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1.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56" r:id="rId2"/>
    <p:sldMasterId id="2147483654" r:id="rId3"/>
  </p:sldMasterIdLst>
  <p:notesMasterIdLst>
    <p:notesMasterId r:id="rId59"/>
  </p:notesMasterIdLst>
  <p:handoutMasterIdLst>
    <p:handoutMasterId r:id="rId60"/>
  </p:handoutMasterIdLst>
  <p:sldIdLst>
    <p:sldId id="402" r:id="rId4"/>
    <p:sldId id="316" r:id="rId5"/>
    <p:sldId id="274" r:id="rId6"/>
    <p:sldId id="272" r:id="rId7"/>
    <p:sldId id="394" r:id="rId8"/>
    <p:sldId id="395" r:id="rId9"/>
    <p:sldId id="396" r:id="rId10"/>
    <p:sldId id="400" r:id="rId11"/>
    <p:sldId id="397" r:id="rId12"/>
    <p:sldId id="260" r:id="rId13"/>
    <p:sldId id="398" r:id="rId14"/>
    <p:sldId id="399" r:id="rId15"/>
    <p:sldId id="292" r:id="rId16"/>
    <p:sldId id="393" r:id="rId17"/>
    <p:sldId id="297" r:id="rId18"/>
    <p:sldId id="286" r:id="rId19"/>
    <p:sldId id="401" r:id="rId20"/>
    <p:sldId id="390" r:id="rId21"/>
    <p:sldId id="295" r:id="rId22"/>
    <p:sldId id="314" r:id="rId23"/>
    <p:sldId id="318" r:id="rId24"/>
    <p:sldId id="282" r:id="rId25"/>
    <p:sldId id="279" r:id="rId26"/>
    <p:sldId id="389" r:id="rId27"/>
    <p:sldId id="283" r:id="rId28"/>
    <p:sldId id="285" r:id="rId29"/>
    <p:sldId id="287" r:id="rId30"/>
    <p:sldId id="290" r:id="rId31"/>
    <p:sldId id="288" r:id="rId32"/>
    <p:sldId id="291" r:id="rId33"/>
    <p:sldId id="351" r:id="rId34"/>
    <p:sldId id="294" r:id="rId35"/>
    <p:sldId id="337" r:id="rId36"/>
    <p:sldId id="298" r:id="rId37"/>
    <p:sldId id="299" r:id="rId38"/>
    <p:sldId id="388" r:id="rId39"/>
    <p:sldId id="301" r:id="rId40"/>
    <p:sldId id="302" r:id="rId41"/>
    <p:sldId id="387" r:id="rId42"/>
    <p:sldId id="304" r:id="rId43"/>
    <p:sldId id="306" r:id="rId44"/>
    <p:sldId id="386" r:id="rId45"/>
    <p:sldId id="307" r:id="rId46"/>
    <p:sldId id="308" r:id="rId47"/>
    <p:sldId id="391" r:id="rId48"/>
    <p:sldId id="385" r:id="rId49"/>
    <p:sldId id="310" r:id="rId50"/>
    <p:sldId id="311" r:id="rId51"/>
    <p:sldId id="312" r:id="rId52"/>
    <p:sldId id="313" r:id="rId53"/>
    <p:sldId id="275" r:id="rId54"/>
    <p:sldId id="276" r:id="rId55"/>
    <p:sldId id="257" r:id="rId56"/>
    <p:sldId id="258" r:id="rId57"/>
    <p:sldId id="259"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28" userDrawn="1">
          <p15:clr>
            <a:srgbClr val="A4A3A4"/>
          </p15:clr>
        </p15:guide>
        <p15:guide id="2" pos="386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A8C2"/>
    <a:srgbClr val="3E9ED9"/>
    <a:srgbClr val="68D196"/>
    <a:srgbClr val="000400"/>
    <a:srgbClr val="6EAE39"/>
    <a:srgbClr val="6C7379"/>
    <a:srgbClr val="2CB8AE"/>
    <a:srgbClr val="66D0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82" d="100"/>
          <a:sy n="82" d="100"/>
        </p:scale>
        <p:origin x="720" y="72"/>
      </p:cViewPr>
      <p:guideLst>
        <p:guide orient="horz" pos="2328"/>
        <p:guide pos="3864"/>
      </p:guideLst>
    </p:cSldViewPr>
  </p:slideViewPr>
  <p:notesTextViewPr>
    <p:cViewPr>
      <p:scale>
        <a:sx n="1" d="1"/>
        <a:sy n="1" d="1"/>
      </p:scale>
      <p:origin x="0" y="0"/>
    </p:cViewPr>
  </p:notesTextViewPr>
  <p:notesViewPr>
    <p:cSldViewPr snapToGrid="0" showGuides="1">
      <p:cViewPr varScale="1">
        <p:scale>
          <a:sx n="83" d="100"/>
          <a:sy n="83" d="100"/>
        </p:scale>
        <p:origin x="5040"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61" Type="http://schemas.openxmlformats.org/officeDocument/2006/relationships/presProps" Target="pres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accent1"/>
              </a:solidFill>
            </c:spPr>
            <c:extLst>
              <c:ext xmlns:c16="http://schemas.microsoft.com/office/drawing/2014/chart" uri="{C3380CC4-5D6E-409C-BE32-E72D297353CC}">
                <c16:uniqueId val="{00000001-F6D4-444D-8AF5-9F6BC4341D71}"/>
              </c:ext>
            </c:extLst>
          </c:dPt>
          <c:dPt>
            <c:idx val="1"/>
            <c:bubble3D val="0"/>
            <c:spPr>
              <a:solidFill>
                <a:schemeClr val="bg1"/>
              </a:solidFill>
            </c:spPr>
            <c:extLst>
              <c:ext xmlns:c16="http://schemas.microsoft.com/office/drawing/2014/chart" uri="{C3380CC4-5D6E-409C-BE32-E72D297353CC}">
                <c16:uniqueId val="{00000003-F6D4-444D-8AF5-9F6BC4341D71}"/>
              </c:ext>
            </c:extLst>
          </c:dPt>
          <c:dPt>
            <c:idx val="2"/>
            <c:bubble3D val="0"/>
            <c:spPr>
              <a:solidFill>
                <a:schemeClr val="bg1">
                  <a:lumMod val="75000"/>
                </a:schemeClr>
              </a:solidFill>
            </c:spPr>
            <c:extLst>
              <c:ext xmlns:c16="http://schemas.microsoft.com/office/drawing/2014/chart" uri="{C3380CC4-5D6E-409C-BE32-E72D297353CC}">
                <c16:uniqueId val="{00000005-F6D4-444D-8AF5-9F6BC4341D71}"/>
              </c:ext>
            </c:extLst>
          </c:dPt>
          <c:dLbls>
            <c:delete val="1"/>
          </c:dLbls>
          <c:cat>
            <c:strRef>
              <c:f>Sheet1!$A$2:$A$4</c:f>
              <c:strCache>
                <c:ptCount val="3"/>
                <c:pt idx="0">
                  <c:v>1st Qtr</c:v>
                </c:pt>
                <c:pt idx="1">
                  <c:v>2nd Qtr</c:v>
                </c:pt>
                <c:pt idx="2">
                  <c:v>3rd Qtr</c:v>
                </c:pt>
              </c:strCache>
            </c:strRef>
          </c:cat>
          <c:val>
            <c:numRef>
              <c:f>Sheet1!$B$2:$B$4</c:f>
              <c:numCache>
                <c:formatCode>General</c:formatCode>
                <c:ptCount val="3"/>
                <c:pt idx="0">
                  <c:v>3</c:v>
                </c:pt>
                <c:pt idx="1">
                  <c:v>4</c:v>
                </c:pt>
                <c:pt idx="2">
                  <c:v>3</c:v>
                </c:pt>
              </c:numCache>
            </c:numRef>
          </c:val>
          <c:extLst>
            <c:ext xmlns:c16="http://schemas.microsoft.com/office/drawing/2014/chart" uri="{C3380CC4-5D6E-409C-BE32-E72D297353CC}">
              <c16:uniqueId val="{00000006-F6D4-444D-8AF5-9F6BC4341D71}"/>
            </c:ext>
          </c:extLst>
        </c:ser>
        <c:dLbls>
          <c:showLegendKey val="0"/>
          <c:showVal val="0"/>
          <c:showCatName val="1"/>
          <c:showSerName val="0"/>
          <c:showPercent val="1"/>
          <c:showBubbleSize val="0"/>
          <c:showLeaderLines val="1"/>
        </c:dLbls>
        <c:firstSliceAng val="0"/>
        <c:holeSize val="69"/>
      </c:doughnutChart>
    </c:plotArea>
    <c:plotVisOnly val="1"/>
    <c:dispBlanksAs val="gap"/>
    <c:showDLblsOverMax val="0"/>
  </c:chart>
  <c:txPr>
    <a:bodyPr/>
    <a:lstStyle/>
    <a:p>
      <a:pPr>
        <a:defRPr sz="1800"/>
      </a:pPr>
      <a:endParaRPr lang="hu-H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accent2"/>
              </a:solidFill>
            </c:spPr>
            <c:extLst>
              <c:ext xmlns:c16="http://schemas.microsoft.com/office/drawing/2014/chart" uri="{C3380CC4-5D6E-409C-BE32-E72D297353CC}">
                <c16:uniqueId val="{00000001-1E20-4773-80CF-94F172F3262F}"/>
              </c:ext>
            </c:extLst>
          </c:dPt>
          <c:dPt>
            <c:idx val="1"/>
            <c:bubble3D val="0"/>
            <c:spPr>
              <a:solidFill>
                <a:schemeClr val="bg1"/>
              </a:solidFill>
            </c:spPr>
            <c:extLst>
              <c:ext xmlns:c16="http://schemas.microsoft.com/office/drawing/2014/chart" uri="{C3380CC4-5D6E-409C-BE32-E72D297353CC}">
                <c16:uniqueId val="{00000003-1E20-4773-80CF-94F172F3262F}"/>
              </c:ext>
            </c:extLst>
          </c:dPt>
          <c:dPt>
            <c:idx val="2"/>
            <c:bubble3D val="0"/>
            <c:spPr>
              <a:solidFill>
                <a:schemeClr val="bg1">
                  <a:lumMod val="75000"/>
                </a:schemeClr>
              </a:solidFill>
            </c:spPr>
            <c:extLst>
              <c:ext xmlns:c16="http://schemas.microsoft.com/office/drawing/2014/chart" uri="{C3380CC4-5D6E-409C-BE32-E72D297353CC}">
                <c16:uniqueId val="{00000005-1E20-4773-80CF-94F172F3262F}"/>
              </c:ext>
            </c:extLst>
          </c:dPt>
          <c:dLbls>
            <c:delete val="1"/>
          </c:dLbls>
          <c:cat>
            <c:strRef>
              <c:f>Sheet1!$A$2:$A$4</c:f>
              <c:strCache>
                <c:ptCount val="3"/>
                <c:pt idx="0">
                  <c:v>1st Qtr</c:v>
                </c:pt>
                <c:pt idx="1">
                  <c:v>2nd Qtr</c:v>
                </c:pt>
                <c:pt idx="2">
                  <c:v>3rd Qtr</c:v>
                </c:pt>
              </c:strCache>
            </c:strRef>
          </c:cat>
          <c:val>
            <c:numRef>
              <c:f>Sheet1!$B$2:$B$4</c:f>
              <c:numCache>
                <c:formatCode>General</c:formatCode>
                <c:ptCount val="3"/>
                <c:pt idx="0">
                  <c:v>6</c:v>
                </c:pt>
                <c:pt idx="1">
                  <c:v>2</c:v>
                </c:pt>
                <c:pt idx="2">
                  <c:v>2</c:v>
                </c:pt>
              </c:numCache>
            </c:numRef>
          </c:val>
          <c:extLst>
            <c:ext xmlns:c16="http://schemas.microsoft.com/office/drawing/2014/chart" uri="{C3380CC4-5D6E-409C-BE32-E72D297353CC}">
              <c16:uniqueId val="{00000006-1E20-4773-80CF-94F172F3262F}"/>
            </c:ext>
          </c:extLst>
        </c:ser>
        <c:dLbls>
          <c:showLegendKey val="0"/>
          <c:showVal val="0"/>
          <c:showCatName val="1"/>
          <c:showSerName val="0"/>
          <c:showPercent val="1"/>
          <c:showBubbleSize val="0"/>
          <c:showLeaderLines val="1"/>
        </c:dLbls>
        <c:firstSliceAng val="0"/>
        <c:holeSize val="69"/>
      </c:doughnutChart>
    </c:plotArea>
    <c:plotVisOnly val="1"/>
    <c:dispBlanksAs val="gap"/>
    <c:showDLblsOverMax val="0"/>
  </c:chart>
  <c:txPr>
    <a:bodyPr/>
    <a:lstStyle/>
    <a:p>
      <a:pPr>
        <a:defRPr sz="1800"/>
      </a:pPr>
      <a:endParaRPr lang="hu-H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accent3"/>
              </a:solidFill>
            </c:spPr>
            <c:extLst>
              <c:ext xmlns:c16="http://schemas.microsoft.com/office/drawing/2014/chart" uri="{C3380CC4-5D6E-409C-BE32-E72D297353CC}">
                <c16:uniqueId val="{00000001-99C4-4886-A4B7-531F120BB327}"/>
              </c:ext>
            </c:extLst>
          </c:dPt>
          <c:dPt>
            <c:idx val="1"/>
            <c:bubble3D val="0"/>
            <c:spPr>
              <a:solidFill>
                <a:schemeClr val="bg1"/>
              </a:solidFill>
            </c:spPr>
            <c:extLst>
              <c:ext xmlns:c16="http://schemas.microsoft.com/office/drawing/2014/chart" uri="{C3380CC4-5D6E-409C-BE32-E72D297353CC}">
                <c16:uniqueId val="{00000003-99C4-4886-A4B7-531F120BB327}"/>
              </c:ext>
            </c:extLst>
          </c:dPt>
          <c:dPt>
            <c:idx val="2"/>
            <c:bubble3D val="0"/>
            <c:spPr>
              <a:solidFill>
                <a:schemeClr val="bg1">
                  <a:lumMod val="75000"/>
                </a:schemeClr>
              </a:solidFill>
            </c:spPr>
            <c:extLst>
              <c:ext xmlns:c16="http://schemas.microsoft.com/office/drawing/2014/chart" uri="{C3380CC4-5D6E-409C-BE32-E72D297353CC}">
                <c16:uniqueId val="{00000005-99C4-4886-A4B7-531F120BB327}"/>
              </c:ext>
            </c:extLst>
          </c:dPt>
          <c:dLbls>
            <c:delete val="1"/>
          </c:dLbls>
          <c:cat>
            <c:strRef>
              <c:f>Sheet1!$A$2:$A$4</c:f>
              <c:strCache>
                <c:ptCount val="3"/>
                <c:pt idx="0">
                  <c:v>1st Qtr</c:v>
                </c:pt>
                <c:pt idx="1">
                  <c:v>2nd Qtr</c:v>
                </c:pt>
                <c:pt idx="2">
                  <c:v>3rd Qtr</c:v>
                </c:pt>
              </c:strCache>
            </c:strRef>
          </c:cat>
          <c:val>
            <c:numRef>
              <c:f>Sheet1!$B$2:$B$4</c:f>
              <c:numCache>
                <c:formatCode>General</c:formatCode>
                <c:ptCount val="3"/>
                <c:pt idx="0">
                  <c:v>6</c:v>
                </c:pt>
                <c:pt idx="1">
                  <c:v>3</c:v>
                </c:pt>
                <c:pt idx="2">
                  <c:v>1</c:v>
                </c:pt>
              </c:numCache>
            </c:numRef>
          </c:val>
          <c:extLst>
            <c:ext xmlns:c16="http://schemas.microsoft.com/office/drawing/2014/chart" uri="{C3380CC4-5D6E-409C-BE32-E72D297353CC}">
              <c16:uniqueId val="{00000006-99C4-4886-A4B7-531F120BB327}"/>
            </c:ext>
          </c:extLst>
        </c:ser>
        <c:dLbls>
          <c:showLegendKey val="0"/>
          <c:showVal val="0"/>
          <c:showCatName val="1"/>
          <c:showSerName val="0"/>
          <c:showPercent val="1"/>
          <c:showBubbleSize val="0"/>
          <c:showLeaderLines val="1"/>
        </c:dLbls>
        <c:firstSliceAng val="0"/>
        <c:holeSize val="69"/>
      </c:doughnutChart>
    </c:plotArea>
    <c:plotVisOnly val="1"/>
    <c:dispBlanksAs val="gap"/>
    <c:showDLblsOverMax val="0"/>
  </c:chart>
  <c:txPr>
    <a:bodyPr/>
    <a:lstStyle/>
    <a:p>
      <a:pPr>
        <a:defRPr sz="1800"/>
      </a:pPr>
      <a:endParaRPr lang="hu-H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accent4"/>
              </a:solidFill>
            </c:spPr>
            <c:extLst>
              <c:ext xmlns:c16="http://schemas.microsoft.com/office/drawing/2014/chart" uri="{C3380CC4-5D6E-409C-BE32-E72D297353CC}">
                <c16:uniqueId val="{00000001-B18D-4D86-BBDB-4A5C3DB0D10F}"/>
              </c:ext>
            </c:extLst>
          </c:dPt>
          <c:dPt>
            <c:idx val="1"/>
            <c:bubble3D val="0"/>
            <c:spPr>
              <a:solidFill>
                <a:schemeClr val="bg1"/>
              </a:solidFill>
            </c:spPr>
            <c:extLst>
              <c:ext xmlns:c16="http://schemas.microsoft.com/office/drawing/2014/chart" uri="{C3380CC4-5D6E-409C-BE32-E72D297353CC}">
                <c16:uniqueId val="{00000003-B18D-4D86-BBDB-4A5C3DB0D10F}"/>
              </c:ext>
            </c:extLst>
          </c:dPt>
          <c:dPt>
            <c:idx val="2"/>
            <c:bubble3D val="0"/>
            <c:spPr>
              <a:solidFill>
                <a:schemeClr val="bg1">
                  <a:lumMod val="75000"/>
                </a:schemeClr>
              </a:solidFill>
            </c:spPr>
            <c:extLst>
              <c:ext xmlns:c16="http://schemas.microsoft.com/office/drawing/2014/chart" uri="{C3380CC4-5D6E-409C-BE32-E72D297353CC}">
                <c16:uniqueId val="{00000005-B18D-4D86-BBDB-4A5C3DB0D10F}"/>
              </c:ext>
            </c:extLst>
          </c:dPt>
          <c:dLbls>
            <c:delete val="1"/>
          </c:dLbls>
          <c:cat>
            <c:strRef>
              <c:f>Sheet1!$A$2:$A$4</c:f>
              <c:strCache>
                <c:ptCount val="3"/>
                <c:pt idx="0">
                  <c:v>1st Qtr</c:v>
                </c:pt>
                <c:pt idx="1">
                  <c:v>2nd Qtr</c:v>
                </c:pt>
                <c:pt idx="2">
                  <c:v>3rd Qtr</c:v>
                </c:pt>
              </c:strCache>
            </c:strRef>
          </c:cat>
          <c:val>
            <c:numRef>
              <c:f>Sheet1!$B$2:$B$4</c:f>
              <c:numCache>
                <c:formatCode>General</c:formatCode>
                <c:ptCount val="3"/>
                <c:pt idx="0">
                  <c:v>8</c:v>
                </c:pt>
                <c:pt idx="1">
                  <c:v>1</c:v>
                </c:pt>
                <c:pt idx="2">
                  <c:v>1</c:v>
                </c:pt>
              </c:numCache>
            </c:numRef>
          </c:val>
          <c:extLst>
            <c:ext xmlns:c16="http://schemas.microsoft.com/office/drawing/2014/chart" uri="{C3380CC4-5D6E-409C-BE32-E72D297353CC}">
              <c16:uniqueId val="{00000006-B18D-4D86-BBDB-4A5C3DB0D10F}"/>
            </c:ext>
          </c:extLst>
        </c:ser>
        <c:dLbls>
          <c:showLegendKey val="0"/>
          <c:showVal val="0"/>
          <c:showCatName val="1"/>
          <c:showSerName val="0"/>
          <c:showPercent val="1"/>
          <c:showBubbleSize val="0"/>
          <c:showLeaderLines val="1"/>
        </c:dLbls>
        <c:firstSliceAng val="0"/>
        <c:holeSize val="69"/>
      </c:doughnutChart>
    </c:plotArea>
    <c:plotVisOnly val="1"/>
    <c:dispBlanksAs val="gap"/>
    <c:showDLblsOverMax val="0"/>
  </c:chart>
  <c:txPr>
    <a:bodyPr/>
    <a:lstStyle/>
    <a:p>
      <a:pPr>
        <a:defRPr sz="1800"/>
      </a:pPr>
      <a:endParaRPr lang="hu-H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BEBFBF"/>
            </a:solidFill>
          </c:spPr>
          <c:dPt>
            <c:idx val="0"/>
            <c:bubble3D val="0"/>
            <c:spPr>
              <a:solidFill>
                <a:schemeClr val="accent3"/>
              </a:solidFill>
            </c:spPr>
            <c:extLst>
              <c:ext xmlns:c16="http://schemas.microsoft.com/office/drawing/2014/chart" uri="{C3380CC4-5D6E-409C-BE32-E72D297353CC}">
                <c16:uniqueId val="{00000001-D4B7-4919-BD4A-72BD37247BBB}"/>
              </c:ext>
            </c:extLst>
          </c:dPt>
          <c:dPt>
            <c:idx val="1"/>
            <c:bubble3D val="0"/>
            <c:spPr>
              <a:solidFill>
                <a:srgbClr val="BEBFBF">
                  <a:alpha val="30000"/>
                </a:srgbClr>
              </a:solidFill>
            </c:spPr>
            <c:extLst>
              <c:ext xmlns:c16="http://schemas.microsoft.com/office/drawing/2014/chart" uri="{C3380CC4-5D6E-409C-BE32-E72D297353CC}">
                <c16:uniqueId val="{00000003-D4B7-4919-BD4A-72BD37247BBB}"/>
              </c:ext>
            </c:extLst>
          </c:dPt>
          <c:cat>
            <c:strRef>
              <c:f>Sheet1!$A$2:$A$3</c:f>
              <c:strCache>
                <c:ptCount val="2"/>
                <c:pt idx="0">
                  <c:v>1st Qtr</c:v>
                </c:pt>
                <c:pt idx="1">
                  <c:v>2nd Qtr</c:v>
                </c:pt>
              </c:strCache>
            </c:strRef>
          </c:cat>
          <c:val>
            <c:numRef>
              <c:f>Sheet1!$B$2:$B$3</c:f>
              <c:numCache>
                <c:formatCode>General</c:formatCode>
                <c:ptCount val="2"/>
                <c:pt idx="0">
                  <c:v>6</c:v>
                </c:pt>
                <c:pt idx="1">
                  <c:v>4</c:v>
                </c:pt>
              </c:numCache>
            </c:numRef>
          </c:val>
          <c:extLst>
            <c:ext xmlns:c16="http://schemas.microsoft.com/office/drawing/2014/chart" uri="{C3380CC4-5D6E-409C-BE32-E72D297353CC}">
              <c16:uniqueId val="{00000004-D4B7-4919-BD4A-72BD37247BBB}"/>
            </c:ext>
          </c:extLst>
        </c:ser>
        <c:dLbls>
          <c:showLegendKey val="0"/>
          <c:showVal val="0"/>
          <c:showCatName val="0"/>
          <c:showSerName val="0"/>
          <c:showPercent val="0"/>
          <c:showBubbleSize val="0"/>
          <c:showLeaderLines val="1"/>
        </c:dLbls>
        <c:firstSliceAng val="0"/>
        <c:holeSize val="75"/>
      </c:doughnutChart>
    </c:plotArea>
    <c:plotVisOnly val="1"/>
    <c:dispBlanksAs val="gap"/>
    <c:showDLblsOverMax val="0"/>
  </c:chart>
  <c:txPr>
    <a:bodyPr/>
    <a:lstStyle/>
    <a:p>
      <a:pPr>
        <a:defRPr sz="1800"/>
      </a:pPr>
      <a:endParaRPr lang="hu-HU"/>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BEBFBF"/>
            </a:solidFill>
          </c:spPr>
          <c:dPt>
            <c:idx val="0"/>
            <c:bubble3D val="0"/>
            <c:spPr>
              <a:solidFill>
                <a:schemeClr val="accent2"/>
              </a:solidFill>
            </c:spPr>
            <c:extLst>
              <c:ext xmlns:c16="http://schemas.microsoft.com/office/drawing/2014/chart" uri="{C3380CC4-5D6E-409C-BE32-E72D297353CC}">
                <c16:uniqueId val="{00000001-5206-4EA0-9240-5AB2F9049BE9}"/>
              </c:ext>
            </c:extLst>
          </c:dPt>
          <c:dPt>
            <c:idx val="1"/>
            <c:bubble3D val="0"/>
            <c:spPr>
              <a:solidFill>
                <a:srgbClr val="BEBFBF">
                  <a:alpha val="30000"/>
                </a:srgbClr>
              </a:solidFill>
            </c:spPr>
            <c:extLst>
              <c:ext xmlns:c16="http://schemas.microsoft.com/office/drawing/2014/chart" uri="{C3380CC4-5D6E-409C-BE32-E72D297353CC}">
                <c16:uniqueId val="{00000003-5206-4EA0-9240-5AB2F9049BE9}"/>
              </c:ext>
            </c:extLst>
          </c:dPt>
          <c:cat>
            <c:strRef>
              <c:f>Sheet1!$A$2:$A$3</c:f>
              <c:strCache>
                <c:ptCount val="2"/>
                <c:pt idx="0">
                  <c:v>1st Qtr</c:v>
                </c:pt>
                <c:pt idx="1">
                  <c:v>2nd Qtr</c:v>
                </c:pt>
              </c:strCache>
            </c:strRef>
          </c:cat>
          <c:val>
            <c:numRef>
              <c:f>Sheet1!$B$2:$B$3</c:f>
              <c:numCache>
                <c:formatCode>General</c:formatCode>
                <c:ptCount val="2"/>
                <c:pt idx="0">
                  <c:v>4</c:v>
                </c:pt>
                <c:pt idx="1">
                  <c:v>6</c:v>
                </c:pt>
              </c:numCache>
            </c:numRef>
          </c:val>
          <c:extLst>
            <c:ext xmlns:c16="http://schemas.microsoft.com/office/drawing/2014/chart" uri="{C3380CC4-5D6E-409C-BE32-E72D297353CC}">
              <c16:uniqueId val="{00000004-5206-4EA0-9240-5AB2F9049BE9}"/>
            </c:ext>
          </c:extLst>
        </c:ser>
        <c:dLbls>
          <c:showLegendKey val="0"/>
          <c:showVal val="0"/>
          <c:showCatName val="0"/>
          <c:showSerName val="0"/>
          <c:showPercent val="0"/>
          <c:showBubbleSize val="0"/>
          <c:showLeaderLines val="1"/>
        </c:dLbls>
        <c:firstSliceAng val="0"/>
        <c:holeSize val="75"/>
      </c:doughnutChart>
    </c:plotArea>
    <c:plotVisOnly val="1"/>
    <c:dispBlanksAs val="gap"/>
    <c:showDLblsOverMax val="0"/>
  </c:chart>
  <c:txPr>
    <a:bodyPr/>
    <a:lstStyle/>
    <a:p>
      <a:pPr>
        <a:defRPr sz="1800"/>
      </a:pPr>
      <a:endParaRPr lang="hu-HU"/>
    </a:p>
  </c:txPr>
  <c:externalData r:id="rId1">
    <c:autoUpdate val="0"/>
  </c:externalData>
</c:chartSpace>
</file>

<file path=ppt/diagrams/_rels/data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A23B1F-1D2E-44D3-92B3-FF21F21A232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947135F-85D3-4D83-AF19-3F1F4BA072E9}">
      <dgm:prSet/>
      <dgm:spPr/>
      <dgm:t>
        <a:bodyPr/>
        <a:lstStyle/>
        <a:p>
          <a:pPr>
            <a:lnSpc>
              <a:spcPct val="100000"/>
            </a:lnSpc>
          </a:pPr>
          <a:r>
            <a:rPr lang="hu-HU"/>
            <a:t>U</a:t>
          </a:r>
          <a:r>
            <a:rPr lang="en-GB"/>
            <a:t>se hydrothermal resources </a:t>
          </a:r>
          <a:endParaRPr lang="en-US"/>
        </a:p>
      </dgm:t>
    </dgm:pt>
    <dgm:pt modelId="{D2CAFEE0-8D6A-4D08-AE1E-E0BE948A427E}" type="parTrans" cxnId="{E9C339C7-6679-45F3-B7BA-A5D9E6B0B015}">
      <dgm:prSet/>
      <dgm:spPr/>
      <dgm:t>
        <a:bodyPr/>
        <a:lstStyle/>
        <a:p>
          <a:endParaRPr lang="en-US"/>
        </a:p>
      </dgm:t>
    </dgm:pt>
    <dgm:pt modelId="{680F678D-3D0C-4098-94F1-451DBA287947}" type="sibTrans" cxnId="{E9C339C7-6679-45F3-B7BA-A5D9E6B0B015}">
      <dgm:prSet/>
      <dgm:spPr/>
      <dgm:t>
        <a:bodyPr/>
        <a:lstStyle/>
        <a:p>
          <a:endParaRPr lang="en-US"/>
        </a:p>
      </dgm:t>
    </dgm:pt>
    <dgm:pt modelId="{96DFF205-EBDC-4303-BD92-5458AE43F540}">
      <dgm:prSet/>
      <dgm:spPr/>
      <dgm:t>
        <a:bodyPr/>
        <a:lstStyle/>
        <a:p>
          <a:pPr>
            <a:lnSpc>
              <a:spcPct val="100000"/>
            </a:lnSpc>
          </a:pPr>
          <a:r>
            <a:rPr lang="hu-HU" dirty="0"/>
            <a:t>H</a:t>
          </a:r>
          <a:r>
            <a:rPr lang="en-GB" dirty="0" err="1"/>
            <a:t>igh</a:t>
          </a:r>
          <a:r>
            <a:rPr lang="en-GB" dirty="0"/>
            <a:t>-temperature </a:t>
          </a:r>
          <a:r>
            <a:rPr lang="hu-HU" dirty="0"/>
            <a:t>(150°C – 370°C)  </a:t>
          </a:r>
          <a:endParaRPr lang="en-US" dirty="0"/>
        </a:p>
      </dgm:t>
    </dgm:pt>
    <dgm:pt modelId="{185564BC-BCC0-4F4A-8332-1D5184BB68D3}" type="parTrans" cxnId="{4A2A84E1-BA53-4D45-8333-8EEF9E822358}">
      <dgm:prSet/>
      <dgm:spPr/>
      <dgm:t>
        <a:bodyPr/>
        <a:lstStyle/>
        <a:p>
          <a:endParaRPr lang="en-US"/>
        </a:p>
      </dgm:t>
    </dgm:pt>
    <dgm:pt modelId="{3B9BB312-2EE6-4453-A086-0AA50BCA2638}" type="sibTrans" cxnId="{4A2A84E1-BA53-4D45-8333-8EEF9E822358}">
      <dgm:prSet/>
      <dgm:spPr/>
      <dgm:t>
        <a:bodyPr/>
        <a:lstStyle/>
        <a:p>
          <a:endParaRPr lang="en-US"/>
        </a:p>
      </dgm:t>
    </dgm:pt>
    <dgm:pt modelId="{7F79CF6B-7382-493F-BF97-041D339CFB94}">
      <dgm:prSet/>
      <dgm:spPr/>
      <dgm:t>
        <a:bodyPr/>
        <a:lstStyle/>
        <a:p>
          <a:pPr>
            <a:lnSpc>
              <a:spcPct val="100000"/>
            </a:lnSpc>
          </a:pPr>
          <a:r>
            <a:rPr lang="hu-HU"/>
            <a:t>D</a:t>
          </a:r>
          <a:r>
            <a:rPr lang="en-GB"/>
            <a:t>rilling wells </a:t>
          </a:r>
          <a:endParaRPr lang="en-US"/>
        </a:p>
      </dgm:t>
    </dgm:pt>
    <dgm:pt modelId="{D0BA50F7-6D6D-4D23-A2FB-B9BB021D9E98}" type="parTrans" cxnId="{FCA7F0B6-A8EA-4DAD-B130-C547E689B7D2}">
      <dgm:prSet/>
      <dgm:spPr/>
      <dgm:t>
        <a:bodyPr/>
        <a:lstStyle/>
        <a:p>
          <a:endParaRPr lang="en-US"/>
        </a:p>
      </dgm:t>
    </dgm:pt>
    <dgm:pt modelId="{97A8535D-B7B7-4C37-907A-29D574AFEB0C}" type="sibTrans" cxnId="{FCA7F0B6-A8EA-4DAD-B130-C547E689B7D2}">
      <dgm:prSet/>
      <dgm:spPr/>
      <dgm:t>
        <a:bodyPr/>
        <a:lstStyle/>
        <a:p>
          <a:endParaRPr lang="en-US"/>
        </a:p>
      </dgm:t>
    </dgm:pt>
    <dgm:pt modelId="{3F7C3C03-76D3-40F5-B86C-65F0CC76C8E2}">
      <dgm:prSet/>
      <dgm:spPr/>
      <dgm:t>
        <a:bodyPr/>
        <a:lstStyle/>
        <a:p>
          <a:pPr>
            <a:lnSpc>
              <a:spcPct val="100000"/>
            </a:lnSpc>
          </a:pPr>
          <a:r>
            <a:rPr lang="hu-HU"/>
            <a:t>P</a:t>
          </a:r>
          <a:r>
            <a:rPr lang="en-GB"/>
            <a:t>iping steam or hot water </a:t>
          </a:r>
          <a:endParaRPr lang="en-US"/>
        </a:p>
      </dgm:t>
    </dgm:pt>
    <dgm:pt modelId="{1B83C1C9-02A8-40A3-8F59-29F3B2B9237C}" type="parTrans" cxnId="{FBB3897E-CDED-48F7-A97D-2C70CDFBBC51}">
      <dgm:prSet/>
      <dgm:spPr/>
      <dgm:t>
        <a:bodyPr/>
        <a:lstStyle/>
        <a:p>
          <a:endParaRPr lang="en-US"/>
        </a:p>
      </dgm:t>
    </dgm:pt>
    <dgm:pt modelId="{400CCB6F-D75E-46A2-98DF-25FF71F00C43}" type="sibTrans" cxnId="{FBB3897E-CDED-48F7-A97D-2C70CDFBBC51}">
      <dgm:prSet/>
      <dgm:spPr/>
      <dgm:t>
        <a:bodyPr/>
        <a:lstStyle/>
        <a:p>
          <a:endParaRPr lang="en-US"/>
        </a:p>
      </dgm:t>
    </dgm:pt>
    <dgm:pt modelId="{BCB72CEF-7B15-4F02-9F7A-E6A1674FF5F2}">
      <dgm:prSet/>
      <dgm:spPr/>
      <dgm:t>
        <a:bodyPr/>
        <a:lstStyle/>
        <a:p>
          <a:pPr>
            <a:lnSpc>
              <a:spcPct val="100000"/>
            </a:lnSpc>
          </a:pPr>
          <a:r>
            <a:rPr lang="hu-HU"/>
            <a:t>T</a:t>
          </a:r>
          <a:r>
            <a:rPr lang="en-GB"/>
            <a:t>urbine generates electricity</a:t>
          </a:r>
          <a:endParaRPr lang="en-US"/>
        </a:p>
      </dgm:t>
    </dgm:pt>
    <dgm:pt modelId="{39418ADA-B30F-42F1-AC2C-C55AD671017D}" type="parTrans" cxnId="{63CB670E-9825-4E64-85A9-5128ED7148DF}">
      <dgm:prSet/>
      <dgm:spPr/>
      <dgm:t>
        <a:bodyPr/>
        <a:lstStyle/>
        <a:p>
          <a:endParaRPr lang="en-US"/>
        </a:p>
      </dgm:t>
    </dgm:pt>
    <dgm:pt modelId="{9A8ACAA5-8372-4893-99FD-339354F19AA0}" type="sibTrans" cxnId="{63CB670E-9825-4E64-85A9-5128ED7148DF}">
      <dgm:prSet/>
      <dgm:spPr/>
      <dgm:t>
        <a:bodyPr/>
        <a:lstStyle/>
        <a:p>
          <a:endParaRPr lang="en-US"/>
        </a:p>
      </dgm:t>
    </dgm:pt>
    <dgm:pt modelId="{8CA533BA-0C05-44FA-90F8-D8CC188E07FA}">
      <dgm:prSet/>
      <dgm:spPr/>
      <dgm:t>
        <a:bodyPr/>
        <a:lstStyle/>
        <a:p>
          <a:pPr>
            <a:lnSpc>
              <a:spcPct val="100000"/>
            </a:lnSpc>
          </a:pPr>
          <a:r>
            <a:rPr lang="hu-HU"/>
            <a:t>3 km deep</a:t>
          </a:r>
          <a:endParaRPr lang="en-US"/>
        </a:p>
      </dgm:t>
    </dgm:pt>
    <dgm:pt modelId="{DBC03A0C-198B-406E-BCE5-375D0FDD622D}" type="parTrans" cxnId="{9B9239C2-9823-4030-95D7-711F9298C82F}">
      <dgm:prSet/>
      <dgm:spPr/>
      <dgm:t>
        <a:bodyPr/>
        <a:lstStyle/>
        <a:p>
          <a:endParaRPr lang="en-US"/>
        </a:p>
      </dgm:t>
    </dgm:pt>
    <dgm:pt modelId="{F31C391D-BB11-413B-A51C-C94EEED9A8D2}" type="sibTrans" cxnId="{9B9239C2-9823-4030-95D7-711F9298C82F}">
      <dgm:prSet/>
      <dgm:spPr/>
      <dgm:t>
        <a:bodyPr/>
        <a:lstStyle/>
        <a:p>
          <a:endParaRPr lang="en-US"/>
        </a:p>
      </dgm:t>
    </dgm:pt>
    <dgm:pt modelId="{6BBDD2C6-B762-47D5-999D-C680077968E1}" type="pres">
      <dgm:prSet presAssocID="{A9A23B1F-1D2E-44D3-92B3-FF21F21A2322}" presName="root" presStyleCnt="0">
        <dgm:presLayoutVars>
          <dgm:dir/>
          <dgm:resizeHandles val="exact"/>
        </dgm:presLayoutVars>
      </dgm:prSet>
      <dgm:spPr/>
    </dgm:pt>
    <dgm:pt modelId="{B5816A34-F600-43D1-8928-30C13973EFB2}" type="pres">
      <dgm:prSet presAssocID="{3947135F-85D3-4D83-AF19-3F1F4BA072E9}" presName="compNode" presStyleCnt="0"/>
      <dgm:spPr/>
    </dgm:pt>
    <dgm:pt modelId="{4C49492B-4E22-4F13-BE9C-647EB7D79FAC}" type="pres">
      <dgm:prSet presAssocID="{3947135F-85D3-4D83-AF19-3F1F4BA072E9}" presName="bgRect" presStyleLbl="bgShp" presStyleIdx="0" presStyleCnt="6"/>
      <dgm:spPr/>
    </dgm:pt>
    <dgm:pt modelId="{C643AEDF-5960-4091-8FBA-458E89CF82AE}" type="pres">
      <dgm:prSet presAssocID="{3947135F-85D3-4D83-AF19-3F1F4BA072E9}" presName="iconRect" presStyleLbl="node1" presStyleIdx="0" presStyleCnt="6"/>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ire"/>
        </a:ext>
      </dgm:extLst>
    </dgm:pt>
    <dgm:pt modelId="{5D1916C5-2DDE-48B5-9953-D731E750A5C3}" type="pres">
      <dgm:prSet presAssocID="{3947135F-85D3-4D83-AF19-3F1F4BA072E9}" presName="spaceRect" presStyleCnt="0"/>
      <dgm:spPr/>
    </dgm:pt>
    <dgm:pt modelId="{F2C8C839-77D1-4EB5-B630-DA6857EF8595}" type="pres">
      <dgm:prSet presAssocID="{3947135F-85D3-4D83-AF19-3F1F4BA072E9}" presName="parTx" presStyleLbl="revTx" presStyleIdx="0" presStyleCnt="6">
        <dgm:presLayoutVars>
          <dgm:chMax val="0"/>
          <dgm:chPref val="0"/>
        </dgm:presLayoutVars>
      </dgm:prSet>
      <dgm:spPr/>
    </dgm:pt>
    <dgm:pt modelId="{413ED211-1002-4BC3-8D7C-29FFF826B14F}" type="pres">
      <dgm:prSet presAssocID="{680F678D-3D0C-4098-94F1-451DBA287947}" presName="sibTrans" presStyleCnt="0"/>
      <dgm:spPr/>
    </dgm:pt>
    <dgm:pt modelId="{0813DCA5-4CCF-4B5C-901F-F9339538C240}" type="pres">
      <dgm:prSet presAssocID="{96DFF205-EBDC-4303-BD92-5458AE43F540}" presName="compNode" presStyleCnt="0"/>
      <dgm:spPr/>
    </dgm:pt>
    <dgm:pt modelId="{BB8EAE6D-5CC0-4C7C-8FD7-8849EB59AB8E}" type="pres">
      <dgm:prSet presAssocID="{96DFF205-EBDC-4303-BD92-5458AE43F540}" presName="bgRect" presStyleLbl="bgShp" presStyleIdx="1" presStyleCnt="6"/>
      <dgm:spPr/>
    </dgm:pt>
    <dgm:pt modelId="{8646EB80-428A-46E5-A7C6-BE966B7FBAE4}" type="pres">
      <dgm:prSet presAssocID="{96DFF205-EBDC-4303-BD92-5458AE43F540}" presName="iconRect" presStyleLbl="node1" presStyleIdx="1" presStyleCnt="6"/>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Low Temperature"/>
        </a:ext>
      </dgm:extLst>
    </dgm:pt>
    <dgm:pt modelId="{856264CD-F8DF-4E26-9BA0-2CB13187B16C}" type="pres">
      <dgm:prSet presAssocID="{96DFF205-EBDC-4303-BD92-5458AE43F540}" presName="spaceRect" presStyleCnt="0"/>
      <dgm:spPr/>
    </dgm:pt>
    <dgm:pt modelId="{DB571DC6-2332-4D62-A439-E11E65C6261A}" type="pres">
      <dgm:prSet presAssocID="{96DFF205-EBDC-4303-BD92-5458AE43F540}" presName="parTx" presStyleLbl="revTx" presStyleIdx="1" presStyleCnt="6">
        <dgm:presLayoutVars>
          <dgm:chMax val="0"/>
          <dgm:chPref val="0"/>
        </dgm:presLayoutVars>
      </dgm:prSet>
      <dgm:spPr/>
    </dgm:pt>
    <dgm:pt modelId="{0D266B58-C9A6-4A09-9C5A-0B9900E1216E}" type="pres">
      <dgm:prSet presAssocID="{3B9BB312-2EE6-4453-A086-0AA50BCA2638}" presName="sibTrans" presStyleCnt="0"/>
      <dgm:spPr/>
    </dgm:pt>
    <dgm:pt modelId="{413BF7B8-C062-4A4A-B2A7-F5493E050737}" type="pres">
      <dgm:prSet presAssocID="{7F79CF6B-7382-493F-BF97-041D339CFB94}" presName="compNode" presStyleCnt="0"/>
      <dgm:spPr/>
    </dgm:pt>
    <dgm:pt modelId="{871C6FC6-DF96-46B6-A1B9-AEA163A863A2}" type="pres">
      <dgm:prSet presAssocID="{7F79CF6B-7382-493F-BF97-041D339CFB94}" presName="bgRect" presStyleLbl="bgShp" presStyleIdx="2" presStyleCnt="6"/>
      <dgm:spPr/>
    </dgm:pt>
    <dgm:pt modelId="{8ECCFC4E-6987-4108-A77D-6DA7834A5180}" type="pres">
      <dgm:prSet presAssocID="{7F79CF6B-7382-493F-BF97-041D339CFB94}" presName="iconRect" presStyleLbl="node1" presStyleIdx="2" presStyleCnt="6"/>
      <dgm:spPr>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ining Tools"/>
        </a:ext>
      </dgm:extLst>
    </dgm:pt>
    <dgm:pt modelId="{BB54F4B7-602E-4960-97E3-2E358B7103A2}" type="pres">
      <dgm:prSet presAssocID="{7F79CF6B-7382-493F-BF97-041D339CFB94}" presName="spaceRect" presStyleCnt="0"/>
      <dgm:spPr/>
    </dgm:pt>
    <dgm:pt modelId="{26B1CD06-1448-4516-ACE4-87F56AD12CCA}" type="pres">
      <dgm:prSet presAssocID="{7F79CF6B-7382-493F-BF97-041D339CFB94}" presName="parTx" presStyleLbl="revTx" presStyleIdx="2" presStyleCnt="6">
        <dgm:presLayoutVars>
          <dgm:chMax val="0"/>
          <dgm:chPref val="0"/>
        </dgm:presLayoutVars>
      </dgm:prSet>
      <dgm:spPr/>
    </dgm:pt>
    <dgm:pt modelId="{3ACCF164-0CEC-430E-9142-3D6DEAE75071}" type="pres">
      <dgm:prSet presAssocID="{97A8535D-B7B7-4C37-907A-29D574AFEB0C}" presName="sibTrans" presStyleCnt="0"/>
      <dgm:spPr/>
    </dgm:pt>
    <dgm:pt modelId="{977E5F47-9290-4D09-A916-9E28FFCFAE82}" type="pres">
      <dgm:prSet presAssocID="{3F7C3C03-76D3-40F5-B86C-65F0CC76C8E2}" presName="compNode" presStyleCnt="0"/>
      <dgm:spPr/>
    </dgm:pt>
    <dgm:pt modelId="{EDE1BAA8-42FD-4428-9BB6-590781608152}" type="pres">
      <dgm:prSet presAssocID="{3F7C3C03-76D3-40F5-B86C-65F0CC76C8E2}" presName="bgRect" presStyleLbl="bgShp" presStyleIdx="3" presStyleCnt="6"/>
      <dgm:spPr/>
    </dgm:pt>
    <dgm:pt modelId="{91651074-33FC-4D05-B113-ABDFEFA794A6}" type="pres">
      <dgm:prSet presAssocID="{3F7C3C03-76D3-40F5-B86C-65F0CC76C8E2}" presName="iconRect" presStyleLbl="node1" presStyleIdx="3" presStyleCnt="6"/>
      <dgm:spPr>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eaker"/>
        </a:ext>
      </dgm:extLst>
    </dgm:pt>
    <dgm:pt modelId="{D5E656C1-A4F0-4040-9B6B-063EE7A9F235}" type="pres">
      <dgm:prSet presAssocID="{3F7C3C03-76D3-40F5-B86C-65F0CC76C8E2}" presName="spaceRect" presStyleCnt="0"/>
      <dgm:spPr/>
    </dgm:pt>
    <dgm:pt modelId="{EFF1B3C7-CE75-408E-8CE3-57BECF87C639}" type="pres">
      <dgm:prSet presAssocID="{3F7C3C03-76D3-40F5-B86C-65F0CC76C8E2}" presName="parTx" presStyleLbl="revTx" presStyleIdx="3" presStyleCnt="6">
        <dgm:presLayoutVars>
          <dgm:chMax val="0"/>
          <dgm:chPref val="0"/>
        </dgm:presLayoutVars>
      </dgm:prSet>
      <dgm:spPr/>
    </dgm:pt>
    <dgm:pt modelId="{9561D65B-5143-494D-82F6-BB8F1D9753C2}" type="pres">
      <dgm:prSet presAssocID="{400CCB6F-D75E-46A2-98DF-25FF71F00C43}" presName="sibTrans" presStyleCnt="0"/>
      <dgm:spPr/>
    </dgm:pt>
    <dgm:pt modelId="{D1B19D3E-BE0B-45D8-8724-2C96F74FEF73}" type="pres">
      <dgm:prSet presAssocID="{BCB72CEF-7B15-4F02-9F7A-E6A1674FF5F2}" presName="compNode" presStyleCnt="0"/>
      <dgm:spPr/>
    </dgm:pt>
    <dgm:pt modelId="{6637D936-8D8E-43D2-8321-3268FCED9C56}" type="pres">
      <dgm:prSet presAssocID="{BCB72CEF-7B15-4F02-9F7A-E6A1674FF5F2}" presName="bgRect" presStyleLbl="bgShp" presStyleIdx="4" presStyleCnt="6"/>
      <dgm:spPr/>
    </dgm:pt>
    <dgm:pt modelId="{16F06D8B-DA16-46A4-85AE-3C583F5BA047}" type="pres">
      <dgm:prSet presAssocID="{BCB72CEF-7B15-4F02-9F7A-E6A1674FF5F2}" presName="iconRect" presStyleLbl="node1" presStyleIdx="4" presStyleCnt="6"/>
      <dgm:spPr>
        <a:blipFill>
          <a:blip xmlns:r="http://schemas.openxmlformats.org/officeDocument/2006/relationships"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Lightbulb"/>
        </a:ext>
      </dgm:extLst>
    </dgm:pt>
    <dgm:pt modelId="{75FF33B9-4A80-471A-83C4-6ED1D2425C9E}" type="pres">
      <dgm:prSet presAssocID="{BCB72CEF-7B15-4F02-9F7A-E6A1674FF5F2}" presName="spaceRect" presStyleCnt="0"/>
      <dgm:spPr/>
    </dgm:pt>
    <dgm:pt modelId="{780CE0D9-CEED-4EDC-BD74-069FD4A13D64}" type="pres">
      <dgm:prSet presAssocID="{BCB72CEF-7B15-4F02-9F7A-E6A1674FF5F2}" presName="parTx" presStyleLbl="revTx" presStyleIdx="4" presStyleCnt="6">
        <dgm:presLayoutVars>
          <dgm:chMax val="0"/>
          <dgm:chPref val="0"/>
        </dgm:presLayoutVars>
      </dgm:prSet>
      <dgm:spPr/>
    </dgm:pt>
    <dgm:pt modelId="{C2022E2D-8A27-4F51-AF5E-CAC5AC77B85F}" type="pres">
      <dgm:prSet presAssocID="{9A8ACAA5-8372-4893-99FD-339354F19AA0}" presName="sibTrans" presStyleCnt="0"/>
      <dgm:spPr/>
    </dgm:pt>
    <dgm:pt modelId="{9A53DF66-E9B0-4555-A1F1-FEE1293EFF83}" type="pres">
      <dgm:prSet presAssocID="{8CA533BA-0C05-44FA-90F8-D8CC188E07FA}" presName="compNode" presStyleCnt="0"/>
      <dgm:spPr/>
    </dgm:pt>
    <dgm:pt modelId="{F99962E4-72F3-46A6-96CA-BD9F395C6125}" type="pres">
      <dgm:prSet presAssocID="{8CA533BA-0C05-44FA-90F8-D8CC188E07FA}" presName="bgRect" presStyleLbl="bgShp" presStyleIdx="5" presStyleCnt="6"/>
      <dgm:spPr/>
    </dgm:pt>
    <dgm:pt modelId="{64ED5E0E-1123-4DC4-8563-BDA1A12EB03B}" type="pres">
      <dgm:prSet presAssocID="{8CA533BA-0C05-44FA-90F8-D8CC188E07FA}" presName="iconRect" presStyleLbl="node1" presStyleIdx="5" presStyleCnt="6"/>
      <dgm:spPr>
        <a:blipFill>
          <a:blip xmlns:r="http://schemas.openxmlformats.org/officeDocument/2006/relationships"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Marker"/>
        </a:ext>
      </dgm:extLst>
    </dgm:pt>
    <dgm:pt modelId="{1F621A4C-51A2-42E9-940F-0F8B92717DC4}" type="pres">
      <dgm:prSet presAssocID="{8CA533BA-0C05-44FA-90F8-D8CC188E07FA}" presName="spaceRect" presStyleCnt="0"/>
      <dgm:spPr/>
    </dgm:pt>
    <dgm:pt modelId="{4BC92285-1BD7-4B32-B433-E07DC6F57707}" type="pres">
      <dgm:prSet presAssocID="{8CA533BA-0C05-44FA-90F8-D8CC188E07FA}" presName="parTx" presStyleLbl="revTx" presStyleIdx="5" presStyleCnt="6">
        <dgm:presLayoutVars>
          <dgm:chMax val="0"/>
          <dgm:chPref val="0"/>
        </dgm:presLayoutVars>
      </dgm:prSet>
      <dgm:spPr/>
    </dgm:pt>
  </dgm:ptLst>
  <dgm:cxnLst>
    <dgm:cxn modelId="{63CB670E-9825-4E64-85A9-5128ED7148DF}" srcId="{A9A23B1F-1D2E-44D3-92B3-FF21F21A2322}" destId="{BCB72CEF-7B15-4F02-9F7A-E6A1674FF5F2}" srcOrd="4" destOrd="0" parTransId="{39418ADA-B30F-42F1-AC2C-C55AD671017D}" sibTransId="{9A8ACAA5-8372-4893-99FD-339354F19AA0}"/>
    <dgm:cxn modelId="{2900B638-16FD-4457-958E-7344ED6DDA6A}" type="presOf" srcId="{3947135F-85D3-4D83-AF19-3F1F4BA072E9}" destId="{F2C8C839-77D1-4EB5-B630-DA6857EF8595}" srcOrd="0" destOrd="0" presId="urn:microsoft.com/office/officeart/2018/2/layout/IconVerticalSolidList"/>
    <dgm:cxn modelId="{FB141D62-53CA-43FA-BC33-D51D5D06AE3E}" type="presOf" srcId="{96DFF205-EBDC-4303-BD92-5458AE43F540}" destId="{DB571DC6-2332-4D62-A439-E11E65C6261A}" srcOrd="0" destOrd="0" presId="urn:microsoft.com/office/officeart/2018/2/layout/IconVerticalSolidList"/>
    <dgm:cxn modelId="{A611E84E-10A3-46A5-B3E9-B2D90561F42C}" type="presOf" srcId="{3F7C3C03-76D3-40F5-B86C-65F0CC76C8E2}" destId="{EFF1B3C7-CE75-408E-8CE3-57BECF87C639}" srcOrd="0" destOrd="0" presId="urn:microsoft.com/office/officeart/2018/2/layout/IconVerticalSolidList"/>
    <dgm:cxn modelId="{FBB3897E-CDED-48F7-A97D-2C70CDFBBC51}" srcId="{A9A23B1F-1D2E-44D3-92B3-FF21F21A2322}" destId="{3F7C3C03-76D3-40F5-B86C-65F0CC76C8E2}" srcOrd="3" destOrd="0" parTransId="{1B83C1C9-02A8-40A3-8F59-29F3B2B9237C}" sibTransId="{400CCB6F-D75E-46A2-98DF-25FF71F00C43}"/>
    <dgm:cxn modelId="{D8960186-5476-42BE-8191-80D52F9AD75B}" type="presOf" srcId="{7F79CF6B-7382-493F-BF97-041D339CFB94}" destId="{26B1CD06-1448-4516-ACE4-87F56AD12CCA}" srcOrd="0" destOrd="0" presId="urn:microsoft.com/office/officeart/2018/2/layout/IconVerticalSolidList"/>
    <dgm:cxn modelId="{FCA7F0B6-A8EA-4DAD-B130-C547E689B7D2}" srcId="{A9A23B1F-1D2E-44D3-92B3-FF21F21A2322}" destId="{7F79CF6B-7382-493F-BF97-041D339CFB94}" srcOrd="2" destOrd="0" parTransId="{D0BA50F7-6D6D-4D23-A2FB-B9BB021D9E98}" sibTransId="{97A8535D-B7B7-4C37-907A-29D574AFEB0C}"/>
    <dgm:cxn modelId="{9B9239C2-9823-4030-95D7-711F9298C82F}" srcId="{A9A23B1F-1D2E-44D3-92B3-FF21F21A2322}" destId="{8CA533BA-0C05-44FA-90F8-D8CC188E07FA}" srcOrd="5" destOrd="0" parTransId="{DBC03A0C-198B-406E-BCE5-375D0FDD622D}" sibTransId="{F31C391D-BB11-413B-A51C-C94EEED9A8D2}"/>
    <dgm:cxn modelId="{E9C339C7-6679-45F3-B7BA-A5D9E6B0B015}" srcId="{A9A23B1F-1D2E-44D3-92B3-FF21F21A2322}" destId="{3947135F-85D3-4D83-AF19-3F1F4BA072E9}" srcOrd="0" destOrd="0" parTransId="{D2CAFEE0-8D6A-4D08-AE1E-E0BE948A427E}" sibTransId="{680F678D-3D0C-4098-94F1-451DBA287947}"/>
    <dgm:cxn modelId="{F4DD0AD2-491D-4D80-9922-B4F4634C46A2}" type="presOf" srcId="{8CA533BA-0C05-44FA-90F8-D8CC188E07FA}" destId="{4BC92285-1BD7-4B32-B433-E07DC6F57707}" srcOrd="0" destOrd="0" presId="urn:microsoft.com/office/officeart/2018/2/layout/IconVerticalSolidList"/>
    <dgm:cxn modelId="{79BC98D3-9347-42E8-9E66-CBCDB2737C0A}" type="presOf" srcId="{A9A23B1F-1D2E-44D3-92B3-FF21F21A2322}" destId="{6BBDD2C6-B762-47D5-999D-C680077968E1}" srcOrd="0" destOrd="0" presId="urn:microsoft.com/office/officeart/2018/2/layout/IconVerticalSolidList"/>
    <dgm:cxn modelId="{4A2A84E1-BA53-4D45-8333-8EEF9E822358}" srcId="{A9A23B1F-1D2E-44D3-92B3-FF21F21A2322}" destId="{96DFF205-EBDC-4303-BD92-5458AE43F540}" srcOrd="1" destOrd="0" parTransId="{185564BC-BCC0-4F4A-8332-1D5184BB68D3}" sibTransId="{3B9BB312-2EE6-4453-A086-0AA50BCA2638}"/>
    <dgm:cxn modelId="{D928DFF2-A780-479E-BD88-F20F20262478}" type="presOf" srcId="{BCB72CEF-7B15-4F02-9F7A-E6A1674FF5F2}" destId="{780CE0D9-CEED-4EDC-BD74-069FD4A13D64}" srcOrd="0" destOrd="0" presId="urn:microsoft.com/office/officeart/2018/2/layout/IconVerticalSolidList"/>
    <dgm:cxn modelId="{3B141A91-79EE-45F5-B8F4-6D2AF83625F6}" type="presParOf" srcId="{6BBDD2C6-B762-47D5-999D-C680077968E1}" destId="{B5816A34-F600-43D1-8928-30C13973EFB2}" srcOrd="0" destOrd="0" presId="urn:microsoft.com/office/officeart/2018/2/layout/IconVerticalSolidList"/>
    <dgm:cxn modelId="{33001350-7B25-4CAD-B161-F64010BB63E5}" type="presParOf" srcId="{B5816A34-F600-43D1-8928-30C13973EFB2}" destId="{4C49492B-4E22-4F13-BE9C-647EB7D79FAC}" srcOrd="0" destOrd="0" presId="urn:microsoft.com/office/officeart/2018/2/layout/IconVerticalSolidList"/>
    <dgm:cxn modelId="{3A504BF8-BE91-4688-B413-9948AD9E027A}" type="presParOf" srcId="{B5816A34-F600-43D1-8928-30C13973EFB2}" destId="{C643AEDF-5960-4091-8FBA-458E89CF82AE}" srcOrd="1" destOrd="0" presId="urn:microsoft.com/office/officeart/2018/2/layout/IconVerticalSolidList"/>
    <dgm:cxn modelId="{511748C2-7D12-49FD-A5CC-5DD8C7F6BFFD}" type="presParOf" srcId="{B5816A34-F600-43D1-8928-30C13973EFB2}" destId="{5D1916C5-2DDE-48B5-9953-D731E750A5C3}" srcOrd="2" destOrd="0" presId="urn:microsoft.com/office/officeart/2018/2/layout/IconVerticalSolidList"/>
    <dgm:cxn modelId="{E49EB6AD-B032-4CF3-B0F1-A18E1EFB6D9B}" type="presParOf" srcId="{B5816A34-F600-43D1-8928-30C13973EFB2}" destId="{F2C8C839-77D1-4EB5-B630-DA6857EF8595}" srcOrd="3" destOrd="0" presId="urn:microsoft.com/office/officeart/2018/2/layout/IconVerticalSolidList"/>
    <dgm:cxn modelId="{4F5A116B-EA85-4080-9799-F3D3E14507A9}" type="presParOf" srcId="{6BBDD2C6-B762-47D5-999D-C680077968E1}" destId="{413ED211-1002-4BC3-8D7C-29FFF826B14F}" srcOrd="1" destOrd="0" presId="urn:microsoft.com/office/officeart/2018/2/layout/IconVerticalSolidList"/>
    <dgm:cxn modelId="{A1530E9B-B6A4-4648-BBCD-A7C0691A0F14}" type="presParOf" srcId="{6BBDD2C6-B762-47D5-999D-C680077968E1}" destId="{0813DCA5-4CCF-4B5C-901F-F9339538C240}" srcOrd="2" destOrd="0" presId="urn:microsoft.com/office/officeart/2018/2/layout/IconVerticalSolidList"/>
    <dgm:cxn modelId="{3F580324-4CBD-4A90-BF98-F316AD786C2E}" type="presParOf" srcId="{0813DCA5-4CCF-4B5C-901F-F9339538C240}" destId="{BB8EAE6D-5CC0-4C7C-8FD7-8849EB59AB8E}" srcOrd="0" destOrd="0" presId="urn:microsoft.com/office/officeart/2018/2/layout/IconVerticalSolidList"/>
    <dgm:cxn modelId="{F43C32B9-151D-4E26-888F-1E6441F1BDF5}" type="presParOf" srcId="{0813DCA5-4CCF-4B5C-901F-F9339538C240}" destId="{8646EB80-428A-46E5-A7C6-BE966B7FBAE4}" srcOrd="1" destOrd="0" presId="urn:microsoft.com/office/officeart/2018/2/layout/IconVerticalSolidList"/>
    <dgm:cxn modelId="{03DE6913-C3D6-4AAE-B6D1-4995783FC9CD}" type="presParOf" srcId="{0813DCA5-4CCF-4B5C-901F-F9339538C240}" destId="{856264CD-F8DF-4E26-9BA0-2CB13187B16C}" srcOrd="2" destOrd="0" presId="urn:microsoft.com/office/officeart/2018/2/layout/IconVerticalSolidList"/>
    <dgm:cxn modelId="{1950B0BD-9571-4695-ADC6-E03F93294AAD}" type="presParOf" srcId="{0813DCA5-4CCF-4B5C-901F-F9339538C240}" destId="{DB571DC6-2332-4D62-A439-E11E65C6261A}" srcOrd="3" destOrd="0" presId="urn:microsoft.com/office/officeart/2018/2/layout/IconVerticalSolidList"/>
    <dgm:cxn modelId="{BBC71D8C-8350-4A0D-A41F-CC75BA79453B}" type="presParOf" srcId="{6BBDD2C6-B762-47D5-999D-C680077968E1}" destId="{0D266B58-C9A6-4A09-9C5A-0B9900E1216E}" srcOrd="3" destOrd="0" presId="urn:microsoft.com/office/officeart/2018/2/layout/IconVerticalSolidList"/>
    <dgm:cxn modelId="{4566C475-CBF4-41A0-B912-2B74F641FCFC}" type="presParOf" srcId="{6BBDD2C6-B762-47D5-999D-C680077968E1}" destId="{413BF7B8-C062-4A4A-B2A7-F5493E050737}" srcOrd="4" destOrd="0" presId="urn:microsoft.com/office/officeart/2018/2/layout/IconVerticalSolidList"/>
    <dgm:cxn modelId="{BAFA24DA-AD9F-402D-B6D0-9ECA2CFA94CE}" type="presParOf" srcId="{413BF7B8-C062-4A4A-B2A7-F5493E050737}" destId="{871C6FC6-DF96-46B6-A1B9-AEA163A863A2}" srcOrd="0" destOrd="0" presId="urn:microsoft.com/office/officeart/2018/2/layout/IconVerticalSolidList"/>
    <dgm:cxn modelId="{E881BF5E-C33D-437D-9D1D-4577EC8F2C2E}" type="presParOf" srcId="{413BF7B8-C062-4A4A-B2A7-F5493E050737}" destId="{8ECCFC4E-6987-4108-A77D-6DA7834A5180}" srcOrd="1" destOrd="0" presId="urn:microsoft.com/office/officeart/2018/2/layout/IconVerticalSolidList"/>
    <dgm:cxn modelId="{90E550EF-7C10-4390-A4A7-38862A013440}" type="presParOf" srcId="{413BF7B8-C062-4A4A-B2A7-F5493E050737}" destId="{BB54F4B7-602E-4960-97E3-2E358B7103A2}" srcOrd="2" destOrd="0" presId="urn:microsoft.com/office/officeart/2018/2/layout/IconVerticalSolidList"/>
    <dgm:cxn modelId="{682D868E-E6D1-400F-ABAE-1FE549B0E3AA}" type="presParOf" srcId="{413BF7B8-C062-4A4A-B2A7-F5493E050737}" destId="{26B1CD06-1448-4516-ACE4-87F56AD12CCA}" srcOrd="3" destOrd="0" presId="urn:microsoft.com/office/officeart/2018/2/layout/IconVerticalSolidList"/>
    <dgm:cxn modelId="{3E79486C-AA3A-4AB1-B481-0AADB8462300}" type="presParOf" srcId="{6BBDD2C6-B762-47D5-999D-C680077968E1}" destId="{3ACCF164-0CEC-430E-9142-3D6DEAE75071}" srcOrd="5" destOrd="0" presId="urn:microsoft.com/office/officeart/2018/2/layout/IconVerticalSolidList"/>
    <dgm:cxn modelId="{8D275DE3-FBF8-4B3E-A5EA-0C1DFC96493C}" type="presParOf" srcId="{6BBDD2C6-B762-47D5-999D-C680077968E1}" destId="{977E5F47-9290-4D09-A916-9E28FFCFAE82}" srcOrd="6" destOrd="0" presId="urn:microsoft.com/office/officeart/2018/2/layout/IconVerticalSolidList"/>
    <dgm:cxn modelId="{6ED1357B-DA18-43C4-A849-803719140A07}" type="presParOf" srcId="{977E5F47-9290-4D09-A916-9E28FFCFAE82}" destId="{EDE1BAA8-42FD-4428-9BB6-590781608152}" srcOrd="0" destOrd="0" presId="urn:microsoft.com/office/officeart/2018/2/layout/IconVerticalSolidList"/>
    <dgm:cxn modelId="{7842E0A4-F268-4CF9-9087-EC1C06DB2F99}" type="presParOf" srcId="{977E5F47-9290-4D09-A916-9E28FFCFAE82}" destId="{91651074-33FC-4D05-B113-ABDFEFA794A6}" srcOrd="1" destOrd="0" presId="urn:microsoft.com/office/officeart/2018/2/layout/IconVerticalSolidList"/>
    <dgm:cxn modelId="{24A3D2F5-61B6-47BF-8731-DB3F2FD043D2}" type="presParOf" srcId="{977E5F47-9290-4D09-A916-9E28FFCFAE82}" destId="{D5E656C1-A4F0-4040-9B6B-063EE7A9F235}" srcOrd="2" destOrd="0" presId="urn:microsoft.com/office/officeart/2018/2/layout/IconVerticalSolidList"/>
    <dgm:cxn modelId="{5C51F289-7DA3-418D-ADA0-16864703BFE5}" type="presParOf" srcId="{977E5F47-9290-4D09-A916-9E28FFCFAE82}" destId="{EFF1B3C7-CE75-408E-8CE3-57BECF87C639}" srcOrd="3" destOrd="0" presId="urn:microsoft.com/office/officeart/2018/2/layout/IconVerticalSolidList"/>
    <dgm:cxn modelId="{45906896-88C1-4389-8B8D-DDACCA0EB6A8}" type="presParOf" srcId="{6BBDD2C6-B762-47D5-999D-C680077968E1}" destId="{9561D65B-5143-494D-82F6-BB8F1D9753C2}" srcOrd="7" destOrd="0" presId="urn:microsoft.com/office/officeart/2018/2/layout/IconVerticalSolidList"/>
    <dgm:cxn modelId="{25967663-B120-45EE-A7A6-1BB13F8F4B67}" type="presParOf" srcId="{6BBDD2C6-B762-47D5-999D-C680077968E1}" destId="{D1B19D3E-BE0B-45D8-8724-2C96F74FEF73}" srcOrd="8" destOrd="0" presId="urn:microsoft.com/office/officeart/2018/2/layout/IconVerticalSolidList"/>
    <dgm:cxn modelId="{40DC9455-7532-4712-9115-9213F3FE3771}" type="presParOf" srcId="{D1B19D3E-BE0B-45D8-8724-2C96F74FEF73}" destId="{6637D936-8D8E-43D2-8321-3268FCED9C56}" srcOrd="0" destOrd="0" presId="urn:microsoft.com/office/officeart/2018/2/layout/IconVerticalSolidList"/>
    <dgm:cxn modelId="{C0A18203-915C-4DFA-A7D8-5AF1D36709AF}" type="presParOf" srcId="{D1B19D3E-BE0B-45D8-8724-2C96F74FEF73}" destId="{16F06D8B-DA16-46A4-85AE-3C583F5BA047}" srcOrd="1" destOrd="0" presId="urn:microsoft.com/office/officeart/2018/2/layout/IconVerticalSolidList"/>
    <dgm:cxn modelId="{5E98B9BC-B33F-447E-B5D5-2B553A379C6F}" type="presParOf" srcId="{D1B19D3E-BE0B-45D8-8724-2C96F74FEF73}" destId="{75FF33B9-4A80-471A-83C4-6ED1D2425C9E}" srcOrd="2" destOrd="0" presId="urn:microsoft.com/office/officeart/2018/2/layout/IconVerticalSolidList"/>
    <dgm:cxn modelId="{91CEF9A1-129B-4CBE-9B7C-95B73225B69E}" type="presParOf" srcId="{D1B19D3E-BE0B-45D8-8724-2C96F74FEF73}" destId="{780CE0D9-CEED-4EDC-BD74-069FD4A13D64}" srcOrd="3" destOrd="0" presId="urn:microsoft.com/office/officeart/2018/2/layout/IconVerticalSolidList"/>
    <dgm:cxn modelId="{F4062480-78CF-40BE-A4AA-8334D7C30D32}" type="presParOf" srcId="{6BBDD2C6-B762-47D5-999D-C680077968E1}" destId="{C2022E2D-8A27-4F51-AF5E-CAC5AC77B85F}" srcOrd="9" destOrd="0" presId="urn:microsoft.com/office/officeart/2018/2/layout/IconVerticalSolidList"/>
    <dgm:cxn modelId="{B88D427A-5711-4E1B-8545-245C0FAA88F8}" type="presParOf" srcId="{6BBDD2C6-B762-47D5-999D-C680077968E1}" destId="{9A53DF66-E9B0-4555-A1F1-FEE1293EFF83}" srcOrd="10" destOrd="0" presId="urn:microsoft.com/office/officeart/2018/2/layout/IconVerticalSolidList"/>
    <dgm:cxn modelId="{092C723F-6AC4-4F3C-B37D-F9E0D2BFABD9}" type="presParOf" srcId="{9A53DF66-E9B0-4555-A1F1-FEE1293EFF83}" destId="{F99962E4-72F3-46A6-96CA-BD9F395C6125}" srcOrd="0" destOrd="0" presId="urn:microsoft.com/office/officeart/2018/2/layout/IconVerticalSolidList"/>
    <dgm:cxn modelId="{B176DBBA-E920-41B2-9EA6-B8C3E8463D22}" type="presParOf" srcId="{9A53DF66-E9B0-4555-A1F1-FEE1293EFF83}" destId="{64ED5E0E-1123-4DC4-8563-BDA1A12EB03B}" srcOrd="1" destOrd="0" presId="urn:microsoft.com/office/officeart/2018/2/layout/IconVerticalSolidList"/>
    <dgm:cxn modelId="{B1D93B64-596F-4449-BF67-82BFD6ABA9F1}" type="presParOf" srcId="{9A53DF66-E9B0-4555-A1F1-FEE1293EFF83}" destId="{1F621A4C-51A2-42E9-940F-0F8B92717DC4}" srcOrd="2" destOrd="0" presId="urn:microsoft.com/office/officeart/2018/2/layout/IconVerticalSolidList"/>
    <dgm:cxn modelId="{70576F52-387E-405B-96B2-BC43A82857BE}" type="presParOf" srcId="{9A53DF66-E9B0-4555-A1F1-FEE1293EFF83}" destId="{4BC92285-1BD7-4B32-B433-E07DC6F5770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49492B-4E22-4F13-BE9C-647EB7D79FAC}">
      <dsp:nvSpPr>
        <dsp:cNvPr id="0" name=""/>
        <dsp:cNvSpPr/>
      </dsp:nvSpPr>
      <dsp:spPr>
        <a:xfrm>
          <a:off x="0" y="1478"/>
          <a:ext cx="5248232" cy="62998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43AEDF-5960-4091-8FBA-458E89CF82AE}">
      <dsp:nvSpPr>
        <dsp:cNvPr id="0" name=""/>
        <dsp:cNvSpPr/>
      </dsp:nvSpPr>
      <dsp:spPr>
        <a:xfrm>
          <a:off x="190571" y="143225"/>
          <a:ext cx="346493" cy="346493"/>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C8C839-77D1-4EB5-B630-DA6857EF8595}">
      <dsp:nvSpPr>
        <dsp:cNvPr id="0" name=""/>
        <dsp:cNvSpPr/>
      </dsp:nvSpPr>
      <dsp:spPr>
        <a:xfrm>
          <a:off x="727635" y="1478"/>
          <a:ext cx="4520596" cy="629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674" tIns="66674" rIns="66674" bIns="66674" numCol="1" spcCol="1270" anchor="ctr" anchorCtr="0">
          <a:noAutofit/>
        </a:bodyPr>
        <a:lstStyle/>
        <a:p>
          <a:pPr marL="0" lvl="0" indent="0" algn="l" defTabSz="844550">
            <a:lnSpc>
              <a:spcPct val="100000"/>
            </a:lnSpc>
            <a:spcBef>
              <a:spcPct val="0"/>
            </a:spcBef>
            <a:spcAft>
              <a:spcPct val="35000"/>
            </a:spcAft>
            <a:buNone/>
          </a:pPr>
          <a:r>
            <a:rPr lang="hu-HU" sz="1900" kern="1200"/>
            <a:t>U</a:t>
          </a:r>
          <a:r>
            <a:rPr lang="en-GB" sz="1900" kern="1200"/>
            <a:t>se hydrothermal resources </a:t>
          </a:r>
          <a:endParaRPr lang="en-US" sz="1900" kern="1200"/>
        </a:p>
      </dsp:txBody>
      <dsp:txXfrm>
        <a:off x="727635" y="1478"/>
        <a:ext cx="4520596" cy="629987"/>
      </dsp:txXfrm>
    </dsp:sp>
    <dsp:sp modelId="{BB8EAE6D-5CC0-4C7C-8FD7-8849EB59AB8E}">
      <dsp:nvSpPr>
        <dsp:cNvPr id="0" name=""/>
        <dsp:cNvSpPr/>
      </dsp:nvSpPr>
      <dsp:spPr>
        <a:xfrm>
          <a:off x="0" y="788963"/>
          <a:ext cx="5248232" cy="62998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46EB80-428A-46E5-A7C6-BE966B7FBAE4}">
      <dsp:nvSpPr>
        <dsp:cNvPr id="0" name=""/>
        <dsp:cNvSpPr/>
      </dsp:nvSpPr>
      <dsp:spPr>
        <a:xfrm>
          <a:off x="190571" y="930710"/>
          <a:ext cx="346493" cy="346493"/>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571DC6-2332-4D62-A439-E11E65C6261A}">
      <dsp:nvSpPr>
        <dsp:cNvPr id="0" name=""/>
        <dsp:cNvSpPr/>
      </dsp:nvSpPr>
      <dsp:spPr>
        <a:xfrm>
          <a:off x="727635" y="788963"/>
          <a:ext cx="4520596" cy="629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674" tIns="66674" rIns="66674" bIns="66674" numCol="1" spcCol="1270" anchor="ctr" anchorCtr="0">
          <a:noAutofit/>
        </a:bodyPr>
        <a:lstStyle/>
        <a:p>
          <a:pPr marL="0" lvl="0" indent="0" algn="l" defTabSz="844550">
            <a:lnSpc>
              <a:spcPct val="100000"/>
            </a:lnSpc>
            <a:spcBef>
              <a:spcPct val="0"/>
            </a:spcBef>
            <a:spcAft>
              <a:spcPct val="35000"/>
            </a:spcAft>
            <a:buNone/>
          </a:pPr>
          <a:r>
            <a:rPr lang="hu-HU" sz="1900" kern="1200" dirty="0"/>
            <a:t>H</a:t>
          </a:r>
          <a:r>
            <a:rPr lang="en-GB" sz="1900" kern="1200" dirty="0" err="1"/>
            <a:t>igh</a:t>
          </a:r>
          <a:r>
            <a:rPr lang="en-GB" sz="1900" kern="1200" dirty="0"/>
            <a:t>-temperature </a:t>
          </a:r>
          <a:r>
            <a:rPr lang="hu-HU" sz="1900" kern="1200" dirty="0"/>
            <a:t>(150°C – 370°C)  </a:t>
          </a:r>
          <a:endParaRPr lang="en-US" sz="1900" kern="1200" dirty="0"/>
        </a:p>
      </dsp:txBody>
      <dsp:txXfrm>
        <a:off x="727635" y="788963"/>
        <a:ext cx="4520596" cy="629987"/>
      </dsp:txXfrm>
    </dsp:sp>
    <dsp:sp modelId="{871C6FC6-DF96-46B6-A1B9-AEA163A863A2}">
      <dsp:nvSpPr>
        <dsp:cNvPr id="0" name=""/>
        <dsp:cNvSpPr/>
      </dsp:nvSpPr>
      <dsp:spPr>
        <a:xfrm>
          <a:off x="0" y="1576447"/>
          <a:ext cx="5248232" cy="62998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CCFC4E-6987-4108-A77D-6DA7834A5180}">
      <dsp:nvSpPr>
        <dsp:cNvPr id="0" name=""/>
        <dsp:cNvSpPr/>
      </dsp:nvSpPr>
      <dsp:spPr>
        <a:xfrm>
          <a:off x="190571" y="1718195"/>
          <a:ext cx="346493" cy="346493"/>
        </a:xfrm>
        <a:prstGeom prst="rect">
          <a:avLst/>
        </a:prstGeom>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B1CD06-1448-4516-ACE4-87F56AD12CCA}">
      <dsp:nvSpPr>
        <dsp:cNvPr id="0" name=""/>
        <dsp:cNvSpPr/>
      </dsp:nvSpPr>
      <dsp:spPr>
        <a:xfrm>
          <a:off x="727635" y="1576447"/>
          <a:ext cx="4520596" cy="629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674" tIns="66674" rIns="66674" bIns="66674" numCol="1" spcCol="1270" anchor="ctr" anchorCtr="0">
          <a:noAutofit/>
        </a:bodyPr>
        <a:lstStyle/>
        <a:p>
          <a:pPr marL="0" lvl="0" indent="0" algn="l" defTabSz="844550">
            <a:lnSpc>
              <a:spcPct val="100000"/>
            </a:lnSpc>
            <a:spcBef>
              <a:spcPct val="0"/>
            </a:spcBef>
            <a:spcAft>
              <a:spcPct val="35000"/>
            </a:spcAft>
            <a:buNone/>
          </a:pPr>
          <a:r>
            <a:rPr lang="hu-HU" sz="1900" kern="1200"/>
            <a:t>D</a:t>
          </a:r>
          <a:r>
            <a:rPr lang="en-GB" sz="1900" kern="1200"/>
            <a:t>rilling wells </a:t>
          </a:r>
          <a:endParaRPr lang="en-US" sz="1900" kern="1200"/>
        </a:p>
      </dsp:txBody>
      <dsp:txXfrm>
        <a:off x="727635" y="1576447"/>
        <a:ext cx="4520596" cy="629987"/>
      </dsp:txXfrm>
    </dsp:sp>
    <dsp:sp modelId="{EDE1BAA8-42FD-4428-9BB6-590781608152}">
      <dsp:nvSpPr>
        <dsp:cNvPr id="0" name=""/>
        <dsp:cNvSpPr/>
      </dsp:nvSpPr>
      <dsp:spPr>
        <a:xfrm>
          <a:off x="0" y="2363932"/>
          <a:ext cx="5248232" cy="62998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651074-33FC-4D05-B113-ABDFEFA794A6}">
      <dsp:nvSpPr>
        <dsp:cNvPr id="0" name=""/>
        <dsp:cNvSpPr/>
      </dsp:nvSpPr>
      <dsp:spPr>
        <a:xfrm>
          <a:off x="190571" y="2505679"/>
          <a:ext cx="346493" cy="346493"/>
        </a:xfrm>
        <a:prstGeom prst="rect">
          <a:avLst/>
        </a:prstGeom>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F1B3C7-CE75-408E-8CE3-57BECF87C639}">
      <dsp:nvSpPr>
        <dsp:cNvPr id="0" name=""/>
        <dsp:cNvSpPr/>
      </dsp:nvSpPr>
      <dsp:spPr>
        <a:xfrm>
          <a:off x="727635" y="2363932"/>
          <a:ext cx="4520596" cy="629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674" tIns="66674" rIns="66674" bIns="66674" numCol="1" spcCol="1270" anchor="ctr" anchorCtr="0">
          <a:noAutofit/>
        </a:bodyPr>
        <a:lstStyle/>
        <a:p>
          <a:pPr marL="0" lvl="0" indent="0" algn="l" defTabSz="844550">
            <a:lnSpc>
              <a:spcPct val="100000"/>
            </a:lnSpc>
            <a:spcBef>
              <a:spcPct val="0"/>
            </a:spcBef>
            <a:spcAft>
              <a:spcPct val="35000"/>
            </a:spcAft>
            <a:buNone/>
          </a:pPr>
          <a:r>
            <a:rPr lang="hu-HU" sz="1900" kern="1200"/>
            <a:t>P</a:t>
          </a:r>
          <a:r>
            <a:rPr lang="en-GB" sz="1900" kern="1200"/>
            <a:t>iping steam or hot water </a:t>
          </a:r>
          <a:endParaRPr lang="en-US" sz="1900" kern="1200"/>
        </a:p>
      </dsp:txBody>
      <dsp:txXfrm>
        <a:off x="727635" y="2363932"/>
        <a:ext cx="4520596" cy="629987"/>
      </dsp:txXfrm>
    </dsp:sp>
    <dsp:sp modelId="{6637D936-8D8E-43D2-8321-3268FCED9C56}">
      <dsp:nvSpPr>
        <dsp:cNvPr id="0" name=""/>
        <dsp:cNvSpPr/>
      </dsp:nvSpPr>
      <dsp:spPr>
        <a:xfrm>
          <a:off x="0" y="3151417"/>
          <a:ext cx="5248232" cy="62998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F06D8B-DA16-46A4-85AE-3C583F5BA047}">
      <dsp:nvSpPr>
        <dsp:cNvPr id="0" name=""/>
        <dsp:cNvSpPr/>
      </dsp:nvSpPr>
      <dsp:spPr>
        <a:xfrm>
          <a:off x="190571" y="3293164"/>
          <a:ext cx="346493" cy="346493"/>
        </a:xfrm>
        <a:prstGeom prst="rect">
          <a:avLst/>
        </a:prstGeom>
        <a:blipFill>
          <a:blip xmlns:r="http://schemas.openxmlformats.org/officeDocument/2006/relationships"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0CE0D9-CEED-4EDC-BD74-069FD4A13D64}">
      <dsp:nvSpPr>
        <dsp:cNvPr id="0" name=""/>
        <dsp:cNvSpPr/>
      </dsp:nvSpPr>
      <dsp:spPr>
        <a:xfrm>
          <a:off x="727635" y="3151417"/>
          <a:ext cx="4520596" cy="629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674" tIns="66674" rIns="66674" bIns="66674" numCol="1" spcCol="1270" anchor="ctr" anchorCtr="0">
          <a:noAutofit/>
        </a:bodyPr>
        <a:lstStyle/>
        <a:p>
          <a:pPr marL="0" lvl="0" indent="0" algn="l" defTabSz="844550">
            <a:lnSpc>
              <a:spcPct val="100000"/>
            </a:lnSpc>
            <a:spcBef>
              <a:spcPct val="0"/>
            </a:spcBef>
            <a:spcAft>
              <a:spcPct val="35000"/>
            </a:spcAft>
            <a:buNone/>
          </a:pPr>
          <a:r>
            <a:rPr lang="hu-HU" sz="1900" kern="1200"/>
            <a:t>T</a:t>
          </a:r>
          <a:r>
            <a:rPr lang="en-GB" sz="1900" kern="1200"/>
            <a:t>urbine generates electricity</a:t>
          </a:r>
          <a:endParaRPr lang="en-US" sz="1900" kern="1200"/>
        </a:p>
      </dsp:txBody>
      <dsp:txXfrm>
        <a:off x="727635" y="3151417"/>
        <a:ext cx="4520596" cy="629987"/>
      </dsp:txXfrm>
    </dsp:sp>
    <dsp:sp modelId="{F99962E4-72F3-46A6-96CA-BD9F395C6125}">
      <dsp:nvSpPr>
        <dsp:cNvPr id="0" name=""/>
        <dsp:cNvSpPr/>
      </dsp:nvSpPr>
      <dsp:spPr>
        <a:xfrm>
          <a:off x="0" y="3938901"/>
          <a:ext cx="5248232" cy="62998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ED5E0E-1123-4DC4-8563-BDA1A12EB03B}">
      <dsp:nvSpPr>
        <dsp:cNvPr id="0" name=""/>
        <dsp:cNvSpPr/>
      </dsp:nvSpPr>
      <dsp:spPr>
        <a:xfrm>
          <a:off x="190571" y="4080649"/>
          <a:ext cx="346493" cy="346493"/>
        </a:xfrm>
        <a:prstGeom prst="rect">
          <a:avLst/>
        </a:prstGeom>
        <a:blipFill>
          <a:blip xmlns:r="http://schemas.openxmlformats.org/officeDocument/2006/relationships"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C92285-1BD7-4B32-B433-E07DC6F57707}">
      <dsp:nvSpPr>
        <dsp:cNvPr id="0" name=""/>
        <dsp:cNvSpPr/>
      </dsp:nvSpPr>
      <dsp:spPr>
        <a:xfrm>
          <a:off x="727635" y="3938901"/>
          <a:ext cx="4520596" cy="629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674" tIns="66674" rIns="66674" bIns="66674" numCol="1" spcCol="1270" anchor="ctr" anchorCtr="0">
          <a:noAutofit/>
        </a:bodyPr>
        <a:lstStyle/>
        <a:p>
          <a:pPr marL="0" lvl="0" indent="0" algn="l" defTabSz="844550">
            <a:lnSpc>
              <a:spcPct val="100000"/>
            </a:lnSpc>
            <a:spcBef>
              <a:spcPct val="0"/>
            </a:spcBef>
            <a:spcAft>
              <a:spcPct val="35000"/>
            </a:spcAft>
            <a:buNone/>
          </a:pPr>
          <a:r>
            <a:rPr lang="hu-HU" sz="1900" kern="1200"/>
            <a:t>3 km deep</a:t>
          </a:r>
          <a:endParaRPr lang="en-US" sz="1900" kern="1200"/>
        </a:p>
      </dsp:txBody>
      <dsp:txXfrm>
        <a:off x="727635" y="3938901"/>
        <a:ext cx="4520596" cy="62998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98439FE-94A4-4394-BEC7-0F98A62231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35EB94D-D734-48CF-9D74-A503AF9711C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4308336-F1CD-467F-8FDC-ABD4B658DC6B}" type="datetimeFigureOut">
              <a:rPr lang="en-US" smtClean="0"/>
              <a:t>11/14/2025</a:t>
            </a:fld>
            <a:endParaRPr lang="en-US"/>
          </a:p>
        </p:txBody>
      </p:sp>
      <p:sp>
        <p:nvSpPr>
          <p:cNvPr id="4" name="Footer Placeholder 3">
            <a:extLst>
              <a:ext uri="{FF2B5EF4-FFF2-40B4-BE49-F238E27FC236}">
                <a16:creationId xmlns:a16="http://schemas.microsoft.com/office/drawing/2014/main" id="{99BB9547-E2B2-442A-99FE-388E5C7728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98DB4FD-0ECC-403B-9800-DA17BC88EF0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982CE0-FBF7-4D86-8DEC-B86BC83DA857}" type="slidenum">
              <a:rPr lang="en-US" smtClean="0"/>
              <a:t>‹#›</a:t>
            </a:fld>
            <a:endParaRPr lang="en-US"/>
          </a:p>
        </p:txBody>
      </p:sp>
    </p:spTree>
    <p:extLst>
      <p:ext uri="{BB962C8B-B14F-4D97-AF65-F5344CB8AC3E}">
        <p14:creationId xmlns:p14="http://schemas.microsoft.com/office/powerpoint/2010/main" val="2560811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61F036-9BEF-42F2-A356-589E868B7D72}" type="datetimeFigureOut">
              <a:rPr lang="en-US" smtClean="0"/>
              <a:t>11/14/2025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3B355F-7DE4-4D29-AD17-021F578115DC}" type="slidenum">
              <a:rPr lang="en-US" smtClean="0"/>
              <a:t>‹#›</a:t>
            </a:fld>
            <a:endParaRPr lang="en-US"/>
          </a:p>
        </p:txBody>
      </p:sp>
    </p:spTree>
    <p:extLst>
      <p:ext uri="{BB962C8B-B14F-4D97-AF65-F5344CB8AC3E}">
        <p14:creationId xmlns:p14="http://schemas.microsoft.com/office/powerpoint/2010/main" val="4157810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384248DA-3409-4B5C-BDA8-2DF014F03B1D}" type="slidenum">
              <a:rPr lang="ko-KR" altLang="en-US" smtClean="0"/>
              <a:t>39</a:t>
            </a:fld>
            <a:endParaRPr lang="ko-KR" altLang="en-US"/>
          </a:p>
        </p:txBody>
      </p:sp>
    </p:spTree>
    <p:extLst>
      <p:ext uri="{BB962C8B-B14F-4D97-AF65-F5344CB8AC3E}">
        <p14:creationId xmlns:p14="http://schemas.microsoft.com/office/powerpoint/2010/main" val="1363275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ayout">
    <p:bg>
      <p:bgPr>
        <a:solidFill>
          <a:schemeClr val="bg1">
            <a:alpha val="7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4863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B75548DB-9145-4C14-977F-BF3E634F8427}"/>
              </a:ext>
            </a:extLst>
          </p:cNvPr>
          <p:cNvSpPr/>
          <p:nvPr userDrawn="1"/>
        </p:nvSpPr>
        <p:spPr>
          <a:xfrm>
            <a:off x="3857624" y="601907"/>
            <a:ext cx="7771585" cy="5654186"/>
          </a:xfrm>
          <a:prstGeom prst="rect">
            <a:avLst/>
          </a:prstGeom>
          <a:solidFill>
            <a:schemeClr val="bg1">
              <a:alpha val="40000"/>
            </a:schemeClr>
          </a:solidFill>
          <a:ln w="9525">
            <a:no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Picture Placeholder 2">
            <a:extLst>
              <a:ext uri="{FF2B5EF4-FFF2-40B4-BE49-F238E27FC236}">
                <a16:creationId xmlns:a16="http://schemas.microsoft.com/office/drawing/2014/main" id="{52E1BB11-CE0C-4E0F-902B-E0070B16AAE6}"/>
              </a:ext>
            </a:extLst>
          </p:cNvPr>
          <p:cNvSpPr>
            <a:spLocks noGrp="1"/>
          </p:cNvSpPr>
          <p:nvPr>
            <p:ph type="pic" idx="12" hasCustomPrompt="1"/>
          </p:nvPr>
        </p:nvSpPr>
        <p:spPr>
          <a:xfrm>
            <a:off x="9268565" y="783486"/>
            <a:ext cx="2160000" cy="2664743"/>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4" name="Picture Placeholder 2">
            <a:extLst>
              <a:ext uri="{FF2B5EF4-FFF2-40B4-BE49-F238E27FC236}">
                <a16:creationId xmlns:a16="http://schemas.microsoft.com/office/drawing/2014/main" id="{637E444D-D0F8-454F-BC8D-5B07A2464039}"/>
              </a:ext>
            </a:extLst>
          </p:cNvPr>
          <p:cNvSpPr>
            <a:spLocks noGrp="1"/>
          </p:cNvSpPr>
          <p:nvPr>
            <p:ph type="pic" idx="13" hasCustomPrompt="1"/>
          </p:nvPr>
        </p:nvSpPr>
        <p:spPr>
          <a:xfrm>
            <a:off x="6694434" y="783486"/>
            <a:ext cx="2160000" cy="2664743"/>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5" name="Picture Placeholder 2">
            <a:extLst>
              <a:ext uri="{FF2B5EF4-FFF2-40B4-BE49-F238E27FC236}">
                <a16:creationId xmlns:a16="http://schemas.microsoft.com/office/drawing/2014/main" id="{D017A26C-1F87-42E7-AD5B-9E66527C1297}"/>
              </a:ext>
            </a:extLst>
          </p:cNvPr>
          <p:cNvSpPr>
            <a:spLocks noGrp="1"/>
          </p:cNvSpPr>
          <p:nvPr>
            <p:ph type="pic" idx="14" hasCustomPrompt="1"/>
          </p:nvPr>
        </p:nvSpPr>
        <p:spPr>
          <a:xfrm>
            <a:off x="4120304" y="783486"/>
            <a:ext cx="2160000" cy="2664743"/>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val="621442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57_Images &amp; Contents Layout">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2E541B56-E562-45F7-AF65-DC212716E3B3}"/>
              </a:ext>
            </a:extLst>
          </p:cNvPr>
          <p:cNvSpPr/>
          <p:nvPr userDrawn="1"/>
        </p:nvSpPr>
        <p:spPr>
          <a:xfrm>
            <a:off x="0" y="2638425"/>
            <a:ext cx="12192000" cy="33564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그림 개체 틀 2">
            <a:extLst>
              <a:ext uri="{FF2B5EF4-FFF2-40B4-BE49-F238E27FC236}">
                <a16:creationId xmlns:a16="http://schemas.microsoft.com/office/drawing/2014/main" id="{1D487A8B-D75C-45FC-8BC1-0D4AF5ACE0C7}"/>
              </a:ext>
            </a:extLst>
          </p:cNvPr>
          <p:cNvSpPr>
            <a:spLocks noGrp="1"/>
          </p:cNvSpPr>
          <p:nvPr>
            <p:ph type="pic" sz="quarter" idx="65" hasCustomPrompt="1"/>
          </p:nvPr>
        </p:nvSpPr>
        <p:spPr>
          <a:xfrm>
            <a:off x="6096000" y="2959216"/>
            <a:ext cx="6096000" cy="2700000"/>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8" name="그림 개체 틀 2">
            <a:extLst>
              <a:ext uri="{FF2B5EF4-FFF2-40B4-BE49-F238E27FC236}">
                <a16:creationId xmlns:a16="http://schemas.microsoft.com/office/drawing/2014/main" id="{79C5F99C-EA45-41DC-966E-F17A247EA3C2}"/>
              </a:ext>
            </a:extLst>
          </p:cNvPr>
          <p:cNvSpPr>
            <a:spLocks noGrp="1"/>
          </p:cNvSpPr>
          <p:nvPr>
            <p:ph type="pic" sz="quarter" idx="66" hasCustomPrompt="1"/>
          </p:nvPr>
        </p:nvSpPr>
        <p:spPr>
          <a:xfrm>
            <a:off x="638175" y="478948"/>
            <a:ext cx="2533650" cy="5740982"/>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16041225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Image slide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6C6AC5C-B6EC-435C-A85E-3D6239B8E699}"/>
              </a:ext>
            </a:extLst>
          </p:cNvPr>
          <p:cNvSpPr/>
          <p:nvPr userDrawn="1"/>
        </p:nvSpPr>
        <p:spPr>
          <a:xfrm>
            <a:off x="5706238" y="1134290"/>
            <a:ext cx="6485762" cy="27497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그림 개체 틀 2">
            <a:extLst>
              <a:ext uri="{FF2B5EF4-FFF2-40B4-BE49-F238E27FC236}">
                <a16:creationId xmlns:a16="http://schemas.microsoft.com/office/drawing/2014/main" id="{061880F9-20D3-4626-A329-F4C73B455660}"/>
              </a:ext>
            </a:extLst>
          </p:cNvPr>
          <p:cNvSpPr>
            <a:spLocks noGrp="1"/>
          </p:cNvSpPr>
          <p:nvPr>
            <p:ph type="pic" sz="quarter" idx="14" hasCustomPrompt="1"/>
          </p:nvPr>
        </p:nvSpPr>
        <p:spPr>
          <a:xfrm>
            <a:off x="1868938" y="1889760"/>
            <a:ext cx="3277824" cy="496824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600" dirty="0">
                <a:solidFill>
                  <a:schemeClr val="tx1">
                    <a:lumMod val="75000"/>
                    <a:lumOff val="25000"/>
                  </a:schemeClr>
                </a:solidFill>
              </a:defRPr>
            </a:lvl1pPr>
          </a:lstStyle>
          <a:p>
            <a:pPr marL="0" lvl="0" algn="ctr"/>
            <a:r>
              <a:rPr lang="en-US" altLang="ko-KR" dirty="0"/>
              <a:t>Place Your Picture Here </a:t>
            </a:r>
          </a:p>
        </p:txBody>
      </p:sp>
      <p:sp>
        <p:nvSpPr>
          <p:cNvPr id="3" name="Rectangle 2">
            <a:extLst>
              <a:ext uri="{FF2B5EF4-FFF2-40B4-BE49-F238E27FC236}">
                <a16:creationId xmlns:a16="http://schemas.microsoft.com/office/drawing/2014/main" id="{8DF69E93-AE09-4200-A06B-AF62BA2DEF83}"/>
              </a:ext>
            </a:extLst>
          </p:cNvPr>
          <p:cNvSpPr/>
          <p:nvPr userDrawn="1"/>
        </p:nvSpPr>
        <p:spPr>
          <a:xfrm>
            <a:off x="0" y="0"/>
            <a:ext cx="39188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그림 개체 틀 2">
            <a:extLst>
              <a:ext uri="{FF2B5EF4-FFF2-40B4-BE49-F238E27FC236}">
                <a16:creationId xmlns:a16="http://schemas.microsoft.com/office/drawing/2014/main" id="{C10B3C62-656F-435D-9524-4DDA6D575D29}"/>
              </a:ext>
            </a:extLst>
          </p:cNvPr>
          <p:cNvSpPr>
            <a:spLocks noGrp="1"/>
          </p:cNvSpPr>
          <p:nvPr>
            <p:ph type="pic" sz="quarter" idx="15" hasCustomPrompt="1"/>
          </p:nvPr>
        </p:nvSpPr>
        <p:spPr>
          <a:xfrm>
            <a:off x="7777707" y="-1"/>
            <a:ext cx="3277824" cy="3648891"/>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600" dirty="0">
                <a:solidFill>
                  <a:schemeClr val="tx1">
                    <a:lumMod val="75000"/>
                    <a:lumOff val="25000"/>
                  </a:schemeClr>
                </a:solidFill>
              </a:defRPr>
            </a:lvl1pPr>
          </a:lstStyle>
          <a:p>
            <a:pPr marL="0" lvl="0" algn="ctr"/>
            <a:r>
              <a:rPr lang="en-US" altLang="ko-KR" dirty="0"/>
              <a:t>Place Your Picture Here </a:t>
            </a:r>
          </a:p>
        </p:txBody>
      </p:sp>
    </p:spTree>
    <p:extLst>
      <p:ext uri="{BB962C8B-B14F-4D97-AF65-F5344CB8AC3E}">
        <p14:creationId xmlns:p14="http://schemas.microsoft.com/office/powerpoint/2010/main" val="6618805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0_Style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042BDB-2F8A-4632-BB44-DDEED52675C4}"/>
              </a:ext>
            </a:extLst>
          </p:cNvPr>
          <p:cNvSpPr/>
          <p:nvPr userDrawn="1"/>
        </p:nvSpPr>
        <p:spPr>
          <a:xfrm>
            <a:off x="5255664" y="3153398"/>
            <a:ext cx="6355221" cy="32461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5CA8D69A-BFC2-4B10-BE3B-DDECB81DE897}"/>
              </a:ext>
            </a:extLst>
          </p:cNvPr>
          <p:cNvSpPr>
            <a:spLocks noGrp="1"/>
          </p:cNvSpPr>
          <p:nvPr>
            <p:ph type="pic" idx="11" hasCustomPrompt="1"/>
          </p:nvPr>
        </p:nvSpPr>
        <p:spPr>
          <a:xfrm>
            <a:off x="588679" y="458495"/>
            <a:ext cx="9358626" cy="5369887"/>
          </a:xfrm>
          <a:prstGeom prst="rect">
            <a:avLst/>
          </a:prstGeom>
          <a:solidFill>
            <a:schemeClr val="bg1">
              <a:lumMod val="95000"/>
            </a:schemeClr>
          </a:solidFill>
        </p:spPr>
        <p:txBody>
          <a:bodyPr anchor="ctr"/>
          <a:lstStyle>
            <a:lvl1pPr marL="0" indent="0" algn="ctr">
              <a:buNone/>
              <a:defRPr sz="1800" baseline="0">
                <a:solidFill>
                  <a:schemeClr val="tx1"/>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15232025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Images and Contents Layout">
    <p:spTree>
      <p:nvGrpSpPr>
        <p:cNvPr id="1" name=""/>
        <p:cNvGrpSpPr/>
        <p:nvPr/>
      </p:nvGrpSpPr>
      <p:grpSpPr>
        <a:xfrm>
          <a:off x="0" y="0"/>
          <a:ext cx="0" cy="0"/>
          <a:chOff x="0" y="0"/>
          <a:chExt cx="0" cy="0"/>
        </a:xfrm>
      </p:grpSpPr>
      <p:sp>
        <p:nvSpPr>
          <p:cNvPr id="10" name="제목 1"/>
          <p:cNvSpPr>
            <a:spLocks noGrp="1"/>
          </p:cNvSpPr>
          <p:nvPr>
            <p:ph type="title" hasCustomPrompt="1"/>
          </p:nvPr>
        </p:nvSpPr>
        <p:spPr>
          <a:xfrm>
            <a:off x="640592" y="238552"/>
            <a:ext cx="5568619" cy="1656184"/>
          </a:xfrm>
          <a:prstGeom prst="rect">
            <a:avLst/>
          </a:prstGeom>
        </p:spPr>
        <p:txBody>
          <a:bodyPr anchor="ctr">
            <a:noAutofit/>
          </a:bodyPr>
          <a:lstStyle>
            <a:lvl1pPr algn="l">
              <a:defRPr sz="4400" b="0" baseline="0">
                <a:solidFill>
                  <a:schemeClr val="tx1">
                    <a:lumMod val="75000"/>
                    <a:lumOff val="25000"/>
                  </a:schemeClr>
                </a:solidFill>
                <a:latin typeface="+mj-lt"/>
                <a:cs typeface="Arial" pitchFamily="34" charset="0"/>
              </a:defRPr>
            </a:lvl1pPr>
          </a:lstStyle>
          <a:p>
            <a:r>
              <a:rPr lang="en-US" altLang="ko-KR" dirty="0"/>
              <a:t>IMAGES AND CONTENTS</a:t>
            </a:r>
            <a:endParaRPr lang="ko-KR" altLang="en-US" dirty="0"/>
          </a:p>
        </p:txBody>
      </p:sp>
      <p:sp>
        <p:nvSpPr>
          <p:cNvPr id="5" name="Picture Placeholder 2"/>
          <p:cNvSpPr>
            <a:spLocks noGrp="1"/>
          </p:cNvSpPr>
          <p:nvPr>
            <p:ph type="pic" idx="13" hasCustomPrompt="1"/>
          </p:nvPr>
        </p:nvSpPr>
        <p:spPr>
          <a:xfrm>
            <a:off x="5724525" y="0"/>
            <a:ext cx="6467475" cy="685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23925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Images &amp; Conten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18"/>
          <p:cNvSpPr/>
          <p:nvPr userDrawn="1"/>
        </p:nvSpPr>
        <p:spPr>
          <a:xfrm>
            <a:off x="0" y="3356993"/>
            <a:ext cx="12192000" cy="35010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8" name="그림 개체 틀 2"/>
          <p:cNvSpPr>
            <a:spLocks noGrp="1"/>
          </p:cNvSpPr>
          <p:nvPr>
            <p:ph type="pic" sz="quarter" idx="10" hasCustomPrompt="1"/>
          </p:nvPr>
        </p:nvSpPr>
        <p:spPr>
          <a:xfrm>
            <a:off x="0" y="0"/>
            <a:ext cx="12192000" cy="3265714"/>
          </a:xfrm>
          <a:prstGeom prst="rect">
            <a:avLst/>
          </a:prstGeom>
          <a:solidFill>
            <a:schemeClr val="bg1">
              <a:lumMod val="95000"/>
            </a:schemeClr>
          </a:solidFill>
          <a:ln w="25400">
            <a:noFill/>
          </a:ln>
          <a:effectLst/>
        </p:spPr>
        <p:txBody>
          <a:bodyPr anchor="ctr"/>
          <a:lstStyle>
            <a:lvl1pPr marL="0" indent="0" algn="ctr">
              <a:buFontTx/>
              <a:buNone/>
              <a:defRPr sz="1600">
                <a:solidFill>
                  <a:schemeClr val="tx1">
                    <a:lumMod val="85000"/>
                    <a:lumOff val="15000"/>
                  </a:schemeClr>
                </a:solidFill>
                <a:latin typeface="+mn-lt"/>
                <a:cs typeface="Arial" pitchFamily="34" charset="0"/>
              </a:defRPr>
            </a:lvl1pPr>
          </a:lstStyle>
          <a:p>
            <a:r>
              <a:rPr lang="en-US" altLang="ko-KR" dirty="0"/>
              <a:t>Your Picture Here And Send To Back</a:t>
            </a:r>
            <a:endParaRPr lang="ko-KR" altLang="en-US" dirty="0"/>
          </a:p>
        </p:txBody>
      </p:sp>
      <p:sp>
        <p:nvSpPr>
          <p:cNvPr id="20" name="Rectangle 19"/>
          <p:cNvSpPr/>
          <p:nvPr userDrawn="1"/>
        </p:nvSpPr>
        <p:spPr>
          <a:xfrm>
            <a:off x="0" y="3265714"/>
            <a:ext cx="12192000" cy="91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19996364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Images and Contents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AB6BE5-3958-49E8-8991-D22E07717048}"/>
              </a:ext>
            </a:extLst>
          </p:cNvPr>
          <p:cNvSpPr/>
          <p:nvPr userDrawn="1"/>
        </p:nvSpPr>
        <p:spPr>
          <a:xfrm>
            <a:off x="1500807" y="1260376"/>
            <a:ext cx="5040000" cy="504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hasCustomPrompt="1"/>
          </p:nvPr>
        </p:nvSpPr>
        <p:spPr>
          <a:xfrm>
            <a:off x="732721" y="548680"/>
            <a:ext cx="5040000" cy="5040000"/>
          </a:xfrm>
          <a:prstGeom prst="rect">
            <a:avLst/>
          </a:prstGeom>
          <a:solidFill>
            <a:schemeClr val="bg1">
              <a:lumMod val="95000"/>
            </a:schemeClr>
          </a:solidFill>
        </p:spPr>
        <p:txBody>
          <a:bodyPr anchor="ctr"/>
          <a:lstStyle>
            <a:lvl1pPr marL="0" indent="0" algn="ctr">
              <a:buNone/>
              <a:defRPr sz="1200" baseline="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7538016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2_Images and Contents Layout">
    <p:spTree>
      <p:nvGrpSpPr>
        <p:cNvPr id="1" name=""/>
        <p:cNvGrpSpPr/>
        <p:nvPr/>
      </p:nvGrpSpPr>
      <p:grpSpPr>
        <a:xfrm>
          <a:off x="0" y="0"/>
          <a:ext cx="0" cy="0"/>
          <a:chOff x="0" y="0"/>
          <a:chExt cx="0" cy="0"/>
        </a:xfrm>
      </p:grpSpPr>
      <p:sp>
        <p:nvSpPr>
          <p:cNvPr id="5" name="Picture Placeholder 2"/>
          <p:cNvSpPr>
            <a:spLocks noGrp="1"/>
          </p:cNvSpPr>
          <p:nvPr>
            <p:ph type="pic" idx="18" hasCustomPrompt="1"/>
          </p:nvPr>
        </p:nvSpPr>
        <p:spPr>
          <a:xfrm>
            <a:off x="3439889" y="1"/>
            <a:ext cx="2520000" cy="4725143"/>
          </a:xfrm>
          <a:prstGeom prst="rect">
            <a:avLst/>
          </a:prstGeom>
          <a:solidFill>
            <a:schemeClr val="bg1">
              <a:lumMod val="95000"/>
            </a:schemeClr>
          </a:solidFill>
        </p:spPr>
        <p:txBody>
          <a:bodyPr anchor="ctr"/>
          <a:lstStyle>
            <a:lvl1pPr marL="0" indent="0" algn="ctr">
              <a:buNone/>
              <a:defRPr sz="16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a:t>
            </a:r>
            <a:endParaRPr lang="ko-KR" altLang="en-US" dirty="0"/>
          </a:p>
        </p:txBody>
      </p:sp>
      <p:sp>
        <p:nvSpPr>
          <p:cNvPr id="6" name="Picture Placeholder 2"/>
          <p:cNvSpPr>
            <a:spLocks noGrp="1"/>
          </p:cNvSpPr>
          <p:nvPr>
            <p:ph type="pic" idx="19" hasCustomPrompt="1"/>
          </p:nvPr>
        </p:nvSpPr>
        <p:spPr>
          <a:xfrm>
            <a:off x="6235774" y="692696"/>
            <a:ext cx="2520000" cy="6165304"/>
          </a:xfrm>
          <a:prstGeom prst="rect">
            <a:avLst/>
          </a:prstGeom>
          <a:solidFill>
            <a:schemeClr val="bg1">
              <a:lumMod val="95000"/>
            </a:schemeClr>
          </a:solidFill>
        </p:spPr>
        <p:txBody>
          <a:bodyPr anchor="ctr"/>
          <a:lstStyle>
            <a:lvl1pPr marL="0" indent="0" algn="ctr">
              <a:buNone/>
              <a:defRPr sz="16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5466777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0_Images &amp; Contents Layout">
    <p:spTree>
      <p:nvGrpSpPr>
        <p:cNvPr id="1" name=""/>
        <p:cNvGrpSpPr/>
        <p:nvPr/>
      </p:nvGrpSpPr>
      <p:grpSpPr>
        <a:xfrm>
          <a:off x="0" y="0"/>
          <a:ext cx="0" cy="0"/>
          <a:chOff x="0" y="0"/>
          <a:chExt cx="0" cy="0"/>
        </a:xfrm>
      </p:grpSpPr>
      <p:sp>
        <p:nvSpPr>
          <p:cNvPr id="4" name="Picture Placeholder 2"/>
          <p:cNvSpPr>
            <a:spLocks noGrp="1"/>
          </p:cNvSpPr>
          <p:nvPr>
            <p:ph type="pic" idx="1" hasCustomPrompt="1"/>
          </p:nvPr>
        </p:nvSpPr>
        <p:spPr>
          <a:xfrm>
            <a:off x="4092000" y="0"/>
            <a:ext cx="8100000" cy="3960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3" name="Picture Placeholder 2"/>
          <p:cNvSpPr>
            <a:spLocks noGrp="1"/>
          </p:cNvSpPr>
          <p:nvPr>
            <p:ph type="pic" idx="10" hasCustomPrompt="1"/>
          </p:nvPr>
        </p:nvSpPr>
        <p:spPr>
          <a:xfrm>
            <a:off x="0" y="3960000"/>
            <a:ext cx="4092000" cy="2898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2" name="Rectangle 1"/>
          <p:cNvSpPr/>
          <p:nvPr userDrawn="1"/>
        </p:nvSpPr>
        <p:spPr>
          <a:xfrm>
            <a:off x="4200000" y="4050000"/>
            <a:ext cx="7992000" cy="2808000"/>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b="1" dirty="0">
              <a:latin typeface="+mn-lt"/>
            </a:endParaRPr>
          </a:p>
        </p:txBody>
      </p:sp>
    </p:spTree>
    <p:extLst>
      <p:ext uri="{BB962C8B-B14F-4D97-AF65-F5344CB8AC3E}">
        <p14:creationId xmlns:p14="http://schemas.microsoft.com/office/powerpoint/2010/main" val="23725626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9_Images &amp; Contents Layout">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C0D4C10-C2A4-4F08-8784-50572298CBD4}"/>
              </a:ext>
            </a:extLst>
          </p:cNvPr>
          <p:cNvGrpSpPr/>
          <p:nvPr userDrawn="1"/>
        </p:nvGrpSpPr>
        <p:grpSpPr>
          <a:xfrm>
            <a:off x="7405924" y="441839"/>
            <a:ext cx="3829033" cy="4683742"/>
            <a:chOff x="6446339" y="1280897"/>
            <a:chExt cx="4320717" cy="5285178"/>
          </a:xfrm>
        </p:grpSpPr>
        <p:sp>
          <p:nvSpPr>
            <p:cNvPr id="9" name="Freeform: Shape 8">
              <a:extLst>
                <a:ext uri="{FF2B5EF4-FFF2-40B4-BE49-F238E27FC236}">
                  <a16:creationId xmlns:a16="http://schemas.microsoft.com/office/drawing/2014/main" id="{2BC281C3-54A3-4D17-90D3-3C22D885DC3D}"/>
                </a:ext>
              </a:extLst>
            </p:cNvPr>
            <p:cNvSpPr/>
            <p:nvPr/>
          </p:nvSpPr>
          <p:spPr>
            <a:xfrm>
              <a:off x="7360122" y="5629227"/>
              <a:ext cx="2033648" cy="936848"/>
            </a:xfrm>
            <a:custGeom>
              <a:avLst/>
              <a:gdLst>
                <a:gd name="connsiteX0" fmla="*/ 448273 w 847725"/>
                <a:gd name="connsiteY0" fmla="*/ 7144 h 390525"/>
                <a:gd name="connsiteX1" fmla="*/ 464466 w 847725"/>
                <a:gd name="connsiteY1" fmla="*/ 184309 h 390525"/>
                <a:gd name="connsiteX2" fmla="*/ 452083 w 847725"/>
                <a:gd name="connsiteY2" fmla="*/ 224314 h 390525"/>
                <a:gd name="connsiteX3" fmla="*/ 352071 w 847725"/>
                <a:gd name="connsiteY3" fmla="*/ 269081 h 390525"/>
                <a:gd name="connsiteX4" fmla="*/ 30126 w 847725"/>
                <a:gd name="connsiteY4" fmla="*/ 283369 h 390525"/>
                <a:gd name="connsiteX5" fmla="*/ 7266 w 847725"/>
                <a:gd name="connsiteY5" fmla="*/ 285274 h 390525"/>
                <a:gd name="connsiteX6" fmla="*/ 12981 w 847725"/>
                <a:gd name="connsiteY6" fmla="*/ 292894 h 390525"/>
                <a:gd name="connsiteX7" fmla="*/ 439701 w 847725"/>
                <a:gd name="connsiteY7" fmla="*/ 384334 h 390525"/>
                <a:gd name="connsiteX8" fmla="*/ 455893 w 847725"/>
                <a:gd name="connsiteY8" fmla="*/ 385286 h 390525"/>
                <a:gd name="connsiteX9" fmla="*/ 829273 w 847725"/>
                <a:gd name="connsiteY9" fmla="*/ 321469 h 390525"/>
                <a:gd name="connsiteX10" fmla="*/ 797841 w 847725"/>
                <a:gd name="connsiteY10" fmla="*/ 52864 h 390525"/>
                <a:gd name="connsiteX11" fmla="*/ 448273 w 847725"/>
                <a:gd name="connsiteY11" fmla="*/ 7144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725" h="390525">
                  <a:moveTo>
                    <a:pt x="448273" y="7144"/>
                  </a:moveTo>
                  <a:cubicBezTo>
                    <a:pt x="460656" y="89059"/>
                    <a:pt x="469228" y="136684"/>
                    <a:pt x="464466" y="184309"/>
                  </a:cubicBezTo>
                  <a:cubicBezTo>
                    <a:pt x="463513" y="196691"/>
                    <a:pt x="460656" y="208121"/>
                    <a:pt x="452083" y="224314"/>
                  </a:cubicBezTo>
                  <a:cubicBezTo>
                    <a:pt x="433033" y="261461"/>
                    <a:pt x="379693" y="268129"/>
                    <a:pt x="352071" y="269081"/>
                  </a:cubicBezTo>
                  <a:cubicBezTo>
                    <a:pt x="256821" y="270986"/>
                    <a:pt x="63463" y="282416"/>
                    <a:pt x="30126" y="283369"/>
                  </a:cubicBezTo>
                  <a:cubicBezTo>
                    <a:pt x="26316" y="283369"/>
                    <a:pt x="5361" y="283369"/>
                    <a:pt x="7266" y="285274"/>
                  </a:cubicBezTo>
                  <a:cubicBezTo>
                    <a:pt x="8218" y="286226"/>
                    <a:pt x="12981" y="292894"/>
                    <a:pt x="12981" y="292894"/>
                  </a:cubicBezTo>
                  <a:cubicBezTo>
                    <a:pt x="24411" y="308134"/>
                    <a:pt x="381598" y="373856"/>
                    <a:pt x="439701" y="384334"/>
                  </a:cubicBezTo>
                  <a:cubicBezTo>
                    <a:pt x="445416" y="385286"/>
                    <a:pt x="450178" y="385286"/>
                    <a:pt x="455893" y="385286"/>
                  </a:cubicBezTo>
                  <a:cubicBezTo>
                    <a:pt x="508281" y="381476"/>
                    <a:pt x="794983" y="355759"/>
                    <a:pt x="829273" y="321469"/>
                  </a:cubicBezTo>
                  <a:cubicBezTo>
                    <a:pt x="870231" y="279559"/>
                    <a:pt x="827368" y="142399"/>
                    <a:pt x="797841" y="52864"/>
                  </a:cubicBezTo>
                  <a:cubicBezTo>
                    <a:pt x="810223" y="42386"/>
                    <a:pt x="634963" y="21431"/>
                    <a:pt x="448273" y="7144"/>
                  </a:cubicBezTo>
                  <a:close/>
                </a:path>
              </a:pathLst>
            </a:custGeom>
            <a:solidFill>
              <a:srgbClr val="B3B3B3"/>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0276248D-1491-483D-8DA7-980D548EAFD0}"/>
                </a:ext>
              </a:extLst>
            </p:cNvPr>
            <p:cNvSpPr/>
            <p:nvPr/>
          </p:nvSpPr>
          <p:spPr>
            <a:xfrm>
              <a:off x="7358820" y="5629227"/>
              <a:ext cx="1987948" cy="913998"/>
            </a:xfrm>
            <a:custGeom>
              <a:avLst/>
              <a:gdLst>
                <a:gd name="connsiteX0" fmla="*/ 436434 w 828675"/>
                <a:gd name="connsiteY0" fmla="*/ 7144 h 381000"/>
                <a:gd name="connsiteX1" fmla="*/ 452626 w 828675"/>
                <a:gd name="connsiteY1" fmla="*/ 178594 h 381000"/>
                <a:gd name="connsiteX2" fmla="*/ 440244 w 828675"/>
                <a:gd name="connsiteY2" fmla="*/ 217646 h 381000"/>
                <a:gd name="connsiteX3" fmla="*/ 342136 w 828675"/>
                <a:gd name="connsiteY3" fmla="*/ 260509 h 381000"/>
                <a:gd name="connsiteX4" fmla="*/ 11619 w 828675"/>
                <a:gd name="connsiteY4" fmla="*/ 281464 h 381000"/>
                <a:gd name="connsiteX5" fmla="*/ 428814 w 828675"/>
                <a:gd name="connsiteY5" fmla="*/ 372904 h 381000"/>
                <a:gd name="connsiteX6" fmla="*/ 444054 w 828675"/>
                <a:gd name="connsiteY6" fmla="*/ 373856 h 381000"/>
                <a:gd name="connsiteX7" fmla="*/ 813624 w 828675"/>
                <a:gd name="connsiteY7" fmla="*/ 311944 h 381000"/>
                <a:gd name="connsiteX8" fmla="*/ 782191 w 828675"/>
                <a:gd name="connsiteY8" fmla="*/ 52864 h 381000"/>
                <a:gd name="connsiteX9" fmla="*/ 436434 w 828675"/>
                <a:gd name="connsiteY9" fmla="*/ 7144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675" h="381000">
                  <a:moveTo>
                    <a:pt x="436434" y="7144"/>
                  </a:moveTo>
                  <a:cubicBezTo>
                    <a:pt x="448816" y="86201"/>
                    <a:pt x="457389" y="131921"/>
                    <a:pt x="452626" y="178594"/>
                  </a:cubicBezTo>
                  <a:cubicBezTo>
                    <a:pt x="451674" y="190976"/>
                    <a:pt x="448816" y="201454"/>
                    <a:pt x="440244" y="217646"/>
                  </a:cubicBezTo>
                  <a:cubicBezTo>
                    <a:pt x="421194" y="252889"/>
                    <a:pt x="367854" y="260509"/>
                    <a:pt x="342136" y="260509"/>
                  </a:cubicBezTo>
                  <a:cubicBezTo>
                    <a:pt x="269746" y="262414"/>
                    <a:pt x="43051" y="274796"/>
                    <a:pt x="11619" y="281464"/>
                  </a:cubicBezTo>
                  <a:cubicBezTo>
                    <a:pt x="-39816" y="292894"/>
                    <a:pt x="367854" y="362426"/>
                    <a:pt x="428814" y="372904"/>
                  </a:cubicBezTo>
                  <a:cubicBezTo>
                    <a:pt x="433576" y="373856"/>
                    <a:pt x="439291" y="373856"/>
                    <a:pt x="444054" y="373856"/>
                  </a:cubicBezTo>
                  <a:cubicBezTo>
                    <a:pt x="494536" y="370046"/>
                    <a:pt x="779334" y="346234"/>
                    <a:pt x="813624" y="311944"/>
                  </a:cubicBezTo>
                  <a:cubicBezTo>
                    <a:pt x="853629" y="271939"/>
                    <a:pt x="811719" y="139541"/>
                    <a:pt x="782191" y="52864"/>
                  </a:cubicBezTo>
                  <a:cubicBezTo>
                    <a:pt x="793621" y="41434"/>
                    <a:pt x="620266" y="20479"/>
                    <a:pt x="436434" y="7144"/>
                  </a:cubicBezTo>
                  <a:close/>
                </a:path>
              </a:pathLst>
            </a:custGeom>
            <a:solidFill>
              <a:srgbClr val="CCCCCC"/>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6086D30-B45E-4AE5-A39A-ADF73985F3B7}"/>
                </a:ext>
              </a:extLst>
            </p:cNvPr>
            <p:cNvSpPr/>
            <p:nvPr/>
          </p:nvSpPr>
          <p:spPr>
            <a:xfrm>
              <a:off x="6448412" y="1280897"/>
              <a:ext cx="4318644" cy="4592842"/>
            </a:xfrm>
            <a:custGeom>
              <a:avLst/>
              <a:gdLst>
                <a:gd name="connsiteX0" fmla="*/ 1610322 w 1800225"/>
                <a:gd name="connsiteY0" fmla="*/ 1912136 h 1914525"/>
                <a:gd name="connsiteX1" fmla="*/ 53937 w 1800225"/>
                <a:gd name="connsiteY1" fmla="*/ 1736876 h 1914525"/>
                <a:gd name="connsiteX2" fmla="*/ 7264 w 1800225"/>
                <a:gd name="connsiteY2" fmla="*/ 1681631 h 1914525"/>
                <a:gd name="connsiteX3" fmla="*/ 66319 w 1800225"/>
                <a:gd name="connsiteY3" fmla="*/ 529106 h 1914525"/>
                <a:gd name="connsiteX4" fmla="*/ 107277 w 1800225"/>
                <a:gd name="connsiteY4" fmla="*/ 432903 h 1914525"/>
                <a:gd name="connsiteX5" fmla="*/ 1729384 w 1800225"/>
                <a:gd name="connsiteY5" fmla="*/ 9041 h 1914525"/>
                <a:gd name="connsiteX6" fmla="*/ 1797012 w 1800225"/>
                <a:gd name="connsiteY6" fmla="*/ 63333 h 1914525"/>
                <a:gd name="connsiteX7" fmla="*/ 1691284 w 1800225"/>
                <a:gd name="connsiteY7" fmla="*/ 1844508 h 1914525"/>
                <a:gd name="connsiteX8" fmla="*/ 1610322 w 1800225"/>
                <a:gd name="connsiteY8" fmla="*/ 1912136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225" h="1914525">
                  <a:moveTo>
                    <a:pt x="1610322" y="1912136"/>
                  </a:moveTo>
                  <a:lnTo>
                    <a:pt x="53937" y="1736876"/>
                  </a:lnTo>
                  <a:cubicBezTo>
                    <a:pt x="26314" y="1734018"/>
                    <a:pt x="5359" y="1709253"/>
                    <a:pt x="7264" y="1681631"/>
                  </a:cubicBezTo>
                  <a:lnTo>
                    <a:pt x="66319" y="529106"/>
                  </a:lnTo>
                  <a:cubicBezTo>
                    <a:pt x="68224" y="458621"/>
                    <a:pt x="84417" y="438618"/>
                    <a:pt x="107277" y="432903"/>
                  </a:cubicBezTo>
                  <a:lnTo>
                    <a:pt x="1729384" y="9041"/>
                  </a:lnTo>
                  <a:cubicBezTo>
                    <a:pt x="1764627" y="-484"/>
                    <a:pt x="1798917" y="27138"/>
                    <a:pt x="1797012" y="63333"/>
                  </a:cubicBezTo>
                  <a:lnTo>
                    <a:pt x="1691284" y="1844508"/>
                  </a:lnTo>
                  <a:cubicBezTo>
                    <a:pt x="1687474" y="1885466"/>
                    <a:pt x="1651279" y="1915946"/>
                    <a:pt x="1610322" y="1912136"/>
                  </a:cubicBezTo>
                  <a:close/>
                </a:path>
              </a:pathLst>
            </a:custGeom>
            <a:solidFill>
              <a:srgbClr val="CCCCCC"/>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46C450B-5BE9-4F31-B8AE-78C2BD8E0ABA}"/>
                </a:ext>
              </a:extLst>
            </p:cNvPr>
            <p:cNvSpPr/>
            <p:nvPr/>
          </p:nvSpPr>
          <p:spPr>
            <a:xfrm>
              <a:off x="6464696" y="1280897"/>
              <a:ext cx="4250094" cy="3998744"/>
            </a:xfrm>
            <a:custGeom>
              <a:avLst/>
              <a:gdLst>
                <a:gd name="connsiteX0" fmla="*/ 1678781 w 1771650"/>
                <a:gd name="connsiteY0" fmla="*/ 1664486 h 1666875"/>
                <a:gd name="connsiteX1" fmla="*/ 7144 w 1771650"/>
                <a:gd name="connsiteY1" fmla="*/ 1552091 h 1666875"/>
                <a:gd name="connsiteX2" fmla="*/ 58579 w 1771650"/>
                <a:gd name="connsiteY2" fmla="*/ 482433 h 1666875"/>
                <a:gd name="connsiteX3" fmla="*/ 98584 w 1771650"/>
                <a:gd name="connsiteY3" fmla="*/ 432903 h 1666875"/>
                <a:gd name="connsiteX4" fmla="*/ 1705451 w 1771650"/>
                <a:gd name="connsiteY4" fmla="*/ 9041 h 1666875"/>
                <a:gd name="connsiteX5" fmla="*/ 1772126 w 1771650"/>
                <a:gd name="connsiteY5" fmla="*/ 63333 h 1666875"/>
                <a:gd name="connsiteX6" fmla="*/ 1678781 w 1771650"/>
                <a:gd name="connsiteY6" fmla="*/ 1664486 h 166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1650" h="1666875">
                  <a:moveTo>
                    <a:pt x="1678781" y="1664486"/>
                  </a:moveTo>
                  <a:lnTo>
                    <a:pt x="7144" y="1552091"/>
                  </a:lnTo>
                  <a:lnTo>
                    <a:pt x="58579" y="482433"/>
                  </a:lnTo>
                  <a:cubicBezTo>
                    <a:pt x="59531" y="459573"/>
                    <a:pt x="75724" y="439571"/>
                    <a:pt x="98584" y="432903"/>
                  </a:cubicBezTo>
                  <a:lnTo>
                    <a:pt x="1705451" y="9041"/>
                  </a:lnTo>
                  <a:cubicBezTo>
                    <a:pt x="1740694" y="-484"/>
                    <a:pt x="1774984" y="27138"/>
                    <a:pt x="1772126" y="63333"/>
                  </a:cubicBezTo>
                  <a:lnTo>
                    <a:pt x="1678781" y="1664486"/>
                  </a:lnTo>
                  <a:close/>
                </a:path>
              </a:pathLst>
            </a:custGeom>
            <a:solidFill>
              <a:srgbClr val="1A1A1A"/>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338283BE-C719-442C-B842-C6A9E6D61E9D}"/>
                </a:ext>
              </a:extLst>
            </p:cNvPr>
            <p:cNvSpPr/>
            <p:nvPr/>
          </p:nvSpPr>
          <p:spPr>
            <a:xfrm>
              <a:off x="6572092" y="1577928"/>
              <a:ext cx="3907345" cy="3404644"/>
            </a:xfrm>
            <a:custGeom>
              <a:avLst/>
              <a:gdLst>
                <a:gd name="connsiteX0" fmla="*/ 1539716 w 1628775"/>
                <a:gd name="connsiteY0" fmla="*/ 1416844 h 1419225"/>
                <a:gd name="connsiteX1" fmla="*/ 7144 w 1628775"/>
                <a:gd name="connsiteY1" fmla="*/ 1357789 h 1419225"/>
                <a:gd name="connsiteX2" fmla="*/ 57626 w 1628775"/>
                <a:gd name="connsiteY2" fmla="*/ 363379 h 1419225"/>
                <a:gd name="connsiteX3" fmla="*/ 1628299 w 1628775"/>
                <a:gd name="connsiteY3" fmla="*/ 7144 h 1419225"/>
              </a:gdLst>
              <a:ahLst/>
              <a:cxnLst>
                <a:cxn ang="0">
                  <a:pos x="connsiteX0" y="connsiteY0"/>
                </a:cxn>
                <a:cxn ang="0">
                  <a:pos x="connsiteX1" y="connsiteY1"/>
                </a:cxn>
                <a:cxn ang="0">
                  <a:pos x="connsiteX2" y="connsiteY2"/>
                </a:cxn>
                <a:cxn ang="0">
                  <a:pos x="connsiteX3" y="connsiteY3"/>
                </a:cxn>
              </a:cxnLst>
              <a:rect l="l" t="t" r="r" b="b"/>
              <a:pathLst>
                <a:path w="1628775" h="1419225">
                  <a:moveTo>
                    <a:pt x="1539716" y="1416844"/>
                  </a:moveTo>
                  <a:lnTo>
                    <a:pt x="7144" y="1357789"/>
                  </a:lnTo>
                  <a:lnTo>
                    <a:pt x="57626" y="363379"/>
                  </a:lnTo>
                  <a:lnTo>
                    <a:pt x="1628299" y="7144"/>
                  </a:lnTo>
                  <a:close/>
                </a:path>
              </a:pathLst>
            </a:custGeom>
            <a:solidFill>
              <a:srgbClr val="E6E6E6"/>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215058D7-0B43-45B3-9958-CCB1DE474417}"/>
                </a:ext>
              </a:extLst>
            </p:cNvPr>
            <p:cNvSpPr/>
            <p:nvPr/>
          </p:nvSpPr>
          <p:spPr>
            <a:xfrm>
              <a:off x="6446339" y="4996281"/>
              <a:ext cx="4044444" cy="868298"/>
            </a:xfrm>
            <a:custGeom>
              <a:avLst/>
              <a:gdLst>
                <a:gd name="connsiteX0" fmla="*/ 13844 w 1685925"/>
                <a:gd name="connsiteY0" fmla="*/ 7144 h 361950"/>
                <a:gd name="connsiteX1" fmla="*/ 7176 w 1685925"/>
                <a:gd name="connsiteY1" fmla="*/ 133826 h 361950"/>
                <a:gd name="connsiteX2" fmla="*/ 53849 w 1685925"/>
                <a:gd name="connsiteY2" fmla="*/ 189071 h 361950"/>
                <a:gd name="connsiteX3" fmla="*/ 1597851 w 1685925"/>
                <a:gd name="connsiteY3" fmla="*/ 363379 h 361950"/>
                <a:gd name="connsiteX4" fmla="*/ 1675956 w 1685925"/>
                <a:gd name="connsiteY4" fmla="*/ 296704 h 361950"/>
                <a:gd name="connsiteX5" fmla="*/ 1686434 w 1685925"/>
                <a:gd name="connsiteY5" fmla="*/ 111919 h 361950"/>
                <a:gd name="connsiteX6" fmla="*/ 13844 w 1685925"/>
                <a:gd name="connsiteY6" fmla="*/ 714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925" h="361950">
                  <a:moveTo>
                    <a:pt x="13844" y="7144"/>
                  </a:moveTo>
                  <a:lnTo>
                    <a:pt x="7176" y="133826"/>
                  </a:lnTo>
                  <a:cubicBezTo>
                    <a:pt x="6224" y="161449"/>
                    <a:pt x="26226" y="186214"/>
                    <a:pt x="53849" y="189071"/>
                  </a:cubicBezTo>
                  <a:lnTo>
                    <a:pt x="1597851" y="363379"/>
                  </a:lnTo>
                  <a:cubicBezTo>
                    <a:pt x="1637856" y="368141"/>
                    <a:pt x="1674051" y="337661"/>
                    <a:pt x="1675956" y="296704"/>
                  </a:cubicBezTo>
                  <a:lnTo>
                    <a:pt x="1686434" y="111919"/>
                  </a:lnTo>
                  <a:lnTo>
                    <a:pt x="13844" y="7144"/>
                  </a:lnTo>
                  <a:close/>
                </a:path>
              </a:pathLst>
            </a:custGeom>
            <a:solidFill>
              <a:srgbClr val="B3B3B3"/>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0F607027-3C81-4740-96D4-A8C5B8B0438F}"/>
                </a:ext>
              </a:extLst>
            </p:cNvPr>
            <p:cNvSpPr/>
            <p:nvPr/>
          </p:nvSpPr>
          <p:spPr>
            <a:xfrm>
              <a:off x="7715310" y="1593115"/>
              <a:ext cx="2775473" cy="3394037"/>
            </a:xfrm>
            <a:custGeom>
              <a:avLst/>
              <a:gdLst>
                <a:gd name="connsiteX0" fmla="*/ 1425389 w 2775473"/>
                <a:gd name="connsiteY0" fmla="*/ 306593 h 3394037"/>
                <a:gd name="connsiteX1" fmla="*/ 2775473 w 2775473"/>
                <a:gd name="connsiteY1" fmla="*/ 0 h 3394037"/>
                <a:gd name="connsiteX2" fmla="*/ 2565699 w 2775473"/>
                <a:gd name="connsiteY2" fmla="*/ 3394037 h 3394037"/>
                <a:gd name="connsiteX3" fmla="*/ 0 w 2775473"/>
                <a:gd name="connsiteY3" fmla="*/ 3281082 h 3394037"/>
                <a:gd name="connsiteX4" fmla="*/ 1425389 w 2775473"/>
                <a:gd name="connsiteY4" fmla="*/ 306593 h 3394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473" h="3394037">
                  <a:moveTo>
                    <a:pt x="1425389" y="306593"/>
                  </a:moveTo>
                  <a:lnTo>
                    <a:pt x="2775473" y="0"/>
                  </a:lnTo>
                  <a:lnTo>
                    <a:pt x="2565699" y="3394037"/>
                  </a:lnTo>
                  <a:lnTo>
                    <a:pt x="0" y="3281082"/>
                  </a:lnTo>
                  <a:lnTo>
                    <a:pt x="1425389" y="306593"/>
                  </a:lnTo>
                  <a:close/>
                </a:path>
              </a:pathLst>
            </a:custGeom>
            <a:solidFill>
              <a:srgbClr val="999999">
                <a:alpha val="10000"/>
              </a:srgb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grpSp>
      <p:sp>
        <p:nvSpPr>
          <p:cNvPr id="7" name="그림 개체 틀 2">
            <a:extLst>
              <a:ext uri="{FF2B5EF4-FFF2-40B4-BE49-F238E27FC236}">
                <a16:creationId xmlns:a16="http://schemas.microsoft.com/office/drawing/2014/main" id="{047F23E5-8B4D-418C-B537-E74418615CDE}"/>
              </a:ext>
            </a:extLst>
          </p:cNvPr>
          <p:cNvSpPr>
            <a:spLocks noGrp="1"/>
          </p:cNvSpPr>
          <p:nvPr>
            <p:ph type="pic" sz="quarter" idx="10" hasCustomPrompt="1"/>
          </p:nvPr>
        </p:nvSpPr>
        <p:spPr>
          <a:xfrm>
            <a:off x="7527586" y="618676"/>
            <a:ext cx="3533199" cy="3162749"/>
          </a:xfrm>
          <a:custGeom>
            <a:avLst/>
            <a:gdLst>
              <a:gd name="connsiteX0" fmla="*/ 0 w 4495800"/>
              <a:gd name="connsiteY0" fmla="*/ 0 h 2593057"/>
              <a:gd name="connsiteX1" fmla="*/ 4495800 w 4495800"/>
              <a:gd name="connsiteY1" fmla="*/ 0 h 2593057"/>
              <a:gd name="connsiteX2" fmla="*/ 4495800 w 4495800"/>
              <a:gd name="connsiteY2" fmla="*/ 2593057 h 2593057"/>
              <a:gd name="connsiteX3" fmla="*/ 0 w 4495800"/>
              <a:gd name="connsiteY3" fmla="*/ 2593057 h 2593057"/>
              <a:gd name="connsiteX4" fmla="*/ 0 w 4495800"/>
              <a:gd name="connsiteY4" fmla="*/ 0 h 2593057"/>
              <a:gd name="connsiteX0" fmla="*/ 0 w 4495800"/>
              <a:gd name="connsiteY0" fmla="*/ 656948 h 3250005"/>
              <a:gd name="connsiteX1" fmla="*/ 2951085 w 4495800"/>
              <a:gd name="connsiteY1" fmla="*/ 0 h 3250005"/>
              <a:gd name="connsiteX2" fmla="*/ 4495800 w 4495800"/>
              <a:gd name="connsiteY2" fmla="*/ 3250005 h 3250005"/>
              <a:gd name="connsiteX3" fmla="*/ 0 w 4495800"/>
              <a:gd name="connsiteY3" fmla="*/ 3250005 h 3250005"/>
              <a:gd name="connsiteX4" fmla="*/ 0 w 4495800"/>
              <a:gd name="connsiteY4" fmla="*/ 656948 h 3250005"/>
              <a:gd name="connsiteX0" fmla="*/ 106532 w 4602332"/>
              <a:gd name="connsiteY0" fmla="*/ 656948 h 3250005"/>
              <a:gd name="connsiteX1" fmla="*/ 3057617 w 4602332"/>
              <a:gd name="connsiteY1" fmla="*/ 0 h 3250005"/>
              <a:gd name="connsiteX2" fmla="*/ 4602332 w 4602332"/>
              <a:gd name="connsiteY2" fmla="*/ 3250005 h 3250005"/>
              <a:gd name="connsiteX3" fmla="*/ 0 w 4602332"/>
              <a:gd name="connsiteY3" fmla="*/ 2584180 h 3250005"/>
              <a:gd name="connsiteX4" fmla="*/ 106532 w 4602332"/>
              <a:gd name="connsiteY4" fmla="*/ 656948 h 3250005"/>
              <a:gd name="connsiteX0" fmla="*/ 106532 w 3057617"/>
              <a:gd name="connsiteY0" fmla="*/ 656948 h 2584180"/>
              <a:gd name="connsiteX1" fmla="*/ 3057617 w 3057617"/>
              <a:gd name="connsiteY1" fmla="*/ 0 h 2584180"/>
              <a:gd name="connsiteX2" fmla="*/ 2196483 w 3057617"/>
              <a:gd name="connsiteY2" fmla="*/ 2122541 h 2584180"/>
              <a:gd name="connsiteX3" fmla="*/ 0 w 3057617"/>
              <a:gd name="connsiteY3" fmla="*/ 2584180 h 2584180"/>
              <a:gd name="connsiteX4" fmla="*/ 106532 w 3057617"/>
              <a:gd name="connsiteY4" fmla="*/ 656948 h 2584180"/>
              <a:gd name="connsiteX0" fmla="*/ 106532 w 3057617"/>
              <a:gd name="connsiteY0" fmla="*/ 656948 h 2681834"/>
              <a:gd name="connsiteX1" fmla="*/ 3057617 w 3057617"/>
              <a:gd name="connsiteY1" fmla="*/ 0 h 2681834"/>
              <a:gd name="connsiteX2" fmla="*/ 2897819 w 3057617"/>
              <a:gd name="connsiteY2" fmla="*/ 2681834 h 2681834"/>
              <a:gd name="connsiteX3" fmla="*/ 0 w 3057617"/>
              <a:gd name="connsiteY3" fmla="*/ 2584180 h 2681834"/>
              <a:gd name="connsiteX4" fmla="*/ 106532 w 3057617"/>
              <a:gd name="connsiteY4" fmla="*/ 656948 h 2681834"/>
              <a:gd name="connsiteX0" fmla="*/ 0 w 2951085"/>
              <a:gd name="connsiteY0" fmla="*/ 656948 h 2681834"/>
              <a:gd name="connsiteX1" fmla="*/ 2951085 w 2951085"/>
              <a:gd name="connsiteY1" fmla="*/ 0 h 2681834"/>
              <a:gd name="connsiteX2" fmla="*/ 2791287 w 2951085"/>
              <a:gd name="connsiteY2" fmla="*/ 2681834 h 2681834"/>
              <a:gd name="connsiteX3" fmla="*/ 594804 w 2951085"/>
              <a:gd name="connsiteY3" fmla="*/ 2335605 h 2681834"/>
              <a:gd name="connsiteX4" fmla="*/ 0 w 2951085"/>
              <a:gd name="connsiteY4" fmla="*/ 656948 h 2681834"/>
              <a:gd name="connsiteX0" fmla="*/ 115409 w 3066494"/>
              <a:gd name="connsiteY0" fmla="*/ 656948 h 2681834"/>
              <a:gd name="connsiteX1" fmla="*/ 3066494 w 3066494"/>
              <a:gd name="connsiteY1" fmla="*/ 0 h 2681834"/>
              <a:gd name="connsiteX2" fmla="*/ 2906696 w 3066494"/>
              <a:gd name="connsiteY2" fmla="*/ 2681834 h 2681834"/>
              <a:gd name="connsiteX3" fmla="*/ 0 w 3066494"/>
              <a:gd name="connsiteY3" fmla="*/ 2557547 h 2681834"/>
              <a:gd name="connsiteX4" fmla="*/ 115409 w 3066494"/>
              <a:gd name="connsiteY4" fmla="*/ 656948 h 2681834"/>
              <a:gd name="connsiteX0" fmla="*/ 115409 w 2906696"/>
              <a:gd name="connsiteY0" fmla="*/ 292964 h 2317850"/>
              <a:gd name="connsiteX1" fmla="*/ 2853430 w 2906696"/>
              <a:gd name="connsiteY1" fmla="*/ 0 h 2317850"/>
              <a:gd name="connsiteX2" fmla="*/ 2906696 w 2906696"/>
              <a:gd name="connsiteY2" fmla="*/ 2317850 h 2317850"/>
              <a:gd name="connsiteX3" fmla="*/ 0 w 2906696"/>
              <a:gd name="connsiteY3" fmla="*/ 2193563 h 2317850"/>
              <a:gd name="connsiteX4" fmla="*/ 115409 w 2906696"/>
              <a:gd name="connsiteY4" fmla="*/ 292964 h 2317850"/>
              <a:gd name="connsiteX0" fmla="*/ 115409 w 3057617"/>
              <a:gd name="connsiteY0" fmla="*/ 648071 h 2672957"/>
              <a:gd name="connsiteX1" fmla="*/ 3057617 w 3057617"/>
              <a:gd name="connsiteY1" fmla="*/ 0 h 2672957"/>
              <a:gd name="connsiteX2" fmla="*/ 2906696 w 3057617"/>
              <a:gd name="connsiteY2" fmla="*/ 2672957 h 2672957"/>
              <a:gd name="connsiteX3" fmla="*/ 0 w 3057617"/>
              <a:gd name="connsiteY3" fmla="*/ 2548670 h 2672957"/>
              <a:gd name="connsiteX4" fmla="*/ 115409 w 3057617"/>
              <a:gd name="connsiteY4" fmla="*/ 648071 h 2672957"/>
              <a:gd name="connsiteX0" fmla="*/ 115409 w 2971257"/>
              <a:gd name="connsiteY0" fmla="*/ 510911 h 2535797"/>
              <a:gd name="connsiteX1" fmla="*/ 2971257 w 2971257"/>
              <a:gd name="connsiteY1" fmla="*/ 0 h 2535797"/>
              <a:gd name="connsiteX2" fmla="*/ 2906696 w 2971257"/>
              <a:gd name="connsiteY2" fmla="*/ 2535797 h 2535797"/>
              <a:gd name="connsiteX3" fmla="*/ 0 w 2971257"/>
              <a:gd name="connsiteY3" fmla="*/ 2411510 h 2535797"/>
              <a:gd name="connsiteX4" fmla="*/ 115409 w 2971257"/>
              <a:gd name="connsiteY4" fmla="*/ 510911 h 2535797"/>
              <a:gd name="connsiteX0" fmla="*/ 115409 w 3077937"/>
              <a:gd name="connsiteY0" fmla="*/ 668391 h 2693277"/>
              <a:gd name="connsiteX1" fmla="*/ 3077937 w 3077937"/>
              <a:gd name="connsiteY1" fmla="*/ 0 h 2693277"/>
              <a:gd name="connsiteX2" fmla="*/ 2906696 w 3077937"/>
              <a:gd name="connsiteY2" fmla="*/ 2693277 h 2693277"/>
              <a:gd name="connsiteX3" fmla="*/ 0 w 3077937"/>
              <a:gd name="connsiteY3" fmla="*/ 2568990 h 2693277"/>
              <a:gd name="connsiteX4" fmla="*/ 115409 w 3077937"/>
              <a:gd name="connsiteY4" fmla="*/ 668391 h 2693277"/>
              <a:gd name="connsiteX0" fmla="*/ 115409 w 3077937"/>
              <a:gd name="connsiteY0" fmla="*/ 668391 h 2568990"/>
              <a:gd name="connsiteX1" fmla="*/ 3077937 w 3077937"/>
              <a:gd name="connsiteY1" fmla="*/ 0 h 2568990"/>
              <a:gd name="connsiteX2" fmla="*/ 2769536 w 3077937"/>
              <a:gd name="connsiteY2" fmla="*/ 2535797 h 2568990"/>
              <a:gd name="connsiteX3" fmla="*/ 0 w 3077937"/>
              <a:gd name="connsiteY3" fmla="*/ 2568990 h 2568990"/>
              <a:gd name="connsiteX4" fmla="*/ 115409 w 3077937"/>
              <a:gd name="connsiteY4" fmla="*/ 668391 h 2568990"/>
              <a:gd name="connsiteX0" fmla="*/ 115409 w 3077937"/>
              <a:gd name="connsiteY0" fmla="*/ 668391 h 2693277"/>
              <a:gd name="connsiteX1" fmla="*/ 3077937 w 3077937"/>
              <a:gd name="connsiteY1" fmla="*/ 0 h 2693277"/>
              <a:gd name="connsiteX2" fmla="*/ 2916856 w 3077937"/>
              <a:gd name="connsiteY2" fmla="*/ 2693277 h 2693277"/>
              <a:gd name="connsiteX3" fmla="*/ 0 w 3077937"/>
              <a:gd name="connsiteY3" fmla="*/ 2568990 h 2693277"/>
              <a:gd name="connsiteX4" fmla="*/ 115409 w 3077937"/>
              <a:gd name="connsiteY4" fmla="*/ 668391 h 2693277"/>
              <a:gd name="connsiteX0" fmla="*/ 0 w 2962528"/>
              <a:gd name="connsiteY0" fmla="*/ 668391 h 2693277"/>
              <a:gd name="connsiteX1" fmla="*/ 2962528 w 2962528"/>
              <a:gd name="connsiteY1" fmla="*/ 0 h 2693277"/>
              <a:gd name="connsiteX2" fmla="*/ 2801447 w 2962528"/>
              <a:gd name="connsiteY2" fmla="*/ 2693277 h 2693277"/>
              <a:gd name="connsiteX3" fmla="*/ 331631 w 2962528"/>
              <a:gd name="connsiteY3" fmla="*/ 2289590 h 2693277"/>
              <a:gd name="connsiteX4" fmla="*/ 0 w 2962528"/>
              <a:gd name="connsiteY4" fmla="*/ 668391 h 2693277"/>
              <a:gd name="connsiteX0" fmla="*/ 120489 w 3083017"/>
              <a:gd name="connsiteY0" fmla="*/ 668391 h 2693277"/>
              <a:gd name="connsiteX1" fmla="*/ 3083017 w 3083017"/>
              <a:gd name="connsiteY1" fmla="*/ 0 h 2693277"/>
              <a:gd name="connsiteX2" fmla="*/ 2921936 w 3083017"/>
              <a:gd name="connsiteY2" fmla="*/ 2693277 h 2693277"/>
              <a:gd name="connsiteX3" fmla="*/ 0 w 3083017"/>
              <a:gd name="connsiteY3" fmla="*/ 2574070 h 2693277"/>
              <a:gd name="connsiteX4" fmla="*/ 120489 w 3083017"/>
              <a:gd name="connsiteY4" fmla="*/ 668391 h 2693277"/>
              <a:gd name="connsiteX0" fmla="*/ 262729 w 3083017"/>
              <a:gd name="connsiteY0" fmla="*/ 841111 h 2693277"/>
              <a:gd name="connsiteX1" fmla="*/ 3083017 w 3083017"/>
              <a:gd name="connsiteY1" fmla="*/ 0 h 2693277"/>
              <a:gd name="connsiteX2" fmla="*/ 2921936 w 3083017"/>
              <a:gd name="connsiteY2" fmla="*/ 2693277 h 2693277"/>
              <a:gd name="connsiteX3" fmla="*/ 0 w 3083017"/>
              <a:gd name="connsiteY3" fmla="*/ 2574070 h 2693277"/>
              <a:gd name="connsiteX4" fmla="*/ 262729 w 3083017"/>
              <a:gd name="connsiteY4" fmla="*/ 841111 h 2693277"/>
              <a:gd name="connsiteX0" fmla="*/ 105249 w 3083017"/>
              <a:gd name="connsiteY0" fmla="*/ 709031 h 2693277"/>
              <a:gd name="connsiteX1" fmla="*/ 3083017 w 3083017"/>
              <a:gd name="connsiteY1" fmla="*/ 0 h 2693277"/>
              <a:gd name="connsiteX2" fmla="*/ 2921936 w 3083017"/>
              <a:gd name="connsiteY2" fmla="*/ 2693277 h 2693277"/>
              <a:gd name="connsiteX3" fmla="*/ 0 w 3083017"/>
              <a:gd name="connsiteY3" fmla="*/ 2574070 h 2693277"/>
              <a:gd name="connsiteX4" fmla="*/ 105249 w 3083017"/>
              <a:gd name="connsiteY4" fmla="*/ 709031 h 2693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3017" h="2693277">
                <a:moveTo>
                  <a:pt x="105249" y="709031"/>
                </a:moveTo>
                <a:lnTo>
                  <a:pt x="3083017" y="0"/>
                </a:lnTo>
                <a:lnTo>
                  <a:pt x="2921936" y="2693277"/>
                </a:lnTo>
                <a:lnTo>
                  <a:pt x="0" y="2574070"/>
                </a:lnTo>
                <a:lnTo>
                  <a:pt x="105249" y="709031"/>
                </a:lnTo>
                <a:close/>
              </a:path>
            </a:pathLst>
          </a:cu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4091831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659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6-Image slide layout">
    <p:spTree>
      <p:nvGrpSpPr>
        <p:cNvPr id="1" name=""/>
        <p:cNvGrpSpPr/>
        <p:nvPr/>
      </p:nvGrpSpPr>
      <p:grpSpPr>
        <a:xfrm>
          <a:off x="0" y="0"/>
          <a:ext cx="0" cy="0"/>
          <a:chOff x="0" y="0"/>
          <a:chExt cx="0" cy="0"/>
        </a:xfrm>
      </p:grpSpPr>
      <p:sp>
        <p:nvSpPr>
          <p:cNvPr id="3" name="그림 개체 틀 2">
            <a:extLst>
              <a:ext uri="{FF2B5EF4-FFF2-40B4-BE49-F238E27FC236}">
                <a16:creationId xmlns:a16="http://schemas.microsoft.com/office/drawing/2014/main" id="{BC1A878D-07A3-41D4-969A-CEC7DA643945}"/>
              </a:ext>
            </a:extLst>
          </p:cNvPr>
          <p:cNvSpPr>
            <a:spLocks noGrp="1"/>
          </p:cNvSpPr>
          <p:nvPr>
            <p:ph type="pic" sz="quarter" idx="14" hasCustomPrompt="1"/>
          </p:nvPr>
        </p:nvSpPr>
        <p:spPr>
          <a:xfrm>
            <a:off x="0" y="0"/>
            <a:ext cx="12192000" cy="6857999"/>
          </a:xfrm>
          <a:prstGeom prst="parallelogram">
            <a:avLst>
              <a:gd name="adj" fmla="val 90695"/>
            </a:avLst>
          </a:prstGeom>
          <a:solidFill>
            <a:schemeClr val="bg1">
              <a:lumMod val="95000"/>
            </a:schemeClr>
          </a:solidFill>
        </p:spPr>
        <p:txBody>
          <a:bodyPr anchor="ctr"/>
          <a:lstStyle>
            <a:lvl1pPr marL="0" indent="0" algn="ctr">
              <a:buNone/>
              <a:defRPr sz="18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27740657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_Image slide layout">
    <p:bg>
      <p:bgPr>
        <a:solidFill>
          <a:schemeClr val="accent3"/>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7F5F9F48-A0D7-42AF-B746-871E3E140EE9}"/>
              </a:ext>
            </a:extLst>
          </p:cNvPr>
          <p:cNvSpPr/>
          <p:nvPr userDrawn="1"/>
        </p:nvSpPr>
        <p:spPr>
          <a:xfrm>
            <a:off x="4457700" y="0"/>
            <a:ext cx="7734300" cy="6858000"/>
          </a:xfrm>
          <a:custGeom>
            <a:avLst/>
            <a:gdLst>
              <a:gd name="connsiteX0" fmla="*/ 3160975 w 7734300"/>
              <a:gd name="connsiteY0" fmla="*/ 0 h 6858000"/>
              <a:gd name="connsiteX1" fmla="*/ 3167701 w 7734300"/>
              <a:gd name="connsiteY1" fmla="*/ 0 h 6858000"/>
              <a:gd name="connsiteX2" fmla="*/ 7734300 w 7734300"/>
              <a:gd name="connsiteY2" fmla="*/ 0 h 6858000"/>
              <a:gd name="connsiteX3" fmla="*/ 7734300 w 7734300"/>
              <a:gd name="connsiteY3" fmla="*/ 6858000 h 6858000"/>
              <a:gd name="connsiteX4" fmla="*/ 3167701 w 7734300"/>
              <a:gd name="connsiteY4" fmla="*/ 6858000 h 6858000"/>
              <a:gd name="connsiteX5" fmla="*/ 3160975 w 7734300"/>
              <a:gd name="connsiteY5" fmla="*/ 6858000 h 6858000"/>
              <a:gd name="connsiteX6" fmla="*/ 3160975 w 7734300"/>
              <a:gd name="connsiteY6" fmla="*/ 6850774 h 6858000"/>
              <a:gd name="connsiteX7" fmla="*/ 0 w 7734300"/>
              <a:gd name="connsiteY7" fmla="*/ 3454443 h 6858000"/>
              <a:gd name="connsiteX8" fmla="*/ 3160975 w 7734300"/>
              <a:gd name="connsiteY8" fmla="*/ 73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34300" h="6858000">
                <a:moveTo>
                  <a:pt x="3160975" y="0"/>
                </a:moveTo>
                <a:lnTo>
                  <a:pt x="3167701" y="0"/>
                </a:lnTo>
                <a:lnTo>
                  <a:pt x="7734300" y="0"/>
                </a:lnTo>
                <a:lnTo>
                  <a:pt x="7734300" y="6858000"/>
                </a:lnTo>
                <a:lnTo>
                  <a:pt x="3167701" y="6858000"/>
                </a:lnTo>
                <a:lnTo>
                  <a:pt x="3160975" y="6858000"/>
                </a:lnTo>
                <a:lnTo>
                  <a:pt x="3160975" y="6850774"/>
                </a:lnTo>
                <a:lnTo>
                  <a:pt x="0" y="3454443"/>
                </a:lnTo>
                <a:lnTo>
                  <a:pt x="3160975" y="733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5CF90682-C775-4F81-8230-DD7BF250795C}"/>
              </a:ext>
            </a:extLst>
          </p:cNvPr>
          <p:cNvSpPr>
            <a:spLocks noGrp="1"/>
          </p:cNvSpPr>
          <p:nvPr>
            <p:ph type="pic" sz="quarter" idx="14" hasCustomPrompt="1"/>
          </p:nvPr>
        </p:nvSpPr>
        <p:spPr>
          <a:xfrm>
            <a:off x="0" y="0"/>
            <a:ext cx="7734300" cy="6858000"/>
          </a:xfrm>
          <a:custGeom>
            <a:avLst/>
            <a:gdLst>
              <a:gd name="connsiteX0" fmla="*/ 0 w 7302500"/>
              <a:gd name="connsiteY0" fmla="*/ 0 h 6858000"/>
              <a:gd name="connsiteX1" fmla="*/ 4311650 w 7302500"/>
              <a:gd name="connsiteY1" fmla="*/ 0 h 6858000"/>
              <a:gd name="connsiteX2" fmla="*/ 4318000 w 7302500"/>
              <a:gd name="connsiteY2" fmla="*/ 0 h 6858000"/>
              <a:gd name="connsiteX3" fmla="*/ 4318000 w 7302500"/>
              <a:gd name="connsiteY3" fmla="*/ 7226 h 6858000"/>
              <a:gd name="connsiteX4" fmla="*/ 7302500 w 7302500"/>
              <a:gd name="connsiteY4" fmla="*/ 3403557 h 6858000"/>
              <a:gd name="connsiteX5" fmla="*/ 4318000 w 7302500"/>
              <a:gd name="connsiteY5" fmla="*/ 6850666 h 6858000"/>
              <a:gd name="connsiteX6" fmla="*/ 4318000 w 7302500"/>
              <a:gd name="connsiteY6" fmla="*/ 6858000 h 6858000"/>
              <a:gd name="connsiteX7" fmla="*/ 4311650 w 7302500"/>
              <a:gd name="connsiteY7" fmla="*/ 6858000 h 6858000"/>
              <a:gd name="connsiteX8" fmla="*/ 0 w 7302500"/>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2500" h="6858000">
                <a:moveTo>
                  <a:pt x="0" y="0"/>
                </a:moveTo>
                <a:lnTo>
                  <a:pt x="4311650" y="0"/>
                </a:lnTo>
                <a:lnTo>
                  <a:pt x="4318000" y="0"/>
                </a:lnTo>
                <a:lnTo>
                  <a:pt x="4318000" y="7226"/>
                </a:lnTo>
                <a:lnTo>
                  <a:pt x="7302500" y="3403557"/>
                </a:lnTo>
                <a:lnTo>
                  <a:pt x="4318000" y="6850666"/>
                </a:lnTo>
                <a:lnTo>
                  <a:pt x="4318000" y="6858000"/>
                </a:lnTo>
                <a:lnTo>
                  <a:pt x="4311650" y="6858000"/>
                </a:lnTo>
                <a:lnTo>
                  <a:pt x="0" y="6858000"/>
                </a:lnTo>
                <a:close/>
              </a:path>
            </a:pathLst>
          </a:cu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ko-KR" altLang="en-US" sz="1800" dirty="0">
                <a:solidFill>
                  <a:schemeClr val="tx1">
                    <a:lumMod val="75000"/>
                    <a:lumOff val="2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ko-KR" dirty="0"/>
              <a:t>Place Your Picture Here</a:t>
            </a:r>
            <a:endParaRPr lang="ko-KR" altLang="en-US" dirty="0"/>
          </a:p>
        </p:txBody>
      </p:sp>
    </p:spTree>
    <p:extLst>
      <p:ext uri="{BB962C8B-B14F-4D97-AF65-F5344CB8AC3E}">
        <p14:creationId xmlns:p14="http://schemas.microsoft.com/office/powerpoint/2010/main" val="4209013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ontents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5B8CE5-8DE7-4B1E-A438-23286B4532FA}"/>
              </a:ext>
            </a:extLst>
          </p:cNvPr>
          <p:cNvSpPr/>
          <p:nvPr userDrawn="1"/>
        </p:nvSpPr>
        <p:spPr>
          <a:xfrm>
            <a:off x="0" y="0"/>
            <a:ext cx="3780890" cy="685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reeform: Shape 2">
            <a:extLst>
              <a:ext uri="{FF2B5EF4-FFF2-40B4-BE49-F238E27FC236}">
                <a16:creationId xmlns:a16="http://schemas.microsoft.com/office/drawing/2014/main" id="{B70290CC-81EF-4E15-9C76-9825C872E73D}"/>
              </a:ext>
            </a:extLst>
          </p:cNvPr>
          <p:cNvSpPr/>
          <p:nvPr userDrawn="1"/>
        </p:nvSpPr>
        <p:spPr>
          <a:xfrm>
            <a:off x="67749" y="2190042"/>
            <a:ext cx="1825371" cy="4705764"/>
          </a:xfrm>
          <a:custGeom>
            <a:avLst/>
            <a:gdLst>
              <a:gd name="connsiteX0" fmla="*/ 15747 w 1825371"/>
              <a:gd name="connsiteY0" fmla="*/ 1352 h 3047785"/>
              <a:gd name="connsiteX1" fmla="*/ 83062 w 1825371"/>
              <a:gd name="connsiteY1" fmla="*/ 34837 h 3047785"/>
              <a:gd name="connsiteX2" fmla="*/ 961270 w 1825371"/>
              <a:gd name="connsiteY2" fmla="*/ 755975 h 3047785"/>
              <a:gd name="connsiteX3" fmla="*/ 1239162 w 1825371"/>
              <a:gd name="connsiteY3" fmla="*/ 1001764 h 3047785"/>
              <a:gd name="connsiteX4" fmla="*/ 1276445 w 1825371"/>
              <a:gd name="connsiteY4" fmla="*/ 1025928 h 3047785"/>
              <a:gd name="connsiteX5" fmla="*/ 1316489 w 1825371"/>
              <a:gd name="connsiteY5" fmla="*/ 1009704 h 3047785"/>
              <a:gd name="connsiteX6" fmla="*/ 1345141 w 1825371"/>
              <a:gd name="connsiteY6" fmla="*/ 948602 h 3047785"/>
              <a:gd name="connsiteX7" fmla="*/ 1407624 w 1825371"/>
              <a:gd name="connsiteY7" fmla="*/ 869894 h 3047785"/>
              <a:gd name="connsiteX8" fmla="*/ 1749379 w 1825371"/>
              <a:gd name="connsiteY8" fmla="*/ 590967 h 3047785"/>
              <a:gd name="connsiteX9" fmla="*/ 1808066 w 1825371"/>
              <a:gd name="connsiteY9" fmla="*/ 545399 h 3047785"/>
              <a:gd name="connsiteX10" fmla="*/ 1825326 w 1825371"/>
              <a:gd name="connsiteY10" fmla="*/ 554375 h 3047785"/>
              <a:gd name="connsiteX11" fmla="*/ 1811172 w 1825371"/>
              <a:gd name="connsiteY11" fmla="*/ 590277 h 3047785"/>
              <a:gd name="connsiteX12" fmla="*/ 1721073 w 1825371"/>
              <a:gd name="connsiteY12" fmla="*/ 698326 h 3047785"/>
              <a:gd name="connsiteX13" fmla="*/ 1385877 w 1825371"/>
              <a:gd name="connsiteY13" fmla="*/ 1068389 h 3047785"/>
              <a:gd name="connsiteX14" fmla="*/ 1376211 w 1825371"/>
              <a:gd name="connsiteY14" fmla="*/ 1098421 h 3047785"/>
              <a:gd name="connsiteX15" fmla="*/ 1361366 w 1825371"/>
              <a:gd name="connsiteY15" fmla="*/ 1135359 h 3047785"/>
              <a:gd name="connsiteX16" fmla="*/ 1355153 w 1825371"/>
              <a:gd name="connsiteY16" fmla="*/ 1169879 h 3047785"/>
              <a:gd name="connsiteX17" fmla="*/ 1409696 w 1825371"/>
              <a:gd name="connsiteY17" fmla="*/ 1384253 h 3047785"/>
              <a:gd name="connsiteX18" fmla="*/ 1524994 w 1825371"/>
              <a:gd name="connsiteY18" fmla="*/ 1739817 h 3047785"/>
              <a:gd name="connsiteX19" fmla="*/ 1659971 w 1825371"/>
              <a:gd name="connsiteY19" fmla="*/ 2199288 h 3047785"/>
              <a:gd name="connsiteX20" fmla="*/ 1782864 w 1825371"/>
              <a:gd name="connsiteY20" fmla="*/ 2697077 h 3047785"/>
              <a:gd name="connsiteX21" fmla="*/ 1794257 w 1825371"/>
              <a:gd name="connsiteY21" fmla="*/ 2767845 h 3047785"/>
              <a:gd name="connsiteX22" fmla="*/ 1791840 w 1825371"/>
              <a:gd name="connsiteY22" fmla="*/ 2778202 h 3047785"/>
              <a:gd name="connsiteX23" fmla="*/ 1784245 w 1825371"/>
              <a:gd name="connsiteY23" fmla="*/ 2770607 h 3047785"/>
              <a:gd name="connsiteX24" fmla="*/ 1746617 w 1825371"/>
              <a:gd name="connsiteY24" fmla="*/ 2660831 h 3047785"/>
              <a:gd name="connsiteX25" fmla="*/ 1513602 w 1825371"/>
              <a:gd name="connsiteY25" fmla="*/ 1875484 h 3047785"/>
              <a:gd name="connsiteX26" fmla="*/ 1297158 w 1825371"/>
              <a:gd name="connsiteY26" fmla="*/ 1267919 h 3047785"/>
              <a:gd name="connsiteX27" fmla="*/ 1275064 w 1825371"/>
              <a:gd name="connsiteY27" fmla="*/ 1217173 h 3047785"/>
              <a:gd name="connsiteX28" fmla="*/ 1248483 w 1825371"/>
              <a:gd name="connsiteY28" fmla="*/ 1193353 h 3047785"/>
              <a:gd name="connsiteX29" fmla="*/ 1232949 w 1825371"/>
              <a:gd name="connsiteY29" fmla="*/ 1222351 h 3047785"/>
              <a:gd name="connsiteX30" fmla="*/ 1230877 w 1825371"/>
              <a:gd name="connsiteY30" fmla="*/ 1283108 h 3047785"/>
              <a:gd name="connsiteX31" fmla="*/ 1243305 w 1825371"/>
              <a:gd name="connsiteY31" fmla="*/ 1522336 h 3047785"/>
              <a:gd name="connsiteX32" fmla="*/ 1261256 w 1825371"/>
              <a:gd name="connsiteY32" fmla="*/ 1854772 h 3047785"/>
              <a:gd name="connsiteX33" fmla="*/ 1272647 w 1825371"/>
              <a:gd name="connsiteY33" fmla="*/ 2086061 h 3047785"/>
              <a:gd name="connsiteX34" fmla="*/ 1288528 w 1825371"/>
              <a:gd name="connsiteY34" fmla="*/ 2674639 h 3047785"/>
              <a:gd name="connsiteX35" fmla="*/ 1297493 w 1825371"/>
              <a:gd name="connsiteY35" fmla="*/ 3047785 h 3047785"/>
              <a:gd name="connsiteX36" fmla="*/ 1048951 w 1825371"/>
              <a:gd name="connsiteY36" fmla="*/ 3047785 h 3047785"/>
              <a:gd name="connsiteX37" fmla="*/ 1053441 w 1825371"/>
              <a:gd name="connsiteY37" fmla="*/ 2920082 h 3047785"/>
              <a:gd name="connsiteX38" fmla="*/ 1066213 w 1825371"/>
              <a:gd name="connsiteY38" fmla="*/ 2573839 h 3047785"/>
              <a:gd name="connsiteX39" fmla="*/ 1077951 w 1825371"/>
              <a:gd name="connsiteY39" fmla="*/ 2236916 h 3047785"/>
              <a:gd name="connsiteX40" fmla="*/ 1093485 w 1825371"/>
              <a:gd name="connsiteY40" fmla="*/ 1882733 h 3047785"/>
              <a:gd name="connsiteX41" fmla="*/ 1107983 w 1825371"/>
              <a:gd name="connsiteY41" fmla="*/ 1608293 h 3047785"/>
              <a:gd name="connsiteX42" fmla="*/ 1125245 w 1825371"/>
              <a:gd name="connsiteY42" fmla="*/ 1293464 h 3047785"/>
              <a:gd name="connsiteX43" fmla="*/ 1096247 w 1825371"/>
              <a:gd name="connsiteY43" fmla="*/ 1270681 h 3047785"/>
              <a:gd name="connsiteX44" fmla="*/ 984400 w 1825371"/>
              <a:gd name="connsiteY44" fmla="*/ 1242374 h 3047785"/>
              <a:gd name="connsiteX45" fmla="*/ 977149 w 1825371"/>
              <a:gd name="connsiteY45" fmla="*/ 1225458 h 3047785"/>
              <a:gd name="connsiteX46" fmla="*/ 983019 w 1825371"/>
              <a:gd name="connsiteY46" fmla="*/ 1189902 h 3047785"/>
              <a:gd name="connsiteX47" fmla="*/ 1016158 w 1825371"/>
              <a:gd name="connsiteY47" fmla="*/ 1097041 h 3047785"/>
              <a:gd name="connsiteX48" fmla="*/ 1055513 w 1825371"/>
              <a:gd name="connsiteY48" fmla="*/ 1078055 h 3047785"/>
              <a:gd name="connsiteX49" fmla="*/ 1097628 w 1825371"/>
              <a:gd name="connsiteY49" fmla="*/ 1104290 h 3047785"/>
              <a:gd name="connsiteX50" fmla="*/ 1115579 w 1825371"/>
              <a:gd name="connsiteY50" fmla="*/ 1107743 h 3047785"/>
              <a:gd name="connsiteX51" fmla="*/ 1177026 w 1825371"/>
              <a:gd name="connsiteY51" fmla="*/ 1087375 h 3047785"/>
              <a:gd name="connsiteX52" fmla="*/ 1179787 w 1825371"/>
              <a:gd name="connsiteY52" fmla="*/ 1073913 h 3047785"/>
              <a:gd name="connsiteX53" fmla="*/ 1135255 w 1825371"/>
              <a:gd name="connsiteY53" fmla="*/ 1041117 h 3047785"/>
              <a:gd name="connsiteX54" fmla="*/ 939868 w 1825371"/>
              <a:gd name="connsiteY54" fmla="*/ 883702 h 3047785"/>
              <a:gd name="connsiteX55" fmla="*/ 549783 w 1825371"/>
              <a:gd name="connsiteY55" fmla="*/ 496379 h 3047785"/>
              <a:gd name="connsiteX56" fmla="*/ 40947 w 1825371"/>
              <a:gd name="connsiteY56" fmla="*/ 48990 h 3047785"/>
              <a:gd name="connsiteX57" fmla="*/ 5735 w 1825371"/>
              <a:gd name="connsiteY57" fmla="*/ 17231 h 3047785"/>
              <a:gd name="connsiteX58" fmla="*/ 902 w 1825371"/>
              <a:gd name="connsiteY58" fmla="*/ 4114 h 3047785"/>
              <a:gd name="connsiteX59" fmla="*/ 15747 w 1825371"/>
              <a:gd name="connsiteY59" fmla="*/ 1352 h 3047785"/>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88528 w 1825371"/>
              <a:gd name="connsiteY34" fmla="*/ 2674639 h 4705763"/>
              <a:gd name="connsiteX35" fmla="*/ 1297493 w 1825371"/>
              <a:gd name="connsiteY35" fmla="*/ 3047785 h 4705763"/>
              <a:gd name="connsiteX36" fmla="*/ 938419 w 1825371"/>
              <a:gd name="connsiteY36" fmla="*/ 4705763 h 4705763"/>
              <a:gd name="connsiteX37" fmla="*/ 1053441 w 1825371"/>
              <a:gd name="connsiteY37" fmla="*/ 2920082 h 4705763"/>
              <a:gd name="connsiteX38" fmla="*/ 1066213 w 1825371"/>
              <a:gd name="connsiteY38" fmla="*/ 2573839 h 4705763"/>
              <a:gd name="connsiteX39" fmla="*/ 1077951 w 1825371"/>
              <a:gd name="connsiteY39" fmla="*/ 2236916 h 4705763"/>
              <a:gd name="connsiteX40" fmla="*/ 1093485 w 1825371"/>
              <a:gd name="connsiteY40" fmla="*/ 1882733 h 4705763"/>
              <a:gd name="connsiteX41" fmla="*/ 1107983 w 1825371"/>
              <a:gd name="connsiteY41" fmla="*/ 1608293 h 4705763"/>
              <a:gd name="connsiteX42" fmla="*/ 1125245 w 1825371"/>
              <a:gd name="connsiteY42" fmla="*/ 1293464 h 4705763"/>
              <a:gd name="connsiteX43" fmla="*/ 1096247 w 1825371"/>
              <a:gd name="connsiteY43" fmla="*/ 1270681 h 4705763"/>
              <a:gd name="connsiteX44" fmla="*/ 984400 w 1825371"/>
              <a:gd name="connsiteY44" fmla="*/ 1242374 h 4705763"/>
              <a:gd name="connsiteX45" fmla="*/ 977149 w 1825371"/>
              <a:gd name="connsiteY45" fmla="*/ 1225458 h 4705763"/>
              <a:gd name="connsiteX46" fmla="*/ 983019 w 1825371"/>
              <a:gd name="connsiteY46" fmla="*/ 1189902 h 4705763"/>
              <a:gd name="connsiteX47" fmla="*/ 1016158 w 1825371"/>
              <a:gd name="connsiteY47" fmla="*/ 1097041 h 4705763"/>
              <a:gd name="connsiteX48" fmla="*/ 1055513 w 1825371"/>
              <a:gd name="connsiteY48" fmla="*/ 1078055 h 4705763"/>
              <a:gd name="connsiteX49" fmla="*/ 1097628 w 1825371"/>
              <a:gd name="connsiteY49" fmla="*/ 1104290 h 4705763"/>
              <a:gd name="connsiteX50" fmla="*/ 1115579 w 1825371"/>
              <a:gd name="connsiteY50" fmla="*/ 1107743 h 4705763"/>
              <a:gd name="connsiteX51" fmla="*/ 1177026 w 1825371"/>
              <a:gd name="connsiteY51" fmla="*/ 1087375 h 4705763"/>
              <a:gd name="connsiteX52" fmla="*/ 1179787 w 1825371"/>
              <a:gd name="connsiteY52" fmla="*/ 1073913 h 4705763"/>
              <a:gd name="connsiteX53" fmla="*/ 1135255 w 1825371"/>
              <a:gd name="connsiteY53" fmla="*/ 1041117 h 4705763"/>
              <a:gd name="connsiteX54" fmla="*/ 939868 w 1825371"/>
              <a:gd name="connsiteY54" fmla="*/ 883702 h 4705763"/>
              <a:gd name="connsiteX55" fmla="*/ 549783 w 1825371"/>
              <a:gd name="connsiteY55" fmla="*/ 496379 h 4705763"/>
              <a:gd name="connsiteX56" fmla="*/ 40947 w 1825371"/>
              <a:gd name="connsiteY56" fmla="*/ 48990 h 4705763"/>
              <a:gd name="connsiteX57" fmla="*/ 5735 w 1825371"/>
              <a:gd name="connsiteY57" fmla="*/ 17231 h 4705763"/>
              <a:gd name="connsiteX58" fmla="*/ 902 w 1825371"/>
              <a:gd name="connsiteY58" fmla="*/ 4114 h 4705763"/>
              <a:gd name="connsiteX59" fmla="*/ 15747 w 1825371"/>
              <a:gd name="connsiteY59"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88528 w 1825371"/>
              <a:gd name="connsiteY34" fmla="*/ 2674639 h 4705763"/>
              <a:gd name="connsiteX35" fmla="*/ 1297493 w 1825371"/>
              <a:gd name="connsiteY35" fmla="*/ 4685667 h 4705763"/>
              <a:gd name="connsiteX36" fmla="*/ 938419 w 1825371"/>
              <a:gd name="connsiteY36" fmla="*/ 4705763 h 4705763"/>
              <a:gd name="connsiteX37" fmla="*/ 1053441 w 1825371"/>
              <a:gd name="connsiteY37" fmla="*/ 2920082 h 4705763"/>
              <a:gd name="connsiteX38" fmla="*/ 1066213 w 1825371"/>
              <a:gd name="connsiteY38" fmla="*/ 2573839 h 4705763"/>
              <a:gd name="connsiteX39" fmla="*/ 1077951 w 1825371"/>
              <a:gd name="connsiteY39" fmla="*/ 2236916 h 4705763"/>
              <a:gd name="connsiteX40" fmla="*/ 1093485 w 1825371"/>
              <a:gd name="connsiteY40" fmla="*/ 1882733 h 4705763"/>
              <a:gd name="connsiteX41" fmla="*/ 1107983 w 1825371"/>
              <a:gd name="connsiteY41" fmla="*/ 1608293 h 4705763"/>
              <a:gd name="connsiteX42" fmla="*/ 1125245 w 1825371"/>
              <a:gd name="connsiteY42" fmla="*/ 1293464 h 4705763"/>
              <a:gd name="connsiteX43" fmla="*/ 1096247 w 1825371"/>
              <a:gd name="connsiteY43" fmla="*/ 1270681 h 4705763"/>
              <a:gd name="connsiteX44" fmla="*/ 984400 w 1825371"/>
              <a:gd name="connsiteY44" fmla="*/ 1242374 h 4705763"/>
              <a:gd name="connsiteX45" fmla="*/ 977149 w 1825371"/>
              <a:gd name="connsiteY45" fmla="*/ 1225458 h 4705763"/>
              <a:gd name="connsiteX46" fmla="*/ 983019 w 1825371"/>
              <a:gd name="connsiteY46" fmla="*/ 1189902 h 4705763"/>
              <a:gd name="connsiteX47" fmla="*/ 1016158 w 1825371"/>
              <a:gd name="connsiteY47" fmla="*/ 1097041 h 4705763"/>
              <a:gd name="connsiteX48" fmla="*/ 1055513 w 1825371"/>
              <a:gd name="connsiteY48" fmla="*/ 1078055 h 4705763"/>
              <a:gd name="connsiteX49" fmla="*/ 1097628 w 1825371"/>
              <a:gd name="connsiteY49" fmla="*/ 1104290 h 4705763"/>
              <a:gd name="connsiteX50" fmla="*/ 1115579 w 1825371"/>
              <a:gd name="connsiteY50" fmla="*/ 1107743 h 4705763"/>
              <a:gd name="connsiteX51" fmla="*/ 1177026 w 1825371"/>
              <a:gd name="connsiteY51" fmla="*/ 1087375 h 4705763"/>
              <a:gd name="connsiteX52" fmla="*/ 1179787 w 1825371"/>
              <a:gd name="connsiteY52" fmla="*/ 1073913 h 4705763"/>
              <a:gd name="connsiteX53" fmla="*/ 1135255 w 1825371"/>
              <a:gd name="connsiteY53" fmla="*/ 1041117 h 4705763"/>
              <a:gd name="connsiteX54" fmla="*/ 939868 w 1825371"/>
              <a:gd name="connsiteY54" fmla="*/ 883702 h 4705763"/>
              <a:gd name="connsiteX55" fmla="*/ 549783 w 1825371"/>
              <a:gd name="connsiteY55" fmla="*/ 496379 h 4705763"/>
              <a:gd name="connsiteX56" fmla="*/ 40947 w 1825371"/>
              <a:gd name="connsiteY56" fmla="*/ 48990 h 4705763"/>
              <a:gd name="connsiteX57" fmla="*/ 5735 w 1825371"/>
              <a:gd name="connsiteY57" fmla="*/ 17231 h 4705763"/>
              <a:gd name="connsiteX58" fmla="*/ 902 w 1825371"/>
              <a:gd name="connsiteY58" fmla="*/ 4114 h 4705763"/>
              <a:gd name="connsiteX59" fmla="*/ 15747 w 1825371"/>
              <a:gd name="connsiteY59"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97493 w 1825371"/>
              <a:gd name="connsiteY34" fmla="*/ 4685667 h 4705763"/>
              <a:gd name="connsiteX35" fmla="*/ 938419 w 1825371"/>
              <a:gd name="connsiteY35" fmla="*/ 4705763 h 4705763"/>
              <a:gd name="connsiteX36" fmla="*/ 1053441 w 1825371"/>
              <a:gd name="connsiteY36" fmla="*/ 2920082 h 4705763"/>
              <a:gd name="connsiteX37" fmla="*/ 1066213 w 1825371"/>
              <a:gd name="connsiteY37" fmla="*/ 2573839 h 4705763"/>
              <a:gd name="connsiteX38" fmla="*/ 1077951 w 1825371"/>
              <a:gd name="connsiteY38" fmla="*/ 2236916 h 4705763"/>
              <a:gd name="connsiteX39" fmla="*/ 1093485 w 1825371"/>
              <a:gd name="connsiteY39" fmla="*/ 1882733 h 4705763"/>
              <a:gd name="connsiteX40" fmla="*/ 1107983 w 1825371"/>
              <a:gd name="connsiteY40" fmla="*/ 1608293 h 4705763"/>
              <a:gd name="connsiteX41" fmla="*/ 1125245 w 1825371"/>
              <a:gd name="connsiteY41" fmla="*/ 1293464 h 4705763"/>
              <a:gd name="connsiteX42" fmla="*/ 1096247 w 1825371"/>
              <a:gd name="connsiteY42" fmla="*/ 1270681 h 4705763"/>
              <a:gd name="connsiteX43" fmla="*/ 984400 w 1825371"/>
              <a:gd name="connsiteY43" fmla="*/ 1242374 h 4705763"/>
              <a:gd name="connsiteX44" fmla="*/ 977149 w 1825371"/>
              <a:gd name="connsiteY44" fmla="*/ 1225458 h 4705763"/>
              <a:gd name="connsiteX45" fmla="*/ 983019 w 1825371"/>
              <a:gd name="connsiteY45" fmla="*/ 1189902 h 4705763"/>
              <a:gd name="connsiteX46" fmla="*/ 1016158 w 1825371"/>
              <a:gd name="connsiteY46" fmla="*/ 1097041 h 4705763"/>
              <a:gd name="connsiteX47" fmla="*/ 1055513 w 1825371"/>
              <a:gd name="connsiteY47" fmla="*/ 1078055 h 4705763"/>
              <a:gd name="connsiteX48" fmla="*/ 1097628 w 1825371"/>
              <a:gd name="connsiteY48" fmla="*/ 1104290 h 4705763"/>
              <a:gd name="connsiteX49" fmla="*/ 1115579 w 1825371"/>
              <a:gd name="connsiteY49" fmla="*/ 1107743 h 4705763"/>
              <a:gd name="connsiteX50" fmla="*/ 1177026 w 1825371"/>
              <a:gd name="connsiteY50" fmla="*/ 1087375 h 4705763"/>
              <a:gd name="connsiteX51" fmla="*/ 1179787 w 1825371"/>
              <a:gd name="connsiteY51" fmla="*/ 1073913 h 4705763"/>
              <a:gd name="connsiteX52" fmla="*/ 1135255 w 1825371"/>
              <a:gd name="connsiteY52" fmla="*/ 1041117 h 4705763"/>
              <a:gd name="connsiteX53" fmla="*/ 939868 w 1825371"/>
              <a:gd name="connsiteY53" fmla="*/ 883702 h 4705763"/>
              <a:gd name="connsiteX54" fmla="*/ 549783 w 1825371"/>
              <a:gd name="connsiteY54" fmla="*/ 496379 h 4705763"/>
              <a:gd name="connsiteX55" fmla="*/ 40947 w 1825371"/>
              <a:gd name="connsiteY55" fmla="*/ 48990 h 4705763"/>
              <a:gd name="connsiteX56" fmla="*/ 5735 w 1825371"/>
              <a:gd name="connsiteY56" fmla="*/ 17231 h 4705763"/>
              <a:gd name="connsiteX57" fmla="*/ 902 w 1825371"/>
              <a:gd name="connsiteY57" fmla="*/ 4114 h 4705763"/>
              <a:gd name="connsiteX58" fmla="*/ 15747 w 1825371"/>
              <a:gd name="connsiteY58"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97493 w 1825371"/>
              <a:gd name="connsiteY33" fmla="*/ 4685667 h 4705763"/>
              <a:gd name="connsiteX34" fmla="*/ 938419 w 1825371"/>
              <a:gd name="connsiteY34" fmla="*/ 4705763 h 4705763"/>
              <a:gd name="connsiteX35" fmla="*/ 1053441 w 1825371"/>
              <a:gd name="connsiteY35" fmla="*/ 2920082 h 4705763"/>
              <a:gd name="connsiteX36" fmla="*/ 1066213 w 1825371"/>
              <a:gd name="connsiteY36" fmla="*/ 2573839 h 4705763"/>
              <a:gd name="connsiteX37" fmla="*/ 1077951 w 1825371"/>
              <a:gd name="connsiteY37" fmla="*/ 2236916 h 4705763"/>
              <a:gd name="connsiteX38" fmla="*/ 1093485 w 1825371"/>
              <a:gd name="connsiteY38" fmla="*/ 1882733 h 4705763"/>
              <a:gd name="connsiteX39" fmla="*/ 1107983 w 1825371"/>
              <a:gd name="connsiteY39" fmla="*/ 1608293 h 4705763"/>
              <a:gd name="connsiteX40" fmla="*/ 1125245 w 1825371"/>
              <a:gd name="connsiteY40" fmla="*/ 1293464 h 4705763"/>
              <a:gd name="connsiteX41" fmla="*/ 1096247 w 1825371"/>
              <a:gd name="connsiteY41" fmla="*/ 1270681 h 4705763"/>
              <a:gd name="connsiteX42" fmla="*/ 984400 w 1825371"/>
              <a:gd name="connsiteY42" fmla="*/ 1242374 h 4705763"/>
              <a:gd name="connsiteX43" fmla="*/ 977149 w 1825371"/>
              <a:gd name="connsiteY43" fmla="*/ 1225458 h 4705763"/>
              <a:gd name="connsiteX44" fmla="*/ 983019 w 1825371"/>
              <a:gd name="connsiteY44" fmla="*/ 1189902 h 4705763"/>
              <a:gd name="connsiteX45" fmla="*/ 1016158 w 1825371"/>
              <a:gd name="connsiteY45" fmla="*/ 1097041 h 4705763"/>
              <a:gd name="connsiteX46" fmla="*/ 1055513 w 1825371"/>
              <a:gd name="connsiteY46" fmla="*/ 1078055 h 4705763"/>
              <a:gd name="connsiteX47" fmla="*/ 1097628 w 1825371"/>
              <a:gd name="connsiteY47" fmla="*/ 1104290 h 4705763"/>
              <a:gd name="connsiteX48" fmla="*/ 1115579 w 1825371"/>
              <a:gd name="connsiteY48" fmla="*/ 1107743 h 4705763"/>
              <a:gd name="connsiteX49" fmla="*/ 1177026 w 1825371"/>
              <a:gd name="connsiteY49" fmla="*/ 1087375 h 4705763"/>
              <a:gd name="connsiteX50" fmla="*/ 1179787 w 1825371"/>
              <a:gd name="connsiteY50" fmla="*/ 1073913 h 4705763"/>
              <a:gd name="connsiteX51" fmla="*/ 1135255 w 1825371"/>
              <a:gd name="connsiteY51" fmla="*/ 1041117 h 4705763"/>
              <a:gd name="connsiteX52" fmla="*/ 939868 w 1825371"/>
              <a:gd name="connsiteY52" fmla="*/ 883702 h 4705763"/>
              <a:gd name="connsiteX53" fmla="*/ 549783 w 1825371"/>
              <a:gd name="connsiteY53" fmla="*/ 496379 h 4705763"/>
              <a:gd name="connsiteX54" fmla="*/ 40947 w 1825371"/>
              <a:gd name="connsiteY54" fmla="*/ 48990 h 4705763"/>
              <a:gd name="connsiteX55" fmla="*/ 5735 w 1825371"/>
              <a:gd name="connsiteY55" fmla="*/ 17231 h 4705763"/>
              <a:gd name="connsiteX56" fmla="*/ 902 w 1825371"/>
              <a:gd name="connsiteY56" fmla="*/ 4114 h 4705763"/>
              <a:gd name="connsiteX57" fmla="*/ 15747 w 1825371"/>
              <a:gd name="connsiteY57"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97493 w 1825371"/>
              <a:gd name="connsiteY32" fmla="*/ 4685667 h 4705763"/>
              <a:gd name="connsiteX33" fmla="*/ 938419 w 1825371"/>
              <a:gd name="connsiteY33" fmla="*/ 4705763 h 4705763"/>
              <a:gd name="connsiteX34" fmla="*/ 1053441 w 1825371"/>
              <a:gd name="connsiteY34" fmla="*/ 2920082 h 4705763"/>
              <a:gd name="connsiteX35" fmla="*/ 1066213 w 1825371"/>
              <a:gd name="connsiteY35" fmla="*/ 2573839 h 4705763"/>
              <a:gd name="connsiteX36" fmla="*/ 1077951 w 1825371"/>
              <a:gd name="connsiteY36" fmla="*/ 2236916 h 4705763"/>
              <a:gd name="connsiteX37" fmla="*/ 1093485 w 1825371"/>
              <a:gd name="connsiteY37" fmla="*/ 1882733 h 4705763"/>
              <a:gd name="connsiteX38" fmla="*/ 1107983 w 1825371"/>
              <a:gd name="connsiteY38" fmla="*/ 1608293 h 4705763"/>
              <a:gd name="connsiteX39" fmla="*/ 1125245 w 1825371"/>
              <a:gd name="connsiteY39" fmla="*/ 1293464 h 4705763"/>
              <a:gd name="connsiteX40" fmla="*/ 1096247 w 1825371"/>
              <a:gd name="connsiteY40" fmla="*/ 1270681 h 4705763"/>
              <a:gd name="connsiteX41" fmla="*/ 984400 w 1825371"/>
              <a:gd name="connsiteY41" fmla="*/ 1242374 h 4705763"/>
              <a:gd name="connsiteX42" fmla="*/ 977149 w 1825371"/>
              <a:gd name="connsiteY42" fmla="*/ 1225458 h 4705763"/>
              <a:gd name="connsiteX43" fmla="*/ 983019 w 1825371"/>
              <a:gd name="connsiteY43" fmla="*/ 1189902 h 4705763"/>
              <a:gd name="connsiteX44" fmla="*/ 1016158 w 1825371"/>
              <a:gd name="connsiteY44" fmla="*/ 1097041 h 4705763"/>
              <a:gd name="connsiteX45" fmla="*/ 1055513 w 1825371"/>
              <a:gd name="connsiteY45" fmla="*/ 1078055 h 4705763"/>
              <a:gd name="connsiteX46" fmla="*/ 1097628 w 1825371"/>
              <a:gd name="connsiteY46" fmla="*/ 1104290 h 4705763"/>
              <a:gd name="connsiteX47" fmla="*/ 1115579 w 1825371"/>
              <a:gd name="connsiteY47" fmla="*/ 1107743 h 4705763"/>
              <a:gd name="connsiteX48" fmla="*/ 1177026 w 1825371"/>
              <a:gd name="connsiteY48" fmla="*/ 1087375 h 4705763"/>
              <a:gd name="connsiteX49" fmla="*/ 1179787 w 1825371"/>
              <a:gd name="connsiteY49" fmla="*/ 1073913 h 4705763"/>
              <a:gd name="connsiteX50" fmla="*/ 1135255 w 1825371"/>
              <a:gd name="connsiteY50" fmla="*/ 1041117 h 4705763"/>
              <a:gd name="connsiteX51" fmla="*/ 939868 w 1825371"/>
              <a:gd name="connsiteY51" fmla="*/ 883702 h 4705763"/>
              <a:gd name="connsiteX52" fmla="*/ 549783 w 1825371"/>
              <a:gd name="connsiteY52" fmla="*/ 496379 h 4705763"/>
              <a:gd name="connsiteX53" fmla="*/ 40947 w 1825371"/>
              <a:gd name="connsiteY53" fmla="*/ 48990 h 4705763"/>
              <a:gd name="connsiteX54" fmla="*/ 5735 w 1825371"/>
              <a:gd name="connsiteY54" fmla="*/ 17231 h 4705763"/>
              <a:gd name="connsiteX55" fmla="*/ 902 w 1825371"/>
              <a:gd name="connsiteY55" fmla="*/ 4114 h 4705763"/>
              <a:gd name="connsiteX56" fmla="*/ 15747 w 1825371"/>
              <a:gd name="connsiteY56"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093485 w 1825371"/>
              <a:gd name="connsiteY36" fmla="*/ 1882733 h 4705763"/>
              <a:gd name="connsiteX37" fmla="*/ 1107983 w 1825371"/>
              <a:gd name="connsiteY37" fmla="*/ 1608293 h 4705763"/>
              <a:gd name="connsiteX38" fmla="*/ 1125245 w 1825371"/>
              <a:gd name="connsiteY38" fmla="*/ 1293464 h 4705763"/>
              <a:gd name="connsiteX39" fmla="*/ 1096247 w 1825371"/>
              <a:gd name="connsiteY39" fmla="*/ 1270681 h 4705763"/>
              <a:gd name="connsiteX40" fmla="*/ 984400 w 1825371"/>
              <a:gd name="connsiteY40" fmla="*/ 1242374 h 4705763"/>
              <a:gd name="connsiteX41" fmla="*/ 977149 w 1825371"/>
              <a:gd name="connsiteY41" fmla="*/ 1225458 h 4705763"/>
              <a:gd name="connsiteX42" fmla="*/ 983019 w 1825371"/>
              <a:gd name="connsiteY42" fmla="*/ 1189902 h 4705763"/>
              <a:gd name="connsiteX43" fmla="*/ 1016158 w 1825371"/>
              <a:gd name="connsiteY43" fmla="*/ 1097041 h 4705763"/>
              <a:gd name="connsiteX44" fmla="*/ 1055513 w 1825371"/>
              <a:gd name="connsiteY44" fmla="*/ 1078055 h 4705763"/>
              <a:gd name="connsiteX45" fmla="*/ 1097628 w 1825371"/>
              <a:gd name="connsiteY45" fmla="*/ 1104290 h 4705763"/>
              <a:gd name="connsiteX46" fmla="*/ 1115579 w 1825371"/>
              <a:gd name="connsiteY46" fmla="*/ 1107743 h 4705763"/>
              <a:gd name="connsiteX47" fmla="*/ 1177026 w 1825371"/>
              <a:gd name="connsiteY47" fmla="*/ 1087375 h 4705763"/>
              <a:gd name="connsiteX48" fmla="*/ 1179787 w 1825371"/>
              <a:gd name="connsiteY48" fmla="*/ 1073913 h 4705763"/>
              <a:gd name="connsiteX49" fmla="*/ 1135255 w 1825371"/>
              <a:gd name="connsiteY49" fmla="*/ 1041117 h 4705763"/>
              <a:gd name="connsiteX50" fmla="*/ 939868 w 1825371"/>
              <a:gd name="connsiteY50" fmla="*/ 883702 h 4705763"/>
              <a:gd name="connsiteX51" fmla="*/ 549783 w 1825371"/>
              <a:gd name="connsiteY51" fmla="*/ 496379 h 4705763"/>
              <a:gd name="connsiteX52" fmla="*/ 40947 w 1825371"/>
              <a:gd name="connsiteY52" fmla="*/ 48990 h 4705763"/>
              <a:gd name="connsiteX53" fmla="*/ 5735 w 1825371"/>
              <a:gd name="connsiteY53" fmla="*/ 17231 h 4705763"/>
              <a:gd name="connsiteX54" fmla="*/ 902 w 1825371"/>
              <a:gd name="connsiteY54" fmla="*/ 4114 h 4705763"/>
              <a:gd name="connsiteX55" fmla="*/ 15747 w 1825371"/>
              <a:gd name="connsiteY55"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093485 w 1825371"/>
              <a:gd name="connsiteY36" fmla="*/ 1882733 h 4705763"/>
              <a:gd name="connsiteX37" fmla="*/ 1125245 w 1825371"/>
              <a:gd name="connsiteY37" fmla="*/ 1293464 h 4705763"/>
              <a:gd name="connsiteX38" fmla="*/ 1096247 w 1825371"/>
              <a:gd name="connsiteY38" fmla="*/ 1270681 h 4705763"/>
              <a:gd name="connsiteX39" fmla="*/ 984400 w 1825371"/>
              <a:gd name="connsiteY39" fmla="*/ 1242374 h 4705763"/>
              <a:gd name="connsiteX40" fmla="*/ 977149 w 1825371"/>
              <a:gd name="connsiteY40" fmla="*/ 1225458 h 4705763"/>
              <a:gd name="connsiteX41" fmla="*/ 983019 w 1825371"/>
              <a:gd name="connsiteY41" fmla="*/ 1189902 h 4705763"/>
              <a:gd name="connsiteX42" fmla="*/ 1016158 w 1825371"/>
              <a:gd name="connsiteY42" fmla="*/ 1097041 h 4705763"/>
              <a:gd name="connsiteX43" fmla="*/ 1055513 w 1825371"/>
              <a:gd name="connsiteY43" fmla="*/ 1078055 h 4705763"/>
              <a:gd name="connsiteX44" fmla="*/ 1097628 w 1825371"/>
              <a:gd name="connsiteY44" fmla="*/ 1104290 h 4705763"/>
              <a:gd name="connsiteX45" fmla="*/ 1115579 w 1825371"/>
              <a:gd name="connsiteY45" fmla="*/ 1107743 h 4705763"/>
              <a:gd name="connsiteX46" fmla="*/ 1177026 w 1825371"/>
              <a:gd name="connsiteY46" fmla="*/ 1087375 h 4705763"/>
              <a:gd name="connsiteX47" fmla="*/ 1179787 w 1825371"/>
              <a:gd name="connsiteY47" fmla="*/ 1073913 h 4705763"/>
              <a:gd name="connsiteX48" fmla="*/ 1135255 w 1825371"/>
              <a:gd name="connsiteY48" fmla="*/ 1041117 h 4705763"/>
              <a:gd name="connsiteX49" fmla="*/ 939868 w 1825371"/>
              <a:gd name="connsiteY49" fmla="*/ 883702 h 4705763"/>
              <a:gd name="connsiteX50" fmla="*/ 549783 w 1825371"/>
              <a:gd name="connsiteY50" fmla="*/ 496379 h 4705763"/>
              <a:gd name="connsiteX51" fmla="*/ 40947 w 1825371"/>
              <a:gd name="connsiteY51" fmla="*/ 48990 h 4705763"/>
              <a:gd name="connsiteX52" fmla="*/ 5735 w 1825371"/>
              <a:gd name="connsiteY52" fmla="*/ 17231 h 4705763"/>
              <a:gd name="connsiteX53" fmla="*/ 902 w 1825371"/>
              <a:gd name="connsiteY53" fmla="*/ 4114 h 4705763"/>
              <a:gd name="connsiteX54" fmla="*/ 15747 w 1825371"/>
              <a:gd name="connsiteY54"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125245 w 1825371"/>
              <a:gd name="connsiteY36" fmla="*/ 1293464 h 4705763"/>
              <a:gd name="connsiteX37" fmla="*/ 1096247 w 1825371"/>
              <a:gd name="connsiteY37" fmla="*/ 1270681 h 4705763"/>
              <a:gd name="connsiteX38" fmla="*/ 984400 w 1825371"/>
              <a:gd name="connsiteY38" fmla="*/ 1242374 h 4705763"/>
              <a:gd name="connsiteX39" fmla="*/ 977149 w 1825371"/>
              <a:gd name="connsiteY39" fmla="*/ 1225458 h 4705763"/>
              <a:gd name="connsiteX40" fmla="*/ 983019 w 1825371"/>
              <a:gd name="connsiteY40" fmla="*/ 1189902 h 4705763"/>
              <a:gd name="connsiteX41" fmla="*/ 1016158 w 1825371"/>
              <a:gd name="connsiteY41" fmla="*/ 1097041 h 4705763"/>
              <a:gd name="connsiteX42" fmla="*/ 1055513 w 1825371"/>
              <a:gd name="connsiteY42" fmla="*/ 1078055 h 4705763"/>
              <a:gd name="connsiteX43" fmla="*/ 1097628 w 1825371"/>
              <a:gd name="connsiteY43" fmla="*/ 1104290 h 4705763"/>
              <a:gd name="connsiteX44" fmla="*/ 1115579 w 1825371"/>
              <a:gd name="connsiteY44" fmla="*/ 1107743 h 4705763"/>
              <a:gd name="connsiteX45" fmla="*/ 1177026 w 1825371"/>
              <a:gd name="connsiteY45" fmla="*/ 1087375 h 4705763"/>
              <a:gd name="connsiteX46" fmla="*/ 1179787 w 1825371"/>
              <a:gd name="connsiteY46" fmla="*/ 1073913 h 4705763"/>
              <a:gd name="connsiteX47" fmla="*/ 1135255 w 1825371"/>
              <a:gd name="connsiteY47" fmla="*/ 1041117 h 4705763"/>
              <a:gd name="connsiteX48" fmla="*/ 939868 w 1825371"/>
              <a:gd name="connsiteY48" fmla="*/ 883702 h 4705763"/>
              <a:gd name="connsiteX49" fmla="*/ 549783 w 1825371"/>
              <a:gd name="connsiteY49" fmla="*/ 496379 h 4705763"/>
              <a:gd name="connsiteX50" fmla="*/ 40947 w 1825371"/>
              <a:gd name="connsiteY50" fmla="*/ 48990 h 4705763"/>
              <a:gd name="connsiteX51" fmla="*/ 5735 w 1825371"/>
              <a:gd name="connsiteY51" fmla="*/ 17231 h 4705763"/>
              <a:gd name="connsiteX52" fmla="*/ 902 w 1825371"/>
              <a:gd name="connsiteY52" fmla="*/ 4114 h 4705763"/>
              <a:gd name="connsiteX53" fmla="*/ 15747 w 1825371"/>
              <a:gd name="connsiteY53"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125245 w 1825371"/>
              <a:gd name="connsiteY35" fmla="*/ 1293464 h 4705763"/>
              <a:gd name="connsiteX36" fmla="*/ 1096247 w 1825371"/>
              <a:gd name="connsiteY36" fmla="*/ 1270681 h 4705763"/>
              <a:gd name="connsiteX37" fmla="*/ 984400 w 1825371"/>
              <a:gd name="connsiteY37" fmla="*/ 1242374 h 4705763"/>
              <a:gd name="connsiteX38" fmla="*/ 977149 w 1825371"/>
              <a:gd name="connsiteY38" fmla="*/ 1225458 h 4705763"/>
              <a:gd name="connsiteX39" fmla="*/ 983019 w 1825371"/>
              <a:gd name="connsiteY39" fmla="*/ 1189902 h 4705763"/>
              <a:gd name="connsiteX40" fmla="*/ 1016158 w 1825371"/>
              <a:gd name="connsiteY40" fmla="*/ 1097041 h 4705763"/>
              <a:gd name="connsiteX41" fmla="*/ 1055513 w 1825371"/>
              <a:gd name="connsiteY41" fmla="*/ 1078055 h 4705763"/>
              <a:gd name="connsiteX42" fmla="*/ 1097628 w 1825371"/>
              <a:gd name="connsiteY42" fmla="*/ 1104290 h 4705763"/>
              <a:gd name="connsiteX43" fmla="*/ 1115579 w 1825371"/>
              <a:gd name="connsiteY43" fmla="*/ 1107743 h 4705763"/>
              <a:gd name="connsiteX44" fmla="*/ 1177026 w 1825371"/>
              <a:gd name="connsiteY44" fmla="*/ 1087375 h 4705763"/>
              <a:gd name="connsiteX45" fmla="*/ 1179787 w 1825371"/>
              <a:gd name="connsiteY45" fmla="*/ 1073913 h 4705763"/>
              <a:gd name="connsiteX46" fmla="*/ 1135255 w 1825371"/>
              <a:gd name="connsiteY46" fmla="*/ 1041117 h 4705763"/>
              <a:gd name="connsiteX47" fmla="*/ 939868 w 1825371"/>
              <a:gd name="connsiteY47" fmla="*/ 883702 h 4705763"/>
              <a:gd name="connsiteX48" fmla="*/ 549783 w 1825371"/>
              <a:gd name="connsiteY48" fmla="*/ 496379 h 4705763"/>
              <a:gd name="connsiteX49" fmla="*/ 40947 w 1825371"/>
              <a:gd name="connsiteY49" fmla="*/ 48990 h 4705763"/>
              <a:gd name="connsiteX50" fmla="*/ 5735 w 1825371"/>
              <a:gd name="connsiteY50" fmla="*/ 17231 h 4705763"/>
              <a:gd name="connsiteX51" fmla="*/ 902 w 1825371"/>
              <a:gd name="connsiteY51" fmla="*/ 4114 h 4705763"/>
              <a:gd name="connsiteX52" fmla="*/ 15747 w 1825371"/>
              <a:gd name="connsiteY52"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125245 w 1825371"/>
              <a:gd name="connsiteY34" fmla="*/ 1293464 h 4705763"/>
              <a:gd name="connsiteX35" fmla="*/ 1096247 w 1825371"/>
              <a:gd name="connsiteY35" fmla="*/ 1270681 h 4705763"/>
              <a:gd name="connsiteX36" fmla="*/ 984400 w 1825371"/>
              <a:gd name="connsiteY36" fmla="*/ 1242374 h 4705763"/>
              <a:gd name="connsiteX37" fmla="*/ 977149 w 1825371"/>
              <a:gd name="connsiteY37" fmla="*/ 1225458 h 4705763"/>
              <a:gd name="connsiteX38" fmla="*/ 983019 w 1825371"/>
              <a:gd name="connsiteY38" fmla="*/ 1189902 h 4705763"/>
              <a:gd name="connsiteX39" fmla="*/ 1016158 w 1825371"/>
              <a:gd name="connsiteY39" fmla="*/ 1097041 h 4705763"/>
              <a:gd name="connsiteX40" fmla="*/ 1055513 w 1825371"/>
              <a:gd name="connsiteY40" fmla="*/ 1078055 h 4705763"/>
              <a:gd name="connsiteX41" fmla="*/ 1097628 w 1825371"/>
              <a:gd name="connsiteY41" fmla="*/ 1104290 h 4705763"/>
              <a:gd name="connsiteX42" fmla="*/ 1115579 w 1825371"/>
              <a:gd name="connsiteY42" fmla="*/ 1107743 h 4705763"/>
              <a:gd name="connsiteX43" fmla="*/ 1177026 w 1825371"/>
              <a:gd name="connsiteY43" fmla="*/ 1087375 h 4705763"/>
              <a:gd name="connsiteX44" fmla="*/ 1179787 w 1825371"/>
              <a:gd name="connsiteY44" fmla="*/ 1073913 h 4705763"/>
              <a:gd name="connsiteX45" fmla="*/ 1135255 w 1825371"/>
              <a:gd name="connsiteY45" fmla="*/ 1041117 h 4705763"/>
              <a:gd name="connsiteX46" fmla="*/ 939868 w 1825371"/>
              <a:gd name="connsiteY46" fmla="*/ 883702 h 4705763"/>
              <a:gd name="connsiteX47" fmla="*/ 549783 w 1825371"/>
              <a:gd name="connsiteY47" fmla="*/ 496379 h 4705763"/>
              <a:gd name="connsiteX48" fmla="*/ 40947 w 1825371"/>
              <a:gd name="connsiteY48" fmla="*/ 48990 h 4705763"/>
              <a:gd name="connsiteX49" fmla="*/ 5735 w 1825371"/>
              <a:gd name="connsiteY49" fmla="*/ 17231 h 4705763"/>
              <a:gd name="connsiteX50" fmla="*/ 902 w 1825371"/>
              <a:gd name="connsiteY50" fmla="*/ 4114 h 4705763"/>
              <a:gd name="connsiteX51" fmla="*/ 15747 w 1825371"/>
              <a:gd name="connsiteY51"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125245 w 1825371"/>
              <a:gd name="connsiteY33" fmla="*/ 1293464 h 4705763"/>
              <a:gd name="connsiteX34" fmla="*/ 1096247 w 1825371"/>
              <a:gd name="connsiteY34" fmla="*/ 1270681 h 4705763"/>
              <a:gd name="connsiteX35" fmla="*/ 984400 w 1825371"/>
              <a:gd name="connsiteY35" fmla="*/ 1242374 h 4705763"/>
              <a:gd name="connsiteX36" fmla="*/ 977149 w 1825371"/>
              <a:gd name="connsiteY36" fmla="*/ 1225458 h 4705763"/>
              <a:gd name="connsiteX37" fmla="*/ 983019 w 1825371"/>
              <a:gd name="connsiteY37" fmla="*/ 1189902 h 4705763"/>
              <a:gd name="connsiteX38" fmla="*/ 1016158 w 1825371"/>
              <a:gd name="connsiteY38" fmla="*/ 1097041 h 4705763"/>
              <a:gd name="connsiteX39" fmla="*/ 1055513 w 1825371"/>
              <a:gd name="connsiteY39" fmla="*/ 1078055 h 4705763"/>
              <a:gd name="connsiteX40" fmla="*/ 1097628 w 1825371"/>
              <a:gd name="connsiteY40" fmla="*/ 1104290 h 4705763"/>
              <a:gd name="connsiteX41" fmla="*/ 1115579 w 1825371"/>
              <a:gd name="connsiteY41" fmla="*/ 1107743 h 4705763"/>
              <a:gd name="connsiteX42" fmla="*/ 1177026 w 1825371"/>
              <a:gd name="connsiteY42" fmla="*/ 1087375 h 4705763"/>
              <a:gd name="connsiteX43" fmla="*/ 1179787 w 1825371"/>
              <a:gd name="connsiteY43" fmla="*/ 1073913 h 4705763"/>
              <a:gd name="connsiteX44" fmla="*/ 1135255 w 1825371"/>
              <a:gd name="connsiteY44" fmla="*/ 1041117 h 4705763"/>
              <a:gd name="connsiteX45" fmla="*/ 939868 w 1825371"/>
              <a:gd name="connsiteY45" fmla="*/ 883702 h 4705763"/>
              <a:gd name="connsiteX46" fmla="*/ 549783 w 1825371"/>
              <a:gd name="connsiteY46" fmla="*/ 496379 h 4705763"/>
              <a:gd name="connsiteX47" fmla="*/ 40947 w 1825371"/>
              <a:gd name="connsiteY47" fmla="*/ 48990 h 4705763"/>
              <a:gd name="connsiteX48" fmla="*/ 5735 w 1825371"/>
              <a:gd name="connsiteY48" fmla="*/ 17231 h 4705763"/>
              <a:gd name="connsiteX49" fmla="*/ 902 w 1825371"/>
              <a:gd name="connsiteY49" fmla="*/ 4114 h 4705763"/>
              <a:gd name="connsiteX50" fmla="*/ 15747 w 1825371"/>
              <a:gd name="connsiteY50" fmla="*/ 1352 h 4705763"/>
              <a:gd name="connsiteX0" fmla="*/ 15747 w 1825371"/>
              <a:gd name="connsiteY0" fmla="*/ 1352 h 4685667"/>
              <a:gd name="connsiteX1" fmla="*/ 83062 w 1825371"/>
              <a:gd name="connsiteY1" fmla="*/ 34837 h 4685667"/>
              <a:gd name="connsiteX2" fmla="*/ 961270 w 1825371"/>
              <a:gd name="connsiteY2" fmla="*/ 755975 h 4685667"/>
              <a:gd name="connsiteX3" fmla="*/ 1239162 w 1825371"/>
              <a:gd name="connsiteY3" fmla="*/ 1001764 h 4685667"/>
              <a:gd name="connsiteX4" fmla="*/ 1276445 w 1825371"/>
              <a:gd name="connsiteY4" fmla="*/ 1025928 h 4685667"/>
              <a:gd name="connsiteX5" fmla="*/ 1316489 w 1825371"/>
              <a:gd name="connsiteY5" fmla="*/ 1009704 h 4685667"/>
              <a:gd name="connsiteX6" fmla="*/ 1345141 w 1825371"/>
              <a:gd name="connsiteY6" fmla="*/ 948602 h 4685667"/>
              <a:gd name="connsiteX7" fmla="*/ 1407624 w 1825371"/>
              <a:gd name="connsiteY7" fmla="*/ 869894 h 4685667"/>
              <a:gd name="connsiteX8" fmla="*/ 1749379 w 1825371"/>
              <a:gd name="connsiteY8" fmla="*/ 590967 h 4685667"/>
              <a:gd name="connsiteX9" fmla="*/ 1808066 w 1825371"/>
              <a:gd name="connsiteY9" fmla="*/ 545399 h 4685667"/>
              <a:gd name="connsiteX10" fmla="*/ 1825326 w 1825371"/>
              <a:gd name="connsiteY10" fmla="*/ 554375 h 4685667"/>
              <a:gd name="connsiteX11" fmla="*/ 1811172 w 1825371"/>
              <a:gd name="connsiteY11" fmla="*/ 590277 h 4685667"/>
              <a:gd name="connsiteX12" fmla="*/ 1721073 w 1825371"/>
              <a:gd name="connsiteY12" fmla="*/ 698326 h 4685667"/>
              <a:gd name="connsiteX13" fmla="*/ 1385877 w 1825371"/>
              <a:gd name="connsiteY13" fmla="*/ 1068389 h 4685667"/>
              <a:gd name="connsiteX14" fmla="*/ 1376211 w 1825371"/>
              <a:gd name="connsiteY14" fmla="*/ 1098421 h 4685667"/>
              <a:gd name="connsiteX15" fmla="*/ 1361366 w 1825371"/>
              <a:gd name="connsiteY15" fmla="*/ 1135359 h 4685667"/>
              <a:gd name="connsiteX16" fmla="*/ 1355153 w 1825371"/>
              <a:gd name="connsiteY16" fmla="*/ 1169879 h 4685667"/>
              <a:gd name="connsiteX17" fmla="*/ 1409696 w 1825371"/>
              <a:gd name="connsiteY17" fmla="*/ 1384253 h 4685667"/>
              <a:gd name="connsiteX18" fmla="*/ 1524994 w 1825371"/>
              <a:gd name="connsiteY18" fmla="*/ 1739817 h 4685667"/>
              <a:gd name="connsiteX19" fmla="*/ 1659971 w 1825371"/>
              <a:gd name="connsiteY19" fmla="*/ 2199288 h 4685667"/>
              <a:gd name="connsiteX20" fmla="*/ 1782864 w 1825371"/>
              <a:gd name="connsiteY20" fmla="*/ 2697077 h 4685667"/>
              <a:gd name="connsiteX21" fmla="*/ 1794257 w 1825371"/>
              <a:gd name="connsiteY21" fmla="*/ 2767845 h 4685667"/>
              <a:gd name="connsiteX22" fmla="*/ 1791840 w 1825371"/>
              <a:gd name="connsiteY22" fmla="*/ 2778202 h 4685667"/>
              <a:gd name="connsiteX23" fmla="*/ 1784245 w 1825371"/>
              <a:gd name="connsiteY23" fmla="*/ 2770607 h 4685667"/>
              <a:gd name="connsiteX24" fmla="*/ 1746617 w 1825371"/>
              <a:gd name="connsiteY24" fmla="*/ 2660831 h 4685667"/>
              <a:gd name="connsiteX25" fmla="*/ 1513602 w 1825371"/>
              <a:gd name="connsiteY25" fmla="*/ 1875484 h 4685667"/>
              <a:gd name="connsiteX26" fmla="*/ 1297158 w 1825371"/>
              <a:gd name="connsiteY26" fmla="*/ 1267919 h 4685667"/>
              <a:gd name="connsiteX27" fmla="*/ 1275064 w 1825371"/>
              <a:gd name="connsiteY27" fmla="*/ 1217173 h 4685667"/>
              <a:gd name="connsiteX28" fmla="*/ 1248483 w 1825371"/>
              <a:gd name="connsiteY28" fmla="*/ 1193353 h 4685667"/>
              <a:gd name="connsiteX29" fmla="*/ 1232949 w 1825371"/>
              <a:gd name="connsiteY29" fmla="*/ 1222351 h 4685667"/>
              <a:gd name="connsiteX30" fmla="*/ 1230877 w 1825371"/>
              <a:gd name="connsiteY30" fmla="*/ 1283108 h 4685667"/>
              <a:gd name="connsiteX31" fmla="*/ 1297493 w 1825371"/>
              <a:gd name="connsiteY31" fmla="*/ 4685667 h 4685667"/>
              <a:gd name="connsiteX32" fmla="*/ 978613 w 1825371"/>
              <a:gd name="connsiteY32" fmla="*/ 4685667 h 4685667"/>
              <a:gd name="connsiteX33" fmla="*/ 1125245 w 1825371"/>
              <a:gd name="connsiteY33" fmla="*/ 1293464 h 4685667"/>
              <a:gd name="connsiteX34" fmla="*/ 1096247 w 1825371"/>
              <a:gd name="connsiteY34" fmla="*/ 1270681 h 4685667"/>
              <a:gd name="connsiteX35" fmla="*/ 984400 w 1825371"/>
              <a:gd name="connsiteY35" fmla="*/ 1242374 h 4685667"/>
              <a:gd name="connsiteX36" fmla="*/ 977149 w 1825371"/>
              <a:gd name="connsiteY36" fmla="*/ 1225458 h 4685667"/>
              <a:gd name="connsiteX37" fmla="*/ 983019 w 1825371"/>
              <a:gd name="connsiteY37" fmla="*/ 1189902 h 4685667"/>
              <a:gd name="connsiteX38" fmla="*/ 1016158 w 1825371"/>
              <a:gd name="connsiteY38" fmla="*/ 1097041 h 4685667"/>
              <a:gd name="connsiteX39" fmla="*/ 1055513 w 1825371"/>
              <a:gd name="connsiteY39" fmla="*/ 1078055 h 4685667"/>
              <a:gd name="connsiteX40" fmla="*/ 1097628 w 1825371"/>
              <a:gd name="connsiteY40" fmla="*/ 1104290 h 4685667"/>
              <a:gd name="connsiteX41" fmla="*/ 1115579 w 1825371"/>
              <a:gd name="connsiteY41" fmla="*/ 1107743 h 4685667"/>
              <a:gd name="connsiteX42" fmla="*/ 1177026 w 1825371"/>
              <a:gd name="connsiteY42" fmla="*/ 1087375 h 4685667"/>
              <a:gd name="connsiteX43" fmla="*/ 1179787 w 1825371"/>
              <a:gd name="connsiteY43" fmla="*/ 1073913 h 4685667"/>
              <a:gd name="connsiteX44" fmla="*/ 1135255 w 1825371"/>
              <a:gd name="connsiteY44" fmla="*/ 1041117 h 4685667"/>
              <a:gd name="connsiteX45" fmla="*/ 939868 w 1825371"/>
              <a:gd name="connsiteY45" fmla="*/ 883702 h 4685667"/>
              <a:gd name="connsiteX46" fmla="*/ 549783 w 1825371"/>
              <a:gd name="connsiteY46" fmla="*/ 496379 h 4685667"/>
              <a:gd name="connsiteX47" fmla="*/ 40947 w 1825371"/>
              <a:gd name="connsiteY47" fmla="*/ 48990 h 4685667"/>
              <a:gd name="connsiteX48" fmla="*/ 5735 w 1825371"/>
              <a:gd name="connsiteY48" fmla="*/ 17231 h 4685667"/>
              <a:gd name="connsiteX49" fmla="*/ 902 w 1825371"/>
              <a:gd name="connsiteY49" fmla="*/ 4114 h 4685667"/>
              <a:gd name="connsiteX50" fmla="*/ 15747 w 1825371"/>
              <a:gd name="connsiteY50" fmla="*/ 1352 h 4685667"/>
              <a:gd name="connsiteX0" fmla="*/ 15747 w 1825371"/>
              <a:gd name="connsiteY0" fmla="*/ 1352 h 4685667"/>
              <a:gd name="connsiteX1" fmla="*/ 83062 w 1825371"/>
              <a:gd name="connsiteY1" fmla="*/ 34837 h 4685667"/>
              <a:gd name="connsiteX2" fmla="*/ 961270 w 1825371"/>
              <a:gd name="connsiteY2" fmla="*/ 755975 h 4685667"/>
              <a:gd name="connsiteX3" fmla="*/ 1239162 w 1825371"/>
              <a:gd name="connsiteY3" fmla="*/ 1001764 h 4685667"/>
              <a:gd name="connsiteX4" fmla="*/ 1276445 w 1825371"/>
              <a:gd name="connsiteY4" fmla="*/ 1025928 h 4685667"/>
              <a:gd name="connsiteX5" fmla="*/ 1316489 w 1825371"/>
              <a:gd name="connsiteY5" fmla="*/ 1009704 h 4685667"/>
              <a:gd name="connsiteX6" fmla="*/ 1345141 w 1825371"/>
              <a:gd name="connsiteY6" fmla="*/ 948602 h 4685667"/>
              <a:gd name="connsiteX7" fmla="*/ 1407624 w 1825371"/>
              <a:gd name="connsiteY7" fmla="*/ 869894 h 4685667"/>
              <a:gd name="connsiteX8" fmla="*/ 1749379 w 1825371"/>
              <a:gd name="connsiteY8" fmla="*/ 590967 h 4685667"/>
              <a:gd name="connsiteX9" fmla="*/ 1808066 w 1825371"/>
              <a:gd name="connsiteY9" fmla="*/ 545399 h 4685667"/>
              <a:gd name="connsiteX10" fmla="*/ 1825326 w 1825371"/>
              <a:gd name="connsiteY10" fmla="*/ 554375 h 4685667"/>
              <a:gd name="connsiteX11" fmla="*/ 1811172 w 1825371"/>
              <a:gd name="connsiteY11" fmla="*/ 590277 h 4685667"/>
              <a:gd name="connsiteX12" fmla="*/ 1721073 w 1825371"/>
              <a:gd name="connsiteY12" fmla="*/ 698326 h 4685667"/>
              <a:gd name="connsiteX13" fmla="*/ 1385877 w 1825371"/>
              <a:gd name="connsiteY13" fmla="*/ 1068389 h 4685667"/>
              <a:gd name="connsiteX14" fmla="*/ 1376211 w 1825371"/>
              <a:gd name="connsiteY14" fmla="*/ 1098421 h 4685667"/>
              <a:gd name="connsiteX15" fmla="*/ 1361366 w 1825371"/>
              <a:gd name="connsiteY15" fmla="*/ 1135359 h 4685667"/>
              <a:gd name="connsiteX16" fmla="*/ 1355153 w 1825371"/>
              <a:gd name="connsiteY16" fmla="*/ 1169879 h 4685667"/>
              <a:gd name="connsiteX17" fmla="*/ 1409696 w 1825371"/>
              <a:gd name="connsiteY17" fmla="*/ 1384253 h 4685667"/>
              <a:gd name="connsiteX18" fmla="*/ 1524994 w 1825371"/>
              <a:gd name="connsiteY18" fmla="*/ 1739817 h 4685667"/>
              <a:gd name="connsiteX19" fmla="*/ 1659971 w 1825371"/>
              <a:gd name="connsiteY19" fmla="*/ 2199288 h 4685667"/>
              <a:gd name="connsiteX20" fmla="*/ 1782864 w 1825371"/>
              <a:gd name="connsiteY20" fmla="*/ 2697077 h 4685667"/>
              <a:gd name="connsiteX21" fmla="*/ 1794257 w 1825371"/>
              <a:gd name="connsiteY21" fmla="*/ 2767845 h 4685667"/>
              <a:gd name="connsiteX22" fmla="*/ 1791840 w 1825371"/>
              <a:gd name="connsiteY22" fmla="*/ 2778202 h 4685667"/>
              <a:gd name="connsiteX23" fmla="*/ 1784245 w 1825371"/>
              <a:gd name="connsiteY23" fmla="*/ 2770607 h 4685667"/>
              <a:gd name="connsiteX24" fmla="*/ 1746617 w 1825371"/>
              <a:gd name="connsiteY24" fmla="*/ 2660831 h 4685667"/>
              <a:gd name="connsiteX25" fmla="*/ 1513602 w 1825371"/>
              <a:gd name="connsiteY25" fmla="*/ 1875484 h 4685667"/>
              <a:gd name="connsiteX26" fmla="*/ 1297158 w 1825371"/>
              <a:gd name="connsiteY26" fmla="*/ 1267919 h 4685667"/>
              <a:gd name="connsiteX27" fmla="*/ 1275064 w 1825371"/>
              <a:gd name="connsiteY27" fmla="*/ 1217173 h 4685667"/>
              <a:gd name="connsiteX28" fmla="*/ 1248483 w 1825371"/>
              <a:gd name="connsiteY28" fmla="*/ 1193353 h 4685667"/>
              <a:gd name="connsiteX29" fmla="*/ 1232949 w 1825371"/>
              <a:gd name="connsiteY29" fmla="*/ 1222351 h 4685667"/>
              <a:gd name="connsiteX30" fmla="*/ 1230877 w 1825371"/>
              <a:gd name="connsiteY30" fmla="*/ 1283108 h 4685667"/>
              <a:gd name="connsiteX31" fmla="*/ 1217106 w 1825371"/>
              <a:gd name="connsiteY31" fmla="*/ 4685667 h 4685667"/>
              <a:gd name="connsiteX32" fmla="*/ 978613 w 1825371"/>
              <a:gd name="connsiteY32" fmla="*/ 4685667 h 4685667"/>
              <a:gd name="connsiteX33" fmla="*/ 1125245 w 1825371"/>
              <a:gd name="connsiteY33" fmla="*/ 1293464 h 4685667"/>
              <a:gd name="connsiteX34" fmla="*/ 1096247 w 1825371"/>
              <a:gd name="connsiteY34" fmla="*/ 1270681 h 4685667"/>
              <a:gd name="connsiteX35" fmla="*/ 984400 w 1825371"/>
              <a:gd name="connsiteY35" fmla="*/ 1242374 h 4685667"/>
              <a:gd name="connsiteX36" fmla="*/ 977149 w 1825371"/>
              <a:gd name="connsiteY36" fmla="*/ 1225458 h 4685667"/>
              <a:gd name="connsiteX37" fmla="*/ 983019 w 1825371"/>
              <a:gd name="connsiteY37" fmla="*/ 1189902 h 4685667"/>
              <a:gd name="connsiteX38" fmla="*/ 1016158 w 1825371"/>
              <a:gd name="connsiteY38" fmla="*/ 1097041 h 4685667"/>
              <a:gd name="connsiteX39" fmla="*/ 1055513 w 1825371"/>
              <a:gd name="connsiteY39" fmla="*/ 1078055 h 4685667"/>
              <a:gd name="connsiteX40" fmla="*/ 1097628 w 1825371"/>
              <a:gd name="connsiteY40" fmla="*/ 1104290 h 4685667"/>
              <a:gd name="connsiteX41" fmla="*/ 1115579 w 1825371"/>
              <a:gd name="connsiteY41" fmla="*/ 1107743 h 4685667"/>
              <a:gd name="connsiteX42" fmla="*/ 1177026 w 1825371"/>
              <a:gd name="connsiteY42" fmla="*/ 1087375 h 4685667"/>
              <a:gd name="connsiteX43" fmla="*/ 1179787 w 1825371"/>
              <a:gd name="connsiteY43" fmla="*/ 1073913 h 4685667"/>
              <a:gd name="connsiteX44" fmla="*/ 1135255 w 1825371"/>
              <a:gd name="connsiteY44" fmla="*/ 1041117 h 4685667"/>
              <a:gd name="connsiteX45" fmla="*/ 939868 w 1825371"/>
              <a:gd name="connsiteY45" fmla="*/ 883702 h 4685667"/>
              <a:gd name="connsiteX46" fmla="*/ 549783 w 1825371"/>
              <a:gd name="connsiteY46" fmla="*/ 496379 h 4685667"/>
              <a:gd name="connsiteX47" fmla="*/ 40947 w 1825371"/>
              <a:gd name="connsiteY47" fmla="*/ 48990 h 4685667"/>
              <a:gd name="connsiteX48" fmla="*/ 5735 w 1825371"/>
              <a:gd name="connsiteY48" fmla="*/ 17231 h 4685667"/>
              <a:gd name="connsiteX49" fmla="*/ 902 w 1825371"/>
              <a:gd name="connsiteY49" fmla="*/ 4114 h 4685667"/>
              <a:gd name="connsiteX50" fmla="*/ 15747 w 1825371"/>
              <a:gd name="connsiteY50" fmla="*/ 1352 h 4685667"/>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78613 w 1825371"/>
              <a:gd name="connsiteY32" fmla="*/ 4685667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98710 w 1825371"/>
              <a:gd name="connsiteY32" fmla="*/ 4695715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98710 w 1825371"/>
              <a:gd name="connsiteY32" fmla="*/ 4695715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25371" h="4705764">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bg1">
              <a:alpha val="60000"/>
            </a:schemeClr>
          </a:solidFill>
          <a:ln w="2261" cap="flat">
            <a:noFill/>
            <a:prstDash val="solid"/>
            <a:miter/>
          </a:ln>
        </p:spPr>
        <p:txBody>
          <a:bodyPr wrap="square" rtlCol="0" anchor="ctr">
            <a:noAutofit/>
          </a:bodyPr>
          <a:lstStyle/>
          <a:p>
            <a:endParaRPr lang="en-US"/>
          </a:p>
        </p:txBody>
      </p:sp>
      <p:sp>
        <p:nvSpPr>
          <p:cNvPr id="4" name="Freeform: Shape 3">
            <a:extLst>
              <a:ext uri="{FF2B5EF4-FFF2-40B4-BE49-F238E27FC236}">
                <a16:creationId xmlns:a16="http://schemas.microsoft.com/office/drawing/2014/main" id="{1FCEF7E4-8494-44BA-9495-9F967125937F}"/>
              </a:ext>
            </a:extLst>
          </p:cNvPr>
          <p:cNvSpPr/>
          <p:nvPr userDrawn="1"/>
        </p:nvSpPr>
        <p:spPr>
          <a:xfrm>
            <a:off x="67749" y="4642338"/>
            <a:ext cx="874123" cy="2253468"/>
          </a:xfrm>
          <a:custGeom>
            <a:avLst/>
            <a:gdLst>
              <a:gd name="connsiteX0" fmla="*/ 15747 w 1825371"/>
              <a:gd name="connsiteY0" fmla="*/ 1352 h 3047785"/>
              <a:gd name="connsiteX1" fmla="*/ 83062 w 1825371"/>
              <a:gd name="connsiteY1" fmla="*/ 34837 h 3047785"/>
              <a:gd name="connsiteX2" fmla="*/ 961270 w 1825371"/>
              <a:gd name="connsiteY2" fmla="*/ 755975 h 3047785"/>
              <a:gd name="connsiteX3" fmla="*/ 1239162 w 1825371"/>
              <a:gd name="connsiteY3" fmla="*/ 1001764 h 3047785"/>
              <a:gd name="connsiteX4" fmla="*/ 1276445 w 1825371"/>
              <a:gd name="connsiteY4" fmla="*/ 1025928 h 3047785"/>
              <a:gd name="connsiteX5" fmla="*/ 1316489 w 1825371"/>
              <a:gd name="connsiteY5" fmla="*/ 1009704 h 3047785"/>
              <a:gd name="connsiteX6" fmla="*/ 1345141 w 1825371"/>
              <a:gd name="connsiteY6" fmla="*/ 948602 h 3047785"/>
              <a:gd name="connsiteX7" fmla="*/ 1407624 w 1825371"/>
              <a:gd name="connsiteY7" fmla="*/ 869894 h 3047785"/>
              <a:gd name="connsiteX8" fmla="*/ 1749379 w 1825371"/>
              <a:gd name="connsiteY8" fmla="*/ 590967 h 3047785"/>
              <a:gd name="connsiteX9" fmla="*/ 1808066 w 1825371"/>
              <a:gd name="connsiteY9" fmla="*/ 545399 h 3047785"/>
              <a:gd name="connsiteX10" fmla="*/ 1825326 w 1825371"/>
              <a:gd name="connsiteY10" fmla="*/ 554375 h 3047785"/>
              <a:gd name="connsiteX11" fmla="*/ 1811172 w 1825371"/>
              <a:gd name="connsiteY11" fmla="*/ 590277 h 3047785"/>
              <a:gd name="connsiteX12" fmla="*/ 1721073 w 1825371"/>
              <a:gd name="connsiteY12" fmla="*/ 698326 h 3047785"/>
              <a:gd name="connsiteX13" fmla="*/ 1385877 w 1825371"/>
              <a:gd name="connsiteY13" fmla="*/ 1068389 h 3047785"/>
              <a:gd name="connsiteX14" fmla="*/ 1376211 w 1825371"/>
              <a:gd name="connsiteY14" fmla="*/ 1098421 h 3047785"/>
              <a:gd name="connsiteX15" fmla="*/ 1361366 w 1825371"/>
              <a:gd name="connsiteY15" fmla="*/ 1135359 h 3047785"/>
              <a:gd name="connsiteX16" fmla="*/ 1355153 w 1825371"/>
              <a:gd name="connsiteY16" fmla="*/ 1169879 h 3047785"/>
              <a:gd name="connsiteX17" fmla="*/ 1409696 w 1825371"/>
              <a:gd name="connsiteY17" fmla="*/ 1384253 h 3047785"/>
              <a:gd name="connsiteX18" fmla="*/ 1524994 w 1825371"/>
              <a:gd name="connsiteY18" fmla="*/ 1739817 h 3047785"/>
              <a:gd name="connsiteX19" fmla="*/ 1659971 w 1825371"/>
              <a:gd name="connsiteY19" fmla="*/ 2199288 h 3047785"/>
              <a:gd name="connsiteX20" fmla="*/ 1782864 w 1825371"/>
              <a:gd name="connsiteY20" fmla="*/ 2697077 h 3047785"/>
              <a:gd name="connsiteX21" fmla="*/ 1794257 w 1825371"/>
              <a:gd name="connsiteY21" fmla="*/ 2767845 h 3047785"/>
              <a:gd name="connsiteX22" fmla="*/ 1791840 w 1825371"/>
              <a:gd name="connsiteY22" fmla="*/ 2778202 h 3047785"/>
              <a:gd name="connsiteX23" fmla="*/ 1784245 w 1825371"/>
              <a:gd name="connsiteY23" fmla="*/ 2770607 h 3047785"/>
              <a:gd name="connsiteX24" fmla="*/ 1746617 w 1825371"/>
              <a:gd name="connsiteY24" fmla="*/ 2660831 h 3047785"/>
              <a:gd name="connsiteX25" fmla="*/ 1513602 w 1825371"/>
              <a:gd name="connsiteY25" fmla="*/ 1875484 h 3047785"/>
              <a:gd name="connsiteX26" fmla="*/ 1297158 w 1825371"/>
              <a:gd name="connsiteY26" fmla="*/ 1267919 h 3047785"/>
              <a:gd name="connsiteX27" fmla="*/ 1275064 w 1825371"/>
              <a:gd name="connsiteY27" fmla="*/ 1217173 h 3047785"/>
              <a:gd name="connsiteX28" fmla="*/ 1248483 w 1825371"/>
              <a:gd name="connsiteY28" fmla="*/ 1193353 h 3047785"/>
              <a:gd name="connsiteX29" fmla="*/ 1232949 w 1825371"/>
              <a:gd name="connsiteY29" fmla="*/ 1222351 h 3047785"/>
              <a:gd name="connsiteX30" fmla="*/ 1230877 w 1825371"/>
              <a:gd name="connsiteY30" fmla="*/ 1283108 h 3047785"/>
              <a:gd name="connsiteX31" fmla="*/ 1243305 w 1825371"/>
              <a:gd name="connsiteY31" fmla="*/ 1522336 h 3047785"/>
              <a:gd name="connsiteX32" fmla="*/ 1261256 w 1825371"/>
              <a:gd name="connsiteY32" fmla="*/ 1854772 h 3047785"/>
              <a:gd name="connsiteX33" fmla="*/ 1272647 w 1825371"/>
              <a:gd name="connsiteY33" fmla="*/ 2086061 h 3047785"/>
              <a:gd name="connsiteX34" fmla="*/ 1288528 w 1825371"/>
              <a:gd name="connsiteY34" fmla="*/ 2674639 h 3047785"/>
              <a:gd name="connsiteX35" fmla="*/ 1297493 w 1825371"/>
              <a:gd name="connsiteY35" fmla="*/ 3047785 h 3047785"/>
              <a:gd name="connsiteX36" fmla="*/ 1048951 w 1825371"/>
              <a:gd name="connsiteY36" fmla="*/ 3047785 h 3047785"/>
              <a:gd name="connsiteX37" fmla="*/ 1053441 w 1825371"/>
              <a:gd name="connsiteY37" fmla="*/ 2920082 h 3047785"/>
              <a:gd name="connsiteX38" fmla="*/ 1066213 w 1825371"/>
              <a:gd name="connsiteY38" fmla="*/ 2573839 h 3047785"/>
              <a:gd name="connsiteX39" fmla="*/ 1077951 w 1825371"/>
              <a:gd name="connsiteY39" fmla="*/ 2236916 h 3047785"/>
              <a:gd name="connsiteX40" fmla="*/ 1093485 w 1825371"/>
              <a:gd name="connsiteY40" fmla="*/ 1882733 h 3047785"/>
              <a:gd name="connsiteX41" fmla="*/ 1107983 w 1825371"/>
              <a:gd name="connsiteY41" fmla="*/ 1608293 h 3047785"/>
              <a:gd name="connsiteX42" fmla="*/ 1125245 w 1825371"/>
              <a:gd name="connsiteY42" fmla="*/ 1293464 h 3047785"/>
              <a:gd name="connsiteX43" fmla="*/ 1096247 w 1825371"/>
              <a:gd name="connsiteY43" fmla="*/ 1270681 h 3047785"/>
              <a:gd name="connsiteX44" fmla="*/ 984400 w 1825371"/>
              <a:gd name="connsiteY44" fmla="*/ 1242374 h 3047785"/>
              <a:gd name="connsiteX45" fmla="*/ 977149 w 1825371"/>
              <a:gd name="connsiteY45" fmla="*/ 1225458 h 3047785"/>
              <a:gd name="connsiteX46" fmla="*/ 983019 w 1825371"/>
              <a:gd name="connsiteY46" fmla="*/ 1189902 h 3047785"/>
              <a:gd name="connsiteX47" fmla="*/ 1016158 w 1825371"/>
              <a:gd name="connsiteY47" fmla="*/ 1097041 h 3047785"/>
              <a:gd name="connsiteX48" fmla="*/ 1055513 w 1825371"/>
              <a:gd name="connsiteY48" fmla="*/ 1078055 h 3047785"/>
              <a:gd name="connsiteX49" fmla="*/ 1097628 w 1825371"/>
              <a:gd name="connsiteY49" fmla="*/ 1104290 h 3047785"/>
              <a:gd name="connsiteX50" fmla="*/ 1115579 w 1825371"/>
              <a:gd name="connsiteY50" fmla="*/ 1107743 h 3047785"/>
              <a:gd name="connsiteX51" fmla="*/ 1177026 w 1825371"/>
              <a:gd name="connsiteY51" fmla="*/ 1087375 h 3047785"/>
              <a:gd name="connsiteX52" fmla="*/ 1179787 w 1825371"/>
              <a:gd name="connsiteY52" fmla="*/ 1073913 h 3047785"/>
              <a:gd name="connsiteX53" fmla="*/ 1135255 w 1825371"/>
              <a:gd name="connsiteY53" fmla="*/ 1041117 h 3047785"/>
              <a:gd name="connsiteX54" fmla="*/ 939868 w 1825371"/>
              <a:gd name="connsiteY54" fmla="*/ 883702 h 3047785"/>
              <a:gd name="connsiteX55" fmla="*/ 549783 w 1825371"/>
              <a:gd name="connsiteY55" fmla="*/ 496379 h 3047785"/>
              <a:gd name="connsiteX56" fmla="*/ 40947 w 1825371"/>
              <a:gd name="connsiteY56" fmla="*/ 48990 h 3047785"/>
              <a:gd name="connsiteX57" fmla="*/ 5735 w 1825371"/>
              <a:gd name="connsiteY57" fmla="*/ 17231 h 3047785"/>
              <a:gd name="connsiteX58" fmla="*/ 902 w 1825371"/>
              <a:gd name="connsiteY58" fmla="*/ 4114 h 3047785"/>
              <a:gd name="connsiteX59" fmla="*/ 15747 w 1825371"/>
              <a:gd name="connsiteY59" fmla="*/ 1352 h 3047785"/>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88528 w 1825371"/>
              <a:gd name="connsiteY34" fmla="*/ 2674639 h 4705763"/>
              <a:gd name="connsiteX35" fmla="*/ 1297493 w 1825371"/>
              <a:gd name="connsiteY35" fmla="*/ 3047785 h 4705763"/>
              <a:gd name="connsiteX36" fmla="*/ 938419 w 1825371"/>
              <a:gd name="connsiteY36" fmla="*/ 4705763 h 4705763"/>
              <a:gd name="connsiteX37" fmla="*/ 1053441 w 1825371"/>
              <a:gd name="connsiteY37" fmla="*/ 2920082 h 4705763"/>
              <a:gd name="connsiteX38" fmla="*/ 1066213 w 1825371"/>
              <a:gd name="connsiteY38" fmla="*/ 2573839 h 4705763"/>
              <a:gd name="connsiteX39" fmla="*/ 1077951 w 1825371"/>
              <a:gd name="connsiteY39" fmla="*/ 2236916 h 4705763"/>
              <a:gd name="connsiteX40" fmla="*/ 1093485 w 1825371"/>
              <a:gd name="connsiteY40" fmla="*/ 1882733 h 4705763"/>
              <a:gd name="connsiteX41" fmla="*/ 1107983 w 1825371"/>
              <a:gd name="connsiteY41" fmla="*/ 1608293 h 4705763"/>
              <a:gd name="connsiteX42" fmla="*/ 1125245 w 1825371"/>
              <a:gd name="connsiteY42" fmla="*/ 1293464 h 4705763"/>
              <a:gd name="connsiteX43" fmla="*/ 1096247 w 1825371"/>
              <a:gd name="connsiteY43" fmla="*/ 1270681 h 4705763"/>
              <a:gd name="connsiteX44" fmla="*/ 984400 w 1825371"/>
              <a:gd name="connsiteY44" fmla="*/ 1242374 h 4705763"/>
              <a:gd name="connsiteX45" fmla="*/ 977149 w 1825371"/>
              <a:gd name="connsiteY45" fmla="*/ 1225458 h 4705763"/>
              <a:gd name="connsiteX46" fmla="*/ 983019 w 1825371"/>
              <a:gd name="connsiteY46" fmla="*/ 1189902 h 4705763"/>
              <a:gd name="connsiteX47" fmla="*/ 1016158 w 1825371"/>
              <a:gd name="connsiteY47" fmla="*/ 1097041 h 4705763"/>
              <a:gd name="connsiteX48" fmla="*/ 1055513 w 1825371"/>
              <a:gd name="connsiteY48" fmla="*/ 1078055 h 4705763"/>
              <a:gd name="connsiteX49" fmla="*/ 1097628 w 1825371"/>
              <a:gd name="connsiteY49" fmla="*/ 1104290 h 4705763"/>
              <a:gd name="connsiteX50" fmla="*/ 1115579 w 1825371"/>
              <a:gd name="connsiteY50" fmla="*/ 1107743 h 4705763"/>
              <a:gd name="connsiteX51" fmla="*/ 1177026 w 1825371"/>
              <a:gd name="connsiteY51" fmla="*/ 1087375 h 4705763"/>
              <a:gd name="connsiteX52" fmla="*/ 1179787 w 1825371"/>
              <a:gd name="connsiteY52" fmla="*/ 1073913 h 4705763"/>
              <a:gd name="connsiteX53" fmla="*/ 1135255 w 1825371"/>
              <a:gd name="connsiteY53" fmla="*/ 1041117 h 4705763"/>
              <a:gd name="connsiteX54" fmla="*/ 939868 w 1825371"/>
              <a:gd name="connsiteY54" fmla="*/ 883702 h 4705763"/>
              <a:gd name="connsiteX55" fmla="*/ 549783 w 1825371"/>
              <a:gd name="connsiteY55" fmla="*/ 496379 h 4705763"/>
              <a:gd name="connsiteX56" fmla="*/ 40947 w 1825371"/>
              <a:gd name="connsiteY56" fmla="*/ 48990 h 4705763"/>
              <a:gd name="connsiteX57" fmla="*/ 5735 w 1825371"/>
              <a:gd name="connsiteY57" fmla="*/ 17231 h 4705763"/>
              <a:gd name="connsiteX58" fmla="*/ 902 w 1825371"/>
              <a:gd name="connsiteY58" fmla="*/ 4114 h 4705763"/>
              <a:gd name="connsiteX59" fmla="*/ 15747 w 1825371"/>
              <a:gd name="connsiteY59"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88528 w 1825371"/>
              <a:gd name="connsiteY34" fmla="*/ 2674639 h 4705763"/>
              <a:gd name="connsiteX35" fmla="*/ 1297493 w 1825371"/>
              <a:gd name="connsiteY35" fmla="*/ 4685667 h 4705763"/>
              <a:gd name="connsiteX36" fmla="*/ 938419 w 1825371"/>
              <a:gd name="connsiteY36" fmla="*/ 4705763 h 4705763"/>
              <a:gd name="connsiteX37" fmla="*/ 1053441 w 1825371"/>
              <a:gd name="connsiteY37" fmla="*/ 2920082 h 4705763"/>
              <a:gd name="connsiteX38" fmla="*/ 1066213 w 1825371"/>
              <a:gd name="connsiteY38" fmla="*/ 2573839 h 4705763"/>
              <a:gd name="connsiteX39" fmla="*/ 1077951 w 1825371"/>
              <a:gd name="connsiteY39" fmla="*/ 2236916 h 4705763"/>
              <a:gd name="connsiteX40" fmla="*/ 1093485 w 1825371"/>
              <a:gd name="connsiteY40" fmla="*/ 1882733 h 4705763"/>
              <a:gd name="connsiteX41" fmla="*/ 1107983 w 1825371"/>
              <a:gd name="connsiteY41" fmla="*/ 1608293 h 4705763"/>
              <a:gd name="connsiteX42" fmla="*/ 1125245 w 1825371"/>
              <a:gd name="connsiteY42" fmla="*/ 1293464 h 4705763"/>
              <a:gd name="connsiteX43" fmla="*/ 1096247 w 1825371"/>
              <a:gd name="connsiteY43" fmla="*/ 1270681 h 4705763"/>
              <a:gd name="connsiteX44" fmla="*/ 984400 w 1825371"/>
              <a:gd name="connsiteY44" fmla="*/ 1242374 h 4705763"/>
              <a:gd name="connsiteX45" fmla="*/ 977149 w 1825371"/>
              <a:gd name="connsiteY45" fmla="*/ 1225458 h 4705763"/>
              <a:gd name="connsiteX46" fmla="*/ 983019 w 1825371"/>
              <a:gd name="connsiteY46" fmla="*/ 1189902 h 4705763"/>
              <a:gd name="connsiteX47" fmla="*/ 1016158 w 1825371"/>
              <a:gd name="connsiteY47" fmla="*/ 1097041 h 4705763"/>
              <a:gd name="connsiteX48" fmla="*/ 1055513 w 1825371"/>
              <a:gd name="connsiteY48" fmla="*/ 1078055 h 4705763"/>
              <a:gd name="connsiteX49" fmla="*/ 1097628 w 1825371"/>
              <a:gd name="connsiteY49" fmla="*/ 1104290 h 4705763"/>
              <a:gd name="connsiteX50" fmla="*/ 1115579 w 1825371"/>
              <a:gd name="connsiteY50" fmla="*/ 1107743 h 4705763"/>
              <a:gd name="connsiteX51" fmla="*/ 1177026 w 1825371"/>
              <a:gd name="connsiteY51" fmla="*/ 1087375 h 4705763"/>
              <a:gd name="connsiteX52" fmla="*/ 1179787 w 1825371"/>
              <a:gd name="connsiteY52" fmla="*/ 1073913 h 4705763"/>
              <a:gd name="connsiteX53" fmla="*/ 1135255 w 1825371"/>
              <a:gd name="connsiteY53" fmla="*/ 1041117 h 4705763"/>
              <a:gd name="connsiteX54" fmla="*/ 939868 w 1825371"/>
              <a:gd name="connsiteY54" fmla="*/ 883702 h 4705763"/>
              <a:gd name="connsiteX55" fmla="*/ 549783 w 1825371"/>
              <a:gd name="connsiteY55" fmla="*/ 496379 h 4705763"/>
              <a:gd name="connsiteX56" fmla="*/ 40947 w 1825371"/>
              <a:gd name="connsiteY56" fmla="*/ 48990 h 4705763"/>
              <a:gd name="connsiteX57" fmla="*/ 5735 w 1825371"/>
              <a:gd name="connsiteY57" fmla="*/ 17231 h 4705763"/>
              <a:gd name="connsiteX58" fmla="*/ 902 w 1825371"/>
              <a:gd name="connsiteY58" fmla="*/ 4114 h 4705763"/>
              <a:gd name="connsiteX59" fmla="*/ 15747 w 1825371"/>
              <a:gd name="connsiteY59"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97493 w 1825371"/>
              <a:gd name="connsiteY34" fmla="*/ 4685667 h 4705763"/>
              <a:gd name="connsiteX35" fmla="*/ 938419 w 1825371"/>
              <a:gd name="connsiteY35" fmla="*/ 4705763 h 4705763"/>
              <a:gd name="connsiteX36" fmla="*/ 1053441 w 1825371"/>
              <a:gd name="connsiteY36" fmla="*/ 2920082 h 4705763"/>
              <a:gd name="connsiteX37" fmla="*/ 1066213 w 1825371"/>
              <a:gd name="connsiteY37" fmla="*/ 2573839 h 4705763"/>
              <a:gd name="connsiteX38" fmla="*/ 1077951 w 1825371"/>
              <a:gd name="connsiteY38" fmla="*/ 2236916 h 4705763"/>
              <a:gd name="connsiteX39" fmla="*/ 1093485 w 1825371"/>
              <a:gd name="connsiteY39" fmla="*/ 1882733 h 4705763"/>
              <a:gd name="connsiteX40" fmla="*/ 1107983 w 1825371"/>
              <a:gd name="connsiteY40" fmla="*/ 1608293 h 4705763"/>
              <a:gd name="connsiteX41" fmla="*/ 1125245 w 1825371"/>
              <a:gd name="connsiteY41" fmla="*/ 1293464 h 4705763"/>
              <a:gd name="connsiteX42" fmla="*/ 1096247 w 1825371"/>
              <a:gd name="connsiteY42" fmla="*/ 1270681 h 4705763"/>
              <a:gd name="connsiteX43" fmla="*/ 984400 w 1825371"/>
              <a:gd name="connsiteY43" fmla="*/ 1242374 h 4705763"/>
              <a:gd name="connsiteX44" fmla="*/ 977149 w 1825371"/>
              <a:gd name="connsiteY44" fmla="*/ 1225458 h 4705763"/>
              <a:gd name="connsiteX45" fmla="*/ 983019 w 1825371"/>
              <a:gd name="connsiteY45" fmla="*/ 1189902 h 4705763"/>
              <a:gd name="connsiteX46" fmla="*/ 1016158 w 1825371"/>
              <a:gd name="connsiteY46" fmla="*/ 1097041 h 4705763"/>
              <a:gd name="connsiteX47" fmla="*/ 1055513 w 1825371"/>
              <a:gd name="connsiteY47" fmla="*/ 1078055 h 4705763"/>
              <a:gd name="connsiteX48" fmla="*/ 1097628 w 1825371"/>
              <a:gd name="connsiteY48" fmla="*/ 1104290 h 4705763"/>
              <a:gd name="connsiteX49" fmla="*/ 1115579 w 1825371"/>
              <a:gd name="connsiteY49" fmla="*/ 1107743 h 4705763"/>
              <a:gd name="connsiteX50" fmla="*/ 1177026 w 1825371"/>
              <a:gd name="connsiteY50" fmla="*/ 1087375 h 4705763"/>
              <a:gd name="connsiteX51" fmla="*/ 1179787 w 1825371"/>
              <a:gd name="connsiteY51" fmla="*/ 1073913 h 4705763"/>
              <a:gd name="connsiteX52" fmla="*/ 1135255 w 1825371"/>
              <a:gd name="connsiteY52" fmla="*/ 1041117 h 4705763"/>
              <a:gd name="connsiteX53" fmla="*/ 939868 w 1825371"/>
              <a:gd name="connsiteY53" fmla="*/ 883702 h 4705763"/>
              <a:gd name="connsiteX54" fmla="*/ 549783 w 1825371"/>
              <a:gd name="connsiteY54" fmla="*/ 496379 h 4705763"/>
              <a:gd name="connsiteX55" fmla="*/ 40947 w 1825371"/>
              <a:gd name="connsiteY55" fmla="*/ 48990 h 4705763"/>
              <a:gd name="connsiteX56" fmla="*/ 5735 w 1825371"/>
              <a:gd name="connsiteY56" fmla="*/ 17231 h 4705763"/>
              <a:gd name="connsiteX57" fmla="*/ 902 w 1825371"/>
              <a:gd name="connsiteY57" fmla="*/ 4114 h 4705763"/>
              <a:gd name="connsiteX58" fmla="*/ 15747 w 1825371"/>
              <a:gd name="connsiteY58"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97493 w 1825371"/>
              <a:gd name="connsiteY33" fmla="*/ 4685667 h 4705763"/>
              <a:gd name="connsiteX34" fmla="*/ 938419 w 1825371"/>
              <a:gd name="connsiteY34" fmla="*/ 4705763 h 4705763"/>
              <a:gd name="connsiteX35" fmla="*/ 1053441 w 1825371"/>
              <a:gd name="connsiteY35" fmla="*/ 2920082 h 4705763"/>
              <a:gd name="connsiteX36" fmla="*/ 1066213 w 1825371"/>
              <a:gd name="connsiteY36" fmla="*/ 2573839 h 4705763"/>
              <a:gd name="connsiteX37" fmla="*/ 1077951 w 1825371"/>
              <a:gd name="connsiteY37" fmla="*/ 2236916 h 4705763"/>
              <a:gd name="connsiteX38" fmla="*/ 1093485 w 1825371"/>
              <a:gd name="connsiteY38" fmla="*/ 1882733 h 4705763"/>
              <a:gd name="connsiteX39" fmla="*/ 1107983 w 1825371"/>
              <a:gd name="connsiteY39" fmla="*/ 1608293 h 4705763"/>
              <a:gd name="connsiteX40" fmla="*/ 1125245 w 1825371"/>
              <a:gd name="connsiteY40" fmla="*/ 1293464 h 4705763"/>
              <a:gd name="connsiteX41" fmla="*/ 1096247 w 1825371"/>
              <a:gd name="connsiteY41" fmla="*/ 1270681 h 4705763"/>
              <a:gd name="connsiteX42" fmla="*/ 984400 w 1825371"/>
              <a:gd name="connsiteY42" fmla="*/ 1242374 h 4705763"/>
              <a:gd name="connsiteX43" fmla="*/ 977149 w 1825371"/>
              <a:gd name="connsiteY43" fmla="*/ 1225458 h 4705763"/>
              <a:gd name="connsiteX44" fmla="*/ 983019 w 1825371"/>
              <a:gd name="connsiteY44" fmla="*/ 1189902 h 4705763"/>
              <a:gd name="connsiteX45" fmla="*/ 1016158 w 1825371"/>
              <a:gd name="connsiteY45" fmla="*/ 1097041 h 4705763"/>
              <a:gd name="connsiteX46" fmla="*/ 1055513 w 1825371"/>
              <a:gd name="connsiteY46" fmla="*/ 1078055 h 4705763"/>
              <a:gd name="connsiteX47" fmla="*/ 1097628 w 1825371"/>
              <a:gd name="connsiteY47" fmla="*/ 1104290 h 4705763"/>
              <a:gd name="connsiteX48" fmla="*/ 1115579 w 1825371"/>
              <a:gd name="connsiteY48" fmla="*/ 1107743 h 4705763"/>
              <a:gd name="connsiteX49" fmla="*/ 1177026 w 1825371"/>
              <a:gd name="connsiteY49" fmla="*/ 1087375 h 4705763"/>
              <a:gd name="connsiteX50" fmla="*/ 1179787 w 1825371"/>
              <a:gd name="connsiteY50" fmla="*/ 1073913 h 4705763"/>
              <a:gd name="connsiteX51" fmla="*/ 1135255 w 1825371"/>
              <a:gd name="connsiteY51" fmla="*/ 1041117 h 4705763"/>
              <a:gd name="connsiteX52" fmla="*/ 939868 w 1825371"/>
              <a:gd name="connsiteY52" fmla="*/ 883702 h 4705763"/>
              <a:gd name="connsiteX53" fmla="*/ 549783 w 1825371"/>
              <a:gd name="connsiteY53" fmla="*/ 496379 h 4705763"/>
              <a:gd name="connsiteX54" fmla="*/ 40947 w 1825371"/>
              <a:gd name="connsiteY54" fmla="*/ 48990 h 4705763"/>
              <a:gd name="connsiteX55" fmla="*/ 5735 w 1825371"/>
              <a:gd name="connsiteY55" fmla="*/ 17231 h 4705763"/>
              <a:gd name="connsiteX56" fmla="*/ 902 w 1825371"/>
              <a:gd name="connsiteY56" fmla="*/ 4114 h 4705763"/>
              <a:gd name="connsiteX57" fmla="*/ 15747 w 1825371"/>
              <a:gd name="connsiteY57"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97493 w 1825371"/>
              <a:gd name="connsiteY32" fmla="*/ 4685667 h 4705763"/>
              <a:gd name="connsiteX33" fmla="*/ 938419 w 1825371"/>
              <a:gd name="connsiteY33" fmla="*/ 4705763 h 4705763"/>
              <a:gd name="connsiteX34" fmla="*/ 1053441 w 1825371"/>
              <a:gd name="connsiteY34" fmla="*/ 2920082 h 4705763"/>
              <a:gd name="connsiteX35" fmla="*/ 1066213 w 1825371"/>
              <a:gd name="connsiteY35" fmla="*/ 2573839 h 4705763"/>
              <a:gd name="connsiteX36" fmla="*/ 1077951 w 1825371"/>
              <a:gd name="connsiteY36" fmla="*/ 2236916 h 4705763"/>
              <a:gd name="connsiteX37" fmla="*/ 1093485 w 1825371"/>
              <a:gd name="connsiteY37" fmla="*/ 1882733 h 4705763"/>
              <a:gd name="connsiteX38" fmla="*/ 1107983 w 1825371"/>
              <a:gd name="connsiteY38" fmla="*/ 1608293 h 4705763"/>
              <a:gd name="connsiteX39" fmla="*/ 1125245 w 1825371"/>
              <a:gd name="connsiteY39" fmla="*/ 1293464 h 4705763"/>
              <a:gd name="connsiteX40" fmla="*/ 1096247 w 1825371"/>
              <a:gd name="connsiteY40" fmla="*/ 1270681 h 4705763"/>
              <a:gd name="connsiteX41" fmla="*/ 984400 w 1825371"/>
              <a:gd name="connsiteY41" fmla="*/ 1242374 h 4705763"/>
              <a:gd name="connsiteX42" fmla="*/ 977149 w 1825371"/>
              <a:gd name="connsiteY42" fmla="*/ 1225458 h 4705763"/>
              <a:gd name="connsiteX43" fmla="*/ 983019 w 1825371"/>
              <a:gd name="connsiteY43" fmla="*/ 1189902 h 4705763"/>
              <a:gd name="connsiteX44" fmla="*/ 1016158 w 1825371"/>
              <a:gd name="connsiteY44" fmla="*/ 1097041 h 4705763"/>
              <a:gd name="connsiteX45" fmla="*/ 1055513 w 1825371"/>
              <a:gd name="connsiteY45" fmla="*/ 1078055 h 4705763"/>
              <a:gd name="connsiteX46" fmla="*/ 1097628 w 1825371"/>
              <a:gd name="connsiteY46" fmla="*/ 1104290 h 4705763"/>
              <a:gd name="connsiteX47" fmla="*/ 1115579 w 1825371"/>
              <a:gd name="connsiteY47" fmla="*/ 1107743 h 4705763"/>
              <a:gd name="connsiteX48" fmla="*/ 1177026 w 1825371"/>
              <a:gd name="connsiteY48" fmla="*/ 1087375 h 4705763"/>
              <a:gd name="connsiteX49" fmla="*/ 1179787 w 1825371"/>
              <a:gd name="connsiteY49" fmla="*/ 1073913 h 4705763"/>
              <a:gd name="connsiteX50" fmla="*/ 1135255 w 1825371"/>
              <a:gd name="connsiteY50" fmla="*/ 1041117 h 4705763"/>
              <a:gd name="connsiteX51" fmla="*/ 939868 w 1825371"/>
              <a:gd name="connsiteY51" fmla="*/ 883702 h 4705763"/>
              <a:gd name="connsiteX52" fmla="*/ 549783 w 1825371"/>
              <a:gd name="connsiteY52" fmla="*/ 496379 h 4705763"/>
              <a:gd name="connsiteX53" fmla="*/ 40947 w 1825371"/>
              <a:gd name="connsiteY53" fmla="*/ 48990 h 4705763"/>
              <a:gd name="connsiteX54" fmla="*/ 5735 w 1825371"/>
              <a:gd name="connsiteY54" fmla="*/ 17231 h 4705763"/>
              <a:gd name="connsiteX55" fmla="*/ 902 w 1825371"/>
              <a:gd name="connsiteY55" fmla="*/ 4114 h 4705763"/>
              <a:gd name="connsiteX56" fmla="*/ 15747 w 1825371"/>
              <a:gd name="connsiteY56"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093485 w 1825371"/>
              <a:gd name="connsiteY36" fmla="*/ 1882733 h 4705763"/>
              <a:gd name="connsiteX37" fmla="*/ 1107983 w 1825371"/>
              <a:gd name="connsiteY37" fmla="*/ 1608293 h 4705763"/>
              <a:gd name="connsiteX38" fmla="*/ 1125245 w 1825371"/>
              <a:gd name="connsiteY38" fmla="*/ 1293464 h 4705763"/>
              <a:gd name="connsiteX39" fmla="*/ 1096247 w 1825371"/>
              <a:gd name="connsiteY39" fmla="*/ 1270681 h 4705763"/>
              <a:gd name="connsiteX40" fmla="*/ 984400 w 1825371"/>
              <a:gd name="connsiteY40" fmla="*/ 1242374 h 4705763"/>
              <a:gd name="connsiteX41" fmla="*/ 977149 w 1825371"/>
              <a:gd name="connsiteY41" fmla="*/ 1225458 h 4705763"/>
              <a:gd name="connsiteX42" fmla="*/ 983019 w 1825371"/>
              <a:gd name="connsiteY42" fmla="*/ 1189902 h 4705763"/>
              <a:gd name="connsiteX43" fmla="*/ 1016158 w 1825371"/>
              <a:gd name="connsiteY43" fmla="*/ 1097041 h 4705763"/>
              <a:gd name="connsiteX44" fmla="*/ 1055513 w 1825371"/>
              <a:gd name="connsiteY44" fmla="*/ 1078055 h 4705763"/>
              <a:gd name="connsiteX45" fmla="*/ 1097628 w 1825371"/>
              <a:gd name="connsiteY45" fmla="*/ 1104290 h 4705763"/>
              <a:gd name="connsiteX46" fmla="*/ 1115579 w 1825371"/>
              <a:gd name="connsiteY46" fmla="*/ 1107743 h 4705763"/>
              <a:gd name="connsiteX47" fmla="*/ 1177026 w 1825371"/>
              <a:gd name="connsiteY47" fmla="*/ 1087375 h 4705763"/>
              <a:gd name="connsiteX48" fmla="*/ 1179787 w 1825371"/>
              <a:gd name="connsiteY48" fmla="*/ 1073913 h 4705763"/>
              <a:gd name="connsiteX49" fmla="*/ 1135255 w 1825371"/>
              <a:gd name="connsiteY49" fmla="*/ 1041117 h 4705763"/>
              <a:gd name="connsiteX50" fmla="*/ 939868 w 1825371"/>
              <a:gd name="connsiteY50" fmla="*/ 883702 h 4705763"/>
              <a:gd name="connsiteX51" fmla="*/ 549783 w 1825371"/>
              <a:gd name="connsiteY51" fmla="*/ 496379 h 4705763"/>
              <a:gd name="connsiteX52" fmla="*/ 40947 w 1825371"/>
              <a:gd name="connsiteY52" fmla="*/ 48990 h 4705763"/>
              <a:gd name="connsiteX53" fmla="*/ 5735 w 1825371"/>
              <a:gd name="connsiteY53" fmla="*/ 17231 h 4705763"/>
              <a:gd name="connsiteX54" fmla="*/ 902 w 1825371"/>
              <a:gd name="connsiteY54" fmla="*/ 4114 h 4705763"/>
              <a:gd name="connsiteX55" fmla="*/ 15747 w 1825371"/>
              <a:gd name="connsiteY55"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093485 w 1825371"/>
              <a:gd name="connsiteY36" fmla="*/ 1882733 h 4705763"/>
              <a:gd name="connsiteX37" fmla="*/ 1125245 w 1825371"/>
              <a:gd name="connsiteY37" fmla="*/ 1293464 h 4705763"/>
              <a:gd name="connsiteX38" fmla="*/ 1096247 w 1825371"/>
              <a:gd name="connsiteY38" fmla="*/ 1270681 h 4705763"/>
              <a:gd name="connsiteX39" fmla="*/ 984400 w 1825371"/>
              <a:gd name="connsiteY39" fmla="*/ 1242374 h 4705763"/>
              <a:gd name="connsiteX40" fmla="*/ 977149 w 1825371"/>
              <a:gd name="connsiteY40" fmla="*/ 1225458 h 4705763"/>
              <a:gd name="connsiteX41" fmla="*/ 983019 w 1825371"/>
              <a:gd name="connsiteY41" fmla="*/ 1189902 h 4705763"/>
              <a:gd name="connsiteX42" fmla="*/ 1016158 w 1825371"/>
              <a:gd name="connsiteY42" fmla="*/ 1097041 h 4705763"/>
              <a:gd name="connsiteX43" fmla="*/ 1055513 w 1825371"/>
              <a:gd name="connsiteY43" fmla="*/ 1078055 h 4705763"/>
              <a:gd name="connsiteX44" fmla="*/ 1097628 w 1825371"/>
              <a:gd name="connsiteY44" fmla="*/ 1104290 h 4705763"/>
              <a:gd name="connsiteX45" fmla="*/ 1115579 w 1825371"/>
              <a:gd name="connsiteY45" fmla="*/ 1107743 h 4705763"/>
              <a:gd name="connsiteX46" fmla="*/ 1177026 w 1825371"/>
              <a:gd name="connsiteY46" fmla="*/ 1087375 h 4705763"/>
              <a:gd name="connsiteX47" fmla="*/ 1179787 w 1825371"/>
              <a:gd name="connsiteY47" fmla="*/ 1073913 h 4705763"/>
              <a:gd name="connsiteX48" fmla="*/ 1135255 w 1825371"/>
              <a:gd name="connsiteY48" fmla="*/ 1041117 h 4705763"/>
              <a:gd name="connsiteX49" fmla="*/ 939868 w 1825371"/>
              <a:gd name="connsiteY49" fmla="*/ 883702 h 4705763"/>
              <a:gd name="connsiteX50" fmla="*/ 549783 w 1825371"/>
              <a:gd name="connsiteY50" fmla="*/ 496379 h 4705763"/>
              <a:gd name="connsiteX51" fmla="*/ 40947 w 1825371"/>
              <a:gd name="connsiteY51" fmla="*/ 48990 h 4705763"/>
              <a:gd name="connsiteX52" fmla="*/ 5735 w 1825371"/>
              <a:gd name="connsiteY52" fmla="*/ 17231 h 4705763"/>
              <a:gd name="connsiteX53" fmla="*/ 902 w 1825371"/>
              <a:gd name="connsiteY53" fmla="*/ 4114 h 4705763"/>
              <a:gd name="connsiteX54" fmla="*/ 15747 w 1825371"/>
              <a:gd name="connsiteY54"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125245 w 1825371"/>
              <a:gd name="connsiteY36" fmla="*/ 1293464 h 4705763"/>
              <a:gd name="connsiteX37" fmla="*/ 1096247 w 1825371"/>
              <a:gd name="connsiteY37" fmla="*/ 1270681 h 4705763"/>
              <a:gd name="connsiteX38" fmla="*/ 984400 w 1825371"/>
              <a:gd name="connsiteY38" fmla="*/ 1242374 h 4705763"/>
              <a:gd name="connsiteX39" fmla="*/ 977149 w 1825371"/>
              <a:gd name="connsiteY39" fmla="*/ 1225458 h 4705763"/>
              <a:gd name="connsiteX40" fmla="*/ 983019 w 1825371"/>
              <a:gd name="connsiteY40" fmla="*/ 1189902 h 4705763"/>
              <a:gd name="connsiteX41" fmla="*/ 1016158 w 1825371"/>
              <a:gd name="connsiteY41" fmla="*/ 1097041 h 4705763"/>
              <a:gd name="connsiteX42" fmla="*/ 1055513 w 1825371"/>
              <a:gd name="connsiteY42" fmla="*/ 1078055 h 4705763"/>
              <a:gd name="connsiteX43" fmla="*/ 1097628 w 1825371"/>
              <a:gd name="connsiteY43" fmla="*/ 1104290 h 4705763"/>
              <a:gd name="connsiteX44" fmla="*/ 1115579 w 1825371"/>
              <a:gd name="connsiteY44" fmla="*/ 1107743 h 4705763"/>
              <a:gd name="connsiteX45" fmla="*/ 1177026 w 1825371"/>
              <a:gd name="connsiteY45" fmla="*/ 1087375 h 4705763"/>
              <a:gd name="connsiteX46" fmla="*/ 1179787 w 1825371"/>
              <a:gd name="connsiteY46" fmla="*/ 1073913 h 4705763"/>
              <a:gd name="connsiteX47" fmla="*/ 1135255 w 1825371"/>
              <a:gd name="connsiteY47" fmla="*/ 1041117 h 4705763"/>
              <a:gd name="connsiteX48" fmla="*/ 939868 w 1825371"/>
              <a:gd name="connsiteY48" fmla="*/ 883702 h 4705763"/>
              <a:gd name="connsiteX49" fmla="*/ 549783 w 1825371"/>
              <a:gd name="connsiteY49" fmla="*/ 496379 h 4705763"/>
              <a:gd name="connsiteX50" fmla="*/ 40947 w 1825371"/>
              <a:gd name="connsiteY50" fmla="*/ 48990 h 4705763"/>
              <a:gd name="connsiteX51" fmla="*/ 5735 w 1825371"/>
              <a:gd name="connsiteY51" fmla="*/ 17231 h 4705763"/>
              <a:gd name="connsiteX52" fmla="*/ 902 w 1825371"/>
              <a:gd name="connsiteY52" fmla="*/ 4114 h 4705763"/>
              <a:gd name="connsiteX53" fmla="*/ 15747 w 1825371"/>
              <a:gd name="connsiteY53"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125245 w 1825371"/>
              <a:gd name="connsiteY35" fmla="*/ 1293464 h 4705763"/>
              <a:gd name="connsiteX36" fmla="*/ 1096247 w 1825371"/>
              <a:gd name="connsiteY36" fmla="*/ 1270681 h 4705763"/>
              <a:gd name="connsiteX37" fmla="*/ 984400 w 1825371"/>
              <a:gd name="connsiteY37" fmla="*/ 1242374 h 4705763"/>
              <a:gd name="connsiteX38" fmla="*/ 977149 w 1825371"/>
              <a:gd name="connsiteY38" fmla="*/ 1225458 h 4705763"/>
              <a:gd name="connsiteX39" fmla="*/ 983019 w 1825371"/>
              <a:gd name="connsiteY39" fmla="*/ 1189902 h 4705763"/>
              <a:gd name="connsiteX40" fmla="*/ 1016158 w 1825371"/>
              <a:gd name="connsiteY40" fmla="*/ 1097041 h 4705763"/>
              <a:gd name="connsiteX41" fmla="*/ 1055513 w 1825371"/>
              <a:gd name="connsiteY41" fmla="*/ 1078055 h 4705763"/>
              <a:gd name="connsiteX42" fmla="*/ 1097628 w 1825371"/>
              <a:gd name="connsiteY42" fmla="*/ 1104290 h 4705763"/>
              <a:gd name="connsiteX43" fmla="*/ 1115579 w 1825371"/>
              <a:gd name="connsiteY43" fmla="*/ 1107743 h 4705763"/>
              <a:gd name="connsiteX44" fmla="*/ 1177026 w 1825371"/>
              <a:gd name="connsiteY44" fmla="*/ 1087375 h 4705763"/>
              <a:gd name="connsiteX45" fmla="*/ 1179787 w 1825371"/>
              <a:gd name="connsiteY45" fmla="*/ 1073913 h 4705763"/>
              <a:gd name="connsiteX46" fmla="*/ 1135255 w 1825371"/>
              <a:gd name="connsiteY46" fmla="*/ 1041117 h 4705763"/>
              <a:gd name="connsiteX47" fmla="*/ 939868 w 1825371"/>
              <a:gd name="connsiteY47" fmla="*/ 883702 h 4705763"/>
              <a:gd name="connsiteX48" fmla="*/ 549783 w 1825371"/>
              <a:gd name="connsiteY48" fmla="*/ 496379 h 4705763"/>
              <a:gd name="connsiteX49" fmla="*/ 40947 w 1825371"/>
              <a:gd name="connsiteY49" fmla="*/ 48990 h 4705763"/>
              <a:gd name="connsiteX50" fmla="*/ 5735 w 1825371"/>
              <a:gd name="connsiteY50" fmla="*/ 17231 h 4705763"/>
              <a:gd name="connsiteX51" fmla="*/ 902 w 1825371"/>
              <a:gd name="connsiteY51" fmla="*/ 4114 h 4705763"/>
              <a:gd name="connsiteX52" fmla="*/ 15747 w 1825371"/>
              <a:gd name="connsiteY52"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125245 w 1825371"/>
              <a:gd name="connsiteY34" fmla="*/ 1293464 h 4705763"/>
              <a:gd name="connsiteX35" fmla="*/ 1096247 w 1825371"/>
              <a:gd name="connsiteY35" fmla="*/ 1270681 h 4705763"/>
              <a:gd name="connsiteX36" fmla="*/ 984400 w 1825371"/>
              <a:gd name="connsiteY36" fmla="*/ 1242374 h 4705763"/>
              <a:gd name="connsiteX37" fmla="*/ 977149 w 1825371"/>
              <a:gd name="connsiteY37" fmla="*/ 1225458 h 4705763"/>
              <a:gd name="connsiteX38" fmla="*/ 983019 w 1825371"/>
              <a:gd name="connsiteY38" fmla="*/ 1189902 h 4705763"/>
              <a:gd name="connsiteX39" fmla="*/ 1016158 w 1825371"/>
              <a:gd name="connsiteY39" fmla="*/ 1097041 h 4705763"/>
              <a:gd name="connsiteX40" fmla="*/ 1055513 w 1825371"/>
              <a:gd name="connsiteY40" fmla="*/ 1078055 h 4705763"/>
              <a:gd name="connsiteX41" fmla="*/ 1097628 w 1825371"/>
              <a:gd name="connsiteY41" fmla="*/ 1104290 h 4705763"/>
              <a:gd name="connsiteX42" fmla="*/ 1115579 w 1825371"/>
              <a:gd name="connsiteY42" fmla="*/ 1107743 h 4705763"/>
              <a:gd name="connsiteX43" fmla="*/ 1177026 w 1825371"/>
              <a:gd name="connsiteY43" fmla="*/ 1087375 h 4705763"/>
              <a:gd name="connsiteX44" fmla="*/ 1179787 w 1825371"/>
              <a:gd name="connsiteY44" fmla="*/ 1073913 h 4705763"/>
              <a:gd name="connsiteX45" fmla="*/ 1135255 w 1825371"/>
              <a:gd name="connsiteY45" fmla="*/ 1041117 h 4705763"/>
              <a:gd name="connsiteX46" fmla="*/ 939868 w 1825371"/>
              <a:gd name="connsiteY46" fmla="*/ 883702 h 4705763"/>
              <a:gd name="connsiteX47" fmla="*/ 549783 w 1825371"/>
              <a:gd name="connsiteY47" fmla="*/ 496379 h 4705763"/>
              <a:gd name="connsiteX48" fmla="*/ 40947 w 1825371"/>
              <a:gd name="connsiteY48" fmla="*/ 48990 h 4705763"/>
              <a:gd name="connsiteX49" fmla="*/ 5735 w 1825371"/>
              <a:gd name="connsiteY49" fmla="*/ 17231 h 4705763"/>
              <a:gd name="connsiteX50" fmla="*/ 902 w 1825371"/>
              <a:gd name="connsiteY50" fmla="*/ 4114 h 4705763"/>
              <a:gd name="connsiteX51" fmla="*/ 15747 w 1825371"/>
              <a:gd name="connsiteY51"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125245 w 1825371"/>
              <a:gd name="connsiteY33" fmla="*/ 1293464 h 4705763"/>
              <a:gd name="connsiteX34" fmla="*/ 1096247 w 1825371"/>
              <a:gd name="connsiteY34" fmla="*/ 1270681 h 4705763"/>
              <a:gd name="connsiteX35" fmla="*/ 984400 w 1825371"/>
              <a:gd name="connsiteY35" fmla="*/ 1242374 h 4705763"/>
              <a:gd name="connsiteX36" fmla="*/ 977149 w 1825371"/>
              <a:gd name="connsiteY36" fmla="*/ 1225458 h 4705763"/>
              <a:gd name="connsiteX37" fmla="*/ 983019 w 1825371"/>
              <a:gd name="connsiteY37" fmla="*/ 1189902 h 4705763"/>
              <a:gd name="connsiteX38" fmla="*/ 1016158 w 1825371"/>
              <a:gd name="connsiteY38" fmla="*/ 1097041 h 4705763"/>
              <a:gd name="connsiteX39" fmla="*/ 1055513 w 1825371"/>
              <a:gd name="connsiteY39" fmla="*/ 1078055 h 4705763"/>
              <a:gd name="connsiteX40" fmla="*/ 1097628 w 1825371"/>
              <a:gd name="connsiteY40" fmla="*/ 1104290 h 4705763"/>
              <a:gd name="connsiteX41" fmla="*/ 1115579 w 1825371"/>
              <a:gd name="connsiteY41" fmla="*/ 1107743 h 4705763"/>
              <a:gd name="connsiteX42" fmla="*/ 1177026 w 1825371"/>
              <a:gd name="connsiteY42" fmla="*/ 1087375 h 4705763"/>
              <a:gd name="connsiteX43" fmla="*/ 1179787 w 1825371"/>
              <a:gd name="connsiteY43" fmla="*/ 1073913 h 4705763"/>
              <a:gd name="connsiteX44" fmla="*/ 1135255 w 1825371"/>
              <a:gd name="connsiteY44" fmla="*/ 1041117 h 4705763"/>
              <a:gd name="connsiteX45" fmla="*/ 939868 w 1825371"/>
              <a:gd name="connsiteY45" fmla="*/ 883702 h 4705763"/>
              <a:gd name="connsiteX46" fmla="*/ 549783 w 1825371"/>
              <a:gd name="connsiteY46" fmla="*/ 496379 h 4705763"/>
              <a:gd name="connsiteX47" fmla="*/ 40947 w 1825371"/>
              <a:gd name="connsiteY47" fmla="*/ 48990 h 4705763"/>
              <a:gd name="connsiteX48" fmla="*/ 5735 w 1825371"/>
              <a:gd name="connsiteY48" fmla="*/ 17231 h 4705763"/>
              <a:gd name="connsiteX49" fmla="*/ 902 w 1825371"/>
              <a:gd name="connsiteY49" fmla="*/ 4114 h 4705763"/>
              <a:gd name="connsiteX50" fmla="*/ 15747 w 1825371"/>
              <a:gd name="connsiteY50" fmla="*/ 1352 h 4705763"/>
              <a:gd name="connsiteX0" fmla="*/ 15747 w 1825371"/>
              <a:gd name="connsiteY0" fmla="*/ 1352 h 4685667"/>
              <a:gd name="connsiteX1" fmla="*/ 83062 w 1825371"/>
              <a:gd name="connsiteY1" fmla="*/ 34837 h 4685667"/>
              <a:gd name="connsiteX2" fmla="*/ 961270 w 1825371"/>
              <a:gd name="connsiteY2" fmla="*/ 755975 h 4685667"/>
              <a:gd name="connsiteX3" fmla="*/ 1239162 w 1825371"/>
              <a:gd name="connsiteY3" fmla="*/ 1001764 h 4685667"/>
              <a:gd name="connsiteX4" fmla="*/ 1276445 w 1825371"/>
              <a:gd name="connsiteY4" fmla="*/ 1025928 h 4685667"/>
              <a:gd name="connsiteX5" fmla="*/ 1316489 w 1825371"/>
              <a:gd name="connsiteY5" fmla="*/ 1009704 h 4685667"/>
              <a:gd name="connsiteX6" fmla="*/ 1345141 w 1825371"/>
              <a:gd name="connsiteY6" fmla="*/ 948602 h 4685667"/>
              <a:gd name="connsiteX7" fmla="*/ 1407624 w 1825371"/>
              <a:gd name="connsiteY7" fmla="*/ 869894 h 4685667"/>
              <a:gd name="connsiteX8" fmla="*/ 1749379 w 1825371"/>
              <a:gd name="connsiteY8" fmla="*/ 590967 h 4685667"/>
              <a:gd name="connsiteX9" fmla="*/ 1808066 w 1825371"/>
              <a:gd name="connsiteY9" fmla="*/ 545399 h 4685667"/>
              <a:gd name="connsiteX10" fmla="*/ 1825326 w 1825371"/>
              <a:gd name="connsiteY10" fmla="*/ 554375 h 4685667"/>
              <a:gd name="connsiteX11" fmla="*/ 1811172 w 1825371"/>
              <a:gd name="connsiteY11" fmla="*/ 590277 h 4685667"/>
              <a:gd name="connsiteX12" fmla="*/ 1721073 w 1825371"/>
              <a:gd name="connsiteY12" fmla="*/ 698326 h 4685667"/>
              <a:gd name="connsiteX13" fmla="*/ 1385877 w 1825371"/>
              <a:gd name="connsiteY13" fmla="*/ 1068389 h 4685667"/>
              <a:gd name="connsiteX14" fmla="*/ 1376211 w 1825371"/>
              <a:gd name="connsiteY14" fmla="*/ 1098421 h 4685667"/>
              <a:gd name="connsiteX15" fmla="*/ 1361366 w 1825371"/>
              <a:gd name="connsiteY15" fmla="*/ 1135359 h 4685667"/>
              <a:gd name="connsiteX16" fmla="*/ 1355153 w 1825371"/>
              <a:gd name="connsiteY16" fmla="*/ 1169879 h 4685667"/>
              <a:gd name="connsiteX17" fmla="*/ 1409696 w 1825371"/>
              <a:gd name="connsiteY17" fmla="*/ 1384253 h 4685667"/>
              <a:gd name="connsiteX18" fmla="*/ 1524994 w 1825371"/>
              <a:gd name="connsiteY18" fmla="*/ 1739817 h 4685667"/>
              <a:gd name="connsiteX19" fmla="*/ 1659971 w 1825371"/>
              <a:gd name="connsiteY19" fmla="*/ 2199288 h 4685667"/>
              <a:gd name="connsiteX20" fmla="*/ 1782864 w 1825371"/>
              <a:gd name="connsiteY20" fmla="*/ 2697077 h 4685667"/>
              <a:gd name="connsiteX21" fmla="*/ 1794257 w 1825371"/>
              <a:gd name="connsiteY21" fmla="*/ 2767845 h 4685667"/>
              <a:gd name="connsiteX22" fmla="*/ 1791840 w 1825371"/>
              <a:gd name="connsiteY22" fmla="*/ 2778202 h 4685667"/>
              <a:gd name="connsiteX23" fmla="*/ 1784245 w 1825371"/>
              <a:gd name="connsiteY23" fmla="*/ 2770607 h 4685667"/>
              <a:gd name="connsiteX24" fmla="*/ 1746617 w 1825371"/>
              <a:gd name="connsiteY24" fmla="*/ 2660831 h 4685667"/>
              <a:gd name="connsiteX25" fmla="*/ 1513602 w 1825371"/>
              <a:gd name="connsiteY25" fmla="*/ 1875484 h 4685667"/>
              <a:gd name="connsiteX26" fmla="*/ 1297158 w 1825371"/>
              <a:gd name="connsiteY26" fmla="*/ 1267919 h 4685667"/>
              <a:gd name="connsiteX27" fmla="*/ 1275064 w 1825371"/>
              <a:gd name="connsiteY27" fmla="*/ 1217173 h 4685667"/>
              <a:gd name="connsiteX28" fmla="*/ 1248483 w 1825371"/>
              <a:gd name="connsiteY28" fmla="*/ 1193353 h 4685667"/>
              <a:gd name="connsiteX29" fmla="*/ 1232949 w 1825371"/>
              <a:gd name="connsiteY29" fmla="*/ 1222351 h 4685667"/>
              <a:gd name="connsiteX30" fmla="*/ 1230877 w 1825371"/>
              <a:gd name="connsiteY30" fmla="*/ 1283108 h 4685667"/>
              <a:gd name="connsiteX31" fmla="*/ 1297493 w 1825371"/>
              <a:gd name="connsiteY31" fmla="*/ 4685667 h 4685667"/>
              <a:gd name="connsiteX32" fmla="*/ 978613 w 1825371"/>
              <a:gd name="connsiteY32" fmla="*/ 4685667 h 4685667"/>
              <a:gd name="connsiteX33" fmla="*/ 1125245 w 1825371"/>
              <a:gd name="connsiteY33" fmla="*/ 1293464 h 4685667"/>
              <a:gd name="connsiteX34" fmla="*/ 1096247 w 1825371"/>
              <a:gd name="connsiteY34" fmla="*/ 1270681 h 4685667"/>
              <a:gd name="connsiteX35" fmla="*/ 984400 w 1825371"/>
              <a:gd name="connsiteY35" fmla="*/ 1242374 h 4685667"/>
              <a:gd name="connsiteX36" fmla="*/ 977149 w 1825371"/>
              <a:gd name="connsiteY36" fmla="*/ 1225458 h 4685667"/>
              <a:gd name="connsiteX37" fmla="*/ 983019 w 1825371"/>
              <a:gd name="connsiteY37" fmla="*/ 1189902 h 4685667"/>
              <a:gd name="connsiteX38" fmla="*/ 1016158 w 1825371"/>
              <a:gd name="connsiteY38" fmla="*/ 1097041 h 4685667"/>
              <a:gd name="connsiteX39" fmla="*/ 1055513 w 1825371"/>
              <a:gd name="connsiteY39" fmla="*/ 1078055 h 4685667"/>
              <a:gd name="connsiteX40" fmla="*/ 1097628 w 1825371"/>
              <a:gd name="connsiteY40" fmla="*/ 1104290 h 4685667"/>
              <a:gd name="connsiteX41" fmla="*/ 1115579 w 1825371"/>
              <a:gd name="connsiteY41" fmla="*/ 1107743 h 4685667"/>
              <a:gd name="connsiteX42" fmla="*/ 1177026 w 1825371"/>
              <a:gd name="connsiteY42" fmla="*/ 1087375 h 4685667"/>
              <a:gd name="connsiteX43" fmla="*/ 1179787 w 1825371"/>
              <a:gd name="connsiteY43" fmla="*/ 1073913 h 4685667"/>
              <a:gd name="connsiteX44" fmla="*/ 1135255 w 1825371"/>
              <a:gd name="connsiteY44" fmla="*/ 1041117 h 4685667"/>
              <a:gd name="connsiteX45" fmla="*/ 939868 w 1825371"/>
              <a:gd name="connsiteY45" fmla="*/ 883702 h 4685667"/>
              <a:gd name="connsiteX46" fmla="*/ 549783 w 1825371"/>
              <a:gd name="connsiteY46" fmla="*/ 496379 h 4685667"/>
              <a:gd name="connsiteX47" fmla="*/ 40947 w 1825371"/>
              <a:gd name="connsiteY47" fmla="*/ 48990 h 4685667"/>
              <a:gd name="connsiteX48" fmla="*/ 5735 w 1825371"/>
              <a:gd name="connsiteY48" fmla="*/ 17231 h 4685667"/>
              <a:gd name="connsiteX49" fmla="*/ 902 w 1825371"/>
              <a:gd name="connsiteY49" fmla="*/ 4114 h 4685667"/>
              <a:gd name="connsiteX50" fmla="*/ 15747 w 1825371"/>
              <a:gd name="connsiteY50" fmla="*/ 1352 h 4685667"/>
              <a:gd name="connsiteX0" fmla="*/ 15747 w 1825371"/>
              <a:gd name="connsiteY0" fmla="*/ 1352 h 4685667"/>
              <a:gd name="connsiteX1" fmla="*/ 83062 w 1825371"/>
              <a:gd name="connsiteY1" fmla="*/ 34837 h 4685667"/>
              <a:gd name="connsiteX2" fmla="*/ 961270 w 1825371"/>
              <a:gd name="connsiteY2" fmla="*/ 755975 h 4685667"/>
              <a:gd name="connsiteX3" fmla="*/ 1239162 w 1825371"/>
              <a:gd name="connsiteY3" fmla="*/ 1001764 h 4685667"/>
              <a:gd name="connsiteX4" fmla="*/ 1276445 w 1825371"/>
              <a:gd name="connsiteY4" fmla="*/ 1025928 h 4685667"/>
              <a:gd name="connsiteX5" fmla="*/ 1316489 w 1825371"/>
              <a:gd name="connsiteY5" fmla="*/ 1009704 h 4685667"/>
              <a:gd name="connsiteX6" fmla="*/ 1345141 w 1825371"/>
              <a:gd name="connsiteY6" fmla="*/ 948602 h 4685667"/>
              <a:gd name="connsiteX7" fmla="*/ 1407624 w 1825371"/>
              <a:gd name="connsiteY7" fmla="*/ 869894 h 4685667"/>
              <a:gd name="connsiteX8" fmla="*/ 1749379 w 1825371"/>
              <a:gd name="connsiteY8" fmla="*/ 590967 h 4685667"/>
              <a:gd name="connsiteX9" fmla="*/ 1808066 w 1825371"/>
              <a:gd name="connsiteY9" fmla="*/ 545399 h 4685667"/>
              <a:gd name="connsiteX10" fmla="*/ 1825326 w 1825371"/>
              <a:gd name="connsiteY10" fmla="*/ 554375 h 4685667"/>
              <a:gd name="connsiteX11" fmla="*/ 1811172 w 1825371"/>
              <a:gd name="connsiteY11" fmla="*/ 590277 h 4685667"/>
              <a:gd name="connsiteX12" fmla="*/ 1721073 w 1825371"/>
              <a:gd name="connsiteY12" fmla="*/ 698326 h 4685667"/>
              <a:gd name="connsiteX13" fmla="*/ 1385877 w 1825371"/>
              <a:gd name="connsiteY13" fmla="*/ 1068389 h 4685667"/>
              <a:gd name="connsiteX14" fmla="*/ 1376211 w 1825371"/>
              <a:gd name="connsiteY14" fmla="*/ 1098421 h 4685667"/>
              <a:gd name="connsiteX15" fmla="*/ 1361366 w 1825371"/>
              <a:gd name="connsiteY15" fmla="*/ 1135359 h 4685667"/>
              <a:gd name="connsiteX16" fmla="*/ 1355153 w 1825371"/>
              <a:gd name="connsiteY16" fmla="*/ 1169879 h 4685667"/>
              <a:gd name="connsiteX17" fmla="*/ 1409696 w 1825371"/>
              <a:gd name="connsiteY17" fmla="*/ 1384253 h 4685667"/>
              <a:gd name="connsiteX18" fmla="*/ 1524994 w 1825371"/>
              <a:gd name="connsiteY18" fmla="*/ 1739817 h 4685667"/>
              <a:gd name="connsiteX19" fmla="*/ 1659971 w 1825371"/>
              <a:gd name="connsiteY19" fmla="*/ 2199288 h 4685667"/>
              <a:gd name="connsiteX20" fmla="*/ 1782864 w 1825371"/>
              <a:gd name="connsiteY20" fmla="*/ 2697077 h 4685667"/>
              <a:gd name="connsiteX21" fmla="*/ 1794257 w 1825371"/>
              <a:gd name="connsiteY21" fmla="*/ 2767845 h 4685667"/>
              <a:gd name="connsiteX22" fmla="*/ 1791840 w 1825371"/>
              <a:gd name="connsiteY22" fmla="*/ 2778202 h 4685667"/>
              <a:gd name="connsiteX23" fmla="*/ 1784245 w 1825371"/>
              <a:gd name="connsiteY23" fmla="*/ 2770607 h 4685667"/>
              <a:gd name="connsiteX24" fmla="*/ 1746617 w 1825371"/>
              <a:gd name="connsiteY24" fmla="*/ 2660831 h 4685667"/>
              <a:gd name="connsiteX25" fmla="*/ 1513602 w 1825371"/>
              <a:gd name="connsiteY25" fmla="*/ 1875484 h 4685667"/>
              <a:gd name="connsiteX26" fmla="*/ 1297158 w 1825371"/>
              <a:gd name="connsiteY26" fmla="*/ 1267919 h 4685667"/>
              <a:gd name="connsiteX27" fmla="*/ 1275064 w 1825371"/>
              <a:gd name="connsiteY27" fmla="*/ 1217173 h 4685667"/>
              <a:gd name="connsiteX28" fmla="*/ 1248483 w 1825371"/>
              <a:gd name="connsiteY28" fmla="*/ 1193353 h 4685667"/>
              <a:gd name="connsiteX29" fmla="*/ 1232949 w 1825371"/>
              <a:gd name="connsiteY29" fmla="*/ 1222351 h 4685667"/>
              <a:gd name="connsiteX30" fmla="*/ 1230877 w 1825371"/>
              <a:gd name="connsiteY30" fmla="*/ 1283108 h 4685667"/>
              <a:gd name="connsiteX31" fmla="*/ 1217106 w 1825371"/>
              <a:gd name="connsiteY31" fmla="*/ 4685667 h 4685667"/>
              <a:gd name="connsiteX32" fmla="*/ 978613 w 1825371"/>
              <a:gd name="connsiteY32" fmla="*/ 4685667 h 4685667"/>
              <a:gd name="connsiteX33" fmla="*/ 1125245 w 1825371"/>
              <a:gd name="connsiteY33" fmla="*/ 1293464 h 4685667"/>
              <a:gd name="connsiteX34" fmla="*/ 1096247 w 1825371"/>
              <a:gd name="connsiteY34" fmla="*/ 1270681 h 4685667"/>
              <a:gd name="connsiteX35" fmla="*/ 984400 w 1825371"/>
              <a:gd name="connsiteY35" fmla="*/ 1242374 h 4685667"/>
              <a:gd name="connsiteX36" fmla="*/ 977149 w 1825371"/>
              <a:gd name="connsiteY36" fmla="*/ 1225458 h 4685667"/>
              <a:gd name="connsiteX37" fmla="*/ 983019 w 1825371"/>
              <a:gd name="connsiteY37" fmla="*/ 1189902 h 4685667"/>
              <a:gd name="connsiteX38" fmla="*/ 1016158 w 1825371"/>
              <a:gd name="connsiteY38" fmla="*/ 1097041 h 4685667"/>
              <a:gd name="connsiteX39" fmla="*/ 1055513 w 1825371"/>
              <a:gd name="connsiteY39" fmla="*/ 1078055 h 4685667"/>
              <a:gd name="connsiteX40" fmla="*/ 1097628 w 1825371"/>
              <a:gd name="connsiteY40" fmla="*/ 1104290 h 4685667"/>
              <a:gd name="connsiteX41" fmla="*/ 1115579 w 1825371"/>
              <a:gd name="connsiteY41" fmla="*/ 1107743 h 4685667"/>
              <a:gd name="connsiteX42" fmla="*/ 1177026 w 1825371"/>
              <a:gd name="connsiteY42" fmla="*/ 1087375 h 4685667"/>
              <a:gd name="connsiteX43" fmla="*/ 1179787 w 1825371"/>
              <a:gd name="connsiteY43" fmla="*/ 1073913 h 4685667"/>
              <a:gd name="connsiteX44" fmla="*/ 1135255 w 1825371"/>
              <a:gd name="connsiteY44" fmla="*/ 1041117 h 4685667"/>
              <a:gd name="connsiteX45" fmla="*/ 939868 w 1825371"/>
              <a:gd name="connsiteY45" fmla="*/ 883702 h 4685667"/>
              <a:gd name="connsiteX46" fmla="*/ 549783 w 1825371"/>
              <a:gd name="connsiteY46" fmla="*/ 496379 h 4685667"/>
              <a:gd name="connsiteX47" fmla="*/ 40947 w 1825371"/>
              <a:gd name="connsiteY47" fmla="*/ 48990 h 4685667"/>
              <a:gd name="connsiteX48" fmla="*/ 5735 w 1825371"/>
              <a:gd name="connsiteY48" fmla="*/ 17231 h 4685667"/>
              <a:gd name="connsiteX49" fmla="*/ 902 w 1825371"/>
              <a:gd name="connsiteY49" fmla="*/ 4114 h 4685667"/>
              <a:gd name="connsiteX50" fmla="*/ 15747 w 1825371"/>
              <a:gd name="connsiteY50" fmla="*/ 1352 h 4685667"/>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78613 w 1825371"/>
              <a:gd name="connsiteY32" fmla="*/ 4685667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98710 w 1825371"/>
              <a:gd name="connsiteY32" fmla="*/ 4695715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98710 w 1825371"/>
              <a:gd name="connsiteY32" fmla="*/ 4695715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25371" h="4705764">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bg1">
              <a:alpha val="60000"/>
            </a:schemeClr>
          </a:solidFill>
          <a:ln w="2261" cap="flat">
            <a:noFill/>
            <a:prstDash val="solid"/>
            <a:miter/>
          </a:ln>
        </p:spPr>
        <p:txBody>
          <a:bodyPr wrap="square" rtlCol="0" anchor="ctr">
            <a:noAutofit/>
          </a:bodyPr>
          <a:lstStyle/>
          <a:p>
            <a:endParaRPr lang="en-US"/>
          </a:p>
        </p:txBody>
      </p:sp>
      <p:sp>
        <p:nvSpPr>
          <p:cNvPr id="5" name="Freeform: Shape 4">
            <a:extLst>
              <a:ext uri="{FF2B5EF4-FFF2-40B4-BE49-F238E27FC236}">
                <a16:creationId xmlns:a16="http://schemas.microsoft.com/office/drawing/2014/main" id="{D52FCF1B-F1CF-41E9-84C6-9D8022AAF358}"/>
              </a:ext>
            </a:extLst>
          </p:cNvPr>
          <p:cNvSpPr/>
          <p:nvPr userDrawn="1"/>
        </p:nvSpPr>
        <p:spPr>
          <a:xfrm>
            <a:off x="1394131" y="5094016"/>
            <a:ext cx="698917" cy="1801790"/>
          </a:xfrm>
          <a:custGeom>
            <a:avLst/>
            <a:gdLst>
              <a:gd name="connsiteX0" fmla="*/ 15747 w 1825371"/>
              <a:gd name="connsiteY0" fmla="*/ 1352 h 3047785"/>
              <a:gd name="connsiteX1" fmla="*/ 83062 w 1825371"/>
              <a:gd name="connsiteY1" fmla="*/ 34837 h 3047785"/>
              <a:gd name="connsiteX2" fmla="*/ 961270 w 1825371"/>
              <a:gd name="connsiteY2" fmla="*/ 755975 h 3047785"/>
              <a:gd name="connsiteX3" fmla="*/ 1239162 w 1825371"/>
              <a:gd name="connsiteY3" fmla="*/ 1001764 h 3047785"/>
              <a:gd name="connsiteX4" fmla="*/ 1276445 w 1825371"/>
              <a:gd name="connsiteY4" fmla="*/ 1025928 h 3047785"/>
              <a:gd name="connsiteX5" fmla="*/ 1316489 w 1825371"/>
              <a:gd name="connsiteY5" fmla="*/ 1009704 h 3047785"/>
              <a:gd name="connsiteX6" fmla="*/ 1345141 w 1825371"/>
              <a:gd name="connsiteY6" fmla="*/ 948602 h 3047785"/>
              <a:gd name="connsiteX7" fmla="*/ 1407624 w 1825371"/>
              <a:gd name="connsiteY7" fmla="*/ 869894 h 3047785"/>
              <a:gd name="connsiteX8" fmla="*/ 1749379 w 1825371"/>
              <a:gd name="connsiteY8" fmla="*/ 590967 h 3047785"/>
              <a:gd name="connsiteX9" fmla="*/ 1808066 w 1825371"/>
              <a:gd name="connsiteY9" fmla="*/ 545399 h 3047785"/>
              <a:gd name="connsiteX10" fmla="*/ 1825326 w 1825371"/>
              <a:gd name="connsiteY10" fmla="*/ 554375 h 3047785"/>
              <a:gd name="connsiteX11" fmla="*/ 1811172 w 1825371"/>
              <a:gd name="connsiteY11" fmla="*/ 590277 h 3047785"/>
              <a:gd name="connsiteX12" fmla="*/ 1721073 w 1825371"/>
              <a:gd name="connsiteY12" fmla="*/ 698326 h 3047785"/>
              <a:gd name="connsiteX13" fmla="*/ 1385877 w 1825371"/>
              <a:gd name="connsiteY13" fmla="*/ 1068389 h 3047785"/>
              <a:gd name="connsiteX14" fmla="*/ 1376211 w 1825371"/>
              <a:gd name="connsiteY14" fmla="*/ 1098421 h 3047785"/>
              <a:gd name="connsiteX15" fmla="*/ 1361366 w 1825371"/>
              <a:gd name="connsiteY15" fmla="*/ 1135359 h 3047785"/>
              <a:gd name="connsiteX16" fmla="*/ 1355153 w 1825371"/>
              <a:gd name="connsiteY16" fmla="*/ 1169879 h 3047785"/>
              <a:gd name="connsiteX17" fmla="*/ 1409696 w 1825371"/>
              <a:gd name="connsiteY17" fmla="*/ 1384253 h 3047785"/>
              <a:gd name="connsiteX18" fmla="*/ 1524994 w 1825371"/>
              <a:gd name="connsiteY18" fmla="*/ 1739817 h 3047785"/>
              <a:gd name="connsiteX19" fmla="*/ 1659971 w 1825371"/>
              <a:gd name="connsiteY19" fmla="*/ 2199288 h 3047785"/>
              <a:gd name="connsiteX20" fmla="*/ 1782864 w 1825371"/>
              <a:gd name="connsiteY20" fmla="*/ 2697077 h 3047785"/>
              <a:gd name="connsiteX21" fmla="*/ 1794257 w 1825371"/>
              <a:gd name="connsiteY21" fmla="*/ 2767845 h 3047785"/>
              <a:gd name="connsiteX22" fmla="*/ 1791840 w 1825371"/>
              <a:gd name="connsiteY22" fmla="*/ 2778202 h 3047785"/>
              <a:gd name="connsiteX23" fmla="*/ 1784245 w 1825371"/>
              <a:gd name="connsiteY23" fmla="*/ 2770607 h 3047785"/>
              <a:gd name="connsiteX24" fmla="*/ 1746617 w 1825371"/>
              <a:gd name="connsiteY24" fmla="*/ 2660831 h 3047785"/>
              <a:gd name="connsiteX25" fmla="*/ 1513602 w 1825371"/>
              <a:gd name="connsiteY25" fmla="*/ 1875484 h 3047785"/>
              <a:gd name="connsiteX26" fmla="*/ 1297158 w 1825371"/>
              <a:gd name="connsiteY26" fmla="*/ 1267919 h 3047785"/>
              <a:gd name="connsiteX27" fmla="*/ 1275064 w 1825371"/>
              <a:gd name="connsiteY27" fmla="*/ 1217173 h 3047785"/>
              <a:gd name="connsiteX28" fmla="*/ 1248483 w 1825371"/>
              <a:gd name="connsiteY28" fmla="*/ 1193353 h 3047785"/>
              <a:gd name="connsiteX29" fmla="*/ 1232949 w 1825371"/>
              <a:gd name="connsiteY29" fmla="*/ 1222351 h 3047785"/>
              <a:gd name="connsiteX30" fmla="*/ 1230877 w 1825371"/>
              <a:gd name="connsiteY30" fmla="*/ 1283108 h 3047785"/>
              <a:gd name="connsiteX31" fmla="*/ 1243305 w 1825371"/>
              <a:gd name="connsiteY31" fmla="*/ 1522336 h 3047785"/>
              <a:gd name="connsiteX32" fmla="*/ 1261256 w 1825371"/>
              <a:gd name="connsiteY32" fmla="*/ 1854772 h 3047785"/>
              <a:gd name="connsiteX33" fmla="*/ 1272647 w 1825371"/>
              <a:gd name="connsiteY33" fmla="*/ 2086061 h 3047785"/>
              <a:gd name="connsiteX34" fmla="*/ 1288528 w 1825371"/>
              <a:gd name="connsiteY34" fmla="*/ 2674639 h 3047785"/>
              <a:gd name="connsiteX35" fmla="*/ 1297493 w 1825371"/>
              <a:gd name="connsiteY35" fmla="*/ 3047785 h 3047785"/>
              <a:gd name="connsiteX36" fmla="*/ 1048951 w 1825371"/>
              <a:gd name="connsiteY36" fmla="*/ 3047785 h 3047785"/>
              <a:gd name="connsiteX37" fmla="*/ 1053441 w 1825371"/>
              <a:gd name="connsiteY37" fmla="*/ 2920082 h 3047785"/>
              <a:gd name="connsiteX38" fmla="*/ 1066213 w 1825371"/>
              <a:gd name="connsiteY38" fmla="*/ 2573839 h 3047785"/>
              <a:gd name="connsiteX39" fmla="*/ 1077951 w 1825371"/>
              <a:gd name="connsiteY39" fmla="*/ 2236916 h 3047785"/>
              <a:gd name="connsiteX40" fmla="*/ 1093485 w 1825371"/>
              <a:gd name="connsiteY40" fmla="*/ 1882733 h 3047785"/>
              <a:gd name="connsiteX41" fmla="*/ 1107983 w 1825371"/>
              <a:gd name="connsiteY41" fmla="*/ 1608293 h 3047785"/>
              <a:gd name="connsiteX42" fmla="*/ 1125245 w 1825371"/>
              <a:gd name="connsiteY42" fmla="*/ 1293464 h 3047785"/>
              <a:gd name="connsiteX43" fmla="*/ 1096247 w 1825371"/>
              <a:gd name="connsiteY43" fmla="*/ 1270681 h 3047785"/>
              <a:gd name="connsiteX44" fmla="*/ 984400 w 1825371"/>
              <a:gd name="connsiteY44" fmla="*/ 1242374 h 3047785"/>
              <a:gd name="connsiteX45" fmla="*/ 977149 w 1825371"/>
              <a:gd name="connsiteY45" fmla="*/ 1225458 h 3047785"/>
              <a:gd name="connsiteX46" fmla="*/ 983019 w 1825371"/>
              <a:gd name="connsiteY46" fmla="*/ 1189902 h 3047785"/>
              <a:gd name="connsiteX47" fmla="*/ 1016158 w 1825371"/>
              <a:gd name="connsiteY47" fmla="*/ 1097041 h 3047785"/>
              <a:gd name="connsiteX48" fmla="*/ 1055513 w 1825371"/>
              <a:gd name="connsiteY48" fmla="*/ 1078055 h 3047785"/>
              <a:gd name="connsiteX49" fmla="*/ 1097628 w 1825371"/>
              <a:gd name="connsiteY49" fmla="*/ 1104290 h 3047785"/>
              <a:gd name="connsiteX50" fmla="*/ 1115579 w 1825371"/>
              <a:gd name="connsiteY50" fmla="*/ 1107743 h 3047785"/>
              <a:gd name="connsiteX51" fmla="*/ 1177026 w 1825371"/>
              <a:gd name="connsiteY51" fmla="*/ 1087375 h 3047785"/>
              <a:gd name="connsiteX52" fmla="*/ 1179787 w 1825371"/>
              <a:gd name="connsiteY52" fmla="*/ 1073913 h 3047785"/>
              <a:gd name="connsiteX53" fmla="*/ 1135255 w 1825371"/>
              <a:gd name="connsiteY53" fmla="*/ 1041117 h 3047785"/>
              <a:gd name="connsiteX54" fmla="*/ 939868 w 1825371"/>
              <a:gd name="connsiteY54" fmla="*/ 883702 h 3047785"/>
              <a:gd name="connsiteX55" fmla="*/ 549783 w 1825371"/>
              <a:gd name="connsiteY55" fmla="*/ 496379 h 3047785"/>
              <a:gd name="connsiteX56" fmla="*/ 40947 w 1825371"/>
              <a:gd name="connsiteY56" fmla="*/ 48990 h 3047785"/>
              <a:gd name="connsiteX57" fmla="*/ 5735 w 1825371"/>
              <a:gd name="connsiteY57" fmla="*/ 17231 h 3047785"/>
              <a:gd name="connsiteX58" fmla="*/ 902 w 1825371"/>
              <a:gd name="connsiteY58" fmla="*/ 4114 h 3047785"/>
              <a:gd name="connsiteX59" fmla="*/ 15747 w 1825371"/>
              <a:gd name="connsiteY59" fmla="*/ 1352 h 3047785"/>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88528 w 1825371"/>
              <a:gd name="connsiteY34" fmla="*/ 2674639 h 4705763"/>
              <a:gd name="connsiteX35" fmla="*/ 1297493 w 1825371"/>
              <a:gd name="connsiteY35" fmla="*/ 3047785 h 4705763"/>
              <a:gd name="connsiteX36" fmla="*/ 938419 w 1825371"/>
              <a:gd name="connsiteY36" fmla="*/ 4705763 h 4705763"/>
              <a:gd name="connsiteX37" fmla="*/ 1053441 w 1825371"/>
              <a:gd name="connsiteY37" fmla="*/ 2920082 h 4705763"/>
              <a:gd name="connsiteX38" fmla="*/ 1066213 w 1825371"/>
              <a:gd name="connsiteY38" fmla="*/ 2573839 h 4705763"/>
              <a:gd name="connsiteX39" fmla="*/ 1077951 w 1825371"/>
              <a:gd name="connsiteY39" fmla="*/ 2236916 h 4705763"/>
              <a:gd name="connsiteX40" fmla="*/ 1093485 w 1825371"/>
              <a:gd name="connsiteY40" fmla="*/ 1882733 h 4705763"/>
              <a:gd name="connsiteX41" fmla="*/ 1107983 w 1825371"/>
              <a:gd name="connsiteY41" fmla="*/ 1608293 h 4705763"/>
              <a:gd name="connsiteX42" fmla="*/ 1125245 w 1825371"/>
              <a:gd name="connsiteY42" fmla="*/ 1293464 h 4705763"/>
              <a:gd name="connsiteX43" fmla="*/ 1096247 w 1825371"/>
              <a:gd name="connsiteY43" fmla="*/ 1270681 h 4705763"/>
              <a:gd name="connsiteX44" fmla="*/ 984400 w 1825371"/>
              <a:gd name="connsiteY44" fmla="*/ 1242374 h 4705763"/>
              <a:gd name="connsiteX45" fmla="*/ 977149 w 1825371"/>
              <a:gd name="connsiteY45" fmla="*/ 1225458 h 4705763"/>
              <a:gd name="connsiteX46" fmla="*/ 983019 w 1825371"/>
              <a:gd name="connsiteY46" fmla="*/ 1189902 h 4705763"/>
              <a:gd name="connsiteX47" fmla="*/ 1016158 w 1825371"/>
              <a:gd name="connsiteY47" fmla="*/ 1097041 h 4705763"/>
              <a:gd name="connsiteX48" fmla="*/ 1055513 w 1825371"/>
              <a:gd name="connsiteY48" fmla="*/ 1078055 h 4705763"/>
              <a:gd name="connsiteX49" fmla="*/ 1097628 w 1825371"/>
              <a:gd name="connsiteY49" fmla="*/ 1104290 h 4705763"/>
              <a:gd name="connsiteX50" fmla="*/ 1115579 w 1825371"/>
              <a:gd name="connsiteY50" fmla="*/ 1107743 h 4705763"/>
              <a:gd name="connsiteX51" fmla="*/ 1177026 w 1825371"/>
              <a:gd name="connsiteY51" fmla="*/ 1087375 h 4705763"/>
              <a:gd name="connsiteX52" fmla="*/ 1179787 w 1825371"/>
              <a:gd name="connsiteY52" fmla="*/ 1073913 h 4705763"/>
              <a:gd name="connsiteX53" fmla="*/ 1135255 w 1825371"/>
              <a:gd name="connsiteY53" fmla="*/ 1041117 h 4705763"/>
              <a:gd name="connsiteX54" fmla="*/ 939868 w 1825371"/>
              <a:gd name="connsiteY54" fmla="*/ 883702 h 4705763"/>
              <a:gd name="connsiteX55" fmla="*/ 549783 w 1825371"/>
              <a:gd name="connsiteY55" fmla="*/ 496379 h 4705763"/>
              <a:gd name="connsiteX56" fmla="*/ 40947 w 1825371"/>
              <a:gd name="connsiteY56" fmla="*/ 48990 h 4705763"/>
              <a:gd name="connsiteX57" fmla="*/ 5735 w 1825371"/>
              <a:gd name="connsiteY57" fmla="*/ 17231 h 4705763"/>
              <a:gd name="connsiteX58" fmla="*/ 902 w 1825371"/>
              <a:gd name="connsiteY58" fmla="*/ 4114 h 4705763"/>
              <a:gd name="connsiteX59" fmla="*/ 15747 w 1825371"/>
              <a:gd name="connsiteY59"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88528 w 1825371"/>
              <a:gd name="connsiteY34" fmla="*/ 2674639 h 4705763"/>
              <a:gd name="connsiteX35" fmla="*/ 1297493 w 1825371"/>
              <a:gd name="connsiteY35" fmla="*/ 4685667 h 4705763"/>
              <a:gd name="connsiteX36" fmla="*/ 938419 w 1825371"/>
              <a:gd name="connsiteY36" fmla="*/ 4705763 h 4705763"/>
              <a:gd name="connsiteX37" fmla="*/ 1053441 w 1825371"/>
              <a:gd name="connsiteY37" fmla="*/ 2920082 h 4705763"/>
              <a:gd name="connsiteX38" fmla="*/ 1066213 w 1825371"/>
              <a:gd name="connsiteY38" fmla="*/ 2573839 h 4705763"/>
              <a:gd name="connsiteX39" fmla="*/ 1077951 w 1825371"/>
              <a:gd name="connsiteY39" fmla="*/ 2236916 h 4705763"/>
              <a:gd name="connsiteX40" fmla="*/ 1093485 w 1825371"/>
              <a:gd name="connsiteY40" fmla="*/ 1882733 h 4705763"/>
              <a:gd name="connsiteX41" fmla="*/ 1107983 w 1825371"/>
              <a:gd name="connsiteY41" fmla="*/ 1608293 h 4705763"/>
              <a:gd name="connsiteX42" fmla="*/ 1125245 w 1825371"/>
              <a:gd name="connsiteY42" fmla="*/ 1293464 h 4705763"/>
              <a:gd name="connsiteX43" fmla="*/ 1096247 w 1825371"/>
              <a:gd name="connsiteY43" fmla="*/ 1270681 h 4705763"/>
              <a:gd name="connsiteX44" fmla="*/ 984400 w 1825371"/>
              <a:gd name="connsiteY44" fmla="*/ 1242374 h 4705763"/>
              <a:gd name="connsiteX45" fmla="*/ 977149 w 1825371"/>
              <a:gd name="connsiteY45" fmla="*/ 1225458 h 4705763"/>
              <a:gd name="connsiteX46" fmla="*/ 983019 w 1825371"/>
              <a:gd name="connsiteY46" fmla="*/ 1189902 h 4705763"/>
              <a:gd name="connsiteX47" fmla="*/ 1016158 w 1825371"/>
              <a:gd name="connsiteY47" fmla="*/ 1097041 h 4705763"/>
              <a:gd name="connsiteX48" fmla="*/ 1055513 w 1825371"/>
              <a:gd name="connsiteY48" fmla="*/ 1078055 h 4705763"/>
              <a:gd name="connsiteX49" fmla="*/ 1097628 w 1825371"/>
              <a:gd name="connsiteY49" fmla="*/ 1104290 h 4705763"/>
              <a:gd name="connsiteX50" fmla="*/ 1115579 w 1825371"/>
              <a:gd name="connsiteY50" fmla="*/ 1107743 h 4705763"/>
              <a:gd name="connsiteX51" fmla="*/ 1177026 w 1825371"/>
              <a:gd name="connsiteY51" fmla="*/ 1087375 h 4705763"/>
              <a:gd name="connsiteX52" fmla="*/ 1179787 w 1825371"/>
              <a:gd name="connsiteY52" fmla="*/ 1073913 h 4705763"/>
              <a:gd name="connsiteX53" fmla="*/ 1135255 w 1825371"/>
              <a:gd name="connsiteY53" fmla="*/ 1041117 h 4705763"/>
              <a:gd name="connsiteX54" fmla="*/ 939868 w 1825371"/>
              <a:gd name="connsiteY54" fmla="*/ 883702 h 4705763"/>
              <a:gd name="connsiteX55" fmla="*/ 549783 w 1825371"/>
              <a:gd name="connsiteY55" fmla="*/ 496379 h 4705763"/>
              <a:gd name="connsiteX56" fmla="*/ 40947 w 1825371"/>
              <a:gd name="connsiteY56" fmla="*/ 48990 h 4705763"/>
              <a:gd name="connsiteX57" fmla="*/ 5735 w 1825371"/>
              <a:gd name="connsiteY57" fmla="*/ 17231 h 4705763"/>
              <a:gd name="connsiteX58" fmla="*/ 902 w 1825371"/>
              <a:gd name="connsiteY58" fmla="*/ 4114 h 4705763"/>
              <a:gd name="connsiteX59" fmla="*/ 15747 w 1825371"/>
              <a:gd name="connsiteY59"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97493 w 1825371"/>
              <a:gd name="connsiteY34" fmla="*/ 4685667 h 4705763"/>
              <a:gd name="connsiteX35" fmla="*/ 938419 w 1825371"/>
              <a:gd name="connsiteY35" fmla="*/ 4705763 h 4705763"/>
              <a:gd name="connsiteX36" fmla="*/ 1053441 w 1825371"/>
              <a:gd name="connsiteY36" fmla="*/ 2920082 h 4705763"/>
              <a:gd name="connsiteX37" fmla="*/ 1066213 w 1825371"/>
              <a:gd name="connsiteY37" fmla="*/ 2573839 h 4705763"/>
              <a:gd name="connsiteX38" fmla="*/ 1077951 w 1825371"/>
              <a:gd name="connsiteY38" fmla="*/ 2236916 h 4705763"/>
              <a:gd name="connsiteX39" fmla="*/ 1093485 w 1825371"/>
              <a:gd name="connsiteY39" fmla="*/ 1882733 h 4705763"/>
              <a:gd name="connsiteX40" fmla="*/ 1107983 w 1825371"/>
              <a:gd name="connsiteY40" fmla="*/ 1608293 h 4705763"/>
              <a:gd name="connsiteX41" fmla="*/ 1125245 w 1825371"/>
              <a:gd name="connsiteY41" fmla="*/ 1293464 h 4705763"/>
              <a:gd name="connsiteX42" fmla="*/ 1096247 w 1825371"/>
              <a:gd name="connsiteY42" fmla="*/ 1270681 h 4705763"/>
              <a:gd name="connsiteX43" fmla="*/ 984400 w 1825371"/>
              <a:gd name="connsiteY43" fmla="*/ 1242374 h 4705763"/>
              <a:gd name="connsiteX44" fmla="*/ 977149 w 1825371"/>
              <a:gd name="connsiteY44" fmla="*/ 1225458 h 4705763"/>
              <a:gd name="connsiteX45" fmla="*/ 983019 w 1825371"/>
              <a:gd name="connsiteY45" fmla="*/ 1189902 h 4705763"/>
              <a:gd name="connsiteX46" fmla="*/ 1016158 w 1825371"/>
              <a:gd name="connsiteY46" fmla="*/ 1097041 h 4705763"/>
              <a:gd name="connsiteX47" fmla="*/ 1055513 w 1825371"/>
              <a:gd name="connsiteY47" fmla="*/ 1078055 h 4705763"/>
              <a:gd name="connsiteX48" fmla="*/ 1097628 w 1825371"/>
              <a:gd name="connsiteY48" fmla="*/ 1104290 h 4705763"/>
              <a:gd name="connsiteX49" fmla="*/ 1115579 w 1825371"/>
              <a:gd name="connsiteY49" fmla="*/ 1107743 h 4705763"/>
              <a:gd name="connsiteX50" fmla="*/ 1177026 w 1825371"/>
              <a:gd name="connsiteY50" fmla="*/ 1087375 h 4705763"/>
              <a:gd name="connsiteX51" fmla="*/ 1179787 w 1825371"/>
              <a:gd name="connsiteY51" fmla="*/ 1073913 h 4705763"/>
              <a:gd name="connsiteX52" fmla="*/ 1135255 w 1825371"/>
              <a:gd name="connsiteY52" fmla="*/ 1041117 h 4705763"/>
              <a:gd name="connsiteX53" fmla="*/ 939868 w 1825371"/>
              <a:gd name="connsiteY53" fmla="*/ 883702 h 4705763"/>
              <a:gd name="connsiteX54" fmla="*/ 549783 w 1825371"/>
              <a:gd name="connsiteY54" fmla="*/ 496379 h 4705763"/>
              <a:gd name="connsiteX55" fmla="*/ 40947 w 1825371"/>
              <a:gd name="connsiteY55" fmla="*/ 48990 h 4705763"/>
              <a:gd name="connsiteX56" fmla="*/ 5735 w 1825371"/>
              <a:gd name="connsiteY56" fmla="*/ 17231 h 4705763"/>
              <a:gd name="connsiteX57" fmla="*/ 902 w 1825371"/>
              <a:gd name="connsiteY57" fmla="*/ 4114 h 4705763"/>
              <a:gd name="connsiteX58" fmla="*/ 15747 w 1825371"/>
              <a:gd name="connsiteY58"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97493 w 1825371"/>
              <a:gd name="connsiteY33" fmla="*/ 4685667 h 4705763"/>
              <a:gd name="connsiteX34" fmla="*/ 938419 w 1825371"/>
              <a:gd name="connsiteY34" fmla="*/ 4705763 h 4705763"/>
              <a:gd name="connsiteX35" fmla="*/ 1053441 w 1825371"/>
              <a:gd name="connsiteY35" fmla="*/ 2920082 h 4705763"/>
              <a:gd name="connsiteX36" fmla="*/ 1066213 w 1825371"/>
              <a:gd name="connsiteY36" fmla="*/ 2573839 h 4705763"/>
              <a:gd name="connsiteX37" fmla="*/ 1077951 w 1825371"/>
              <a:gd name="connsiteY37" fmla="*/ 2236916 h 4705763"/>
              <a:gd name="connsiteX38" fmla="*/ 1093485 w 1825371"/>
              <a:gd name="connsiteY38" fmla="*/ 1882733 h 4705763"/>
              <a:gd name="connsiteX39" fmla="*/ 1107983 w 1825371"/>
              <a:gd name="connsiteY39" fmla="*/ 1608293 h 4705763"/>
              <a:gd name="connsiteX40" fmla="*/ 1125245 w 1825371"/>
              <a:gd name="connsiteY40" fmla="*/ 1293464 h 4705763"/>
              <a:gd name="connsiteX41" fmla="*/ 1096247 w 1825371"/>
              <a:gd name="connsiteY41" fmla="*/ 1270681 h 4705763"/>
              <a:gd name="connsiteX42" fmla="*/ 984400 w 1825371"/>
              <a:gd name="connsiteY42" fmla="*/ 1242374 h 4705763"/>
              <a:gd name="connsiteX43" fmla="*/ 977149 w 1825371"/>
              <a:gd name="connsiteY43" fmla="*/ 1225458 h 4705763"/>
              <a:gd name="connsiteX44" fmla="*/ 983019 w 1825371"/>
              <a:gd name="connsiteY44" fmla="*/ 1189902 h 4705763"/>
              <a:gd name="connsiteX45" fmla="*/ 1016158 w 1825371"/>
              <a:gd name="connsiteY45" fmla="*/ 1097041 h 4705763"/>
              <a:gd name="connsiteX46" fmla="*/ 1055513 w 1825371"/>
              <a:gd name="connsiteY46" fmla="*/ 1078055 h 4705763"/>
              <a:gd name="connsiteX47" fmla="*/ 1097628 w 1825371"/>
              <a:gd name="connsiteY47" fmla="*/ 1104290 h 4705763"/>
              <a:gd name="connsiteX48" fmla="*/ 1115579 w 1825371"/>
              <a:gd name="connsiteY48" fmla="*/ 1107743 h 4705763"/>
              <a:gd name="connsiteX49" fmla="*/ 1177026 w 1825371"/>
              <a:gd name="connsiteY49" fmla="*/ 1087375 h 4705763"/>
              <a:gd name="connsiteX50" fmla="*/ 1179787 w 1825371"/>
              <a:gd name="connsiteY50" fmla="*/ 1073913 h 4705763"/>
              <a:gd name="connsiteX51" fmla="*/ 1135255 w 1825371"/>
              <a:gd name="connsiteY51" fmla="*/ 1041117 h 4705763"/>
              <a:gd name="connsiteX52" fmla="*/ 939868 w 1825371"/>
              <a:gd name="connsiteY52" fmla="*/ 883702 h 4705763"/>
              <a:gd name="connsiteX53" fmla="*/ 549783 w 1825371"/>
              <a:gd name="connsiteY53" fmla="*/ 496379 h 4705763"/>
              <a:gd name="connsiteX54" fmla="*/ 40947 w 1825371"/>
              <a:gd name="connsiteY54" fmla="*/ 48990 h 4705763"/>
              <a:gd name="connsiteX55" fmla="*/ 5735 w 1825371"/>
              <a:gd name="connsiteY55" fmla="*/ 17231 h 4705763"/>
              <a:gd name="connsiteX56" fmla="*/ 902 w 1825371"/>
              <a:gd name="connsiteY56" fmla="*/ 4114 h 4705763"/>
              <a:gd name="connsiteX57" fmla="*/ 15747 w 1825371"/>
              <a:gd name="connsiteY57"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97493 w 1825371"/>
              <a:gd name="connsiteY32" fmla="*/ 4685667 h 4705763"/>
              <a:gd name="connsiteX33" fmla="*/ 938419 w 1825371"/>
              <a:gd name="connsiteY33" fmla="*/ 4705763 h 4705763"/>
              <a:gd name="connsiteX34" fmla="*/ 1053441 w 1825371"/>
              <a:gd name="connsiteY34" fmla="*/ 2920082 h 4705763"/>
              <a:gd name="connsiteX35" fmla="*/ 1066213 w 1825371"/>
              <a:gd name="connsiteY35" fmla="*/ 2573839 h 4705763"/>
              <a:gd name="connsiteX36" fmla="*/ 1077951 w 1825371"/>
              <a:gd name="connsiteY36" fmla="*/ 2236916 h 4705763"/>
              <a:gd name="connsiteX37" fmla="*/ 1093485 w 1825371"/>
              <a:gd name="connsiteY37" fmla="*/ 1882733 h 4705763"/>
              <a:gd name="connsiteX38" fmla="*/ 1107983 w 1825371"/>
              <a:gd name="connsiteY38" fmla="*/ 1608293 h 4705763"/>
              <a:gd name="connsiteX39" fmla="*/ 1125245 w 1825371"/>
              <a:gd name="connsiteY39" fmla="*/ 1293464 h 4705763"/>
              <a:gd name="connsiteX40" fmla="*/ 1096247 w 1825371"/>
              <a:gd name="connsiteY40" fmla="*/ 1270681 h 4705763"/>
              <a:gd name="connsiteX41" fmla="*/ 984400 w 1825371"/>
              <a:gd name="connsiteY41" fmla="*/ 1242374 h 4705763"/>
              <a:gd name="connsiteX42" fmla="*/ 977149 w 1825371"/>
              <a:gd name="connsiteY42" fmla="*/ 1225458 h 4705763"/>
              <a:gd name="connsiteX43" fmla="*/ 983019 w 1825371"/>
              <a:gd name="connsiteY43" fmla="*/ 1189902 h 4705763"/>
              <a:gd name="connsiteX44" fmla="*/ 1016158 w 1825371"/>
              <a:gd name="connsiteY44" fmla="*/ 1097041 h 4705763"/>
              <a:gd name="connsiteX45" fmla="*/ 1055513 w 1825371"/>
              <a:gd name="connsiteY45" fmla="*/ 1078055 h 4705763"/>
              <a:gd name="connsiteX46" fmla="*/ 1097628 w 1825371"/>
              <a:gd name="connsiteY46" fmla="*/ 1104290 h 4705763"/>
              <a:gd name="connsiteX47" fmla="*/ 1115579 w 1825371"/>
              <a:gd name="connsiteY47" fmla="*/ 1107743 h 4705763"/>
              <a:gd name="connsiteX48" fmla="*/ 1177026 w 1825371"/>
              <a:gd name="connsiteY48" fmla="*/ 1087375 h 4705763"/>
              <a:gd name="connsiteX49" fmla="*/ 1179787 w 1825371"/>
              <a:gd name="connsiteY49" fmla="*/ 1073913 h 4705763"/>
              <a:gd name="connsiteX50" fmla="*/ 1135255 w 1825371"/>
              <a:gd name="connsiteY50" fmla="*/ 1041117 h 4705763"/>
              <a:gd name="connsiteX51" fmla="*/ 939868 w 1825371"/>
              <a:gd name="connsiteY51" fmla="*/ 883702 h 4705763"/>
              <a:gd name="connsiteX52" fmla="*/ 549783 w 1825371"/>
              <a:gd name="connsiteY52" fmla="*/ 496379 h 4705763"/>
              <a:gd name="connsiteX53" fmla="*/ 40947 w 1825371"/>
              <a:gd name="connsiteY53" fmla="*/ 48990 h 4705763"/>
              <a:gd name="connsiteX54" fmla="*/ 5735 w 1825371"/>
              <a:gd name="connsiteY54" fmla="*/ 17231 h 4705763"/>
              <a:gd name="connsiteX55" fmla="*/ 902 w 1825371"/>
              <a:gd name="connsiteY55" fmla="*/ 4114 h 4705763"/>
              <a:gd name="connsiteX56" fmla="*/ 15747 w 1825371"/>
              <a:gd name="connsiteY56"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093485 w 1825371"/>
              <a:gd name="connsiteY36" fmla="*/ 1882733 h 4705763"/>
              <a:gd name="connsiteX37" fmla="*/ 1107983 w 1825371"/>
              <a:gd name="connsiteY37" fmla="*/ 1608293 h 4705763"/>
              <a:gd name="connsiteX38" fmla="*/ 1125245 w 1825371"/>
              <a:gd name="connsiteY38" fmla="*/ 1293464 h 4705763"/>
              <a:gd name="connsiteX39" fmla="*/ 1096247 w 1825371"/>
              <a:gd name="connsiteY39" fmla="*/ 1270681 h 4705763"/>
              <a:gd name="connsiteX40" fmla="*/ 984400 w 1825371"/>
              <a:gd name="connsiteY40" fmla="*/ 1242374 h 4705763"/>
              <a:gd name="connsiteX41" fmla="*/ 977149 w 1825371"/>
              <a:gd name="connsiteY41" fmla="*/ 1225458 h 4705763"/>
              <a:gd name="connsiteX42" fmla="*/ 983019 w 1825371"/>
              <a:gd name="connsiteY42" fmla="*/ 1189902 h 4705763"/>
              <a:gd name="connsiteX43" fmla="*/ 1016158 w 1825371"/>
              <a:gd name="connsiteY43" fmla="*/ 1097041 h 4705763"/>
              <a:gd name="connsiteX44" fmla="*/ 1055513 w 1825371"/>
              <a:gd name="connsiteY44" fmla="*/ 1078055 h 4705763"/>
              <a:gd name="connsiteX45" fmla="*/ 1097628 w 1825371"/>
              <a:gd name="connsiteY45" fmla="*/ 1104290 h 4705763"/>
              <a:gd name="connsiteX46" fmla="*/ 1115579 w 1825371"/>
              <a:gd name="connsiteY46" fmla="*/ 1107743 h 4705763"/>
              <a:gd name="connsiteX47" fmla="*/ 1177026 w 1825371"/>
              <a:gd name="connsiteY47" fmla="*/ 1087375 h 4705763"/>
              <a:gd name="connsiteX48" fmla="*/ 1179787 w 1825371"/>
              <a:gd name="connsiteY48" fmla="*/ 1073913 h 4705763"/>
              <a:gd name="connsiteX49" fmla="*/ 1135255 w 1825371"/>
              <a:gd name="connsiteY49" fmla="*/ 1041117 h 4705763"/>
              <a:gd name="connsiteX50" fmla="*/ 939868 w 1825371"/>
              <a:gd name="connsiteY50" fmla="*/ 883702 h 4705763"/>
              <a:gd name="connsiteX51" fmla="*/ 549783 w 1825371"/>
              <a:gd name="connsiteY51" fmla="*/ 496379 h 4705763"/>
              <a:gd name="connsiteX52" fmla="*/ 40947 w 1825371"/>
              <a:gd name="connsiteY52" fmla="*/ 48990 h 4705763"/>
              <a:gd name="connsiteX53" fmla="*/ 5735 w 1825371"/>
              <a:gd name="connsiteY53" fmla="*/ 17231 h 4705763"/>
              <a:gd name="connsiteX54" fmla="*/ 902 w 1825371"/>
              <a:gd name="connsiteY54" fmla="*/ 4114 h 4705763"/>
              <a:gd name="connsiteX55" fmla="*/ 15747 w 1825371"/>
              <a:gd name="connsiteY55"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093485 w 1825371"/>
              <a:gd name="connsiteY36" fmla="*/ 1882733 h 4705763"/>
              <a:gd name="connsiteX37" fmla="*/ 1125245 w 1825371"/>
              <a:gd name="connsiteY37" fmla="*/ 1293464 h 4705763"/>
              <a:gd name="connsiteX38" fmla="*/ 1096247 w 1825371"/>
              <a:gd name="connsiteY38" fmla="*/ 1270681 h 4705763"/>
              <a:gd name="connsiteX39" fmla="*/ 984400 w 1825371"/>
              <a:gd name="connsiteY39" fmla="*/ 1242374 h 4705763"/>
              <a:gd name="connsiteX40" fmla="*/ 977149 w 1825371"/>
              <a:gd name="connsiteY40" fmla="*/ 1225458 h 4705763"/>
              <a:gd name="connsiteX41" fmla="*/ 983019 w 1825371"/>
              <a:gd name="connsiteY41" fmla="*/ 1189902 h 4705763"/>
              <a:gd name="connsiteX42" fmla="*/ 1016158 w 1825371"/>
              <a:gd name="connsiteY42" fmla="*/ 1097041 h 4705763"/>
              <a:gd name="connsiteX43" fmla="*/ 1055513 w 1825371"/>
              <a:gd name="connsiteY43" fmla="*/ 1078055 h 4705763"/>
              <a:gd name="connsiteX44" fmla="*/ 1097628 w 1825371"/>
              <a:gd name="connsiteY44" fmla="*/ 1104290 h 4705763"/>
              <a:gd name="connsiteX45" fmla="*/ 1115579 w 1825371"/>
              <a:gd name="connsiteY45" fmla="*/ 1107743 h 4705763"/>
              <a:gd name="connsiteX46" fmla="*/ 1177026 w 1825371"/>
              <a:gd name="connsiteY46" fmla="*/ 1087375 h 4705763"/>
              <a:gd name="connsiteX47" fmla="*/ 1179787 w 1825371"/>
              <a:gd name="connsiteY47" fmla="*/ 1073913 h 4705763"/>
              <a:gd name="connsiteX48" fmla="*/ 1135255 w 1825371"/>
              <a:gd name="connsiteY48" fmla="*/ 1041117 h 4705763"/>
              <a:gd name="connsiteX49" fmla="*/ 939868 w 1825371"/>
              <a:gd name="connsiteY49" fmla="*/ 883702 h 4705763"/>
              <a:gd name="connsiteX50" fmla="*/ 549783 w 1825371"/>
              <a:gd name="connsiteY50" fmla="*/ 496379 h 4705763"/>
              <a:gd name="connsiteX51" fmla="*/ 40947 w 1825371"/>
              <a:gd name="connsiteY51" fmla="*/ 48990 h 4705763"/>
              <a:gd name="connsiteX52" fmla="*/ 5735 w 1825371"/>
              <a:gd name="connsiteY52" fmla="*/ 17231 h 4705763"/>
              <a:gd name="connsiteX53" fmla="*/ 902 w 1825371"/>
              <a:gd name="connsiteY53" fmla="*/ 4114 h 4705763"/>
              <a:gd name="connsiteX54" fmla="*/ 15747 w 1825371"/>
              <a:gd name="connsiteY54"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125245 w 1825371"/>
              <a:gd name="connsiteY36" fmla="*/ 1293464 h 4705763"/>
              <a:gd name="connsiteX37" fmla="*/ 1096247 w 1825371"/>
              <a:gd name="connsiteY37" fmla="*/ 1270681 h 4705763"/>
              <a:gd name="connsiteX38" fmla="*/ 984400 w 1825371"/>
              <a:gd name="connsiteY38" fmla="*/ 1242374 h 4705763"/>
              <a:gd name="connsiteX39" fmla="*/ 977149 w 1825371"/>
              <a:gd name="connsiteY39" fmla="*/ 1225458 h 4705763"/>
              <a:gd name="connsiteX40" fmla="*/ 983019 w 1825371"/>
              <a:gd name="connsiteY40" fmla="*/ 1189902 h 4705763"/>
              <a:gd name="connsiteX41" fmla="*/ 1016158 w 1825371"/>
              <a:gd name="connsiteY41" fmla="*/ 1097041 h 4705763"/>
              <a:gd name="connsiteX42" fmla="*/ 1055513 w 1825371"/>
              <a:gd name="connsiteY42" fmla="*/ 1078055 h 4705763"/>
              <a:gd name="connsiteX43" fmla="*/ 1097628 w 1825371"/>
              <a:gd name="connsiteY43" fmla="*/ 1104290 h 4705763"/>
              <a:gd name="connsiteX44" fmla="*/ 1115579 w 1825371"/>
              <a:gd name="connsiteY44" fmla="*/ 1107743 h 4705763"/>
              <a:gd name="connsiteX45" fmla="*/ 1177026 w 1825371"/>
              <a:gd name="connsiteY45" fmla="*/ 1087375 h 4705763"/>
              <a:gd name="connsiteX46" fmla="*/ 1179787 w 1825371"/>
              <a:gd name="connsiteY46" fmla="*/ 1073913 h 4705763"/>
              <a:gd name="connsiteX47" fmla="*/ 1135255 w 1825371"/>
              <a:gd name="connsiteY47" fmla="*/ 1041117 h 4705763"/>
              <a:gd name="connsiteX48" fmla="*/ 939868 w 1825371"/>
              <a:gd name="connsiteY48" fmla="*/ 883702 h 4705763"/>
              <a:gd name="connsiteX49" fmla="*/ 549783 w 1825371"/>
              <a:gd name="connsiteY49" fmla="*/ 496379 h 4705763"/>
              <a:gd name="connsiteX50" fmla="*/ 40947 w 1825371"/>
              <a:gd name="connsiteY50" fmla="*/ 48990 h 4705763"/>
              <a:gd name="connsiteX51" fmla="*/ 5735 w 1825371"/>
              <a:gd name="connsiteY51" fmla="*/ 17231 h 4705763"/>
              <a:gd name="connsiteX52" fmla="*/ 902 w 1825371"/>
              <a:gd name="connsiteY52" fmla="*/ 4114 h 4705763"/>
              <a:gd name="connsiteX53" fmla="*/ 15747 w 1825371"/>
              <a:gd name="connsiteY53"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125245 w 1825371"/>
              <a:gd name="connsiteY35" fmla="*/ 1293464 h 4705763"/>
              <a:gd name="connsiteX36" fmla="*/ 1096247 w 1825371"/>
              <a:gd name="connsiteY36" fmla="*/ 1270681 h 4705763"/>
              <a:gd name="connsiteX37" fmla="*/ 984400 w 1825371"/>
              <a:gd name="connsiteY37" fmla="*/ 1242374 h 4705763"/>
              <a:gd name="connsiteX38" fmla="*/ 977149 w 1825371"/>
              <a:gd name="connsiteY38" fmla="*/ 1225458 h 4705763"/>
              <a:gd name="connsiteX39" fmla="*/ 983019 w 1825371"/>
              <a:gd name="connsiteY39" fmla="*/ 1189902 h 4705763"/>
              <a:gd name="connsiteX40" fmla="*/ 1016158 w 1825371"/>
              <a:gd name="connsiteY40" fmla="*/ 1097041 h 4705763"/>
              <a:gd name="connsiteX41" fmla="*/ 1055513 w 1825371"/>
              <a:gd name="connsiteY41" fmla="*/ 1078055 h 4705763"/>
              <a:gd name="connsiteX42" fmla="*/ 1097628 w 1825371"/>
              <a:gd name="connsiteY42" fmla="*/ 1104290 h 4705763"/>
              <a:gd name="connsiteX43" fmla="*/ 1115579 w 1825371"/>
              <a:gd name="connsiteY43" fmla="*/ 1107743 h 4705763"/>
              <a:gd name="connsiteX44" fmla="*/ 1177026 w 1825371"/>
              <a:gd name="connsiteY44" fmla="*/ 1087375 h 4705763"/>
              <a:gd name="connsiteX45" fmla="*/ 1179787 w 1825371"/>
              <a:gd name="connsiteY45" fmla="*/ 1073913 h 4705763"/>
              <a:gd name="connsiteX46" fmla="*/ 1135255 w 1825371"/>
              <a:gd name="connsiteY46" fmla="*/ 1041117 h 4705763"/>
              <a:gd name="connsiteX47" fmla="*/ 939868 w 1825371"/>
              <a:gd name="connsiteY47" fmla="*/ 883702 h 4705763"/>
              <a:gd name="connsiteX48" fmla="*/ 549783 w 1825371"/>
              <a:gd name="connsiteY48" fmla="*/ 496379 h 4705763"/>
              <a:gd name="connsiteX49" fmla="*/ 40947 w 1825371"/>
              <a:gd name="connsiteY49" fmla="*/ 48990 h 4705763"/>
              <a:gd name="connsiteX50" fmla="*/ 5735 w 1825371"/>
              <a:gd name="connsiteY50" fmla="*/ 17231 h 4705763"/>
              <a:gd name="connsiteX51" fmla="*/ 902 w 1825371"/>
              <a:gd name="connsiteY51" fmla="*/ 4114 h 4705763"/>
              <a:gd name="connsiteX52" fmla="*/ 15747 w 1825371"/>
              <a:gd name="connsiteY52"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125245 w 1825371"/>
              <a:gd name="connsiteY34" fmla="*/ 1293464 h 4705763"/>
              <a:gd name="connsiteX35" fmla="*/ 1096247 w 1825371"/>
              <a:gd name="connsiteY35" fmla="*/ 1270681 h 4705763"/>
              <a:gd name="connsiteX36" fmla="*/ 984400 w 1825371"/>
              <a:gd name="connsiteY36" fmla="*/ 1242374 h 4705763"/>
              <a:gd name="connsiteX37" fmla="*/ 977149 w 1825371"/>
              <a:gd name="connsiteY37" fmla="*/ 1225458 h 4705763"/>
              <a:gd name="connsiteX38" fmla="*/ 983019 w 1825371"/>
              <a:gd name="connsiteY38" fmla="*/ 1189902 h 4705763"/>
              <a:gd name="connsiteX39" fmla="*/ 1016158 w 1825371"/>
              <a:gd name="connsiteY39" fmla="*/ 1097041 h 4705763"/>
              <a:gd name="connsiteX40" fmla="*/ 1055513 w 1825371"/>
              <a:gd name="connsiteY40" fmla="*/ 1078055 h 4705763"/>
              <a:gd name="connsiteX41" fmla="*/ 1097628 w 1825371"/>
              <a:gd name="connsiteY41" fmla="*/ 1104290 h 4705763"/>
              <a:gd name="connsiteX42" fmla="*/ 1115579 w 1825371"/>
              <a:gd name="connsiteY42" fmla="*/ 1107743 h 4705763"/>
              <a:gd name="connsiteX43" fmla="*/ 1177026 w 1825371"/>
              <a:gd name="connsiteY43" fmla="*/ 1087375 h 4705763"/>
              <a:gd name="connsiteX44" fmla="*/ 1179787 w 1825371"/>
              <a:gd name="connsiteY44" fmla="*/ 1073913 h 4705763"/>
              <a:gd name="connsiteX45" fmla="*/ 1135255 w 1825371"/>
              <a:gd name="connsiteY45" fmla="*/ 1041117 h 4705763"/>
              <a:gd name="connsiteX46" fmla="*/ 939868 w 1825371"/>
              <a:gd name="connsiteY46" fmla="*/ 883702 h 4705763"/>
              <a:gd name="connsiteX47" fmla="*/ 549783 w 1825371"/>
              <a:gd name="connsiteY47" fmla="*/ 496379 h 4705763"/>
              <a:gd name="connsiteX48" fmla="*/ 40947 w 1825371"/>
              <a:gd name="connsiteY48" fmla="*/ 48990 h 4705763"/>
              <a:gd name="connsiteX49" fmla="*/ 5735 w 1825371"/>
              <a:gd name="connsiteY49" fmla="*/ 17231 h 4705763"/>
              <a:gd name="connsiteX50" fmla="*/ 902 w 1825371"/>
              <a:gd name="connsiteY50" fmla="*/ 4114 h 4705763"/>
              <a:gd name="connsiteX51" fmla="*/ 15747 w 1825371"/>
              <a:gd name="connsiteY51"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125245 w 1825371"/>
              <a:gd name="connsiteY33" fmla="*/ 1293464 h 4705763"/>
              <a:gd name="connsiteX34" fmla="*/ 1096247 w 1825371"/>
              <a:gd name="connsiteY34" fmla="*/ 1270681 h 4705763"/>
              <a:gd name="connsiteX35" fmla="*/ 984400 w 1825371"/>
              <a:gd name="connsiteY35" fmla="*/ 1242374 h 4705763"/>
              <a:gd name="connsiteX36" fmla="*/ 977149 w 1825371"/>
              <a:gd name="connsiteY36" fmla="*/ 1225458 h 4705763"/>
              <a:gd name="connsiteX37" fmla="*/ 983019 w 1825371"/>
              <a:gd name="connsiteY37" fmla="*/ 1189902 h 4705763"/>
              <a:gd name="connsiteX38" fmla="*/ 1016158 w 1825371"/>
              <a:gd name="connsiteY38" fmla="*/ 1097041 h 4705763"/>
              <a:gd name="connsiteX39" fmla="*/ 1055513 w 1825371"/>
              <a:gd name="connsiteY39" fmla="*/ 1078055 h 4705763"/>
              <a:gd name="connsiteX40" fmla="*/ 1097628 w 1825371"/>
              <a:gd name="connsiteY40" fmla="*/ 1104290 h 4705763"/>
              <a:gd name="connsiteX41" fmla="*/ 1115579 w 1825371"/>
              <a:gd name="connsiteY41" fmla="*/ 1107743 h 4705763"/>
              <a:gd name="connsiteX42" fmla="*/ 1177026 w 1825371"/>
              <a:gd name="connsiteY42" fmla="*/ 1087375 h 4705763"/>
              <a:gd name="connsiteX43" fmla="*/ 1179787 w 1825371"/>
              <a:gd name="connsiteY43" fmla="*/ 1073913 h 4705763"/>
              <a:gd name="connsiteX44" fmla="*/ 1135255 w 1825371"/>
              <a:gd name="connsiteY44" fmla="*/ 1041117 h 4705763"/>
              <a:gd name="connsiteX45" fmla="*/ 939868 w 1825371"/>
              <a:gd name="connsiteY45" fmla="*/ 883702 h 4705763"/>
              <a:gd name="connsiteX46" fmla="*/ 549783 w 1825371"/>
              <a:gd name="connsiteY46" fmla="*/ 496379 h 4705763"/>
              <a:gd name="connsiteX47" fmla="*/ 40947 w 1825371"/>
              <a:gd name="connsiteY47" fmla="*/ 48990 h 4705763"/>
              <a:gd name="connsiteX48" fmla="*/ 5735 w 1825371"/>
              <a:gd name="connsiteY48" fmla="*/ 17231 h 4705763"/>
              <a:gd name="connsiteX49" fmla="*/ 902 w 1825371"/>
              <a:gd name="connsiteY49" fmla="*/ 4114 h 4705763"/>
              <a:gd name="connsiteX50" fmla="*/ 15747 w 1825371"/>
              <a:gd name="connsiteY50" fmla="*/ 1352 h 4705763"/>
              <a:gd name="connsiteX0" fmla="*/ 15747 w 1825371"/>
              <a:gd name="connsiteY0" fmla="*/ 1352 h 4685667"/>
              <a:gd name="connsiteX1" fmla="*/ 83062 w 1825371"/>
              <a:gd name="connsiteY1" fmla="*/ 34837 h 4685667"/>
              <a:gd name="connsiteX2" fmla="*/ 961270 w 1825371"/>
              <a:gd name="connsiteY2" fmla="*/ 755975 h 4685667"/>
              <a:gd name="connsiteX3" fmla="*/ 1239162 w 1825371"/>
              <a:gd name="connsiteY3" fmla="*/ 1001764 h 4685667"/>
              <a:gd name="connsiteX4" fmla="*/ 1276445 w 1825371"/>
              <a:gd name="connsiteY4" fmla="*/ 1025928 h 4685667"/>
              <a:gd name="connsiteX5" fmla="*/ 1316489 w 1825371"/>
              <a:gd name="connsiteY5" fmla="*/ 1009704 h 4685667"/>
              <a:gd name="connsiteX6" fmla="*/ 1345141 w 1825371"/>
              <a:gd name="connsiteY6" fmla="*/ 948602 h 4685667"/>
              <a:gd name="connsiteX7" fmla="*/ 1407624 w 1825371"/>
              <a:gd name="connsiteY7" fmla="*/ 869894 h 4685667"/>
              <a:gd name="connsiteX8" fmla="*/ 1749379 w 1825371"/>
              <a:gd name="connsiteY8" fmla="*/ 590967 h 4685667"/>
              <a:gd name="connsiteX9" fmla="*/ 1808066 w 1825371"/>
              <a:gd name="connsiteY9" fmla="*/ 545399 h 4685667"/>
              <a:gd name="connsiteX10" fmla="*/ 1825326 w 1825371"/>
              <a:gd name="connsiteY10" fmla="*/ 554375 h 4685667"/>
              <a:gd name="connsiteX11" fmla="*/ 1811172 w 1825371"/>
              <a:gd name="connsiteY11" fmla="*/ 590277 h 4685667"/>
              <a:gd name="connsiteX12" fmla="*/ 1721073 w 1825371"/>
              <a:gd name="connsiteY12" fmla="*/ 698326 h 4685667"/>
              <a:gd name="connsiteX13" fmla="*/ 1385877 w 1825371"/>
              <a:gd name="connsiteY13" fmla="*/ 1068389 h 4685667"/>
              <a:gd name="connsiteX14" fmla="*/ 1376211 w 1825371"/>
              <a:gd name="connsiteY14" fmla="*/ 1098421 h 4685667"/>
              <a:gd name="connsiteX15" fmla="*/ 1361366 w 1825371"/>
              <a:gd name="connsiteY15" fmla="*/ 1135359 h 4685667"/>
              <a:gd name="connsiteX16" fmla="*/ 1355153 w 1825371"/>
              <a:gd name="connsiteY16" fmla="*/ 1169879 h 4685667"/>
              <a:gd name="connsiteX17" fmla="*/ 1409696 w 1825371"/>
              <a:gd name="connsiteY17" fmla="*/ 1384253 h 4685667"/>
              <a:gd name="connsiteX18" fmla="*/ 1524994 w 1825371"/>
              <a:gd name="connsiteY18" fmla="*/ 1739817 h 4685667"/>
              <a:gd name="connsiteX19" fmla="*/ 1659971 w 1825371"/>
              <a:gd name="connsiteY19" fmla="*/ 2199288 h 4685667"/>
              <a:gd name="connsiteX20" fmla="*/ 1782864 w 1825371"/>
              <a:gd name="connsiteY20" fmla="*/ 2697077 h 4685667"/>
              <a:gd name="connsiteX21" fmla="*/ 1794257 w 1825371"/>
              <a:gd name="connsiteY21" fmla="*/ 2767845 h 4685667"/>
              <a:gd name="connsiteX22" fmla="*/ 1791840 w 1825371"/>
              <a:gd name="connsiteY22" fmla="*/ 2778202 h 4685667"/>
              <a:gd name="connsiteX23" fmla="*/ 1784245 w 1825371"/>
              <a:gd name="connsiteY23" fmla="*/ 2770607 h 4685667"/>
              <a:gd name="connsiteX24" fmla="*/ 1746617 w 1825371"/>
              <a:gd name="connsiteY24" fmla="*/ 2660831 h 4685667"/>
              <a:gd name="connsiteX25" fmla="*/ 1513602 w 1825371"/>
              <a:gd name="connsiteY25" fmla="*/ 1875484 h 4685667"/>
              <a:gd name="connsiteX26" fmla="*/ 1297158 w 1825371"/>
              <a:gd name="connsiteY26" fmla="*/ 1267919 h 4685667"/>
              <a:gd name="connsiteX27" fmla="*/ 1275064 w 1825371"/>
              <a:gd name="connsiteY27" fmla="*/ 1217173 h 4685667"/>
              <a:gd name="connsiteX28" fmla="*/ 1248483 w 1825371"/>
              <a:gd name="connsiteY28" fmla="*/ 1193353 h 4685667"/>
              <a:gd name="connsiteX29" fmla="*/ 1232949 w 1825371"/>
              <a:gd name="connsiteY29" fmla="*/ 1222351 h 4685667"/>
              <a:gd name="connsiteX30" fmla="*/ 1230877 w 1825371"/>
              <a:gd name="connsiteY30" fmla="*/ 1283108 h 4685667"/>
              <a:gd name="connsiteX31" fmla="*/ 1297493 w 1825371"/>
              <a:gd name="connsiteY31" fmla="*/ 4685667 h 4685667"/>
              <a:gd name="connsiteX32" fmla="*/ 978613 w 1825371"/>
              <a:gd name="connsiteY32" fmla="*/ 4685667 h 4685667"/>
              <a:gd name="connsiteX33" fmla="*/ 1125245 w 1825371"/>
              <a:gd name="connsiteY33" fmla="*/ 1293464 h 4685667"/>
              <a:gd name="connsiteX34" fmla="*/ 1096247 w 1825371"/>
              <a:gd name="connsiteY34" fmla="*/ 1270681 h 4685667"/>
              <a:gd name="connsiteX35" fmla="*/ 984400 w 1825371"/>
              <a:gd name="connsiteY35" fmla="*/ 1242374 h 4685667"/>
              <a:gd name="connsiteX36" fmla="*/ 977149 w 1825371"/>
              <a:gd name="connsiteY36" fmla="*/ 1225458 h 4685667"/>
              <a:gd name="connsiteX37" fmla="*/ 983019 w 1825371"/>
              <a:gd name="connsiteY37" fmla="*/ 1189902 h 4685667"/>
              <a:gd name="connsiteX38" fmla="*/ 1016158 w 1825371"/>
              <a:gd name="connsiteY38" fmla="*/ 1097041 h 4685667"/>
              <a:gd name="connsiteX39" fmla="*/ 1055513 w 1825371"/>
              <a:gd name="connsiteY39" fmla="*/ 1078055 h 4685667"/>
              <a:gd name="connsiteX40" fmla="*/ 1097628 w 1825371"/>
              <a:gd name="connsiteY40" fmla="*/ 1104290 h 4685667"/>
              <a:gd name="connsiteX41" fmla="*/ 1115579 w 1825371"/>
              <a:gd name="connsiteY41" fmla="*/ 1107743 h 4685667"/>
              <a:gd name="connsiteX42" fmla="*/ 1177026 w 1825371"/>
              <a:gd name="connsiteY42" fmla="*/ 1087375 h 4685667"/>
              <a:gd name="connsiteX43" fmla="*/ 1179787 w 1825371"/>
              <a:gd name="connsiteY43" fmla="*/ 1073913 h 4685667"/>
              <a:gd name="connsiteX44" fmla="*/ 1135255 w 1825371"/>
              <a:gd name="connsiteY44" fmla="*/ 1041117 h 4685667"/>
              <a:gd name="connsiteX45" fmla="*/ 939868 w 1825371"/>
              <a:gd name="connsiteY45" fmla="*/ 883702 h 4685667"/>
              <a:gd name="connsiteX46" fmla="*/ 549783 w 1825371"/>
              <a:gd name="connsiteY46" fmla="*/ 496379 h 4685667"/>
              <a:gd name="connsiteX47" fmla="*/ 40947 w 1825371"/>
              <a:gd name="connsiteY47" fmla="*/ 48990 h 4685667"/>
              <a:gd name="connsiteX48" fmla="*/ 5735 w 1825371"/>
              <a:gd name="connsiteY48" fmla="*/ 17231 h 4685667"/>
              <a:gd name="connsiteX49" fmla="*/ 902 w 1825371"/>
              <a:gd name="connsiteY49" fmla="*/ 4114 h 4685667"/>
              <a:gd name="connsiteX50" fmla="*/ 15747 w 1825371"/>
              <a:gd name="connsiteY50" fmla="*/ 1352 h 4685667"/>
              <a:gd name="connsiteX0" fmla="*/ 15747 w 1825371"/>
              <a:gd name="connsiteY0" fmla="*/ 1352 h 4685667"/>
              <a:gd name="connsiteX1" fmla="*/ 83062 w 1825371"/>
              <a:gd name="connsiteY1" fmla="*/ 34837 h 4685667"/>
              <a:gd name="connsiteX2" fmla="*/ 961270 w 1825371"/>
              <a:gd name="connsiteY2" fmla="*/ 755975 h 4685667"/>
              <a:gd name="connsiteX3" fmla="*/ 1239162 w 1825371"/>
              <a:gd name="connsiteY3" fmla="*/ 1001764 h 4685667"/>
              <a:gd name="connsiteX4" fmla="*/ 1276445 w 1825371"/>
              <a:gd name="connsiteY4" fmla="*/ 1025928 h 4685667"/>
              <a:gd name="connsiteX5" fmla="*/ 1316489 w 1825371"/>
              <a:gd name="connsiteY5" fmla="*/ 1009704 h 4685667"/>
              <a:gd name="connsiteX6" fmla="*/ 1345141 w 1825371"/>
              <a:gd name="connsiteY6" fmla="*/ 948602 h 4685667"/>
              <a:gd name="connsiteX7" fmla="*/ 1407624 w 1825371"/>
              <a:gd name="connsiteY7" fmla="*/ 869894 h 4685667"/>
              <a:gd name="connsiteX8" fmla="*/ 1749379 w 1825371"/>
              <a:gd name="connsiteY8" fmla="*/ 590967 h 4685667"/>
              <a:gd name="connsiteX9" fmla="*/ 1808066 w 1825371"/>
              <a:gd name="connsiteY9" fmla="*/ 545399 h 4685667"/>
              <a:gd name="connsiteX10" fmla="*/ 1825326 w 1825371"/>
              <a:gd name="connsiteY10" fmla="*/ 554375 h 4685667"/>
              <a:gd name="connsiteX11" fmla="*/ 1811172 w 1825371"/>
              <a:gd name="connsiteY11" fmla="*/ 590277 h 4685667"/>
              <a:gd name="connsiteX12" fmla="*/ 1721073 w 1825371"/>
              <a:gd name="connsiteY12" fmla="*/ 698326 h 4685667"/>
              <a:gd name="connsiteX13" fmla="*/ 1385877 w 1825371"/>
              <a:gd name="connsiteY13" fmla="*/ 1068389 h 4685667"/>
              <a:gd name="connsiteX14" fmla="*/ 1376211 w 1825371"/>
              <a:gd name="connsiteY14" fmla="*/ 1098421 h 4685667"/>
              <a:gd name="connsiteX15" fmla="*/ 1361366 w 1825371"/>
              <a:gd name="connsiteY15" fmla="*/ 1135359 h 4685667"/>
              <a:gd name="connsiteX16" fmla="*/ 1355153 w 1825371"/>
              <a:gd name="connsiteY16" fmla="*/ 1169879 h 4685667"/>
              <a:gd name="connsiteX17" fmla="*/ 1409696 w 1825371"/>
              <a:gd name="connsiteY17" fmla="*/ 1384253 h 4685667"/>
              <a:gd name="connsiteX18" fmla="*/ 1524994 w 1825371"/>
              <a:gd name="connsiteY18" fmla="*/ 1739817 h 4685667"/>
              <a:gd name="connsiteX19" fmla="*/ 1659971 w 1825371"/>
              <a:gd name="connsiteY19" fmla="*/ 2199288 h 4685667"/>
              <a:gd name="connsiteX20" fmla="*/ 1782864 w 1825371"/>
              <a:gd name="connsiteY20" fmla="*/ 2697077 h 4685667"/>
              <a:gd name="connsiteX21" fmla="*/ 1794257 w 1825371"/>
              <a:gd name="connsiteY21" fmla="*/ 2767845 h 4685667"/>
              <a:gd name="connsiteX22" fmla="*/ 1791840 w 1825371"/>
              <a:gd name="connsiteY22" fmla="*/ 2778202 h 4685667"/>
              <a:gd name="connsiteX23" fmla="*/ 1784245 w 1825371"/>
              <a:gd name="connsiteY23" fmla="*/ 2770607 h 4685667"/>
              <a:gd name="connsiteX24" fmla="*/ 1746617 w 1825371"/>
              <a:gd name="connsiteY24" fmla="*/ 2660831 h 4685667"/>
              <a:gd name="connsiteX25" fmla="*/ 1513602 w 1825371"/>
              <a:gd name="connsiteY25" fmla="*/ 1875484 h 4685667"/>
              <a:gd name="connsiteX26" fmla="*/ 1297158 w 1825371"/>
              <a:gd name="connsiteY26" fmla="*/ 1267919 h 4685667"/>
              <a:gd name="connsiteX27" fmla="*/ 1275064 w 1825371"/>
              <a:gd name="connsiteY27" fmla="*/ 1217173 h 4685667"/>
              <a:gd name="connsiteX28" fmla="*/ 1248483 w 1825371"/>
              <a:gd name="connsiteY28" fmla="*/ 1193353 h 4685667"/>
              <a:gd name="connsiteX29" fmla="*/ 1232949 w 1825371"/>
              <a:gd name="connsiteY29" fmla="*/ 1222351 h 4685667"/>
              <a:gd name="connsiteX30" fmla="*/ 1230877 w 1825371"/>
              <a:gd name="connsiteY30" fmla="*/ 1283108 h 4685667"/>
              <a:gd name="connsiteX31" fmla="*/ 1217106 w 1825371"/>
              <a:gd name="connsiteY31" fmla="*/ 4685667 h 4685667"/>
              <a:gd name="connsiteX32" fmla="*/ 978613 w 1825371"/>
              <a:gd name="connsiteY32" fmla="*/ 4685667 h 4685667"/>
              <a:gd name="connsiteX33" fmla="*/ 1125245 w 1825371"/>
              <a:gd name="connsiteY33" fmla="*/ 1293464 h 4685667"/>
              <a:gd name="connsiteX34" fmla="*/ 1096247 w 1825371"/>
              <a:gd name="connsiteY34" fmla="*/ 1270681 h 4685667"/>
              <a:gd name="connsiteX35" fmla="*/ 984400 w 1825371"/>
              <a:gd name="connsiteY35" fmla="*/ 1242374 h 4685667"/>
              <a:gd name="connsiteX36" fmla="*/ 977149 w 1825371"/>
              <a:gd name="connsiteY36" fmla="*/ 1225458 h 4685667"/>
              <a:gd name="connsiteX37" fmla="*/ 983019 w 1825371"/>
              <a:gd name="connsiteY37" fmla="*/ 1189902 h 4685667"/>
              <a:gd name="connsiteX38" fmla="*/ 1016158 w 1825371"/>
              <a:gd name="connsiteY38" fmla="*/ 1097041 h 4685667"/>
              <a:gd name="connsiteX39" fmla="*/ 1055513 w 1825371"/>
              <a:gd name="connsiteY39" fmla="*/ 1078055 h 4685667"/>
              <a:gd name="connsiteX40" fmla="*/ 1097628 w 1825371"/>
              <a:gd name="connsiteY40" fmla="*/ 1104290 h 4685667"/>
              <a:gd name="connsiteX41" fmla="*/ 1115579 w 1825371"/>
              <a:gd name="connsiteY41" fmla="*/ 1107743 h 4685667"/>
              <a:gd name="connsiteX42" fmla="*/ 1177026 w 1825371"/>
              <a:gd name="connsiteY42" fmla="*/ 1087375 h 4685667"/>
              <a:gd name="connsiteX43" fmla="*/ 1179787 w 1825371"/>
              <a:gd name="connsiteY43" fmla="*/ 1073913 h 4685667"/>
              <a:gd name="connsiteX44" fmla="*/ 1135255 w 1825371"/>
              <a:gd name="connsiteY44" fmla="*/ 1041117 h 4685667"/>
              <a:gd name="connsiteX45" fmla="*/ 939868 w 1825371"/>
              <a:gd name="connsiteY45" fmla="*/ 883702 h 4685667"/>
              <a:gd name="connsiteX46" fmla="*/ 549783 w 1825371"/>
              <a:gd name="connsiteY46" fmla="*/ 496379 h 4685667"/>
              <a:gd name="connsiteX47" fmla="*/ 40947 w 1825371"/>
              <a:gd name="connsiteY47" fmla="*/ 48990 h 4685667"/>
              <a:gd name="connsiteX48" fmla="*/ 5735 w 1825371"/>
              <a:gd name="connsiteY48" fmla="*/ 17231 h 4685667"/>
              <a:gd name="connsiteX49" fmla="*/ 902 w 1825371"/>
              <a:gd name="connsiteY49" fmla="*/ 4114 h 4685667"/>
              <a:gd name="connsiteX50" fmla="*/ 15747 w 1825371"/>
              <a:gd name="connsiteY50" fmla="*/ 1352 h 4685667"/>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78613 w 1825371"/>
              <a:gd name="connsiteY32" fmla="*/ 4685667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98710 w 1825371"/>
              <a:gd name="connsiteY32" fmla="*/ 4695715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98710 w 1825371"/>
              <a:gd name="connsiteY32" fmla="*/ 4695715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25371" h="4705764">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bg1">
              <a:alpha val="60000"/>
            </a:schemeClr>
          </a:solidFill>
          <a:ln w="2261" cap="flat">
            <a:noFill/>
            <a:prstDash val="solid"/>
            <a:miter/>
          </a:ln>
        </p:spPr>
        <p:txBody>
          <a:bodyPr wrap="square" rtlCol="0" anchor="ctr">
            <a:noAutofit/>
          </a:bodyPr>
          <a:lstStyle/>
          <a:p>
            <a:endParaRPr lang="en-US"/>
          </a:p>
        </p:txBody>
      </p:sp>
      <p:sp>
        <p:nvSpPr>
          <p:cNvPr id="6" name="Freeform: Shape 5">
            <a:extLst>
              <a:ext uri="{FF2B5EF4-FFF2-40B4-BE49-F238E27FC236}">
                <a16:creationId xmlns:a16="http://schemas.microsoft.com/office/drawing/2014/main" id="{ABA80C23-9532-403F-8276-9AD3849FBC9A}"/>
              </a:ext>
            </a:extLst>
          </p:cNvPr>
          <p:cNvSpPr/>
          <p:nvPr userDrawn="1"/>
        </p:nvSpPr>
        <p:spPr>
          <a:xfrm rot="3600000" flipV="1">
            <a:off x="1481922" y="-359510"/>
            <a:ext cx="1739424" cy="2395147"/>
          </a:xfrm>
          <a:custGeom>
            <a:avLst/>
            <a:gdLst>
              <a:gd name="connsiteX0" fmla="*/ 1077528 w 1739424"/>
              <a:gd name="connsiteY0" fmla="*/ 398319 h 2395147"/>
              <a:gd name="connsiteX1" fmla="*/ 1067918 w 1739424"/>
              <a:gd name="connsiteY1" fmla="*/ 380004 h 2395147"/>
              <a:gd name="connsiteX2" fmla="*/ 1092561 w 1739424"/>
              <a:gd name="connsiteY2" fmla="*/ 411557 h 2395147"/>
              <a:gd name="connsiteX3" fmla="*/ 1093901 w 1739424"/>
              <a:gd name="connsiteY3" fmla="*/ 415398 h 2395147"/>
              <a:gd name="connsiteX4" fmla="*/ 1090150 w 1739424"/>
              <a:gd name="connsiteY4" fmla="*/ 414575 h 2395147"/>
              <a:gd name="connsiteX5" fmla="*/ 1077528 w 1739424"/>
              <a:gd name="connsiteY5" fmla="*/ 398319 h 2395147"/>
              <a:gd name="connsiteX6" fmla="*/ 1064970 w 1739424"/>
              <a:gd name="connsiteY6" fmla="*/ 378632 h 2395147"/>
              <a:gd name="connsiteX7" fmla="*/ 1065239 w 1739424"/>
              <a:gd name="connsiteY7" fmla="*/ 377535 h 2395147"/>
              <a:gd name="connsiteX8" fmla="*/ 1067113 w 1739424"/>
              <a:gd name="connsiteY8" fmla="*/ 379456 h 2395147"/>
              <a:gd name="connsiteX9" fmla="*/ 1064970 w 1739424"/>
              <a:gd name="connsiteY9" fmla="*/ 378632 h 2395147"/>
              <a:gd name="connsiteX10" fmla="*/ 1734633 w 1739424"/>
              <a:gd name="connsiteY10" fmla="*/ 2247062 h 2395147"/>
              <a:gd name="connsiteX11" fmla="*/ 1739424 w 1739424"/>
              <a:gd name="connsiteY11" fmla="*/ 2180709 h 2395147"/>
              <a:gd name="connsiteX12" fmla="*/ 1737481 w 1739424"/>
              <a:gd name="connsiteY12" fmla="*/ 2187429 h 2395147"/>
              <a:gd name="connsiteX13" fmla="*/ 1734633 w 1739424"/>
              <a:gd name="connsiteY13" fmla="*/ 2247062 h 2395147"/>
              <a:gd name="connsiteX14" fmla="*/ 51484 w 1739424"/>
              <a:gd name="connsiteY14" fmla="*/ 1299625 h 2395147"/>
              <a:gd name="connsiteX15" fmla="*/ 225973 w 1739424"/>
              <a:gd name="connsiteY15" fmla="*/ 1500814 h 2395147"/>
              <a:gd name="connsiteX16" fmla="*/ 421792 w 1739424"/>
              <a:gd name="connsiteY16" fmla="*/ 1544987 h 2395147"/>
              <a:gd name="connsiteX17" fmla="*/ 528944 w 1739424"/>
              <a:gd name="connsiteY17" fmla="*/ 1408075 h 2395147"/>
              <a:gd name="connsiteX18" fmla="*/ 515014 w 1739424"/>
              <a:gd name="connsiteY18" fmla="*/ 1396279 h 2395147"/>
              <a:gd name="connsiteX19" fmla="*/ 348661 w 1739424"/>
              <a:gd name="connsiteY19" fmla="*/ 1408350 h 2395147"/>
              <a:gd name="connsiteX20" fmla="*/ 279815 w 1739424"/>
              <a:gd name="connsiteY20" fmla="*/ 1396004 h 2395147"/>
              <a:gd name="connsiteX21" fmla="*/ 319463 w 1739424"/>
              <a:gd name="connsiteY21" fmla="*/ 1397376 h 2395147"/>
              <a:gd name="connsiteX22" fmla="*/ 483940 w 1739424"/>
              <a:gd name="connsiteY22" fmla="*/ 1374603 h 2395147"/>
              <a:gd name="connsiteX23" fmla="*/ 539659 w 1739424"/>
              <a:gd name="connsiteY23" fmla="*/ 1360061 h 2395147"/>
              <a:gd name="connsiteX24" fmla="*/ 725033 w 1739424"/>
              <a:gd name="connsiteY24" fmla="*/ 1297230 h 2395147"/>
              <a:gd name="connsiteX25" fmla="*/ 885491 w 1739424"/>
              <a:gd name="connsiteY25" fmla="*/ 1249489 h 2395147"/>
              <a:gd name="connsiteX26" fmla="*/ 965854 w 1739424"/>
              <a:gd name="connsiteY26" fmla="*/ 1237965 h 2395147"/>
              <a:gd name="connsiteX27" fmla="*/ 1140675 w 1739424"/>
              <a:gd name="connsiteY27" fmla="*/ 1261289 h 2395147"/>
              <a:gd name="connsiteX28" fmla="*/ 1430909 w 1739424"/>
              <a:gd name="connsiteY28" fmla="*/ 1481407 h 2395147"/>
              <a:gd name="connsiteX29" fmla="*/ 1549564 w 1739424"/>
              <a:gd name="connsiteY29" fmla="*/ 1651718 h 2395147"/>
              <a:gd name="connsiteX30" fmla="*/ 1557415 w 1739424"/>
              <a:gd name="connsiteY30" fmla="*/ 1670822 h 2395147"/>
              <a:gd name="connsiteX31" fmla="*/ 1555525 w 1739424"/>
              <a:gd name="connsiteY31" fmla="*/ 1670473 h 2395147"/>
              <a:gd name="connsiteX32" fmla="*/ 1398512 w 1739424"/>
              <a:gd name="connsiteY32" fmla="*/ 1652472 h 2395147"/>
              <a:gd name="connsiteX33" fmla="*/ 1046085 w 1739424"/>
              <a:gd name="connsiteY33" fmla="*/ 1706261 h 2395147"/>
              <a:gd name="connsiteX34" fmla="*/ 1003447 w 1739424"/>
              <a:gd name="connsiteY34" fmla="*/ 1719049 h 2395147"/>
              <a:gd name="connsiteX35" fmla="*/ 1087567 w 1739424"/>
              <a:gd name="connsiteY35" fmla="*/ 1688103 h 2395147"/>
              <a:gd name="connsiteX36" fmla="*/ 1370422 w 1739424"/>
              <a:gd name="connsiteY36" fmla="*/ 1632771 h 2395147"/>
              <a:gd name="connsiteX37" fmla="*/ 1376144 w 1739424"/>
              <a:gd name="connsiteY37" fmla="*/ 1623897 h 2395147"/>
              <a:gd name="connsiteX38" fmla="*/ 1329191 w 1739424"/>
              <a:gd name="connsiteY38" fmla="*/ 1578151 h 2395147"/>
              <a:gd name="connsiteX39" fmla="*/ 1229320 w 1739424"/>
              <a:gd name="connsiteY39" fmla="*/ 1559619 h 2395147"/>
              <a:gd name="connsiteX40" fmla="*/ 996653 w 1739424"/>
              <a:gd name="connsiteY40" fmla="*/ 1626677 h 2395147"/>
              <a:gd name="connsiteX41" fmla="*/ 863114 w 1739424"/>
              <a:gd name="connsiteY41" fmla="*/ 1736938 h 2395147"/>
              <a:gd name="connsiteX42" fmla="*/ 811586 w 1739424"/>
              <a:gd name="connsiteY42" fmla="*/ 1832416 h 2395147"/>
              <a:gd name="connsiteX43" fmla="*/ 807916 w 1739424"/>
              <a:gd name="connsiteY43" fmla="*/ 1845357 h 2395147"/>
              <a:gd name="connsiteX44" fmla="*/ 807963 w 1739424"/>
              <a:gd name="connsiteY44" fmla="*/ 1848892 h 2395147"/>
              <a:gd name="connsiteX45" fmla="*/ 879991 w 1739424"/>
              <a:gd name="connsiteY45" fmla="*/ 1820168 h 2395147"/>
              <a:gd name="connsiteX46" fmla="*/ 1011289 w 1739424"/>
              <a:gd name="connsiteY46" fmla="*/ 1801302 h 2395147"/>
              <a:gd name="connsiteX47" fmla="*/ 1249185 w 1739424"/>
              <a:gd name="connsiteY47" fmla="*/ 1765402 h 2395147"/>
              <a:gd name="connsiteX48" fmla="*/ 1343560 w 1739424"/>
              <a:gd name="connsiteY48" fmla="*/ 1722610 h 2395147"/>
              <a:gd name="connsiteX49" fmla="*/ 1376800 w 1739424"/>
              <a:gd name="connsiteY49" fmla="*/ 1677991 h 2395147"/>
              <a:gd name="connsiteX50" fmla="*/ 1387169 w 1739424"/>
              <a:gd name="connsiteY50" fmla="*/ 1672942 h 2395147"/>
              <a:gd name="connsiteX51" fmla="*/ 1500972 w 1739424"/>
              <a:gd name="connsiteY51" fmla="*/ 1682857 h 2395147"/>
              <a:gd name="connsiteX52" fmla="*/ 1566833 w 1739424"/>
              <a:gd name="connsiteY52" fmla="*/ 1693739 h 2395147"/>
              <a:gd name="connsiteX53" fmla="*/ 1593093 w 1739424"/>
              <a:gd name="connsiteY53" fmla="*/ 1757638 h 2395147"/>
              <a:gd name="connsiteX54" fmla="*/ 1627517 w 1739424"/>
              <a:gd name="connsiteY54" fmla="*/ 1871216 h 2395147"/>
              <a:gd name="connsiteX55" fmla="*/ 1642518 w 1739424"/>
              <a:gd name="connsiteY55" fmla="*/ 1943101 h 2395147"/>
              <a:gd name="connsiteX56" fmla="*/ 1641715 w 1739424"/>
              <a:gd name="connsiteY56" fmla="*/ 2189761 h 2395147"/>
              <a:gd name="connsiteX57" fmla="*/ 1669305 w 1739424"/>
              <a:gd name="connsiteY57" fmla="*/ 2379903 h 2395147"/>
              <a:gd name="connsiteX58" fmla="*/ 1669117 w 1739424"/>
              <a:gd name="connsiteY58" fmla="*/ 2383495 h 2395147"/>
              <a:gd name="connsiteX59" fmla="*/ 1722169 w 1739424"/>
              <a:gd name="connsiteY59" fmla="*/ 2376292 h 2395147"/>
              <a:gd name="connsiteX60" fmla="*/ 1680021 w 1739424"/>
              <a:gd name="connsiteY60" fmla="*/ 2119798 h 2395147"/>
              <a:gd name="connsiteX61" fmla="*/ 1684306 w 1739424"/>
              <a:gd name="connsiteY61" fmla="*/ 1712628 h 2395147"/>
              <a:gd name="connsiteX62" fmla="*/ 1631534 w 1739424"/>
              <a:gd name="connsiteY62" fmla="*/ 1258270 h 2395147"/>
              <a:gd name="connsiteX63" fmla="*/ 1545546 w 1739424"/>
              <a:gd name="connsiteY63" fmla="*/ 1033010 h 2395147"/>
              <a:gd name="connsiteX64" fmla="*/ 1482058 w 1739424"/>
              <a:gd name="connsiteY64" fmla="*/ 912011 h 2395147"/>
              <a:gd name="connsiteX65" fmla="*/ 1482326 w 1739424"/>
              <a:gd name="connsiteY65" fmla="*/ 893903 h 2395147"/>
              <a:gd name="connsiteX66" fmla="*/ 1498131 w 1739424"/>
              <a:gd name="connsiteY66" fmla="*/ 852199 h 2395147"/>
              <a:gd name="connsiteX67" fmla="*/ 1490363 w 1739424"/>
              <a:gd name="connsiteY67" fmla="*/ 758088 h 2395147"/>
              <a:gd name="connsiteX68" fmla="*/ 1392854 w 1739424"/>
              <a:gd name="connsiteY68" fmla="*/ 556701 h 2395147"/>
              <a:gd name="connsiteX69" fmla="*/ 1132209 w 1739424"/>
              <a:gd name="connsiteY69" fmla="*/ 271353 h 2395147"/>
              <a:gd name="connsiteX70" fmla="*/ 813699 w 1739424"/>
              <a:gd name="connsiteY70" fmla="*/ 1097 h 2395147"/>
              <a:gd name="connsiteX71" fmla="*/ 810218 w 1739424"/>
              <a:gd name="connsiteY71" fmla="*/ 0 h 2395147"/>
              <a:gd name="connsiteX72" fmla="*/ 810486 w 1739424"/>
              <a:gd name="connsiteY72" fmla="*/ 4391 h 2395147"/>
              <a:gd name="connsiteX73" fmla="*/ 914155 w 1739424"/>
              <a:gd name="connsiteY73" fmla="*/ 340496 h 2395147"/>
              <a:gd name="connsiteX74" fmla="*/ 1228378 w 1739424"/>
              <a:gd name="connsiteY74" fmla="*/ 826682 h 2395147"/>
              <a:gd name="connsiteX75" fmla="*/ 1341690 w 1739424"/>
              <a:gd name="connsiteY75" fmla="*/ 917499 h 2395147"/>
              <a:gd name="connsiteX76" fmla="*/ 1412410 w 1739424"/>
              <a:gd name="connsiteY76" fmla="*/ 934785 h 2395147"/>
              <a:gd name="connsiteX77" fmla="*/ 1420713 w 1739424"/>
              <a:gd name="connsiteY77" fmla="*/ 920793 h 2395147"/>
              <a:gd name="connsiteX78" fmla="*/ 1351601 w 1739424"/>
              <a:gd name="connsiteY78" fmla="*/ 800342 h 2395147"/>
              <a:gd name="connsiteX79" fmla="*/ 1099795 w 1739424"/>
              <a:gd name="connsiteY79" fmla="*/ 430764 h 2395147"/>
              <a:gd name="connsiteX80" fmla="*/ 1092829 w 1739424"/>
              <a:gd name="connsiteY80" fmla="*/ 418142 h 2395147"/>
              <a:gd name="connsiteX81" fmla="*/ 1101403 w 1739424"/>
              <a:gd name="connsiteY81" fmla="*/ 424179 h 2395147"/>
              <a:gd name="connsiteX82" fmla="*/ 1305794 w 1739424"/>
              <a:gd name="connsiteY82" fmla="*/ 694435 h 2395147"/>
              <a:gd name="connsiteX83" fmla="*/ 1424463 w 1739424"/>
              <a:gd name="connsiteY83" fmla="*/ 872227 h 2395147"/>
              <a:gd name="connsiteX84" fmla="*/ 1500810 w 1739424"/>
              <a:gd name="connsiteY84" fmla="*/ 1008316 h 2395147"/>
              <a:gd name="connsiteX85" fmla="*/ 1610640 w 1739424"/>
              <a:gd name="connsiteY85" fmla="*/ 1310125 h 2395147"/>
              <a:gd name="connsiteX86" fmla="*/ 1646268 w 1739424"/>
              <a:gd name="connsiteY86" fmla="*/ 1762565 h 2395147"/>
              <a:gd name="connsiteX87" fmla="*/ 1643589 w 1739424"/>
              <a:gd name="connsiteY87" fmla="*/ 1766407 h 2395147"/>
              <a:gd name="connsiteX88" fmla="*/ 1637160 w 1739424"/>
              <a:gd name="connsiteY88" fmla="*/ 1747474 h 2395147"/>
              <a:gd name="connsiteX89" fmla="*/ 1480720 w 1739424"/>
              <a:gd name="connsiteY89" fmla="*/ 1478590 h 2395147"/>
              <a:gd name="connsiteX90" fmla="*/ 1140741 w 1739424"/>
              <a:gd name="connsiteY90" fmla="*/ 1210217 h 2395147"/>
              <a:gd name="connsiteX91" fmla="*/ 942550 w 1739424"/>
              <a:gd name="connsiteY91" fmla="*/ 1071697 h 2395147"/>
              <a:gd name="connsiteX92" fmla="*/ 710299 w 1739424"/>
              <a:gd name="connsiteY92" fmla="*/ 861253 h 2395147"/>
              <a:gd name="connsiteX93" fmla="*/ 706012 w 1739424"/>
              <a:gd name="connsiteY93" fmla="*/ 845339 h 2395147"/>
              <a:gd name="connsiteX94" fmla="*/ 722086 w 1739424"/>
              <a:gd name="connsiteY94" fmla="*/ 767417 h 2395147"/>
              <a:gd name="connsiteX95" fmla="*/ 679759 w 1739424"/>
              <a:gd name="connsiteY95" fmla="*/ 625567 h 2395147"/>
              <a:gd name="connsiteX96" fmla="*/ 497603 w 1739424"/>
              <a:gd name="connsiteY96" fmla="*/ 336106 h 2395147"/>
              <a:gd name="connsiteX97" fmla="*/ 396076 w 1739424"/>
              <a:gd name="connsiteY97" fmla="*/ 177244 h 2395147"/>
              <a:gd name="connsiteX98" fmla="*/ 359644 w 1739424"/>
              <a:gd name="connsiteY98" fmla="*/ 72707 h 2395147"/>
              <a:gd name="connsiteX99" fmla="*/ 355893 w 1739424"/>
              <a:gd name="connsiteY99" fmla="*/ 76001 h 2395147"/>
              <a:gd name="connsiteX100" fmla="*/ 345714 w 1739424"/>
              <a:gd name="connsiteY100" fmla="*/ 92187 h 2395147"/>
              <a:gd name="connsiteX101" fmla="*/ 293210 w 1739424"/>
              <a:gd name="connsiteY101" fmla="*/ 237881 h 2395147"/>
              <a:gd name="connsiteX102" fmla="*/ 300978 w 1739424"/>
              <a:gd name="connsiteY102" fmla="*/ 485638 h 2395147"/>
              <a:gd name="connsiteX103" fmla="*/ 445633 w 1739424"/>
              <a:gd name="connsiteY103" fmla="*/ 798970 h 2395147"/>
              <a:gd name="connsiteX104" fmla="*/ 557339 w 1739424"/>
              <a:gd name="connsiteY104" fmla="*/ 888690 h 2395147"/>
              <a:gd name="connsiteX105" fmla="*/ 648686 w 1739424"/>
              <a:gd name="connsiteY105" fmla="*/ 895823 h 2395147"/>
              <a:gd name="connsiteX106" fmla="*/ 652705 w 1739424"/>
              <a:gd name="connsiteY106" fmla="*/ 881283 h 2395147"/>
              <a:gd name="connsiteX107" fmla="*/ 449383 w 1739424"/>
              <a:gd name="connsiteY107" fmla="*/ 525148 h 2395147"/>
              <a:gd name="connsiteX108" fmla="*/ 404113 w 1739424"/>
              <a:gd name="connsiteY108" fmla="*/ 405521 h 2395147"/>
              <a:gd name="connsiteX109" fmla="*/ 430098 w 1739424"/>
              <a:gd name="connsiteY109" fmla="*/ 463414 h 2395147"/>
              <a:gd name="connsiteX110" fmla="*/ 699315 w 1739424"/>
              <a:gd name="connsiteY110" fmla="*/ 892806 h 2395147"/>
              <a:gd name="connsiteX111" fmla="*/ 1003893 w 1739424"/>
              <a:gd name="connsiteY111" fmla="*/ 1157849 h 2395147"/>
              <a:gd name="connsiteX112" fmla="*/ 1056131 w 1739424"/>
              <a:gd name="connsiteY112" fmla="*/ 1196809 h 2395147"/>
              <a:gd name="connsiteX113" fmla="*/ 1026396 w 1739424"/>
              <a:gd name="connsiteY113" fmla="*/ 1194890 h 2395147"/>
              <a:gd name="connsiteX114" fmla="*/ 847988 w 1739424"/>
              <a:gd name="connsiteY114" fmla="*/ 1218760 h 2395147"/>
              <a:gd name="connsiteX115" fmla="*/ 525462 w 1739424"/>
              <a:gd name="connsiteY115" fmla="*/ 1334545 h 2395147"/>
              <a:gd name="connsiteX116" fmla="*/ 506711 w 1739424"/>
              <a:gd name="connsiteY116" fmla="*/ 1327960 h 2395147"/>
              <a:gd name="connsiteX117" fmla="*/ 302050 w 1739424"/>
              <a:gd name="connsiteY117" fmla="*/ 1262933 h 2395147"/>
              <a:gd name="connsiteX118" fmla="*/ 0 w 1739424"/>
              <a:gd name="connsiteY118" fmla="*/ 1208733 h 2395147"/>
              <a:gd name="connsiteX119" fmla="*/ 51484 w 1739424"/>
              <a:gd name="connsiteY119" fmla="*/ 1299625 h 239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1739424" h="2395147">
                <a:moveTo>
                  <a:pt x="1077528" y="398319"/>
                </a:moveTo>
                <a:cubicBezTo>
                  <a:pt x="1073409" y="392832"/>
                  <a:pt x="1069793" y="387001"/>
                  <a:pt x="1067918" y="380004"/>
                </a:cubicBezTo>
                <a:cubicBezTo>
                  <a:pt x="1077560" y="389333"/>
                  <a:pt x="1085061" y="400308"/>
                  <a:pt x="1092561" y="411557"/>
                </a:cubicBezTo>
                <a:cubicBezTo>
                  <a:pt x="1093366" y="412654"/>
                  <a:pt x="1095240" y="413478"/>
                  <a:pt x="1093901" y="415398"/>
                </a:cubicBezTo>
                <a:cubicBezTo>
                  <a:pt x="1092295" y="417319"/>
                  <a:pt x="1091222" y="415673"/>
                  <a:pt x="1090150" y="414575"/>
                </a:cubicBezTo>
                <a:cubicBezTo>
                  <a:pt x="1086267" y="408951"/>
                  <a:pt x="1081646" y="403807"/>
                  <a:pt x="1077528" y="398319"/>
                </a:cubicBezTo>
                <a:close/>
                <a:moveTo>
                  <a:pt x="1064970" y="378632"/>
                </a:moveTo>
                <a:cubicBezTo>
                  <a:pt x="1064970" y="378359"/>
                  <a:pt x="1065239" y="377810"/>
                  <a:pt x="1065239" y="377535"/>
                </a:cubicBezTo>
                <a:lnTo>
                  <a:pt x="1067113" y="379456"/>
                </a:lnTo>
                <a:cubicBezTo>
                  <a:pt x="1066310" y="380279"/>
                  <a:pt x="1065507" y="380004"/>
                  <a:pt x="1064970" y="378632"/>
                </a:cubicBezTo>
                <a:close/>
                <a:moveTo>
                  <a:pt x="1734633" y="2247062"/>
                </a:moveTo>
                <a:lnTo>
                  <a:pt x="1739424" y="2180709"/>
                </a:lnTo>
                <a:lnTo>
                  <a:pt x="1737481" y="2187429"/>
                </a:lnTo>
                <a:cubicBezTo>
                  <a:pt x="1736531" y="2207307"/>
                  <a:pt x="1735583" y="2227184"/>
                  <a:pt x="1734633" y="2247062"/>
                </a:cubicBezTo>
                <a:close/>
                <a:moveTo>
                  <a:pt x="51484" y="1299625"/>
                </a:moveTo>
                <a:cubicBezTo>
                  <a:pt x="107250" y="1386350"/>
                  <a:pt x="173250" y="1458783"/>
                  <a:pt x="225973" y="1500814"/>
                </a:cubicBezTo>
                <a:cubicBezTo>
                  <a:pt x="296271" y="1556856"/>
                  <a:pt x="349466" y="1562823"/>
                  <a:pt x="421792" y="1544987"/>
                </a:cubicBezTo>
                <a:cubicBezTo>
                  <a:pt x="494924" y="1526879"/>
                  <a:pt x="532962" y="1478041"/>
                  <a:pt x="528944" y="1408075"/>
                </a:cubicBezTo>
                <a:cubicBezTo>
                  <a:pt x="528409" y="1397649"/>
                  <a:pt x="526265" y="1394083"/>
                  <a:pt x="515014" y="1396279"/>
                </a:cubicBezTo>
                <a:cubicBezTo>
                  <a:pt x="460099" y="1406978"/>
                  <a:pt x="404648" y="1412191"/>
                  <a:pt x="348661" y="1408350"/>
                </a:cubicBezTo>
                <a:cubicBezTo>
                  <a:pt x="326160" y="1406978"/>
                  <a:pt x="303657" y="1403412"/>
                  <a:pt x="279815" y="1396004"/>
                </a:cubicBezTo>
                <a:cubicBezTo>
                  <a:pt x="294818" y="1392986"/>
                  <a:pt x="307139" y="1396827"/>
                  <a:pt x="319463" y="1397376"/>
                </a:cubicBezTo>
                <a:cubicBezTo>
                  <a:pt x="375717" y="1400120"/>
                  <a:pt x="429829" y="1388870"/>
                  <a:pt x="483940" y="1374603"/>
                </a:cubicBezTo>
                <a:cubicBezTo>
                  <a:pt x="502424" y="1369665"/>
                  <a:pt x="521443" y="1365549"/>
                  <a:pt x="539659" y="1360061"/>
                </a:cubicBezTo>
                <a:cubicBezTo>
                  <a:pt x="602343" y="1341953"/>
                  <a:pt x="663419" y="1318632"/>
                  <a:pt x="725033" y="1297230"/>
                </a:cubicBezTo>
                <a:cubicBezTo>
                  <a:pt x="777804" y="1278847"/>
                  <a:pt x="831379" y="1263208"/>
                  <a:pt x="885491" y="1249489"/>
                </a:cubicBezTo>
                <a:lnTo>
                  <a:pt x="965854" y="1237965"/>
                </a:lnTo>
                <a:cubicBezTo>
                  <a:pt x="1008386" y="1239932"/>
                  <a:pt x="1063167" y="1220715"/>
                  <a:pt x="1140675" y="1261289"/>
                </a:cubicBezTo>
                <a:cubicBezTo>
                  <a:pt x="1218186" y="1301862"/>
                  <a:pt x="1362760" y="1416335"/>
                  <a:pt x="1430909" y="1481407"/>
                </a:cubicBezTo>
                <a:cubicBezTo>
                  <a:pt x="1499057" y="1546478"/>
                  <a:pt x="1516795" y="1586751"/>
                  <a:pt x="1549564" y="1651718"/>
                </a:cubicBezTo>
                <a:lnTo>
                  <a:pt x="1557415" y="1670822"/>
                </a:lnTo>
                <a:lnTo>
                  <a:pt x="1555525" y="1670473"/>
                </a:lnTo>
                <a:cubicBezTo>
                  <a:pt x="1503614" y="1661478"/>
                  <a:pt x="1446534" y="1653334"/>
                  <a:pt x="1398512" y="1652472"/>
                </a:cubicBezTo>
                <a:cubicBezTo>
                  <a:pt x="1277780" y="1650277"/>
                  <a:pt x="1160915" y="1670735"/>
                  <a:pt x="1046085" y="1706261"/>
                </a:cubicBezTo>
                <a:cubicBezTo>
                  <a:pt x="1031962" y="1710529"/>
                  <a:pt x="1017823" y="1715069"/>
                  <a:pt x="1003447" y="1719049"/>
                </a:cubicBezTo>
                <a:cubicBezTo>
                  <a:pt x="1030832" y="1706926"/>
                  <a:pt x="1059271" y="1697451"/>
                  <a:pt x="1087567" y="1688103"/>
                </a:cubicBezTo>
                <a:cubicBezTo>
                  <a:pt x="1179405" y="1657507"/>
                  <a:pt x="1273537" y="1637923"/>
                  <a:pt x="1370422" y="1632771"/>
                </a:cubicBezTo>
                <a:cubicBezTo>
                  <a:pt x="1377778" y="1632422"/>
                  <a:pt x="1379106" y="1630739"/>
                  <a:pt x="1376144" y="1623897"/>
                </a:cubicBezTo>
                <a:cubicBezTo>
                  <a:pt x="1366655" y="1602111"/>
                  <a:pt x="1350034" y="1587888"/>
                  <a:pt x="1329191" y="1578151"/>
                </a:cubicBezTo>
                <a:cubicBezTo>
                  <a:pt x="1297530" y="1563385"/>
                  <a:pt x="1263689" y="1559482"/>
                  <a:pt x="1229320" y="1559619"/>
                </a:cubicBezTo>
                <a:cubicBezTo>
                  <a:pt x="1145365" y="1560020"/>
                  <a:pt x="1068453" y="1584359"/>
                  <a:pt x="996653" y="1626677"/>
                </a:cubicBezTo>
                <a:cubicBezTo>
                  <a:pt x="946428" y="1656370"/>
                  <a:pt x="899719" y="1690631"/>
                  <a:pt x="863114" y="1736938"/>
                </a:cubicBezTo>
                <a:cubicBezTo>
                  <a:pt x="840384" y="1765651"/>
                  <a:pt x="822768" y="1797268"/>
                  <a:pt x="811586" y="1832416"/>
                </a:cubicBezTo>
                <a:cubicBezTo>
                  <a:pt x="810229" y="1836675"/>
                  <a:pt x="809000" y="1841079"/>
                  <a:pt x="807916" y="1845357"/>
                </a:cubicBezTo>
                <a:cubicBezTo>
                  <a:pt x="807864" y="1846169"/>
                  <a:pt x="807939" y="1847124"/>
                  <a:pt x="807963" y="1848892"/>
                </a:cubicBezTo>
                <a:cubicBezTo>
                  <a:pt x="831400" y="1836927"/>
                  <a:pt x="855096" y="1827287"/>
                  <a:pt x="879991" y="1820168"/>
                </a:cubicBezTo>
                <a:cubicBezTo>
                  <a:pt x="922865" y="1807938"/>
                  <a:pt x="966993" y="1803800"/>
                  <a:pt x="1011289" y="1801302"/>
                </a:cubicBezTo>
                <a:cubicBezTo>
                  <a:pt x="1091805" y="1797289"/>
                  <a:pt x="1171657" y="1788752"/>
                  <a:pt x="1249185" y="1765402"/>
                </a:cubicBezTo>
                <a:cubicBezTo>
                  <a:pt x="1282546" y="1755423"/>
                  <a:pt x="1315560" y="1744472"/>
                  <a:pt x="1343560" y="1722610"/>
                </a:cubicBezTo>
                <a:cubicBezTo>
                  <a:pt x="1358845" y="1710673"/>
                  <a:pt x="1371004" y="1696638"/>
                  <a:pt x="1376800" y="1677991"/>
                </a:cubicBezTo>
                <a:cubicBezTo>
                  <a:pt x="1378851" y="1671330"/>
                  <a:pt x="1382967" y="1672813"/>
                  <a:pt x="1387169" y="1672942"/>
                </a:cubicBezTo>
                <a:cubicBezTo>
                  <a:pt x="1424336" y="1673661"/>
                  <a:pt x="1463273" y="1677620"/>
                  <a:pt x="1500972" y="1682857"/>
                </a:cubicBezTo>
                <a:lnTo>
                  <a:pt x="1566833" y="1693739"/>
                </a:lnTo>
                <a:lnTo>
                  <a:pt x="1593093" y="1757638"/>
                </a:lnTo>
                <a:cubicBezTo>
                  <a:pt x="1605907" y="1794995"/>
                  <a:pt x="1617203" y="1833627"/>
                  <a:pt x="1627517" y="1871216"/>
                </a:cubicBezTo>
                <a:cubicBezTo>
                  <a:pt x="1633946" y="1894812"/>
                  <a:pt x="1643322" y="1918133"/>
                  <a:pt x="1642518" y="1943101"/>
                </a:cubicBezTo>
                <a:cubicBezTo>
                  <a:pt x="1640107" y="2025412"/>
                  <a:pt x="1638499" y="2107725"/>
                  <a:pt x="1641715" y="2189761"/>
                </a:cubicBezTo>
                <a:cubicBezTo>
                  <a:pt x="1644125" y="2253964"/>
                  <a:pt x="1644928" y="2318717"/>
                  <a:pt x="1669305" y="2379903"/>
                </a:cubicBezTo>
                <a:cubicBezTo>
                  <a:pt x="1669242" y="2381100"/>
                  <a:pt x="1669180" y="2382297"/>
                  <a:pt x="1669117" y="2383495"/>
                </a:cubicBezTo>
                <a:cubicBezTo>
                  <a:pt x="1673135" y="2372016"/>
                  <a:pt x="1720350" y="2420240"/>
                  <a:pt x="1722169" y="2376292"/>
                </a:cubicBezTo>
                <a:cubicBezTo>
                  <a:pt x="1711719" y="2312911"/>
                  <a:pt x="1681361" y="2183726"/>
                  <a:pt x="1680021" y="2119798"/>
                </a:cubicBezTo>
                <a:cubicBezTo>
                  <a:pt x="1677610" y="1983983"/>
                  <a:pt x="1684308" y="1848168"/>
                  <a:pt x="1684306" y="1712628"/>
                </a:cubicBezTo>
                <a:cubicBezTo>
                  <a:pt x="1684306" y="1558981"/>
                  <a:pt x="1673055" y="1406703"/>
                  <a:pt x="1631534" y="1258270"/>
                </a:cubicBezTo>
                <a:cubicBezTo>
                  <a:pt x="1609835" y="1180348"/>
                  <a:pt x="1581442" y="1105169"/>
                  <a:pt x="1545546" y="1033010"/>
                </a:cubicBezTo>
                <a:cubicBezTo>
                  <a:pt x="1520632" y="975301"/>
                  <a:pt x="1492596" y="935197"/>
                  <a:pt x="1482058" y="912011"/>
                </a:cubicBezTo>
                <a:cubicBezTo>
                  <a:pt x="1478307" y="905426"/>
                  <a:pt x="1477504" y="900763"/>
                  <a:pt x="1482326" y="893903"/>
                </a:cubicBezTo>
                <a:cubicBezTo>
                  <a:pt x="1491434" y="881558"/>
                  <a:pt x="1495452" y="867289"/>
                  <a:pt x="1498131" y="852199"/>
                </a:cubicBezTo>
                <a:cubicBezTo>
                  <a:pt x="1504024" y="820097"/>
                  <a:pt x="1498131" y="788819"/>
                  <a:pt x="1490363" y="758088"/>
                </a:cubicBezTo>
                <a:cubicBezTo>
                  <a:pt x="1471344" y="684284"/>
                  <a:pt x="1433840" y="619531"/>
                  <a:pt x="1392854" y="556701"/>
                </a:cubicBezTo>
                <a:cubicBezTo>
                  <a:pt x="1321331" y="446953"/>
                  <a:pt x="1229715" y="356135"/>
                  <a:pt x="1132209" y="271353"/>
                </a:cubicBezTo>
                <a:cubicBezTo>
                  <a:pt x="1027199" y="179713"/>
                  <a:pt x="917637" y="94109"/>
                  <a:pt x="813699" y="1097"/>
                </a:cubicBezTo>
                <a:cubicBezTo>
                  <a:pt x="812897" y="275"/>
                  <a:pt x="811557" y="275"/>
                  <a:pt x="810218" y="0"/>
                </a:cubicBezTo>
                <a:cubicBezTo>
                  <a:pt x="810218" y="1920"/>
                  <a:pt x="810218" y="3292"/>
                  <a:pt x="810486" y="4391"/>
                </a:cubicBezTo>
                <a:cubicBezTo>
                  <a:pt x="830845" y="120998"/>
                  <a:pt x="868080" y="232118"/>
                  <a:pt x="914155" y="340496"/>
                </a:cubicBezTo>
                <a:cubicBezTo>
                  <a:pt x="991303" y="521307"/>
                  <a:pt x="1092561" y="685930"/>
                  <a:pt x="1228378" y="826682"/>
                </a:cubicBezTo>
                <a:cubicBezTo>
                  <a:pt x="1262397" y="861803"/>
                  <a:pt x="1298293" y="894726"/>
                  <a:pt x="1341690" y="917499"/>
                </a:cubicBezTo>
                <a:cubicBezTo>
                  <a:pt x="1363924" y="929022"/>
                  <a:pt x="1387228" y="936431"/>
                  <a:pt x="1412410" y="934785"/>
                </a:cubicBezTo>
                <a:cubicBezTo>
                  <a:pt x="1427143" y="933960"/>
                  <a:pt x="1427411" y="933688"/>
                  <a:pt x="1420713" y="920793"/>
                </a:cubicBezTo>
                <a:cubicBezTo>
                  <a:pt x="1399015" y="879911"/>
                  <a:pt x="1375709" y="839852"/>
                  <a:pt x="1351601" y="800342"/>
                </a:cubicBezTo>
                <a:cubicBezTo>
                  <a:pt x="1273648" y="672759"/>
                  <a:pt x="1185784" y="552310"/>
                  <a:pt x="1099795" y="430764"/>
                </a:cubicBezTo>
                <a:cubicBezTo>
                  <a:pt x="1097116" y="426923"/>
                  <a:pt x="1093098" y="423630"/>
                  <a:pt x="1092829" y="418142"/>
                </a:cubicBezTo>
                <a:cubicBezTo>
                  <a:pt x="1098455" y="417594"/>
                  <a:pt x="1099527" y="421710"/>
                  <a:pt x="1101403" y="424179"/>
                </a:cubicBezTo>
                <a:cubicBezTo>
                  <a:pt x="1170247" y="513625"/>
                  <a:pt x="1239895" y="602520"/>
                  <a:pt x="1305794" y="694435"/>
                </a:cubicBezTo>
                <a:cubicBezTo>
                  <a:pt x="1347316" y="752328"/>
                  <a:pt x="1387228" y="811318"/>
                  <a:pt x="1424463" y="872227"/>
                </a:cubicBezTo>
                <a:cubicBezTo>
                  <a:pt x="1451519" y="916677"/>
                  <a:pt x="1476165" y="962497"/>
                  <a:pt x="1500810" y="1008316"/>
                </a:cubicBezTo>
                <a:cubicBezTo>
                  <a:pt x="1531839" y="1081300"/>
                  <a:pt x="1586397" y="1184417"/>
                  <a:pt x="1610640" y="1310125"/>
                </a:cubicBezTo>
                <a:cubicBezTo>
                  <a:pt x="1644660" y="1459110"/>
                  <a:pt x="1650018" y="1610562"/>
                  <a:pt x="1646268" y="1762565"/>
                </a:cubicBezTo>
                <a:cubicBezTo>
                  <a:pt x="1646268" y="1763937"/>
                  <a:pt x="1647071" y="1766407"/>
                  <a:pt x="1643589" y="1766407"/>
                </a:cubicBezTo>
                <a:lnTo>
                  <a:pt x="1637160" y="1747474"/>
                </a:lnTo>
                <a:cubicBezTo>
                  <a:pt x="1602603" y="1647053"/>
                  <a:pt x="1563456" y="1568132"/>
                  <a:pt x="1480720" y="1478590"/>
                </a:cubicBezTo>
                <a:cubicBezTo>
                  <a:pt x="1397982" y="1389046"/>
                  <a:pt x="1230435" y="1278034"/>
                  <a:pt x="1140741" y="1210217"/>
                </a:cubicBezTo>
                <a:cubicBezTo>
                  <a:pt x="1051045" y="1142403"/>
                  <a:pt x="1014290" y="1129857"/>
                  <a:pt x="942550" y="1071697"/>
                </a:cubicBezTo>
                <a:cubicBezTo>
                  <a:pt x="870809" y="1013535"/>
                  <a:pt x="780483" y="939723"/>
                  <a:pt x="710299" y="861253"/>
                </a:cubicBezTo>
                <a:cubicBezTo>
                  <a:pt x="706280" y="856863"/>
                  <a:pt x="700922" y="853846"/>
                  <a:pt x="706012" y="845339"/>
                </a:cubicBezTo>
                <a:cubicBezTo>
                  <a:pt x="720210" y="821469"/>
                  <a:pt x="723692" y="795129"/>
                  <a:pt x="722086" y="767417"/>
                </a:cubicBezTo>
                <a:cubicBezTo>
                  <a:pt x="719139" y="716659"/>
                  <a:pt x="700119" y="670839"/>
                  <a:pt x="679759" y="625567"/>
                </a:cubicBezTo>
                <a:cubicBezTo>
                  <a:pt x="632613" y="520209"/>
                  <a:pt x="567787" y="426373"/>
                  <a:pt x="497603" y="336106"/>
                </a:cubicBezTo>
                <a:cubicBezTo>
                  <a:pt x="459296" y="286170"/>
                  <a:pt x="422864" y="234862"/>
                  <a:pt x="396076" y="177244"/>
                </a:cubicBezTo>
                <a:cubicBezTo>
                  <a:pt x="380539" y="143770"/>
                  <a:pt x="368752" y="109200"/>
                  <a:pt x="359644" y="72707"/>
                </a:cubicBezTo>
                <a:cubicBezTo>
                  <a:pt x="357769" y="74354"/>
                  <a:pt x="356698" y="75177"/>
                  <a:pt x="355893" y="76001"/>
                </a:cubicBezTo>
                <a:cubicBezTo>
                  <a:pt x="352411" y="81214"/>
                  <a:pt x="348930" y="86702"/>
                  <a:pt x="345714" y="92187"/>
                </a:cubicBezTo>
                <a:cubicBezTo>
                  <a:pt x="319195" y="137460"/>
                  <a:pt x="302318" y="186298"/>
                  <a:pt x="293210" y="237881"/>
                </a:cubicBezTo>
                <a:cubicBezTo>
                  <a:pt x="278477" y="321014"/>
                  <a:pt x="285709" y="403600"/>
                  <a:pt x="300978" y="485638"/>
                </a:cubicBezTo>
                <a:cubicBezTo>
                  <a:pt x="322945" y="602795"/>
                  <a:pt x="368485" y="708427"/>
                  <a:pt x="445633" y="798970"/>
                </a:cubicBezTo>
                <a:cubicBezTo>
                  <a:pt x="477244" y="836010"/>
                  <a:pt x="512603" y="868661"/>
                  <a:pt x="557339" y="888690"/>
                </a:cubicBezTo>
                <a:cubicBezTo>
                  <a:pt x="586806" y="901860"/>
                  <a:pt x="617075" y="906251"/>
                  <a:pt x="648686" y="895823"/>
                </a:cubicBezTo>
                <a:cubicBezTo>
                  <a:pt x="658597" y="892531"/>
                  <a:pt x="659134" y="889513"/>
                  <a:pt x="652705" y="881283"/>
                </a:cubicBezTo>
                <a:cubicBezTo>
                  <a:pt x="568590" y="772357"/>
                  <a:pt x="502156" y="652731"/>
                  <a:pt x="449383" y="525148"/>
                </a:cubicBezTo>
                <a:cubicBezTo>
                  <a:pt x="433043" y="485913"/>
                  <a:pt x="416703" y="446403"/>
                  <a:pt x="404113" y="405521"/>
                </a:cubicBezTo>
                <a:cubicBezTo>
                  <a:pt x="413219" y="424727"/>
                  <a:pt x="421524" y="444207"/>
                  <a:pt x="430098" y="463414"/>
                </a:cubicBezTo>
                <a:cubicBezTo>
                  <a:pt x="498942" y="620354"/>
                  <a:pt x="585466" y="765223"/>
                  <a:pt x="699315" y="892806"/>
                </a:cubicBezTo>
                <a:cubicBezTo>
                  <a:pt x="789859" y="994324"/>
                  <a:pt x="944425" y="1107182"/>
                  <a:pt x="1003893" y="1157849"/>
                </a:cubicBezTo>
                <a:cubicBezTo>
                  <a:pt x="1063363" y="1208516"/>
                  <a:pt x="1052380" y="1190636"/>
                  <a:pt x="1056131" y="1196809"/>
                </a:cubicBezTo>
                <a:lnTo>
                  <a:pt x="1026396" y="1194890"/>
                </a:lnTo>
                <a:cubicBezTo>
                  <a:pt x="965588" y="1191871"/>
                  <a:pt x="906386" y="1202297"/>
                  <a:pt x="847988" y="1218760"/>
                </a:cubicBezTo>
                <a:cubicBezTo>
                  <a:pt x="737889" y="1250038"/>
                  <a:pt x="632344" y="1294212"/>
                  <a:pt x="525462" y="1334545"/>
                </a:cubicBezTo>
                <a:cubicBezTo>
                  <a:pt x="516622" y="1337837"/>
                  <a:pt x="511532" y="1338934"/>
                  <a:pt x="506711" y="1327960"/>
                </a:cubicBezTo>
                <a:cubicBezTo>
                  <a:pt x="468939" y="1241807"/>
                  <a:pt x="387055" y="1245709"/>
                  <a:pt x="302050" y="1262933"/>
                </a:cubicBezTo>
                <a:cubicBezTo>
                  <a:pt x="225689" y="1278407"/>
                  <a:pt x="119549" y="1258220"/>
                  <a:pt x="0" y="1208733"/>
                </a:cubicBezTo>
                <a:cubicBezTo>
                  <a:pt x="15444" y="1240221"/>
                  <a:pt x="32896" y="1270717"/>
                  <a:pt x="51484" y="1299625"/>
                </a:cubicBezTo>
                <a:close/>
              </a:path>
            </a:pathLst>
          </a:custGeom>
          <a:solidFill>
            <a:schemeClr val="bg1">
              <a:alpha val="70000"/>
            </a:schemeClr>
          </a:solidFill>
          <a:ln w="6727" cap="flat">
            <a:noFill/>
            <a:prstDash val="solid"/>
            <a:miter/>
          </a:ln>
        </p:spPr>
        <p:txBody>
          <a:bodyPr wrap="square" rtlCol="0" anchor="ctr">
            <a:noAutofit/>
          </a:bodyPr>
          <a:lstStyle/>
          <a:p>
            <a:endParaRPr lang="en-US" dirty="0"/>
          </a:p>
        </p:txBody>
      </p:sp>
      <p:sp>
        <p:nvSpPr>
          <p:cNvPr id="7" name="Oval 6">
            <a:extLst>
              <a:ext uri="{FF2B5EF4-FFF2-40B4-BE49-F238E27FC236}">
                <a16:creationId xmlns:a16="http://schemas.microsoft.com/office/drawing/2014/main" id="{B11CEBA1-0EDA-4340-A4AD-56B021D0A009}"/>
              </a:ext>
            </a:extLst>
          </p:cNvPr>
          <p:cNvSpPr/>
          <p:nvPr userDrawn="1"/>
        </p:nvSpPr>
        <p:spPr>
          <a:xfrm>
            <a:off x="553627" y="3377149"/>
            <a:ext cx="455455" cy="455455"/>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CF2F2F2-DE5A-4BD1-85CE-DD9ECFCBD255}"/>
              </a:ext>
            </a:extLst>
          </p:cNvPr>
          <p:cNvSpPr/>
          <p:nvPr userDrawn="1"/>
        </p:nvSpPr>
        <p:spPr>
          <a:xfrm>
            <a:off x="2433278" y="3595190"/>
            <a:ext cx="464131" cy="464131"/>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C92DCE5-2166-4668-B521-0638D75A07ED}"/>
              </a:ext>
            </a:extLst>
          </p:cNvPr>
          <p:cNvSpPr/>
          <p:nvPr userDrawn="1"/>
        </p:nvSpPr>
        <p:spPr>
          <a:xfrm>
            <a:off x="2314576" y="5741793"/>
            <a:ext cx="715838" cy="715838"/>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9050765-659D-4573-A04D-668C8D965743}"/>
              </a:ext>
            </a:extLst>
          </p:cNvPr>
          <p:cNvSpPr/>
          <p:nvPr userDrawn="1"/>
        </p:nvSpPr>
        <p:spPr>
          <a:xfrm>
            <a:off x="2771987" y="3611116"/>
            <a:ext cx="826317" cy="826317"/>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27A1F9B-E51F-46C1-928E-641E8940A002}"/>
              </a:ext>
            </a:extLst>
          </p:cNvPr>
          <p:cNvSpPr/>
          <p:nvPr userDrawn="1"/>
        </p:nvSpPr>
        <p:spPr>
          <a:xfrm>
            <a:off x="1352551" y="4688929"/>
            <a:ext cx="225712" cy="225712"/>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2E7F8D1-0943-4483-BBC8-C0EA02399BA2}"/>
              </a:ext>
            </a:extLst>
          </p:cNvPr>
          <p:cNvSpPr/>
          <p:nvPr userDrawn="1"/>
        </p:nvSpPr>
        <p:spPr>
          <a:xfrm>
            <a:off x="820518" y="824946"/>
            <a:ext cx="464131" cy="464131"/>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53C29172-A0D3-46ED-9F09-2AB2F89E9419}"/>
              </a:ext>
            </a:extLst>
          </p:cNvPr>
          <p:cNvSpPr/>
          <p:nvPr userDrawn="1"/>
        </p:nvSpPr>
        <p:spPr>
          <a:xfrm>
            <a:off x="245875" y="388836"/>
            <a:ext cx="826317" cy="826317"/>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5889500-846F-42F1-99B4-64FC8796EC66}"/>
              </a:ext>
            </a:extLst>
          </p:cNvPr>
          <p:cNvSpPr/>
          <p:nvPr userDrawn="1"/>
        </p:nvSpPr>
        <p:spPr>
          <a:xfrm>
            <a:off x="29855" y="5050411"/>
            <a:ext cx="225712" cy="225712"/>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BD4DB23-347B-441F-B307-6A5452DFA1EB}"/>
              </a:ext>
            </a:extLst>
          </p:cNvPr>
          <p:cNvSpPr/>
          <p:nvPr userDrawn="1"/>
        </p:nvSpPr>
        <p:spPr>
          <a:xfrm>
            <a:off x="692606" y="3716895"/>
            <a:ext cx="255823" cy="255823"/>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AA81D6F-6D57-49A7-ACE9-4CB76CAB4B5B}"/>
              </a:ext>
            </a:extLst>
          </p:cNvPr>
          <p:cNvSpPr/>
          <p:nvPr userDrawn="1"/>
        </p:nvSpPr>
        <p:spPr>
          <a:xfrm>
            <a:off x="3312555" y="1679029"/>
            <a:ext cx="225712" cy="225712"/>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FDB441B-A93D-469C-8F26-6C38E82A4BEC}"/>
              </a:ext>
            </a:extLst>
          </p:cNvPr>
          <p:cNvSpPr/>
          <p:nvPr userDrawn="1"/>
        </p:nvSpPr>
        <p:spPr>
          <a:xfrm>
            <a:off x="2959433" y="163124"/>
            <a:ext cx="122626" cy="122626"/>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06769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13224287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20173921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19FF3-4EC6-AE06-0616-28833AADAE5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2C957E9-5CE5-C1A1-9C11-3F66575133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2DCAD5C-AF85-AEC5-6BA4-5E7F879D0130}"/>
              </a:ext>
            </a:extLst>
          </p:cNvPr>
          <p:cNvSpPr>
            <a:spLocks noGrp="1"/>
          </p:cNvSpPr>
          <p:nvPr>
            <p:ph type="dt" sz="half" idx="10"/>
          </p:nvPr>
        </p:nvSpPr>
        <p:spPr/>
        <p:txBody>
          <a:bodyPr/>
          <a:lstStyle/>
          <a:p>
            <a:fld id="{E201C880-7F1A-4ACA-B0C2-5FDF2E31E06B}" type="datetimeFigureOut">
              <a:rPr lang="en-GB" smtClean="0"/>
              <a:t>14/11/2025</a:t>
            </a:fld>
            <a:endParaRPr lang="en-GB"/>
          </a:p>
        </p:txBody>
      </p:sp>
      <p:sp>
        <p:nvSpPr>
          <p:cNvPr id="5" name="Footer Placeholder 4">
            <a:extLst>
              <a:ext uri="{FF2B5EF4-FFF2-40B4-BE49-F238E27FC236}">
                <a16:creationId xmlns:a16="http://schemas.microsoft.com/office/drawing/2014/main" id="{C5FE792E-EADE-B2A8-BD88-47EA4A7C482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05140A2-A7E2-D0FA-89C3-67513D7BE8F5}"/>
              </a:ext>
            </a:extLst>
          </p:cNvPr>
          <p:cNvSpPr>
            <a:spLocks noGrp="1"/>
          </p:cNvSpPr>
          <p:nvPr>
            <p:ph type="sldNum" sz="quarter" idx="12"/>
          </p:nvPr>
        </p:nvSpPr>
        <p:spPr/>
        <p:txBody>
          <a:bodyPr/>
          <a:lstStyle/>
          <a:p>
            <a:fld id="{33131374-95C9-4390-BA61-016967A10BC0}" type="slidenum">
              <a:rPr lang="en-GB" smtClean="0"/>
              <a:t>‹#›</a:t>
            </a:fld>
            <a:endParaRPr lang="en-GB"/>
          </a:p>
        </p:txBody>
      </p:sp>
    </p:spTree>
    <p:extLst>
      <p:ext uri="{BB962C8B-B14F-4D97-AF65-F5344CB8AC3E}">
        <p14:creationId xmlns:p14="http://schemas.microsoft.com/office/powerpoint/2010/main" val="29061357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Break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249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9" name="Freeform: Shape 8">
            <a:extLst>
              <a:ext uri="{FF2B5EF4-FFF2-40B4-BE49-F238E27FC236}">
                <a16:creationId xmlns:a16="http://schemas.microsoft.com/office/drawing/2014/main" id="{D1DE2E88-6A87-4923-A695-C08C6C89DECA}"/>
              </a:ext>
            </a:extLst>
          </p:cNvPr>
          <p:cNvSpPr/>
          <p:nvPr userDrawn="1"/>
        </p:nvSpPr>
        <p:spPr>
          <a:xfrm>
            <a:off x="173631" y="0"/>
            <a:ext cx="942221" cy="1583239"/>
          </a:xfrm>
          <a:custGeom>
            <a:avLst/>
            <a:gdLst>
              <a:gd name="connsiteX0" fmla="*/ 238907 w 561676"/>
              <a:gd name="connsiteY0" fmla="*/ 482 h 943801"/>
              <a:gd name="connsiteX1" fmla="*/ 358608 w 561676"/>
              <a:gd name="connsiteY1" fmla="*/ 22 h 943801"/>
              <a:gd name="connsiteX2" fmla="*/ 390836 w 561676"/>
              <a:gd name="connsiteY2" fmla="*/ 22581 h 943801"/>
              <a:gd name="connsiteX3" fmla="*/ 563022 w 561676"/>
              <a:gd name="connsiteY3" fmla="*/ 488036 h 943801"/>
              <a:gd name="connsiteX4" fmla="*/ 540923 w 561676"/>
              <a:gd name="connsiteY4" fmla="*/ 517501 h 943801"/>
              <a:gd name="connsiteX5" fmla="*/ 319015 w 561676"/>
              <a:gd name="connsiteY5" fmla="*/ 517501 h 943801"/>
              <a:gd name="connsiteX6" fmla="*/ 295075 w 561676"/>
              <a:gd name="connsiteY6" fmla="*/ 551109 h 943801"/>
              <a:gd name="connsiteX7" fmla="*/ 434573 w 561676"/>
              <a:gd name="connsiteY7" fmla="*/ 912056 h 943801"/>
              <a:gd name="connsiteX8" fmla="*/ 437796 w 561676"/>
              <a:gd name="connsiteY8" fmla="*/ 920343 h 943801"/>
              <a:gd name="connsiteX9" fmla="*/ 431811 w 561676"/>
              <a:gd name="connsiteY9" fmla="*/ 944743 h 943801"/>
              <a:gd name="connsiteX10" fmla="*/ 408331 w 561676"/>
              <a:gd name="connsiteY10" fmla="*/ 935996 h 943801"/>
              <a:gd name="connsiteX11" fmla="*/ 288169 w 561676"/>
              <a:gd name="connsiteY11" fmla="*/ 771176 h 943801"/>
              <a:gd name="connsiteX12" fmla="*/ 10553 w 561676"/>
              <a:gd name="connsiteY12" fmla="*/ 389973 h 943801"/>
              <a:gd name="connsiteX13" fmla="*/ 2266 w 561676"/>
              <a:gd name="connsiteY13" fmla="*/ 361428 h 943801"/>
              <a:gd name="connsiteX14" fmla="*/ 28969 w 561676"/>
              <a:gd name="connsiteY14" fmla="*/ 352681 h 943801"/>
              <a:gd name="connsiteX15" fmla="*/ 185502 w 561676"/>
              <a:gd name="connsiteY15" fmla="*/ 352681 h 943801"/>
              <a:gd name="connsiteX16" fmla="*/ 208061 w 561676"/>
              <a:gd name="connsiteY16" fmla="*/ 319993 h 943801"/>
              <a:gd name="connsiteX17" fmla="*/ 97567 w 561676"/>
              <a:gd name="connsiteY17" fmla="*/ 34551 h 943801"/>
              <a:gd name="connsiteX18" fmla="*/ 120587 w 561676"/>
              <a:gd name="connsiteY18" fmla="*/ 482 h 943801"/>
              <a:gd name="connsiteX19" fmla="*/ 238907 w 561676"/>
              <a:gd name="connsiteY19" fmla="*/ 482 h 94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1676" h="943801">
                <a:moveTo>
                  <a:pt x="238907" y="482"/>
                </a:moveTo>
                <a:cubicBezTo>
                  <a:pt x="278961" y="482"/>
                  <a:pt x="318555" y="1403"/>
                  <a:pt x="358608" y="22"/>
                </a:cubicBezTo>
                <a:cubicBezTo>
                  <a:pt x="376103" y="-439"/>
                  <a:pt x="384851" y="6467"/>
                  <a:pt x="390836" y="22581"/>
                </a:cubicBezTo>
                <a:cubicBezTo>
                  <a:pt x="447924" y="178193"/>
                  <a:pt x="505473" y="333344"/>
                  <a:pt x="563022" y="488036"/>
                </a:cubicBezTo>
                <a:cubicBezTo>
                  <a:pt x="570388" y="508293"/>
                  <a:pt x="563943" y="517501"/>
                  <a:pt x="540923" y="517501"/>
                </a:cubicBezTo>
                <a:cubicBezTo>
                  <a:pt x="466800" y="517501"/>
                  <a:pt x="393138" y="517501"/>
                  <a:pt x="319015" y="517501"/>
                </a:cubicBezTo>
                <a:cubicBezTo>
                  <a:pt x="290010" y="517501"/>
                  <a:pt x="284946" y="524407"/>
                  <a:pt x="295075" y="551109"/>
                </a:cubicBezTo>
                <a:cubicBezTo>
                  <a:pt x="341574" y="671271"/>
                  <a:pt x="388074" y="791894"/>
                  <a:pt x="434573" y="912056"/>
                </a:cubicBezTo>
                <a:cubicBezTo>
                  <a:pt x="435494" y="914818"/>
                  <a:pt x="436875" y="917580"/>
                  <a:pt x="437796" y="920343"/>
                </a:cubicBezTo>
                <a:cubicBezTo>
                  <a:pt x="441018" y="930011"/>
                  <a:pt x="442400" y="939219"/>
                  <a:pt x="431811" y="944743"/>
                </a:cubicBezTo>
                <a:cubicBezTo>
                  <a:pt x="421222" y="950268"/>
                  <a:pt x="414316" y="944283"/>
                  <a:pt x="408331" y="935996"/>
                </a:cubicBezTo>
                <a:cubicBezTo>
                  <a:pt x="368277" y="880749"/>
                  <a:pt x="328223" y="825963"/>
                  <a:pt x="288169" y="771176"/>
                </a:cubicBezTo>
                <a:cubicBezTo>
                  <a:pt x="195630" y="644108"/>
                  <a:pt x="103092" y="517040"/>
                  <a:pt x="10553" y="389973"/>
                </a:cubicBezTo>
                <a:cubicBezTo>
                  <a:pt x="4568" y="381685"/>
                  <a:pt x="-4179" y="373398"/>
                  <a:pt x="2266" y="361428"/>
                </a:cubicBezTo>
                <a:cubicBezTo>
                  <a:pt x="8251" y="350839"/>
                  <a:pt x="19301" y="352681"/>
                  <a:pt x="28969" y="352681"/>
                </a:cubicBezTo>
                <a:cubicBezTo>
                  <a:pt x="80993" y="352681"/>
                  <a:pt x="133477" y="352681"/>
                  <a:pt x="185502" y="352681"/>
                </a:cubicBezTo>
                <a:cubicBezTo>
                  <a:pt x="211744" y="352681"/>
                  <a:pt x="217269" y="344394"/>
                  <a:pt x="208061" y="319993"/>
                </a:cubicBezTo>
                <a:cubicBezTo>
                  <a:pt x="171230" y="224692"/>
                  <a:pt x="134398" y="129391"/>
                  <a:pt x="97567" y="34551"/>
                </a:cubicBezTo>
                <a:cubicBezTo>
                  <a:pt x="86978" y="7388"/>
                  <a:pt x="91582" y="482"/>
                  <a:pt x="120587" y="482"/>
                </a:cubicBezTo>
                <a:cubicBezTo>
                  <a:pt x="160180" y="482"/>
                  <a:pt x="199313" y="482"/>
                  <a:pt x="238907" y="482"/>
                </a:cubicBezTo>
                <a:close/>
              </a:path>
            </a:pathLst>
          </a:custGeom>
          <a:solidFill>
            <a:schemeClr val="accent4">
              <a:lumMod val="20000"/>
              <a:lumOff val="80000"/>
            </a:schemeClr>
          </a:solidFill>
          <a:ln w="4596"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115276D-F3BF-43F2-930C-943D3CCC450E}"/>
              </a:ext>
            </a:extLst>
          </p:cNvPr>
          <p:cNvSpPr/>
          <p:nvPr userDrawn="1"/>
        </p:nvSpPr>
        <p:spPr>
          <a:xfrm>
            <a:off x="1265750" y="0"/>
            <a:ext cx="542368" cy="911356"/>
          </a:xfrm>
          <a:custGeom>
            <a:avLst/>
            <a:gdLst>
              <a:gd name="connsiteX0" fmla="*/ 238907 w 561676"/>
              <a:gd name="connsiteY0" fmla="*/ 482 h 943801"/>
              <a:gd name="connsiteX1" fmla="*/ 358608 w 561676"/>
              <a:gd name="connsiteY1" fmla="*/ 22 h 943801"/>
              <a:gd name="connsiteX2" fmla="*/ 390836 w 561676"/>
              <a:gd name="connsiteY2" fmla="*/ 22581 h 943801"/>
              <a:gd name="connsiteX3" fmla="*/ 563022 w 561676"/>
              <a:gd name="connsiteY3" fmla="*/ 488036 h 943801"/>
              <a:gd name="connsiteX4" fmla="*/ 540923 w 561676"/>
              <a:gd name="connsiteY4" fmla="*/ 517501 h 943801"/>
              <a:gd name="connsiteX5" fmla="*/ 319015 w 561676"/>
              <a:gd name="connsiteY5" fmla="*/ 517501 h 943801"/>
              <a:gd name="connsiteX6" fmla="*/ 295075 w 561676"/>
              <a:gd name="connsiteY6" fmla="*/ 551109 h 943801"/>
              <a:gd name="connsiteX7" fmla="*/ 434573 w 561676"/>
              <a:gd name="connsiteY7" fmla="*/ 912056 h 943801"/>
              <a:gd name="connsiteX8" fmla="*/ 437796 w 561676"/>
              <a:gd name="connsiteY8" fmla="*/ 920343 h 943801"/>
              <a:gd name="connsiteX9" fmla="*/ 431811 w 561676"/>
              <a:gd name="connsiteY9" fmla="*/ 944743 h 943801"/>
              <a:gd name="connsiteX10" fmla="*/ 408331 w 561676"/>
              <a:gd name="connsiteY10" fmla="*/ 935996 h 943801"/>
              <a:gd name="connsiteX11" fmla="*/ 288169 w 561676"/>
              <a:gd name="connsiteY11" fmla="*/ 771176 h 943801"/>
              <a:gd name="connsiteX12" fmla="*/ 10553 w 561676"/>
              <a:gd name="connsiteY12" fmla="*/ 389973 h 943801"/>
              <a:gd name="connsiteX13" fmla="*/ 2266 w 561676"/>
              <a:gd name="connsiteY13" fmla="*/ 361428 h 943801"/>
              <a:gd name="connsiteX14" fmla="*/ 28969 w 561676"/>
              <a:gd name="connsiteY14" fmla="*/ 352681 h 943801"/>
              <a:gd name="connsiteX15" fmla="*/ 185502 w 561676"/>
              <a:gd name="connsiteY15" fmla="*/ 352681 h 943801"/>
              <a:gd name="connsiteX16" fmla="*/ 208061 w 561676"/>
              <a:gd name="connsiteY16" fmla="*/ 319993 h 943801"/>
              <a:gd name="connsiteX17" fmla="*/ 97567 w 561676"/>
              <a:gd name="connsiteY17" fmla="*/ 34551 h 943801"/>
              <a:gd name="connsiteX18" fmla="*/ 120587 w 561676"/>
              <a:gd name="connsiteY18" fmla="*/ 482 h 943801"/>
              <a:gd name="connsiteX19" fmla="*/ 238907 w 561676"/>
              <a:gd name="connsiteY19" fmla="*/ 482 h 94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1676" h="943801">
                <a:moveTo>
                  <a:pt x="238907" y="482"/>
                </a:moveTo>
                <a:cubicBezTo>
                  <a:pt x="278961" y="482"/>
                  <a:pt x="318555" y="1403"/>
                  <a:pt x="358608" y="22"/>
                </a:cubicBezTo>
                <a:cubicBezTo>
                  <a:pt x="376103" y="-439"/>
                  <a:pt x="384851" y="6467"/>
                  <a:pt x="390836" y="22581"/>
                </a:cubicBezTo>
                <a:cubicBezTo>
                  <a:pt x="447924" y="178193"/>
                  <a:pt x="505473" y="333344"/>
                  <a:pt x="563022" y="488036"/>
                </a:cubicBezTo>
                <a:cubicBezTo>
                  <a:pt x="570388" y="508293"/>
                  <a:pt x="563943" y="517501"/>
                  <a:pt x="540923" y="517501"/>
                </a:cubicBezTo>
                <a:cubicBezTo>
                  <a:pt x="466800" y="517501"/>
                  <a:pt x="393138" y="517501"/>
                  <a:pt x="319015" y="517501"/>
                </a:cubicBezTo>
                <a:cubicBezTo>
                  <a:pt x="290010" y="517501"/>
                  <a:pt x="284946" y="524407"/>
                  <a:pt x="295075" y="551109"/>
                </a:cubicBezTo>
                <a:cubicBezTo>
                  <a:pt x="341574" y="671271"/>
                  <a:pt x="388074" y="791894"/>
                  <a:pt x="434573" y="912056"/>
                </a:cubicBezTo>
                <a:cubicBezTo>
                  <a:pt x="435494" y="914818"/>
                  <a:pt x="436875" y="917580"/>
                  <a:pt x="437796" y="920343"/>
                </a:cubicBezTo>
                <a:cubicBezTo>
                  <a:pt x="441018" y="930011"/>
                  <a:pt x="442400" y="939219"/>
                  <a:pt x="431811" y="944743"/>
                </a:cubicBezTo>
                <a:cubicBezTo>
                  <a:pt x="421222" y="950268"/>
                  <a:pt x="414316" y="944283"/>
                  <a:pt x="408331" y="935996"/>
                </a:cubicBezTo>
                <a:cubicBezTo>
                  <a:pt x="368277" y="880749"/>
                  <a:pt x="328223" y="825963"/>
                  <a:pt x="288169" y="771176"/>
                </a:cubicBezTo>
                <a:cubicBezTo>
                  <a:pt x="195630" y="644108"/>
                  <a:pt x="103092" y="517040"/>
                  <a:pt x="10553" y="389973"/>
                </a:cubicBezTo>
                <a:cubicBezTo>
                  <a:pt x="4568" y="381685"/>
                  <a:pt x="-4179" y="373398"/>
                  <a:pt x="2266" y="361428"/>
                </a:cubicBezTo>
                <a:cubicBezTo>
                  <a:pt x="8251" y="350839"/>
                  <a:pt x="19301" y="352681"/>
                  <a:pt x="28969" y="352681"/>
                </a:cubicBezTo>
                <a:cubicBezTo>
                  <a:pt x="80993" y="352681"/>
                  <a:pt x="133477" y="352681"/>
                  <a:pt x="185502" y="352681"/>
                </a:cubicBezTo>
                <a:cubicBezTo>
                  <a:pt x="211744" y="352681"/>
                  <a:pt x="217269" y="344394"/>
                  <a:pt x="208061" y="319993"/>
                </a:cubicBezTo>
                <a:cubicBezTo>
                  <a:pt x="171230" y="224692"/>
                  <a:pt x="134398" y="129391"/>
                  <a:pt x="97567" y="34551"/>
                </a:cubicBezTo>
                <a:cubicBezTo>
                  <a:pt x="86978" y="7388"/>
                  <a:pt x="91582" y="482"/>
                  <a:pt x="120587" y="482"/>
                </a:cubicBezTo>
                <a:cubicBezTo>
                  <a:pt x="160180" y="482"/>
                  <a:pt x="199313" y="482"/>
                  <a:pt x="238907" y="482"/>
                </a:cubicBezTo>
                <a:close/>
              </a:path>
            </a:pathLst>
          </a:custGeom>
          <a:solidFill>
            <a:schemeClr val="accent4">
              <a:lumMod val="20000"/>
              <a:lumOff val="80000"/>
            </a:schemeClr>
          </a:solidFill>
          <a:ln w="4596" cap="flat">
            <a:noFill/>
            <a:prstDash val="solid"/>
            <a:miter/>
          </a:ln>
        </p:spPr>
        <p:txBody>
          <a:bodyPr rtlCol="0" anchor="ctr"/>
          <a:lstStyle/>
          <a:p>
            <a:endParaRPr lang="en-US"/>
          </a:p>
        </p:txBody>
      </p:sp>
    </p:spTree>
    <p:extLst>
      <p:ext uri="{BB962C8B-B14F-4D97-AF65-F5344CB8AC3E}">
        <p14:creationId xmlns:p14="http://schemas.microsoft.com/office/powerpoint/2010/main" val="4064022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24" name="Group 23">
            <a:extLst>
              <a:ext uri="{FF2B5EF4-FFF2-40B4-BE49-F238E27FC236}">
                <a16:creationId xmlns:a16="http://schemas.microsoft.com/office/drawing/2014/main" id="{F3E69537-CC5A-4694-B61B-401CDCE14E9F}"/>
              </a:ext>
            </a:extLst>
          </p:cNvPr>
          <p:cNvGrpSpPr/>
          <p:nvPr userDrawn="1"/>
        </p:nvGrpSpPr>
        <p:grpSpPr>
          <a:xfrm>
            <a:off x="323529" y="4603539"/>
            <a:ext cx="11654798" cy="2035618"/>
            <a:chOff x="323529" y="4603539"/>
            <a:chExt cx="11654798" cy="2035618"/>
          </a:xfrm>
          <a:solidFill>
            <a:schemeClr val="accent1">
              <a:lumMod val="60000"/>
              <a:lumOff val="40000"/>
            </a:schemeClr>
          </a:solidFill>
        </p:grpSpPr>
        <p:sp>
          <p:nvSpPr>
            <p:cNvPr id="18" name="Freeform: Shape 17">
              <a:extLst>
                <a:ext uri="{FF2B5EF4-FFF2-40B4-BE49-F238E27FC236}">
                  <a16:creationId xmlns:a16="http://schemas.microsoft.com/office/drawing/2014/main" id="{F2045BAE-2033-4781-88D7-3316C0868B69}"/>
                </a:ext>
              </a:extLst>
            </p:cNvPr>
            <p:cNvSpPr/>
            <p:nvPr/>
          </p:nvSpPr>
          <p:spPr>
            <a:xfrm rot="16200000">
              <a:off x="363852" y="6186863"/>
              <a:ext cx="411971" cy="492617"/>
            </a:xfrm>
            <a:custGeom>
              <a:avLst/>
              <a:gdLst>
                <a:gd name="connsiteX0" fmla="*/ 182559 w 565444"/>
                <a:gd name="connsiteY0" fmla="*/ 37056 h 676134"/>
                <a:gd name="connsiteX1" fmla="*/ 182559 w 565444"/>
                <a:gd name="connsiteY1" fmla="*/ 175472 h 676134"/>
                <a:gd name="connsiteX2" fmla="*/ 108447 w 565444"/>
                <a:gd name="connsiteY2" fmla="*/ 175472 h 676134"/>
                <a:gd name="connsiteX3" fmla="*/ 108447 w 565444"/>
                <a:gd name="connsiteY3" fmla="*/ 37056 h 676134"/>
                <a:gd name="connsiteX4" fmla="*/ 145503 w 565444"/>
                <a:gd name="connsiteY4" fmla="*/ 0 h 676134"/>
                <a:gd name="connsiteX5" fmla="*/ 182559 w 565444"/>
                <a:gd name="connsiteY5" fmla="*/ 37056 h 676134"/>
                <a:gd name="connsiteX6" fmla="*/ 456997 w 565444"/>
                <a:gd name="connsiteY6" fmla="*/ 37056 h 676134"/>
                <a:gd name="connsiteX7" fmla="*/ 456997 w 565444"/>
                <a:gd name="connsiteY7" fmla="*/ 175472 h 676134"/>
                <a:gd name="connsiteX8" fmla="*/ 382885 w 565444"/>
                <a:gd name="connsiteY8" fmla="*/ 175472 h 676134"/>
                <a:gd name="connsiteX9" fmla="*/ 382885 w 565444"/>
                <a:gd name="connsiteY9" fmla="*/ 37056 h 676134"/>
                <a:gd name="connsiteX10" fmla="*/ 419941 w 565444"/>
                <a:gd name="connsiteY10" fmla="*/ 0 h 676134"/>
                <a:gd name="connsiteX11" fmla="*/ 456997 w 565444"/>
                <a:gd name="connsiteY11" fmla="*/ 37056 h 676134"/>
                <a:gd name="connsiteX12" fmla="*/ 486829 w 565444"/>
                <a:gd name="connsiteY12" fmla="*/ 382985 h 676134"/>
                <a:gd name="connsiteX13" fmla="*/ 483130 w 565444"/>
                <a:gd name="connsiteY13" fmla="*/ 374057 h 676134"/>
                <a:gd name="connsiteX14" fmla="*/ 474202 w 565444"/>
                <a:gd name="connsiteY14" fmla="*/ 370359 h 676134"/>
                <a:gd name="connsiteX15" fmla="*/ 91243 w 565444"/>
                <a:gd name="connsiteY15" fmla="*/ 370358 h 676134"/>
                <a:gd name="connsiteX16" fmla="*/ 78616 w 565444"/>
                <a:gd name="connsiteY16" fmla="*/ 382985 h 676134"/>
                <a:gd name="connsiteX17" fmla="*/ 78615 w 565444"/>
                <a:gd name="connsiteY17" fmla="*/ 382985 h 676134"/>
                <a:gd name="connsiteX18" fmla="*/ 91242 w 565444"/>
                <a:gd name="connsiteY18" fmla="*/ 395612 h 676134"/>
                <a:gd name="connsiteX19" fmla="*/ 474202 w 565444"/>
                <a:gd name="connsiteY19" fmla="*/ 395612 h 676134"/>
                <a:gd name="connsiteX20" fmla="*/ 483130 w 565444"/>
                <a:gd name="connsiteY20" fmla="*/ 391914 h 676134"/>
                <a:gd name="connsiteX21" fmla="*/ 486829 w 565444"/>
                <a:gd name="connsiteY21" fmla="*/ 329550 h 676134"/>
                <a:gd name="connsiteX22" fmla="*/ 483130 w 565444"/>
                <a:gd name="connsiteY22" fmla="*/ 320622 h 676134"/>
                <a:gd name="connsiteX23" fmla="*/ 474202 w 565444"/>
                <a:gd name="connsiteY23" fmla="*/ 316924 h 676134"/>
                <a:gd name="connsiteX24" fmla="*/ 91243 w 565444"/>
                <a:gd name="connsiteY24" fmla="*/ 316923 h 676134"/>
                <a:gd name="connsiteX25" fmla="*/ 78616 w 565444"/>
                <a:gd name="connsiteY25" fmla="*/ 329550 h 676134"/>
                <a:gd name="connsiteX26" fmla="*/ 78615 w 565444"/>
                <a:gd name="connsiteY26" fmla="*/ 329550 h 676134"/>
                <a:gd name="connsiteX27" fmla="*/ 91242 w 565444"/>
                <a:gd name="connsiteY27" fmla="*/ 342177 h 676134"/>
                <a:gd name="connsiteX28" fmla="*/ 474202 w 565444"/>
                <a:gd name="connsiteY28" fmla="*/ 342177 h 676134"/>
                <a:gd name="connsiteX29" fmla="*/ 483130 w 565444"/>
                <a:gd name="connsiteY29" fmla="*/ 338479 h 676134"/>
                <a:gd name="connsiteX30" fmla="*/ 486829 w 565444"/>
                <a:gd name="connsiteY30" fmla="*/ 276115 h 676134"/>
                <a:gd name="connsiteX31" fmla="*/ 483130 w 565444"/>
                <a:gd name="connsiteY31" fmla="*/ 267187 h 676134"/>
                <a:gd name="connsiteX32" fmla="*/ 474202 w 565444"/>
                <a:gd name="connsiteY32" fmla="*/ 263489 h 676134"/>
                <a:gd name="connsiteX33" fmla="*/ 91243 w 565444"/>
                <a:gd name="connsiteY33" fmla="*/ 263488 h 676134"/>
                <a:gd name="connsiteX34" fmla="*/ 78616 w 565444"/>
                <a:gd name="connsiteY34" fmla="*/ 276115 h 676134"/>
                <a:gd name="connsiteX35" fmla="*/ 78615 w 565444"/>
                <a:gd name="connsiteY35" fmla="*/ 276115 h 676134"/>
                <a:gd name="connsiteX36" fmla="*/ 91242 w 565444"/>
                <a:gd name="connsiteY36" fmla="*/ 288742 h 676134"/>
                <a:gd name="connsiteX37" fmla="*/ 474202 w 565444"/>
                <a:gd name="connsiteY37" fmla="*/ 288742 h 676134"/>
                <a:gd name="connsiteX38" fmla="*/ 483130 w 565444"/>
                <a:gd name="connsiteY38" fmla="*/ 285044 h 676134"/>
                <a:gd name="connsiteX39" fmla="*/ 565444 w 565444"/>
                <a:gd name="connsiteY39" fmla="*/ 194687 h 676134"/>
                <a:gd name="connsiteX40" fmla="*/ 546230 w 565444"/>
                <a:gd name="connsiteY40" fmla="*/ 213901 h 676134"/>
                <a:gd name="connsiteX41" fmla="*/ 525276 w 565444"/>
                <a:gd name="connsiteY41" fmla="*/ 213901 h 676134"/>
                <a:gd name="connsiteX42" fmla="*/ 508899 w 565444"/>
                <a:gd name="connsiteY42" fmla="*/ 524387 h 676134"/>
                <a:gd name="connsiteX43" fmla="*/ 378242 w 565444"/>
                <a:gd name="connsiteY43" fmla="*/ 676134 h 676134"/>
                <a:gd name="connsiteX44" fmla="*/ 184454 w 565444"/>
                <a:gd name="connsiteY44" fmla="*/ 676134 h 676134"/>
                <a:gd name="connsiteX45" fmla="*/ 53798 w 565444"/>
                <a:gd name="connsiteY45" fmla="*/ 524387 h 676134"/>
                <a:gd name="connsiteX46" fmla="*/ 37421 w 565444"/>
                <a:gd name="connsiteY46" fmla="*/ 213901 h 676134"/>
                <a:gd name="connsiteX47" fmla="*/ 19214 w 565444"/>
                <a:gd name="connsiteY47" fmla="*/ 213901 h 676134"/>
                <a:gd name="connsiteX48" fmla="*/ 0 w 565444"/>
                <a:gd name="connsiteY48" fmla="*/ 194687 h 676134"/>
                <a:gd name="connsiteX49" fmla="*/ 19214 w 565444"/>
                <a:gd name="connsiteY49" fmla="*/ 175473 h 676134"/>
                <a:gd name="connsiteX50" fmla="*/ 546230 w 565444"/>
                <a:gd name="connsiteY50" fmla="*/ 175473 h 676134"/>
                <a:gd name="connsiteX51" fmla="*/ 565444 w 565444"/>
                <a:gd name="connsiteY51" fmla="*/ 194687 h 676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65444" h="676134">
                  <a:moveTo>
                    <a:pt x="182559" y="37056"/>
                  </a:moveTo>
                  <a:lnTo>
                    <a:pt x="182559" y="175472"/>
                  </a:lnTo>
                  <a:lnTo>
                    <a:pt x="108447" y="175472"/>
                  </a:lnTo>
                  <a:lnTo>
                    <a:pt x="108447" y="37056"/>
                  </a:lnTo>
                  <a:cubicBezTo>
                    <a:pt x="108447" y="16591"/>
                    <a:pt x="125038" y="0"/>
                    <a:pt x="145503" y="0"/>
                  </a:cubicBezTo>
                  <a:cubicBezTo>
                    <a:pt x="165968" y="0"/>
                    <a:pt x="182559" y="16591"/>
                    <a:pt x="182559" y="37056"/>
                  </a:cubicBezTo>
                  <a:close/>
                  <a:moveTo>
                    <a:pt x="456997" y="37056"/>
                  </a:moveTo>
                  <a:lnTo>
                    <a:pt x="456997" y="175472"/>
                  </a:lnTo>
                  <a:lnTo>
                    <a:pt x="382885" y="175472"/>
                  </a:lnTo>
                  <a:lnTo>
                    <a:pt x="382885" y="37056"/>
                  </a:lnTo>
                  <a:cubicBezTo>
                    <a:pt x="382885" y="16591"/>
                    <a:pt x="399476" y="0"/>
                    <a:pt x="419941" y="0"/>
                  </a:cubicBezTo>
                  <a:cubicBezTo>
                    <a:pt x="440406" y="0"/>
                    <a:pt x="456997" y="16591"/>
                    <a:pt x="456997" y="37056"/>
                  </a:cubicBezTo>
                  <a:close/>
                  <a:moveTo>
                    <a:pt x="486829" y="382985"/>
                  </a:moveTo>
                  <a:lnTo>
                    <a:pt x="483130" y="374057"/>
                  </a:lnTo>
                  <a:cubicBezTo>
                    <a:pt x="480845" y="371772"/>
                    <a:pt x="477689" y="370359"/>
                    <a:pt x="474202" y="370359"/>
                  </a:cubicBezTo>
                  <a:lnTo>
                    <a:pt x="91243" y="370358"/>
                  </a:lnTo>
                  <a:cubicBezTo>
                    <a:pt x="84269" y="370358"/>
                    <a:pt x="78616" y="376011"/>
                    <a:pt x="78616" y="382985"/>
                  </a:cubicBezTo>
                  <a:lnTo>
                    <a:pt x="78615" y="382985"/>
                  </a:lnTo>
                  <a:cubicBezTo>
                    <a:pt x="78615" y="389959"/>
                    <a:pt x="84268" y="395612"/>
                    <a:pt x="91242" y="395612"/>
                  </a:cubicBezTo>
                  <a:lnTo>
                    <a:pt x="474202" y="395612"/>
                  </a:lnTo>
                  <a:cubicBezTo>
                    <a:pt x="477689" y="395612"/>
                    <a:pt x="480845" y="394199"/>
                    <a:pt x="483130" y="391914"/>
                  </a:cubicBezTo>
                  <a:close/>
                  <a:moveTo>
                    <a:pt x="486829" y="329550"/>
                  </a:moveTo>
                  <a:lnTo>
                    <a:pt x="483130" y="320622"/>
                  </a:lnTo>
                  <a:cubicBezTo>
                    <a:pt x="480845" y="318337"/>
                    <a:pt x="477689" y="316924"/>
                    <a:pt x="474202" y="316924"/>
                  </a:cubicBezTo>
                  <a:lnTo>
                    <a:pt x="91243" y="316923"/>
                  </a:lnTo>
                  <a:cubicBezTo>
                    <a:pt x="84269" y="316923"/>
                    <a:pt x="78616" y="322576"/>
                    <a:pt x="78616" y="329550"/>
                  </a:cubicBezTo>
                  <a:lnTo>
                    <a:pt x="78615" y="329550"/>
                  </a:lnTo>
                  <a:cubicBezTo>
                    <a:pt x="78615" y="336524"/>
                    <a:pt x="84268" y="342177"/>
                    <a:pt x="91242" y="342177"/>
                  </a:cubicBezTo>
                  <a:lnTo>
                    <a:pt x="474202" y="342177"/>
                  </a:lnTo>
                  <a:cubicBezTo>
                    <a:pt x="477689" y="342177"/>
                    <a:pt x="480845" y="340764"/>
                    <a:pt x="483130" y="338479"/>
                  </a:cubicBezTo>
                  <a:close/>
                  <a:moveTo>
                    <a:pt x="486829" y="276115"/>
                  </a:moveTo>
                  <a:lnTo>
                    <a:pt x="483130" y="267187"/>
                  </a:lnTo>
                  <a:cubicBezTo>
                    <a:pt x="480845" y="264902"/>
                    <a:pt x="477689" y="263489"/>
                    <a:pt x="474202" y="263489"/>
                  </a:cubicBezTo>
                  <a:lnTo>
                    <a:pt x="91243" y="263488"/>
                  </a:lnTo>
                  <a:cubicBezTo>
                    <a:pt x="84269" y="263488"/>
                    <a:pt x="78616" y="269141"/>
                    <a:pt x="78616" y="276115"/>
                  </a:cubicBezTo>
                  <a:lnTo>
                    <a:pt x="78615" y="276115"/>
                  </a:lnTo>
                  <a:cubicBezTo>
                    <a:pt x="78615" y="283089"/>
                    <a:pt x="84268" y="288742"/>
                    <a:pt x="91242" y="288742"/>
                  </a:cubicBezTo>
                  <a:lnTo>
                    <a:pt x="474202" y="288742"/>
                  </a:lnTo>
                  <a:cubicBezTo>
                    <a:pt x="477689" y="288742"/>
                    <a:pt x="480845" y="287329"/>
                    <a:pt x="483130" y="285044"/>
                  </a:cubicBezTo>
                  <a:close/>
                  <a:moveTo>
                    <a:pt x="565444" y="194687"/>
                  </a:moveTo>
                  <a:cubicBezTo>
                    <a:pt x="565444" y="205299"/>
                    <a:pt x="556842" y="213901"/>
                    <a:pt x="546230" y="213901"/>
                  </a:cubicBezTo>
                  <a:lnTo>
                    <a:pt x="525276" y="213901"/>
                  </a:lnTo>
                  <a:lnTo>
                    <a:pt x="508899" y="524387"/>
                  </a:lnTo>
                  <a:cubicBezTo>
                    <a:pt x="504507" y="609787"/>
                    <a:pt x="447139" y="676134"/>
                    <a:pt x="378242" y="676134"/>
                  </a:cubicBezTo>
                  <a:lnTo>
                    <a:pt x="184454" y="676134"/>
                  </a:lnTo>
                  <a:cubicBezTo>
                    <a:pt x="115558" y="676134"/>
                    <a:pt x="58190" y="609787"/>
                    <a:pt x="53798" y="524387"/>
                  </a:cubicBezTo>
                  <a:lnTo>
                    <a:pt x="37421" y="213901"/>
                  </a:lnTo>
                  <a:lnTo>
                    <a:pt x="19214" y="213901"/>
                  </a:lnTo>
                  <a:cubicBezTo>
                    <a:pt x="8602" y="213901"/>
                    <a:pt x="0" y="205299"/>
                    <a:pt x="0" y="194687"/>
                  </a:cubicBezTo>
                  <a:cubicBezTo>
                    <a:pt x="0" y="184075"/>
                    <a:pt x="8602" y="175473"/>
                    <a:pt x="19214" y="175473"/>
                  </a:cubicBezTo>
                  <a:lnTo>
                    <a:pt x="546230" y="175473"/>
                  </a:lnTo>
                  <a:cubicBezTo>
                    <a:pt x="556842" y="175473"/>
                    <a:pt x="565444" y="184075"/>
                    <a:pt x="565444" y="1946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Arrow: Bent 11">
              <a:extLst>
                <a:ext uri="{FF2B5EF4-FFF2-40B4-BE49-F238E27FC236}">
                  <a16:creationId xmlns:a16="http://schemas.microsoft.com/office/drawing/2014/main" id="{4C701790-911F-49B9-B58C-72E9534D4C93}"/>
                </a:ext>
              </a:extLst>
            </p:cNvPr>
            <p:cNvSpPr/>
            <p:nvPr/>
          </p:nvSpPr>
          <p:spPr>
            <a:xfrm flipH="1" flipV="1">
              <a:off x="816143" y="5935877"/>
              <a:ext cx="10779743" cy="582611"/>
            </a:xfrm>
            <a:prstGeom prst="bentArrow">
              <a:avLst>
                <a:gd name="adj1" fmla="val 14113"/>
                <a:gd name="adj2" fmla="val 12152"/>
                <a:gd name="adj3" fmla="val 0"/>
                <a:gd name="adj4" fmla="val 545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 name="Freeform: Shape 22">
              <a:extLst>
                <a:ext uri="{FF2B5EF4-FFF2-40B4-BE49-F238E27FC236}">
                  <a16:creationId xmlns:a16="http://schemas.microsoft.com/office/drawing/2014/main" id="{A2CAA496-8808-490A-A588-30FACF8CED72}"/>
                </a:ext>
              </a:extLst>
            </p:cNvPr>
            <p:cNvSpPr/>
            <p:nvPr userDrawn="1"/>
          </p:nvSpPr>
          <p:spPr>
            <a:xfrm flipH="1">
              <a:off x="11086249" y="4603539"/>
              <a:ext cx="892078" cy="1332338"/>
            </a:xfrm>
            <a:custGeom>
              <a:avLst/>
              <a:gdLst>
                <a:gd name="connsiteX0" fmla="*/ 501893 w 892078"/>
                <a:gd name="connsiteY0" fmla="*/ 0 h 1332338"/>
                <a:gd name="connsiteX1" fmla="*/ 498205 w 892078"/>
                <a:gd name="connsiteY1" fmla="*/ 53000 h 1332338"/>
                <a:gd name="connsiteX2" fmla="*/ 456830 w 892078"/>
                <a:gd name="connsiteY2" fmla="*/ 120945 h 1332338"/>
                <a:gd name="connsiteX3" fmla="*/ 387912 w 892078"/>
                <a:gd name="connsiteY3" fmla="*/ 218109 h 1332338"/>
                <a:gd name="connsiteX4" fmla="*/ 391667 w 892078"/>
                <a:gd name="connsiteY4" fmla="*/ 334412 h 1332338"/>
                <a:gd name="connsiteX5" fmla="*/ 407219 w 892078"/>
                <a:gd name="connsiteY5" fmla="*/ 351214 h 1332338"/>
                <a:gd name="connsiteX6" fmla="*/ 413637 w 892078"/>
                <a:gd name="connsiteY6" fmla="*/ 474030 h 1332338"/>
                <a:gd name="connsiteX7" fmla="*/ 416812 w 892078"/>
                <a:gd name="connsiteY7" fmla="*/ 504492 h 1332338"/>
                <a:gd name="connsiteX8" fmla="*/ 402754 w 892078"/>
                <a:gd name="connsiteY8" fmla="*/ 505610 h 1332338"/>
                <a:gd name="connsiteX9" fmla="*/ 369924 w 892078"/>
                <a:gd name="connsiteY9" fmla="*/ 475906 h 1332338"/>
                <a:gd name="connsiteX10" fmla="*/ 126043 w 892078"/>
                <a:gd name="connsiteY10" fmla="*/ 282053 h 1332338"/>
                <a:gd name="connsiteX11" fmla="*/ 204209 w 892078"/>
                <a:gd name="connsiteY11" fmla="*/ 408681 h 1332338"/>
                <a:gd name="connsiteX12" fmla="*/ 344910 w 892078"/>
                <a:gd name="connsiteY12" fmla="*/ 500918 h 1332338"/>
                <a:gd name="connsiteX13" fmla="*/ 418387 w 892078"/>
                <a:gd name="connsiteY13" fmla="*/ 565015 h 1332338"/>
                <a:gd name="connsiteX14" fmla="*/ 404318 w 892078"/>
                <a:gd name="connsiteY14" fmla="*/ 841726 h 1332338"/>
                <a:gd name="connsiteX15" fmla="*/ 354290 w 892078"/>
                <a:gd name="connsiteY15" fmla="*/ 830783 h 1332338"/>
                <a:gd name="connsiteX16" fmla="*/ 353526 w 892078"/>
                <a:gd name="connsiteY16" fmla="*/ 831058 h 1332338"/>
                <a:gd name="connsiteX17" fmla="*/ 350580 w 892078"/>
                <a:gd name="connsiteY17" fmla="*/ 827584 h 1332338"/>
                <a:gd name="connsiteX18" fmla="*/ 347061 w 892078"/>
                <a:gd name="connsiteY18" fmla="*/ 800105 h 1332338"/>
                <a:gd name="connsiteX19" fmla="*/ 281402 w 892078"/>
                <a:gd name="connsiteY19" fmla="*/ 603126 h 1332338"/>
                <a:gd name="connsiteX20" fmla="*/ 0 w 892078"/>
                <a:gd name="connsiteY20" fmla="*/ 531211 h 1332338"/>
                <a:gd name="connsiteX21" fmla="*/ 87546 w 892078"/>
                <a:gd name="connsiteY21" fmla="*/ 639081 h 1332338"/>
                <a:gd name="connsiteX22" fmla="*/ 156335 w 892078"/>
                <a:gd name="connsiteY22" fmla="*/ 770401 h 1332338"/>
                <a:gd name="connsiteX23" fmla="*/ 309542 w 892078"/>
                <a:gd name="connsiteY23" fmla="*/ 829808 h 1332338"/>
                <a:gd name="connsiteX24" fmla="*/ 340979 w 892078"/>
                <a:gd name="connsiteY24" fmla="*/ 837942 h 1332338"/>
                <a:gd name="connsiteX25" fmla="*/ 348283 w 892078"/>
                <a:gd name="connsiteY25" fmla="*/ 838787 h 1332338"/>
                <a:gd name="connsiteX26" fmla="*/ 348036 w 892078"/>
                <a:gd name="connsiteY26" fmla="*/ 840162 h 1332338"/>
                <a:gd name="connsiteX27" fmla="*/ 405880 w 892078"/>
                <a:gd name="connsiteY27" fmla="*/ 949596 h 1332338"/>
                <a:gd name="connsiteX28" fmla="*/ 392717 w 892078"/>
                <a:gd name="connsiteY28" fmla="*/ 1332338 h 1332338"/>
                <a:gd name="connsiteX29" fmla="*/ 473368 w 892078"/>
                <a:gd name="connsiteY29" fmla="*/ 1332338 h 1332338"/>
                <a:gd name="connsiteX30" fmla="*/ 463724 w 892078"/>
                <a:gd name="connsiteY30" fmla="*/ 999622 h 1332338"/>
                <a:gd name="connsiteX31" fmla="*/ 476231 w 892078"/>
                <a:gd name="connsiteY31" fmla="*/ 908949 h 1332338"/>
                <a:gd name="connsiteX32" fmla="*/ 523131 w 892078"/>
                <a:gd name="connsiteY32" fmla="*/ 880809 h 1332338"/>
                <a:gd name="connsiteX33" fmla="*/ 827981 w 892078"/>
                <a:gd name="connsiteY33" fmla="*/ 722913 h 1332338"/>
                <a:gd name="connsiteX34" fmla="*/ 892078 w 892078"/>
                <a:gd name="connsiteY34" fmla="*/ 391486 h 1332338"/>
                <a:gd name="connsiteX35" fmla="*/ 671648 w 892078"/>
                <a:gd name="connsiteY35" fmla="*/ 560326 h 1332338"/>
                <a:gd name="connsiteX36" fmla="*/ 535636 w 892078"/>
                <a:gd name="connsiteY36" fmla="*/ 646309 h 1332338"/>
                <a:gd name="connsiteX37" fmla="*/ 480920 w 892078"/>
                <a:gd name="connsiteY37" fmla="*/ 830783 h 1332338"/>
                <a:gd name="connsiteX38" fmla="*/ 448091 w 892078"/>
                <a:gd name="connsiteY38" fmla="*/ 882373 h 1332338"/>
                <a:gd name="connsiteX39" fmla="*/ 448091 w 892078"/>
                <a:gd name="connsiteY39" fmla="*/ 608790 h 1332338"/>
                <a:gd name="connsiteX40" fmla="*/ 513752 w 892078"/>
                <a:gd name="connsiteY40" fmla="*/ 546257 h 1332338"/>
                <a:gd name="connsiteX41" fmla="*/ 582537 w 892078"/>
                <a:gd name="connsiteY41" fmla="*/ 540003 h 1332338"/>
                <a:gd name="connsiteX42" fmla="*/ 748253 w 892078"/>
                <a:gd name="connsiteY42" fmla="*/ 207012 h 1332338"/>
                <a:gd name="connsiteX43" fmla="*/ 596608 w 892078"/>
                <a:gd name="connsiteY43" fmla="*/ 313318 h 1332338"/>
                <a:gd name="connsiteX44" fmla="*/ 451217 w 892078"/>
                <a:gd name="connsiteY44" fmla="*/ 482159 h 1332338"/>
                <a:gd name="connsiteX45" fmla="*/ 445183 w 892078"/>
                <a:gd name="connsiteY45" fmla="*/ 497255 h 1332338"/>
                <a:gd name="connsiteX46" fmla="*/ 439086 w 892078"/>
                <a:gd name="connsiteY46" fmla="*/ 500090 h 1332338"/>
                <a:gd name="connsiteX47" fmla="*/ 435706 w 892078"/>
                <a:gd name="connsiteY47" fmla="*/ 482384 h 1332338"/>
                <a:gd name="connsiteX48" fmla="*/ 420305 w 892078"/>
                <a:gd name="connsiteY48" fmla="*/ 370688 h 1332338"/>
                <a:gd name="connsiteX49" fmla="*/ 426244 w 892078"/>
                <a:gd name="connsiteY49" fmla="*/ 360755 h 1332338"/>
                <a:gd name="connsiteX50" fmla="*/ 485748 w 892078"/>
                <a:gd name="connsiteY50" fmla="*/ 335852 h 1332338"/>
                <a:gd name="connsiteX51" fmla="*/ 556629 w 892078"/>
                <a:gd name="connsiteY51" fmla="*/ 224791 h 1332338"/>
                <a:gd name="connsiteX52" fmla="*/ 533558 w 892078"/>
                <a:gd name="connsiteY52" fmla="*/ 68029 h 1332338"/>
                <a:gd name="connsiteX53" fmla="*/ 501893 w 892078"/>
                <a:gd name="connsiteY53" fmla="*/ 0 h 133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92078" h="1332338">
                  <a:moveTo>
                    <a:pt x="501893" y="0"/>
                  </a:moveTo>
                  <a:cubicBezTo>
                    <a:pt x="505496" y="20041"/>
                    <a:pt x="503339" y="36518"/>
                    <a:pt x="498205" y="53000"/>
                  </a:cubicBezTo>
                  <a:cubicBezTo>
                    <a:pt x="489909" y="79014"/>
                    <a:pt x="474662" y="101069"/>
                    <a:pt x="456830" y="120945"/>
                  </a:cubicBezTo>
                  <a:cubicBezTo>
                    <a:pt x="430082" y="150759"/>
                    <a:pt x="404129" y="181166"/>
                    <a:pt x="387912" y="218109"/>
                  </a:cubicBezTo>
                  <a:cubicBezTo>
                    <a:pt x="370904" y="257435"/>
                    <a:pt x="367592" y="296342"/>
                    <a:pt x="391667" y="334412"/>
                  </a:cubicBezTo>
                  <a:cubicBezTo>
                    <a:pt x="396044" y="341153"/>
                    <a:pt x="402085" y="346893"/>
                    <a:pt x="407219" y="351214"/>
                  </a:cubicBezTo>
                  <a:cubicBezTo>
                    <a:pt x="406074" y="380095"/>
                    <a:pt x="409823" y="433373"/>
                    <a:pt x="413637" y="474030"/>
                  </a:cubicBezTo>
                  <a:lnTo>
                    <a:pt x="416812" y="504492"/>
                  </a:lnTo>
                  <a:lnTo>
                    <a:pt x="402754" y="505610"/>
                  </a:lnTo>
                  <a:cubicBezTo>
                    <a:pt x="393375" y="507174"/>
                    <a:pt x="371487" y="502482"/>
                    <a:pt x="369924" y="475906"/>
                  </a:cubicBezTo>
                  <a:cubicBezTo>
                    <a:pt x="358979" y="328953"/>
                    <a:pt x="269870" y="258602"/>
                    <a:pt x="126043" y="282053"/>
                  </a:cubicBezTo>
                  <a:cubicBezTo>
                    <a:pt x="168253" y="316446"/>
                    <a:pt x="180759" y="364908"/>
                    <a:pt x="204209" y="408681"/>
                  </a:cubicBezTo>
                  <a:cubicBezTo>
                    <a:pt x="232351" y="463399"/>
                    <a:pt x="265180" y="511863"/>
                    <a:pt x="344910" y="500918"/>
                  </a:cubicBezTo>
                  <a:cubicBezTo>
                    <a:pt x="371487" y="496228"/>
                    <a:pt x="423077" y="507174"/>
                    <a:pt x="418387" y="565015"/>
                  </a:cubicBezTo>
                  <a:cubicBezTo>
                    <a:pt x="412133" y="655690"/>
                    <a:pt x="409008" y="747925"/>
                    <a:pt x="404318" y="841726"/>
                  </a:cubicBezTo>
                  <a:cubicBezTo>
                    <a:pt x="387119" y="838598"/>
                    <a:pt x="371487" y="833909"/>
                    <a:pt x="354290" y="830783"/>
                  </a:cubicBezTo>
                  <a:lnTo>
                    <a:pt x="353526" y="831058"/>
                  </a:lnTo>
                  <a:lnTo>
                    <a:pt x="350580" y="827584"/>
                  </a:lnTo>
                  <a:cubicBezTo>
                    <a:pt x="345889" y="820623"/>
                    <a:pt x="344717" y="813002"/>
                    <a:pt x="347061" y="800105"/>
                  </a:cubicBezTo>
                  <a:cubicBezTo>
                    <a:pt x="362694" y="723500"/>
                    <a:pt x="339244" y="656278"/>
                    <a:pt x="281402" y="603126"/>
                  </a:cubicBezTo>
                  <a:cubicBezTo>
                    <a:pt x="218869" y="545282"/>
                    <a:pt x="87546" y="512451"/>
                    <a:pt x="0" y="531211"/>
                  </a:cubicBezTo>
                  <a:cubicBezTo>
                    <a:pt x="43773" y="554661"/>
                    <a:pt x="68787" y="595308"/>
                    <a:pt x="87546" y="639081"/>
                  </a:cubicBezTo>
                  <a:cubicBezTo>
                    <a:pt x="106307" y="684418"/>
                    <a:pt x="123503" y="731318"/>
                    <a:pt x="156335" y="770401"/>
                  </a:cubicBezTo>
                  <a:cubicBezTo>
                    <a:pt x="196980" y="818865"/>
                    <a:pt x="240755" y="856384"/>
                    <a:pt x="309542" y="829808"/>
                  </a:cubicBezTo>
                  <a:cubicBezTo>
                    <a:pt x="322440" y="823945"/>
                    <a:pt x="330940" y="833912"/>
                    <a:pt x="340979" y="837942"/>
                  </a:cubicBezTo>
                  <a:lnTo>
                    <a:pt x="348283" y="838787"/>
                  </a:lnTo>
                  <a:lnTo>
                    <a:pt x="348036" y="840162"/>
                  </a:lnTo>
                  <a:cubicBezTo>
                    <a:pt x="404318" y="857359"/>
                    <a:pt x="409008" y="898006"/>
                    <a:pt x="405880" y="949596"/>
                  </a:cubicBezTo>
                  <a:lnTo>
                    <a:pt x="392717" y="1332338"/>
                  </a:lnTo>
                  <a:lnTo>
                    <a:pt x="473368" y="1332338"/>
                  </a:lnTo>
                  <a:lnTo>
                    <a:pt x="463724" y="999622"/>
                  </a:lnTo>
                  <a:cubicBezTo>
                    <a:pt x="463724" y="968357"/>
                    <a:pt x="463724" y="938653"/>
                    <a:pt x="476231" y="908949"/>
                  </a:cubicBezTo>
                  <a:cubicBezTo>
                    <a:pt x="485610" y="887063"/>
                    <a:pt x="490302" y="874556"/>
                    <a:pt x="523131" y="880809"/>
                  </a:cubicBezTo>
                  <a:cubicBezTo>
                    <a:pt x="652888" y="904260"/>
                    <a:pt x="767011" y="840162"/>
                    <a:pt x="827981" y="722913"/>
                  </a:cubicBezTo>
                  <a:cubicBezTo>
                    <a:pt x="878009" y="624423"/>
                    <a:pt x="884261" y="516553"/>
                    <a:pt x="892078" y="391486"/>
                  </a:cubicBezTo>
                  <a:cubicBezTo>
                    <a:pt x="840488" y="494664"/>
                    <a:pt x="756068" y="525932"/>
                    <a:pt x="671648" y="560326"/>
                  </a:cubicBezTo>
                  <a:cubicBezTo>
                    <a:pt x="621620" y="580648"/>
                    <a:pt x="573158" y="607226"/>
                    <a:pt x="535636" y="646309"/>
                  </a:cubicBezTo>
                  <a:cubicBezTo>
                    <a:pt x="485610" y="697899"/>
                    <a:pt x="448091" y="754179"/>
                    <a:pt x="480920" y="830783"/>
                  </a:cubicBezTo>
                  <a:cubicBezTo>
                    <a:pt x="488738" y="849542"/>
                    <a:pt x="477793" y="868302"/>
                    <a:pt x="448091" y="882373"/>
                  </a:cubicBezTo>
                  <a:cubicBezTo>
                    <a:pt x="448091" y="787008"/>
                    <a:pt x="448091" y="697899"/>
                    <a:pt x="448091" y="608790"/>
                  </a:cubicBezTo>
                  <a:cubicBezTo>
                    <a:pt x="448091" y="565015"/>
                    <a:pt x="455908" y="533749"/>
                    <a:pt x="513752" y="546257"/>
                  </a:cubicBezTo>
                  <a:cubicBezTo>
                    <a:pt x="535636" y="550946"/>
                    <a:pt x="559087" y="546257"/>
                    <a:pt x="582537" y="540003"/>
                  </a:cubicBezTo>
                  <a:cubicBezTo>
                    <a:pt x="701352" y="504046"/>
                    <a:pt x="779518" y="347712"/>
                    <a:pt x="748253" y="207012"/>
                  </a:cubicBezTo>
                  <a:cubicBezTo>
                    <a:pt x="716985" y="269546"/>
                    <a:pt x="652888" y="285178"/>
                    <a:pt x="596608" y="313318"/>
                  </a:cubicBezTo>
                  <a:cubicBezTo>
                    <a:pt x="524693" y="349275"/>
                    <a:pt x="454344" y="386797"/>
                    <a:pt x="451217" y="482159"/>
                  </a:cubicBezTo>
                  <a:cubicBezTo>
                    <a:pt x="450826" y="489194"/>
                    <a:pt x="448579" y="493982"/>
                    <a:pt x="445183" y="497255"/>
                  </a:cubicBezTo>
                  <a:lnTo>
                    <a:pt x="439086" y="500090"/>
                  </a:lnTo>
                  <a:lnTo>
                    <a:pt x="435706" y="482384"/>
                  </a:lnTo>
                  <a:cubicBezTo>
                    <a:pt x="429401" y="445321"/>
                    <a:pt x="420625" y="384681"/>
                    <a:pt x="420305" y="370688"/>
                  </a:cubicBezTo>
                  <a:cubicBezTo>
                    <a:pt x="420100" y="366322"/>
                    <a:pt x="417511" y="361166"/>
                    <a:pt x="426244" y="360755"/>
                  </a:cubicBezTo>
                  <a:cubicBezTo>
                    <a:pt x="449067" y="359727"/>
                    <a:pt x="467310" y="348584"/>
                    <a:pt x="485748" y="335852"/>
                  </a:cubicBezTo>
                  <a:cubicBezTo>
                    <a:pt x="524607" y="308401"/>
                    <a:pt x="549757" y="272437"/>
                    <a:pt x="556629" y="224791"/>
                  </a:cubicBezTo>
                  <a:cubicBezTo>
                    <a:pt x="564085" y="170396"/>
                    <a:pt x="553286" y="118213"/>
                    <a:pt x="533558" y="68029"/>
                  </a:cubicBezTo>
                  <a:cubicBezTo>
                    <a:pt x="524789" y="45615"/>
                    <a:pt x="518004" y="22205"/>
                    <a:pt x="501893" y="0"/>
                  </a:cubicBezTo>
                  <a:close/>
                </a:path>
              </a:pathLst>
            </a:custGeom>
            <a:grpFill/>
            <a:ln w="8081" cap="flat">
              <a:noFill/>
              <a:prstDash val="solid"/>
              <a:miter/>
            </a:ln>
          </p:spPr>
          <p:txBody>
            <a:bodyPr wrap="square" rtlCol="0" anchor="ctr">
              <a:noAutofit/>
            </a:bodyPr>
            <a:lstStyle/>
            <a:p>
              <a:endParaRPr lang="en-US"/>
            </a:p>
          </p:txBody>
        </p:sp>
      </p:grpSp>
    </p:spTree>
    <p:extLst>
      <p:ext uri="{BB962C8B-B14F-4D97-AF65-F5344CB8AC3E}">
        <p14:creationId xmlns:p14="http://schemas.microsoft.com/office/powerpoint/2010/main" val="2410231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524873-6BE5-4879-B50F-EC3ECF1F2BA1}"/>
              </a:ext>
            </a:extLst>
          </p:cNvPr>
          <p:cNvSpPr/>
          <p:nvPr userDrawn="1"/>
        </p:nvSpPr>
        <p:spPr>
          <a:xfrm>
            <a:off x="0" y="0"/>
            <a:ext cx="12192000" cy="1219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grpSp>
        <p:nvGrpSpPr>
          <p:cNvPr id="28" name="Group 27">
            <a:extLst>
              <a:ext uri="{FF2B5EF4-FFF2-40B4-BE49-F238E27FC236}">
                <a16:creationId xmlns:a16="http://schemas.microsoft.com/office/drawing/2014/main" id="{69DB7680-BCD7-4C1B-97B4-C82E082C47C2}"/>
              </a:ext>
            </a:extLst>
          </p:cNvPr>
          <p:cNvGrpSpPr/>
          <p:nvPr userDrawn="1"/>
        </p:nvGrpSpPr>
        <p:grpSpPr>
          <a:xfrm>
            <a:off x="623567" y="-9292"/>
            <a:ext cx="2434936" cy="1219200"/>
            <a:chOff x="623567" y="20852"/>
            <a:chExt cx="2434936" cy="1219200"/>
          </a:xfrm>
        </p:grpSpPr>
        <p:sp>
          <p:nvSpPr>
            <p:cNvPr id="11" name="Freeform: Shape 10">
              <a:extLst>
                <a:ext uri="{FF2B5EF4-FFF2-40B4-BE49-F238E27FC236}">
                  <a16:creationId xmlns:a16="http://schemas.microsoft.com/office/drawing/2014/main" id="{60C6E2EE-321A-47CB-9B17-01A6C7F54C53}"/>
                </a:ext>
              </a:extLst>
            </p:cNvPr>
            <p:cNvSpPr/>
            <p:nvPr userDrawn="1"/>
          </p:nvSpPr>
          <p:spPr>
            <a:xfrm>
              <a:off x="1538287" y="20852"/>
              <a:ext cx="704850" cy="1219200"/>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a:p>
          </p:txBody>
        </p:sp>
        <p:sp>
          <p:nvSpPr>
            <p:cNvPr id="12" name="Freeform: Shape 11">
              <a:extLst>
                <a:ext uri="{FF2B5EF4-FFF2-40B4-BE49-F238E27FC236}">
                  <a16:creationId xmlns:a16="http://schemas.microsoft.com/office/drawing/2014/main" id="{C81EE286-F844-4771-9CFC-94BF60D78565}"/>
                </a:ext>
              </a:extLst>
            </p:cNvPr>
            <p:cNvSpPr/>
            <p:nvPr userDrawn="1"/>
          </p:nvSpPr>
          <p:spPr>
            <a:xfrm>
              <a:off x="2161853" y="284463"/>
              <a:ext cx="552450" cy="955589"/>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a:p>
          </p:txBody>
        </p:sp>
        <p:sp>
          <p:nvSpPr>
            <p:cNvPr id="13" name="Freeform: Shape 12">
              <a:extLst>
                <a:ext uri="{FF2B5EF4-FFF2-40B4-BE49-F238E27FC236}">
                  <a16:creationId xmlns:a16="http://schemas.microsoft.com/office/drawing/2014/main" id="{819794EC-70B7-4CA7-B86F-B7DD5B250116}"/>
                </a:ext>
              </a:extLst>
            </p:cNvPr>
            <p:cNvSpPr/>
            <p:nvPr userDrawn="1"/>
          </p:nvSpPr>
          <p:spPr>
            <a:xfrm>
              <a:off x="1378101" y="436863"/>
              <a:ext cx="464344" cy="803189"/>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a:p>
          </p:txBody>
        </p:sp>
        <p:sp>
          <p:nvSpPr>
            <p:cNvPr id="14" name="Freeform: Shape 13">
              <a:extLst>
                <a:ext uri="{FF2B5EF4-FFF2-40B4-BE49-F238E27FC236}">
                  <a16:creationId xmlns:a16="http://schemas.microsoft.com/office/drawing/2014/main" id="{05923C14-7C77-40CC-82DB-9E1F4A7524AB}"/>
                </a:ext>
              </a:extLst>
            </p:cNvPr>
            <p:cNvSpPr/>
            <p:nvPr userDrawn="1"/>
          </p:nvSpPr>
          <p:spPr>
            <a:xfrm>
              <a:off x="745171" y="282011"/>
              <a:ext cx="553868" cy="958041"/>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a:p>
          </p:txBody>
        </p:sp>
        <p:sp>
          <p:nvSpPr>
            <p:cNvPr id="15" name="Freeform: Shape 14">
              <a:extLst>
                <a:ext uri="{FF2B5EF4-FFF2-40B4-BE49-F238E27FC236}">
                  <a16:creationId xmlns:a16="http://schemas.microsoft.com/office/drawing/2014/main" id="{B35BE877-79E4-493D-8CCE-9682FE0748AA}"/>
                </a:ext>
              </a:extLst>
            </p:cNvPr>
            <p:cNvSpPr/>
            <p:nvPr userDrawn="1"/>
          </p:nvSpPr>
          <p:spPr>
            <a:xfrm>
              <a:off x="623567" y="609600"/>
              <a:ext cx="364480" cy="630452"/>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40000"/>
              </a:schemeClr>
            </a:solidFill>
            <a:ln w="2261" cap="flat">
              <a:noFill/>
              <a:prstDash val="solid"/>
              <a:miter/>
            </a:ln>
          </p:spPr>
          <p:txBody>
            <a:bodyPr wrap="square" rtlCol="0" anchor="ctr">
              <a:noAutofit/>
            </a:bodyPr>
            <a:lstStyle/>
            <a:p>
              <a:endParaRPr lang="en-US"/>
            </a:p>
          </p:txBody>
        </p:sp>
        <p:sp>
          <p:nvSpPr>
            <p:cNvPr id="16" name="Freeform: Shape 15">
              <a:extLst>
                <a:ext uri="{FF2B5EF4-FFF2-40B4-BE49-F238E27FC236}">
                  <a16:creationId xmlns:a16="http://schemas.microsoft.com/office/drawing/2014/main" id="{592FD92A-CC13-4DFD-A85C-8CE910B21828}"/>
                </a:ext>
              </a:extLst>
            </p:cNvPr>
            <p:cNvSpPr/>
            <p:nvPr userDrawn="1"/>
          </p:nvSpPr>
          <p:spPr>
            <a:xfrm>
              <a:off x="1235073" y="609600"/>
              <a:ext cx="364480" cy="630452"/>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40000"/>
              </a:schemeClr>
            </a:solidFill>
            <a:ln w="2261" cap="flat">
              <a:noFill/>
              <a:prstDash val="solid"/>
              <a:miter/>
            </a:ln>
          </p:spPr>
          <p:txBody>
            <a:bodyPr wrap="square" rtlCol="0" anchor="ctr">
              <a:noAutofit/>
            </a:bodyPr>
            <a:lstStyle/>
            <a:p>
              <a:endParaRPr lang="en-US"/>
            </a:p>
          </p:txBody>
        </p:sp>
        <p:sp>
          <p:nvSpPr>
            <p:cNvPr id="17" name="Freeform: Shape 16">
              <a:extLst>
                <a:ext uri="{FF2B5EF4-FFF2-40B4-BE49-F238E27FC236}">
                  <a16:creationId xmlns:a16="http://schemas.microsoft.com/office/drawing/2014/main" id="{DC05787A-C43E-453A-BE07-3D337B74A2E0}"/>
                </a:ext>
              </a:extLst>
            </p:cNvPr>
            <p:cNvSpPr/>
            <p:nvPr userDrawn="1"/>
          </p:nvSpPr>
          <p:spPr>
            <a:xfrm>
              <a:off x="2674902" y="576526"/>
              <a:ext cx="383601" cy="663526"/>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a:p>
          </p:txBody>
        </p:sp>
      </p:grpSp>
      <p:grpSp>
        <p:nvGrpSpPr>
          <p:cNvPr id="18" name="Group 17">
            <a:extLst>
              <a:ext uri="{FF2B5EF4-FFF2-40B4-BE49-F238E27FC236}">
                <a16:creationId xmlns:a16="http://schemas.microsoft.com/office/drawing/2014/main" id="{49A36D23-48BD-4BA3-8545-A3920D835DF4}"/>
              </a:ext>
            </a:extLst>
          </p:cNvPr>
          <p:cNvGrpSpPr/>
          <p:nvPr userDrawn="1"/>
        </p:nvGrpSpPr>
        <p:grpSpPr>
          <a:xfrm flipH="1">
            <a:off x="9757064" y="5636998"/>
            <a:ext cx="2434936" cy="1240052"/>
            <a:chOff x="328292" y="0"/>
            <a:chExt cx="2434936" cy="1240052"/>
          </a:xfrm>
        </p:grpSpPr>
        <p:sp>
          <p:nvSpPr>
            <p:cNvPr id="19" name="Freeform: Shape 18">
              <a:extLst>
                <a:ext uri="{FF2B5EF4-FFF2-40B4-BE49-F238E27FC236}">
                  <a16:creationId xmlns:a16="http://schemas.microsoft.com/office/drawing/2014/main" id="{0222CDA6-66B0-4261-8AAB-F61537EBC5C1}"/>
                </a:ext>
              </a:extLst>
            </p:cNvPr>
            <p:cNvSpPr/>
            <p:nvPr userDrawn="1"/>
          </p:nvSpPr>
          <p:spPr>
            <a:xfrm>
              <a:off x="1243012" y="0"/>
              <a:ext cx="704850" cy="1219200"/>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a:p>
          </p:txBody>
        </p:sp>
        <p:sp>
          <p:nvSpPr>
            <p:cNvPr id="20" name="Freeform: Shape 19">
              <a:extLst>
                <a:ext uri="{FF2B5EF4-FFF2-40B4-BE49-F238E27FC236}">
                  <a16:creationId xmlns:a16="http://schemas.microsoft.com/office/drawing/2014/main" id="{79E29A8A-7472-4C7B-B2D8-F2CA911113E6}"/>
                </a:ext>
              </a:extLst>
            </p:cNvPr>
            <p:cNvSpPr/>
            <p:nvPr userDrawn="1"/>
          </p:nvSpPr>
          <p:spPr>
            <a:xfrm>
              <a:off x="1866578" y="263611"/>
              <a:ext cx="552450" cy="955589"/>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a:p>
          </p:txBody>
        </p:sp>
        <p:sp>
          <p:nvSpPr>
            <p:cNvPr id="21" name="Freeform: Shape 20">
              <a:extLst>
                <a:ext uri="{FF2B5EF4-FFF2-40B4-BE49-F238E27FC236}">
                  <a16:creationId xmlns:a16="http://schemas.microsoft.com/office/drawing/2014/main" id="{BF2D5BA9-02F0-4EBF-8047-65342716CF01}"/>
                </a:ext>
              </a:extLst>
            </p:cNvPr>
            <p:cNvSpPr/>
            <p:nvPr userDrawn="1"/>
          </p:nvSpPr>
          <p:spPr>
            <a:xfrm>
              <a:off x="1082826" y="422492"/>
              <a:ext cx="464344" cy="803189"/>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a:p>
          </p:txBody>
        </p:sp>
        <p:sp>
          <p:nvSpPr>
            <p:cNvPr id="22" name="Freeform: Shape 21">
              <a:extLst>
                <a:ext uri="{FF2B5EF4-FFF2-40B4-BE49-F238E27FC236}">
                  <a16:creationId xmlns:a16="http://schemas.microsoft.com/office/drawing/2014/main" id="{94CD11AB-8BFB-424D-B3CC-4FEB6AB5C821}"/>
                </a:ext>
              </a:extLst>
            </p:cNvPr>
            <p:cNvSpPr/>
            <p:nvPr userDrawn="1"/>
          </p:nvSpPr>
          <p:spPr>
            <a:xfrm>
              <a:off x="449896" y="280904"/>
              <a:ext cx="553868" cy="958041"/>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a:p>
          </p:txBody>
        </p:sp>
        <p:sp>
          <p:nvSpPr>
            <p:cNvPr id="23" name="Freeform: Shape 22">
              <a:extLst>
                <a:ext uri="{FF2B5EF4-FFF2-40B4-BE49-F238E27FC236}">
                  <a16:creationId xmlns:a16="http://schemas.microsoft.com/office/drawing/2014/main" id="{1B82DE08-397D-4848-B109-C55EEF52BDA4}"/>
                </a:ext>
              </a:extLst>
            </p:cNvPr>
            <p:cNvSpPr/>
            <p:nvPr userDrawn="1"/>
          </p:nvSpPr>
          <p:spPr>
            <a:xfrm>
              <a:off x="328292" y="609600"/>
              <a:ext cx="364480" cy="630452"/>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40000"/>
              </a:schemeClr>
            </a:solidFill>
            <a:ln w="2261" cap="flat">
              <a:noFill/>
              <a:prstDash val="solid"/>
              <a:miter/>
            </a:ln>
          </p:spPr>
          <p:txBody>
            <a:bodyPr wrap="square" rtlCol="0" anchor="ctr">
              <a:noAutofit/>
            </a:bodyPr>
            <a:lstStyle/>
            <a:p>
              <a:endParaRPr lang="en-US"/>
            </a:p>
          </p:txBody>
        </p:sp>
        <p:sp>
          <p:nvSpPr>
            <p:cNvPr id="24" name="Freeform: Shape 23">
              <a:extLst>
                <a:ext uri="{FF2B5EF4-FFF2-40B4-BE49-F238E27FC236}">
                  <a16:creationId xmlns:a16="http://schemas.microsoft.com/office/drawing/2014/main" id="{29598C0A-7EE6-4767-B149-6F044CB9FD7B}"/>
                </a:ext>
              </a:extLst>
            </p:cNvPr>
            <p:cNvSpPr/>
            <p:nvPr userDrawn="1"/>
          </p:nvSpPr>
          <p:spPr>
            <a:xfrm>
              <a:off x="939798" y="608493"/>
              <a:ext cx="364480" cy="630452"/>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40000"/>
              </a:schemeClr>
            </a:solidFill>
            <a:ln w="2261" cap="flat">
              <a:noFill/>
              <a:prstDash val="solid"/>
              <a:miter/>
            </a:ln>
          </p:spPr>
          <p:txBody>
            <a:bodyPr wrap="square" rtlCol="0" anchor="ctr">
              <a:noAutofit/>
            </a:bodyPr>
            <a:lstStyle/>
            <a:p>
              <a:endParaRPr lang="en-US"/>
            </a:p>
          </p:txBody>
        </p:sp>
        <p:sp>
          <p:nvSpPr>
            <p:cNvPr id="25" name="Freeform: Shape 24">
              <a:extLst>
                <a:ext uri="{FF2B5EF4-FFF2-40B4-BE49-F238E27FC236}">
                  <a16:creationId xmlns:a16="http://schemas.microsoft.com/office/drawing/2014/main" id="{5736E712-C4F3-4B0A-8585-2B8D1DBCB0CC}"/>
                </a:ext>
              </a:extLst>
            </p:cNvPr>
            <p:cNvSpPr/>
            <p:nvPr userDrawn="1"/>
          </p:nvSpPr>
          <p:spPr>
            <a:xfrm>
              <a:off x="2379627" y="555674"/>
              <a:ext cx="383601" cy="663526"/>
            </a:xfrm>
            <a:custGeom>
              <a:avLst/>
              <a:gdLst>
                <a:gd name="connsiteX0" fmla="*/ 6081 w 704850"/>
                <a:gd name="connsiteY0" fmla="*/ 522 h 1219200"/>
                <a:gd name="connsiteX1" fmla="*/ 32074 w 704850"/>
                <a:gd name="connsiteY1" fmla="*/ 13452 h 1219200"/>
                <a:gd name="connsiteX2" fmla="*/ 371186 w 704850"/>
                <a:gd name="connsiteY2" fmla="*/ 291913 h 1219200"/>
                <a:gd name="connsiteX3" fmla="*/ 478491 w 704850"/>
                <a:gd name="connsiteY3" fmla="*/ 386822 h 1219200"/>
                <a:gd name="connsiteX4" fmla="*/ 492887 w 704850"/>
                <a:gd name="connsiteY4" fmla="*/ 396152 h 1219200"/>
                <a:gd name="connsiteX5" fmla="*/ 508350 w 704850"/>
                <a:gd name="connsiteY5" fmla="*/ 389888 h 1219200"/>
                <a:gd name="connsiteX6" fmla="*/ 519414 w 704850"/>
                <a:gd name="connsiteY6" fmla="*/ 366294 h 1219200"/>
                <a:gd name="connsiteX7" fmla="*/ 543541 w 704850"/>
                <a:gd name="connsiteY7" fmla="*/ 335901 h 1219200"/>
                <a:gd name="connsiteX8" fmla="*/ 675506 w 704850"/>
                <a:gd name="connsiteY8" fmla="*/ 228196 h 1219200"/>
                <a:gd name="connsiteX9" fmla="*/ 698168 w 704850"/>
                <a:gd name="connsiteY9" fmla="*/ 210601 h 1219200"/>
                <a:gd name="connsiteX10" fmla="*/ 704833 w 704850"/>
                <a:gd name="connsiteY10" fmla="*/ 214067 h 1219200"/>
                <a:gd name="connsiteX11" fmla="*/ 699367 w 704850"/>
                <a:gd name="connsiteY11" fmla="*/ 227930 h 1219200"/>
                <a:gd name="connsiteX12" fmla="*/ 664576 w 704850"/>
                <a:gd name="connsiteY12" fmla="*/ 269652 h 1219200"/>
                <a:gd name="connsiteX13" fmla="*/ 535144 w 704850"/>
                <a:gd name="connsiteY13" fmla="*/ 412548 h 1219200"/>
                <a:gd name="connsiteX14" fmla="*/ 531411 w 704850"/>
                <a:gd name="connsiteY14" fmla="*/ 424145 h 1219200"/>
                <a:gd name="connsiteX15" fmla="*/ 525679 w 704850"/>
                <a:gd name="connsiteY15" fmla="*/ 438408 h 1219200"/>
                <a:gd name="connsiteX16" fmla="*/ 523280 w 704850"/>
                <a:gd name="connsiteY16" fmla="*/ 451738 h 1219200"/>
                <a:gd name="connsiteX17" fmla="*/ 544341 w 704850"/>
                <a:gd name="connsiteY17" fmla="*/ 534516 h 1219200"/>
                <a:gd name="connsiteX18" fmla="*/ 588862 w 704850"/>
                <a:gd name="connsiteY18" fmla="*/ 671814 h 1219200"/>
                <a:gd name="connsiteX19" fmla="*/ 640982 w 704850"/>
                <a:gd name="connsiteY19" fmla="*/ 849234 h 1219200"/>
                <a:gd name="connsiteX20" fmla="*/ 688436 w 704850"/>
                <a:gd name="connsiteY20" fmla="*/ 1041451 h 1219200"/>
                <a:gd name="connsiteX21" fmla="*/ 692836 w 704850"/>
                <a:gd name="connsiteY21" fmla="*/ 1068777 h 1219200"/>
                <a:gd name="connsiteX22" fmla="*/ 691902 w 704850"/>
                <a:gd name="connsiteY22" fmla="*/ 1072776 h 1219200"/>
                <a:gd name="connsiteX23" fmla="*/ 688970 w 704850"/>
                <a:gd name="connsiteY23" fmla="*/ 1069844 h 1219200"/>
                <a:gd name="connsiteX24" fmla="*/ 674440 w 704850"/>
                <a:gd name="connsiteY24" fmla="*/ 1027455 h 1219200"/>
                <a:gd name="connsiteX25" fmla="*/ 584463 w 704850"/>
                <a:gd name="connsiteY25" fmla="*/ 724200 h 1219200"/>
                <a:gd name="connsiteX26" fmla="*/ 500886 w 704850"/>
                <a:gd name="connsiteY26" fmla="*/ 489595 h 1219200"/>
                <a:gd name="connsiteX27" fmla="*/ 492354 w 704850"/>
                <a:gd name="connsiteY27" fmla="*/ 470000 h 1219200"/>
                <a:gd name="connsiteX28" fmla="*/ 482090 w 704850"/>
                <a:gd name="connsiteY28" fmla="*/ 460802 h 1219200"/>
                <a:gd name="connsiteX29" fmla="*/ 476092 w 704850"/>
                <a:gd name="connsiteY29" fmla="*/ 471999 h 1219200"/>
                <a:gd name="connsiteX30" fmla="*/ 475292 w 704850"/>
                <a:gd name="connsiteY30" fmla="*/ 495460 h 1219200"/>
                <a:gd name="connsiteX31" fmla="*/ 474505 w 704850"/>
                <a:gd name="connsiteY31" fmla="*/ 1219200 h 1219200"/>
                <a:gd name="connsiteX32" fmla="*/ 407041 w 704850"/>
                <a:gd name="connsiteY32" fmla="*/ 1219200 h 1219200"/>
                <a:gd name="connsiteX33" fmla="*/ 409382 w 704850"/>
                <a:gd name="connsiteY33" fmla="*/ 1154457 h 1219200"/>
                <a:gd name="connsiteX34" fmla="*/ 434503 w 704850"/>
                <a:gd name="connsiteY34" fmla="*/ 499459 h 1219200"/>
                <a:gd name="connsiteX35" fmla="*/ 423306 w 704850"/>
                <a:gd name="connsiteY35" fmla="*/ 490661 h 1219200"/>
                <a:gd name="connsiteX36" fmla="*/ 380117 w 704850"/>
                <a:gd name="connsiteY36" fmla="*/ 479731 h 1219200"/>
                <a:gd name="connsiteX37" fmla="*/ 377317 w 704850"/>
                <a:gd name="connsiteY37" fmla="*/ 473199 h 1219200"/>
                <a:gd name="connsiteX38" fmla="*/ 379584 w 704850"/>
                <a:gd name="connsiteY38" fmla="*/ 459469 h 1219200"/>
                <a:gd name="connsiteX39" fmla="*/ 392380 w 704850"/>
                <a:gd name="connsiteY39" fmla="*/ 423612 h 1219200"/>
                <a:gd name="connsiteX40" fmla="*/ 407577 w 704850"/>
                <a:gd name="connsiteY40" fmla="*/ 416281 h 1219200"/>
                <a:gd name="connsiteX41" fmla="*/ 423839 w 704850"/>
                <a:gd name="connsiteY41" fmla="*/ 426411 h 1219200"/>
                <a:gd name="connsiteX42" fmla="*/ 430771 w 704850"/>
                <a:gd name="connsiteY42" fmla="*/ 427744 h 1219200"/>
                <a:gd name="connsiteX43" fmla="*/ 454498 w 704850"/>
                <a:gd name="connsiteY43" fmla="*/ 419880 h 1219200"/>
                <a:gd name="connsiteX44" fmla="*/ 455564 w 704850"/>
                <a:gd name="connsiteY44" fmla="*/ 414681 h 1219200"/>
                <a:gd name="connsiteX45" fmla="*/ 438368 w 704850"/>
                <a:gd name="connsiteY45" fmla="*/ 402018 h 1219200"/>
                <a:gd name="connsiteX46" fmla="*/ 362921 w 704850"/>
                <a:gd name="connsiteY46" fmla="*/ 341233 h 1219200"/>
                <a:gd name="connsiteX47" fmla="*/ 212294 w 704850"/>
                <a:gd name="connsiteY47" fmla="*/ 191672 h 1219200"/>
                <a:gd name="connsiteX48" fmla="*/ 15811 w 704850"/>
                <a:gd name="connsiteY48" fmla="*/ 18917 h 1219200"/>
                <a:gd name="connsiteX49" fmla="*/ 2215 w 704850"/>
                <a:gd name="connsiteY49" fmla="*/ 6654 h 1219200"/>
                <a:gd name="connsiteX50" fmla="*/ 348 w 704850"/>
                <a:gd name="connsiteY50" fmla="*/ 1589 h 1219200"/>
                <a:gd name="connsiteX51" fmla="*/ 6081 w 704850"/>
                <a:gd name="connsiteY51" fmla="*/ 52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4850" h="1219200">
                  <a:moveTo>
                    <a:pt x="6081" y="522"/>
                  </a:moveTo>
                  <a:cubicBezTo>
                    <a:pt x="15678" y="2921"/>
                    <a:pt x="24342" y="7587"/>
                    <a:pt x="32074" y="13452"/>
                  </a:cubicBezTo>
                  <a:cubicBezTo>
                    <a:pt x="148043" y="102495"/>
                    <a:pt x="262281" y="194072"/>
                    <a:pt x="371186" y="291913"/>
                  </a:cubicBezTo>
                  <a:cubicBezTo>
                    <a:pt x="406643" y="323905"/>
                    <a:pt x="442634" y="355230"/>
                    <a:pt x="478491" y="386822"/>
                  </a:cubicBezTo>
                  <a:cubicBezTo>
                    <a:pt x="482757" y="390687"/>
                    <a:pt x="487555" y="393887"/>
                    <a:pt x="492887" y="396152"/>
                  </a:cubicBezTo>
                  <a:cubicBezTo>
                    <a:pt x="500618" y="399352"/>
                    <a:pt x="505151" y="397752"/>
                    <a:pt x="508350" y="389888"/>
                  </a:cubicBezTo>
                  <a:cubicBezTo>
                    <a:pt x="511682" y="381890"/>
                    <a:pt x="515815" y="374158"/>
                    <a:pt x="519414" y="366294"/>
                  </a:cubicBezTo>
                  <a:cubicBezTo>
                    <a:pt x="525012" y="354163"/>
                    <a:pt x="533677" y="344700"/>
                    <a:pt x="543541" y="335901"/>
                  </a:cubicBezTo>
                  <a:cubicBezTo>
                    <a:pt x="585797" y="297912"/>
                    <a:pt x="630985" y="263520"/>
                    <a:pt x="675506" y="228196"/>
                  </a:cubicBezTo>
                  <a:cubicBezTo>
                    <a:pt x="682971" y="222198"/>
                    <a:pt x="690436" y="216199"/>
                    <a:pt x="698168" y="210601"/>
                  </a:cubicBezTo>
                  <a:cubicBezTo>
                    <a:pt x="702700" y="207268"/>
                    <a:pt x="704566" y="208468"/>
                    <a:pt x="704833" y="214067"/>
                  </a:cubicBezTo>
                  <a:cubicBezTo>
                    <a:pt x="705099" y="219532"/>
                    <a:pt x="702300" y="223797"/>
                    <a:pt x="699367" y="227930"/>
                  </a:cubicBezTo>
                  <a:cubicBezTo>
                    <a:pt x="688836" y="242726"/>
                    <a:pt x="676307" y="255922"/>
                    <a:pt x="664576" y="269652"/>
                  </a:cubicBezTo>
                  <a:cubicBezTo>
                    <a:pt x="622854" y="318573"/>
                    <a:pt x="580598" y="366960"/>
                    <a:pt x="535144" y="412548"/>
                  </a:cubicBezTo>
                  <a:cubicBezTo>
                    <a:pt x="531677" y="416014"/>
                    <a:pt x="532344" y="420280"/>
                    <a:pt x="531411" y="424145"/>
                  </a:cubicBezTo>
                  <a:cubicBezTo>
                    <a:pt x="530345" y="429344"/>
                    <a:pt x="529145" y="434276"/>
                    <a:pt x="525679" y="438408"/>
                  </a:cubicBezTo>
                  <a:cubicBezTo>
                    <a:pt x="522346" y="442274"/>
                    <a:pt x="522346" y="447073"/>
                    <a:pt x="523280" y="451738"/>
                  </a:cubicBezTo>
                  <a:cubicBezTo>
                    <a:pt x="528878" y="479731"/>
                    <a:pt x="537143" y="506924"/>
                    <a:pt x="544341" y="534516"/>
                  </a:cubicBezTo>
                  <a:cubicBezTo>
                    <a:pt x="556338" y="581171"/>
                    <a:pt x="573133" y="626359"/>
                    <a:pt x="588862" y="671814"/>
                  </a:cubicBezTo>
                  <a:cubicBezTo>
                    <a:pt x="609124" y="730066"/>
                    <a:pt x="623920" y="790050"/>
                    <a:pt x="640982" y="849234"/>
                  </a:cubicBezTo>
                  <a:cubicBezTo>
                    <a:pt x="659244" y="912684"/>
                    <a:pt x="674307" y="976935"/>
                    <a:pt x="688436" y="1041451"/>
                  </a:cubicBezTo>
                  <a:cubicBezTo>
                    <a:pt x="690436" y="1050382"/>
                    <a:pt x="691370" y="1059580"/>
                    <a:pt x="692836" y="1068777"/>
                  </a:cubicBezTo>
                  <a:cubicBezTo>
                    <a:pt x="693102" y="1070244"/>
                    <a:pt x="694035" y="1072243"/>
                    <a:pt x="691902" y="1072776"/>
                  </a:cubicBezTo>
                  <a:cubicBezTo>
                    <a:pt x="689903" y="1073310"/>
                    <a:pt x="689503" y="1071310"/>
                    <a:pt x="688970" y="1069844"/>
                  </a:cubicBezTo>
                  <a:cubicBezTo>
                    <a:pt x="683638" y="1055847"/>
                    <a:pt x="678440" y="1041851"/>
                    <a:pt x="674440" y="1027455"/>
                  </a:cubicBezTo>
                  <a:cubicBezTo>
                    <a:pt x="646314" y="925882"/>
                    <a:pt x="616189" y="824841"/>
                    <a:pt x="584463" y="724200"/>
                  </a:cubicBezTo>
                  <a:cubicBezTo>
                    <a:pt x="559404" y="645021"/>
                    <a:pt x="532877" y="566375"/>
                    <a:pt x="500886" y="489595"/>
                  </a:cubicBezTo>
                  <a:cubicBezTo>
                    <a:pt x="498086" y="483063"/>
                    <a:pt x="495287" y="476532"/>
                    <a:pt x="492354" y="470000"/>
                  </a:cubicBezTo>
                  <a:cubicBezTo>
                    <a:pt x="490222" y="465468"/>
                    <a:pt x="486889" y="460136"/>
                    <a:pt x="482090" y="460802"/>
                  </a:cubicBezTo>
                  <a:cubicBezTo>
                    <a:pt x="478092" y="461335"/>
                    <a:pt x="477158" y="467867"/>
                    <a:pt x="476092" y="471999"/>
                  </a:cubicBezTo>
                  <a:cubicBezTo>
                    <a:pt x="474225" y="479731"/>
                    <a:pt x="474892" y="487595"/>
                    <a:pt x="475292" y="495460"/>
                  </a:cubicBezTo>
                  <a:lnTo>
                    <a:pt x="474505" y="1219200"/>
                  </a:lnTo>
                  <a:lnTo>
                    <a:pt x="407041" y="1219200"/>
                  </a:lnTo>
                  <a:lnTo>
                    <a:pt x="409382" y="1154457"/>
                  </a:lnTo>
                  <a:cubicBezTo>
                    <a:pt x="419288" y="881913"/>
                    <a:pt x="429424" y="609994"/>
                    <a:pt x="434503" y="499459"/>
                  </a:cubicBezTo>
                  <a:cubicBezTo>
                    <a:pt x="435169" y="487595"/>
                    <a:pt x="434236" y="486129"/>
                    <a:pt x="423306" y="490661"/>
                  </a:cubicBezTo>
                  <a:cubicBezTo>
                    <a:pt x="405710" y="497992"/>
                    <a:pt x="393313" y="487995"/>
                    <a:pt x="380117" y="479731"/>
                  </a:cubicBezTo>
                  <a:cubicBezTo>
                    <a:pt x="378117" y="478398"/>
                    <a:pt x="377584" y="475732"/>
                    <a:pt x="377317" y="473199"/>
                  </a:cubicBezTo>
                  <a:cubicBezTo>
                    <a:pt x="376918" y="468400"/>
                    <a:pt x="377850" y="463735"/>
                    <a:pt x="379584" y="459469"/>
                  </a:cubicBezTo>
                  <a:cubicBezTo>
                    <a:pt x="384516" y="447739"/>
                    <a:pt x="388248" y="435609"/>
                    <a:pt x="392380" y="423612"/>
                  </a:cubicBezTo>
                  <a:cubicBezTo>
                    <a:pt x="394913" y="416281"/>
                    <a:pt x="400112" y="413881"/>
                    <a:pt x="407577" y="416281"/>
                  </a:cubicBezTo>
                  <a:cubicBezTo>
                    <a:pt x="413841" y="418147"/>
                    <a:pt x="418907" y="422412"/>
                    <a:pt x="423839" y="426411"/>
                  </a:cubicBezTo>
                  <a:cubicBezTo>
                    <a:pt x="426105" y="428145"/>
                    <a:pt x="427837" y="428811"/>
                    <a:pt x="430771" y="427744"/>
                  </a:cubicBezTo>
                  <a:cubicBezTo>
                    <a:pt x="438635" y="424811"/>
                    <a:pt x="446500" y="422279"/>
                    <a:pt x="454498" y="419880"/>
                  </a:cubicBezTo>
                  <a:cubicBezTo>
                    <a:pt x="458629" y="418680"/>
                    <a:pt x="457830" y="417080"/>
                    <a:pt x="455564" y="414681"/>
                  </a:cubicBezTo>
                  <a:cubicBezTo>
                    <a:pt x="450498" y="409482"/>
                    <a:pt x="444500" y="405617"/>
                    <a:pt x="438368" y="402018"/>
                  </a:cubicBezTo>
                  <a:cubicBezTo>
                    <a:pt x="410243" y="385488"/>
                    <a:pt x="385448" y="364694"/>
                    <a:pt x="362921" y="341233"/>
                  </a:cubicBezTo>
                  <a:cubicBezTo>
                    <a:pt x="314001" y="290180"/>
                    <a:pt x="263881" y="240193"/>
                    <a:pt x="212294" y="191672"/>
                  </a:cubicBezTo>
                  <a:cubicBezTo>
                    <a:pt x="148977" y="131821"/>
                    <a:pt x="81661" y="76102"/>
                    <a:pt x="15811" y="18917"/>
                  </a:cubicBezTo>
                  <a:cubicBezTo>
                    <a:pt x="11146" y="14919"/>
                    <a:pt x="6747" y="10786"/>
                    <a:pt x="2215" y="6654"/>
                  </a:cubicBezTo>
                  <a:cubicBezTo>
                    <a:pt x="882" y="5321"/>
                    <a:pt x="-718" y="3588"/>
                    <a:pt x="348" y="1589"/>
                  </a:cubicBezTo>
                  <a:cubicBezTo>
                    <a:pt x="1548" y="-678"/>
                    <a:pt x="4081" y="-11"/>
                    <a:pt x="6081" y="522"/>
                  </a:cubicBezTo>
                  <a:close/>
                </a:path>
              </a:pathLst>
            </a:custGeom>
            <a:solidFill>
              <a:schemeClr val="accent1">
                <a:lumMod val="75000"/>
                <a:alpha val="60000"/>
              </a:schemeClr>
            </a:solidFill>
            <a:ln w="2261" cap="flat">
              <a:noFill/>
              <a:prstDash val="solid"/>
              <a:miter/>
            </a:ln>
          </p:spPr>
          <p:txBody>
            <a:bodyPr wrap="square" rtlCol="0" anchor="ctr">
              <a:noAutofit/>
            </a:bodyPr>
            <a:lstStyle/>
            <a:p>
              <a:endParaRPr lang="en-US"/>
            </a:p>
          </p:txBody>
        </p:sp>
      </p:grpSp>
      <p:sp>
        <p:nvSpPr>
          <p:cNvPr id="8" name="Rectangle 7">
            <a:extLst>
              <a:ext uri="{FF2B5EF4-FFF2-40B4-BE49-F238E27FC236}">
                <a16:creationId xmlns:a16="http://schemas.microsoft.com/office/drawing/2014/main" id="{D758FE55-F2E3-411E-B08B-7BB726147569}"/>
              </a:ext>
            </a:extLst>
          </p:cNvPr>
          <p:cNvSpPr/>
          <p:nvPr userDrawn="1"/>
        </p:nvSpPr>
        <p:spPr>
          <a:xfrm>
            <a:off x="0" y="6359791"/>
            <a:ext cx="9325299" cy="568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8BD529C-F177-4014-858A-48426744683D}"/>
              </a:ext>
            </a:extLst>
          </p:cNvPr>
          <p:cNvSpPr/>
          <p:nvPr userDrawn="1"/>
        </p:nvSpPr>
        <p:spPr>
          <a:xfrm>
            <a:off x="0" y="6512191"/>
            <a:ext cx="9325299" cy="568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29A4EDC-BC81-48B2-A5D1-5C42D2143CB0}"/>
              </a:ext>
            </a:extLst>
          </p:cNvPr>
          <p:cNvSpPr/>
          <p:nvPr userDrawn="1"/>
        </p:nvSpPr>
        <p:spPr>
          <a:xfrm>
            <a:off x="0" y="6664591"/>
            <a:ext cx="9325299" cy="568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8628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323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0DE4DB8-95B1-490C-9ADC-E0A3E777B4A5}"/>
              </a:ext>
            </a:extLst>
          </p:cNvPr>
          <p:cNvSpPr/>
          <p:nvPr userDrawn="1"/>
        </p:nvSpPr>
        <p:spPr>
          <a:xfrm>
            <a:off x="419100" y="490537"/>
            <a:ext cx="8429625" cy="5876925"/>
          </a:xfrm>
          <a:prstGeom prst="roundRect">
            <a:avLst>
              <a:gd name="adj" fmla="val 483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3827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9DA522A-2DEF-4520-8803-18075D5AFB6D}"/>
              </a:ext>
            </a:extLst>
          </p:cNvPr>
          <p:cNvSpPr/>
          <p:nvPr userDrawn="1"/>
        </p:nvSpPr>
        <p:spPr>
          <a:xfrm>
            <a:off x="405725" y="347409"/>
            <a:ext cx="11380551" cy="6163182"/>
          </a:xfrm>
          <a:prstGeom prst="roundRect">
            <a:avLst>
              <a:gd name="adj" fmla="val 3889"/>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733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299558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21" Type="http://schemas.openxmlformats.org/officeDocument/2006/relationships/slideLayout" Target="../slideLayouts/slideLayout23.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24" Type="http://schemas.openxmlformats.org/officeDocument/2006/relationships/theme" Target="../theme/theme2.xml"/><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1698797"/>
      </p:ext>
    </p:extLst>
  </p:cSld>
  <p:clrMap bg1="lt1" tx1="dk1" bg2="lt2" tx2="dk2" accent1="accent1" accent2="accent2" accent3="accent3" accent4="accent4" accent5="accent5" accent6="accent6" hlink="hlink" folHlink="folHlink"/>
  <p:sldLayoutIdLst>
    <p:sldLayoutId id="2147483652" r:id="rId1"/>
    <p:sldLayoutId id="214748365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6816533"/>
      </p:ext>
    </p:extLst>
  </p:cSld>
  <p:clrMap bg1="lt1" tx1="dk1" bg2="lt2" tx2="dk2" accent1="accent1" accent2="accent2" accent3="accent3" accent4="accent4" accent5="accent5" accent6="accent6" hlink="hlink" folHlink="folHlink"/>
  <p:sldLayoutIdLst>
    <p:sldLayoutId id="2147483657" r:id="rId1"/>
    <p:sldLayoutId id="2147483661" r:id="rId2"/>
    <p:sldLayoutId id="2147483662" r:id="rId3"/>
    <p:sldLayoutId id="2147483658" r:id="rId4"/>
    <p:sldLayoutId id="2147483666" r:id="rId5"/>
    <p:sldLayoutId id="2147483665" r:id="rId6"/>
    <p:sldLayoutId id="2147483664"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63" r:id="rId20"/>
    <p:sldLayoutId id="2147483660" r:id="rId21"/>
    <p:sldLayoutId id="2147483659" r:id="rId22"/>
    <p:sldLayoutId id="2147483679"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553539"/>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4.png"/><Relationship Id="rId2" Type="http://schemas.openxmlformats.org/officeDocument/2006/relationships/diagramData" Target="../diagrams/data1.xml"/><Relationship Id="rId1" Type="http://schemas.openxmlformats.org/officeDocument/2006/relationships/slideLayout" Target="../slideLayouts/slideLayout2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1.xml"/><Relationship Id="rId4" Type="http://schemas.openxmlformats.org/officeDocument/2006/relationships/image" Target="../media/image30.svg"/></Relationships>
</file>

<file path=ppt/slides/_rels/slide14.xml.rels><?xml version="1.0" encoding="UTF-8" standalone="yes"?>
<Relationships xmlns="http://schemas.openxmlformats.org/package/2006/relationships"><Relationship Id="rId3" Type="http://schemas.openxmlformats.org/officeDocument/2006/relationships/hyperlink" Target="https://iblnews.es/la-clase-sunys-sobre-energia-solar-e-instalaciones-de-paneles-obtiene-mas-de-50000-inscripciones/" TargetMode="External"/><Relationship Id="rId2" Type="http://schemas.openxmlformats.org/officeDocument/2006/relationships/image" Target="../media/image31.jp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1.xml"/><Relationship Id="rId6" Type="http://schemas.openxmlformats.org/officeDocument/2006/relationships/image" Target="../media/image40.jpeg"/><Relationship Id="rId5" Type="http://schemas.openxmlformats.org/officeDocument/2006/relationships/image" Target="../media/image39.jpg"/><Relationship Id="rId4" Type="http://schemas.openxmlformats.org/officeDocument/2006/relationships/image" Target="../media/image38.jpg"/></Relationships>
</file>

<file path=ppt/slides/_rels/slide1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free-powerpoint-templates-design.com/"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3.xml"/><Relationship Id="rId5" Type="http://schemas.openxmlformats.org/officeDocument/2006/relationships/chart" Target="../charts/chart4.xml"/><Relationship Id="rId4" Type="http://schemas.openxmlformats.org/officeDocument/2006/relationships/chart" Target="../charts/char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296A2C3-E685-2672-9F18-E2E5CA1C3A53}"/>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u-HU"/>
          </a:p>
        </p:txBody>
      </p:sp>
      <p:graphicFrame>
        <p:nvGraphicFramePr>
          <p:cNvPr id="4" name="Table 3">
            <a:extLst>
              <a:ext uri="{FF2B5EF4-FFF2-40B4-BE49-F238E27FC236}">
                <a16:creationId xmlns:a16="http://schemas.microsoft.com/office/drawing/2014/main" id="{DC70649F-8417-5BE7-E6B7-3135F14CF67C}"/>
              </a:ext>
            </a:extLst>
          </p:cNvPr>
          <p:cNvGraphicFramePr>
            <a:graphicFrameLocks noGrp="1"/>
          </p:cNvGraphicFramePr>
          <p:nvPr>
            <p:extLst>
              <p:ext uri="{D42A27DB-BD31-4B8C-83A1-F6EECF244321}">
                <p14:modId xmlns:p14="http://schemas.microsoft.com/office/powerpoint/2010/main" val="1721338339"/>
              </p:ext>
            </p:extLst>
          </p:nvPr>
        </p:nvGraphicFramePr>
        <p:xfrm>
          <a:off x="2032000" y="1819469"/>
          <a:ext cx="8128000" cy="4114799"/>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1594106659"/>
                    </a:ext>
                  </a:extLst>
                </a:gridCol>
              </a:tblGrid>
              <a:tr h="4114799">
                <a:tc>
                  <a:txBody>
                    <a:bodyPr/>
                    <a:lstStyle/>
                    <a:p>
                      <a:r>
                        <a:rPr lang="hu-HU" sz="1800" b="1" kern="1200" dirty="0">
                          <a:solidFill>
                            <a:schemeClr val="lt1"/>
                          </a:solidFill>
                          <a:effectLst/>
                          <a:latin typeface="+mn-lt"/>
                          <a:ea typeface="+mn-ea"/>
                          <a:cs typeface="+mn-cs"/>
                        </a:rPr>
                        <a:t> </a:t>
                      </a:r>
                      <a:r>
                        <a:rPr lang="hu-HU" sz="1800" b="1" kern="1200" dirty="0" err="1">
                          <a:solidFill>
                            <a:schemeClr val="lt1"/>
                          </a:solidFill>
                          <a:effectLst/>
                          <a:latin typeface="+mn-lt"/>
                          <a:ea typeface="+mn-ea"/>
                          <a:cs typeface="+mn-cs"/>
                        </a:rPr>
                        <a:t>Discover</a:t>
                      </a:r>
                      <a:r>
                        <a:rPr lang="hu-HU" sz="1800" b="1" kern="1200" dirty="0">
                          <a:solidFill>
                            <a:schemeClr val="lt1"/>
                          </a:solidFill>
                          <a:effectLst/>
                          <a:latin typeface="+mn-lt"/>
                          <a:ea typeface="+mn-ea"/>
                          <a:cs typeface="+mn-cs"/>
                        </a:rPr>
                        <a:t> </a:t>
                      </a:r>
                      <a:r>
                        <a:rPr lang="hu-HU" sz="1800" b="1" kern="1200" dirty="0" err="1">
                          <a:solidFill>
                            <a:schemeClr val="lt1"/>
                          </a:solidFill>
                          <a:effectLst/>
                          <a:latin typeface="+mn-lt"/>
                          <a:ea typeface="+mn-ea"/>
                          <a:cs typeface="+mn-cs"/>
                        </a:rPr>
                        <a:t>the</a:t>
                      </a:r>
                      <a:r>
                        <a:rPr lang="hu-HU" sz="1800" b="1" kern="1200" dirty="0">
                          <a:solidFill>
                            <a:schemeClr val="lt1"/>
                          </a:solidFill>
                          <a:effectLst/>
                          <a:latin typeface="+mn-lt"/>
                          <a:ea typeface="+mn-ea"/>
                          <a:cs typeface="+mn-cs"/>
                        </a:rPr>
                        <a:t> </a:t>
                      </a:r>
                      <a:r>
                        <a:rPr lang="hu-HU" sz="1800" b="1" kern="1200" dirty="0" err="1">
                          <a:solidFill>
                            <a:schemeClr val="lt1"/>
                          </a:solidFill>
                          <a:effectLst/>
                          <a:latin typeface="+mn-lt"/>
                          <a:ea typeface="+mn-ea"/>
                          <a:cs typeface="+mn-cs"/>
                        </a:rPr>
                        <a:t>Green</a:t>
                      </a:r>
                      <a:r>
                        <a:rPr lang="hu-HU" sz="1800" b="1" kern="1200" dirty="0">
                          <a:solidFill>
                            <a:schemeClr val="lt1"/>
                          </a:solidFill>
                          <a:effectLst/>
                          <a:latin typeface="+mn-lt"/>
                          <a:ea typeface="+mn-ea"/>
                          <a:cs typeface="+mn-cs"/>
                        </a:rPr>
                        <a:t> Life </a:t>
                      </a:r>
                      <a:r>
                        <a:rPr lang="hu-HU" sz="1800" b="1" kern="1200" dirty="0" err="1">
                          <a:solidFill>
                            <a:schemeClr val="lt1"/>
                          </a:solidFill>
                          <a:effectLst/>
                          <a:latin typeface="+mn-lt"/>
                          <a:ea typeface="+mn-ea"/>
                          <a:cs typeface="+mn-cs"/>
                        </a:rPr>
                        <a:t>with</a:t>
                      </a:r>
                      <a:r>
                        <a:rPr lang="hu-HU" sz="1800" b="1" kern="1200" dirty="0">
                          <a:solidFill>
                            <a:schemeClr val="lt1"/>
                          </a:solidFill>
                          <a:effectLst/>
                          <a:latin typeface="+mn-lt"/>
                          <a:ea typeface="+mn-ea"/>
                          <a:cs typeface="+mn-cs"/>
                        </a:rPr>
                        <a:t> </a:t>
                      </a:r>
                      <a:r>
                        <a:rPr lang="hu-HU" sz="1800" b="1" kern="1200" dirty="0" err="1">
                          <a:solidFill>
                            <a:schemeClr val="lt1"/>
                          </a:solidFill>
                          <a:effectLst/>
                          <a:latin typeface="+mn-lt"/>
                          <a:ea typeface="+mn-ea"/>
                          <a:cs typeface="+mn-cs"/>
                        </a:rPr>
                        <a:t>Robots</a:t>
                      </a:r>
                      <a:endParaRPr lang="hu-HU" sz="1800" b="1" kern="1200" dirty="0">
                        <a:solidFill>
                          <a:schemeClr val="lt1"/>
                        </a:solidFill>
                        <a:effectLst/>
                        <a:latin typeface="+mn-lt"/>
                        <a:ea typeface="+mn-ea"/>
                        <a:cs typeface="+mn-cs"/>
                      </a:endParaRPr>
                    </a:p>
                    <a:p>
                      <a:r>
                        <a:rPr lang="hu-HU" sz="1800" b="1" kern="1200" dirty="0">
                          <a:solidFill>
                            <a:schemeClr val="lt1"/>
                          </a:solidFill>
                          <a:effectLst/>
                          <a:latin typeface="+mn-lt"/>
                          <a:ea typeface="+mn-ea"/>
                          <a:cs typeface="+mn-cs"/>
                        </a:rPr>
                        <a:t>2023-1-HU01-KA210-VET-000156243</a:t>
                      </a:r>
                    </a:p>
                    <a:p>
                      <a:r>
                        <a:rPr lang="en-US" sz="1800" b="0" i="0" kern="1200" dirty="0">
                          <a:solidFill>
                            <a:schemeClr val="lt1"/>
                          </a:solidFill>
                          <a:effectLst/>
                          <a:latin typeface="+mn-lt"/>
                          <a:ea typeface="+mn-ea"/>
                          <a:cs typeface="+mn-cs"/>
                        </a:rPr>
                        <a:t>Funded by the European Union. Views and opinions expressed are however those of the author(s) only and do not necessarily reflect those of the European Union or the Tempus Public Foundation. Neither the European Union nor the granting </a:t>
                      </a:r>
                      <a:r>
                        <a:rPr lang="en-US" sz="1800" b="0" i="0" kern="1200" dirty="0" err="1">
                          <a:solidFill>
                            <a:schemeClr val="lt1"/>
                          </a:solidFill>
                          <a:effectLst/>
                          <a:latin typeface="+mn-lt"/>
                          <a:ea typeface="+mn-ea"/>
                          <a:cs typeface="+mn-cs"/>
                        </a:rPr>
                        <a:t>authoriry</a:t>
                      </a:r>
                      <a:r>
                        <a:rPr lang="en-US" sz="1800" b="0" i="0" kern="1200">
                          <a:solidFill>
                            <a:schemeClr val="lt1"/>
                          </a:solidFill>
                          <a:effectLst/>
                          <a:latin typeface="+mn-lt"/>
                          <a:ea typeface="+mn-ea"/>
                          <a:cs typeface="+mn-cs"/>
                        </a:rPr>
                        <a:t> can be held responsible for them.</a:t>
                      </a:r>
                      <a:endParaRPr lang="hu-HU" dirty="0"/>
                    </a:p>
                  </a:txBody>
                  <a:tcPr/>
                </a:tc>
                <a:extLst>
                  <a:ext uri="{0D108BD9-81ED-4DB2-BD59-A6C34878D82A}">
                    <a16:rowId xmlns:a16="http://schemas.microsoft.com/office/drawing/2014/main" val="195207600"/>
                  </a:ext>
                </a:extLst>
              </a:tr>
            </a:tbl>
          </a:graphicData>
        </a:graphic>
      </p:graphicFrame>
      <p:pic>
        <p:nvPicPr>
          <p:cNvPr id="3" name="Picture 2">
            <a:extLst>
              <a:ext uri="{FF2B5EF4-FFF2-40B4-BE49-F238E27FC236}">
                <a16:creationId xmlns:a16="http://schemas.microsoft.com/office/drawing/2014/main" id="{CF2FD1A8-F37E-8484-52BE-E06C16BDD77B}"/>
              </a:ext>
            </a:extLst>
          </p:cNvPr>
          <p:cNvPicPr/>
          <p:nvPr/>
        </p:nvPicPr>
        <p:blipFill>
          <a:blip r:embed="rId2"/>
          <a:stretch>
            <a:fillRect/>
          </a:stretch>
        </p:blipFill>
        <p:spPr>
          <a:xfrm>
            <a:off x="2032000" y="797339"/>
            <a:ext cx="2840990" cy="681990"/>
          </a:xfrm>
          <a:prstGeom prst="rect">
            <a:avLst/>
          </a:prstGeom>
        </p:spPr>
      </p:pic>
    </p:spTree>
    <p:extLst>
      <p:ext uri="{BB962C8B-B14F-4D97-AF65-F5344CB8AC3E}">
        <p14:creationId xmlns:p14="http://schemas.microsoft.com/office/powerpoint/2010/main" val="27186349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335A8-F641-55F5-3E86-E2D036D0F03F}"/>
              </a:ext>
            </a:extLst>
          </p:cNvPr>
          <p:cNvSpPr>
            <a:spLocks noGrp="1"/>
          </p:cNvSpPr>
          <p:nvPr>
            <p:ph type="title"/>
          </p:nvPr>
        </p:nvSpPr>
        <p:spPr>
          <a:xfrm>
            <a:off x="2889116" y="291830"/>
            <a:ext cx="7287272" cy="1032764"/>
          </a:xfrm>
          <a:ln w="28575"/>
          <a:effectLst>
            <a:softEdge rad="152400"/>
          </a:effectLst>
        </p:spPr>
        <p:style>
          <a:lnRef idx="2">
            <a:schemeClr val="accent1"/>
          </a:lnRef>
          <a:fillRef idx="1">
            <a:schemeClr val="lt1"/>
          </a:fillRef>
          <a:effectRef idx="0">
            <a:schemeClr val="accent1"/>
          </a:effectRef>
          <a:fontRef idx="minor">
            <a:schemeClr val="dk1"/>
          </a:fontRef>
        </p:style>
        <p:txBody>
          <a:bodyPr>
            <a:normAutofit fontScale="90000"/>
          </a:bodyPr>
          <a:lstStyle/>
          <a:p>
            <a:r>
              <a:rPr lang="hu-HU" sz="4800" b="1" dirty="0">
                <a:solidFill>
                  <a:srgbClr val="00B050">
                    <a:alpha val="60000"/>
                  </a:srgbClr>
                </a:solidFill>
              </a:rPr>
              <a:t> </a:t>
            </a:r>
            <a:r>
              <a:rPr lang="hu-HU" sz="4800" b="1" dirty="0" err="1">
                <a:solidFill>
                  <a:srgbClr val="00B050">
                    <a:alpha val="60000"/>
                  </a:srgbClr>
                </a:solidFill>
              </a:rPr>
              <a:t>Geothermal</a:t>
            </a:r>
            <a:r>
              <a:rPr lang="hu-HU" sz="4800" b="1" dirty="0">
                <a:solidFill>
                  <a:srgbClr val="00B050">
                    <a:alpha val="60000"/>
                  </a:srgbClr>
                </a:solidFill>
              </a:rPr>
              <a:t> </a:t>
            </a:r>
            <a:r>
              <a:rPr lang="hu-HU" sz="4800" b="1" dirty="0" err="1">
                <a:solidFill>
                  <a:srgbClr val="00B050">
                    <a:alpha val="60000"/>
                  </a:srgbClr>
                </a:solidFill>
              </a:rPr>
              <a:t>power</a:t>
            </a:r>
            <a:r>
              <a:rPr lang="hu-HU" sz="4800" b="1" dirty="0">
                <a:solidFill>
                  <a:srgbClr val="00B050">
                    <a:alpha val="60000"/>
                  </a:srgbClr>
                </a:solidFill>
              </a:rPr>
              <a:t> </a:t>
            </a:r>
            <a:r>
              <a:rPr lang="hu-HU" sz="4800" b="1" dirty="0" err="1">
                <a:solidFill>
                  <a:srgbClr val="00B050">
                    <a:alpha val="60000"/>
                  </a:srgbClr>
                </a:solidFill>
              </a:rPr>
              <a:t>plant</a:t>
            </a:r>
            <a:endParaRPr lang="en-GB" sz="4800" b="1" dirty="0">
              <a:solidFill>
                <a:srgbClr val="00B050">
                  <a:alpha val="60000"/>
                </a:srgbClr>
              </a:solidFill>
            </a:endParaRPr>
          </a:p>
        </p:txBody>
      </p:sp>
      <p:graphicFrame>
        <p:nvGraphicFramePr>
          <p:cNvPr id="23" name="Content Placeholder 2">
            <a:extLst>
              <a:ext uri="{FF2B5EF4-FFF2-40B4-BE49-F238E27FC236}">
                <a16:creationId xmlns:a16="http://schemas.microsoft.com/office/drawing/2014/main" id="{269BD326-049F-9920-FBAD-81DC6F1463B4}"/>
              </a:ext>
            </a:extLst>
          </p:cNvPr>
          <p:cNvGraphicFramePr>
            <a:graphicFrameLocks noGrp="1"/>
          </p:cNvGraphicFramePr>
          <p:nvPr>
            <p:ph idx="1"/>
          </p:nvPr>
        </p:nvGraphicFramePr>
        <p:xfrm>
          <a:off x="6234868" y="1324595"/>
          <a:ext cx="5248232" cy="45703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AutoShape 2" descr="Geothermal Energy: Promising, Massive, and Vastly-Underutilized | Energy  Central">
            <a:extLst>
              <a:ext uri="{FF2B5EF4-FFF2-40B4-BE49-F238E27FC236}">
                <a16:creationId xmlns:a16="http://schemas.microsoft.com/office/drawing/2014/main" id="{9F1DE1CF-6E7A-E848-697D-49E619F18B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5">
            <a:extLst>
              <a:ext uri="{FF2B5EF4-FFF2-40B4-BE49-F238E27FC236}">
                <a16:creationId xmlns:a16="http://schemas.microsoft.com/office/drawing/2014/main" id="{9F86D608-A303-999D-3244-ADFA5C393B6D}"/>
              </a:ext>
            </a:extLst>
          </p:cNvPr>
          <p:cNvPicPr>
            <a:picLocks noChangeAspect="1"/>
          </p:cNvPicPr>
          <p:nvPr/>
        </p:nvPicPr>
        <p:blipFill>
          <a:blip r:embed="rId7"/>
          <a:stretch>
            <a:fillRect/>
          </a:stretch>
        </p:blipFill>
        <p:spPr>
          <a:xfrm>
            <a:off x="264457" y="1301220"/>
            <a:ext cx="5692676" cy="4739152"/>
          </a:xfrm>
          <a:prstGeom prst="rect">
            <a:avLst/>
          </a:prstGeom>
        </p:spPr>
      </p:pic>
      <p:sp>
        <p:nvSpPr>
          <p:cNvPr id="7" name="TextBox 6">
            <a:extLst>
              <a:ext uri="{FF2B5EF4-FFF2-40B4-BE49-F238E27FC236}">
                <a16:creationId xmlns:a16="http://schemas.microsoft.com/office/drawing/2014/main" id="{88FA5076-C9FF-F147-3609-2A2E40DE0552}"/>
              </a:ext>
            </a:extLst>
          </p:cNvPr>
          <p:cNvSpPr txBox="1"/>
          <p:nvPr/>
        </p:nvSpPr>
        <p:spPr>
          <a:xfrm>
            <a:off x="1403591" y="6156798"/>
            <a:ext cx="3414408" cy="584775"/>
          </a:xfrm>
          <a:prstGeom prst="rect">
            <a:avLst/>
          </a:prstGeom>
          <a:noFill/>
        </p:spPr>
        <p:txBody>
          <a:bodyPr wrap="square" rtlCol="0">
            <a:spAutoFit/>
          </a:bodyPr>
          <a:lstStyle/>
          <a:p>
            <a:r>
              <a:rPr lang="hu-HU" sz="3200" dirty="0" err="1">
                <a:solidFill>
                  <a:srgbClr val="66D096"/>
                </a:solidFill>
              </a:rPr>
              <a:t>Dry</a:t>
            </a:r>
            <a:r>
              <a:rPr lang="hu-HU" sz="3200" dirty="0">
                <a:solidFill>
                  <a:srgbClr val="66D096"/>
                </a:solidFill>
              </a:rPr>
              <a:t> </a:t>
            </a:r>
            <a:r>
              <a:rPr lang="hu-HU" sz="3200" dirty="0" err="1">
                <a:solidFill>
                  <a:srgbClr val="66D096"/>
                </a:solidFill>
              </a:rPr>
              <a:t>steam</a:t>
            </a:r>
            <a:r>
              <a:rPr lang="hu-HU" sz="3200" dirty="0">
                <a:solidFill>
                  <a:srgbClr val="66D096"/>
                </a:solidFill>
              </a:rPr>
              <a:t> </a:t>
            </a:r>
            <a:r>
              <a:rPr lang="hu-HU" sz="3200" dirty="0" err="1">
                <a:solidFill>
                  <a:srgbClr val="66D096"/>
                </a:solidFill>
              </a:rPr>
              <a:t>plant</a:t>
            </a:r>
            <a:endParaRPr lang="en-GB" sz="3200" dirty="0">
              <a:solidFill>
                <a:srgbClr val="66D096"/>
              </a:solidFill>
            </a:endParaRPr>
          </a:p>
        </p:txBody>
      </p:sp>
    </p:spTree>
    <p:extLst>
      <p:ext uri="{BB962C8B-B14F-4D97-AF65-F5344CB8AC3E}">
        <p14:creationId xmlns:p14="http://schemas.microsoft.com/office/powerpoint/2010/main" val="405233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C3420C89-0B09-4632-A4AF-3971D08BF7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Cover">
            <a:extLst>
              <a:ext uri="{FF2B5EF4-FFF2-40B4-BE49-F238E27FC236}">
                <a16:creationId xmlns:a16="http://schemas.microsoft.com/office/drawing/2014/main" id="{4E5CBA61-BF74-40B4-A3A8-366BBA626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AC27E70C-5470-4262-B9CE-AE52C51CF4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929"/>
            <a:ext cx="12188952" cy="3490956"/>
            <a:chOff x="651279" y="598259"/>
            <a:chExt cx="10889442" cy="5680742"/>
          </a:xfrm>
        </p:grpSpPr>
        <p:sp>
          <p:nvSpPr>
            <p:cNvPr id="14" name="Color">
              <a:extLst>
                <a:ext uri="{FF2B5EF4-FFF2-40B4-BE49-F238E27FC236}">
                  <a16:creationId xmlns:a16="http://schemas.microsoft.com/office/drawing/2014/main" id="{B5C7D35F-738C-47DF-AD6E-859806E46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740F8C8B-E52F-46CF-89C7-51C6A037CF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2" descr="Geothermal Heat Pumps - Conserve Energy and Money - Preserve Our Region">
            <a:extLst>
              <a:ext uri="{FF2B5EF4-FFF2-40B4-BE49-F238E27FC236}">
                <a16:creationId xmlns:a16="http://schemas.microsoft.com/office/drawing/2014/main" id="{8F88CCD1-6205-19EB-62D3-BC21BB393926}"/>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t="4419" r="3" b="3"/>
          <a:stretch/>
        </p:blipFill>
        <p:spPr bwMode="auto">
          <a:xfrm>
            <a:off x="5536040" y="424626"/>
            <a:ext cx="6355629" cy="575584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7B06031D-E00C-6601-12EA-3D15186698D0}"/>
              </a:ext>
            </a:extLst>
          </p:cNvPr>
          <p:cNvSpPr>
            <a:spLocks noGrp="1"/>
          </p:cNvSpPr>
          <p:nvPr>
            <p:ph type="title"/>
          </p:nvPr>
        </p:nvSpPr>
        <p:spPr>
          <a:xfrm>
            <a:off x="786384" y="841249"/>
            <a:ext cx="5692953" cy="2587131"/>
          </a:xfrm>
        </p:spPr>
        <p:txBody>
          <a:bodyPr anchor="b">
            <a:normAutofit/>
          </a:bodyPr>
          <a:lstStyle/>
          <a:p>
            <a:r>
              <a:rPr lang="en-GB" sz="4800">
                <a:solidFill>
                  <a:schemeClr val="bg1"/>
                </a:solidFill>
              </a:rPr>
              <a:t>Geothermnal heating</a:t>
            </a:r>
            <a:r>
              <a:rPr lang="hu-HU" sz="4800">
                <a:solidFill>
                  <a:schemeClr val="bg1"/>
                </a:solidFill>
              </a:rPr>
              <a:t>/cooling</a:t>
            </a:r>
            <a:endParaRPr lang="en-GB" sz="4800">
              <a:solidFill>
                <a:schemeClr val="bg1"/>
              </a:solidFill>
            </a:endParaRPr>
          </a:p>
        </p:txBody>
      </p:sp>
      <p:sp>
        <p:nvSpPr>
          <p:cNvPr id="3" name="Content Placeholder 2">
            <a:extLst>
              <a:ext uri="{FF2B5EF4-FFF2-40B4-BE49-F238E27FC236}">
                <a16:creationId xmlns:a16="http://schemas.microsoft.com/office/drawing/2014/main" id="{24DAC682-1193-1582-8D68-647DDA1FEDBB}"/>
              </a:ext>
            </a:extLst>
          </p:cNvPr>
          <p:cNvSpPr>
            <a:spLocks noGrp="1"/>
          </p:cNvSpPr>
          <p:nvPr>
            <p:ph idx="1"/>
          </p:nvPr>
        </p:nvSpPr>
        <p:spPr>
          <a:xfrm>
            <a:off x="786383" y="3566810"/>
            <a:ext cx="5692953" cy="2651110"/>
          </a:xfrm>
        </p:spPr>
        <p:txBody>
          <a:bodyPr anchor="ctr">
            <a:normAutofit/>
          </a:bodyPr>
          <a:lstStyle/>
          <a:p>
            <a:r>
              <a:rPr lang="hu-HU" sz="2400" dirty="0">
                <a:solidFill>
                  <a:schemeClr val="tx2"/>
                </a:solidFill>
              </a:rPr>
              <a:t>W</a:t>
            </a:r>
            <a:r>
              <a:rPr lang="en-GB" sz="2400" dirty="0" err="1">
                <a:solidFill>
                  <a:schemeClr val="tx2"/>
                </a:solidFill>
              </a:rPr>
              <a:t>ater</a:t>
            </a:r>
            <a:r>
              <a:rPr lang="en-GB" sz="2400" dirty="0">
                <a:solidFill>
                  <a:schemeClr val="tx2"/>
                </a:solidFill>
              </a:rPr>
              <a:t> from hot springs</a:t>
            </a:r>
            <a:endParaRPr lang="hu-HU" sz="2400" dirty="0">
              <a:solidFill>
                <a:schemeClr val="tx2"/>
              </a:solidFill>
            </a:endParaRPr>
          </a:p>
          <a:p>
            <a:r>
              <a:rPr lang="hu-HU" sz="2400" dirty="0" err="1">
                <a:solidFill>
                  <a:schemeClr val="tx2"/>
                </a:solidFill>
              </a:rPr>
              <a:t>Bathing</a:t>
            </a:r>
            <a:r>
              <a:rPr lang="hu-HU" sz="2400" dirty="0">
                <a:solidFill>
                  <a:schemeClr val="tx2"/>
                </a:solidFill>
              </a:rPr>
              <a:t> - s</a:t>
            </a:r>
            <a:r>
              <a:rPr lang="en-GB" sz="2400" dirty="0" err="1">
                <a:solidFill>
                  <a:schemeClr val="tx2"/>
                </a:solidFill>
              </a:rPr>
              <a:t>ince</a:t>
            </a:r>
            <a:r>
              <a:rPr lang="en-GB" sz="2400" dirty="0">
                <a:solidFill>
                  <a:schemeClr val="tx2"/>
                </a:solidFill>
              </a:rPr>
              <a:t> the stone age</a:t>
            </a:r>
            <a:endParaRPr lang="hu-HU" sz="2400" dirty="0">
              <a:solidFill>
                <a:schemeClr val="tx2"/>
              </a:solidFill>
            </a:endParaRPr>
          </a:p>
          <a:p>
            <a:r>
              <a:rPr lang="hu-HU" sz="2400" dirty="0" err="1">
                <a:solidFill>
                  <a:schemeClr val="tx2"/>
                </a:solidFill>
              </a:rPr>
              <a:t>Heating</a:t>
            </a:r>
            <a:r>
              <a:rPr lang="hu-HU" sz="2400" dirty="0">
                <a:solidFill>
                  <a:schemeClr val="tx2"/>
                </a:solidFill>
              </a:rPr>
              <a:t> - </a:t>
            </a:r>
            <a:r>
              <a:rPr lang="hu-HU" sz="2400" dirty="0" err="1">
                <a:solidFill>
                  <a:schemeClr val="tx2"/>
                </a:solidFill>
              </a:rPr>
              <a:t>since</a:t>
            </a:r>
            <a:r>
              <a:rPr lang="hu-HU" sz="2400" dirty="0">
                <a:solidFill>
                  <a:schemeClr val="tx2"/>
                </a:solidFill>
              </a:rPr>
              <a:t> Roman </a:t>
            </a:r>
            <a:r>
              <a:rPr lang="hu-HU" sz="2400" dirty="0" err="1">
                <a:solidFill>
                  <a:schemeClr val="tx2"/>
                </a:solidFill>
              </a:rPr>
              <a:t>times</a:t>
            </a:r>
            <a:endParaRPr lang="hu-HU" sz="2400" dirty="0">
              <a:solidFill>
                <a:schemeClr val="tx2"/>
              </a:solidFill>
            </a:endParaRPr>
          </a:p>
          <a:p>
            <a:r>
              <a:rPr lang="hu-HU" sz="2400" dirty="0">
                <a:solidFill>
                  <a:schemeClr val="tx2"/>
                </a:solidFill>
              </a:rPr>
              <a:t>Hot </a:t>
            </a:r>
            <a:r>
              <a:rPr lang="hu-HU" sz="2400" dirty="0" err="1">
                <a:solidFill>
                  <a:schemeClr val="tx2"/>
                </a:solidFill>
              </a:rPr>
              <a:t>fluids</a:t>
            </a:r>
            <a:endParaRPr lang="hu-HU" sz="2400" dirty="0">
              <a:solidFill>
                <a:schemeClr val="tx2"/>
              </a:solidFill>
            </a:endParaRPr>
          </a:p>
          <a:p>
            <a:endParaRPr lang="hu-HU" sz="2400" dirty="0">
              <a:solidFill>
                <a:schemeClr val="tx2"/>
              </a:solidFill>
            </a:endParaRPr>
          </a:p>
        </p:txBody>
      </p:sp>
    </p:spTree>
    <p:extLst>
      <p:ext uri="{BB962C8B-B14F-4D97-AF65-F5344CB8AC3E}">
        <p14:creationId xmlns:p14="http://schemas.microsoft.com/office/powerpoint/2010/main" val="3979619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66D096"/>
            </a:gs>
            <a:gs pos="49000">
              <a:schemeClr val="accent1">
                <a:lumMod val="45000"/>
                <a:lumOff val="55000"/>
              </a:schemeClr>
            </a:gs>
            <a:gs pos="100000">
              <a:schemeClr val="accent5">
                <a:lumMod val="75000"/>
              </a:schemeClr>
            </a:gs>
          </a:gsLst>
          <a:lin ang="5400000" scaled="1"/>
        </a:gradFill>
        <a:effectLst/>
      </p:bgPr>
    </p:bg>
    <p:spTree>
      <p:nvGrpSpPr>
        <p:cNvPr id="1" name=""/>
        <p:cNvGrpSpPr/>
        <p:nvPr/>
      </p:nvGrpSpPr>
      <p:grpSpPr>
        <a:xfrm>
          <a:off x="0" y="0"/>
          <a:ext cx="0" cy="0"/>
          <a:chOff x="0" y="0"/>
          <a:chExt cx="0" cy="0"/>
        </a:xfrm>
      </p:grpSpPr>
      <p:sp useBgFill="1">
        <p:nvSpPr>
          <p:cNvPr id="2152" name="Rectangle 2151">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4695F9-880E-FA2B-EA26-9934E9E60470}"/>
              </a:ext>
            </a:extLst>
          </p:cNvPr>
          <p:cNvSpPr>
            <a:spLocks noGrp="1"/>
          </p:cNvSpPr>
          <p:nvPr>
            <p:ph type="title"/>
          </p:nvPr>
        </p:nvSpPr>
        <p:spPr>
          <a:xfrm>
            <a:off x="838201" y="365125"/>
            <a:ext cx="3816095" cy="1938076"/>
          </a:xfrm>
        </p:spPr>
        <p:txBody>
          <a:bodyPr>
            <a:normAutofit/>
          </a:bodyPr>
          <a:lstStyle/>
          <a:p>
            <a:r>
              <a:rPr lang="en-GB" b="1" dirty="0" err="1"/>
              <a:t>Hévíz</a:t>
            </a:r>
            <a:endParaRPr lang="en-GB" b="1" dirty="0"/>
          </a:p>
        </p:txBody>
      </p:sp>
      <p:sp>
        <p:nvSpPr>
          <p:cNvPr id="3" name="Content Placeholder 2">
            <a:extLst>
              <a:ext uri="{FF2B5EF4-FFF2-40B4-BE49-F238E27FC236}">
                <a16:creationId xmlns:a16="http://schemas.microsoft.com/office/drawing/2014/main" id="{DBA3C971-A9E0-2CFF-FFF4-44A23171A017}"/>
              </a:ext>
            </a:extLst>
          </p:cNvPr>
          <p:cNvSpPr>
            <a:spLocks noGrp="1"/>
          </p:cNvSpPr>
          <p:nvPr>
            <p:ph idx="1"/>
          </p:nvPr>
        </p:nvSpPr>
        <p:spPr>
          <a:xfrm>
            <a:off x="838201" y="2482589"/>
            <a:ext cx="3816096" cy="3694373"/>
          </a:xfrm>
          <a:solidFill>
            <a:schemeClr val="accent1"/>
          </a:solidFill>
        </p:spPr>
        <p:txBody>
          <a:bodyPr vert="horz" lIns="91440" tIns="45720" rIns="91440" bIns="45720" rtlCol="0">
            <a:normAutofit/>
          </a:bodyPr>
          <a:lstStyle/>
          <a:p>
            <a:r>
              <a:rPr lang="hu-HU" sz="2000" dirty="0"/>
              <a:t>S</a:t>
            </a:r>
            <a:r>
              <a:rPr lang="en-GB" sz="2000" dirty="0"/>
              <a:t>pa town</a:t>
            </a:r>
            <a:endParaRPr lang="hu-HU" sz="2000" dirty="0"/>
          </a:p>
          <a:p>
            <a:r>
              <a:rPr lang="hu-HU" sz="2000" dirty="0" err="1"/>
              <a:t>Second-largest</a:t>
            </a:r>
            <a:r>
              <a:rPr lang="hu-HU" sz="2000" dirty="0"/>
              <a:t> </a:t>
            </a:r>
            <a:r>
              <a:rPr lang="hu-HU" sz="2000" dirty="0" err="1"/>
              <a:t>thermal</a:t>
            </a:r>
            <a:r>
              <a:rPr lang="hu-HU" sz="2000" dirty="0"/>
              <a:t> </a:t>
            </a:r>
            <a:r>
              <a:rPr lang="hu-HU" sz="2000" dirty="0" err="1"/>
              <a:t>lake</a:t>
            </a:r>
            <a:endParaRPr lang="hu-HU" sz="2000" dirty="0"/>
          </a:p>
          <a:p>
            <a:r>
              <a:rPr lang="hu-HU" sz="2000" dirty="0"/>
              <a:t>The </a:t>
            </a:r>
            <a:r>
              <a:rPr lang="hu-HU" sz="2000" dirty="0" err="1"/>
              <a:t>biggest</a:t>
            </a:r>
            <a:r>
              <a:rPr lang="hu-HU" sz="2000" dirty="0"/>
              <a:t> </a:t>
            </a:r>
            <a:r>
              <a:rPr lang="hu-HU" sz="2000" dirty="0" err="1"/>
              <a:t>active</a:t>
            </a:r>
            <a:r>
              <a:rPr lang="hu-HU" sz="2000" dirty="0"/>
              <a:t> </a:t>
            </a:r>
            <a:r>
              <a:rPr lang="hu-HU" sz="2000" dirty="0" err="1"/>
              <a:t>natural</a:t>
            </a:r>
            <a:r>
              <a:rPr lang="hu-HU" sz="2000" dirty="0"/>
              <a:t> </a:t>
            </a:r>
            <a:r>
              <a:rPr lang="hu-HU" sz="2000" dirty="0" err="1"/>
              <a:t>lake</a:t>
            </a:r>
            <a:endParaRPr lang="hu-HU" sz="2000" dirty="0"/>
          </a:p>
          <a:p>
            <a:r>
              <a:rPr lang="hu-HU" sz="2000" dirty="0"/>
              <a:t>H</a:t>
            </a:r>
            <a:r>
              <a:rPr lang="en-GB" sz="2000" dirty="0" err="1"/>
              <a:t>ot</a:t>
            </a:r>
            <a:r>
              <a:rPr lang="en-GB" sz="2000" dirty="0"/>
              <a:t> and cold spring waters</a:t>
            </a:r>
            <a:endParaRPr lang="hu-HU" sz="2000" dirty="0"/>
          </a:p>
          <a:p>
            <a:r>
              <a:rPr lang="hu-HU" sz="2000" dirty="0"/>
              <a:t>F</a:t>
            </a:r>
            <a:r>
              <a:rPr lang="en-GB" sz="2000" dirty="0"/>
              <a:t>rom 38 meters underground</a:t>
            </a:r>
            <a:endParaRPr lang="hu-HU" sz="2000" dirty="0"/>
          </a:p>
          <a:p>
            <a:r>
              <a:rPr lang="hu-HU" sz="2000" dirty="0"/>
              <a:t>24°C – 37°C</a:t>
            </a:r>
            <a:endParaRPr lang="en-GB" sz="2000" dirty="0"/>
          </a:p>
          <a:p>
            <a:endParaRPr lang="en-GB" sz="2000" dirty="0"/>
          </a:p>
        </p:txBody>
      </p:sp>
      <p:pic>
        <p:nvPicPr>
          <p:cNvPr id="2050" name="Picture 2" descr="Warum ein Kururlaub in Hévíz im Winter?">
            <a:extLst>
              <a:ext uri="{FF2B5EF4-FFF2-40B4-BE49-F238E27FC236}">
                <a16:creationId xmlns:a16="http://schemas.microsoft.com/office/drawing/2014/main" id="{E3433F14-DF09-D8B6-F5FB-CC0E8666C1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879" r="-1" b="-1"/>
          <a:stretch/>
        </p:blipFill>
        <p:spPr bwMode="auto">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Történelmi léptékű fejlesztés kezdődik Hévízen">
            <a:extLst>
              <a:ext uri="{FF2B5EF4-FFF2-40B4-BE49-F238E27FC236}">
                <a16:creationId xmlns:a16="http://schemas.microsoft.com/office/drawing/2014/main" id="{76AB923C-FB1B-BA77-2455-92246196AD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584" b="17732"/>
          <a:stretch/>
        </p:blipFill>
        <p:spPr bwMode="auto">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738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CAFFFA6-C02D-4690-989C-0527F472D4EB}"/>
              </a:ext>
            </a:extLst>
          </p:cNvPr>
          <p:cNvSpPr txBox="1"/>
          <p:nvPr/>
        </p:nvSpPr>
        <p:spPr>
          <a:xfrm>
            <a:off x="7734299" y="838372"/>
            <a:ext cx="3909215" cy="769441"/>
          </a:xfrm>
          <a:prstGeom prst="rect">
            <a:avLst/>
          </a:prstGeom>
          <a:noFill/>
        </p:spPr>
        <p:txBody>
          <a:bodyPr wrap="square" rtlCol="0" anchor="ctr">
            <a:spAutoFit/>
          </a:bodyPr>
          <a:lstStyle/>
          <a:p>
            <a:pPr algn="dist"/>
            <a:r>
              <a:rPr lang="hu-HU" altLang="ko-KR" sz="4400" b="1" dirty="0" err="1">
                <a:latin typeface="+mj-lt"/>
                <a:cs typeface="Arial" pitchFamily="34" charset="0"/>
              </a:rPr>
              <a:t>Solar</a:t>
            </a:r>
            <a:r>
              <a:rPr lang="hu-HU" altLang="ko-KR" sz="4400" b="1" dirty="0">
                <a:latin typeface="+mj-lt"/>
                <a:cs typeface="Arial" pitchFamily="34" charset="0"/>
              </a:rPr>
              <a:t> </a:t>
            </a:r>
            <a:r>
              <a:rPr lang="hu-HU" altLang="ko-KR" sz="4400" b="1" dirty="0" err="1">
                <a:latin typeface="+mj-lt"/>
                <a:cs typeface="Arial" pitchFamily="34" charset="0"/>
              </a:rPr>
              <a:t>Energy</a:t>
            </a:r>
            <a:endParaRPr lang="en-US" altLang="ko-KR" sz="4400" b="1" dirty="0">
              <a:latin typeface="+mj-lt"/>
              <a:cs typeface="Arial" pitchFamily="34" charset="0"/>
            </a:endParaRPr>
          </a:p>
        </p:txBody>
      </p:sp>
      <p:sp>
        <p:nvSpPr>
          <p:cNvPr id="13" name="TextBox 12">
            <a:extLst>
              <a:ext uri="{FF2B5EF4-FFF2-40B4-BE49-F238E27FC236}">
                <a16:creationId xmlns:a16="http://schemas.microsoft.com/office/drawing/2014/main" id="{640B57C8-4DB0-448E-B837-704FD047D805}"/>
              </a:ext>
            </a:extLst>
          </p:cNvPr>
          <p:cNvSpPr txBox="1"/>
          <p:nvPr/>
        </p:nvSpPr>
        <p:spPr>
          <a:xfrm>
            <a:off x="7734299" y="1485534"/>
            <a:ext cx="3909215" cy="584775"/>
          </a:xfrm>
          <a:prstGeom prst="rect">
            <a:avLst/>
          </a:prstGeom>
          <a:noFill/>
        </p:spPr>
        <p:txBody>
          <a:bodyPr wrap="square" rtlCol="0" anchor="ctr">
            <a:spAutoFit/>
          </a:bodyPr>
          <a:lstStyle/>
          <a:p>
            <a:pPr algn="dist"/>
            <a:r>
              <a:rPr lang="hu-HU" altLang="ko-KR" sz="3200" b="1" dirty="0">
                <a:solidFill>
                  <a:schemeClr val="accent3"/>
                </a:solidFill>
                <a:cs typeface="Arial" pitchFamily="34" charset="0"/>
              </a:rPr>
              <a:t>		</a:t>
            </a:r>
            <a:endParaRPr lang="ko-KR" altLang="en-US" sz="3200" b="1" dirty="0">
              <a:solidFill>
                <a:schemeClr val="accent3"/>
              </a:solidFill>
              <a:cs typeface="Arial" pitchFamily="34" charset="0"/>
            </a:endParaRPr>
          </a:p>
        </p:txBody>
      </p:sp>
      <p:sp>
        <p:nvSpPr>
          <p:cNvPr id="21" name="TextBox 20">
            <a:extLst>
              <a:ext uri="{FF2B5EF4-FFF2-40B4-BE49-F238E27FC236}">
                <a16:creationId xmlns:a16="http://schemas.microsoft.com/office/drawing/2014/main" id="{50EAE06E-5FCA-41C9-B1BE-554B492BFE14}"/>
              </a:ext>
            </a:extLst>
          </p:cNvPr>
          <p:cNvSpPr txBox="1"/>
          <p:nvPr/>
        </p:nvSpPr>
        <p:spPr>
          <a:xfrm>
            <a:off x="7945357" y="2740605"/>
            <a:ext cx="3909215" cy="3447098"/>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hu-HU" sz="2000" dirty="0" err="1"/>
              <a:t>Utilization</a:t>
            </a:r>
            <a:r>
              <a:rPr lang="hu-HU" sz="2000" dirty="0"/>
              <a:t> of </a:t>
            </a:r>
            <a:r>
              <a:rPr lang="hu-HU" sz="2000" dirty="0" err="1"/>
              <a:t>Solar</a:t>
            </a:r>
            <a:r>
              <a:rPr lang="hu-HU" sz="2000" dirty="0"/>
              <a:t> </a:t>
            </a:r>
            <a:r>
              <a:rPr lang="hu-HU" sz="2000" dirty="0" err="1"/>
              <a:t>Energy</a:t>
            </a:r>
            <a:endParaRPr lang="hu-HU" sz="2000" dirty="0"/>
          </a:p>
          <a:p>
            <a:pPr marL="285750" indent="-285750">
              <a:lnSpc>
                <a:spcPct val="200000"/>
              </a:lnSpc>
              <a:buFont typeface="Arial" panose="020B0604020202020204" pitchFamily="34" charset="0"/>
              <a:buChar char="•"/>
            </a:pPr>
            <a:r>
              <a:rPr lang="hu-HU" sz="2000" dirty="0" err="1"/>
              <a:t>Solar</a:t>
            </a:r>
            <a:r>
              <a:rPr lang="hu-HU" sz="2000" dirty="0"/>
              <a:t> </a:t>
            </a:r>
            <a:r>
              <a:rPr lang="hu-HU" sz="2000" dirty="0" err="1"/>
              <a:t>Energy</a:t>
            </a:r>
            <a:r>
              <a:rPr lang="hu-HU" sz="2000" dirty="0"/>
              <a:t> </a:t>
            </a:r>
            <a:r>
              <a:rPr lang="hu-HU" sz="2000" dirty="0" err="1"/>
              <a:t>Potential</a:t>
            </a:r>
            <a:endParaRPr lang="hu-HU" sz="2000" dirty="0"/>
          </a:p>
          <a:p>
            <a:pPr marL="285750" indent="-285750">
              <a:lnSpc>
                <a:spcPct val="200000"/>
              </a:lnSpc>
              <a:buFont typeface="Arial" panose="020B0604020202020204" pitchFamily="34" charset="0"/>
              <a:buChar char="•"/>
            </a:pPr>
            <a:r>
              <a:rPr lang="hu-HU" sz="2000" dirty="0" err="1"/>
              <a:t>Technological</a:t>
            </a:r>
            <a:r>
              <a:rPr lang="hu-HU" sz="2000" dirty="0"/>
              <a:t> </a:t>
            </a:r>
            <a:r>
              <a:rPr lang="hu-HU" sz="2000" dirty="0" err="1"/>
              <a:t>Advancements</a:t>
            </a:r>
            <a:endParaRPr lang="hu-HU" sz="2000" dirty="0"/>
          </a:p>
          <a:p>
            <a:pPr marL="285750" indent="-285750">
              <a:lnSpc>
                <a:spcPct val="200000"/>
              </a:lnSpc>
              <a:buFont typeface="Arial" panose="020B0604020202020204" pitchFamily="34" charset="0"/>
              <a:buChar char="•"/>
            </a:pPr>
            <a:r>
              <a:rPr lang="hu-HU" sz="2000" dirty="0" err="1"/>
              <a:t>Environmentally</a:t>
            </a:r>
            <a:r>
              <a:rPr lang="hu-HU" sz="2000" dirty="0"/>
              <a:t> </a:t>
            </a:r>
            <a:r>
              <a:rPr lang="hu-HU" sz="2000" dirty="0" err="1"/>
              <a:t>Friendly</a:t>
            </a:r>
            <a:r>
              <a:rPr lang="hu-HU" sz="2000" dirty="0"/>
              <a:t> </a:t>
            </a:r>
            <a:r>
              <a:rPr lang="hu-HU" sz="2000" dirty="0" err="1"/>
              <a:t>Energy</a:t>
            </a:r>
            <a:r>
              <a:rPr lang="hu-HU" sz="2000" dirty="0"/>
              <a:t> </a:t>
            </a:r>
            <a:r>
              <a:rPr lang="hu-HU" sz="2000" dirty="0" err="1"/>
              <a:t>Source</a:t>
            </a:r>
            <a:endParaRPr lang="hu-HU" sz="2000" dirty="0"/>
          </a:p>
          <a:p>
            <a:endParaRPr lang="ko-KR" altLang="en-US" sz="2000" dirty="0">
              <a:solidFill>
                <a:schemeClr val="tx1">
                  <a:lumMod val="75000"/>
                  <a:lumOff val="25000"/>
                </a:schemeClr>
              </a:solidFill>
              <a:cs typeface="Arial" pitchFamily="34" charset="0"/>
            </a:endParaRPr>
          </a:p>
        </p:txBody>
      </p:sp>
      <p:pic>
        <p:nvPicPr>
          <p:cNvPr id="4" name="Kép helye 3">
            <a:extLst>
              <a:ext uri="{FF2B5EF4-FFF2-40B4-BE49-F238E27FC236}">
                <a16:creationId xmlns:a16="http://schemas.microsoft.com/office/drawing/2014/main" id="{8D8AA5FB-BF3B-4153-B9B4-F274FEDEFE2F}"/>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7652" r="7652"/>
          <a:stretch>
            <a:fillRect/>
          </a:stretch>
        </p:blipFill>
        <p:spPr/>
      </p:pic>
      <p:pic>
        <p:nvPicPr>
          <p:cNvPr id="6" name="Ábra 5" descr="Nap egyszínű kitöltéssel">
            <a:extLst>
              <a:ext uri="{FF2B5EF4-FFF2-40B4-BE49-F238E27FC236}">
                <a16:creationId xmlns:a16="http://schemas.microsoft.com/office/drawing/2014/main" id="{33C05358-594F-4D7D-8203-5240E1284ADE}"/>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26447" y="1676213"/>
            <a:ext cx="914400" cy="914400"/>
          </a:xfrm>
          <a:prstGeom prst="rect">
            <a:avLst/>
          </a:prstGeom>
        </p:spPr>
      </p:pic>
    </p:spTree>
    <p:extLst>
      <p:ext uri="{BB962C8B-B14F-4D97-AF65-F5344CB8AC3E}">
        <p14:creationId xmlns:p14="http://schemas.microsoft.com/office/powerpoint/2010/main" val="2616151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AA7A68B5-3A98-4EA6-A764-23DFE2AC0AE7}"/>
              </a:ext>
            </a:extLst>
          </p:cNvPr>
          <p:cNvSpPr txBox="1">
            <a:spLocks/>
          </p:cNvSpPr>
          <p:nvPr/>
        </p:nvSpPr>
        <p:spPr>
          <a:xfrm>
            <a:off x="2538264" y="5646390"/>
            <a:ext cx="3957786" cy="576064"/>
          </a:xfrm>
          <a:prstGeom prst="rect">
            <a:avLst/>
          </a:prstGeom>
          <a:noFill/>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buNone/>
            </a:pPr>
            <a:r>
              <a:rPr lang="en-US" altLang="ko-KR" sz="2800" b="1" dirty="0">
                <a:solidFill>
                  <a:schemeClr val="bg1"/>
                </a:solidFill>
                <a:latin typeface="+mj-lt"/>
                <a:cs typeface="Arial" pitchFamily="34" charset="0"/>
              </a:rPr>
              <a:t>Portfolio Presentation</a:t>
            </a:r>
          </a:p>
        </p:txBody>
      </p:sp>
      <p:grpSp>
        <p:nvGrpSpPr>
          <p:cNvPr id="13" name="그룹 3">
            <a:extLst>
              <a:ext uri="{FF2B5EF4-FFF2-40B4-BE49-F238E27FC236}">
                <a16:creationId xmlns:a16="http://schemas.microsoft.com/office/drawing/2014/main" id="{C6AEEC4A-7D24-4C0C-A4EC-6A6B8B0E839B}"/>
              </a:ext>
            </a:extLst>
          </p:cNvPr>
          <p:cNvGrpSpPr/>
          <p:nvPr/>
        </p:nvGrpSpPr>
        <p:grpSpPr>
          <a:xfrm>
            <a:off x="7915136" y="1883513"/>
            <a:ext cx="3351538" cy="619711"/>
            <a:chOff x="7138029" y="1728540"/>
            <a:chExt cx="3947321" cy="619711"/>
          </a:xfrm>
        </p:grpSpPr>
        <p:sp>
          <p:nvSpPr>
            <p:cNvPr id="15" name="TextBox 14">
              <a:extLst>
                <a:ext uri="{FF2B5EF4-FFF2-40B4-BE49-F238E27FC236}">
                  <a16:creationId xmlns:a16="http://schemas.microsoft.com/office/drawing/2014/main" id="{2B6A0A35-B8F2-4FAE-A461-1D8875DDC616}"/>
                </a:ext>
              </a:extLst>
            </p:cNvPr>
            <p:cNvSpPr txBox="1"/>
            <p:nvPr/>
          </p:nvSpPr>
          <p:spPr>
            <a:xfrm>
              <a:off x="7138029" y="1728540"/>
              <a:ext cx="3947321" cy="338554"/>
            </a:xfrm>
            <a:prstGeom prst="rect">
              <a:avLst/>
            </a:prstGeom>
            <a:noFill/>
          </p:spPr>
          <p:txBody>
            <a:bodyPr wrap="square" lIns="0" rtlCol="0" anchor="ctr">
              <a:spAutoFit/>
            </a:bodyPr>
            <a:lstStyle/>
            <a:p>
              <a:r>
                <a:rPr lang="hu-HU" sz="1600" b="1" dirty="0" err="1">
                  <a:solidFill>
                    <a:srgbClr val="00B050"/>
                  </a:solidFill>
                </a:rPr>
                <a:t>Residential</a:t>
              </a:r>
              <a:r>
                <a:rPr lang="hu-HU" sz="1600" b="1" dirty="0">
                  <a:solidFill>
                    <a:srgbClr val="00B050"/>
                  </a:solidFill>
                </a:rPr>
                <a:t> </a:t>
              </a:r>
              <a:r>
                <a:rPr lang="hu-HU" sz="1600" b="1" dirty="0" err="1">
                  <a:solidFill>
                    <a:srgbClr val="00B050"/>
                  </a:solidFill>
                </a:rPr>
                <a:t>Electricity</a:t>
              </a:r>
              <a:r>
                <a:rPr lang="hu-HU" sz="1600" b="1" dirty="0">
                  <a:solidFill>
                    <a:srgbClr val="00B050"/>
                  </a:solidFill>
                </a:rPr>
                <a:t> </a:t>
              </a:r>
              <a:r>
                <a:rPr lang="hu-HU" sz="1600" b="1" dirty="0" err="1">
                  <a:solidFill>
                    <a:srgbClr val="00B050"/>
                  </a:solidFill>
                </a:rPr>
                <a:t>Generation</a:t>
              </a:r>
              <a:endParaRPr lang="ko-KR" altLang="en-US" sz="1600" b="1" dirty="0">
                <a:solidFill>
                  <a:srgbClr val="00B050"/>
                </a:solidFill>
                <a:cs typeface="Arial" pitchFamily="34" charset="0"/>
              </a:endParaRPr>
            </a:p>
          </p:txBody>
        </p:sp>
        <p:sp>
          <p:nvSpPr>
            <p:cNvPr id="16" name="TextBox 15">
              <a:extLst>
                <a:ext uri="{FF2B5EF4-FFF2-40B4-BE49-F238E27FC236}">
                  <a16:creationId xmlns:a16="http://schemas.microsoft.com/office/drawing/2014/main" id="{DC34F146-67E0-444E-BEF7-78BBCA00F6D8}"/>
                </a:ext>
              </a:extLst>
            </p:cNvPr>
            <p:cNvSpPr txBox="1"/>
            <p:nvPr/>
          </p:nvSpPr>
          <p:spPr>
            <a:xfrm>
              <a:off x="7203689" y="2071252"/>
              <a:ext cx="3816000" cy="276999"/>
            </a:xfrm>
            <a:prstGeom prst="rect">
              <a:avLst/>
            </a:prstGeom>
            <a:noFill/>
          </p:spPr>
          <p:txBody>
            <a:bodyPr wrap="square" lIns="0" rtlCol="0">
              <a:spAutoFit/>
            </a:bodyPr>
            <a:lstStyle/>
            <a:p>
              <a:endParaRPr lang="en-US" altLang="ko-KR" sz="1200" dirty="0">
                <a:solidFill>
                  <a:schemeClr val="tx1">
                    <a:lumMod val="75000"/>
                    <a:lumOff val="25000"/>
                  </a:schemeClr>
                </a:solidFill>
                <a:cs typeface="Arial" pitchFamily="34" charset="0"/>
              </a:endParaRPr>
            </a:p>
          </p:txBody>
        </p:sp>
      </p:grpSp>
      <p:grpSp>
        <p:nvGrpSpPr>
          <p:cNvPr id="17" name="그룹 4">
            <a:extLst>
              <a:ext uri="{FF2B5EF4-FFF2-40B4-BE49-F238E27FC236}">
                <a16:creationId xmlns:a16="http://schemas.microsoft.com/office/drawing/2014/main" id="{9EB7A3CF-FC19-462D-9147-0898CB95D74D}"/>
              </a:ext>
            </a:extLst>
          </p:cNvPr>
          <p:cNvGrpSpPr/>
          <p:nvPr/>
        </p:nvGrpSpPr>
        <p:grpSpPr>
          <a:xfrm>
            <a:off x="7970886" y="2973005"/>
            <a:ext cx="3240038" cy="778261"/>
            <a:chOff x="7203688" y="2819798"/>
            <a:chExt cx="3816000" cy="778261"/>
          </a:xfrm>
        </p:grpSpPr>
        <p:sp>
          <p:nvSpPr>
            <p:cNvPr id="18" name="TextBox 17">
              <a:extLst>
                <a:ext uri="{FF2B5EF4-FFF2-40B4-BE49-F238E27FC236}">
                  <a16:creationId xmlns:a16="http://schemas.microsoft.com/office/drawing/2014/main" id="{95664E64-5F66-44C9-97E8-F5E3CFA459CB}"/>
                </a:ext>
              </a:extLst>
            </p:cNvPr>
            <p:cNvSpPr txBox="1"/>
            <p:nvPr/>
          </p:nvSpPr>
          <p:spPr>
            <a:xfrm>
              <a:off x="7203688" y="2819798"/>
              <a:ext cx="3816000" cy="584775"/>
            </a:xfrm>
            <a:prstGeom prst="rect">
              <a:avLst/>
            </a:prstGeom>
            <a:noFill/>
          </p:spPr>
          <p:txBody>
            <a:bodyPr wrap="square" lIns="0" rtlCol="0" anchor="ctr">
              <a:spAutoFit/>
            </a:bodyPr>
            <a:lstStyle/>
            <a:p>
              <a:r>
                <a:rPr lang="en-US" altLang="ko-KR" sz="1600" b="1" dirty="0">
                  <a:solidFill>
                    <a:schemeClr val="accent3"/>
                  </a:solidFill>
                  <a:cs typeface="Arial" pitchFamily="34" charset="0"/>
                </a:rPr>
                <a:t>Commercial and Industrial Electricity Generation</a:t>
              </a:r>
              <a:endParaRPr lang="ko-KR" altLang="en-US" sz="1600" b="1" dirty="0">
                <a:solidFill>
                  <a:schemeClr val="accent3"/>
                </a:solidFill>
                <a:cs typeface="Arial" pitchFamily="34" charset="0"/>
              </a:endParaRPr>
            </a:p>
          </p:txBody>
        </p:sp>
        <p:sp>
          <p:nvSpPr>
            <p:cNvPr id="19" name="TextBox 18">
              <a:extLst>
                <a:ext uri="{FF2B5EF4-FFF2-40B4-BE49-F238E27FC236}">
                  <a16:creationId xmlns:a16="http://schemas.microsoft.com/office/drawing/2014/main" id="{4F7FB3A0-A6C3-47BD-A855-57FCB81C0EFD}"/>
                </a:ext>
              </a:extLst>
            </p:cNvPr>
            <p:cNvSpPr txBox="1"/>
            <p:nvPr/>
          </p:nvSpPr>
          <p:spPr>
            <a:xfrm>
              <a:off x="7203688" y="3321060"/>
              <a:ext cx="3816000" cy="276999"/>
            </a:xfrm>
            <a:prstGeom prst="rect">
              <a:avLst/>
            </a:prstGeom>
            <a:noFill/>
          </p:spPr>
          <p:txBody>
            <a:bodyPr wrap="square" lIns="0" rtlCol="0">
              <a:spAutoFit/>
            </a:bodyPr>
            <a:lstStyle/>
            <a:p>
              <a:endParaRPr lang="hu-HU" altLang="ko-KR" sz="1200" dirty="0">
                <a:solidFill>
                  <a:schemeClr val="tx1">
                    <a:lumMod val="75000"/>
                    <a:lumOff val="25000"/>
                  </a:schemeClr>
                </a:solidFill>
                <a:cs typeface="Arial" pitchFamily="34" charset="0"/>
              </a:endParaRPr>
            </a:p>
          </p:txBody>
        </p:sp>
      </p:grpSp>
      <p:grpSp>
        <p:nvGrpSpPr>
          <p:cNvPr id="20" name="그룹 5">
            <a:extLst>
              <a:ext uri="{FF2B5EF4-FFF2-40B4-BE49-F238E27FC236}">
                <a16:creationId xmlns:a16="http://schemas.microsoft.com/office/drawing/2014/main" id="{C3E12CD1-5290-491C-9D64-1DACBFB983F6}"/>
              </a:ext>
            </a:extLst>
          </p:cNvPr>
          <p:cNvGrpSpPr/>
          <p:nvPr/>
        </p:nvGrpSpPr>
        <p:grpSpPr>
          <a:xfrm>
            <a:off x="7970886" y="4236436"/>
            <a:ext cx="3240038" cy="562726"/>
            <a:chOff x="7742163" y="4105759"/>
            <a:chExt cx="3816000" cy="562726"/>
          </a:xfrm>
        </p:grpSpPr>
        <p:sp>
          <p:nvSpPr>
            <p:cNvPr id="21" name="TextBox 20">
              <a:extLst>
                <a:ext uri="{FF2B5EF4-FFF2-40B4-BE49-F238E27FC236}">
                  <a16:creationId xmlns:a16="http://schemas.microsoft.com/office/drawing/2014/main" id="{CE36FE46-D04F-46C2-A5E8-C9709C5A2548}"/>
                </a:ext>
              </a:extLst>
            </p:cNvPr>
            <p:cNvSpPr txBox="1"/>
            <p:nvPr/>
          </p:nvSpPr>
          <p:spPr>
            <a:xfrm>
              <a:off x="7742163" y="4105759"/>
              <a:ext cx="3816000" cy="338554"/>
            </a:xfrm>
            <a:prstGeom prst="rect">
              <a:avLst/>
            </a:prstGeom>
            <a:noFill/>
          </p:spPr>
          <p:txBody>
            <a:bodyPr wrap="square" lIns="0" rtlCol="0" anchor="ctr">
              <a:spAutoFit/>
            </a:bodyPr>
            <a:lstStyle/>
            <a:p>
              <a:r>
                <a:rPr lang="en-US" altLang="ko-KR" sz="1600" b="1" dirty="0">
                  <a:solidFill>
                    <a:schemeClr val="accent4"/>
                  </a:solidFill>
                  <a:cs typeface="Arial" pitchFamily="34" charset="0"/>
                </a:rPr>
                <a:t>Utility-Scale Solar Power Plants </a:t>
              </a:r>
              <a:endParaRPr lang="ko-KR" altLang="en-US" sz="1600" b="1" dirty="0">
                <a:solidFill>
                  <a:schemeClr val="accent4"/>
                </a:solidFill>
                <a:cs typeface="Arial" pitchFamily="34" charset="0"/>
              </a:endParaRPr>
            </a:p>
          </p:txBody>
        </p:sp>
        <p:sp>
          <p:nvSpPr>
            <p:cNvPr id="22" name="TextBox 21">
              <a:extLst>
                <a:ext uri="{FF2B5EF4-FFF2-40B4-BE49-F238E27FC236}">
                  <a16:creationId xmlns:a16="http://schemas.microsoft.com/office/drawing/2014/main" id="{B53D8239-0CB2-4D0B-950B-CA327581F4D4}"/>
                </a:ext>
              </a:extLst>
            </p:cNvPr>
            <p:cNvSpPr txBox="1"/>
            <p:nvPr/>
          </p:nvSpPr>
          <p:spPr>
            <a:xfrm>
              <a:off x="7742163" y="4391486"/>
              <a:ext cx="3816000" cy="276999"/>
            </a:xfrm>
            <a:prstGeom prst="rect">
              <a:avLst/>
            </a:prstGeom>
            <a:noFill/>
          </p:spPr>
          <p:txBody>
            <a:bodyPr wrap="square" lIns="0" rtlCol="0">
              <a:spAutoFit/>
            </a:bodyPr>
            <a:lstStyle/>
            <a:p>
              <a:endParaRPr lang="en-US" altLang="ko-KR" sz="1200" dirty="0">
                <a:solidFill>
                  <a:schemeClr val="tx1">
                    <a:lumMod val="75000"/>
                    <a:lumOff val="25000"/>
                  </a:schemeClr>
                </a:solidFill>
                <a:cs typeface="Arial" pitchFamily="34" charset="0"/>
              </a:endParaRPr>
            </a:p>
          </p:txBody>
        </p:sp>
      </p:grpSp>
      <p:grpSp>
        <p:nvGrpSpPr>
          <p:cNvPr id="23" name="그룹 6">
            <a:extLst>
              <a:ext uri="{FF2B5EF4-FFF2-40B4-BE49-F238E27FC236}">
                <a16:creationId xmlns:a16="http://schemas.microsoft.com/office/drawing/2014/main" id="{F81CD0D4-1170-47EB-A4EE-280DB36239DA}"/>
              </a:ext>
            </a:extLst>
          </p:cNvPr>
          <p:cNvGrpSpPr/>
          <p:nvPr/>
        </p:nvGrpSpPr>
        <p:grpSpPr>
          <a:xfrm>
            <a:off x="7970886" y="5336563"/>
            <a:ext cx="3240038" cy="562726"/>
            <a:chOff x="7742163" y="5253927"/>
            <a:chExt cx="3816000" cy="562726"/>
          </a:xfrm>
        </p:grpSpPr>
        <p:sp>
          <p:nvSpPr>
            <p:cNvPr id="24" name="TextBox 23">
              <a:extLst>
                <a:ext uri="{FF2B5EF4-FFF2-40B4-BE49-F238E27FC236}">
                  <a16:creationId xmlns:a16="http://schemas.microsoft.com/office/drawing/2014/main" id="{464ED3BD-C5E1-4FF8-96F3-E12DE7295EC6}"/>
                </a:ext>
              </a:extLst>
            </p:cNvPr>
            <p:cNvSpPr txBox="1"/>
            <p:nvPr/>
          </p:nvSpPr>
          <p:spPr>
            <a:xfrm>
              <a:off x="7742163" y="5253927"/>
              <a:ext cx="3816000" cy="338554"/>
            </a:xfrm>
            <a:prstGeom prst="rect">
              <a:avLst/>
            </a:prstGeom>
            <a:noFill/>
          </p:spPr>
          <p:txBody>
            <a:bodyPr wrap="square" lIns="0" rtlCol="0" anchor="ctr">
              <a:spAutoFit/>
            </a:bodyPr>
            <a:lstStyle/>
            <a:p>
              <a:r>
                <a:rPr lang="en-US" altLang="ko-KR" sz="1600" b="1" dirty="0">
                  <a:solidFill>
                    <a:schemeClr val="accent1"/>
                  </a:solidFill>
                  <a:cs typeface="Arial" pitchFamily="34" charset="0"/>
                </a:rPr>
                <a:t>Solar Water Heating</a:t>
              </a:r>
              <a:endParaRPr lang="ko-KR" altLang="en-US" sz="1600" b="1" dirty="0">
                <a:solidFill>
                  <a:schemeClr val="accent1"/>
                </a:solidFill>
                <a:cs typeface="Arial" pitchFamily="34" charset="0"/>
              </a:endParaRPr>
            </a:p>
          </p:txBody>
        </p:sp>
        <p:sp>
          <p:nvSpPr>
            <p:cNvPr id="25" name="TextBox 24">
              <a:extLst>
                <a:ext uri="{FF2B5EF4-FFF2-40B4-BE49-F238E27FC236}">
                  <a16:creationId xmlns:a16="http://schemas.microsoft.com/office/drawing/2014/main" id="{3A138526-F7E2-4413-849B-D6DEFEE75147}"/>
                </a:ext>
              </a:extLst>
            </p:cNvPr>
            <p:cNvSpPr txBox="1"/>
            <p:nvPr/>
          </p:nvSpPr>
          <p:spPr>
            <a:xfrm>
              <a:off x="7742163" y="5539654"/>
              <a:ext cx="3816000" cy="276999"/>
            </a:xfrm>
            <a:prstGeom prst="rect">
              <a:avLst/>
            </a:prstGeom>
            <a:noFill/>
          </p:spPr>
          <p:txBody>
            <a:bodyPr wrap="square" lIns="0" rtlCol="0">
              <a:spAutoFit/>
            </a:bodyPr>
            <a:lstStyle/>
            <a:p>
              <a:endParaRPr lang="en-US" altLang="ko-KR" sz="1200" dirty="0">
                <a:solidFill>
                  <a:schemeClr val="tx1">
                    <a:lumMod val="75000"/>
                    <a:lumOff val="25000"/>
                  </a:schemeClr>
                </a:solidFill>
                <a:cs typeface="Arial" pitchFamily="34" charset="0"/>
              </a:endParaRPr>
            </a:p>
          </p:txBody>
        </p:sp>
      </p:grpSp>
      <p:sp>
        <p:nvSpPr>
          <p:cNvPr id="33" name="TextBox 32">
            <a:extLst>
              <a:ext uri="{FF2B5EF4-FFF2-40B4-BE49-F238E27FC236}">
                <a16:creationId xmlns:a16="http://schemas.microsoft.com/office/drawing/2014/main" id="{8CEC22C9-0F80-4B6D-862D-A709F0142EBF}"/>
              </a:ext>
            </a:extLst>
          </p:cNvPr>
          <p:cNvSpPr txBox="1"/>
          <p:nvPr/>
        </p:nvSpPr>
        <p:spPr>
          <a:xfrm>
            <a:off x="6918533" y="816069"/>
            <a:ext cx="4949617" cy="461665"/>
          </a:xfrm>
          <a:prstGeom prst="rect">
            <a:avLst/>
          </a:prstGeom>
          <a:noFill/>
        </p:spPr>
        <p:txBody>
          <a:bodyPr wrap="square" rtlCol="0" anchor="ctr">
            <a:spAutoFit/>
          </a:bodyPr>
          <a:lstStyle/>
          <a:p>
            <a:r>
              <a:rPr lang="hu-HU" altLang="ko-KR" sz="2400" b="1" dirty="0" err="1">
                <a:solidFill>
                  <a:schemeClr val="tx1">
                    <a:lumMod val="95000"/>
                    <a:lumOff val="5000"/>
                  </a:schemeClr>
                </a:solidFill>
              </a:rPr>
              <a:t>Application</a:t>
            </a:r>
            <a:r>
              <a:rPr lang="hu-HU" altLang="ko-KR" sz="2400" b="1" dirty="0">
                <a:solidFill>
                  <a:schemeClr val="tx1">
                    <a:lumMod val="95000"/>
                    <a:lumOff val="5000"/>
                  </a:schemeClr>
                </a:solidFill>
              </a:rPr>
              <a:t> of </a:t>
            </a:r>
            <a:r>
              <a:rPr lang="hu-HU" altLang="ko-KR" sz="2400" b="1" dirty="0" err="1">
                <a:solidFill>
                  <a:schemeClr val="tx1">
                    <a:lumMod val="95000"/>
                    <a:lumOff val="5000"/>
                  </a:schemeClr>
                </a:solidFill>
              </a:rPr>
              <a:t>Solar</a:t>
            </a:r>
            <a:r>
              <a:rPr lang="hu-HU" altLang="ko-KR" sz="2400" b="1" dirty="0">
                <a:solidFill>
                  <a:schemeClr val="tx1">
                    <a:lumMod val="95000"/>
                    <a:lumOff val="5000"/>
                  </a:schemeClr>
                </a:solidFill>
              </a:rPr>
              <a:t> </a:t>
            </a:r>
            <a:r>
              <a:rPr lang="hu-HU" altLang="ko-KR" sz="2400" b="1" dirty="0" err="1">
                <a:solidFill>
                  <a:schemeClr val="tx1">
                    <a:lumMod val="95000"/>
                    <a:lumOff val="5000"/>
                  </a:schemeClr>
                </a:solidFill>
              </a:rPr>
              <a:t>Energy</a:t>
            </a:r>
            <a:endParaRPr lang="en-GB" altLang="ko-KR" sz="2400" b="1" dirty="0">
              <a:solidFill>
                <a:schemeClr val="tx1">
                  <a:lumMod val="95000"/>
                  <a:lumOff val="5000"/>
                </a:schemeClr>
              </a:solidFill>
            </a:endParaRPr>
          </a:p>
        </p:txBody>
      </p:sp>
      <p:pic>
        <p:nvPicPr>
          <p:cNvPr id="7" name="Kép helye 6">
            <a:extLst>
              <a:ext uri="{FF2B5EF4-FFF2-40B4-BE49-F238E27FC236}">
                <a16:creationId xmlns:a16="http://schemas.microsoft.com/office/drawing/2014/main" id="{F3207CD8-16E9-4CAB-B0F1-78F3DFD41CE1}"/>
              </a:ext>
            </a:extLst>
          </p:cNvPr>
          <p:cNvPicPr>
            <a:picLocks noGrp="1" noChangeAspect="1"/>
          </p:cNvPicPr>
          <p:nvPr>
            <p:ph type="pic"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9942" r="19942"/>
          <a:stretch>
            <a:fillRect/>
          </a:stretch>
        </p:blipFill>
        <p:spPr/>
      </p:pic>
      <p:grpSp>
        <p:nvGrpSpPr>
          <p:cNvPr id="9" name="Csoportba foglalás 8">
            <a:extLst>
              <a:ext uri="{FF2B5EF4-FFF2-40B4-BE49-F238E27FC236}">
                <a16:creationId xmlns:a16="http://schemas.microsoft.com/office/drawing/2014/main" id="{0E5A97D0-C685-4B30-9CB4-2264AB173BDF}"/>
              </a:ext>
            </a:extLst>
          </p:cNvPr>
          <p:cNvGrpSpPr/>
          <p:nvPr/>
        </p:nvGrpSpPr>
        <p:grpSpPr>
          <a:xfrm>
            <a:off x="7013613" y="1922622"/>
            <a:ext cx="595618" cy="960323"/>
            <a:chOff x="7495321" y="1967532"/>
            <a:chExt cx="595618" cy="960323"/>
          </a:xfrm>
        </p:grpSpPr>
        <p:sp>
          <p:nvSpPr>
            <p:cNvPr id="12" name="자유형: 도형 54">
              <a:extLst>
                <a:ext uri="{FF2B5EF4-FFF2-40B4-BE49-F238E27FC236}">
                  <a16:creationId xmlns:a16="http://schemas.microsoft.com/office/drawing/2014/main" id="{E26C7B0B-5796-429D-80CE-D2660E2BD37B}"/>
                </a:ext>
              </a:extLst>
            </p:cNvPr>
            <p:cNvSpPr/>
            <p:nvPr/>
          </p:nvSpPr>
          <p:spPr>
            <a:xfrm>
              <a:off x="7495321" y="1967532"/>
              <a:ext cx="595618" cy="960323"/>
            </a:xfrm>
            <a:custGeom>
              <a:avLst/>
              <a:gdLst>
                <a:gd name="connsiteX0" fmla="*/ 174993 w 595618"/>
                <a:gd name="connsiteY0" fmla="*/ 874235 h 960323"/>
                <a:gd name="connsiteX1" fmla="*/ 174993 w 595618"/>
                <a:gd name="connsiteY1" fmla="*/ 874235 h 960323"/>
                <a:gd name="connsiteX2" fmla="*/ 174993 w 595618"/>
                <a:gd name="connsiteY2" fmla="*/ 874236 h 960323"/>
                <a:gd name="connsiteX3" fmla="*/ 195623 w 595618"/>
                <a:gd name="connsiteY3" fmla="*/ 853606 h 960323"/>
                <a:gd name="connsiteX4" fmla="*/ 406790 w 595618"/>
                <a:gd name="connsiteY4" fmla="*/ 853606 h 960323"/>
                <a:gd name="connsiteX5" fmla="*/ 427420 w 595618"/>
                <a:gd name="connsiteY5" fmla="*/ 874236 h 960323"/>
                <a:gd name="connsiteX6" fmla="*/ 427419 w 595618"/>
                <a:gd name="connsiteY6" fmla="*/ 874236 h 960323"/>
                <a:gd name="connsiteX7" fmla="*/ 406789 w 595618"/>
                <a:gd name="connsiteY7" fmla="*/ 894866 h 960323"/>
                <a:gd name="connsiteX8" fmla="*/ 386267 w 595618"/>
                <a:gd name="connsiteY8" fmla="*/ 894866 h 960323"/>
                <a:gd name="connsiteX9" fmla="*/ 381464 w 595618"/>
                <a:gd name="connsiteY9" fmla="*/ 915092 h 960323"/>
                <a:gd name="connsiteX10" fmla="*/ 301207 w 595618"/>
                <a:gd name="connsiteY10" fmla="*/ 960323 h 960323"/>
                <a:gd name="connsiteX11" fmla="*/ 220949 w 595618"/>
                <a:gd name="connsiteY11" fmla="*/ 915092 h 960323"/>
                <a:gd name="connsiteX12" fmla="*/ 216146 w 595618"/>
                <a:gd name="connsiteY12" fmla="*/ 894865 h 960323"/>
                <a:gd name="connsiteX13" fmla="*/ 195623 w 595618"/>
                <a:gd name="connsiteY13" fmla="*/ 894865 h 960323"/>
                <a:gd name="connsiteX14" fmla="*/ 181035 w 595618"/>
                <a:gd name="connsiteY14" fmla="*/ 888823 h 960323"/>
                <a:gd name="connsiteX15" fmla="*/ 174993 w 595618"/>
                <a:gd name="connsiteY15" fmla="*/ 874235 h 960323"/>
                <a:gd name="connsiteX16" fmla="*/ 181035 w 595618"/>
                <a:gd name="connsiteY16" fmla="*/ 859648 h 960323"/>
                <a:gd name="connsiteX17" fmla="*/ 195623 w 595618"/>
                <a:gd name="connsiteY17" fmla="*/ 853606 h 960323"/>
                <a:gd name="connsiteX18" fmla="*/ 195623 w 595618"/>
                <a:gd name="connsiteY18" fmla="*/ 777570 h 960323"/>
                <a:gd name="connsiteX19" fmla="*/ 406790 w 595618"/>
                <a:gd name="connsiteY19" fmla="*/ 777570 h 960323"/>
                <a:gd name="connsiteX20" fmla="*/ 427420 w 595618"/>
                <a:gd name="connsiteY20" fmla="*/ 798200 h 960323"/>
                <a:gd name="connsiteX21" fmla="*/ 427419 w 595618"/>
                <a:gd name="connsiteY21" fmla="*/ 798200 h 960323"/>
                <a:gd name="connsiteX22" fmla="*/ 421377 w 595618"/>
                <a:gd name="connsiteY22" fmla="*/ 812788 h 960323"/>
                <a:gd name="connsiteX23" fmla="*/ 414785 w 595618"/>
                <a:gd name="connsiteY23" fmla="*/ 815518 h 960323"/>
                <a:gd name="connsiteX24" fmla="*/ 421378 w 595618"/>
                <a:gd name="connsiteY24" fmla="*/ 818249 h 960323"/>
                <a:gd name="connsiteX25" fmla="*/ 427420 w 595618"/>
                <a:gd name="connsiteY25" fmla="*/ 832837 h 960323"/>
                <a:gd name="connsiteX26" fmla="*/ 427419 w 595618"/>
                <a:gd name="connsiteY26" fmla="*/ 832837 h 960323"/>
                <a:gd name="connsiteX27" fmla="*/ 406789 w 595618"/>
                <a:gd name="connsiteY27" fmla="*/ 853467 h 960323"/>
                <a:gd name="connsiteX28" fmla="*/ 195623 w 595618"/>
                <a:gd name="connsiteY28" fmla="*/ 853466 h 960323"/>
                <a:gd name="connsiteX29" fmla="*/ 181035 w 595618"/>
                <a:gd name="connsiteY29" fmla="*/ 847424 h 960323"/>
                <a:gd name="connsiteX30" fmla="*/ 174993 w 595618"/>
                <a:gd name="connsiteY30" fmla="*/ 832836 h 960323"/>
                <a:gd name="connsiteX31" fmla="*/ 181035 w 595618"/>
                <a:gd name="connsiteY31" fmla="*/ 818249 h 960323"/>
                <a:gd name="connsiteX32" fmla="*/ 187629 w 595618"/>
                <a:gd name="connsiteY32" fmla="*/ 815518 h 960323"/>
                <a:gd name="connsiteX33" fmla="*/ 181035 w 595618"/>
                <a:gd name="connsiteY33" fmla="*/ 812787 h 960323"/>
                <a:gd name="connsiteX34" fmla="*/ 174993 w 595618"/>
                <a:gd name="connsiteY34" fmla="*/ 798199 h 960323"/>
                <a:gd name="connsiteX35" fmla="*/ 181035 w 595618"/>
                <a:gd name="connsiteY35" fmla="*/ 783612 h 960323"/>
                <a:gd name="connsiteX36" fmla="*/ 195623 w 595618"/>
                <a:gd name="connsiteY36" fmla="*/ 777570 h 960323"/>
                <a:gd name="connsiteX37" fmla="*/ 195623 w 595618"/>
                <a:gd name="connsiteY37" fmla="*/ 736171 h 960323"/>
                <a:gd name="connsiteX38" fmla="*/ 406790 w 595618"/>
                <a:gd name="connsiteY38" fmla="*/ 736171 h 960323"/>
                <a:gd name="connsiteX39" fmla="*/ 427420 w 595618"/>
                <a:gd name="connsiteY39" fmla="*/ 756801 h 960323"/>
                <a:gd name="connsiteX40" fmla="*/ 427419 w 595618"/>
                <a:gd name="connsiteY40" fmla="*/ 756801 h 960323"/>
                <a:gd name="connsiteX41" fmla="*/ 406789 w 595618"/>
                <a:gd name="connsiteY41" fmla="*/ 777431 h 960323"/>
                <a:gd name="connsiteX42" fmla="*/ 195623 w 595618"/>
                <a:gd name="connsiteY42" fmla="*/ 777430 h 960323"/>
                <a:gd name="connsiteX43" fmla="*/ 181035 w 595618"/>
                <a:gd name="connsiteY43" fmla="*/ 771388 h 960323"/>
                <a:gd name="connsiteX44" fmla="*/ 174993 w 595618"/>
                <a:gd name="connsiteY44" fmla="*/ 756800 h 960323"/>
                <a:gd name="connsiteX45" fmla="*/ 181035 w 595618"/>
                <a:gd name="connsiteY45" fmla="*/ 742213 h 960323"/>
                <a:gd name="connsiteX46" fmla="*/ 195623 w 595618"/>
                <a:gd name="connsiteY46" fmla="*/ 736171 h 960323"/>
                <a:gd name="connsiteX47" fmla="*/ 297809 w 595618"/>
                <a:gd name="connsiteY47" fmla="*/ 0 h 960323"/>
                <a:gd name="connsiteX48" fmla="*/ 595618 w 595618"/>
                <a:gd name="connsiteY48" fmla="*/ 297809 h 960323"/>
                <a:gd name="connsiteX49" fmla="*/ 561660 w 595618"/>
                <a:gd name="connsiteY49" fmla="*/ 433175 h 960323"/>
                <a:gd name="connsiteX50" fmla="*/ 564963 w 595618"/>
                <a:gd name="connsiteY50" fmla="*/ 433175 h 960323"/>
                <a:gd name="connsiteX51" fmla="*/ 550267 w 595618"/>
                <a:gd name="connsiteY51" fmla="*/ 454166 h 960323"/>
                <a:gd name="connsiteX52" fmla="*/ 534207 w 595618"/>
                <a:gd name="connsiteY52" fmla="*/ 477103 h 960323"/>
                <a:gd name="connsiteX53" fmla="*/ 415175 w 595618"/>
                <a:gd name="connsiteY53" fmla="*/ 727664 h 960323"/>
                <a:gd name="connsiteX54" fmla="*/ 190775 w 595618"/>
                <a:gd name="connsiteY54" fmla="*/ 727664 h 960323"/>
                <a:gd name="connsiteX55" fmla="*/ 75295 w 595618"/>
                <a:gd name="connsiteY55" fmla="*/ 493931 h 960323"/>
                <a:gd name="connsiteX56" fmla="*/ 0 w 595618"/>
                <a:gd name="connsiteY56" fmla="*/ 297809 h 960323"/>
                <a:gd name="connsiteX57" fmla="*/ 297809 w 595618"/>
                <a:gd name="connsiteY57" fmla="*/ 0 h 960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95618" h="960323">
                  <a:moveTo>
                    <a:pt x="174993" y="874235"/>
                  </a:moveTo>
                  <a:lnTo>
                    <a:pt x="174993" y="874235"/>
                  </a:lnTo>
                  <a:lnTo>
                    <a:pt x="174993" y="874236"/>
                  </a:lnTo>
                  <a:close/>
                  <a:moveTo>
                    <a:pt x="195623" y="853606"/>
                  </a:moveTo>
                  <a:lnTo>
                    <a:pt x="406790" y="853606"/>
                  </a:lnTo>
                  <a:cubicBezTo>
                    <a:pt x="418184" y="853606"/>
                    <a:pt x="427420" y="862842"/>
                    <a:pt x="427420" y="874236"/>
                  </a:cubicBezTo>
                  <a:lnTo>
                    <a:pt x="427419" y="874236"/>
                  </a:lnTo>
                  <a:cubicBezTo>
                    <a:pt x="427419" y="885630"/>
                    <a:pt x="418183" y="894866"/>
                    <a:pt x="406789" y="894866"/>
                  </a:cubicBezTo>
                  <a:lnTo>
                    <a:pt x="386267" y="894866"/>
                  </a:lnTo>
                  <a:lnTo>
                    <a:pt x="381464" y="915092"/>
                  </a:lnTo>
                  <a:cubicBezTo>
                    <a:pt x="368241" y="941672"/>
                    <a:pt x="337286" y="960323"/>
                    <a:pt x="301207" y="960323"/>
                  </a:cubicBezTo>
                  <a:cubicBezTo>
                    <a:pt x="265128" y="960323"/>
                    <a:pt x="234172" y="941672"/>
                    <a:pt x="220949" y="915092"/>
                  </a:cubicBezTo>
                  <a:lnTo>
                    <a:pt x="216146" y="894865"/>
                  </a:lnTo>
                  <a:lnTo>
                    <a:pt x="195623" y="894865"/>
                  </a:lnTo>
                  <a:cubicBezTo>
                    <a:pt x="189926" y="894865"/>
                    <a:pt x="184768" y="892556"/>
                    <a:pt x="181035" y="888823"/>
                  </a:cubicBezTo>
                  <a:lnTo>
                    <a:pt x="174993" y="874235"/>
                  </a:lnTo>
                  <a:lnTo>
                    <a:pt x="181035" y="859648"/>
                  </a:lnTo>
                  <a:cubicBezTo>
                    <a:pt x="184768" y="855915"/>
                    <a:pt x="189926" y="853606"/>
                    <a:pt x="195623" y="853606"/>
                  </a:cubicBezTo>
                  <a:close/>
                  <a:moveTo>
                    <a:pt x="195623" y="777570"/>
                  </a:moveTo>
                  <a:lnTo>
                    <a:pt x="406790" y="777570"/>
                  </a:lnTo>
                  <a:cubicBezTo>
                    <a:pt x="418184" y="777570"/>
                    <a:pt x="427420" y="786806"/>
                    <a:pt x="427420" y="798200"/>
                  </a:cubicBezTo>
                  <a:lnTo>
                    <a:pt x="427419" y="798200"/>
                  </a:lnTo>
                  <a:cubicBezTo>
                    <a:pt x="427419" y="803897"/>
                    <a:pt x="425110" y="809054"/>
                    <a:pt x="421377" y="812788"/>
                  </a:cubicBezTo>
                  <a:lnTo>
                    <a:pt x="414785" y="815518"/>
                  </a:lnTo>
                  <a:lnTo>
                    <a:pt x="421378" y="818249"/>
                  </a:lnTo>
                  <a:cubicBezTo>
                    <a:pt x="425111" y="821982"/>
                    <a:pt x="427420" y="827140"/>
                    <a:pt x="427420" y="832837"/>
                  </a:cubicBezTo>
                  <a:lnTo>
                    <a:pt x="427419" y="832837"/>
                  </a:lnTo>
                  <a:cubicBezTo>
                    <a:pt x="427419" y="844231"/>
                    <a:pt x="418183" y="853467"/>
                    <a:pt x="406789" y="853467"/>
                  </a:cubicBezTo>
                  <a:lnTo>
                    <a:pt x="195623" y="853466"/>
                  </a:lnTo>
                  <a:cubicBezTo>
                    <a:pt x="189926" y="853466"/>
                    <a:pt x="184768" y="851157"/>
                    <a:pt x="181035" y="847424"/>
                  </a:cubicBezTo>
                  <a:lnTo>
                    <a:pt x="174993" y="832836"/>
                  </a:lnTo>
                  <a:lnTo>
                    <a:pt x="181035" y="818249"/>
                  </a:lnTo>
                  <a:lnTo>
                    <a:pt x="187629" y="815518"/>
                  </a:lnTo>
                  <a:lnTo>
                    <a:pt x="181035" y="812787"/>
                  </a:lnTo>
                  <a:lnTo>
                    <a:pt x="174993" y="798199"/>
                  </a:lnTo>
                  <a:lnTo>
                    <a:pt x="181035" y="783612"/>
                  </a:lnTo>
                  <a:cubicBezTo>
                    <a:pt x="184768" y="779879"/>
                    <a:pt x="189926" y="777570"/>
                    <a:pt x="195623" y="777570"/>
                  </a:cubicBezTo>
                  <a:close/>
                  <a:moveTo>
                    <a:pt x="195623" y="736171"/>
                  </a:moveTo>
                  <a:lnTo>
                    <a:pt x="406790" y="736171"/>
                  </a:lnTo>
                  <a:cubicBezTo>
                    <a:pt x="418184" y="736171"/>
                    <a:pt x="427420" y="745407"/>
                    <a:pt x="427420" y="756801"/>
                  </a:cubicBezTo>
                  <a:lnTo>
                    <a:pt x="427419" y="756801"/>
                  </a:lnTo>
                  <a:cubicBezTo>
                    <a:pt x="427419" y="768195"/>
                    <a:pt x="418183" y="777431"/>
                    <a:pt x="406789" y="777431"/>
                  </a:cubicBezTo>
                  <a:lnTo>
                    <a:pt x="195623" y="777430"/>
                  </a:lnTo>
                  <a:cubicBezTo>
                    <a:pt x="189926" y="777430"/>
                    <a:pt x="184768" y="775121"/>
                    <a:pt x="181035" y="771388"/>
                  </a:cubicBezTo>
                  <a:lnTo>
                    <a:pt x="174993" y="756800"/>
                  </a:lnTo>
                  <a:lnTo>
                    <a:pt x="181035" y="742213"/>
                  </a:lnTo>
                  <a:cubicBezTo>
                    <a:pt x="184768" y="738480"/>
                    <a:pt x="189926" y="736171"/>
                    <a:pt x="195623" y="736171"/>
                  </a:cubicBezTo>
                  <a:close/>
                  <a:moveTo>
                    <a:pt x="297809" y="0"/>
                  </a:moveTo>
                  <a:cubicBezTo>
                    <a:pt x="462285" y="0"/>
                    <a:pt x="595618" y="133334"/>
                    <a:pt x="595618" y="297809"/>
                  </a:cubicBezTo>
                  <a:cubicBezTo>
                    <a:pt x="595618" y="346795"/>
                    <a:pt x="583791" y="393018"/>
                    <a:pt x="561660" y="433175"/>
                  </a:cubicBezTo>
                  <a:lnTo>
                    <a:pt x="564963" y="433175"/>
                  </a:lnTo>
                  <a:lnTo>
                    <a:pt x="550267" y="454166"/>
                  </a:lnTo>
                  <a:cubicBezTo>
                    <a:pt x="546078" y="462612"/>
                    <a:pt x="540762" y="470335"/>
                    <a:pt x="534207" y="477103"/>
                  </a:cubicBezTo>
                  <a:cubicBezTo>
                    <a:pt x="477913" y="557557"/>
                    <a:pt x="431141" y="646031"/>
                    <a:pt x="415175" y="727664"/>
                  </a:cubicBezTo>
                  <a:lnTo>
                    <a:pt x="190775" y="727664"/>
                  </a:lnTo>
                  <a:cubicBezTo>
                    <a:pt x="178298" y="652103"/>
                    <a:pt x="126191" y="569216"/>
                    <a:pt x="75295" y="493931"/>
                  </a:cubicBezTo>
                  <a:cubicBezTo>
                    <a:pt x="28091" y="442238"/>
                    <a:pt x="0" y="373304"/>
                    <a:pt x="0" y="297809"/>
                  </a:cubicBezTo>
                  <a:cubicBezTo>
                    <a:pt x="0" y="133334"/>
                    <a:pt x="133333" y="0"/>
                    <a:pt x="297809"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dirty="0"/>
            </a:p>
          </p:txBody>
        </p:sp>
        <p:sp>
          <p:nvSpPr>
            <p:cNvPr id="34" name="Oval 31">
              <a:extLst>
                <a:ext uri="{FF2B5EF4-FFF2-40B4-BE49-F238E27FC236}">
                  <a16:creationId xmlns:a16="http://schemas.microsoft.com/office/drawing/2014/main" id="{9D8D59B4-CD7E-49A7-9ACC-EE05E9859236}"/>
                </a:ext>
              </a:extLst>
            </p:cNvPr>
            <p:cNvSpPr/>
            <p:nvPr/>
          </p:nvSpPr>
          <p:spPr>
            <a:xfrm>
              <a:off x="7583239" y="2097700"/>
              <a:ext cx="419782" cy="404439"/>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grpSp>
        <p:nvGrpSpPr>
          <p:cNvPr id="38" name="Csoportba foglalás 37">
            <a:extLst>
              <a:ext uri="{FF2B5EF4-FFF2-40B4-BE49-F238E27FC236}">
                <a16:creationId xmlns:a16="http://schemas.microsoft.com/office/drawing/2014/main" id="{DC475D55-62C4-497E-875E-593BE29A3DD9}"/>
              </a:ext>
            </a:extLst>
          </p:cNvPr>
          <p:cNvGrpSpPr/>
          <p:nvPr/>
        </p:nvGrpSpPr>
        <p:grpSpPr>
          <a:xfrm>
            <a:off x="7013613" y="5356702"/>
            <a:ext cx="595618" cy="960323"/>
            <a:chOff x="7495321" y="5341421"/>
            <a:chExt cx="595618" cy="960323"/>
          </a:xfrm>
        </p:grpSpPr>
        <p:sp>
          <p:nvSpPr>
            <p:cNvPr id="28" name="자유형: 도형 65">
              <a:extLst>
                <a:ext uri="{FF2B5EF4-FFF2-40B4-BE49-F238E27FC236}">
                  <a16:creationId xmlns:a16="http://schemas.microsoft.com/office/drawing/2014/main" id="{E78E832B-4306-4716-8517-38A3F382E8DE}"/>
                </a:ext>
              </a:extLst>
            </p:cNvPr>
            <p:cNvSpPr/>
            <p:nvPr/>
          </p:nvSpPr>
          <p:spPr>
            <a:xfrm>
              <a:off x="7495321" y="5341421"/>
              <a:ext cx="595618" cy="960323"/>
            </a:xfrm>
            <a:custGeom>
              <a:avLst/>
              <a:gdLst>
                <a:gd name="connsiteX0" fmla="*/ 174993 w 595618"/>
                <a:gd name="connsiteY0" fmla="*/ 874235 h 960323"/>
                <a:gd name="connsiteX1" fmla="*/ 174993 w 595618"/>
                <a:gd name="connsiteY1" fmla="*/ 874235 h 960323"/>
                <a:gd name="connsiteX2" fmla="*/ 174993 w 595618"/>
                <a:gd name="connsiteY2" fmla="*/ 874236 h 960323"/>
                <a:gd name="connsiteX3" fmla="*/ 195623 w 595618"/>
                <a:gd name="connsiteY3" fmla="*/ 853606 h 960323"/>
                <a:gd name="connsiteX4" fmla="*/ 406790 w 595618"/>
                <a:gd name="connsiteY4" fmla="*/ 853606 h 960323"/>
                <a:gd name="connsiteX5" fmla="*/ 427420 w 595618"/>
                <a:gd name="connsiteY5" fmla="*/ 874236 h 960323"/>
                <a:gd name="connsiteX6" fmla="*/ 427419 w 595618"/>
                <a:gd name="connsiteY6" fmla="*/ 874236 h 960323"/>
                <a:gd name="connsiteX7" fmla="*/ 406789 w 595618"/>
                <a:gd name="connsiteY7" fmla="*/ 894866 h 960323"/>
                <a:gd name="connsiteX8" fmla="*/ 386267 w 595618"/>
                <a:gd name="connsiteY8" fmla="*/ 894866 h 960323"/>
                <a:gd name="connsiteX9" fmla="*/ 381464 w 595618"/>
                <a:gd name="connsiteY9" fmla="*/ 915092 h 960323"/>
                <a:gd name="connsiteX10" fmla="*/ 301207 w 595618"/>
                <a:gd name="connsiteY10" fmla="*/ 960323 h 960323"/>
                <a:gd name="connsiteX11" fmla="*/ 220949 w 595618"/>
                <a:gd name="connsiteY11" fmla="*/ 915092 h 960323"/>
                <a:gd name="connsiteX12" fmla="*/ 216146 w 595618"/>
                <a:gd name="connsiteY12" fmla="*/ 894865 h 960323"/>
                <a:gd name="connsiteX13" fmla="*/ 195623 w 595618"/>
                <a:gd name="connsiteY13" fmla="*/ 894865 h 960323"/>
                <a:gd name="connsiteX14" fmla="*/ 181035 w 595618"/>
                <a:gd name="connsiteY14" fmla="*/ 888823 h 960323"/>
                <a:gd name="connsiteX15" fmla="*/ 174993 w 595618"/>
                <a:gd name="connsiteY15" fmla="*/ 874235 h 960323"/>
                <a:gd name="connsiteX16" fmla="*/ 181035 w 595618"/>
                <a:gd name="connsiteY16" fmla="*/ 859648 h 960323"/>
                <a:gd name="connsiteX17" fmla="*/ 195623 w 595618"/>
                <a:gd name="connsiteY17" fmla="*/ 853606 h 960323"/>
                <a:gd name="connsiteX18" fmla="*/ 195623 w 595618"/>
                <a:gd name="connsiteY18" fmla="*/ 777570 h 960323"/>
                <a:gd name="connsiteX19" fmla="*/ 406790 w 595618"/>
                <a:gd name="connsiteY19" fmla="*/ 777570 h 960323"/>
                <a:gd name="connsiteX20" fmla="*/ 427420 w 595618"/>
                <a:gd name="connsiteY20" fmla="*/ 798200 h 960323"/>
                <a:gd name="connsiteX21" fmla="*/ 427419 w 595618"/>
                <a:gd name="connsiteY21" fmla="*/ 798200 h 960323"/>
                <a:gd name="connsiteX22" fmla="*/ 421377 w 595618"/>
                <a:gd name="connsiteY22" fmla="*/ 812788 h 960323"/>
                <a:gd name="connsiteX23" fmla="*/ 414785 w 595618"/>
                <a:gd name="connsiteY23" fmla="*/ 815518 h 960323"/>
                <a:gd name="connsiteX24" fmla="*/ 421378 w 595618"/>
                <a:gd name="connsiteY24" fmla="*/ 818249 h 960323"/>
                <a:gd name="connsiteX25" fmla="*/ 427420 w 595618"/>
                <a:gd name="connsiteY25" fmla="*/ 832837 h 960323"/>
                <a:gd name="connsiteX26" fmla="*/ 427419 w 595618"/>
                <a:gd name="connsiteY26" fmla="*/ 832837 h 960323"/>
                <a:gd name="connsiteX27" fmla="*/ 406789 w 595618"/>
                <a:gd name="connsiteY27" fmla="*/ 853467 h 960323"/>
                <a:gd name="connsiteX28" fmla="*/ 195623 w 595618"/>
                <a:gd name="connsiteY28" fmla="*/ 853466 h 960323"/>
                <a:gd name="connsiteX29" fmla="*/ 181035 w 595618"/>
                <a:gd name="connsiteY29" fmla="*/ 847424 h 960323"/>
                <a:gd name="connsiteX30" fmla="*/ 174993 w 595618"/>
                <a:gd name="connsiteY30" fmla="*/ 832836 h 960323"/>
                <a:gd name="connsiteX31" fmla="*/ 181035 w 595618"/>
                <a:gd name="connsiteY31" fmla="*/ 818249 h 960323"/>
                <a:gd name="connsiteX32" fmla="*/ 187629 w 595618"/>
                <a:gd name="connsiteY32" fmla="*/ 815518 h 960323"/>
                <a:gd name="connsiteX33" fmla="*/ 181035 w 595618"/>
                <a:gd name="connsiteY33" fmla="*/ 812787 h 960323"/>
                <a:gd name="connsiteX34" fmla="*/ 174993 w 595618"/>
                <a:gd name="connsiteY34" fmla="*/ 798199 h 960323"/>
                <a:gd name="connsiteX35" fmla="*/ 181035 w 595618"/>
                <a:gd name="connsiteY35" fmla="*/ 783612 h 960323"/>
                <a:gd name="connsiteX36" fmla="*/ 195623 w 595618"/>
                <a:gd name="connsiteY36" fmla="*/ 777570 h 960323"/>
                <a:gd name="connsiteX37" fmla="*/ 195623 w 595618"/>
                <a:gd name="connsiteY37" fmla="*/ 736171 h 960323"/>
                <a:gd name="connsiteX38" fmla="*/ 406790 w 595618"/>
                <a:gd name="connsiteY38" fmla="*/ 736171 h 960323"/>
                <a:gd name="connsiteX39" fmla="*/ 427420 w 595618"/>
                <a:gd name="connsiteY39" fmla="*/ 756801 h 960323"/>
                <a:gd name="connsiteX40" fmla="*/ 427419 w 595618"/>
                <a:gd name="connsiteY40" fmla="*/ 756801 h 960323"/>
                <a:gd name="connsiteX41" fmla="*/ 406789 w 595618"/>
                <a:gd name="connsiteY41" fmla="*/ 777431 h 960323"/>
                <a:gd name="connsiteX42" fmla="*/ 195623 w 595618"/>
                <a:gd name="connsiteY42" fmla="*/ 777430 h 960323"/>
                <a:gd name="connsiteX43" fmla="*/ 181035 w 595618"/>
                <a:gd name="connsiteY43" fmla="*/ 771388 h 960323"/>
                <a:gd name="connsiteX44" fmla="*/ 174993 w 595618"/>
                <a:gd name="connsiteY44" fmla="*/ 756800 h 960323"/>
                <a:gd name="connsiteX45" fmla="*/ 181035 w 595618"/>
                <a:gd name="connsiteY45" fmla="*/ 742213 h 960323"/>
                <a:gd name="connsiteX46" fmla="*/ 195623 w 595618"/>
                <a:gd name="connsiteY46" fmla="*/ 736171 h 960323"/>
                <a:gd name="connsiteX47" fmla="*/ 297809 w 595618"/>
                <a:gd name="connsiteY47" fmla="*/ 0 h 960323"/>
                <a:gd name="connsiteX48" fmla="*/ 595618 w 595618"/>
                <a:gd name="connsiteY48" fmla="*/ 297809 h 960323"/>
                <a:gd name="connsiteX49" fmla="*/ 561660 w 595618"/>
                <a:gd name="connsiteY49" fmla="*/ 433175 h 960323"/>
                <a:gd name="connsiteX50" fmla="*/ 564963 w 595618"/>
                <a:gd name="connsiteY50" fmla="*/ 433175 h 960323"/>
                <a:gd name="connsiteX51" fmla="*/ 550267 w 595618"/>
                <a:gd name="connsiteY51" fmla="*/ 454166 h 960323"/>
                <a:gd name="connsiteX52" fmla="*/ 534207 w 595618"/>
                <a:gd name="connsiteY52" fmla="*/ 477103 h 960323"/>
                <a:gd name="connsiteX53" fmla="*/ 415175 w 595618"/>
                <a:gd name="connsiteY53" fmla="*/ 727664 h 960323"/>
                <a:gd name="connsiteX54" fmla="*/ 190775 w 595618"/>
                <a:gd name="connsiteY54" fmla="*/ 727664 h 960323"/>
                <a:gd name="connsiteX55" fmla="*/ 75295 w 595618"/>
                <a:gd name="connsiteY55" fmla="*/ 493931 h 960323"/>
                <a:gd name="connsiteX56" fmla="*/ 0 w 595618"/>
                <a:gd name="connsiteY56" fmla="*/ 297809 h 960323"/>
                <a:gd name="connsiteX57" fmla="*/ 297809 w 595618"/>
                <a:gd name="connsiteY57" fmla="*/ 0 h 960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95618" h="960323">
                  <a:moveTo>
                    <a:pt x="174993" y="874235"/>
                  </a:moveTo>
                  <a:lnTo>
                    <a:pt x="174993" y="874235"/>
                  </a:lnTo>
                  <a:lnTo>
                    <a:pt x="174993" y="874236"/>
                  </a:lnTo>
                  <a:close/>
                  <a:moveTo>
                    <a:pt x="195623" y="853606"/>
                  </a:moveTo>
                  <a:lnTo>
                    <a:pt x="406790" y="853606"/>
                  </a:lnTo>
                  <a:cubicBezTo>
                    <a:pt x="418184" y="853606"/>
                    <a:pt x="427420" y="862842"/>
                    <a:pt x="427420" y="874236"/>
                  </a:cubicBezTo>
                  <a:lnTo>
                    <a:pt x="427419" y="874236"/>
                  </a:lnTo>
                  <a:cubicBezTo>
                    <a:pt x="427419" y="885630"/>
                    <a:pt x="418183" y="894866"/>
                    <a:pt x="406789" y="894866"/>
                  </a:cubicBezTo>
                  <a:lnTo>
                    <a:pt x="386267" y="894866"/>
                  </a:lnTo>
                  <a:lnTo>
                    <a:pt x="381464" y="915092"/>
                  </a:lnTo>
                  <a:cubicBezTo>
                    <a:pt x="368241" y="941672"/>
                    <a:pt x="337286" y="960323"/>
                    <a:pt x="301207" y="960323"/>
                  </a:cubicBezTo>
                  <a:cubicBezTo>
                    <a:pt x="265128" y="960323"/>
                    <a:pt x="234172" y="941672"/>
                    <a:pt x="220949" y="915092"/>
                  </a:cubicBezTo>
                  <a:lnTo>
                    <a:pt x="216146" y="894865"/>
                  </a:lnTo>
                  <a:lnTo>
                    <a:pt x="195623" y="894865"/>
                  </a:lnTo>
                  <a:cubicBezTo>
                    <a:pt x="189926" y="894865"/>
                    <a:pt x="184768" y="892556"/>
                    <a:pt x="181035" y="888823"/>
                  </a:cubicBezTo>
                  <a:lnTo>
                    <a:pt x="174993" y="874235"/>
                  </a:lnTo>
                  <a:lnTo>
                    <a:pt x="181035" y="859648"/>
                  </a:lnTo>
                  <a:cubicBezTo>
                    <a:pt x="184768" y="855915"/>
                    <a:pt x="189926" y="853606"/>
                    <a:pt x="195623" y="853606"/>
                  </a:cubicBezTo>
                  <a:close/>
                  <a:moveTo>
                    <a:pt x="195623" y="777570"/>
                  </a:moveTo>
                  <a:lnTo>
                    <a:pt x="406790" y="777570"/>
                  </a:lnTo>
                  <a:cubicBezTo>
                    <a:pt x="418184" y="777570"/>
                    <a:pt x="427420" y="786806"/>
                    <a:pt x="427420" y="798200"/>
                  </a:cubicBezTo>
                  <a:lnTo>
                    <a:pt x="427419" y="798200"/>
                  </a:lnTo>
                  <a:cubicBezTo>
                    <a:pt x="427419" y="803897"/>
                    <a:pt x="425110" y="809054"/>
                    <a:pt x="421377" y="812788"/>
                  </a:cubicBezTo>
                  <a:lnTo>
                    <a:pt x="414785" y="815518"/>
                  </a:lnTo>
                  <a:lnTo>
                    <a:pt x="421378" y="818249"/>
                  </a:lnTo>
                  <a:cubicBezTo>
                    <a:pt x="425111" y="821982"/>
                    <a:pt x="427420" y="827140"/>
                    <a:pt x="427420" y="832837"/>
                  </a:cubicBezTo>
                  <a:lnTo>
                    <a:pt x="427419" y="832837"/>
                  </a:lnTo>
                  <a:cubicBezTo>
                    <a:pt x="427419" y="844231"/>
                    <a:pt x="418183" y="853467"/>
                    <a:pt x="406789" y="853467"/>
                  </a:cubicBezTo>
                  <a:lnTo>
                    <a:pt x="195623" y="853466"/>
                  </a:lnTo>
                  <a:cubicBezTo>
                    <a:pt x="189926" y="853466"/>
                    <a:pt x="184768" y="851157"/>
                    <a:pt x="181035" y="847424"/>
                  </a:cubicBezTo>
                  <a:lnTo>
                    <a:pt x="174993" y="832836"/>
                  </a:lnTo>
                  <a:lnTo>
                    <a:pt x="181035" y="818249"/>
                  </a:lnTo>
                  <a:lnTo>
                    <a:pt x="187629" y="815518"/>
                  </a:lnTo>
                  <a:lnTo>
                    <a:pt x="181035" y="812787"/>
                  </a:lnTo>
                  <a:lnTo>
                    <a:pt x="174993" y="798199"/>
                  </a:lnTo>
                  <a:lnTo>
                    <a:pt x="181035" y="783612"/>
                  </a:lnTo>
                  <a:cubicBezTo>
                    <a:pt x="184768" y="779879"/>
                    <a:pt x="189926" y="777570"/>
                    <a:pt x="195623" y="777570"/>
                  </a:cubicBezTo>
                  <a:close/>
                  <a:moveTo>
                    <a:pt x="195623" y="736171"/>
                  </a:moveTo>
                  <a:lnTo>
                    <a:pt x="406790" y="736171"/>
                  </a:lnTo>
                  <a:cubicBezTo>
                    <a:pt x="418184" y="736171"/>
                    <a:pt x="427420" y="745407"/>
                    <a:pt x="427420" y="756801"/>
                  </a:cubicBezTo>
                  <a:lnTo>
                    <a:pt x="427419" y="756801"/>
                  </a:lnTo>
                  <a:cubicBezTo>
                    <a:pt x="427419" y="768195"/>
                    <a:pt x="418183" y="777431"/>
                    <a:pt x="406789" y="777431"/>
                  </a:cubicBezTo>
                  <a:lnTo>
                    <a:pt x="195623" y="777430"/>
                  </a:lnTo>
                  <a:cubicBezTo>
                    <a:pt x="189926" y="777430"/>
                    <a:pt x="184768" y="775121"/>
                    <a:pt x="181035" y="771388"/>
                  </a:cubicBezTo>
                  <a:lnTo>
                    <a:pt x="174993" y="756800"/>
                  </a:lnTo>
                  <a:lnTo>
                    <a:pt x="181035" y="742213"/>
                  </a:lnTo>
                  <a:cubicBezTo>
                    <a:pt x="184768" y="738480"/>
                    <a:pt x="189926" y="736171"/>
                    <a:pt x="195623" y="736171"/>
                  </a:cubicBezTo>
                  <a:close/>
                  <a:moveTo>
                    <a:pt x="297809" y="0"/>
                  </a:moveTo>
                  <a:cubicBezTo>
                    <a:pt x="462285" y="0"/>
                    <a:pt x="595618" y="133334"/>
                    <a:pt x="595618" y="297809"/>
                  </a:cubicBezTo>
                  <a:cubicBezTo>
                    <a:pt x="595618" y="346795"/>
                    <a:pt x="583791" y="393018"/>
                    <a:pt x="561660" y="433175"/>
                  </a:cubicBezTo>
                  <a:lnTo>
                    <a:pt x="564963" y="433175"/>
                  </a:lnTo>
                  <a:lnTo>
                    <a:pt x="550267" y="454166"/>
                  </a:lnTo>
                  <a:cubicBezTo>
                    <a:pt x="546078" y="462612"/>
                    <a:pt x="540762" y="470335"/>
                    <a:pt x="534207" y="477103"/>
                  </a:cubicBezTo>
                  <a:cubicBezTo>
                    <a:pt x="477913" y="557557"/>
                    <a:pt x="431141" y="646031"/>
                    <a:pt x="415175" y="727664"/>
                  </a:cubicBezTo>
                  <a:lnTo>
                    <a:pt x="190775" y="727664"/>
                  </a:lnTo>
                  <a:cubicBezTo>
                    <a:pt x="178298" y="652103"/>
                    <a:pt x="126191" y="569216"/>
                    <a:pt x="75295" y="493931"/>
                  </a:cubicBezTo>
                  <a:cubicBezTo>
                    <a:pt x="28091" y="442238"/>
                    <a:pt x="0" y="373304"/>
                    <a:pt x="0" y="297809"/>
                  </a:cubicBezTo>
                  <a:cubicBezTo>
                    <a:pt x="0" y="133334"/>
                    <a:pt x="133333" y="0"/>
                    <a:pt x="29780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35" name="Oval 31">
              <a:extLst>
                <a:ext uri="{FF2B5EF4-FFF2-40B4-BE49-F238E27FC236}">
                  <a16:creationId xmlns:a16="http://schemas.microsoft.com/office/drawing/2014/main" id="{57802629-ABF2-41E4-923B-F453CB741958}"/>
                </a:ext>
              </a:extLst>
            </p:cNvPr>
            <p:cNvSpPr/>
            <p:nvPr/>
          </p:nvSpPr>
          <p:spPr>
            <a:xfrm>
              <a:off x="7586953" y="5491888"/>
              <a:ext cx="419782" cy="404439"/>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grpSp>
        <p:nvGrpSpPr>
          <p:cNvPr id="14" name="Csoportba foglalás 13">
            <a:extLst>
              <a:ext uri="{FF2B5EF4-FFF2-40B4-BE49-F238E27FC236}">
                <a16:creationId xmlns:a16="http://schemas.microsoft.com/office/drawing/2014/main" id="{1B094C0C-061E-4246-A79A-373479177378}"/>
              </a:ext>
            </a:extLst>
          </p:cNvPr>
          <p:cNvGrpSpPr/>
          <p:nvPr/>
        </p:nvGrpSpPr>
        <p:grpSpPr>
          <a:xfrm>
            <a:off x="7013613" y="4206915"/>
            <a:ext cx="595618" cy="960323"/>
            <a:chOff x="7495321" y="4216792"/>
            <a:chExt cx="595618" cy="960323"/>
          </a:xfrm>
        </p:grpSpPr>
        <p:sp>
          <p:nvSpPr>
            <p:cNvPr id="27" name="자유형: 도형 64">
              <a:extLst>
                <a:ext uri="{FF2B5EF4-FFF2-40B4-BE49-F238E27FC236}">
                  <a16:creationId xmlns:a16="http://schemas.microsoft.com/office/drawing/2014/main" id="{BE3D4948-815F-4D43-B913-3934C07C1FB2}"/>
                </a:ext>
              </a:extLst>
            </p:cNvPr>
            <p:cNvSpPr/>
            <p:nvPr/>
          </p:nvSpPr>
          <p:spPr>
            <a:xfrm>
              <a:off x="7495321" y="4216792"/>
              <a:ext cx="595618" cy="960323"/>
            </a:xfrm>
            <a:custGeom>
              <a:avLst/>
              <a:gdLst>
                <a:gd name="connsiteX0" fmla="*/ 174993 w 595618"/>
                <a:gd name="connsiteY0" fmla="*/ 874235 h 960323"/>
                <a:gd name="connsiteX1" fmla="*/ 174993 w 595618"/>
                <a:gd name="connsiteY1" fmla="*/ 874235 h 960323"/>
                <a:gd name="connsiteX2" fmla="*/ 174993 w 595618"/>
                <a:gd name="connsiteY2" fmla="*/ 874236 h 960323"/>
                <a:gd name="connsiteX3" fmla="*/ 195623 w 595618"/>
                <a:gd name="connsiteY3" fmla="*/ 853606 h 960323"/>
                <a:gd name="connsiteX4" fmla="*/ 406790 w 595618"/>
                <a:gd name="connsiteY4" fmla="*/ 853606 h 960323"/>
                <a:gd name="connsiteX5" fmla="*/ 427420 w 595618"/>
                <a:gd name="connsiteY5" fmla="*/ 874236 h 960323"/>
                <a:gd name="connsiteX6" fmla="*/ 427419 w 595618"/>
                <a:gd name="connsiteY6" fmla="*/ 874236 h 960323"/>
                <a:gd name="connsiteX7" fmla="*/ 406789 w 595618"/>
                <a:gd name="connsiteY7" fmla="*/ 894866 h 960323"/>
                <a:gd name="connsiteX8" fmla="*/ 386267 w 595618"/>
                <a:gd name="connsiteY8" fmla="*/ 894866 h 960323"/>
                <a:gd name="connsiteX9" fmla="*/ 381464 w 595618"/>
                <a:gd name="connsiteY9" fmla="*/ 915092 h 960323"/>
                <a:gd name="connsiteX10" fmla="*/ 301207 w 595618"/>
                <a:gd name="connsiteY10" fmla="*/ 960323 h 960323"/>
                <a:gd name="connsiteX11" fmla="*/ 220949 w 595618"/>
                <a:gd name="connsiteY11" fmla="*/ 915092 h 960323"/>
                <a:gd name="connsiteX12" fmla="*/ 216146 w 595618"/>
                <a:gd name="connsiteY12" fmla="*/ 894865 h 960323"/>
                <a:gd name="connsiteX13" fmla="*/ 195623 w 595618"/>
                <a:gd name="connsiteY13" fmla="*/ 894865 h 960323"/>
                <a:gd name="connsiteX14" fmla="*/ 181035 w 595618"/>
                <a:gd name="connsiteY14" fmla="*/ 888823 h 960323"/>
                <a:gd name="connsiteX15" fmla="*/ 174993 w 595618"/>
                <a:gd name="connsiteY15" fmla="*/ 874235 h 960323"/>
                <a:gd name="connsiteX16" fmla="*/ 181035 w 595618"/>
                <a:gd name="connsiteY16" fmla="*/ 859648 h 960323"/>
                <a:gd name="connsiteX17" fmla="*/ 195623 w 595618"/>
                <a:gd name="connsiteY17" fmla="*/ 853606 h 960323"/>
                <a:gd name="connsiteX18" fmla="*/ 195623 w 595618"/>
                <a:gd name="connsiteY18" fmla="*/ 777570 h 960323"/>
                <a:gd name="connsiteX19" fmla="*/ 406790 w 595618"/>
                <a:gd name="connsiteY19" fmla="*/ 777570 h 960323"/>
                <a:gd name="connsiteX20" fmla="*/ 427420 w 595618"/>
                <a:gd name="connsiteY20" fmla="*/ 798200 h 960323"/>
                <a:gd name="connsiteX21" fmla="*/ 427419 w 595618"/>
                <a:gd name="connsiteY21" fmla="*/ 798200 h 960323"/>
                <a:gd name="connsiteX22" fmla="*/ 421377 w 595618"/>
                <a:gd name="connsiteY22" fmla="*/ 812788 h 960323"/>
                <a:gd name="connsiteX23" fmla="*/ 414785 w 595618"/>
                <a:gd name="connsiteY23" fmla="*/ 815518 h 960323"/>
                <a:gd name="connsiteX24" fmla="*/ 421378 w 595618"/>
                <a:gd name="connsiteY24" fmla="*/ 818249 h 960323"/>
                <a:gd name="connsiteX25" fmla="*/ 427420 w 595618"/>
                <a:gd name="connsiteY25" fmla="*/ 832837 h 960323"/>
                <a:gd name="connsiteX26" fmla="*/ 427419 w 595618"/>
                <a:gd name="connsiteY26" fmla="*/ 832837 h 960323"/>
                <a:gd name="connsiteX27" fmla="*/ 406789 w 595618"/>
                <a:gd name="connsiteY27" fmla="*/ 853467 h 960323"/>
                <a:gd name="connsiteX28" fmla="*/ 195623 w 595618"/>
                <a:gd name="connsiteY28" fmla="*/ 853466 h 960323"/>
                <a:gd name="connsiteX29" fmla="*/ 181035 w 595618"/>
                <a:gd name="connsiteY29" fmla="*/ 847424 h 960323"/>
                <a:gd name="connsiteX30" fmla="*/ 174993 w 595618"/>
                <a:gd name="connsiteY30" fmla="*/ 832836 h 960323"/>
                <a:gd name="connsiteX31" fmla="*/ 181035 w 595618"/>
                <a:gd name="connsiteY31" fmla="*/ 818249 h 960323"/>
                <a:gd name="connsiteX32" fmla="*/ 187629 w 595618"/>
                <a:gd name="connsiteY32" fmla="*/ 815518 h 960323"/>
                <a:gd name="connsiteX33" fmla="*/ 181035 w 595618"/>
                <a:gd name="connsiteY33" fmla="*/ 812787 h 960323"/>
                <a:gd name="connsiteX34" fmla="*/ 174993 w 595618"/>
                <a:gd name="connsiteY34" fmla="*/ 798199 h 960323"/>
                <a:gd name="connsiteX35" fmla="*/ 181035 w 595618"/>
                <a:gd name="connsiteY35" fmla="*/ 783612 h 960323"/>
                <a:gd name="connsiteX36" fmla="*/ 195623 w 595618"/>
                <a:gd name="connsiteY36" fmla="*/ 777570 h 960323"/>
                <a:gd name="connsiteX37" fmla="*/ 195623 w 595618"/>
                <a:gd name="connsiteY37" fmla="*/ 736171 h 960323"/>
                <a:gd name="connsiteX38" fmla="*/ 406790 w 595618"/>
                <a:gd name="connsiteY38" fmla="*/ 736171 h 960323"/>
                <a:gd name="connsiteX39" fmla="*/ 427420 w 595618"/>
                <a:gd name="connsiteY39" fmla="*/ 756801 h 960323"/>
                <a:gd name="connsiteX40" fmla="*/ 427419 w 595618"/>
                <a:gd name="connsiteY40" fmla="*/ 756801 h 960323"/>
                <a:gd name="connsiteX41" fmla="*/ 406789 w 595618"/>
                <a:gd name="connsiteY41" fmla="*/ 777431 h 960323"/>
                <a:gd name="connsiteX42" fmla="*/ 195623 w 595618"/>
                <a:gd name="connsiteY42" fmla="*/ 777430 h 960323"/>
                <a:gd name="connsiteX43" fmla="*/ 181035 w 595618"/>
                <a:gd name="connsiteY43" fmla="*/ 771388 h 960323"/>
                <a:gd name="connsiteX44" fmla="*/ 174993 w 595618"/>
                <a:gd name="connsiteY44" fmla="*/ 756800 h 960323"/>
                <a:gd name="connsiteX45" fmla="*/ 181035 w 595618"/>
                <a:gd name="connsiteY45" fmla="*/ 742213 h 960323"/>
                <a:gd name="connsiteX46" fmla="*/ 195623 w 595618"/>
                <a:gd name="connsiteY46" fmla="*/ 736171 h 960323"/>
                <a:gd name="connsiteX47" fmla="*/ 297809 w 595618"/>
                <a:gd name="connsiteY47" fmla="*/ 0 h 960323"/>
                <a:gd name="connsiteX48" fmla="*/ 595618 w 595618"/>
                <a:gd name="connsiteY48" fmla="*/ 297809 h 960323"/>
                <a:gd name="connsiteX49" fmla="*/ 561660 w 595618"/>
                <a:gd name="connsiteY49" fmla="*/ 433175 h 960323"/>
                <a:gd name="connsiteX50" fmla="*/ 564963 w 595618"/>
                <a:gd name="connsiteY50" fmla="*/ 433175 h 960323"/>
                <a:gd name="connsiteX51" fmla="*/ 550267 w 595618"/>
                <a:gd name="connsiteY51" fmla="*/ 454166 h 960323"/>
                <a:gd name="connsiteX52" fmla="*/ 534207 w 595618"/>
                <a:gd name="connsiteY52" fmla="*/ 477103 h 960323"/>
                <a:gd name="connsiteX53" fmla="*/ 415175 w 595618"/>
                <a:gd name="connsiteY53" fmla="*/ 727664 h 960323"/>
                <a:gd name="connsiteX54" fmla="*/ 190775 w 595618"/>
                <a:gd name="connsiteY54" fmla="*/ 727664 h 960323"/>
                <a:gd name="connsiteX55" fmla="*/ 75295 w 595618"/>
                <a:gd name="connsiteY55" fmla="*/ 493931 h 960323"/>
                <a:gd name="connsiteX56" fmla="*/ 0 w 595618"/>
                <a:gd name="connsiteY56" fmla="*/ 297809 h 960323"/>
                <a:gd name="connsiteX57" fmla="*/ 297809 w 595618"/>
                <a:gd name="connsiteY57" fmla="*/ 0 h 960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95618" h="960323">
                  <a:moveTo>
                    <a:pt x="174993" y="874235"/>
                  </a:moveTo>
                  <a:lnTo>
                    <a:pt x="174993" y="874235"/>
                  </a:lnTo>
                  <a:lnTo>
                    <a:pt x="174993" y="874236"/>
                  </a:lnTo>
                  <a:close/>
                  <a:moveTo>
                    <a:pt x="195623" y="853606"/>
                  </a:moveTo>
                  <a:lnTo>
                    <a:pt x="406790" y="853606"/>
                  </a:lnTo>
                  <a:cubicBezTo>
                    <a:pt x="418184" y="853606"/>
                    <a:pt x="427420" y="862842"/>
                    <a:pt x="427420" y="874236"/>
                  </a:cubicBezTo>
                  <a:lnTo>
                    <a:pt x="427419" y="874236"/>
                  </a:lnTo>
                  <a:cubicBezTo>
                    <a:pt x="427419" y="885630"/>
                    <a:pt x="418183" y="894866"/>
                    <a:pt x="406789" y="894866"/>
                  </a:cubicBezTo>
                  <a:lnTo>
                    <a:pt x="386267" y="894866"/>
                  </a:lnTo>
                  <a:lnTo>
                    <a:pt x="381464" y="915092"/>
                  </a:lnTo>
                  <a:cubicBezTo>
                    <a:pt x="368241" y="941672"/>
                    <a:pt x="337286" y="960323"/>
                    <a:pt x="301207" y="960323"/>
                  </a:cubicBezTo>
                  <a:cubicBezTo>
                    <a:pt x="265128" y="960323"/>
                    <a:pt x="234172" y="941672"/>
                    <a:pt x="220949" y="915092"/>
                  </a:cubicBezTo>
                  <a:lnTo>
                    <a:pt x="216146" y="894865"/>
                  </a:lnTo>
                  <a:lnTo>
                    <a:pt x="195623" y="894865"/>
                  </a:lnTo>
                  <a:cubicBezTo>
                    <a:pt x="189926" y="894865"/>
                    <a:pt x="184768" y="892556"/>
                    <a:pt x="181035" y="888823"/>
                  </a:cubicBezTo>
                  <a:lnTo>
                    <a:pt x="174993" y="874235"/>
                  </a:lnTo>
                  <a:lnTo>
                    <a:pt x="181035" y="859648"/>
                  </a:lnTo>
                  <a:cubicBezTo>
                    <a:pt x="184768" y="855915"/>
                    <a:pt x="189926" y="853606"/>
                    <a:pt x="195623" y="853606"/>
                  </a:cubicBezTo>
                  <a:close/>
                  <a:moveTo>
                    <a:pt x="195623" y="777570"/>
                  </a:moveTo>
                  <a:lnTo>
                    <a:pt x="406790" y="777570"/>
                  </a:lnTo>
                  <a:cubicBezTo>
                    <a:pt x="418184" y="777570"/>
                    <a:pt x="427420" y="786806"/>
                    <a:pt x="427420" y="798200"/>
                  </a:cubicBezTo>
                  <a:lnTo>
                    <a:pt x="427419" y="798200"/>
                  </a:lnTo>
                  <a:cubicBezTo>
                    <a:pt x="427419" y="803897"/>
                    <a:pt x="425110" y="809054"/>
                    <a:pt x="421377" y="812788"/>
                  </a:cubicBezTo>
                  <a:lnTo>
                    <a:pt x="414785" y="815518"/>
                  </a:lnTo>
                  <a:lnTo>
                    <a:pt x="421378" y="818249"/>
                  </a:lnTo>
                  <a:cubicBezTo>
                    <a:pt x="425111" y="821982"/>
                    <a:pt x="427420" y="827140"/>
                    <a:pt x="427420" y="832837"/>
                  </a:cubicBezTo>
                  <a:lnTo>
                    <a:pt x="427419" y="832837"/>
                  </a:lnTo>
                  <a:cubicBezTo>
                    <a:pt x="427419" y="844231"/>
                    <a:pt x="418183" y="853467"/>
                    <a:pt x="406789" y="853467"/>
                  </a:cubicBezTo>
                  <a:lnTo>
                    <a:pt x="195623" y="853466"/>
                  </a:lnTo>
                  <a:cubicBezTo>
                    <a:pt x="189926" y="853466"/>
                    <a:pt x="184768" y="851157"/>
                    <a:pt x="181035" y="847424"/>
                  </a:cubicBezTo>
                  <a:lnTo>
                    <a:pt x="174993" y="832836"/>
                  </a:lnTo>
                  <a:lnTo>
                    <a:pt x="181035" y="818249"/>
                  </a:lnTo>
                  <a:lnTo>
                    <a:pt x="187629" y="815518"/>
                  </a:lnTo>
                  <a:lnTo>
                    <a:pt x="181035" y="812787"/>
                  </a:lnTo>
                  <a:lnTo>
                    <a:pt x="174993" y="798199"/>
                  </a:lnTo>
                  <a:lnTo>
                    <a:pt x="181035" y="783612"/>
                  </a:lnTo>
                  <a:cubicBezTo>
                    <a:pt x="184768" y="779879"/>
                    <a:pt x="189926" y="777570"/>
                    <a:pt x="195623" y="777570"/>
                  </a:cubicBezTo>
                  <a:close/>
                  <a:moveTo>
                    <a:pt x="195623" y="736171"/>
                  </a:moveTo>
                  <a:lnTo>
                    <a:pt x="406790" y="736171"/>
                  </a:lnTo>
                  <a:cubicBezTo>
                    <a:pt x="418184" y="736171"/>
                    <a:pt x="427420" y="745407"/>
                    <a:pt x="427420" y="756801"/>
                  </a:cubicBezTo>
                  <a:lnTo>
                    <a:pt x="427419" y="756801"/>
                  </a:lnTo>
                  <a:cubicBezTo>
                    <a:pt x="427419" y="768195"/>
                    <a:pt x="418183" y="777431"/>
                    <a:pt x="406789" y="777431"/>
                  </a:cubicBezTo>
                  <a:lnTo>
                    <a:pt x="195623" y="777430"/>
                  </a:lnTo>
                  <a:cubicBezTo>
                    <a:pt x="189926" y="777430"/>
                    <a:pt x="184768" y="775121"/>
                    <a:pt x="181035" y="771388"/>
                  </a:cubicBezTo>
                  <a:lnTo>
                    <a:pt x="174993" y="756800"/>
                  </a:lnTo>
                  <a:lnTo>
                    <a:pt x="181035" y="742213"/>
                  </a:lnTo>
                  <a:cubicBezTo>
                    <a:pt x="184768" y="738480"/>
                    <a:pt x="189926" y="736171"/>
                    <a:pt x="195623" y="736171"/>
                  </a:cubicBezTo>
                  <a:close/>
                  <a:moveTo>
                    <a:pt x="297809" y="0"/>
                  </a:moveTo>
                  <a:cubicBezTo>
                    <a:pt x="462285" y="0"/>
                    <a:pt x="595618" y="133334"/>
                    <a:pt x="595618" y="297809"/>
                  </a:cubicBezTo>
                  <a:cubicBezTo>
                    <a:pt x="595618" y="346795"/>
                    <a:pt x="583791" y="393018"/>
                    <a:pt x="561660" y="433175"/>
                  </a:cubicBezTo>
                  <a:lnTo>
                    <a:pt x="564963" y="433175"/>
                  </a:lnTo>
                  <a:lnTo>
                    <a:pt x="550267" y="454166"/>
                  </a:lnTo>
                  <a:cubicBezTo>
                    <a:pt x="546078" y="462612"/>
                    <a:pt x="540762" y="470335"/>
                    <a:pt x="534207" y="477103"/>
                  </a:cubicBezTo>
                  <a:cubicBezTo>
                    <a:pt x="477913" y="557557"/>
                    <a:pt x="431141" y="646031"/>
                    <a:pt x="415175" y="727664"/>
                  </a:cubicBezTo>
                  <a:lnTo>
                    <a:pt x="190775" y="727664"/>
                  </a:lnTo>
                  <a:cubicBezTo>
                    <a:pt x="178298" y="652103"/>
                    <a:pt x="126191" y="569216"/>
                    <a:pt x="75295" y="493931"/>
                  </a:cubicBezTo>
                  <a:cubicBezTo>
                    <a:pt x="28091" y="442238"/>
                    <a:pt x="0" y="373304"/>
                    <a:pt x="0" y="297809"/>
                  </a:cubicBezTo>
                  <a:cubicBezTo>
                    <a:pt x="0" y="133334"/>
                    <a:pt x="133333" y="0"/>
                    <a:pt x="297809"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dirty="0"/>
            </a:p>
          </p:txBody>
        </p:sp>
        <p:sp>
          <p:nvSpPr>
            <p:cNvPr id="36" name="Oval 31">
              <a:extLst>
                <a:ext uri="{FF2B5EF4-FFF2-40B4-BE49-F238E27FC236}">
                  <a16:creationId xmlns:a16="http://schemas.microsoft.com/office/drawing/2014/main" id="{C454F746-0921-49E1-ACFF-FAFCCCA7F51B}"/>
                </a:ext>
              </a:extLst>
            </p:cNvPr>
            <p:cNvSpPr/>
            <p:nvPr/>
          </p:nvSpPr>
          <p:spPr>
            <a:xfrm>
              <a:off x="7583239" y="4367259"/>
              <a:ext cx="419782" cy="404439"/>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grpSp>
        <p:nvGrpSpPr>
          <p:cNvPr id="10" name="Csoportba foglalás 9">
            <a:extLst>
              <a:ext uri="{FF2B5EF4-FFF2-40B4-BE49-F238E27FC236}">
                <a16:creationId xmlns:a16="http://schemas.microsoft.com/office/drawing/2014/main" id="{84A4415B-C7A1-4ED5-A953-B5AE04AF734C}"/>
              </a:ext>
            </a:extLst>
          </p:cNvPr>
          <p:cNvGrpSpPr/>
          <p:nvPr/>
        </p:nvGrpSpPr>
        <p:grpSpPr>
          <a:xfrm>
            <a:off x="7018922" y="3072409"/>
            <a:ext cx="595618" cy="960323"/>
            <a:chOff x="7495321" y="3092162"/>
            <a:chExt cx="595618" cy="960323"/>
          </a:xfrm>
        </p:grpSpPr>
        <p:sp>
          <p:nvSpPr>
            <p:cNvPr id="26" name="자유형: 도형 63">
              <a:extLst>
                <a:ext uri="{FF2B5EF4-FFF2-40B4-BE49-F238E27FC236}">
                  <a16:creationId xmlns:a16="http://schemas.microsoft.com/office/drawing/2014/main" id="{2340DA8F-28CA-4518-BD05-538ADCE7ED4F}"/>
                </a:ext>
              </a:extLst>
            </p:cNvPr>
            <p:cNvSpPr/>
            <p:nvPr/>
          </p:nvSpPr>
          <p:spPr>
            <a:xfrm>
              <a:off x="7495321" y="3092162"/>
              <a:ext cx="595618" cy="960323"/>
            </a:xfrm>
            <a:custGeom>
              <a:avLst/>
              <a:gdLst>
                <a:gd name="connsiteX0" fmla="*/ 174993 w 595618"/>
                <a:gd name="connsiteY0" fmla="*/ 874235 h 960323"/>
                <a:gd name="connsiteX1" fmla="*/ 174993 w 595618"/>
                <a:gd name="connsiteY1" fmla="*/ 874235 h 960323"/>
                <a:gd name="connsiteX2" fmla="*/ 174993 w 595618"/>
                <a:gd name="connsiteY2" fmla="*/ 874236 h 960323"/>
                <a:gd name="connsiteX3" fmla="*/ 195623 w 595618"/>
                <a:gd name="connsiteY3" fmla="*/ 853606 h 960323"/>
                <a:gd name="connsiteX4" fmla="*/ 406790 w 595618"/>
                <a:gd name="connsiteY4" fmla="*/ 853606 h 960323"/>
                <a:gd name="connsiteX5" fmla="*/ 427420 w 595618"/>
                <a:gd name="connsiteY5" fmla="*/ 874236 h 960323"/>
                <a:gd name="connsiteX6" fmla="*/ 427419 w 595618"/>
                <a:gd name="connsiteY6" fmla="*/ 874236 h 960323"/>
                <a:gd name="connsiteX7" fmla="*/ 406789 w 595618"/>
                <a:gd name="connsiteY7" fmla="*/ 894866 h 960323"/>
                <a:gd name="connsiteX8" fmla="*/ 386267 w 595618"/>
                <a:gd name="connsiteY8" fmla="*/ 894866 h 960323"/>
                <a:gd name="connsiteX9" fmla="*/ 381464 w 595618"/>
                <a:gd name="connsiteY9" fmla="*/ 915092 h 960323"/>
                <a:gd name="connsiteX10" fmla="*/ 301207 w 595618"/>
                <a:gd name="connsiteY10" fmla="*/ 960323 h 960323"/>
                <a:gd name="connsiteX11" fmla="*/ 220949 w 595618"/>
                <a:gd name="connsiteY11" fmla="*/ 915092 h 960323"/>
                <a:gd name="connsiteX12" fmla="*/ 216146 w 595618"/>
                <a:gd name="connsiteY12" fmla="*/ 894865 h 960323"/>
                <a:gd name="connsiteX13" fmla="*/ 195623 w 595618"/>
                <a:gd name="connsiteY13" fmla="*/ 894865 h 960323"/>
                <a:gd name="connsiteX14" fmla="*/ 181035 w 595618"/>
                <a:gd name="connsiteY14" fmla="*/ 888823 h 960323"/>
                <a:gd name="connsiteX15" fmla="*/ 174993 w 595618"/>
                <a:gd name="connsiteY15" fmla="*/ 874235 h 960323"/>
                <a:gd name="connsiteX16" fmla="*/ 181035 w 595618"/>
                <a:gd name="connsiteY16" fmla="*/ 859648 h 960323"/>
                <a:gd name="connsiteX17" fmla="*/ 195623 w 595618"/>
                <a:gd name="connsiteY17" fmla="*/ 853606 h 960323"/>
                <a:gd name="connsiteX18" fmla="*/ 195623 w 595618"/>
                <a:gd name="connsiteY18" fmla="*/ 777570 h 960323"/>
                <a:gd name="connsiteX19" fmla="*/ 406790 w 595618"/>
                <a:gd name="connsiteY19" fmla="*/ 777570 h 960323"/>
                <a:gd name="connsiteX20" fmla="*/ 427420 w 595618"/>
                <a:gd name="connsiteY20" fmla="*/ 798200 h 960323"/>
                <a:gd name="connsiteX21" fmla="*/ 427419 w 595618"/>
                <a:gd name="connsiteY21" fmla="*/ 798200 h 960323"/>
                <a:gd name="connsiteX22" fmla="*/ 421377 w 595618"/>
                <a:gd name="connsiteY22" fmla="*/ 812788 h 960323"/>
                <a:gd name="connsiteX23" fmla="*/ 414785 w 595618"/>
                <a:gd name="connsiteY23" fmla="*/ 815518 h 960323"/>
                <a:gd name="connsiteX24" fmla="*/ 421378 w 595618"/>
                <a:gd name="connsiteY24" fmla="*/ 818249 h 960323"/>
                <a:gd name="connsiteX25" fmla="*/ 427420 w 595618"/>
                <a:gd name="connsiteY25" fmla="*/ 832837 h 960323"/>
                <a:gd name="connsiteX26" fmla="*/ 427419 w 595618"/>
                <a:gd name="connsiteY26" fmla="*/ 832837 h 960323"/>
                <a:gd name="connsiteX27" fmla="*/ 406789 w 595618"/>
                <a:gd name="connsiteY27" fmla="*/ 853467 h 960323"/>
                <a:gd name="connsiteX28" fmla="*/ 195623 w 595618"/>
                <a:gd name="connsiteY28" fmla="*/ 853466 h 960323"/>
                <a:gd name="connsiteX29" fmla="*/ 181035 w 595618"/>
                <a:gd name="connsiteY29" fmla="*/ 847424 h 960323"/>
                <a:gd name="connsiteX30" fmla="*/ 174993 w 595618"/>
                <a:gd name="connsiteY30" fmla="*/ 832836 h 960323"/>
                <a:gd name="connsiteX31" fmla="*/ 181035 w 595618"/>
                <a:gd name="connsiteY31" fmla="*/ 818249 h 960323"/>
                <a:gd name="connsiteX32" fmla="*/ 187629 w 595618"/>
                <a:gd name="connsiteY32" fmla="*/ 815518 h 960323"/>
                <a:gd name="connsiteX33" fmla="*/ 181035 w 595618"/>
                <a:gd name="connsiteY33" fmla="*/ 812787 h 960323"/>
                <a:gd name="connsiteX34" fmla="*/ 174993 w 595618"/>
                <a:gd name="connsiteY34" fmla="*/ 798199 h 960323"/>
                <a:gd name="connsiteX35" fmla="*/ 181035 w 595618"/>
                <a:gd name="connsiteY35" fmla="*/ 783612 h 960323"/>
                <a:gd name="connsiteX36" fmla="*/ 195623 w 595618"/>
                <a:gd name="connsiteY36" fmla="*/ 777570 h 960323"/>
                <a:gd name="connsiteX37" fmla="*/ 195623 w 595618"/>
                <a:gd name="connsiteY37" fmla="*/ 736171 h 960323"/>
                <a:gd name="connsiteX38" fmla="*/ 406790 w 595618"/>
                <a:gd name="connsiteY38" fmla="*/ 736171 h 960323"/>
                <a:gd name="connsiteX39" fmla="*/ 427420 w 595618"/>
                <a:gd name="connsiteY39" fmla="*/ 756801 h 960323"/>
                <a:gd name="connsiteX40" fmla="*/ 427419 w 595618"/>
                <a:gd name="connsiteY40" fmla="*/ 756801 h 960323"/>
                <a:gd name="connsiteX41" fmla="*/ 406789 w 595618"/>
                <a:gd name="connsiteY41" fmla="*/ 777431 h 960323"/>
                <a:gd name="connsiteX42" fmla="*/ 195623 w 595618"/>
                <a:gd name="connsiteY42" fmla="*/ 777430 h 960323"/>
                <a:gd name="connsiteX43" fmla="*/ 181035 w 595618"/>
                <a:gd name="connsiteY43" fmla="*/ 771388 h 960323"/>
                <a:gd name="connsiteX44" fmla="*/ 174993 w 595618"/>
                <a:gd name="connsiteY44" fmla="*/ 756800 h 960323"/>
                <a:gd name="connsiteX45" fmla="*/ 181035 w 595618"/>
                <a:gd name="connsiteY45" fmla="*/ 742213 h 960323"/>
                <a:gd name="connsiteX46" fmla="*/ 195623 w 595618"/>
                <a:gd name="connsiteY46" fmla="*/ 736171 h 960323"/>
                <a:gd name="connsiteX47" fmla="*/ 297809 w 595618"/>
                <a:gd name="connsiteY47" fmla="*/ 0 h 960323"/>
                <a:gd name="connsiteX48" fmla="*/ 595618 w 595618"/>
                <a:gd name="connsiteY48" fmla="*/ 297809 h 960323"/>
                <a:gd name="connsiteX49" fmla="*/ 561660 w 595618"/>
                <a:gd name="connsiteY49" fmla="*/ 433175 h 960323"/>
                <a:gd name="connsiteX50" fmla="*/ 564963 w 595618"/>
                <a:gd name="connsiteY50" fmla="*/ 433175 h 960323"/>
                <a:gd name="connsiteX51" fmla="*/ 550267 w 595618"/>
                <a:gd name="connsiteY51" fmla="*/ 454166 h 960323"/>
                <a:gd name="connsiteX52" fmla="*/ 534207 w 595618"/>
                <a:gd name="connsiteY52" fmla="*/ 477103 h 960323"/>
                <a:gd name="connsiteX53" fmla="*/ 415175 w 595618"/>
                <a:gd name="connsiteY53" fmla="*/ 727664 h 960323"/>
                <a:gd name="connsiteX54" fmla="*/ 190775 w 595618"/>
                <a:gd name="connsiteY54" fmla="*/ 727664 h 960323"/>
                <a:gd name="connsiteX55" fmla="*/ 75295 w 595618"/>
                <a:gd name="connsiteY55" fmla="*/ 493931 h 960323"/>
                <a:gd name="connsiteX56" fmla="*/ 0 w 595618"/>
                <a:gd name="connsiteY56" fmla="*/ 297809 h 960323"/>
                <a:gd name="connsiteX57" fmla="*/ 297809 w 595618"/>
                <a:gd name="connsiteY57" fmla="*/ 0 h 960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95618" h="960323">
                  <a:moveTo>
                    <a:pt x="174993" y="874235"/>
                  </a:moveTo>
                  <a:lnTo>
                    <a:pt x="174993" y="874235"/>
                  </a:lnTo>
                  <a:lnTo>
                    <a:pt x="174993" y="874236"/>
                  </a:lnTo>
                  <a:close/>
                  <a:moveTo>
                    <a:pt x="195623" y="853606"/>
                  </a:moveTo>
                  <a:lnTo>
                    <a:pt x="406790" y="853606"/>
                  </a:lnTo>
                  <a:cubicBezTo>
                    <a:pt x="418184" y="853606"/>
                    <a:pt x="427420" y="862842"/>
                    <a:pt x="427420" y="874236"/>
                  </a:cubicBezTo>
                  <a:lnTo>
                    <a:pt x="427419" y="874236"/>
                  </a:lnTo>
                  <a:cubicBezTo>
                    <a:pt x="427419" y="885630"/>
                    <a:pt x="418183" y="894866"/>
                    <a:pt x="406789" y="894866"/>
                  </a:cubicBezTo>
                  <a:lnTo>
                    <a:pt x="386267" y="894866"/>
                  </a:lnTo>
                  <a:lnTo>
                    <a:pt x="381464" y="915092"/>
                  </a:lnTo>
                  <a:cubicBezTo>
                    <a:pt x="368241" y="941672"/>
                    <a:pt x="337286" y="960323"/>
                    <a:pt x="301207" y="960323"/>
                  </a:cubicBezTo>
                  <a:cubicBezTo>
                    <a:pt x="265128" y="960323"/>
                    <a:pt x="234172" y="941672"/>
                    <a:pt x="220949" y="915092"/>
                  </a:cubicBezTo>
                  <a:lnTo>
                    <a:pt x="216146" y="894865"/>
                  </a:lnTo>
                  <a:lnTo>
                    <a:pt x="195623" y="894865"/>
                  </a:lnTo>
                  <a:cubicBezTo>
                    <a:pt x="189926" y="894865"/>
                    <a:pt x="184768" y="892556"/>
                    <a:pt x="181035" y="888823"/>
                  </a:cubicBezTo>
                  <a:lnTo>
                    <a:pt x="174993" y="874235"/>
                  </a:lnTo>
                  <a:lnTo>
                    <a:pt x="181035" y="859648"/>
                  </a:lnTo>
                  <a:cubicBezTo>
                    <a:pt x="184768" y="855915"/>
                    <a:pt x="189926" y="853606"/>
                    <a:pt x="195623" y="853606"/>
                  </a:cubicBezTo>
                  <a:close/>
                  <a:moveTo>
                    <a:pt x="195623" y="777570"/>
                  </a:moveTo>
                  <a:lnTo>
                    <a:pt x="406790" y="777570"/>
                  </a:lnTo>
                  <a:cubicBezTo>
                    <a:pt x="418184" y="777570"/>
                    <a:pt x="427420" y="786806"/>
                    <a:pt x="427420" y="798200"/>
                  </a:cubicBezTo>
                  <a:lnTo>
                    <a:pt x="427419" y="798200"/>
                  </a:lnTo>
                  <a:cubicBezTo>
                    <a:pt x="427419" y="803897"/>
                    <a:pt x="425110" y="809054"/>
                    <a:pt x="421377" y="812788"/>
                  </a:cubicBezTo>
                  <a:lnTo>
                    <a:pt x="414785" y="815518"/>
                  </a:lnTo>
                  <a:lnTo>
                    <a:pt x="421378" y="818249"/>
                  </a:lnTo>
                  <a:cubicBezTo>
                    <a:pt x="425111" y="821982"/>
                    <a:pt x="427420" y="827140"/>
                    <a:pt x="427420" y="832837"/>
                  </a:cubicBezTo>
                  <a:lnTo>
                    <a:pt x="427419" y="832837"/>
                  </a:lnTo>
                  <a:cubicBezTo>
                    <a:pt x="427419" y="844231"/>
                    <a:pt x="418183" y="853467"/>
                    <a:pt x="406789" y="853467"/>
                  </a:cubicBezTo>
                  <a:lnTo>
                    <a:pt x="195623" y="853466"/>
                  </a:lnTo>
                  <a:cubicBezTo>
                    <a:pt x="189926" y="853466"/>
                    <a:pt x="184768" y="851157"/>
                    <a:pt x="181035" y="847424"/>
                  </a:cubicBezTo>
                  <a:lnTo>
                    <a:pt x="174993" y="832836"/>
                  </a:lnTo>
                  <a:lnTo>
                    <a:pt x="181035" y="818249"/>
                  </a:lnTo>
                  <a:lnTo>
                    <a:pt x="187629" y="815518"/>
                  </a:lnTo>
                  <a:lnTo>
                    <a:pt x="181035" y="812787"/>
                  </a:lnTo>
                  <a:lnTo>
                    <a:pt x="174993" y="798199"/>
                  </a:lnTo>
                  <a:lnTo>
                    <a:pt x="181035" y="783612"/>
                  </a:lnTo>
                  <a:cubicBezTo>
                    <a:pt x="184768" y="779879"/>
                    <a:pt x="189926" y="777570"/>
                    <a:pt x="195623" y="777570"/>
                  </a:cubicBezTo>
                  <a:close/>
                  <a:moveTo>
                    <a:pt x="195623" y="736171"/>
                  </a:moveTo>
                  <a:lnTo>
                    <a:pt x="406790" y="736171"/>
                  </a:lnTo>
                  <a:cubicBezTo>
                    <a:pt x="418184" y="736171"/>
                    <a:pt x="427420" y="745407"/>
                    <a:pt x="427420" y="756801"/>
                  </a:cubicBezTo>
                  <a:lnTo>
                    <a:pt x="427419" y="756801"/>
                  </a:lnTo>
                  <a:cubicBezTo>
                    <a:pt x="427419" y="768195"/>
                    <a:pt x="418183" y="777431"/>
                    <a:pt x="406789" y="777431"/>
                  </a:cubicBezTo>
                  <a:lnTo>
                    <a:pt x="195623" y="777430"/>
                  </a:lnTo>
                  <a:cubicBezTo>
                    <a:pt x="189926" y="777430"/>
                    <a:pt x="184768" y="775121"/>
                    <a:pt x="181035" y="771388"/>
                  </a:cubicBezTo>
                  <a:lnTo>
                    <a:pt x="174993" y="756800"/>
                  </a:lnTo>
                  <a:lnTo>
                    <a:pt x="181035" y="742213"/>
                  </a:lnTo>
                  <a:cubicBezTo>
                    <a:pt x="184768" y="738480"/>
                    <a:pt x="189926" y="736171"/>
                    <a:pt x="195623" y="736171"/>
                  </a:cubicBezTo>
                  <a:close/>
                  <a:moveTo>
                    <a:pt x="297809" y="0"/>
                  </a:moveTo>
                  <a:cubicBezTo>
                    <a:pt x="462285" y="0"/>
                    <a:pt x="595618" y="133334"/>
                    <a:pt x="595618" y="297809"/>
                  </a:cubicBezTo>
                  <a:cubicBezTo>
                    <a:pt x="595618" y="346795"/>
                    <a:pt x="583791" y="393018"/>
                    <a:pt x="561660" y="433175"/>
                  </a:cubicBezTo>
                  <a:lnTo>
                    <a:pt x="564963" y="433175"/>
                  </a:lnTo>
                  <a:lnTo>
                    <a:pt x="550267" y="454166"/>
                  </a:lnTo>
                  <a:cubicBezTo>
                    <a:pt x="546078" y="462612"/>
                    <a:pt x="540762" y="470335"/>
                    <a:pt x="534207" y="477103"/>
                  </a:cubicBezTo>
                  <a:cubicBezTo>
                    <a:pt x="477913" y="557557"/>
                    <a:pt x="431141" y="646031"/>
                    <a:pt x="415175" y="727664"/>
                  </a:cubicBezTo>
                  <a:lnTo>
                    <a:pt x="190775" y="727664"/>
                  </a:lnTo>
                  <a:cubicBezTo>
                    <a:pt x="178298" y="652103"/>
                    <a:pt x="126191" y="569216"/>
                    <a:pt x="75295" y="493931"/>
                  </a:cubicBezTo>
                  <a:cubicBezTo>
                    <a:pt x="28091" y="442238"/>
                    <a:pt x="0" y="373304"/>
                    <a:pt x="0" y="297809"/>
                  </a:cubicBezTo>
                  <a:cubicBezTo>
                    <a:pt x="0" y="133334"/>
                    <a:pt x="133333" y="0"/>
                    <a:pt x="297809"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dirty="0"/>
            </a:p>
          </p:txBody>
        </p:sp>
        <p:sp>
          <p:nvSpPr>
            <p:cNvPr id="37" name="Oval 31">
              <a:extLst>
                <a:ext uri="{FF2B5EF4-FFF2-40B4-BE49-F238E27FC236}">
                  <a16:creationId xmlns:a16="http://schemas.microsoft.com/office/drawing/2014/main" id="{258779AD-4DDE-45E4-B1BE-2C299A22ADEF}"/>
                </a:ext>
              </a:extLst>
            </p:cNvPr>
            <p:cNvSpPr/>
            <p:nvPr/>
          </p:nvSpPr>
          <p:spPr>
            <a:xfrm>
              <a:off x="7583239" y="3226780"/>
              <a:ext cx="419782" cy="404439"/>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spTree>
    <p:extLst>
      <p:ext uri="{BB962C8B-B14F-4D97-AF65-F5344CB8AC3E}">
        <p14:creationId xmlns:p14="http://schemas.microsoft.com/office/powerpoint/2010/main" val="1220618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3">
            <a:extLst>
              <a:ext uri="{FF2B5EF4-FFF2-40B4-BE49-F238E27FC236}">
                <a16:creationId xmlns:a16="http://schemas.microsoft.com/office/drawing/2014/main" id="{5E42F44F-03B8-42D5-8585-5B65DF7BA732}"/>
              </a:ext>
            </a:extLst>
          </p:cNvPr>
          <p:cNvSpPr txBox="1">
            <a:spLocks/>
          </p:cNvSpPr>
          <p:nvPr/>
        </p:nvSpPr>
        <p:spPr>
          <a:xfrm>
            <a:off x="3306172" y="690744"/>
            <a:ext cx="3264334" cy="1757872"/>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hu-HU" sz="3600" b="1" dirty="0" err="1"/>
              <a:t>Bioenergy</a:t>
            </a:r>
            <a:endParaRPr lang="hu-HU" sz="3600" b="1" dirty="0"/>
          </a:p>
        </p:txBody>
      </p:sp>
      <p:sp>
        <p:nvSpPr>
          <p:cNvPr id="20" name="TextBox 19">
            <a:extLst>
              <a:ext uri="{FF2B5EF4-FFF2-40B4-BE49-F238E27FC236}">
                <a16:creationId xmlns:a16="http://schemas.microsoft.com/office/drawing/2014/main" id="{D6B9DDCE-AFE4-4356-A207-3FA3C6F56C6C}"/>
              </a:ext>
            </a:extLst>
          </p:cNvPr>
          <p:cNvSpPr txBox="1"/>
          <p:nvPr/>
        </p:nvSpPr>
        <p:spPr>
          <a:xfrm>
            <a:off x="4010024" y="4618223"/>
            <a:ext cx="1940095" cy="923330"/>
          </a:xfrm>
          <a:prstGeom prst="rect">
            <a:avLst/>
          </a:prstGeom>
          <a:noFill/>
        </p:spPr>
        <p:txBody>
          <a:bodyPr wrap="square" rtlCol="0" anchor="ctr">
            <a:spAutoFit/>
          </a:bodyPr>
          <a:lstStyle/>
          <a:p>
            <a:pPr algn="r"/>
            <a:r>
              <a:rPr lang="hu-HU" altLang="ko-KR" dirty="0" err="1">
                <a:solidFill>
                  <a:schemeClr val="bg1"/>
                </a:solidFill>
                <a:cs typeface="Arial" pitchFamily="34" charset="0"/>
              </a:rPr>
              <a:t>Sustainability</a:t>
            </a:r>
            <a:endParaRPr lang="en-GB" altLang="ko-KR" dirty="0">
              <a:solidFill>
                <a:schemeClr val="bg1"/>
              </a:solidFill>
              <a:cs typeface="Arial" pitchFamily="34" charset="0"/>
            </a:endParaRPr>
          </a:p>
          <a:p>
            <a:pPr algn="r"/>
            <a:endParaRPr lang="en-GB" altLang="ko-KR" dirty="0">
              <a:solidFill>
                <a:schemeClr val="bg1"/>
              </a:solidFill>
              <a:cs typeface="Arial" pitchFamily="34" charset="0"/>
            </a:endParaRPr>
          </a:p>
          <a:p>
            <a:pPr algn="r"/>
            <a:r>
              <a:rPr lang="en-GB" altLang="ko-KR" dirty="0">
                <a:solidFill>
                  <a:schemeClr val="bg1"/>
                </a:solidFill>
                <a:cs typeface="Arial" pitchFamily="34" charset="0"/>
              </a:rPr>
              <a:t>Reliability</a:t>
            </a:r>
          </a:p>
        </p:txBody>
      </p:sp>
      <p:pic>
        <p:nvPicPr>
          <p:cNvPr id="6" name="Kép helye 5"/>
          <p:cNvPicPr>
            <a:picLocks noGrp="1" noChangeAspect="1"/>
          </p:cNvPicPr>
          <p:nvPr>
            <p:ph type="pic" sz="quarter" idx="66"/>
          </p:nvPr>
        </p:nvPicPr>
        <p:blipFill>
          <a:blip r:embed="rId2">
            <a:extLst>
              <a:ext uri="{28A0092B-C50C-407E-A947-70E740481C1C}">
                <a14:useLocalDpi xmlns:a14="http://schemas.microsoft.com/office/drawing/2010/main" val="0"/>
              </a:ext>
            </a:extLst>
          </a:blip>
          <a:srcRect l="20076" r="20076"/>
          <a:stretch>
            <a:fillRect/>
          </a:stretch>
        </p:blipFill>
        <p:spPr>
          <a:xfrm>
            <a:off x="689164" y="1883507"/>
            <a:ext cx="2006906" cy="4547437"/>
          </a:xfrm>
        </p:spPr>
      </p:pic>
      <p:pic>
        <p:nvPicPr>
          <p:cNvPr id="7" name="Kép helye 6"/>
          <p:cNvPicPr>
            <a:picLocks noGrp="1" noChangeAspect="1"/>
          </p:cNvPicPr>
          <p:nvPr>
            <p:ph type="pic" sz="quarter" idx="65"/>
          </p:nvPr>
        </p:nvPicPr>
        <p:blipFill>
          <a:blip r:embed="rId3" cstate="print">
            <a:extLst>
              <a:ext uri="{28A0092B-C50C-407E-A947-70E740481C1C}">
                <a14:useLocalDpi xmlns:a14="http://schemas.microsoft.com/office/drawing/2010/main" val="0"/>
              </a:ext>
            </a:extLst>
          </a:blip>
          <a:srcRect l="13955" r="13955"/>
          <a:stretch>
            <a:fillRect/>
          </a:stretch>
        </p:blipFill>
        <p:spPr/>
      </p:pic>
    </p:spTree>
    <p:extLst>
      <p:ext uri="{BB962C8B-B14F-4D97-AF65-F5344CB8AC3E}">
        <p14:creationId xmlns:p14="http://schemas.microsoft.com/office/powerpoint/2010/main" val="39027330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p:cNvPicPr>
            <a:picLocks noChangeAspect="1"/>
          </p:cNvPicPr>
          <p:nvPr/>
        </p:nvPicPr>
        <p:blipFill>
          <a:blip r:embed="rId2"/>
          <a:stretch>
            <a:fillRect/>
          </a:stretch>
        </p:blipFill>
        <p:spPr>
          <a:xfrm>
            <a:off x="-1057" y="2741340"/>
            <a:ext cx="12193057" cy="1383912"/>
          </a:xfrm>
          <a:prstGeom prst="rect">
            <a:avLst/>
          </a:prstGeom>
        </p:spPr>
      </p:pic>
      <p:grpSp>
        <p:nvGrpSpPr>
          <p:cNvPr id="36" name="Group 35">
            <a:extLst>
              <a:ext uri="{FF2B5EF4-FFF2-40B4-BE49-F238E27FC236}">
                <a16:creationId xmlns:a16="http://schemas.microsoft.com/office/drawing/2014/main" id="{D67AF551-5D21-4527-8704-BC17C59F042D}"/>
              </a:ext>
            </a:extLst>
          </p:cNvPr>
          <p:cNvGrpSpPr/>
          <p:nvPr/>
        </p:nvGrpSpPr>
        <p:grpSpPr>
          <a:xfrm>
            <a:off x="385728" y="874734"/>
            <a:ext cx="3736861" cy="1465404"/>
            <a:chOff x="5792959" y="1923770"/>
            <a:chExt cx="3736861" cy="1465404"/>
          </a:xfrm>
        </p:grpSpPr>
        <p:sp>
          <p:nvSpPr>
            <p:cNvPr id="37" name="TextBox 36">
              <a:extLst>
                <a:ext uri="{FF2B5EF4-FFF2-40B4-BE49-F238E27FC236}">
                  <a16:creationId xmlns:a16="http://schemas.microsoft.com/office/drawing/2014/main" id="{5C5D5CC5-130B-41F7-B8DD-B79263A3AC14}"/>
                </a:ext>
              </a:extLst>
            </p:cNvPr>
            <p:cNvSpPr txBox="1"/>
            <p:nvPr/>
          </p:nvSpPr>
          <p:spPr>
            <a:xfrm>
              <a:off x="5792960" y="1923770"/>
              <a:ext cx="3736860" cy="1015663"/>
            </a:xfrm>
            <a:prstGeom prst="rect">
              <a:avLst/>
            </a:prstGeom>
            <a:noFill/>
          </p:spPr>
          <p:txBody>
            <a:bodyPr wrap="square" rtlCol="0" anchor="ctr">
              <a:spAutoFit/>
            </a:bodyPr>
            <a:lstStyle/>
            <a:p>
              <a:pPr algn="dist"/>
              <a:r>
                <a:rPr lang="hu-HU" altLang="ko-KR" sz="6000" dirty="0" err="1">
                  <a:solidFill>
                    <a:srgbClr val="68D196"/>
                  </a:solidFill>
                  <a:latin typeface="Arial Black" panose="020B0A04020102020204" pitchFamily="34" charset="0"/>
                  <a:cs typeface="Arial" pitchFamily="34" charset="0"/>
                </a:rPr>
                <a:t>What</a:t>
              </a:r>
              <a:endParaRPr lang="en-US" altLang="ko-KR" sz="6000" dirty="0">
                <a:solidFill>
                  <a:srgbClr val="68D196"/>
                </a:solidFill>
                <a:latin typeface="Arial Black" panose="020B0A04020102020204" pitchFamily="34" charset="0"/>
                <a:cs typeface="Arial" pitchFamily="34" charset="0"/>
              </a:endParaRPr>
            </a:p>
          </p:txBody>
        </p:sp>
        <p:sp>
          <p:nvSpPr>
            <p:cNvPr id="38" name="TextBox 37">
              <a:extLst>
                <a:ext uri="{FF2B5EF4-FFF2-40B4-BE49-F238E27FC236}">
                  <a16:creationId xmlns:a16="http://schemas.microsoft.com/office/drawing/2014/main" id="{0DFD0CCF-7E29-40B1-BD55-BEC3D3A1644B}"/>
                </a:ext>
              </a:extLst>
            </p:cNvPr>
            <p:cNvSpPr txBox="1"/>
            <p:nvPr/>
          </p:nvSpPr>
          <p:spPr>
            <a:xfrm>
              <a:off x="5792959" y="2681288"/>
              <a:ext cx="3736861" cy="707886"/>
            </a:xfrm>
            <a:prstGeom prst="rect">
              <a:avLst/>
            </a:prstGeom>
            <a:noFill/>
          </p:spPr>
          <p:txBody>
            <a:bodyPr wrap="square" rtlCol="0" anchor="ctr">
              <a:spAutoFit/>
            </a:bodyPr>
            <a:lstStyle/>
            <a:p>
              <a:pPr algn="dist"/>
              <a:r>
                <a:rPr lang="hu-HU" altLang="ko-KR" sz="4000" b="1" dirty="0">
                  <a:solidFill>
                    <a:srgbClr val="3E9ED9"/>
                  </a:solidFill>
                  <a:latin typeface="Adobe Song Std L" panose="02020300000000000000" pitchFamily="18" charset="-128"/>
                  <a:ea typeface="Adobe Song Std L" panose="02020300000000000000" pitchFamily="18" charset="-128"/>
                  <a:cs typeface="Arial" pitchFamily="34" charset="0"/>
                </a:rPr>
                <a:t>Is </a:t>
              </a:r>
              <a:r>
                <a:rPr lang="hu-HU" altLang="ko-KR" sz="4000" b="1" dirty="0" err="1">
                  <a:solidFill>
                    <a:srgbClr val="3E9ED9"/>
                  </a:solidFill>
                  <a:latin typeface="Adobe Song Std L" panose="02020300000000000000" pitchFamily="18" charset="-128"/>
                  <a:ea typeface="Adobe Song Std L" panose="02020300000000000000" pitchFamily="18" charset="-128"/>
                  <a:cs typeface="Arial" pitchFamily="34" charset="0"/>
                </a:rPr>
                <a:t>Bioenergy</a:t>
              </a:r>
              <a:r>
                <a:rPr lang="hu-HU" altLang="ko-KR" sz="4000" b="1" dirty="0">
                  <a:solidFill>
                    <a:srgbClr val="3E9ED9"/>
                  </a:solidFill>
                  <a:latin typeface="Adobe Song Std L" panose="02020300000000000000" pitchFamily="18" charset="-128"/>
                  <a:ea typeface="Adobe Song Std L" panose="02020300000000000000" pitchFamily="18" charset="-128"/>
                  <a:cs typeface="Arial" pitchFamily="34" charset="0"/>
                </a:rPr>
                <a:t>?</a:t>
              </a:r>
              <a:endParaRPr lang="en-US" altLang="ko-KR" sz="4000" b="1" dirty="0">
                <a:solidFill>
                  <a:srgbClr val="3E9ED9"/>
                </a:solidFill>
                <a:latin typeface="Adobe Song Std L" panose="02020300000000000000" pitchFamily="18" charset="-128"/>
                <a:ea typeface="Adobe Song Std L" panose="02020300000000000000" pitchFamily="18" charset="-128"/>
                <a:cs typeface="Arial" pitchFamily="34" charset="0"/>
              </a:endParaRPr>
            </a:p>
          </p:txBody>
        </p:sp>
      </p:grpSp>
      <p:sp>
        <p:nvSpPr>
          <p:cNvPr id="40" name="TextBox 39">
            <a:extLst>
              <a:ext uri="{FF2B5EF4-FFF2-40B4-BE49-F238E27FC236}">
                <a16:creationId xmlns:a16="http://schemas.microsoft.com/office/drawing/2014/main" id="{9F997A12-E411-468B-80C7-0A2C00F18C8D}"/>
              </a:ext>
            </a:extLst>
          </p:cNvPr>
          <p:cNvSpPr txBox="1"/>
          <p:nvPr/>
        </p:nvSpPr>
        <p:spPr>
          <a:xfrm>
            <a:off x="392634" y="4678019"/>
            <a:ext cx="4402832" cy="707886"/>
          </a:xfrm>
          <a:prstGeom prst="rect">
            <a:avLst/>
          </a:prstGeom>
          <a:noFill/>
        </p:spPr>
        <p:txBody>
          <a:bodyPr wrap="square" rtlCol="0" anchor="ctr">
            <a:spAutoFit/>
          </a:bodyPr>
          <a:lstStyle/>
          <a:p>
            <a:r>
              <a:rPr lang="en-US" sz="2000" b="1" dirty="0"/>
              <a:t>Types of biomass commonly used for bioenergy</a:t>
            </a:r>
            <a:r>
              <a:rPr lang="hu-HU" sz="2000" b="1" dirty="0"/>
              <a:t>:</a:t>
            </a:r>
          </a:p>
        </p:txBody>
      </p:sp>
      <p:sp>
        <p:nvSpPr>
          <p:cNvPr id="41" name="TextBox 40">
            <a:extLst>
              <a:ext uri="{FF2B5EF4-FFF2-40B4-BE49-F238E27FC236}">
                <a16:creationId xmlns:a16="http://schemas.microsoft.com/office/drawing/2014/main" id="{67784605-B961-4534-995D-56A2ED6EF176}"/>
              </a:ext>
            </a:extLst>
          </p:cNvPr>
          <p:cNvSpPr txBox="1"/>
          <p:nvPr/>
        </p:nvSpPr>
        <p:spPr>
          <a:xfrm>
            <a:off x="1682553" y="3040023"/>
            <a:ext cx="4412918" cy="646331"/>
          </a:xfrm>
          <a:prstGeom prst="rect">
            <a:avLst/>
          </a:prstGeom>
          <a:noFill/>
        </p:spPr>
        <p:txBody>
          <a:bodyPr wrap="square" rtlCol="0">
            <a:spAutoFit/>
          </a:bodyPr>
          <a:lstStyle/>
          <a:p>
            <a:pPr marL="285750" indent="-285750" algn="r">
              <a:buFont typeface="Arial" panose="020B0604020202020204" pitchFamily="34" charset="0"/>
              <a:buChar char="•"/>
            </a:pPr>
            <a:r>
              <a:rPr lang="en-US" dirty="0"/>
              <a:t>Converting organic waste into clean, green renewable energy</a:t>
            </a:r>
            <a:r>
              <a:rPr lang="hu-HU" dirty="0"/>
              <a:t>.</a:t>
            </a:r>
          </a:p>
        </p:txBody>
      </p:sp>
      <p:sp>
        <p:nvSpPr>
          <p:cNvPr id="44" name="TextBox 43">
            <a:extLst>
              <a:ext uri="{FF2B5EF4-FFF2-40B4-BE49-F238E27FC236}">
                <a16:creationId xmlns:a16="http://schemas.microsoft.com/office/drawing/2014/main" id="{32A9B008-09D7-4EED-B8B1-16E632D31117}"/>
              </a:ext>
            </a:extLst>
          </p:cNvPr>
          <p:cNvSpPr txBox="1"/>
          <p:nvPr/>
        </p:nvSpPr>
        <p:spPr>
          <a:xfrm>
            <a:off x="1345088" y="5524981"/>
            <a:ext cx="2715078" cy="369332"/>
          </a:xfrm>
          <a:prstGeom prst="rect">
            <a:avLst/>
          </a:prstGeom>
          <a:noFill/>
        </p:spPr>
        <p:txBody>
          <a:bodyPr wrap="square" rtlCol="0">
            <a:spAutoFit/>
          </a:bodyPr>
          <a:lstStyle/>
          <a:p>
            <a:pPr marL="285750" indent="-285750">
              <a:buFont typeface="Arial" panose="020B0604020202020204" pitchFamily="34" charset="0"/>
              <a:buChar char="•"/>
            </a:pPr>
            <a:r>
              <a:rPr lang="hu-HU" altLang="ko-KR" dirty="0">
                <a:cs typeface="Arial" pitchFamily="34" charset="0"/>
              </a:rPr>
              <a:t>Wood</a:t>
            </a:r>
            <a:endParaRPr lang="ko-KR" altLang="en-US" dirty="0">
              <a:cs typeface="Arial" pitchFamily="34" charset="0"/>
            </a:endParaRPr>
          </a:p>
        </p:txBody>
      </p:sp>
      <p:sp>
        <p:nvSpPr>
          <p:cNvPr id="47" name="TextBox 46">
            <a:extLst>
              <a:ext uri="{FF2B5EF4-FFF2-40B4-BE49-F238E27FC236}">
                <a16:creationId xmlns:a16="http://schemas.microsoft.com/office/drawing/2014/main" id="{77452603-5A41-481B-AD19-43F1FBC32949}"/>
              </a:ext>
            </a:extLst>
          </p:cNvPr>
          <p:cNvSpPr txBox="1"/>
          <p:nvPr/>
        </p:nvSpPr>
        <p:spPr>
          <a:xfrm>
            <a:off x="799943" y="5938672"/>
            <a:ext cx="2715078" cy="369332"/>
          </a:xfrm>
          <a:prstGeom prst="rect">
            <a:avLst/>
          </a:prstGeom>
          <a:noFill/>
        </p:spPr>
        <p:txBody>
          <a:bodyPr wrap="square" rtlCol="0">
            <a:spAutoFit/>
          </a:bodyPr>
          <a:lstStyle/>
          <a:p>
            <a:pPr marL="285750" indent="-285750" algn="ctr">
              <a:buFont typeface="Arial" panose="020B0604020202020204" pitchFamily="34" charset="0"/>
              <a:buChar char="•"/>
            </a:pPr>
            <a:r>
              <a:rPr lang="hu-HU" altLang="ko-KR" dirty="0" err="1">
                <a:cs typeface="Arial" pitchFamily="34" charset="0"/>
              </a:rPr>
              <a:t>Food</a:t>
            </a:r>
            <a:r>
              <a:rPr lang="hu-HU" altLang="ko-KR" dirty="0">
                <a:cs typeface="Arial" pitchFamily="34" charset="0"/>
              </a:rPr>
              <a:t> </a:t>
            </a:r>
            <a:r>
              <a:rPr lang="hu-HU" altLang="ko-KR" dirty="0" err="1">
                <a:cs typeface="Arial" pitchFamily="34" charset="0"/>
              </a:rPr>
              <a:t>crops</a:t>
            </a:r>
            <a:endParaRPr lang="ko-KR" altLang="en-US" dirty="0">
              <a:cs typeface="Arial" pitchFamily="34" charset="0"/>
            </a:endParaRPr>
          </a:p>
        </p:txBody>
      </p:sp>
      <p:sp>
        <p:nvSpPr>
          <p:cNvPr id="50" name="TextBox 49">
            <a:extLst>
              <a:ext uri="{FF2B5EF4-FFF2-40B4-BE49-F238E27FC236}">
                <a16:creationId xmlns:a16="http://schemas.microsoft.com/office/drawing/2014/main" id="{7F08D385-00AF-4F39-87CA-6F2C90F72CE6}"/>
              </a:ext>
            </a:extLst>
          </p:cNvPr>
          <p:cNvSpPr txBox="1"/>
          <p:nvPr/>
        </p:nvSpPr>
        <p:spPr>
          <a:xfrm>
            <a:off x="2157482" y="5533892"/>
            <a:ext cx="2715078" cy="369332"/>
          </a:xfrm>
          <a:prstGeom prst="rect">
            <a:avLst/>
          </a:prstGeom>
          <a:noFill/>
        </p:spPr>
        <p:txBody>
          <a:bodyPr wrap="square" rtlCol="0">
            <a:spAutoFit/>
          </a:bodyPr>
          <a:lstStyle/>
          <a:p>
            <a:pPr marL="285750" indent="-285750" algn="r">
              <a:buFont typeface="Arial" panose="020B0604020202020204" pitchFamily="34" charset="0"/>
              <a:buChar char="•"/>
            </a:pPr>
            <a:r>
              <a:rPr lang="hu-HU" altLang="ko-KR" dirty="0" err="1">
                <a:cs typeface="Arial" pitchFamily="34" charset="0"/>
              </a:rPr>
              <a:t>Energy</a:t>
            </a:r>
            <a:r>
              <a:rPr lang="hu-HU" altLang="ko-KR" dirty="0">
                <a:cs typeface="Arial" pitchFamily="34" charset="0"/>
              </a:rPr>
              <a:t> </a:t>
            </a:r>
            <a:r>
              <a:rPr lang="hu-HU" altLang="ko-KR" dirty="0" err="1">
                <a:cs typeface="Arial" pitchFamily="34" charset="0"/>
              </a:rPr>
              <a:t>crops</a:t>
            </a:r>
            <a:endParaRPr lang="ko-KR" altLang="en-US" dirty="0">
              <a:cs typeface="Arial" pitchFamily="34" charset="0"/>
            </a:endParaRPr>
          </a:p>
        </p:txBody>
      </p:sp>
      <p:grpSp>
        <p:nvGrpSpPr>
          <p:cNvPr id="53" name="Group 52">
            <a:extLst>
              <a:ext uri="{FF2B5EF4-FFF2-40B4-BE49-F238E27FC236}">
                <a16:creationId xmlns:a16="http://schemas.microsoft.com/office/drawing/2014/main" id="{8D2AC984-1D62-41BF-B9A9-B66DAE54AD6F}"/>
              </a:ext>
            </a:extLst>
          </p:cNvPr>
          <p:cNvGrpSpPr/>
          <p:nvPr/>
        </p:nvGrpSpPr>
        <p:grpSpPr>
          <a:xfrm flipH="1">
            <a:off x="10466153" y="90403"/>
            <a:ext cx="1634487" cy="1583239"/>
            <a:chOff x="173631" y="0"/>
            <a:chExt cx="1634487" cy="1583239"/>
          </a:xfrm>
        </p:grpSpPr>
        <p:sp>
          <p:nvSpPr>
            <p:cNvPr id="51" name="Freeform: Shape 50">
              <a:extLst>
                <a:ext uri="{FF2B5EF4-FFF2-40B4-BE49-F238E27FC236}">
                  <a16:creationId xmlns:a16="http://schemas.microsoft.com/office/drawing/2014/main" id="{CB48F62E-4C40-4EDA-96D4-7DCC8051501D}"/>
                </a:ext>
              </a:extLst>
            </p:cNvPr>
            <p:cNvSpPr/>
            <p:nvPr/>
          </p:nvSpPr>
          <p:spPr>
            <a:xfrm>
              <a:off x="173631" y="0"/>
              <a:ext cx="942221" cy="1583239"/>
            </a:xfrm>
            <a:custGeom>
              <a:avLst/>
              <a:gdLst>
                <a:gd name="connsiteX0" fmla="*/ 238907 w 561676"/>
                <a:gd name="connsiteY0" fmla="*/ 482 h 943801"/>
                <a:gd name="connsiteX1" fmla="*/ 358608 w 561676"/>
                <a:gd name="connsiteY1" fmla="*/ 22 h 943801"/>
                <a:gd name="connsiteX2" fmla="*/ 390836 w 561676"/>
                <a:gd name="connsiteY2" fmla="*/ 22581 h 943801"/>
                <a:gd name="connsiteX3" fmla="*/ 563022 w 561676"/>
                <a:gd name="connsiteY3" fmla="*/ 488036 h 943801"/>
                <a:gd name="connsiteX4" fmla="*/ 540923 w 561676"/>
                <a:gd name="connsiteY4" fmla="*/ 517501 h 943801"/>
                <a:gd name="connsiteX5" fmla="*/ 319015 w 561676"/>
                <a:gd name="connsiteY5" fmla="*/ 517501 h 943801"/>
                <a:gd name="connsiteX6" fmla="*/ 295075 w 561676"/>
                <a:gd name="connsiteY6" fmla="*/ 551109 h 943801"/>
                <a:gd name="connsiteX7" fmla="*/ 434573 w 561676"/>
                <a:gd name="connsiteY7" fmla="*/ 912056 h 943801"/>
                <a:gd name="connsiteX8" fmla="*/ 437796 w 561676"/>
                <a:gd name="connsiteY8" fmla="*/ 920343 h 943801"/>
                <a:gd name="connsiteX9" fmla="*/ 431811 w 561676"/>
                <a:gd name="connsiteY9" fmla="*/ 944743 h 943801"/>
                <a:gd name="connsiteX10" fmla="*/ 408331 w 561676"/>
                <a:gd name="connsiteY10" fmla="*/ 935996 h 943801"/>
                <a:gd name="connsiteX11" fmla="*/ 288169 w 561676"/>
                <a:gd name="connsiteY11" fmla="*/ 771176 h 943801"/>
                <a:gd name="connsiteX12" fmla="*/ 10553 w 561676"/>
                <a:gd name="connsiteY12" fmla="*/ 389973 h 943801"/>
                <a:gd name="connsiteX13" fmla="*/ 2266 w 561676"/>
                <a:gd name="connsiteY13" fmla="*/ 361428 h 943801"/>
                <a:gd name="connsiteX14" fmla="*/ 28969 w 561676"/>
                <a:gd name="connsiteY14" fmla="*/ 352681 h 943801"/>
                <a:gd name="connsiteX15" fmla="*/ 185502 w 561676"/>
                <a:gd name="connsiteY15" fmla="*/ 352681 h 943801"/>
                <a:gd name="connsiteX16" fmla="*/ 208061 w 561676"/>
                <a:gd name="connsiteY16" fmla="*/ 319993 h 943801"/>
                <a:gd name="connsiteX17" fmla="*/ 97567 w 561676"/>
                <a:gd name="connsiteY17" fmla="*/ 34551 h 943801"/>
                <a:gd name="connsiteX18" fmla="*/ 120587 w 561676"/>
                <a:gd name="connsiteY18" fmla="*/ 482 h 943801"/>
                <a:gd name="connsiteX19" fmla="*/ 238907 w 561676"/>
                <a:gd name="connsiteY19" fmla="*/ 482 h 94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1676" h="943801">
                  <a:moveTo>
                    <a:pt x="238907" y="482"/>
                  </a:moveTo>
                  <a:cubicBezTo>
                    <a:pt x="278961" y="482"/>
                    <a:pt x="318555" y="1403"/>
                    <a:pt x="358608" y="22"/>
                  </a:cubicBezTo>
                  <a:cubicBezTo>
                    <a:pt x="376103" y="-439"/>
                    <a:pt x="384851" y="6467"/>
                    <a:pt x="390836" y="22581"/>
                  </a:cubicBezTo>
                  <a:cubicBezTo>
                    <a:pt x="447924" y="178193"/>
                    <a:pt x="505473" y="333344"/>
                    <a:pt x="563022" y="488036"/>
                  </a:cubicBezTo>
                  <a:cubicBezTo>
                    <a:pt x="570388" y="508293"/>
                    <a:pt x="563943" y="517501"/>
                    <a:pt x="540923" y="517501"/>
                  </a:cubicBezTo>
                  <a:cubicBezTo>
                    <a:pt x="466800" y="517501"/>
                    <a:pt x="393138" y="517501"/>
                    <a:pt x="319015" y="517501"/>
                  </a:cubicBezTo>
                  <a:cubicBezTo>
                    <a:pt x="290010" y="517501"/>
                    <a:pt x="284946" y="524407"/>
                    <a:pt x="295075" y="551109"/>
                  </a:cubicBezTo>
                  <a:cubicBezTo>
                    <a:pt x="341574" y="671271"/>
                    <a:pt x="388074" y="791894"/>
                    <a:pt x="434573" y="912056"/>
                  </a:cubicBezTo>
                  <a:cubicBezTo>
                    <a:pt x="435494" y="914818"/>
                    <a:pt x="436875" y="917580"/>
                    <a:pt x="437796" y="920343"/>
                  </a:cubicBezTo>
                  <a:cubicBezTo>
                    <a:pt x="441018" y="930011"/>
                    <a:pt x="442400" y="939219"/>
                    <a:pt x="431811" y="944743"/>
                  </a:cubicBezTo>
                  <a:cubicBezTo>
                    <a:pt x="421222" y="950268"/>
                    <a:pt x="414316" y="944283"/>
                    <a:pt x="408331" y="935996"/>
                  </a:cubicBezTo>
                  <a:cubicBezTo>
                    <a:pt x="368277" y="880749"/>
                    <a:pt x="328223" y="825963"/>
                    <a:pt x="288169" y="771176"/>
                  </a:cubicBezTo>
                  <a:cubicBezTo>
                    <a:pt x="195630" y="644108"/>
                    <a:pt x="103092" y="517040"/>
                    <a:pt x="10553" y="389973"/>
                  </a:cubicBezTo>
                  <a:cubicBezTo>
                    <a:pt x="4568" y="381685"/>
                    <a:pt x="-4179" y="373398"/>
                    <a:pt x="2266" y="361428"/>
                  </a:cubicBezTo>
                  <a:cubicBezTo>
                    <a:pt x="8251" y="350839"/>
                    <a:pt x="19301" y="352681"/>
                    <a:pt x="28969" y="352681"/>
                  </a:cubicBezTo>
                  <a:cubicBezTo>
                    <a:pt x="80993" y="352681"/>
                    <a:pt x="133477" y="352681"/>
                    <a:pt x="185502" y="352681"/>
                  </a:cubicBezTo>
                  <a:cubicBezTo>
                    <a:pt x="211744" y="352681"/>
                    <a:pt x="217269" y="344394"/>
                    <a:pt x="208061" y="319993"/>
                  </a:cubicBezTo>
                  <a:cubicBezTo>
                    <a:pt x="171230" y="224692"/>
                    <a:pt x="134398" y="129391"/>
                    <a:pt x="97567" y="34551"/>
                  </a:cubicBezTo>
                  <a:cubicBezTo>
                    <a:pt x="86978" y="7388"/>
                    <a:pt x="91582" y="482"/>
                    <a:pt x="120587" y="482"/>
                  </a:cubicBezTo>
                  <a:cubicBezTo>
                    <a:pt x="160180" y="482"/>
                    <a:pt x="199313" y="482"/>
                    <a:pt x="238907" y="482"/>
                  </a:cubicBezTo>
                  <a:close/>
                </a:path>
              </a:pathLst>
            </a:custGeom>
            <a:solidFill>
              <a:schemeClr val="accent4">
                <a:lumMod val="20000"/>
                <a:lumOff val="80000"/>
              </a:schemeClr>
            </a:solidFill>
            <a:ln w="4596"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887969B8-20A7-434D-9B85-61C2B6B069AE}"/>
                </a:ext>
              </a:extLst>
            </p:cNvPr>
            <p:cNvSpPr/>
            <p:nvPr/>
          </p:nvSpPr>
          <p:spPr>
            <a:xfrm>
              <a:off x="1265750" y="0"/>
              <a:ext cx="542368" cy="911356"/>
            </a:xfrm>
            <a:custGeom>
              <a:avLst/>
              <a:gdLst>
                <a:gd name="connsiteX0" fmla="*/ 238907 w 561676"/>
                <a:gd name="connsiteY0" fmla="*/ 482 h 943801"/>
                <a:gd name="connsiteX1" fmla="*/ 358608 w 561676"/>
                <a:gd name="connsiteY1" fmla="*/ 22 h 943801"/>
                <a:gd name="connsiteX2" fmla="*/ 390836 w 561676"/>
                <a:gd name="connsiteY2" fmla="*/ 22581 h 943801"/>
                <a:gd name="connsiteX3" fmla="*/ 563022 w 561676"/>
                <a:gd name="connsiteY3" fmla="*/ 488036 h 943801"/>
                <a:gd name="connsiteX4" fmla="*/ 540923 w 561676"/>
                <a:gd name="connsiteY4" fmla="*/ 517501 h 943801"/>
                <a:gd name="connsiteX5" fmla="*/ 319015 w 561676"/>
                <a:gd name="connsiteY5" fmla="*/ 517501 h 943801"/>
                <a:gd name="connsiteX6" fmla="*/ 295075 w 561676"/>
                <a:gd name="connsiteY6" fmla="*/ 551109 h 943801"/>
                <a:gd name="connsiteX7" fmla="*/ 434573 w 561676"/>
                <a:gd name="connsiteY7" fmla="*/ 912056 h 943801"/>
                <a:gd name="connsiteX8" fmla="*/ 437796 w 561676"/>
                <a:gd name="connsiteY8" fmla="*/ 920343 h 943801"/>
                <a:gd name="connsiteX9" fmla="*/ 431811 w 561676"/>
                <a:gd name="connsiteY9" fmla="*/ 944743 h 943801"/>
                <a:gd name="connsiteX10" fmla="*/ 408331 w 561676"/>
                <a:gd name="connsiteY10" fmla="*/ 935996 h 943801"/>
                <a:gd name="connsiteX11" fmla="*/ 288169 w 561676"/>
                <a:gd name="connsiteY11" fmla="*/ 771176 h 943801"/>
                <a:gd name="connsiteX12" fmla="*/ 10553 w 561676"/>
                <a:gd name="connsiteY12" fmla="*/ 389973 h 943801"/>
                <a:gd name="connsiteX13" fmla="*/ 2266 w 561676"/>
                <a:gd name="connsiteY13" fmla="*/ 361428 h 943801"/>
                <a:gd name="connsiteX14" fmla="*/ 28969 w 561676"/>
                <a:gd name="connsiteY14" fmla="*/ 352681 h 943801"/>
                <a:gd name="connsiteX15" fmla="*/ 185502 w 561676"/>
                <a:gd name="connsiteY15" fmla="*/ 352681 h 943801"/>
                <a:gd name="connsiteX16" fmla="*/ 208061 w 561676"/>
                <a:gd name="connsiteY16" fmla="*/ 319993 h 943801"/>
                <a:gd name="connsiteX17" fmla="*/ 97567 w 561676"/>
                <a:gd name="connsiteY17" fmla="*/ 34551 h 943801"/>
                <a:gd name="connsiteX18" fmla="*/ 120587 w 561676"/>
                <a:gd name="connsiteY18" fmla="*/ 482 h 943801"/>
                <a:gd name="connsiteX19" fmla="*/ 238907 w 561676"/>
                <a:gd name="connsiteY19" fmla="*/ 482 h 94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1676" h="943801">
                  <a:moveTo>
                    <a:pt x="238907" y="482"/>
                  </a:moveTo>
                  <a:cubicBezTo>
                    <a:pt x="278961" y="482"/>
                    <a:pt x="318555" y="1403"/>
                    <a:pt x="358608" y="22"/>
                  </a:cubicBezTo>
                  <a:cubicBezTo>
                    <a:pt x="376103" y="-439"/>
                    <a:pt x="384851" y="6467"/>
                    <a:pt x="390836" y="22581"/>
                  </a:cubicBezTo>
                  <a:cubicBezTo>
                    <a:pt x="447924" y="178193"/>
                    <a:pt x="505473" y="333344"/>
                    <a:pt x="563022" y="488036"/>
                  </a:cubicBezTo>
                  <a:cubicBezTo>
                    <a:pt x="570388" y="508293"/>
                    <a:pt x="563943" y="517501"/>
                    <a:pt x="540923" y="517501"/>
                  </a:cubicBezTo>
                  <a:cubicBezTo>
                    <a:pt x="466800" y="517501"/>
                    <a:pt x="393138" y="517501"/>
                    <a:pt x="319015" y="517501"/>
                  </a:cubicBezTo>
                  <a:cubicBezTo>
                    <a:pt x="290010" y="517501"/>
                    <a:pt x="284946" y="524407"/>
                    <a:pt x="295075" y="551109"/>
                  </a:cubicBezTo>
                  <a:cubicBezTo>
                    <a:pt x="341574" y="671271"/>
                    <a:pt x="388074" y="791894"/>
                    <a:pt x="434573" y="912056"/>
                  </a:cubicBezTo>
                  <a:cubicBezTo>
                    <a:pt x="435494" y="914818"/>
                    <a:pt x="436875" y="917580"/>
                    <a:pt x="437796" y="920343"/>
                  </a:cubicBezTo>
                  <a:cubicBezTo>
                    <a:pt x="441018" y="930011"/>
                    <a:pt x="442400" y="939219"/>
                    <a:pt x="431811" y="944743"/>
                  </a:cubicBezTo>
                  <a:cubicBezTo>
                    <a:pt x="421222" y="950268"/>
                    <a:pt x="414316" y="944283"/>
                    <a:pt x="408331" y="935996"/>
                  </a:cubicBezTo>
                  <a:cubicBezTo>
                    <a:pt x="368277" y="880749"/>
                    <a:pt x="328223" y="825963"/>
                    <a:pt x="288169" y="771176"/>
                  </a:cubicBezTo>
                  <a:cubicBezTo>
                    <a:pt x="195630" y="644108"/>
                    <a:pt x="103092" y="517040"/>
                    <a:pt x="10553" y="389973"/>
                  </a:cubicBezTo>
                  <a:cubicBezTo>
                    <a:pt x="4568" y="381685"/>
                    <a:pt x="-4179" y="373398"/>
                    <a:pt x="2266" y="361428"/>
                  </a:cubicBezTo>
                  <a:cubicBezTo>
                    <a:pt x="8251" y="350839"/>
                    <a:pt x="19301" y="352681"/>
                    <a:pt x="28969" y="352681"/>
                  </a:cubicBezTo>
                  <a:cubicBezTo>
                    <a:pt x="80993" y="352681"/>
                    <a:pt x="133477" y="352681"/>
                    <a:pt x="185502" y="352681"/>
                  </a:cubicBezTo>
                  <a:cubicBezTo>
                    <a:pt x="211744" y="352681"/>
                    <a:pt x="217269" y="344394"/>
                    <a:pt x="208061" y="319993"/>
                  </a:cubicBezTo>
                  <a:cubicBezTo>
                    <a:pt x="171230" y="224692"/>
                    <a:pt x="134398" y="129391"/>
                    <a:pt x="97567" y="34551"/>
                  </a:cubicBezTo>
                  <a:cubicBezTo>
                    <a:pt x="86978" y="7388"/>
                    <a:pt x="91582" y="482"/>
                    <a:pt x="120587" y="482"/>
                  </a:cubicBezTo>
                  <a:cubicBezTo>
                    <a:pt x="160180" y="482"/>
                    <a:pt x="199313" y="482"/>
                    <a:pt x="238907" y="482"/>
                  </a:cubicBezTo>
                  <a:close/>
                </a:path>
              </a:pathLst>
            </a:custGeom>
            <a:solidFill>
              <a:schemeClr val="accent4">
                <a:lumMod val="20000"/>
                <a:lumOff val="80000"/>
              </a:schemeClr>
            </a:solidFill>
            <a:ln w="4596" cap="flat">
              <a:noFill/>
              <a:prstDash val="solid"/>
              <a:miter/>
            </a:ln>
          </p:spPr>
          <p:txBody>
            <a:bodyPr rtlCol="0" anchor="ctr"/>
            <a:lstStyle/>
            <a:p>
              <a:endParaRPr lang="en-US"/>
            </a:p>
          </p:txBody>
        </p:sp>
      </p:grpSp>
      <p:pic>
        <p:nvPicPr>
          <p:cNvPr id="2" name="Kép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6223" y="1194099"/>
            <a:ext cx="3464700" cy="4255302"/>
          </a:xfrm>
          <a:prstGeom prst="rect">
            <a:avLst/>
          </a:prstGeom>
          <a:ln>
            <a:noFill/>
          </a:ln>
          <a:effectLst>
            <a:outerShdw blurRad="292100" dist="139700" dir="2700000" algn="tl" rotWithShape="0">
              <a:srgbClr val="333333">
                <a:alpha val="65000"/>
              </a:srgbClr>
            </a:outerShdw>
          </a:effectLst>
        </p:spPr>
      </p:pic>
      <p:sp>
        <p:nvSpPr>
          <p:cNvPr id="55" name="TextBox 49">
            <a:extLst>
              <a:ext uri="{FF2B5EF4-FFF2-40B4-BE49-F238E27FC236}">
                <a16:creationId xmlns:a16="http://schemas.microsoft.com/office/drawing/2014/main" id="{7F08D385-00AF-4F39-87CA-6F2C90F72CE6}"/>
              </a:ext>
            </a:extLst>
          </p:cNvPr>
          <p:cNvSpPr txBox="1"/>
          <p:nvPr/>
        </p:nvSpPr>
        <p:spPr>
          <a:xfrm>
            <a:off x="2594050" y="5948591"/>
            <a:ext cx="4917788" cy="369332"/>
          </a:xfrm>
          <a:prstGeom prst="rect">
            <a:avLst/>
          </a:prstGeom>
          <a:noFill/>
        </p:spPr>
        <p:txBody>
          <a:bodyPr wrap="square" rtlCol="0">
            <a:spAutoFit/>
          </a:bodyPr>
          <a:lstStyle/>
          <a:p>
            <a:pPr marL="742950" lvl="1" indent="-285750">
              <a:buFont typeface="Arial" panose="020B0604020202020204" pitchFamily="34" charset="0"/>
              <a:buChar char="•"/>
            </a:pPr>
            <a:r>
              <a:rPr lang="hu-HU" dirty="0"/>
              <a:t>W</a:t>
            </a:r>
            <a:r>
              <a:rPr lang="en-US" dirty="0" err="1"/>
              <a:t>aste</a:t>
            </a:r>
            <a:r>
              <a:rPr lang="en-US" dirty="0"/>
              <a:t> from forests, yards, or farms</a:t>
            </a:r>
            <a:endParaRPr lang="hu-HU" dirty="0"/>
          </a:p>
        </p:txBody>
      </p:sp>
    </p:spTree>
    <p:extLst>
      <p:ext uri="{BB962C8B-B14F-4D97-AF65-F5344CB8AC3E}">
        <p14:creationId xmlns:p14="http://schemas.microsoft.com/office/powerpoint/2010/main" val="5956987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artalom helye 4"/>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5665" b="5665"/>
          <a:stretch>
            <a:fillRect/>
          </a:stretch>
        </p:blipFill>
        <p:spPr/>
      </p:pic>
      <p:pic>
        <p:nvPicPr>
          <p:cNvPr id="6" name="Kép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760" y="279400"/>
            <a:ext cx="4305300" cy="2870200"/>
          </a:xfrm>
          <a:prstGeom prst="rect">
            <a:avLst/>
          </a:prstGeom>
        </p:spPr>
      </p:pic>
      <p:pic>
        <p:nvPicPr>
          <p:cNvPr id="7" name="Kép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808" y="3712959"/>
            <a:ext cx="4306252" cy="2653611"/>
          </a:xfrm>
          <a:prstGeom prst="rect">
            <a:avLst/>
          </a:prstGeom>
        </p:spPr>
      </p:pic>
      <p:pic>
        <p:nvPicPr>
          <p:cNvPr id="8" name="Kép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4414" y="3676994"/>
            <a:ext cx="4724273" cy="2725543"/>
          </a:xfrm>
          <a:prstGeom prst="rect">
            <a:avLst/>
          </a:prstGeom>
        </p:spPr>
      </p:pic>
      <p:pic>
        <p:nvPicPr>
          <p:cNvPr id="9" name="Kép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61326" y="344686"/>
            <a:ext cx="4870450" cy="2739628"/>
          </a:xfrm>
          <a:prstGeom prst="rect">
            <a:avLst/>
          </a:prstGeom>
        </p:spPr>
      </p:pic>
      <p:sp>
        <p:nvSpPr>
          <p:cNvPr id="10" name="Lefelé nyíl 9"/>
          <p:cNvSpPr/>
          <p:nvPr/>
        </p:nvSpPr>
        <p:spPr>
          <a:xfrm>
            <a:off x="2550398" y="3221529"/>
            <a:ext cx="443071" cy="435954"/>
          </a:xfrm>
          <a:prstGeom prst="downArrow">
            <a:avLst/>
          </a:prstGeom>
          <a:solidFill>
            <a:srgbClr val="2CB8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1" name="Jobbra nyíl 10"/>
          <p:cNvSpPr/>
          <p:nvPr/>
        </p:nvSpPr>
        <p:spPr>
          <a:xfrm>
            <a:off x="5331656" y="4232246"/>
            <a:ext cx="1544320" cy="599036"/>
          </a:xfrm>
          <a:prstGeom prst="rightArrow">
            <a:avLst/>
          </a:prstGeom>
          <a:solidFill>
            <a:srgbClr val="2CB8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2" name="Felfelé nyíl 11"/>
          <p:cNvSpPr/>
          <p:nvPr/>
        </p:nvSpPr>
        <p:spPr>
          <a:xfrm>
            <a:off x="9261345" y="3203258"/>
            <a:ext cx="470410" cy="354791"/>
          </a:xfrm>
          <a:prstGeom prst="upArrow">
            <a:avLst/>
          </a:prstGeom>
          <a:solidFill>
            <a:srgbClr val="2CB8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81869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직사각형 12">
            <a:extLst>
              <a:ext uri="{FF2B5EF4-FFF2-40B4-BE49-F238E27FC236}">
                <a16:creationId xmlns:a16="http://schemas.microsoft.com/office/drawing/2014/main" id="{939B2C4E-5E6E-4C15-9A3F-9E84FF72DEB1}"/>
              </a:ext>
            </a:extLst>
          </p:cNvPr>
          <p:cNvSpPr/>
          <p:nvPr/>
        </p:nvSpPr>
        <p:spPr>
          <a:xfrm>
            <a:off x="4558248" y="4277664"/>
            <a:ext cx="6644438" cy="2262671"/>
          </a:xfrm>
          <a:prstGeom prst="rect">
            <a:avLst/>
          </a:prstGeom>
        </p:spPr>
        <p:txBody>
          <a:bodyPr wrap="square">
            <a:spAutoFit/>
          </a:bodyPr>
          <a:lstStyle/>
          <a:p>
            <a:pPr marL="171450" indent="-171450">
              <a:lnSpc>
                <a:spcPct val="150000"/>
              </a:lnSpc>
              <a:buFont typeface="Arial" panose="020B0604020202020204" pitchFamily="34" charset="0"/>
              <a:buChar char="•"/>
            </a:pPr>
            <a:r>
              <a:rPr lang="en-US" altLang="ko-KR" sz="1600" b="1" dirty="0">
                <a:solidFill>
                  <a:schemeClr val="bg1"/>
                </a:solidFill>
                <a:cs typeface="Arial" pitchFamily="34" charset="0"/>
              </a:rPr>
              <a:t>Operates in </a:t>
            </a:r>
            <a:r>
              <a:rPr lang="en-US" altLang="ko-KR" sz="1600" b="1" dirty="0" err="1">
                <a:solidFill>
                  <a:schemeClr val="bg1"/>
                </a:solidFill>
                <a:cs typeface="Arial" pitchFamily="34" charset="0"/>
              </a:rPr>
              <a:t>Tolna</a:t>
            </a:r>
            <a:r>
              <a:rPr lang="en-US" altLang="ko-KR" sz="1600" b="1" dirty="0">
                <a:solidFill>
                  <a:schemeClr val="bg1"/>
                </a:solidFill>
                <a:cs typeface="Arial" pitchFamily="34" charset="0"/>
              </a:rPr>
              <a:t> County</a:t>
            </a:r>
          </a:p>
          <a:p>
            <a:pPr marL="171450" indent="-171450">
              <a:lnSpc>
                <a:spcPct val="150000"/>
              </a:lnSpc>
              <a:buFont typeface="Arial" panose="020B0604020202020204" pitchFamily="34" charset="0"/>
              <a:buChar char="•"/>
            </a:pPr>
            <a:r>
              <a:rPr lang="en-US" altLang="ko-KR" sz="1600" b="1" dirty="0">
                <a:solidFill>
                  <a:schemeClr val="bg1"/>
                </a:solidFill>
                <a:cs typeface="Arial" pitchFamily="34" charset="0"/>
              </a:rPr>
              <a:t>Largest single site bioethanol plant in Europe</a:t>
            </a:r>
          </a:p>
          <a:p>
            <a:pPr marL="171450" indent="-171450">
              <a:lnSpc>
                <a:spcPct val="150000"/>
              </a:lnSpc>
              <a:buFont typeface="Arial" panose="020B0604020202020204" pitchFamily="34" charset="0"/>
              <a:buChar char="•"/>
            </a:pPr>
            <a:r>
              <a:rPr lang="en-US" altLang="ko-KR" sz="1600" b="1" dirty="0">
                <a:solidFill>
                  <a:schemeClr val="bg1"/>
                </a:solidFill>
                <a:cs typeface="Arial" pitchFamily="34" charset="0"/>
              </a:rPr>
              <a:t>500 million liters of bioethanol, </a:t>
            </a:r>
          </a:p>
          <a:p>
            <a:pPr marL="171450" indent="-171450">
              <a:lnSpc>
                <a:spcPct val="150000"/>
              </a:lnSpc>
              <a:buFont typeface="Arial" panose="020B0604020202020204" pitchFamily="34" charset="0"/>
              <a:buChar char="•"/>
            </a:pPr>
            <a:r>
              <a:rPr lang="en-US" altLang="ko-KR" sz="1600" b="1" dirty="0">
                <a:solidFill>
                  <a:schemeClr val="bg1"/>
                </a:solidFill>
                <a:cs typeface="Arial" pitchFamily="34" charset="0"/>
              </a:rPr>
              <a:t>hundreds of thousands of tons of protein-rich animal feed, </a:t>
            </a:r>
          </a:p>
          <a:p>
            <a:pPr marL="171450" indent="-171450">
              <a:lnSpc>
                <a:spcPct val="150000"/>
              </a:lnSpc>
              <a:buFont typeface="Arial" panose="020B0604020202020204" pitchFamily="34" charset="0"/>
              <a:buChar char="•"/>
            </a:pPr>
            <a:r>
              <a:rPr lang="en-US" altLang="ko-KR" sz="1600" b="1" dirty="0">
                <a:solidFill>
                  <a:schemeClr val="bg1"/>
                </a:solidFill>
                <a:cs typeface="Arial" pitchFamily="34" charset="0"/>
              </a:rPr>
              <a:t>more than 10,000 tons of corn oil each year</a:t>
            </a:r>
          </a:p>
          <a:p>
            <a:pPr marL="171450" indent="-171450">
              <a:lnSpc>
                <a:spcPct val="150000"/>
              </a:lnSpc>
              <a:buFont typeface="Arial" panose="020B0604020202020204" pitchFamily="34" charset="0"/>
              <a:buChar char="•"/>
            </a:pPr>
            <a:r>
              <a:rPr lang="en-US" altLang="ko-KR" sz="1600" b="1" dirty="0">
                <a:solidFill>
                  <a:schemeClr val="bg1"/>
                </a:solidFill>
                <a:cs typeface="Arial" pitchFamily="34" charset="0"/>
              </a:rPr>
              <a:t>over 5,000 jobs</a:t>
            </a:r>
          </a:p>
        </p:txBody>
      </p:sp>
      <p:sp>
        <p:nvSpPr>
          <p:cNvPr id="15" name="TextBox 14">
            <a:extLst>
              <a:ext uri="{FF2B5EF4-FFF2-40B4-BE49-F238E27FC236}">
                <a16:creationId xmlns:a16="http://schemas.microsoft.com/office/drawing/2014/main" id="{E060C1CF-3B17-4BF3-9D88-5CEE62F337DF}"/>
              </a:ext>
            </a:extLst>
          </p:cNvPr>
          <p:cNvSpPr txBox="1"/>
          <p:nvPr/>
        </p:nvSpPr>
        <p:spPr>
          <a:xfrm>
            <a:off x="97474" y="641172"/>
            <a:ext cx="4398251" cy="1569660"/>
          </a:xfrm>
          <a:prstGeom prst="rect">
            <a:avLst/>
          </a:prstGeom>
          <a:noFill/>
        </p:spPr>
        <p:txBody>
          <a:bodyPr wrap="square" rtlCol="0" anchor="ctr">
            <a:spAutoFit/>
          </a:bodyPr>
          <a:lstStyle/>
          <a:p>
            <a:r>
              <a:rPr lang="en-US" altLang="ko-KR" sz="4800" b="1" dirty="0">
                <a:solidFill>
                  <a:srgbClr val="000400"/>
                </a:solidFill>
                <a:latin typeface="+mj-lt"/>
                <a:cs typeface="Arial" pitchFamily="34" charset="0"/>
              </a:rPr>
              <a:t>Bioenergy in our country </a:t>
            </a:r>
            <a:endParaRPr lang="ko-KR" altLang="en-US" sz="4800" b="1" dirty="0">
              <a:solidFill>
                <a:srgbClr val="000400"/>
              </a:solidFill>
              <a:latin typeface="+mj-lt"/>
              <a:cs typeface="Arial" pitchFamily="34" charset="0"/>
            </a:endParaRPr>
          </a:p>
        </p:txBody>
      </p:sp>
      <p:sp>
        <p:nvSpPr>
          <p:cNvPr id="18" name="TextBox 17">
            <a:extLst>
              <a:ext uri="{FF2B5EF4-FFF2-40B4-BE49-F238E27FC236}">
                <a16:creationId xmlns:a16="http://schemas.microsoft.com/office/drawing/2014/main" id="{81EF8F35-844A-4A1E-9178-2FD68529D242}"/>
              </a:ext>
            </a:extLst>
          </p:cNvPr>
          <p:cNvSpPr txBox="1"/>
          <p:nvPr/>
        </p:nvSpPr>
        <p:spPr>
          <a:xfrm>
            <a:off x="849779" y="2138832"/>
            <a:ext cx="3568440" cy="461665"/>
          </a:xfrm>
          <a:prstGeom prst="rect">
            <a:avLst/>
          </a:prstGeom>
          <a:noFill/>
        </p:spPr>
        <p:txBody>
          <a:bodyPr wrap="square" rtlCol="0" anchor="ctr">
            <a:spAutoFit/>
          </a:bodyPr>
          <a:lstStyle/>
          <a:p>
            <a:r>
              <a:rPr lang="hu-HU" sz="2400" dirty="0">
                <a:solidFill>
                  <a:srgbClr val="6C7379"/>
                </a:solidFill>
              </a:rPr>
              <a:t>Pannonia</a:t>
            </a:r>
            <a:r>
              <a:rPr lang="hu-HU" sz="2400" dirty="0"/>
              <a:t> </a:t>
            </a:r>
            <a:r>
              <a:rPr lang="hu-HU" sz="2400" dirty="0" err="1">
                <a:solidFill>
                  <a:srgbClr val="6EAE39"/>
                </a:solidFill>
              </a:rPr>
              <a:t>Bio</a:t>
            </a:r>
            <a:endParaRPr lang="ko-KR" altLang="en-US" sz="2400" dirty="0">
              <a:solidFill>
                <a:srgbClr val="6EAE39"/>
              </a:solidFill>
              <a:cs typeface="Arial" pitchFamily="34" charset="0"/>
            </a:endParaRPr>
          </a:p>
        </p:txBody>
      </p:sp>
      <p:pic>
        <p:nvPicPr>
          <p:cNvPr id="4" name="Kép helye 3"/>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3552" r="3552"/>
          <a:stretch>
            <a:fillRect/>
          </a:stretch>
        </p:blipFill>
        <p:spPr/>
      </p:pic>
      <p:pic>
        <p:nvPicPr>
          <p:cNvPr id="2" name="Kép helye 1"/>
          <p:cNvPicPr>
            <a:picLocks noGrp="1" noChangeAspect="1"/>
          </p:cNvPicPr>
          <p:nvPr>
            <p:ph type="pic" idx="10"/>
          </p:nvPr>
        </p:nvPicPr>
        <p:blipFill>
          <a:blip r:embed="rId3">
            <a:extLst>
              <a:ext uri="{28A0092B-C50C-407E-A947-70E740481C1C}">
                <a14:useLocalDpi xmlns:a14="http://schemas.microsoft.com/office/drawing/2010/main" val="0"/>
              </a:ext>
            </a:extLst>
          </a:blip>
          <a:srcRect l="5599" r="5599"/>
          <a:stretch>
            <a:fillRect/>
          </a:stretch>
        </p:blipFill>
        <p:spPr/>
      </p:pic>
    </p:spTree>
    <p:extLst>
      <p:ext uri="{BB962C8B-B14F-4D97-AF65-F5344CB8AC3E}">
        <p14:creationId xmlns:p14="http://schemas.microsoft.com/office/powerpoint/2010/main" val="33780338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Kép helye 45"/>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9902" b="29902"/>
          <a:stretch>
            <a:fillRect/>
          </a:stretch>
        </p:blipFill>
        <p:spPr>
          <a:xfrm>
            <a:off x="0" y="0"/>
            <a:ext cx="12192000" cy="3265714"/>
          </a:xfrm>
        </p:spPr>
      </p:pic>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4294967295"/>
          </p:nvPr>
        </p:nvSpPr>
        <p:spPr>
          <a:xfrm>
            <a:off x="619125" y="1120118"/>
            <a:ext cx="11572875" cy="800408"/>
          </a:xfrm>
          <a:prstGeom prst="rect">
            <a:avLst/>
          </a:prstGeom>
        </p:spPr>
        <p:txBody>
          <a:bodyPr/>
          <a:lstStyle/>
          <a:p>
            <a:r>
              <a:rPr lang="hu-HU" sz="4000" dirty="0" err="1">
                <a:solidFill>
                  <a:schemeClr val="bg1"/>
                </a:solidFill>
              </a:rPr>
              <a:t>Sustainability</a:t>
            </a:r>
            <a:r>
              <a:rPr lang="hu-HU" sz="4000" dirty="0">
                <a:solidFill>
                  <a:schemeClr val="bg1"/>
                </a:solidFill>
              </a:rPr>
              <a:t> of </a:t>
            </a:r>
            <a:r>
              <a:rPr lang="hu-HU" sz="4000" dirty="0" err="1">
                <a:solidFill>
                  <a:schemeClr val="bg1"/>
                </a:solidFill>
              </a:rPr>
              <a:t>bioenergy</a:t>
            </a:r>
            <a:endParaRPr lang="en-US" sz="4000" dirty="0">
              <a:solidFill>
                <a:schemeClr val="bg1"/>
              </a:solidFill>
            </a:endParaRPr>
          </a:p>
        </p:txBody>
      </p:sp>
      <p:sp>
        <p:nvSpPr>
          <p:cNvPr id="7" name="Rounded Rectangle 10">
            <a:extLst>
              <a:ext uri="{FF2B5EF4-FFF2-40B4-BE49-F238E27FC236}">
                <a16:creationId xmlns:a16="http://schemas.microsoft.com/office/drawing/2014/main" id="{00C1C5B4-8D92-4EF1-B9D5-076F35847756}"/>
              </a:ext>
            </a:extLst>
          </p:cNvPr>
          <p:cNvSpPr/>
          <p:nvPr/>
        </p:nvSpPr>
        <p:spPr>
          <a:xfrm>
            <a:off x="913078" y="4253942"/>
            <a:ext cx="2097384" cy="1661341"/>
          </a:xfrm>
          <a:prstGeom prst="roundRect">
            <a:avLst>
              <a:gd name="adj" fmla="val 7753"/>
            </a:avLst>
          </a:prstGeom>
          <a:solidFill>
            <a:srgbClr val="24A8C2"/>
          </a:solidFill>
          <a:ln w="666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 name="TextBox 7">
            <a:extLst>
              <a:ext uri="{FF2B5EF4-FFF2-40B4-BE49-F238E27FC236}">
                <a16:creationId xmlns:a16="http://schemas.microsoft.com/office/drawing/2014/main" id="{B96D45B7-E94E-4A0B-921E-43AD7EF2D093}"/>
              </a:ext>
            </a:extLst>
          </p:cNvPr>
          <p:cNvSpPr txBox="1"/>
          <p:nvPr/>
        </p:nvSpPr>
        <p:spPr>
          <a:xfrm>
            <a:off x="508224" y="3730722"/>
            <a:ext cx="1667976" cy="523220"/>
          </a:xfrm>
          <a:prstGeom prst="rect">
            <a:avLst/>
          </a:prstGeom>
          <a:noFill/>
        </p:spPr>
        <p:txBody>
          <a:bodyPr wrap="square" lIns="108000" rIns="108000" rtlCol="0">
            <a:spAutoFit/>
          </a:bodyPr>
          <a:lstStyle/>
          <a:p>
            <a:pPr algn="ctr"/>
            <a:r>
              <a:rPr lang="hu-HU" altLang="ko-KR" sz="2800" b="1" dirty="0" err="1">
                <a:solidFill>
                  <a:schemeClr val="bg1"/>
                </a:solidFill>
                <a:cs typeface="Arial" pitchFamily="34" charset="0"/>
              </a:rPr>
              <a:t>Pros</a:t>
            </a:r>
            <a:endParaRPr lang="ko-KR" altLang="en-US" sz="2800" b="1" dirty="0">
              <a:solidFill>
                <a:schemeClr val="bg1"/>
              </a:solidFill>
              <a:cs typeface="Arial" pitchFamily="34" charset="0"/>
            </a:endParaRPr>
          </a:p>
        </p:txBody>
      </p:sp>
      <p:sp>
        <p:nvSpPr>
          <p:cNvPr id="11" name="TextBox 10">
            <a:extLst>
              <a:ext uri="{FF2B5EF4-FFF2-40B4-BE49-F238E27FC236}">
                <a16:creationId xmlns:a16="http://schemas.microsoft.com/office/drawing/2014/main" id="{76924FD5-E00A-4926-BCFE-CBDB8CC783C0}"/>
              </a:ext>
            </a:extLst>
          </p:cNvPr>
          <p:cNvSpPr txBox="1"/>
          <p:nvPr/>
        </p:nvSpPr>
        <p:spPr>
          <a:xfrm>
            <a:off x="864386" y="4415198"/>
            <a:ext cx="2146076" cy="1338828"/>
          </a:xfrm>
          <a:prstGeom prst="rect">
            <a:avLst/>
          </a:prstGeom>
          <a:noFill/>
        </p:spPr>
        <p:txBody>
          <a:bodyPr wrap="square" rtlCol="0">
            <a:spAutoFit/>
          </a:bodyPr>
          <a:lstStyle/>
          <a:p>
            <a:pPr algn="ctr">
              <a:lnSpc>
                <a:spcPct val="150000"/>
              </a:lnSpc>
            </a:pPr>
            <a:r>
              <a:rPr lang="en-US" altLang="ko-KR" b="1" dirty="0">
                <a:solidFill>
                  <a:schemeClr val="bg1"/>
                </a:solidFill>
                <a:ea typeface="FZShuTi" pitchFamily="2" charset="-122"/>
                <a:cs typeface="Arial" pitchFamily="34" charset="0"/>
              </a:rPr>
              <a:t>Renewable</a:t>
            </a:r>
          </a:p>
          <a:p>
            <a:pPr algn="ctr">
              <a:lnSpc>
                <a:spcPct val="150000"/>
              </a:lnSpc>
            </a:pPr>
            <a:r>
              <a:rPr lang="en-US" altLang="ko-KR" b="1" dirty="0">
                <a:solidFill>
                  <a:schemeClr val="bg1"/>
                </a:solidFill>
                <a:ea typeface="FZShuTi" pitchFamily="2" charset="-122"/>
                <a:cs typeface="Arial" pitchFamily="34" charset="0"/>
              </a:rPr>
              <a:t>Waste reduction</a:t>
            </a:r>
          </a:p>
          <a:p>
            <a:pPr algn="ctr">
              <a:lnSpc>
                <a:spcPct val="150000"/>
              </a:lnSpc>
            </a:pPr>
            <a:r>
              <a:rPr lang="en-US" altLang="ko-KR" b="1" dirty="0">
                <a:solidFill>
                  <a:schemeClr val="bg1"/>
                </a:solidFill>
                <a:ea typeface="FZShuTi" pitchFamily="2" charset="-122"/>
                <a:cs typeface="Arial" pitchFamily="34" charset="0"/>
              </a:rPr>
              <a:t>Reliability</a:t>
            </a:r>
          </a:p>
        </p:txBody>
      </p:sp>
      <p:sp>
        <p:nvSpPr>
          <p:cNvPr id="34" name="Rounded Rectangle 152">
            <a:extLst>
              <a:ext uri="{FF2B5EF4-FFF2-40B4-BE49-F238E27FC236}">
                <a16:creationId xmlns:a16="http://schemas.microsoft.com/office/drawing/2014/main" id="{E7390E25-FDA2-421E-8727-A4DF75F92671}"/>
              </a:ext>
            </a:extLst>
          </p:cNvPr>
          <p:cNvSpPr/>
          <p:nvPr/>
        </p:nvSpPr>
        <p:spPr>
          <a:xfrm>
            <a:off x="9127235" y="4253942"/>
            <a:ext cx="2496309" cy="2066176"/>
          </a:xfrm>
          <a:prstGeom prst="roundRect">
            <a:avLst>
              <a:gd name="adj" fmla="val 7753"/>
            </a:avLst>
          </a:prstGeom>
          <a:solidFill>
            <a:schemeClr val="accent4"/>
          </a:solidFill>
          <a:ln w="666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5" name="TextBox 34">
            <a:extLst>
              <a:ext uri="{FF2B5EF4-FFF2-40B4-BE49-F238E27FC236}">
                <a16:creationId xmlns:a16="http://schemas.microsoft.com/office/drawing/2014/main" id="{DFA6DEDD-05D5-4AF6-AD86-D9CF4C85DFDA}"/>
              </a:ext>
            </a:extLst>
          </p:cNvPr>
          <p:cNvSpPr txBox="1"/>
          <p:nvPr/>
        </p:nvSpPr>
        <p:spPr>
          <a:xfrm>
            <a:off x="8707413" y="3622347"/>
            <a:ext cx="1667976" cy="523220"/>
          </a:xfrm>
          <a:prstGeom prst="rect">
            <a:avLst/>
          </a:prstGeom>
          <a:noFill/>
        </p:spPr>
        <p:txBody>
          <a:bodyPr wrap="square" lIns="108000" rIns="108000" rtlCol="0">
            <a:spAutoFit/>
          </a:bodyPr>
          <a:lstStyle/>
          <a:p>
            <a:pPr algn="ctr"/>
            <a:r>
              <a:rPr lang="hu-HU" altLang="ko-KR" sz="2800" b="1" dirty="0">
                <a:solidFill>
                  <a:schemeClr val="bg1"/>
                </a:solidFill>
                <a:cs typeface="Arial" pitchFamily="34" charset="0"/>
              </a:rPr>
              <a:t>Cons</a:t>
            </a:r>
            <a:endParaRPr lang="ko-KR" altLang="en-US" sz="2800" b="1" dirty="0">
              <a:solidFill>
                <a:schemeClr val="bg1"/>
              </a:solidFill>
              <a:cs typeface="Arial" pitchFamily="34" charset="0"/>
            </a:endParaRPr>
          </a:p>
        </p:txBody>
      </p:sp>
      <p:sp>
        <p:nvSpPr>
          <p:cNvPr id="37" name="TextBox 36">
            <a:extLst>
              <a:ext uri="{FF2B5EF4-FFF2-40B4-BE49-F238E27FC236}">
                <a16:creationId xmlns:a16="http://schemas.microsoft.com/office/drawing/2014/main" id="{F4065255-C7D8-4764-BF24-629DFDF87B9F}"/>
              </a:ext>
            </a:extLst>
          </p:cNvPr>
          <p:cNvSpPr txBox="1"/>
          <p:nvPr/>
        </p:nvSpPr>
        <p:spPr>
          <a:xfrm>
            <a:off x="9103986" y="4502200"/>
            <a:ext cx="2519558" cy="1569660"/>
          </a:xfrm>
          <a:prstGeom prst="rect">
            <a:avLst/>
          </a:prstGeom>
          <a:noFill/>
        </p:spPr>
        <p:txBody>
          <a:bodyPr wrap="square" rtlCol="0">
            <a:spAutoFit/>
          </a:bodyPr>
          <a:lstStyle/>
          <a:p>
            <a:pPr algn="ctr">
              <a:lnSpc>
                <a:spcPct val="150000"/>
              </a:lnSpc>
            </a:pPr>
            <a:r>
              <a:rPr lang="hu-HU" sz="1600" b="1" dirty="0" err="1">
                <a:solidFill>
                  <a:schemeClr val="bg1"/>
                </a:solidFill>
                <a:ea typeface="FZShuTi" pitchFamily="2" charset="-122"/>
                <a:cs typeface="Arial" pitchFamily="34" charset="0"/>
              </a:rPr>
              <a:t>High</a:t>
            </a:r>
            <a:r>
              <a:rPr lang="hu-HU" sz="1600" b="1" dirty="0">
                <a:solidFill>
                  <a:schemeClr val="bg1"/>
                </a:solidFill>
                <a:ea typeface="FZShuTi" pitchFamily="2" charset="-122"/>
                <a:cs typeface="Arial" pitchFamily="34" charset="0"/>
              </a:rPr>
              <a:t> </a:t>
            </a:r>
            <a:r>
              <a:rPr lang="hu-HU" sz="1600" b="1" dirty="0" err="1">
                <a:solidFill>
                  <a:schemeClr val="bg1"/>
                </a:solidFill>
                <a:ea typeface="FZShuTi" pitchFamily="2" charset="-122"/>
                <a:cs typeface="Arial" pitchFamily="34" charset="0"/>
              </a:rPr>
              <a:t>costs</a:t>
            </a:r>
            <a:endParaRPr lang="hu-HU" sz="1600" b="1" dirty="0">
              <a:solidFill>
                <a:schemeClr val="bg1"/>
              </a:solidFill>
              <a:ea typeface="FZShuTi" pitchFamily="2" charset="-122"/>
              <a:cs typeface="Arial" pitchFamily="34" charset="0"/>
            </a:endParaRPr>
          </a:p>
          <a:p>
            <a:pPr algn="ctr">
              <a:lnSpc>
                <a:spcPct val="150000"/>
              </a:lnSpc>
            </a:pPr>
            <a:r>
              <a:rPr lang="hu-HU" sz="1600" b="1" dirty="0" err="1">
                <a:solidFill>
                  <a:schemeClr val="bg1"/>
                </a:solidFill>
                <a:ea typeface="FZShuTi" pitchFamily="2" charset="-122"/>
                <a:cs typeface="Arial" pitchFamily="34" charset="0"/>
              </a:rPr>
              <a:t>Space</a:t>
            </a:r>
            <a:r>
              <a:rPr lang="hu-HU" sz="1600" b="1" dirty="0">
                <a:solidFill>
                  <a:schemeClr val="bg1"/>
                </a:solidFill>
                <a:ea typeface="FZShuTi" pitchFamily="2" charset="-122"/>
                <a:cs typeface="Arial" pitchFamily="34" charset="0"/>
              </a:rPr>
              <a:t> </a:t>
            </a:r>
            <a:r>
              <a:rPr lang="hu-HU" sz="1600" b="1" dirty="0" err="1">
                <a:solidFill>
                  <a:schemeClr val="bg1"/>
                </a:solidFill>
                <a:ea typeface="FZShuTi" pitchFamily="2" charset="-122"/>
                <a:cs typeface="Arial" pitchFamily="34" charset="0"/>
              </a:rPr>
              <a:t>requirements</a:t>
            </a:r>
            <a:endParaRPr lang="hu-HU" sz="1600" b="1" dirty="0">
              <a:solidFill>
                <a:schemeClr val="bg1"/>
              </a:solidFill>
              <a:ea typeface="FZShuTi" pitchFamily="2" charset="-122"/>
              <a:cs typeface="Arial" pitchFamily="34" charset="0"/>
            </a:endParaRPr>
          </a:p>
          <a:p>
            <a:pPr algn="ctr">
              <a:lnSpc>
                <a:spcPct val="150000"/>
              </a:lnSpc>
            </a:pPr>
            <a:r>
              <a:rPr lang="hu-HU" sz="1600" b="1" dirty="0" err="1">
                <a:solidFill>
                  <a:schemeClr val="bg1"/>
                </a:solidFill>
                <a:ea typeface="FZShuTi" pitchFamily="2" charset="-122"/>
                <a:cs typeface="Arial" pitchFamily="34" charset="0"/>
              </a:rPr>
              <a:t>Adverse</a:t>
            </a:r>
            <a:r>
              <a:rPr lang="hu-HU" sz="1600" b="1" dirty="0">
                <a:solidFill>
                  <a:schemeClr val="bg1"/>
                </a:solidFill>
                <a:ea typeface="FZShuTi" pitchFamily="2" charset="-122"/>
                <a:cs typeface="Arial" pitchFamily="34" charset="0"/>
              </a:rPr>
              <a:t> </a:t>
            </a:r>
            <a:r>
              <a:rPr lang="hu-HU" sz="1600" b="1" dirty="0" err="1">
                <a:solidFill>
                  <a:schemeClr val="bg1"/>
                </a:solidFill>
                <a:ea typeface="FZShuTi" pitchFamily="2" charset="-122"/>
                <a:cs typeface="Arial" pitchFamily="34" charset="0"/>
              </a:rPr>
              <a:t>environmental</a:t>
            </a:r>
            <a:r>
              <a:rPr lang="hu-HU" sz="1600" b="1" dirty="0">
                <a:solidFill>
                  <a:schemeClr val="bg1"/>
                </a:solidFill>
                <a:ea typeface="FZShuTi" pitchFamily="2" charset="-122"/>
                <a:cs typeface="Arial" pitchFamily="34" charset="0"/>
              </a:rPr>
              <a:t> </a:t>
            </a:r>
            <a:r>
              <a:rPr lang="hu-HU" sz="1600" b="1" dirty="0" err="1">
                <a:solidFill>
                  <a:schemeClr val="bg1"/>
                </a:solidFill>
                <a:ea typeface="FZShuTi" pitchFamily="2" charset="-122"/>
                <a:cs typeface="Arial" pitchFamily="34" charset="0"/>
              </a:rPr>
              <a:t>impact</a:t>
            </a:r>
            <a:endParaRPr lang="hu-HU" sz="1600" b="1" dirty="0">
              <a:solidFill>
                <a:schemeClr val="bg1"/>
              </a:solidFill>
              <a:ea typeface="FZShuTi" pitchFamily="2" charset="-122"/>
              <a:cs typeface="Arial" pitchFamily="34" charset="0"/>
            </a:endParaRPr>
          </a:p>
        </p:txBody>
      </p:sp>
      <p:sp>
        <p:nvSpPr>
          <p:cNvPr id="47" name="Balra-jobbra nyíl 46"/>
          <p:cNvSpPr/>
          <p:nvPr/>
        </p:nvSpPr>
        <p:spPr>
          <a:xfrm>
            <a:off x="4598275" y="4733257"/>
            <a:ext cx="3150477" cy="702710"/>
          </a:xfrm>
          <a:prstGeom prst="leftRightArrow">
            <a:avLst/>
          </a:prstGeom>
          <a:solidFill>
            <a:srgbClr val="24A8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533057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Oval 419">
            <a:extLst>
              <a:ext uri="{FF2B5EF4-FFF2-40B4-BE49-F238E27FC236}">
                <a16:creationId xmlns:a16="http://schemas.microsoft.com/office/drawing/2014/main" id="{1AB10920-13D4-4C1E-9AC1-39B88C51974D}"/>
              </a:ext>
            </a:extLst>
          </p:cNvPr>
          <p:cNvSpPr/>
          <p:nvPr/>
        </p:nvSpPr>
        <p:spPr>
          <a:xfrm>
            <a:off x="8211992" y="2232636"/>
            <a:ext cx="773271" cy="773271"/>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2" name="Group 391">
            <a:extLst>
              <a:ext uri="{FF2B5EF4-FFF2-40B4-BE49-F238E27FC236}">
                <a16:creationId xmlns:a16="http://schemas.microsoft.com/office/drawing/2014/main" id="{2FAA82C2-1E4E-472D-96A4-9AA743706C45}"/>
              </a:ext>
            </a:extLst>
          </p:cNvPr>
          <p:cNvGrpSpPr/>
          <p:nvPr/>
        </p:nvGrpSpPr>
        <p:grpSpPr>
          <a:xfrm>
            <a:off x="5766" y="4066485"/>
            <a:ext cx="12269851" cy="2822176"/>
            <a:chOff x="5766" y="3861713"/>
            <a:chExt cx="12269851" cy="3026948"/>
          </a:xfrm>
        </p:grpSpPr>
        <p:sp>
          <p:nvSpPr>
            <p:cNvPr id="348" name="Graphic 346">
              <a:extLst>
                <a:ext uri="{FF2B5EF4-FFF2-40B4-BE49-F238E27FC236}">
                  <a16:creationId xmlns:a16="http://schemas.microsoft.com/office/drawing/2014/main" id="{922012E8-225F-4604-AA9E-94F0160A2042}"/>
                </a:ext>
              </a:extLst>
            </p:cNvPr>
            <p:cNvSpPr/>
            <p:nvPr/>
          </p:nvSpPr>
          <p:spPr>
            <a:xfrm>
              <a:off x="5766" y="3861713"/>
              <a:ext cx="12186576" cy="3026948"/>
            </a:xfrm>
            <a:custGeom>
              <a:avLst/>
              <a:gdLst>
                <a:gd name="connsiteX0" fmla="*/ 0 w 6029325"/>
                <a:gd name="connsiteY0" fmla="*/ 578168 h 2667000"/>
                <a:gd name="connsiteX1" fmla="*/ 826770 w 6029325"/>
                <a:gd name="connsiteY1" fmla="*/ 521018 h 2667000"/>
                <a:gd name="connsiteX2" fmla="*/ 4795838 w 6029325"/>
                <a:gd name="connsiteY2" fmla="*/ 951548 h 2667000"/>
                <a:gd name="connsiteX3" fmla="*/ 6034088 w 6029325"/>
                <a:gd name="connsiteY3" fmla="*/ 0 h 2667000"/>
                <a:gd name="connsiteX4" fmla="*/ 6034088 w 6029325"/>
                <a:gd name="connsiteY4" fmla="*/ 2594610 h 2667000"/>
                <a:gd name="connsiteX5" fmla="*/ 0 w 6029325"/>
                <a:gd name="connsiteY5" fmla="*/ 2675573 h 2667000"/>
                <a:gd name="connsiteX6" fmla="*/ 0 w 6029325"/>
                <a:gd name="connsiteY6" fmla="*/ 578168 h 2667000"/>
                <a:gd name="connsiteX0" fmla="*/ 0 w 6034088"/>
                <a:gd name="connsiteY0" fmla="*/ 578168 h 2676804"/>
                <a:gd name="connsiteX1" fmla="*/ 826770 w 6034088"/>
                <a:gd name="connsiteY1" fmla="*/ 521018 h 2676804"/>
                <a:gd name="connsiteX2" fmla="*/ 4795838 w 6034088"/>
                <a:gd name="connsiteY2" fmla="*/ 951548 h 2676804"/>
                <a:gd name="connsiteX3" fmla="*/ 6034088 w 6034088"/>
                <a:gd name="connsiteY3" fmla="*/ 0 h 2676804"/>
                <a:gd name="connsiteX4" fmla="*/ 6029005 w 6034088"/>
                <a:gd name="connsiteY4" fmla="*/ 2676804 h 2676804"/>
                <a:gd name="connsiteX5" fmla="*/ 0 w 6034088"/>
                <a:gd name="connsiteY5" fmla="*/ 2675573 h 2676804"/>
                <a:gd name="connsiteX6" fmla="*/ 0 w 6034088"/>
                <a:gd name="connsiteY6" fmla="*/ 578168 h 2676804"/>
                <a:gd name="connsiteX0" fmla="*/ 0 w 6034088"/>
                <a:gd name="connsiteY0" fmla="*/ 578168 h 2676804"/>
                <a:gd name="connsiteX1" fmla="*/ 826770 w 6034088"/>
                <a:gd name="connsiteY1" fmla="*/ 521018 h 2676804"/>
                <a:gd name="connsiteX2" fmla="*/ 4795838 w 6034088"/>
                <a:gd name="connsiteY2" fmla="*/ 951548 h 2676804"/>
                <a:gd name="connsiteX3" fmla="*/ 6034088 w 6034088"/>
                <a:gd name="connsiteY3" fmla="*/ 0 h 2676804"/>
                <a:gd name="connsiteX4" fmla="*/ 6029005 w 6034088"/>
                <a:gd name="connsiteY4" fmla="*/ 2676804 h 2676804"/>
                <a:gd name="connsiteX5" fmla="*/ 0 w 6034088"/>
                <a:gd name="connsiteY5" fmla="*/ 2675573 h 2676804"/>
                <a:gd name="connsiteX6" fmla="*/ 0 w 6034088"/>
                <a:gd name="connsiteY6" fmla="*/ 578168 h 2676804"/>
                <a:gd name="connsiteX0" fmla="*/ 0 w 6034088"/>
                <a:gd name="connsiteY0" fmla="*/ 578168 h 2676804"/>
                <a:gd name="connsiteX1" fmla="*/ 826770 w 6034088"/>
                <a:gd name="connsiteY1" fmla="*/ 521018 h 2676804"/>
                <a:gd name="connsiteX2" fmla="*/ 4795838 w 6034088"/>
                <a:gd name="connsiteY2" fmla="*/ 951548 h 2676804"/>
                <a:gd name="connsiteX3" fmla="*/ 6034088 w 6034088"/>
                <a:gd name="connsiteY3" fmla="*/ 0 h 2676804"/>
                <a:gd name="connsiteX4" fmla="*/ 6029005 w 6034088"/>
                <a:gd name="connsiteY4" fmla="*/ 2676804 h 2676804"/>
                <a:gd name="connsiteX5" fmla="*/ 0 w 6034088"/>
                <a:gd name="connsiteY5" fmla="*/ 2675573 h 2676804"/>
                <a:gd name="connsiteX6" fmla="*/ 0 w 6034088"/>
                <a:gd name="connsiteY6" fmla="*/ 578168 h 2676804"/>
                <a:gd name="connsiteX0" fmla="*/ 0 w 6034088"/>
                <a:gd name="connsiteY0" fmla="*/ 578168 h 2676804"/>
                <a:gd name="connsiteX1" fmla="*/ 826770 w 6034088"/>
                <a:gd name="connsiteY1" fmla="*/ 521018 h 2676804"/>
                <a:gd name="connsiteX2" fmla="*/ 4699255 w 6034088"/>
                <a:gd name="connsiteY2" fmla="*/ 1014046 h 2676804"/>
                <a:gd name="connsiteX3" fmla="*/ 6034088 w 6034088"/>
                <a:gd name="connsiteY3" fmla="*/ 0 h 2676804"/>
                <a:gd name="connsiteX4" fmla="*/ 6029005 w 6034088"/>
                <a:gd name="connsiteY4" fmla="*/ 2676804 h 2676804"/>
                <a:gd name="connsiteX5" fmla="*/ 0 w 6034088"/>
                <a:gd name="connsiteY5" fmla="*/ 2675573 h 2676804"/>
                <a:gd name="connsiteX6" fmla="*/ 0 w 6034088"/>
                <a:gd name="connsiteY6" fmla="*/ 578168 h 2676804"/>
                <a:gd name="connsiteX0" fmla="*/ 0 w 6034088"/>
                <a:gd name="connsiteY0" fmla="*/ 578168 h 2676804"/>
                <a:gd name="connsiteX1" fmla="*/ 913186 w 6034088"/>
                <a:gd name="connsiteY1" fmla="*/ 396022 h 2676804"/>
                <a:gd name="connsiteX2" fmla="*/ 4699255 w 6034088"/>
                <a:gd name="connsiteY2" fmla="*/ 1014046 h 2676804"/>
                <a:gd name="connsiteX3" fmla="*/ 6034088 w 6034088"/>
                <a:gd name="connsiteY3" fmla="*/ 0 h 2676804"/>
                <a:gd name="connsiteX4" fmla="*/ 6029005 w 6034088"/>
                <a:gd name="connsiteY4" fmla="*/ 2676804 h 2676804"/>
                <a:gd name="connsiteX5" fmla="*/ 0 w 6034088"/>
                <a:gd name="connsiteY5" fmla="*/ 2675573 h 2676804"/>
                <a:gd name="connsiteX6" fmla="*/ 0 w 6034088"/>
                <a:gd name="connsiteY6" fmla="*/ 578168 h 2676804"/>
                <a:gd name="connsiteX0" fmla="*/ 0 w 6034088"/>
                <a:gd name="connsiteY0" fmla="*/ 578168 h 2676804"/>
                <a:gd name="connsiteX1" fmla="*/ 913186 w 6034088"/>
                <a:gd name="connsiteY1" fmla="*/ 396022 h 2676804"/>
                <a:gd name="connsiteX2" fmla="*/ 4699255 w 6034088"/>
                <a:gd name="connsiteY2" fmla="*/ 1014046 h 2676804"/>
                <a:gd name="connsiteX3" fmla="*/ 6034088 w 6034088"/>
                <a:gd name="connsiteY3" fmla="*/ 0 h 2676804"/>
                <a:gd name="connsiteX4" fmla="*/ 6029005 w 6034088"/>
                <a:gd name="connsiteY4" fmla="*/ 2676804 h 2676804"/>
                <a:gd name="connsiteX5" fmla="*/ 0 w 6034088"/>
                <a:gd name="connsiteY5" fmla="*/ 2675573 h 2676804"/>
                <a:gd name="connsiteX6" fmla="*/ 0 w 6034088"/>
                <a:gd name="connsiteY6" fmla="*/ 578168 h 2676804"/>
                <a:gd name="connsiteX0" fmla="*/ 0 w 6034088"/>
                <a:gd name="connsiteY0" fmla="*/ 578168 h 2676804"/>
                <a:gd name="connsiteX1" fmla="*/ 913186 w 6034088"/>
                <a:gd name="connsiteY1" fmla="*/ 396022 h 2676804"/>
                <a:gd name="connsiteX2" fmla="*/ 4699255 w 6034088"/>
                <a:gd name="connsiteY2" fmla="*/ 1014046 h 2676804"/>
                <a:gd name="connsiteX3" fmla="*/ 6034088 w 6034088"/>
                <a:gd name="connsiteY3" fmla="*/ 0 h 2676804"/>
                <a:gd name="connsiteX4" fmla="*/ 6029005 w 6034088"/>
                <a:gd name="connsiteY4" fmla="*/ 2676804 h 2676804"/>
                <a:gd name="connsiteX5" fmla="*/ 0 w 6034088"/>
                <a:gd name="connsiteY5" fmla="*/ 2675573 h 2676804"/>
                <a:gd name="connsiteX6" fmla="*/ 0 w 6034088"/>
                <a:gd name="connsiteY6" fmla="*/ 578168 h 2676804"/>
                <a:gd name="connsiteX0" fmla="*/ 0 w 6034088"/>
                <a:gd name="connsiteY0" fmla="*/ 578168 h 2676804"/>
                <a:gd name="connsiteX1" fmla="*/ 913186 w 6034088"/>
                <a:gd name="connsiteY1" fmla="*/ 396022 h 2676804"/>
                <a:gd name="connsiteX2" fmla="*/ 4699255 w 6034088"/>
                <a:gd name="connsiteY2" fmla="*/ 1014046 h 2676804"/>
                <a:gd name="connsiteX3" fmla="*/ 6034088 w 6034088"/>
                <a:gd name="connsiteY3" fmla="*/ 0 h 2676804"/>
                <a:gd name="connsiteX4" fmla="*/ 6029005 w 6034088"/>
                <a:gd name="connsiteY4" fmla="*/ 2676804 h 2676804"/>
                <a:gd name="connsiteX5" fmla="*/ 0 w 6034088"/>
                <a:gd name="connsiteY5" fmla="*/ 2675573 h 2676804"/>
                <a:gd name="connsiteX6" fmla="*/ 0 w 6034088"/>
                <a:gd name="connsiteY6" fmla="*/ 578168 h 2676804"/>
                <a:gd name="connsiteX0" fmla="*/ 0 w 6034088"/>
                <a:gd name="connsiteY0" fmla="*/ 578168 h 2676804"/>
                <a:gd name="connsiteX1" fmla="*/ 1025019 w 6034088"/>
                <a:gd name="connsiteY1" fmla="*/ 389078 h 2676804"/>
                <a:gd name="connsiteX2" fmla="*/ 4699255 w 6034088"/>
                <a:gd name="connsiteY2" fmla="*/ 1014046 h 2676804"/>
                <a:gd name="connsiteX3" fmla="*/ 6034088 w 6034088"/>
                <a:gd name="connsiteY3" fmla="*/ 0 h 2676804"/>
                <a:gd name="connsiteX4" fmla="*/ 6029005 w 6034088"/>
                <a:gd name="connsiteY4" fmla="*/ 2676804 h 2676804"/>
                <a:gd name="connsiteX5" fmla="*/ 0 w 6034088"/>
                <a:gd name="connsiteY5" fmla="*/ 2675573 h 2676804"/>
                <a:gd name="connsiteX6" fmla="*/ 0 w 6034088"/>
                <a:gd name="connsiteY6" fmla="*/ 578168 h 2676804"/>
                <a:gd name="connsiteX0" fmla="*/ 0 w 6034088"/>
                <a:gd name="connsiteY0" fmla="*/ 578168 h 2676804"/>
                <a:gd name="connsiteX1" fmla="*/ 1025019 w 6034088"/>
                <a:gd name="connsiteY1" fmla="*/ 389078 h 2676804"/>
                <a:gd name="connsiteX2" fmla="*/ 4699255 w 6034088"/>
                <a:gd name="connsiteY2" fmla="*/ 1014046 h 2676804"/>
                <a:gd name="connsiteX3" fmla="*/ 6034088 w 6034088"/>
                <a:gd name="connsiteY3" fmla="*/ 0 h 2676804"/>
                <a:gd name="connsiteX4" fmla="*/ 6029005 w 6034088"/>
                <a:gd name="connsiteY4" fmla="*/ 2676804 h 2676804"/>
                <a:gd name="connsiteX5" fmla="*/ 0 w 6034088"/>
                <a:gd name="connsiteY5" fmla="*/ 2675573 h 2676804"/>
                <a:gd name="connsiteX6" fmla="*/ 0 w 6034088"/>
                <a:gd name="connsiteY6" fmla="*/ 578168 h 2676804"/>
                <a:gd name="connsiteX0" fmla="*/ 0 w 6034088"/>
                <a:gd name="connsiteY0" fmla="*/ 578168 h 2676804"/>
                <a:gd name="connsiteX1" fmla="*/ 1025019 w 6034088"/>
                <a:gd name="connsiteY1" fmla="*/ 389078 h 2676804"/>
                <a:gd name="connsiteX2" fmla="*/ 4699255 w 6034088"/>
                <a:gd name="connsiteY2" fmla="*/ 1014046 h 2676804"/>
                <a:gd name="connsiteX3" fmla="*/ 6034088 w 6034088"/>
                <a:gd name="connsiteY3" fmla="*/ 0 h 2676804"/>
                <a:gd name="connsiteX4" fmla="*/ 6029005 w 6034088"/>
                <a:gd name="connsiteY4" fmla="*/ 2676804 h 2676804"/>
                <a:gd name="connsiteX5" fmla="*/ 0 w 6034088"/>
                <a:gd name="connsiteY5" fmla="*/ 2675573 h 2676804"/>
                <a:gd name="connsiteX6" fmla="*/ 0 w 6034088"/>
                <a:gd name="connsiteY6" fmla="*/ 578168 h 2676804"/>
                <a:gd name="connsiteX0" fmla="*/ 0 w 6034088"/>
                <a:gd name="connsiteY0" fmla="*/ 578168 h 2676804"/>
                <a:gd name="connsiteX1" fmla="*/ 1335100 w 6034088"/>
                <a:gd name="connsiteY1" fmla="*/ 479353 h 2676804"/>
                <a:gd name="connsiteX2" fmla="*/ 4699255 w 6034088"/>
                <a:gd name="connsiteY2" fmla="*/ 1014046 h 2676804"/>
                <a:gd name="connsiteX3" fmla="*/ 6034088 w 6034088"/>
                <a:gd name="connsiteY3" fmla="*/ 0 h 2676804"/>
                <a:gd name="connsiteX4" fmla="*/ 6029005 w 6034088"/>
                <a:gd name="connsiteY4" fmla="*/ 2676804 h 2676804"/>
                <a:gd name="connsiteX5" fmla="*/ 0 w 6034088"/>
                <a:gd name="connsiteY5" fmla="*/ 2675573 h 2676804"/>
                <a:gd name="connsiteX6" fmla="*/ 0 w 6034088"/>
                <a:gd name="connsiteY6" fmla="*/ 578168 h 2676804"/>
                <a:gd name="connsiteX0" fmla="*/ 0 w 6034088"/>
                <a:gd name="connsiteY0" fmla="*/ 578168 h 2676804"/>
                <a:gd name="connsiteX1" fmla="*/ 1192768 w 6034088"/>
                <a:gd name="connsiteY1" fmla="*/ 458520 h 2676804"/>
                <a:gd name="connsiteX2" fmla="*/ 4699255 w 6034088"/>
                <a:gd name="connsiteY2" fmla="*/ 1014046 h 2676804"/>
                <a:gd name="connsiteX3" fmla="*/ 6034088 w 6034088"/>
                <a:gd name="connsiteY3" fmla="*/ 0 h 2676804"/>
                <a:gd name="connsiteX4" fmla="*/ 6029005 w 6034088"/>
                <a:gd name="connsiteY4" fmla="*/ 2676804 h 2676804"/>
                <a:gd name="connsiteX5" fmla="*/ 0 w 6034088"/>
                <a:gd name="connsiteY5" fmla="*/ 2675573 h 2676804"/>
                <a:gd name="connsiteX6" fmla="*/ 0 w 6034088"/>
                <a:gd name="connsiteY6" fmla="*/ 578168 h 2676804"/>
                <a:gd name="connsiteX0" fmla="*/ 0 w 6034088"/>
                <a:gd name="connsiteY0" fmla="*/ 578168 h 2676804"/>
                <a:gd name="connsiteX1" fmla="*/ 1192768 w 6034088"/>
                <a:gd name="connsiteY1" fmla="*/ 458520 h 2676804"/>
                <a:gd name="connsiteX2" fmla="*/ 4699255 w 6034088"/>
                <a:gd name="connsiteY2" fmla="*/ 1014046 h 2676804"/>
                <a:gd name="connsiteX3" fmla="*/ 6034088 w 6034088"/>
                <a:gd name="connsiteY3" fmla="*/ 0 h 2676804"/>
                <a:gd name="connsiteX4" fmla="*/ 6029005 w 6034088"/>
                <a:gd name="connsiteY4" fmla="*/ 2676804 h 2676804"/>
                <a:gd name="connsiteX5" fmla="*/ 0 w 6034088"/>
                <a:gd name="connsiteY5" fmla="*/ 2675573 h 2676804"/>
                <a:gd name="connsiteX6" fmla="*/ 0 w 6034088"/>
                <a:gd name="connsiteY6" fmla="*/ 578168 h 2676804"/>
                <a:gd name="connsiteX0" fmla="*/ 0 w 6034088"/>
                <a:gd name="connsiteY0" fmla="*/ 578168 h 2676804"/>
                <a:gd name="connsiteX1" fmla="*/ 1080935 w 6034088"/>
                <a:gd name="connsiteY1" fmla="*/ 430744 h 2676804"/>
                <a:gd name="connsiteX2" fmla="*/ 4699255 w 6034088"/>
                <a:gd name="connsiteY2" fmla="*/ 1014046 h 2676804"/>
                <a:gd name="connsiteX3" fmla="*/ 6034088 w 6034088"/>
                <a:gd name="connsiteY3" fmla="*/ 0 h 2676804"/>
                <a:gd name="connsiteX4" fmla="*/ 6029005 w 6034088"/>
                <a:gd name="connsiteY4" fmla="*/ 2676804 h 2676804"/>
                <a:gd name="connsiteX5" fmla="*/ 0 w 6034088"/>
                <a:gd name="connsiteY5" fmla="*/ 2675573 h 2676804"/>
                <a:gd name="connsiteX6" fmla="*/ 0 w 6034088"/>
                <a:gd name="connsiteY6" fmla="*/ 578168 h 2676804"/>
                <a:gd name="connsiteX0" fmla="*/ 0 w 6034088"/>
                <a:gd name="connsiteY0" fmla="*/ 578168 h 2676804"/>
                <a:gd name="connsiteX1" fmla="*/ 1162267 w 6034088"/>
                <a:gd name="connsiteY1" fmla="*/ 422473 h 2676804"/>
                <a:gd name="connsiteX2" fmla="*/ 4699255 w 6034088"/>
                <a:gd name="connsiteY2" fmla="*/ 1014046 h 2676804"/>
                <a:gd name="connsiteX3" fmla="*/ 6034088 w 6034088"/>
                <a:gd name="connsiteY3" fmla="*/ 0 h 2676804"/>
                <a:gd name="connsiteX4" fmla="*/ 6029005 w 6034088"/>
                <a:gd name="connsiteY4" fmla="*/ 2676804 h 2676804"/>
                <a:gd name="connsiteX5" fmla="*/ 0 w 6034088"/>
                <a:gd name="connsiteY5" fmla="*/ 2675573 h 2676804"/>
                <a:gd name="connsiteX6" fmla="*/ 0 w 6034088"/>
                <a:gd name="connsiteY6" fmla="*/ 578168 h 2676804"/>
                <a:gd name="connsiteX0" fmla="*/ 0 w 6029494"/>
                <a:gd name="connsiteY0" fmla="*/ 338294 h 2436930"/>
                <a:gd name="connsiteX1" fmla="*/ 1162267 w 6029494"/>
                <a:gd name="connsiteY1" fmla="*/ 182599 h 2436930"/>
                <a:gd name="connsiteX2" fmla="*/ 4699255 w 6029494"/>
                <a:gd name="connsiteY2" fmla="*/ 774172 h 2436930"/>
                <a:gd name="connsiteX3" fmla="*/ 6029005 w 6029494"/>
                <a:gd name="connsiteY3" fmla="*/ 0 h 2436930"/>
                <a:gd name="connsiteX4" fmla="*/ 6029005 w 6029494"/>
                <a:gd name="connsiteY4" fmla="*/ 2436930 h 2436930"/>
                <a:gd name="connsiteX5" fmla="*/ 0 w 6029494"/>
                <a:gd name="connsiteY5" fmla="*/ 2435699 h 2436930"/>
                <a:gd name="connsiteX6" fmla="*/ 0 w 6029494"/>
                <a:gd name="connsiteY6" fmla="*/ 338294 h 2436930"/>
                <a:gd name="connsiteX0" fmla="*/ 0 w 6029494"/>
                <a:gd name="connsiteY0" fmla="*/ 338294 h 2436930"/>
                <a:gd name="connsiteX1" fmla="*/ 1162267 w 6029494"/>
                <a:gd name="connsiteY1" fmla="*/ 182599 h 2436930"/>
                <a:gd name="connsiteX2" fmla="*/ 4699255 w 6029494"/>
                <a:gd name="connsiteY2" fmla="*/ 774172 h 2436930"/>
                <a:gd name="connsiteX3" fmla="*/ 6029005 w 6029494"/>
                <a:gd name="connsiteY3" fmla="*/ 0 h 2436930"/>
                <a:gd name="connsiteX4" fmla="*/ 6029005 w 6029494"/>
                <a:gd name="connsiteY4" fmla="*/ 2436930 h 2436930"/>
                <a:gd name="connsiteX5" fmla="*/ 0 w 6029494"/>
                <a:gd name="connsiteY5" fmla="*/ 2435699 h 2436930"/>
                <a:gd name="connsiteX6" fmla="*/ 0 w 6029494"/>
                <a:gd name="connsiteY6" fmla="*/ 338294 h 2436930"/>
                <a:gd name="connsiteX0" fmla="*/ 0 w 6029494"/>
                <a:gd name="connsiteY0" fmla="*/ 338294 h 2436930"/>
                <a:gd name="connsiteX1" fmla="*/ 1162267 w 6029494"/>
                <a:gd name="connsiteY1" fmla="*/ 182599 h 2436930"/>
                <a:gd name="connsiteX2" fmla="*/ 4699255 w 6029494"/>
                <a:gd name="connsiteY2" fmla="*/ 774172 h 2436930"/>
                <a:gd name="connsiteX3" fmla="*/ 6029005 w 6029494"/>
                <a:gd name="connsiteY3" fmla="*/ 0 h 2436930"/>
                <a:gd name="connsiteX4" fmla="*/ 6029005 w 6029494"/>
                <a:gd name="connsiteY4" fmla="*/ 2436930 h 2436930"/>
                <a:gd name="connsiteX5" fmla="*/ 0 w 6029494"/>
                <a:gd name="connsiteY5" fmla="*/ 2435699 h 2436930"/>
                <a:gd name="connsiteX6" fmla="*/ 0 w 6029494"/>
                <a:gd name="connsiteY6" fmla="*/ 338294 h 2436930"/>
                <a:gd name="connsiteX0" fmla="*/ 0 w 6029494"/>
                <a:gd name="connsiteY0" fmla="*/ 338294 h 2436930"/>
                <a:gd name="connsiteX1" fmla="*/ 1162267 w 6029494"/>
                <a:gd name="connsiteY1" fmla="*/ 182599 h 2436930"/>
                <a:gd name="connsiteX2" fmla="*/ 4699255 w 6029494"/>
                <a:gd name="connsiteY2" fmla="*/ 774172 h 2436930"/>
                <a:gd name="connsiteX3" fmla="*/ 6029005 w 6029494"/>
                <a:gd name="connsiteY3" fmla="*/ 0 h 2436930"/>
                <a:gd name="connsiteX4" fmla="*/ 6029005 w 6029494"/>
                <a:gd name="connsiteY4" fmla="*/ 2436930 h 2436930"/>
                <a:gd name="connsiteX5" fmla="*/ 0 w 6029494"/>
                <a:gd name="connsiteY5" fmla="*/ 2435699 h 2436930"/>
                <a:gd name="connsiteX6" fmla="*/ 0 w 6029494"/>
                <a:gd name="connsiteY6" fmla="*/ 338294 h 2436930"/>
                <a:gd name="connsiteX0" fmla="*/ 0 w 6029494"/>
                <a:gd name="connsiteY0" fmla="*/ 338294 h 2436930"/>
                <a:gd name="connsiteX1" fmla="*/ 1162267 w 6029494"/>
                <a:gd name="connsiteY1" fmla="*/ 182599 h 2436930"/>
                <a:gd name="connsiteX2" fmla="*/ 4699255 w 6029494"/>
                <a:gd name="connsiteY2" fmla="*/ 774172 h 2436930"/>
                <a:gd name="connsiteX3" fmla="*/ 6029005 w 6029494"/>
                <a:gd name="connsiteY3" fmla="*/ 0 h 2436930"/>
                <a:gd name="connsiteX4" fmla="*/ 6029005 w 6029494"/>
                <a:gd name="connsiteY4" fmla="*/ 2436930 h 2436930"/>
                <a:gd name="connsiteX5" fmla="*/ 0 w 6029494"/>
                <a:gd name="connsiteY5" fmla="*/ 2435699 h 2436930"/>
                <a:gd name="connsiteX6" fmla="*/ 0 w 6029494"/>
                <a:gd name="connsiteY6" fmla="*/ 338294 h 243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9494" h="2436930">
                  <a:moveTo>
                    <a:pt x="0" y="338294"/>
                  </a:moveTo>
                  <a:cubicBezTo>
                    <a:pt x="0" y="338294"/>
                    <a:pt x="610403" y="-48255"/>
                    <a:pt x="1162267" y="182599"/>
                  </a:cubicBezTo>
                  <a:cubicBezTo>
                    <a:pt x="3102084" y="994057"/>
                    <a:pt x="3903382" y="1069293"/>
                    <a:pt x="4699255" y="774172"/>
                  </a:cubicBezTo>
                  <a:cubicBezTo>
                    <a:pt x="5460310" y="491962"/>
                    <a:pt x="6029005" y="0"/>
                    <a:pt x="6029005" y="0"/>
                  </a:cubicBezTo>
                  <a:cubicBezTo>
                    <a:pt x="6027311" y="892268"/>
                    <a:pt x="6030699" y="1544662"/>
                    <a:pt x="6029005" y="2436930"/>
                  </a:cubicBezTo>
                  <a:lnTo>
                    <a:pt x="0" y="2435699"/>
                  </a:lnTo>
                  <a:lnTo>
                    <a:pt x="0" y="338294"/>
                  </a:lnTo>
                  <a:close/>
                </a:path>
              </a:pathLst>
            </a:custGeom>
            <a:solidFill>
              <a:schemeClr val="accent2">
                <a:lumMod val="40000"/>
                <a:lumOff val="60000"/>
              </a:schemeClr>
            </a:solidFill>
            <a:ln w="9525" cap="flat">
              <a:noFill/>
              <a:prstDash val="solid"/>
              <a:miter/>
            </a:ln>
          </p:spPr>
          <p:txBody>
            <a:bodyPr rtlCol="0" anchor="ctr"/>
            <a:lstStyle/>
            <a:p>
              <a:endParaRPr lang="en-US" dirty="0"/>
            </a:p>
          </p:txBody>
        </p:sp>
        <p:sp>
          <p:nvSpPr>
            <p:cNvPr id="366" name="Freeform: Shape 365">
              <a:extLst>
                <a:ext uri="{FF2B5EF4-FFF2-40B4-BE49-F238E27FC236}">
                  <a16:creationId xmlns:a16="http://schemas.microsoft.com/office/drawing/2014/main" id="{77A79572-5308-4EBA-8E28-18D379155367}"/>
                </a:ext>
              </a:extLst>
            </p:cNvPr>
            <p:cNvSpPr/>
            <p:nvPr/>
          </p:nvSpPr>
          <p:spPr>
            <a:xfrm rot="21037873">
              <a:off x="6504119" y="4502327"/>
              <a:ext cx="5771498" cy="510387"/>
            </a:xfrm>
            <a:custGeom>
              <a:avLst/>
              <a:gdLst>
                <a:gd name="connsiteX0" fmla="*/ 0 w 6785839"/>
                <a:gd name="connsiteY0" fmla="*/ 0 h 798186"/>
                <a:gd name="connsiteX1" fmla="*/ 346779 w 6785839"/>
                <a:gd name="connsiteY1" fmla="*/ 136280 h 798186"/>
                <a:gd name="connsiteX2" fmla="*/ 876369 w 6785839"/>
                <a:gd name="connsiteY2" fmla="*/ 348095 h 798186"/>
                <a:gd name="connsiteX3" fmla="*/ 1584076 w 6785839"/>
                <a:gd name="connsiteY3" fmla="*/ 521330 h 798186"/>
                <a:gd name="connsiteX4" fmla="*/ 2204154 w 6785839"/>
                <a:gd name="connsiteY4" fmla="*/ 636315 h 798186"/>
                <a:gd name="connsiteX5" fmla="*/ 3103314 w 6785839"/>
                <a:gd name="connsiteY5" fmla="*/ 733145 h 798186"/>
                <a:gd name="connsiteX6" fmla="*/ 4044383 w 6785839"/>
                <a:gd name="connsiteY6" fmla="*/ 754327 h 798186"/>
                <a:gd name="connsiteX7" fmla="*/ 5875088 w 6785839"/>
                <a:gd name="connsiteY7" fmla="*/ 465350 h 798186"/>
                <a:gd name="connsiteX8" fmla="*/ 6482784 w 6785839"/>
                <a:gd name="connsiteY8" fmla="*/ 203606 h 798186"/>
                <a:gd name="connsiteX9" fmla="*/ 6699834 w 6785839"/>
                <a:gd name="connsiteY9" fmla="*/ 74815 h 798186"/>
                <a:gd name="connsiteX10" fmla="*/ 6785839 w 6785839"/>
                <a:gd name="connsiteY10" fmla="*/ 15755 h 798186"/>
                <a:gd name="connsiteX11" fmla="*/ 6785839 w 6785839"/>
                <a:gd name="connsiteY11" fmla="*/ 44461 h 798186"/>
                <a:gd name="connsiteX12" fmla="*/ 6731061 w 6785839"/>
                <a:gd name="connsiteY12" fmla="*/ 83894 h 798186"/>
                <a:gd name="connsiteX13" fmla="*/ 6513412 w 6785839"/>
                <a:gd name="connsiteY13" fmla="*/ 219277 h 798186"/>
                <a:gd name="connsiteX14" fmla="*/ 5904039 w 6785839"/>
                <a:gd name="connsiteY14" fmla="*/ 494418 h 798186"/>
                <a:gd name="connsiteX15" fmla="*/ 4068283 w 6785839"/>
                <a:gd name="connsiteY15" fmla="*/ 798186 h 798186"/>
                <a:gd name="connsiteX16" fmla="*/ 3124618 w 6785839"/>
                <a:gd name="connsiteY16" fmla="*/ 775920 h 798186"/>
                <a:gd name="connsiteX17" fmla="*/ 2222978 w 6785839"/>
                <a:gd name="connsiteY17" fmla="*/ 674134 h 798186"/>
                <a:gd name="connsiteX18" fmla="*/ 1601188 w 6785839"/>
                <a:gd name="connsiteY18" fmla="*/ 553263 h 798186"/>
                <a:gd name="connsiteX19" fmla="*/ 891529 w 6785839"/>
                <a:gd name="connsiteY19" fmla="*/ 371162 h 798186"/>
                <a:gd name="connsiteX20" fmla="*/ 360478 w 6785839"/>
                <a:gd name="connsiteY20" fmla="*/ 148504 h 798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785839" h="798186">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chemeClr val="accent2">
                <a:lumMod val="60000"/>
                <a:lumOff val="40000"/>
              </a:schemeClr>
            </a:solidFill>
            <a:ln w="9525" cap="flat">
              <a:noFill/>
              <a:prstDash val="solid"/>
              <a:miter/>
            </a:ln>
          </p:spPr>
          <p:txBody>
            <a:bodyPr rtlCol="0" anchor="ctr"/>
            <a:lstStyle/>
            <a:p>
              <a:endParaRPr lang="en-US"/>
            </a:p>
          </p:txBody>
        </p:sp>
      </p:grpSp>
      <p:grpSp>
        <p:nvGrpSpPr>
          <p:cNvPr id="382" name="Group 381">
            <a:extLst>
              <a:ext uri="{FF2B5EF4-FFF2-40B4-BE49-F238E27FC236}">
                <a16:creationId xmlns:a16="http://schemas.microsoft.com/office/drawing/2014/main" id="{67C2B4FD-8EB5-4234-94DE-7FAC05593A4C}"/>
              </a:ext>
            </a:extLst>
          </p:cNvPr>
          <p:cNvGrpSpPr/>
          <p:nvPr/>
        </p:nvGrpSpPr>
        <p:grpSpPr>
          <a:xfrm>
            <a:off x="4172422" y="3065820"/>
            <a:ext cx="3935622" cy="2037936"/>
            <a:chOff x="4172422" y="3065820"/>
            <a:chExt cx="3935622" cy="2037936"/>
          </a:xfrm>
        </p:grpSpPr>
        <p:sp>
          <p:nvSpPr>
            <p:cNvPr id="30" name="Freeform: Shape 29">
              <a:extLst>
                <a:ext uri="{FF2B5EF4-FFF2-40B4-BE49-F238E27FC236}">
                  <a16:creationId xmlns:a16="http://schemas.microsoft.com/office/drawing/2014/main" id="{3B1C6AFA-88AF-4D8B-BC17-FEAA96E5DEF6}"/>
                </a:ext>
              </a:extLst>
            </p:cNvPr>
            <p:cNvSpPr/>
            <p:nvPr/>
          </p:nvSpPr>
          <p:spPr>
            <a:xfrm>
              <a:off x="4172422" y="3065820"/>
              <a:ext cx="3935622" cy="2037936"/>
            </a:xfrm>
            <a:custGeom>
              <a:avLst/>
              <a:gdLst>
                <a:gd name="connsiteX0" fmla="*/ 3541 w 3935622"/>
                <a:gd name="connsiteY0" fmla="*/ 0 h 2037936"/>
                <a:gd name="connsiteX1" fmla="*/ 3932081 w 3935622"/>
                <a:gd name="connsiteY1" fmla="*/ 0 h 2037936"/>
                <a:gd name="connsiteX2" fmla="*/ 3935622 w 3935622"/>
                <a:gd name="connsiteY2" fmla="*/ 70124 h 2037936"/>
                <a:gd name="connsiteX3" fmla="*/ 1967810 w 3935622"/>
                <a:gd name="connsiteY3" fmla="*/ 2037936 h 2037936"/>
                <a:gd name="connsiteX4" fmla="*/ 0 w 3935622"/>
                <a:gd name="connsiteY4" fmla="*/ 70124 h 2037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5622" h="2037936">
                  <a:moveTo>
                    <a:pt x="3541" y="0"/>
                  </a:moveTo>
                  <a:lnTo>
                    <a:pt x="3932081" y="0"/>
                  </a:lnTo>
                  <a:lnTo>
                    <a:pt x="3935622" y="70124"/>
                  </a:lnTo>
                  <a:cubicBezTo>
                    <a:pt x="3935622" y="1156916"/>
                    <a:pt x="3054602" y="2037936"/>
                    <a:pt x="1967810" y="2037936"/>
                  </a:cubicBezTo>
                  <a:cubicBezTo>
                    <a:pt x="881018" y="2037936"/>
                    <a:pt x="0" y="1156916"/>
                    <a:pt x="0" y="70124"/>
                  </a:cubicBezTo>
                  <a:close/>
                </a:path>
              </a:pathLst>
            </a:custGeom>
            <a:solidFill>
              <a:schemeClr val="accent3">
                <a:lumMod val="20000"/>
                <a:lumOff val="80000"/>
              </a:schemeClr>
            </a:solidFill>
            <a:ln w="9525" cap="flat">
              <a:noFill/>
              <a:prstDash val="solid"/>
              <a:miter/>
            </a:ln>
            <a:effectLst/>
          </p:spPr>
          <p:txBody>
            <a:bodyPr wrap="square" rtlCol="0" anchor="ctr">
              <a:noAutofit/>
            </a:bodyPr>
            <a:lstStyle/>
            <a:p>
              <a:endParaRPr lang="en-US" dirty="0"/>
            </a:p>
          </p:txBody>
        </p:sp>
        <p:sp>
          <p:nvSpPr>
            <p:cNvPr id="31" name="Freeform: Shape 30">
              <a:extLst>
                <a:ext uri="{FF2B5EF4-FFF2-40B4-BE49-F238E27FC236}">
                  <a16:creationId xmlns:a16="http://schemas.microsoft.com/office/drawing/2014/main" id="{799CDF91-0782-4C4C-B05E-F5002EE9E7C0}"/>
                </a:ext>
              </a:extLst>
            </p:cNvPr>
            <p:cNvSpPr/>
            <p:nvPr/>
          </p:nvSpPr>
          <p:spPr>
            <a:xfrm>
              <a:off x="4209270" y="3065820"/>
              <a:ext cx="3879327" cy="1909892"/>
            </a:xfrm>
            <a:custGeom>
              <a:avLst/>
              <a:gdLst>
                <a:gd name="connsiteX0" fmla="*/ 3667412 w 3879327"/>
                <a:gd name="connsiteY0" fmla="*/ 737466 h 1909892"/>
                <a:gd name="connsiteX1" fmla="*/ 3643554 w 3879327"/>
                <a:gd name="connsiteY1" fmla="*/ 757958 h 1909892"/>
                <a:gd name="connsiteX2" fmla="*/ 3647224 w 3879327"/>
                <a:gd name="connsiteY2" fmla="*/ 824025 h 1909892"/>
                <a:gd name="connsiteX3" fmla="*/ 3698611 w 3879327"/>
                <a:gd name="connsiteY3" fmla="*/ 782428 h 1909892"/>
                <a:gd name="connsiteX4" fmla="*/ 3702281 w 3879327"/>
                <a:gd name="connsiteY4" fmla="*/ 775087 h 1909892"/>
                <a:gd name="connsiteX5" fmla="*/ 3702281 w 3879327"/>
                <a:gd name="connsiteY5" fmla="*/ 748170 h 1909892"/>
                <a:gd name="connsiteX6" fmla="*/ 3667412 w 3879327"/>
                <a:gd name="connsiteY6" fmla="*/ 737466 h 1909892"/>
                <a:gd name="connsiteX7" fmla="*/ 3140708 w 3879327"/>
                <a:gd name="connsiteY7" fmla="*/ 293040 h 1909892"/>
                <a:gd name="connsiteX8" fmla="*/ 3129696 w 3879327"/>
                <a:gd name="connsiteY8" fmla="*/ 306499 h 1909892"/>
                <a:gd name="connsiteX9" fmla="*/ 3159060 w 3879327"/>
                <a:gd name="connsiteY9" fmla="*/ 340756 h 1909892"/>
                <a:gd name="connsiteX10" fmla="*/ 3178635 w 3879327"/>
                <a:gd name="connsiteY10" fmla="*/ 324851 h 1909892"/>
                <a:gd name="connsiteX11" fmla="*/ 3140708 w 3879327"/>
                <a:gd name="connsiteY11" fmla="*/ 293040 h 1909892"/>
                <a:gd name="connsiteX12" fmla="*/ 1020437 w 3879327"/>
                <a:gd name="connsiteY12" fmla="*/ 138884 h 1909892"/>
                <a:gd name="connsiteX13" fmla="*/ 1032672 w 3879327"/>
                <a:gd name="connsiteY13" fmla="*/ 146224 h 1909892"/>
                <a:gd name="connsiteX14" fmla="*/ 1020437 w 3879327"/>
                <a:gd name="connsiteY14" fmla="*/ 159682 h 1909892"/>
                <a:gd name="connsiteX15" fmla="*/ 1006980 w 3879327"/>
                <a:gd name="connsiteY15" fmla="*/ 152341 h 1909892"/>
                <a:gd name="connsiteX16" fmla="*/ 1020437 w 3879327"/>
                <a:gd name="connsiteY16" fmla="*/ 138884 h 1909892"/>
                <a:gd name="connsiteX17" fmla="*/ 726805 w 3879327"/>
                <a:gd name="connsiteY17" fmla="*/ 131543 h 1909892"/>
                <a:gd name="connsiteX18" fmla="*/ 751274 w 3879327"/>
                <a:gd name="connsiteY18" fmla="*/ 146224 h 1909892"/>
                <a:gd name="connsiteX19" fmla="*/ 740264 w 3879327"/>
                <a:gd name="connsiteY19" fmla="*/ 156012 h 1909892"/>
                <a:gd name="connsiteX20" fmla="*/ 715795 w 3879327"/>
                <a:gd name="connsiteY20" fmla="*/ 143777 h 1909892"/>
                <a:gd name="connsiteX21" fmla="*/ 726805 w 3879327"/>
                <a:gd name="connsiteY21" fmla="*/ 131543 h 1909892"/>
                <a:gd name="connsiteX22" fmla="*/ 887079 w 3879327"/>
                <a:gd name="connsiteY22" fmla="*/ 96063 h 1909892"/>
                <a:gd name="connsiteX23" fmla="*/ 970275 w 3879327"/>
                <a:gd name="connsiteY23" fmla="*/ 149895 h 1909892"/>
                <a:gd name="connsiteX24" fmla="*/ 861387 w 3879327"/>
                <a:gd name="connsiteY24" fmla="*/ 149895 h 1909892"/>
                <a:gd name="connsiteX25" fmla="*/ 887079 w 3879327"/>
                <a:gd name="connsiteY25" fmla="*/ 96063 h 1909892"/>
                <a:gd name="connsiteX26" fmla="*/ 3767952 w 3879327"/>
                <a:gd name="connsiteY26" fmla="*/ 0 h 1909892"/>
                <a:gd name="connsiteX27" fmla="*/ 3877637 w 3879327"/>
                <a:gd name="connsiteY27" fmla="*/ 0 h 1909892"/>
                <a:gd name="connsiteX28" fmla="*/ 3878460 w 3879327"/>
                <a:gd name="connsiteY28" fmla="*/ 111967 h 1909892"/>
                <a:gd name="connsiteX29" fmla="*/ 3869895 w 3879327"/>
                <a:gd name="connsiteY29" fmla="*/ 153565 h 1909892"/>
                <a:gd name="connsiteX30" fmla="*/ 3789146 w 3879327"/>
                <a:gd name="connsiteY30" fmla="*/ 47124 h 1909892"/>
                <a:gd name="connsiteX31" fmla="*/ 3768959 w 3879327"/>
                <a:gd name="connsiteY31" fmla="*/ 1244 h 1909892"/>
                <a:gd name="connsiteX32" fmla="*/ 2364134 w 3879327"/>
                <a:gd name="connsiteY32" fmla="*/ 0 h 1909892"/>
                <a:gd name="connsiteX33" fmla="*/ 3723105 w 3879327"/>
                <a:gd name="connsiteY33" fmla="*/ 0 h 1909892"/>
                <a:gd name="connsiteX34" fmla="*/ 3753666 w 3879327"/>
                <a:gd name="connsiteY34" fmla="*/ 49571 h 1909892"/>
                <a:gd name="connsiteX35" fmla="*/ 3765901 w 3879327"/>
                <a:gd name="connsiteY35" fmla="*/ 91169 h 1909892"/>
                <a:gd name="connsiteX36" fmla="*/ 3795264 w 3879327"/>
                <a:gd name="connsiteY36" fmla="*/ 157236 h 1909892"/>
                <a:gd name="connsiteX37" fmla="*/ 3842979 w 3879327"/>
                <a:gd name="connsiteY37" fmla="*/ 267348 h 1909892"/>
                <a:gd name="connsiteX38" fmla="*/ 3858885 w 3879327"/>
                <a:gd name="connsiteY38" fmla="*/ 340756 h 1909892"/>
                <a:gd name="connsiteX39" fmla="*/ 3697387 w 3879327"/>
                <a:gd name="connsiteY39" fmla="*/ 877859 h 1909892"/>
                <a:gd name="connsiteX40" fmla="*/ 3639884 w 3879327"/>
                <a:gd name="connsiteY40" fmla="*/ 990417 h 1909892"/>
                <a:gd name="connsiteX41" fmla="*/ 3614191 w 3879327"/>
                <a:gd name="connsiteY41" fmla="*/ 1016111 h 1909892"/>
                <a:gd name="connsiteX42" fmla="*/ 3597062 w 3879327"/>
                <a:gd name="connsiteY42" fmla="*/ 983076 h 1909892"/>
                <a:gd name="connsiteX43" fmla="*/ 3567699 w 3879327"/>
                <a:gd name="connsiteY43" fmla="*/ 894987 h 1909892"/>
                <a:gd name="connsiteX44" fmla="*/ 3593391 w 3879327"/>
                <a:gd name="connsiteY44" fmla="*/ 974513 h 1909892"/>
                <a:gd name="connsiteX45" fmla="*/ 3614191 w 3879327"/>
                <a:gd name="connsiteY45" fmla="*/ 1024676 h 1909892"/>
                <a:gd name="connsiteX46" fmla="*/ 3468599 w 3879327"/>
                <a:gd name="connsiteY46" fmla="*/ 1253463 h 1909892"/>
                <a:gd name="connsiteX47" fmla="*/ 3266726 w 3879327"/>
                <a:gd name="connsiteY47" fmla="*/ 1473688 h 1909892"/>
                <a:gd name="connsiteX48" fmla="*/ 3171296 w 3879327"/>
                <a:gd name="connsiteY48" fmla="*/ 1556883 h 1909892"/>
                <a:gd name="connsiteX49" fmla="*/ 3154167 w 3879327"/>
                <a:gd name="connsiteY49" fmla="*/ 1515286 h 1909892"/>
                <a:gd name="connsiteX50" fmla="*/ 3105228 w 3879327"/>
                <a:gd name="connsiteY50" fmla="*/ 1358682 h 1909892"/>
                <a:gd name="connsiteX51" fmla="*/ 3123580 w 3879327"/>
                <a:gd name="connsiteY51" fmla="*/ 1155586 h 1909892"/>
                <a:gd name="connsiteX52" fmla="*/ 3135814 w 3879327"/>
                <a:gd name="connsiteY52" fmla="*/ 1061380 h 1909892"/>
                <a:gd name="connsiteX53" fmla="*/ 3111345 w 3879327"/>
                <a:gd name="connsiteY53" fmla="*/ 943925 h 1909892"/>
                <a:gd name="connsiteX54" fmla="*/ 3068524 w 3879327"/>
                <a:gd name="connsiteY54" fmla="*/ 859507 h 1909892"/>
                <a:gd name="connsiteX55" fmla="*/ 3034267 w 3879327"/>
                <a:gd name="connsiteY55" fmla="*/ 689444 h 1909892"/>
                <a:gd name="connsiteX56" fmla="*/ 3039161 w 3879327"/>
                <a:gd name="connsiteY56" fmla="*/ 663752 h 1909892"/>
                <a:gd name="connsiteX57" fmla="*/ 2969423 w 3879327"/>
                <a:gd name="connsiteY57" fmla="*/ 602578 h 1909892"/>
                <a:gd name="connsiteX58" fmla="*/ 2921708 w 3879327"/>
                <a:gd name="connsiteY58" fmla="*/ 585450 h 1909892"/>
                <a:gd name="connsiteX59" fmla="*/ 2816490 w 3879327"/>
                <a:gd name="connsiteY59" fmla="*/ 552416 h 1909892"/>
                <a:gd name="connsiteX60" fmla="*/ 2761433 w 3879327"/>
                <a:gd name="connsiteY60" fmla="*/ 579332 h 1909892"/>
                <a:gd name="connsiteX61" fmla="*/ 2695366 w 3879327"/>
                <a:gd name="connsiteY61" fmla="*/ 585450 h 1909892"/>
                <a:gd name="connsiteX62" fmla="*/ 2610947 w 3879327"/>
                <a:gd name="connsiteY62" fmla="*/ 594014 h 1909892"/>
                <a:gd name="connsiteX63" fmla="*/ 2525304 w 3879327"/>
                <a:gd name="connsiteY63" fmla="*/ 576885 h 1909892"/>
                <a:gd name="connsiteX64" fmla="*/ 2455566 w 3879327"/>
                <a:gd name="connsiteY64" fmla="*/ 516936 h 1909892"/>
                <a:gd name="connsiteX65" fmla="*/ 2426203 w 3879327"/>
                <a:gd name="connsiteY65" fmla="*/ 480232 h 1909892"/>
                <a:gd name="connsiteX66" fmla="*/ 2352795 w 3879327"/>
                <a:gd name="connsiteY66" fmla="*/ 368895 h 1909892"/>
                <a:gd name="connsiteX67" fmla="*/ 2330772 w 3879327"/>
                <a:gd name="connsiteY67" fmla="*/ 258783 h 1909892"/>
                <a:gd name="connsiteX68" fmla="*/ 2339337 w 3879327"/>
                <a:gd name="connsiteY68" fmla="*/ 80157 h 1909892"/>
                <a:gd name="connsiteX69" fmla="*/ 2338113 w 3879327"/>
                <a:gd name="connsiteY69" fmla="*/ 50794 h 1909892"/>
                <a:gd name="connsiteX70" fmla="*/ 578273 w 3879327"/>
                <a:gd name="connsiteY70" fmla="*/ 0 h 1909892"/>
                <a:gd name="connsiteX71" fmla="*/ 701190 w 3879327"/>
                <a:gd name="connsiteY71" fmla="*/ 0 h 1909892"/>
                <a:gd name="connsiteX72" fmla="*/ 712123 w 3879327"/>
                <a:gd name="connsiteY72" fmla="*/ 5526 h 1909892"/>
                <a:gd name="connsiteX73" fmla="*/ 819789 w 3879327"/>
                <a:gd name="connsiteY73" fmla="*/ 80157 h 1909892"/>
                <a:gd name="connsiteX74" fmla="*/ 731699 w 3879327"/>
                <a:gd name="connsiteY74" fmla="*/ 64253 h 1909892"/>
                <a:gd name="connsiteX75" fmla="*/ 666856 w 3879327"/>
                <a:gd name="connsiteY75" fmla="*/ 15314 h 1909892"/>
                <a:gd name="connsiteX76" fmla="*/ 664034 w 3879327"/>
                <a:gd name="connsiteY76" fmla="*/ 14263 h 1909892"/>
                <a:gd name="connsiteX77" fmla="*/ 666856 w 3879327"/>
                <a:gd name="connsiteY77" fmla="*/ 16537 h 1909892"/>
                <a:gd name="connsiteX78" fmla="*/ 568978 w 3879327"/>
                <a:gd name="connsiteY78" fmla="*/ 25102 h 1909892"/>
                <a:gd name="connsiteX79" fmla="*/ 575153 w 3879327"/>
                <a:gd name="connsiteY79" fmla="*/ 3423 h 1909892"/>
                <a:gd name="connsiteX80" fmla="*/ 10781 w 3879327"/>
                <a:gd name="connsiteY80" fmla="*/ 0 h 1909892"/>
                <a:gd name="connsiteX81" fmla="*/ 229452 w 3879327"/>
                <a:gd name="connsiteY81" fmla="*/ 0 h 1909892"/>
                <a:gd name="connsiteX82" fmla="*/ 227783 w 3879327"/>
                <a:gd name="connsiteY82" fmla="*/ 23572 h 1909892"/>
                <a:gd name="connsiteX83" fmla="*/ 242312 w 3879327"/>
                <a:gd name="connsiteY83" fmla="*/ 88722 h 1909892"/>
                <a:gd name="connsiteX84" fmla="*/ 303485 w 3879327"/>
                <a:gd name="connsiteY84" fmla="*/ 125426 h 1909892"/>
                <a:gd name="connsiteX85" fmla="*/ 401363 w 3879327"/>
                <a:gd name="connsiteY85" fmla="*/ 50794 h 1909892"/>
                <a:gd name="connsiteX86" fmla="*/ 487005 w 3879327"/>
                <a:gd name="connsiteY86" fmla="*/ 25102 h 1909892"/>
                <a:gd name="connsiteX87" fmla="*/ 489452 w 3879327"/>
                <a:gd name="connsiteY87" fmla="*/ 52018 h 1909892"/>
                <a:gd name="connsiteX88" fmla="*/ 427055 w 3879327"/>
                <a:gd name="connsiteY88" fmla="*/ 191493 h 1909892"/>
                <a:gd name="connsiteX89" fmla="*/ 445407 w 3879327"/>
                <a:gd name="connsiteY89" fmla="*/ 217185 h 1909892"/>
                <a:gd name="connsiteX90" fmla="*/ 516369 w 3879327"/>
                <a:gd name="connsiteY90" fmla="*/ 218410 h 1909892"/>
                <a:gd name="connsiteX91" fmla="*/ 554295 w 3879327"/>
                <a:gd name="connsiteY91" fmla="*/ 272242 h 1909892"/>
                <a:gd name="connsiteX92" fmla="*/ 537167 w 3879327"/>
                <a:gd name="connsiteY92" fmla="*/ 344426 h 1909892"/>
                <a:gd name="connsiteX93" fmla="*/ 567754 w 3879327"/>
                <a:gd name="connsiteY93" fmla="*/ 433740 h 1909892"/>
                <a:gd name="connsiteX94" fmla="*/ 631375 w 3879327"/>
                <a:gd name="connsiteY94" fmla="*/ 432516 h 1909892"/>
                <a:gd name="connsiteX95" fmla="*/ 679089 w 3879327"/>
                <a:gd name="connsiteY95" fmla="*/ 441081 h 1909892"/>
                <a:gd name="connsiteX96" fmla="*/ 731699 w 3879327"/>
                <a:gd name="connsiteY96" fmla="*/ 433740 h 1909892"/>
                <a:gd name="connsiteX97" fmla="*/ 839364 w 3879327"/>
                <a:gd name="connsiteY97" fmla="*/ 357885 h 1909892"/>
                <a:gd name="connsiteX98" fmla="*/ 852822 w 3879327"/>
                <a:gd name="connsiteY98" fmla="*/ 370120 h 1909892"/>
                <a:gd name="connsiteX99" fmla="*/ 883409 w 3879327"/>
                <a:gd name="connsiteY99" fmla="*/ 376236 h 1909892"/>
                <a:gd name="connsiteX100" fmla="*/ 942135 w 3879327"/>
                <a:gd name="connsiteY100" fmla="*/ 381130 h 1909892"/>
                <a:gd name="connsiteX101" fmla="*/ 1058364 w 3879327"/>
                <a:gd name="connsiteY101" fmla="*/ 401930 h 1909892"/>
                <a:gd name="connsiteX102" fmla="*/ 1101186 w 3879327"/>
                <a:gd name="connsiteY102" fmla="*/ 412940 h 1909892"/>
                <a:gd name="connsiteX103" fmla="*/ 1158689 w 3879327"/>
                <a:gd name="connsiteY103" fmla="*/ 466773 h 1909892"/>
                <a:gd name="connsiteX104" fmla="*/ 1334868 w 3879327"/>
                <a:gd name="connsiteY104" fmla="*/ 569544 h 1909892"/>
                <a:gd name="connsiteX105" fmla="*/ 1424182 w 3879327"/>
                <a:gd name="connsiteY105" fmla="*/ 721254 h 1909892"/>
                <a:gd name="connsiteX106" fmla="*/ 1410723 w 3879327"/>
                <a:gd name="connsiteY106" fmla="*/ 746948 h 1909892"/>
                <a:gd name="connsiteX107" fmla="*/ 1408276 w 3879327"/>
                <a:gd name="connsiteY107" fmla="*/ 802003 h 1909892"/>
                <a:gd name="connsiteX108" fmla="*/ 1433970 w 3879327"/>
                <a:gd name="connsiteY108" fmla="*/ 805674 h 1909892"/>
                <a:gd name="connsiteX109" fmla="*/ 1522059 w 3879327"/>
                <a:gd name="connsiteY109" fmla="*/ 773864 h 1909892"/>
                <a:gd name="connsiteX110" fmla="*/ 1634618 w 3879327"/>
                <a:gd name="connsiteY110" fmla="*/ 832590 h 1909892"/>
                <a:gd name="connsiteX111" fmla="*/ 1771647 w 3879327"/>
                <a:gd name="connsiteY111" fmla="*/ 894987 h 1909892"/>
                <a:gd name="connsiteX112" fmla="*/ 1831596 w 3879327"/>
                <a:gd name="connsiteY112" fmla="*/ 930468 h 1909892"/>
                <a:gd name="connsiteX113" fmla="*/ 1826702 w 3879327"/>
                <a:gd name="connsiteY113" fmla="*/ 1036909 h 1909892"/>
                <a:gd name="connsiteX114" fmla="*/ 1749624 w 3879327"/>
                <a:gd name="connsiteY114" fmla="*/ 1153139 h 1909892"/>
                <a:gd name="connsiteX115" fmla="*/ 1734943 w 3879327"/>
                <a:gd name="connsiteY115" fmla="*/ 1217982 h 1909892"/>
                <a:gd name="connsiteX116" fmla="*/ 1694568 w 3879327"/>
                <a:gd name="connsiteY116" fmla="*/ 1445547 h 1909892"/>
                <a:gd name="connsiteX117" fmla="*/ 1651747 w 3879327"/>
                <a:gd name="connsiteY117" fmla="*/ 1478581 h 1909892"/>
                <a:gd name="connsiteX118" fmla="*/ 1555092 w 3879327"/>
                <a:gd name="connsiteY118" fmla="*/ 1523849 h 1909892"/>
                <a:gd name="connsiteX119" fmla="*/ 1522059 w 3879327"/>
                <a:gd name="connsiteY119" fmla="*/ 1586247 h 1909892"/>
                <a:gd name="connsiteX120" fmla="*/ 1485355 w 3879327"/>
                <a:gd name="connsiteY120" fmla="*/ 1742851 h 1909892"/>
                <a:gd name="connsiteX121" fmla="*/ 1431523 w 3879327"/>
                <a:gd name="connsiteY121" fmla="*/ 1843175 h 1909892"/>
                <a:gd name="connsiteX122" fmla="*/ 1397266 w 3879327"/>
                <a:gd name="connsiteY122" fmla="*/ 1867644 h 1909892"/>
                <a:gd name="connsiteX123" fmla="*/ 1353221 w 3879327"/>
                <a:gd name="connsiteY123" fmla="*/ 1859079 h 1909892"/>
                <a:gd name="connsiteX124" fmla="*/ 1334868 w 3879327"/>
                <a:gd name="connsiteY124" fmla="*/ 1867644 h 1909892"/>
                <a:gd name="connsiteX125" fmla="*/ 1353221 w 3879327"/>
                <a:gd name="connsiteY125" fmla="*/ 1901901 h 1909892"/>
                <a:gd name="connsiteX126" fmla="*/ 1326304 w 3879327"/>
                <a:gd name="connsiteY126" fmla="*/ 1906795 h 1909892"/>
                <a:gd name="connsiteX127" fmla="*/ 995968 w 3879327"/>
                <a:gd name="connsiteY127" fmla="*/ 1766096 h 1909892"/>
                <a:gd name="connsiteX128" fmla="*/ 956817 w 3879327"/>
                <a:gd name="connsiteY128" fmla="*/ 1708593 h 1909892"/>
                <a:gd name="connsiteX129" fmla="*/ 937242 w 3879327"/>
                <a:gd name="connsiteY129" fmla="*/ 1657208 h 1909892"/>
                <a:gd name="connsiteX130" fmla="*/ 916442 w 3879327"/>
                <a:gd name="connsiteY130" fmla="*/ 1399055 h 1909892"/>
                <a:gd name="connsiteX131" fmla="*/ 850375 w 3879327"/>
                <a:gd name="connsiteY131" fmla="*/ 1306072 h 1909892"/>
                <a:gd name="connsiteX132" fmla="*/ 682760 w 3879327"/>
                <a:gd name="connsiteY132" fmla="*/ 1107870 h 1909892"/>
                <a:gd name="connsiteX133" fmla="*/ 598340 w 3879327"/>
                <a:gd name="connsiteY133" fmla="*/ 958607 h 1909892"/>
                <a:gd name="connsiteX134" fmla="*/ 591000 w 3879327"/>
                <a:gd name="connsiteY134" fmla="*/ 864401 h 1909892"/>
                <a:gd name="connsiteX135" fmla="*/ 595893 w 3879327"/>
                <a:gd name="connsiteY135" fmla="*/ 831366 h 1909892"/>
                <a:gd name="connsiteX136" fmla="*/ 624034 w 3879327"/>
                <a:gd name="connsiteY136" fmla="*/ 701679 h 1909892"/>
                <a:gd name="connsiteX137" fmla="*/ 681536 w 3879327"/>
                <a:gd name="connsiteY137" fmla="*/ 554863 h 1909892"/>
                <a:gd name="connsiteX138" fmla="*/ 663185 w 3879327"/>
                <a:gd name="connsiteY138" fmla="*/ 486348 h 1909892"/>
                <a:gd name="connsiteX139" fmla="*/ 631375 w 3879327"/>
                <a:gd name="connsiteY139" fmla="*/ 485126 h 1909892"/>
                <a:gd name="connsiteX140" fmla="*/ 579989 w 3879327"/>
                <a:gd name="connsiteY140" fmla="*/ 494913 h 1909892"/>
                <a:gd name="connsiteX141" fmla="*/ 513922 w 3879327"/>
                <a:gd name="connsiteY141" fmla="*/ 452091 h 1909892"/>
                <a:gd name="connsiteX142" fmla="*/ 445407 w 3879327"/>
                <a:gd name="connsiteY142" fmla="*/ 343203 h 1909892"/>
                <a:gd name="connsiteX143" fmla="*/ 403810 w 3879327"/>
                <a:gd name="connsiteY143" fmla="*/ 308946 h 1909892"/>
                <a:gd name="connsiteX144" fmla="*/ 291250 w 3879327"/>
                <a:gd name="connsiteY144" fmla="*/ 235538 h 1909892"/>
                <a:gd name="connsiteX145" fmla="*/ 254546 w 3879327"/>
                <a:gd name="connsiteY145" fmla="*/ 217185 h 1909892"/>
                <a:gd name="connsiteX146" fmla="*/ 139540 w 3879327"/>
                <a:gd name="connsiteY146" fmla="*/ 189046 h 1909892"/>
                <a:gd name="connsiteX147" fmla="*/ 25757 w 3879327"/>
                <a:gd name="connsiteY147" fmla="*/ 105851 h 1909892"/>
                <a:gd name="connsiteX148" fmla="*/ 6182 w 3879327"/>
                <a:gd name="connsiteY148" fmla="*/ 31218 h 190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3879327" h="1909892">
                  <a:moveTo>
                    <a:pt x="3667412" y="737466"/>
                  </a:moveTo>
                  <a:cubicBezTo>
                    <a:pt x="3656707" y="737466"/>
                    <a:pt x="3647837" y="742665"/>
                    <a:pt x="3643554" y="757958"/>
                  </a:cubicBezTo>
                  <a:cubicBezTo>
                    <a:pt x="3638660" y="777534"/>
                    <a:pt x="3614191" y="808121"/>
                    <a:pt x="3647224" y="824025"/>
                  </a:cubicBezTo>
                  <a:cubicBezTo>
                    <a:pt x="3686376" y="842378"/>
                    <a:pt x="3685152" y="800780"/>
                    <a:pt x="3698611" y="782428"/>
                  </a:cubicBezTo>
                  <a:cubicBezTo>
                    <a:pt x="3699834" y="781205"/>
                    <a:pt x="3701058" y="777534"/>
                    <a:pt x="3702281" y="775087"/>
                  </a:cubicBezTo>
                  <a:cubicBezTo>
                    <a:pt x="3708397" y="765299"/>
                    <a:pt x="3709621" y="756735"/>
                    <a:pt x="3702281" y="748170"/>
                  </a:cubicBezTo>
                  <a:cubicBezTo>
                    <a:pt x="3690659" y="742665"/>
                    <a:pt x="3678118" y="737466"/>
                    <a:pt x="3667412" y="737466"/>
                  </a:cubicBezTo>
                  <a:close/>
                  <a:moveTo>
                    <a:pt x="3140708" y="293040"/>
                  </a:moveTo>
                  <a:cubicBezTo>
                    <a:pt x="3132143" y="289371"/>
                    <a:pt x="3127249" y="299158"/>
                    <a:pt x="3129696" y="306499"/>
                  </a:cubicBezTo>
                  <a:cubicBezTo>
                    <a:pt x="3134590" y="321181"/>
                    <a:pt x="3139484" y="338309"/>
                    <a:pt x="3159060" y="340756"/>
                  </a:cubicBezTo>
                  <a:cubicBezTo>
                    <a:pt x="3168847" y="341979"/>
                    <a:pt x="3176188" y="335862"/>
                    <a:pt x="3178635" y="324851"/>
                  </a:cubicBezTo>
                  <a:cubicBezTo>
                    <a:pt x="3166400" y="315063"/>
                    <a:pt x="3154166" y="301605"/>
                    <a:pt x="3140708" y="293040"/>
                  </a:cubicBezTo>
                  <a:close/>
                  <a:moveTo>
                    <a:pt x="1020437" y="138884"/>
                  </a:moveTo>
                  <a:cubicBezTo>
                    <a:pt x="1024108" y="141330"/>
                    <a:pt x="1031449" y="142553"/>
                    <a:pt x="1032672" y="146224"/>
                  </a:cubicBezTo>
                  <a:cubicBezTo>
                    <a:pt x="1036343" y="156012"/>
                    <a:pt x="1026555" y="157235"/>
                    <a:pt x="1020437" y="159682"/>
                  </a:cubicBezTo>
                  <a:cubicBezTo>
                    <a:pt x="1014321" y="162129"/>
                    <a:pt x="1008203" y="158459"/>
                    <a:pt x="1006980" y="152341"/>
                  </a:cubicBezTo>
                  <a:cubicBezTo>
                    <a:pt x="1002086" y="142553"/>
                    <a:pt x="1010650" y="141330"/>
                    <a:pt x="1020437" y="138884"/>
                  </a:cubicBezTo>
                  <a:close/>
                  <a:moveTo>
                    <a:pt x="726805" y="131543"/>
                  </a:moveTo>
                  <a:cubicBezTo>
                    <a:pt x="736593" y="133990"/>
                    <a:pt x="745158" y="137659"/>
                    <a:pt x="751274" y="146224"/>
                  </a:cubicBezTo>
                  <a:cubicBezTo>
                    <a:pt x="751274" y="153564"/>
                    <a:pt x="746381" y="156012"/>
                    <a:pt x="740264" y="156012"/>
                  </a:cubicBezTo>
                  <a:cubicBezTo>
                    <a:pt x="729252" y="157235"/>
                    <a:pt x="719464" y="154788"/>
                    <a:pt x="715795" y="143777"/>
                  </a:cubicBezTo>
                  <a:cubicBezTo>
                    <a:pt x="712123" y="135212"/>
                    <a:pt x="719464" y="130319"/>
                    <a:pt x="726805" y="131543"/>
                  </a:cubicBezTo>
                  <a:close/>
                  <a:moveTo>
                    <a:pt x="887079" y="96063"/>
                  </a:moveTo>
                  <a:cubicBezTo>
                    <a:pt x="926230" y="89945"/>
                    <a:pt x="948252" y="109520"/>
                    <a:pt x="970275" y="149895"/>
                  </a:cubicBezTo>
                  <a:cubicBezTo>
                    <a:pt x="928677" y="130320"/>
                    <a:pt x="896867" y="174365"/>
                    <a:pt x="861387" y="149895"/>
                  </a:cubicBezTo>
                  <a:cubicBezTo>
                    <a:pt x="857716" y="125426"/>
                    <a:pt x="846705" y="97286"/>
                    <a:pt x="887079" y="96063"/>
                  </a:cubicBezTo>
                  <a:close/>
                  <a:moveTo>
                    <a:pt x="3767952" y="0"/>
                  </a:moveTo>
                  <a:lnTo>
                    <a:pt x="3877637" y="0"/>
                  </a:lnTo>
                  <a:lnTo>
                    <a:pt x="3878460" y="111967"/>
                  </a:lnTo>
                  <a:cubicBezTo>
                    <a:pt x="3878460" y="125426"/>
                    <a:pt x="3883354" y="141330"/>
                    <a:pt x="3869895" y="153565"/>
                  </a:cubicBezTo>
                  <a:cubicBezTo>
                    <a:pt x="3833191" y="125426"/>
                    <a:pt x="3796487" y="97286"/>
                    <a:pt x="3789146" y="47124"/>
                  </a:cubicBezTo>
                  <a:cubicBezTo>
                    <a:pt x="3786699" y="28772"/>
                    <a:pt x="3778747" y="14396"/>
                    <a:pt x="3768959" y="1244"/>
                  </a:cubicBezTo>
                  <a:close/>
                  <a:moveTo>
                    <a:pt x="2364134" y="0"/>
                  </a:moveTo>
                  <a:lnTo>
                    <a:pt x="3723105" y="0"/>
                  </a:lnTo>
                  <a:lnTo>
                    <a:pt x="3753666" y="49571"/>
                  </a:lnTo>
                  <a:cubicBezTo>
                    <a:pt x="3763454" y="60582"/>
                    <a:pt x="3764677" y="76487"/>
                    <a:pt x="3765901" y="91169"/>
                  </a:cubicBezTo>
                  <a:cubicBezTo>
                    <a:pt x="3768348" y="116861"/>
                    <a:pt x="3779360" y="137661"/>
                    <a:pt x="3795264" y="157236"/>
                  </a:cubicBezTo>
                  <a:cubicBezTo>
                    <a:pt x="3822181" y="189046"/>
                    <a:pt x="3834415" y="226973"/>
                    <a:pt x="3842979" y="267348"/>
                  </a:cubicBezTo>
                  <a:cubicBezTo>
                    <a:pt x="3873566" y="286924"/>
                    <a:pt x="3862554" y="316287"/>
                    <a:pt x="3858885" y="340756"/>
                  </a:cubicBezTo>
                  <a:cubicBezTo>
                    <a:pt x="3828299" y="526723"/>
                    <a:pt x="3780583" y="707797"/>
                    <a:pt x="3697387" y="877859"/>
                  </a:cubicBezTo>
                  <a:cubicBezTo>
                    <a:pt x="3679034" y="915786"/>
                    <a:pt x="3661905" y="954937"/>
                    <a:pt x="3639884" y="990417"/>
                  </a:cubicBezTo>
                  <a:cubicBezTo>
                    <a:pt x="3633766" y="1001429"/>
                    <a:pt x="3631319" y="1016111"/>
                    <a:pt x="3614191" y="1016111"/>
                  </a:cubicBezTo>
                  <a:cubicBezTo>
                    <a:pt x="3601956" y="1008770"/>
                    <a:pt x="3601956" y="994088"/>
                    <a:pt x="3597062" y="983076"/>
                  </a:cubicBezTo>
                  <a:cubicBezTo>
                    <a:pt x="3578711" y="959831"/>
                    <a:pt x="3581157" y="929244"/>
                    <a:pt x="3567699" y="894987"/>
                  </a:cubicBezTo>
                  <a:cubicBezTo>
                    <a:pt x="3579934" y="925574"/>
                    <a:pt x="3575040" y="953713"/>
                    <a:pt x="3593391" y="974513"/>
                  </a:cubicBezTo>
                  <a:cubicBezTo>
                    <a:pt x="3601956" y="990417"/>
                    <a:pt x="3600732" y="1009993"/>
                    <a:pt x="3614191" y="1024676"/>
                  </a:cubicBezTo>
                  <a:cubicBezTo>
                    <a:pt x="3579934" y="1110318"/>
                    <a:pt x="3522430" y="1180055"/>
                    <a:pt x="3468599" y="1253463"/>
                  </a:cubicBezTo>
                  <a:cubicBezTo>
                    <a:pt x="3408648" y="1334212"/>
                    <a:pt x="3337687" y="1403951"/>
                    <a:pt x="3266726" y="1473688"/>
                  </a:cubicBezTo>
                  <a:cubicBezTo>
                    <a:pt x="3236140" y="1504274"/>
                    <a:pt x="3204329" y="1529967"/>
                    <a:pt x="3171296" y="1556883"/>
                  </a:cubicBezTo>
                  <a:cubicBezTo>
                    <a:pt x="3156614" y="1544649"/>
                    <a:pt x="3171296" y="1523849"/>
                    <a:pt x="3154167" y="1515286"/>
                  </a:cubicBezTo>
                  <a:cubicBezTo>
                    <a:pt x="3161508" y="1455335"/>
                    <a:pt x="3132145" y="1406396"/>
                    <a:pt x="3105228" y="1358682"/>
                  </a:cubicBezTo>
                  <a:cubicBezTo>
                    <a:pt x="3062406" y="1284049"/>
                    <a:pt x="3090547" y="1219206"/>
                    <a:pt x="3123580" y="1155586"/>
                  </a:cubicBezTo>
                  <a:cubicBezTo>
                    <a:pt x="3140708" y="1122553"/>
                    <a:pt x="3148049" y="1098084"/>
                    <a:pt x="3135814" y="1061380"/>
                  </a:cubicBezTo>
                  <a:cubicBezTo>
                    <a:pt x="3123580" y="1023451"/>
                    <a:pt x="3127251" y="983076"/>
                    <a:pt x="3111345" y="943925"/>
                  </a:cubicBezTo>
                  <a:cubicBezTo>
                    <a:pt x="3099110" y="914563"/>
                    <a:pt x="3094216" y="880305"/>
                    <a:pt x="3068524" y="859507"/>
                  </a:cubicBezTo>
                  <a:cubicBezTo>
                    <a:pt x="3011021" y="811791"/>
                    <a:pt x="3018361" y="751842"/>
                    <a:pt x="3034267" y="689444"/>
                  </a:cubicBezTo>
                  <a:cubicBezTo>
                    <a:pt x="3036714" y="680880"/>
                    <a:pt x="3039161" y="672315"/>
                    <a:pt x="3039161" y="663752"/>
                  </a:cubicBezTo>
                  <a:cubicBezTo>
                    <a:pt x="3042831" y="614813"/>
                    <a:pt x="3017139" y="591567"/>
                    <a:pt x="2969423" y="602578"/>
                  </a:cubicBezTo>
                  <a:cubicBezTo>
                    <a:pt x="2948624" y="607472"/>
                    <a:pt x="2933943" y="607472"/>
                    <a:pt x="2921708" y="585450"/>
                  </a:cubicBezTo>
                  <a:cubicBezTo>
                    <a:pt x="2897239" y="542628"/>
                    <a:pt x="2860535" y="531617"/>
                    <a:pt x="2816490" y="552416"/>
                  </a:cubicBezTo>
                  <a:cubicBezTo>
                    <a:pt x="2798137" y="560981"/>
                    <a:pt x="2778562" y="569544"/>
                    <a:pt x="2761433" y="579332"/>
                  </a:cubicBezTo>
                  <a:cubicBezTo>
                    <a:pt x="2739411" y="591567"/>
                    <a:pt x="2718612" y="595238"/>
                    <a:pt x="2695366" y="585450"/>
                  </a:cubicBezTo>
                  <a:cubicBezTo>
                    <a:pt x="2666003" y="573215"/>
                    <a:pt x="2635417" y="578109"/>
                    <a:pt x="2610947" y="594014"/>
                  </a:cubicBezTo>
                  <a:cubicBezTo>
                    <a:pt x="2574243" y="618483"/>
                    <a:pt x="2547327" y="598907"/>
                    <a:pt x="2525304" y="576885"/>
                  </a:cubicBezTo>
                  <a:cubicBezTo>
                    <a:pt x="2503282" y="554863"/>
                    <a:pt x="2480035" y="535287"/>
                    <a:pt x="2455566" y="516936"/>
                  </a:cubicBezTo>
                  <a:cubicBezTo>
                    <a:pt x="2442109" y="507148"/>
                    <a:pt x="2429874" y="496136"/>
                    <a:pt x="2426203" y="480232"/>
                  </a:cubicBezTo>
                  <a:cubicBezTo>
                    <a:pt x="2416415" y="432516"/>
                    <a:pt x="2382158" y="403153"/>
                    <a:pt x="2352795" y="368895"/>
                  </a:cubicBezTo>
                  <a:cubicBezTo>
                    <a:pt x="2336890" y="350544"/>
                    <a:pt x="2322209" y="280806"/>
                    <a:pt x="2330772" y="258783"/>
                  </a:cubicBezTo>
                  <a:cubicBezTo>
                    <a:pt x="2354019" y="201281"/>
                    <a:pt x="2361360" y="141330"/>
                    <a:pt x="2339337" y="80157"/>
                  </a:cubicBezTo>
                  <a:cubicBezTo>
                    <a:pt x="2335666" y="70369"/>
                    <a:pt x="2331996" y="60582"/>
                    <a:pt x="2338113" y="50794"/>
                  </a:cubicBezTo>
                  <a:close/>
                  <a:moveTo>
                    <a:pt x="578273" y="0"/>
                  </a:moveTo>
                  <a:lnTo>
                    <a:pt x="701190" y="0"/>
                  </a:lnTo>
                  <a:lnTo>
                    <a:pt x="712123" y="5526"/>
                  </a:lnTo>
                  <a:cubicBezTo>
                    <a:pt x="747605" y="31218"/>
                    <a:pt x="784309" y="52018"/>
                    <a:pt x="819789" y="80157"/>
                  </a:cubicBezTo>
                  <a:cubicBezTo>
                    <a:pt x="786756" y="89945"/>
                    <a:pt x="752499" y="109520"/>
                    <a:pt x="731699" y="64253"/>
                  </a:cubicBezTo>
                  <a:cubicBezTo>
                    <a:pt x="718241" y="36112"/>
                    <a:pt x="685207" y="36112"/>
                    <a:pt x="666856" y="15314"/>
                  </a:cubicBezTo>
                  <a:lnTo>
                    <a:pt x="664034" y="14263"/>
                  </a:lnTo>
                  <a:lnTo>
                    <a:pt x="666856" y="16537"/>
                  </a:lnTo>
                  <a:cubicBezTo>
                    <a:pt x="635046" y="14090"/>
                    <a:pt x="600789" y="-12826"/>
                    <a:pt x="568978" y="25102"/>
                  </a:cubicBezTo>
                  <a:cubicBezTo>
                    <a:pt x="569896" y="16231"/>
                    <a:pt x="572037" y="9120"/>
                    <a:pt x="575153" y="3423"/>
                  </a:cubicBezTo>
                  <a:close/>
                  <a:moveTo>
                    <a:pt x="10781" y="0"/>
                  </a:moveTo>
                  <a:lnTo>
                    <a:pt x="229452" y="0"/>
                  </a:lnTo>
                  <a:lnTo>
                    <a:pt x="227783" y="23572"/>
                  </a:lnTo>
                  <a:cubicBezTo>
                    <a:pt x="229159" y="45594"/>
                    <a:pt x="233748" y="67311"/>
                    <a:pt x="242312" y="88722"/>
                  </a:cubicBezTo>
                  <a:cubicBezTo>
                    <a:pt x="252100" y="114414"/>
                    <a:pt x="271675" y="126649"/>
                    <a:pt x="303485" y="125426"/>
                  </a:cubicBezTo>
                  <a:cubicBezTo>
                    <a:pt x="354871" y="122979"/>
                    <a:pt x="387904" y="103404"/>
                    <a:pt x="401363" y="50794"/>
                  </a:cubicBezTo>
                  <a:cubicBezTo>
                    <a:pt x="406256" y="32442"/>
                    <a:pt x="471100" y="15314"/>
                    <a:pt x="487005" y="25102"/>
                  </a:cubicBezTo>
                  <a:cubicBezTo>
                    <a:pt x="499240" y="32442"/>
                    <a:pt x="494346" y="41006"/>
                    <a:pt x="489452" y="52018"/>
                  </a:cubicBezTo>
                  <a:cubicBezTo>
                    <a:pt x="468653" y="98510"/>
                    <a:pt x="450301" y="146224"/>
                    <a:pt x="427055" y="191493"/>
                  </a:cubicBezTo>
                  <a:cubicBezTo>
                    <a:pt x="412373" y="219632"/>
                    <a:pt x="427055" y="217185"/>
                    <a:pt x="445407" y="217185"/>
                  </a:cubicBezTo>
                  <a:cubicBezTo>
                    <a:pt x="468653" y="217185"/>
                    <a:pt x="493122" y="214738"/>
                    <a:pt x="516369" y="218410"/>
                  </a:cubicBezTo>
                  <a:cubicBezTo>
                    <a:pt x="545732" y="223303"/>
                    <a:pt x="566530" y="235538"/>
                    <a:pt x="554295" y="272242"/>
                  </a:cubicBezTo>
                  <a:cubicBezTo>
                    <a:pt x="546955" y="295487"/>
                    <a:pt x="545732" y="321181"/>
                    <a:pt x="537167" y="344426"/>
                  </a:cubicBezTo>
                  <a:cubicBezTo>
                    <a:pt x="522485" y="383577"/>
                    <a:pt x="545732" y="408046"/>
                    <a:pt x="567754" y="433740"/>
                  </a:cubicBezTo>
                  <a:cubicBezTo>
                    <a:pt x="588553" y="458209"/>
                    <a:pt x="610575" y="442304"/>
                    <a:pt x="631375" y="432516"/>
                  </a:cubicBezTo>
                  <a:cubicBezTo>
                    <a:pt x="648503" y="425175"/>
                    <a:pt x="668079" y="425175"/>
                    <a:pt x="679089" y="441081"/>
                  </a:cubicBezTo>
                  <a:cubicBezTo>
                    <a:pt x="702336" y="472891"/>
                    <a:pt x="724358" y="454538"/>
                    <a:pt x="731699" y="433740"/>
                  </a:cubicBezTo>
                  <a:cubicBezTo>
                    <a:pt x="750050" y="379907"/>
                    <a:pt x="798989" y="376236"/>
                    <a:pt x="839364" y="357885"/>
                  </a:cubicBezTo>
                  <a:cubicBezTo>
                    <a:pt x="851599" y="357885"/>
                    <a:pt x="855269" y="360332"/>
                    <a:pt x="852822" y="370120"/>
                  </a:cubicBezTo>
                  <a:cubicBezTo>
                    <a:pt x="858940" y="395812"/>
                    <a:pt x="874844" y="388471"/>
                    <a:pt x="883409" y="376236"/>
                  </a:cubicBezTo>
                  <a:cubicBezTo>
                    <a:pt x="906654" y="346873"/>
                    <a:pt x="926230" y="367673"/>
                    <a:pt x="942135" y="381130"/>
                  </a:cubicBezTo>
                  <a:cubicBezTo>
                    <a:pt x="977615" y="410493"/>
                    <a:pt x="1016766" y="415387"/>
                    <a:pt x="1058364" y="401930"/>
                  </a:cubicBezTo>
                  <a:cubicBezTo>
                    <a:pt x="1075493" y="395812"/>
                    <a:pt x="1087728" y="390918"/>
                    <a:pt x="1101186" y="412940"/>
                  </a:cubicBezTo>
                  <a:cubicBezTo>
                    <a:pt x="1114644" y="434963"/>
                    <a:pt x="1141560" y="447197"/>
                    <a:pt x="1158689" y="466773"/>
                  </a:cubicBezTo>
                  <a:cubicBezTo>
                    <a:pt x="1206405" y="521830"/>
                    <a:pt x="1261460" y="553640"/>
                    <a:pt x="1334868" y="569544"/>
                  </a:cubicBezTo>
                  <a:cubicBezTo>
                    <a:pt x="1394819" y="581779"/>
                    <a:pt x="1433970" y="668646"/>
                    <a:pt x="1424182" y="721254"/>
                  </a:cubicBezTo>
                  <a:cubicBezTo>
                    <a:pt x="1420511" y="731042"/>
                    <a:pt x="1416841" y="739607"/>
                    <a:pt x="1410723" y="746948"/>
                  </a:cubicBezTo>
                  <a:cubicBezTo>
                    <a:pt x="1392372" y="765299"/>
                    <a:pt x="1418064" y="784875"/>
                    <a:pt x="1408276" y="802003"/>
                  </a:cubicBezTo>
                  <a:cubicBezTo>
                    <a:pt x="1415617" y="811791"/>
                    <a:pt x="1425405" y="805674"/>
                    <a:pt x="1433970" y="805674"/>
                  </a:cubicBezTo>
                  <a:cubicBezTo>
                    <a:pt x="1463333" y="795886"/>
                    <a:pt x="1481684" y="754288"/>
                    <a:pt x="1522059" y="773864"/>
                  </a:cubicBezTo>
                  <a:cubicBezTo>
                    <a:pt x="1563657" y="786099"/>
                    <a:pt x="1588127" y="835037"/>
                    <a:pt x="1634618" y="832590"/>
                  </a:cubicBezTo>
                  <a:cubicBezTo>
                    <a:pt x="1692121" y="830143"/>
                    <a:pt x="1737390" y="849719"/>
                    <a:pt x="1771647" y="894987"/>
                  </a:cubicBezTo>
                  <a:cubicBezTo>
                    <a:pt x="1786328" y="914562"/>
                    <a:pt x="1823032" y="894987"/>
                    <a:pt x="1831596" y="930468"/>
                  </a:cubicBezTo>
                  <a:cubicBezTo>
                    <a:pt x="1840161" y="967172"/>
                    <a:pt x="1845055" y="1002652"/>
                    <a:pt x="1826702" y="1036909"/>
                  </a:cubicBezTo>
                  <a:cubicBezTo>
                    <a:pt x="1804680" y="1078507"/>
                    <a:pt x="1772870" y="1112764"/>
                    <a:pt x="1749624" y="1153139"/>
                  </a:cubicBezTo>
                  <a:cubicBezTo>
                    <a:pt x="1736166" y="1176384"/>
                    <a:pt x="1732496" y="1195960"/>
                    <a:pt x="1734943" y="1217982"/>
                  </a:cubicBezTo>
                  <a:cubicBezTo>
                    <a:pt x="1744731" y="1298731"/>
                    <a:pt x="1726378" y="1373363"/>
                    <a:pt x="1694568" y="1445547"/>
                  </a:cubicBezTo>
                  <a:cubicBezTo>
                    <a:pt x="1687227" y="1460229"/>
                    <a:pt x="1676216" y="1482251"/>
                    <a:pt x="1651747" y="1478581"/>
                  </a:cubicBezTo>
                  <a:cubicBezTo>
                    <a:pt x="1610149" y="1473688"/>
                    <a:pt x="1584456" y="1505498"/>
                    <a:pt x="1555092" y="1523849"/>
                  </a:cubicBezTo>
                  <a:cubicBezTo>
                    <a:pt x="1535517" y="1536084"/>
                    <a:pt x="1514719" y="1560553"/>
                    <a:pt x="1522059" y="1586247"/>
                  </a:cubicBezTo>
                  <a:cubicBezTo>
                    <a:pt x="1537964" y="1646196"/>
                    <a:pt x="1503707" y="1692688"/>
                    <a:pt x="1485355" y="1742851"/>
                  </a:cubicBezTo>
                  <a:cubicBezTo>
                    <a:pt x="1473121" y="1778330"/>
                    <a:pt x="1449874" y="1810141"/>
                    <a:pt x="1431523" y="1843175"/>
                  </a:cubicBezTo>
                  <a:cubicBezTo>
                    <a:pt x="1424182" y="1856632"/>
                    <a:pt x="1414394" y="1867644"/>
                    <a:pt x="1397266" y="1867644"/>
                  </a:cubicBezTo>
                  <a:cubicBezTo>
                    <a:pt x="1383807" y="1856632"/>
                    <a:pt x="1366678" y="1868867"/>
                    <a:pt x="1353221" y="1859079"/>
                  </a:cubicBezTo>
                  <a:cubicBezTo>
                    <a:pt x="1343433" y="1855410"/>
                    <a:pt x="1331198" y="1844398"/>
                    <a:pt x="1334868" y="1867644"/>
                  </a:cubicBezTo>
                  <a:cubicBezTo>
                    <a:pt x="1340986" y="1879879"/>
                    <a:pt x="1354444" y="1887220"/>
                    <a:pt x="1353221" y="1901901"/>
                  </a:cubicBezTo>
                  <a:cubicBezTo>
                    <a:pt x="1345880" y="1912912"/>
                    <a:pt x="1336092" y="1910465"/>
                    <a:pt x="1326304" y="1906795"/>
                  </a:cubicBezTo>
                  <a:cubicBezTo>
                    <a:pt x="1212521" y="1867644"/>
                    <a:pt x="1101186" y="1823599"/>
                    <a:pt x="995968" y="1766096"/>
                  </a:cubicBezTo>
                  <a:cubicBezTo>
                    <a:pt x="969052" y="1751414"/>
                    <a:pt x="969052" y="1728169"/>
                    <a:pt x="956817" y="1708593"/>
                  </a:cubicBezTo>
                  <a:cubicBezTo>
                    <a:pt x="927454" y="1701253"/>
                    <a:pt x="938464" y="1675559"/>
                    <a:pt x="937242" y="1657208"/>
                  </a:cubicBezTo>
                  <a:cubicBezTo>
                    <a:pt x="936018" y="1570341"/>
                    <a:pt x="931124" y="1484698"/>
                    <a:pt x="916442" y="1399055"/>
                  </a:cubicBezTo>
                  <a:cubicBezTo>
                    <a:pt x="909101" y="1357458"/>
                    <a:pt x="889526" y="1320753"/>
                    <a:pt x="850375" y="1306072"/>
                  </a:cubicBezTo>
                  <a:cubicBezTo>
                    <a:pt x="756168" y="1270592"/>
                    <a:pt x="719464" y="1188619"/>
                    <a:pt x="682760" y="1107870"/>
                  </a:cubicBezTo>
                  <a:cubicBezTo>
                    <a:pt x="658291" y="1055262"/>
                    <a:pt x="635044" y="1003876"/>
                    <a:pt x="598340" y="958607"/>
                  </a:cubicBezTo>
                  <a:cubicBezTo>
                    <a:pt x="576318" y="931691"/>
                    <a:pt x="567754" y="897434"/>
                    <a:pt x="591000" y="864401"/>
                  </a:cubicBezTo>
                  <a:cubicBezTo>
                    <a:pt x="598340" y="854613"/>
                    <a:pt x="603234" y="844825"/>
                    <a:pt x="595893" y="831366"/>
                  </a:cubicBezTo>
                  <a:cubicBezTo>
                    <a:pt x="571424" y="781205"/>
                    <a:pt x="595893" y="740830"/>
                    <a:pt x="624034" y="701679"/>
                  </a:cubicBezTo>
                  <a:cubicBezTo>
                    <a:pt x="655844" y="657634"/>
                    <a:pt x="691324" y="616036"/>
                    <a:pt x="681536" y="554863"/>
                  </a:cubicBezTo>
                  <a:cubicBezTo>
                    <a:pt x="677866" y="531617"/>
                    <a:pt x="672973" y="508371"/>
                    <a:pt x="663185" y="486348"/>
                  </a:cubicBezTo>
                  <a:cubicBezTo>
                    <a:pt x="654620" y="465550"/>
                    <a:pt x="641162" y="460656"/>
                    <a:pt x="631375" y="485126"/>
                  </a:cubicBezTo>
                  <a:cubicBezTo>
                    <a:pt x="617916" y="515712"/>
                    <a:pt x="600787" y="513265"/>
                    <a:pt x="579989" y="494913"/>
                  </a:cubicBezTo>
                  <a:cubicBezTo>
                    <a:pt x="559189" y="477785"/>
                    <a:pt x="535944" y="466773"/>
                    <a:pt x="513922" y="452091"/>
                  </a:cubicBezTo>
                  <a:cubicBezTo>
                    <a:pt x="472324" y="425175"/>
                    <a:pt x="467430" y="379907"/>
                    <a:pt x="445407" y="343203"/>
                  </a:cubicBezTo>
                  <a:cubicBezTo>
                    <a:pt x="434396" y="326075"/>
                    <a:pt x="423385" y="315063"/>
                    <a:pt x="403810" y="308946"/>
                  </a:cubicBezTo>
                  <a:cubicBezTo>
                    <a:pt x="360988" y="295487"/>
                    <a:pt x="318167" y="277136"/>
                    <a:pt x="291250" y="235538"/>
                  </a:cubicBezTo>
                  <a:cubicBezTo>
                    <a:pt x="282686" y="223303"/>
                    <a:pt x="270451" y="211069"/>
                    <a:pt x="254546" y="217185"/>
                  </a:cubicBezTo>
                  <a:cubicBezTo>
                    <a:pt x="209277" y="233091"/>
                    <a:pt x="173798" y="211069"/>
                    <a:pt x="139540" y="189046"/>
                  </a:cubicBezTo>
                  <a:cubicBezTo>
                    <a:pt x="99165" y="164577"/>
                    <a:pt x="60014" y="138884"/>
                    <a:pt x="25757" y="105851"/>
                  </a:cubicBezTo>
                  <a:cubicBezTo>
                    <a:pt x="4959" y="85051"/>
                    <a:pt x="-8500" y="61806"/>
                    <a:pt x="6182" y="31218"/>
                  </a:cubicBezTo>
                  <a:close/>
                </a:path>
              </a:pathLst>
            </a:custGeom>
            <a:solidFill>
              <a:schemeClr val="accent3">
                <a:lumMod val="40000"/>
                <a:lumOff val="60000"/>
              </a:schemeClr>
            </a:solidFill>
            <a:ln w="9525" cap="flat">
              <a:noFill/>
              <a:prstDash val="solid"/>
              <a:miter/>
            </a:ln>
          </p:spPr>
          <p:txBody>
            <a:bodyPr wrap="square" rtlCol="0" anchor="ctr">
              <a:noAutofit/>
            </a:bodyPr>
            <a:lstStyle/>
            <a:p>
              <a:endParaRPr lang="en-US" dirty="0"/>
            </a:p>
          </p:txBody>
        </p:sp>
      </p:grpSp>
      <p:grpSp>
        <p:nvGrpSpPr>
          <p:cNvPr id="384" name="Group 383">
            <a:extLst>
              <a:ext uri="{FF2B5EF4-FFF2-40B4-BE49-F238E27FC236}">
                <a16:creationId xmlns:a16="http://schemas.microsoft.com/office/drawing/2014/main" id="{C0F1FD93-91A4-489B-99F2-569F7D19686B}"/>
              </a:ext>
            </a:extLst>
          </p:cNvPr>
          <p:cNvGrpSpPr/>
          <p:nvPr/>
        </p:nvGrpSpPr>
        <p:grpSpPr>
          <a:xfrm rot="18347570" flipH="1">
            <a:off x="3342938" y="2273198"/>
            <a:ext cx="1528586" cy="2331598"/>
            <a:chOff x="8121550" y="3125447"/>
            <a:chExt cx="1101023" cy="1679422"/>
          </a:xfrm>
        </p:grpSpPr>
        <p:sp>
          <p:nvSpPr>
            <p:cNvPr id="372" name="Freeform: Shape 371">
              <a:extLst>
                <a:ext uri="{FF2B5EF4-FFF2-40B4-BE49-F238E27FC236}">
                  <a16:creationId xmlns:a16="http://schemas.microsoft.com/office/drawing/2014/main" id="{7E37EF7A-E2AF-42CF-B412-7ADD05CF7613}"/>
                </a:ext>
              </a:extLst>
            </p:cNvPr>
            <p:cNvSpPr/>
            <p:nvPr/>
          </p:nvSpPr>
          <p:spPr>
            <a:xfrm>
              <a:off x="8121550" y="3125447"/>
              <a:ext cx="1101023" cy="1678680"/>
            </a:xfrm>
            <a:custGeom>
              <a:avLst/>
              <a:gdLst>
                <a:gd name="connsiteX0" fmla="*/ 0 w 1268858"/>
                <a:gd name="connsiteY0" fmla="*/ 1006972 h 1676542"/>
                <a:gd name="connsiteX1" fmla="*/ 10536 w 1268858"/>
                <a:gd name="connsiteY1" fmla="*/ 997353 h 1676542"/>
                <a:gd name="connsiteX2" fmla="*/ 1076469 w 1268858"/>
                <a:gd name="connsiteY2" fmla="*/ 1216311 h 1676542"/>
                <a:gd name="connsiteX3" fmla="*/ 1099372 w 1268858"/>
                <a:gd name="connsiteY3" fmla="*/ 1230053 h 1676542"/>
                <a:gd name="connsiteX4" fmla="*/ 1169457 w 1268858"/>
                <a:gd name="connsiteY4" fmla="*/ 1252957 h 1676542"/>
                <a:gd name="connsiteX5" fmla="*/ 1116779 w 1268858"/>
                <a:gd name="connsiteY5" fmla="*/ 1124697 h 1676542"/>
                <a:gd name="connsiteX6" fmla="*/ 953706 w 1268858"/>
                <a:gd name="connsiteY6" fmla="*/ 945591 h 1676542"/>
                <a:gd name="connsiteX7" fmla="*/ 944544 w 1268858"/>
                <a:gd name="connsiteY7" fmla="*/ 913984 h 1676542"/>
                <a:gd name="connsiteX8" fmla="*/ 940880 w 1268858"/>
                <a:gd name="connsiteY8" fmla="*/ 901158 h 1676542"/>
                <a:gd name="connsiteX9" fmla="*/ 875833 w 1268858"/>
                <a:gd name="connsiteY9" fmla="*/ 859473 h 1676542"/>
                <a:gd name="connsiteX10" fmla="*/ 820865 w 1268858"/>
                <a:gd name="connsiteY10" fmla="*/ 848937 h 1676542"/>
                <a:gd name="connsiteX11" fmla="*/ 182771 w 1268858"/>
                <a:gd name="connsiteY11" fmla="*/ 195727 h 1676542"/>
                <a:gd name="connsiteX12" fmla="*/ 171777 w 1268858"/>
                <a:gd name="connsiteY12" fmla="*/ 11582 h 1676542"/>
                <a:gd name="connsiteX13" fmla="*/ 180938 w 1268858"/>
                <a:gd name="connsiteY13" fmla="*/ 1505 h 1676542"/>
                <a:gd name="connsiteX14" fmla="*/ 229952 w 1268858"/>
                <a:gd name="connsiteY14" fmla="*/ 62886 h 1676542"/>
                <a:gd name="connsiteX15" fmla="*/ 425549 w 1268858"/>
                <a:gd name="connsiteY15" fmla="*/ 299251 h 1676542"/>
                <a:gd name="connsiteX16" fmla="*/ 636720 w 1268858"/>
                <a:gd name="connsiteY16" fmla="*/ 553481 h 1676542"/>
                <a:gd name="connsiteX17" fmla="*/ 842852 w 1268858"/>
                <a:gd name="connsiteY17" fmla="*/ 802214 h 1676542"/>
                <a:gd name="connsiteX18" fmla="*/ 877666 w 1268858"/>
                <a:gd name="connsiteY18" fmla="*/ 842983 h 1676542"/>
                <a:gd name="connsiteX19" fmla="*/ 886369 w 1268858"/>
                <a:gd name="connsiteY19" fmla="*/ 815498 h 1676542"/>
                <a:gd name="connsiteX20" fmla="*/ 917976 w 1268858"/>
                <a:gd name="connsiteY20" fmla="*/ 871383 h 1676542"/>
                <a:gd name="connsiteX21" fmla="*/ 1003177 w 1268858"/>
                <a:gd name="connsiteY21" fmla="*/ 916732 h 1676542"/>
                <a:gd name="connsiteX22" fmla="*/ 987145 w 1268858"/>
                <a:gd name="connsiteY22" fmla="*/ 850312 h 1676542"/>
                <a:gd name="connsiteX23" fmla="*/ 986687 w 1268858"/>
                <a:gd name="connsiteY23" fmla="*/ 828324 h 1676542"/>
                <a:gd name="connsiteX24" fmla="*/ 974777 w 1268858"/>
                <a:gd name="connsiteY24" fmla="*/ 782059 h 1676542"/>
                <a:gd name="connsiteX25" fmla="*/ 1097998 w 1268858"/>
                <a:gd name="connsiteY25" fmla="*/ 157707 h 1676542"/>
                <a:gd name="connsiteX26" fmla="*/ 1107618 w 1268858"/>
                <a:gd name="connsiteY26" fmla="*/ 151752 h 1676542"/>
                <a:gd name="connsiteX27" fmla="*/ 1109450 w 1268858"/>
                <a:gd name="connsiteY27" fmla="*/ 173282 h 1676542"/>
                <a:gd name="connsiteX28" fmla="*/ 1040281 w 1268858"/>
                <a:gd name="connsiteY28" fmla="*/ 574094 h 1676542"/>
                <a:gd name="connsiteX29" fmla="*/ 1003635 w 1268858"/>
                <a:gd name="connsiteY29" fmla="*/ 788472 h 1676542"/>
                <a:gd name="connsiteX30" fmla="*/ 1003177 w 1268858"/>
                <a:gd name="connsiteY30" fmla="*/ 806337 h 1676542"/>
                <a:gd name="connsiteX31" fmla="*/ 1010965 w 1268858"/>
                <a:gd name="connsiteY31" fmla="*/ 888790 h 1676542"/>
                <a:gd name="connsiteX32" fmla="*/ 1048068 w 1268858"/>
                <a:gd name="connsiteY32" fmla="*/ 948339 h 1676542"/>
                <a:gd name="connsiteX33" fmla="*/ 1067766 w 1268858"/>
                <a:gd name="connsiteY33" fmla="*/ 944216 h 1676542"/>
                <a:gd name="connsiteX34" fmla="*/ 1076011 w 1268858"/>
                <a:gd name="connsiteY34" fmla="*/ 930016 h 1676542"/>
                <a:gd name="connsiteX35" fmla="*/ 1087463 w 1268858"/>
                <a:gd name="connsiteY35" fmla="*/ 919939 h 1676542"/>
                <a:gd name="connsiteX36" fmla="*/ 1094334 w 1268858"/>
                <a:gd name="connsiteY36" fmla="*/ 933223 h 1676542"/>
                <a:gd name="connsiteX37" fmla="*/ 1100289 w 1268858"/>
                <a:gd name="connsiteY37" fmla="*/ 975823 h 1676542"/>
                <a:gd name="connsiteX38" fmla="*/ 1117237 w 1268858"/>
                <a:gd name="connsiteY38" fmla="*/ 1023921 h 1676542"/>
                <a:gd name="connsiteX39" fmla="*/ 1233587 w 1268858"/>
                <a:gd name="connsiteY39" fmla="*/ 1274944 h 1676542"/>
                <a:gd name="connsiteX40" fmla="*/ 1270691 w 1268858"/>
                <a:gd name="connsiteY40" fmla="*/ 1503522 h 1676542"/>
                <a:gd name="connsiteX41" fmla="*/ 1267027 w 1268858"/>
                <a:gd name="connsiteY41" fmla="*/ 1656518 h 1676542"/>
                <a:gd name="connsiteX42" fmla="*/ 1262446 w 1268858"/>
                <a:gd name="connsiteY42" fmla="*/ 1673467 h 1676542"/>
                <a:gd name="connsiteX43" fmla="*/ 1258323 w 1268858"/>
                <a:gd name="connsiteY43" fmla="*/ 1676673 h 1676542"/>
                <a:gd name="connsiteX44" fmla="*/ 1214349 w 1268858"/>
                <a:gd name="connsiteY44" fmla="*/ 1676215 h 1676542"/>
                <a:gd name="connsiteX45" fmla="*/ 1212516 w 1268858"/>
                <a:gd name="connsiteY45" fmla="*/ 1674383 h 1676542"/>
                <a:gd name="connsiteX46" fmla="*/ 1218471 w 1268858"/>
                <a:gd name="connsiteY46" fmla="*/ 1514058 h 1676542"/>
                <a:gd name="connsiteX47" fmla="*/ 1208852 w 1268858"/>
                <a:gd name="connsiteY47" fmla="*/ 1410533 h 1676542"/>
                <a:gd name="connsiteX48" fmla="*/ 1198316 w 1268858"/>
                <a:gd name="connsiteY48" fmla="*/ 1388088 h 1676542"/>
                <a:gd name="connsiteX49" fmla="*/ 1176787 w 1268858"/>
                <a:gd name="connsiteY49" fmla="*/ 1353733 h 1676542"/>
                <a:gd name="connsiteX50" fmla="*/ 1198316 w 1268858"/>
                <a:gd name="connsiteY50" fmla="*/ 1358313 h 1676542"/>
                <a:gd name="connsiteX51" fmla="*/ 1176328 w 1268858"/>
                <a:gd name="connsiteY51" fmla="*/ 1272654 h 1676542"/>
                <a:gd name="connsiteX52" fmla="*/ 1164419 w 1268858"/>
                <a:gd name="connsiteY52" fmla="*/ 1264409 h 1676542"/>
                <a:gd name="connsiteX53" fmla="*/ 1083798 w 1268858"/>
                <a:gd name="connsiteY53" fmla="*/ 1239673 h 1676542"/>
                <a:gd name="connsiteX54" fmla="*/ 862549 w 1268858"/>
                <a:gd name="connsiteY54" fmla="*/ 1192033 h 1676542"/>
                <a:gd name="connsiteX55" fmla="*/ 125970 w 1268858"/>
                <a:gd name="connsiteY55" fmla="*/ 1036747 h 1676542"/>
                <a:gd name="connsiteX56" fmla="*/ 16491 w 1268858"/>
                <a:gd name="connsiteY56" fmla="*/ 1013843 h 1676542"/>
                <a:gd name="connsiteX57" fmla="*/ 0 w 1268858"/>
                <a:gd name="connsiteY57" fmla="*/ 1006972 h 1676542"/>
                <a:gd name="connsiteX0" fmla="*/ 87263 w 1342448"/>
                <a:gd name="connsiteY0" fmla="*/ 1013843 h 1678680"/>
                <a:gd name="connsiteX1" fmla="*/ 81308 w 1342448"/>
                <a:gd name="connsiteY1" fmla="*/ 997353 h 1678680"/>
                <a:gd name="connsiteX2" fmla="*/ 1147241 w 1342448"/>
                <a:gd name="connsiteY2" fmla="*/ 1216311 h 1678680"/>
                <a:gd name="connsiteX3" fmla="*/ 1170144 w 1342448"/>
                <a:gd name="connsiteY3" fmla="*/ 1230053 h 1678680"/>
                <a:gd name="connsiteX4" fmla="*/ 1240229 w 1342448"/>
                <a:gd name="connsiteY4" fmla="*/ 1252957 h 1678680"/>
                <a:gd name="connsiteX5" fmla="*/ 1187551 w 1342448"/>
                <a:gd name="connsiteY5" fmla="*/ 1124697 h 1678680"/>
                <a:gd name="connsiteX6" fmla="*/ 1024478 w 1342448"/>
                <a:gd name="connsiteY6" fmla="*/ 945591 h 1678680"/>
                <a:gd name="connsiteX7" fmla="*/ 1015316 w 1342448"/>
                <a:gd name="connsiteY7" fmla="*/ 913984 h 1678680"/>
                <a:gd name="connsiteX8" fmla="*/ 1011652 w 1342448"/>
                <a:gd name="connsiteY8" fmla="*/ 901158 h 1678680"/>
                <a:gd name="connsiteX9" fmla="*/ 946605 w 1342448"/>
                <a:gd name="connsiteY9" fmla="*/ 859473 h 1678680"/>
                <a:gd name="connsiteX10" fmla="*/ 891637 w 1342448"/>
                <a:gd name="connsiteY10" fmla="*/ 848937 h 1678680"/>
                <a:gd name="connsiteX11" fmla="*/ 253543 w 1342448"/>
                <a:gd name="connsiteY11" fmla="*/ 195727 h 1678680"/>
                <a:gd name="connsiteX12" fmla="*/ 242549 w 1342448"/>
                <a:gd name="connsiteY12" fmla="*/ 11582 h 1678680"/>
                <a:gd name="connsiteX13" fmla="*/ 251710 w 1342448"/>
                <a:gd name="connsiteY13" fmla="*/ 1505 h 1678680"/>
                <a:gd name="connsiteX14" fmla="*/ 300724 w 1342448"/>
                <a:gd name="connsiteY14" fmla="*/ 62886 h 1678680"/>
                <a:gd name="connsiteX15" fmla="*/ 496321 w 1342448"/>
                <a:gd name="connsiteY15" fmla="*/ 299251 h 1678680"/>
                <a:gd name="connsiteX16" fmla="*/ 707492 w 1342448"/>
                <a:gd name="connsiteY16" fmla="*/ 553481 h 1678680"/>
                <a:gd name="connsiteX17" fmla="*/ 913624 w 1342448"/>
                <a:gd name="connsiteY17" fmla="*/ 802214 h 1678680"/>
                <a:gd name="connsiteX18" fmla="*/ 948438 w 1342448"/>
                <a:gd name="connsiteY18" fmla="*/ 842983 h 1678680"/>
                <a:gd name="connsiteX19" fmla="*/ 957141 w 1342448"/>
                <a:gd name="connsiteY19" fmla="*/ 815498 h 1678680"/>
                <a:gd name="connsiteX20" fmla="*/ 988748 w 1342448"/>
                <a:gd name="connsiteY20" fmla="*/ 871383 h 1678680"/>
                <a:gd name="connsiteX21" fmla="*/ 1073949 w 1342448"/>
                <a:gd name="connsiteY21" fmla="*/ 916732 h 1678680"/>
                <a:gd name="connsiteX22" fmla="*/ 1057917 w 1342448"/>
                <a:gd name="connsiteY22" fmla="*/ 850312 h 1678680"/>
                <a:gd name="connsiteX23" fmla="*/ 1057459 w 1342448"/>
                <a:gd name="connsiteY23" fmla="*/ 828324 h 1678680"/>
                <a:gd name="connsiteX24" fmla="*/ 1045549 w 1342448"/>
                <a:gd name="connsiteY24" fmla="*/ 782059 h 1678680"/>
                <a:gd name="connsiteX25" fmla="*/ 1168770 w 1342448"/>
                <a:gd name="connsiteY25" fmla="*/ 157707 h 1678680"/>
                <a:gd name="connsiteX26" fmla="*/ 1178390 w 1342448"/>
                <a:gd name="connsiteY26" fmla="*/ 151752 h 1678680"/>
                <a:gd name="connsiteX27" fmla="*/ 1180222 w 1342448"/>
                <a:gd name="connsiteY27" fmla="*/ 173282 h 1678680"/>
                <a:gd name="connsiteX28" fmla="*/ 1111053 w 1342448"/>
                <a:gd name="connsiteY28" fmla="*/ 574094 h 1678680"/>
                <a:gd name="connsiteX29" fmla="*/ 1074407 w 1342448"/>
                <a:gd name="connsiteY29" fmla="*/ 788472 h 1678680"/>
                <a:gd name="connsiteX30" fmla="*/ 1073949 w 1342448"/>
                <a:gd name="connsiteY30" fmla="*/ 806337 h 1678680"/>
                <a:gd name="connsiteX31" fmla="*/ 1081737 w 1342448"/>
                <a:gd name="connsiteY31" fmla="*/ 888790 h 1678680"/>
                <a:gd name="connsiteX32" fmla="*/ 1118840 w 1342448"/>
                <a:gd name="connsiteY32" fmla="*/ 948339 h 1678680"/>
                <a:gd name="connsiteX33" fmla="*/ 1138538 w 1342448"/>
                <a:gd name="connsiteY33" fmla="*/ 944216 h 1678680"/>
                <a:gd name="connsiteX34" fmla="*/ 1146783 w 1342448"/>
                <a:gd name="connsiteY34" fmla="*/ 930016 h 1678680"/>
                <a:gd name="connsiteX35" fmla="*/ 1158235 w 1342448"/>
                <a:gd name="connsiteY35" fmla="*/ 919939 h 1678680"/>
                <a:gd name="connsiteX36" fmla="*/ 1165106 w 1342448"/>
                <a:gd name="connsiteY36" fmla="*/ 933223 h 1678680"/>
                <a:gd name="connsiteX37" fmla="*/ 1171061 w 1342448"/>
                <a:gd name="connsiteY37" fmla="*/ 975823 h 1678680"/>
                <a:gd name="connsiteX38" fmla="*/ 1188009 w 1342448"/>
                <a:gd name="connsiteY38" fmla="*/ 1023921 h 1678680"/>
                <a:gd name="connsiteX39" fmla="*/ 1304359 w 1342448"/>
                <a:gd name="connsiteY39" fmla="*/ 1274944 h 1678680"/>
                <a:gd name="connsiteX40" fmla="*/ 1341463 w 1342448"/>
                <a:gd name="connsiteY40" fmla="*/ 1503522 h 1678680"/>
                <a:gd name="connsiteX41" fmla="*/ 1337799 w 1342448"/>
                <a:gd name="connsiteY41" fmla="*/ 1656518 h 1678680"/>
                <a:gd name="connsiteX42" fmla="*/ 1333218 w 1342448"/>
                <a:gd name="connsiteY42" fmla="*/ 1673467 h 1678680"/>
                <a:gd name="connsiteX43" fmla="*/ 1329095 w 1342448"/>
                <a:gd name="connsiteY43" fmla="*/ 1676673 h 1678680"/>
                <a:gd name="connsiteX44" fmla="*/ 1285121 w 1342448"/>
                <a:gd name="connsiteY44" fmla="*/ 1676215 h 1678680"/>
                <a:gd name="connsiteX45" fmla="*/ 1283288 w 1342448"/>
                <a:gd name="connsiteY45" fmla="*/ 1674383 h 1678680"/>
                <a:gd name="connsiteX46" fmla="*/ 1289243 w 1342448"/>
                <a:gd name="connsiteY46" fmla="*/ 1514058 h 1678680"/>
                <a:gd name="connsiteX47" fmla="*/ 1279624 w 1342448"/>
                <a:gd name="connsiteY47" fmla="*/ 1410533 h 1678680"/>
                <a:gd name="connsiteX48" fmla="*/ 1269088 w 1342448"/>
                <a:gd name="connsiteY48" fmla="*/ 1388088 h 1678680"/>
                <a:gd name="connsiteX49" fmla="*/ 1247559 w 1342448"/>
                <a:gd name="connsiteY49" fmla="*/ 1353733 h 1678680"/>
                <a:gd name="connsiteX50" fmla="*/ 1269088 w 1342448"/>
                <a:gd name="connsiteY50" fmla="*/ 1358313 h 1678680"/>
                <a:gd name="connsiteX51" fmla="*/ 1247100 w 1342448"/>
                <a:gd name="connsiteY51" fmla="*/ 1272654 h 1678680"/>
                <a:gd name="connsiteX52" fmla="*/ 1235191 w 1342448"/>
                <a:gd name="connsiteY52" fmla="*/ 1264409 h 1678680"/>
                <a:gd name="connsiteX53" fmla="*/ 1154570 w 1342448"/>
                <a:gd name="connsiteY53" fmla="*/ 1239673 h 1678680"/>
                <a:gd name="connsiteX54" fmla="*/ 933321 w 1342448"/>
                <a:gd name="connsiteY54" fmla="*/ 1192033 h 1678680"/>
                <a:gd name="connsiteX55" fmla="*/ 196742 w 1342448"/>
                <a:gd name="connsiteY55" fmla="*/ 1036747 h 1678680"/>
                <a:gd name="connsiteX56" fmla="*/ 87263 w 1342448"/>
                <a:gd name="connsiteY56" fmla="*/ 1013843 h 1678680"/>
                <a:gd name="connsiteX0" fmla="*/ 115434 w 1261140"/>
                <a:gd name="connsiteY0" fmla="*/ 1036747 h 1678680"/>
                <a:gd name="connsiteX1" fmla="*/ 0 w 1261140"/>
                <a:gd name="connsiteY1" fmla="*/ 997353 h 1678680"/>
                <a:gd name="connsiteX2" fmla="*/ 1065933 w 1261140"/>
                <a:gd name="connsiteY2" fmla="*/ 1216311 h 1678680"/>
                <a:gd name="connsiteX3" fmla="*/ 1088836 w 1261140"/>
                <a:gd name="connsiteY3" fmla="*/ 1230053 h 1678680"/>
                <a:gd name="connsiteX4" fmla="*/ 1158921 w 1261140"/>
                <a:gd name="connsiteY4" fmla="*/ 1252957 h 1678680"/>
                <a:gd name="connsiteX5" fmla="*/ 1106243 w 1261140"/>
                <a:gd name="connsiteY5" fmla="*/ 1124697 h 1678680"/>
                <a:gd name="connsiteX6" fmla="*/ 943170 w 1261140"/>
                <a:gd name="connsiteY6" fmla="*/ 945591 h 1678680"/>
                <a:gd name="connsiteX7" fmla="*/ 934008 w 1261140"/>
                <a:gd name="connsiteY7" fmla="*/ 913984 h 1678680"/>
                <a:gd name="connsiteX8" fmla="*/ 930344 w 1261140"/>
                <a:gd name="connsiteY8" fmla="*/ 901158 h 1678680"/>
                <a:gd name="connsiteX9" fmla="*/ 865297 w 1261140"/>
                <a:gd name="connsiteY9" fmla="*/ 859473 h 1678680"/>
                <a:gd name="connsiteX10" fmla="*/ 810329 w 1261140"/>
                <a:gd name="connsiteY10" fmla="*/ 848937 h 1678680"/>
                <a:gd name="connsiteX11" fmla="*/ 172235 w 1261140"/>
                <a:gd name="connsiteY11" fmla="*/ 195727 h 1678680"/>
                <a:gd name="connsiteX12" fmla="*/ 161241 w 1261140"/>
                <a:gd name="connsiteY12" fmla="*/ 11582 h 1678680"/>
                <a:gd name="connsiteX13" fmla="*/ 170402 w 1261140"/>
                <a:gd name="connsiteY13" fmla="*/ 1505 h 1678680"/>
                <a:gd name="connsiteX14" fmla="*/ 219416 w 1261140"/>
                <a:gd name="connsiteY14" fmla="*/ 62886 h 1678680"/>
                <a:gd name="connsiteX15" fmla="*/ 415013 w 1261140"/>
                <a:gd name="connsiteY15" fmla="*/ 299251 h 1678680"/>
                <a:gd name="connsiteX16" fmla="*/ 626184 w 1261140"/>
                <a:gd name="connsiteY16" fmla="*/ 553481 h 1678680"/>
                <a:gd name="connsiteX17" fmla="*/ 832316 w 1261140"/>
                <a:gd name="connsiteY17" fmla="*/ 802214 h 1678680"/>
                <a:gd name="connsiteX18" fmla="*/ 867130 w 1261140"/>
                <a:gd name="connsiteY18" fmla="*/ 842983 h 1678680"/>
                <a:gd name="connsiteX19" fmla="*/ 875833 w 1261140"/>
                <a:gd name="connsiteY19" fmla="*/ 815498 h 1678680"/>
                <a:gd name="connsiteX20" fmla="*/ 907440 w 1261140"/>
                <a:gd name="connsiteY20" fmla="*/ 871383 h 1678680"/>
                <a:gd name="connsiteX21" fmla="*/ 992641 w 1261140"/>
                <a:gd name="connsiteY21" fmla="*/ 916732 h 1678680"/>
                <a:gd name="connsiteX22" fmla="*/ 976609 w 1261140"/>
                <a:gd name="connsiteY22" fmla="*/ 850312 h 1678680"/>
                <a:gd name="connsiteX23" fmla="*/ 976151 w 1261140"/>
                <a:gd name="connsiteY23" fmla="*/ 828324 h 1678680"/>
                <a:gd name="connsiteX24" fmla="*/ 964241 w 1261140"/>
                <a:gd name="connsiteY24" fmla="*/ 782059 h 1678680"/>
                <a:gd name="connsiteX25" fmla="*/ 1087462 w 1261140"/>
                <a:gd name="connsiteY25" fmla="*/ 157707 h 1678680"/>
                <a:gd name="connsiteX26" fmla="*/ 1097082 w 1261140"/>
                <a:gd name="connsiteY26" fmla="*/ 151752 h 1678680"/>
                <a:gd name="connsiteX27" fmla="*/ 1098914 w 1261140"/>
                <a:gd name="connsiteY27" fmla="*/ 173282 h 1678680"/>
                <a:gd name="connsiteX28" fmla="*/ 1029745 w 1261140"/>
                <a:gd name="connsiteY28" fmla="*/ 574094 h 1678680"/>
                <a:gd name="connsiteX29" fmla="*/ 993099 w 1261140"/>
                <a:gd name="connsiteY29" fmla="*/ 788472 h 1678680"/>
                <a:gd name="connsiteX30" fmla="*/ 992641 w 1261140"/>
                <a:gd name="connsiteY30" fmla="*/ 806337 h 1678680"/>
                <a:gd name="connsiteX31" fmla="*/ 1000429 w 1261140"/>
                <a:gd name="connsiteY31" fmla="*/ 888790 h 1678680"/>
                <a:gd name="connsiteX32" fmla="*/ 1037532 w 1261140"/>
                <a:gd name="connsiteY32" fmla="*/ 948339 h 1678680"/>
                <a:gd name="connsiteX33" fmla="*/ 1057230 w 1261140"/>
                <a:gd name="connsiteY33" fmla="*/ 944216 h 1678680"/>
                <a:gd name="connsiteX34" fmla="*/ 1065475 w 1261140"/>
                <a:gd name="connsiteY34" fmla="*/ 930016 h 1678680"/>
                <a:gd name="connsiteX35" fmla="*/ 1076927 w 1261140"/>
                <a:gd name="connsiteY35" fmla="*/ 919939 h 1678680"/>
                <a:gd name="connsiteX36" fmla="*/ 1083798 w 1261140"/>
                <a:gd name="connsiteY36" fmla="*/ 933223 h 1678680"/>
                <a:gd name="connsiteX37" fmla="*/ 1089753 w 1261140"/>
                <a:gd name="connsiteY37" fmla="*/ 975823 h 1678680"/>
                <a:gd name="connsiteX38" fmla="*/ 1106701 w 1261140"/>
                <a:gd name="connsiteY38" fmla="*/ 1023921 h 1678680"/>
                <a:gd name="connsiteX39" fmla="*/ 1223051 w 1261140"/>
                <a:gd name="connsiteY39" fmla="*/ 1274944 h 1678680"/>
                <a:gd name="connsiteX40" fmla="*/ 1260155 w 1261140"/>
                <a:gd name="connsiteY40" fmla="*/ 1503522 h 1678680"/>
                <a:gd name="connsiteX41" fmla="*/ 1256491 w 1261140"/>
                <a:gd name="connsiteY41" fmla="*/ 1656518 h 1678680"/>
                <a:gd name="connsiteX42" fmla="*/ 1251910 w 1261140"/>
                <a:gd name="connsiteY42" fmla="*/ 1673467 h 1678680"/>
                <a:gd name="connsiteX43" fmla="*/ 1247787 w 1261140"/>
                <a:gd name="connsiteY43" fmla="*/ 1676673 h 1678680"/>
                <a:gd name="connsiteX44" fmla="*/ 1203813 w 1261140"/>
                <a:gd name="connsiteY44" fmla="*/ 1676215 h 1678680"/>
                <a:gd name="connsiteX45" fmla="*/ 1201980 w 1261140"/>
                <a:gd name="connsiteY45" fmla="*/ 1674383 h 1678680"/>
                <a:gd name="connsiteX46" fmla="*/ 1207935 w 1261140"/>
                <a:gd name="connsiteY46" fmla="*/ 1514058 h 1678680"/>
                <a:gd name="connsiteX47" fmla="*/ 1198316 w 1261140"/>
                <a:gd name="connsiteY47" fmla="*/ 1410533 h 1678680"/>
                <a:gd name="connsiteX48" fmla="*/ 1187780 w 1261140"/>
                <a:gd name="connsiteY48" fmla="*/ 1388088 h 1678680"/>
                <a:gd name="connsiteX49" fmla="*/ 1166251 w 1261140"/>
                <a:gd name="connsiteY49" fmla="*/ 1353733 h 1678680"/>
                <a:gd name="connsiteX50" fmla="*/ 1187780 w 1261140"/>
                <a:gd name="connsiteY50" fmla="*/ 1358313 h 1678680"/>
                <a:gd name="connsiteX51" fmla="*/ 1165792 w 1261140"/>
                <a:gd name="connsiteY51" fmla="*/ 1272654 h 1678680"/>
                <a:gd name="connsiteX52" fmla="*/ 1153883 w 1261140"/>
                <a:gd name="connsiteY52" fmla="*/ 1264409 h 1678680"/>
                <a:gd name="connsiteX53" fmla="*/ 1073262 w 1261140"/>
                <a:gd name="connsiteY53" fmla="*/ 1239673 h 1678680"/>
                <a:gd name="connsiteX54" fmla="*/ 852013 w 1261140"/>
                <a:gd name="connsiteY54" fmla="*/ 1192033 h 1678680"/>
                <a:gd name="connsiteX55" fmla="*/ 115434 w 1261140"/>
                <a:gd name="connsiteY55" fmla="*/ 1036747 h 1678680"/>
                <a:gd name="connsiteX0" fmla="*/ 0 w 1145706"/>
                <a:gd name="connsiteY0" fmla="*/ 1036747 h 1678680"/>
                <a:gd name="connsiteX1" fmla="*/ 950499 w 1145706"/>
                <a:gd name="connsiteY1" fmla="*/ 1216311 h 1678680"/>
                <a:gd name="connsiteX2" fmla="*/ 973402 w 1145706"/>
                <a:gd name="connsiteY2" fmla="*/ 1230053 h 1678680"/>
                <a:gd name="connsiteX3" fmla="*/ 1043487 w 1145706"/>
                <a:gd name="connsiteY3" fmla="*/ 1252957 h 1678680"/>
                <a:gd name="connsiteX4" fmla="*/ 990809 w 1145706"/>
                <a:gd name="connsiteY4" fmla="*/ 1124697 h 1678680"/>
                <a:gd name="connsiteX5" fmla="*/ 827736 w 1145706"/>
                <a:gd name="connsiteY5" fmla="*/ 945591 h 1678680"/>
                <a:gd name="connsiteX6" fmla="*/ 818574 w 1145706"/>
                <a:gd name="connsiteY6" fmla="*/ 913984 h 1678680"/>
                <a:gd name="connsiteX7" fmla="*/ 814910 w 1145706"/>
                <a:gd name="connsiteY7" fmla="*/ 901158 h 1678680"/>
                <a:gd name="connsiteX8" fmla="*/ 749863 w 1145706"/>
                <a:gd name="connsiteY8" fmla="*/ 859473 h 1678680"/>
                <a:gd name="connsiteX9" fmla="*/ 694895 w 1145706"/>
                <a:gd name="connsiteY9" fmla="*/ 848937 h 1678680"/>
                <a:gd name="connsiteX10" fmla="*/ 56801 w 1145706"/>
                <a:gd name="connsiteY10" fmla="*/ 195727 h 1678680"/>
                <a:gd name="connsiteX11" fmla="*/ 45807 w 1145706"/>
                <a:gd name="connsiteY11" fmla="*/ 11582 h 1678680"/>
                <a:gd name="connsiteX12" fmla="*/ 54968 w 1145706"/>
                <a:gd name="connsiteY12" fmla="*/ 1505 h 1678680"/>
                <a:gd name="connsiteX13" fmla="*/ 103982 w 1145706"/>
                <a:gd name="connsiteY13" fmla="*/ 62886 h 1678680"/>
                <a:gd name="connsiteX14" fmla="*/ 299579 w 1145706"/>
                <a:gd name="connsiteY14" fmla="*/ 299251 h 1678680"/>
                <a:gd name="connsiteX15" fmla="*/ 510750 w 1145706"/>
                <a:gd name="connsiteY15" fmla="*/ 553481 h 1678680"/>
                <a:gd name="connsiteX16" fmla="*/ 716882 w 1145706"/>
                <a:gd name="connsiteY16" fmla="*/ 802214 h 1678680"/>
                <a:gd name="connsiteX17" fmla="*/ 751696 w 1145706"/>
                <a:gd name="connsiteY17" fmla="*/ 842983 h 1678680"/>
                <a:gd name="connsiteX18" fmla="*/ 760399 w 1145706"/>
                <a:gd name="connsiteY18" fmla="*/ 815498 h 1678680"/>
                <a:gd name="connsiteX19" fmla="*/ 792006 w 1145706"/>
                <a:gd name="connsiteY19" fmla="*/ 871383 h 1678680"/>
                <a:gd name="connsiteX20" fmla="*/ 877207 w 1145706"/>
                <a:gd name="connsiteY20" fmla="*/ 916732 h 1678680"/>
                <a:gd name="connsiteX21" fmla="*/ 861175 w 1145706"/>
                <a:gd name="connsiteY21" fmla="*/ 850312 h 1678680"/>
                <a:gd name="connsiteX22" fmla="*/ 860717 w 1145706"/>
                <a:gd name="connsiteY22" fmla="*/ 828324 h 1678680"/>
                <a:gd name="connsiteX23" fmla="*/ 848807 w 1145706"/>
                <a:gd name="connsiteY23" fmla="*/ 782059 h 1678680"/>
                <a:gd name="connsiteX24" fmla="*/ 972028 w 1145706"/>
                <a:gd name="connsiteY24" fmla="*/ 157707 h 1678680"/>
                <a:gd name="connsiteX25" fmla="*/ 981648 w 1145706"/>
                <a:gd name="connsiteY25" fmla="*/ 151752 h 1678680"/>
                <a:gd name="connsiteX26" fmla="*/ 983480 w 1145706"/>
                <a:gd name="connsiteY26" fmla="*/ 173282 h 1678680"/>
                <a:gd name="connsiteX27" fmla="*/ 914311 w 1145706"/>
                <a:gd name="connsiteY27" fmla="*/ 574094 h 1678680"/>
                <a:gd name="connsiteX28" fmla="*/ 877665 w 1145706"/>
                <a:gd name="connsiteY28" fmla="*/ 788472 h 1678680"/>
                <a:gd name="connsiteX29" fmla="*/ 877207 w 1145706"/>
                <a:gd name="connsiteY29" fmla="*/ 806337 h 1678680"/>
                <a:gd name="connsiteX30" fmla="*/ 884995 w 1145706"/>
                <a:gd name="connsiteY30" fmla="*/ 888790 h 1678680"/>
                <a:gd name="connsiteX31" fmla="*/ 922098 w 1145706"/>
                <a:gd name="connsiteY31" fmla="*/ 948339 h 1678680"/>
                <a:gd name="connsiteX32" fmla="*/ 941796 w 1145706"/>
                <a:gd name="connsiteY32" fmla="*/ 944216 h 1678680"/>
                <a:gd name="connsiteX33" fmla="*/ 950041 w 1145706"/>
                <a:gd name="connsiteY33" fmla="*/ 930016 h 1678680"/>
                <a:gd name="connsiteX34" fmla="*/ 961493 w 1145706"/>
                <a:gd name="connsiteY34" fmla="*/ 919939 h 1678680"/>
                <a:gd name="connsiteX35" fmla="*/ 968364 w 1145706"/>
                <a:gd name="connsiteY35" fmla="*/ 933223 h 1678680"/>
                <a:gd name="connsiteX36" fmla="*/ 974319 w 1145706"/>
                <a:gd name="connsiteY36" fmla="*/ 975823 h 1678680"/>
                <a:gd name="connsiteX37" fmla="*/ 991267 w 1145706"/>
                <a:gd name="connsiteY37" fmla="*/ 1023921 h 1678680"/>
                <a:gd name="connsiteX38" fmla="*/ 1107617 w 1145706"/>
                <a:gd name="connsiteY38" fmla="*/ 1274944 h 1678680"/>
                <a:gd name="connsiteX39" fmla="*/ 1144721 w 1145706"/>
                <a:gd name="connsiteY39" fmla="*/ 1503522 h 1678680"/>
                <a:gd name="connsiteX40" fmla="*/ 1141057 w 1145706"/>
                <a:gd name="connsiteY40" fmla="*/ 1656518 h 1678680"/>
                <a:gd name="connsiteX41" fmla="*/ 1136476 w 1145706"/>
                <a:gd name="connsiteY41" fmla="*/ 1673467 h 1678680"/>
                <a:gd name="connsiteX42" fmla="*/ 1132353 w 1145706"/>
                <a:gd name="connsiteY42" fmla="*/ 1676673 h 1678680"/>
                <a:gd name="connsiteX43" fmla="*/ 1088379 w 1145706"/>
                <a:gd name="connsiteY43" fmla="*/ 1676215 h 1678680"/>
                <a:gd name="connsiteX44" fmla="*/ 1086546 w 1145706"/>
                <a:gd name="connsiteY44" fmla="*/ 1674383 h 1678680"/>
                <a:gd name="connsiteX45" fmla="*/ 1092501 w 1145706"/>
                <a:gd name="connsiteY45" fmla="*/ 1514058 h 1678680"/>
                <a:gd name="connsiteX46" fmla="*/ 1082882 w 1145706"/>
                <a:gd name="connsiteY46" fmla="*/ 1410533 h 1678680"/>
                <a:gd name="connsiteX47" fmla="*/ 1072346 w 1145706"/>
                <a:gd name="connsiteY47" fmla="*/ 1388088 h 1678680"/>
                <a:gd name="connsiteX48" fmla="*/ 1050817 w 1145706"/>
                <a:gd name="connsiteY48" fmla="*/ 1353733 h 1678680"/>
                <a:gd name="connsiteX49" fmla="*/ 1072346 w 1145706"/>
                <a:gd name="connsiteY49" fmla="*/ 1358313 h 1678680"/>
                <a:gd name="connsiteX50" fmla="*/ 1050358 w 1145706"/>
                <a:gd name="connsiteY50" fmla="*/ 1272654 h 1678680"/>
                <a:gd name="connsiteX51" fmla="*/ 1038449 w 1145706"/>
                <a:gd name="connsiteY51" fmla="*/ 1264409 h 1678680"/>
                <a:gd name="connsiteX52" fmla="*/ 957828 w 1145706"/>
                <a:gd name="connsiteY52" fmla="*/ 1239673 h 1678680"/>
                <a:gd name="connsiteX53" fmla="*/ 736579 w 1145706"/>
                <a:gd name="connsiteY53" fmla="*/ 1192033 h 1678680"/>
                <a:gd name="connsiteX54" fmla="*/ 0 w 1145706"/>
                <a:gd name="connsiteY54" fmla="*/ 1036747 h 1678680"/>
                <a:gd name="connsiteX0" fmla="*/ 691895 w 1101022"/>
                <a:gd name="connsiteY0" fmla="*/ 1192033 h 1678680"/>
                <a:gd name="connsiteX1" fmla="*/ 905815 w 1101022"/>
                <a:gd name="connsiteY1" fmla="*/ 1216311 h 1678680"/>
                <a:gd name="connsiteX2" fmla="*/ 928718 w 1101022"/>
                <a:gd name="connsiteY2" fmla="*/ 1230053 h 1678680"/>
                <a:gd name="connsiteX3" fmla="*/ 998803 w 1101022"/>
                <a:gd name="connsiteY3" fmla="*/ 1252957 h 1678680"/>
                <a:gd name="connsiteX4" fmla="*/ 946125 w 1101022"/>
                <a:gd name="connsiteY4" fmla="*/ 1124697 h 1678680"/>
                <a:gd name="connsiteX5" fmla="*/ 783052 w 1101022"/>
                <a:gd name="connsiteY5" fmla="*/ 945591 h 1678680"/>
                <a:gd name="connsiteX6" fmla="*/ 773890 w 1101022"/>
                <a:gd name="connsiteY6" fmla="*/ 913984 h 1678680"/>
                <a:gd name="connsiteX7" fmla="*/ 770226 w 1101022"/>
                <a:gd name="connsiteY7" fmla="*/ 901158 h 1678680"/>
                <a:gd name="connsiteX8" fmla="*/ 705179 w 1101022"/>
                <a:gd name="connsiteY8" fmla="*/ 859473 h 1678680"/>
                <a:gd name="connsiteX9" fmla="*/ 650211 w 1101022"/>
                <a:gd name="connsiteY9" fmla="*/ 848937 h 1678680"/>
                <a:gd name="connsiteX10" fmla="*/ 12117 w 1101022"/>
                <a:gd name="connsiteY10" fmla="*/ 195727 h 1678680"/>
                <a:gd name="connsiteX11" fmla="*/ 1123 w 1101022"/>
                <a:gd name="connsiteY11" fmla="*/ 11582 h 1678680"/>
                <a:gd name="connsiteX12" fmla="*/ 10284 w 1101022"/>
                <a:gd name="connsiteY12" fmla="*/ 1505 h 1678680"/>
                <a:gd name="connsiteX13" fmla="*/ 59298 w 1101022"/>
                <a:gd name="connsiteY13" fmla="*/ 62886 h 1678680"/>
                <a:gd name="connsiteX14" fmla="*/ 254895 w 1101022"/>
                <a:gd name="connsiteY14" fmla="*/ 299251 h 1678680"/>
                <a:gd name="connsiteX15" fmla="*/ 466066 w 1101022"/>
                <a:gd name="connsiteY15" fmla="*/ 553481 h 1678680"/>
                <a:gd name="connsiteX16" fmla="*/ 672198 w 1101022"/>
                <a:gd name="connsiteY16" fmla="*/ 802214 h 1678680"/>
                <a:gd name="connsiteX17" fmla="*/ 707012 w 1101022"/>
                <a:gd name="connsiteY17" fmla="*/ 842983 h 1678680"/>
                <a:gd name="connsiteX18" fmla="*/ 715715 w 1101022"/>
                <a:gd name="connsiteY18" fmla="*/ 815498 h 1678680"/>
                <a:gd name="connsiteX19" fmla="*/ 747322 w 1101022"/>
                <a:gd name="connsiteY19" fmla="*/ 871383 h 1678680"/>
                <a:gd name="connsiteX20" fmla="*/ 832523 w 1101022"/>
                <a:gd name="connsiteY20" fmla="*/ 916732 h 1678680"/>
                <a:gd name="connsiteX21" fmla="*/ 816491 w 1101022"/>
                <a:gd name="connsiteY21" fmla="*/ 850312 h 1678680"/>
                <a:gd name="connsiteX22" fmla="*/ 816033 w 1101022"/>
                <a:gd name="connsiteY22" fmla="*/ 828324 h 1678680"/>
                <a:gd name="connsiteX23" fmla="*/ 804123 w 1101022"/>
                <a:gd name="connsiteY23" fmla="*/ 782059 h 1678680"/>
                <a:gd name="connsiteX24" fmla="*/ 927344 w 1101022"/>
                <a:gd name="connsiteY24" fmla="*/ 157707 h 1678680"/>
                <a:gd name="connsiteX25" fmla="*/ 936964 w 1101022"/>
                <a:gd name="connsiteY25" fmla="*/ 151752 h 1678680"/>
                <a:gd name="connsiteX26" fmla="*/ 938796 w 1101022"/>
                <a:gd name="connsiteY26" fmla="*/ 173282 h 1678680"/>
                <a:gd name="connsiteX27" fmla="*/ 869627 w 1101022"/>
                <a:gd name="connsiteY27" fmla="*/ 574094 h 1678680"/>
                <a:gd name="connsiteX28" fmla="*/ 832981 w 1101022"/>
                <a:gd name="connsiteY28" fmla="*/ 788472 h 1678680"/>
                <a:gd name="connsiteX29" fmla="*/ 832523 w 1101022"/>
                <a:gd name="connsiteY29" fmla="*/ 806337 h 1678680"/>
                <a:gd name="connsiteX30" fmla="*/ 840311 w 1101022"/>
                <a:gd name="connsiteY30" fmla="*/ 888790 h 1678680"/>
                <a:gd name="connsiteX31" fmla="*/ 877414 w 1101022"/>
                <a:gd name="connsiteY31" fmla="*/ 948339 h 1678680"/>
                <a:gd name="connsiteX32" fmla="*/ 897112 w 1101022"/>
                <a:gd name="connsiteY32" fmla="*/ 944216 h 1678680"/>
                <a:gd name="connsiteX33" fmla="*/ 905357 w 1101022"/>
                <a:gd name="connsiteY33" fmla="*/ 930016 h 1678680"/>
                <a:gd name="connsiteX34" fmla="*/ 916809 w 1101022"/>
                <a:gd name="connsiteY34" fmla="*/ 919939 h 1678680"/>
                <a:gd name="connsiteX35" fmla="*/ 923680 w 1101022"/>
                <a:gd name="connsiteY35" fmla="*/ 933223 h 1678680"/>
                <a:gd name="connsiteX36" fmla="*/ 929635 w 1101022"/>
                <a:gd name="connsiteY36" fmla="*/ 975823 h 1678680"/>
                <a:gd name="connsiteX37" fmla="*/ 946583 w 1101022"/>
                <a:gd name="connsiteY37" fmla="*/ 1023921 h 1678680"/>
                <a:gd name="connsiteX38" fmla="*/ 1062933 w 1101022"/>
                <a:gd name="connsiteY38" fmla="*/ 1274944 h 1678680"/>
                <a:gd name="connsiteX39" fmla="*/ 1100037 w 1101022"/>
                <a:gd name="connsiteY39" fmla="*/ 1503522 h 1678680"/>
                <a:gd name="connsiteX40" fmla="*/ 1096373 w 1101022"/>
                <a:gd name="connsiteY40" fmla="*/ 1656518 h 1678680"/>
                <a:gd name="connsiteX41" fmla="*/ 1091792 w 1101022"/>
                <a:gd name="connsiteY41" fmla="*/ 1673467 h 1678680"/>
                <a:gd name="connsiteX42" fmla="*/ 1087669 w 1101022"/>
                <a:gd name="connsiteY42" fmla="*/ 1676673 h 1678680"/>
                <a:gd name="connsiteX43" fmla="*/ 1043695 w 1101022"/>
                <a:gd name="connsiteY43" fmla="*/ 1676215 h 1678680"/>
                <a:gd name="connsiteX44" fmla="*/ 1041862 w 1101022"/>
                <a:gd name="connsiteY44" fmla="*/ 1674383 h 1678680"/>
                <a:gd name="connsiteX45" fmla="*/ 1047817 w 1101022"/>
                <a:gd name="connsiteY45" fmla="*/ 1514058 h 1678680"/>
                <a:gd name="connsiteX46" fmla="*/ 1038198 w 1101022"/>
                <a:gd name="connsiteY46" fmla="*/ 1410533 h 1678680"/>
                <a:gd name="connsiteX47" fmla="*/ 1027662 w 1101022"/>
                <a:gd name="connsiteY47" fmla="*/ 1388088 h 1678680"/>
                <a:gd name="connsiteX48" fmla="*/ 1006133 w 1101022"/>
                <a:gd name="connsiteY48" fmla="*/ 1353733 h 1678680"/>
                <a:gd name="connsiteX49" fmla="*/ 1027662 w 1101022"/>
                <a:gd name="connsiteY49" fmla="*/ 1358313 h 1678680"/>
                <a:gd name="connsiteX50" fmla="*/ 1005674 w 1101022"/>
                <a:gd name="connsiteY50" fmla="*/ 1272654 h 1678680"/>
                <a:gd name="connsiteX51" fmla="*/ 993765 w 1101022"/>
                <a:gd name="connsiteY51" fmla="*/ 1264409 h 1678680"/>
                <a:gd name="connsiteX52" fmla="*/ 913144 w 1101022"/>
                <a:gd name="connsiteY52" fmla="*/ 1239673 h 1678680"/>
                <a:gd name="connsiteX53" fmla="*/ 691895 w 1101022"/>
                <a:gd name="connsiteY53" fmla="*/ 1192033 h 1678680"/>
                <a:gd name="connsiteX0" fmla="*/ 913144 w 1101022"/>
                <a:gd name="connsiteY0" fmla="*/ 1239673 h 1678680"/>
                <a:gd name="connsiteX1" fmla="*/ 905815 w 1101022"/>
                <a:gd name="connsiteY1" fmla="*/ 1216311 h 1678680"/>
                <a:gd name="connsiteX2" fmla="*/ 928718 w 1101022"/>
                <a:gd name="connsiteY2" fmla="*/ 1230053 h 1678680"/>
                <a:gd name="connsiteX3" fmla="*/ 998803 w 1101022"/>
                <a:gd name="connsiteY3" fmla="*/ 1252957 h 1678680"/>
                <a:gd name="connsiteX4" fmla="*/ 946125 w 1101022"/>
                <a:gd name="connsiteY4" fmla="*/ 1124697 h 1678680"/>
                <a:gd name="connsiteX5" fmla="*/ 783052 w 1101022"/>
                <a:gd name="connsiteY5" fmla="*/ 945591 h 1678680"/>
                <a:gd name="connsiteX6" fmla="*/ 773890 w 1101022"/>
                <a:gd name="connsiteY6" fmla="*/ 913984 h 1678680"/>
                <a:gd name="connsiteX7" fmla="*/ 770226 w 1101022"/>
                <a:gd name="connsiteY7" fmla="*/ 901158 h 1678680"/>
                <a:gd name="connsiteX8" fmla="*/ 705179 w 1101022"/>
                <a:gd name="connsiteY8" fmla="*/ 859473 h 1678680"/>
                <a:gd name="connsiteX9" fmla="*/ 650211 w 1101022"/>
                <a:gd name="connsiteY9" fmla="*/ 848937 h 1678680"/>
                <a:gd name="connsiteX10" fmla="*/ 12117 w 1101022"/>
                <a:gd name="connsiteY10" fmla="*/ 195727 h 1678680"/>
                <a:gd name="connsiteX11" fmla="*/ 1123 w 1101022"/>
                <a:gd name="connsiteY11" fmla="*/ 11582 h 1678680"/>
                <a:gd name="connsiteX12" fmla="*/ 10284 w 1101022"/>
                <a:gd name="connsiteY12" fmla="*/ 1505 h 1678680"/>
                <a:gd name="connsiteX13" fmla="*/ 59298 w 1101022"/>
                <a:gd name="connsiteY13" fmla="*/ 62886 h 1678680"/>
                <a:gd name="connsiteX14" fmla="*/ 254895 w 1101022"/>
                <a:gd name="connsiteY14" fmla="*/ 299251 h 1678680"/>
                <a:gd name="connsiteX15" fmla="*/ 466066 w 1101022"/>
                <a:gd name="connsiteY15" fmla="*/ 553481 h 1678680"/>
                <a:gd name="connsiteX16" fmla="*/ 672198 w 1101022"/>
                <a:gd name="connsiteY16" fmla="*/ 802214 h 1678680"/>
                <a:gd name="connsiteX17" fmla="*/ 707012 w 1101022"/>
                <a:gd name="connsiteY17" fmla="*/ 842983 h 1678680"/>
                <a:gd name="connsiteX18" fmla="*/ 715715 w 1101022"/>
                <a:gd name="connsiteY18" fmla="*/ 815498 h 1678680"/>
                <a:gd name="connsiteX19" fmla="*/ 747322 w 1101022"/>
                <a:gd name="connsiteY19" fmla="*/ 871383 h 1678680"/>
                <a:gd name="connsiteX20" fmla="*/ 832523 w 1101022"/>
                <a:gd name="connsiteY20" fmla="*/ 916732 h 1678680"/>
                <a:gd name="connsiteX21" fmla="*/ 816491 w 1101022"/>
                <a:gd name="connsiteY21" fmla="*/ 850312 h 1678680"/>
                <a:gd name="connsiteX22" fmla="*/ 816033 w 1101022"/>
                <a:gd name="connsiteY22" fmla="*/ 828324 h 1678680"/>
                <a:gd name="connsiteX23" fmla="*/ 804123 w 1101022"/>
                <a:gd name="connsiteY23" fmla="*/ 782059 h 1678680"/>
                <a:gd name="connsiteX24" fmla="*/ 927344 w 1101022"/>
                <a:gd name="connsiteY24" fmla="*/ 157707 h 1678680"/>
                <a:gd name="connsiteX25" fmla="*/ 936964 w 1101022"/>
                <a:gd name="connsiteY25" fmla="*/ 151752 h 1678680"/>
                <a:gd name="connsiteX26" fmla="*/ 938796 w 1101022"/>
                <a:gd name="connsiteY26" fmla="*/ 173282 h 1678680"/>
                <a:gd name="connsiteX27" fmla="*/ 869627 w 1101022"/>
                <a:gd name="connsiteY27" fmla="*/ 574094 h 1678680"/>
                <a:gd name="connsiteX28" fmla="*/ 832981 w 1101022"/>
                <a:gd name="connsiteY28" fmla="*/ 788472 h 1678680"/>
                <a:gd name="connsiteX29" fmla="*/ 832523 w 1101022"/>
                <a:gd name="connsiteY29" fmla="*/ 806337 h 1678680"/>
                <a:gd name="connsiteX30" fmla="*/ 840311 w 1101022"/>
                <a:gd name="connsiteY30" fmla="*/ 888790 h 1678680"/>
                <a:gd name="connsiteX31" fmla="*/ 877414 w 1101022"/>
                <a:gd name="connsiteY31" fmla="*/ 948339 h 1678680"/>
                <a:gd name="connsiteX32" fmla="*/ 897112 w 1101022"/>
                <a:gd name="connsiteY32" fmla="*/ 944216 h 1678680"/>
                <a:gd name="connsiteX33" fmla="*/ 905357 w 1101022"/>
                <a:gd name="connsiteY33" fmla="*/ 930016 h 1678680"/>
                <a:gd name="connsiteX34" fmla="*/ 916809 w 1101022"/>
                <a:gd name="connsiteY34" fmla="*/ 919939 h 1678680"/>
                <a:gd name="connsiteX35" fmla="*/ 923680 w 1101022"/>
                <a:gd name="connsiteY35" fmla="*/ 933223 h 1678680"/>
                <a:gd name="connsiteX36" fmla="*/ 929635 w 1101022"/>
                <a:gd name="connsiteY36" fmla="*/ 975823 h 1678680"/>
                <a:gd name="connsiteX37" fmla="*/ 946583 w 1101022"/>
                <a:gd name="connsiteY37" fmla="*/ 1023921 h 1678680"/>
                <a:gd name="connsiteX38" fmla="*/ 1062933 w 1101022"/>
                <a:gd name="connsiteY38" fmla="*/ 1274944 h 1678680"/>
                <a:gd name="connsiteX39" fmla="*/ 1100037 w 1101022"/>
                <a:gd name="connsiteY39" fmla="*/ 1503522 h 1678680"/>
                <a:gd name="connsiteX40" fmla="*/ 1096373 w 1101022"/>
                <a:gd name="connsiteY40" fmla="*/ 1656518 h 1678680"/>
                <a:gd name="connsiteX41" fmla="*/ 1091792 w 1101022"/>
                <a:gd name="connsiteY41" fmla="*/ 1673467 h 1678680"/>
                <a:gd name="connsiteX42" fmla="*/ 1087669 w 1101022"/>
                <a:gd name="connsiteY42" fmla="*/ 1676673 h 1678680"/>
                <a:gd name="connsiteX43" fmla="*/ 1043695 w 1101022"/>
                <a:gd name="connsiteY43" fmla="*/ 1676215 h 1678680"/>
                <a:gd name="connsiteX44" fmla="*/ 1041862 w 1101022"/>
                <a:gd name="connsiteY44" fmla="*/ 1674383 h 1678680"/>
                <a:gd name="connsiteX45" fmla="*/ 1047817 w 1101022"/>
                <a:gd name="connsiteY45" fmla="*/ 1514058 h 1678680"/>
                <a:gd name="connsiteX46" fmla="*/ 1038198 w 1101022"/>
                <a:gd name="connsiteY46" fmla="*/ 1410533 h 1678680"/>
                <a:gd name="connsiteX47" fmla="*/ 1027662 w 1101022"/>
                <a:gd name="connsiteY47" fmla="*/ 1388088 h 1678680"/>
                <a:gd name="connsiteX48" fmla="*/ 1006133 w 1101022"/>
                <a:gd name="connsiteY48" fmla="*/ 1353733 h 1678680"/>
                <a:gd name="connsiteX49" fmla="*/ 1027662 w 1101022"/>
                <a:gd name="connsiteY49" fmla="*/ 1358313 h 1678680"/>
                <a:gd name="connsiteX50" fmla="*/ 1005674 w 1101022"/>
                <a:gd name="connsiteY50" fmla="*/ 1272654 h 1678680"/>
                <a:gd name="connsiteX51" fmla="*/ 993765 w 1101022"/>
                <a:gd name="connsiteY51" fmla="*/ 1264409 h 1678680"/>
                <a:gd name="connsiteX52" fmla="*/ 913144 w 1101022"/>
                <a:gd name="connsiteY52" fmla="*/ 1239673 h 1678680"/>
                <a:gd name="connsiteX0" fmla="*/ 993765 w 1101022"/>
                <a:gd name="connsiteY0" fmla="*/ 1264409 h 1678680"/>
                <a:gd name="connsiteX1" fmla="*/ 905815 w 1101022"/>
                <a:gd name="connsiteY1" fmla="*/ 1216311 h 1678680"/>
                <a:gd name="connsiteX2" fmla="*/ 928718 w 1101022"/>
                <a:gd name="connsiteY2" fmla="*/ 1230053 h 1678680"/>
                <a:gd name="connsiteX3" fmla="*/ 998803 w 1101022"/>
                <a:gd name="connsiteY3" fmla="*/ 1252957 h 1678680"/>
                <a:gd name="connsiteX4" fmla="*/ 946125 w 1101022"/>
                <a:gd name="connsiteY4" fmla="*/ 1124697 h 1678680"/>
                <a:gd name="connsiteX5" fmla="*/ 783052 w 1101022"/>
                <a:gd name="connsiteY5" fmla="*/ 945591 h 1678680"/>
                <a:gd name="connsiteX6" fmla="*/ 773890 w 1101022"/>
                <a:gd name="connsiteY6" fmla="*/ 913984 h 1678680"/>
                <a:gd name="connsiteX7" fmla="*/ 770226 w 1101022"/>
                <a:gd name="connsiteY7" fmla="*/ 901158 h 1678680"/>
                <a:gd name="connsiteX8" fmla="*/ 705179 w 1101022"/>
                <a:gd name="connsiteY8" fmla="*/ 859473 h 1678680"/>
                <a:gd name="connsiteX9" fmla="*/ 650211 w 1101022"/>
                <a:gd name="connsiteY9" fmla="*/ 848937 h 1678680"/>
                <a:gd name="connsiteX10" fmla="*/ 12117 w 1101022"/>
                <a:gd name="connsiteY10" fmla="*/ 195727 h 1678680"/>
                <a:gd name="connsiteX11" fmla="*/ 1123 w 1101022"/>
                <a:gd name="connsiteY11" fmla="*/ 11582 h 1678680"/>
                <a:gd name="connsiteX12" fmla="*/ 10284 w 1101022"/>
                <a:gd name="connsiteY12" fmla="*/ 1505 h 1678680"/>
                <a:gd name="connsiteX13" fmla="*/ 59298 w 1101022"/>
                <a:gd name="connsiteY13" fmla="*/ 62886 h 1678680"/>
                <a:gd name="connsiteX14" fmla="*/ 254895 w 1101022"/>
                <a:gd name="connsiteY14" fmla="*/ 299251 h 1678680"/>
                <a:gd name="connsiteX15" fmla="*/ 466066 w 1101022"/>
                <a:gd name="connsiteY15" fmla="*/ 553481 h 1678680"/>
                <a:gd name="connsiteX16" fmla="*/ 672198 w 1101022"/>
                <a:gd name="connsiteY16" fmla="*/ 802214 h 1678680"/>
                <a:gd name="connsiteX17" fmla="*/ 707012 w 1101022"/>
                <a:gd name="connsiteY17" fmla="*/ 842983 h 1678680"/>
                <a:gd name="connsiteX18" fmla="*/ 715715 w 1101022"/>
                <a:gd name="connsiteY18" fmla="*/ 815498 h 1678680"/>
                <a:gd name="connsiteX19" fmla="*/ 747322 w 1101022"/>
                <a:gd name="connsiteY19" fmla="*/ 871383 h 1678680"/>
                <a:gd name="connsiteX20" fmla="*/ 832523 w 1101022"/>
                <a:gd name="connsiteY20" fmla="*/ 916732 h 1678680"/>
                <a:gd name="connsiteX21" fmla="*/ 816491 w 1101022"/>
                <a:gd name="connsiteY21" fmla="*/ 850312 h 1678680"/>
                <a:gd name="connsiteX22" fmla="*/ 816033 w 1101022"/>
                <a:gd name="connsiteY22" fmla="*/ 828324 h 1678680"/>
                <a:gd name="connsiteX23" fmla="*/ 804123 w 1101022"/>
                <a:gd name="connsiteY23" fmla="*/ 782059 h 1678680"/>
                <a:gd name="connsiteX24" fmla="*/ 927344 w 1101022"/>
                <a:gd name="connsiteY24" fmla="*/ 157707 h 1678680"/>
                <a:gd name="connsiteX25" fmla="*/ 936964 w 1101022"/>
                <a:gd name="connsiteY25" fmla="*/ 151752 h 1678680"/>
                <a:gd name="connsiteX26" fmla="*/ 938796 w 1101022"/>
                <a:gd name="connsiteY26" fmla="*/ 173282 h 1678680"/>
                <a:gd name="connsiteX27" fmla="*/ 869627 w 1101022"/>
                <a:gd name="connsiteY27" fmla="*/ 574094 h 1678680"/>
                <a:gd name="connsiteX28" fmla="*/ 832981 w 1101022"/>
                <a:gd name="connsiteY28" fmla="*/ 788472 h 1678680"/>
                <a:gd name="connsiteX29" fmla="*/ 832523 w 1101022"/>
                <a:gd name="connsiteY29" fmla="*/ 806337 h 1678680"/>
                <a:gd name="connsiteX30" fmla="*/ 840311 w 1101022"/>
                <a:gd name="connsiteY30" fmla="*/ 888790 h 1678680"/>
                <a:gd name="connsiteX31" fmla="*/ 877414 w 1101022"/>
                <a:gd name="connsiteY31" fmla="*/ 948339 h 1678680"/>
                <a:gd name="connsiteX32" fmla="*/ 897112 w 1101022"/>
                <a:gd name="connsiteY32" fmla="*/ 944216 h 1678680"/>
                <a:gd name="connsiteX33" fmla="*/ 905357 w 1101022"/>
                <a:gd name="connsiteY33" fmla="*/ 930016 h 1678680"/>
                <a:gd name="connsiteX34" fmla="*/ 916809 w 1101022"/>
                <a:gd name="connsiteY34" fmla="*/ 919939 h 1678680"/>
                <a:gd name="connsiteX35" fmla="*/ 923680 w 1101022"/>
                <a:gd name="connsiteY35" fmla="*/ 933223 h 1678680"/>
                <a:gd name="connsiteX36" fmla="*/ 929635 w 1101022"/>
                <a:gd name="connsiteY36" fmla="*/ 975823 h 1678680"/>
                <a:gd name="connsiteX37" fmla="*/ 946583 w 1101022"/>
                <a:gd name="connsiteY37" fmla="*/ 1023921 h 1678680"/>
                <a:gd name="connsiteX38" fmla="*/ 1062933 w 1101022"/>
                <a:gd name="connsiteY38" fmla="*/ 1274944 h 1678680"/>
                <a:gd name="connsiteX39" fmla="*/ 1100037 w 1101022"/>
                <a:gd name="connsiteY39" fmla="*/ 1503522 h 1678680"/>
                <a:gd name="connsiteX40" fmla="*/ 1096373 w 1101022"/>
                <a:gd name="connsiteY40" fmla="*/ 1656518 h 1678680"/>
                <a:gd name="connsiteX41" fmla="*/ 1091792 w 1101022"/>
                <a:gd name="connsiteY41" fmla="*/ 1673467 h 1678680"/>
                <a:gd name="connsiteX42" fmla="*/ 1087669 w 1101022"/>
                <a:gd name="connsiteY42" fmla="*/ 1676673 h 1678680"/>
                <a:gd name="connsiteX43" fmla="*/ 1043695 w 1101022"/>
                <a:gd name="connsiteY43" fmla="*/ 1676215 h 1678680"/>
                <a:gd name="connsiteX44" fmla="*/ 1041862 w 1101022"/>
                <a:gd name="connsiteY44" fmla="*/ 1674383 h 1678680"/>
                <a:gd name="connsiteX45" fmla="*/ 1047817 w 1101022"/>
                <a:gd name="connsiteY45" fmla="*/ 1514058 h 1678680"/>
                <a:gd name="connsiteX46" fmla="*/ 1038198 w 1101022"/>
                <a:gd name="connsiteY46" fmla="*/ 1410533 h 1678680"/>
                <a:gd name="connsiteX47" fmla="*/ 1027662 w 1101022"/>
                <a:gd name="connsiteY47" fmla="*/ 1388088 h 1678680"/>
                <a:gd name="connsiteX48" fmla="*/ 1006133 w 1101022"/>
                <a:gd name="connsiteY48" fmla="*/ 1353733 h 1678680"/>
                <a:gd name="connsiteX49" fmla="*/ 1027662 w 1101022"/>
                <a:gd name="connsiteY49" fmla="*/ 1358313 h 1678680"/>
                <a:gd name="connsiteX50" fmla="*/ 1005674 w 1101022"/>
                <a:gd name="connsiteY50" fmla="*/ 1272654 h 1678680"/>
                <a:gd name="connsiteX51" fmla="*/ 993765 w 1101022"/>
                <a:gd name="connsiteY51" fmla="*/ 1264409 h 1678680"/>
                <a:gd name="connsiteX0" fmla="*/ 993765 w 1101022"/>
                <a:gd name="connsiteY0" fmla="*/ 1264409 h 1678680"/>
                <a:gd name="connsiteX1" fmla="*/ 905815 w 1101022"/>
                <a:gd name="connsiteY1" fmla="*/ 1216311 h 1678680"/>
                <a:gd name="connsiteX2" fmla="*/ 998803 w 1101022"/>
                <a:gd name="connsiteY2" fmla="*/ 1252957 h 1678680"/>
                <a:gd name="connsiteX3" fmla="*/ 946125 w 1101022"/>
                <a:gd name="connsiteY3" fmla="*/ 1124697 h 1678680"/>
                <a:gd name="connsiteX4" fmla="*/ 783052 w 1101022"/>
                <a:gd name="connsiteY4" fmla="*/ 945591 h 1678680"/>
                <a:gd name="connsiteX5" fmla="*/ 773890 w 1101022"/>
                <a:gd name="connsiteY5" fmla="*/ 913984 h 1678680"/>
                <a:gd name="connsiteX6" fmla="*/ 770226 w 1101022"/>
                <a:gd name="connsiteY6" fmla="*/ 901158 h 1678680"/>
                <a:gd name="connsiteX7" fmla="*/ 705179 w 1101022"/>
                <a:gd name="connsiteY7" fmla="*/ 859473 h 1678680"/>
                <a:gd name="connsiteX8" fmla="*/ 650211 w 1101022"/>
                <a:gd name="connsiteY8" fmla="*/ 848937 h 1678680"/>
                <a:gd name="connsiteX9" fmla="*/ 12117 w 1101022"/>
                <a:gd name="connsiteY9" fmla="*/ 195727 h 1678680"/>
                <a:gd name="connsiteX10" fmla="*/ 1123 w 1101022"/>
                <a:gd name="connsiteY10" fmla="*/ 11582 h 1678680"/>
                <a:gd name="connsiteX11" fmla="*/ 10284 w 1101022"/>
                <a:gd name="connsiteY11" fmla="*/ 1505 h 1678680"/>
                <a:gd name="connsiteX12" fmla="*/ 59298 w 1101022"/>
                <a:gd name="connsiteY12" fmla="*/ 62886 h 1678680"/>
                <a:gd name="connsiteX13" fmla="*/ 254895 w 1101022"/>
                <a:gd name="connsiteY13" fmla="*/ 299251 h 1678680"/>
                <a:gd name="connsiteX14" fmla="*/ 466066 w 1101022"/>
                <a:gd name="connsiteY14" fmla="*/ 553481 h 1678680"/>
                <a:gd name="connsiteX15" fmla="*/ 672198 w 1101022"/>
                <a:gd name="connsiteY15" fmla="*/ 802214 h 1678680"/>
                <a:gd name="connsiteX16" fmla="*/ 707012 w 1101022"/>
                <a:gd name="connsiteY16" fmla="*/ 842983 h 1678680"/>
                <a:gd name="connsiteX17" fmla="*/ 715715 w 1101022"/>
                <a:gd name="connsiteY17" fmla="*/ 815498 h 1678680"/>
                <a:gd name="connsiteX18" fmla="*/ 747322 w 1101022"/>
                <a:gd name="connsiteY18" fmla="*/ 871383 h 1678680"/>
                <a:gd name="connsiteX19" fmla="*/ 832523 w 1101022"/>
                <a:gd name="connsiteY19" fmla="*/ 916732 h 1678680"/>
                <a:gd name="connsiteX20" fmla="*/ 816491 w 1101022"/>
                <a:gd name="connsiteY20" fmla="*/ 850312 h 1678680"/>
                <a:gd name="connsiteX21" fmla="*/ 816033 w 1101022"/>
                <a:gd name="connsiteY21" fmla="*/ 828324 h 1678680"/>
                <a:gd name="connsiteX22" fmla="*/ 804123 w 1101022"/>
                <a:gd name="connsiteY22" fmla="*/ 782059 h 1678680"/>
                <a:gd name="connsiteX23" fmla="*/ 927344 w 1101022"/>
                <a:gd name="connsiteY23" fmla="*/ 157707 h 1678680"/>
                <a:gd name="connsiteX24" fmla="*/ 936964 w 1101022"/>
                <a:gd name="connsiteY24" fmla="*/ 151752 h 1678680"/>
                <a:gd name="connsiteX25" fmla="*/ 938796 w 1101022"/>
                <a:gd name="connsiteY25" fmla="*/ 173282 h 1678680"/>
                <a:gd name="connsiteX26" fmla="*/ 869627 w 1101022"/>
                <a:gd name="connsiteY26" fmla="*/ 574094 h 1678680"/>
                <a:gd name="connsiteX27" fmla="*/ 832981 w 1101022"/>
                <a:gd name="connsiteY27" fmla="*/ 788472 h 1678680"/>
                <a:gd name="connsiteX28" fmla="*/ 832523 w 1101022"/>
                <a:gd name="connsiteY28" fmla="*/ 806337 h 1678680"/>
                <a:gd name="connsiteX29" fmla="*/ 840311 w 1101022"/>
                <a:gd name="connsiteY29" fmla="*/ 888790 h 1678680"/>
                <a:gd name="connsiteX30" fmla="*/ 877414 w 1101022"/>
                <a:gd name="connsiteY30" fmla="*/ 948339 h 1678680"/>
                <a:gd name="connsiteX31" fmla="*/ 897112 w 1101022"/>
                <a:gd name="connsiteY31" fmla="*/ 944216 h 1678680"/>
                <a:gd name="connsiteX32" fmla="*/ 905357 w 1101022"/>
                <a:gd name="connsiteY32" fmla="*/ 930016 h 1678680"/>
                <a:gd name="connsiteX33" fmla="*/ 916809 w 1101022"/>
                <a:gd name="connsiteY33" fmla="*/ 919939 h 1678680"/>
                <a:gd name="connsiteX34" fmla="*/ 923680 w 1101022"/>
                <a:gd name="connsiteY34" fmla="*/ 933223 h 1678680"/>
                <a:gd name="connsiteX35" fmla="*/ 929635 w 1101022"/>
                <a:gd name="connsiteY35" fmla="*/ 975823 h 1678680"/>
                <a:gd name="connsiteX36" fmla="*/ 946583 w 1101022"/>
                <a:gd name="connsiteY36" fmla="*/ 1023921 h 1678680"/>
                <a:gd name="connsiteX37" fmla="*/ 1062933 w 1101022"/>
                <a:gd name="connsiteY37" fmla="*/ 1274944 h 1678680"/>
                <a:gd name="connsiteX38" fmla="*/ 1100037 w 1101022"/>
                <a:gd name="connsiteY38" fmla="*/ 1503522 h 1678680"/>
                <a:gd name="connsiteX39" fmla="*/ 1096373 w 1101022"/>
                <a:gd name="connsiteY39" fmla="*/ 1656518 h 1678680"/>
                <a:gd name="connsiteX40" fmla="*/ 1091792 w 1101022"/>
                <a:gd name="connsiteY40" fmla="*/ 1673467 h 1678680"/>
                <a:gd name="connsiteX41" fmla="*/ 1087669 w 1101022"/>
                <a:gd name="connsiteY41" fmla="*/ 1676673 h 1678680"/>
                <a:gd name="connsiteX42" fmla="*/ 1043695 w 1101022"/>
                <a:gd name="connsiteY42" fmla="*/ 1676215 h 1678680"/>
                <a:gd name="connsiteX43" fmla="*/ 1041862 w 1101022"/>
                <a:gd name="connsiteY43" fmla="*/ 1674383 h 1678680"/>
                <a:gd name="connsiteX44" fmla="*/ 1047817 w 1101022"/>
                <a:gd name="connsiteY44" fmla="*/ 1514058 h 1678680"/>
                <a:gd name="connsiteX45" fmla="*/ 1038198 w 1101022"/>
                <a:gd name="connsiteY45" fmla="*/ 1410533 h 1678680"/>
                <a:gd name="connsiteX46" fmla="*/ 1027662 w 1101022"/>
                <a:gd name="connsiteY46" fmla="*/ 1388088 h 1678680"/>
                <a:gd name="connsiteX47" fmla="*/ 1006133 w 1101022"/>
                <a:gd name="connsiteY47" fmla="*/ 1353733 h 1678680"/>
                <a:gd name="connsiteX48" fmla="*/ 1027662 w 1101022"/>
                <a:gd name="connsiteY48" fmla="*/ 1358313 h 1678680"/>
                <a:gd name="connsiteX49" fmla="*/ 1005674 w 1101022"/>
                <a:gd name="connsiteY49" fmla="*/ 1272654 h 1678680"/>
                <a:gd name="connsiteX50" fmla="*/ 993765 w 1101022"/>
                <a:gd name="connsiteY50" fmla="*/ 1264409 h 1678680"/>
                <a:gd name="connsiteX0" fmla="*/ 993765 w 1101022"/>
                <a:gd name="connsiteY0" fmla="*/ 1264409 h 1678680"/>
                <a:gd name="connsiteX1" fmla="*/ 998803 w 1101022"/>
                <a:gd name="connsiteY1" fmla="*/ 1252957 h 1678680"/>
                <a:gd name="connsiteX2" fmla="*/ 946125 w 1101022"/>
                <a:gd name="connsiteY2" fmla="*/ 1124697 h 1678680"/>
                <a:gd name="connsiteX3" fmla="*/ 783052 w 1101022"/>
                <a:gd name="connsiteY3" fmla="*/ 945591 h 1678680"/>
                <a:gd name="connsiteX4" fmla="*/ 773890 w 1101022"/>
                <a:gd name="connsiteY4" fmla="*/ 913984 h 1678680"/>
                <a:gd name="connsiteX5" fmla="*/ 770226 w 1101022"/>
                <a:gd name="connsiteY5" fmla="*/ 901158 h 1678680"/>
                <a:gd name="connsiteX6" fmla="*/ 705179 w 1101022"/>
                <a:gd name="connsiteY6" fmla="*/ 859473 h 1678680"/>
                <a:gd name="connsiteX7" fmla="*/ 650211 w 1101022"/>
                <a:gd name="connsiteY7" fmla="*/ 848937 h 1678680"/>
                <a:gd name="connsiteX8" fmla="*/ 12117 w 1101022"/>
                <a:gd name="connsiteY8" fmla="*/ 195727 h 1678680"/>
                <a:gd name="connsiteX9" fmla="*/ 1123 w 1101022"/>
                <a:gd name="connsiteY9" fmla="*/ 11582 h 1678680"/>
                <a:gd name="connsiteX10" fmla="*/ 10284 w 1101022"/>
                <a:gd name="connsiteY10" fmla="*/ 1505 h 1678680"/>
                <a:gd name="connsiteX11" fmla="*/ 59298 w 1101022"/>
                <a:gd name="connsiteY11" fmla="*/ 62886 h 1678680"/>
                <a:gd name="connsiteX12" fmla="*/ 254895 w 1101022"/>
                <a:gd name="connsiteY12" fmla="*/ 299251 h 1678680"/>
                <a:gd name="connsiteX13" fmla="*/ 466066 w 1101022"/>
                <a:gd name="connsiteY13" fmla="*/ 553481 h 1678680"/>
                <a:gd name="connsiteX14" fmla="*/ 672198 w 1101022"/>
                <a:gd name="connsiteY14" fmla="*/ 802214 h 1678680"/>
                <a:gd name="connsiteX15" fmla="*/ 707012 w 1101022"/>
                <a:gd name="connsiteY15" fmla="*/ 842983 h 1678680"/>
                <a:gd name="connsiteX16" fmla="*/ 715715 w 1101022"/>
                <a:gd name="connsiteY16" fmla="*/ 815498 h 1678680"/>
                <a:gd name="connsiteX17" fmla="*/ 747322 w 1101022"/>
                <a:gd name="connsiteY17" fmla="*/ 871383 h 1678680"/>
                <a:gd name="connsiteX18" fmla="*/ 832523 w 1101022"/>
                <a:gd name="connsiteY18" fmla="*/ 916732 h 1678680"/>
                <a:gd name="connsiteX19" fmla="*/ 816491 w 1101022"/>
                <a:gd name="connsiteY19" fmla="*/ 850312 h 1678680"/>
                <a:gd name="connsiteX20" fmla="*/ 816033 w 1101022"/>
                <a:gd name="connsiteY20" fmla="*/ 828324 h 1678680"/>
                <a:gd name="connsiteX21" fmla="*/ 804123 w 1101022"/>
                <a:gd name="connsiteY21" fmla="*/ 782059 h 1678680"/>
                <a:gd name="connsiteX22" fmla="*/ 927344 w 1101022"/>
                <a:gd name="connsiteY22" fmla="*/ 157707 h 1678680"/>
                <a:gd name="connsiteX23" fmla="*/ 936964 w 1101022"/>
                <a:gd name="connsiteY23" fmla="*/ 151752 h 1678680"/>
                <a:gd name="connsiteX24" fmla="*/ 938796 w 1101022"/>
                <a:gd name="connsiteY24" fmla="*/ 173282 h 1678680"/>
                <a:gd name="connsiteX25" fmla="*/ 869627 w 1101022"/>
                <a:gd name="connsiteY25" fmla="*/ 574094 h 1678680"/>
                <a:gd name="connsiteX26" fmla="*/ 832981 w 1101022"/>
                <a:gd name="connsiteY26" fmla="*/ 788472 h 1678680"/>
                <a:gd name="connsiteX27" fmla="*/ 832523 w 1101022"/>
                <a:gd name="connsiteY27" fmla="*/ 806337 h 1678680"/>
                <a:gd name="connsiteX28" fmla="*/ 840311 w 1101022"/>
                <a:gd name="connsiteY28" fmla="*/ 888790 h 1678680"/>
                <a:gd name="connsiteX29" fmla="*/ 877414 w 1101022"/>
                <a:gd name="connsiteY29" fmla="*/ 948339 h 1678680"/>
                <a:gd name="connsiteX30" fmla="*/ 897112 w 1101022"/>
                <a:gd name="connsiteY30" fmla="*/ 944216 h 1678680"/>
                <a:gd name="connsiteX31" fmla="*/ 905357 w 1101022"/>
                <a:gd name="connsiteY31" fmla="*/ 930016 h 1678680"/>
                <a:gd name="connsiteX32" fmla="*/ 916809 w 1101022"/>
                <a:gd name="connsiteY32" fmla="*/ 919939 h 1678680"/>
                <a:gd name="connsiteX33" fmla="*/ 923680 w 1101022"/>
                <a:gd name="connsiteY33" fmla="*/ 933223 h 1678680"/>
                <a:gd name="connsiteX34" fmla="*/ 929635 w 1101022"/>
                <a:gd name="connsiteY34" fmla="*/ 975823 h 1678680"/>
                <a:gd name="connsiteX35" fmla="*/ 946583 w 1101022"/>
                <a:gd name="connsiteY35" fmla="*/ 1023921 h 1678680"/>
                <a:gd name="connsiteX36" fmla="*/ 1062933 w 1101022"/>
                <a:gd name="connsiteY36" fmla="*/ 1274944 h 1678680"/>
                <a:gd name="connsiteX37" fmla="*/ 1100037 w 1101022"/>
                <a:gd name="connsiteY37" fmla="*/ 1503522 h 1678680"/>
                <a:gd name="connsiteX38" fmla="*/ 1096373 w 1101022"/>
                <a:gd name="connsiteY38" fmla="*/ 1656518 h 1678680"/>
                <a:gd name="connsiteX39" fmla="*/ 1091792 w 1101022"/>
                <a:gd name="connsiteY39" fmla="*/ 1673467 h 1678680"/>
                <a:gd name="connsiteX40" fmla="*/ 1087669 w 1101022"/>
                <a:gd name="connsiteY40" fmla="*/ 1676673 h 1678680"/>
                <a:gd name="connsiteX41" fmla="*/ 1043695 w 1101022"/>
                <a:gd name="connsiteY41" fmla="*/ 1676215 h 1678680"/>
                <a:gd name="connsiteX42" fmla="*/ 1041862 w 1101022"/>
                <a:gd name="connsiteY42" fmla="*/ 1674383 h 1678680"/>
                <a:gd name="connsiteX43" fmla="*/ 1047817 w 1101022"/>
                <a:gd name="connsiteY43" fmla="*/ 1514058 h 1678680"/>
                <a:gd name="connsiteX44" fmla="*/ 1038198 w 1101022"/>
                <a:gd name="connsiteY44" fmla="*/ 1410533 h 1678680"/>
                <a:gd name="connsiteX45" fmla="*/ 1027662 w 1101022"/>
                <a:gd name="connsiteY45" fmla="*/ 1388088 h 1678680"/>
                <a:gd name="connsiteX46" fmla="*/ 1006133 w 1101022"/>
                <a:gd name="connsiteY46" fmla="*/ 1353733 h 1678680"/>
                <a:gd name="connsiteX47" fmla="*/ 1027662 w 1101022"/>
                <a:gd name="connsiteY47" fmla="*/ 1358313 h 1678680"/>
                <a:gd name="connsiteX48" fmla="*/ 1005674 w 1101022"/>
                <a:gd name="connsiteY48" fmla="*/ 1272654 h 1678680"/>
                <a:gd name="connsiteX49" fmla="*/ 993765 w 1101022"/>
                <a:gd name="connsiteY49" fmla="*/ 1264409 h 167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01022" h="1678680">
                  <a:moveTo>
                    <a:pt x="993765" y="1264409"/>
                  </a:moveTo>
                  <a:cubicBezTo>
                    <a:pt x="992620" y="1261126"/>
                    <a:pt x="1006743" y="1276242"/>
                    <a:pt x="998803" y="1252957"/>
                  </a:cubicBezTo>
                  <a:cubicBezTo>
                    <a:pt x="984145" y="1206692"/>
                    <a:pt x="967196" y="1165007"/>
                    <a:pt x="946125" y="1124697"/>
                  </a:cubicBezTo>
                  <a:cubicBezTo>
                    <a:pt x="907189" y="1050947"/>
                    <a:pt x="857259" y="987275"/>
                    <a:pt x="783052" y="945591"/>
                  </a:cubicBezTo>
                  <a:cubicBezTo>
                    <a:pt x="769768" y="937803"/>
                    <a:pt x="767019" y="928184"/>
                    <a:pt x="773890" y="913984"/>
                  </a:cubicBezTo>
                  <a:cubicBezTo>
                    <a:pt x="777555" y="906654"/>
                    <a:pt x="774348" y="904822"/>
                    <a:pt x="770226" y="901158"/>
                  </a:cubicBezTo>
                  <a:cubicBezTo>
                    <a:pt x="750070" y="884667"/>
                    <a:pt x="727625" y="871383"/>
                    <a:pt x="705179" y="859473"/>
                  </a:cubicBezTo>
                  <a:cubicBezTo>
                    <a:pt x="689147" y="851228"/>
                    <a:pt x="668534" y="852602"/>
                    <a:pt x="650211" y="848937"/>
                  </a:cubicBezTo>
                  <a:cubicBezTo>
                    <a:pt x="325896" y="785724"/>
                    <a:pt x="67085" y="520958"/>
                    <a:pt x="12117" y="195727"/>
                  </a:cubicBezTo>
                  <a:cubicBezTo>
                    <a:pt x="1581" y="134804"/>
                    <a:pt x="-2084" y="73422"/>
                    <a:pt x="1123" y="11582"/>
                  </a:cubicBezTo>
                  <a:cubicBezTo>
                    <a:pt x="1581" y="7001"/>
                    <a:pt x="-2542" y="-3992"/>
                    <a:pt x="10284" y="1505"/>
                  </a:cubicBezTo>
                  <a:cubicBezTo>
                    <a:pt x="24485" y="23950"/>
                    <a:pt x="42807" y="42731"/>
                    <a:pt x="59298" y="62886"/>
                  </a:cubicBezTo>
                  <a:cubicBezTo>
                    <a:pt x="123886" y="142133"/>
                    <a:pt x="189849" y="220463"/>
                    <a:pt x="254895" y="299251"/>
                  </a:cubicBezTo>
                  <a:lnTo>
                    <a:pt x="466066" y="553481"/>
                  </a:lnTo>
                  <a:lnTo>
                    <a:pt x="672198" y="802214"/>
                  </a:lnTo>
                  <a:cubicBezTo>
                    <a:pt x="683650" y="815956"/>
                    <a:pt x="694644" y="829698"/>
                    <a:pt x="707012" y="842983"/>
                  </a:cubicBezTo>
                  <a:cubicBezTo>
                    <a:pt x="714799" y="834737"/>
                    <a:pt x="703347" y="821453"/>
                    <a:pt x="715715" y="815498"/>
                  </a:cubicBezTo>
                  <a:cubicBezTo>
                    <a:pt x="709760" y="843899"/>
                    <a:pt x="724876" y="856725"/>
                    <a:pt x="747322" y="871383"/>
                  </a:cubicBezTo>
                  <a:cubicBezTo>
                    <a:pt x="774348" y="888332"/>
                    <a:pt x="803207" y="901158"/>
                    <a:pt x="832523" y="916732"/>
                  </a:cubicBezTo>
                  <a:cubicBezTo>
                    <a:pt x="824278" y="894745"/>
                    <a:pt x="817865" y="873215"/>
                    <a:pt x="816491" y="850312"/>
                  </a:cubicBezTo>
                  <a:cubicBezTo>
                    <a:pt x="816033" y="842983"/>
                    <a:pt x="813742" y="834737"/>
                    <a:pt x="816033" y="828324"/>
                  </a:cubicBezTo>
                  <a:cubicBezTo>
                    <a:pt x="821530" y="810001"/>
                    <a:pt x="812368" y="796717"/>
                    <a:pt x="804123" y="782059"/>
                  </a:cubicBezTo>
                  <a:cubicBezTo>
                    <a:pt x="685940" y="571346"/>
                    <a:pt x="738161" y="306122"/>
                    <a:pt x="927344" y="157707"/>
                  </a:cubicBezTo>
                  <a:cubicBezTo>
                    <a:pt x="930551" y="155417"/>
                    <a:pt x="933757" y="153584"/>
                    <a:pt x="936964" y="151752"/>
                  </a:cubicBezTo>
                  <a:cubicBezTo>
                    <a:pt x="941545" y="158623"/>
                    <a:pt x="939712" y="165952"/>
                    <a:pt x="938796" y="173282"/>
                  </a:cubicBezTo>
                  <a:cubicBezTo>
                    <a:pt x="915892" y="307038"/>
                    <a:pt x="892531" y="440337"/>
                    <a:pt x="869627" y="574094"/>
                  </a:cubicBezTo>
                  <a:cubicBezTo>
                    <a:pt x="857259" y="645554"/>
                    <a:pt x="844891" y="717013"/>
                    <a:pt x="832981" y="788472"/>
                  </a:cubicBezTo>
                  <a:cubicBezTo>
                    <a:pt x="832065" y="794427"/>
                    <a:pt x="831149" y="800382"/>
                    <a:pt x="832523" y="806337"/>
                  </a:cubicBezTo>
                  <a:cubicBezTo>
                    <a:pt x="830691" y="834279"/>
                    <a:pt x="832523" y="861763"/>
                    <a:pt x="840311" y="888790"/>
                  </a:cubicBezTo>
                  <a:cubicBezTo>
                    <a:pt x="847182" y="912151"/>
                    <a:pt x="857717" y="932764"/>
                    <a:pt x="877414" y="948339"/>
                  </a:cubicBezTo>
                  <a:cubicBezTo>
                    <a:pt x="886118" y="955210"/>
                    <a:pt x="892073" y="955210"/>
                    <a:pt x="897112" y="944216"/>
                  </a:cubicBezTo>
                  <a:cubicBezTo>
                    <a:pt x="899402" y="939178"/>
                    <a:pt x="902150" y="934597"/>
                    <a:pt x="905357" y="930016"/>
                  </a:cubicBezTo>
                  <a:cubicBezTo>
                    <a:pt x="908563" y="925893"/>
                    <a:pt x="910396" y="919022"/>
                    <a:pt x="916809" y="919939"/>
                  </a:cubicBezTo>
                  <a:cubicBezTo>
                    <a:pt x="923680" y="920855"/>
                    <a:pt x="922764" y="928184"/>
                    <a:pt x="923680" y="933223"/>
                  </a:cubicBezTo>
                  <a:cubicBezTo>
                    <a:pt x="925970" y="947423"/>
                    <a:pt x="928260" y="961623"/>
                    <a:pt x="929635" y="975823"/>
                  </a:cubicBezTo>
                  <a:cubicBezTo>
                    <a:pt x="931009" y="993230"/>
                    <a:pt x="935590" y="1009263"/>
                    <a:pt x="946583" y="1023921"/>
                  </a:cubicBezTo>
                  <a:cubicBezTo>
                    <a:pt x="1002468" y="1099503"/>
                    <a:pt x="1038198" y="1185162"/>
                    <a:pt x="1062933" y="1274944"/>
                  </a:cubicBezTo>
                  <a:cubicBezTo>
                    <a:pt x="1083547" y="1349610"/>
                    <a:pt x="1097289" y="1425650"/>
                    <a:pt x="1100037" y="1503522"/>
                  </a:cubicBezTo>
                  <a:cubicBezTo>
                    <a:pt x="1101870" y="1554826"/>
                    <a:pt x="1101412" y="1605672"/>
                    <a:pt x="1096373" y="1656518"/>
                  </a:cubicBezTo>
                  <a:cubicBezTo>
                    <a:pt x="1095915" y="1662473"/>
                    <a:pt x="1095457" y="1668428"/>
                    <a:pt x="1091792" y="1673467"/>
                  </a:cubicBezTo>
                  <a:cubicBezTo>
                    <a:pt x="1090876" y="1674841"/>
                    <a:pt x="1089502" y="1675757"/>
                    <a:pt x="1087669" y="1676673"/>
                  </a:cubicBezTo>
                  <a:cubicBezTo>
                    <a:pt x="1073011" y="1678964"/>
                    <a:pt x="1058353" y="1679880"/>
                    <a:pt x="1043695" y="1676215"/>
                  </a:cubicBezTo>
                  <a:lnTo>
                    <a:pt x="1041862" y="1674383"/>
                  </a:lnTo>
                  <a:cubicBezTo>
                    <a:pt x="1047817" y="1621247"/>
                    <a:pt x="1050108" y="1567652"/>
                    <a:pt x="1047817" y="1514058"/>
                  </a:cubicBezTo>
                  <a:cubicBezTo>
                    <a:pt x="1046443" y="1479244"/>
                    <a:pt x="1042320" y="1444889"/>
                    <a:pt x="1038198" y="1410533"/>
                  </a:cubicBezTo>
                  <a:cubicBezTo>
                    <a:pt x="1036823" y="1401830"/>
                    <a:pt x="1031785" y="1394959"/>
                    <a:pt x="1027662" y="1388088"/>
                  </a:cubicBezTo>
                  <a:cubicBezTo>
                    <a:pt x="1020791" y="1376636"/>
                    <a:pt x="1013462" y="1365184"/>
                    <a:pt x="1006133" y="1353733"/>
                  </a:cubicBezTo>
                  <a:cubicBezTo>
                    <a:pt x="1013920" y="1351900"/>
                    <a:pt x="1019417" y="1358313"/>
                    <a:pt x="1027662" y="1358313"/>
                  </a:cubicBezTo>
                  <a:cubicBezTo>
                    <a:pt x="1022623" y="1328997"/>
                    <a:pt x="1014836" y="1300596"/>
                    <a:pt x="1005674" y="1272654"/>
                  </a:cubicBezTo>
                  <a:cubicBezTo>
                    <a:pt x="1003842" y="1267615"/>
                    <a:pt x="998345" y="1266241"/>
                    <a:pt x="993765" y="1264409"/>
                  </a:cubicBezTo>
                  <a:close/>
                </a:path>
              </a:pathLst>
            </a:custGeom>
            <a:solidFill>
              <a:schemeClr val="accent2"/>
            </a:solidFill>
            <a:ln w="4572" cap="flat">
              <a:no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54A6D57C-4C38-4FF9-9405-43BB2F3F25D5}"/>
                </a:ext>
              </a:extLst>
            </p:cNvPr>
            <p:cNvSpPr/>
            <p:nvPr/>
          </p:nvSpPr>
          <p:spPr>
            <a:xfrm>
              <a:off x="8128215" y="3126951"/>
              <a:ext cx="705431" cy="847433"/>
            </a:xfrm>
            <a:custGeom>
              <a:avLst/>
              <a:gdLst>
                <a:gd name="connsiteX0" fmla="*/ 708135 w 705430"/>
                <a:gd name="connsiteY0" fmla="*/ 814910 h 847432"/>
                <a:gd name="connsiteX1" fmla="*/ 705845 w 705430"/>
                <a:gd name="connsiteY1" fmla="*/ 839646 h 847432"/>
                <a:gd name="connsiteX2" fmla="*/ 703096 w 705430"/>
                <a:gd name="connsiteY2" fmla="*/ 848807 h 847432"/>
                <a:gd name="connsiteX3" fmla="*/ 694851 w 705430"/>
                <a:gd name="connsiteY3" fmla="*/ 843768 h 847432"/>
                <a:gd name="connsiteX4" fmla="*/ 649502 w 705430"/>
                <a:gd name="connsiteY4" fmla="*/ 788800 h 847432"/>
                <a:gd name="connsiteX5" fmla="*/ 567049 w 705430"/>
                <a:gd name="connsiteY5" fmla="*/ 689398 h 847432"/>
                <a:gd name="connsiteX6" fmla="*/ 461234 w 705430"/>
                <a:gd name="connsiteY6" fmla="*/ 561596 h 847432"/>
                <a:gd name="connsiteX7" fmla="*/ 367788 w 705430"/>
                <a:gd name="connsiteY7" fmla="*/ 448452 h 847432"/>
                <a:gd name="connsiteX8" fmla="*/ 272509 w 705430"/>
                <a:gd name="connsiteY8" fmla="*/ 333018 h 847432"/>
                <a:gd name="connsiteX9" fmla="*/ 178604 w 705430"/>
                <a:gd name="connsiteY9" fmla="*/ 220333 h 847432"/>
                <a:gd name="connsiteX10" fmla="*/ 86074 w 705430"/>
                <a:gd name="connsiteY10" fmla="*/ 108563 h 847432"/>
                <a:gd name="connsiteX11" fmla="*/ 6827 w 705430"/>
                <a:gd name="connsiteY11" fmla="*/ 12368 h 847432"/>
                <a:gd name="connsiteX12" fmla="*/ 3163 w 705430"/>
                <a:gd name="connsiteY12" fmla="*/ 0 h 847432"/>
                <a:gd name="connsiteX13" fmla="*/ 166236 w 705430"/>
                <a:gd name="connsiteY13" fmla="*/ 38020 h 847432"/>
                <a:gd name="connsiteX14" fmla="*/ 692103 w 705430"/>
                <a:gd name="connsiteY14" fmla="*/ 639010 h 847432"/>
                <a:gd name="connsiteX15" fmla="*/ 708135 w 705430"/>
                <a:gd name="connsiteY15" fmla="*/ 814910 h 84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5430" h="847432">
                  <a:moveTo>
                    <a:pt x="708135" y="814910"/>
                  </a:moveTo>
                  <a:cubicBezTo>
                    <a:pt x="703096" y="822697"/>
                    <a:pt x="706761" y="831400"/>
                    <a:pt x="705845" y="839646"/>
                  </a:cubicBezTo>
                  <a:cubicBezTo>
                    <a:pt x="705387" y="842852"/>
                    <a:pt x="707219" y="847433"/>
                    <a:pt x="703096" y="848807"/>
                  </a:cubicBezTo>
                  <a:cubicBezTo>
                    <a:pt x="698974" y="850181"/>
                    <a:pt x="696683" y="846059"/>
                    <a:pt x="694851" y="843768"/>
                  </a:cubicBezTo>
                  <a:cubicBezTo>
                    <a:pt x="679735" y="825445"/>
                    <a:pt x="664618" y="807123"/>
                    <a:pt x="649502" y="788800"/>
                  </a:cubicBezTo>
                  <a:cubicBezTo>
                    <a:pt x="622018" y="755818"/>
                    <a:pt x="594533" y="722837"/>
                    <a:pt x="567049" y="689398"/>
                  </a:cubicBezTo>
                  <a:cubicBezTo>
                    <a:pt x="531778" y="646797"/>
                    <a:pt x="496506" y="604197"/>
                    <a:pt x="461234" y="561596"/>
                  </a:cubicBezTo>
                  <a:cubicBezTo>
                    <a:pt x="430086" y="524034"/>
                    <a:pt x="398937" y="486014"/>
                    <a:pt x="367788" y="448452"/>
                  </a:cubicBezTo>
                  <a:cubicBezTo>
                    <a:pt x="336181" y="409974"/>
                    <a:pt x="304116" y="371496"/>
                    <a:pt x="272509" y="333018"/>
                  </a:cubicBezTo>
                  <a:cubicBezTo>
                    <a:pt x="241360" y="295456"/>
                    <a:pt x="209753" y="257894"/>
                    <a:pt x="178604" y="220333"/>
                  </a:cubicBezTo>
                  <a:cubicBezTo>
                    <a:pt x="147455" y="183229"/>
                    <a:pt x="116764" y="145667"/>
                    <a:pt x="86074" y="108563"/>
                  </a:cubicBezTo>
                  <a:cubicBezTo>
                    <a:pt x="59505" y="76498"/>
                    <a:pt x="33395" y="44433"/>
                    <a:pt x="6827" y="12368"/>
                  </a:cubicBezTo>
                  <a:cubicBezTo>
                    <a:pt x="4079" y="9161"/>
                    <a:pt x="-4625" y="6413"/>
                    <a:pt x="3163" y="0"/>
                  </a:cubicBezTo>
                  <a:cubicBezTo>
                    <a:pt x="59505" y="4581"/>
                    <a:pt x="114016" y="17865"/>
                    <a:pt x="166236" y="38020"/>
                  </a:cubicBezTo>
                  <a:cubicBezTo>
                    <a:pt x="447950" y="144751"/>
                    <a:pt x="623850" y="345386"/>
                    <a:pt x="692103" y="639010"/>
                  </a:cubicBezTo>
                  <a:cubicBezTo>
                    <a:pt x="705387" y="696269"/>
                    <a:pt x="710426" y="755360"/>
                    <a:pt x="708135" y="814910"/>
                  </a:cubicBezTo>
                  <a:close/>
                </a:path>
              </a:pathLst>
            </a:custGeom>
            <a:solidFill>
              <a:schemeClr val="accent2">
                <a:lumMod val="75000"/>
              </a:schemeClr>
            </a:solidFill>
            <a:ln w="4572" cap="flat">
              <a:noFill/>
              <a:prstDash val="solid"/>
              <a:miter/>
            </a:ln>
          </p:spPr>
          <p:txBody>
            <a:bodyPr rtlCol="0" anchor="ctr"/>
            <a:lstStyle/>
            <a:p>
              <a:endParaRPr lang="en-US"/>
            </a:p>
          </p:txBody>
        </p:sp>
        <p:sp>
          <p:nvSpPr>
            <p:cNvPr id="377" name="Freeform: Shape 376">
              <a:extLst>
                <a:ext uri="{FF2B5EF4-FFF2-40B4-BE49-F238E27FC236}">
                  <a16:creationId xmlns:a16="http://schemas.microsoft.com/office/drawing/2014/main" id="{7DC5A3B7-2F1E-4EE9-AF05-B03D820A5929}"/>
                </a:ext>
              </a:extLst>
            </p:cNvPr>
            <p:cNvSpPr/>
            <p:nvPr/>
          </p:nvSpPr>
          <p:spPr>
            <a:xfrm>
              <a:off x="8946943" y="3277199"/>
              <a:ext cx="192390" cy="655043"/>
            </a:xfrm>
            <a:custGeom>
              <a:avLst/>
              <a:gdLst>
                <a:gd name="connsiteX0" fmla="*/ 3925 w 192390"/>
                <a:gd name="connsiteY0" fmla="*/ 655959 h 655042"/>
                <a:gd name="connsiteX1" fmla="*/ 719 w 192390"/>
                <a:gd name="connsiteY1" fmla="*/ 642217 h 655042"/>
                <a:gd name="connsiteX2" fmla="*/ 32326 w 192390"/>
                <a:gd name="connsiteY2" fmla="*/ 463111 h 655042"/>
                <a:gd name="connsiteX3" fmla="*/ 66223 w 192390"/>
                <a:gd name="connsiteY3" fmla="*/ 262017 h 655042"/>
                <a:gd name="connsiteX4" fmla="*/ 103785 w 192390"/>
                <a:gd name="connsiteY4" fmla="*/ 48098 h 655042"/>
                <a:gd name="connsiteX5" fmla="*/ 110656 w 192390"/>
                <a:gd name="connsiteY5" fmla="*/ 0 h 655042"/>
                <a:gd name="connsiteX6" fmla="*/ 117069 w 192390"/>
                <a:gd name="connsiteY6" fmla="*/ 7787 h 655042"/>
                <a:gd name="connsiteX7" fmla="*/ 190360 w 192390"/>
                <a:gd name="connsiteY7" fmla="*/ 207048 h 655042"/>
                <a:gd name="connsiteX8" fmla="*/ 188070 w 192390"/>
                <a:gd name="connsiteY8" fmla="*/ 342638 h 655042"/>
                <a:gd name="connsiteX9" fmla="*/ 189902 w 192390"/>
                <a:gd name="connsiteY9" fmla="*/ 356838 h 655042"/>
                <a:gd name="connsiteX10" fmla="*/ 18125 w 192390"/>
                <a:gd name="connsiteY10" fmla="*/ 650004 h 655042"/>
                <a:gd name="connsiteX11" fmla="*/ 3925 w 192390"/>
                <a:gd name="connsiteY11" fmla="*/ 655959 h 655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2390" h="655042">
                  <a:moveTo>
                    <a:pt x="3925" y="655959"/>
                  </a:moveTo>
                  <a:cubicBezTo>
                    <a:pt x="-1114" y="652294"/>
                    <a:pt x="-197" y="646797"/>
                    <a:pt x="719" y="642217"/>
                  </a:cubicBezTo>
                  <a:cubicBezTo>
                    <a:pt x="11254" y="582667"/>
                    <a:pt x="21790" y="523118"/>
                    <a:pt x="32326" y="463111"/>
                  </a:cubicBezTo>
                  <a:cubicBezTo>
                    <a:pt x="43777" y="396232"/>
                    <a:pt x="54771" y="328896"/>
                    <a:pt x="66223" y="262017"/>
                  </a:cubicBezTo>
                  <a:cubicBezTo>
                    <a:pt x="78591" y="190558"/>
                    <a:pt x="91417" y="119557"/>
                    <a:pt x="103785" y="48098"/>
                  </a:cubicBezTo>
                  <a:cubicBezTo>
                    <a:pt x="106533" y="32065"/>
                    <a:pt x="108366" y="16033"/>
                    <a:pt x="110656" y="0"/>
                  </a:cubicBezTo>
                  <a:cubicBezTo>
                    <a:pt x="115695" y="458"/>
                    <a:pt x="116153" y="4123"/>
                    <a:pt x="117069" y="7787"/>
                  </a:cubicBezTo>
                  <a:cubicBezTo>
                    <a:pt x="158295" y="68253"/>
                    <a:pt x="180283" y="135589"/>
                    <a:pt x="190360" y="207048"/>
                  </a:cubicBezTo>
                  <a:cubicBezTo>
                    <a:pt x="196773" y="251939"/>
                    <a:pt x="196773" y="297289"/>
                    <a:pt x="188070" y="342638"/>
                  </a:cubicBezTo>
                  <a:cubicBezTo>
                    <a:pt x="191277" y="347218"/>
                    <a:pt x="190819" y="351799"/>
                    <a:pt x="189902" y="356838"/>
                  </a:cubicBezTo>
                  <a:cubicBezTo>
                    <a:pt x="167915" y="475020"/>
                    <a:pt x="110656" y="573048"/>
                    <a:pt x="18125" y="650004"/>
                  </a:cubicBezTo>
                  <a:cubicBezTo>
                    <a:pt x="14461" y="653210"/>
                    <a:pt x="10338" y="657333"/>
                    <a:pt x="3925" y="655959"/>
                  </a:cubicBezTo>
                  <a:close/>
                </a:path>
              </a:pathLst>
            </a:custGeom>
            <a:solidFill>
              <a:schemeClr val="accent2">
                <a:lumMod val="75000"/>
              </a:schemeClr>
            </a:solidFill>
            <a:ln w="4572" cap="flat">
              <a:noFill/>
              <a:prstDash val="solid"/>
              <a:miter/>
            </a:ln>
          </p:spPr>
          <p:txBody>
            <a:bodyPr rtlCol="0" anchor="ctr"/>
            <a:lstStyle/>
            <a:p>
              <a:endParaRPr lang="en-US"/>
            </a:p>
          </p:txBody>
        </p:sp>
        <p:sp>
          <p:nvSpPr>
            <p:cNvPr id="381" name="Freeform: Shape 380">
              <a:extLst>
                <a:ext uri="{FF2B5EF4-FFF2-40B4-BE49-F238E27FC236}">
                  <a16:creationId xmlns:a16="http://schemas.microsoft.com/office/drawing/2014/main" id="{B737C216-48FD-4206-9298-134E33D00809}"/>
                </a:ext>
              </a:extLst>
            </p:cNvPr>
            <p:cNvSpPr/>
            <p:nvPr/>
          </p:nvSpPr>
          <p:spPr>
            <a:xfrm>
              <a:off x="9162955" y="4800288"/>
              <a:ext cx="45807" cy="4581"/>
            </a:xfrm>
            <a:custGeom>
              <a:avLst/>
              <a:gdLst>
                <a:gd name="connsiteX0" fmla="*/ 45807 w 45807"/>
                <a:gd name="connsiteY0" fmla="*/ 458 h 0"/>
                <a:gd name="connsiteX1" fmla="*/ 0 w 45807"/>
                <a:gd name="connsiteY1" fmla="*/ 0 h 0"/>
                <a:gd name="connsiteX2" fmla="*/ 45807 w 45807"/>
                <a:gd name="connsiteY2" fmla="*/ 458 h 0"/>
              </a:gdLst>
              <a:ahLst/>
              <a:cxnLst>
                <a:cxn ang="0">
                  <a:pos x="connsiteX0" y="connsiteY0"/>
                </a:cxn>
                <a:cxn ang="0">
                  <a:pos x="connsiteX1" y="connsiteY1"/>
                </a:cxn>
                <a:cxn ang="0">
                  <a:pos x="connsiteX2" y="connsiteY2"/>
                </a:cxn>
              </a:cxnLst>
              <a:rect l="l" t="t" r="r" b="b"/>
              <a:pathLst>
                <a:path w="45807">
                  <a:moveTo>
                    <a:pt x="45807" y="458"/>
                  </a:moveTo>
                  <a:cubicBezTo>
                    <a:pt x="30691" y="4123"/>
                    <a:pt x="15116" y="4581"/>
                    <a:pt x="0" y="0"/>
                  </a:cubicBezTo>
                  <a:cubicBezTo>
                    <a:pt x="15116" y="458"/>
                    <a:pt x="30691" y="458"/>
                    <a:pt x="45807" y="458"/>
                  </a:cubicBezTo>
                  <a:close/>
                </a:path>
              </a:pathLst>
            </a:custGeom>
            <a:solidFill>
              <a:srgbClr val="C1531C"/>
            </a:solidFill>
            <a:ln w="4572" cap="flat">
              <a:noFill/>
              <a:prstDash val="solid"/>
              <a:miter/>
            </a:ln>
          </p:spPr>
          <p:txBody>
            <a:bodyPr rtlCol="0" anchor="ctr"/>
            <a:lstStyle/>
            <a:p>
              <a:endParaRPr lang="en-US"/>
            </a:p>
          </p:txBody>
        </p:sp>
      </p:grpSp>
      <p:grpSp>
        <p:nvGrpSpPr>
          <p:cNvPr id="391" name="Group 390">
            <a:extLst>
              <a:ext uri="{FF2B5EF4-FFF2-40B4-BE49-F238E27FC236}">
                <a16:creationId xmlns:a16="http://schemas.microsoft.com/office/drawing/2014/main" id="{A0F79E74-7863-4F84-9768-87F1D95D1B66}"/>
              </a:ext>
            </a:extLst>
          </p:cNvPr>
          <p:cNvGrpSpPr/>
          <p:nvPr/>
        </p:nvGrpSpPr>
        <p:grpSpPr>
          <a:xfrm>
            <a:off x="-3146" y="4066485"/>
            <a:ext cx="12196901" cy="2778472"/>
            <a:chOff x="-3146" y="3803889"/>
            <a:chExt cx="12196901" cy="3041068"/>
          </a:xfrm>
        </p:grpSpPr>
        <p:grpSp>
          <p:nvGrpSpPr>
            <p:cNvPr id="351" name="Graphic 349">
              <a:extLst>
                <a:ext uri="{FF2B5EF4-FFF2-40B4-BE49-F238E27FC236}">
                  <a16:creationId xmlns:a16="http://schemas.microsoft.com/office/drawing/2014/main" id="{6AAE5BC0-A965-49C8-A586-C52F08D1FAA6}"/>
                </a:ext>
              </a:extLst>
            </p:cNvPr>
            <p:cNvGrpSpPr/>
            <p:nvPr/>
          </p:nvGrpSpPr>
          <p:grpSpPr>
            <a:xfrm>
              <a:off x="802" y="3803889"/>
              <a:ext cx="12192953" cy="3041068"/>
              <a:chOff x="-953" y="1514475"/>
              <a:chExt cx="12192953" cy="3829050"/>
            </a:xfrm>
          </p:grpSpPr>
          <p:sp>
            <p:nvSpPr>
              <p:cNvPr id="129" name="Freeform: Shape 128">
                <a:extLst>
                  <a:ext uri="{FF2B5EF4-FFF2-40B4-BE49-F238E27FC236}">
                    <a16:creationId xmlns:a16="http://schemas.microsoft.com/office/drawing/2014/main" id="{E763ECF9-1217-4C2B-BC2D-C3F301931A10}"/>
                  </a:ext>
                </a:extLst>
              </p:cNvPr>
              <p:cNvSpPr/>
              <p:nvPr/>
            </p:nvSpPr>
            <p:spPr>
              <a:xfrm>
                <a:off x="0" y="4151037"/>
                <a:ext cx="4867275" cy="904875"/>
              </a:xfrm>
              <a:custGeom>
                <a:avLst/>
                <a:gdLst>
                  <a:gd name="connsiteX0" fmla="*/ 3367088 w 4867275"/>
                  <a:gd name="connsiteY0" fmla="*/ 86082 h 904875"/>
                  <a:gd name="connsiteX1" fmla="*/ 2744153 w 4867275"/>
                  <a:gd name="connsiteY1" fmla="*/ 68937 h 904875"/>
                  <a:gd name="connsiteX2" fmla="*/ 2684145 w 4867275"/>
                  <a:gd name="connsiteY2" fmla="*/ 80367 h 904875"/>
                  <a:gd name="connsiteX3" fmla="*/ 4870133 w 4867275"/>
                  <a:gd name="connsiteY3" fmla="*/ 529947 h 904875"/>
                  <a:gd name="connsiteX4" fmla="*/ 4868228 w 4867275"/>
                  <a:gd name="connsiteY4" fmla="*/ 542330 h 904875"/>
                  <a:gd name="connsiteX5" fmla="*/ 4690110 w 4867275"/>
                  <a:gd name="connsiteY5" fmla="*/ 508992 h 904875"/>
                  <a:gd name="connsiteX6" fmla="*/ 3483293 w 4867275"/>
                  <a:gd name="connsiteY6" fmla="*/ 348020 h 904875"/>
                  <a:gd name="connsiteX7" fmla="*/ 2422208 w 4867275"/>
                  <a:gd name="connsiteY7" fmla="*/ 342305 h 904875"/>
                  <a:gd name="connsiteX8" fmla="*/ 31433 w 4867275"/>
                  <a:gd name="connsiteY8" fmla="*/ 902374 h 904875"/>
                  <a:gd name="connsiteX9" fmla="*/ 0 w 4867275"/>
                  <a:gd name="connsiteY9" fmla="*/ 911899 h 904875"/>
                  <a:gd name="connsiteX10" fmla="*/ 0 w 4867275"/>
                  <a:gd name="connsiteY10" fmla="*/ 321349 h 904875"/>
                  <a:gd name="connsiteX11" fmla="*/ 27623 w 4867275"/>
                  <a:gd name="connsiteY11" fmla="*/ 316587 h 904875"/>
                  <a:gd name="connsiteX12" fmla="*/ 1003935 w 4867275"/>
                  <a:gd name="connsiteY12" fmla="*/ 71795 h 904875"/>
                  <a:gd name="connsiteX13" fmla="*/ 2651760 w 4867275"/>
                  <a:gd name="connsiteY13" fmla="*/ 5120 h 904875"/>
                  <a:gd name="connsiteX14" fmla="*/ 3345180 w 4867275"/>
                  <a:gd name="connsiteY14" fmla="*/ 81320 h 904875"/>
                  <a:gd name="connsiteX15" fmla="*/ 3367088 w 4867275"/>
                  <a:gd name="connsiteY15" fmla="*/ 86082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67275" h="904875">
                    <a:moveTo>
                      <a:pt x="3367088" y="86082"/>
                    </a:moveTo>
                    <a:cubicBezTo>
                      <a:pt x="3159443" y="75605"/>
                      <a:pt x="2951798" y="66080"/>
                      <a:pt x="2744153" y="68937"/>
                    </a:cubicBezTo>
                    <a:cubicBezTo>
                      <a:pt x="2726055" y="68937"/>
                      <a:pt x="2707005" y="64174"/>
                      <a:pt x="2684145" y="80367"/>
                    </a:cubicBezTo>
                    <a:cubicBezTo>
                      <a:pt x="3433763" y="147042"/>
                      <a:pt x="4161473" y="293727"/>
                      <a:pt x="4870133" y="529947"/>
                    </a:cubicBezTo>
                    <a:cubicBezTo>
                      <a:pt x="4869180" y="533757"/>
                      <a:pt x="4868228" y="538520"/>
                      <a:pt x="4868228" y="542330"/>
                    </a:cubicBezTo>
                    <a:cubicBezTo>
                      <a:pt x="4809173" y="530899"/>
                      <a:pt x="4749165" y="520422"/>
                      <a:pt x="4690110" y="508992"/>
                    </a:cubicBezTo>
                    <a:cubicBezTo>
                      <a:pt x="4291013" y="429934"/>
                      <a:pt x="3889058" y="376595"/>
                      <a:pt x="3483293" y="348020"/>
                    </a:cubicBezTo>
                    <a:cubicBezTo>
                      <a:pt x="3129915" y="324207"/>
                      <a:pt x="2775585" y="320397"/>
                      <a:pt x="2422208" y="342305"/>
                    </a:cubicBezTo>
                    <a:cubicBezTo>
                      <a:pt x="1593533" y="393739"/>
                      <a:pt x="793433" y="567095"/>
                      <a:pt x="31433" y="902374"/>
                    </a:cubicBezTo>
                    <a:cubicBezTo>
                      <a:pt x="21908" y="907137"/>
                      <a:pt x="10478" y="909042"/>
                      <a:pt x="0" y="911899"/>
                    </a:cubicBezTo>
                    <a:cubicBezTo>
                      <a:pt x="0" y="714732"/>
                      <a:pt x="0" y="518517"/>
                      <a:pt x="0" y="321349"/>
                    </a:cubicBezTo>
                    <a:cubicBezTo>
                      <a:pt x="9525" y="319445"/>
                      <a:pt x="19050" y="319445"/>
                      <a:pt x="27623" y="316587"/>
                    </a:cubicBezTo>
                    <a:cubicBezTo>
                      <a:pt x="345758" y="206097"/>
                      <a:pt x="671513" y="127992"/>
                      <a:pt x="1003935" y="71795"/>
                    </a:cubicBezTo>
                    <a:cubicBezTo>
                      <a:pt x="1211580" y="36552"/>
                      <a:pt x="2363153" y="-16788"/>
                      <a:pt x="2651760" y="5120"/>
                    </a:cubicBezTo>
                    <a:cubicBezTo>
                      <a:pt x="2884170" y="23217"/>
                      <a:pt x="3114675" y="49887"/>
                      <a:pt x="3345180" y="81320"/>
                    </a:cubicBezTo>
                    <a:cubicBezTo>
                      <a:pt x="3352800" y="82272"/>
                      <a:pt x="3359468" y="84177"/>
                      <a:pt x="3367088" y="86082"/>
                    </a:cubicBezTo>
                    <a:close/>
                  </a:path>
                </a:pathLst>
              </a:custGeom>
              <a:solidFill>
                <a:schemeClr val="accent1">
                  <a:lumMod val="40000"/>
                  <a:lumOff val="60000"/>
                </a:schemeClr>
              </a:solid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3FD31BFE-8D18-4A1D-AF17-983FEE9B8C3D}"/>
                  </a:ext>
                </a:extLst>
              </p:cNvPr>
              <p:cNvSpPr/>
              <p:nvPr/>
            </p:nvSpPr>
            <p:spPr>
              <a:xfrm>
                <a:off x="7269480" y="3256597"/>
                <a:ext cx="4914900" cy="1352550"/>
              </a:xfrm>
              <a:custGeom>
                <a:avLst/>
                <a:gdLst>
                  <a:gd name="connsiteX0" fmla="*/ 4913947 w 4914900"/>
                  <a:gd name="connsiteY0" fmla="*/ 0 h 1352550"/>
                  <a:gd name="connsiteX1" fmla="*/ 4640580 w 4914900"/>
                  <a:gd name="connsiteY1" fmla="*/ 204788 h 1352550"/>
                  <a:gd name="connsiteX2" fmla="*/ 4413885 w 4914900"/>
                  <a:gd name="connsiteY2" fmla="*/ 350520 h 1352550"/>
                  <a:gd name="connsiteX3" fmla="*/ 3948112 w 4914900"/>
                  <a:gd name="connsiteY3" fmla="*/ 570548 h 1352550"/>
                  <a:gd name="connsiteX4" fmla="*/ 3041333 w 4914900"/>
                  <a:gd name="connsiteY4" fmla="*/ 811530 h 1352550"/>
                  <a:gd name="connsiteX5" fmla="*/ 2436495 w 4914900"/>
                  <a:gd name="connsiteY5" fmla="*/ 864870 h 1352550"/>
                  <a:gd name="connsiteX6" fmla="*/ 1454468 w 4914900"/>
                  <a:gd name="connsiteY6" fmla="*/ 805815 h 1352550"/>
                  <a:gd name="connsiteX7" fmla="*/ 44768 w 4914900"/>
                  <a:gd name="connsiteY7" fmla="*/ 455295 h 1352550"/>
                  <a:gd name="connsiteX8" fmla="*/ 0 w 4914900"/>
                  <a:gd name="connsiteY8" fmla="*/ 450533 h 1352550"/>
                  <a:gd name="connsiteX9" fmla="*/ 10477 w 4914900"/>
                  <a:gd name="connsiteY9" fmla="*/ 459105 h 1352550"/>
                  <a:gd name="connsiteX10" fmla="*/ 549593 w 4914900"/>
                  <a:gd name="connsiteY10" fmla="*/ 739140 h 1352550"/>
                  <a:gd name="connsiteX11" fmla="*/ 1250632 w 4914900"/>
                  <a:gd name="connsiteY11" fmla="*/ 1040130 h 1352550"/>
                  <a:gd name="connsiteX12" fmla="*/ 1898332 w 4914900"/>
                  <a:gd name="connsiteY12" fmla="*/ 1231583 h 1352550"/>
                  <a:gd name="connsiteX13" fmla="*/ 2636520 w 4914900"/>
                  <a:gd name="connsiteY13" fmla="*/ 1341120 h 1352550"/>
                  <a:gd name="connsiteX14" fmla="*/ 3229928 w 4914900"/>
                  <a:gd name="connsiteY14" fmla="*/ 1342073 h 1352550"/>
                  <a:gd name="connsiteX15" fmla="*/ 3962400 w 4914900"/>
                  <a:gd name="connsiteY15" fmla="*/ 1213485 h 1352550"/>
                  <a:gd name="connsiteX16" fmla="*/ 4923472 w 4914900"/>
                  <a:gd name="connsiteY16" fmla="*/ 731520 h 1352550"/>
                  <a:gd name="connsiteX17" fmla="*/ 4913947 w 4914900"/>
                  <a:gd name="connsiteY17" fmla="*/ 0 h 135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4900" h="1352550">
                    <a:moveTo>
                      <a:pt x="4913947" y="0"/>
                    </a:moveTo>
                    <a:cubicBezTo>
                      <a:pt x="4825366" y="71438"/>
                      <a:pt x="4734878" y="141923"/>
                      <a:pt x="4640580" y="204788"/>
                    </a:cubicBezTo>
                    <a:cubicBezTo>
                      <a:pt x="4565333" y="254318"/>
                      <a:pt x="4491991" y="307658"/>
                      <a:pt x="4413885" y="350520"/>
                    </a:cubicBezTo>
                    <a:cubicBezTo>
                      <a:pt x="4292918" y="416243"/>
                      <a:pt x="3958590" y="566738"/>
                      <a:pt x="3948112" y="570548"/>
                    </a:cubicBezTo>
                    <a:cubicBezTo>
                      <a:pt x="3655695" y="686753"/>
                      <a:pt x="3352800" y="764858"/>
                      <a:pt x="3041333" y="811530"/>
                    </a:cubicBezTo>
                    <a:cubicBezTo>
                      <a:pt x="2856547" y="840105"/>
                      <a:pt x="2451735" y="864870"/>
                      <a:pt x="2436495" y="864870"/>
                    </a:cubicBezTo>
                    <a:cubicBezTo>
                      <a:pt x="2106930" y="872490"/>
                      <a:pt x="1780222" y="852488"/>
                      <a:pt x="1454468" y="805815"/>
                    </a:cubicBezTo>
                    <a:cubicBezTo>
                      <a:pt x="972502" y="737235"/>
                      <a:pt x="502920" y="621030"/>
                      <a:pt x="44768" y="455295"/>
                    </a:cubicBezTo>
                    <a:cubicBezTo>
                      <a:pt x="31432" y="450533"/>
                      <a:pt x="18097" y="438150"/>
                      <a:pt x="0" y="450533"/>
                    </a:cubicBezTo>
                    <a:cubicBezTo>
                      <a:pt x="3810" y="453390"/>
                      <a:pt x="7620" y="457200"/>
                      <a:pt x="10477" y="459105"/>
                    </a:cubicBezTo>
                    <a:cubicBezTo>
                      <a:pt x="192405" y="547688"/>
                      <a:pt x="367665" y="649605"/>
                      <a:pt x="549593" y="739140"/>
                    </a:cubicBezTo>
                    <a:cubicBezTo>
                      <a:pt x="778193" y="852488"/>
                      <a:pt x="1011555" y="952500"/>
                      <a:pt x="1250632" y="1040130"/>
                    </a:cubicBezTo>
                    <a:cubicBezTo>
                      <a:pt x="1462088" y="1118235"/>
                      <a:pt x="1679257" y="1180148"/>
                      <a:pt x="1898332" y="1231583"/>
                    </a:cubicBezTo>
                    <a:cubicBezTo>
                      <a:pt x="2109788" y="1281113"/>
                      <a:pt x="2629853" y="1341120"/>
                      <a:pt x="2636520" y="1341120"/>
                    </a:cubicBezTo>
                    <a:cubicBezTo>
                      <a:pt x="2833687" y="1360170"/>
                      <a:pt x="3031808" y="1356360"/>
                      <a:pt x="3229928" y="1342073"/>
                    </a:cubicBezTo>
                    <a:cubicBezTo>
                      <a:pt x="3478530" y="1324928"/>
                      <a:pt x="3723322" y="1283970"/>
                      <a:pt x="3962400" y="1213485"/>
                    </a:cubicBezTo>
                    <a:cubicBezTo>
                      <a:pt x="4297680" y="1122998"/>
                      <a:pt x="4923472" y="756285"/>
                      <a:pt x="4923472" y="731520"/>
                    </a:cubicBezTo>
                    <a:cubicBezTo>
                      <a:pt x="4922520" y="500063"/>
                      <a:pt x="4928235" y="12383"/>
                      <a:pt x="4913947" y="0"/>
                    </a:cubicBezTo>
                    <a:close/>
                  </a:path>
                </a:pathLst>
              </a:custGeom>
              <a:solidFill>
                <a:schemeClr val="accent1">
                  <a:lumMod val="60000"/>
                  <a:lumOff val="40000"/>
                </a:schemeClr>
              </a:solid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4530FCFB-B2EF-45D5-8D3D-4D287DAF9CA0}"/>
                  </a:ext>
                </a:extLst>
              </p:cNvPr>
              <p:cNvSpPr/>
              <p:nvPr/>
            </p:nvSpPr>
            <p:spPr>
              <a:xfrm>
                <a:off x="0" y="1514475"/>
                <a:ext cx="12192000" cy="3829050"/>
              </a:xfrm>
              <a:custGeom>
                <a:avLst/>
                <a:gdLst>
                  <a:gd name="connsiteX0" fmla="*/ 12189142 w 12192000"/>
                  <a:gd name="connsiteY0" fmla="*/ 2646998 h 3829050"/>
                  <a:gd name="connsiteX1" fmla="*/ 12141517 w 12192000"/>
                  <a:gd name="connsiteY1" fmla="*/ 2670810 h 3829050"/>
                  <a:gd name="connsiteX2" fmla="*/ 11187112 w 12192000"/>
                  <a:gd name="connsiteY2" fmla="*/ 3076575 h 3829050"/>
                  <a:gd name="connsiteX3" fmla="*/ 10240327 w 12192000"/>
                  <a:gd name="connsiteY3" fmla="*/ 3248978 h 3829050"/>
                  <a:gd name="connsiteX4" fmla="*/ 9317355 w 12192000"/>
                  <a:gd name="connsiteY4" fmla="*/ 3191828 h 3829050"/>
                  <a:gd name="connsiteX5" fmla="*/ 8830627 w 12192000"/>
                  <a:gd name="connsiteY5" fmla="*/ 3085148 h 3829050"/>
                  <a:gd name="connsiteX6" fmla="*/ 8441055 w 12192000"/>
                  <a:gd name="connsiteY6" fmla="*/ 2957513 h 3829050"/>
                  <a:gd name="connsiteX7" fmla="*/ 7615238 w 12192000"/>
                  <a:gd name="connsiteY7" fmla="*/ 2605088 h 3829050"/>
                  <a:gd name="connsiteX8" fmla="*/ 5779770 w 12192000"/>
                  <a:gd name="connsiteY8" fmla="*/ 1497330 h 3829050"/>
                  <a:gd name="connsiteX9" fmla="*/ 3469005 w 12192000"/>
                  <a:gd name="connsiteY9" fmla="*/ 353378 h 3829050"/>
                  <a:gd name="connsiteX10" fmla="*/ 2181225 w 12192000"/>
                  <a:gd name="connsiteY10" fmla="*/ 64770 h 3829050"/>
                  <a:gd name="connsiteX11" fmla="*/ 1381125 w 12192000"/>
                  <a:gd name="connsiteY11" fmla="*/ 0 h 3829050"/>
                  <a:gd name="connsiteX12" fmla="*/ 466725 w 12192000"/>
                  <a:gd name="connsiteY12" fmla="*/ 26670 h 3829050"/>
                  <a:gd name="connsiteX13" fmla="*/ 0 w 12192000"/>
                  <a:gd name="connsiteY13" fmla="*/ 83820 h 3829050"/>
                  <a:gd name="connsiteX14" fmla="*/ 0 w 12192000"/>
                  <a:gd name="connsiteY14" fmla="*/ 2274570 h 3829050"/>
                  <a:gd name="connsiteX15" fmla="*/ 647700 w 12192000"/>
                  <a:gd name="connsiteY15" fmla="*/ 2130743 h 3829050"/>
                  <a:gd name="connsiteX16" fmla="*/ 647700 w 12192000"/>
                  <a:gd name="connsiteY16" fmla="*/ 2130743 h 3829050"/>
                  <a:gd name="connsiteX17" fmla="*/ 1829753 w 12192000"/>
                  <a:gd name="connsiteY17" fmla="*/ 2048828 h 3829050"/>
                  <a:gd name="connsiteX18" fmla="*/ 3505200 w 12192000"/>
                  <a:gd name="connsiteY18" fmla="*/ 2263140 h 3829050"/>
                  <a:gd name="connsiteX19" fmla="*/ 3523298 w 12192000"/>
                  <a:gd name="connsiteY19" fmla="*/ 2266950 h 3829050"/>
                  <a:gd name="connsiteX20" fmla="*/ 3525203 w 12192000"/>
                  <a:gd name="connsiteY20" fmla="*/ 2273618 h 3829050"/>
                  <a:gd name="connsiteX21" fmla="*/ 3963353 w 12192000"/>
                  <a:gd name="connsiteY21" fmla="*/ 2388870 h 3829050"/>
                  <a:gd name="connsiteX22" fmla="*/ 5601653 w 12192000"/>
                  <a:gd name="connsiteY22" fmla="*/ 3054668 h 3829050"/>
                  <a:gd name="connsiteX23" fmla="*/ 6131243 w 12192000"/>
                  <a:gd name="connsiteY23" fmla="*/ 3321368 h 3829050"/>
                  <a:gd name="connsiteX24" fmla="*/ 6838950 w 12192000"/>
                  <a:gd name="connsiteY24" fmla="*/ 3539490 h 3829050"/>
                  <a:gd name="connsiteX25" fmla="*/ 6838950 w 12192000"/>
                  <a:gd name="connsiteY25" fmla="*/ 3539490 h 3829050"/>
                  <a:gd name="connsiteX26" fmla="*/ 7459028 w 12192000"/>
                  <a:gd name="connsiteY26" fmla="*/ 3684270 h 3829050"/>
                  <a:gd name="connsiteX27" fmla="*/ 8358188 w 12192000"/>
                  <a:gd name="connsiteY27" fmla="*/ 3806190 h 3829050"/>
                  <a:gd name="connsiteX28" fmla="*/ 9299257 w 12192000"/>
                  <a:gd name="connsiteY28" fmla="*/ 3832860 h 3829050"/>
                  <a:gd name="connsiteX29" fmla="*/ 11129962 w 12192000"/>
                  <a:gd name="connsiteY29" fmla="*/ 3469005 h 3829050"/>
                  <a:gd name="connsiteX30" fmla="*/ 11737658 w 12192000"/>
                  <a:gd name="connsiteY30" fmla="*/ 3139440 h 3829050"/>
                  <a:gd name="connsiteX31" fmla="*/ 12151042 w 12192000"/>
                  <a:gd name="connsiteY31" fmla="*/ 2790825 h 3829050"/>
                  <a:gd name="connsiteX32" fmla="*/ 12189142 w 12192000"/>
                  <a:gd name="connsiteY32" fmla="*/ 2646998 h 382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192000" h="3829050">
                    <a:moveTo>
                      <a:pt x="12189142" y="2646998"/>
                    </a:moveTo>
                    <a:cubicBezTo>
                      <a:pt x="12171998" y="2655570"/>
                      <a:pt x="12155805" y="2663190"/>
                      <a:pt x="12141517" y="2670810"/>
                    </a:cubicBezTo>
                    <a:cubicBezTo>
                      <a:pt x="11835765" y="2834640"/>
                      <a:pt x="11519535" y="2975610"/>
                      <a:pt x="11187112" y="3076575"/>
                    </a:cubicBezTo>
                    <a:cubicBezTo>
                      <a:pt x="10877550" y="3170873"/>
                      <a:pt x="10562273" y="3228023"/>
                      <a:pt x="10240327" y="3248978"/>
                    </a:cubicBezTo>
                    <a:cubicBezTo>
                      <a:pt x="10189845" y="3250883"/>
                      <a:pt x="9434512" y="3210878"/>
                      <a:pt x="9317355" y="3191828"/>
                    </a:cubicBezTo>
                    <a:cubicBezTo>
                      <a:pt x="9153525" y="3165158"/>
                      <a:pt x="8992552" y="3122295"/>
                      <a:pt x="8830627" y="3085148"/>
                    </a:cubicBezTo>
                    <a:cubicBezTo>
                      <a:pt x="8827770" y="3084195"/>
                      <a:pt x="8547735" y="2997518"/>
                      <a:pt x="8441055" y="2957513"/>
                    </a:cubicBezTo>
                    <a:cubicBezTo>
                      <a:pt x="8285798" y="2900363"/>
                      <a:pt x="7646670" y="2621280"/>
                      <a:pt x="7615238" y="2605088"/>
                    </a:cubicBezTo>
                    <a:cubicBezTo>
                      <a:pt x="6972300" y="2286953"/>
                      <a:pt x="6367463" y="1905000"/>
                      <a:pt x="5779770" y="1497330"/>
                    </a:cubicBezTo>
                    <a:cubicBezTo>
                      <a:pt x="5065395" y="1002030"/>
                      <a:pt x="4297680" y="615315"/>
                      <a:pt x="3469005" y="353378"/>
                    </a:cubicBezTo>
                    <a:cubicBezTo>
                      <a:pt x="3279458" y="293370"/>
                      <a:pt x="2514600" y="93345"/>
                      <a:pt x="2181225" y="64770"/>
                    </a:cubicBezTo>
                    <a:cubicBezTo>
                      <a:pt x="2171700" y="63818"/>
                      <a:pt x="1553528" y="0"/>
                      <a:pt x="1381125" y="0"/>
                    </a:cubicBezTo>
                    <a:cubicBezTo>
                      <a:pt x="1359218" y="0"/>
                      <a:pt x="576263" y="8573"/>
                      <a:pt x="466725" y="26670"/>
                    </a:cubicBezTo>
                    <a:cubicBezTo>
                      <a:pt x="309563" y="36195"/>
                      <a:pt x="154305" y="55245"/>
                      <a:pt x="0" y="83820"/>
                    </a:cubicBezTo>
                    <a:cubicBezTo>
                      <a:pt x="0" y="814388"/>
                      <a:pt x="0" y="1544003"/>
                      <a:pt x="0" y="2274570"/>
                    </a:cubicBezTo>
                    <a:cubicBezTo>
                      <a:pt x="212408" y="2212658"/>
                      <a:pt x="430530" y="2172653"/>
                      <a:pt x="647700" y="2130743"/>
                    </a:cubicBezTo>
                    <a:cubicBezTo>
                      <a:pt x="647700" y="2130743"/>
                      <a:pt x="647700" y="2130743"/>
                      <a:pt x="647700" y="2130743"/>
                    </a:cubicBezTo>
                    <a:cubicBezTo>
                      <a:pt x="748665" y="2117408"/>
                      <a:pt x="1756410" y="2044065"/>
                      <a:pt x="1829753" y="2048828"/>
                    </a:cubicBezTo>
                    <a:cubicBezTo>
                      <a:pt x="2273618" y="2045970"/>
                      <a:pt x="2845118" y="2131695"/>
                      <a:pt x="3505200" y="2263140"/>
                    </a:cubicBezTo>
                    <a:cubicBezTo>
                      <a:pt x="3510915" y="2264093"/>
                      <a:pt x="3517583" y="2265998"/>
                      <a:pt x="3523298" y="2266950"/>
                    </a:cubicBezTo>
                    <a:cubicBezTo>
                      <a:pt x="3524250" y="2268855"/>
                      <a:pt x="3524250" y="2271713"/>
                      <a:pt x="3525203" y="2273618"/>
                    </a:cubicBezTo>
                    <a:cubicBezTo>
                      <a:pt x="3671888" y="2308860"/>
                      <a:pt x="3818573" y="2345055"/>
                      <a:pt x="3963353" y="2388870"/>
                    </a:cubicBezTo>
                    <a:cubicBezTo>
                      <a:pt x="4530090" y="2559368"/>
                      <a:pt x="5077778" y="2778443"/>
                      <a:pt x="5601653" y="3054668"/>
                    </a:cubicBezTo>
                    <a:cubicBezTo>
                      <a:pt x="5703570" y="3108960"/>
                      <a:pt x="6059805" y="3296603"/>
                      <a:pt x="6131243" y="3321368"/>
                    </a:cubicBezTo>
                    <a:cubicBezTo>
                      <a:pt x="6364605" y="3403283"/>
                      <a:pt x="6598920" y="3481388"/>
                      <a:pt x="6838950" y="3539490"/>
                    </a:cubicBezTo>
                    <a:lnTo>
                      <a:pt x="6838950" y="3539490"/>
                    </a:lnTo>
                    <a:cubicBezTo>
                      <a:pt x="7042785" y="3599498"/>
                      <a:pt x="7250430" y="3644265"/>
                      <a:pt x="7459028" y="3684270"/>
                    </a:cubicBezTo>
                    <a:cubicBezTo>
                      <a:pt x="7756208" y="3741420"/>
                      <a:pt x="8056245" y="3780473"/>
                      <a:pt x="8358188" y="3806190"/>
                    </a:cubicBezTo>
                    <a:cubicBezTo>
                      <a:pt x="8528685" y="3820478"/>
                      <a:pt x="9156382" y="3832860"/>
                      <a:pt x="9299257" y="3832860"/>
                    </a:cubicBezTo>
                    <a:cubicBezTo>
                      <a:pt x="9731693" y="3832860"/>
                      <a:pt x="10402252" y="3750945"/>
                      <a:pt x="11129962" y="3469005"/>
                    </a:cubicBezTo>
                    <a:cubicBezTo>
                      <a:pt x="11346180" y="3385185"/>
                      <a:pt x="11549062" y="3276600"/>
                      <a:pt x="11737658" y="3139440"/>
                    </a:cubicBezTo>
                    <a:cubicBezTo>
                      <a:pt x="11884342" y="3032760"/>
                      <a:pt x="12031980" y="2929890"/>
                      <a:pt x="12151042" y="2790825"/>
                    </a:cubicBezTo>
                    <a:cubicBezTo>
                      <a:pt x="12185333" y="2749868"/>
                      <a:pt x="12198667" y="2704148"/>
                      <a:pt x="12189142" y="2646998"/>
                    </a:cubicBezTo>
                    <a:close/>
                  </a:path>
                </a:pathLst>
              </a:custGeom>
              <a:solidFill>
                <a:schemeClr val="accent2">
                  <a:lumMod val="60000"/>
                  <a:lumOff val="40000"/>
                </a:schemeClr>
              </a:solid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40309ABF-4CC7-44F7-9A48-F67189F0D932}"/>
                  </a:ext>
                </a:extLst>
              </p:cNvPr>
              <p:cNvSpPr/>
              <p:nvPr/>
            </p:nvSpPr>
            <p:spPr>
              <a:xfrm>
                <a:off x="-953" y="3549998"/>
                <a:ext cx="5915025" cy="1371600"/>
              </a:xfrm>
              <a:custGeom>
                <a:avLst/>
                <a:gdLst>
                  <a:gd name="connsiteX0" fmla="*/ 5905500 w 5915025"/>
                  <a:gd name="connsiteY0" fmla="*/ 1174801 h 1371600"/>
                  <a:gd name="connsiteX1" fmla="*/ 5602605 w 5915025"/>
                  <a:gd name="connsiteY1" fmla="*/ 1006209 h 1371600"/>
                  <a:gd name="connsiteX2" fmla="*/ 3964305 w 5915025"/>
                  <a:gd name="connsiteY2" fmla="*/ 340411 h 1371600"/>
                  <a:gd name="connsiteX3" fmla="*/ 3505200 w 5915025"/>
                  <a:gd name="connsiteY3" fmla="*/ 214681 h 1371600"/>
                  <a:gd name="connsiteX4" fmla="*/ 3086100 w 5915025"/>
                  <a:gd name="connsiteY4" fmla="*/ 128956 h 1371600"/>
                  <a:gd name="connsiteX5" fmla="*/ 1829753 w 5915025"/>
                  <a:gd name="connsiteY5" fmla="*/ 369 h 1371600"/>
                  <a:gd name="connsiteX6" fmla="*/ 951548 w 5915025"/>
                  <a:gd name="connsiteY6" fmla="*/ 44183 h 1371600"/>
                  <a:gd name="connsiteX7" fmla="*/ 647700 w 5915025"/>
                  <a:gd name="connsiteY7" fmla="*/ 82283 h 1371600"/>
                  <a:gd name="connsiteX8" fmla="*/ 0 w 5915025"/>
                  <a:gd name="connsiteY8" fmla="*/ 226111 h 1371600"/>
                  <a:gd name="connsiteX9" fmla="*/ 0 w 5915025"/>
                  <a:gd name="connsiteY9" fmla="*/ 921436 h 1371600"/>
                  <a:gd name="connsiteX10" fmla="*/ 27623 w 5915025"/>
                  <a:gd name="connsiteY10" fmla="*/ 916673 h 1371600"/>
                  <a:gd name="connsiteX11" fmla="*/ 1003935 w 5915025"/>
                  <a:gd name="connsiteY11" fmla="*/ 671881 h 1371600"/>
                  <a:gd name="connsiteX12" fmla="*/ 2651760 w 5915025"/>
                  <a:gd name="connsiteY12" fmla="*/ 605206 h 1371600"/>
                  <a:gd name="connsiteX13" fmla="*/ 3636645 w 5915025"/>
                  <a:gd name="connsiteY13" fmla="*/ 733794 h 1371600"/>
                  <a:gd name="connsiteX14" fmla="*/ 5668328 w 5915025"/>
                  <a:gd name="connsiteY14" fmla="*/ 1356729 h 1371600"/>
                  <a:gd name="connsiteX15" fmla="*/ 5753100 w 5915025"/>
                  <a:gd name="connsiteY15" fmla="*/ 1371969 h 1371600"/>
                  <a:gd name="connsiteX16" fmla="*/ 4879658 w 5915025"/>
                  <a:gd name="connsiteY16" fmla="*/ 926198 h 1371600"/>
                  <a:gd name="connsiteX17" fmla="*/ 3968115 w 5915025"/>
                  <a:gd name="connsiteY17" fmla="*/ 569963 h 1371600"/>
                  <a:gd name="connsiteX18" fmla="*/ 5295900 w 5915025"/>
                  <a:gd name="connsiteY18" fmla="*/ 950011 h 1371600"/>
                  <a:gd name="connsiteX19" fmla="*/ 5700713 w 5915025"/>
                  <a:gd name="connsiteY19" fmla="*/ 1102411 h 1371600"/>
                  <a:gd name="connsiteX20" fmla="*/ 5920740 w 5915025"/>
                  <a:gd name="connsiteY20" fmla="*/ 1190041 h 1371600"/>
                  <a:gd name="connsiteX21" fmla="*/ 5905500 w 5915025"/>
                  <a:gd name="connsiteY21" fmla="*/ 1174801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15025" h="1371600">
                    <a:moveTo>
                      <a:pt x="5905500" y="1174801"/>
                    </a:moveTo>
                    <a:cubicBezTo>
                      <a:pt x="5804535" y="1117651"/>
                      <a:pt x="5704523" y="1059548"/>
                      <a:pt x="5602605" y="1006209"/>
                    </a:cubicBezTo>
                    <a:cubicBezTo>
                      <a:pt x="5078730" y="729984"/>
                      <a:pt x="4531043" y="511861"/>
                      <a:pt x="3964305" y="340411"/>
                    </a:cubicBezTo>
                    <a:cubicBezTo>
                      <a:pt x="3819525" y="296596"/>
                      <a:pt x="3510915" y="215633"/>
                      <a:pt x="3505200" y="214681"/>
                    </a:cubicBezTo>
                    <a:cubicBezTo>
                      <a:pt x="3494723" y="214681"/>
                      <a:pt x="3216593" y="154674"/>
                      <a:pt x="3086100" y="128956"/>
                    </a:cubicBezTo>
                    <a:cubicBezTo>
                      <a:pt x="2921318" y="96571"/>
                      <a:pt x="2266950" y="18466"/>
                      <a:pt x="1829753" y="369"/>
                    </a:cubicBezTo>
                    <a:cubicBezTo>
                      <a:pt x="1756410" y="-4394"/>
                      <a:pt x="1012508" y="38469"/>
                      <a:pt x="951548" y="44183"/>
                    </a:cubicBezTo>
                    <a:cubicBezTo>
                      <a:pt x="849630" y="53708"/>
                      <a:pt x="748665" y="69901"/>
                      <a:pt x="647700" y="82283"/>
                    </a:cubicBezTo>
                    <a:cubicBezTo>
                      <a:pt x="430530" y="124194"/>
                      <a:pt x="212408" y="164199"/>
                      <a:pt x="0" y="226111"/>
                    </a:cubicBezTo>
                    <a:cubicBezTo>
                      <a:pt x="0" y="457569"/>
                      <a:pt x="0" y="689979"/>
                      <a:pt x="0" y="921436"/>
                    </a:cubicBezTo>
                    <a:cubicBezTo>
                      <a:pt x="9525" y="919531"/>
                      <a:pt x="19050" y="919531"/>
                      <a:pt x="27623" y="916673"/>
                    </a:cubicBezTo>
                    <a:cubicBezTo>
                      <a:pt x="345758" y="806184"/>
                      <a:pt x="671513" y="728079"/>
                      <a:pt x="1003935" y="671881"/>
                    </a:cubicBezTo>
                    <a:cubicBezTo>
                      <a:pt x="1211580" y="636638"/>
                      <a:pt x="2363153" y="583298"/>
                      <a:pt x="2651760" y="605206"/>
                    </a:cubicBezTo>
                    <a:cubicBezTo>
                      <a:pt x="2884170" y="623304"/>
                      <a:pt x="3548063" y="715696"/>
                      <a:pt x="3636645" y="733794"/>
                    </a:cubicBezTo>
                    <a:cubicBezTo>
                      <a:pt x="4334828" y="871906"/>
                      <a:pt x="5013008" y="1078598"/>
                      <a:pt x="5668328" y="1356729"/>
                    </a:cubicBezTo>
                    <a:cubicBezTo>
                      <a:pt x="5720715" y="1378636"/>
                      <a:pt x="5720715" y="1378636"/>
                      <a:pt x="5753100" y="1371969"/>
                    </a:cubicBezTo>
                    <a:cubicBezTo>
                      <a:pt x="5472113" y="1197661"/>
                      <a:pt x="5177790" y="1058596"/>
                      <a:pt x="4879658" y="926198"/>
                    </a:cubicBezTo>
                    <a:cubicBezTo>
                      <a:pt x="4581525" y="793801"/>
                      <a:pt x="4275773" y="680454"/>
                      <a:pt x="3968115" y="569963"/>
                    </a:cubicBezTo>
                    <a:cubicBezTo>
                      <a:pt x="4411980" y="657594"/>
                      <a:pt x="5289233" y="941438"/>
                      <a:pt x="5295900" y="950011"/>
                    </a:cubicBezTo>
                    <a:cubicBezTo>
                      <a:pt x="5434013" y="990969"/>
                      <a:pt x="5566410" y="1050023"/>
                      <a:pt x="5700713" y="1102411"/>
                    </a:cubicBezTo>
                    <a:cubicBezTo>
                      <a:pt x="5744528" y="1119556"/>
                      <a:pt x="5894070" y="1192898"/>
                      <a:pt x="5920740" y="1190041"/>
                    </a:cubicBezTo>
                    <a:cubicBezTo>
                      <a:pt x="5916930" y="1185279"/>
                      <a:pt x="5912168" y="1178611"/>
                      <a:pt x="5905500" y="1174801"/>
                    </a:cubicBezTo>
                    <a:close/>
                  </a:path>
                </a:pathLst>
              </a:custGeom>
              <a:solidFill>
                <a:schemeClr val="accent1">
                  <a:lumMod val="60000"/>
                  <a:lumOff val="40000"/>
                </a:schemeClr>
              </a:solidFill>
              <a:ln w="9525" cap="flat">
                <a:noFill/>
                <a:prstDash val="solid"/>
                <a:miter/>
              </a:ln>
            </p:spPr>
            <p:txBody>
              <a:bodyPr rtlCol="0" anchor="ctr"/>
              <a:lstStyle/>
              <a:p>
                <a:endParaRPr lang="en-US" dirty="0"/>
              </a:p>
            </p:txBody>
          </p:sp>
        </p:grpSp>
        <p:sp>
          <p:nvSpPr>
            <p:cNvPr id="363" name="Freeform: Shape 362">
              <a:extLst>
                <a:ext uri="{FF2B5EF4-FFF2-40B4-BE49-F238E27FC236}">
                  <a16:creationId xmlns:a16="http://schemas.microsoft.com/office/drawing/2014/main" id="{97ED828F-D50C-47E6-9CE8-85238F75A386}"/>
                </a:ext>
              </a:extLst>
            </p:cNvPr>
            <p:cNvSpPr/>
            <p:nvPr/>
          </p:nvSpPr>
          <p:spPr>
            <a:xfrm>
              <a:off x="-3146" y="3925479"/>
              <a:ext cx="8373665" cy="2439302"/>
            </a:xfrm>
            <a:custGeom>
              <a:avLst/>
              <a:gdLst>
                <a:gd name="connsiteX0" fmla="*/ 1384936 w 8373665"/>
                <a:gd name="connsiteY0" fmla="*/ 0 h 2439302"/>
                <a:gd name="connsiteX1" fmla="*/ 2187243 w 8373665"/>
                <a:gd name="connsiteY1" fmla="*/ 54074 h 2439302"/>
                <a:gd name="connsiteX2" fmla="*/ 3478575 w 8373665"/>
                <a:gd name="connsiteY2" fmla="*/ 295021 h 2439302"/>
                <a:gd name="connsiteX3" fmla="*/ 5795715 w 8373665"/>
                <a:gd name="connsiteY3" fmla="*/ 1250062 h 2439302"/>
                <a:gd name="connsiteX4" fmla="*/ 7636247 w 8373665"/>
                <a:gd name="connsiteY4" fmla="*/ 2174885 h 2439302"/>
                <a:gd name="connsiteX5" fmla="*/ 8273705 w 8373665"/>
                <a:gd name="connsiteY5" fmla="*/ 2404910 h 2439302"/>
                <a:gd name="connsiteX6" fmla="*/ 8373665 w 8373665"/>
                <a:gd name="connsiteY6" fmla="*/ 2439302 h 2439302"/>
                <a:gd name="connsiteX7" fmla="*/ 8364039 w 8373665"/>
                <a:gd name="connsiteY7" fmla="*/ 2436304 h 2439302"/>
                <a:gd name="connsiteX8" fmla="*/ 7616993 w 8373665"/>
                <a:gd name="connsiteY8" fmla="*/ 2180936 h 2439302"/>
                <a:gd name="connsiteX9" fmla="*/ 5781525 w 8373665"/>
                <a:gd name="connsiteY9" fmla="*/ 1301144 h 2439302"/>
                <a:gd name="connsiteX10" fmla="*/ 3470760 w 8373665"/>
                <a:gd name="connsiteY10" fmla="*/ 392606 h 2439302"/>
                <a:gd name="connsiteX11" fmla="*/ 2182980 w 8373665"/>
                <a:gd name="connsiteY11" fmla="*/ 163391 h 2439302"/>
                <a:gd name="connsiteX12" fmla="*/ 1382880 w 8373665"/>
                <a:gd name="connsiteY12" fmla="*/ 111950 h 2439302"/>
                <a:gd name="connsiteX13" fmla="*/ 468480 w 8373665"/>
                <a:gd name="connsiteY13" fmla="*/ 133132 h 2439302"/>
                <a:gd name="connsiteX14" fmla="*/ 1755 w 8373665"/>
                <a:gd name="connsiteY14" fmla="*/ 178521 h 2439302"/>
                <a:gd name="connsiteX15" fmla="*/ 1755 w 8373665"/>
                <a:gd name="connsiteY15" fmla="*/ 1898588 h 2439302"/>
                <a:gd name="connsiteX16" fmla="*/ 0 w 8373665"/>
                <a:gd name="connsiteY16" fmla="*/ 1898948 h 2439302"/>
                <a:gd name="connsiteX17" fmla="*/ 0 w 8373665"/>
                <a:gd name="connsiteY17" fmla="*/ 69978 h 2439302"/>
                <a:gd name="connsiteX18" fmla="*/ 468013 w 8373665"/>
                <a:gd name="connsiteY18" fmla="*/ 22266 h 2439302"/>
                <a:gd name="connsiteX19" fmla="*/ 1384936 w 8373665"/>
                <a:gd name="connsiteY19" fmla="*/ 0 h 243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73665" h="2439302">
                  <a:moveTo>
                    <a:pt x="1384936" y="0"/>
                  </a:moveTo>
                  <a:cubicBezTo>
                    <a:pt x="1557814" y="0"/>
                    <a:pt x="2177692" y="53279"/>
                    <a:pt x="2187243" y="54074"/>
                  </a:cubicBezTo>
                  <a:cubicBezTo>
                    <a:pt x="2521538" y="77930"/>
                    <a:pt x="3288505" y="244923"/>
                    <a:pt x="3478575" y="295021"/>
                  </a:cubicBezTo>
                  <a:cubicBezTo>
                    <a:pt x="4309537" y="513702"/>
                    <a:pt x="5079369" y="836555"/>
                    <a:pt x="5795715" y="1250062"/>
                  </a:cubicBezTo>
                  <a:cubicBezTo>
                    <a:pt x="6385030" y="1590409"/>
                    <a:pt x="6991535" y="1909286"/>
                    <a:pt x="7636247" y="2174885"/>
                  </a:cubicBezTo>
                  <a:cubicBezTo>
                    <a:pt x="7659886" y="2185023"/>
                    <a:pt x="8026297" y="2318618"/>
                    <a:pt x="8273705" y="2404910"/>
                  </a:cubicBezTo>
                  <a:lnTo>
                    <a:pt x="8373665" y="2439302"/>
                  </a:lnTo>
                  <a:lnTo>
                    <a:pt x="8364039" y="2436304"/>
                  </a:lnTo>
                  <a:cubicBezTo>
                    <a:pt x="8137266" y="2363296"/>
                    <a:pt x="7644496" y="2192188"/>
                    <a:pt x="7616993" y="2180936"/>
                  </a:cubicBezTo>
                  <a:cubicBezTo>
                    <a:pt x="6974055" y="1928270"/>
                    <a:pt x="6369219" y="1624919"/>
                    <a:pt x="5781525" y="1301144"/>
                  </a:cubicBezTo>
                  <a:cubicBezTo>
                    <a:pt x="5067150" y="907772"/>
                    <a:pt x="4299435" y="600639"/>
                    <a:pt x="3470760" y="392606"/>
                  </a:cubicBezTo>
                  <a:cubicBezTo>
                    <a:pt x="3281213" y="344947"/>
                    <a:pt x="2516356" y="186086"/>
                    <a:pt x="2182980" y="163391"/>
                  </a:cubicBezTo>
                  <a:cubicBezTo>
                    <a:pt x="2173455" y="162635"/>
                    <a:pt x="1555283" y="111950"/>
                    <a:pt x="1382880" y="111950"/>
                  </a:cubicBezTo>
                  <a:cubicBezTo>
                    <a:pt x="1360973" y="111950"/>
                    <a:pt x="578019" y="118759"/>
                    <a:pt x="468480" y="133132"/>
                  </a:cubicBezTo>
                  <a:cubicBezTo>
                    <a:pt x="311318" y="140697"/>
                    <a:pt x="156060" y="155826"/>
                    <a:pt x="1755" y="178521"/>
                  </a:cubicBezTo>
                  <a:lnTo>
                    <a:pt x="1755" y="1898588"/>
                  </a:lnTo>
                  <a:lnTo>
                    <a:pt x="0" y="1898948"/>
                  </a:lnTo>
                  <a:cubicBezTo>
                    <a:pt x="0" y="1289027"/>
                    <a:pt x="0" y="679900"/>
                    <a:pt x="0" y="69978"/>
                  </a:cubicBezTo>
                  <a:cubicBezTo>
                    <a:pt x="154731" y="46122"/>
                    <a:pt x="310417" y="30218"/>
                    <a:pt x="468013" y="22266"/>
                  </a:cubicBezTo>
                  <a:cubicBezTo>
                    <a:pt x="577853" y="7157"/>
                    <a:pt x="1362968" y="0"/>
                    <a:pt x="1384936" y="0"/>
                  </a:cubicBezTo>
                  <a:close/>
                </a:path>
              </a:pathLst>
            </a:custGeom>
            <a:solidFill>
              <a:schemeClr val="accent2"/>
            </a:solidFill>
            <a:ln w="9525"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4316EBCC-FC65-4E99-B0E7-26C8006C5613}"/>
                </a:ext>
              </a:extLst>
            </p:cNvPr>
            <p:cNvSpPr/>
            <p:nvPr/>
          </p:nvSpPr>
          <p:spPr>
            <a:xfrm>
              <a:off x="5400296" y="5939303"/>
              <a:ext cx="6785839" cy="798186"/>
            </a:xfrm>
            <a:custGeom>
              <a:avLst/>
              <a:gdLst>
                <a:gd name="connsiteX0" fmla="*/ 0 w 6785839"/>
                <a:gd name="connsiteY0" fmla="*/ 0 h 798186"/>
                <a:gd name="connsiteX1" fmla="*/ 346779 w 6785839"/>
                <a:gd name="connsiteY1" fmla="*/ 136280 h 798186"/>
                <a:gd name="connsiteX2" fmla="*/ 876369 w 6785839"/>
                <a:gd name="connsiteY2" fmla="*/ 348095 h 798186"/>
                <a:gd name="connsiteX3" fmla="*/ 1584076 w 6785839"/>
                <a:gd name="connsiteY3" fmla="*/ 521330 h 798186"/>
                <a:gd name="connsiteX4" fmla="*/ 2204154 w 6785839"/>
                <a:gd name="connsiteY4" fmla="*/ 636315 h 798186"/>
                <a:gd name="connsiteX5" fmla="*/ 3103314 w 6785839"/>
                <a:gd name="connsiteY5" fmla="*/ 733145 h 798186"/>
                <a:gd name="connsiteX6" fmla="*/ 4044383 w 6785839"/>
                <a:gd name="connsiteY6" fmla="*/ 754327 h 798186"/>
                <a:gd name="connsiteX7" fmla="*/ 5875088 w 6785839"/>
                <a:gd name="connsiteY7" fmla="*/ 465350 h 798186"/>
                <a:gd name="connsiteX8" fmla="*/ 6482784 w 6785839"/>
                <a:gd name="connsiteY8" fmla="*/ 203606 h 798186"/>
                <a:gd name="connsiteX9" fmla="*/ 6699834 w 6785839"/>
                <a:gd name="connsiteY9" fmla="*/ 74815 h 798186"/>
                <a:gd name="connsiteX10" fmla="*/ 6785839 w 6785839"/>
                <a:gd name="connsiteY10" fmla="*/ 15755 h 798186"/>
                <a:gd name="connsiteX11" fmla="*/ 6785839 w 6785839"/>
                <a:gd name="connsiteY11" fmla="*/ 44461 h 798186"/>
                <a:gd name="connsiteX12" fmla="*/ 6731061 w 6785839"/>
                <a:gd name="connsiteY12" fmla="*/ 83894 h 798186"/>
                <a:gd name="connsiteX13" fmla="*/ 6513412 w 6785839"/>
                <a:gd name="connsiteY13" fmla="*/ 219277 h 798186"/>
                <a:gd name="connsiteX14" fmla="*/ 5904039 w 6785839"/>
                <a:gd name="connsiteY14" fmla="*/ 494418 h 798186"/>
                <a:gd name="connsiteX15" fmla="*/ 4068283 w 6785839"/>
                <a:gd name="connsiteY15" fmla="*/ 798186 h 798186"/>
                <a:gd name="connsiteX16" fmla="*/ 3124618 w 6785839"/>
                <a:gd name="connsiteY16" fmla="*/ 775920 h 798186"/>
                <a:gd name="connsiteX17" fmla="*/ 2222978 w 6785839"/>
                <a:gd name="connsiteY17" fmla="*/ 674134 h 798186"/>
                <a:gd name="connsiteX18" fmla="*/ 1601188 w 6785839"/>
                <a:gd name="connsiteY18" fmla="*/ 553263 h 798186"/>
                <a:gd name="connsiteX19" fmla="*/ 891529 w 6785839"/>
                <a:gd name="connsiteY19" fmla="*/ 371162 h 798186"/>
                <a:gd name="connsiteX20" fmla="*/ 360478 w 6785839"/>
                <a:gd name="connsiteY20" fmla="*/ 148504 h 798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785839" h="798186">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chemeClr val="accent2"/>
            </a:solidFill>
            <a:ln w="9525" cap="flat">
              <a:noFill/>
              <a:prstDash val="solid"/>
              <a:miter/>
            </a:ln>
          </p:spPr>
          <p:txBody>
            <a:bodyPr rtlCol="0" anchor="ctr"/>
            <a:lstStyle/>
            <a:p>
              <a:endParaRPr lang="en-US"/>
            </a:p>
          </p:txBody>
        </p:sp>
      </p:grpSp>
      <p:sp>
        <p:nvSpPr>
          <p:cNvPr id="397" name="Oval 396">
            <a:extLst>
              <a:ext uri="{FF2B5EF4-FFF2-40B4-BE49-F238E27FC236}">
                <a16:creationId xmlns:a16="http://schemas.microsoft.com/office/drawing/2014/main" id="{FF1C2410-8239-4CC9-A974-074BEEBDE0C6}"/>
              </a:ext>
            </a:extLst>
          </p:cNvPr>
          <p:cNvSpPr/>
          <p:nvPr/>
        </p:nvSpPr>
        <p:spPr>
          <a:xfrm>
            <a:off x="481123" y="4439471"/>
            <a:ext cx="762187" cy="762187"/>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38B78EB2-C665-41D3-B81F-591E2A88BDEC}"/>
              </a:ext>
            </a:extLst>
          </p:cNvPr>
          <p:cNvSpPr/>
          <p:nvPr/>
        </p:nvSpPr>
        <p:spPr>
          <a:xfrm>
            <a:off x="10520003" y="5103756"/>
            <a:ext cx="464131" cy="464131"/>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Chord 398">
            <a:extLst>
              <a:ext uri="{FF2B5EF4-FFF2-40B4-BE49-F238E27FC236}">
                <a16:creationId xmlns:a16="http://schemas.microsoft.com/office/drawing/2014/main" id="{D247781B-136F-4851-843B-F4CA5D814057}"/>
              </a:ext>
            </a:extLst>
          </p:cNvPr>
          <p:cNvSpPr/>
          <p:nvPr/>
        </p:nvSpPr>
        <p:spPr>
          <a:xfrm>
            <a:off x="7393628" y="5763577"/>
            <a:ext cx="2121738" cy="2121738"/>
          </a:xfrm>
          <a:prstGeom prst="chord">
            <a:avLst>
              <a:gd name="adj1" fmla="val 10803306"/>
              <a:gd name="adj2" fmla="val 21583073"/>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Oval 399">
            <a:extLst>
              <a:ext uri="{FF2B5EF4-FFF2-40B4-BE49-F238E27FC236}">
                <a16:creationId xmlns:a16="http://schemas.microsoft.com/office/drawing/2014/main" id="{874F8737-877D-44A1-96FA-332073373BCD}"/>
              </a:ext>
            </a:extLst>
          </p:cNvPr>
          <p:cNvSpPr/>
          <p:nvPr/>
        </p:nvSpPr>
        <p:spPr>
          <a:xfrm>
            <a:off x="9256939" y="6160415"/>
            <a:ext cx="516853" cy="516853"/>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Oval 400">
            <a:extLst>
              <a:ext uri="{FF2B5EF4-FFF2-40B4-BE49-F238E27FC236}">
                <a16:creationId xmlns:a16="http://schemas.microsoft.com/office/drawing/2014/main" id="{28DC8FB9-559E-4914-9461-64DFB59B3929}"/>
              </a:ext>
            </a:extLst>
          </p:cNvPr>
          <p:cNvSpPr/>
          <p:nvPr/>
        </p:nvSpPr>
        <p:spPr>
          <a:xfrm>
            <a:off x="10858712" y="5119682"/>
            <a:ext cx="826317" cy="826317"/>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Chord 401">
            <a:extLst>
              <a:ext uri="{FF2B5EF4-FFF2-40B4-BE49-F238E27FC236}">
                <a16:creationId xmlns:a16="http://schemas.microsoft.com/office/drawing/2014/main" id="{3C3D465C-9B15-468F-8ACB-64184D90AFDF}"/>
              </a:ext>
            </a:extLst>
          </p:cNvPr>
          <p:cNvSpPr/>
          <p:nvPr/>
        </p:nvSpPr>
        <p:spPr>
          <a:xfrm>
            <a:off x="-1045273" y="4745071"/>
            <a:ext cx="2121738" cy="2121738"/>
          </a:xfrm>
          <a:prstGeom prst="chord">
            <a:avLst>
              <a:gd name="adj1" fmla="val 16143856"/>
              <a:gd name="adj2" fmla="val 5473657"/>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Oval 402">
            <a:extLst>
              <a:ext uri="{FF2B5EF4-FFF2-40B4-BE49-F238E27FC236}">
                <a16:creationId xmlns:a16="http://schemas.microsoft.com/office/drawing/2014/main" id="{74FC5B2C-91FA-4BDC-904A-7FBF5E9FE4CD}"/>
              </a:ext>
            </a:extLst>
          </p:cNvPr>
          <p:cNvSpPr/>
          <p:nvPr/>
        </p:nvSpPr>
        <p:spPr>
          <a:xfrm>
            <a:off x="3742364" y="4841417"/>
            <a:ext cx="962308" cy="962308"/>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Oval 403">
            <a:extLst>
              <a:ext uri="{FF2B5EF4-FFF2-40B4-BE49-F238E27FC236}">
                <a16:creationId xmlns:a16="http://schemas.microsoft.com/office/drawing/2014/main" id="{E74566E0-6CBC-416D-80E4-A4DEAE36D71B}"/>
              </a:ext>
            </a:extLst>
          </p:cNvPr>
          <p:cNvSpPr/>
          <p:nvPr/>
        </p:nvSpPr>
        <p:spPr>
          <a:xfrm>
            <a:off x="3227515" y="5371302"/>
            <a:ext cx="286720" cy="28672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Oval 404">
            <a:extLst>
              <a:ext uri="{FF2B5EF4-FFF2-40B4-BE49-F238E27FC236}">
                <a16:creationId xmlns:a16="http://schemas.microsoft.com/office/drawing/2014/main" id="{FCA99BF4-A745-405E-B005-3BD12D3D8E49}"/>
              </a:ext>
            </a:extLst>
          </p:cNvPr>
          <p:cNvSpPr/>
          <p:nvPr/>
        </p:nvSpPr>
        <p:spPr>
          <a:xfrm>
            <a:off x="2712665" y="5604458"/>
            <a:ext cx="656604" cy="656604"/>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405">
            <a:extLst>
              <a:ext uri="{FF2B5EF4-FFF2-40B4-BE49-F238E27FC236}">
                <a16:creationId xmlns:a16="http://schemas.microsoft.com/office/drawing/2014/main" id="{C49C93BC-E520-457B-9EBA-E4BCDF2FB7C4}"/>
              </a:ext>
            </a:extLst>
          </p:cNvPr>
          <p:cNvSpPr/>
          <p:nvPr/>
        </p:nvSpPr>
        <p:spPr>
          <a:xfrm>
            <a:off x="1751580" y="4816286"/>
            <a:ext cx="682849" cy="68284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Oval 406">
            <a:extLst>
              <a:ext uri="{FF2B5EF4-FFF2-40B4-BE49-F238E27FC236}">
                <a16:creationId xmlns:a16="http://schemas.microsoft.com/office/drawing/2014/main" id="{CD091B21-FA27-451B-ADC4-DCEFA8E2C329}"/>
              </a:ext>
            </a:extLst>
          </p:cNvPr>
          <p:cNvSpPr/>
          <p:nvPr/>
        </p:nvSpPr>
        <p:spPr>
          <a:xfrm>
            <a:off x="4783042" y="6104314"/>
            <a:ext cx="776344" cy="776344"/>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Oval 407">
            <a:extLst>
              <a:ext uri="{FF2B5EF4-FFF2-40B4-BE49-F238E27FC236}">
                <a16:creationId xmlns:a16="http://schemas.microsoft.com/office/drawing/2014/main" id="{2B68114F-8910-48B3-AEB3-FC20586E39DC}"/>
              </a:ext>
            </a:extLst>
          </p:cNvPr>
          <p:cNvSpPr/>
          <p:nvPr/>
        </p:nvSpPr>
        <p:spPr>
          <a:xfrm>
            <a:off x="6852474" y="5379329"/>
            <a:ext cx="242979" cy="24297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Oval 408">
            <a:extLst>
              <a:ext uri="{FF2B5EF4-FFF2-40B4-BE49-F238E27FC236}">
                <a16:creationId xmlns:a16="http://schemas.microsoft.com/office/drawing/2014/main" id="{E368C620-9726-4CCF-A0F2-E7F656242FC1}"/>
              </a:ext>
            </a:extLst>
          </p:cNvPr>
          <p:cNvSpPr/>
          <p:nvPr/>
        </p:nvSpPr>
        <p:spPr>
          <a:xfrm>
            <a:off x="5928058" y="5854759"/>
            <a:ext cx="242979" cy="24297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Oval 409">
            <a:extLst>
              <a:ext uri="{FF2B5EF4-FFF2-40B4-BE49-F238E27FC236}">
                <a16:creationId xmlns:a16="http://schemas.microsoft.com/office/drawing/2014/main" id="{785F3BF7-06B0-4ED6-99A7-8CDAD372C356}"/>
              </a:ext>
            </a:extLst>
          </p:cNvPr>
          <p:cNvSpPr/>
          <p:nvPr/>
        </p:nvSpPr>
        <p:spPr>
          <a:xfrm>
            <a:off x="1171043" y="6561831"/>
            <a:ext cx="219607" cy="219607"/>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Oval 410">
            <a:extLst>
              <a:ext uri="{FF2B5EF4-FFF2-40B4-BE49-F238E27FC236}">
                <a16:creationId xmlns:a16="http://schemas.microsoft.com/office/drawing/2014/main" id="{8AAD40CC-E01C-486A-A9D1-3C0E074D1195}"/>
              </a:ext>
            </a:extLst>
          </p:cNvPr>
          <p:cNvSpPr/>
          <p:nvPr/>
        </p:nvSpPr>
        <p:spPr>
          <a:xfrm>
            <a:off x="10896490" y="3035713"/>
            <a:ext cx="506393" cy="506393"/>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Chord 411">
            <a:extLst>
              <a:ext uri="{FF2B5EF4-FFF2-40B4-BE49-F238E27FC236}">
                <a16:creationId xmlns:a16="http://schemas.microsoft.com/office/drawing/2014/main" id="{76F12C84-42BD-4B2F-A51A-C8C2779F3D14}"/>
              </a:ext>
            </a:extLst>
          </p:cNvPr>
          <p:cNvSpPr/>
          <p:nvPr/>
        </p:nvSpPr>
        <p:spPr>
          <a:xfrm rot="10800000">
            <a:off x="9259339" y="-1101711"/>
            <a:ext cx="2121738" cy="2121738"/>
          </a:xfrm>
          <a:prstGeom prst="chord">
            <a:avLst>
              <a:gd name="adj1" fmla="val 10803306"/>
              <a:gd name="adj2" fmla="val 21583073"/>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Oval 412">
            <a:extLst>
              <a:ext uri="{FF2B5EF4-FFF2-40B4-BE49-F238E27FC236}">
                <a16:creationId xmlns:a16="http://schemas.microsoft.com/office/drawing/2014/main" id="{3D388600-F15F-4F81-9B4A-68AA0D3B13F5}"/>
              </a:ext>
            </a:extLst>
          </p:cNvPr>
          <p:cNvSpPr/>
          <p:nvPr/>
        </p:nvSpPr>
        <p:spPr>
          <a:xfrm>
            <a:off x="9761427" y="781194"/>
            <a:ext cx="516853" cy="516853"/>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Oval 413">
            <a:extLst>
              <a:ext uri="{FF2B5EF4-FFF2-40B4-BE49-F238E27FC236}">
                <a16:creationId xmlns:a16="http://schemas.microsoft.com/office/drawing/2014/main" id="{6A4DB6EE-4C58-45E9-B481-6136CDC486A7}"/>
              </a:ext>
            </a:extLst>
          </p:cNvPr>
          <p:cNvSpPr/>
          <p:nvPr/>
        </p:nvSpPr>
        <p:spPr>
          <a:xfrm>
            <a:off x="10197311" y="2949370"/>
            <a:ext cx="901558" cy="901558"/>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Oval 414">
            <a:extLst>
              <a:ext uri="{FF2B5EF4-FFF2-40B4-BE49-F238E27FC236}">
                <a16:creationId xmlns:a16="http://schemas.microsoft.com/office/drawing/2014/main" id="{C9BAA264-D5AB-4103-9197-45E6CFE46199}"/>
              </a:ext>
            </a:extLst>
          </p:cNvPr>
          <p:cNvSpPr/>
          <p:nvPr/>
        </p:nvSpPr>
        <p:spPr>
          <a:xfrm>
            <a:off x="2432698" y="1815596"/>
            <a:ext cx="962308" cy="962308"/>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Oval 415">
            <a:extLst>
              <a:ext uri="{FF2B5EF4-FFF2-40B4-BE49-F238E27FC236}">
                <a16:creationId xmlns:a16="http://schemas.microsoft.com/office/drawing/2014/main" id="{F4F35ECB-1730-49E3-B79E-799BA338EA42}"/>
              </a:ext>
            </a:extLst>
          </p:cNvPr>
          <p:cNvSpPr/>
          <p:nvPr/>
        </p:nvSpPr>
        <p:spPr>
          <a:xfrm>
            <a:off x="2668257" y="844212"/>
            <a:ext cx="656604" cy="656604"/>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Oval 416">
            <a:extLst>
              <a:ext uri="{FF2B5EF4-FFF2-40B4-BE49-F238E27FC236}">
                <a16:creationId xmlns:a16="http://schemas.microsoft.com/office/drawing/2014/main" id="{ADD1E8FC-E10C-4CD9-9399-1889CF295034}"/>
              </a:ext>
            </a:extLst>
          </p:cNvPr>
          <p:cNvSpPr/>
          <p:nvPr/>
        </p:nvSpPr>
        <p:spPr>
          <a:xfrm>
            <a:off x="6808066" y="619083"/>
            <a:ext cx="242979" cy="242979"/>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Oval 417">
            <a:extLst>
              <a:ext uri="{FF2B5EF4-FFF2-40B4-BE49-F238E27FC236}">
                <a16:creationId xmlns:a16="http://schemas.microsoft.com/office/drawing/2014/main" id="{4A19C330-744D-45DD-9A0F-DB162F2A49A8}"/>
              </a:ext>
            </a:extLst>
          </p:cNvPr>
          <p:cNvSpPr/>
          <p:nvPr/>
        </p:nvSpPr>
        <p:spPr>
          <a:xfrm>
            <a:off x="5103454" y="1046165"/>
            <a:ext cx="404592" cy="404592"/>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Oval 418">
            <a:extLst>
              <a:ext uri="{FF2B5EF4-FFF2-40B4-BE49-F238E27FC236}">
                <a16:creationId xmlns:a16="http://schemas.microsoft.com/office/drawing/2014/main" id="{ACE1280B-4981-4843-B4C6-991944FB31A7}"/>
              </a:ext>
            </a:extLst>
          </p:cNvPr>
          <p:cNvSpPr/>
          <p:nvPr/>
        </p:nvSpPr>
        <p:spPr>
          <a:xfrm>
            <a:off x="2348624" y="2503039"/>
            <a:ext cx="404592" cy="404592"/>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Oval 420">
            <a:extLst>
              <a:ext uri="{FF2B5EF4-FFF2-40B4-BE49-F238E27FC236}">
                <a16:creationId xmlns:a16="http://schemas.microsoft.com/office/drawing/2014/main" id="{8100CF61-F101-46AB-B1AA-9E0EFA565455}"/>
              </a:ext>
            </a:extLst>
          </p:cNvPr>
          <p:cNvSpPr/>
          <p:nvPr/>
        </p:nvSpPr>
        <p:spPr>
          <a:xfrm>
            <a:off x="1357837" y="2406633"/>
            <a:ext cx="498826" cy="498826"/>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Oval 421">
            <a:extLst>
              <a:ext uri="{FF2B5EF4-FFF2-40B4-BE49-F238E27FC236}">
                <a16:creationId xmlns:a16="http://schemas.microsoft.com/office/drawing/2014/main" id="{3D29A4A4-F7AA-4DB9-9083-2D40F1FBAB8F}"/>
              </a:ext>
            </a:extLst>
          </p:cNvPr>
          <p:cNvSpPr/>
          <p:nvPr/>
        </p:nvSpPr>
        <p:spPr>
          <a:xfrm>
            <a:off x="37811" y="2276039"/>
            <a:ext cx="1344768" cy="1344768"/>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Oval 422">
            <a:extLst>
              <a:ext uri="{FF2B5EF4-FFF2-40B4-BE49-F238E27FC236}">
                <a16:creationId xmlns:a16="http://schemas.microsoft.com/office/drawing/2014/main" id="{EB93909C-7E89-4A71-A703-5CF038A07B3C}"/>
              </a:ext>
            </a:extLst>
          </p:cNvPr>
          <p:cNvSpPr/>
          <p:nvPr/>
        </p:nvSpPr>
        <p:spPr>
          <a:xfrm>
            <a:off x="10938453" y="708766"/>
            <a:ext cx="1106829" cy="1106829"/>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Oval 423">
            <a:extLst>
              <a:ext uri="{FF2B5EF4-FFF2-40B4-BE49-F238E27FC236}">
                <a16:creationId xmlns:a16="http://schemas.microsoft.com/office/drawing/2014/main" id="{9EC30C8C-2EBB-403B-AC2C-2A1FAE54EB08}"/>
              </a:ext>
            </a:extLst>
          </p:cNvPr>
          <p:cNvSpPr/>
          <p:nvPr/>
        </p:nvSpPr>
        <p:spPr>
          <a:xfrm>
            <a:off x="2454804" y="880520"/>
            <a:ext cx="331383" cy="33138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Oval 424">
            <a:extLst>
              <a:ext uri="{FF2B5EF4-FFF2-40B4-BE49-F238E27FC236}">
                <a16:creationId xmlns:a16="http://schemas.microsoft.com/office/drawing/2014/main" id="{1EBE3AC2-4215-4ECB-812A-5E312393F472}"/>
              </a:ext>
            </a:extLst>
          </p:cNvPr>
          <p:cNvSpPr/>
          <p:nvPr/>
        </p:nvSpPr>
        <p:spPr>
          <a:xfrm>
            <a:off x="145136" y="277276"/>
            <a:ext cx="820878" cy="820878"/>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TextBox 425">
            <a:hlinkClick r:id="rId2"/>
            <a:extLst>
              <a:ext uri="{FF2B5EF4-FFF2-40B4-BE49-F238E27FC236}">
                <a16:creationId xmlns:a16="http://schemas.microsoft.com/office/drawing/2014/main" id="{5043E3B2-B1E1-42CB-BF56-EEACB7071DD3}"/>
              </a:ext>
            </a:extLst>
          </p:cNvPr>
          <p:cNvSpPr txBox="1"/>
          <p:nvPr/>
        </p:nvSpPr>
        <p:spPr>
          <a:xfrm>
            <a:off x="467049" y="6359733"/>
            <a:ext cx="11710729" cy="253916"/>
          </a:xfrm>
          <a:prstGeom prst="rect">
            <a:avLst/>
          </a:prstGeom>
          <a:noFill/>
        </p:spPr>
        <p:txBody>
          <a:bodyPr wrap="square" rtlCol="0">
            <a:spAutoFit/>
          </a:bodyPr>
          <a:lstStyle/>
          <a:p>
            <a:r>
              <a:rPr lang="hu-HU" altLang="ko-KR" sz="1050" dirty="0" err="1">
                <a:cs typeface="Arial" pitchFamily="34" charset="0"/>
              </a:rPr>
              <a:t>Gugi</a:t>
            </a:r>
            <a:r>
              <a:rPr lang="hu-HU" altLang="ko-KR" sz="1050" dirty="0">
                <a:cs typeface="Arial" pitchFamily="34" charset="0"/>
              </a:rPr>
              <a:t> Bors, Kovács Krisztián, </a:t>
            </a:r>
            <a:r>
              <a:rPr lang="hu-HU" altLang="ko-KR" sz="1050" dirty="0" err="1">
                <a:cs typeface="Arial" pitchFamily="34" charset="0"/>
              </a:rPr>
              <a:t>Sturcz</a:t>
            </a:r>
            <a:r>
              <a:rPr lang="hu-HU" altLang="ko-KR" sz="1050" dirty="0">
                <a:cs typeface="Arial" pitchFamily="34" charset="0"/>
              </a:rPr>
              <a:t> Ábel, Szőke Fanni</a:t>
            </a:r>
            <a:endParaRPr lang="ko-KR" altLang="en-US" sz="1050" dirty="0">
              <a:cs typeface="Arial" pitchFamily="34" charset="0"/>
            </a:endParaRPr>
          </a:p>
        </p:txBody>
      </p:sp>
      <p:sp>
        <p:nvSpPr>
          <p:cNvPr id="436" name="TextBox 435">
            <a:extLst>
              <a:ext uri="{FF2B5EF4-FFF2-40B4-BE49-F238E27FC236}">
                <a16:creationId xmlns:a16="http://schemas.microsoft.com/office/drawing/2014/main" id="{F49BC060-094A-490B-8BEF-FA9CA398A063}"/>
              </a:ext>
            </a:extLst>
          </p:cNvPr>
          <p:cNvSpPr txBox="1"/>
          <p:nvPr/>
        </p:nvSpPr>
        <p:spPr>
          <a:xfrm>
            <a:off x="438254" y="4758777"/>
            <a:ext cx="5169676" cy="1015663"/>
          </a:xfrm>
          <a:prstGeom prst="rect">
            <a:avLst/>
          </a:prstGeom>
          <a:noFill/>
        </p:spPr>
        <p:txBody>
          <a:bodyPr wrap="square" rtlCol="0" anchor="ctr">
            <a:spAutoFit/>
          </a:bodyPr>
          <a:lstStyle/>
          <a:p>
            <a:r>
              <a:rPr lang="hu-HU" altLang="ko-KR" sz="6000" dirty="0" err="1">
                <a:latin typeface="Bahnschrift Condensed" panose="020B0502040204020203" pitchFamily="34" charset="0"/>
                <a:cs typeface="Arial" pitchFamily="34" charset="0"/>
              </a:rPr>
              <a:t>Renewable</a:t>
            </a:r>
            <a:r>
              <a:rPr lang="hu-HU" altLang="ko-KR" sz="6000" dirty="0">
                <a:latin typeface="Bahnschrift Condensed" panose="020B0502040204020203" pitchFamily="34" charset="0"/>
                <a:cs typeface="Arial" pitchFamily="34" charset="0"/>
              </a:rPr>
              <a:t> </a:t>
            </a:r>
            <a:r>
              <a:rPr lang="hu-HU" altLang="ko-KR" sz="6000" dirty="0" err="1">
                <a:latin typeface="Bahnschrift Condensed" panose="020B0502040204020203" pitchFamily="34" charset="0"/>
                <a:cs typeface="Arial" pitchFamily="34" charset="0"/>
              </a:rPr>
              <a:t>Energy</a:t>
            </a:r>
            <a:endParaRPr lang="ko-KR" altLang="en-US" sz="6000" dirty="0">
              <a:latin typeface="Bahnschrift Condensed" panose="020B0502040204020203" pitchFamily="34" charset="0"/>
              <a:cs typeface="Arial" pitchFamily="34" charset="0"/>
            </a:endParaRPr>
          </a:p>
        </p:txBody>
      </p:sp>
      <p:sp>
        <p:nvSpPr>
          <p:cNvPr id="437" name="TextBox 436">
            <a:extLst>
              <a:ext uri="{FF2B5EF4-FFF2-40B4-BE49-F238E27FC236}">
                <a16:creationId xmlns:a16="http://schemas.microsoft.com/office/drawing/2014/main" id="{5C19009F-001E-47E6-9E15-B070ADFDC358}"/>
              </a:ext>
            </a:extLst>
          </p:cNvPr>
          <p:cNvSpPr txBox="1"/>
          <p:nvPr/>
        </p:nvSpPr>
        <p:spPr>
          <a:xfrm>
            <a:off x="438254" y="5846385"/>
            <a:ext cx="7090961" cy="400110"/>
          </a:xfrm>
          <a:prstGeom prst="rect">
            <a:avLst/>
          </a:prstGeom>
          <a:noFill/>
        </p:spPr>
        <p:txBody>
          <a:bodyPr wrap="square" rtlCol="0" anchor="ctr">
            <a:spAutoFit/>
          </a:bodyPr>
          <a:lstStyle/>
          <a:p>
            <a:r>
              <a:rPr lang="hu-HU" altLang="ko-KR" sz="2000" dirty="0">
                <a:cs typeface="Arial" pitchFamily="34" charset="0"/>
              </a:rPr>
              <a:t>Székesfehérvári SZC Széchenyi István Műszaki Technikum</a:t>
            </a:r>
            <a:endParaRPr lang="ko-KR" altLang="en-US" sz="2000" dirty="0">
              <a:cs typeface="Arial" pitchFamily="34" charset="0"/>
            </a:endParaRPr>
          </a:p>
        </p:txBody>
      </p:sp>
      <p:grpSp>
        <p:nvGrpSpPr>
          <p:cNvPr id="445" name="Group 444">
            <a:extLst>
              <a:ext uri="{FF2B5EF4-FFF2-40B4-BE49-F238E27FC236}">
                <a16:creationId xmlns:a16="http://schemas.microsoft.com/office/drawing/2014/main" id="{5F98764B-AE26-42DD-8889-13B26F768170}"/>
              </a:ext>
            </a:extLst>
          </p:cNvPr>
          <p:cNvGrpSpPr/>
          <p:nvPr/>
        </p:nvGrpSpPr>
        <p:grpSpPr>
          <a:xfrm>
            <a:off x="4617902" y="3476752"/>
            <a:ext cx="2911312" cy="954599"/>
            <a:chOff x="4544783" y="3476752"/>
            <a:chExt cx="2911312" cy="954599"/>
          </a:xfrm>
          <a:solidFill>
            <a:schemeClr val="accent1"/>
          </a:solidFill>
        </p:grpSpPr>
        <p:sp>
          <p:nvSpPr>
            <p:cNvPr id="442" name="Freeform: Shape 441">
              <a:extLst>
                <a:ext uri="{FF2B5EF4-FFF2-40B4-BE49-F238E27FC236}">
                  <a16:creationId xmlns:a16="http://schemas.microsoft.com/office/drawing/2014/main" id="{7FD89977-D42A-4241-98AA-EB063326B00D}"/>
                </a:ext>
              </a:extLst>
            </p:cNvPr>
            <p:cNvSpPr/>
            <p:nvPr/>
          </p:nvSpPr>
          <p:spPr>
            <a:xfrm>
              <a:off x="4544783" y="3476752"/>
              <a:ext cx="1982170" cy="401293"/>
            </a:xfrm>
            <a:custGeom>
              <a:avLst/>
              <a:gdLst/>
              <a:ahLst/>
              <a:cxnLst/>
              <a:rect l="l" t="t" r="r" b="b"/>
              <a:pathLst>
                <a:path w="2507531" h="507653">
                  <a:moveTo>
                    <a:pt x="1719802" y="135620"/>
                  </a:moveTo>
                  <a:lnTo>
                    <a:pt x="1666182" y="312093"/>
                  </a:lnTo>
                  <a:lnTo>
                    <a:pt x="1773987" y="312093"/>
                  </a:lnTo>
                  <a:close/>
                  <a:moveTo>
                    <a:pt x="2038052" y="8371"/>
                  </a:moveTo>
                  <a:lnTo>
                    <a:pt x="2179699" y="8371"/>
                  </a:lnTo>
                  <a:lnTo>
                    <a:pt x="2364544" y="279967"/>
                  </a:lnTo>
                  <a:lnTo>
                    <a:pt x="2364544" y="8371"/>
                  </a:lnTo>
                  <a:lnTo>
                    <a:pt x="2507531" y="8371"/>
                  </a:lnTo>
                  <a:lnTo>
                    <a:pt x="2507531" y="499281"/>
                  </a:lnTo>
                  <a:lnTo>
                    <a:pt x="2364544" y="499281"/>
                  </a:lnTo>
                  <a:lnTo>
                    <a:pt x="2180704" y="229737"/>
                  </a:lnTo>
                  <a:lnTo>
                    <a:pt x="2180704" y="499281"/>
                  </a:lnTo>
                  <a:lnTo>
                    <a:pt x="2038052" y="499281"/>
                  </a:lnTo>
                  <a:close/>
                  <a:moveTo>
                    <a:pt x="1638933" y="8371"/>
                  </a:moveTo>
                  <a:lnTo>
                    <a:pt x="1804397" y="8371"/>
                  </a:lnTo>
                  <a:lnTo>
                    <a:pt x="1988865" y="499281"/>
                  </a:lnTo>
                  <a:lnTo>
                    <a:pt x="1830014" y="499281"/>
                  </a:lnTo>
                  <a:lnTo>
                    <a:pt x="1805454" y="418244"/>
                  </a:lnTo>
                  <a:lnTo>
                    <a:pt x="1633235" y="418244"/>
                  </a:lnTo>
                  <a:lnTo>
                    <a:pt x="1609308" y="499281"/>
                  </a:lnTo>
                  <a:lnTo>
                    <a:pt x="1454423" y="499281"/>
                  </a:lnTo>
                  <a:close/>
                  <a:moveTo>
                    <a:pt x="1008013" y="8371"/>
                  </a:moveTo>
                  <a:lnTo>
                    <a:pt x="1414537" y="8371"/>
                  </a:lnTo>
                  <a:lnTo>
                    <a:pt x="1414537" y="113184"/>
                  </a:lnTo>
                  <a:lnTo>
                    <a:pt x="1160041" y="113184"/>
                  </a:lnTo>
                  <a:lnTo>
                    <a:pt x="1160041" y="191207"/>
                  </a:lnTo>
                  <a:lnTo>
                    <a:pt x="1396119" y="191207"/>
                  </a:lnTo>
                  <a:lnTo>
                    <a:pt x="1396119" y="291331"/>
                  </a:lnTo>
                  <a:lnTo>
                    <a:pt x="1160041" y="291331"/>
                  </a:lnTo>
                  <a:lnTo>
                    <a:pt x="1160041" y="388107"/>
                  </a:lnTo>
                  <a:lnTo>
                    <a:pt x="1421904" y="388107"/>
                  </a:lnTo>
                  <a:lnTo>
                    <a:pt x="1421904" y="499281"/>
                  </a:lnTo>
                  <a:lnTo>
                    <a:pt x="1008013" y="499281"/>
                  </a:lnTo>
                  <a:close/>
                  <a:moveTo>
                    <a:pt x="551148" y="8371"/>
                  </a:moveTo>
                  <a:lnTo>
                    <a:pt x="702841" y="8371"/>
                  </a:lnTo>
                  <a:lnTo>
                    <a:pt x="702841" y="378395"/>
                  </a:lnTo>
                  <a:lnTo>
                    <a:pt x="939589" y="378395"/>
                  </a:lnTo>
                  <a:lnTo>
                    <a:pt x="939589" y="499281"/>
                  </a:lnTo>
                  <a:lnTo>
                    <a:pt x="551148" y="499281"/>
                  </a:lnTo>
                  <a:close/>
                  <a:moveTo>
                    <a:pt x="248134" y="0"/>
                  </a:moveTo>
                  <a:cubicBezTo>
                    <a:pt x="309972" y="0"/>
                    <a:pt x="358583" y="12501"/>
                    <a:pt x="393966" y="37505"/>
                  </a:cubicBezTo>
                  <a:cubicBezTo>
                    <a:pt x="429350" y="62508"/>
                    <a:pt x="455637" y="100905"/>
                    <a:pt x="472827" y="152698"/>
                  </a:cubicBezTo>
                  <a:lnTo>
                    <a:pt x="338882" y="182500"/>
                  </a:lnTo>
                  <a:cubicBezTo>
                    <a:pt x="334193" y="167543"/>
                    <a:pt x="329282" y="156604"/>
                    <a:pt x="324148" y="149684"/>
                  </a:cubicBezTo>
                  <a:cubicBezTo>
                    <a:pt x="315664" y="138075"/>
                    <a:pt x="305284" y="129146"/>
                    <a:pt x="293005" y="122895"/>
                  </a:cubicBezTo>
                  <a:cubicBezTo>
                    <a:pt x="280727" y="116644"/>
                    <a:pt x="266998" y="113519"/>
                    <a:pt x="251817" y="113519"/>
                  </a:cubicBezTo>
                  <a:cubicBezTo>
                    <a:pt x="217438" y="113519"/>
                    <a:pt x="191095" y="127344"/>
                    <a:pt x="172789" y="154995"/>
                  </a:cubicBezTo>
                  <a:cubicBezTo>
                    <a:pt x="158948" y="175508"/>
                    <a:pt x="152028" y="207727"/>
                    <a:pt x="152028" y="251650"/>
                  </a:cubicBezTo>
                  <a:cubicBezTo>
                    <a:pt x="152028" y="306058"/>
                    <a:pt x="160288" y="343352"/>
                    <a:pt x="176808" y="363531"/>
                  </a:cubicBezTo>
                  <a:cubicBezTo>
                    <a:pt x="193328" y="383710"/>
                    <a:pt x="216545" y="393799"/>
                    <a:pt x="246459" y="393799"/>
                  </a:cubicBezTo>
                  <a:cubicBezTo>
                    <a:pt x="275481" y="393799"/>
                    <a:pt x="297414" y="385651"/>
                    <a:pt x="312260" y="369354"/>
                  </a:cubicBezTo>
                  <a:cubicBezTo>
                    <a:pt x="327106" y="353057"/>
                    <a:pt x="337877" y="329394"/>
                    <a:pt x="344574" y="298363"/>
                  </a:cubicBezTo>
                  <a:lnTo>
                    <a:pt x="477515" y="338547"/>
                  </a:lnTo>
                  <a:cubicBezTo>
                    <a:pt x="468585" y="375828"/>
                    <a:pt x="454521" y="406970"/>
                    <a:pt x="435322" y="431974"/>
                  </a:cubicBezTo>
                  <a:cubicBezTo>
                    <a:pt x="416123" y="456977"/>
                    <a:pt x="392292" y="475841"/>
                    <a:pt x="363829" y="488565"/>
                  </a:cubicBezTo>
                  <a:cubicBezTo>
                    <a:pt x="335366" y="501290"/>
                    <a:pt x="299144" y="507653"/>
                    <a:pt x="255166" y="507653"/>
                  </a:cubicBezTo>
                  <a:cubicBezTo>
                    <a:pt x="201811" y="507653"/>
                    <a:pt x="158223" y="499900"/>
                    <a:pt x="124402" y="484395"/>
                  </a:cubicBezTo>
                  <a:cubicBezTo>
                    <a:pt x="90580" y="468891"/>
                    <a:pt x="61391" y="441617"/>
                    <a:pt x="36835" y="402576"/>
                  </a:cubicBezTo>
                  <a:cubicBezTo>
                    <a:pt x="12278" y="363535"/>
                    <a:pt x="0" y="313561"/>
                    <a:pt x="0" y="252654"/>
                  </a:cubicBezTo>
                  <a:cubicBezTo>
                    <a:pt x="0" y="171450"/>
                    <a:pt x="21599" y="109040"/>
                    <a:pt x="64796" y="65424"/>
                  </a:cubicBezTo>
                  <a:cubicBezTo>
                    <a:pt x="107993" y="21808"/>
                    <a:pt x="169106" y="0"/>
                    <a:pt x="24813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Freeform: Shape 442">
              <a:extLst>
                <a:ext uri="{FF2B5EF4-FFF2-40B4-BE49-F238E27FC236}">
                  <a16:creationId xmlns:a16="http://schemas.microsoft.com/office/drawing/2014/main" id="{B29D219B-1BEC-4492-8F9C-B6CDFA92E57F}"/>
                </a:ext>
              </a:extLst>
            </p:cNvPr>
            <p:cNvSpPr/>
            <p:nvPr/>
          </p:nvSpPr>
          <p:spPr>
            <a:xfrm>
              <a:off x="4972104" y="4030058"/>
              <a:ext cx="2483991" cy="401293"/>
            </a:xfrm>
            <a:custGeom>
              <a:avLst/>
              <a:gdLst/>
              <a:ahLst/>
              <a:cxnLst/>
              <a:rect l="l" t="t" r="r" b="b"/>
              <a:pathLst>
                <a:path w="3142357" h="507653">
                  <a:moveTo>
                    <a:pt x="1716807" y="107491"/>
                  </a:moveTo>
                  <a:lnTo>
                    <a:pt x="1716807" y="207280"/>
                  </a:lnTo>
                  <a:lnTo>
                    <a:pt x="1780766" y="207280"/>
                  </a:lnTo>
                  <a:cubicBezTo>
                    <a:pt x="1787686" y="207280"/>
                    <a:pt x="1801081" y="205048"/>
                    <a:pt x="1820949" y="200583"/>
                  </a:cubicBezTo>
                  <a:cubicBezTo>
                    <a:pt x="1830995" y="198574"/>
                    <a:pt x="1839199" y="193439"/>
                    <a:pt x="1845562" y="185179"/>
                  </a:cubicBezTo>
                  <a:cubicBezTo>
                    <a:pt x="1851924" y="176919"/>
                    <a:pt x="1855105" y="167432"/>
                    <a:pt x="1855105" y="156716"/>
                  </a:cubicBezTo>
                  <a:cubicBezTo>
                    <a:pt x="1855105" y="140866"/>
                    <a:pt x="1850082" y="128699"/>
                    <a:pt x="1840036" y="120216"/>
                  </a:cubicBezTo>
                  <a:cubicBezTo>
                    <a:pt x="1829990" y="111733"/>
                    <a:pt x="1811127" y="107491"/>
                    <a:pt x="1783445" y="107491"/>
                  </a:cubicBezTo>
                  <a:close/>
                  <a:moveTo>
                    <a:pt x="2608250" y="8372"/>
                  </a:moveTo>
                  <a:lnTo>
                    <a:pt x="2776749" y="8372"/>
                  </a:lnTo>
                  <a:lnTo>
                    <a:pt x="2875654" y="173982"/>
                  </a:lnTo>
                  <a:lnTo>
                    <a:pt x="2974763" y="8372"/>
                  </a:lnTo>
                  <a:lnTo>
                    <a:pt x="3142357" y="8372"/>
                  </a:lnTo>
                  <a:lnTo>
                    <a:pt x="2951485" y="293675"/>
                  </a:lnTo>
                  <a:lnTo>
                    <a:pt x="2951485" y="499281"/>
                  </a:lnTo>
                  <a:lnTo>
                    <a:pt x="2799457" y="499281"/>
                  </a:lnTo>
                  <a:lnTo>
                    <a:pt x="2799457" y="293675"/>
                  </a:lnTo>
                  <a:close/>
                  <a:moveTo>
                    <a:pt x="1564444" y="8372"/>
                  </a:moveTo>
                  <a:lnTo>
                    <a:pt x="1817266" y="8372"/>
                  </a:lnTo>
                  <a:cubicBezTo>
                    <a:pt x="1864147" y="8372"/>
                    <a:pt x="1899977" y="12390"/>
                    <a:pt x="1924757" y="20427"/>
                  </a:cubicBezTo>
                  <a:cubicBezTo>
                    <a:pt x="1949537" y="28463"/>
                    <a:pt x="1969517" y="43365"/>
                    <a:pt x="1984697" y="65131"/>
                  </a:cubicBezTo>
                  <a:cubicBezTo>
                    <a:pt x="1999878" y="86897"/>
                    <a:pt x="2007468" y="113407"/>
                    <a:pt x="2007468" y="144661"/>
                  </a:cubicBezTo>
                  <a:cubicBezTo>
                    <a:pt x="2007468" y="171896"/>
                    <a:pt x="2001660" y="195393"/>
                    <a:pt x="1990045" y="215150"/>
                  </a:cubicBezTo>
                  <a:cubicBezTo>
                    <a:pt x="1978429" y="234907"/>
                    <a:pt x="1962459" y="250924"/>
                    <a:pt x="1942133" y="263203"/>
                  </a:cubicBezTo>
                  <a:cubicBezTo>
                    <a:pt x="1929178" y="271016"/>
                    <a:pt x="1911420" y="277490"/>
                    <a:pt x="1888858" y="282625"/>
                  </a:cubicBezTo>
                  <a:cubicBezTo>
                    <a:pt x="1906927" y="288659"/>
                    <a:pt x="1920090" y="294692"/>
                    <a:pt x="1928346" y="300723"/>
                  </a:cubicBezTo>
                  <a:cubicBezTo>
                    <a:pt x="1933924" y="304745"/>
                    <a:pt x="1942011" y="313347"/>
                    <a:pt x="1952608" y="326531"/>
                  </a:cubicBezTo>
                  <a:cubicBezTo>
                    <a:pt x="1963205" y="339714"/>
                    <a:pt x="1970288" y="349882"/>
                    <a:pt x="1973856" y="357032"/>
                  </a:cubicBezTo>
                  <a:lnTo>
                    <a:pt x="2047317" y="499281"/>
                  </a:lnTo>
                  <a:lnTo>
                    <a:pt x="1875914" y="499281"/>
                  </a:lnTo>
                  <a:lnTo>
                    <a:pt x="1794830" y="349262"/>
                  </a:lnTo>
                  <a:cubicBezTo>
                    <a:pt x="1784561" y="329840"/>
                    <a:pt x="1775408" y="317227"/>
                    <a:pt x="1767371" y="311423"/>
                  </a:cubicBezTo>
                  <a:cubicBezTo>
                    <a:pt x="1756432" y="303833"/>
                    <a:pt x="1744042" y="300038"/>
                    <a:pt x="1730201" y="300038"/>
                  </a:cubicBezTo>
                  <a:lnTo>
                    <a:pt x="1716807" y="300038"/>
                  </a:lnTo>
                  <a:lnTo>
                    <a:pt x="1716807" y="499281"/>
                  </a:lnTo>
                  <a:lnTo>
                    <a:pt x="1564444" y="499281"/>
                  </a:lnTo>
                  <a:close/>
                  <a:moveTo>
                    <a:pt x="1066800" y="8372"/>
                  </a:moveTo>
                  <a:lnTo>
                    <a:pt x="1473324" y="8372"/>
                  </a:lnTo>
                  <a:lnTo>
                    <a:pt x="1473324" y="113184"/>
                  </a:lnTo>
                  <a:lnTo>
                    <a:pt x="1218828" y="113184"/>
                  </a:lnTo>
                  <a:lnTo>
                    <a:pt x="1218828" y="191207"/>
                  </a:lnTo>
                  <a:lnTo>
                    <a:pt x="1454906" y="191207"/>
                  </a:lnTo>
                  <a:lnTo>
                    <a:pt x="1454906" y="291331"/>
                  </a:lnTo>
                  <a:lnTo>
                    <a:pt x="1218828" y="291331"/>
                  </a:lnTo>
                  <a:lnTo>
                    <a:pt x="1218828" y="388107"/>
                  </a:lnTo>
                  <a:lnTo>
                    <a:pt x="1480691" y="388107"/>
                  </a:lnTo>
                  <a:lnTo>
                    <a:pt x="1480691" y="499281"/>
                  </a:lnTo>
                  <a:lnTo>
                    <a:pt x="1066800" y="499281"/>
                  </a:lnTo>
                  <a:close/>
                  <a:moveTo>
                    <a:pt x="496639" y="8372"/>
                  </a:moveTo>
                  <a:lnTo>
                    <a:pt x="638286" y="8372"/>
                  </a:lnTo>
                  <a:lnTo>
                    <a:pt x="823131" y="279967"/>
                  </a:lnTo>
                  <a:lnTo>
                    <a:pt x="823131" y="8372"/>
                  </a:lnTo>
                  <a:lnTo>
                    <a:pt x="966118" y="8372"/>
                  </a:lnTo>
                  <a:lnTo>
                    <a:pt x="966118" y="499281"/>
                  </a:lnTo>
                  <a:lnTo>
                    <a:pt x="823131" y="499281"/>
                  </a:lnTo>
                  <a:lnTo>
                    <a:pt x="639291" y="229737"/>
                  </a:lnTo>
                  <a:lnTo>
                    <a:pt x="639291" y="499281"/>
                  </a:lnTo>
                  <a:lnTo>
                    <a:pt x="496639" y="499281"/>
                  </a:lnTo>
                  <a:close/>
                  <a:moveTo>
                    <a:pt x="0" y="8372"/>
                  </a:moveTo>
                  <a:lnTo>
                    <a:pt x="406524" y="8372"/>
                  </a:lnTo>
                  <a:lnTo>
                    <a:pt x="406524" y="113184"/>
                  </a:lnTo>
                  <a:lnTo>
                    <a:pt x="152028" y="113184"/>
                  </a:lnTo>
                  <a:lnTo>
                    <a:pt x="152028" y="191207"/>
                  </a:lnTo>
                  <a:lnTo>
                    <a:pt x="388106" y="191207"/>
                  </a:lnTo>
                  <a:lnTo>
                    <a:pt x="388106" y="291331"/>
                  </a:lnTo>
                  <a:lnTo>
                    <a:pt x="152028" y="291331"/>
                  </a:lnTo>
                  <a:lnTo>
                    <a:pt x="152028" y="388107"/>
                  </a:lnTo>
                  <a:lnTo>
                    <a:pt x="413891" y="388107"/>
                  </a:lnTo>
                  <a:lnTo>
                    <a:pt x="413891" y="499281"/>
                  </a:lnTo>
                  <a:lnTo>
                    <a:pt x="0" y="499281"/>
                  </a:lnTo>
                  <a:close/>
                  <a:moveTo>
                    <a:pt x="2332099" y="0"/>
                  </a:moveTo>
                  <a:cubicBezTo>
                    <a:pt x="2386347" y="0"/>
                    <a:pt x="2426921" y="4911"/>
                    <a:pt x="2453822" y="14734"/>
                  </a:cubicBezTo>
                  <a:cubicBezTo>
                    <a:pt x="2480723" y="24557"/>
                    <a:pt x="2503047" y="39793"/>
                    <a:pt x="2520795" y="60443"/>
                  </a:cubicBezTo>
                  <a:cubicBezTo>
                    <a:pt x="2538543" y="81093"/>
                    <a:pt x="2551881" y="107268"/>
                    <a:pt x="2560811" y="138968"/>
                  </a:cubicBezTo>
                  <a:lnTo>
                    <a:pt x="2414476" y="165088"/>
                  </a:lnTo>
                  <a:cubicBezTo>
                    <a:pt x="2408448" y="146559"/>
                    <a:pt x="2398235" y="132383"/>
                    <a:pt x="2383836" y="122560"/>
                  </a:cubicBezTo>
                  <a:cubicBezTo>
                    <a:pt x="2369437" y="112737"/>
                    <a:pt x="2351075" y="107826"/>
                    <a:pt x="2328751" y="107826"/>
                  </a:cubicBezTo>
                  <a:cubicBezTo>
                    <a:pt x="2295488" y="107826"/>
                    <a:pt x="2268978" y="119379"/>
                    <a:pt x="2249221" y="142484"/>
                  </a:cubicBezTo>
                  <a:cubicBezTo>
                    <a:pt x="2229464" y="165590"/>
                    <a:pt x="2219585" y="202146"/>
                    <a:pt x="2219585" y="252152"/>
                  </a:cubicBezTo>
                  <a:cubicBezTo>
                    <a:pt x="2219585" y="305284"/>
                    <a:pt x="2229575" y="343235"/>
                    <a:pt x="2249556" y="366006"/>
                  </a:cubicBezTo>
                  <a:cubicBezTo>
                    <a:pt x="2269536" y="388776"/>
                    <a:pt x="2297385" y="400162"/>
                    <a:pt x="2333104" y="400162"/>
                  </a:cubicBezTo>
                  <a:cubicBezTo>
                    <a:pt x="2350070" y="400162"/>
                    <a:pt x="2366255" y="397706"/>
                    <a:pt x="2381659" y="392795"/>
                  </a:cubicBezTo>
                  <a:cubicBezTo>
                    <a:pt x="2397063" y="387883"/>
                    <a:pt x="2414699" y="379512"/>
                    <a:pt x="2434567" y="367680"/>
                  </a:cubicBezTo>
                  <a:lnTo>
                    <a:pt x="2434567" y="321469"/>
                  </a:lnTo>
                  <a:lnTo>
                    <a:pt x="2333104" y="321469"/>
                  </a:lnTo>
                  <a:lnTo>
                    <a:pt x="2333104" y="219335"/>
                  </a:lnTo>
                  <a:lnTo>
                    <a:pt x="2567508" y="219335"/>
                  </a:lnTo>
                  <a:lnTo>
                    <a:pt x="2567508" y="428625"/>
                  </a:lnTo>
                  <a:cubicBezTo>
                    <a:pt x="2522637" y="459209"/>
                    <a:pt x="2482955" y="480027"/>
                    <a:pt x="2448464" y="491077"/>
                  </a:cubicBezTo>
                  <a:cubicBezTo>
                    <a:pt x="2413973" y="502128"/>
                    <a:pt x="2373064" y="507653"/>
                    <a:pt x="2325737" y="507653"/>
                  </a:cubicBezTo>
                  <a:cubicBezTo>
                    <a:pt x="2267471" y="507653"/>
                    <a:pt x="2219976" y="497718"/>
                    <a:pt x="2183253" y="477850"/>
                  </a:cubicBezTo>
                  <a:cubicBezTo>
                    <a:pt x="2146529" y="457981"/>
                    <a:pt x="2118066" y="428402"/>
                    <a:pt x="2097862" y="389111"/>
                  </a:cubicBezTo>
                  <a:cubicBezTo>
                    <a:pt x="2077659" y="349821"/>
                    <a:pt x="2067557" y="304726"/>
                    <a:pt x="2067557" y="253826"/>
                  </a:cubicBezTo>
                  <a:cubicBezTo>
                    <a:pt x="2067557" y="200248"/>
                    <a:pt x="2078608" y="153646"/>
                    <a:pt x="2100709" y="114021"/>
                  </a:cubicBezTo>
                  <a:cubicBezTo>
                    <a:pt x="2122810" y="74395"/>
                    <a:pt x="2155180" y="44314"/>
                    <a:pt x="2197819" y="23775"/>
                  </a:cubicBezTo>
                  <a:cubicBezTo>
                    <a:pt x="2231082" y="7925"/>
                    <a:pt x="2275842" y="0"/>
                    <a:pt x="233209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9" name="Group 448">
            <a:extLst>
              <a:ext uri="{FF2B5EF4-FFF2-40B4-BE49-F238E27FC236}">
                <a16:creationId xmlns:a16="http://schemas.microsoft.com/office/drawing/2014/main" id="{053D0694-84ED-41E3-B9E2-59912B7245D9}"/>
              </a:ext>
            </a:extLst>
          </p:cNvPr>
          <p:cNvGrpSpPr/>
          <p:nvPr/>
        </p:nvGrpSpPr>
        <p:grpSpPr>
          <a:xfrm>
            <a:off x="3897923" y="1031874"/>
            <a:ext cx="4237028" cy="2047282"/>
            <a:chOff x="3897923" y="1031874"/>
            <a:chExt cx="4237028" cy="2047282"/>
          </a:xfrm>
        </p:grpSpPr>
        <p:grpSp>
          <p:nvGrpSpPr>
            <p:cNvPr id="315" name="Group 314">
              <a:extLst>
                <a:ext uri="{FF2B5EF4-FFF2-40B4-BE49-F238E27FC236}">
                  <a16:creationId xmlns:a16="http://schemas.microsoft.com/office/drawing/2014/main" id="{D7994479-5D67-41F8-9C55-8A1BEABB4A53}"/>
                </a:ext>
              </a:extLst>
            </p:cNvPr>
            <p:cNvGrpSpPr/>
            <p:nvPr/>
          </p:nvGrpSpPr>
          <p:grpSpPr>
            <a:xfrm>
              <a:off x="5130243" y="1779420"/>
              <a:ext cx="979496" cy="1186636"/>
              <a:chOff x="5966554" y="1888017"/>
              <a:chExt cx="893221" cy="1082116"/>
            </a:xfrm>
          </p:grpSpPr>
          <p:sp>
            <p:nvSpPr>
              <p:cNvPr id="290" name="Graphic 12">
                <a:extLst>
                  <a:ext uri="{FF2B5EF4-FFF2-40B4-BE49-F238E27FC236}">
                    <a16:creationId xmlns:a16="http://schemas.microsoft.com/office/drawing/2014/main" id="{0D3033F6-D2A2-4FEF-B2AC-8705BB9A7CDF}"/>
                  </a:ext>
                </a:extLst>
              </p:cNvPr>
              <p:cNvSpPr/>
              <p:nvPr/>
            </p:nvSpPr>
            <p:spPr>
              <a:xfrm>
                <a:off x="5966554" y="1888017"/>
                <a:ext cx="573868" cy="326290"/>
              </a:xfrm>
              <a:custGeom>
                <a:avLst/>
                <a:gdLst>
                  <a:gd name="connsiteX0" fmla="*/ 11922847 w 11944350"/>
                  <a:gd name="connsiteY0" fmla="*/ 958396 h 6791325"/>
                  <a:gd name="connsiteX1" fmla="*/ 9884497 w 11944350"/>
                  <a:gd name="connsiteY1" fmla="*/ 6848 h 6791325"/>
                  <a:gd name="connsiteX2" fmla="*/ 6293573 w 11944350"/>
                  <a:gd name="connsiteY2" fmla="*/ 1401308 h 6791325"/>
                  <a:gd name="connsiteX3" fmla="*/ 1673948 w 11944350"/>
                  <a:gd name="connsiteY3" fmla="*/ 996496 h 6791325"/>
                  <a:gd name="connsiteX4" fmla="*/ 1488210 w 11944350"/>
                  <a:gd name="connsiteY4" fmla="*/ 2358571 h 6791325"/>
                  <a:gd name="connsiteX5" fmla="*/ 1841588 w 11944350"/>
                  <a:gd name="connsiteY5" fmla="*/ 3539671 h 6791325"/>
                  <a:gd name="connsiteX6" fmla="*/ 155663 w 11944350"/>
                  <a:gd name="connsiteY6" fmla="*/ 4530271 h 6791325"/>
                  <a:gd name="connsiteX7" fmla="*/ 1294853 w 11944350"/>
                  <a:gd name="connsiteY7" fmla="*/ 6156188 h 6791325"/>
                  <a:gd name="connsiteX8" fmla="*/ 1816823 w 11944350"/>
                  <a:gd name="connsiteY8" fmla="*/ 6426699 h 6791325"/>
                  <a:gd name="connsiteX9" fmla="*/ 2181630 w 11944350"/>
                  <a:gd name="connsiteY9" fmla="*/ 6753406 h 6791325"/>
                  <a:gd name="connsiteX10" fmla="*/ 2930295 w 11944350"/>
                  <a:gd name="connsiteY10" fmla="*/ 6784838 h 6791325"/>
                  <a:gd name="connsiteX11" fmla="*/ 2451188 w 11944350"/>
                  <a:gd name="connsiteY11" fmla="*/ 6126661 h 6791325"/>
                  <a:gd name="connsiteX12" fmla="*/ 2352128 w 11944350"/>
                  <a:gd name="connsiteY12" fmla="*/ 5419906 h 6791325"/>
                  <a:gd name="connsiteX13" fmla="*/ 3638003 w 11944350"/>
                  <a:gd name="connsiteY13" fmla="*/ 4676003 h 6791325"/>
                  <a:gd name="connsiteX14" fmla="*/ 3425595 w 11944350"/>
                  <a:gd name="connsiteY14" fmla="*/ 3607298 h 6791325"/>
                  <a:gd name="connsiteX15" fmla="*/ 5353456 w 11944350"/>
                  <a:gd name="connsiteY15" fmla="*/ 3782558 h 6791325"/>
                  <a:gd name="connsiteX16" fmla="*/ 7006995 w 11944350"/>
                  <a:gd name="connsiteY16" fmla="*/ 3392986 h 6791325"/>
                  <a:gd name="connsiteX17" fmla="*/ 8492895 w 11944350"/>
                  <a:gd name="connsiteY17" fmla="*/ 2407148 h 6791325"/>
                  <a:gd name="connsiteX18" fmla="*/ 10588395 w 11944350"/>
                  <a:gd name="connsiteY18" fmla="*/ 2607173 h 6791325"/>
                  <a:gd name="connsiteX19" fmla="*/ 11922847 w 11944350"/>
                  <a:gd name="connsiteY19" fmla="*/ 958396 h 679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944350" h="6791325">
                    <a:moveTo>
                      <a:pt x="11922847" y="958396"/>
                    </a:moveTo>
                    <a:cubicBezTo>
                      <a:pt x="11710441" y="147818"/>
                      <a:pt x="10620780" y="-40777"/>
                      <a:pt x="9884497" y="6848"/>
                    </a:cubicBezTo>
                    <a:cubicBezTo>
                      <a:pt x="8818650" y="76381"/>
                      <a:pt x="7229881" y="1044121"/>
                      <a:pt x="6293573" y="1401308"/>
                    </a:cubicBezTo>
                    <a:cubicBezTo>
                      <a:pt x="4570501" y="2059486"/>
                      <a:pt x="3269385" y="-370342"/>
                      <a:pt x="1673948" y="996496"/>
                    </a:cubicBezTo>
                    <a:cubicBezTo>
                      <a:pt x="1366290" y="1260338"/>
                      <a:pt x="1319618" y="1964236"/>
                      <a:pt x="1488210" y="2358571"/>
                    </a:cubicBezTo>
                    <a:cubicBezTo>
                      <a:pt x="1616798" y="2657656"/>
                      <a:pt x="1783485" y="3209153"/>
                      <a:pt x="1841588" y="3539671"/>
                    </a:cubicBezTo>
                    <a:cubicBezTo>
                      <a:pt x="1971128" y="4275953"/>
                      <a:pt x="487133" y="3938768"/>
                      <a:pt x="155663" y="4530271"/>
                    </a:cubicBezTo>
                    <a:cubicBezTo>
                      <a:pt x="-386310" y="5498011"/>
                      <a:pt x="607148" y="5906633"/>
                      <a:pt x="1294853" y="6156188"/>
                    </a:cubicBezTo>
                    <a:cubicBezTo>
                      <a:pt x="1482495" y="6223816"/>
                      <a:pt x="1677758" y="6279061"/>
                      <a:pt x="1816823" y="6426699"/>
                    </a:cubicBezTo>
                    <a:cubicBezTo>
                      <a:pt x="1829205" y="6440033"/>
                      <a:pt x="2205443" y="6767693"/>
                      <a:pt x="2181630" y="6753406"/>
                    </a:cubicBezTo>
                    <a:cubicBezTo>
                      <a:pt x="2294025" y="6823891"/>
                      <a:pt x="2802660" y="6784838"/>
                      <a:pt x="2930295" y="6784838"/>
                    </a:cubicBezTo>
                    <a:cubicBezTo>
                      <a:pt x="2831235" y="6709591"/>
                      <a:pt x="2550248" y="6259058"/>
                      <a:pt x="2451188" y="6126661"/>
                    </a:cubicBezTo>
                    <a:cubicBezTo>
                      <a:pt x="2279738" y="5898061"/>
                      <a:pt x="2165438" y="5698036"/>
                      <a:pt x="2352128" y="5419906"/>
                    </a:cubicBezTo>
                    <a:cubicBezTo>
                      <a:pt x="2632163" y="5002711"/>
                      <a:pt x="3646575" y="5310368"/>
                      <a:pt x="3638003" y="4676003"/>
                    </a:cubicBezTo>
                    <a:cubicBezTo>
                      <a:pt x="3631335" y="4198801"/>
                      <a:pt x="2949345" y="4121648"/>
                      <a:pt x="3425595" y="3607298"/>
                    </a:cubicBezTo>
                    <a:cubicBezTo>
                      <a:pt x="3972330" y="3016748"/>
                      <a:pt x="4710518" y="3607298"/>
                      <a:pt x="5353456" y="3782558"/>
                    </a:cubicBezTo>
                    <a:cubicBezTo>
                      <a:pt x="5906858" y="3934006"/>
                      <a:pt x="6559320" y="3850186"/>
                      <a:pt x="7006995" y="3392986"/>
                    </a:cubicBezTo>
                    <a:cubicBezTo>
                      <a:pt x="7565160" y="2821486"/>
                      <a:pt x="7475626" y="2466203"/>
                      <a:pt x="8492895" y="2407148"/>
                    </a:cubicBezTo>
                    <a:cubicBezTo>
                      <a:pt x="9212985" y="2365238"/>
                      <a:pt x="9866400" y="2736713"/>
                      <a:pt x="10588395" y="2607173"/>
                    </a:cubicBezTo>
                    <a:cubicBezTo>
                      <a:pt x="11225618" y="2491921"/>
                      <a:pt x="12105728" y="1653721"/>
                      <a:pt x="11922847" y="958396"/>
                    </a:cubicBezTo>
                    <a:close/>
                  </a:path>
                </a:pathLst>
              </a:custGeom>
              <a:solidFill>
                <a:schemeClr val="accent1"/>
              </a:solidFill>
              <a:ln w="9525" cap="flat">
                <a:noFill/>
                <a:prstDash val="solid"/>
                <a:miter/>
              </a:ln>
            </p:spPr>
            <p:txBody>
              <a:bodyPr rtlCol="0" anchor="ctr"/>
              <a:lstStyle/>
              <a:p>
                <a:endParaRPr lang="en-US"/>
              </a:p>
            </p:txBody>
          </p:sp>
          <p:grpSp>
            <p:nvGrpSpPr>
              <p:cNvPr id="223" name="Group 222">
                <a:extLst>
                  <a:ext uri="{FF2B5EF4-FFF2-40B4-BE49-F238E27FC236}">
                    <a16:creationId xmlns:a16="http://schemas.microsoft.com/office/drawing/2014/main" id="{45093142-4C00-4C99-99C5-C988AAE06B9E}"/>
                  </a:ext>
                </a:extLst>
              </p:cNvPr>
              <p:cNvGrpSpPr/>
              <p:nvPr/>
            </p:nvGrpSpPr>
            <p:grpSpPr>
              <a:xfrm>
                <a:off x="5973140" y="2116070"/>
                <a:ext cx="886635" cy="854063"/>
                <a:chOff x="6892390" y="1213970"/>
                <a:chExt cx="4754685" cy="4580013"/>
              </a:xfrm>
            </p:grpSpPr>
            <p:grpSp>
              <p:nvGrpSpPr>
                <p:cNvPr id="224" name="Group 223">
                  <a:extLst>
                    <a:ext uri="{FF2B5EF4-FFF2-40B4-BE49-F238E27FC236}">
                      <a16:creationId xmlns:a16="http://schemas.microsoft.com/office/drawing/2014/main" id="{400080F0-F09F-4D70-AD36-4F8957A000F8}"/>
                    </a:ext>
                  </a:extLst>
                </p:cNvPr>
                <p:cNvGrpSpPr/>
                <p:nvPr/>
              </p:nvGrpSpPr>
              <p:grpSpPr>
                <a:xfrm>
                  <a:off x="6892390" y="1621878"/>
                  <a:ext cx="1097280" cy="4172105"/>
                  <a:chOff x="6599258" y="1944858"/>
                  <a:chExt cx="1097280" cy="4172105"/>
                </a:xfrm>
              </p:grpSpPr>
              <p:sp>
                <p:nvSpPr>
                  <p:cNvPr id="277" name="Rectangle 276">
                    <a:extLst>
                      <a:ext uri="{FF2B5EF4-FFF2-40B4-BE49-F238E27FC236}">
                        <a16:creationId xmlns:a16="http://schemas.microsoft.com/office/drawing/2014/main" id="{ADDF2859-9AE5-471D-A6D4-A36E95731AE3}"/>
                      </a:ext>
                    </a:extLst>
                  </p:cNvPr>
                  <p:cNvSpPr/>
                  <p:nvPr/>
                </p:nvSpPr>
                <p:spPr>
                  <a:xfrm>
                    <a:off x="6599259" y="3642459"/>
                    <a:ext cx="1097279" cy="2470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a:extLst>
                      <a:ext uri="{FF2B5EF4-FFF2-40B4-BE49-F238E27FC236}">
                        <a16:creationId xmlns:a16="http://schemas.microsoft.com/office/drawing/2014/main" id="{055EB97B-6EFC-4DF1-80FD-E5BD1593B7FA}"/>
                      </a:ext>
                    </a:extLst>
                  </p:cNvPr>
                  <p:cNvSpPr/>
                  <p:nvPr/>
                </p:nvSpPr>
                <p:spPr>
                  <a:xfrm>
                    <a:off x="7147898" y="3640420"/>
                    <a:ext cx="548640" cy="24730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9" name="Group 278">
                    <a:extLst>
                      <a:ext uri="{FF2B5EF4-FFF2-40B4-BE49-F238E27FC236}">
                        <a16:creationId xmlns:a16="http://schemas.microsoft.com/office/drawing/2014/main" id="{75A3CC07-968A-4E5C-A671-69CE7092C621}"/>
                      </a:ext>
                    </a:extLst>
                  </p:cNvPr>
                  <p:cNvGrpSpPr/>
                  <p:nvPr/>
                </p:nvGrpSpPr>
                <p:grpSpPr>
                  <a:xfrm>
                    <a:off x="6801135" y="1944858"/>
                    <a:ext cx="640082" cy="1722534"/>
                    <a:chOff x="6913575" y="1813492"/>
                    <a:chExt cx="405185" cy="2497948"/>
                  </a:xfrm>
                </p:grpSpPr>
                <p:grpSp>
                  <p:nvGrpSpPr>
                    <p:cNvPr id="284" name="Group 283">
                      <a:extLst>
                        <a:ext uri="{FF2B5EF4-FFF2-40B4-BE49-F238E27FC236}">
                          <a16:creationId xmlns:a16="http://schemas.microsoft.com/office/drawing/2014/main" id="{B2C4DA12-63D3-4AA6-8231-05DB76526FE2}"/>
                        </a:ext>
                      </a:extLst>
                    </p:cNvPr>
                    <p:cNvGrpSpPr/>
                    <p:nvPr/>
                  </p:nvGrpSpPr>
                  <p:grpSpPr>
                    <a:xfrm>
                      <a:off x="6913576" y="2297867"/>
                      <a:ext cx="405184" cy="2013573"/>
                      <a:chOff x="2507828" y="1738469"/>
                      <a:chExt cx="405184" cy="214763"/>
                    </a:xfrm>
                  </p:grpSpPr>
                  <p:sp>
                    <p:nvSpPr>
                      <p:cNvPr id="288" name="Rectangle 287">
                        <a:extLst>
                          <a:ext uri="{FF2B5EF4-FFF2-40B4-BE49-F238E27FC236}">
                            <a16:creationId xmlns:a16="http://schemas.microsoft.com/office/drawing/2014/main" id="{18FF0EC5-B333-4F9C-9F1B-36DC699A9E90}"/>
                          </a:ext>
                        </a:extLst>
                      </p:cNvPr>
                      <p:cNvSpPr/>
                      <p:nvPr/>
                    </p:nvSpPr>
                    <p:spPr>
                      <a:xfrm>
                        <a:off x="2507828" y="1738470"/>
                        <a:ext cx="405184" cy="2147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Rectangle 288">
                        <a:extLst>
                          <a:ext uri="{FF2B5EF4-FFF2-40B4-BE49-F238E27FC236}">
                            <a16:creationId xmlns:a16="http://schemas.microsoft.com/office/drawing/2014/main" id="{D901716F-8780-4694-B81D-AC9B20B3C5E5}"/>
                          </a:ext>
                        </a:extLst>
                      </p:cNvPr>
                      <p:cNvSpPr/>
                      <p:nvPr/>
                    </p:nvSpPr>
                    <p:spPr>
                      <a:xfrm>
                        <a:off x="2710420" y="1738469"/>
                        <a:ext cx="202592" cy="21476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5" name="Group 284">
                      <a:extLst>
                        <a:ext uri="{FF2B5EF4-FFF2-40B4-BE49-F238E27FC236}">
                          <a16:creationId xmlns:a16="http://schemas.microsoft.com/office/drawing/2014/main" id="{CBC26D51-19A6-490E-B64A-B8B0BAED33B3}"/>
                        </a:ext>
                      </a:extLst>
                    </p:cNvPr>
                    <p:cNvGrpSpPr/>
                    <p:nvPr/>
                  </p:nvGrpSpPr>
                  <p:grpSpPr>
                    <a:xfrm>
                      <a:off x="6913575" y="1813492"/>
                      <a:ext cx="405184" cy="529407"/>
                      <a:chOff x="2507827" y="1488604"/>
                      <a:chExt cx="405184" cy="348318"/>
                    </a:xfrm>
                  </p:grpSpPr>
                  <p:sp>
                    <p:nvSpPr>
                      <p:cNvPr id="286" name="Rectangle 285">
                        <a:extLst>
                          <a:ext uri="{FF2B5EF4-FFF2-40B4-BE49-F238E27FC236}">
                            <a16:creationId xmlns:a16="http://schemas.microsoft.com/office/drawing/2014/main" id="{B371B5BC-D65C-4A9D-9149-31218CEC4977}"/>
                          </a:ext>
                        </a:extLst>
                      </p:cNvPr>
                      <p:cNvSpPr/>
                      <p:nvPr/>
                    </p:nvSpPr>
                    <p:spPr>
                      <a:xfrm>
                        <a:off x="2507827" y="1488604"/>
                        <a:ext cx="405184" cy="3483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ectangle 286">
                        <a:extLst>
                          <a:ext uri="{FF2B5EF4-FFF2-40B4-BE49-F238E27FC236}">
                            <a16:creationId xmlns:a16="http://schemas.microsoft.com/office/drawing/2014/main" id="{38B521E9-BDAA-4365-8DF8-5DDE8006FE7A}"/>
                          </a:ext>
                        </a:extLst>
                      </p:cNvPr>
                      <p:cNvSpPr/>
                      <p:nvPr/>
                    </p:nvSpPr>
                    <p:spPr>
                      <a:xfrm>
                        <a:off x="2710417" y="1488604"/>
                        <a:ext cx="202592" cy="34831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80" name="Rectangle 279">
                    <a:extLst>
                      <a:ext uri="{FF2B5EF4-FFF2-40B4-BE49-F238E27FC236}">
                        <a16:creationId xmlns:a16="http://schemas.microsoft.com/office/drawing/2014/main" id="{B06EC529-CDA6-4074-A561-991BC0F0C23C}"/>
                      </a:ext>
                    </a:extLst>
                  </p:cNvPr>
                  <p:cNvSpPr/>
                  <p:nvPr/>
                </p:nvSpPr>
                <p:spPr>
                  <a:xfrm>
                    <a:off x="6750212" y="5635934"/>
                    <a:ext cx="208050" cy="481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ectangle 280">
                    <a:extLst>
                      <a:ext uri="{FF2B5EF4-FFF2-40B4-BE49-F238E27FC236}">
                        <a16:creationId xmlns:a16="http://schemas.microsoft.com/office/drawing/2014/main" id="{0D736C43-8CF3-42F9-873F-16A31AF18C0C}"/>
                      </a:ext>
                    </a:extLst>
                  </p:cNvPr>
                  <p:cNvSpPr/>
                  <p:nvPr/>
                </p:nvSpPr>
                <p:spPr>
                  <a:xfrm>
                    <a:off x="7318193" y="5635934"/>
                    <a:ext cx="208050" cy="481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a:extLst>
                      <a:ext uri="{FF2B5EF4-FFF2-40B4-BE49-F238E27FC236}">
                        <a16:creationId xmlns:a16="http://schemas.microsoft.com/office/drawing/2014/main" id="{A184E357-E4FA-4B76-B659-7D02484E99BF}"/>
                      </a:ext>
                    </a:extLst>
                  </p:cNvPr>
                  <p:cNvSpPr/>
                  <p:nvPr/>
                </p:nvSpPr>
                <p:spPr>
                  <a:xfrm>
                    <a:off x="6599258" y="3640999"/>
                    <a:ext cx="1097280" cy="2112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3" name="Rectangle 282">
                    <a:extLst>
                      <a:ext uri="{FF2B5EF4-FFF2-40B4-BE49-F238E27FC236}">
                        <a16:creationId xmlns:a16="http://schemas.microsoft.com/office/drawing/2014/main" id="{CEC2B666-9DD9-4022-B76D-C1741B54BC64}"/>
                      </a:ext>
                    </a:extLst>
                  </p:cNvPr>
                  <p:cNvSpPr/>
                  <p:nvPr/>
                </p:nvSpPr>
                <p:spPr>
                  <a:xfrm>
                    <a:off x="7147898" y="3637243"/>
                    <a:ext cx="548640" cy="21503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5" name="Group 224">
                  <a:extLst>
                    <a:ext uri="{FF2B5EF4-FFF2-40B4-BE49-F238E27FC236}">
                      <a16:creationId xmlns:a16="http://schemas.microsoft.com/office/drawing/2014/main" id="{9E4BB500-C3B7-4D6B-9A9A-4CCB9F5F106C}"/>
                    </a:ext>
                  </a:extLst>
                </p:cNvPr>
                <p:cNvGrpSpPr/>
                <p:nvPr/>
              </p:nvGrpSpPr>
              <p:grpSpPr>
                <a:xfrm>
                  <a:off x="7989475" y="3551655"/>
                  <a:ext cx="3657600" cy="2238823"/>
                  <a:chOff x="9073712" y="3504421"/>
                  <a:chExt cx="3657600" cy="2238823"/>
                </a:xfrm>
              </p:grpSpPr>
              <p:sp>
                <p:nvSpPr>
                  <p:cNvPr id="243" name="Rectangle 242">
                    <a:extLst>
                      <a:ext uri="{FF2B5EF4-FFF2-40B4-BE49-F238E27FC236}">
                        <a16:creationId xmlns:a16="http://schemas.microsoft.com/office/drawing/2014/main" id="{2279D5B4-C556-4095-9A6E-74268C85EA9C}"/>
                      </a:ext>
                    </a:extLst>
                  </p:cNvPr>
                  <p:cNvSpPr/>
                  <p:nvPr/>
                </p:nvSpPr>
                <p:spPr>
                  <a:xfrm>
                    <a:off x="9073712" y="3504421"/>
                    <a:ext cx="3657600" cy="22388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243">
                    <a:extLst>
                      <a:ext uri="{FF2B5EF4-FFF2-40B4-BE49-F238E27FC236}">
                        <a16:creationId xmlns:a16="http://schemas.microsoft.com/office/drawing/2014/main" id="{0F043A14-EAA9-4AE6-8C7D-F3F3368A5306}"/>
                      </a:ext>
                    </a:extLst>
                  </p:cNvPr>
                  <p:cNvSpPr/>
                  <p:nvPr/>
                </p:nvSpPr>
                <p:spPr>
                  <a:xfrm>
                    <a:off x="9073712" y="4274912"/>
                    <a:ext cx="3657600" cy="146093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5" name="Rectangle 244">
                    <a:extLst>
                      <a:ext uri="{FF2B5EF4-FFF2-40B4-BE49-F238E27FC236}">
                        <a16:creationId xmlns:a16="http://schemas.microsoft.com/office/drawing/2014/main" id="{99A01462-EB5C-4026-A975-CFA0C5276E4C}"/>
                      </a:ext>
                    </a:extLst>
                  </p:cNvPr>
                  <p:cNvSpPr/>
                  <p:nvPr/>
                </p:nvSpPr>
                <p:spPr>
                  <a:xfrm>
                    <a:off x="9073712" y="4530263"/>
                    <a:ext cx="3657600" cy="120558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6" name="Group 245">
                    <a:extLst>
                      <a:ext uri="{FF2B5EF4-FFF2-40B4-BE49-F238E27FC236}">
                        <a16:creationId xmlns:a16="http://schemas.microsoft.com/office/drawing/2014/main" id="{B6A32AE5-1D80-45D2-8BA0-09B23D5805DC}"/>
                      </a:ext>
                    </a:extLst>
                  </p:cNvPr>
                  <p:cNvGrpSpPr/>
                  <p:nvPr/>
                </p:nvGrpSpPr>
                <p:grpSpPr>
                  <a:xfrm>
                    <a:off x="10819673" y="5082143"/>
                    <a:ext cx="770444" cy="653701"/>
                    <a:chOff x="3816127" y="5359816"/>
                    <a:chExt cx="615608" cy="653701"/>
                  </a:xfrm>
                </p:grpSpPr>
                <p:sp>
                  <p:nvSpPr>
                    <p:cNvPr id="272" name="Rectangle 271">
                      <a:extLst>
                        <a:ext uri="{FF2B5EF4-FFF2-40B4-BE49-F238E27FC236}">
                          <a16:creationId xmlns:a16="http://schemas.microsoft.com/office/drawing/2014/main" id="{22106409-E99C-43CD-A431-D6E8C479379F}"/>
                        </a:ext>
                      </a:extLst>
                    </p:cNvPr>
                    <p:cNvSpPr/>
                    <p:nvPr/>
                  </p:nvSpPr>
                  <p:spPr>
                    <a:xfrm>
                      <a:off x="3816127" y="5359816"/>
                      <a:ext cx="615608" cy="6537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Rectangle 272">
                      <a:extLst>
                        <a:ext uri="{FF2B5EF4-FFF2-40B4-BE49-F238E27FC236}">
                          <a16:creationId xmlns:a16="http://schemas.microsoft.com/office/drawing/2014/main" id="{4E887B91-5012-4D7E-A9D9-52D347CFB23B}"/>
                        </a:ext>
                      </a:extLst>
                    </p:cNvPr>
                    <p:cNvSpPr/>
                    <p:nvPr/>
                  </p:nvSpPr>
                  <p:spPr>
                    <a:xfrm>
                      <a:off x="3816127" y="5447761"/>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Rectangle 273">
                      <a:extLst>
                        <a:ext uri="{FF2B5EF4-FFF2-40B4-BE49-F238E27FC236}">
                          <a16:creationId xmlns:a16="http://schemas.microsoft.com/office/drawing/2014/main" id="{2E15B43B-819A-44D4-8068-2CB3A71BEF54}"/>
                        </a:ext>
                      </a:extLst>
                    </p:cNvPr>
                    <p:cNvSpPr/>
                    <p:nvPr/>
                  </p:nvSpPr>
                  <p:spPr>
                    <a:xfrm>
                      <a:off x="3816127" y="5582058"/>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Rectangle 274">
                      <a:extLst>
                        <a:ext uri="{FF2B5EF4-FFF2-40B4-BE49-F238E27FC236}">
                          <a16:creationId xmlns:a16="http://schemas.microsoft.com/office/drawing/2014/main" id="{BEDFF3ED-2870-4A05-9117-A01E7EDFD115}"/>
                        </a:ext>
                      </a:extLst>
                    </p:cNvPr>
                    <p:cNvSpPr/>
                    <p:nvPr/>
                  </p:nvSpPr>
                  <p:spPr>
                    <a:xfrm>
                      <a:off x="3816127" y="5716355"/>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ectangle 275">
                      <a:extLst>
                        <a:ext uri="{FF2B5EF4-FFF2-40B4-BE49-F238E27FC236}">
                          <a16:creationId xmlns:a16="http://schemas.microsoft.com/office/drawing/2014/main" id="{F9A52FAC-42CE-4E0D-8F71-34C26BC671FE}"/>
                        </a:ext>
                      </a:extLst>
                    </p:cNvPr>
                    <p:cNvSpPr/>
                    <p:nvPr/>
                  </p:nvSpPr>
                  <p:spPr>
                    <a:xfrm>
                      <a:off x="3816127" y="5850652"/>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7" name="Group 246">
                    <a:extLst>
                      <a:ext uri="{FF2B5EF4-FFF2-40B4-BE49-F238E27FC236}">
                        <a16:creationId xmlns:a16="http://schemas.microsoft.com/office/drawing/2014/main" id="{408BF4E9-204C-4CBE-BD8F-F6FEC020F9D4}"/>
                      </a:ext>
                    </a:extLst>
                  </p:cNvPr>
                  <p:cNvGrpSpPr/>
                  <p:nvPr/>
                </p:nvGrpSpPr>
                <p:grpSpPr>
                  <a:xfrm>
                    <a:off x="11733059" y="5082143"/>
                    <a:ext cx="770444" cy="653701"/>
                    <a:chOff x="3816127" y="5359816"/>
                    <a:chExt cx="615608" cy="653701"/>
                  </a:xfrm>
                </p:grpSpPr>
                <p:sp>
                  <p:nvSpPr>
                    <p:cNvPr id="267" name="Rectangle 266">
                      <a:extLst>
                        <a:ext uri="{FF2B5EF4-FFF2-40B4-BE49-F238E27FC236}">
                          <a16:creationId xmlns:a16="http://schemas.microsoft.com/office/drawing/2014/main" id="{559BE0B7-8036-4ACE-8B6D-E1B64E074572}"/>
                        </a:ext>
                      </a:extLst>
                    </p:cNvPr>
                    <p:cNvSpPr/>
                    <p:nvPr/>
                  </p:nvSpPr>
                  <p:spPr>
                    <a:xfrm>
                      <a:off x="3816127" y="5359816"/>
                      <a:ext cx="615608" cy="6537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ectangle 267">
                      <a:extLst>
                        <a:ext uri="{FF2B5EF4-FFF2-40B4-BE49-F238E27FC236}">
                          <a16:creationId xmlns:a16="http://schemas.microsoft.com/office/drawing/2014/main" id="{F6C50E26-8B74-48FD-A7A5-FDBE9404CAD5}"/>
                        </a:ext>
                      </a:extLst>
                    </p:cNvPr>
                    <p:cNvSpPr/>
                    <p:nvPr/>
                  </p:nvSpPr>
                  <p:spPr>
                    <a:xfrm>
                      <a:off x="3816127" y="5447761"/>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ectangle 268">
                      <a:extLst>
                        <a:ext uri="{FF2B5EF4-FFF2-40B4-BE49-F238E27FC236}">
                          <a16:creationId xmlns:a16="http://schemas.microsoft.com/office/drawing/2014/main" id="{A316715B-EAB3-46CF-BB6C-9B7C68D6E509}"/>
                        </a:ext>
                      </a:extLst>
                    </p:cNvPr>
                    <p:cNvSpPr/>
                    <p:nvPr/>
                  </p:nvSpPr>
                  <p:spPr>
                    <a:xfrm>
                      <a:off x="3816127" y="5582058"/>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ectangle 269">
                      <a:extLst>
                        <a:ext uri="{FF2B5EF4-FFF2-40B4-BE49-F238E27FC236}">
                          <a16:creationId xmlns:a16="http://schemas.microsoft.com/office/drawing/2014/main" id="{4FAEDB95-3425-4A87-9AE6-0C97C900897E}"/>
                        </a:ext>
                      </a:extLst>
                    </p:cNvPr>
                    <p:cNvSpPr/>
                    <p:nvPr/>
                  </p:nvSpPr>
                  <p:spPr>
                    <a:xfrm>
                      <a:off x="3816127" y="5716355"/>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Rectangle 270">
                      <a:extLst>
                        <a:ext uri="{FF2B5EF4-FFF2-40B4-BE49-F238E27FC236}">
                          <a16:creationId xmlns:a16="http://schemas.microsoft.com/office/drawing/2014/main" id="{B0A17D7B-10A8-47E5-B117-F6657BAF7AC8}"/>
                        </a:ext>
                      </a:extLst>
                    </p:cNvPr>
                    <p:cNvSpPr/>
                    <p:nvPr/>
                  </p:nvSpPr>
                  <p:spPr>
                    <a:xfrm>
                      <a:off x="3816127" y="5850652"/>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8" name="Group 247">
                    <a:extLst>
                      <a:ext uri="{FF2B5EF4-FFF2-40B4-BE49-F238E27FC236}">
                        <a16:creationId xmlns:a16="http://schemas.microsoft.com/office/drawing/2014/main" id="{D7EAED47-21B7-4EBE-9DCB-96DBBD60745F}"/>
                      </a:ext>
                    </a:extLst>
                  </p:cNvPr>
                  <p:cNvGrpSpPr/>
                  <p:nvPr/>
                </p:nvGrpSpPr>
                <p:grpSpPr>
                  <a:xfrm>
                    <a:off x="9420733" y="4325657"/>
                    <a:ext cx="3057417" cy="144298"/>
                    <a:chOff x="9420733" y="4325657"/>
                    <a:chExt cx="3057417" cy="144298"/>
                  </a:xfrm>
                </p:grpSpPr>
                <p:sp>
                  <p:nvSpPr>
                    <p:cNvPr id="259" name="Rectangle 258">
                      <a:extLst>
                        <a:ext uri="{FF2B5EF4-FFF2-40B4-BE49-F238E27FC236}">
                          <a16:creationId xmlns:a16="http://schemas.microsoft.com/office/drawing/2014/main" id="{F08D6C4A-6840-4E0A-8A7E-19BE898C5F86}"/>
                        </a:ext>
                      </a:extLst>
                    </p:cNvPr>
                    <p:cNvSpPr/>
                    <p:nvPr/>
                  </p:nvSpPr>
                  <p:spPr>
                    <a:xfrm>
                      <a:off x="11455376"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259">
                      <a:extLst>
                        <a:ext uri="{FF2B5EF4-FFF2-40B4-BE49-F238E27FC236}">
                          <a16:creationId xmlns:a16="http://schemas.microsoft.com/office/drawing/2014/main" id="{EA150761-B367-4FB9-AE5F-DA519178F8F4}"/>
                        </a:ext>
                      </a:extLst>
                    </p:cNvPr>
                    <p:cNvSpPr/>
                    <p:nvPr/>
                  </p:nvSpPr>
                  <p:spPr>
                    <a:xfrm>
                      <a:off x="11858950"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Rectangle 260">
                      <a:extLst>
                        <a:ext uri="{FF2B5EF4-FFF2-40B4-BE49-F238E27FC236}">
                          <a16:creationId xmlns:a16="http://schemas.microsoft.com/office/drawing/2014/main" id="{247196F1-C911-40D7-980E-49D7EFEFC646}"/>
                        </a:ext>
                      </a:extLst>
                    </p:cNvPr>
                    <p:cNvSpPr/>
                    <p:nvPr/>
                  </p:nvSpPr>
                  <p:spPr>
                    <a:xfrm>
                      <a:off x="12262524"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261">
                      <a:extLst>
                        <a:ext uri="{FF2B5EF4-FFF2-40B4-BE49-F238E27FC236}">
                          <a16:creationId xmlns:a16="http://schemas.microsoft.com/office/drawing/2014/main" id="{0853C1B9-EDC4-4C8D-9117-EE77F66AE2AF}"/>
                        </a:ext>
                      </a:extLst>
                    </p:cNvPr>
                    <p:cNvSpPr/>
                    <p:nvPr/>
                  </p:nvSpPr>
                  <p:spPr>
                    <a:xfrm>
                      <a:off x="10227881"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ectangle 262">
                      <a:extLst>
                        <a:ext uri="{FF2B5EF4-FFF2-40B4-BE49-F238E27FC236}">
                          <a16:creationId xmlns:a16="http://schemas.microsoft.com/office/drawing/2014/main" id="{97D1FE89-178E-4670-AD8F-C22444AB193C}"/>
                        </a:ext>
                      </a:extLst>
                    </p:cNvPr>
                    <p:cNvSpPr/>
                    <p:nvPr/>
                  </p:nvSpPr>
                  <p:spPr>
                    <a:xfrm>
                      <a:off x="10619713"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Rectangle 263">
                      <a:extLst>
                        <a:ext uri="{FF2B5EF4-FFF2-40B4-BE49-F238E27FC236}">
                          <a16:creationId xmlns:a16="http://schemas.microsoft.com/office/drawing/2014/main" id="{A59E26FD-3CC4-489C-9F17-5CEF282ACDCC}"/>
                        </a:ext>
                      </a:extLst>
                    </p:cNvPr>
                    <p:cNvSpPr/>
                    <p:nvPr/>
                  </p:nvSpPr>
                  <p:spPr>
                    <a:xfrm>
                      <a:off x="11023287"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ectangle 264">
                      <a:extLst>
                        <a:ext uri="{FF2B5EF4-FFF2-40B4-BE49-F238E27FC236}">
                          <a16:creationId xmlns:a16="http://schemas.microsoft.com/office/drawing/2014/main" id="{7FA5CD82-CAFA-4F4D-9D78-67EAB3E5EF36}"/>
                        </a:ext>
                      </a:extLst>
                    </p:cNvPr>
                    <p:cNvSpPr/>
                    <p:nvPr/>
                  </p:nvSpPr>
                  <p:spPr>
                    <a:xfrm>
                      <a:off x="9420733"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Rectangle 265">
                      <a:extLst>
                        <a:ext uri="{FF2B5EF4-FFF2-40B4-BE49-F238E27FC236}">
                          <a16:creationId xmlns:a16="http://schemas.microsoft.com/office/drawing/2014/main" id="{E5AB53D0-8C69-49A7-868B-D7C44AC0163E}"/>
                        </a:ext>
                      </a:extLst>
                    </p:cNvPr>
                    <p:cNvSpPr/>
                    <p:nvPr/>
                  </p:nvSpPr>
                  <p:spPr>
                    <a:xfrm>
                      <a:off x="9824307"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9" name="Group 248">
                    <a:extLst>
                      <a:ext uri="{FF2B5EF4-FFF2-40B4-BE49-F238E27FC236}">
                        <a16:creationId xmlns:a16="http://schemas.microsoft.com/office/drawing/2014/main" id="{ABCB598C-08D6-4205-9F56-8441D3A12281}"/>
                      </a:ext>
                    </a:extLst>
                  </p:cNvPr>
                  <p:cNvGrpSpPr/>
                  <p:nvPr/>
                </p:nvGrpSpPr>
                <p:grpSpPr>
                  <a:xfrm>
                    <a:off x="9420733" y="4686474"/>
                    <a:ext cx="1022774" cy="743102"/>
                    <a:chOff x="5243508" y="4135174"/>
                    <a:chExt cx="1022774" cy="743102"/>
                  </a:xfrm>
                </p:grpSpPr>
                <p:sp>
                  <p:nvSpPr>
                    <p:cNvPr id="250" name="Rectangle 249">
                      <a:extLst>
                        <a:ext uri="{FF2B5EF4-FFF2-40B4-BE49-F238E27FC236}">
                          <a16:creationId xmlns:a16="http://schemas.microsoft.com/office/drawing/2014/main" id="{4199891C-2578-4547-BBB4-540AC3D1F924}"/>
                        </a:ext>
                      </a:extLst>
                    </p:cNvPr>
                    <p:cNvSpPr/>
                    <p:nvPr/>
                  </p:nvSpPr>
                  <p:spPr>
                    <a:xfrm>
                      <a:off x="5243508"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Rectangle 250">
                      <a:extLst>
                        <a:ext uri="{FF2B5EF4-FFF2-40B4-BE49-F238E27FC236}">
                          <a16:creationId xmlns:a16="http://schemas.microsoft.com/office/drawing/2014/main" id="{199E6C7D-E89E-4BDA-945F-75DDEECC6688}"/>
                        </a:ext>
                      </a:extLst>
                    </p:cNvPr>
                    <p:cNvSpPr/>
                    <p:nvPr/>
                  </p:nvSpPr>
                  <p:spPr>
                    <a:xfrm>
                      <a:off x="5647082"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ectangle 251">
                      <a:extLst>
                        <a:ext uri="{FF2B5EF4-FFF2-40B4-BE49-F238E27FC236}">
                          <a16:creationId xmlns:a16="http://schemas.microsoft.com/office/drawing/2014/main" id="{DCAF6764-EA4A-4940-AA5A-1C261E6E8F97}"/>
                        </a:ext>
                      </a:extLst>
                    </p:cNvPr>
                    <p:cNvSpPr/>
                    <p:nvPr/>
                  </p:nvSpPr>
                  <p:spPr>
                    <a:xfrm>
                      <a:off x="6050656"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Rectangle 252">
                      <a:extLst>
                        <a:ext uri="{FF2B5EF4-FFF2-40B4-BE49-F238E27FC236}">
                          <a16:creationId xmlns:a16="http://schemas.microsoft.com/office/drawing/2014/main" id="{0481E25B-647F-4BB9-AD8D-9F23B19A6EDF}"/>
                        </a:ext>
                      </a:extLst>
                    </p:cNvPr>
                    <p:cNvSpPr/>
                    <p:nvPr/>
                  </p:nvSpPr>
                  <p:spPr>
                    <a:xfrm>
                      <a:off x="5243508"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Rectangle 253">
                      <a:extLst>
                        <a:ext uri="{FF2B5EF4-FFF2-40B4-BE49-F238E27FC236}">
                          <a16:creationId xmlns:a16="http://schemas.microsoft.com/office/drawing/2014/main" id="{97323EEB-E4D5-43F3-9D60-4CA96F7EB2F9}"/>
                        </a:ext>
                      </a:extLst>
                    </p:cNvPr>
                    <p:cNvSpPr/>
                    <p:nvPr/>
                  </p:nvSpPr>
                  <p:spPr>
                    <a:xfrm>
                      <a:off x="5647082"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Rectangle 254">
                      <a:extLst>
                        <a:ext uri="{FF2B5EF4-FFF2-40B4-BE49-F238E27FC236}">
                          <a16:creationId xmlns:a16="http://schemas.microsoft.com/office/drawing/2014/main" id="{FA17A54B-43A5-4E73-A030-F52711F22268}"/>
                        </a:ext>
                      </a:extLst>
                    </p:cNvPr>
                    <p:cNvSpPr/>
                    <p:nvPr/>
                  </p:nvSpPr>
                  <p:spPr>
                    <a:xfrm>
                      <a:off x="6050656"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ectangle 255">
                      <a:extLst>
                        <a:ext uri="{FF2B5EF4-FFF2-40B4-BE49-F238E27FC236}">
                          <a16:creationId xmlns:a16="http://schemas.microsoft.com/office/drawing/2014/main" id="{8A914D79-72EB-4438-B677-710C24BBAC3E}"/>
                        </a:ext>
                      </a:extLst>
                    </p:cNvPr>
                    <p:cNvSpPr/>
                    <p:nvPr/>
                  </p:nvSpPr>
                  <p:spPr>
                    <a:xfrm>
                      <a:off x="5243508"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a:extLst>
                        <a:ext uri="{FF2B5EF4-FFF2-40B4-BE49-F238E27FC236}">
                          <a16:creationId xmlns:a16="http://schemas.microsoft.com/office/drawing/2014/main" id="{A8DBF174-0241-44A8-9E09-DD71500B6FE2}"/>
                        </a:ext>
                      </a:extLst>
                    </p:cNvPr>
                    <p:cNvSpPr/>
                    <p:nvPr/>
                  </p:nvSpPr>
                  <p:spPr>
                    <a:xfrm>
                      <a:off x="5647082"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a:extLst>
                        <a:ext uri="{FF2B5EF4-FFF2-40B4-BE49-F238E27FC236}">
                          <a16:creationId xmlns:a16="http://schemas.microsoft.com/office/drawing/2014/main" id="{7F7B10F1-4DFD-43C0-B23C-F6126FC4226D}"/>
                        </a:ext>
                      </a:extLst>
                    </p:cNvPr>
                    <p:cNvSpPr/>
                    <p:nvPr/>
                  </p:nvSpPr>
                  <p:spPr>
                    <a:xfrm>
                      <a:off x="6050656"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6" name="Group 225">
                  <a:extLst>
                    <a:ext uri="{FF2B5EF4-FFF2-40B4-BE49-F238E27FC236}">
                      <a16:creationId xmlns:a16="http://schemas.microsoft.com/office/drawing/2014/main" id="{545C9D13-DF1A-41BC-9A72-05DBD73C09B4}"/>
                    </a:ext>
                  </a:extLst>
                </p:cNvPr>
                <p:cNvGrpSpPr/>
                <p:nvPr/>
              </p:nvGrpSpPr>
              <p:grpSpPr>
                <a:xfrm>
                  <a:off x="8193593" y="1213970"/>
                  <a:ext cx="2250191" cy="2344826"/>
                  <a:chOff x="9277830" y="1166736"/>
                  <a:chExt cx="2250191" cy="2344826"/>
                </a:xfrm>
              </p:grpSpPr>
              <p:grpSp>
                <p:nvGrpSpPr>
                  <p:cNvPr id="227" name="Group 226">
                    <a:extLst>
                      <a:ext uri="{FF2B5EF4-FFF2-40B4-BE49-F238E27FC236}">
                        <a16:creationId xmlns:a16="http://schemas.microsoft.com/office/drawing/2014/main" id="{C9C68A4C-A8AB-4072-9863-6139D6725A32}"/>
                      </a:ext>
                    </a:extLst>
                  </p:cNvPr>
                  <p:cNvGrpSpPr/>
                  <p:nvPr/>
                </p:nvGrpSpPr>
                <p:grpSpPr>
                  <a:xfrm>
                    <a:off x="9830401" y="2180121"/>
                    <a:ext cx="731071" cy="1326166"/>
                    <a:chOff x="-772683" y="4329325"/>
                    <a:chExt cx="731071" cy="1692900"/>
                  </a:xfrm>
                </p:grpSpPr>
                <p:sp>
                  <p:nvSpPr>
                    <p:cNvPr id="241" name="Rectangle: Top Corners Rounded 240">
                      <a:extLst>
                        <a:ext uri="{FF2B5EF4-FFF2-40B4-BE49-F238E27FC236}">
                          <a16:creationId xmlns:a16="http://schemas.microsoft.com/office/drawing/2014/main" id="{3DBFCF07-4B95-44FE-AEB1-4B2532FC9F9B}"/>
                        </a:ext>
                      </a:extLst>
                    </p:cNvPr>
                    <p:cNvSpPr/>
                    <p:nvPr/>
                  </p:nvSpPr>
                  <p:spPr>
                    <a:xfrm>
                      <a:off x="-772683" y="4329325"/>
                      <a:ext cx="731071" cy="1692900"/>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ectangle 241">
                      <a:extLst>
                        <a:ext uri="{FF2B5EF4-FFF2-40B4-BE49-F238E27FC236}">
                          <a16:creationId xmlns:a16="http://schemas.microsoft.com/office/drawing/2014/main" id="{BEF89C48-C382-495B-A11D-8A8FBB93C7DB}"/>
                        </a:ext>
                      </a:extLst>
                    </p:cNvPr>
                    <p:cNvSpPr/>
                    <p:nvPr/>
                  </p:nvSpPr>
                  <p:spPr>
                    <a:xfrm>
                      <a:off x="-391792" y="4758361"/>
                      <a:ext cx="350180" cy="126386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8" name="Group 227">
                    <a:extLst>
                      <a:ext uri="{FF2B5EF4-FFF2-40B4-BE49-F238E27FC236}">
                        <a16:creationId xmlns:a16="http://schemas.microsoft.com/office/drawing/2014/main" id="{078619B4-50F4-42C3-8809-953968F6AD1E}"/>
                      </a:ext>
                    </a:extLst>
                  </p:cNvPr>
                  <p:cNvGrpSpPr/>
                  <p:nvPr/>
                </p:nvGrpSpPr>
                <p:grpSpPr>
                  <a:xfrm>
                    <a:off x="10796950" y="2179890"/>
                    <a:ext cx="731071" cy="1326166"/>
                    <a:chOff x="-772683" y="4329325"/>
                    <a:chExt cx="731071" cy="1692900"/>
                  </a:xfrm>
                </p:grpSpPr>
                <p:sp>
                  <p:nvSpPr>
                    <p:cNvPr id="239" name="Rectangle: Top Corners Rounded 238">
                      <a:extLst>
                        <a:ext uri="{FF2B5EF4-FFF2-40B4-BE49-F238E27FC236}">
                          <a16:creationId xmlns:a16="http://schemas.microsoft.com/office/drawing/2014/main" id="{9776D6BC-126F-4393-A540-D3D97069991B}"/>
                        </a:ext>
                      </a:extLst>
                    </p:cNvPr>
                    <p:cNvSpPr/>
                    <p:nvPr/>
                  </p:nvSpPr>
                  <p:spPr>
                    <a:xfrm>
                      <a:off x="-772683" y="4329325"/>
                      <a:ext cx="731071" cy="1692900"/>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a:extLst>
                        <a:ext uri="{FF2B5EF4-FFF2-40B4-BE49-F238E27FC236}">
                          <a16:creationId xmlns:a16="http://schemas.microsoft.com/office/drawing/2014/main" id="{6BF5C775-CBDD-4D5E-8AC9-85D81E9A3639}"/>
                        </a:ext>
                      </a:extLst>
                    </p:cNvPr>
                    <p:cNvSpPr/>
                    <p:nvPr/>
                  </p:nvSpPr>
                  <p:spPr>
                    <a:xfrm>
                      <a:off x="-391792" y="4758361"/>
                      <a:ext cx="350180" cy="126386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9" name="Group 228">
                    <a:extLst>
                      <a:ext uri="{FF2B5EF4-FFF2-40B4-BE49-F238E27FC236}">
                        <a16:creationId xmlns:a16="http://schemas.microsoft.com/office/drawing/2014/main" id="{7E0C5475-7976-400C-8C61-06602E3156BA}"/>
                      </a:ext>
                    </a:extLst>
                  </p:cNvPr>
                  <p:cNvGrpSpPr/>
                  <p:nvPr/>
                </p:nvGrpSpPr>
                <p:grpSpPr>
                  <a:xfrm>
                    <a:off x="9277830" y="1166736"/>
                    <a:ext cx="424922" cy="2344826"/>
                    <a:chOff x="9277830" y="1166736"/>
                    <a:chExt cx="424922" cy="2344826"/>
                  </a:xfrm>
                </p:grpSpPr>
                <p:grpSp>
                  <p:nvGrpSpPr>
                    <p:cNvPr id="233" name="Group 232">
                      <a:extLst>
                        <a:ext uri="{FF2B5EF4-FFF2-40B4-BE49-F238E27FC236}">
                          <a16:creationId xmlns:a16="http://schemas.microsoft.com/office/drawing/2014/main" id="{2B0E0F9F-497E-4277-8F6A-0BBDBBE0E5ED}"/>
                        </a:ext>
                      </a:extLst>
                    </p:cNvPr>
                    <p:cNvGrpSpPr/>
                    <p:nvPr/>
                  </p:nvGrpSpPr>
                  <p:grpSpPr>
                    <a:xfrm>
                      <a:off x="9277830" y="1497989"/>
                      <a:ext cx="424922" cy="2013573"/>
                      <a:chOff x="2507828" y="1767064"/>
                      <a:chExt cx="424922" cy="214763"/>
                    </a:xfrm>
                  </p:grpSpPr>
                  <p:sp>
                    <p:nvSpPr>
                      <p:cNvPr id="237" name="Rectangle 236">
                        <a:extLst>
                          <a:ext uri="{FF2B5EF4-FFF2-40B4-BE49-F238E27FC236}">
                            <a16:creationId xmlns:a16="http://schemas.microsoft.com/office/drawing/2014/main" id="{93D0FC3F-AAE6-45AD-811F-32197B833BBE}"/>
                          </a:ext>
                        </a:extLst>
                      </p:cNvPr>
                      <p:cNvSpPr/>
                      <p:nvPr/>
                    </p:nvSpPr>
                    <p:spPr>
                      <a:xfrm>
                        <a:off x="2507828" y="1767065"/>
                        <a:ext cx="424922" cy="2147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ctangle 237">
                        <a:extLst>
                          <a:ext uri="{FF2B5EF4-FFF2-40B4-BE49-F238E27FC236}">
                            <a16:creationId xmlns:a16="http://schemas.microsoft.com/office/drawing/2014/main" id="{173D26B1-8EE8-46C1-94DF-786395B69AAF}"/>
                          </a:ext>
                        </a:extLst>
                      </p:cNvPr>
                      <p:cNvSpPr/>
                      <p:nvPr/>
                    </p:nvSpPr>
                    <p:spPr>
                      <a:xfrm>
                        <a:off x="2709592" y="1767064"/>
                        <a:ext cx="223158" cy="21476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Group 233">
                      <a:extLst>
                        <a:ext uri="{FF2B5EF4-FFF2-40B4-BE49-F238E27FC236}">
                          <a16:creationId xmlns:a16="http://schemas.microsoft.com/office/drawing/2014/main" id="{564507B4-C5AA-4D24-B0FD-674F0C4181E8}"/>
                        </a:ext>
                      </a:extLst>
                    </p:cNvPr>
                    <p:cNvGrpSpPr/>
                    <p:nvPr/>
                  </p:nvGrpSpPr>
                  <p:grpSpPr>
                    <a:xfrm>
                      <a:off x="9277830" y="1166736"/>
                      <a:ext cx="424922" cy="407911"/>
                      <a:chOff x="2507828" y="1767064"/>
                      <a:chExt cx="424922" cy="268381"/>
                    </a:xfrm>
                  </p:grpSpPr>
                  <p:sp>
                    <p:nvSpPr>
                      <p:cNvPr id="235" name="Rectangle 234">
                        <a:extLst>
                          <a:ext uri="{FF2B5EF4-FFF2-40B4-BE49-F238E27FC236}">
                            <a16:creationId xmlns:a16="http://schemas.microsoft.com/office/drawing/2014/main" id="{7F4FCE08-A064-4C61-8C82-6DB0109C3CE1}"/>
                          </a:ext>
                        </a:extLst>
                      </p:cNvPr>
                      <p:cNvSpPr/>
                      <p:nvPr/>
                    </p:nvSpPr>
                    <p:spPr>
                      <a:xfrm>
                        <a:off x="2507828" y="1767065"/>
                        <a:ext cx="424922" cy="26837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ectangle 235">
                        <a:extLst>
                          <a:ext uri="{FF2B5EF4-FFF2-40B4-BE49-F238E27FC236}">
                            <a16:creationId xmlns:a16="http://schemas.microsoft.com/office/drawing/2014/main" id="{622ED9EC-233A-46CD-8AC9-CB385872401B}"/>
                          </a:ext>
                        </a:extLst>
                      </p:cNvPr>
                      <p:cNvSpPr/>
                      <p:nvPr/>
                    </p:nvSpPr>
                    <p:spPr>
                      <a:xfrm>
                        <a:off x="2709592" y="1767064"/>
                        <a:ext cx="223158" cy="2683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30" name="Rectangle 229">
                    <a:extLst>
                      <a:ext uri="{FF2B5EF4-FFF2-40B4-BE49-F238E27FC236}">
                        <a16:creationId xmlns:a16="http://schemas.microsoft.com/office/drawing/2014/main" id="{0E044CAD-D66D-4334-AB87-A5CBD42B88BE}"/>
                      </a:ext>
                    </a:extLst>
                  </p:cNvPr>
                  <p:cNvSpPr/>
                  <p:nvPr/>
                </p:nvSpPr>
                <p:spPr>
                  <a:xfrm>
                    <a:off x="9702752" y="1757176"/>
                    <a:ext cx="1475089" cy="137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230">
                    <a:extLst>
                      <a:ext uri="{FF2B5EF4-FFF2-40B4-BE49-F238E27FC236}">
                        <a16:creationId xmlns:a16="http://schemas.microsoft.com/office/drawing/2014/main" id="{D9B4FAEF-B031-4115-AE54-4CC6A275ED7E}"/>
                      </a:ext>
                    </a:extLst>
                  </p:cNvPr>
                  <p:cNvSpPr/>
                  <p:nvPr/>
                </p:nvSpPr>
                <p:spPr>
                  <a:xfrm>
                    <a:off x="10166773" y="1780779"/>
                    <a:ext cx="91440" cy="5310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231">
                    <a:extLst>
                      <a:ext uri="{FF2B5EF4-FFF2-40B4-BE49-F238E27FC236}">
                        <a16:creationId xmlns:a16="http://schemas.microsoft.com/office/drawing/2014/main" id="{4255B21D-A5A9-43EB-9BE2-BEA7067B7140}"/>
                      </a:ext>
                    </a:extLst>
                  </p:cNvPr>
                  <p:cNvSpPr/>
                  <p:nvPr/>
                </p:nvSpPr>
                <p:spPr>
                  <a:xfrm>
                    <a:off x="11137203" y="1756226"/>
                    <a:ext cx="91440" cy="5310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32" name="Group 331">
              <a:extLst>
                <a:ext uri="{FF2B5EF4-FFF2-40B4-BE49-F238E27FC236}">
                  <a16:creationId xmlns:a16="http://schemas.microsoft.com/office/drawing/2014/main" id="{82C6019D-A41F-4A3F-8EB2-A11678D53360}"/>
                </a:ext>
              </a:extLst>
            </p:cNvPr>
            <p:cNvGrpSpPr/>
            <p:nvPr/>
          </p:nvGrpSpPr>
          <p:grpSpPr>
            <a:xfrm>
              <a:off x="6571435" y="1335205"/>
              <a:ext cx="1563516" cy="1740001"/>
              <a:chOff x="6715787" y="1495852"/>
              <a:chExt cx="1419163" cy="1579354"/>
            </a:xfrm>
          </p:grpSpPr>
          <p:sp>
            <p:nvSpPr>
              <p:cNvPr id="172" name="Freeform: Shape 171">
                <a:extLst>
                  <a:ext uri="{FF2B5EF4-FFF2-40B4-BE49-F238E27FC236}">
                    <a16:creationId xmlns:a16="http://schemas.microsoft.com/office/drawing/2014/main" id="{F0B216E9-89EA-4F86-B247-87A096D6DB66}"/>
                  </a:ext>
                </a:extLst>
              </p:cNvPr>
              <p:cNvSpPr/>
              <p:nvPr/>
            </p:nvSpPr>
            <p:spPr>
              <a:xfrm>
                <a:off x="6715787" y="1495852"/>
                <a:ext cx="989662" cy="1579354"/>
              </a:xfrm>
              <a:custGeom>
                <a:avLst/>
                <a:gdLst>
                  <a:gd name="connsiteX0" fmla="*/ 817516 w 1645921"/>
                  <a:gd name="connsiteY0" fmla="*/ 1935988 h 2169949"/>
                  <a:gd name="connsiteX1" fmla="*/ 513238 w 1645921"/>
                  <a:gd name="connsiteY1" fmla="*/ 2124229 h 2169949"/>
                  <a:gd name="connsiteX2" fmla="*/ 820226 w 1645921"/>
                  <a:gd name="connsiteY2" fmla="*/ 2124229 h 2169949"/>
                  <a:gd name="connsiteX3" fmla="*/ 848006 w 1645921"/>
                  <a:gd name="connsiteY3" fmla="*/ 1933084 h 2169949"/>
                  <a:gd name="connsiteX4" fmla="*/ 851058 w 1645921"/>
                  <a:gd name="connsiteY4" fmla="*/ 2124229 h 2169949"/>
                  <a:gd name="connsiteX5" fmla="*/ 1165501 w 1645921"/>
                  <a:gd name="connsiteY5" fmla="*/ 2124229 h 2169949"/>
                  <a:gd name="connsiteX6" fmla="*/ 483030 w 1645921"/>
                  <a:gd name="connsiteY6" fmla="*/ 1713663 h 2169949"/>
                  <a:gd name="connsiteX7" fmla="*/ 441567 w 1645921"/>
                  <a:gd name="connsiteY7" fmla="*/ 2124229 h 2169949"/>
                  <a:gd name="connsiteX8" fmla="*/ 456637 w 1645921"/>
                  <a:gd name="connsiteY8" fmla="*/ 2124229 h 2169949"/>
                  <a:gd name="connsiteX9" fmla="*/ 806082 w 1645921"/>
                  <a:gd name="connsiteY9" fmla="*/ 1908038 h 2169949"/>
                  <a:gd name="connsiteX10" fmla="*/ 483030 w 1645921"/>
                  <a:gd name="connsiteY10" fmla="*/ 1713663 h 2169949"/>
                  <a:gd name="connsiteX11" fmla="*/ 1192837 w 1645921"/>
                  <a:gd name="connsiteY11" fmla="*/ 1703681 h 2169949"/>
                  <a:gd name="connsiteX12" fmla="*/ 863251 w 1645921"/>
                  <a:gd name="connsiteY12" fmla="*/ 1907494 h 2169949"/>
                  <a:gd name="connsiteX13" fmla="*/ 1223376 w 1645921"/>
                  <a:gd name="connsiteY13" fmla="*/ 2124229 h 2169949"/>
                  <a:gd name="connsiteX14" fmla="*/ 1255703 w 1645921"/>
                  <a:gd name="connsiteY14" fmla="*/ 2124229 h 2169949"/>
                  <a:gd name="connsiteX15" fmla="*/ 813705 w 1645921"/>
                  <a:gd name="connsiteY15" fmla="*/ 1701321 h 2169949"/>
                  <a:gd name="connsiteX16" fmla="*/ 529673 w 1645921"/>
                  <a:gd name="connsiteY16" fmla="*/ 1704407 h 2169949"/>
                  <a:gd name="connsiteX17" fmla="*/ 529129 w 1645921"/>
                  <a:gd name="connsiteY17" fmla="*/ 1706584 h 2169949"/>
                  <a:gd name="connsiteX18" fmla="*/ 816608 w 1645921"/>
                  <a:gd name="connsiteY18" fmla="*/ 1879544 h 2169949"/>
                  <a:gd name="connsiteX19" fmla="*/ 813705 w 1645921"/>
                  <a:gd name="connsiteY19" fmla="*/ 1701321 h 2169949"/>
                  <a:gd name="connsiteX20" fmla="*/ 1143109 w 1645921"/>
                  <a:gd name="connsiteY20" fmla="*/ 1697147 h 2169949"/>
                  <a:gd name="connsiteX21" fmla="*/ 844376 w 1645921"/>
                  <a:gd name="connsiteY21" fmla="*/ 1700595 h 2169949"/>
                  <a:gd name="connsiteX22" fmla="*/ 847280 w 1645921"/>
                  <a:gd name="connsiteY22" fmla="*/ 1882630 h 2169949"/>
                  <a:gd name="connsiteX23" fmla="*/ 1143835 w 1645921"/>
                  <a:gd name="connsiteY23" fmla="*/ 1699143 h 2169949"/>
                  <a:gd name="connsiteX24" fmla="*/ 1143109 w 1645921"/>
                  <a:gd name="connsiteY24" fmla="*/ 1697147 h 2169949"/>
                  <a:gd name="connsiteX25" fmla="*/ 840565 w 1645921"/>
                  <a:gd name="connsiteY25" fmla="*/ 1456129 h 2169949"/>
                  <a:gd name="connsiteX26" fmla="*/ 844195 w 1645921"/>
                  <a:gd name="connsiteY26" fmla="*/ 1670287 h 2169949"/>
                  <a:gd name="connsiteX27" fmla="*/ 1144923 w 1645921"/>
                  <a:gd name="connsiteY27" fmla="*/ 1666838 h 2169949"/>
                  <a:gd name="connsiteX28" fmla="*/ 1145649 w 1645921"/>
                  <a:gd name="connsiteY28" fmla="*/ 1665205 h 2169949"/>
                  <a:gd name="connsiteX29" fmla="*/ 840565 w 1645921"/>
                  <a:gd name="connsiteY29" fmla="*/ 1456129 h 2169949"/>
                  <a:gd name="connsiteX30" fmla="*/ 810075 w 1645921"/>
                  <a:gd name="connsiteY30" fmla="*/ 1455403 h 2169949"/>
                  <a:gd name="connsiteX31" fmla="*/ 517695 w 1645921"/>
                  <a:gd name="connsiteY31" fmla="*/ 1674098 h 2169949"/>
                  <a:gd name="connsiteX32" fmla="*/ 813342 w 1645921"/>
                  <a:gd name="connsiteY32" fmla="*/ 1670650 h 2169949"/>
                  <a:gd name="connsiteX33" fmla="*/ 810075 w 1645921"/>
                  <a:gd name="connsiteY33" fmla="*/ 1455403 h 2169949"/>
                  <a:gd name="connsiteX34" fmla="*/ 530580 w 1645921"/>
                  <a:gd name="connsiteY34" fmla="*/ 1243604 h 2169949"/>
                  <a:gd name="connsiteX35" fmla="*/ 488656 w 1645921"/>
                  <a:gd name="connsiteY35" fmla="*/ 1658308 h 2169949"/>
                  <a:gd name="connsiteX36" fmla="*/ 797915 w 1645921"/>
                  <a:gd name="connsiteY36" fmla="*/ 1426909 h 2169949"/>
                  <a:gd name="connsiteX37" fmla="*/ 530580 w 1645921"/>
                  <a:gd name="connsiteY37" fmla="*/ 1243604 h 2169949"/>
                  <a:gd name="connsiteX38" fmla="*/ 836935 w 1645921"/>
                  <a:gd name="connsiteY38" fmla="*/ 1223277 h 2169949"/>
                  <a:gd name="connsiteX39" fmla="*/ 839658 w 1645921"/>
                  <a:gd name="connsiteY39" fmla="*/ 1395693 h 2169949"/>
                  <a:gd name="connsiteX40" fmla="*/ 1070150 w 1645921"/>
                  <a:gd name="connsiteY40" fmla="*/ 1223277 h 2169949"/>
                  <a:gd name="connsiteX41" fmla="*/ 836935 w 1645921"/>
                  <a:gd name="connsiteY41" fmla="*/ 1223277 h 2169949"/>
                  <a:gd name="connsiteX42" fmla="*/ 553085 w 1645921"/>
                  <a:gd name="connsiteY42" fmla="*/ 1223277 h 2169949"/>
                  <a:gd name="connsiteX43" fmla="*/ 809167 w 1645921"/>
                  <a:gd name="connsiteY43" fmla="*/ 1398778 h 2169949"/>
                  <a:gd name="connsiteX44" fmla="*/ 806445 w 1645921"/>
                  <a:gd name="connsiteY44" fmla="*/ 1223277 h 2169949"/>
                  <a:gd name="connsiteX45" fmla="*/ 553085 w 1645921"/>
                  <a:gd name="connsiteY45" fmla="*/ 1223277 h 2169949"/>
                  <a:gd name="connsiteX46" fmla="*/ 1121148 w 1645921"/>
                  <a:gd name="connsiteY46" fmla="*/ 1222551 h 2169949"/>
                  <a:gd name="connsiteX47" fmla="*/ 849095 w 1645921"/>
                  <a:gd name="connsiteY47" fmla="*/ 1426001 h 2169949"/>
                  <a:gd name="connsiteX48" fmla="*/ 1185940 w 1645921"/>
                  <a:gd name="connsiteY48" fmla="*/ 1656856 h 2169949"/>
                  <a:gd name="connsiteX49" fmla="*/ 1121148 w 1645921"/>
                  <a:gd name="connsiteY49" fmla="*/ 1222551 h 2169949"/>
                  <a:gd name="connsiteX50" fmla="*/ 803178 w 1645921"/>
                  <a:gd name="connsiteY50" fmla="*/ 1009119 h 2169949"/>
                  <a:gd name="connsiteX51" fmla="*/ 570690 w 1645921"/>
                  <a:gd name="connsiteY51" fmla="*/ 1191335 h 2169949"/>
                  <a:gd name="connsiteX52" fmla="*/ 805901 w 1645921"/>
                  <a:gd name="connsiteY52" fmla="*/ 1191335 h 2169949"/>
                  <a:gd name="connsiteX53" fmla="*/ 803178 w 1645921"/>
                  <a:gd name="connsiteY53" fmla="*/ 1009119 h 2169949"/>
                  <a:gd name="connsiteX54" fmla="*/ 833305 w 1645921"/>
                  <a:gd name="connsiteY54" fmla="*/ 992422 h 2169949"/>
                  <a:gd name="connsiteX55" fmla="*/ 836572 w 1645921"/>
                  <a:gd name="connsiteY55" fmla="*/ 1191154 h 2169949"/>
                  <a:gd name="connsiteX56" fmla="*/ 1087391 w 1645921"/>
                  <a:gd name="connsiteY56" fmla="*/ 1191154 h 2169949"/>
                  <a:gd name="connsiteX57" fmla="*/ 833305 w 1645921"/>
                  <a:gd name="connsiteY57" fmla="*/ 992422 h 2169949"/>
                  <a:gd name="connsiteX58" fmla="*/ 1055404 w 1645921"/>
                  <a:gd name="connsiteY58" fmla="*/ 817761 h 2169949"/>
                  <a:gd name="connsiteX59" fmla="*/ 1042745 w 1645921"/>
                  <a:gd name="connsiteY59" fmla="*/ 821277 h 2169949"/>
                  <a:gd name="connsiteX60" fmla="*/ 985031 w 1645921"/>
                  <a:gd name="connsiteY60" fmla="*/ 866468 h 2169949"/>
                  <a:gd name="connsiteX61" fmla="*/ 853269 w 1645921"/>
                  <a:gd name="connsiteY61" fmla="*/ 969918 h 2169949"/>
                  <a:gd name="connsiteX62" fmla="*/ 1113707 w 1645921"/>
                  <a:gd name="connsiteY62" fmla="*/ 1173549 h 2169949"/>
                  <a:gd name="connsiteX63" fmla="*/ 1099007 w 1645921"/>
                  <a:gd name="connsiteY63" fmla="*/ 1072459 h 2169949"/>
                  <a:gd name="connsiteX64" fmla="*/ 1079587 w 1645921"/>
                  <a:gd name="connsiteY64" fmla="*/ 943783 h 2169949"/>
                  <a:gd name="connsiteX65" fmla="*/ 1062346 w 1645921"/>
                  <a:gd name="connsiteY65" fmla="*/ 828537 h 2169949"/>
                  <a:gd name="connsiteX66" fmla="*/ 1055404 w 1645921"/>
                  <a:gd name="connsiteY66" fmla="*/ 817761 h 2169949"/>
                  <a:gd name="connsiteX67" fmla="*/ 576134 w 1645921"/>
                  <a:gd name="connsiteY67" fmla="*/ 791513 h 2169949"/>
                  <a:gd name="connsiteX68" fmla="*/ 537114 w 1645921"/>
                  <a:gd name="connsiteY68" fmla="*/ 1179357 h 2169949"/>
                  <a:gd name="connsiteX69" fmla="*/ 540744 w 1645921"/>
                  <a:gd name="connsiteY69" fmla="*/ 1177179 h 2169949"/>
                  <a:gd name="connsiteX70" fmla="*/ 796100 w 1645921"/>
                  <a:gd name="connsiteY70" fmla="*/ 976996 h 2169949"/>
                  <a:gd name="connsiteX71" fmla="*/ 796100 w 1645921"/>
                  <a:gd name="connsiteY71" fmla="*/ 963384 h 2169949"/>
                  <a:gd name="connsiteX72" fmla="*/ 618240 w 1645921"/>
                  <a:gd name="connsiteY72" fmla="*/ 824181 h 2169949"/>
                  <a:gd name="connsiteX73" fmla="*/ 576134 w 1645921"/>
                  <a:gd name="connsiteY73" fmla="*/ 791513 h 2169949"/>
                  <a:gd name="connsiteX74" fmla="*/ 832035 w 1645921"/>
                  <a:gd name="connsiteY74" fmla="*/ 779716 h 2169949"/>
                  <a:gd name="connsiteX75" fmla="*/ 832035 w 1645921"/>
                  <a:gd name="connsiteY75" fmla="*/ 948865 h 2169949"/>
                  <a:gd name="connsiteX76" fmla="*/ 1031534 w 1645921"/>
                  <a:gd name="connsiteY76" fmla="*/ 792496 h 2169949"/>
                  <a:gd name="connsiteX77" fmla="*/ 1031242 w 1645921"/>
                  <a:gd name="connsiteY77" fmla="*/ 791569 h 2169949"/>
                  <a:gd name="connsiteX78" fmla="*/ 1035405 w 1645921"/>
                  <a:gd name="connsiteY78" fmla="*/ 783570 h 2169949"/>
                  <a:gd name="connsiteX79" fmla="*/ 607714 w 1645921"/>
                  <a:gd name="connsiteY79" fmla="*/ 775723 h 2169949"/>
                  <a:gd name="connsiteX80" fmla="*/ 607351 w 1645921"/>
                  <a:gd name="connsiteY80" fmla="*/ 777720 h 2169949"/>
                  <a:gd name="connsiteX81" fmla="*/ 800637 w 1645921"/>
                  <a:gd name="connsiteY81" fmla="*/ 928901 h 2169949"/>
                  <a:gd name="connsiteX82" fmla="*/ 800637 w 1645921"/>
                  <a:gd name="connsiteY82" fmla="*/ 779353 h 2169949"/>
                  <a:gd name="connsiteX83" fmla="*/ 607714 w 1645921"/>
                  <a:gd name="connsiteY83" fmla="*/ 775723 h 2169949"/>
                  <a:gd name="connsiteX84" fmla="*/ 796931 w 1645921"/>
                  <a:gd name="connsiteY84" fmla="*/ 594770 h 2169949"/>
                  <a:gd name="connsiteX85" fmla="*/ 605840 w 1645921"/>
                  <a:gd name="connsiteY85" fmla="*/ 744540 h 2169949"/>
                  <a:gd name="connsiteX86" fmla="*/ 799169 w 1645921"/>
                  <a:gd name="connsiteY86" fmla="*/ 744540 h 2169949"/>
                  <a:gd name="connsiteX87" fmla="*/ 796931 w 1645921"/>
                  <a:gd name="connsiteY87" fmla="*/ 594770 h 2169949"/>
                  <a:gd name="connsiteX88" fmla="*/ 821693 w 1645921"/>
                  <a:gd name="connsiteY88" fmla="*/ 581046 h 2169949"/>
                  <a:gd name="connsiteX89" fmla="*/ 824378 w 1645921"/>
                  <a:gd name="connsiteY89" fmla="*/ 744391 h 2169949"/>
                  <a:gd name="connsiteX90" fmla="*/ 1030536 w 1645921"/>
                  <a:gd name="connsiteY90" fmla="*/ 744391 h 2169949"/>
                  <a:gd name="connsiteX91" fmla="*/ 821693 w 1645921"/>
                  <a:gd name="connsiteY91" fmla="*/ 581046 h 2169949"/>
                  <a:gd name="connsiteX92" fmla="*/ 1004245 w 1645921"/>
                  <a:gd name="connsiteY92" fmla="*/ 437486 h 2169949"/>
                  <a:gd name="connsiteX93" fmla="*/ 993840 w 1645921"/>
                  <a:gd name="connsiteY93" fmla="*/ 440376 h 2169949"/>
                  <a:gd name="connsiteX94" fmla="*/ 946402 w 1645921"/>
                  <a:gd name="connsiteY94" fmla="*/ 477520 h 2169949"/>
                  <a:gd name="connsiteX95" fmla="*/ 838102 w 1645921"/>
                  <a:gd name="connsiteY95" fmla="*/ 562549 h 2169949"/>
                  <a:gd name="connsiteX96" fmla="*/ 1052166 w 1645921"/>
                  <a:gd name="connsiteY96" fmla="*/ 729921 h 2169949"/>
                  <a:gd name="connsiteX97" fmla="*/ 1040084 w 1645921"/>
                  <a:gd name="connsiteY97" fmla="*/ 646831 h 2169949"/>
                  <a:gd name="connsiteX98" fmla="*/ 1024122 w 1645921"/>
                  <a:gd name="connsiteY98" fmla="*/ 541068 h 2169949"/>
                  <a:gd name="connsiteX99" fmla="*/ 1009951 w 1645921"/>
                  <a:gd name="connsiteY99" fmla="*/ 446343 h 2169949"/>
                  <a:gd name="connsiteX100" fmla="*/ 1004245 w 1645921"/>
                  <a:gd name="connsiteY100" fmla="*/ 437486 h 2169949"/>
                  <a:gd name="connsiteX101" fmla="*/ 610315 w 1645921"/>
                  <a:gd name="connsiteY101" fmla="*/ 415911 h 2169949"/>
                  <a:gd name="connsiteX102" fmla="*/ 578243 w 1645921"/>
                  <a:gd name="connsiteY102" fmla="*/ 734695 h 2169949"/>
                  <a:gd name="connsiteX103" fmla="*/ 581226 w 1645921"/>
                  <a:gd name="connsiteY103" fmla="*/ 732905 h 2169949"/>
                  <a:gd name="connsiteX104" fmla="*/ 791113 w 1645921"/>
                  <a:gd name="connsiteY104" fmla="*/ 568367 h 2169949"/>
                  <a:gd name="connsiteX105" fmla="*/ 791113 w 1645921"/>
                  <a:gd name="connsiteY105" fmla="*/ 557179 h 2169949"/>
                  <a:gd name="connsiteX106" fmla="*/ 644923 w 1645921"/>
                  <a:gd name="connsiteY106" fmla="*/ 442763 h 2169949"/>
                  <a:gd name="connsiteX107" fmla="*/ 610315 w 1645921"/>
                  <a:gd name="connsiteY107" fmla="*/ 415911 h 2169949"/>
                  <a:gd name="connsiteX108" fmla="*/ 1030322 w 1645921"/>
                  <a:gd name="connsiteY108" fmla="*/ 412680 h 2169949"/>
                  <a:gd name="connsiteX109" fmla="*/ 1030686 w 1645921"/>
                  <a:gd name="connsiteY109" fmla="*/ 414569 h 2169949"/>
                  <a:gd name="connsiteX110" fmla="*/ 1050973 w 1645921"/>
                  <a:gd name="connsiteY110" fmla="*/ 551361 h 2169949"/>
                  <a:gd name="connsiteX111" fmla="*/ 1068427 w 1645921"/>
                  <a:gd name="connsiteY111" fmla="*/ 666821 h 2169949"/>
                  <a:gd name="connsiteX112" fmla="*/ 1079316 w 1645921"/>
                  <a:gd name="connsiteY112" fmla="*/ 739618 h 2169949"/>
                  <a:gd name="connsiteX113" fmla="*/ 1079763 w 1645921"/>
                  <a:gd name="connsiteY113" fmla="*/ 743198 h 2169949"/>
                  <a:gd name="connsiteX114" fmla="*/ 1080791 w 1645921"/>
                  <a:gd name="connsiteY114" fmla="*/ 744748 h 2169949"/>
                  <a:gd name="connsiteX115" fmla="*/ 1476534 w 1645921"/>
                  <a:gd name="connsiteY115" fmla="*/ 412680 h 2169949"/>
                  <a:gd name="connsiteX116" fmla="*/ 820649 w 1645921"/>
                  <a:gd name="connsiteY116" fmla="*/ 412680 h 2169949"/>
                  <a:gd name="connsiteX117" fmla="*/ 820649 w 1645921"/>
                  <a:gd name="connsiteY117" fmla="*/ 545245 h 2169949"/>
                  <a:gd name="connsiteX118" fmla="*/ 989779 w 1645921"/>
                  <a:gd name="connsiteY118" fmla="*/ 412680 h 2169949"/>
                  <a:gd name="connsiteX119" fmla="*/ 646336 w 1645921"/>
                  <a:gd name="connsiteY119" fmla="*/ 412680 h 2169949"/>
                  <a:gd name="connsiteX120" fmla="*/ 794842 w 1645921"/>
                  <a:gd name="connsiteY120" fmla="*/ 528836 h 2169949"/>
                  <a:gd name="connsiteX121" fmla="*/ 794842 w 1645921"/>
                  <a:gd name="connsiteY121" fmla="*/ 412680 h 2169949"/>
                  <a:gd name="connsiteX122" fmla="*/ 171855 w 1645921"/>
                  <a:gd name="connsiteY122" fmla="*/ 412680 h 2169949"/>
                  <a:gd name="connsiteX123" fmla="*/ 553095 w 1645921"/>
                  <a:gd name="connsiteY123" fmla="*/ 732578 h 2169949"/>
                  <a:gd name="connsiteX124" fmla="*/ 562729 w 1645921"/>
                  <a:gd name="connsiteY124" fmla="*/ 639075 h 2169949"/>
                  <a:gd name="connsiteX125" fmla="*/ 570635 w 1645921"/>
                  <a:gd name="connsiteY125" fmla="*/ 559864 h 2169949"/>
                  <a:gd name="connsiteX126" fmla="*/ 580630 w 1645921"/>
                  <a:gd name="connsiteY126" fmla="*/ 462155 h 2169949"/>
                  <a:gd name="connsiteX127" fmla="*/ 585568 w 1645921"/>
                  <a:gd name="connsiteY127" fmla="*/ 412680 h 2169949"/>
                  <a:gd name="connsiteX128" fmla="*/ 789920 w 1645921"/>
                  <a:gd name="connsiteY128" fmla="*/ 135167 h 2169949"/>
                  <a:gd name="connsiteX129" fmla="*/ 630156 w 1645921"/>
                  <a:gd name="connsiteY129" fmla="*/ 377723 h 2169949"/>
                  <a:gd name="connsiteX130" fmla="*/ 794395 w 1645921"/>
                  <a:gd name="connsiteY130" fmla="*/ 380706 h 2169949"/>
                  <a:gd name="connsiteX131" fmla="*/ 791411 w 1645921"/>
                  <a:gd name="connsiteY131" fmla="*/ 135764 h 2169949"/>
                  <a:gd name="connsiteX132" fmla="*/ 789920 w 1645921"/>
                  <a:gd name="connsiteY132" fmla="*/ 135167 h 2169949"/>
                  <a:gd name="connsiteX133" fmla="*/ 818262 w 1645921"/>
                  <a:gd name="connsiteY133" fmla="*/ 127261 h 2169949"/>
                  <a:gd name="connsiteX134" fmla="*/ 816622 w 1645921"/>
                  <a:gd name="connsiteY134" fmla="*/ 127559 h 2169949"/>
                  <a:gd name="connsiteX135" fmla="*/ 819456 w 1645921"/>
                  <a:gd name="connsiteY135" fmla="*/ 381303 h 2169949"/>
                  <a:gd name="connsiteX136" fmla="*/ 989513 w 1645921"/>
                  <a:gd name="connsiteY136" fmla="*/ 384138 h 2169949"/>
                  <a:gd name="connsiteX137" fmla="*/ 818262 w 1645921"/>
                  <a:gd name="connsiteY137" fmla="*/ 127261 h 2169949"/>
                  <a:gd name="connsiteX138" fmla="*/ 762323 w 1645921"/>
                  <a:gd name="connsiteY138" fmla="*/ 118161 h 2169949"/>
                  <a:gd name="connsiteX139" fmla="*/ 658647 w 1645921"/>
                  <a:gd name="connsiteY139" fmla="*/ 118908 h 2169949"/>
                  <a:gd name="connsiteX140" fmla="*/ 642089 w 1645921"/>
                  <a:gd name="connsiteY140" fmla="*/ 120101 h 2169949"/>
                  <a:gd name="connsiteX141" fmla="*/ 638807 w 1645921"/>
                  <a:gd name="connsiteY141" fmla="*/ 135914 h 2169949"/>
                  <a:gd name="connsiteX142" fmla="*/ 638658 w 1645921"/>
                  <a:gd name="connsiteY142" fmla="*/ 136659 h 2169949"/>
                  <a:gd name="connsiteX143" fmla="*/ 628812 w 1645921"/>
                  <a:gd name="connsiteY143" fmla="*/ 232876 h 2169949"/>
                  <a:gd name="connsiteX144" fmla="*/ 620310 w 1645921"/>
                  <a:gd name="connsiteY144" fmla="*/ 316562 h 2169949"/>
                  <a:gd name="connsiteX145" fmla="*/ 617028 w 1645921"/>
                  <a:gd name="connsiteY145" fmla="*/ 350424 h 2169949"/>
                  <a:gd name="connsiteX146" fmla="*/ 618371 w 1645921"/>
                  <a:gd name="connsiteY146" fmla="*/ 350723 h 2169949"/>
                  <a:gd name="connsiteX147" fmla="*/ 771720 w 1645921"/>
                  <a:gd name="connsiteY147" fmla="*/ 118161 h 2169949"/>
                  <a:gd name="connsiteX148" fmla="*/ 762323 w 1645921"/>
                  <a:gd name="connsiteY148" fmla="*/ 118161 h 2169949"/>
                  <a:gd name="connsiteX149" fmla="*/ 954457 w 1645921"/>
                  <a:gd name="connsiteY149" fmla="*/ 116819 h 2169949"/>
                  <a:gd name="connsiteX150" fmla="*/ 886733 w 1645921"/>
                  <a:gd name="connsiteY150" fmla="*/ 117416 h 2169949"/>
                  <a:gd name="connsiteX151" fmla="*/ 841384 w 1645921"/>
                  <a:gd name="connsiteY151" fmla="*/ 117416 h 2169949"/>
                  <a:gd name="connsiteX152" fmla="*/ 993392 w 1645921"/>
                  <a:gd name="connsiteY152" fmla="*/ 345800 h 2169949"/>
                  <a:gd name="connsiteX153" fmla="*/ 994585 w 1645921"/>
                  <a:gd name="connsiteY153" fmla="*/ 345352 h 2169949"/>
                  <a:gd name="connsiteX154" fmla="*/ 989513 w 1645921"/>
                  <a:gd name="connsiteY154" fmla="*/ 308208 h 2169949"/>
                  <a:gd name="connsiteX155" fmla="*/ 961767 w 1645921"/>
                  <a:gd name="connsiteY155" fmla="*/ 123233 h 2169949"/>
                  <a:gd name="connsiteX156" fmla="*/ 954457 w 1645921"/>
                  <a:gd name="connsiteY156" fmla="*/ 116819 h 2169949"/>
                  <a:gd name="connsiteX157" fmla="*/ 686185 w 1645921"/>
                  <a:gd name="connsiteY157" fmla="*/ 0 h 2169949"/>
                  <a:gd name="connsiteX158" fmla="*/ 934104 w 1645921"/>
                  <a:gd name="connsiteY158" fmla="*/ 0 h 2169949"/>
                  <a:gd name="connsiteX159" fmla="*/ 970742 w 1645921"/>
                  <a:gd name="connsiteY159" fmla="*/ 36638 h 2169949"/>
                  <a:gd name="connsiteX160" fmla="*/ 961098 w 1645921"/>
                  <a:gd name="connsiteY160" fmla="*/ 59922 h 2169949"/>
                  <a:gd name="connsiteX161" fmla="*/ 1051055 w 1645921"/>
                  <a:gd name="connsiteY161" fmla="*/ 59922 h 2169949"/>
                  <a:gd name="connsiteX162" fmla="*/ 1073915 w 1645921"/>
                  <a:gd name="connsiteY162" fmla="*/ 82782 h 2169949"/>
                  <a:gd name="connsiteX163" fmla="*/ 1073914 w 1645921"/>
                  <a:gd name="connsiteY163" fmla="*/ 82782 h 2169949"/>
                  <a:gd name="connsiteX164" fmla="*/ 1051054 w 1645921"/>
                  <a:gd name="connsiteY164" fmla="*/ 105642 h 2169949"/>
                  <a:gd name="connsiteX165" fmla="*/ 984543 w 1645921"/>
                  <a:gd name="connsiteY165" fmla="*/ 105642 h 2169949"/>
                  <a:gd name="connsiteX166" fmla="*/ 1025912 w 1645921"/>
                  <a:gd name="connsiteY166" fmla="*/ 382944 h 2169949"/>
                  <a:gd name="connsiteX167" fmla="*/ 1029492 w 1645921"/>
                  <a:gd name="connsiteY167" fmla="*/ 382348 h 2169949"/>
                  <a:gd name="connsiteX168" fmla="*/ 1029641 w 1645921"/>
                  <a:gd name="connsiteY168" fmla="*/ 383839 h 2169949"/>
                  <a:gd name="connsiteX169" fmla="*/ 1029470 w 1645921"/>
                  <a:gd name="connsiteY169" fmla="*/ 385248 h 2169949"/>
                  <a:gd name="connsiteX170" fmla="*/ 1157032 w 1645921"/>
                  <a:gd name="connsiteY170" fmla="*/ 385248 h 2169949"/>
                  <a:gd name="connsiteX171" fmla="*/ 1157032 w 1645921"/>
                  <a:gd name="connsiteY171" fmla="*/ 310832 h 2169949"/>
                  <a:gd name="connsiteX172" fmla="*/ 1126536 w 1645921"/>
                  <a:gd name="connsiteY172" fmla="*/ 310832 h 2169949"/>
                  <a:gd name="connsiteX173" fmla="*/ 1117392 w 1645921"/>
                  <a:gd name="connsiteY173" fmla="*/ 301688 h 2169949"/>
                  <a:gd name="connsiteX174" fmla="*/ 1126536 w 1645921"/>
                  <a:gd name="connsiteY174" fmla="*/ 292544 h 2169949"/>
                  <a:gd name="connsiteX175" fmla="*/ 1157032 w 1645921"/>
                  <a:gd name="connsiteY175" fmla="*/ 292544 h 2169949"/>
                  <a:gd name="connsiteX176" fmla="*/ 1157032 w 1645921"/>
                  <a:gd name="connsiteY176" fmla="*/ 282034 h 2169949"/>
                  <a:gd name="connsiteX177" fmla="*/ 1126536 w 1645921"/>
                  <a:gd name="connsiteY177" fmla="*/ 282034 h 2169949"/>
                  <a:gd name="connsiteX178" fmla="*/ 1117392 w 1645921"/>
                  <a:gd name="connsiteY178" fmla="*/ 272890 h 2169949"/>
                  <a:gd name="connsiteX179" fmla="*/ 1126536 w 1645921"/>
                  <a:gd name="connsiteY179" fmla="*/ 263746 h 2169949"/>
                  <a:gd name="connsiteX180" fmla="*/ 1157032 w 1645921"/>
                  <a:gd name="connsiteY180" fmla="*/ 263746 h 2169949"/>
                  <a:gd name="connsiteX181" fmla="*/ 1157032 w 1645921"/>
                  <a:gd name="connsiteY181" fmla="*/ 253236 h 2169949"/>
                  <a:gd name="connsiteX182" fmla="*/ 1126536 w 1645921"/>
                  <a:gd name="connsiteY182" fmla="*/ 253236 h 2169949"/>
                  <a:gd name="connsiteX183" fmla="*/ 1117392 w 1645921"/>
                  <a:gd name="connsiteY183" fmla="*/ 244092 h 2169949"/>
                  <a:gd name="connsiteX184" fmla="*/ 1126536 w 1645921"/>
                  <a:gd name="connsiteY184" fmla="*/ 234948 h 2169949"/>
                  <a:gd name="connsiteX185" fmla="*/ 1157032 w 1645921"/>
                  <a:gd name="connsiteY185" fmla="*/ 234948 h 2169949"/>
                  <a:gd name="connsiteX186" fmla="*/ 1157032 w 1645921"/>
                  <a:gd name="connsiteY186" fmla="*/ 219866 h 2169949"/>
                  <a:gd name="connsiteX187" fmla="*/ 1170748 w 1645921"/>
                  <a:gd name="connsiteY187" fmla="*/ 206150 h 2169949"/>
                  <a:gd name="connsiteX188" fmla="*/ 1184464 w 1645921"/>
                  <a:gd name="connsiteY188" fmla="*/ 219866 h 2169949"/>
                  <a:gd name="connsiteX189" fmla="*/ 1184464 w 1645921"/>
                  <a:gd name="connsiteY189" fmla="*/ 234948 h 2169949"/>
                  <a:gd name="connsiteX190" fmla="*/ 1210556 w 1645921"/>
                  <a:gd name="connsiteY190" fmla="*/ 234948 h 2169949"/>
                  <a:gd name="connsiteX191" fmla="*/ 1219700 w 1645921"/>
                  <a:gd name="connsiteY191" fmla="*/ 244092 h 2169949"/>
                  <a:gd name="connsiteX192" fmla="*/ 1210556 w 1645921"/>
                  <a:gd name="connsiteY192" fmla="*/ 253236 h 2169949"/>
                  <a:gd name="connsiteX193" fmla="*/ 1184464 w 1645921"/>
                  <a:gd name="connsiteY193" fmla="*/ 253236 h 2169949"/>
                  <a:gd name="connsiteX194" fmla="*/ 1184464 w 1645921"/>
                  <a:gd name="connsiteY194" fmla="*/ 263746 h 2169949"/>
                  <a:gd name="connsiteX195" fmla="*/ 1210556 w 1645921"/>
                  <a:gd name="connsiteY195" fmla="*/ 263746 h 2169949"/>
                  <a:gd name="connsiteX196" fmla="*/ 1219700 w 1645921"/>
                  <a:gd name="connsiteY196" fmla="*/ 272890 h 2169949"/>
                  <a:gd name="connsiteX197" fmla="*/ 1210556 w 1645921"/>
                  <a:gd name="connsiteY197" fmla="*/ 282034 h 2169949"/>
                  <a:gd name="connsiteX198" fmla="*/ 1184464 w 1645921"/>
                  <a:gd name="connsiteY198" fmla="*/ 282034 h 2169949"/>
                  <a:gd name="connsiteX199" fmla="*/ 1184464 w 1645921"/>
                  <a:gd name="connsiteY199" fmla="*/ 292544 h 2169949"/>
                  <a:gd name="connsiteX200" fmla="*/ 1210556 w 1645921"/>
                  <a:gd name="connsiteY200" fmla="*/ 292544 h 2169949"/>
                  <a:gd name="connsiteX201" fmla="*/ 1219700 w 1645921"/>
                  <a:gd name="connsiteY201" fmla="*/ 301688 h 2169949"/>
                  <a:gd name="connsiteX202" fmla="*/ 1210556 w 1645921"/>
                  <a:gd name="connsiteY202" fmla="*/ 310832 h 2169949"/>
                  <a:gd name="connsiteX203" fmla="*/ 1184464 w 1645921"/>
                  <a:gd name="connsiteY203" fmla="*/ 310832 h 2169949"/>
                  <a:gd name="connsiteX204" fmla="*/ 1184464 w 1645921"/>
                  <a:gd name="connsiteY204" fmla="*/ 385248 h 2169949"/>
                  <a:gd name="connsiteX205" fmla="*/ 1315794 w 1645921"/>
                  <a:gd name="connsiteY205" fmla="*/ 385248 h 2169949"/>
                  <a:gd name="connsiteX206" fmla="*/ 1315794 w 1645921"/>
                  <a:gd name="connsiteY206" fmla="*/ 310832 h 2169949"/>
                  <a:gd name="connsiteX207" fmla="*/ 1286537 w 1645921"/>
                  <a:gd name="connsiteY207" fmla="*/ 310832 h 2169949"/>
                  <a:gd name="connsiteX208" fmla="*/ 1277393 w 1645921"/>
                  <a:gd name="connsiteY208" fmla="*/ 301688 h 2169949"/>
                  <a:gd name="connsiteX209" fmla="*/ 1286537 w 1645921"/>
                  <a:gd name="connsiteY209" fmla="*/ 292544 h 2169949"/>
                  <a:gd name="connsiteX210" fmla="*/ 1315794 w 1645921"/>
                  <a:gd name="connsiteY210" fmla="*/ 292544 h 2169949"/>
                  <a:gd name="connsiteX211" fmla="*/ 1315794 w 1645921"/>
                  <a:gd name="connsiteY211" fmla="*/ 282034 h 2169949"/>
                  <a:gd name="connsiteX212" fmla="*/ 1286537 w 1645921"/>
                  <a:gd name="connsiteY212" fmla="*/ 282034 h 2169949"/>
                  <a:gd name="connsiteX213" fmla="*/ 1277393 w 1645921"/>
                  <a:gd name="connsiteY213" fmla="*/ 272890 h 2169949"/>
                  <a:gd name="connsiteX214" fmla="*/ 1286537 w 1645921"/>
                  <a:gd name="connsiteY214" fmla="*/ 263746 h 2169949"/>
                  <a:gd name="connsiteX215" fmla="*/ 1315794 w 1645921"/>
                  <a:gd name="connsiteY215" fmla="*/ 263746 h 2169949"/>
                  <a:gd name="connsiteX216" fmla="*/ 1315794 w 1645921"/>
                  <a:gd name="connsiteY216" fmla="*/ 253236 h 2169949"/>
                  <a:gd name="connsiteX217" fmla="*/ 1286537 w 1645921"/>
                  <a:gd name="connsiteY217" fmla="*/ 253236 h 2169949"/>
                  <a:gd name="connsiteX218" fmla="*/ 1277393 w 1645921"/>
                  <a:gd name="connsiteY218" fmla="*/ 244092 h 2169949"/>
                  <a:gd name="connsiteX219" fmla="*/ 1286537 w 1645921"/>
                  <a:gd name="connsiteY219" fmla="*/ 234948 h 2169949"/>
                  <a:gd name="connsiteX220" fmla="*/ 1315794 w 1645921"/>
                  <a:gd name="connsiteY220" fmla="*/ 234948 h 2169949"/>
                  <a:gd name="connsiteX221" fmla="*/ 1315794 w 1645921"/>
                  <a:gd name="connsiteY221" fmla="*/ 219866 h 2169949"/>
                  <a:gd name="connsiteX222" fmla="*/ 1329510 w 1645921"/>
                  <a:gd name="connsiteY222" fmla="*/ 206150 h 2169949"/>
                  <a:gd name="connsiteX223" fmla="*/ 1343226 w 1645921"/>
                  <a:gd name="connsiteY223" fmla="*/ 219866 h 2169949"/>
                  <a:gd name="connsiteX224" fmla="*/ 1343226 w 1645921"/>
                  <a:gd name="connsiteY224" fmla="*/ 234948 h 2169949"/>
                  <a:gd name="connsiteX225" fmla="*/ 1370557 w 1645921"/>
                  <a:gd name="connsiteY225" fmla="*/ 234948 h 2169949"/>
                  <a:gd name="connsiteX226" fmla="*/ 1379701 w 1645921"/>
                  <a:gd name="connsiteY226" fmla="*/ 244092 h 2169949"/>
                  <a:gd name="connsiteX227" fmla="*/ 1370557 w 1645921"/>
                  <a:gd name="connsiteY227" fmla="*/ 253236 h 2169949"/>
                  <a:gd name="connsiteX228" fmla="*/ 1343226 w 1645921"/>
                  <a:gd name="connsiteY228" fmla="*/ 253236 h 2169949"/>
                  <a:gd name="connsiteX229" fmla="*/ 1343226 w 1645921"/>
                  <a:gd name="connsiteY229" fmla="*/ 263746 h 2169949"/>
                  <a:gd name="connsiteX230" fmla="*/ 1370557 w 1645921"/>
                  <a:gd name="connsiteY230" fmla="*/ 263746 h 2169949"/>
                  <a:gd name="connsiteX231" fmla="*/ 1379701 w 1645921"/>
                  <a:gd name="connsiteY231" fmla="*/ 272890 h 2169949"/>
                  <a:gd name="connsiteX232" fmla="*/ 1370557 w 1645921"/>
                  <a:gd name="connsiteY232" fmla="*/ 282034 h 2169949"/>
                  <a:gd name="connsiteX233" fmla="*/ 1343226 w 1645921"/>
                  <a:gd name="connsiteY233" fmla="*/ 282034 h 2169949"/>
                  <a:gd name="connsiteX234" fmla="*/ 1343226 w 1645921"/>
                  <a:gd name="connsiteY234" fmla="*/ 292544 h 2169949"/>
                  <a:gd name="connsiteX235" fmla="*/ 1370557 w 1645921"/>
                  <a:gd name="connsiteY235" fmla="*/ 292544 h 2169949"/>
                  <a:gd name="connsiteX236" fmla="*/ 1379701 w 1645921"/>
                  <a:gd name="connsiteY236" fmla="*/ 301688 h 2169949"/>
                  <a:gd name="connsiteX237" fmla="*/ 1370557 w 1645921"/>
                  <a:gd name="connsiteY237" fmla="*/ 310832 h 2169949"/>
                  <a:gd name="connsiteX238" fmla="*/ 1343226 w 1645921"/>
                  <a:gd name="connsiteY238" fmla="*/ 310832 h 2169949"/>
                  <a:gd name="connsiteX239" fmla="*/ 1343226 w 1645921"/>
                  <a:gd name="connsiteY239" fmla="*/ 385248 h 2169949"/>
                  <a:gd name="connsiteX240" fmla="*/ 1497488 w 1645921"/>
                  <a:gd name="connsiteY240" fmla="*/ 385248 h 2169949"/>
                  <a:gd name="connsiteX241" fmla="*/ 1505347 w 1645921"/>
                  <a:gd name="connsiteY241" fmla="*/ 388503 h 2169949"/>
                  <a:gd name="connsiteX242" fmla="*/ 1505405 w 1645921"/>
                  <a:gd name="connsiteY242" fmla="*/ 388454 h 2169949"/>
                  <a:gd name="connsiteX243" fmla="*/ 1524728 w 1645921"/>
                  <a:gd name="connsiteY243" fmla="*/ 390145 h 2169949"/>
                  <a:gd name="connsiteX244" fmla="*/ 1523038 w 1645921"/>
                  <a:gd name="connsiteY244" fmla="*/ 409469 h 2169949"/>
                  <a:gd name="connsiteX245" fmla="*/ 1085083 w 1645921"/>
                  <a:gd name="connsiteY245" fmla="*/ 776956 h 2169949"/>
                  <a:gd name="connsiteX246" fmla="*/ 1087573 w 1645921"/>
                  <a:gd name="connsiteY246" fmla="*/ 789880 h 2169949"/>
                  <a:gd name="connsiteX247" fmla="*/ 1112255 w 1645921"/>
                  <a:gd name="connsiteY247" fmla="*/ 956306 h 2169949"/>
                  <a:gd name="connsiteX248" fmla="*/ 1133490 w 1645921"/>
                  <a:gd name="connsiteY248" fmla="*/ 1096779 h 2169949"/>
                  <a:gd name="connsiteX249" fmla="*/ 1146738 w 1645921"/>
                  <a:gd name="connsiteY249" fmla="*/ 1185346 h 2169949"/>
                  <a:gd name="connsiteX250" fmla="*/ 1147283 w 1645921"/>
                  <a:gd name="connsiteY250" fmla="*/ 1189702 h 2169949"/>
                  <a:gd name="connsiteX251" fmla="*/ 1153816 w 1645921"/>
                  <a:gd name="connsiteY251" fmla="*/ 1215292 h 2169949"/>
                  <a:gd name="connsiteX252" fmla="*/ 1156176 w 1645921"/>
                  <a:gd name="connsiteY252" fmla="*/ 1249956 h 2169949"/>
                  <a:gd name="connsiteX253" fmla="*/ 1190114 w 1645921"/>
                  <a:gd name="connsiteY253" fmla="*/ 1475367 h 2169949"/>
                  <a:gd name="connsiteX254" fmla="*/ 1217701 w 1645921"/>
                  <a:gd name="connsiteY254" fmla="*/ 1659579 h 2169949"/>
                  <a:gd name="connsiteX255" fmla="*/ 1221875 w 1645921"/>
                  <a:gd name="connsiteY255" fmla="*/ 1665931 h 2169949"/>
                  <a:gd name="connsiteX256" fmla="*/ 1224235 w 1645921"/>
                  <a:gd name="connsiteY256" fmla="*/ 1671920 h 2169949"/>
                  <a:gd name="connsiteX257" fmla="*/ 1235668 w 1645921"/>
                  <a:gd name="connsiteY257" fmla="*/ 1781903 h 2169949"/>
                  <a:gd name="connsiteX258" fmla="*/ 1258718 w 1645921"/>
                  <a:gd name="connsiteY258" fmla="*/ 1935625 h 2169949"/>
                  <a:gd name="connsiteX259" fmla="*/ 1281222 w 1645921"/>
                  <a:gd name="connsiteY259" fmla="*/ 2087713 h 2169949"/>
                  <a:gd name="connsiteX260" fmla="*/ 1286826 w 1645921"/>
                  <a:gd name="connsiteY260" fmla="*/ 2124229 h 2169949"/>
                  <a:gd name="connsiteX261" fmla="*/ 1623061 w 1645921"/>
                  <a:gd name="connsiteY261" fmla="*/ 2124229 h 2169949"/>
                  <a:gd name="connsiteX262" fmla="*/ 1636122 w 1645921"/>
                  <a:gd name="connsiteY262" fmla="*/ 2129640 h 2169949"/>
                  <a:gd name="connsiteX263" fmla="*/ 1640572 w 1645921"/>
                  <a:gd name="connsiteY263" fmla="*/ 2129637 h 2169949"/>
                  <a:gd name="connsiteX264" fmla="*/ 1640572 w 1645921"/>
                  <a:gd name="connsiteY264" fmla="*/ 2134176 h 2169949"/>
                  <a:gd name="connsiteX265" fmla="*/ 1645921 w 1645921"/>
                  <a:gd name="connsiteY265" fmla="*/ 2147089 h 2169949"/>
                  <a:gd name="connsiteX266" fmla="*/ 1645920 w 1645921"/>
                  <a:gd name="connsiteY266" fmla="*/ 2147089 h 2169949"/>
                  <a:gd name="connsiteX267" fmla="*/ 1640572 w 1645921"/>
                  <a:gd name="connsiteY267" fmla="*/ 2160000 h 2169949"/>
                  <a:gd name="connsiteX268" fmla="*/ 1640572 w 1645921"/>
                  <a:gd name="connsiteY268" fmla="*/ 2166683 h 2169949"/>
                  <a:gd name="connsiteX269" fmla="*/ 1630945 w 1645921"/>
                  <a:gd name="connsiteY269" fmla="*/ 2166683 h 2169949"/>
                  <a:gd name="connsiteX270" fmla="*/ 1623060 w 1645921"/>
                  <a:gd name="connsiteY270" fmla="*/ 2169949 h 2169949"/>
                  <a:gd name="connsiteX271" fmla="*/ 22860 w 1645921"/>
                  <a:gd name="connsiteY271" fmla="*/ 2169948 h 2169949"/>
                  <a:gd name="connsiteX272" fmla="*/ 14978 w 1645921"/>
                  <a:gd name="connsiteY272" fmla="*/ 2166683 h 2169949"/>
                  <a:gd name="connsiteX273" fmla="*/ 5349 w 1645921"/>
                  <a:gd name="connsiteY273" fmla="*/ 2166683 h 2169949"/>
                  <a:gd name="connsiteX274" fmla="*/ 5349 w 1645921"/>
                  <a:gd name="connsiteY274" fmla="*/ 2160002 h 2169949"/>
                  <a:gd name="connsiteX275" fmla="*/ 0 w 1645921"/>
                  <a:gd name="connsiteY275" fmla="*/ 2147089 h 2169949"/>
                  <a:gd name="connsiteX276" fmla="*/ 6696 w 1645921"/>
                  <a:gd name="connsiteY276" fmla="*/ 2130925 h 2169949"/>
                  <a:gd name="connsiteX277" fmla="*/ 22860 w 1645921"/>
                  <a:gd name="connsiteY277" fmla="*/ 2124229 h 2169949"/>
                  <a:gd name="connsiteX278" fmla="*/ 410941 w 1645921"/>
                  <a:gd name="connsiteY278" fmla="*/ 2124229 h 2169949"/>
                  <a:gd name="connsiteX279" fmla="*/ 415334 w 1645921"/>
                  <a:gd name="connsiteY279" fmla="*/ 2082631 h 2169949"/>
                  <a:gd name="connsiteX280" fmla="*/ 427676 w 1645921"/>
                  <a:gd name="connsiteY280" fmla="*/ 1961033 h 2169949"/>
                  <a:gd name="connsiteX281" fmla="*/ 437295 w 1645921"/>
                  <a:gd name="connsiteY281" fmla="*/ 1862847 h 2169949"/>
                  <a:gd name="connsiteX282" fmla="*/ 449455 w 1645921"/>
                  <a:gd name="connsiteY282" fmla="*/ 1745786 h 2169949"/>
                  <a:gd name="connsiteX283" fmla="*/ 453447 w 1645921"/>
                  <a:gd name="connsiteY283" fmla="*/ 1706221 h 2169949"/>
                  <a:gd name="connsiteX284" fmla="*/ 444554 w 1645921"/>
                  <a:gd name="connsiteY284" fmla="*/ 1691158 h 2169949"/>
                  <a:gd name="connsiteX285" fmla="*/ 458348 w 1645921"/>
                  <a:gd name="connsiteY285" fmla="*/ 1653227 h 2169949"/>
                  <a:gd name="connsiteX286" fmla="*/ 475045 w 1645921"/>
                  <a:gd name="connsiteY286" fmla="*/ 1492971 h 2169949"/>
                  <a:gd name="connsiteX287" fmla="*/ 488112 w 1645921"/>
                  <a:gd name="connsiteY287" fmla="*/ 1357761 h 2169949"/>
                  <a:gd name="connsiteX288" fmla="*/ 501179 w 1645921"/>
                  <a:gd name="connsiteY288" fmla="*/ 1231626 h 2169949"/>
                  <a:gd name="connsiteX289" fmla="*/ 490834 w 1645921"/>
                  <a:gd name="connsiteY289" fmla="*/ 1215473 h 2169949"/>
                  <a:gd name="connsiteX290" fmla="*/ 505898 w 1645921"/>
                  <a:gd name="connsiteY290" fmla="*/ 1182805 h 2169949"/>
                  <a:gd name="connsiteX291" fmla="*/ 518239 w 1645921"/>
                  <a:gd name="connsiteY291" fmla="*/ 1063022 h 2169949"/>
                  <a:gd name="connsiteX292" fmla="*/ 527858 w 1645921"/>
                  <a:gd name="connsiteY292" fmla="*/ 966651 h 2169949"/>
                  <a:gd name="connsiteX293" fmla="*/ 540018 w 1645921"/>
                  <a:gd name="connsiteY293" fmla="*/ 847775 h 2169949"/>
                  <a:gd name="connsiteX294" fmla="*/ 548341 w 1645921"/>
                  <a:gd name="connsiteY294" fmla="*/ 764399 h 2169949"/>
                  <a:gd name="connsiteX295" fmla="*/ 132037 w 1645921"/>
                  <a:gd name="connsiteY295" fmla="*/ 415079 h 2169949"/>
                  <a:gd name="connsiteX296" fmla="*/ 129621 w 1645921"/>
                  <a:gd name="connsiteY296" fmla="*/ 410438 h 2169949"/>
                  <a:gd name="connsiteX297" fmla="*/ 125334 w 1645921"/>
                  <a:gd name="connsiteY297" fmla="*/ 408662 h 2169949"/>
                  <a:gd name="connsiteX298" fmla="*/ 121316 w 1645921"/>
                  <a:gd name="connsiteY298" fmla="*/ 398964 h 2169949"/>
                  <a:gd name="connsiteX299" fmla="*/ 135032 w 1645921"/>
                  <a:gd name="connsiteY299" fmla="*/ 385248 h 2169949"/>
                  <a:gd name="connsiteX300" fmla="*/ 301963 w 1645921"/>
                  <a:gd name="connsiteY300" fmla="*/ 385248 h 2169949"/>
                  <a:gd name="connsiteX301" fmla="*/ 301963 w 1645921"/>
                  <a:gd name="connsiteY301" fmla="*/ 319242 h 2169949"/>
                  <a:gd name="connsiteX302" fmla="*/ 274367 w 1645921"/>
                  <a:gd name="connsiteY302" fmla="*/ 319242 h 2169949"/>
                  <a:gd name="connsiteX303" fmla="*/ 265223 w 1645921"/>
                  <a:gd name="connsiteY303" fmla="*/ 310098 h 2169949"/>
                  <a:gd name="connsiteX304" fmla="*/ 274367 w 1645921"/>
                  <a:gd name="connsiteY304" fmla="*/ 300954 h 2169949"/>
                  <a:gd name="connsiteX305" fmla="*/ 301963 w 1645921"/>
                  <a:gd name="connsiteY305" fmla="*/ 300954 h 2169949"/>
                  <a:gd name="connsiteX306" fmla="*/ 301963 w 1645921"/>
                  <a:gd name="connsiteY306" fmla="*/ 290444 h 2169949"/>
                  <a:gd name="connsiteX307" fmla="*/ 274367 w 1645921"/>
                  <a:gd name="connsiteY307" fmla="*/ 290444 h 2169949"/>
                  <a:gd name="connsiteX308" fmla="*/ 265223 w 1645921"/>
                  <a:gd name="connsiteY308" fmla="*/ 281300 h 2169949"/>
                  <a:gd name="connsiteX309" fmla="*/ 274367 w 1645921"/>
                  <a:gd name="connsiteY309" fmla="*/ 272156 h 2169949"/>
                  <a:gd name="connsiteX310" fmla="*/ 301963 w 1645921"/>
                  <a:gd name="connsiteY310" fmla="*/ 272156 h 2169949"/>
                  <a:gd name="connsiteX311" fmla="*/ 301963 w 1645921"/>
                  <a:gd name="connsiteY311" fmla="*/ 261646 h 2169949"/>
                  <a:gd name="connsiteX312" fmla="*/ 274367 w 1645921"/>
                  <a:gd name="connsiteY312" fmla="*/ 261646 h 2169949"/>
                  <a:gd name="connsiteX313" fmla="*/ 265223 w 1645921"/>
                  <a:gd name="connsiteY313" fmla="*/ 252502 h 2169949"/>
                  <a:gd name="connsiteX314" fmla="*/ 274367 w 1645921"/>
                  <a:gd name="connsiteY314" fmla="*/ 243358 h 2169949"/>
                  <a:gd name="connsiteX315" fmla="*/ 301963 w 1645921"/>
                  <a:gd name="connsiteY315" fmla="*/ 243358 h 2169949"/>
                  <a:gd name="connsiteX316" fmla="*/ 301963 w 1645921"/>
                  <a:gd name="connsiteY316" fmla="*/ 219866 h 2169949"/>
                  <a:gd name="connsiteX317" fmla="*/ 315679 w 1645921"/>
                  <a:gd name="connsiteY317" fmla="*/ 206150 h 2169949"/>
                  <a:gd name="connsiteX318" fmla="*/ 329395 w 1645921"/>
                  <a:gd name="connsiteY318" fmla="*/ 219866 h 2169949"/>
                  <a:gd name="connsiteX319" fmla="*/ 329395 w 1645921"/>
                  <a:gd name="connsiteY319" fmla="*/ 243358 h 2169949"/>
                  <a:gd name="connsiteX320" fmla="*/ 358387 w 1645921"/>
                  <a:gd name="connsiteY320" fmla="*/ 243358 h 2169949"/>
                  <a:gd name="connsiteX321" fmla="*/ 367531 w 1645921"/>
                  <a:gd name="connsiteY321" fmla="*/ 252502 h 2169949"/>
                  <a:gd name="connsiteX322" fmla="*/ 358387 w 1645921"/>
                  <a:gd name="connsiteY322" fmla="*/ 261646 h 2169949"/>
                  <a:gd name="connsiteX323" fmla="*/ 329395 w 1645921"/>
                  <a:gd name="connsiteY323" fmla="*/ 261646 h 2169949"/>
                  <a:gd name="connsiteX324" fmla="*/ 329395 w 1645921"/>
                  <a:gd name="connsiteY324" fmla="*/ 272156 h 2169949"/>
                  <a:gd name="connsiteX325" fmla="*/ 358387 w 1645921"/>
                  <a:gd name="connsiteY325" fmla="*/ 272156 h 2169949"/>
                  <a:gd name="connsiteX326" fmla="*/ 367531 w 1645921"/>
                  <a:gd name="connsiteY326" fmla="*/ 281300 h 2169949"/>
                  <a:gd name="connsiteX327" fmla="*/ 358387 w 1645921"/>
                  <a:gd name="connsiteY327" fmla="*/ 290444 h 2169949"/>
                  <a:gd name="connsiteX328" fmla="*/ 329395 w 1645921"/>
                  <a:gd name="connsiteY328" fmla="*/ 290444 h 2169949"/>
                  <a:gd name="connsiteX329" fmla="*/ 329395 w 1645921"/>
                  <a:gd name="connsiteY329" fmla="*/ 300954 h 2169949"/>
                  <a:gd name="connsiteX330" fmla="*/ 358387 w 1645921"/>
                  <a:gd name="connsiteY330" fmla="*/ 300954 h 2169949"/>
                  <a:gd name="connsiteX331" fmla="*/ 367531 w 1645921"/>
                  <a:gd name="connsiteY331" fmla="*/ 310098 h 2169949"/>
                  <a:gd name="connsiteX332" fmla="*/ 358387 w 1645921"/>
                  <a:gd name="connsiteY332" fmla="*/ 319242 h 2169949"/>
                  <a:gd name="connsiteX333" fmla="*/ 329395 w 1645921"/>
                  <a:gd name="connsiteY333" fmla="*/ 319242 h 2169949"/>
                  <a:gd name="connsiteX334" fmla="*/ 329395 w 1645921"/>
                  <a:gd name="connsiteY334" fmla="*/ 385248 h 2169949"/>
                  <a:gd name="connsiteX335" fmla="*/ 447531 w 1645921"/>
                  <a:gd name="connsiteY335" fmla="*/ 385248 h 2169949"/>
                  <a:gd name="connsiteX336" fmla="*/ 447531 w 1645921"/>
                  <a:gd name="connsiteY336" fmla="*/ 315782 h 2169949"/>
                  <a:gd name="connsiteX337" fmla="*/ 417009 w 1645921"/>
                  <a:gd name="connsiteY337" fmla="*/ 315782 h 2169949"/>
                  <a:gd name="connsiteX338" fmla="*/ 407865 w 1645921"/>
                  <a:gd name="connsiteY338" fmla="*/ 306638 h 2169949"/>
                  <a:gd name="connsiteX339" fmla="*/ 417009 w 1645921"/>
                  <a:gd name="connsiteY339" fmla="*/ 297494 h 2169949"/>
                  <a:gd name="connsiteX340" fmla="*/ 447531 w 1645921"/>
                  <a:gd name="connsiteY340" fmla="*/ 297494 h 2169949"/>
                  <a:gd name="connsiteX341" fmla="*/ 447531 w 1645921"/>
                  <a:gd name="connsiteY341" fmla="*/ 286984 h 2169949"/>
                  <a:gd name="connsiteX342" fmla="*/ 417009 w 1645921"/>
                  <a:gd name="connsiteY342" fmla="*/ 286984 h 2169949"/>
                  <a:gd name="connsiteX343" fmla="*/ 407865 w 1645921"/>
                  <a:gd name="connsiteY343" fmla="*/ 277840 h 2169949"/>
                  <a:gd name="connsiteX344" fmla="*/ 417009 w 1645921"/>
                  <a:gd name="connsiteY344" fmla="*/ 268696 h 2169949"/>
                  <a:gd name="connsiteX345" fmla="*/ 447531 w 1645921"/>
                  <a:gd name="connsiteY345" fmla="*/ 268696 h 2169949"/>
                  <a:gd name="connsiteX346" fmla="*/ 447531 w 1645921"/>
                  <a:gd name="connsiteY346" fmla="*/ 258186 h 2169949"/>
                  <a:gd name="connsiteX347" fmla="*/ 417009 w 1645921"/>
                  <a:gd name="connsiteY347" fmla="*/ 258186 h 2169949"/>
                  <a:gd name="connsiteX348" fmla="*/ 407865 w 1645921"/>
                  <a:gd name="connsiteY348" fmla="*/ 249042 h 2169949"/>
                  <a:gd name="connsiteX349" fmla="*/ 417009 w 1645921"/>
                  <a:gd name="connsiteY349" fmla="*/ 239898 h 2169949"/>
                  <a:gd name="connsiteX350" fmla="*/ 447531 w 1645921"/>
                  <a:gd name="connsiteY350" fmla="*/ 239898 h 2169949"/>
                  <a:gd name="connsiteX351" fmla="*/ 447531 w 1645921"/>
                  <a:gd name="connsiteY351" fmla="*/ 219866 h 2169949"/>
                  <a:gd name="connsiteX352" fmla="*/ 461247 w 1645921"/>
                  <a:gd name="connsiteY352" fmla="*/ 206150 h 2169949"/>
                  <a:gd name="connsiteX353" fmla="*/ 474963 w 1645921"/>
                  <a:gd name="connsiteY353" fmla="*/ 219866 h 2169949"/>
                  <a:gd name="connsiteX354" fmla="*/ 474963 w 1645921"/>
                  <a:gd name="connsiteY354" fmla="*/ 239898 h 2169949"/>
                  <a:gd name="connsiteX355" fmla="*/ 501029 w 1645921"/>
                  <a:gd name="connsiteY355" fmla="*/ 239898 h 2169949"/>
                  <a:gd name="connsiteX356" fmla="*/ 510173 w 1645921"/>
                  <a:gd name="connsiteY356" fmla="*/ 249042 h 2169949"/>
                  <a:gd name="connsiteX357" fmla="*/ 501029 w 1645921"/>
                  <a:gd name="connsiteY357" fmla="*/ 258186 h 2169949"/>
                  <a:gd name="connsiteX358" fmla="*/ 474963 w 1645921"/>
                  <a:gd name="connsiteY358" fmla="*/ 258186 h 2169949"/>
                  <a:gd name="connsiteX359" fmla="*/ 474963 w 1645921"/>
                  <a:gd name="connsiteY359" fmla="*/ 268696 h 2169949"/>
                  <a:gd name="connsiteX360" fmla="*/ 501029 w 1645921"/>
                  <a:gd name="connsiteY360" fmla="*/ 268696 h 2169949"/>
                  <a:gd name="connsiteX361" fmla="*/ 510173 w 1645921"/>
                  <a:gd name="connsiteY361" fmla="*/ 277840 h 2169949"/>
                  <a:gd name="connsiteX362" fmla="*/ 501029 w 1645921"/>
                  <a:gd name="connsiteY362" fmla="*/ 286984 h 2169949"/>
                  <a:gd name="connsiteX363" fmla="*/ 474963 w 1645921"/>
                  <a:gd name="connsiteY363" fmla="*/ 286984 h 2169949"/>
                  <a:gd name="connsiteX364" fmla="*/ 474963 w 1645921"/>
                  <a:gd name="connsiteY364" fmla="*/ 297494 h 2169949"/>
                  <a:gd name="connsiteX365" fmla="*/ 501029 w 1645921"/>
                  <a:gd name="connsiteY365" fmla="*/ 297494 h 2169949"/>
                  <a:gd name="connsiteX366" fmla="*/ 510173 w 1645921"/>
                  <a:gd name="connsiteY366" fmla="*/ 306638 h 2169949"/>
                  <a:gd name="connsiteX367" fmla="*/ 501029 w 1645921"/>
                  <a:gd name="connsiteY367" fmla="*/ 315782 h 2169949"/>
                  <a:gd name="connsiteX368" fmla="*/ 474963 w 1645921"/>
                  <a:gd name="connsiteY368" fmla="*/ 315782 h 2169949"/>
                  <a:gd name="connsiteX369" fmla="*/ 474963 w 1645921"/>
                  <a:gd name="connsiteY369" fmla="*/ 385248 h 2169949"/>
                  <a:gd name="connsiteX370" fmla="*/ 588306 w 1645921"/>
                  <a:gd name="connsiteY370" fmla="*/ 385248 h 2169949"/>
                  <a:gd name="connsiteX371" fmla="*/ 588536 w 1645921"/>
                  <a:gd name="connsiteY371" fmla="*/ 382944 h 2169949"/>
                  <a:gd name="connsiteX372" fmla="*/ 598679 w 1645921"/>
                  <a:gd name="connsiteY372" fmla="*/ 284490 h 2169949"/>
                  <a:gd name="connsiteX373" fmla="*/ 606437 w 1645921"/>
                  <a:gd name="connsiteY373" fmla="*/ 206025 h 2169949"/>
                  <a:gd name="connsiteX374" fmla="*/ 616580 w 1645921"/>
                  <a:gd name="connsiteY374" fmla="*/ 107571 h 2169949"/>
                  <a:gd name="connsiteX375" fmla="*/ 616580 w 1645921"/>
                  <a:gd name="connsiteY375" fmla="*/ 105641 h 2169949"/>
                  <a:gd name="connsiteX376" fmla="*/ 569236 w 1645921"/>
                  <a:gd name="connsiteY376" fmla="*/ 105641 h 2169949"/>
                  <a:gd name="connsiteX377" fmla="*/ 553072 w 1645921"/>
                  <a:gd name="connsiteY377" fmla="*/ 98945 h 2169949"/>
                  <a:gd name="connsiteX378" fmla="*/ 546376 w 1645921"/>
                  <a:gd name="connsiteY378" fmla="*/ 82781 h 2169949"/>
                  <a:gd name="connsiteX379" fmla="*/ 553072 w 1645921"/>
                  <a:gd name="connsiteY379" fmla="*/ 66617 h 2169949"/>
                  <a:gd name="connsiteX380" fmla="*/ 569236 w 1645921"/>
                  <a:gd name="connsiteY380" fmla="*/ 59922 h 2169949"/>
                  <a:gd name="connsiteX381" fmla="*/ 659192 w 1645921"/>
                  <a:gd name="connsiteY381" fmla="*/ 59922 h 2169949"/>
                  <a:gd name="connsiteX382" fmla="*/ 649547 w 1645921"/>
                  <a:gd name="connsiteY382" fmla="*/ 36638 h 2169949"/>
                  <a:gd name="connsiteX383" fmla="*/ 686185 w 1645921"/>
                  <a:gd name="connsiteY383" fmla="*/ 0 h 21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Lst>
                <a:rect l="l" t="t" r="r" b="b"/>
                <a:pathLst>
                  <a:path w="1645921" h="2169949">
                    <a:moveTo>
                      <a:pt x="817516" y="1935988"/>
                    </a:moveTo>
                    <a:lnTo>
                      <a:pt x="513238" y="2124229"/>
                    </a:lnTo>
                    <a:lnTo>
                      <a:pt x="820226" y="2124229"/>
                    </a:lnTo>
                    <a:close/>
                    <a:moveTo>
                      <a:pt x="848006" y="1933084"/>
                    </a:moveTo>
                    <a:lnTo>
                      <a:pt x="851058" y="2124229"/>
                    </a:lnTo>
                    <a:lnTo>
                      <a:pt x="1165501" y="2124229"/>
                    </a:lnTo>
                    <a:close/>
                    <a:moveTo>
                      <a:pt x="483030" y="1713663"/>
                    </a:moveTo>
                    <a:lnTo>
                      <a:pt x="441567" y="2124229"/>
                    </a:lnTo>
                    <a:lnTo>
                      <a:pt x="456637" y="2124229"/>
                    </a:lnTo>
                    <a:lnTo>
                      <a:pt x="806082" y="1908038"/>
                    </a:lnTo>
                    <a:cubicBezTo>
                      <a:pt x="698096" y="1843065"/>
                      <a:pt x="591198" y="1778817"/>
                      <a:pt x="483030" y="1713663"/>
                    </a:cubicBezTo>
                    <a:close/>
                    <a:moveTo>
                      <a:pt x="1192837" y="1703681"/>
                    </a:moveTo>
                    <a:cubicBezTo>
                      <a:pt x="1082854" y="1771921"/>
                      <a:pt x="973779" y="1839254"/>
                      <a:pt x="863251" y="1907494"/>
                    </a:cubicBezTo>
                    <a:lnTo>
                      <a:pt x="1223376" y="2124229"/>
                    </a:lnTo>
                    <a:lnTo>
                      <a:pt x="1255703" y="2124229"/>
                    </a:lnTo>
                    <a:close/>
                    <a:moveTo>
                      <a:pt x="813705" y="1701321"/>
                    </a:moveTo>
                    <a:cubicBezTo>
                      <a:pt x="718422" y="1702229"/>
                      <a:pt x="624048" y="1703318"/>
                      <a:pt x="529673" y="1704407"/>
                    </a:cubicBezTo>
                    <a:cubicBezTo>
                      <a:pt x="529492" y="1705133"/>
                      <a:pt x="529310" y="1705859"/>
                      <a:pt x="529129" y="1706584"/>
                    </a:cubicBezTo>
                    <a:cubicBezTo>
                      <a:pt x="624411" y="1763935"/>
                      <a:pt x="719874" y="1821286"/>
                      <a:pt x="816608" y="1879544"/>
                    </a:cubicBezTo>
                    <a:cubicBezTo>
                      <a:pt x="815701" y="1819108"/>
                      <a:pt x="814794" y="1760668"/>
                      <a:pt x="813705" y="1701321"/>
                    </a:cubicBezTo>
                    <a:close/>
                    <a:moveTo>
                      <a:pt x="1143109" y="1697147"/>
                    </a:moveTo>
                    <a:cubicBezTo>
                      <a:pt x="1043471" y="1698236"/>
                      <a:pt x="944014" y="1699325"/>
                      <a:pt x="844376" y="1700595"/>
                    </a:cubicBezTo>
                    <a:cubicBezTo>
                      <a:pt x="845284" y="1762120"/>
                      <a:pt x="846191" y="1821467"/>
                      <a:pt x="847280" y="1882630"/>
                    </a:cubicBezTo>
                    <a:cubicBezTo>
                      <a:pt x="947281" y="1820742"/>
                      <a:pt x="1045467" y="1759943"/>
                      <a:pt x="1143835" y="1699143"/>
                    </a:cubicBezTo>
                    <a:cubicBezTo>
                      <a:pt x="1143653" y="1698417"/>
                      <a:pt x="1143290" y="1697873"/>
                      <a:pt x="1143109" y="1697147"/>
                    </a:cubicBezTo>
                    <a:close/>
                    <a:moveTo>
                      <a:pt x="840565" y="1456129"/>
                    </a:moveTo>
                    <a:cubicBezTo>
                      <a:pt x="841835" y="1528906"/>
                      <a:pt x="842924" y="1599506"/>
                      <a:pt x="844195" y="1670287"/>
                    </a:cubicBezTo>
                    <a:cubicBezTo>
                      <a:pt x="944922" y="1669016"/>
                      <a:pt x="1044923" y="1667927"/>
                      <a:pt x="1144923" y="1666838"/>
                    </a:cubicBezTo>
                    <a:cubicBezTo>
                      <a:pt x="1145105" y="1666294"/>
                      <a:pt x="1145286" y="1665749"/>
                      <a:pt x="1145649" y="1665205"/>
                    </a:cubicBezTo>
                    <a:cubicBezTo>
                      <a:pt x="1044378" y="1595876"/>
                      <a:pt x="942925" y="1526365"/>
                      <a:pt x="840565" y="1456129"/>
                    </a:cubicBezTo>
                    <a:close/>
                    <a:moveTo>
                      <a:pt x="810075" y="1455403"/>
                    </a:moveTo>
                    <a:cubicBezTo>
                      <a:pt x="712252" y="1528362"/>
                      <a:pt x="616062" y="1600413"/>
                      <a:pt x="517695" y="1674098"/>
                    </a:cubicBezTo>
                    <a:cubicBezTo>
                      <a:pt x="617877" y="1672827"/>
                      <a:pt x="715156" y="1671738"/>
                      <a:pt x="813342" y="1670650"/>
                    </a:cubicBezTo>
                    <a:cubicBezTo>
                      <a:pt x="812253" y="1598780"/>
                      <a:pt x="811164" y="1527999"/>
                      <a:pt x="810075" y="1455403"/>
                    </a:cubicBezTo>
                    <a:close/>
                    <a:moveTo>
                      <a:pt x="530580" y="1243604"/>
                    </a:moveTo>
                    <a:cubicBezTo>
                      <a:pt x="516606" y="1382081"/>
                      <a:pt x="502813" y="1518924"/>
                      <a:pt x="488656" y="1658308"/>
                    </a:cubicBezTo>
                    <a:cubicBezTo>
                      <a:pt x="593013" y="1580268"/>
                      <a:pt x="695010" y="1504042"/>
                      <a:pt x="797915" y="1426909"/>
                    </a:cubicBezTo>
                    <a:cubicBezTo>
                      <a:pt x="708440" y="1365565"/>
                      <a:pt x="620055" y="1304948"/>
                      <a:pt x="530580" y="1243604"/>
                    </a:cubicBezTo>
                    <a:close/>
                    <a:moveTo>
                      <a:pt x="836935" y="1223277"/>
                    </a:moveTo>
                    <a:cubicBezTo>
                      <a:pt x="837843" y="1280628"/>
                      <a:pt x="838750" y="1337071"/>
                      <a:pt x="839658" y="1395693"/>
                    </a:cubicBezTo>
                    <a:cubicBezTo>
                      <a:pt x="917154" y="1337797"/>
                      <a:pt x="993016" y="1280991"/>
                      <a:pt x="1070150" y="1223277"/>
                    </a:cubicBezTo>
                    <a:cubicBezTo>
                      <a:pt x="991202" y="1223277"/>
                      <a:pt x="914068" y="1223277"/>
                      <a:pt x="836935" y="1223277"/>
                    </a:cubicBezTo>
                    <a:close/>
                    <a:moveTo>
                      <a:pt x="553085" y="1223277"/>
                    </a:moveTo>
                    <a:cubicBezTo>
                      <a:pt x="639111" y="1282080"/>
                      <a:pt x="723323" y="1339975"/>
                      <a:pt x="809167" y="1398778"/>
                    </a:cubicBezTo>
                    <a:cubicBezTo>
                      <a:pt x="808260" y="1338886"/>
                      <a:pt x="807352" y="1280991"/>
                      <a:pt x="806445" y="1223277"/>
                    </a:cubicBezTo>
                    <a:cubicBezTo>
                      <a:pt x="722052" y="1223277"/>
                      <a:pt x="638567" y="1223277"/>
                      <a:pt x="553085" y="1223277"/>
                    </a:cubicBezTo>
                    <a:close/>
                    <a:moveTo>
                      <a:pt x="1121148" y="1222551"/>
                    </a:moveTo>
                    <a:cubicBezTo>
                      <a:pt x="1029859" y="1290973"/>
                      <a:pt x="940021" y="1358124"/>
                      <a:pt x="849095" y="1426001"/>
                    </a:cubicBezTo>
                    <a:cubicBezTo>
                      <a:pt x="961800" y="1503135"/>
                      <a:pt x="1073235" y="1579542"/>
                      <a:pt x="1185940" y="1656856"/>
                    </a:cubicBezTo>
                    <a:cubicBezTo>
                      <a:pt x="1164161" y="1511665"/>
                      <a:pt x="1142746" y="1367925"/>
                      <a:pt x="1121148" y="1222551"/>
                    </a:cubicBezTo>
                    <a:close/>
                    <a:moveTo>
                      <a:pt x="803178" y="1009119"/>
                    </a:moveTo>
                    <a:cubicBezTo>
                      <a:pt x="724956" y="1070463"/>
                      <a:pt x="648367" y="1130354"/>
                      <a:pt x="570690" y="1191335"/>
                    </a:cubicBezTo>
                    <a:cubicBezTo>
                      <a:pt x="650001" y="1191335"/>
                      <a:pt x="727315" y="1191335"/>
                      <a:pt x="805901" y="1191335"/>
                    </a:cubicBezTo>
                    <a:cubicBezTo>
                      <a:pt x="804993" y="1130899"/>
                      <a:pt x="804086" y="1070826"/>
                      <a:pt x="803178" y="1009119"/>
                    </a:cubicBezTo>
                    <a:close/>
                    <a:moveTo>
                      <a:pt x="833305" y="992422"/>
                    </a:moveTo>
                    <a:cubicBezTo>
                      <a:pt x="834394" y="1059936"/>
                      <a:pt x="835483" y="1125636"/>
                      <a:pt x="836572" y="1191154"/>
                    </a:cubicBezTo>
                    <a:cubicBezTo>
                      <a:pt x="920421" y="1191154"/>
                      <a:pt x="1003180" y="1191154"/>
                      <a:pt x="1087391" y="1191154"/>
                    </a:cubicBezTo>
                    <a:cubicBezTo>
                      <a:pt x="1002272" y="1124547"/>
                      <a:pt x="918424" y="1059029"/>
                      <a:pt x="833305" y="992422"/>
                    </a:cubicBezTo>
                    <a:close/>
                    <a:moveTo>
                      <a:pt x="1055404" y="817761"/>
                    </a:moveTo>
                    <a:cubicBezTo>
                      <a:pt x="1051910" y="816514"/>
                      <a:pt x="1047464" y="817648"/>
                      <a:pt x="1042745" y="821277"/>
                    </a:cubicBezTo>
                    <a:cubicBezTo>
                      <a:pt x="1023507" y="836341"/>
                      <a:pt x="1004269" y="851405"/>
                      <a:pt x="985031" y="866468"/>
                    </a:cubicBezTo>
                    <a:cubicBezTo>
                      <a:pt x="941473" y="900770"/>
                      <a:pt x="897916" y="934890"/>
                      <a:pt x="853269" y="969918"/>
                    </a:cubicBezTo>
                    <a:cubicBezTo>
                      <a:pt x="940384" y="1037976"/>
                      <a:pt x="1026411" y="1105309"/>
                      <a:pt x="1113707" y="1173549"/>
                    </a:cubicBezTo>
                    <a:cubicBezTo>
                      <a:pt x="1108625" y="1138521"/>
                      <a:pt x="1103907" y="1105490"/>
                      <a:pt x="1099007" y="1072459"/>
                    </a:cubicBezTo>
                    <a:cubicBezTo>
                      <a:pt x="1092654" y="1029628"/>
                      <a:pt x="1086121" y="986615"/>
                      <a:pt x="1079587" y="943783"/>
                    </a:cubicBezTo>
                    <a:cubicBezTo>
                      <a:pt x="1073779" y="905307"/>
                      <a:pt x="1068335" y="866831"/>
                      <a:pt x="1062346" y="828537"/>
                    </a:cubicBezTo>
                    <a:cubicBezTo>
                      <a:pt x="1061439" y="822639"/>
                      <a:pt x="1058898" y="819009"/>
                      <a:pt x="1055404" y="817761"/>
                    </a:cubicBezTo>
                    <a:close/>
                    <a:moveTo>
                      <a:pt x="576134" y="791513"/>
                    </a:moveTo>
                    <a:cubicBezTo>
                      <a:pt x="563067" y="921460"/>
                      <a:pt x="550181" y="1049773"/>
                      <a:pt x="537114" y="1179357"/>
                    </a:cubicBezTo>
                    <a:cubicBezTo>
                      <a:pt x="539292" y="1178086"/>
                      <a:pt x="540199" y="1177723"/>
                      <a:pt x="540744" y="1177179"/>
                    </a:cubicBezTo>
                    <a:cubicBezTo>
                      <a:pt x="625863" y="1110391"/>
                      <a:pt x="710981" y="1043602"/>
                      <a:pt x="796100" y="976996"/>
                    </a:cubicBezTo>
                    <a:cubicBezTo>
                      <a:pt x="804449" y="970462"/>
                      <a:pt x="804449" y="969918"/>
                      <a:pt x="796100" y="963384"/>
                    </a:cubicBezTo>
                    <a:cubicBezTo>
                      <a:pt x="736934" y="916923"/>
                      <a:pt x="677587" y="870643"/>
                      <a:pt x="618240" y="824181"/>
                    </a:cubicBezTo>
                    <a:cubicBezTo>
                      <a:pt x="604628" y="813473"/>
                      <a:pt x="590835" y="802947"/>
                      <a:pt x="576134" y="791513"/>
                    </a:cubicBezTo>
                    <a:close/>
                    <a:moveTo>
                      <a:pt x="832035" y="779716"/>
                    </a:moveTo>
                    <a:cubicBezTo>
                      <a:pt x="832035" y="836160"/>
                      <a:pt x="832035" y="891151"/>
                      <a:pt x="832035" y="948865"/>
                    </a:cubicBezTo>
                    <a:lnTo>
                      <a:pt x="1031534" y="792496"/>
                    </a:lnTo>
                    <a:lnTo>
                      <a:pt x="1031242" y="791569"/>
                    </a:lnTo>
                    <a:lnTo>
                      <a:pt x="1035405" y="783570"/>
                    </a:lnTo>
                    <a:close/>
                    <a:moveTo>
                      <a:pt x="607714" y="775723"/>
                    </a:moveTo>
                    <a:cubicBezTo>
                      <a:pt x="607532" y="776449"/>
                      <a:pt x="607532" y="776994"/>
                      <a:pt x="607351" y="777720"/>
                    </a:cubicBezTo>
                    <a:cubicBezTo>
                      <a:pt x="671598" y="827993"/>
                      <a:pt x="735845" y="878265"/>
                      <a:pt x="800637" y="928901"/>
                    </a:cubicBezTo>
                    <a:cubicBezTo>
                      <a:pt x="800637" y="878810"/>
                      <a:pt x="800637" y="829626"/>
                      <a:pt x="800637" y="779353"/>
                    </a:cubicBezTo>
                    <a:cubicBezTo>
                      <a:pt x="735119" y="778083"/>
                      <a:pt x="671417" y="776812"/>
                      <a:pt x="607714" y="775723"/>
                    </a:cubicBezTo>
                    <a:close/>
                    <a:moveTo>
                      <a:pt x="796931" y="594770"/>
                    </a:moveTo>
                    <a:cubicBezTo>
                      <a:pt x="732637" y="645191"/>
                      <a:pt x="669686" y="694418"/>
                      <a:pt x="605840" y="744540"/>
                    </a:cubicBezTo>
                    <a:cubicBezTo>
                      <a:pt x="671029" y="744540"/>
                      <a:pt x="734576" y="744540"/>
                      <a:pt x="799169" y="744540"/>
                    </a:cubicBezTo>
                    <a:cubicBezTo>
                      <a:pt x="798423" y="694866"/>
                      <a:pt x="797677" y="645489"/>
                      <a:pt x="796931" y="594770"/>
                    </a:cubicBezTo>
                    <a:close/>
                    <a:moveTo>
                      <a:pt x="821693" y="581046"/>
                    </a:moveTo>
                    <a:cubicBezTo>
                      <a:pt x="822588" y="636538"/>
                      <a:pt x="823483" y="690540"/>
                      <a:pt x="824378" y="744391"/>
                    </a:cubicBezTo>
                    <a:cubicBezTo>
                      <a:pt x="893297" y="744391"/>
                      <a:pt x="961320" y="744391"/>
                      <a:pt x="1030536" y="744391"/>
                    </a:cubicBezTo>
                    <a:cubicBezTo>
                      <a:pt x="960574" y="689645"/>
                      <a:pt x="891656" y="635793"/>
                      <a:pt x="821693" y="581046"/>
                    </a:cubicBezTo>
                    <a:close/>
                    <a:moveTo>
                      <a:pt x="1004245" y="437486"/>
                    </a:moveTo>
                    <a:cubicBezTo>
                      <a:pt x="1001373" y="436461"/>
                      <a:pt x="997719" y="437393"/>
                      <a:pt x="993840" y="440376"/>
                    </a:cubicBezTo>
                    <a:cubicBezTo>
                      <a:pt x="978027" y="452757"/>
                      <a:pt x="962215" y="465139"/>
                      <a:pt x="946402" y="477520"/>
                    </a:cubicBezTo>
                    <a:cubicBezTo>
                      <a:pt x="910601" y="505714"/>
                      <a:pt x="874799" y="533758"/>
                      <a:pt x="838102" y="562549"/>
                    </a:cubicBezTo>
                    <a:cubicBezTo>
                      <a:pt x="909705" y="618489"/>
                      <a:pt x="980414" y="673832"/>
                      <a:pt x="1052166" y="729921"/>
                    </a:cubicBezTo>
                    <a:cubicBezTo>
                      <a:pt x="1047989" y="701130"/>
                      <a:pt x="1044111" y="673981"/>
                      <a:pt x="1040084" y="646831"/>
                    </a:cubicBezTo>
                    <a:cubicBezTo>
                      <a:pt x="1034862" y="611627"/>
                      <a:pt x="1029492" y="576273"/>
                      <a:pt x="1024122" y="541068"/>
                    </a:cubicBezTo>
                    <a:cubicBezTo>
                      <a:pt x="1019348" y="509443"/>
                      <a:pt x="1014873" y="477818"/>
                      <a:pt x="1009951" y="446343"/>
                    </a:cubicBezTo>
                    <a:cubicBezTo>
                      <a:pt x="1009205" y="441495"/>
                      <a:pt x="1007117" y="438511"/>
                      <a:pt x="1004245" y="437486"/>
                    </a:cubicBezTo>
                    <a:close/>
                    <a:moveTo>
                      <a:pt x="610315" y="415911"/>
                    </a:moveTo>
                    <a:cubicBezTo>
                      <a:pt x="599575" y="522720"/>
                      <a:pt x="588983" y="628185"/>
                      <a:pt x="578243" y="734695"/>
                    </a:cubicBezTo>
                    <a:cubicBezTo>
                      <a:pt x="580033" y="733650"/>
                      <a:pt x="580778" y="733352"/>
                      <a:pt x="581226" y="732905"/>
                    </a:cubicBezTo>
                    <a:cubicBezTo>
                      <a:pt x="651189" y="678009"/>
                      <a:pt x="721151" y="623113"/>
                      <a:pt x="791113" y="568367"/>
                    </a:cubicBezTo>
                    <a:cubicBezTo>
                      <a:pt x="797975" y="562996"/>
                      <a:pt x="797975" y="562549"/>
                      <a:pt x="791113" y="557179"/>
                    </a:cubicBezTo>
                    <a:cubicBezTo>
                      <a:pt x="742482" y="518991"/>
                      <a:pt x="693703" y="480951"/>
                      <a:pt x="644923" y="442763"/>
                    </a:cubicBezTo>
                    <a:cubicBezTo>
                      <a:pt x="633735" y="433961"/>
                      <a:pt x="622398" y="425309"/>
                      <a:pt x="610315" y="415911"/>
                    </a:cubicBezTo>
                    <a:close/>
                    <a:moveTo>
                      <a:pt x="1030322" y="412680"/>
                    </a:moveTo>
                    <a:lnTo>
                      <a:pt x="1030686" y="414569"/>
                    </a:lnTo>
                    <a:cubicBezTo>
                      <a:pt x="1037100" y="460216"/>
                      <a:pt x="1044111" y="505714"/>
                      <a:pt x="1050973" y="551361"/>
                    </a:cubicBezTo>
                    <a:cubicBezTo>
                      <a:pt x="1056790" y="589847"/>
                      <a:pt x="1062608" y="628335"/>
                      <a:pt x="1068427" y="666821"/>
                    </a:cubicBezTo>
                    <a:cubicBezTo>
                      <a:pt x="1072006" y="691136"/>
                      <a:pt x="1075736" y="715302"/>
                      <a:pt x="1079316" y="739618"/>
                    </a:cubicBezTo>
                    <a:cubicBezTo>
                      <a:pt x="1079465" y="740811"/>
                      <a:pt x="1079167" y="742900"/>
                      <a:pt x="1079763" y="743198"/>
                    </a:cubicBezTo>
                    <a:lnTo>
                      <a:pt x="1080791" y="744748"/>
                    </a:lnTo>
                    <a:lnTo>
                      <a:pt x="1476534" y="412680"/>
                    </a:lnTo>
                    <a:close/>
                    <a:moveTo>
                      <a:pt x="820649" y="412680"/>
                    </a:moveTo>
                    <a:lnTo>
                      <a:pt x="820649" y="545245"/>
                    </a:lnTo>
                    <a:lnTo>
                      <a:pt x="989779" y="412680"/>
                    </a:lnTo>
                    <a:close/>
                    <a:moveTo>
                      <a:pt x="646336" y="412680"/>
                    </a:moveTo>
                    <a:lnTo>
                      <a:pt x="794842" y="528836"/>
                    </a:lnTo>
                    <a:lnTo>
                      <a:pt x="794842" y="412680"/>
                    </a:lnTo>
                    <a:close/>
                    <a:moveTo>
                      <a:pt x="171855" y="412680"/>
                    </a:moveTo>
                    <a:lnTo>
                      <a:pt x="553095" y="732578"/>
                    </a:lnTo>
                    <a:lnTo>
                      <a:pt x="562729" y="639075"/>
                    </a:lnTo>
                    <a:cubicBezTo>
                      <a:pt x="565414" y="612671"/>
                      <a:pt x="567950" y="586267"/>
                      <a:pt x="570635" y="559864"/>
                    </a:cubicBezTo>
                    <a:cubicBezTo>
                      <a:pt x="573917" y="527344"/>
                      <a:pt x="577348" y="494675"/>
                      <a:pt x="580630" y="462155"/>
                    </a:cubicBezTo>
                    <a:lnTo>
                      <a:pt x="585568" y="412680"/>
                    </a:lnTo>
                    <a:close/>
                    <a:moveTo>
                      <a:pt x="789920" y="135167"/>
                    </a:moveTo>
                    <a:cubicBezTo>
                      <a:pt x="736814" y="215721"/>
                      <a:pt x="683708" y="296274"/>
                      <a:pt x="630156" y="377723"/>
                    </a:cubicBezTo>
                    <a:cubicBezTo>
                      <a:pt x="685648" y="378767"/>
                      <a:pt x="739798" y="379662"/>
                      <a:pt x="794395" y="380706"/>
                    </a:cubicBezTo>
                    <a:cubicBezTo>
                      <a:pt x="793350" y="298512"/>
                      <a:pt x="792455" y="217063"/>
                      <a:pt x="791411" y="135764"/>
                    </a:cubicBezTo>
                    <a:cubicBezTo>
                      <a:pt x="790964" y="135615"/>
                      <a:pt x="790368" y="135466"/>
                      <a:pt x="789920" y="135167"/>
                    </a:cubicBezTo>
                    <a:close/>
                    <a:moveTo>
                      <a:pt x="818262" y="127261"/>
                    </a:moveTo>
                    <a:cubicBezTo>
                      <a:pt x="817666" y="127411"/>
                      <a:pt x="817069" y="127411"/>
                      <a:pt x="816622" y="127559"/>
                    </a:cubicBezTo>
                    <a:cubicBezTo>
                      <a:pt x="817517" y="211842"/>
                      <a:pt x="818561" y="296126"/>
                      <a:pt x="819456" y="381303"/>
                    </a:cubicBezTo>
                    <a:cubicBezTo>
                      <a:pt x="876291" y="382198"/>
                      <a:pt x="932231" y="383243"/>
                      <a:pt x="989513" y="384138"/>
                    </a:cubicBezTo>
                    <a:cubicBezTo>
                      <a:pt x="931634" y="297319"/>
                      <a:pt x="874948" y="212290"/>
                      <a:pt x="818262" y="127261"/>
                    </a:cubicBezTo>
                    <a:close/>
                    <a:moveTo>
                      <a:pt x="762323" y="118161"/>
                    </a:moveTo>
                    <a:cubicBezTo>
                      <a:pt x="727715" y="118460"/>
                      <a:pt x="693256" y="118609"/>
                      <a:pt x="658647" y="118908"/>
                    </a:cubicBezTo>
                    <a:cubicBezTo>
                      <a:pt x="652979" y="118908"/>
                      <a:pt x="645520" y="117267"/>
                      <a:pt x="642089" y="120101"/>
                    </a:cubicBezTo>
                    <a:cubicBezTo>
                      <a:pt x="638807" y="122786"/>
                      <a:pt x="639702" y="130543"/>
                      <a:pt x="638807" y="135914"/>
                    </a:cubicBezTo>
                    <a:cubicBezTo>
                      <a:pt x="638807" y="136212"/>
                      <a:pt x="638658" y="136361"/>
                      <a:pt x="638658" y="136659"/>
                    </a:cubicBezTo>
                    <a:cubicBezTo>
                      <a:pt x="635376" y="168732"/>
                      <a:pt x="632094" y="200804"/>
                      <a:pt x="628812" y="232876"/>
                    </a:cubicBezTo>
                    <a:cubicBezTo>
                      <a:pt x="625978" y="260772"/>
                      <a:pt x="623144" y="288666"/>
                      <a:pt x="620310" y="316562"/>
                    </a:cubicBezTo>
                    <a:cubicBezTo>
                      <a:pt x="619116" y="327899"/>
                      <a:pt x="618221" y="339236"/>
                      <a:pt x="617028" y="350424"/>
                    </a:cubicBezTo>
                    <a:cubicBezTo>
                      <a:pt x="617475" y="350574"/>
                      <a:pt x="617923" y="350574"/>
                      <a:pt x="618371" y="350723"/>
                    </a:cubicBezTo>
                    <a:cubicBezTo>
                      <a:pt x="669239" y="273749"/>
                      <a:pt x="719957" y="196627"/>
                      <a:pt x="771720" y="118161"/>
                    </a:cubicBezTo>
                    <a:cubicBezTo>
                      <a:pt x="767544" y="118161"/>
                      <a:pt x="765007" y="118161"/>
                      <a:pt x="762323" y="118161"/>
                    </a:cubicBezTo>
                    <a:close/>
                    <a:moveTo>
                      <a:pt x="954457" y="116819"/>
                    </a:moveTo>
                    <a:cubicBezTo>
                      <a:pt x="931932" y="117117"/>
                      <a:pt x="909258" y="117267"/>
                      <a:pt x="886733" y="117416"/>
                    </a:cubicBezTo>
                    <a:cubicBezTo>
                      <a:pt x="872264" y="117416"/>
                      <a:pt x="857644" y="117416"/>
                      <a:pt x="841384" y="117416"/>
                    </a:cubicBezTo>
                    <a:cubicBezTo>
                      <a:pt x="892700" y="194688"/>
                      <a:pt x="943121" y="270170"/>
                      <a:pt x="993392" y="345800"/>
                    </a:cubicBezTo>
                    <a:cubicBezTo>
                      <a:pt x="993840" y="345651"/>
                      <a:pt x="994138" y="345502"/>
                      <a:pt x="994585" y="345352"/>
                    </a:cubicBezTo>
                    <a:cubicBezTo>
                      <a:pt x="992945" y="332971"/>
                      <a:pt x="991303" y="320590"/>
                      <a:pt x="989513" y="308208"/>
                    </a:cubicBezTo>
                    <a:cubicBezTo>
                      <a:pt x="980265" y="246600"/>
                      <a:pt x="970867" y="184842"/>
                      <a:pt x="961767" y="123233"/>
                    </a:cubicBezTo>
                    <a:cubicBezTo>
                      <a:pt x="961021" y="118013"/>
                      <a:pt x="959231" y="116819"/>
                      <a:pt x="954457" y="116819"/>
                    </a:cubicBezTo>
                    <a:close/>
                    <a:moveTo>
                      <a:pt x="686185" y="0"/>
                    </a:moveTo>
                    <a:lnTo>
                      <a:pt x="934104" y="0"/>
                    </a:lnTo>
                    <a:cubicBezTo>
                      <a:pt x="954339" y="0"/>
                      <a:pt x="970742" y="16403"/>
                      <a:pt x="970742" y="36638"/>
                    </a:cubicBezTo>
                    <a:lnTo>
                      <a:pt x="961098" y="59922"/>
                    </a:lnTo>
                    <a:lnTo>
                      <a:pt x="1051055" y="59922"/>
                    </a:lnTo>
                    <a:cubicBezTo>
                      <a:pt x="1063680" y="59922"/>
                      <a:pt x="1073915" y="70157"/>
                      <a:pt x="1073915" y="82782"/>
                    </a:cubicBezTo>
                    <a:lnTo>
                      <a:pt x="1073914" y="82782"/>
                    </a:lnTo>
                    <a:cubicBezTo>
                      <a:pt x="1073914" y="95407"/>
                      <a:pt x="1063679" y="105642"/>
                      <a:pt x="1051054" y="105642"/>
                    </a:cubicBezTo>
                    <a:lnTo>
                      <a:pt x="984543" y="105642"/>
                    </a:lnTo>
                    <a:lnTo>
                      <a:pt x="1025912" y="382944"/>
                    </a:lnTo>
                    <a:cubicBezTo>
                      <a:pt x="1027254" y="382795"/>
                      <a:pt x="1028447" y="382646"/>
                      <a:pt x="1029492" y="382348"/>
                    </a:cubicBezTo>
                    <a:cubicBezTo>
                      <a:pt x="1029492" y="382944"/>
                      <a:pt x="1029791" y="383541"/>
                      <a:pt x="1029641" y="383839"/>
                    </a:cubicBezTo>
                    <a:lnTo>
                      <a:pt x="1029470" y="385248"/>
                    </a:lnTo>
                    <a:lnTo>
                      <a:pt x="1157032" y="385248"/>
                    </a:lnTo>
                    <a:lnTo>
                      <a:pt x="1157032" y="310832"/>
                    </a:lnTo>
                    <a:lnTo>
                      <a:pt x="1126536" y="310832"/>
                    </a:lnTo>
                    <a:cubicBezTo>
                      <a:pt x="1121486" y="310832"/>
                      <a:pt x="1117392" y="306738"/>
                      <a:pt x="1117392" y="301688"/>
                    </a:cubicBezTo>
                    <a:cubicBezTo>
                      <a:pt x="1117392" y="296638"/>
                      <a:pt x="1121486" y="292544"/>
                      <a:pt x="1126536" y="292544"/>
                    </a:cubicBezTo>
                    <a:lnTo>
                      <a:pt x="1157032" y="292544"/>
                    </a:lnTo>
                    <a:lnTo>
                      <a:pt x="1157032" y="282034"/>
                    </a:lnTo>
                    <a:lnTo>
                      <a:pt x="1126536" y="282034"/>
                    </a:lnTo>
                    <a:cubicBezTo>
                      <a:pt x="1121486" y="282034"/>
                      <a:pt x="1117392" y="277940"/>
                      <a:pt x="1117392" y="272890"/>
                    </a:cubicBezTo>
                    <a:cubicBezTo>
                      <a:pt x="1117392" y="267840"/>
                      <a:pt x="1121486" y="263746"/>
                      <a:pt x="1126536" y="263746"/>
                    </a:cubicBezTo>
                    <a:lnTo>
                      <a:pt x="1157032" y="263746"/>
                    </a:lnTo>
                    <a:lnTo>
                      <a:pt x="1157032" y="253236"/>
                    </a:lnTo>
                    <a:lnTo>
                      <a:pt x="1126536" y="253236"/>
                    </a:lnTo>
                    <a:cubicBezTo>
                      <a:pt x="1121486" y="253236"/>
                      <a:pt x="1117392" y="249142"/>
                      <a:pt x="1117392" y="244092"/>
                    </a:cubicBezTo>
                    <a:cubicBezTo>
                      <a:pt x="1117392" y="239042"/>
                      <a:pt x="1121486" y="234948"/>
                      <a:pt x="1126536" y="234948"/>
                    </a:cubicBezTo>
                    <a:lnTo>
                      <a:pt x="1157032" y="234948"/>
                    </a:lnTo>
                    <a:lnTo>
                      <a:pt x="1157032" y="219866"/>
                    </a:lnTo>
                    <a:cubicBezTo>
                      <a:pt x="1157032" y="212291"/>
                      <a:pt x="1163173" y="206150"/>
                      <a:pt x="1170748" y="206150"/>
                    </a:cubicBezTo>
                    <a:cubicBezTo>
                      <a:pt x="1178323" y="206150"/>
                      <a:pt x="1184464" y="212291"/>
                      <a:pt x="1184464" y="219866"/>
                    </a:cubicBezTo>
                    <a:lnTo>
                      <a:pt x="1184464" y="234948"/>
                    </a:lnTo>
                    <a:lnTo>
                      <a:pt x="1210556" y="234948"/>
                    </a:lnTo>
                    <a:cubicBezTo>
                      <a:pt x="1215606" y="234948"/>
                      <a:pt x="1219700" y="239042"/>
                      <a:pt x="1219700" y="244092"/>
                    </a:cubicBezTo>
                    <a:cubicBezTo>
                      <a:pt x="1219700" y="249142"/>
                      <a:pt x="1215606" y="253236"/>
                      <a:pt x="1210556" y="253236"/>
                    </a:cubicBezTo>
                    <a:lnTo>
                      <a:pt x="1184464" y="253236"/>
                    </a:lnTo>
                    <a:lnTo>
                      <a:pt x="1184464" y="263746"/>
                    </a:lnTo>
                    <a:lnTo>
                      <a:pt x="1210556" y="263746"/>
                    </a:lnTo>
                    <a:cubicBezTo>
                      <a:pt x="1215606" y="263746"/>
                      <a:pt x="1219700" y="267840"/>
                      <a:pt x="1219700" y="272890"/>
                    </a:cubicBezTo>
                    <a:cubicBezTo>
                      <a:pt x="1219700" y="277940"/>
                      <a:pt x="1215606" y="282034"/>
                      <a:pt x="1210556" y="282034"/>
                    </a:cubicBezTo>
                    <a:lnTo>
                      <a:pt x="1184464" y="282034"/>
                    </a:lnTo>
                    <a:lnTo>
                      <a:pt x="1184464" y="292544"/>
                    </a:lnTo>
                    <a:lnTo>
                      <a:pt x="1210556" y="292544"/>
                    </a:lnTo>
                    <a:cubicBezTo>
                      <a:pt x="1215606" y="292544"/>
                      <a:pt x="1219700" y="296638"/>
                      <a:pt x="1219700" y="301688"/>
                    </a:cubicBezTo>
                    <a:cubicBezTo>
                      <a:pt x="1219700" y="306738"/>
                      <a:pt x="1215606" y="310832"/>
                      <a:pt x="1210556" y="310832"/>
                    </a:cubicBezTo>
                    <a:lnTo>
                      <a:pt x="1184464" y="310832"/>
                    </a:lnTo>
                    <a:lnTo>
                      <a:pt x="1184464" y="385248"/>
                    </a:lnTo>
                    <a:lnTo>
                      <a:pt x="1315794" y="385248"/>
                    </a:lnTo>
                    <a:lnTo>
                      <a:pt x="1315794" y="310832"/>
                    </a:lnTo>
                    <a:lnTo>
                      <a:pt x="1286537" y="310832"/>
                    </a:lnTo>
                    <a:cubicBezTo>
                      <a:pt x="1281487" y="310832"/>
                      <a:pt x="1277393" y="306738"/>
                      <a:pt x="1277393" y="301688"/>
                    </a:cubicBezTo>
                    <a:cubicBezTo>
                      <a:pt x="1277393" y="296638"/>
                      <a:pt x="1281487" y="292544"/>
                      <a:pt x="1286537" y="292544"/>
                    </a:cubicBezTo>
                    <a:lnTo>
                      <a:pt x="1315794" y="292544"/>
                    </a:lnTo>
                    <a:lnTo>
                      <a:pt x="1315794" y="282034"/>
                    </a:lnTo>
                    <a:lnTo>
                      <a:pt x="1286537" y="282034"/>
                    </a:lnTo>
                    <a:cubicBezTo>
                      <a:pt x="1281487" y="282034"/>
                      <a:pt x="1277393" y="277940"/>
                      <a:pt x="1277393" y="272890"/>
                    </a:cubicBezTo>
                    <a:cubicBezTo>
                      <a:pt x="1277393" y="267840"/>
                      <a:pt x="1281487" y="263746"/>
                      <a:pt x="1286537" y="263746"/>
                    </a:cubicBezTo>
                    <a:lnTo>
                      <a:pt x="1315794" y="263746"/>
                    </a:lnTo>
                    <a:lnTo>
                      <a:pt x="1315794" y="253236"/>
                    </a:lnTo>
                    <a:lnTo>
                      <a:pt x="1286537" y="253236"/>
                    </a:lnTo>
                    <a:cubicBezTo>
                      <a:pt x="1281487" y="253236"/>
                      <a:pt x="1277393" y="249142"/>
                      <a:pt x="1277393" y="244092"/>
                    </a:cubicBezTo>
                    <a:cubicBezTo>
                      <a:pt x="1277393" y="239042"/>
                      <a:pt x="1281487" y="234948"/>
                      <a:pt x="1286537" y="234948"/>
                    </a:cubicBezTo>
                    <a:lnTo>
                      <a:pt x="1315794" y="234948"/>
                    </a:lnTo>
                    <a:lnTo>
                      <a:pt x="1315794" y="219866"/>
                    </a:lnTo>
                    <a:cubicBezTo>
                      <a:pt x="1315794" y="212291"/>
                      <a:pt x="1321935" y="206150"/>
                      <a:pt x="1329510" y="206150"/>
                    </a:cubicBezTo>
                    <a:cubicBezTo>
                      <a:pt x="1337085" y="206150"/>
                      <a:pt x="1343226" y="212291"/>
                      <a:pt x="1343226" y="219866"/>
                    </a:cubicBezTo>
                    <a:lnTo>
                      <a:pt x="1343226" y="234948"/>
                    </a:lnTo>
                    <a:lnTo>
                      <a:pt x="1370557" y="234948"/>
                    </a:lnTo>
                    <a:cubicBezTo>
                      <a:pt x="1375607" y="234948"/>
                      <a:pt x="1379701" y="239042"/>
                      <a:pt x="1379701" y="244092"/>
                    </a:cubicBezTo>
                    <a:cubicBezTo>
                      <a:pt x="1379701" y="249142"/>
                      <a:pt x="1375607" y="253236"/>
                      <a:pt x="1370557" y="253236"/>
                    </a:cubicBezTo>
                    <a:lnTo>
                      <a:pt x="1343226" y="253236"/>
                    </a:lnTo>
                    <a:lnTo>
                      <a:pt x="1343226" y="263746"/>
                    </a:lnTo>
                    <a:lnTo>
                      <a:pt x="1370557" y="263746"/>
                    </a:lnTo>
                    <a:cubicBezTo>
                      <a:pt x="1375607" y="263746"/>
                      <a:pt x="1379701" y="267840"/>
                      <a:pt x="1379701" y="272890"/>
                    </a:cubicBezTo>
                    <a:cubicBezTo>
                      <a:pt x="1379701" y="277940"/>
                      <a:pt x="1375607" y="282034"/>
                      <a:pt x="1370557" y="282034"/>
                    </a:cubicBezTo>
                    <a:lnTo>
                      <a:pt x="1343226" y="282034"/>
                    </a:lnTo>
                    <a:lnTo>
                      <a:pt x="1343226" y="292544"/>
                    </a:lnTo>
                    <a:lnTo>
                      <a:pt x="1370557" y="292544"/>
                    </a:lnTo>
                    <a:cubicBezTo>
                      <a:pt x="1375607" y="292544"/>
                      <a:pt x="1379701" y="296638"/>
                      <a:pt x="1379701" y="301688"/>
                    </a:cubicBezTo>
                    <a:cubicBezTo>
                      <a:pt x="1379701" y="306738"/>
                      <a:pt x="1375607" y="310832"/>
                      <a:pt x="1370557" y="310832"/>
                    </a:cubicBezTo>
                    <a:lnTo>
                      <a:pt x="1343226" y="310832"/>
                    </a:lnTo>
                    <a:lnTo>
                      <a:pt x="1343226" y="385248"/>
                    </a:lnTo>
                    <a:lnTo>
                      <a:pt x="1497488" y="385248"/>
                    </a:lnTo>
                    <a:lnTo>
                      <a:pt x="1505347" y="388503"/>
                    </a:lnTo>
                    <a:lnTo>
                      <a:pt x="1505405" y="388454"/>
                    </a:lnTo>
                    <a:cubicBezTo>
                      <a:pt x="1511207" y="383585"/>
                      <a:pt x="1519859" y="384342"/>
                      <a:pt x="1524728" y="390145"/>
                    </a:cubicBezTo>
                    <a:cubicBezTo>
                      <a:pt x="1529597" y="395948"/>
                      <a:pt x="1528840" y="404599"/>
                      <a:pt x="1523038" y="409469"/>
                    </a:cubicBezTo>
                    <a:lnTo>
                      <a:pt x="1085083" y="776956"/>
                    </a:lnTo>
                    <a:lnTo>
                      <a:pt x="1087573" y="789880"/>
                    </a:lnTo>
                    <a:cubicBezTo>
                      <a:pt x="1095377" y="845416"/>
                      <a:pt x="1103907" y="900770"/>
                      <a:pt x="1112255" y="956306"/>
                    </a:cubicBezTo>
                    <a:cubicBezTo>
                      <a:pt x="1119333" y="1003130"/>
                      <a:pt x="1126411" y="1049955"/>
                      <a:pt x="1133490" y="1096779"/>
                    </a:cubicBezTo>
                    <a:cubicBezTo>
                      <a:pt x="1137845" y="1126362"/>
                      <a:pt x="1142383" y="1155763"/>
                      <a:pt x="1146738" y="1185346"/>
                    </a:cubicBezTo>
                    <a:cubicBezTo>
                      <a:pt x="1146920" y="1186798"/>
                      <a:pt x="1146557" y="1189339"/>
                      <a:pt x="1147283" y="1189702"/>
                    </a:cubicBezTo>
                    <a:cubicBezTo>
                      <a:pt x="1160532" y="1195328"/>
                      <a:pt x="1152546" y="1206762"/>
                      <a:pt x="1153816" y="1215292"/>
                    </a:cubicBezTo>
                    <a:cubicBezTo>
                      <a:pt x="1155450" y="1226726"/>
                      <a:pt x="1154542" y="1238522"/>
                      <a:pt x="1156176" y="1249956"/>
                    </a:cubicBezTo>
                    <a:cubicBezTo>
                      <a:pt x="1167247" y="1325093"/>
                      <a:pt x="1178862" y="1400230"/>
                      <a:pt x="1190114" y="1475367"/>
                    </a:cubicBezTo>
                    <a:cubicBezTo>
                      <a:pt x="1199370" y="1536710"/>
                      <a:pt x="1208445" y="1598235"/>
                      <a:pt x="1217701" y="1659579"/>
                    </a:cubicBezTo>
                    <a:cubicBezTo>
                      <a:pt x="1218064" y="1661756"/>
                      <a:pt x="1220605" y="1663753"/>
                      <a:pt x="1221875" y="1665931"/>
                    </a:cubicBezTo>
                    <a:cubicBezTo>
                      <a:pt x="1222964" y="1667746"/>
                      <a:pt x="1224416" y="1669924"/>
                      <a:pt x="1224235" y="1671920"/>
                    </a:cubicBezTo>
                    <a:cubicBezTo>
                      <a:pt x="1221875" y="1709307"/>
                      <a:pt x="1230587" y="1745423"/>
                      <a:pt x="1235668" y="1781903"/>
                    </a:cubicBezTo>
                    <a:cubicBezTo>
                      <a:pt x="1242928" y="1833264"/>
                      <a:pt x="1251095" y="1884444"/>
                      <a:pt x="1258718" y="1935625"/>
                    </a:cubicBezTo>
                    <a:cubicBezTo>
                      <a:pt x="1266340" y="1986260"/>
                      <a:pt x="1273600" y="2037077"/>
                      <a:pt x="1281222" y="2087713"/>
                    </a:cubicBezTo>
                    <a:lnTo>
                      <a:pt x="1286826" y="2124229"/>
                    </a:lnTo>
                    <a:lnTo>
                      <a:pt x="1623061" y="2124229"/>
                    </a:lnTo>
                    <a:lnTo>
                      <a:pt x="1636122" y="2129640"/>
                    </a:lnTo>
                    <a:lnTo>
                      <a:pt x="1640572" y="2129637"/>
                    </a:lnTo>
                    <a:lnTo>
                      <a:pt x="1640572" y="2134176"/>
                    </a:lnTo>
                    <a:lnTo>
                      <a:pt x="1645921" y="2147089"/>
                    </a:lnTo>
                    <a:lnTo>
                      <a:pt x="1645920" y="2147089"/>
                    </a:lnTo>
                    <a:lnTo>
                      <a:pt x="1640572" y="2160000"/>
                    </a:lnTo>
                    <a:lnTo>
                      <a:pt x="1640572" y="2166683"/>
                    </a:lnTo>
                    <a:lnTo>
                      <a:pt x="1630945" y="2166683"/>
                    </a:lnTo>
                    <a:lnTo>
                      <a:pt x="1623060" y="2169949"/>
                    </a:lnTo>
                    <a:lnTo>
                      <a:pt x="22860" y="2169948"/>
                    </a:lnTo>
                    <a:lnTo>
                      <a:pt x="14978" y="2166683"/>
                    </a:lnTo>
                    <a:lnTo>
                      <a:pt x="5349" y="2166683"/>
                    </a:lnTo>
                    <a:lnTo>
                      <a:pt x="5349" y="2160002"/>
                    </a:lnTo>
                    <a:lnTo>
                      <a:pt x="0" y="2147089"/>
                    </a:lnTo>
                    <a:lnTo>
                      <a:pt x="6696" y="2130925"/>
                    </a:lnTo>
                    <a:cubicBezTo>
                      <a:pt x="10833" y="2126788"/>
                      <a:pt x="16548" y="2124229"/>
                      <a:pt x="22860" y="2124229"/>
                    </a:cubicBezTo>
                    <a:lnTo>
                      <a:pt x="410941" y="2124229"/>
                    </a:lnTo>
                    <a:lnTo>
                      <a:pt x="415334" y="2082631"/>
                    </a:lnTo>
                    <a:cubicBezTo>
                      <a:pt x="419509" y="2042159"/>
                      <a:pt x="423683" y="2001505"/>
                      <a:pt x="427676" y="1961033"/>
                    </a:cubicBezTo>
                    <a:cubicBezTo>
                      <a:pt x="430943" y="1928365"/>
                      <a:pt x="433846" y="1895515"/>
                      <a:pt x="437295" y="1862847"/>
                    </a:cubicBezTo>
                    <a:cubicBezTo>
                      <a:pt x="441287" y="1823827"/>
                      <a:pt x="445462" y="1784807"/>
                      <a:pt x="449455" y="1745786"/>
                    </a:cubicBezTo>
                    <a:cubicBezTo>
                      <a:pt x="450906" y="1732538"/>
                      <a:pt x="451995" y="1719289"/>
                      <a:pt x="453447" y="1706221"/>
                    </a:cubicBezTo>
                    <a:cubicBezTo>
                      <a:pt x="454173" y="1699688"/>
                      <a:pt x="454173" y="1693517"/>
                      <a:pt x="444554" y="1691158"/>
                    </a:cubicBezTo>
                    <a:cubicBezTo>
                      <a:pt x="461977" y="1681902"/>
                      <a:pt x="456896" y="1666112"/>
                      <a:pt x="458348" y="1653227"/>
                    </a:cubicBezTo>
                    <a:cubicBezTo>
                      <a:pt x="464700" y="1599869"/>
                      <a:pt x="469600" y="1546329"/>
                      <a:pt x="475045" y="1492971"/>
                    </a:cubicBezTo>
                    <a:cubicBezTo>
                      <a:pt x="479582" y="1447962"/>
                      <a:pt x="483756" y="1402771"/>
                      <a:pt x="488112" y="1357761"/>
                    </a:cubicBezTo>
                    <a:cubicBezTo>
                      <a:pt x="492286" y="1315656"/>
                      <a:pt x="496097" y="1273550"/>
                      <a:pt x="501179" y="1231626"/>
                    </a:cubicBezTo>
                    <a:cubicBezTo>
                      <a:pt x="502450" y="1222007"/>
                      <a:pt x="495190" y="1221099"/>
                      <a:pt x="490834" y="1215473"/>
                    </a:cubicBezTo>
                    <a:cubicBezTo>
                      <a:pt x="506805" y="1209484"/>
                      <a:pt x="504446" y="1195328"/>
                      <a:pt x="505898" y="1182805"/>
                    </a:cubicBezTo>
                    <a:cubicBezTo>
                      <a:pt x="510072" y="1142877"/>
                      <a:pt x="514065" y="1102950"/>
                      <a:pt x="518239" y="1063022"/>
                    </a:cubicBezTo>
                    <a:cubicBezTo>
                      <a:pt x="521506" y="1030898"/>
                      <a:pt x="524591" y="998774"/>
                      <a:pt x="527858" y="966651"/>
                    </a:cubicBezTo>
                    <a:cubicBezTo>
                      <a:pt x="531851" y="927086"/>
                      <a:pt x="536025" y="887340"/>
                      <a:pt x="540018" y="847775"/>
                    </a:cubicBezTo>
                    <a:lnTo>
                      <a:pt x="548341" y="764399"/>
                    </a:lnTo>
                    <a:lnTo>
                      <a:pt x="132037" y="415079"/>
                    </a:lnTo>
                    <a:lnTo>
                      <a:pt x="129621" y="410438"/>
                    </a:lnTo>
                    <a:lnTo>
                      <a:pt x="125334" y="408662"/>
                    </a:lnTo>
                    <a:cubicBezTo>
                      <a:pt x="122852" y="406180"/>
                      <a:pt x="121316" y="402751"/>
                      <a:pt x="121316" y="398964"/>
                    </a:cubicBezTo>
                    <a:cubicBezTo>
                      <a:pt x="121316" y="391389"/>
                      <a:pt x="127457" y="385248"/>
                      <a:pt x="135032" y="385248"/>
                    </a:cubicBezTo>
                    <a:lnTo>
                      <a:pt x="301963" y="385248"/>
                    </a:lnTo>
                    <a:lnTo>
                      <a:pt x="301963" y="319242"/>
                    </a:lnTo>
                    <a:lnTo>
                      <a:pt x="274367" y="319242"/>
                    </a:lnTo>
                    <a:cubicBezTo>
                      <a:pt x="269317" y="319242"/>
                      <a:pt x="265223" y="315148"/>
                      <a:pt x="265223" y="310098"/>
                    </a:cubicBezTo>
                    <a:cubicBezTo>
                      <a:pt x="265223" y="305048"/>
                      <a:pt x="269317" y="300954"/>
                      <a:pt x="274367" y="300954"/>
                    </a:cubicBezTo>
                    <a:lnTo>
                      <a:pt x="301963" y="300954"/>
                    </a:lnTo>
                    <a:lnTo>
                      <a:pt x="301963" y="290444"/>
                    </a:lnTo>
                    <a:lnTo>
                      <a:pt x="274367" y="290444"/>
                    </a:lnTo>
                    <a:cubicBezTo>
                      <a:pt x="269317" y="290444"/>
                      <a:pt x="265223" y="286350"/>
                      <a:pt x="265223" y="281300"/>
                    </a:cubicBezTo>
                    <a:cubicBezTo>
                      <a:pt x="265223" y="276250"/>
                      <a:pt x="269317" y="272156"/>
                      <a:pt x="274367" y="272156"/>
                    </a:cubicBezTo>
                    <a:lnTo>
                      <a:pt x="301963" y="272156"/>
                    </a:lnTo>
                    <a:lnTo>
                      <a:pt x="301963" y="261646"/>
                    </a:lnTo>
                    <a:lnTo>
                      <a:pt x="274367" y="261646"/>
                    </a:lnTo>
                    <a:cubicBezTo>
                      <a:pt x="269317" y="261646"/>
                      <a:pt x="265223" y="257552"/>
                      <a:pt x="265223" y="252502"/>
                    </a:cubicBezTo>
                    <a:cubicBezTo>
                      <a:pt x="265223" y="247452"/>
                      <a:pt x="269317" y="243358"/>
                      <a:pt x="274367" y="243358"/>
                    </a:cubicBezTo>
                    <a:lnTo>
                      <a:pt x="301963" y="243358"/>
                    </a:lnTo>
                    <a:lnTo>
                      <a:pt x="301963" y="219866"/>
                    </a:lnTo>
                    <a:cubicBezTo>
                      <a:pt x="301963" y="212291"/>
                      <a:pt x="308104" y="206150"/>
                      <a:pt x="315679" y="206150"/>
                    </a:cubicBezTo>
                    <a:cubicBezTo>
                      <a:pt x="323254" y="206150"/>
                      <a:pt x="329395" y="212291"/>
                      <a:pt x="329395" y="219866"/>
                    </a:cubicBezTo>
                    <a:lnTo>
                      <a:pt x="329395" y="243358"/>
                    </a:lnTo>
                    <a:lnTo>
                      <a:pt x="358387" y="243358"/>
                    </a:lnTo>
                    <a:cubicBezTo>
                      <a:pt x="363437" y="243358"/>
                      <a:pt x="367531" y="247452"/>
                      <a:pt x="367531" y="252502"/>
                    </a:cubicBezTo>
                    <a:cubicBezTo>
                      <a:pt x="367531" y="257552"/>
                      <a:pt x="363437" y="261646"/>
                      <a:pt x="358387" y="261646"/>
                    </a:cubicBezTo>
                    <a:lnTo>
                      <a:pt x="329395" y="261646"/>
                    </a:lnTo>
                    <a:lnTo>
                      <a:pt x="329395" y="272156"/>
                    </a:lnTo>
                    <a:lnTo>
                      <a:pt x="358387" y="272156"/>
                    </a:lnTo>
                    <a:cubicBezTo>
                      <a:pt x="363437" y="272156"/>
                      <a:pt x="367531" y="276250"/>
                      <a:pt x="367531" y="281300"/>
                    </a:cubicBezTo>
                    <a:cubicBezTo>
                      <a:pt x="367531" y="286350"/>
                      <a:pt x="363437" y="290444"/>
                      <a:pt x="358387" y="290444"/>
                    </a:cubicBezTo>
                    <a:lnTo>
                      <a:pt x="329395" y="290444"/>
                    </a:lnTo>
                    <a:lnTo>
                      <a:pt x="329395" y="300954"/>
                    </a:lnTo>
                    <a:lnTo>
                      <a:pt x="358387" y="300954"/>
                    </a:lnTo>
                    <a:cubicBezTo>
                      <a:pt x="363437" y="300954"/>
                      <a:pt x="367531" y="305048"/>
                      <a:pt x="367531" y="310098"/>
                    </a:cubicBezTo>
                    <a:cubicBezTo>
                      <a:pt x="367531" y="315148"/>
                      <a:pt x="363437" y="319242"/>
                      <a:pt x="358387" y="319242"/>
                    </a:cubicBezTo>
                    <a:lnTo>
                      <a:pt x="329395" y="319242"/>
                    </a:lnTo>
                    <a:lnTo>
                      <a:pt x="329395" y="385248"/>
                    </a:lnTo>
                    <a:lnTo>
                      <a:pt x="447531" y="385248"/>
                    </a:lnTo>
                    <a:lnTo>
                      <a:pt x="447531" y="315782"/>
                    </a:lnTo>
                    <a:lnTo>
                      <a:pt x="417009" y="315782"/>
                    </a:lnTo>
                    <a:cubicBezTo>
                      <a:pt x="411959" y="315782"/>
                      <a:pt x="407865" y="311688"/>
                      <a:pt x="407865" y="306638"/>
                    </a:cubicBezTo>
                    <a:cubicBezTo>
                      <a:pt x="407865" y="301588"/>
                      <a:pt x="411959" y="297494"/>
                      <a:pt x="417009" y="297494"/>
                    </a:cubicBezTo>
                    <a:lnTo>
                      <a:pt x="447531" y="297494"/>
                    </a:lnTo>
                    <a:lnTo>
                      <a:pt x="447531" y="286984"/>
                    </a:lnTo>
                    <a:lnTo>
                      <a:pt x="417009" y="286984"/>
                    </a:lnTo>
                    <a:cubicBezTo>
                      <a:pt x="411959" y="286984"/>
                      <a:pt x="407865" y="282890"/>
                      <a:pt x="407865" y="277840"/>
                    </a:cubicBezTo>
                    <a:cubicBezTo>
                      <a:pt x="407865" y="272790"/>
                      <a:pt x="411959" y="268696"/>
                      <a:pt x="417009" y="268696"/>
                    </a:cubicBezTo>
                    <a:lnTo>
                      <a:pt x="447531" y="268696"/>
                    </a:lnTo>
                    <a:lnTo>
                      <a:pt x="447531" y="258186"/>
                    </a:lnTo>
                    <a:lnTo>
                      <a:pt x="417009" y="258186"/>
                    </a:lnTo>
                    <a:cubicBezTo>
                      <a:pt x="411959" y="258186"/>
                      <a:pt x="407865" y="254092"/>
                      <a:pt x="407865" y="249042"/>
                    </a:cubicBezTo>
                    <a:cubicBezTo>
                      <a:pt x="407865" y="243992"/>
                      <a:pt x="411959" y="239898"/>
                      <a:pt x="417009" y="239898"/>
                    </a:cubicBezTo>
                    <a:lnTo>
                      <a:pt x="447531" y="239898"/>
                    </a:lnTo>
                    <a:lnTo>
                      <a:pt x="447531" y="219866"/>
                    </a:lnTo>
                    <a:cubicBezTo>
                      <a:pt x="447531" y="212291"/>
                      <a:pt x="453672" y="206150"/>
                      <a:pt x="461247" y="206150"/>
                    </a:cubicBezTo>
                    <a:cubicBezTo>
                      <a:pt x="468822" y="206150"/>
                      <a:pt x="474963" y="212291"/>
                      <a:pt x="474963" y="219866"/>
                    </a:cubicBezTo>
                    <a:lnTo>
                      <a:pt x="474963" y="239898"/>
                    </a:lnTo>
                    <a:lnTo>
                      <a:pt x="501029" y="239898"/>
                    </a:lnTo>
                    <a:cubicBezTo>
                      <a:pt x="506079" y="239898"/>
                      <a:pt x="510173" y="243992"/>
                      <a:pt x="510173" y="249042"/>
                    </a:cubicBezTo>
                    <a:cubicBezTo>
                      <a:pt x="510173" y="254092"/>
                      <a:pt x="506079" y="258186"/>
                      <a:pt x="501029" y="258186"/>
                    </a:cubicBezTo>
                    <a:lnTo>
                      <a:pt x="474963" y="258186"/>
                    </a:lnTo>
                    <a:lnTo>
                      <a:pt x="474963" y="268696"/>
                    </a:lnTo>
                    <a:lnTo>
                      <a:pt x="501029" y="268696"/>
                    </a:lnTo>
                    <a:cubicBezTo>
                      <a:pt x="506079" y="268696"/>
                      <a:pt x="510173" y="272790"/>
                      <a:pt x="510173" y="277840"/>
                    </a:cubicBezTo>
                    <a:cubicBezTo>
                      <a:pt x="510173" y="282890"/>
                      <a:pt x="506079" y="286984"/>
                      <a:pt x="501029" y="286984"/>
                    </a:cubicBezTo>
                    <a:lnTo>
                      <a:pt x="474963" y="286984"/>
                    </a:lnTo>
                    <a:lnTo>
                      <a:pt x="474963" y="297494"/>
                    </a:lnTo>
                    <a:lnTo>
                      <a:pt x="501029" y="297494"/>
                    </a:lnTo>
                    <a:cubicBezTo>
                      <a:pt x="506079" y="297494"/>
                      <a:pt x="510173" y="301588"/>
                      <a:pt x="510173" y="306638"/>
                    </a:cubicBezTo>
                    <a:cubicBezTo>
                      <a:pt x="510173" y="311688"/>
                      <a:pt x="506079" y="315782"/>
                      <a:pt x="501029" y="315782"/>
                    </a:cubicBezTo>
                    <a:lnTo>
                      <a:pt x="474963" y="315782"/>
                    </a:lnTo>
                    <a:lnTo>
                      <a:pt x="474963" y="385248"/>
                    </a:lnTo>
                    <a:lnTo>
                      <a:pt x="588306" y="385248"/>
                    </a:lnTo>
                    <a:lnTo>
                      <a:pt x="588536" y="382944"/>
                    </a:lnTo>
                    <a:cubicBezTo>
                      <a:pt x="591818" y="350126"/>
                      <a:pt x="595397" y="317308"/>
                      <a:pt x="598679" y="284490"/>
                    </a:cubicBezTo>
                    <a:cubicBezTo>
                      <a:pt x="601365" y="258385"/>
                      <a:pt x="603752" y="232130"/>
                      <a:pt x="606437" y="206025"/>
                    </a:cubicBezTo>
                    <a:cubicBezTo>
                      <a:pt x="609718" y="173206"/>
                      <a:pt x="613150" y="140388"/>
                      <a:pt x="616580" y="107571"/>
                    </a:cubicBezTo>
                    <a:lnTo>
                      <a:pt x="616580" y="105641"/>
                    </a:lnTo>
                    <a:lnTo>
                      <a:pt x="569236" y="105641"/>
                    </a:lnTo>
                    <a:cubicBezTo>
                      <a:pt x="562924" y="105641"/>
                      <a:pt x="557209" y="103082"/>
                      <a:pt x="553072" y="98945"/>
                    </a:cubicBezTo>
                    <a:lnTo>
                      <a:pt x="546376" y="82781"/>
                    </a:lnTo>
                    <a:lnTo>
                      <a:pt x="553072" y="66617"/>
                    </a:lnTo>
                    <a:cubicBezTo>
                      <a:pt x="557209" y="62481"/>
                      <a:pt x="562924" y="59922"/>
                      <a:pt x="569236" y="59922"/>
                    </a:cubicBezTo>
                    <a:lnTo>
                      <a:pt x="659192" y="59922"/>
                    </a:lnTo>
                    <a:lnTo>
                      <a:pt x="649547" y="36638"/>
                    </a:lnTo>
                    <a:cubicBezTo>
                      <a:pt x="649547" y="16403"/>
                      <a:pt x="665950" y="0"/>
                      <a:pt x="68618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1" name="Group 330">
                <a:extLst>
                  <a:ext uri="{FF2B5EF4-FFF2-40B4-BE49-F238E27FC236}">
                    <a16:creationId xmlns:a16="http://schemas.microsoft.com/office/drawing/2014/main" id="{7B76155C-2B61-4A13-A4F8-CD44FD9E899B}"/>
                  </a:ext>
                </a:extLst>
              </p:cNvPr>
              <p:cNvGrpSpPr/>
              <p:nvPr/>
            </p:nvGrpSpPr>
            <p:grpSpPr>
              <a:xfrm>
                <a:off x="6896749" y="1773716"/>
                <a:ext cx="1238201" cy="1299037"/>
                <a:chOff x="6896749" y="1773716"/>
                <a:chExt cx="1238201" cy="1299037"/>
              </a:xfrm>
            </p:grpSpPr>
            <p:sp>
              <p:nvSpPr>
                <p:cNvPr id="173" name="Freeform: Shape 172">
                  <a:extLst>
                    <a:ext uri="{FF2B5EF4-FFF2-40B4-BE49-F238E27FC236}">
                      <a16:creationId xmlns:a16="http://schemas.microsoft.com/office/drawing/2014/main" id="{9320EA0C-AB4F-4A93-888E-CC7B0962207C}"/>
                    </a:ext>
                  </a:extLst>
                </p:cNvPr>
                <p:cNvSpPr/>
                <p:nvPr/>
              </p:nvSpPr>
              <p:spPr>
                <a:xfrm>
                  <a:off x="7405832" y="2164710"/>
                  <a:ext cx="538296" cy="859041"/>
                </a:xfrm>
                <a:custGeom>
                  <a:avLst/>
                  <a:gdLst>
                    <a:gd name="connsiteX0" fmla="*/ 817516 w 1645921"/>
                    <a:gd name="connsiteY0" fmla="*/ 1935988 h 2169949"/>
                    <a:gd name="connsiteX1" fmla="*/ 513238 w 1645921"/>
                    <a:gd name="connsiteY1" fmla="*/ 2124229 h 2169949"/>
                    <a:gd name="connsiteX2" fmla="*/ 820226 w 1645921"/>
                    <a:gd name="connsiteY2" fmla="*/ 2124229 h 2169949"/>
                    <a:gd name="connsiteX3" fmla="*/ 848006 w 1645921"/>
                    <a:gd name="connsiteY3" fmla="*/ 1933084 h 2169949"/>
                    <a:gd name="connsiteX4" fmla="*/ 851058 w 1645921"/>
                    <a:gd name="connsiteY4" fmla="*/ 2124229 h 2169949"/>
                    <a:gd name="connsiteX5" fmla="*/ 1165501 w 1645921"/>
                    <a:gd name="connsiteY5" fmla="*/ 2124229 h 2169949"/>
                    <a:gd name="connsiteX6" fmla="*/ 483030 w 1645921"/>
                    <a:gd name="connsiteY6" fmla="*/ 1713663 h 2169949"/>
                    <a:gd name="connsiteX7" fmla="*/ 441567 w 1645921"/>
                    <a:gd name="connsiteY7" fmla="*/ 2124229 h 2169949"/>
                    <a:gd name="connsiteX8" fmla="*/ 456637 w 1645921"/>
                    <a:gd name="connsiteY8" fmla="*/ 2124229 h 2169949"/>
                    <a:gd name="connsiteX9" fmla="*/ 806082 w 1645921"/>
                    <a:gd name="connsiteY9" fmla="*/ 1908038 h 2169949"/>
                    <a:gd name="connsiteX10" fmla="*/ 483030 w 1645921"/>
                    <a:gd name="connsiteY10" fmla="*/ 1713663 h 2169949"/>
                    <a:gd name="connsiteX11" fmla="*/ 1192837 w 1645921"/>
                    <a:gd name="connsiteY11" fmla="*/ 1703681 h 2169949"/>
                    <a:gd name="connsiteX12" fmla="*/ 863251 w 1645921"/>
                    <a:gd name="connsiteY12" fmla="*/ 1907494 h 2169949"/>
                    <a:gd name="connsiteX13" fmla="*/ 1223376 w 1645921"/>
                    <a:gd name="connsiteY13" fmla="*/ 2124229 h 2169949"/>
                    <a:gd name="connsiteX14" fmla="*/ 1255703 w 1645921"/>
                    <a:gd name="connsiteY14" fmla="*/ 2124229 h 2169949"/>
                    <a:gd name="connsiteX15" fmla="*/ 813705 w 1645921"/>
                    <a:gd name="connsiteY15" fmla="*/ 1701321 h 2169949"/>
                    <a:gd name="connsiteX16" fmla="*/ 529673 w 1645921"/>
                    <a:gd name="connsiteY16" fmla="*/ 1704407 h 2169949"/>
                    <a:gd name="connsiteX17" fmla="*/ 529129 w 1645921"/>
                    <a:gd name="connsiteY17" fmla="*/ 1706584 h 2169949"/>
                    <a:gd name="connsiteX18" fmla="*/ 816608 w 1645921"/>
                    <a:gd name="connsiteY18" fmla="*/ 1879544 h 2169949"/>
                    <a:gd name="connsiteX19" fmla="*/ 813705 w 1645921"/>
                    <a:gd name="connsiteY19" fmla="*/ 1701321 h 2169949"/>
                    <a:gd name="connsiteX20" fmla="*/ 1143109 w 1645921"/>
                    <a:gd name="connsiteY20" fmla="*/ 1697147 h 2169949"/>
                    <a:gd name="connsiteX21" fmla="*/ 844376 w 1645921"/>
                    <a:gd name="connsiteY21" fmla="*/ 1700595 h 2169949"/>
                    <a:gd name="connsiteX22" fmla="*/ 847280 w 1645921"/>
                    <a:gd name="connsiteY22" fmla="*/ 1882630 h 2169949"/>
                    <a:gd name="connsiteX23" fmla="*/ 1143835 w 1645921"/>
                    <a:gd name="connsiteY23" fmla="*/ 1699143 h 2169949"/>
                    <a:gd name="connsiteX24" fmla="*/ 1143109 w 1645921"/>
                    <a:gd name="connsiteY24" fmla="*/ 1697147 h 2169949"/>
                    <a:gd name="connsiteX25" fmla="*/ 840565 w 1645921"/>
                    <a:gd name="connsiteY25" fmla="*/ 1456129 h 2169949"/>
                    <a:gd name="connsiteX26" fmla="*/ 844195 w 1645921"/>
                    <a:gd name="connsiteY26" fmla="*/ 1670287 h 2169949"/>
                    <a:gd name="connsiteX27" fmla="*/ 1144923 w 1645921"/>
                    <a:gd name="connsiteY27" fmla="*/ 1666838 h 2169949"/>
                    <a:gd name="connsiteX28" fmla="*/ 1145649 w 1645921"/>
                    <a:gd name="connsiteY28" fmla="*/ 1665205 h 2169949"/>
                    <a:gd name="connsiteX29" fmla="*/ 840565 w 1645921"/>
                    <a:gd name="connsiteY29" fmla="*/ 1456129 h 2169949"/>
                    <a:gd name="connsiteX30" fmla="*/ 810075 w 1645921"/>
                    <a:gd name="connsiteY30" fmla="*/ 1455403 h 2169949"/>
                    <a:gd name="connsiteX31" fmla="*/ 517695 w 1645921"/>
                    <a:gd name="connsiteY31" fmla="*/ 1674098 h 2169949"/>
                    <a:gd name="connsiteX32" fmla="*/ 813342 w 1645921"/>
                    <a:gd name="connsiteY32" fmla="*/ 1670650 h 2169949"/>
                    <a:gd name="connsiteX33" fmla="*/ 810075 w 1645921"/>
                    <a:gd name="connsiteY33" fmla="*/ 1455403 h 2169949"/>
                    <a:gd name="connsiteX34" fmla="*/ 530580 w 1645921"/>
                    <a:gd name="connsiteY34" fmla="*/ 1243604 h 2169949"/>
                    <a:gd name="connsiteX35" fmla="*/ 488656 w 1645921"/>
                    <a:gd name="connsiteY35" fmla="*/ 1658308 h 2169949"/>
                    <a:gd name="connsiteX36" fmla="*/ 797915 w 1645921"/>
                    <a:gd name="connsiteY36" fmla="*/ 1426909 h 2169949"/>
                    <a:gd name="connsiteX37" fmla="*/ 530580 w 1645921"/>
                    <a:gd name="connsiteY37" fmla="*/ 1243604 h 2169949"/>
                    <a:gd name="connsiteX38" fmla="*/ 836935 w 1645921"/>
                    <a:gd name="connsiteY38" fmla="*/ 1223277 h 2169949"/>
                    <a:gd name="connsiteX39" fmla="*/ 839658 w 1645921"/>
                    <a:gd name="connsiteY39" fmla="*/ 1395693 h 2169949"/>
                    <a:gd name="connsiteX40" fmla="*/ 1070150 w 1645921"/>
                    <a:gd name="connsiteY40" fmla="*/ 1223277 h 2169949"/>
                    <a:gd name="connsiteX41" fmla="*/ 836935 w 1645921"/>
                    <a:gd name="connsiteY41" fmla="*/ 1223277 h 2169949"/>
                    <a:gd name="connsiteX42" fmla="*/ 553085 w 1645921"/>
                    <a:gd name="connsiteY42" fmla="*/ 1223277 h 2169949"/>
                    <a:gd name="connsiteX43" fmla="*/ 809167 w 1645921"/>
                    <a:gd name="connsiteY43" fmla="*/ 1398778 h 2169949"/>
                    <a:gd name="connsiteX44" fmla="*/ 806445 w 1645921"/>
                    <a:gd name="connsiteY44" fmla="*/ 1223277 h 2169949"/>
                    <a:gd name="connsiteX45" fmla="*/ 553085 w 1645921"/>
                    <a:gd name="connsiteY45" fmla="*/ 1223277 h 2169949"/>
                    <a:gd name="connsiteX46" fmla="*/ 1121148 w 1645921"/>
                    <a:gd name="connsiteY46" fmla="*/ 1222551 h 2169949"/>
                    <a:gd name="connsiteX47" fmla="*/ 849095 w 1645921"/>
                    <a:gd name="connsiteY47" fmla="*/ 1426001 h 2169949"/>
                    <a:gd name="connsiteX48" fmla="*/ 1185940 w 1645921"/>
                    <a:gd name="connsiteY48" fmla="*/ 1656856 h 2169949"/>
                    <a:gd name="connsiteX49" fmla="*/ 1121148 w 1645921"/>
                    <a:gd name="connsiteY49" fmla="*/ 1222551 h 2169949"/>
                    <a:gd name="connsiteX50" fmla="*/ 803178 w 1645921"/>
                    <a:gd name="connsiteY50" fmla="*/ 1009119 h 2169949"/>
                    <a:gd name="connsiteX51" fmla="*/ 570690 w 1645921"/>
                    <a:gd name="connsiteY51" fmla="*/ 1191335 h 2169949"/>
                    <a:gd name="connsiteX52" fmla="*/ 805901 w 1645921"/>
                    <a:gd name="connsiteY52" fmla="*/ 1191335 h 2169949"/>
                    <a:gd name="connsiteX53" fmla="*/ 803178 w 1645921"/>
                    <a:gd name="connsiteY53" fmla="*/ 1009119 h 2169949"/>
                    <a:gd name="connsiteX54" fmla="*/ 833305 w 1645921"/>
                    <a:gd name="connsiteY54" fmla="*/ 992422 h 2169949"/>
                    <a:gd name="connsiteX55" fmla="*/ 836572 w 1645921"/>
                    <a:gd name="connsiteY55" fmla="*/ 1191154 h 2169949"/>
                    <a:gd name="connsiteX56" fmla="*/ 1087391 w 1645921"/>
                    <a:gd name="connsiteY56" fmla="*/ 1191154 h 2169949"/>
                    <a:gd name="connsiteX57" fmla="*/ 833305 w 1645921"/>
                    <a:gd name="connsiteY57" fmla="*/ 992422 h 2169949"/>
                    <a:gd name="connsiteX58" fmla="*/ 1055404 w 1645921"/>
                    <a:gd name="connsiteY58" fmla="*/ 817761 h 2169949"/>
                    <a:gd name="connsiteX59" fmla="*/ 1042745 w 1645921"/>
                    <a:gd name="connsiteY59" fmla="*/ 821277 h 2169949"/>
                    <a:gd name="connsiteX60" fmla="*/ 985031 w 1645921"/>
                    <a:gd name="connsiteY60" fmla="*/ 866468 h 2169949"/>
                    <a:gd name="connsiteX61" fmla="*/ 853269 w 1645921"/>
                    <a:gd name="connsiteY61" fmla="*/ 969918 h 2169949"/>
                    <a:gd name="connsiteX62" fmla="*/ 1113707 w 1645921"/>
                    <a:gd name="connsiteY62" fmla="*/ 1173549 h 2169949"/>
                    <a:gd name="connsiteX63" fmla="*/ 1099007 w 1645921"/>
                    <a:gd name="connsiteY63" fmla="*/ 1072459 h 2169949"/>
                    <a:gd name="connsiteX64" fmla="*/ 1079587 w 1645921"/>
                    <a:gd name="connsiteY64" fmla="*/ 943783 h 2169949"/>
                    <a:gd name="connsiteX65" fmla="*/ 1062346 w 1645921"/>
                    <a:gd name="connsiteY65" fmla="*/ 828537 h 2169949"/>
                    <a:gd name="connsiteX66" fmla="*/ 1055404 w 1645921"/>
                    <a:gd name="connsiteY66" fmla="*/ 817761 h 2169949"/>
                    <a:gd name="connsiteX67" fmla="*/ 576134 w 1645921"/>
                    <a:gd name="connsiteY67" fmla="*/ 791513 h 2169949"/>
                    <a:gd name="connsiteX68" fmla="*/ 537114 w 1645921"/>
                    <a:gd name="connsiteY68" fmla="*/ 1179357 h 2169949"/>
                    <a:gd name="connsiteX69" fmla="*/ 540744 w 1645921"/>
                    <a:gd name="connsiteY69" fmla="*/ 1177179 h 2169949"/>
                    <a:gd name="connsiteX70" fmla="*/ 796100 w 1645921"/>
                    <a:gd name="connsiteY70" fmla="*/ 976996 h 2169949"/>
                    <a:gd name="connsiteX71" fmla="*/ 796100 w 1645921"/>
                    <a:gd name="connsiteY71" fmla="*/ 963384 h 2169949"/>
                    <a:gd name="connsiteX72" fmla="*/ 618240 w 1645921"/>
                    <a:gd name="connsiteY72" fmla="*/ 824181 h 2169949"/>
                    <a:gd name="connsiteX73" fmla="*/ 576134 w 1645921"/>
                    <a:gd name="connsiteY73" fmla="*/ 791513 h 2169949"/>
                    <a:gd name="connsiteX74" fmla="*/ 832035 w 1645921"/>
                    <a:gd name="connsiteY74" fmla="*/ 779716 h 2169949"/>
                    <a:gd name="connsiteX75" fmla="*/ 832035 w 1645921"/>
                    <a:gd name="connsiteY75" fmla="*/ 948865 h 2169949"/>
                    <a:gd name="connsiteX76" fmla="*/ 1031534 w 1645921"/>
                    <a:gd name="connsiteY76" fmla="*/ 792496 h 2169949"/>
                    <a:gd name="connsiteX77" fmla="*/ 1031242 w 1645921"/>
                    <a:gd name="connsiteY77" fmla="*/ 791569 h 2169949"/>
                    <a:gd name="connsiteX78" fmla="*/ 1035405 w 1645921"/>
                    <a:gd name="connsiteY78" fmla="*/ 783570 h 2169949"/>
                    <a:gd name="connsiteX79" fmla="*/ 607714 w 1645921"/>
                    <a:gd name="connsiteY79" fmla="*/ 775723 h 2169949"/>
                    <a:gd name="connsiteX80" fmla="*/ 607351 w 1645921"/>
                    <a:gd name="connsiteY80" fmla="*/ 777720 h 2169949"/>
                    <a:gd name="connsiteX81" fmla="*/ 800637 w 1645921"/>
                    <a:gd name="connsiteY81" fmla="*/ 928901 h 2169949"/>
                    <a:gd name="connsiteX82" fmla="*/ 800637 w 1645921"/>
                    <a:gd name="connsiteY82" fmla="*/ 779353 h 2169949"/>
                    <a:gd name="connsiteX83" fmla="*/ 607714 w 1645921"/>
                    <a:gd name="connsiteY83" fmla="*/ 775723 h 2169949"/>
                    <a:gd name="connsiteX84" fmla="*/ 796931 w 1645921"/>
                    <a:gd name="connsiteY84" fmla="*/ 594770 h 2169949"/>
                    <a:gd name="connsiteX85" fmla="*/ 605840 w 1645921"/>
                    <a:gd name="connsiteY85" fmla="*/ 744540 h 2169949"/>
                    <a:gd name="connsiteX86" fmla="*/ 799169 w 1645921"/>
                    <a:gd name="connsiteY86" fmla="*/ 744540 h 2169949"/>
                    <a:gd name="connsiteX87" fmla="*/ 796931 w 1645921"/>
                    <a:gd name="connsiteY87" fmla="*/ 594770 h 2169949"/>
                    <a:gd name="connsiteX88" fmla="*/ 821693 w 1645921"/>
                    <a:gd name="connsiteY88" fmla="*/ 581046 h 2169949"/>
                    <a:gd name="connsiteX89" fmla="*/ 824378 w 1645921"/>
                    <a:gd name="connsiteY89" fmla="*/ 744391 h 2169949"/>
                    <a:gd name="connsiteX90" fmla="*/ 1030536 w 1645921"/>
                    <a:gd name="connsiteY90" fmla="*/ 744391 h 2169949"/>
                    <a:gd name="connsiteX91" fmla="*/ 821693 w 1645921"/>
                    <a:gd name="connsiteY91" fmla="*/ 581046 h 2169949"/>
                    <a:gd name="connsiteX92" fmla="*/ 1004245 w 1645921"/>
                    <a:gd name="connsiteY92" fmla="*/ 437486 h 2169949"/>
                    <a:gd name="connsiteX93" fmla="*/ 993840 w 1645921"/>
                    <a:gd name="connsiteY93" fmla="*/ 440376 h 2169949"/>
                    <a:gd name="connsiteX94" fmla="*/ 946402 w 1645921"/>
                    <a:gd name="connsiteY94" fmla="*/ 477520 h 2169949"/>
                    <a:gd name="connsiteX95" fmla="*/ 838102 w 1645921"/>
                    <a:gd name="connsiteY95" fmla="*/ 562549 h 2169949"/>
                    <a:gd name="connsiteX96" fmla="*/ 1052166 w 1645921"/>
                    <a:gd name="connsiteY96" fmla="*/ 729921 h 2169949"/>
                    <a:gd name="connsiteX97" fmla="*/ 1040084 w 1645921"/>
                    <a:gd name="connsiteY97" fmla="*/ 646831 h 2169949"/>
                    <a:gd name="connsiteX98" fmla="*/ 1024122 w 1645921"/>
                    <a:gd name="connsiteY98" fmla="*/ 541068 h 2169949"/>
                    <a:gd name="connsiteX99" fmla="*/ 1009951 w 1645921"/>
                    <a:gd name="connsiteY99" fmla="*/ 446343 h 2169949"/>
                    <a:gd name="connsiteX100" fmla="*/ 1004245 w 1645921"/>
                    <a:gd name="connsiteY100" fmla="*/ 437486 h 2169949"/>
                    <a:gd name="connsiteX101" fmla="*/ 610315 w 1645921"/>
                    <a:gd name="connsiteY101" fmla="*/ 415911 h 2169949"/>
                    <a:gd name="connsiteX102" fmla="*/ 578243 w 1645921"/>
                    <a:gd name="connsiteY102" fmla="*/ 734695 h 2169949"/>
                    <a:gd name="connsiteX103" fmla="*/ 581226 w 1645921"/>
                    <a:gd name="connsiteY103" fmla="*/ 732905 h 2169949"/>
                    <a:gd name="connsiteX104" fmla="*/ 791113 w 1645921"/>
                    <a:gd name="connsiteY104" fmla="*/ 568367 h 2169949"/>
                    <a:gd name="connsiteX105" fmla="*/ 791113 w 1645921"/>
                    <a:gd name="connsiteY105" fmla="*/ 557179 h 2169949"/>
                    <a:gd name="connsiteX106" fmla="*/ 644923 w 1645921"/>
                    <a:gd name="connsiteY106" fmla="*/ 442763 h 2169949"/>
                    <a:gd name="connsiteX107" fmla="*/ 610315 w 1645921"/>
                    <a:gd name="connsiteY107" fmla="*/ 415911 h 2169949"/>
                    <a:gd name="connsiteX108" fmla="*/ 1030322 w 1645921"/>
                    <a:gd name="connsiteY108" fmla="*/ 412680 h 2169949"/>
                    <a:gd name="connsiteX109" fmla="*/ 1030686 w 1645921"/>
                    <a:gd name="connsiteY109" fmla="*/ 414569 h 2169949"/>
                    <a:gd name="connsiteX110" fmla="*/ 1050973 w 1645921"/>
                    <a:gd name="connsiteY110" fmla="*/ 551361 h 2169949"/>
                    <a:gd name="connsiteX111" fmla="*/ 1068427 w 1645921"/>
                    <a:gd name="connsiteY111" fmla="*/ 666821 h 2169949"/>
                    <a:gd name="connsiteX112" fmla="*/ 1079316 w 1645921"/>
                    <a:gd name="connsiteY112" fmla="*/ 739618 h 2169949"/>
                    <a:gd name="connsiteX113" fmla="*/ 1079763 w 1645921"/>
                    <a:gd name="connsiteY113" fmla="*/ 743198 h 2169949"/>
                    <a:gd name="connsiteX114" fmla="*/ 1080791 w 1645921"/>
                    <a:gd name="connsiteY114" fmla="*/ 744748 h 2169949"/>
                    <a:gd name="connsiteX115" fmla="*/ 1476534 w 1645921"/>
                    <a:gd name="connsiteY115" fmla="*/ 412680 h 2169949"/>
                    <a:gd name="connsiteX116" fmla="*/ 820649 w 1645921"/>
                    <a:gd name="connsiteY116" fmla="*/ 412680 h 2169949"/>
                    <a:gd name="connsiteX117" fmla="*/ 820649 w 1645921"/>
                    <a:gd name="connsiteY117" fmla="*/ 545245 h 2169949"/>
                    <a:gd name="connsiteX118" fmla="*/ 989779 w 1645921"/>
                    <a:gd name="connsiteY118" fmla="*/ 412680 h 2169949"/>
                    <a:gd name="connsiteX119" fmla="*/ 646336 w 1645921"/>
                    <a:gd name="connsiteY119" fmla="*/ 412680 h 2169949"/>
                    <a:gd name="connsiteX120" fmla="*/ 794842 w 1645921"/>
                    <a:gd name="connsiteY120" fmla="*/ 528836 h 2169949"/>
                    <a:gd name="connsiteX121" fmla="*/ 794842 w 1645921"/>
                    <a:gd name="connsiteY121" fmla="*/ 412680 h 2169949"/>
                    <a:gd name="connsiteX122" fmla="*/ 171855 w 1645921"/>
                    <a:gd name="connsiteY122" fmla="*/ 412680 h 2169949"/>
                    <a:gd name="connsiteX123" fmla="*/ 553095 w 1645921"/>
                    <a:gd name="connsiteY123" fmla="*/ 732578 h 2169949"/>
                    <a:gd name="connsiteX124" fmla="*/ 562729 w 1645921"/>
                    <a:gd name="connsiteY124" fmla="*/ 639075 h 2169949"/>
                    <a:gd name="connsiteX125" fmla="*/ 570635 w 1645921"/>
                    <a:gd name="connsiteY125" fmla="*/ 559864 h 2169949"/>
                    <a:gd name="connsiteX126" fmla="*/ 580630 w 1645921"/>
                    <a:gd name="connsiteY126" fmla="*/ 462155 h 2169949"/>
                    <a:gd name="connsiteX127" fmla="*/ 585568 w 1645921"/>
                    <a:gd name="connsiteY127" fmla="*/ 412680 h 2169949"/>
                    <a:gd name="connsiteX128" fmla="*/ 789920 w 1645921"/>
                    <a:gd name="connsiteY128" fmla="*/ 135167 h 2169949"/>
                    <a:gd name="connsiteX129" fmla="*/ 630156 w 1645921"/>
                    <a:gd name="connsiteY129" fmla="*/ 377723 h 2169949"/>
                    <a:gd name="connsiteX130" fmla="*/ 794395 w 1645921"/>
                    <a:gd name="connsiteY130" fmla="*/ 380706 h 2169949"/>
                    <a:gd name="connsiteX131" fmla="*/ 791411 w 1645921"/>
                    <a:gd name="connsiteY131" fmla="*/ 135764 h 2169949"/>
                    <a:gd name="connsiteX132" fmla="*/ 789920 w 1645921"/>
                    <a:gd name="connsiteY132" fmla="*/ 135167 h 2169949"/>
                    <a:gd name="connsiteX133" fmla="*/ 818262 w 1645921"/>
                    <a:gd name="connsiteY133" fmla="*/ 127261 h 2169949"/>
                    <a:gd name="connsiteX134" fmla="*/ 816622 w 1645921"/>
                    <a:gd name="connsiteY134" fmla="*/ 127559 h 2169949"/>
                    <a:gd name="connsiteX135" fmla="*/ 819456 w 1645921"/>
                    <a:gd name="connsiteY135" fmla="*/ 381303 h 2169949"/>
                    <a:gd name="connsiteX136" fmla="*/ 989513 w 1645921"/>
                    <a:gd name="connsiteY136" fmla="*/ 384138 h 2169949"/>
                    <a:gd name="connsiteX137" fmla="*/ 818262 w 1645921"/>
                    <a:gd name="connsiteY137" fmla="*/ 127261 h 2169949"/>
                    <a:gd name="connsiteX138" fmla="*/ 762323 w 1645921"/>
                    <a:gd name="connsiteY138" fmla="*/ 118161 h 2169949"/>
                    <a:gd name="connsiteX139" fmla="*/ 658647 w 1645921"/>
                    <a:gd name="connsiteY139" fmla="*/ 118908 h 2169949"/>
                    <a:gd name="connsiteX140" fmla="*/ 642089 w 1645921"/>
                    <a:gd name="connsiteY140" fmla="*/ 120101 h 2169949"/>
                    <a:gd name="connsiteX141" fmla="*/ 638807 w 1645921"/>
                    <a:gd name="connsiteY141" fmla="*/ 135914 h 2169949"/>
                    <a:gd name="connsiteX142" fmla="*/ 638658 w 1645921"/>
                    <a:gd name="connsiteY142" fmla="*/ 136659 h 2169949"/>
                    <a:gd name="connsiteX143" fmla="*/ 628812 w 1645921"/>
                    <a:gd name="connsiteY143" fmla="*/ 232876 h 2169949"/>
                    <a:gd name="connsiteX144" fmla="*/ 620310 w 1645921"/>
                    <a:gd name="connsiteY144" fmla="*/ 316562 h 2169949"/>
                    <a:gd name="connsiteX145" fmla="*/ 617028 w 1645921"/>
                    <a:gd name="connsiteY145" fmla="*/ 350424 h 2169949"/>
                    <a:gd name="connsiteX146" fmla="*/ 618371 w 1645921"/>
                    <a:gd name="connsiteY146" fmla="*/ 350723 h 2169949"/>
                    <a:gd name="connsiteX147" fmla="*/ 771720 w 1645921"/>
                    <a:gd name="connsiteY147" fmla="*/ 118161 h 2169949"/>
                    <a:gd name="connsiteX148" fmla="*/ 762323 w 1645921"/>
                    <a:gd name="connsiteY148" fmla="*/ 118161 h 2169949"/>
                    <a:gd name="connsiteX149" fmla="*/ 954457 w 1645921"/>
                    <a:gd name="connsiteY149" fmla="*/ 116819 h 2169949"/>
                    <a:gd name="connsiteX150" fmla="*/ 886733 w 1645921"/>
                    <a:gd name="connsiteY150" fmla="*/ 117416 h 2169949"/>
                    <a:gd name="connsiteX151" fmla="*/ 841384 w 1645921"/>
                    <a:gd name="connsiteY151" fmla="*/ 117416 h 2169949"/>
                    <a:gd name="connsiteX152" fmla="*/ 993392 w 1645921"/>
                    <a:gd name="connsiteY152" fmla="*/ 345800 h 2169949"/>
                    <a:gd name="connsiteX153" fmla="*/ 994585 w 1645921"/>
                    <a:gd name="connsiteY153" fmla="*/ 345352 h 2169949"/>
                    <a:gd name="connsiteX154" fmla="*/ 989513 w 1645921"/>
                    <a:gd name="connsiteY154" fmla="*/ 308208 h 2169949"/>
                    <a:gd name="connsiteX155" fmla="*/ 961767 w 1645921"/>
                    <a:gd name="connsiteY155" fmla="*/ 123233 h 2169949"/>
                    <a:gd name="connsiteX156" fmla="*/ 954457 w 1645921"/>
                    <a:gd name="connsiteY156" fmla="*/ 116819 h 2169949"/>
                    <a:gd name="connsiteX157" fmla="*/ 686185 w 1645921"/>
                    <a:gd name="connsiteY157" fmla="*/ 0 h 2169949"/>
                    <a:gd name="connsiteX158" fmla="*/ 934104 w 1645921"/>
                    <a:gd name="connsiteY158" fmla="*/ 0 h 2169949"/>
                    <a:gd name="connsiteX159" fmla="*/ 970742 w 1645921"/>
                    <a:gd name="connsiteY159" fmla="*/ 36638 h 2169949"/>
                    <a:gd name="connsiteX160" fmla="*/ 961098 w 1645921"/>
                    <a:gd name="connsiteY160" fmla="*/ 59922 h 2169949"/>
                    <a:gd name="connsiteX161" fmla="*/ 1051055 w 1645921"/>
                    <a:gd name="connsiteY161" fmla="*/ 59922 h 2169949"/>
                    <a:gd name="connsiteX162" fmla="*/ 1073915 w 1645921"/>
                    <a:gd name="connsiteY162" fmla="*/ 82782 h 2169949"/>
                    <a:gd name="connsiteX163" fmla="*/ 1073914 w 1645921"/>
                    <a:gd name="connsiteY163" fmla="*/ 82782 h 2169949"/>
                    <a:gd name="connsiteX164" fmla="*/ 1051054 w 1645921"/>
                    <a:gd name="connsiteY164" fmla="*/ 105642 h 2169949"/>
                    <a:gd name="connsiteX165" fmla="*/ 984543 w 1645921"/>
                    <a:gd name="connsiteY165" fmla="*/ 105642 h 2169949"/>
                    <a:gd name="connsiteX166" fmla="*/ 1025912 w 1645921"/>
                    <a:gd name="connsiteY166" fmla="*/ 382944 h 2169949"/>
                    <a:gd name="connsiteX167" fmla="*/ 1029492 w 1645921"/>
                    <a:gd name="connsiteY167" fmla="*/ 382348 h 2169949"/>
                    <a:gd name="connsiteX168" fmla="*/ 1029641 w 1645921"/>
                    <a:gd name="connsiteY168" fmla="*/ 383839 h 2169949"/>
                    <a:gd name="connsiteX169" fmla="*/ 1029470 w 1645921"/>
                    <a:gd name="connsiteY169" fmla="*/ 385248 h 2169949"/>
                    <a:gd name="connsiteX170" fmla="*/ 1157032 w 1645921"/>
                    <a:gd name="connsiteY170" fmla="*/ 385248 h 2169949"/>
                    <a:gd name="connsiteX171" fmla="*/ 1157032 w 1645921"/>
                    <a:gd name="connsiteY171" fmla="*/ 310832 h 2169949"/>
                    <a:gd name="connsiteX172" fmla="*/ 1126536 w 1645921"/>
                    <a:gd name="connsiteY172" fmla="*/ 310832 h 2169949"/>
                    <a:gd name="connsiteX173" fmla="*/ 1117392 w 1645921"/>
                    <a:gd name="connsiteY173" fmla="*/ 301688 h 2169949"/>
                    <a:gd name="connsiteX174" fmla="*/ 1126536 w 1645921"/>
                    <a:gd name="connsiteY174" fmla="*/ 292544 h 2169949"/>
                    <a:gd name="connsiteX175" fmla="*/ 1157032 w 1645921"/>
                    <a:gd name="connsiteY175" fmla="*/ 292544 h 2169949"/>
                    <a:gd name="connsiteX176" fmla="*/ 1157032 w 1645921"/>
                    <a:gd name="connsiteY176" fmla="*/ 282034 h 2169949"/>
                    <a:gd name="connsiteX177" fmla="*/ 1126536 w 1645921"/>
                    <a:gd name="connsiteY177" fmla="*/ 282034 h 2169949"/>
                    <a:gd name="connsiteX178" fmla="*/ 1117392 w 1645921"/>
                    <a:gd name="connsiteY178" fmla="*/ 272890 h 2169949"/>
                    <a:gd name="connsiteX179" fmla="*/ 1126536 w 1645921"/>
                    <a:gd name="connsiteY179" fmla="*/ 263746 h 2169949"/>
                    <a:gd name="connsiteX180" fmla="*/ 1157032 w 1645921"/>
                    <a:gd name="connsiteY180" fmla="*/ 263746 h 2169949"/>
                    <a:gd name="connsiteX181" fmla="*/ 1157032 w 1645921"/>
                    <a:gd name="connsiteY181" fmla="*/ 253236 h 2169949"/>
                    <a:gd name="connsiteX182" fmla="*/ 1126536 w 1645921"/>
                    <a:gd name="connsiteY182" fmla="*/ 253236 h 2169949"/>
                    <a:gd name="connsiteX183" fmla="*/ 1117392 w 1645921"/>
                    <a:gd name="connsiteY183" fmla="*/ 244092 h 2169949"/>
                    <a:gd name="connsiteX184" fmla="*/ 1126536 w 1645921"/>
                    <a:gd name="connsiteY184" fmla="*/ 234948 h 2169949"/>
                    <a:gd name="connsiteX185" fmla="*/ 1157032 w 1645921"/>
                    <a:gd name="connsiteY185" fmla="*/ 234948 h 2169949"/>
                    <a:gd name="connsiteX186" fmla="*/ 1157032 w 1645921"/>
                    <a:gd name="connsiteY186" fmla="*/ 219866 h 2169949"/>
                    <a:gd name="connsiteX187" fmla="*/ 1170748 w 1645921"/>
                    <a:gd name="connsiteY187" fmla="*/ 206150 h 2169949"/>
                    <a:gd name="connsiteX188" fmla="*/ 1184464 w 1645921"/>
                    <a:gd name="connsiteY188" fmla="*/ 219866 h 2169949"/>
                    <a:gd name="connsiteX189" fmla="*/ 1184464 w 1645921"/>
                    <a:gd name="connsiteY189" fmla="*/ 234948 h 2169949"/>
                    <a:gd name="connsiteX190" fmla="*/ 1210556 w 1645921"/>
                    <a:gd name="connsiteY190" fmla="*/ 234948 h 2169949"/>
                    <a:gd name="connsiteX191" fmla="*/ 1219700 w 1645921"/>
                    <a:gd name="connsiteY191" fmla="*/ 244092 h 2169949"/>
                    <a:gd name="connsiteX192" fmla="*/ 1210556 w 1645921"/>
                    <a:gd name="connsiteY192" fmla="*/ 253236 h 2169949"/>
                    <a:gd name="connsiteX193" fmla="*/ 1184464 w 1645921"/>
                    <a:gd name="connsiteY193" fmla="*/ 253236 h 2169949"/>
                    <a:gd name="connsiteX194" fmla="*/ 1184464 w 1645921"/>
                    <a:gd name="connsiteY194" fmla="*/ 263746 h 2169949"/>
                    <a:gd name="connsiteX195" fmla="*/ 1210556 w 1645921"/>
                    <a:gd name="connsiteY195" fmla="*/ 263746 h 2169949"/>
                    <a:gd name="connsiteX196" fmla="*/ 1219700 w 1645921"/>
                    <a:gd name="connsiteY196" fmla="*/ 272890 h 2169949"/>
                    <a:gd name="connsiteX197" fmla="*/ 1210556 w 1645921"/>
                    <a:gd name="connsiteY197" fmla="*/ 282034 h 2169949"/>
                    <a:gd name="connsiteX198" fmla="*/ 1184464 w 1645921"/>
                    <a:gd name="connsiteY198" fmla="*/ 282034 h 2169949"/>
                    <a:gd name="connsiteX199" fmla="*/ 1184464 w 1645921"/>
                    <a:gd name="connsiteY199" fmla="*/ 292544 h 2169949"/>
                    <a:gd name="connsiteX200" fmla="*/ 1210556 w 1645921"/>
                    <a:gd name="connsiteY200" fmla="*/ 292544 h 2169949"/>
                    <a:gd name="connsiteX201" fmla="*/ 1219700 w 1645921"/>
                    <a:gd name="connsiteY201" fmla="*/ 301688 h 2169949"/>
                    <a:gd name="connsiteX202" fmla="*/ 1210556 w 1645921"/>
                    <a:gd name="connsiteY202" fmla="*/ 310832 h 2169949"/>
                    <a:gd name="connsiteX203" fmla="*/ 1184464 w 1645921"/>
                    <a:gd name="connsiteY203" fmla="*/ 310832 h 2169949"/>
                    <a:gd name="connsiteX204" fmla="*/ 1184464 w 1645921"/>
                    <a:gd name="connsiteY204" fmla="*/ 385248 h 2169949"/>
                    <a:gd name="connsiteX205" fmla="*/ 1315794 w 1645921"/>
                    <a:gd name="connsiteY205" fmla="*/ 385248 h 2169949"/>
                    <a:gd name="connsiteX206" fmla="*/ 1315794 w 1645921"/>
                    <a:gd name="connsiteY206" fmla="*/ 310832 h 2169949"/>
                    <a:gd name="connsiteX207" fmla="*/ 1286537 w 1645921"/>
                    <a:gd name="connsiteY207" fmla="*/ 310832 h 2169949"/>
                    <a:gd name="connsiteX208" fmla="*/ 1277393 w 1645921"/>
                    <a:gd name="connsiteY208" fmla="*/ 301688 h 2169949"/>
                    <a:gd name="connsiteX209" fmla="*/ 1286537 w 1645921"/>
                    <a:gd name="connsiteY209" fmla="*/ 292544 h 2169949"/>
                    <a:gd name="connsiteX210" fmla="*/ 1315794 w 1645921"/>
                    <a:gd name="connsiteY210" fmla="*/ 292544 h 2169949"/>
                    <a:gd name="connsiteX211" fmla="*/ 1315794 w 1645921"/>
                    <a:gd name="connsiteY211" fmla="*/ 282034 h 2169949"/>
                    <a:gd name="connsiteX212" fmla="*/ 1286537 w 1645921"/>
                    <a:gd name="connsiteY212" fmla="*/ 282034 h 2169949"/>
                    <a:gd name="connsiteX213" fmla="*/ 1277393 w 1645921"/>
                    <a:gd name="connsiteY213" fmla="*/ 272890 h 2169949"/>
                    <a:gd name="connsiteX214" fmla="*/ 1286537 w 1645921"/>
                    <a:gd name="connsiteY214" fmla="*/ 263746 h 2169949"/>
                    <a:gd name="connsiteX215" fmla="*/ 1315794 w 1645921"/>
                    <a:gd name="connsiteY215" fmla="*/ 263746 h 2169949"/>
                    <a:gd name="connsiteX216" fmla="*/ 1315794 w 1645921"/>
                    <a:gd name="connsiteY216" fmla="*/ 253236 h 2169949"/>
                    <a:gd name="connsiteX217" fmla="*/ 1286537 w 1645921"/>
                    <a:gd name="connsiteY217" fmla="*/ 253236 h 2169949"/>
                    <a:gd name="connsiteX218" fmla="*/ 1277393 w 1645921"/>
                    <a:gd name="connsiteY218" fmla="*/ 244092 h 2169949"/>
                    <a:gd name="connsiteX219" fmla="*/ 1286537 w 1645921"/>
                    <a:gd name="connsiteY219" fmla="*/ 234948 h 2169949"/>
                    <a:gd name="connsiteX220" fmla="*/ 1315794 w 1645921"/>
                    <a:gd name="connsiteY220" fmla="*/ 234948 h 2169949"/>
                    <a:gd name="connsiteX221" fmla="*/ 1315794 w 1645921"/>
                    <a:gd name="connsiteY221" fmla="*/ 219866 h 2169949"/>
                    <a:gd name="connsiteX222" fmla="*/ 1329510 w 1645921"/>
                    <a:gd name="connsiteY222" fmla="*/ 206150 h 2169949"/>
                    <a:gd name="connsiteX223" fmla="*/ 1343226 w 1645921"/>
                    <a:gd name="connsiteY223" fmla="*/ 219866 h 2169949"/>
                    <a:gd name="connsiteX224" fmla="*/ 1343226 w 1645921"/>
                    <a:gd name="connsiteY224" fmla="*/ 234948 h 2169949"/>
                    <a:gd name="connsiteX225" fmla="*/ 1370557 w 1645921"/>
                    <a:gd name="connsiteY225" fmla="*/ 234948 h 2169949"/>
                    <a:gd name="connsiteX226" fmla="*/ 1379701 w 1645921"/>
                    <a:gd name="connsiteY226" fmla="*/ 244092 h 2169949"/>
                    <a:gd name="connsiteX227" fmla="*/ 1370557 w 1645921"/>
                    <a:gd name="connsiteY227" fmla="*/ 253236 h 2169949"/>
                    <a:gd name="connsiteX228" fmla="*/ 1343226 w 1645921"/>
                    <a:gd name="connsiteY228" fmla="*/ 253236 h 2169949"/>
                    <a:gd name="connsiteX229" fmla="*/ 1343226 w 1645921"/>
                    <a:gd name="connsiteY229" fmla="*/ 263746 h 2169949"/>
                    <a:gd name="connsiteX230" fmla="*/ 1370557 w 1645921"/>
                    <a:gd name="connsiteY230" fmla="*/ 263746 h 2169949"/>
                    <a:gd name="connsiteX231" fmla="*/ 1379701 w 1645921"/>
                    <a:gd name="connsiteY231" fmla="*/ 272890 h 2169949"/>
                    <a:gd name="connsiteX232" fmla="*/ 1370557 w 1645921"/>
                    <a:gd name="connsiteY232" fmla="*/ 282034 h 2169949"/>
                    <a:gd name="connsiteX233" fmla="*/ 1343226 w 1645921"/>
                    <a:gd name="connsiteY233" fmla="*/ 282034 h 2169949"/>
                    <a:gd name="connsiteX234" fmla="*/ 1343226 w 1645921"/>
                    <a:gd name="connsiteY234" fmla="*/ 292544 h 2169949"/>
                    <a:gd name="connsiteX235" fmla="*/ 1370557 w 1645921"/>
                    <a:gd name="connsiteY235" fmla="*/ 292544 h 2169949"/>
                    <a:gd name="connsiteX236" fmla="*/ 1379701 w 1645921"/>
                    <a:gd name="connsiteY236" fmla="*/ 301688 h 2169949"/>
                    <a:gd name="connsiteX237" fmla="*/ 1370557 w 1645921"/>
                    <a:gd name="connsiteY237" fmla="*/ 310832 h 2169949"/>
                    <a:gd name="connsiteX238" fmla="*/ 1343226 w 1645921"/>
                    <a:gd name="connsiteY238" fmla="*/ 310832 h 2169949"/>
                    <a:gd name="connsiteX239" fmla="*/ 1343226 w 1645921"/>
                    <a:gd name="connsiteY239" fmla="*/ 385248 h 2169949"/>
                    <a:gd name="connsiteX240" fmla="*/ 1497488 w 1645921"/>
                    <a:gd name="connsiteY240" fmla="*/ 385248 h 2169949"/>
                    <a:gd name="connsiteX241" fmla="*/ 1505347 w 1645921"/>
                    <a:gd name="connsiteY241" fmla="*/ 388503 h 2169949"/>
                    <a:gd name="connsiteX242" fmla="*/ 1505405 w 1645921"/>
                    <a:gd name="connsiteY242" fmla="*/ 388454 h 2169949"/>
                    <a:gd name="connsiteX243" fmla="*/ 1524728 w 1645921"/>
                    <a:gd name="connsiteY243" fmla="*/ 390145 h 2169949"/>
                    <a:gd name="connsiteX244" fmla="*/ 1523038 w 1645921"/>
                    <a:gd name="connsiteY244" fmla="*/ 409469 h 2169949"/>
                    <a:gd name="connsiteX245" fmla="*/ 1085083 w 1645921"/>
                    <a:gd name="connsiteY245" fmla="*/ 776956 h 2169949"/>
                    <a:gd name="connsiteX246" fmla="*/ 1087573 w 1645921"/>
                    <a:gd name="connsiteY246" fmla="*/ 789880 h 2169949"/>
                    <a:gd name="connsiteX247" fmla="*/ 1112255 w 1645921"/>
                    <a:gd name="connsiteY247" fmla="*/ 956306 h 2169949"/>
                    <a:gd name="connsiteX248" fmla="*/ 1133490 w 1645921"/>
                    <a:gd name="connsiteY248" fmla="*/ 1096779 h 2169949"/>
                    <a:gd name="connsiteX249" fmla="*/ 1146738 w 1645921"/>
                    <a:gd name="connsiteY249" fmla="*/ 1185346 h 2169949"/>
                    <a:gd name="connsiteX250" fmla="*/ 1147283 w 1645921"/>
                    <a:gd name="connsiteY250" fmla="*/ 1189702 h 2169949"/>
                    <a:gd name="connsiteX251" fmla="*/ 1153816 w 1645921"/>
                    <a:gd name="connsiteY251" fmla="*/ 1215292 h 2169949"/>
                    <a:gd name="connsiteX252" fmla="*/ 1156176 w 1645921"/>
                    <a:gd name="connsiteY252" fmla="*/ 1249956 h 2169949"/>
                    <a:gd name="connsiteX253" fmla="*/ 1190114 w 1645921"/>
                    <a:gd name="connsiteY253" fmla="*/ 1475367 h 2169949"/>
                    <a:gd name="connsiteX254" fmla="*/ 1217701 w 1645921"/>
                    <a:gd name="connsiteY254" fmla="*/ 1659579 h 2169949"/>
                    <a:gd name="connsiteX255" fmla="*/ 1221875 w 1645921"/>
                    <a:gd name="connsiteY255" fmla="*/ 1665931 h 2169949"/>
                    <a:gd name="connsiteX256" fmla="*/ 1224235 w 1645921"/>
                    <a:gd name="connsiteY256" fmla="*/ 1671920 h 2169949"/>
                    <a:gd name="connsiteX257" fmla="*/ 1235668 w 1645921"/>
                    <a:gd name="connsiteY257" fmla="*/ 1781903 h 2169949"/>
                    <a:gd name="connsiteX258" fmla="*/ 1258718 w 1645921"/>
                    <a:gd name="connsiteY258" fmla="*/ 1935625 h 2169949"/>
                    <a:gd name="connsiteX259" fmla="*/ 1281222 w 1645921"/>
                    <a:gd name="connsiteY259" fmla="*/ 2087713 h 2169949"/>
                    <a:gd name="connsiteX260" fmla="*/ 1286826 w 1645921"/>
                    <a:gd name="connsiteY260" fmla="*/ 2124229 h 2169949"/>
                    <a:gd name="connsiteX261" fmla="*/ 1623061 w 1645921"/>
                    <a:gd name="connsiteY261" fmla="*/ 2124229 h 2169949"/>
                    <a:gd name="connsiteX262" fmla="*/ 1636122 w 1645921"/>
                    <a:gd name="connsiteY262" fmla="*/ 2129640 h 2169949"/>
                    <a:gd name="connsiteX263" fmla="*/ 1640572 w 1645921"/>
                    <a:gd name="connsiteY263" fmla="*/ 2129637 h 2169949"/>
                    <a:gd name="connsiteX264" fmla="*/ 1640572 w 1645921"/>
                    <a:gd name="connsiteY264" fmla="*/ 2134176 h 2169949"/>
                    <a:gd name="connsiteX265" fmla="*/ 1645921 w 1645921"/>
                    <a:gd name="connsiteY265" fmla="*/ 2147089 h 2169949"/>
                    <a:gd name="connsiteX266" fmla="*/ 1645920 w 1645921"/>
                    <a:gd name="connsiteY266" fmla="*/ 2147089 h 2169949"/>
                    <a:gd name="connsiteX267" fmla="*/ 1640572 w 1645921"/>
                    <a:gd name="connsiteY267" fmla="*/ 2160000 h 2169949"/>
                    <a:gd name="connsiteX268" fmla="*/ 1640572 w 1645921"/>
                    <a:gd name="connsiteY268" fmla="*/ 2166683 h 2169949"/>
                    <a:gd name="connsiteX269" fmla="*/ 1630945 w 1645921"/>
                    <a:gd name="connsiteY269" fmla="*/ 2166683 h 2169949"/>
                    <a:gd name="connsiteX270" fmla="*/ 1623060 w 1645921"/>
                    <a:gd name="connsiteY270" fmla="*/ 2169949 h 2169949"/>
                    <a:gd name="connsiteX271" fmla="*/ 22860 w 1645921"/>
                    <a:gd name="connsiteY271" fmla="*/ 2169948 h 2169949"/>
                    <a:gd name="connsiteX272" fmla="*/ 14978 w 1645921"/>
                    <a:gd name="connsiteY272" fmla="*/ 2166683 h 2169949"/>
                    <a:gd name="connsiteX273" fmla="*/ 5349 w 1645921"/>
                    <a:gd name="connsiteY273" fmla="*/ 2166683 h 2169949"/>
                    <a:gd name="connsiteX274" fmla="*/ 5349 w 1645921"/>
                    <a:gd name="connsiteY274" fmla="*/ 2160002 h 2169949"/>
                    <a:gd name="connsiteX275" fmla="*/ 0 w 1645921"/>
                    <a:gd name="connsiteY275" fmla="*/ 2147089 h 2169949"/>
                    <a:gd name="connsiteX276" fmla="*/ 6696 w 1645921"/>
                    <a:gd name="connsiteY276" fmla="*/ 2130925 h 2169949"/>
                    <a:gd name="connsiteX277" fmla="*/ 22860 w 1645921"/>
                    <a:gd name="connsiteY277" fmla="*/ 2124229 h 2169949"/>
                    <a:gd name="connsiteX278" fmla="*/ 410941 w 1645921"/>
                    <a:gd name="connsiteY278" fmla="*/ 2124229 h 2169949"/>
                    <a:gd name="connsiteX279" fmla="*/ 415334 w 1645921"/>
                    <a:gd name="connsiteY279" fmla="*/ 2082631 h 2169949"/>
                    <a:gd name="connsiteX280" fmla="*/ 427676 w 1645921"/>
                    <a:gd name="connsiteY280" fmla="*/ 1961033 h 2169949"/>
                    <a:gd name="connsiteX281" fmla="*/ 437295 w 1645921"/>
                    <a:gd name="connsiteY281" fmla="*/ 1862847 h 2169949"/>
                    <a:gd name="connsiteX282" fmla="*/ 449455 w 1645921"/>
                    <a:gd name="connsiteY282" fmla="*/ 1745786 h 2169949"/>
                    <a:gd name="connsiteX283" fmla="*/ 453447 w 1645921"/>
                    <a:gd name="connsiteY283" fmla="*/ 1706221 h 2169949"/>
                    <a:gd name="connsiteX284" fmla="*/ 444554 w 1645921"/>
                    <a:gd name="connsiteY284" fmla="*/ 1691158 h 2169949"/>
                    <a:gd name="connsiteX285" fmla="*/ 458348 w 1645921"/>
                    <a:gd name="connsiteY285" fmla="*/ 1653227 h 2169949"/>
                    <a:gd name="connsiteX286" fmla="*/ 475045 w 1645921"/>
                    <a:gd name="connsiteY286" fmla="*/ 1492971 h 2169949"/>
                    <a:gd name="connsiteX287" fmla="*/ 488112 w 1645921"/>
                    <a:gd name="connsiteY287" fmla="*/ 1357761 h 2169949"/>
                    <a:gd name="connsiteX288" fmla="*/ 501179 w 1645921"/>
                    <a:gd name="connsiteY288" fmla="*/ 1231626 h 2169949"/>
                    <a:gd name="connsiteX289" fmla="*/ 490834 w 1645921"/>
                    <a:gd name="connsiteY289" fmla="*/ 1215473 h 2169949"/>
                    <a:gd name="connsiteX290" fmla="*/ 505898 w 1645921"/>
                    <a:gd name="connsiteY290" fmla="*/ 1182805 h 2169949"/>
                    <a:gd name="connsiteX291" fmla="*/ 518239 w 1645921"/>
                    <a:gd name="connsiteY291" fmla="*/ 1063022 h 2169949"/>
                    <a:gd name="connsiteX292" fmla="*/ 527858 w 1645921"/>
                    <a:gd name="connsiteY292" fmla="*/ 966651 h 2169949"/>
                    <a:gd name="connsiteX293" fmla="*/ 540018 w 1645921"/>
                    <a:gd name="connsiteY293" fmla="*/ 847775 h 2169949"/>
                    <a:gd name="connsiteX294" fmla="*/ 548341 w 1645921"/>
                    <a:gd name="connsiteY294" fmla="*/ 764399 h 2169949"/>
                    <a:gd name="connsiteX295" fmla="*/ 132037 w 1645921"/>
                    <a:gd name="connsiteY295" fmla="*/ 415079 h 2169949"/>
                    <a:gd name="connsiteX296" fmla="*/ 129621 w 1645921"/>
                    <a:gd name="connsiteY296" fmla="*/ 410438 h 2169949"/>
                    <a:gd name="connsiteX297" fmla="*/ 125334 w 1645921"/>
                    <a:gd name="connsiteY297" fmla="*/ 408662 h 2169949"/>
                    <a:gd name="connsiteX298" fmla="*/ 121316 w 1645921"/>
                    <a:gd name="connsiteY298" fmla="*/ 398964 h 2169949"/>
                    <a:gd name="connsiteX299" fmla="*/ 135032 w 1645921"/>
                    <a:gd name="connsiteY299" fmla="*/ 385248 h 2169949"/>
                    <a:gd name="connsiteX300" fmla="*/ 301963 w 1645921"/>
                    <a:gd name="connsiteY300" fmla="*/ 385248 h 2169949"/>
                    <a:gd name="connsiteX301" fmla="*/ 301963 w 1645921"/>
                    <a:gd name="connsiteY301" fmla="*/ 319242 h 2169949"/>
                    <a:gd name="connsiteX302" fmla="*/ 274367 w 1645921"/>
                    <a:gd name="connsiteY302" fmla="*/ 319242 h 2169949"/>
                    <a:gd name="connsiteX303" fmla="*/ 265223 w 1645921"/>
                    <a:gd name="connsiteY303" fmla="*/ 310098 h 2169949"/>
                    <a:gd name="connsiteX304" fmla="*/ 274367 w 1645921"/>
                    <a:gd name="connsiteY304" fmla="*/ 300954 h 2169949"/>
                    <a:gd name="connsiteX305" fmla="*/ 301963 w 1645921"/>
                    <a:gd name="connsiteY305" fmla="*/ 300954 h 2169949"/>
                    <a:gd name="connsiteX306" fmla="*/ 301963 w 1645921"/>
                    <a:gd name="connsiteY306" fmla="*/ 290444 h 2169949"/>
                    <a:gd name="connsiteX307" fmla="*/ 274367 w 1645921"/>
                    <a:gd name="connsiteY307" fmla="*/ 290444 h 2169949"/>
                    <a:gd name="connsiteX308" fmla="*/ 265223 w 1645921"/>
                    <a:gd name="connsiteY308" fmla="*/ 281300 h 2169949"/>
                    <a:gd name="connsiteX309" fmla="*/ 274367 w 1645921"/>
                    <a:gd name="connsiteY309" fmla="*/ 272156 h 2169949"/>
                    <a:gd name="connsiteX310" fmla="*/ 301963 w 1645921"/>
                    <a:gd name="connsiteY310" fmla="*/ 272156 h 2169949"/>
                    <a:gd name="connsiteX311" fmla="*/ 301963 w 1645921"/>
                    <a:gd name="connsiteY311" fmla="*/ 261646 h 2169949"/>
                    <a:gd name="connsiteX312" fmla="*/ 274367 w 1645921"/>
                    <a:gd name="connsiteY312" fmla="*/ 261646 h 2169949"/>
                    <a:gd name="connsiteX313" fmla="*/ 265223 w 1645921"/>
                    <a:gd name="connsiteY313" fmla="*/ 252502 h 2169949"/>
                    <a:gd name="connsiteX314" fmla="*/ 274367 w 1645921"/>
                    <a:gd name="connsiteY314" fmla="*/ 243358 h 2169949"/>
                    <a:gd name="connsiteX315" fmla="*/ 301963 w 1645921"/>
                    <a:gd name="connsiteY315" fmla="*/ 243358 h 2169949"/>
                    <a:gd name="connsiteX316" fmla="*/ 301963 w 1645921"/>
                    <a:gd name="connsiteY316" fmla="*/ 219866 h 2169949"/>
                    <a:gd name="connsiteX317" fmla="*/ 315679 w 1645921"/>
                    <a:gd name="connsiteY317" fmla="*/ 206150 h 2169949"/>
                    <a:gd name="connsiteX318" fmla="*/ 329395 w 1645921"/>
                    <a:gd name="connsiteY318" fmla="*/ 219866 h 2169949"/>
                    <a:gd name="connsiteX319" fmla="*/ 329395 w 1645921"/>
                    <a:gd name="connsiteY319" fmla="*/ 243358 h 2169949"/>
                    <a:gd name="connsiteX320" fmla="*/ 358387 w 1645921"/>
                    <a:gd name="connsiteY320" fmla="*/ 243358 h 2169949"/>
                    <a:gd name="connsiteX321" fmla="*/ 367531 w 1645921"/>
                    <a:gd name="connsiteY321" fmla="*/ 252502 h 2169949"/>
                    <a:gd name="connsiteX322" fmla="*/ 358387 w 1645921"/>
                    <a:gd name="connsiteY322" fmla="*/ 261646 h 2169949"/>
                    <a:gd name="connsiteX323" fmla="*/ 329395 w 1645921"/>
                    <a:gd name="connsiteY323" fmla="*/ 261646 h 2169949"/>
                    <a:gd name="connsiteX324" fmla="*/ 329395 w 1645921"/>
                    <a:gd name="connsiteY324" fmla="*/ 272156 h 2169949"/>
                    <a:gd name="connsiteX325" fmla="*/ 358387 w 1645921"/>
                    <a:gd name="connsiteY325" fmla="*/ 272156 h 2169949"/>
                    <a:gd name="connsiteX326" fmla="*/ 367531 w 1645921"/>
                    <a:gd name="connsiteY326" fmla="*/ 281300 h 2169949"/>
                    <a:gd name="connsiteX327" fmla="*/ 358387 w 1645921"/>
                    <a:gd name="connsiteY327" fmla="*/ 290444 h 2169949"/>
                    <a:gd name="connsiteX328" fmla="*/ 329395 w 1645921"/>
                    <a:gd name="connsiteY328" fmla="*/ 290444 h 2169949"/>
                    <a:gd name="connsiteX329" fmla="*/ 329395 w 1645921"/>
                    <a:gd name="connsiteY329" fmla="*/ 300954 h 2169949"/>
                    <a:gd name="connsiteX330" fmla="*/ 358387 w 1645921"/>
                    <a:gd name="connsiteY330" fmla="*/ 300954 h 2169949"/>
                    <a:gd name="connsiteX331" fmla="*/ 367531 w 1645921"/>
                    <a:gd name="connsiteY331" fmla="*/ 310098 h 2169949"/>
                    <a:gd name="connsiteX332" fmla="*/ 358387 w 1645921"/>
                    <a:gd name="connsiteY332" fmla="*/ 319242 h 2169949"/>
                    <a:gd name="connsiteX333" fmla="*/ 329395 w 1645921"/>
                    <a:gd name="connsiteY333" fmla="*/ 319242 h 2169949"/>
                    <a:gd name="connsiteX334" fmla="*/ 329395 w 1645921"/>
                    <a:gd name="connsiteY334" fmla="*/ 385248 h 2169949"/>
                    <a:gd name="connsiteX335" fmla="*/ 447531 w 1645921"/>
                    <a:gd name="connsiteY335" fmla="*/ 385248 h 2169949"/>
                    <a:gd name="connsiteX336" fmla="*/ 447531 w 1645921"/>
                    <a:gd name="connsiteY336" fmla="*/ 315782 h 2169949"/>
                    <a:gd name="connsiteX337" fmla="*/ 417009 w 1645921"/>
                    <a:gd name="connsiteY337" fmla="*/ 315782 h 2169949"/>
                    <a:gd name="connsiteX338" fmla="*/ 407865 w 1645921"/>
                    <a:gd name="connsiteY338" fmla="*/ 306638 h 2169949"/>
                    <a:gd name="connsiteX339" fmla="*/ 417009 w 1645921"/>
                    <a:gd name="connsiteY339" fmla="*/ 297494 h 2169949"/>
                    <a:gd name="connsiteX340" fmla="*/ 447531 w 1645921"/>
                    <a:gd name="connsiteY340" fmla="*/ 297494 h 2169949"/>
                    <a:gd name="connsiteX341" fmla="*/ 447531 w 1645921"/>
                    <a:gd name="connsiteY341" fmla="*/ 286984 h 2169949"/>
                    <a:gd name="connsiteX342" fmla="*/ 417009 w 1645921"/>
                    <a:gd name="connsiteY342" fmla="*/ 286984 h 2169949"/>
                    <a:gd name="connsiteX343" fmla="*/ 407865 w 1645921"/>
                    <a:gd name="connsiteY343" fmla="*/ 277840 h 2169949"/>
                    <a:gd name="connsiteX344" fmla="*/ 417009 w 1645921"/>
                    <a:gd name="connsiteY344" fmla="*/ 268696 h 2169949"/>
                    <a:gd name="connsiteX345" fmla="*/ 447531 w 1645921"/>
                    <a:gd name="connsiteY345" fmla="*/ 268696 h 2169949"/>
                    <a:gd name="connsiteX346" fmla="*/ 447531 w 1645921"/>
                    <a:gd name="connsiteY346" fmla="*/ 258186 h 2169949"/>
                    <a:gd name="connsiteX347" fmla="*/ 417009 w 1645921"/>
                    <a:gd name="connsiteY347" fmla="*/ 258186 h 2169949"/>
                    <a:gd name="connsiteX348" fmla="*/ 407865 w 1645921"/>
                    <a:gd name="connsiteY348" fmla="*/ 249042 h 2169949"/>
                    <a:gd name="connsiteX349" fmla="*/ 417009 w 1645921"/>
                    <a:gd name="connsiteY349" fmla="*/ 239898 h 2169949"/>
                    <a:gd name="connsiteX350" fmla="*/ 447531 w 1645921"/>
                    <a:gd name="connsiteY350" fmla="*/ 239898 h 2169949"/>
                    <a:gd name="connsiteX351" fmla="*/ 447531 w 1645921"/>
                    <a:gd name="connsiteY351" fmla="*/ 219866 h 2169949"/>
                    <a:gd name="connsiteX352" fmla="*/ 461247 w 1645921"/>
                    <a:gd name="connsiteY352" fmla="*/ 206150 h 2169949"/>
                    <a:gd name="connsiteX353" fmla="*/ 474963 w 1645921"/>
                    <a:gd name="connsiteY353" fmla="*/ 219866 h 2169949"/>
                    <a:gd name="connsiteX354" fmla="*/ 474963 w 1645921"/>
                    <a:gd name="connsiteY354" fmla="*/ 239898 h 2169949"/>
                    <a:gd name="connsiteX355" fmla="*/ 501029 w 1645921"/>
                    <a:gd name="connsiteY355" fmla="*/ 239898 h 2169949"/>
                    <a:gd name="connsiteX356" fmla="*/ 510173 w 1645921"/>
                    <a:gd name="connsiteY356" fmla="*/ 249042 h 2169949"/>
                    <a:gd name="connsiteX357" fmla="*/ 501029 w 1645921"/>
                    <a:gd name="connsiteY357" fmla="*/ 258186 h 2169949"/>
                    <a:gd name="connsiteX358" fmla="*/ 474963 w 1645921"/>
                    <a:gd name="connsiteY358" fmla="*/ 258186 h 2169949"/>
                    <a:gd name="connsiteX359" fmla="*/ 474963 w 1645921"/>
                    <a:gd name="connsiteY359" fmla="*/ 268696 h 2169949"/>
                    <a:gd name="connsiteX360" fmla="*/ 501029 w 1645921"/>
                    <a:gd name="connsiteY360" fmla="*/ 268696 h 2169949"/>
                    <a:gd name="connsiteX361" fmla="*/ 510173 w 1645921"/>
                    <a:gd name="connsiteY361" fmla="*/ 277840 h 2169949"/>
                    <a:gd name="connsiteX362" fmla="*/ 501029 w 1645921"/>
                    <a:gd name="connsiteY362" fmla="*/ 286984 h 2169949"/>
                    <a:gd name="connsiteX363" fmla="*/ 474963 w 1645921"/>
                    <a:gd name="connsiteY363" fmla="*/ 286984 h 2169949"/>
                    <a:gd name="connsiteX364" fmla="*/ 474963 w 1645921"/>
                    <a:gd name="connsiteY364" fmla="*/ 297494 h 2169949"/>
                    <a:gd name="connsiteX365" fmla="*/ 501029 w 1645921"/>
                    <a:gd name="connsiteY365" fmla="*/ 297494 h 2169949"/>
                    <a:gd name="connsiteX366" fmla="*/ 510173 w 1645921"/>
                    <a:gd name="connsiteY366" fmla="*/ 306638 h 2169949"/>
                    <a:gd name="connsiteX367" fmla="*/ 501029 w 1645921"/>
                    <a:gd name="connsiteY367" fmla="*/ 315782 h 2169949"/>
                    <a:gd name="connsiteX368" fmla="*/ 474963 w 1645921"/>
                    <a:gd name="connsiteY368" fmla="*/ 315782 h 2169949"/>
                    <a:gd name="connsiteX369" fmla="*/ 474963 w 1645921"/>
                    <a:gd name="connsiteY369" fmla="*/ 385248 h 2169949"/>
                    <a:gd name="connsiteX370" fmla="*/ 588306 w 1645921"/>
                    <a:gd name="connsiteY370" fmla="*/ 385248 h 2169949"/>
                    <a:gd name="connsiteX371" fmla="*/ 588536 w 1645921"/>
                    <a:gd name="connsiteY371" fmla="*/ 382944 h 2169949"/>
                    <a:gd name="connsiteX372" fmla="*/ 598679 w 1645921"/>
                    <a:gd name="connsiteY372" fmla="*/ 284490 h 2169949"/>
                    <a:gd name="connsiteX373" fmla="*/ 606437 w 1645921"/>
                    <a:gd name="connsiteY373" fmla="*/ 206025 h 2169949"/>
                    <a:gd name="connsiteX374" fmla="*/ 616580 w 1645921"/>
                    <a:gd name="connsiteY374" fmla="*/ 107571 h 2169949"/>
                    <a:gd name="connsiteX375" fmla="*/ 616580 w 1645921"/>
                    <a:gd name="connsiteY375" fmla="*/ 105641 h 2169949"/>
                    <a:gd name="connsiteX376" fmla="*/ 569236 w 1645921"/>
                    <a:gd name="connsiteY376" fmla="*/ 105641 h 2169949"/>
                    <a:gd name="connsiteX377" fmla="*/ 553072 w 1645921"/>
                    <a:gd name="connsiteY377" fmla="*/ 98945 h 2169949"/>
                    <a:gd name="connsiteX378" fmla="*/ 546376 w 1645921"/>
                    <a:gd name="connsiteY378" fmla="*/ 82781 h 2169949"/>
                    <a:gd name="connsiteX379" fmla="*/ 553072 w 1645921"/>
                    <a:gd name="connsiteY379" fmla="*/ 66617 h 2169949"/>
                    <a:gd name="connsiteX380" fmla="*/ 569236 w 1645921"/>
                    <a:gd name="connsiteY380" fmla="*/ 59922 h 2169949"/>
                    <a:gd name="connsiteX381" fmla="*/ 659192 w 1645921"/>
                    <a:gd name="connsiteY381" fmla="*/ 59922 h 2169949"/>
                    <a:gd name="connsiteX382" fmla="*/ 649547 w 1645921"/>
                    <a:gd name="connsiteY382" fmla="*/ 36638 h 2169949"/>
                    <a:gd name="connsiteX383" fmla="*/ 686185 w 1645921"/>
                    <a:gd name="connsiteY383" fmla="*/ 0 h 21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Lst>
                  <a:rect l="l" t="t" r="r" b="b"/>
                  <a:pathLst>
                    <a:path w="1645921" h="2169949">
                      <a:moveTo>
                        <a:pt x="817516" y="1935988"/>
                      </a:moveTo>
                      <a:lnTo>
                        <a:pt x="513238" y="2124229"/>
                      </a:lnTo>
                      <a:lnTo>
                        <a:pt x="820226" y="2124229"/>
                      </a:lnTo>
                      <a:close/>
                      <a:moveTo>
                        <a:pt x="848006" y="1933084"/>
                      </a:moveTo>
                      <a:lnTo>
                        <a:pt x="851058" y="2124229"/>
                      </a:lnTo>
                      <a:lnTo>
                        <a:pt x="1165501" y="2124229"/>
                      </a:lnTo>
                      <a:close/>
                      <a:moveTo>
                        <a:pt x="483030" y="1713663"/>
                      </a:moveTo>
                      <a:lnTo>
                        <a:pt x="441567" y="2124229"/>
                      </a:lnTo>
                      <a:lnTo>
                        <a:pt x="456637" y="2124229"/>
                      </a:lnTo>
                      <a:lnTo>
                        <a:pt x="806082" y="1908038"/>
                      </a:lnTo>
                      <a:cubicBezTo>
                        <a:pt x="698096" y="1843065"/>
                        <a:pt x="591198" y="1778817"/>
                        <a:pt x="483030" y="1713663"/>
                      </a:cubicBezTo>
                      <a:close/>
                      <a:moveTo>
                        <a:pt x="1192837" y="1703681"/>
                      </a:moveTo>
                      <a:cubicBezTo>
                        <a:pt x="1082854" y="1771921"/>
                        <a:pt x="973779" y="1839254"/>
                        <a:pt x="863251" y="1907494"/>
                      </a:cubicBezTo>
                      <a:lnTo>
                        <a:pt x="1223376" y="2124229"/>
                      </a:lnTo>
                      <a:lnTo>
                        <a:pt x="1255703" y="2124229"/>
                      </a:lnTo>
                      <a:close/>
                      <a:moveTo>
                        <a:pt x="813705" y="1701321"/>
                      </a:moveTo>
                      <a:cubicBezTo>
                        <a:pt x="718422" y="1702229"/>
                        <a:pt x="624048" y="1703318"/>
                        <a:pt x="529673" y="1704407"/>
                      </a:cubicBezTo>
                      <a:cubicBezTo>
                        <a:pt x="529492" y="1705133"/>
                        <a:pt x="529310" y="1705859"/>
                        <a:pt x="529129" y="1706584"/>
                      </a:cubicBezTo>
                      <a:cubicBezTo>
                        <a:pt x="624411" y="1763935"/>
                        <a:pt x="719874" y="1821286"/>
                        <a:pt x="816608" y="1879544"/>
                      </a:cubicBezTo>
                      <a:cubicBezTo>
                        <a:pt x="815701" y="1819108"/>
                        <a:pt x="814794" y="1760668"/>
                        <a:pt x="813705" y="1701321"/>
                      </a:cubicBezTo>
                      <a:close/>
                      <a:moveTo>
                        <a:pt x="1143109" y="1697147"/>
                      </a:moveTo>
                      <a:cubicBezTo>
                        <a:pt x="1043471" y="1698236"/>
                        <a:pt x="944014" y="1699325"/>
                        <a:pt x="844376" y="1700595"/>
                      </a:cubicBezTo>
                      <a:cubicBezTo>
                        <a:pt x="845284" y="1762120"/>
                        <a:pt x="846191" y="1821467"/>
                        <a:pt x="847280" y="1882630"/>
                      </a:cubicBezTo>
                      <a:cubicBezTo>
                        <a:pt x="947281" y="1820742"/>
                        <a:pt x="1045467" y="1759943"/>
                        <a:pt x="1143835" y="1699143"/>
                      </a:cubicBezTo>
                      <a:cubicBezTo>
                        <a:pt x="1143653" y="1698417"/>
                        <a:pt x="1143290" y="1697873"/>
                        <a:pt x="1143109" y="1697147"/>
                      </a:cubicBezTo>
                      <a:close/>
                      <a:moveTo>
                        <a:pt x="840565" y="1456129"/>
                      </a:moveTo>
                      <a:cubicBezTo>
                        <a:pt x="841835" y="1528906"/>
                        <a:pt x="842924" y="1599506"/>
                        <a:pt x="844195" y="1670287"/>
                      </a:cubicBezTo>
                      <a:cubicBezTo>
                        <a:pt x="944922" y="1669016"/>
                        <a:pt x="1044923" y="1667927"/>
                        <a:pt x="1144923" y="1666838"/>
                      </a:cubicBezTo>
                      <a:cubicBezTo>
                        <a:pt x="1145105" y="1666294"/>
                        <a:pt x="1145286" y="1665749"/>
                        <a:pt x="1145649" y="1665205"/>
                      </a:cubicBezTo>
                      <a:cubicBezTo>
                        <a:pt x="1044378" y="1595876"/>
                        <a:pt x="942925" y="1526365"/>
                        <a:pt x="840565" y="1456129"/>
                      </a:cubicBezTo>
                      <a:close/>
                      <a:moveTo>
                        <a:pt x="810075" y="1455403"/>
                      </a:moveTo>
                      <a:cubicBezTo>
                        <a:pt x="712252" y="1528362"/>
                        <a:pt x="616062" y="1600413"/>
                        <a:pt x="517695" y="1674098"/>
                      </a:cubicBezTo>
                      <a:cubicBezTo>
                        <a:pt x="617877" y="1672827"/>
                        <a:pt x="715156" y="1671738"/>
                        <a:pt x="813342" y="1670650"/>
                      </a:cubicBezTo>
                      <a:cubicBezTo>
                        <a:pt x="812253" y="1598780"/>
                        <a:pt x="811164" y="1527999"/>
                        <a:pt x="810075" y="1455403"/>
                      </a:cubicBezTo>
                      <a:close/>
                      <a:moveTo>
                        <a:pt x="530580" y="1243604"/>
                      </a:moveTo>
                      <a:cubicBezTo>
                        <a:pt x="516606" y="1382081"/>
                        <a:pt x="502813" y="1518924"/>
                        <a:pt x="488656" y="1658308"/>
                      </a:cubicBezTo>
                      <a:cubicBezTo>
                        <a:pt x="593013" y="1580268"/>
                        <a:pt x="695010" y="1504042"/>
                        <a:pt x="797915" y="1426909"/>
                      </a:cubicBezTo>
                      <a:cubicBezTo>
                        <a:pt x="708440" y="1365565"/>
                        <a:pt x="620055" y="1304948"/>
                        <a:pt x="530580" y="1243604"/>
                      </a:cubicBezTo>
                      <a:close/>
                      <a:moveTo>
                        <a:pt x="836935" y="1223277"/>
                      </a:moveTo>
                      <a:cubicBezTo>
                        <a:pt x="837843" y="1280628"/>
                        <a:pt x="838750" y="1337071"/>
                        <a:pt x="839658" y="1395693"/>
                      </a:cubicBezTo>
                      <a:cubicBezTo>
                        <a:pt x="917154" y="1337797"/>
                        <a:pt x="993016" y="1280991"/>
                        <a:pt x="1070150" y="1223277"/>
                      </a:cubicBezTo>
                      <a:cubicBezTo>
                        <a:pt x="991202" y="1223277"/>
                        <a:pt x="914068" y="1223277"/>
                        <a:pt x="836935" y="1223277"/>
                      </a:cubicBezTo>
                      <a:close/>
                      <a:moveTo>
                        <a:pt x="553085" y="1223277"/>
                      </a:moveTo>
                      <a:cubicBezTo>
                        <a:pt x="639111" y="1282080"/>
                        <a:pt x="723323" y="1339975"/>
                        <a:pt x="809167" y="1398778"/>
                      </a:cubicBezTo>
                      <a:cubicBezTo>
                        <a:pt x="808260" y="1338886"/>
                        <a:pt x="807352" y="1280991"/>
                        <a:pt x="806445" y="1223277"/>
                      </a:cubicBezTo>
                      <a:cubicBezTo>
                        <a:pt x="722052" y="1223277"/>
                        <a:pt x="638567" y="1223277"/>
                        <a:pt x="553085" y="1223277"/>
                      </a:cubicBezTo>
                      <a:close/>
                      <a:moveTo>
                        <a:pt x="1121148" y="1222551"/>
                      </a:moveTo>
                      <a:cubicBezTo>
                        <a:pt x="1029859" y="1290973"/>
                        <a:pt x="940021" y="1358124"/>
                        <a:pt x="849095" y="1426001"/>
                      </a:cubicBezTo>
                      <a:cubicBezTo>
                        <a:pt x="961800" y="1503135"/>
                        <a:pt x="1073235" y="1579542"/>
                        <a:pt x="1185940" y="1656856"/>
                      </a:cubicBezTo>
                      <a:cubicBezTo>
                        <a:pt x="1164161" y="1511665"/>
                        <a:pt x="1142746" y="1367925"/>
                        <a:pt x="1121148" y="1222551"/>
                      </a:cubicBezTo>
                      <a:close/>
                      <a:moveTo>
                        <a:pt x="803178" y="1009119"/>
                      </a:moveTo>
                      <a:cubicBezTo>
                        <a:pt x="724956" y="1070463"/>
                        <a:pt x="648367" y="1130354"/>
                        <a:pt x="570690" y="1191335"/>
                      </a:cubicBezTo>
                      <a:cubicBezTo>
                        <a:pt x="650001" y="1191335"/>
                        <a:pt x="727315" y="1191335"/>
                        <a:pt x="805901" y="1191335"/>
                      </a:cubicBezTo>
                      <a:cubicBezTo>
                        <a:pt x="804993" y="1130899"/>
                        <a:pt x="804086" y="1070826"/>
                        <a:pt x="803178" y="1009119"/>
                      </a:cubicBezTo>
                      <a:close/>
                      <a:moveTo>
                        <a:pt x="833305" y="992422"/>
                      </a:moveTo>
                      <a:cubicBezTo>
                        <a:pt x="834394" y="1059936"/>
                        <a:pt x="835483" y="1125636"/>
                        <a:pt x="836572" y="1191154"/>
                      </a:cubicBezTo>
                      <a:cubicBezTo>
                        <a:pt x="920421" y="1191154"/>
                        <a:pt x="1003180" y="1191154"/>
                        <a:pt x="1087391" y="1191154"/>
                      </a:cubicBezTo>
                      <a:cubicBezTo>
                        <a:pt x="1002272" y="1124547"/>
                        <a:pt x="918424" y="1059029"/>
                        <a:pt x="833305" y="992422"/>
                      </a:cubicBezTo>
                      <a:close/>
                      <a:moveTo>
                        <a:pt x="1055404" y="817761"/>
                      </a:moveTo>
                      <a:cubicBezTo>
                        <a:pt x="1051910" y="816514"/>
                        <a:pt x="1047464" y="817648"/>
                        <a:pt x="1042745" y="821277"/>
                      </a:cubicBezTo>
                      <a:cubicBezTo>
                        <a:pt x="1023507" y="836341"/>
                        <a:pt x="1004269" y="851405"/>
                        <a:pt x="985031" y="866468"/>
                      </a:cubicBezTo>
                      <a:cubicBezTo>
                        <a:pt x="941473" y="900770"/>
                        <a:pt x="897916" y="934890"/>
                        <a:pt x="853269" y="969918"/>
                      </a:cubicBezTo>
                      <a:cubicBezTo>
                        <a:pt x="940384" y="1037976"/>
                        <a:pt x="1026411" y="1105309"/>
                        <a:pt x="1113707" y="1173549"/>
                      </a:cubicBezTo>
                      <a:cubicBezTo>
                        <a:pt x="1108625" y="1138521"/>
                        <a:pt x="1103907" y="1105490"/>
                        <a:pt x="1099007" y="1072459"/>
                      </a:cubicBezTo>
                      <a:cubicBezTo>
                        <a:pt x="1092654" y="1029628"/>
                        <a:pt x="1086121" y="986615"/>
                        <a:pt x="1079587" y="943783"/>
                      </a:cubicBezTo>
                      <a:cubicBezTo>
                        <a:pt x="1073779" y="905307"/>
                        <a:pt x="1068335" y="866831"/>
                        <a:pt x="1062346" y="828537"/>
                      </a:cubicBezTo>
                      <a:cubicBezTo>
                        <a:pt x="1061439" y="822639"/>
                        <a:pt x="1058898" y="819009"/>
                        <a:pt x="1055404" y="817761"/>
                      </a:cubicBezTo>
                      <a:close/>
                      <a:moveTo>
                        <a:pt x="576134" y="791513"/>
                      </a:moveTo>
                      <a:cubicBezTo>
                        <a:pt x="563067" y="921460"/>
                        <a:pt x="550181" y="1049773"/>
                        <a:pt x="537114" y="1179357"/>
                      </a:cubicBezTo>
                      <a:cubicBezTo>
                        <a:pt x="539292" y="1178086"/>
                        <a:pt x="540199" y="1177723"/>
                        <a:pt x="540744" y="1177179"/>
                      </a:cubicBezTo>
                      <a:cubicBezTo>
                        <a:pt x="625863" y="1110391"/>
                        <a:pt x="710981" y="1043602"/>
                        <a:pt x="796100" y="976996"/>
                      </a:cubicBezTo>
                      <a:cubicBezTo>
                        <a:pt x="804449" y="970462"/>
                        <a:pt x="804449" y="969918"/>
                        <a:pt x="796100" y="963384"/>
                      </a:cubicBezTo>
                      <a:cubicBezTo>
                        <a:pt x="736934" y="916923"/>
                        <a:pt x="677587" y="870643"/>
                        <a:pt x="618240" y="824181"/>
                      </a:cubicBezTo>
                      <a:cubicBezTo>
                        <a:pt x="604628" y="813473"/>
                        <a:pt x="590835" y="802947"/>
                        <a:pt x="576134" y="791513"/>
                      </a:cubicBezTo>
                      <a:close/>
                      <a:moveTo>
                        <a:pt x="832035" y="779716"/>
                      </a:moveTo>
                      <a:cubicBezTo>
                        <a:pt x="832035" y="836160"/>
                        <a:pt x="832035" y="891151"/>
                        <a:pt x="832035" y="948865"/>
                      </a:cubicBezTo>
                      <a:lnTo>
                        <a:pt x="1031534" y="792496"/>
                      </a:lnTo>
                      <a:lnTo>
                        <a:pt x="1031242" y="791569"/>
                      </a:lnTo>
                      <a:lnTo>
                        <a:pt x="1035405" y="783570"/>
                      </a:lnTo>
                      <a:close/>
                      <a:moveTo>
                        <a:pt x="607714" y="775723"/>
                      </a:moveTo>
                      <a:cubicBezTo>
                        <a:pt x="607532" y="776449"/>
                        <a:pt x="607532" y="776994"/>
                        <a:pt x="607351" y="777720"/>
                      </a:cubicBezTo>
                      <a:cubicBezTo>
                        <a:pt x="671598" y="827993"/>
                        <a:pt x="735845" y="878265"/>
                        <a:pt x="800637" y="928901"/>
                      </a:cubicBezTo>
                      <a:cubicBezTo>
                        <a:pt x="800637" y="878810"/>
                        <a:pt x="800637" y="829626"/>
                        <a:pt x="800637" y="779353"/>
                      </a:cubicBezTo>
                      <a:cubicBezTo>
                        <a:pt x="735119" y="778083"/>
                        <a:pt x="671417" y="776812"/>
                        <a:pt x="607714" y="775723"/>
                      </a:cubicBezTo>
                      <a:close/>
                      <a:moveTo>
                        <a:pt x="796931" y="594770"/>
                      </a:moveTo>
                      <a:cubicBezTo>
                        <a:pt x="732637" y="645191"/>
                        <a:pt x="669686" y="694418"/>
                        <a:pt x="605840" y="744540"/>
                      </a:cubicBezTo>
                      <a:cubicBezTo>
                        <a:pt x="671029" y="744540"/>
                        <a:pt x="734576" y="744540"/>
                        <a:pt x="799169" y="744540"/>
                      </a:cubicBezTo>
                      <a:cubicBezTo>
                        <a:pt x="798423" y="694866"/>
                        <a:pt x="797677" y="645489"/>
                        <a:pt x="796931" y="594770"/>
                      </a:cubicBezTo>
                      <a:close/>
                      <a:moveTo>
                        <a:pt x="821693" y="581046"/>
                      </a:moveTo>
                      <a:cubicBezTo>
                        <a:pt x="822588" y="636538"/>
                        <a:pt x="823483" y="690540"/>
                        <a:pt x="824378" y="744391"/>
                      </a:cubicBezTo>
                      <a:cubicBezTo>
                        <a:pt x="893297" y="744391"/>
                        <a:pt x="961320" y="744391"/>
                        <a:pt x="1030536" y="744391"/>
                      </a:cubicBezTo>
                      <a:cubicBezTo>
                        <a:pt x="960574" y="689645"/>
                        <a:pt x="891656" y="635793"/>
                        <a:pt x="821693" y="581046"/>
                      </a:cubicBezTo>
                      <a:close/>
                      <a:moveTo>
                        <a:pt x="1004245" y="437486"/>
                      </a:moveTo>
                      <a:cubicBezTo>
                        <a:pt x="1001373" y="436461"/>
                        <a:pt x="997719" y="437393"/>
                        <a:pt x="993840" y="440376"/>
                      </a:cubicBezTo>
                      <a:cubicBezTo>
                        <a:pt x="978027" y="452757"/>
                        <a:pt x="962215" y="465139"/>
                        <a:pt x="946402" y="477520"/>
                      </a:cubicBezTo>
                      <a:cubicBezTo>
                        <a:pt x="910601" y="505714"/>
                        <a:pt x="874799" y="533758"/>
                        <a:pt x="838102" y="562549"/>
                      </a:cubicBezTo>
                      <a:cubicBezTo>
                        <a:pt x="909705" y="618489"/>
                        <a:pt x="980414" y="673832"/>
                        <a:pt x="1052166" y="729921"/>
                      </a:cubicBezTo>
                      <a:cubicBezTo>
                        <a:pt x="1047989" y="701130"/>
                        <a:pt x="1044111" y="673981"/>
                        <a:pt x="1040084" y="646831"/>
                      </a:cubicBezTo>
                      <a:cubicBezTo>
                        <a:pt x="1034862" y="611627"/>
                        <a:pt x="1029492" y="576273"/>
                        <a:pt x="1024122" y="541068"/>
                      </a:cubicBezTo>
                      <a:cubicBezTo>
                        <a:pt x="1019348" y="509443"/>
                        <a:pt x="1014873" y="477818"/>
                        <a:pt x="1009951" y="446343"/>
                      </a:cubicBezTo>
                      <a:cubicBezTo>
                        <a:pt x="1009205" y="441495"/>
                        <a:pt x="1007117" y="438511"/>
                        <a:pt x="1004245" y="437486"/>
                      </a:cubicBezTo>
                      <a:close/>
                      <a:moveTo>
                        <a:pt x="610315" y="415911"/>
                      </a:moveTo>
                      <a:cubicBezTo>
                        <a:pt x="599575" y="522720"/>
                        <a:pt x="588983" y="628185"/>
                        <a:pt x="578243" y="734695"/>
                      </a:cubicBezTo>
                      <a:cubicBezTo>
                        <a:pt x="580033" y="733650"/>
                        <a:pt x="580778" y="733352"/>
                        <a:pt x="581226" y="732905"/>
                      </a:cubicBezTo>
                      <a:cubicBezTo>
                        <a:pt x="651189" y="678009"/>
                        <a:pt x="721151" y="623113"/>
                        <a:pt x="791113" y="568367"/>
                      </a:cubicBezTo>
                      <a:cubicBezTo>
                        <a:pt x="797975" y="562996"/>
                        <a:pt x="797975" y="562549"/>
                        <a:pt x="791113" y="557179"/>
                      </a:cubicBezTo>
                      <a:cubicBezTo>
                        <a:pt x="742482" y="518991"/>
                        <a:pt x="693703" y="480951"/>
                        <a:pt x="644923" y="442763"/>
                      </a:cubicBezTo>
                      <a:cubicBezTo>
                        <a:pt x="633735" y="433961"/>
                        <a:pt x="622398" y="425309"/>
                        <a:pt x="610315" y="415911"/>
                      </a:cubicBezTo>
                      <a:close/>
                      <a:moveTo>
                        <a:pt x="1030322" y="412680"/>
                      </a:moveTo>
                      <a:lnTo>
                        <a:pt x="1030686" y="414569"/>
                      </a:lnTo>
                      <a:cubicBezTo>
                        <a:pt x="1037100" y="460216"/>
                        <a:pt x="1044111" y="505714"/>
                        <a:pt x="1050973" y="551361"/>
                      </a:cubicBezTo>
                      <a:cubicBezTo>
                        <a:pt x="1056790" y="589847"/>
                        <a:pt x="1062608" y="628335"/>
                        <a:pt x="1068427" y="666821"/>
                      </a:cubicBezTo>
                      <a:cubicBezTo>
                        <a:pt x="1072006" y="691136"/>
                        <a:pt x="1075736" y="715302"/>
                        <a:pt x="1079316" y="739618"/>
                      </a:cubicBezTo>
                      <a:cubicBezTo>
                        <a:pt x="1079465" y="740811"/>
                        <a:pt x="1079167" y="742900"/>
                        <a:pt x="1079763" y="743198"/>
                      </a:cubicBezTo>
                      <a:lnTo>
                        <a:pt x="1080791" y="744748"/>
                      </a:lnTo>
                      <a:lnTo>
                        <a:pt x="1476534" y="412680"/>
                      </a:lnTo>
                      <a:close/>
                      <a:moveTo>
                        <a:pt x="820649" y="412680"/>
                      </a:moveTo>
                      <a:lnTo>
                        <a:pt x="820649" y="545245"/>
                      </a:lnTo>
                      <a:lnTo>
                        <a:pt x="989779" y="412680"/>
                      </a:lnTo>
                      <a:close/>
                      <a:moveTo>
                        <a:pt x="646336" y="412680"/>
                      </a:moveTo>
                      <a:lnTo>
                        <a:pt x="794842" y="528836"/>
                      </a:lnTo>
                      <a:lnTo>
                        <a:pt x="794842" y="412680"/>
                      </a:lnTo>
                      <a:close/>
                      <a:moveTo>
                        <a:pt x="171855" y="412680"/>
                      </a:moveTo>
                      <a:lnTo>
                        <a:pt x="553095" y="732578"/>
                      </a:lnTo>
                      <a:lnTo>
                        <a:pt x="562729" y="639075"/>
                      </a:lnTo>
                      <a:cubicBezTo>
                        <a:pt x="565414" y="612671"/>
                        <a:pt x="567950" y="586267"/>
                        <a:pt x="570635" y="559864"/>
                      </a:cubicBezTo>
                      <a:cubicBezTo>
                        <a:pt x="573917" y="527344"/>
                        <a:pt x="577348" y="494675"/>
                        <a:pt x="580630" y="462155"/>
                      </a:cubicBezTo>
                      <a:lnTo>
                        <a:pt x="585568" y="412680"/>
                      </a:lnTo>
                      <a:close/>
                      <a:moveTo>
                        <a:pt x="789920" y="135167"/>
                      </a:moveTo>
                      <a:cubicBezTo>
                        <a:pt x="736814" y="215721"/>
                        <a:pt x="683708" y="296274"/>
                        <a:pt x="630156" y="377723"/>
                      </a:cubicBezTo>
                      <a:cubicBezTo>
                        <a:pt x="685648" y="378767"/>
                        <a:pt x="739798" y="379662"/>
                        <a:pt x="794395" y="380706"/>
                      </a:cubicBezTo>
                      <a:cubicBezTo>
                        <a:pt x="793350" y="298512"/>
                        <a:pt x="792455" y="217063"/>
                        <a:pt x="791411" y="135764"/>
                      </a:cubicBezTo>
                      <a:cubicBezTo>
                        <a:pt x="790964" y="135615"/>
                        <a:pt x="790368" y="135466"/>
                        <a:pt x="789920" y="135167"/>
                      </a:cubicBezTo>
                      <a:close/>
                      <a:moveTo>
                        <a:pt x="818262" y="127261"/>
                      </a:moveTo>
                      <a:cubicBezTo>
                        <a:pt x="817666" y="127411"/>
                        <a:pt x="817069" y="127411"/>
                        <a:pt x="816622" y="127559"/>
                      </a:cubicBezTo>
                      <a:cubicBezTo>
                        <a:pt x="817517" y="211842"/>
                        <a:pt x="818561" y="296126"/>
                        <a:pt x="819456" y="381303"/>
                      </a:cubicBezTo>
                      <a:cubicBezTo>
                        <a:pt x="876291" y="382198"/>
                        <a:pt x="932231" y="383243"/>
                        <a:pt x="989513" y="384138"/>
                      </a:cubicBezTo>
                      <a:cubicBezTo>
                        <a:pt x="931634" y="297319"/>
                        <a:pt x="874948" y="212290"/>
                        <a:pt x="818262" y="127261"/>
                      </a:cubicBezTo>
                      <a:close/>
                      <a:moveTo>
                        <a:pt x="762323" y="118161"/>
                      </a:moveTo>
                      <a:cubicBezTo>
                        <a:pt x="727715" y="118460"/>
                        <a:pt x="693256" y="118609"/>
                        <a:pt x="658647" y="118908"/>
                      </a:cubicBezTo>
                      <a:cubicBezTo>
                        <a:pt x="652979" y="118908"/>
                        <a:pt x="645520" y="117267"/>
                        <a:pt x="642089" y="120101"/>
                      </a:cubicBezTo>
                      <a:cubicBezTo>
                        <a:pt x="638807" y="122786"/>
                        <a:pt x="639702" y="130543"/>
                        <a:pt x="638807" y="135914"/>
                      </a:cubicBezTo>
                      <a:cubicBezTo>
                        <a:pt x="638807" y="136212"/>
                        <a:pt x="638658" y="136361"/>
                        <a:pt x="638658" y="136659"/>
                      </a:cubicBezTo>
                      <a:cubicBezTo>
                        <a:pt x="635376" y="168732"/>
                        <a:pt x="632094" y="200804"/>
                        <a:pt x="628812" y="232876"/>
                      </a:cubicBezTo>
                      <a:cubicBezTo>
                        <a:pt x="625978" y="260772"/>
                        <a:pt x="623144" y="288666"/>
                        <a:pt x="620310" y="316562"/>
                      </a:cubicBezTo>
                      <a:cubicBezTo>
                        <a:pt x="619116" y="327899"/>
                        <a:pt x="618221" y="339236"/>
                        <a:pt x="617028" y="350424"/>
                      </a:cubicBezTo>
                      <a:cubicBezTo>
                        <a:pt x="617475" y="350574"/>
                        <a:pt x="617923" y="350574"/>
                        <a:pt x="618371" y="350723"/>
                      </a:cubicBezTo>
                      <a:cubicBezTo>
                        <a:pt x="669239" y="273749"/>
                        <a:pt x="719957" y="196627"/>
                        <a:pt x="771720" y="118161"/>
                      </a:cubicBezTo>
                      <a:cubicBezTo>
                        <a:pt x="767544" y="118161"/>
                        <a:pt x="765007" y="118161"/>
                        <a:pt x="762323" y="118161"/>
                      </a:cubicBezTo>
                      <a:close/>
                      <a:moveTo>
                        <a:pt x="954457" y="116819"/>
                      </a:moveTo>
                      <a:cubicBezTo>
                        <a:pt x="931932" y="117117"/>
                        <a:pt x="909258" y="117267"/>
                        <a:pt x="886733" y="117416"/>
                      </a:cubicBezTo>
                      <a:cubicBezTo>
                        <a:pt x="872264" y="117416"/>
                        <a:pt x="857644" y="117416"/>
                        <a:pt x="841384" y="117416"/>
                      </a:cubicBezTo>
                      <a:cubicBezTo>
                        <a:pt x="892700" y="194688"/>
                        <a:pt x="943121" y="270170"/>
                        <a:pt x="993392" y="345800"/>
                      </a:cubicBezTo>
                      <a:cubicBezTo>
                        <a:pt x="993840" y="345651"/>
                        <a:pt x="994138" y="345502"/>
                        <a:pt x="994585" y="345352"/>
                      </a:cubicBezTo>
                      <a:cubicBezTo>
                        <a:pt x="992945" y="332971"/>
                        <a:pt x="991303" y="320590"/>
                        <a:pt x="989513" y="308208"/>
                      </a:cubicBezTo>
                      <a:cubicBezTo>
                        <a:pt x="980265" y="246600"/>
                        <a:pt x="970867" y="184842"/>
                        <a:pt x="961767" y="123233"/>
                      </a:cubicBezTo>
                      <a:cubicBezTo>
                        <a:pt x="961021" y="118013"/>
                        <a:pt x="959231" y="116819"/>
                        <a:pt x="954457" y="116819"/>
                      </a:cubicBezTo>
                      <a:close/>
                      <a:moveTo>
                        <a:pt x="686185" y="0"/>
                      </a:moveTo>
                      <a:lnTo>
                        <a:pt x="934104" y="0"/>
                      </a:lnTo>
                      <a:cubicBezTo>
                        <a:pt x="954339" y="0"/>
                        <a:pt x="970742" y="16403"/>
                        <a:pt x="970742" y="36638"/>
                      </a:cubicBezTo>
                      <a:lnTo>
                        <a:pt x="961098" y="59922"/>
                      </a:lnTo>
                      <a:lnTo>
                        <a:pt x="1051055" y="59922"/>
                      </a:lnTo>
                      <a:cubicBezTo>
                        <a:pt x="1063680" y="59922"/>
                        <a:pt x="1073915" y="70157"/>
                        <a:pt x="1073915" y="82782"/>
                      </a:cubicBezTo>
                      <a:lnTo>
                        <a:pt x="1073914" y="82782"/>
                      </a:lnTo>
                      <a:cubicBezTo>
                        <a:pt x="1073914" y="95407"/>
                        <a:pt x="1063679" y="105642"/>
                        <a:pt x="1051054" y="105642"/>
                      </a:cubicBezTo>
                      <a:lnTo>
                        <a:pt x="984543" y="105642"/>
                      </a:lnTo>
                      <a:lnTo>
                        <a:pt x="1025912" y="382944"/>
                      </a:lnTo>
                      <a:cubicBezTo>
                        <a:pt x="1027254" y="382795"/>
                        <a:pt x="1028447" y="382646"/>
                        <a:pt x="1029492" y="382348"/>
                      </a:cubicBezTo>
                      <a:cubicBezTo>
                        <a:pt x="1029492" y="382944"/>
                        <a:pt x="1029791" y="383541"/>
                        <a:pt x="1029641" y="383839"/>
                      </a:cubicBezTo>
                      <a:lnTo>
                        <a:pt x="1029470" y="385248"/>
                      </a:lnTo>
                      <a:lnTo>
                        <a:pt x="1157032" y="385248"/>
                      </a:lnTo>
                      <a:lnTo>
                        <a:pt x="1157032" y="310832"/>
                      </a:lnTo>
                      <a:lnTo>
                        <a:pt x="1126536" y="310832"/>
                      </a:lnTo>
                      <a:cubicBezTo>
                        <a:pt x="1121486" y="310832"/>
                        <a:pt x="1117392" y="306738"/>
                        <a:pt x="1117392" y="301688"/>
                      </a:cubicBezTo>
                      <a:cubicBezTo>
                        <a:pt x="1117392" y="296638"/>
                        <a:pt x="1121486" y="292544"/>
                        <a:pt x="1126536" y="292544"/>
                      </a:cubicBezTo>
                      <a:lnTo>
                        <a:pt x="1157032" y="292544"/>
                      </a:lnTo>
                      <a:lnTo>
                        <a:pt x="1157032" y="282034"/>
                      </a:lnTo>
                      <a:lnTo>
                        <a:pt x="1126536" y="282034"/>
                      </a:lnTo>
                      <a:cubicBezTo>
                        <a:pt x="1121486" y="282034"/>
                        <a:pt x="1117392" y="277940"/>
                        <a:pt x="1117392" y="272890"/>
                      </a:cubicBezTo>
                      <a:cubicBezTo>
                        <a:pt x="1117392" y="267840"/>
                        <a:pt x="1121486" y="263746"/>
                        <a:pt x="1126536" y="263746"/>
                      </a:cubicBezTo>
                      <a:lnTo>
                        <a:pt x="1157032" y="263746"/>
                      </a:lnTo>
                      <a:lnTo>
                        <a:pt x="1157032" y="253236"/>
                      </a:lnTo>
                      <a:lnTo>
                        <a:pt x="1126536" y="253236"/>
                      </a:lnTo>
                      <a:cubicBezTo>
                        <a:pt x="1121486" y="253236"/>
                        <a:pt x="1117392" y="249142"/>
                        <a:pt x="1117392" y="244092"/>
                      </a:cubicBezTo>
                      <a:cubicBezTo>
                        <a:pt x="1117392" y="239042"/>
                        <a:pt x="1121486" y="234948"/>
                        <a:pt x="1126536" y="234948"/>
                      </a:cubicBezTo>
                      <a:lnTo>
                        <a:pt x="1157032" y="234948"/>
                      </a:lnTo>
                      <a:lnTo>
                        <a:pt x="1157032" y="219866"/>
                      </a:lnTo>
                      <a:cubicBezTo>
                        <a:pt x="1157032" y="212291"/>
                        <a:pt x="1163173" y="206150"/>
                        <a:pt x="1170748" y="206150"/>
                      </a:cubicBezTo>
                      <a:cubicBezTo>
                        <a:pt x="1178323" y="206150"/>
                        <a:pt x="1184464" y="212291"/>
                        <a:pt x="1184464" y="219866"/>
                      </a:cubicBezTo>
                      <a:lnTo>
                        <a:pt x="1184464" y="234948"/>
                      </a:lnTo>
                      <a:lnTo>
                        <a:pt x="1210556" y="234948"/>
                      </a:lnTo>
                      <a:cubicBezTo>
                        <a:pt x="1215606" y="234948"/>
                        <a:pt x="1219700" y="239042"/>
                        <a:pt x="1219700" y="244092"/>
                      </a:cubicBezTo>
                      <a:cubicBezTo>
                        <a:pt x="1219700" y="249142"/>
                        <a:pt x="1215606" y="253236"/>
                        <a:pt x="1210556" y="253236"/>
                      </a:cubicBezTo>
                      <a:lnTo>
                        <a:pt x="1184464" y="253236"/>
                      </a:lnTo>
                      <a:lnTo>
                        <a:pt x="1184464" y="263746"/>
                      </a:lnTo>
                      <a:lnTo>
                        <a:pt x="1210556" y="263746"/>
                      </a:lnTo>
                      <a:cubicBezTo>
                        <a:pt x="1215606" y="263746"/>
                        <a:pt x="1219700" y="267840"/>
                        <a:pt x="1219700" y="272890"/>
                      </a:cubicBezTo>
                      <a:cubicBezTo>
                        <a:pt x="1219700" y="277940"/>
                        <a:pt x="1215606" y="282034"/>
                        <a:pt x="1210556" y="282034"/>
                      </a:cubicBezTo>
                      <a:lnTo>
                        <a:pt x="1184464" y="282034"/>
                      </a:lnTo>
                      <a:lnTo>
                        <a:pt x="1184464" y="292544"/>
                      </a:lnTo>
                      <a:lnTo>
                        <a:pt x="1210556" y="292544"/>
                      </a:lnTo>
                      <a:cubicBezTo>
                        <a:pt x="1215606" y="292544"/>
                        <a:pt x="1219700" y="296638"/>
                        <a:pt x="1219700" y="301688"/>
                      </a:cubicBezTo>
                      <a:cubicBezTo>
                        <a:pt x="1219700" y="306738"/>
                        <a:pt x="1215606" y="310832"/>
                        <a:pt x="1210556" y="310832"/>
                      </a:cubicBezTo>
                      <a:lnTo>
                        <a:pt x="1184464" y="310832"/>
                      </a:lnTo>
                      <a:lnTo>
                        <a:pt x="1184464" y="385248"/>
                      </a:lnTo>
                      <a:lnTo>
                        <a:pt x="1315794" y="385248"/>
                      </a:lnTo>
                      <a:lnTo>
                        <a:pt x="1315794" y="310832"/>
                      </a:lnTo>
                      <a:lnTo>
                        <a:pt x="1286537" y="310832"/>
                      </a:lnTo>
                      <a:cubicBezTo>
                        <a:pt x="1281487" y="310832"/>
                        <a:pt x="1277393" y="306738"/>
                        <a:pt x="1277393" y="301688"/>
                      </a:cubicBezTo>
                      <a:cubicBezTo>
                        <a:pt x="1277393" y="296638"/>
                        <a:pt x="1281487" y="292544"/>
                        <a:pt x="1286537" y="292544"/>
                      </a:cubicBezTo>
                      <a:lnTo>
                        <a:pt x="1315794" y="292544"/>
                      </a:lnTo>
                      <a:lnTo>
                        <a:pt x="1315794" y="282034"/>
                      </a:lnTo>
                      <a:lnTo>
                        <a:pt x="1286537" y="282034"/>
                      </a:lnTo>
                      <a:cubicBezTo>
                        <a:pt x="1281487" y="282034"/>
                        <a:pt x="1277393" y="277940"/>
                        <a:pt x="1277393" y="272890"/>
                      </a:cubicBezTo>
                      <a:cubicBezTo>
                        <a:pt x="1277393" y="267840"/>
                        <a:pt x="1281487" y="263746"/>
                        <a:pt x="1286537" y="263746"/>
                      </a:cubicBezTo>
                      <a:lnTo>
                        <a:pt x="1315794" y="263746"/>
                      </a:lnTo>
                      <a:lnTo>
                        <a:pt x="1315794" y="253236"/>
                      </a:lnTo>
                      <a:lnTo>
                        <a:pt x="1286537" y="253236"/>
                      </a:lnTo>
                      <a:cubicBezTo>
                        <a:pt x="1281487" y="253236"/>
                        <a:pt x="1277393" y="249142"/>
                        <a:pt x="1277393" y="244092"/>
                      </a:cubicBezTo>
                      <a:cubicBezTo>
                        <a:pt x="1277393" y="239042"/>
                        <a:pt x="1281487" y="234948"/>
                        <a:pt x="1286537" y="234948"/>
                      </a:cubicBezTo>
                      <a:lnTo>
                        <a:pt x="1315794" y="234948"/>
                      </a:lnTo>
                      <a:lnTo>
                        <a:pt x="1315794" y="219866"/>
                      </a:lnTo>
                      <a:cubicBezTo>
                        <a:pt x="1315794" y="212291"/>
                        <a:pt x="1321935" y="206150"/>
                        <a:pt x="1329510" y="206150"/>
                      </a:cubicBezTo>
                      <a:cubicBezTo>
                        <a:pt x="1337085" y="206150"/>
                        <a:pt x="1343226" y="212291"/>
                        <a:pt x="1343226" y="219866"/>
                      </a:cubicBezTo>
                      <a:lnTo>
                        <a:pt x="1343226" y="234948"/>
                      </a:lnTo>
                      <a:lnTo>
                        <a:pt x="1370557" y="234948"/>
                      </a:lnTo>
                      <a:cubicBezTo>
                        <a:pt x="1375607" y="234948"/>
                        <a:pt x="1379701" y="239042"/>
                        <a:pt x="1379701" y="244092"/>
                      </a:cubicBezTo>
                      <a:cubicBezTo>
                        <a:pt x="1379701" y="249142"/>
                        <a:pt x="1375607" y="253236"/>
                        <a:pt x="1370557" y="253236"/>
                      </a:cubicBezTo>
                      <a:lnTo>
                        <a:pt x="1343226" y="253236"/>
                      </a:lnTo>
                      <a:lnTo>
                        <a:pt x="1343226" y="263746"/>
                      </a:lnTo>
                      <a:lnTo>
                        <a:pt x="1370557" y="263746"/>
                      </a:lnTo>
                      <a:cubicBezTo>
                        <a:pt x="1375607" y="263746"/>
                        <a:pt x="1379701" y="267840"/>
                        <a:pt x="1379701" y="272890"/>
                      </a:cubicBezTo>
                      <a:cubicBezTo>
                        <a:pt x="1379701" y="277940"/>
                        <a:pt x="1375607" y="282034"/>
                        <a:pt x="1370557" y="282034"/>
                      </a:cubicBezTo>
                      <a:lnTo>
                        <a:pt x="1343226" y="282034"/>
                      </a:lnTo>
                      <a:lnTo>
                        <a:pt x="1343226" y="292544"/>
                      </a:lnTo>
                      <a:lnTo>
                        <a:pt x="1370557" y="292544"/>
                      </a:lnTo>
                      <a:cubicBezTo>
                        <a:pt x="1375607" y="292544"/>
                        <a:pt x="1379701" y="296638"/>
                        <a:pt x="1379701" y="301688"/>
                      </a:cubicBezTo>
                      <a:cubicBezTo>
                        <a:pt x="1379701" y="306738"/>
                        <a:pt x="1375607" y="310832"/>
                        <a:pt x="1370557" y="310832"/>
                      </a:cubicBezTo>
                      <a:lnTo>
                        <a:pt x="1343226" y="310832"/>
                      </a:lnTo>
                      <a:lnTo>
                        <a:pt x="1343226" y="385248"/>
                      </a:lnTo>
                      <a:lnTo>
                        <a:pt x="1497488" y="385248"/>
                      </a:lnTo>
                      <a:lnTo>
                        <a:pt x="1505347" y="388503"/>
                      </a:lnTo>
                      <a:lnTo>
                        <a:pt x="1505405" y="388454"/>
                      </a:lnTo>
                      <a:cubicBezTo>
                        <a:pt x="1511207" y="383585"/>
                        <a:pt x="1519859" y="384342"/>
                        <a:pt x="1524728" y="390145"/>
                      </a:cubicBezTo>
                      <a:cubicBezTo>
                        <a:pt x="1529597" y="395948"/>
                        <a:pt x="1528840" y="404599"/>
                        <a:pt x="1523038" y="409469"/>
                      </a:cubicBezTo>
                      <a:lnTo>
                        <a:pt x="1085083" y="776956"/>
                      </a:lnTo>
                      <a:lnTo>
                        <a:pt x="1087573" y="789880"/>
                      </a:lnTo>
                      <a:cubicBezTo>
                        <a:pt x="1095377" y="845416"/>
                        <a:pt x="1103907" y="900770"/>
                        <a:pt x="1112255" y="956306"/>
                      </a:cubicBezTo>
                      <a:cubicBezTo>
                        <a:pt x="1119333" y="1003130"/>
                        <a:pt x="1126411" y="1049955"/>
                        <a:pt x="1133490" y="1096779"/>
                      </a:cubicBezTo>
                      <a:cubicBezTo>
                        <a:pt x="1137845" y="1126362"/>
                        <a:pt x="1142383" y="1155763"/>
                        <a:pt x="1146738" y="1185346"/>
                      </a:cubicBezTo>
                      <a:cubicBezTo>
                        <a:pt x="1146920" y="1186798"/>
                        <a:pt x="1146557" y="1189339"/>
                        <a:pt x="1147283" y="1189702"/>
                      </a:cubicBezTo>
                      <a:cubicBezTo>
                        <a:pt x="1160532" y="1195328"/>
                        <a:pt x="1152546" y="1206762"/>
                        <a:pt x="1153816" y="1215292"/>
                      </a:cubicBezTo>
                      <a:cubicBezTo>
                        <a:pt x="1155450" y="1226726"/>
                        <a:pt x="1154542" y="1238522"/>
                        <a:pt x="1156176" y="1249956"/>
                      </a:cubicBezTo>
                      <a:cubicBezTo>
                        <a:pt x="1167247" y="1325093"/>
                        <a:pt x="1178862" y="1400230"/>
                        <a:pt x="1190114" y="1475367"/>
                      </a:cubicBezTo>
                      <a:cubicBezTo>
                        <a:pt x="1199370" y="1536710"/>
                        <a:pt x="1208445" y="1598235"/>
                        <a:pt x="1217701" y="1659579"/>
                      </a:cubicBezTo>
                      <a:cubicBezTo>
                        <a:pt x="1218064" y="1661756"/>
                        <a:pt x="1220605" y="1663753"/>
                        <a:pt x="1221875" y="1665931"/>
                      </a:cubicBezTo>
                      <a:cubicBezTo>
                        <a:pt x="1222964" y="1667746"/>
                        <a:pt x="1224416" y="1669924"/>
                        <a:pt x="1224235" y="1671920"/>
                      </a:cubicBezTo>
                      <a:cubicBezTo>
                        <a:pt x="1221875" y="1709307"/>
                        <a:pt x="1230587" y="1745423"/>
                        <a:pt x="1235668" y="1781903"/>
                      </a:cubicBezTo>
                      <a:cubicBezTo>
                        <a:pt x="1242928" y="1833264"/>
                        <a:pt x="1251095" y="1884444"/>
                        <a:pt x="1258718" y="1935625"/>
                      </a:cubicBezTo>
                      <a:cubicBezTo>
                        <a:pt x="1266340" y="1986260"/>
                        <a:pt x="1273600" y="2037077"/>
                        <a:pt x="1281222" y="2087713"/>
                      </a:cubicBezTo>
                      <a:lnTo>
                        <a:pt x="1286826" y="2124229"/>
                      </a:lnTo>
                      <a:lnTo>
                        <a:pt x="1623061" y="2124229"/>
                      </a:lnTo>
                      <a:lnTo>
                        <a:pt x="1636122" y="2129640"/>
                      </a:lnTo>
                      <a:lnTo>
                        <a:pt x="1640572" y="2129637"/>
                      </a:lnTo>
                      <a:lnTo>
                        <a:pt x="1640572" y="2134176"/>
                      </a:lnTo>
                      <a:lnTo>
                        <a:pt x="1645921" y="2147089"/>
                      </a:lnTo>
                      <a:lnTo>
                        <a:pt x="1645920" y="2147089"/>
                      </a:lnTo>
                      <a:lnTo>
                        <a:pt x="1640572" y="2160000"/>
                      </a:lnTo>
                      <a:lnTo>
                        <a:pt x="1640572" y="2166683"/>
                      </a:lnTo>
                      <a:lnTo>
                        <a:pt x="1630945" y="2166683"/>
                      </a:lnTo>
                      <a:lnTo>
                        <a:pt x="1623060" y="2169949"/>
                      </a:lnTo>
                      <a:lnTo>
                        <a:pt x="22860" y="2169948"/>
                      </a:lnTo>
                      <a:lnTo>
                        <a:pt x="14978" y="2166683"/>
                      </a:lnTo>
                      <a:lnTo>
                        <a:pt x="5349" y="2166683"/>
                      </a:lnTo>
                      <a:lnTo>
                        <a:pt x="5349" y="2160002"/>
                      </a:lnTo>
                      <a:lnTo>
                        <a:pt x="0" y="2147089"/>
                      </a:lnTo>
                      <a:lnTo>
                        <a:pt x="6696" y="2130925"/>
                      </a:lnTo>
                      <a:cubicBezTo>
                        <a:pt x="10833" y="2126788"/>
                        <a:pt x="16548" y="2124229"/>
                        <a:pt x="22860" y="2124229"/>
                      </a:cubicBezTo>
                      <a:lnTo>
                        <a:pt x="410941" y="2124229"/>
                      </a:lnTo>
                      <a:lnTo>
                        <a:pt x="415334" y="2082631"/>
                      </a:lnTo>
                      <a:cubicBezTo>
                        <a:pt x="419509" y="2042159"/>
                        <a:pt x="423683" y="2001505"/>
                        <a:pt x="427676" y="1961033"/>
                      </a:cubicBezTo>
                      <a:cubicBezTo>
                        <a:pt x="430943" y="1928365"/>
                        <a:pt x="433846" y="1895515"/>
                        <a:pt x="437295" y="1862847"/>
                      </a:cubicBezTo>
                      <a:cubicBezTo>
                        <a:pt x="441287" y="1823827"/>
                        <a:pt x="445462" y="1784807"/>
                        <a:pt x="449455" y="1745786"/>
                      </a:cubicBezTo>
                      <a:cubicBezTo>
                        <a:pt x="450906" y="1732538"/>
                        <a:pt x="451995" y="1719289"/>
                        <a:pt x="453447" y="1706221"/>
                      </a:cubicBezTo>
                      <a:cubicBezTo>
                        <a:pt x="454173" y="1699688"/>
                        <a:pt x="454173" y="1693517"/>
                        <a:pt x="444554" y="1691158"/>
                      </a:cubicBezTo>
                      <a:cubicBezTo>
                        <a:pt x="461977" y="1681902"/>
                        <a:pt x="456896" y="1666112"/>
                        <a:pt x="458348" y="1653227"/>
                      </a:cubicBezTo>
                      <a:cubicBezTo>
                        <a:pt x="464700" y="1599869"/>
                        <a:pt x="469600" y="1546329"/>
                        <a:pt x="475045" y="1492971"/>
                      </a:cubicBezTo>
                      <a:cubicBezTo>
                        <a:pt x="479582" y="1447962"/>
                        <a:pt x="483756" y="1402771"/>
                        <a:pt x="488112" y="1357761"/>
                      </a:cubicBezTo>
                      <a:cubicBezTo>
                        <a:pt x="492286" y="1315656"/>
                        <a:pt x="496097" y="1273550"/>
                        <a:pt x="501179" y="1231626"/>
                      </a:cubicBezTo>
                      <a:cubicBezTo>
                        <a:pt x="502450" y="1222007"/>
                        <a:pt x="495190" y="1221099"/>
                        <a:pt x="490834" y="1215473"/>
                      </a:cubicBezTo>
                      <a:cubicBezTo>
                        <a:pt x="506805" y="1209484"/>
                        <a:pt x="504446" y="1195328"/>
                        <a:pt x="505898" y="1182805"/>
                      </a:cubicBezTo>
                      <a:cubicBezTo>
                        <a:pt x="510072" y="1142877"/>
                        <a:pt x="514065" y="1102950"/>
                        <a:pt x="518239" y="1063022"/>
                      </a:cubicBezTo>
                      <a:cubicBezTo>
                        <a:pt x="521506" y="1030898"/>
                        <a:pt x="524591" y="998774"/>
                        <a:pt x="527858" y="966651"/>
                      </a:cubicBezTo>
                      <a:cubicBezTo>
                        <a:pt x="531851" y="927086"/>
                        <a:pt x="536025" y="887340"/>
                        <a:pt x="540018" y="847775"/>
                      </a:cubicBezTo>
                      <a:lnTo>
                        <a:pt x="548341" y="764399"/>
                      </a:lnTo>
                      <a:lnTo>
                        <a:pt x="132037" y="415079"/>
                      </a:lnTo>
                      <a:lnTo>
                        <a:pt x="129621" y="410438"/>
                      </a:lnTo>
                      <a:lnTo>
                        <a:pt x="125334" y="408662"/>
                      </a:lnTo>
                      <a:cubicBezTo>
                        <a:pt x="122852" y="406180"/>
                        <a:pt x="121316" y="402751"/>
                        <a:pt x="121316" y="398964"/>
                      </a:cubicBezTo>
                      <a:cubicBezTo>
                        <a:pt x="121316" y="391389"/>
                        <a:pt x="127457" y="385248"/>
                        <a:pt x="135032" y="385248"/>
                      </a:cubicBezTo>
                      <a:lnTo>
                        <a:pt x="301963" y="385248"/>
                      </a:lnTo>
                      <a:lnTo>
                        <a:pt x="301963" y="319242"/>
                      </a:lnTo>
                      <a:lnTo>
                        <a:pt x="274367" y="319242"/>
                      </a:lnTo>
                      <a:cubicBezTo>
                        <a:pt x="269317" y="319242"/>
                        <a:pt x="265223" y="315148"/>
                        <a:pt x="265223" y="310098"/>
                      </a:cubicBezTo>
                      <a:cubicBezTo>
                        <a:pt x="265223" y="305048"/>
                        <a:pt x="269317" y="300954"/>
                        <a:pt x="274367" y="300954"/>
                      </a:cubicBezTo>
                      <a:lnTo>
                        <a:pt x="301963" y="300954"/>
                      </a:lnTo>
                      <a:lnTo>
                        <a:pt x="301963" y="290444"/>
                      </a:lnTo>
                      <a:lnTo>
                        <a:pt x="274367" y="290444"/>
                      </a:lnTo>
                      <a:cubicBezTo>
                        <a:pt x="269317" y="290444"/>
                        <a:pt x="265223" y="286350"/>
                        <a:pt x="265223" y="281300"/>
                      </a:cubicBezTo>
                      <a:cubicBezTo>
                        <a:pt x="265223" y="276250"/>
                        <a:pt x="269317" y="272156"/>
                        <a:pt x="274367" y="272156"/>
                      </a:cubicBezTo>
                      <a:lnTo>
                        <a:pt x="301963" y="272156"/>
                      </a:lnTo>
                      <a:lnTo>
                        <a:pt x="301963" y="261646"/>
                      </a:lnTo>
                      <a:lnTo>
                        <a:pt x="274367" y="261646"/>
                      </a:lnTo>
                      <a:cubicBezTo>
                        <a:pt x="269317" y="261646"/>
                        <a:pt x="265223" y="257552"/>
                        <a:pt x="265223" y="252502"/>
                      </a:cubicBezTo>
                      <a:cubicBezTo>
                        <a:pt x="265223" y="247452"/>
                        <a:pt x="269317" y="243358"/>
                        <a:pt x="274367" y="243358"/>
                      </a:cubicBezTo>
                      <a:lnTo>
                        <a:pt x="301963" y="243358"/>
                      </a:lnTo>
                      <a:lnTo>
                        <a:pt x="301963" y="219866"/>
                      </a:lnTo>
                      <a:cubicBezTo>
                        <a:pt x="301963" y="212291"/>
                        <a:pt x="308104" y="206150"/>
                        <a:pt x="315679" y="206150"/>
                      </a:cubicBezTo>
                      <a:cubicBezTo>
                        <a:pt x="323254" y="206150"/>
                        <a:pt x="329395" y="212291"/>
                        <a:pt x="329395" y="219866"/>
                      </a:cubicBezTo>
                      <a:lnTo>
                        <a:pt x="329395" y="243358"/>
                      </a:lnTo>
                      <a:lnTo>
                        <a:pt x="358387" y="243358"/>
                      </a:lnTo>
                      <a:cubicBezTo>
                        <a:pt x="363437" y="243358"/>
                        <a:pt x="367531" y="247452"/>
                        <a:pt x="367531" y="252502"/>
                      </a:cubicBezTo>
                      <a:cubicBezTo>
                        <a:pt x="367531" y="257552"/>
                        <a:pt x="363437" y="261646"/>
                        <a:pt x="358387" y="261646"/>
                      </a:cubicBezTo>
                      <a:lnTo>
                        <a:pt x="329395" y="261646"/>
                      </a:lnTo>
                      <a:lnTo>
                        <a:pt x="329395" y="272156"/>
                      </a:lnTo>
                      <a:lnTo>
                        <a:pt x="358387" y="272156"/>
                      </a:lnTo>
                      <a:cubicBezTo>
                        <a:pt x="363437" y="272156"/>
                        <a:pt x="367531" y="276250"/>
                        <a:pt x="367531" y="281300"/>
                      </a:cubicBezTo>
                      <a:cubicBezTo>
                        <a:pt x="367531" y="286350"/>
                        <a:pt x="363437" y="290444"/>
                        <a:pt x="358387" y="290444"/>
                      </a:cubicBezTo>
                      <a:lnTo>
                        <a:pt x="329395" y="290444"/>
                      </a:lnTo>
                      <a:lnTo>
                        <a:pt x="329395" y="300954"/>
                      </a:lnTo>
                      <a:lnTo>
                        <a:pt x="358387" y="300954"/>
                      </a:lnTo>
                      <a:cubicBezTo>
                        <a:pt x="363437" y="300954"/>
                        <a:pt x="367531" y="305048"/>
                        <a:pt x="367531" y="310098"/>
                      </a:cubicBezTo>
                      <a:cubicBezTo>
                        <a:pt x="367531" y="315148"/>
                        <a:pt x="363437" y="319242"/>
                        <a:pt x="358387" y="319242"/>
                      </a:cubicBezTo>
                      <a:lnTo>
                        <a:pt x="329395" y="319242"/>
                      </a:lnTo>
                      <a:lnTo>
                        <a:pt x="329395" y="385248"/>
                      </a:lnTo>
                      <a:lnTo>
                        <a:pt x="447531" y="385248"/>
                      </a:lnTo>
                      <a:lnTo>
                        <a:pt x="447531" y="315782"/>
                      </a:lnTo>
                      <a:lnTo>
                        <a:pt x="417009" y="315782"/>
                      </a:lnTo>
                      <a:cubicBezTo>
                        <a:pt x="411959" y="315782"/>
                        <a:pt x="407865" y="311688"/>
                        <a:pt x="407865" y="306638"/>
                      </a:cubicBezTo>
                      <a:cubicBezTo>
                        <a:pt x="407865" y="301588"/>
                        <a:pt x="411959" y="297494"/>
                        <a:pt x="417009" y="297494"/>
                      </a:cubicBezTo>
                      <a:lnTo>
                        <a:pt x="447531" y="297494"/>
                      </a:lnTo>
                      <a:lnTo>
                        <a:pt x="447531" y="286984"/>
                      </a:lnTo>
                      <a:lnTo>
                        <a:pt x="417009" y="286984"/>
                      </a:lnTo>
                      <a:cubicBezTo>
                        <a:pt x="411959" y="286984"/>
                        <a:pt x="407865" y="282890"/>
                        <a:pt x="407865" y="277840"/>
                      </a:cubicBezTo>
                      <a:cubicBezTo>
                        <a:pt x="407865" y="272790"/>
                        <a:pt x="411959" y="268696"/>
                        <a:pt x="417009" y="268696"/>
                      </a:cubicBezTo>
                      <a:lnTo>
                        <a:pt x="447531" y="268696"/>
                      </a:lnTo>
                      <a:lnTo>
                        <a:pt x="447531" y="258186"/>
                      </a:lnTo>
                      <a:lnTo>
                        <a:pt x="417009" y="258186"/>
                      </a:lnTo>
                      <a:cubicBezTo>
                        <a:pt x="411959" y="258186"/>
                        <a:pt x="407865" y="254092"/>
                        <a:pt x="407865" y="249042"/>
                      </a:cubicBezTo>
                      <a:cubicBezTo>
                        <a:pt x="407865" y="243992"/>
                        <a:pt x="411959" y="239898"/>
                        <a:pt x="417009" y="239898"/>
                      </a:cubicBezTo>
                      <a:lnTo>
                        <a:pt x="447531" y="239898"/>
                      </a:lnTo>
                      <a:lnTo>
                        <a:pt x="447531" y="219866"/>
                      </a:lnTo>
                      <a:cubicBezTo>
                        <a:pt x="447531" y="212291"/>
                        <a:pt x="453672" y="206150"/>
                        <a:pt x="461247" y="206150"/>
                      </a:cubicBezTo>
                      <a:cubicBezTo>
                        <a:pt x="468822" y="206150"/>
                        <a:pt x="474963" y="212291"/>
                        <a:pt x="474963" y="219866"/>
                      </a:cubicBezTo>
                      <a:lnTo>
                        <a:pt x="474963" y="239898"/>
                      </a:lnTo>
                      <a:lnTo>
                        <a:pt x="501029" y="239898"/>
                      </a:lnTo>
                      <a:cubicBezTo>
                        <a:pt x="506079" y="239898"/>
                        <a:pt x="510173" y="243992"/>
                        <a:pt x="510173" y="249042"/>
                      </a:cubicBezTo>
                      <a:cubicBezTo>
                        <a:pt x="510173" y="254092"/>
                        <a:pt x="506079" y="258186"/>
                        <a:pt x="501029" y="258186"/>
                      </a:cubicBezTo>
                      <a:lnTo>
                        <a:pt x="474963" y="258186"/>
                      </a:lnTo>
                      <a:lnTo>
                        <a:pt x="474963" y="268696"/>
                      </a:lnTo>
                      <a:lnTo>
                        <a:pt x="501029" y="268696"/>
                      </a:lnTo>
                      <a:cubicBezTo>
                        <a:pt x="506079" y="268696"/>
                        <a:pt x="510173" y="272790"/>
                        <a:pt x="510173" y="277840"/>
                      </a:cubicBezTo>
                      <a:cubicBezTo>
                        <a:pt x="510173" y="282890"/>
                        <a:pt x="506079" y="286984"/>
                        <a:pt x="501029" y="286984"/>
                      </a:cubicBezTo>
                      <a:lnTo>
                        <a:pt x="474963" y="286984"/>
                      </a:lnTo>
                      <a:lnTo>
                        <a:pt x="474963" y="297494"/>
                      </a:lnTo>
                      <a:lnTo>
                        <a:pt x="501029" y="297494"/>
                      </a:lnTo>
                      <a:cubicBezTo>
                        <a:pt x="506079" y="297494"/>
                        <a:pt x="510173" y="301588"/>
                        <a:pt x="510173" y="306638"/>
                      </a:cubicBezTo>
                      <a:cubicBezTo>
                        <a:pt x="510173" y="311688"/>
                        <a:pt x="506079" y="315782"/>
                        <a:pt x="501029" y="315782"/>
                      </a:cubicBezTo>
                      <a:lnTo>
                        <a:pt x="474963" y="315782"/>
                      </a:lnTo>
                      <a:lnTo>
                        <a:pt x="474963" y="385248"/>
                      </a:lnTo>
                      <a:lnTo>
                        <a:pt x="588306" y="385248"/>
                      </a:lnTo>
                      <a:lnTo>
                        <a:pt x="588536" y="382944"/>
                      </a:lnTo>
                      <a:cubicBezTo>
                        <a:pt x="591818" y="350126"/>
                        <a:pt x="595397" y="317308"/>
                        <a:pt x="598679" y="284490"/>
                      </a:cubicBezTo>
                      <a:cubicBezTo>
                        <a:pt x="601365" y="258385"/>
                        <a:pt x="603752" y="232130"/>
                        <a:pt x="606437" y="206025"/>
                      </a:cubicBezTo>
                      <a:cubicBezTo>
                        <a:pt x="609718" y="173206"/>
                        <a:pt x="613150" y="140388"/>
                        <a:pt x="616580" y="107571"/>
                      </a:cubicBezTo>
                      <a:lnTo>
                        <a:pt x="616580" y="105641"/>
                      </a:lnTo>
                      <a:lnTo>
                        <a:pt x="569236" y="105641"/>
                      </a:lnTo>
                      <a:cubicBezTo>
                        <a:pt x="562924" y="105641"/>
                        <a:pt x="557209" y="103082"/>
                        <a:pt x="553072" y="98945"/>
                      </a:cubicBezTo>
                      <a:lnTo>
                        <a:pt x="546376" y="82781"/>
                      </a:lnTo>
                      <a:lnTo>
                        <a:pt x="553072" y="66617"/>
                      </a:lnTo>
                      <a:cubicBezTo>
                        <a:pt x="557209" y="62481"/>
                        <a:pt x="562924" y="59922"/>
                        <a:pt x="569236" y="59922"/>
                      </a:cubicBezTo>
                      <a:lnTo>
                        <a:pt x="659192" y="59922"/>
                      </a:lnTo>
                      <a:lnTo>
                        <a:pt x="649547" y="36638"/>
                      </a:lnTo>
                      <a:cubicBezTo>
                        <a:pt x="649547" y="16403"/>
                        <a:pt x="665950" y="0"/>
                        <a:pt x="68618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Freeform: Shape 173">
                  <a:extLst>
                    <a:ext uri="{FF2B5EF4-FFF2-40B4-BE49-F238E27FC236}">
                      <a16:creationId xmlns:a16="http://schemas.microsoft.com/office/drawing/2014/main" id="{D8251312-89F3-41C0-B779-5328A4D29356}"/>
                    </a:ext>
                  </a:extLst>
                </p:cNvPr>
                <p:cNvSpPr/>
                <p:nvPr/>
              </p:nvSpPr>
              <p:spPr>
                <a:xfrm>
                  <a:off x="7844508" y="2609250"/>
                  <a:ext cx="290442" cy="463503"/>
                </a:xfrm>
                <a:custGeom>
                  <a:avLst/>
                  <a:gdLst>
                    <a:gd name="connsiteX0" fmla="*/ 817516 w 1645921"/>
                    <a:gd name="connsiteY0" fmla="*/ 1935988 h 2169949"/>
                    <a:gd name="connsiteX1" fmla="*/ 513238 w 1645921"/>
                    <a:gd name="connsiteY1" fmla="*/ 2124229 h 2169949"/>
                    <a:gd name="connsiteX2" fmla="*/ 820226 w 1645921"/>
                    <a:gd name="connsiteY2" fmla="*/ 2124229 h 2169949"/>
                    <a:gd name="connsiteX3" fmla="*/ 848006 w 1645921"/>
                    <a:gd name="connsiteY3" fmla="*/ 1933084 h 2169949"/>
                    <a:gd name="connsiteX4" fmla="*/ 851058 w 1645921"/>
                    <a:gd name="connsiteY4" fmla="*/ 2124229 h 2169949"/>
                    <a:gd name="connsiteX5" fmla="*/ 1165501 w 1645921"/>
                    <a:gd name="connsiteY5" fmla="*/ 2124229 h 2169949"/>
                    <a:gd name="connsiteX6" fmla="*/ 483030 w 1645921"/>
                    <a:gd name="connsiteY6" fmla="*/ 1713663 h 2169949"/>
                    <a:gd name="connsiteX7" fmla="*/ 441567 w 1645921"/>
                    <a:gd name="connsiteY7" fmla="*/ 2124229 h 2169949"/>
                    <a:gd name="connsiteX8" fmla="*/ 456637 w 1645921"/>
                    <a:gd name="connsiteY8" fmla="*/ 2124229 h 2169949"/>
                    <a:gd name="connsiteX9" fmla="*/ 806082 w 1645921"/>
                    <a:gd name="connsiteY9" fmla="*/ 1908038 h 2169949"/>
                    <a:gd name="connsiteX10" fmla="*/ 483030 w 1645921"/>
                    <a:gd name="connsiteY10" fmla="*/ 1713663 h 2169949"/>
                    <a:gd name="connsiteX11" fmla="*/ 1192837 w 1645921"/>
                    <a:gd name="connsiteY11" fmla="*/ 1703681 h 2169949"/>
                    <a:gd name="connsiteX12" fmla="*/ 863251 w 1645921"/>
                    <a:gd name="connsiteY12" fmla="*/ 1907494 h 2169949"/>
                    <a:gd name="connsiteX13" fmla="*/ 1223376 w 1645921"/>
                    <a:gd name="connsiteY13" fmla="*/ 2124229 h 2169949"/>
                    <a:gd name="connsiteX14" fmla="*/ 1255703 w 1645921"/>
                    <a:gd name="connsiteY14" fmla="*/ 2124229 h 2169949"/>
                    <a:gd name="connsiteX15" fmla="*/ 813705 w 1645921"/>
                    <a:gd name="connsiteY15" fmla="*/ 1701321 h 2169949"/>
                    <a:gd name="connsiteX16" fmla="*/ 529673 w 1645921"/>
                    <a:gd name="connsiteY16" fmla="*/ 1704407 h 2169949"/>
                    <a:gd name="connsiteX17" fmla="*/ 529129 w 1645921"/>
                    <a:gd name="connsiteY17" fmla="*/ 1706584 h 2169949"/>
                    <a:gd name="connsiteX18" fmla="*/ 816608 w 1645921"/>
                    <a:gd name="connsiteY18" fmla="*/ 1879544 h 2169949"/>
                    <a:gd name="connsiteX19" fmla="*/ 813705 w 1645921"/>
                    <a:gd name="connsiteY19" fmla="*/ 1701321 h 2169949"/>
                    <a:gd name="connsiteX20" fmla="*/ 1143109 w 1645921"/>
                    <a:gd name="connsiteY20" fmla="*/ 1697147 h 2169949"/>
                    <a:gd name="connsiteX21" fmla="*/ 844376 w 1645921"/>
                    <a:gd name="connsiteY21" fmla="*/ 1700595 h 2169949"/>
                    <a:gd name="connsiteX22" fmla="*/ 847280 w 1645921"/>
                    <a:gd name="connsiteY22" fmla="*/ 1882630 h 2169949"/>
                    <a:gd name="connsiteX23" fmla="*/ 1143835 w 1645921"/>
                    <a:gd name="connsiteY23" fmla="*/ 1699143 h 2169949"/>
                    <a:gd name="connsiteX24" fmla="*/ 1143109 w 1645921"/>
                    <a:gd name="connsiteY24" fmla="*/ 1697147 h 2169949"/>
                    <a:gd name="connsiteX25" fmla="*/ 840565 w 1645921"/>
                    <a:gd name="connsiteY25" fmla="*/ 1456129 h 2169949"/>
                    <a:gd name="connsiteX26" fmla="*/ 844195 w 1645921"/>
                    <a:gd name="connsiteY26" fmla="*/ 1670287 h 2169949"/>
                    <a:gd name="connsiteX27" fmla="*/ 1144923 w 1645921"/>
                    <a:gd name="connsiteY27" fmla="*/ 1666838 h 2169949"/>
                    <a:gd name="connsiteX28" fmla="*/ 1145649 w 1645921"/>
                    <a:gd name="connsiteY28" fmla="*/ 1665205 h 2169949"/>
                    <a:gd name="connsiteX29" fmla="*/ 840565 w 1645921"/>
                    <a:gd name="connsiteY29" fmla="*/ 1456129 h 2169949"/>
                    <a:gd name="connsiteX30" fmla="*/ 810075 w 1645921"/>
                    <a:gd name="connsiteY30" fmla="*/ 1455403 h 2169949"/>
                    <a:gd name="connsiteX31" fmla="*/ 517695 w 1645921"/>
                    <a:gd name="connsiteY31" fmla="*/ 1674098 h 2169949"/>
                    <a:gd name="connsiteX32" fmla="*/ 813342 w 1645921"/>
                    <a:gd name="connsiteY32" fmla="*/ 1670650 h 2169949"/>
                    <a:gd name="connsiteX33" fmla="*/ 810075 w 1645921"/>
                    <a:gd name="connsiteY33" fmla="*/ 1455403 h 2169949"/>
                    <a:gd name="connsiteX34" fmla="*/ 530580 w 1645921"/>
                    <a:gd name="connsiteY34" fmla="*/ 1243604 h 2169949"/>
                    <a:gd name="connsiteX35" fmla="*/ 488656 w 1645921"/>
                    <a:gd name="connsiteY35" fmla="*/ 1658308 h 2169949"/>
                    <a:gd name="connsiteX36" fmla="*/ 797915 w 1645921"/>
                    <a:gd name="connsiteY36" fmla="*/ 1426909 h 2169949"/>
                    <a:gd name="connsiteX37" fmla="*/ 530580 w 1645921"/>
                    <a:gd name="connsiteY37" fmla="*/ 1243604 h 2169949"/>
                    <a:gd name="connsiteX38" fmla="*/ 836935 w 1645921"/>
                    <a:gd name="connsiteY38" fmla="*/ 1223277 h 2169949"/>
                    <a:gd name="connsiteX39" fmla="*/ 839658 w 1645921"/>
                    <a:gd name="connsiteY39" fmla="*/ 1395693 h 2169949"/>
                    <a:gd name="connsiteX40" fmla="*/ 1070150 w 1645921"/>
                    <a:gd name="connsiteY40" fmla="*/ 1223277 h 2169949"/>
                    <a:gd name="connsiteX41" fmla="*/ 836935 w 1645921"/>
                    <a:gd name="connsiteY41" fmla="*/ 1223277 h 2169949"/>
                    <a:gd name="connsiteX42" fmla="*/ 553085 w 1645921"/>
                    <a:gd name="connsiteY42" fmla="*/ 1223277 h 2169949"/>
                    <a:gd name="connsiteX43" fmla="*/ 809167 w 1645921"/>
                    <a:gd name="connsiteY43" fmla="*/ 1398778 h 2169949"/>
                    <a:gd name="connsiteX44" fmla="*/ 806445 w 1645921"/>
                    <a:gd name="connsiteY44" fmla="*/ 1223277 h 2169949"/>
                    <a:gd name="connsiteX45" fmla="*/ 553085 w 1645921"/>
                    <a:gd name="connsiteY45" fmla="*/ 1223277 h 2169949"/>
                    <a:gd name="connsiteX46" fmla="*/ 1121148 w 1645921"/>
                    <a:gd name="connsiteY46" fmla="*/ 1222551 h 2169949"/>
                    <a:gd name="connsiteX47" fmla="*/ 849095 w 1645921"/>
                    <a:gd name="connsiteY47" fmla="*/ 1426001 h 2169949"/>
                    <a:gd name="connsiteX48" fmla="*/ 1185940 w 1645921"/>
                    <a:gd name="connsiteY48" fmla="*/ 1656856 h 2169949"/>
                    <a:gd name="connsiteX49" fmla="*/ 1121148 w 1645921"/>
                    <a:gd name="connsiteY49" fmla="*/ 1222551 h 2169949"/>
                    <a:gd name="connsiteX50" fmla="*/ 803178 w 1645921"/>
                    <a:gd name="connsiteY50" fmla="*/ 1009119 h 2169949"/>
                    <a:gd name="connsiteX51" fmla="*/ 570690 w 1645921"/>
                    <a:gd name="connsiteY51" fmla="*/ 1191335 h 2169949"/>
                    <a:gd name="connsiteX52" fmla="*/ 805901 w 1645921"/>
                    <a:gd name="connsiteY52" fmla="*/ 1191335 h 2169949"/>
                    <a:gd name="connsiteX53" fmla="*/ 803178 w 1645921"/>
                    <a:gd name="connsiteY53" fmla="*/ 1009119 h 2169949"/>
                    <a:gd name="connsiteX54" fmla="*/ 833305 w 1645921"/>
                    <a:gd name="connsiteY54" fmla="*/ 992422 h 2169949"/>
                    <a:gd name="connsiteX55" fmla="*/ 836572 w 1645921"/>
                    <a:gd name="connsiteY55" fmla="*/ 1191154 h 2169949"/>
                    <a:gd name="connsiteX56" fmla="*/ 1087391 w 1645921"/>
                    <a:gd name="connsiteY56" fmla="*/ 1191154 h 2169949"/>
                    <a:gd name="connsiteX57" fmla="*/ 833305 w 1645921"/>
                    <a:gd name="connsiteY57" fmla="*/ 992422 h 2169949"/>
                    <a:gd name="connsiteX58" fmla="*/ 1055404 w 1645921"/>
                    <a:gd name="connsiteY58" fmla="*/ 817761 h 2169949"/>
                    <a:gd name="connsiteX59" fmla="*/ 1042745 w 1645921"/>
                    <a:gd name="connsiteY59" fmla="*/ 821277 h 2169949"/>
                    <a:gd name="connsiteX60" fmla="*/ 985031 w 1645921"/>
                    <a:gd name="connsiteY60" fmla="*/ 866468 h 2169949"/>
                    <a:gd name="connsiteX61" fmla="*/ 853269 w 1645921"/>
                    <a:gd name="connsiteY61" fmla="*/ 969918 h 2169949"/>
                    <a:gd name="connsiteX62" fmla="*/ 1113707 w 1645921"/>
                    <a:gd name="connsiteY62" fmla="*/ 1173549 h 2169949"/>
                    <a:gd name="connsiteX63" fmla="*/ 1099007 w 1645921"/>
                    <a:gd name="connsiteY63" fmla="*/ 1072459 h 2169949"/>
                    <a:gd name="connsiteX64" fmla="*/ 1079587 w 1645921"/>
                    <a:gd name="connsiteY64" fmla="*/ 943783 h 2169949"/>
                    <a:gd name="connsiteX65" fmla="*/ 1062346 w 1645921"/>
                    <a:gd name="connsiteY65" fmla="*/ 828537 h 2169949"/>
                    <a:gd name="connsiteX66" fmla="*/ 1055404 w 1645921"/>
                    <a:gd name="connsiteY66" fmla="*/ 817761 h 2169949"/>
                    <a:gd name="connsiteX67" fmla="*/ 576134 w 1645921"/>
                    <a:gd name="connsiteY67" fmla="*/ 791513 h 2169949"/>
                    <a:gd name="connsiteX68" fmla="*/ 537114 w 1645921"/>
                    <a:gd name="connsiteY68" fmla="*/ 1179357 h 2169949"/>
                    <a:gd name="connsiteX69" fmla="*/ 540744 w 1645921"/>
                    <a:gd name="connsiteY69" fmla="*/ 1177179 h 2169949"/>
                    <a:gd name="connsiteX70" fmla="*/ 796100 w 1645921"/>
                    <a:gd name="connsiteY70" fmla="*/ 976996 h 2169949"/>
                    <a:gd name="connsiteX71" fmla="*/ 796100 w 1645921"/>
                    <a:gd name="connsiteY71" fmla="*/ 963384 h 2169949"/>
                    <a:gd name="connsiteX72" fmla="*/ 618240 w 1645921"/>
                    <a:gd name="connsiteY72" fmla="*/ 824181 h 2169949"/>
                    <a:gd name="connsiteX73" fmla="*/ 576134 w 1645921"/>
                    <a:gd name="connsiteY73" fmla="*/ 791513 h 2169949"/>
                    <a:gd name="connsiteX74" fmla="*/ 832035 w 1645921"/>
                    <a:gd name="connsiteY74" fmla="*/ 779716 h 2169949"/>
                    <a:gd name="connsiteX75" fmla="*/ 832035 w 1645921"/>
                    <a:gd name="connsiteY75" fmla="*/ 948865 h 2169949"/>
                    <a:gd name="connsiteX76" fmla="*/ 1031534 w 1645921"/>
                    <a:gd name="connsiteY76" fmla="*/ 792496 h 2169949"/>
                    <a:gd name="connsiteX77" fmla="*/ 1031242 w 1645921"/>
                    <a:gd name="connsiteY77" fmla="*/ 791569 h 2169949"/>
                    <a:gd name="connsiteX78" fmla="*/ 1035405 w 1645921"/>
                    <a:gd name="connsiteY78" fmla="*/ 783570 h 2169949"/>
                    <a:gd name="connsiteX79" fmla="*/ 607714 w 1645921"/>
                    <a:gd name="connsiteY79" fmla="*/ 775723 h 2169949"/>
                    <a:gd name="connsiteX80" fmla="*/ 607351 w 1645921"/>
                    <a:gd name="connsiteY80" fmla="*/ 777720 h 2169949"/>
                    <a:gd name="connsiteX81" fmla="*/ 800637 w 1645921"/>
                    <a:gd name="connsiteY81" fmla="*/ 928901 h 2169949"/>
                    <a:gd name="connsiteX82" fmla="*/ 800637 w 1645921"/>
                    <a:gd name="connsiteY82" fmla="*/ 779353 h 2169949"/>
                    <a:gd name="connsiteX83" fmla="*/ 607714 w 1645921"/>
                    <a:gd name="connsiteY83" fmla="*/ 775723 h 2169949"/>
                    <a:gd name="connsiteX84" fmla="*/ 796931 w 1645921"/>
                    <a:gd name="connsiteY84" fmla="*/ 594770 h 2169949"/>
                    <a:gd name="connsiteX85" fmla="*/ 605840 w 1645921"/>
                    <a:gd name="connsiteY85" fmla="*/ 744540 h 2169949"/>
                    <a:gd name="connsiteX86" fmla="*/ 799169 w 1645921"/>
                    <a:gd name="connsiteY86" fmla="*/ 744540 h 2169949"/>
                    <a:gd name="connsiteX87" fmla="*/ 796931 w 1645921"/>
                    <a:gd name="connsiteY87" fmla="*/ 594770 h 2169949"/>
                    <a:gd name="connsiteX88" fmla="*/ 821693 w 1645921"/>
                    <a:gd name="connsiteY88" fmla="*/ 581046 h 2169949"/>
                    <a:gd name="connsiteX89" fmla="*/ 824378 w 1645921"/>
                    <a:gd name="connsiteY89" fmla="*/ 744391 h 2169949"/>
                    <a:gd name="connsiteX90" fmla="*/ 1030536 w 1645921"/>
                    <a:gd name="connsiteY90" fmla="*/ 744391 h 2169949"/>
                    <a:gd name="connsiteX91" fmla="*/ 821693 w 1645921"/>
                    <a:gd name="connsiteY91" fmla="*/ 581046 h 2169949"/>
                    <a:gd name="connsiteX92" fmla="*/ 1004245 w 1645921"/>
                    <a:gd name="connsiteY92" fmla="*/ 437486 h 2169949"/>
                    <a:gd name="connsiteX93" fmla="*/ 993840 w 1645921"/>
                    <a:gd name="connsiteY93" fmla="*/ 440376 h 2169949"/>
                    <a:gd name="connsiteX94" fmla="*/ 946402 w 1645921"/>
                    <a:gd name="connsiteY94" fmla="*/ 477520 h 2169949"/>
                    <a:gd name="connsiteX95" fmla="*/ 838102 w 1645921"/>
                    <a:gd name="connsiteY95" fmla="*/ 562549 h 2169949"/>
                    <a:gd name="connsiteX96" fmla="*/ 1052166 w 1645921"/>
                    <a:gd name="connsiteY96" fmla="*/ 729921 h 2169949"/>
                    <a:gd name="connsiteX97" fmla="*/ 1040084 w 1645921"/>
                    <a:gd name="connsiteY97" fmla="*/ 646831 h 2169949"/>
                    <a:gd name="connsiteX98" fmla="*/ 1024122 w 1645921"/>
                    <a:gd name="connsiteY98" fmla="*/ 541068 h 2169949"/>
                    <a:gd name="connsiteX99" fmla="*/ 1009951 w 1645921"/>
                    <a:gd name="connsiteY99" fmla="*/ 446343 h 2169949"/>
                    <a:gd name="connsiteX100" fmla="*/ 1004245 w 1645921"/>
                    <a:gd name="connsiteY100" fmla="*/ 437486 h 2169949"/>
                    <a:gd name="connsiteX101" fmla="*/ 610315 w 1645921"/>
                    <a:gd name="connsiteY101" fmla="*/ 415911 h 2169949"/>
                    <a:gd name="connsiteX102" fmla="*/ 578243 w 1645921"/>
                    <a:gd name="connsiteY102" fmla="*/ 734695 h 2169949"/>
                    <a:gd name="connsiteX103" fmla="*/ 581226 w 1645921"/>
                    <a:gd name="connsiteY103" fmla="*/ 732905 h 2169949"/>
                    <a:gd name="connsiteX104" fmla="*/ 791113 w 1645921"/>
                    <a:gd name="connsiteY104" fmla="*/ 568367 h 2169949"/>
                    <a:gd name="connsiteX105" fmla="*/ 791113 w 1645921"/>
                    <a:gd name="connsiteY105" fmla="*/ 557179 h 2169949"/>
                    <a:gd name="connsiteX106" fmla="*/ 644923 w 1645921"/>
                    <a:gd name="connsiteY106" fmla="*/ 442763 h 2169949"/>
                    <a:gd name="connsiteX107" fmla="*/ 610315 w 1645921"/>
                    <a:gd name="connsiteY107" fmla="*/ 415911 h 2169949"/>
                    <a:gd name="connsiteX108" fmla="*/ 1030322 w 1645921"/>
                    <a:gd name="connsiteY108" fmla="*/ 412680 h 2169949"/>
                    <a:gd name="connsiteX109" fmla="*/ 1030686 w 1645921"/>
                    <a:gd name="connsiteY109" fmla="*/ 414569 h 2169949"/>
                    <a:gd name="connsiteX110" fmla="*/ 1050973 w 1645921"/>
                    <a:gd name="connsiteY110" fmla="*/ 551361 h 2169949"/>
                    <a:gd name="connsiteX111" fmla="*/ 1068427 w 1645921"/>
                    <a:gd name="connsiteY111" fmla="*/ 666821 h 2169949"/>
                    <a:gd name="connsiteX112" fmla="*/ 1079316 w 1645921"/>
                    <a:gd name="connsiteY112" fmla="*/ 739618 h 2169949"/>
                    <a:gd name="connsiteX113" fmla="*/ 1079763 w 1645921"/>
                    <a:gd name="connsiteY113" fmla="*/ 743198 h 2169949"/>
                    <a:gd name="connsiteX114" fmla="*/ 1080791 w 1645921"/>
                    <a:gd name="connsiteY114" fmla="*/ 744748 h 2169949"/>
                    <a:gd name="connsiteX115" fmla="*/ 1476534 w 1645921"/>
                    <a:gd name="connsiteY115" fmla="*/ 412680 h 2169949"/>
                    <a:gd name="connsiteX116" fmla="*/ 820649 w 1645921"/>
                    <a:gd name="connsiteY116" fmla="*/ 412680 h 2169949"/>
                    <a:gd name="connsiteX117" fmla="*/ 820649 w 1645921"/>
                    <a:gd name="connsiteY117" fmla="*/ 545245 h 2169949"/>
                    <a:gd name="connsiteX118" fmla="*/ 989779 w 1645921"/>
                    <a:gd name="connsiteY118" fmla="*/ 412680 h 2169949"/>
                    <a:gd name="connsiteX119" fmla="*/ 646336 w 1645921"/>
                    <a:gd name="connsiteY119" fmla="*/ 412680 h 2169949"/>
                    <a:gd name="connsiteX120" fmla="*/ 794842 w 1645921"/>
                    <a:gd name="connsiteY120" fmla="*/ 528836 h 2169949"/>
                    <a:gd name="connsiteX121" fmla="*/ 794842 w 1645921"/>
                    <a:gd name="connsiteY121" fmla="*/ 412680 h 2169949"/>
                    <a:gd name="connsiteX122" fmla="*/ 171855 w 1645921"/>
                    <a:gd name="connsiteY122" fmla="*/ 412680 h 2169949"/>
                    <a:gd name="connsiteX123" fmla="*/ 553095 w 1645921"/>
                    <a:gd name="connsiteY123" fmla="*/ 732578 h 2169949"/>
                    <a:gd name="connsiteX124" fmla="*/ 562729 w 1645921"/>
                    <a:gd name="connsiteY124" fmla="*/ 639075 h 2169949"/>
                    <a:gd name="connsiteX125" fmla="*/ 570635 w 1645921"/>
                    <a:gd name="connsiteY125" fmla="*/ 559864 h 2169949"/>
                    <a:gd name="connsiteX126" fmla="*/ 580630 w 1645921"/>
                    <a:gd name="connsiteY126" fmla="*/ 462155 h 2169949"/>
                    <a:gd name="connsiteX127" fmla="*/ 585568 w 1645921"/>
                    <a:gd name="connsiteY127" fmla="*/ 412680 h 2169949"/>
                    <a:gd name="connsiteX128" fmla="*/ 789920 w 1645921"/>
                    <a:gd name="connsiteY128" fmla="*/ 135167 h 2169949"/>
                    <a:gd name="connsiteX129" fmla="*/ 630156 w 1645921"/>
                    <a:gd name="connsiteY129" fmla="*/ 377723 h 2169949"/>
                    <a:gd name="connsiteX130" fmla="*/ 794395 w 1645921"/>
                    <a:gd name="connsiteY130" fmla="*/ 380706 h 2169949"/>
                    <a:gd name="connsiteX131" fmla="*/ 791411 w 1645921"/>
                    <a:gd name="connsiteY131" fmla="*/ 135764 h 2169949"/>
                    <a:gd name="connsiteX132" fmla="*/ 789920 w 1645921"/>
                    <a:gd name="connsiteY132" fmla="*/ 135167 h 2169949"/>
                    <a:gd name="connsiteX133" fmla="*/ 818262 w 1645921"/>
                    <a:gd name="connsiteY133" fmla="*/ 127261 h 2169949"/>
                    <a:gd name="connsiteX134" fmla="*/ 816622 w 1645921"/>
                    <a:gd name="connsiteY134" fmla="*/ 127559 h 2169949"/>
                    <a:gd name="connsiteX135" fmla="*/ 819456 w 1645921"/>
                    <a:gd name="connsiteY135" fmla="*/ 381303 h 2169949"/>
                    <a:gd name="connsiteX136" fmla="*/ 989513 w 1645921"/>
                    <a:gd name="connsiteY136" fmla="*/ 384138 h 2169949"/>
                    <a:gd name="connsiteX137" fmla="*/ 818262 w 1645921"/>
                    <a:gd name="connsiteY137" fmla="*/ 127261 h 2169949"/>
                    <a:gd name="connsiteX138" fmla="*/ 762323 w 1645921"/>
                    <a:gd name="connsiteY138" fmla="*/ 118161 h 2169949"/>
                    <a:gd name="connsiteX139" fmla="*/ 658647 w 1645921"/>
                    <a:gd name="connsiteY139" fmla="*/ 118908 h 2169949"/>
                    <a:gd name="connsiteX140" fmla="*/ 642089 w 1645921"/>
                    <a:gd name="connsiteY140" fmla="*/ 120101 h 2169949"/>
                    <a:gd name="connsiteX141" fmla="*/ 638807 w 1645921"/>
                    <a:gd name="connsiteY141" fmla="*/ 135914 h 2169949"/>
                    <a:gd name="connsiteX142" fmla="*/ 638658 w 1645921"/>
                    <a:gd name="connsiteY142" fmla="*/ 136659 h 2169949"/>
                    <a:gd name="connsiteX143" fmla="*/ 628812 w 1645921"/>
                    <a:gd name="connsiteY143" fmla="*/ 232876 h 2169949"/>
                    <a:gd name="connsiteX144" fmla="*/ 620310 w 1645921"/>
                    <a:gd name="connsiteY144" fmla="*/ 316562 h 2169949"/>
                    <a:gd name="connsiteX145" fmla="*/ 617028 w 1645921"/>
                    <a:gd name="connsiteY145" fmla="*/ 350424 h 2169949"/>
                    <a:gd name="connsiteX146" fmla="*/ 618371 w 1645921"/>
                    <a:gd name="connsiteY146" fmla="*/ 350723 h 2169949"/>
                    <a:gd name="connsiteX147" fmla="*/ 771720 w 1645921"/>
                    <a:gd name="connsiteY147" fmla="*/ 118161 h 2169949"/>
                    <a:gd name="connsiteX148" fmla="*/ 762323 w 1645921"/>
                    <a:gd name="connsiteY148" fmla="*/ 118161 h 2169949"/>
                    <a:gd name="connsiteX149" fmla="*/ 954457 w 1645921"/>
                    <a:gd name="connsiteY149" fmla="*/ 116819 h 2169949"/>
                    <a:gd name="connsiteX150" fmla="*/ 886733 w 1645921"/>
                    <a:gd name="connsiteY150" fmla="*/ 117416 h 2169949"/>
                    <a:gd name="connsiteX151" fmla="*/ 841384 w 1645921"/>
                    <a:gd name="connsiteY151" fmla="*/ 117416 h 2169949"/>
                    <a:gd name="connsiteX152" fmla="*/ 993392 w 1645921"/>
                    <a:gd name="connsiteY152" fmla="*/ 345800 h 2169949"/>
                    <a:gd name="connsiteX153" fmla="*/ 994585 w 1645921"/>
                    <a:gd name="connsiteY153" fmla="*/ 345352 h 2169949"/>
                    <a:gd name="connsiteX154" fmla="*/ 989513 w 1645921"/>
                    <a:gd name="connsiteY154" fmla="*/ 308208 h 2169949"/>
                    <a:gd name="connsiteX155" fmla="*/ 961767 w 1645921"/>
                    <a:gd name="connsiteY155" fmla="*/ 123233 h 2169949"/>
                    <a:gd name="connsiteX156" fmla="*/ 954457 w 1645921"/>
                    <a:gd name="connsiteY156" fmla="*/ 116819 h 2169949"/>
                    <a:gd name="connsiteX157" fmla="*/ 686185 w 1645921"/>
                    <a:gd name="connsiteY157" fmla="*/ 0 h 2169949"/>
                    <a:gd name="connsiteX158" fmla="*/ 934104 w 1645921"/>
                    <a:gd name="connsiteY158" fmla="*/ 0 h 2169949"/>
                    <a:gd name="connsiteX159" fmla="*/ 970742 w 1645921"/>
                    <a:gd name="connsiteY159" fmla="*/ 36638 h 2169949"/>
                    <a:gd name="connsiteX160" fmla="*/ 961098 w 1645921"/>
                    <a:gd name="connsiteY160" fmla="*/ 59922 h 2169949"/>
                    <a:gd name="connsiteX161" fmla="*/ 1051055 w 1645921"/>
                    <a:gd name="connsiteY161" fmla="*/ 59922 h 2169949"/>
                    <a:gd name="connsiteX162" fmla="*/ 1073915 w 1645921"/>
                    <a:gd name="connsiteY162" fmla="*/ 82782 h 2169949"/>
                    <a:gd name="connsiteX163" fmla="*/ 1073914 w 1645921"/>
                    <a:gd name="connsiteY163" fmla="*/ 82782 h 2169949"/>
                    <a:gd name="connsiteX164" fmla="*/ 1051054 w 1645921"/>
                    <a:gd name="connsiteY164" fmla="*/ 105642 h 2169949"/>
                    <a:gd name="connsiteX165" fmla="*/ 984543 w 1645921"/>
                    <a:gd name="connsiteY165" fmla="*/ 105642 h 2169949"/>
                    <a:gd name="connsiteX166" fmla="*/ 1025912 w 1645921"/>
                    <a:gd name="connsiteY166" fmla="*/ 382944 h 2169949"/>
                    <a:gd name="connsiteX167" fmla="*/ 1029492 w 1645921"/>
                    <a:gd name="connsiteY167" fmla="*/ 382348 h 2169949"/>
                    <a:gd name="connsiteX168" fmla="*/ 1029641 w 1645921"/>
                    <a:gd name="connsiteY168" fmla="*/ 383839 h 2169949"/>
                    <a:gd name="connsiteX169" fmla="*/ 1029470 w 1645921"/>
                    <a:gd name="connsiteY169" fmla="*/ 385248 h 2169949"/>
                    <a:gd name="connsiteX170" fmla="*/ 1157032 w 1645921"/>
                    <a:gd name="connsiteY170" fmla="*/ 385248 h 2169949"/>
                    <a:gd name="connsiteX171" fmla="*/ 1157032 w 1645921"/>
                    <a:gd name="connsiteY171" fmla="*/ 310832 h 2169949"/>
                    <a:gd name="connsiteX172" fmla="*/ 1126536 w 1645921"/>
                    <a:gd name="connsiteY172" fmla="*/ 310832 h 2169949"/>
                    <a:gd name="connsiteX173" fmla="*/ 1117392 w 1645921"/>
                    <a:gd name="connsiteY173" fmla="*/ 301688 h 2169949"/>
                    <a:gd name="connsiteX174" fmla="*/ 1126536 w 1645921"/>
                    <a:gd name="connsiteY174" fmla="*/ 292544 h 2169949"/>
                    <a:gd name="connsiteX175" fmla="*/ 1157032 w 1645921"/>
                    <a:gd name="connsiteY175" fmla="*/ 292544 h 2169949"/>
                    <a:gd name="connsiteX176" fmla="*/ 1157032 w 1645921"/>
                    <a:gd name="connsiteY176" fmla="*/ 282034 h 2169949"/>
                    <a:gd name="connsiteX177" fmla="*/ 1126536 w 1645921"/>
                    <a:gd name="connsiteY177" fmla="*/ 282034 h 2169949"/>
                    <a:gd name="connsiteX178" fmla="*/ 1117392 w 1645921"/>
                    <a:gd name="connsiteY178" fmla="*/ 272890 h 2169949"/>
                    <a:gd name="connsiteX179" fmla="*/ 1126536 w 1645921"/>
                    <a:gd name="connsiteY179" fmla="*/ 263746 h 2169949"/>
                    <a:gd name="connsiteX180" fmla="*/ 1157032 w 1645921"/>
                    <a:gd name="connsiteY180" fmla="*/ 263746 h 2169949"/>
                    <a:gd name="connsiteX181" fmla="*/ 1157032 w 1645921"/>
                    <a:gd name="connsiteY181" fmla="*/ 253236 h 2169949"/>
                    <a:gd name="connsiteX182" fmla="*/ 1126536 w 1645921"/>
                    <a:gd name="connsiteY182" fmla="*/ 253236 h 2169949"/>
                    <a:gd name="connsiteX183" fmla="*/ 1117392 w 1645921"/>
                    <a:gd name="connsiteY183" fmla="*/ 244092 h 2169949"/>
                    <a:gd name="connsiteX184" fmla="*/ 1126536 w 1645921"/>
                    <a:gd name="connsiteY184" fmla="*/ 234948 h 2169949"/>
                    <a:gd name="connsiteX185" fmla="*/ 1157032 w 1645921"/>
                    <a:gd name="connsiteY185" fmla="*/ 234948 h 2169949"/>
                    <a:gd name="connsiteX186" fmla="*/ 1157032 w 1645921"/>
                    <a:gd name="connsiteY186" fmla="*/ 219866 h 2169949"/>
                    <a:gd name="connsiteX187" fmla="*/ 1170748 w 1645921"/>
                    <a:gd name="connsiteY187" fmla="*/ 206150 h 2169949"/>
                    <a:gd name="connsiteX188" fmla="*/ 1184464 w 1645921"/>
                    <a:gd name="connsiteY188" fmla="*/ 219866 h 2169949"/>
                    <a:gd name="connsiteX189" fmla="*/ 1184464 w 1645921"/>
                    <a:gd name="connsiteY189" fmla="*/ 234948 h 2169949"/>
                    <a:gd name="connsiteX190" fmla="*/ 1210556 w 1645921"/>
                    <a:gd name="connsiteY190" fmla="*/ 234948 h 2169949"/>
                    <a:gd name="connsiteX191" fmla="*/ 1219700 w 1645921"/>
                    <a:gd name="connsiteY191" fmla="*/ 244092 h 2169949"/>
                    <a:gd name="connsiteX192" fmla="*/ 1210556 w 1645921"/>
                    <a:gd name="connsiteY192" fmla="*/ 253236 h 2169949"/>
                    <a:gd name="connsiteX193" fmla="*/ 1184464 w 1645921"/>
                    <a:gd name="connsiteY193" fmla="*/ 253236 h 2169949"/>
                    <a:gd name="connsiteX194" fmla="*/ 1184464 w 1645921"/>
                    <a:gd name="connsiteY194" fmla="*/ 263746 h 2169949"/>
                    <a:gd name="connsiteX195" fmla="*/ 1210556 w 1645921"/>
                    <a:gd name="connsiteY195" fmla="*/ 263746 h 2169949"/>
                    <a:gd name="connsiteX196" fmla="*/ 1219700 w 1645921"/>
                    <a:gd name="connsiteY196" fmla="*/ 272890 h 2169949"/>
                    <a:gd name="connsiteX197" fmla="*/ 1210556 w 1645921"/>
                    <a:gd name="connsiteY197" fmla="*/ 282034 h 2169949"/>
                    <a:gd name="connsiteX198" fmla="*/ 1184464 w 1645921"/>
                    <a:gd name="connsiteY198" fmla="*/ 282034 h 2169949"/>
                    <a:gd name="connsiteX199" fmla="*/ 1184464 w 1645921"/>
                    <a:gd name="connsiteY199" fmla="*/ 292544 h 2169949"/>
                    <a:gd name="connsiteX200" fmla="*/ 1210556 w 1645921"/>
                    <a:gd name="connsiteY200" fmla="*/ 292544 h 2169949"/>
                    <a:gd name="connsiteX201" fmla="*/ 1219700 w 1645921"/>
                    <a:gd name="connsiteY201" fmla="*/ 301688 h 2169949"/>
                    <a:gd name="connsiteX202" fmla="*/ 1210556 w 1645921"/>
                    <a:gd name="connsiteY202" fmla="*/ 310832 h 2169949"/>
                    <a:gd name="connsiteX203" fmla="*/ 1184464 w 1645921"/>
                    <a:gd name="connsiteY203" fmla="*/ 310832 h 2169949"/>
                    <a:gd name="connsiteX204" fmla="*/ 1184464 w 1645921"/>
                    <a:gd name="connsiteY204" fmla="*/ 385248 h 2169949"/>
                    <a:gd name="connsiteX205" fmla="*/ 1315794 w 1645921"/>
                    <a:gd name="connsiteY205" fmla="*/ 385248 h 2169949"/>
                    <a:gd name="connsiteX206" fmla="*/ 1315794 w 1645921"/>
                    <a:gd name="connsiteY206" fmla="*/ 310832 h 2169949"/>
                    <a:gd name="connsiteX207" fmla="*/ 1286537 w 1645921"/>
                    <a:gd name="connsiteY207" fmla="*/ 310832 h 2169949"/>
                    <a:gd name="connsiteX208" fmla="*/ 1277393 w 1645921"/>
                    <a:gd name="connsiteY208" fmla="*/ 301688 h 2169949"/>
                    <a:gd name="connsiteX209" fmla="*/ 1286537 w 1645921"/>
                    <a:gd name="connsiteY209" fmla="*/ 292544 h 2169949"/>
                    <a:gd name="connsiteX210" fmla="*/ 1315794 w 1645921"/>
                    <a:gd name="connsiteY210" fmla="*/ 292544 h 2169949"/>
                    <a:gd name="connsiteX211" fmla="*/ 1315794 w 1645921"/>
                    <a:gd name="connsiteY211" fmla="*/ 282034 h 2169949"/>
                    <a:gd name="connsiteX212" fmla="*/ 1286537 w 1645921"/>
                    <a:gd name="connsiteY212" fmla="*/ 282034 h 2169949"/>
                    <a:gd name="connsiteX213" fmla="*/ 1277393 w 1645921"/>
                    <a:gd name="connsiteY213" fmla="*/ 272890 h 2169949"/>
                    <a:gd name="connsiteX214" fmla="*/ 1286537 w 1645921"/>
                    <a:gd name="connsiteY214" fmla="*/ 263746 h 2169949"/>
                    <a:gd name="connsiteX215" fmla="*/ 1315794 w 1645921"/>
                    <a:gd name="connsiteY215" fmla="*/ 263746 h 2169949"/>
                    <a:gd name="connsiteX216" fmla="*/ 1315794 w 1645921"/>
                    <a:gd name="connsiteY216" fmla="*/ 253236 h 2169949"/>
                    <a:gd name="connsiteX217" fmla="*/ 1286537 w 1645921"/>
                    <a:gd name="connsiteY217" fmla="*/ 253236 h 2169949"/>
                    <a:gd name="connsiteX218" fmla="*/ 1277393 w 1645921"/>
                    <a:gd name="connsiteY218" fmla="*/ 244092 h 2169949"/>
                    <a:gd name="connsiteX219" fmla="*/ 1286537 w 1645921"/>
                    <a:gd name="connsiteY219" fmla="*/ 234948 h 2169949"/>
                    <a:gd name="connsiteX220" fmla="*/ 1315794 w 1645921"/>
                    <a:gd name="connsiteY220" fmla="*/ 234948 h 2169949"/>
                    <a:gd name="connsiteX221" fmla="*/ 1315794 w 1645921"/>
                    <a:gd name="connsiteY221" fmla="*/ 219866 h 2169949"/>
                    <a:gd name="connsiteX222" fmla="*/ 1329510 w 1645921"/>
                    <a:gd name="connsiteY222" fmla="*/ 206150 h 2169949"/>
                    <a:gd name="connsiteX223" fmla="*/ 1343226 w 1645921"/>
                    <a:gd name="connsiteY223" fmla="*/ 219866 h 2169949"/>
                    <a:gd name="connsiteX224" fmla="*/ 1343226 w 1645921"/>
                    <a:gd name="connsiteY224" fmla="*/ 234948 h 2169949"/>
                    <a:gd name="connsiteX225" fmla="*/ 1370557 w 1645921"/>
                    <a:gd name="connsiteY225" fmla="*/ 234948 h 2169949"/>
                    <a:gd name="connsiteX226" fmla="*/ 1379701 w 1645921"/>
                    <a:gd name="connsiteY226" fmla="*/ 244092 h 2169949"/>
                    <a:gd name="connsiteX227" fmla="*/ 1370557 w 1645921"/>
                    <a:gd name="connsiteY227" fmla="*/ 253236 h 2169949"/>
                    <a:gd name="connsiteX228" fmla="*/ 1343226 w 1645921"/>
                    <a:gd name="connsiteY228" fmla="*/ 253236 h 2169949"/>
                    <a:gd name="connsiteX229" fmla="*/ 1343226 w 1645921"/>
                    <a:gd name="connsiteY229" fmla="*/ 263746 h 2169949"/>
                    <a:gd name="connsiteX230" fmla="*/ 1370557 w 1645921"/>
                    <a:gd name="connsiteY230" fmla="*/ 263746 h 2169949"/>
                    <a:gd name="connsiteX231" fmla="*/ 1379701 w 1645921"/>
                    <a:gd name="connsiteY231" fmla="*/ 272890 h 2169949"/>
                    <a:gd name="connsiteX232" fmla="*/ 1370557 w 1645921"/>
                    <a:gd name="connsiteY232" fmla="*/ 282034 h 2169949"/>
                    <a:gd name="connsiteX233" fmla="*/ 1343226 w 1645921"/>
                    <a:gd name="connsiteY233" fmla="*/ 282034 h 2169949"/>
                    <a:gd name="connsiteX234" fmla="*/ 1343226 w 1645921"/>
                    <a:gd name="connsiteY234" fmla="*/ 292544 h 2169949"/>
                    <a:gd name="connsiteX235" fmla="*/ 1370557 w 1645921"/>
                    <a:gd name="connsiteY235" fmla="*/ 292544 h 2169949"/>
                    <a:gd name="connsiteX236" fmla="*/ 1379701 w 1645921"/>
                    <a:gd name="connsiteY236" fmla="*/ 301688 h 2169949"/>
                    <a:gd name="connsiteX237" fmla="*/ 1370557 w 1645921"/>
                    <a:gd name="connsiteY237" fmla="*/ 310832 h 2169949"/>
                    <a:gd name="connsiteX238" fmla="*/ 1343226 w 1645921"/>
                    <a:gd name="connsiteY238" fmla="*/ 310832 h 2169949"/>
                    <a:gd name="connsiteX239" fmla="*/ 1343226 w 1645921"/>
                    <a:gd name="connsiteY239" fmla="*/ 385248 h 2169949"/>
                    <a:gd name="connsiteX240" fmla="*/ 1497488 w 1645921"/>
                    <a:gd name="connsiteY240" fmla="*/ 385248 h 2169949"/>
                    <a:gd name="connsiteX241" fmla="*/ 1505347 w 1645921"/>
                    <a:gd name="connsiteY241" fmla="*/ 388503 h 2169949"/>
                    <a:gd name="connsiteX242" fmla="*/ 1505405 w 1645921"/>
                    <a:gd name="connsiteY242" fmla="*/ 388454 h 2169949"/>
                    <a:gd name="connsiteX243" fmla="*/ 1524728 w 1645921"/>
                    <a:gd name="connsiteY243" fmla="*/ 390145 h 2169949"/>
                    <a:gd name="connsiteX244" fmla="*/ 1523038 w 1645921"/>
                    <a:gd name="connsiteY244" fmla="*/ 409469 h 2169949"/>
                    <a:gd name="connsiteX245" fmla="*/ 1085083 w 1645921"/>
                    <a:gd name="connsiteY245" fmla="*/ 776956 h 2169949"/>
                    <a:gd name="connsiteX246" fmla="*/ 1087573 w 1645921"/>
                    <a:gd name="connsiteY246" fmla="*/ 789880 h 2169949"/>
                    <a:gd name="connsiteX247" fmla="*/ 1112255 w 1645921"/>
                    <a:gd name="connsiteY247" fmla="*/ 956306 h 2169949"/>
                    <a:gd name="connsiteX248" fmla="*/ 1133490 w 1645921"/>
                    <a:gd name="connsiteY248" fmla="*/ 1096779 h 2169949"/>
                    <a:gd name="connsiteX249" fmla="*/ 1146738 w 1645921"/>
                    <a:gd name="connsiteY249" fmla="*/ 1185346 h 2169949"/>
                    <a:gd name="connsiteX250" fmla="*/ 1147283 w 1645921"/>
                    <a:gd name="connsiteY250" fmla="*/ 1189702 h 2169949"/>
                    <a:gd name="connsiteX251" fmla="*/ 1153816 w 1645921"/>
                    <a:gd name="connsiteY251" fmla="*/ 1215292 h 2169949"/>
                    <a:gd name="connsiteX252" fmla="*/ 1156176 w 1645921"/>
                    <a:gd name="connsiteY252" fmla="*/ 1249956 h 2169949"/>
                    <a:gd name="connsiteX253" fmla="*/ 1190114 w 1645921"/>
                    <a:gd name="connsiteY253" fmla="*/ 1475367 h 2169949"/>
                    <a:gd name="connsiteX254" fmla="*/ 1217701 w 1645921"/>
                    <a:gd name="connsiteY254" fmla="*/ 1659579 h 2169949"/>
                    <a:gd name="connsiteX255" fmla="*/ 1221875 w 1645921"/>
                    <a:gd name="connsiteY255" fmla="*/ 1665931 h 2169949"/>
                    <a:gd name="connsiteX256" fmla="*/ 1224235 w 1645921"/>
                    <a:gd name="connsiteY256" fmla="*/ 1671920 h 2169949"/>
                    <a:gd name="connsiteX257" fmla="*/ 1235668 w 1645921"/>
                    <a:gd name="connsiteY257" fmla="*/ 1781903 h 2169949"/>
                    <a:gd name="connsiteX258" fmla="*/ 1258718 w 1645921"/>
                    <a:gd name="connsiteY258" fmla="*/ 1935625 h 2169949"/>
                    <a:gd name="connsiteX259" fmla="*/ 1281222 w 1645921"/>
                    <a:gd name="connsiteY259" fmla="*/ 2087713 h 2169949"/>
                    <a:gd name="connsiteX260" fmla="*/ 1286826 w 1645921"/>
                    <a:gd name="connsiteY260" fmla="*/ 2124229 h 2169949"/>
                    <a:gd name="connsiteX261" fmla="*/ 1623061 w 1645921"/>
                    <a:gd name="connsiteY261" fmla="*/ 2124229 h 2169949"/>
                    <a:gd name="connsiteX262" fmla="*/ 1636122 w 1645921"/>
                    <a:gd name="connsiteY262" fmla="*/ 2129640 h 2169949"/>
                    <a:gd name="connsiteX263" fmla="*/ 1640572 w 1645921"/>
                    <a:gd name="connsiteY263" fmla="*/ 2129637 h 2169949"/>
                    <a:gd name="connsiteX264" fmla="*/ 1640572 w 1645921"/>
                    <a:gd name="connsiteY264" fmla="*/ 2134176 h 2169949"/>
                    <a:gd name="connsiteX265" fmla="*/ 1645921 w 1645921"/>
                    <a:gd name="connsiteY265" fmla="*/ 2147089 h 2169949"/>
                    <a:gd name="connsiteX266" fmla="*/ 1645920 w 1645921"/>
                    <a:gd name="connsiteY266" fmla="*/ 2147089 h 2169949"/>
                    <a:gd name="connsiteX267" fmla="*/ 1640572 w 1645921"/>
                    <a:gd name="connsiteY267" fmla="*/ 2160000 h 2169949"/>
                    <a:gd name="connsiteX268" fmla="*/ 1640572 w 1645921"/>
                    <a:gd name="connsiteY268" fmla="*/ 2166683 h 2169949"/>
                    <a:gd name="connsiteX269" fmla="*/ 1630945 w 1645921"/>
                    <a:gd name="connsiteY269" fmla="*/ 2166683 h 2169949"/>
                    <a:gd name="connsiteX270" fmla="*/ 1623060 w 1645921"/>
                    <a:gd name="connsiteY270" fmla="*/ 2169949 h 2169949"/>
                    <a:gd name="connsiteX271" fmla="*/ 22860 w 1645921"/>
                    <a:gd name="connsiteY271" fmla="*/ 2169948 h 2169949"/>
                    <a:gd name="connsiteX272" fmla="*/ 14978 w 1645921"/>
                    <a:gd name="connsiteY272" fmla="*/ 2166683 h 2169949"/>
                    <a:gd name="connsiteX273" fmla="*/ 5349 w 1645921"/>
                    <a:gd name="connsiteY273" fmla="*/ 2166683 h 2169949"/>
                    <a:gd name="connsiteX274" fmla="*/ 5349 w 1645921"/>
                    <a:gd name="connsiteY274" fmla="*/ 2160002 h 2169949"/>
                    <a:gd name="connsiteX275" fmla="*/ 0 w 1645921"/>
                    <a:gd name="connsiteY275" fmla="*/ 2147089 h 2169949"/>
                    <a:gd name="connsiteX276" fmla="*/ 6696 w 1645921"/>
                    <a:gd name="connsiteY276" fmla="*/ 2130925 h 2169949"/>
                    <a:gd name="connsiteX277" fmla="*/ 22860 w 1645921"/>
                    <a:gd name="connsiteY277" fmla="*/ 2124229 h 2169949"/>
                    <a:gd name="connsiteX278" fmla="*/ 410941 w 1645921"/>
                    <a:gd name="connsiteY278" fmla="*/ 2124229 h 2169949"/>
                    <a:gd name="connsiteX279" fmla="*/ 415334 w 1645921"/>
                    <a:gd name="connsiteY279" fmla="*/ 2082631 h 2169949"/>
                    <a:gd name="connsiteX280" fmla="*/ 427676 w 1645921"/>
                    <a:gd name="connsiteY280" fmla="*/ 1961033 h 2169949"/>
                    <a:gd name="connsiteX281" fmla="*/ 437295 w 1645921"/>
                    <a:gd name="connsiteY281" fmla="*/ 1862847 h 2169949"/>
                    <a:gd name="connsiteX282" fmla="*/ 449455 w 1645921"/>
                    <a:gd name="connsiteY282" fmla="*/ 1745786 h 2169949"/>
                    <a:gd name="connsiteX283" fmla="*/ 453447 w 1645921"/>
                    <a:gd name="connsiteY283" fmla="*/ 1706221 h 2169949"/>
                    <a:gd name="connsiteX284" fmla="*/ 444554 w 1645921"/>
                    <a:gd name="connsiteY284" fmla="*/ 1691158 h 2169949"/>
                    <a:gd name="connsiteX285" fmla="*/ 458348 w 1645921"/>
                    <a:gd name="connsiteY285" fmla="*/ 1653227 h 2169949"/>
                    <a:gd name="connsiteX286" fmla="*/ 475045 w 1645921"/>
                    <a:gd name="connsiteY286" fmla="*/ 1492971 h 2169949"/>
                    <a:gd name="connsiteX287" fmla="*/ 488112 w 1645921"/>
                    <a:gd name="connsiteY287" fmla="*/ 1357761 h 2169949"/>
                    <a:gd name="connsiteX288" fmla="*/ 501179 w 1645921"/>
                    <a:gd name="connsiteY288" fmla="*/ 1231626 h 2169949"/>
                    <a:gd name="connsiteX289" fmla="*/ 490834 w 1645921"/>
                    <a:gd name="connsiteY289" fmla="*/ 1215473 h 2169949"/>
                    <a:gd name="connsiteX290" fmla="*/ 505898 w 1645921"/>
                    <a:gd name="connsiteY290" fmla="*/ 1182805 h 2169949"/>
                    <a:gd name="connsiteX291" fmla="*/ 518239 w 1645921"/>
                    <a:gd name="connsiteY291" fmla="*/ 1063022 h 2169949"/>
                    <a:gd name="connsiteX292" fmla="*/ 527858 w 1645921"/>
                    <a:gd name="connsiteY292" fmla="*/ 966651 h 2169949"/>
                    <a:gd name="connsiteX293" fmla="*/ 540018 w 1645921"/>
                    <a:gd name="connsiteY293" fmla="*/ 847775 h 2169949"/>
                    <a:gd name="connsiteX294" fmla="*/ 548341 w 1645921"/>
                    <a:gd name="connsiteY294" fmla="*/ 764399 h 2169949"/>
                    <a:gd name="connsiteX295" fmla="*/ 132037 w 1645921"/>
                    <a:gd name="connsiteY295" fmla="*/ 415079 h 2169949"/>
                    <a:gd name="connsiteX296" fmla="*/ 129621 w 1645921"/>
                    <a:gd name="connsiteY296" fmla="*/ 410438 h 2169949"/>
                    <a:gd name="connsiteX297" fmla="*/ 125334 w 1645921"/>
                    <a:gd name="connsiteY297" fmla="*/ 408662 h 2169949"/>
                    <a:gd name="connsiteX298" fmla="*/ 121316 w 1645921"/>
                    <a:gd name="connsiteY298" fmla="*/ 398964 h 2169949"/>
                    <a:gd name="connsiteX299" fmla="*/ 135032 w 1645921"/>
                    <a:gd name="connsiteY299" fmla="*/ 385248 h 2169949"/>
                    <a:gd name="connsiteX300" fmla="*/ 301963 w 1645921"/>
                    <a:gd name="connsiteY300" fmla="*/ 385248 h 2169949"/>
                    <a:gd name="connsiteX301" fmla="*/ 301963 w 1645921"/>
                    <a:gd name="connsiteY301" fmla="*/ 319242 h 2169949"/>
                    <a:gd name="connsiteX302" fmla="*/ 274367 w 1645921"/>
                    <a:gd name="connsiteY302" fmla="*/ 319242 h 2169949"/>
                    <a:gd name="connsiteX303" fmla="*/ 265223 w 1645921"/>
                    <a:gd name="connsiteY303" fmla="*/ 310098 h 2169949"/>
                    <a:gd name="connsiteX304" fmla="*/ 274367 w 1645921"/>
                    <a:gd name="connsiteY304" fmla="*/ 300954 h 2169949"/>
                    <a:gd name="connsiteX305" fmla="*/ 301963 w 1645921"/>
                    <a:gd name="connsiteY305" fmla="*/ 300954 h 2169949"/>
                    <a:gd name="connsiteX306" fmla="*/ 301963 w 1645921"/>
                    <a:gd name="connsiteY306" fmla="*/ 290444 h 2169949"/>
                    <a:gd name="connsiteX307" fmla="*/ 274367 w 1645921"/>
                    <a:gd name="connsiteY307" fmla="*/ 290444 h 2169949"/>
                    <a:gd name="connsiteX308" fmla="*/ 265223 w 1645921"/>
                    <a:gd name="connsiteY308" fmla="*/ 281300 h 2169949"/>
                    <a:gd name="connsiteX309" fmla="*/ 274367 w 1645921"/>
                    <a:gd name="connsiteY309" fmla="*/ 272156 h 2169949"/>
                    <a:gd name="connsiteX310" fmla="*/ 301963 w 1645921"/>
                    <a:gd name="connsiteY310" fmla="*/ 272156 h 2169949"/>
                    <a:gd name="connsiteX311" fmla="*/ 301963 w 1645921"/>
                    <a:gd name="connsiteY311" fmla="*/ 261646 h 2169949"/>
                    <a:gd name="connsiteX312" fmla="*/ 274367 w 1645921"/>
                    <a:gd name="connsiteY312" fmla="*/ 261646 h 2169949"/>
                    <a:gd name="connsiteX313" fmla="*/ 265223 w 1645921"/>
                    <a:gd name="connsiteY313" fmla="*/ 252502 h 2169949"/>
                    <a:gd name="connsiteX314" fmla="*/ 274367 w 1645921"/>
                    <a:gd name="connsiteY314" fmla="*/ 243358 h 2169949"/>
                    <a:gd name="connsiteX315" fmla="*/ 301963 w 1645921"/>
                    <a:gd name="connsiteY315" fmla="*/ 243358 h 2169949"/>
                    <a:gd name="connsiteX316" fmla="*/ 301963 w 1645921"/>
                    <a:gd name="connsiteY316" fmla="*/ 219866 h 2169949"/>
                    <a:gd name="connsiteX317" fmla="*/ 315679 w 1645921"/>
                    <a:gd name="connsiteY317" fmla="*/ 206150 h 2169949"/>
                    <a:gd name="connsiteX318" fmla="*/ 329395 w 1645921"/>
                    <a:gd name="connsiteY318" fmla="*/ 219866 h 2169949"/>
                    <a:gd name="connsiteX319" fmla="*/ 329395 w 1645921"/>
                    <a:gd name="connsiteY319" fmla="*/ 243358 h 2169949"/>
                    <a:gd name="connsiteX320" fmla="*/ 358387 w 1645921"/>
                    <a:gd name="connsiteY320" fmla="*/ 243358 h 2169949"/>
                    <a:gd name="connsiteX321" fmla="*/ 367531 w 1645921"/>
                    <a:gd name="connsiteY321" fmla="*/ 252502 h 2169949"/>
                    <a:gd name="connsiteX322" fmla="*/ 358387 w 1645921"/>
                    <a:gd name="connsiteY322" fmla="*/ 261646 h 2169949"/>
                    <a:gd name="connsiteX323" fmla="*/ 329395 w 1645921"/>
                    <a:gd name="connsiteY323" fmla="*/ 261646 h 2169949"/>
                    <a:gd name="connsiteX324" fmla="*/ 329395 w 1645921"/>
                    <a:gd name="connsiteY324" fmla="*/ 272156 h 2169949"/>
                    <a:gd name="connsiteX325" fmla="*/ 358387 w 1645921"/>
                    <a:gd name="connsiteY325" fmla="*/ 272156 h 2169949"/>
                    <a:gd name="connsiteX326" fmla="*/ 367531 w 1645921"/>
                    <a:gd name="connsiteY326" fmla="*/ 281300 h 2169949"/>
                    <a:gd name="connsiteX327" fmla="*/ 358387 w 1645921"/>
                    <a:gd name="connsiteY327" fmla="*/ 290444 h 2169949"/>
                    <a:gd name="connsiteX328" fmla="*/ 329395 w 1645921"/>
                    <a:gd name="connsiteY328" fmla="*/ 290444 h 2169949"/>
                    <a:gd name="connsiteX329" fmla="*/ 329395 w 1645921"/>
                    <a:gd name="connsiteY329" fmla="*/ 300954 h 2169949"/>
                    <a:gd name="connsiteX330" fmla="*/ 358387 w 1645921"/>
                    <a:gd name="connsiteY330" fmla="*/ 300954 h 2169949"/>
                    <a:gd name="connsiteX331" fmla="*/ 367531 w 1645921"/>
                    <a:gd name="connsiteY331" fmla="*/ 310098 h 2169949"/>
                    <a:gd name="connsiteX332" fmla="*/ 358387 w 1645921"/>
                    <a:gd name="connsiteY332" fmla="*/ 319242 h 2169949"/>
                    <a:gd name="connsiteX333" fmla="*/ 329395 w 1645921"/>
                    <a:gd name="connsiteY333" fmla="*/ 319242 h 2169949"/>
                    <a:gd name="connsiteX334" fmla="*/ 329395 w 1645921"/>
                    <a:gd name="connsiteY334" fmla="*/ 385248 h 2169949"/>
                    <a:gd name="connsiteX335" fmla="*/ 447531 w 1645921"/>
                    <a:gd name="connsiteY335" fmla="*/ 385248 h 2169949"/>
                    <a:gd name="connsiteX336" fmla="*/ 447531 w 1645921"/>
                    <a:gd name="connsiteY336" fmla="*/ 315782 h 2169949"/>
                    <a:gd name="connsiteX337" fmla="*/ 417009 w 1645921"/>
                    <a:gd name="connsiteY337" fmla="*/ 315782 h 2169949"/>
                    <a:gd name="connsiteX338" fmla="*/ 407865 w 1645921"/>
                    <a:gd name="connsiteY338" fmla="*/ 306638 h 2169949"/>
                    <a:gd name="connsiteX339" fmla="*/ 417009 w 1645921"/>
                    <a:gd name="connsiteY339" fmla="*/ 297494 h 2169949"/>
                    <a:gd name="connsiteX340" fmla="*/ 447531 w 1645921"/>
                    <a:gd name="connsiteY340" fmla="*/ 297494 h 2169949"/>
                    <a:gd name="connsiteX341" fmla="*/ 447531 w 1645921"/>
                    <a:gd name="connsiteY341" fmla="*/ 286984 h 2169949"/>
                    <a:gd name="connsiteX342" fmla="*/ 417009 w 1645921"/>
                    <a:gd name="connsiteY342" fmla="*/ 286984 h 2169949"/>
                    <a:gd name="connsiteX343" fmla="*/ 407865 w 1645921"/>
                    <a:gd name="connsiteY343" fmla="*/ 277840 h 2169949"/>
                    <a:gd name="connsiteX344" fmla="*/ 417009 w 1645921"/>
                    <a:gd name="connsiteY344" fmla="*/ 268696 h 2169949"/>
                    <a:gd name="connsiteX345" fmla="*/ 447531 w 1645921"/>
                    <a:gd name="connsiteY345" fmla="*/ 268696 h 2169949"/>
                    <a:gd name="connsiteX346" fmla="*/ 447531 w 1645921"/>
                    <a:gd name="connsiteY346" fmla="*/ 258186 h 2169949"/>
                    <a:gd name="connsiteX347" fmla="*/ 417009 w 1645921"/>
                    <a:gd name="connsiteY347" fmla="*/ 258186 h 2169949"/>
                    <a:gd name="connsiteX348" fmla="*/ 407865 w 1645921"/>
                    <a:gd name="connsiteY348" fmla="*/ 249042 h 2169949"/>
                    <a:gd name="connsiteX349" fmla="*/ 417009 w 1645921"/>
                    <a:gd name="connsiteY349" fmla="*/ 239898 h 2169949"/>
                    <a:gd name="connsiteX350" fmla="*/ 447531 w 1645921"/>
                    <a:gd name="connsiteY350" fmla="*/ 239898 h 2169949"/>
                    <a:gd name="connsiteX351" fmla="*/ 447531 w 1645921"/>
                    <a:gd name="connsiteY351" fmla="*/ 219866 h 2169949"/>
                    <a:gd name="connsiteX352" fmla="*/ 461247 w 1645921"/>
                    <a:gd name="connsiteY352" fmla="*/ 206150 h 2169949"/>
                    <a:gd name="connsiteX353" fmla="*/ 474963 w 1645921"/>
                    <a:gd name="connsiteY353" fmla="*/ 219866 h 2169949"/>
                    <a:gd name="connsiteX354" fmla="*/ 474963 w 1645921"/>
                    <a:gd name="connsiteY354" fmla="*/ 239898 h 2169949"/>
                    <a:gd name="connsiteX355" fmla="*/ 501029 w 1645921"/>
                    <a:gd name="connsiteY355" fmla="*/ 239898 h 2169949"/>
                    <a:gd name="connsiteX356" fmla="*/ 510173 w 1645921"/>
                    <a:gd name="connsiteY356" fmla="*/ 249042 h 2169949"/>
                    <a:gd name="connsiteX357" fmla="*/ 501029 w 1645921"/>
                    <a:gd name="connsiteY357" fmla="*/ 258186 h 2169949"/>
                    <a:gd name="connsiteX358" fmla="*/ 474963 w 1645921"/>
                    <a:gd name="connsiteY358" fmla="*/ 258186 h 2169949"/>
                    <a:gd name="connsiteX359" fmla="*/ 474963 w 1645921"/>
                    <a:gd name="connsiteY359" fmla="*/ 268696 h 2169949"/>
                    <a:gd name="connsiteX360" fmla="*/ 501029 w 1645921"/>
                    <a:gd name="connsiteY360" fmla="*/ 268696 h 2169949"/>
                    <a:gd name="connsiteX361" fmla="*/ 510173 w 1645921"/>
                    <a:gd name="connsiteY361" fmla="*/ 277840 h 2169949"/>
                    <a:gd name="connsiteX362" fmla="*/ 501029 w 1645921"/>
                    <a:gd name="connsiteY362" fmla="*/ 286984 h 2169949"/>
                    <a:gd name="connsiteX363" fmla="*/ 474963 w 1645921"/>
                    <a:gd name="connsiteY363" fmla="*/ 286984 h 2169949"/>
                    <a:gd name="connsiteX364" fmla="*/ 474963 w 1645921"/>
                    <a:gd name="connsiteY364" fmla="*/ 297494 h 2169949"/>
                    <a:gd name="connsiteX365" fmla="*/ 501029 w 1645921"/>
                    <a:gd name="connsiteY365" fmla="*/ 297494 h 2169949"/>
                    <a:gd name="connsiteX366" fmla="*/ 510173 w 1645921"/>
                    <a:gd name="connsiteY366" fmla="*/ 306638 h 2169949"/>
                    <a:gd name="connsiteX367" fmla="*/ 501029 w 1645921"/>
                    <a:gd name="connsiteY367" fmla="*/ 315782 h 2169949"/>
                    <a:gd name="connsiteX368" fmla="*/ 474963 w 1645921"/>
                    <a:gd name="connsiteY368" fmla="*/ 315782 h 2169949"/>
                    <a:gd name="connsiteX369" fmla="*/ 474963 w 1645921"/>
                    <a:gd name="connsiteY369" fmla="*/ 385248 h 2169949"/>
                    <a:gd name="connsiteX370" fmla="*/ 588306 w 1645921"/>
                    <a:gd name="connsiteY370" fmla="*/ 385248 h 2169949"/>
                    <a:gd name="connsiteX371" fmla="*/ 588536 w 1645921"/>
                    <a:gd name="connsiteY371" fmla="*/ 382944 h 2169949"/>
                    <a:gd name="connsiteX372" fmla="*/ 598679 w 1645921"/>
                    <a:gd name="connsiteY372" fmla="*/ 284490 h 2169949"/>
                    <a:gd name="connsiteX373" fmla="*/ 606437 w 1645921"/>
                    <a:gd name="connsiteY373" fmla="*/ 206025 h 2169949"/>
                    <a:gd name="connsiteX374" fmla="*/ 616580 w 1645921"/>
                    <a:gd name="connsiteY374" fmla="*/ 107571 h 2169949"/>
                    <a:gd name="connsiteX375" fmla="*/ 616580 w 1645921"/>
                    <a:gd name="connsiteY375" fmla="*/ 105641 h 2169949"/>
                    <a:gd name="connsiteX376" fmla="*/ 569236 w 1645921"/>
                    <a:gd name="connsiteY376" fmla="*/ 105641 h 2169949"/>
                    <a:gd name="connsiteX377" fmla="*/ 553072 w 1645921"/>
                    <a:gd name="connsiteY377" fmla="*/ 98945 h 2169949"/>
                    <a:gd name="connsiteX378" fmla="*/ 546376 w 1645921"/>
                    <a:gd name="connsiteY378" fmla="*/ 82781 h 2169949"/>
                    <a:gd name="connsiteX379" fmla="*/ 553072 w 1645921"/>
                    <a:gd name="connsiteY379" fmla="*/ 66617 h 2169949"/>
                    <a:gd name="connsiteX380" fmla="*/ 569236 w 1645921"/>
                    <a:gd name="connsiteY380" fmla="*/ 59922 h 2169949"/>
                    <a:gd name="connsiteX381" fmla="*/ 659192 w 1645921"/>
                    <a:gd name="connsiteY381" fmla="*/ 59922 h 2169949"/>
                    <a:gd name="connsiteX382" fmla="*/ 649547 w 1645921"/>
                    <a:gd name="connsiteY382" fmla="*/ 36638 h 2169949"/>
                    <a:gd name="connsiteX383" fmla="*/ 686185 w 1645921"/>
                    <a:gd name="connsiteY383" fmla="*/ 0 h 21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Lst>
                  <a:rect l="l" t="t" r="r" b="b"/>
                  <a:pathLst>
                    <a:path w="1645921" h="2169949">
                      <a:moveTo>
                        <a:pt x="817516" y="1935988"/>
                      </a:moveTo>
                      <a:lnTo>
                        <a:pt x="513238" y="2124229"/>
                      </a:lnTo>
                      <a:lnTo>
                        <a:pt x="820226" y="2124229"/>
                      </a:lnTo>
                      <a:close/>
                      <a:moveTo>
                        <a:pt x="848006" y="1933084"/>
                      </a:moveTo>
                      <a:lnTo>
                        <a:pt x="851058" y="2124229"/>
                      </a:lnTo>
                      <a:lnTo>
                        <a:pt x="1165501" y="2124229"/>
                      </a:lnTo>
                      <a:close/>
                      <a:moveTo>
                        <a:pt x="483030" y="1713663"/>
                      </a:moveTo>
                      <a:lnTo>
                        <a:pt x="441567" y="2124229"/>
                      </a:lnTo>
                      <a:lnTo>
                        <a:pt x="456637" y="2124229"/>
                      </a:lnTo>
                      <a:lnTo>
                        <a:pt x="806082" y="1908038"/>
                      </a:lnTo>
                      <a:cubicBezTo>
                        <a:pt x="698096" y="1843065"/>
                        <a:pt x="591198" y="1778817"/>
                        <a:pt x="483030" y="1713663"/>
                      </a:cubicBezTo>
                      <a:close/>
                      <a:moveTo>
                        <a:pt x="1192837" y="1703681"/>
                      </a:moveTo>
                      <a:cubicBezTo>
                        <a:pt x="1082854" y="1771921"/>
                        <a:pt x="973779" y="1839254"/>
                        <a:pt x="863251" y="1907494"/>
                      </a:cubicBezTo>
                      <a:lnTo>
                        <a:pt x="1223376" y="2124229"/>
                      </a:lnTo>
                      <a:lnTo>
                        <a:pt x="1255703" y="2124229"/>
                      </a:lnTo>
                      <a:close/>
                      <a:moveTo>
                        <a:pt x="813705" y="1701321"/>
                      </a:moveTo>
                      <a:cubicBezTo>
                        <a:pt x="718422" y="1702229"/>
                        <a:pt x="624048" y="1703318"/>
                        <a:pt x="529673" y="1704407"/>
                      </a:cubicBezTo>
                      <a:cubicBezTo>
                        <a:pt x="529492" y="1705133"/>
                        <a:pt x="529310" y="1705859"/>
                        <a:pt x="529129" y="1706584"/>
                      </a:cubicBezTo>
                      <a:cubicBezTo>
                        <a:pt x="624411" y="1763935"/>
                        <a:pt x="719874" y="1821286"/>
                        <a:pt x="816608" y="1879544"/>
                      </a:cubicBezTo>
                      <a:cubicBezTo>
                        <a:pt x="815701" y="1819108"/>
                        <a:pt x="814794" y="1760668"/>
                        <a:pt x="813705" y="1701321"/>
                      </a:cubicBezTo>
                      <a:close/>
                      <a:moveTo>
                        <a:pt x="1143109" y="1697147"/>
                      </a:moveTo>
                      <a:cubicBezTo>
                        <a:pt x="1043471" y="1698236"/>
                        <a:pt x="944014" y="1699325"/>
                        <a:pt x="844376" y="1700595"/>
                      </a:cubicBezTo>
                      <a:cubicBezTo>
                        <a:pt x="845284" y="1762120"/>
                        <a:pt x="846191" y="1821467"/>
                        <a:pt x="847280" y="1882630"/>
                      </a:cubicBezTo>
                      <a:cubicBezTo>
                        <a:pt x="947281" y="1820742"/>
                        <a:pt x="1045467" y="1759943"/>
                        <a:pt x="1143835" y="1699143"/>
                      </a:cubicBezTo>
                      <a:cubicBezTo>
                        <a:pt x="1143653" y="1698417"/>
                        <a:pt x="1143290" y="1697873"/>
                        <a:pt x="1143109" y="1697147"/>
                      </a:cubicBezTo>
                      <a:close/>
                      <a:moveTo>
                        <a:pt x="840565" y="1456129"/>
                      </a:moveTo>
                      <a:cubicBezTo>
                        <a:pt x="841835" y="1528906"/>
                        <a:pt x="842924" y="1599506"/>
                        <a:pt x="844195" y="1670287"/>
                      </a:cubicBezTo>
                      <a:cubicBezTo>
                        <a:pt x="944922" y="1669016"/>
                        <a:pt x="1044923" y="1667927"/>
                        <a:pt x="1144923" y="1666838"/>
                      </a:cubicBezTo>
                      <a:cubicBezTo>
                        <a:pt x="1145105" y="1666294"/>
                        <a:pt x="1145286" y="1665749"/>
                        <a:pt x="1145649" y="1665205"/>
                      </a:cubicBezTo>
                      <a:cubicBezTo>
                        <a:pt x="1044378" y="1595876"/>
                        <a:pt x="942925" y="1526365"/>
                        <a:pt x="840565" y="1456129"/>
                      </a:cubicBezTo>
                      <a:close/>
                      <a:moveTo>
                        <a:pt x="810075" y="1455403"/>
                      </a:moveTo>
                      <a:cubicBezTo>
                        <a:pt x="712252" y="1528362"/>
                        <a:pt x="616062" y="1600413"/>
                        <a:pt x="517695" y="1674098"/>
                      </a:cubicBezTo>
                      <a:cubicBezTo>
                        <a:pt x="617877" y="1672827"/>
                        <a:pt x="715156" y="1671738"/>
                        <a:pt x="813342" y="1670650"/>
                      </a:cubicBezTo>
                      <a:cubicBezTo>
                        <a:pt x="812253" y="1598780"/>
                        <a:pt x="811164" y="1527999"/>
                        <a:pt x="810075" y="1455403"/>
                      </a:cubicBezTo>
                      <a:close/>
                      <a:moveTo>
                        <a:pt x="530580" y="1243604"/>
                      </a:moveTo>
                      <a:cubicBezTo>
                        <a:pt x="516606" y="1382081"/>
                        <a:pt x="502813" y="1518924"/>
                        <a:pt x="488656" y="1658308"/>
                      </a:cubicBezTo>
                      <a:cubicBezTo>
                        <a:pt x="593013" y="1580268"/>
                        <a:pt x="695010" y="1504042"/>
                        <a:pt x="797915" y="1426909"/>
                      </a:cubicBezTo>
                      <a:cubicBezTo>
                        <a:pt x="708440" y="1365565"/>
                        <a:pt x="620055" y="1304948"/>
                        <a:pt x="530580" y="1243604"/>
                      </a:cubicBezTo>
                      <a:close/>
                      <a:moveTo>
                        <a:pt x="836935" y="1223277"/>
                      </a:moveTo>
                      <a:cubicBezTo>
                        <a:pt x="837843" y="1280628"/>
                        <a:pt x="838750" y="1337071"/>
                        <a:pt x="839658" y="1395693"/>
                      </a:cubicBezTo>
                      <a:cubicBezTo>
                        <a:pt x="917154" y="1337797"/>
                        <a:pt x="993016" y="1280991"/>
                        <a:pt x="1070150" y="1223277"/>
                      </a:cubicBezTo>
                      <a:cubicBezTo>
                        <a:pt x="991202" y="1223277"/>
                        <a:pt x="914068" y="1223277"/>
                        <a:pt x="836935" y="1223277"/>
                      </a:cubicBezTo>
                      <a:close/>
                      <a:moveTo>
                        <a:pt x="553085" y="1223277"/>
                      </a:moveTo>
                      <a:cubicBezTo>
                        <a:pt x="639111" y="1282080"/>
                        <a:pt x="723323" y="1339975"/>
                        <a:pt x="809167" y="1398778"/>
                      </a:cubicBezTo>
                      <a:cubicBezTo>
                        <a:pt x="808260" y="1338886"/>
                        <a:pt x="807352" y="1280991"/>
                        <a:pt x="806445" y="1223277"/>
                      </a:cubicBezTo>
                      <a:cubicBezTo>
                        <a:pt x="722052" y="1223277"/>
                        <a:pt x="638567" y="1223277"/>
                        <a:pt x="553085" y="1223277"/>
                      </a:cubicBezTo>
                      <a:close/>
                      <a:moveTo>
                        <a:pt x="1121148" y="1222551"/>
                      </a:moveTo>
                      <a:cubicBezTo>
                        <a:pt x="1029859" y="1290973"/>
                        <a:pt x="940021" y="1358124"/>
                        <a:pt x="849095" y="1426001"/>
                      </a:cubicBezTo>
                      <a:cubicBezTo>
                        <a:pt x="961800" y="1503135"/>
                        <a:pt x="1073235" y="1579542"/>
                        <a:pt x="1185940" y="1656856"/>
                      </a:cubicBezTo>
                      <a:cubicBezTo>
                        <a:pt x="1164161" y="1511665"/>
                        <a:pt x="1142746" y="1367925"/>
                        <a:pt x="1121148" y="1222551"/>
                      </a:cubicBezTo>
                      <a:close/>
                      <a:moveTo>
                        <a:pt x="803178" y="1009119"/>
                      </a:moveTo>
                      <a:cubicBezTo>
                        <a:pt x="724956" y="1070463"/>
                        <a:pt x="648367" y="1130354"/>
                        <a:pt x="570690" y="1191335"/>
                      </a:cubicBezTo>
                      <a:cubicBezTo>
                        <a:pt x="650001" y="1191335"/>
                        <a:pt x="727315" y="1191335"/>
                        <a:pt x="805901" y="1191335"/>
                      </a:cubicBezTo>
                      <a:cubicBezTo>
                        <a:pt x="804993" y="1130899"/>
                        <a:pt x="804086" y="1070826"/>
                        <a:pt x="803178" y="1009119"/>
                      </a:cubicBezTo>
                      <a:close/>
                      <a:moveTo>
                        <a:pt x="833305" y="992422"/>
                      </a:moveTo>
                      <a:cubicBezTo>
                        <a:pt x="834394" y="1059936"/>
                        <a:pt x="835483" y="1125636"/>
                        <a:pt x="836572" y="1191154"/>
                      </a:cubicBezTo>
                      <a:cubicBezTo>
                        <a:pt x="920421" y="1191154"/>
                        <a:pt x="1003180" y="1191154"/>
                        <a:pt x="1087391" y="1191154"/>
                      </a:cubicBezTo>
                      <a:cubicBezTo>
                        <a:pt x="1002272" y="1124547"/>
                        <a:pt x="918424" y="1059029"/>
                        <a:pt x="833305" y="992422"/>
                      </a:cubicBezTo>
                      <a:close/>
                      <a:moveTo>
                        <a:pt x="1055404" y="817761"/>
                      </a:moveTo>
                      <a:cubicBezTo>
                        <a:pt x="1051910" y="816514"/>
                        <a:pt x="1047464" y="817648"/>
                        <a:pt x="1042745" y="821277"/>
                      </a:cubicBezTo>
                      <a:cubicBezTo>
                        <a:pt x="1023507" y="836341"/>
                        <a:pt x="1004269" y="851405"/>
                        <a:pt x="985031" y="866468"/>
                      </a:cubicBezTo>
                      <a:cubicBezTo>
                        <a:pt x="941473" y="900770"/>
                        <a:pt x="897916" y="934890"/>
                        <a:pt x="853269" y="969918"/>
                      </a:cubicBezTo>
                      <a:cubicBezTo>
                        <a:pt x="940384" y="1037976"/>
                        <a:pt x="1026411" y="1105309"/>
                        <a:pt x="1113707" y="1173549"/>
                      </a:cubicBezTo>
                      <a:cubicBezTo>
                        <a:pt x="1108625" y="1138521"/>
                        <a:pt x="1103907" y="1105490"/>
                        <a:pt x="1099007" y="1072459"/>
                      </a:cubicBezTo>
                      <a:cubicBezTo>
                        <a:pt x="1092654" y="1029628"/>
                        <a:pt x="1086121" y="986615"/>
                        <a:pt x="1079587" y="943783"/>
                      </a:cubicBezTo>
                      <a:cubicBezTo>
                        <a:pt x="1073779" y="905307"/>
                        <a:pt x="1068335" y="866831"/>
                        <a:pt x="1062346" y="828537"/>
                      </a:cubicBezTo>
                      <a:cubicBezTo>
                        <a:pt x="1061439" y="822639"/>
                        <a:pt x="1058898" y="819009"/>
                        <a:pt x="1055404" y="817761"/>
                      </a:cubicBezTo>
                      <a:close/>
                      <a:moveTo>
                        <a:pt x="576134" y="791513"/>
                      </a:moveTo>
                      <a:cubicBezTo>
                        <a:pt x="563067" y="921460"/>
                        <a:pt x="550181" y="1049773"/>
                        <a:pt x="537114" y="1179357"/>
                      </a:cubicBezTo>
                      <a:cubicBezTo>
                        <a:pt x="539292" y="1178086"/>
                        <a:pt x="540199" y="1177723"/>
                        <a:pt x="540744" y="1177179"/>
                      </a:cubicBezTo>
                      <a:cubicBezTo>
                        <a:pt x="625863" y="1110391"/>
                        <a:pt x="710981" y="1043602"/>
                        <a:pt x="796100" y="976996"/>
                      </a:cubicBezTo>
                      <a:cubicBezTo>
                        <a:pt x="804449" y="970462"/>
                        <a:pt x="804449" y="969918"/>
                        <a:pt x="796100" y="963384"/>
                      </a:cubicBezTo>
                      <a:cubicBezTo>
                        <a:pt x="736934" y="916923"/>
                        <a:pt x="677587" y="870643"/>
                        <a:pt x="618240" y="824181"/>
                      </a:cubicBezTo>
                      <a:cubicBezTo>
                        <a:pt x="604628" y="813473"/>
                        <a:pt x="590835" y="802947"/>
                        <a:pt x="576134" y="791513"/>
                      </a:cubicBezTo>
                      <a:close/>
                      <a:moveTo>
                        <a:pt x="832035" y="779716"/>
                      </a:moveTo>
                      <a:cubicBezTo>
                        <a:pt x="832035" y="836160"/>
                        <a:pt x="832035" y="891151"/>
                        <a:pt x="832035" y="948865"/>
                      </a:cubicBezTo>
                      <a:lnTo>
                        <a:pt x="1031534" y="792496"/>
                      </a:lnTo>
                      <a:lnTo>
                        <a:pt x="1031242" y="791569"/>
                      </a:lnTo>
                      <a:lnTo>
                        <a:pt x="1035405" y="783570"/>
                      </a:lnTo>
                      <a:close/>
                      <a:moveTo>
                        <a:pt x="607714" y="775723"/>
                      </a:moveTo>
                      <a:cubicBezTo>
                        <a:pt x="607532" y="776449"/>
                        <a:pt x="607532" y="776994"/>
                        <a:pt x="607351" y="777720"/>
                      </a:cubicBezTo>
                      <a:cubicBezTo>
                        <a:pt x="671598" y="827993"/>
                        <a:pt x="735845" y="878265"/>
                        <a:pt x="800637" y="928901"/>
                      </a:cubicBezTo>
                      <a:cubicBezTo>
                        <a:pt x="800637" y="878810"/>
                        <a:pt x="800637" y="829626"/>
                        <a:pt x="800637" y="779353"/>
                      </a:cubicBezTo>
                      <a:cubicBezTo>
                        <a:pt x="735119" y="778083"/>
                        <a:pt x="671417" y="776812"/>
                        <a:pt x="607714" y="775723"/>
                      </a:cubicBezTo>
                      <a:close/>
                      <a:moveTo>
                        <a:pt x="796931" y="594770"/>
                      </a:moveTo>
                      <a:cubicBezTo>
                        <a:pt x="732637" y="645191"/>
                        <a:pt x="669686" y="694418"/>
                        <a:pt x="605840" y="744540"/>
                      </a:cubicBezTo>
                      <a:cubicBezTo>
                        <a:pt x="671029" y="744540"/>
                        <a:pt x="734576" y="744540"/>
                        <a:pt x="799169" y="744540"/>
                      </a:cubicBezTo>
                      <a:cubicBezTo>
                        <a:pt x="798423" y="694866"/>
                        <a:pt x="797677" y="645489"/>
                        <a:pt x="796931" y="594770"/>
                      </a:cubicBezTo>
                      <a:close/>
                      <a:moveTo>
                        <a:pt x="821693" y="581046"/>
                      </a:moveTo>
                      <a:cubicBezTo>
                        <a:pt x="822588" y="636538"/>
                        <a:pt x="823483" y="690540"/>
                        <a:pt x="824378" y="744391"/>
                      </a:cubicBezTo>
                      <a:cubicBezTo>
                        <a:pt x="893297" y="744391"/>
                        <a:pt x="961320" y="744391"/>
                        <a:pt x="1030536" y="744391"/>
                      </a:cubicBezTo>
                      <a:cubicBezTo>
                        <a:pt x="960574" y="689645"/>
                        <a:pt x="891656" y="635793"/>
                        <a:pt x="821693" y="581046"/>
                      </a:cubicBezTo>
                      <a:close/>
                      <a:moveTo>
                        <a:pt x="1004245" y="437486"/>
                      </a:moveTo>
                      <a:cubicBezTo>
                        <a:pt x="1001373" y="436461"/>
                        <a:pt x="997719" y="437393"/>
                        <a:pt x="993840" y="440376"/>
                      </a:cubicBezTo>
                      <a:cubicBezTo>
                        <a:pt x="978027" y="452757"/>
                        <a:pt x="962215" y="465139"/>
                        <a:pt x="946402" y="477520"/>
                      </a:cubicBezTo>
                      <a:cubicBezTo>
                        <a:pt x="910601" y="505714"/>
                        <a:pt x="874799" y="533758"/>
                        <a:pt x="838102" y="562549"/>
                      </a:cubicBezTo>
                      <a:cubicBezTo>
                        <a:pt x="909705" y="618489"/>
                        <a:pt x="980414" y="673832"/>
                        <a:pt x="1052166" y="729921"/>
                      </a:cubicBezTo>
                      <a:cubicBezTo>
                        <a:pt x="1047989" y="701130"/>
                        <a:pt x="1044111" y="673981"/>
                        <a:pt x="1040084" y="646831"/>
                      </a:cubicBezTo>
                      <a:cubicBezTo>
                        <a:pt x="1034862" y="611627"/>
                        <a:pt x="1029492" y="576273"/>
                        <a:pt x="1024122" y="541068"/>
                      </a:cubicBezTo>
                      <a:cubicBezTo>
                        <a:pt x="1019348" y="509443"/>
                        <a:pt x="1014873" y="477818"/>
                        <a:pt x="1009951" y="446343"/>
                      </a:cubicBezTo>
                      <a:cubicBezTo>
                        <a:pt x="1009205" y="441495"/>
                        <a:pt x="1007117" y="438511"/>
                        <a:pt x="1004245" y="437486"/>
                      </a:cubicBezTo>
                      <a:close/>
                      <a:moveTo>
                        <a:pt x="610315" y="415911"/>
                      </a:moveTo>
                      <a:cubicBezTo>
                        <a:pt x="599575" y="522720"/>
                        <a:pt x="588983" y="628185"/>
                        <a:pt x="578243" y="734695"/>
                      </a:cubicBezTo>
                      <a:cubicBezTo>
                        <a:pt x="580033" y="733650"/>
                        <a:pt x="580778" y="733352"/>
                        <a:pt x="581226" y="732905"/>
                      </a:cubicBezTo>
                      <a:cubicBezTo>
                        <a:pt x="651189" y="678009"/>
                        <a:pt x="721151" y="623113"/>
                        <a:pt x="791113" y="568367"/>
                      </a:cubicBezTo>
                      <a:cubicBezTo>
                        <a:pt x="797975" y="562996"/>
                        <a:pt x="797975" y="562549"/>
                        <a:pt x="791113" y="557179"/>
                      </a:cubicBezTo>
                      <a:cubicBezTo>
                        <a:pt x="742482" y="518991"/>
                        <a:pt x="693703" y="480951"/>
                        <a:pt x="644923" y="442763"/>
                      </a:cubicBezTo>
                      <a:cubicBezTo>
                        <a:pt x="633735" y="433961"/>
                        <a:pt x="622398" y="425309"/>
                        <a:pt x="610315" y="415911"/>
                      </a:cubicBezTo>
                      <a:close/>
                      <a:moveTo>
                        <a:pt x="1030322" y="412680"/>
                      </a:moveTo>
                      <a:lnTo>
                        <a:pt x="1030686" y="414569"/>
                      </a:lnTo>
                      <a:cubicBezTo>
                        <a:pt x="1037100" y="460216"/>
                        <a:pt x="1044111" y="505714"/>
                        <a:pt x="1050973" y="551361"/>
                      </a:cubicBezTo>
                      <a:cubicBezTo>
                        <a:pt x="1056790" y="589847"/>
                        <a:pt x="1062608" y="628335"/>
                        <a:pt x="1068427" y="666821"/>
                      </a:cubicBezTo>
                      <a:cubicBezTo>
                        <a:pt x="1072006" y="691136"/>
                        <a:pt x="1075736" y="715302"/>
                        <a:pt x="1079316" y="739618"/>
                      </a:cubicBezTo>
                      <a:cubicBezTo>
                        <a:pt x="1079465" y="740811"/>
                        <a:pt x="1079167" y="742900"/>
                        <a:pt x="1079763" y="743198"/>
                      </a:cubicBezTo>
                      <a:lnTo>
                        <a:pt x="1080791" y="744748"/>
                      </a:lnTo>
                      <a:lnTo>
                        <a:pt x="1476534" y="412680"/>
                      </a:lnTo>
                      <a:close/>
                      <a:moveTo>
                        <a:pt x="820649" y="412680"/>
                      </a:moveTo>
                      <a:lnTo>
                        <a:pt x="820649" y="545245"/>
                      </a:lnTo>
                      <a:lnTo>
                        <a:pt x="989779" y="412680"/>
                      </a:lnTo>
                      <a:close/>
                      <a:moveTo>
                        <a:pt x="646336" y="412680"/>
                      </a:moveTo>
                      <a:lnTo>
                        <a:pt x="794842" y="528836"/>
                      </a:lnTo>
                      <a:lnTo>
                        <a:pt x="794842" y="412680"/>
                      </a:lnTo>
                      <a:close/>
                      <a:moveTo>
                        <a:pt x="171855" y="412680"/>
                      </a:moveTo>
                      <a:lnTo>
                        <a:pt x="553095" y="732578"/>
                      </a:lnTo>
                      <a:lnTo>
                        <a:pt x="562729" y="639075"/>
                      </a:lnTo>
                      <a:cubicBezTo>
                        <a:pt x="565414" y="612671"/>
                        <a:pt x="567950" y="586267"/>
                        <a:pt x="570635" y="559864"/>
                      </a:cubicBezTo>
                      <a:cubicBezTo>
                        <a:pt x="573917" y="527344"/>
                        <a:pt x="577348" y="494675"/>
                        <a:pt x="580630" y="462155"/>
                      </a:cubicBezTo>
                      <a:lnTo>
                        <a:pt x="585568" y="412680"/>
                      </a:lnTo>
                      <a:close/>
                      <a:moveTo>
                        <a:pt x="789920" y="135167"/>
                      </a:moveTo>
                      <a:cubicBezTo>
                        <a:pt x="736814" y="215721"/>
                        <a:pt x="683708" y="296274"/>
                        <a:pt x="630156" y="377723"/>
                      </a:cubicBezTo>
                      <a:cubicBezTo>
                        <a:pt x="685648" y="378767"/>
                        <a:pt x="739798" y="379662"/>
                        <a:pt x="794395" y="380706"/>
                      </a:cubicBezTo>
                      <a:cubicBezTo>
                        <a:pt x="793350" y="298512"/>
                        <a:pt x="792455" y="217063"/>
                        <a:pt x="791411" y="135764"/>
                      </a:cubicBezTo>
                      <a:cubicBezTo>
                        <a:pt x="790964" y="135615"/>
                        <a:pt x="790368" y="135466"/>
                        <a:pt x="789920" y="135167"/>
                      </a:cubicBezTo>
                      <a:close/>
                      <a:moveTo>
                        <a:pt x="818262" y="127261"/>
                      </a:moveTo>
                      <a:cubicBezTo>
                        <a:pt x="817666" y="127411"/>
                        <a:pt x="817069" y="127411"/>
                        <a:pt x="816622" y="127559"/>
                      </a:cubicBezTo>
                      <a:cubicBezTo>
                        <a:pt x="817517" y="211842"/>
                        <a:pt x="818561" y="296126"/>
                        <a:pt x="819456" y="381303"/>
                      </a:cubicBezTo>
                      <a:cubicBezTo>
                        <a:pt x="876291" y="382198"/>
                        <a:pt x="932231" y="383243"/>
                        <a:pt x="989513" y="384138"/>
                      </a:cubicBezTo>
                      <a:cubicBezTo>
                        <a:pt x="931634" y="297319"/>
                        <a:pt x="874948" y="212290"/>
                        <a:pt x="818262" y="127261"/>
                      </a:cubicBezTo>
                      <a:close/>
                      <a:moveTo>
                        <a:pt x="762323" y="118161"/>
                      </a:moveTo>
                      <a:cubicBezTo>
                        <a:pt x="727715" y="118460"/>
                        <a:pt x="693256" y="118609"/>
                        <a:pt x="658647" y="118908"/>
                      </a:cubicBezTo>
                      <a:cubicBezTo>
                        <a:pt x="652979" y="118908"/>
                        <a:pt x="645520" y="117267"/>
                        <a:pt x="642089" y="120101"/>
                      </a:cubicBezTo>
                      <a:cubicBezTo>
                        <a:pt x="638807" y="122786"/>
                        <a:pt x="639702" y="130543"/>
                        <a:pt x="638807" y="135914"/>
                      </a:cubicBezTo>
                      <a:cubicBezTo>
                        <a:pt x="638807" y="136212"/>
                        <a:pt x="638658" y="136361"/>
                        <a:pt x="638658" y="136659"/>
                      </a:cubicBezTo>
                      <a:cubicBezTo>
                        <a:pt x="635376" y="168732"/>
                        <a:pt x="632094" y="200804"/>
                        <a:pt x="628812" y="232876"/>
                      </a:cubicBezTo>
                      <a:cubicBezTo>
                        <a:pt x="625978" y="260772"/>
                        <a:pt x="623144" y="288666"/>
                        <a:pt x="620310" y="316562"/>
                      </a:cubicBezTo>
                      <a:cubicBezTo>
                        <a:pt x="619116" y="327899"/>
                        <a:pt x="618221" y="339236"/>
                        <a:pt x="617028" y="350424"/>
                      </a:cubicBezTo>
                      <a:cubicBezTo>
                        <a:pt x="617475" y="350574"/>
                        <a:pt x="617923" y="350574"/>
                        <a:pt x="618371" y="350723"/>
                      </a:cubicBezTo>
                      <a:cubicBezTo>
                        <a:pt x="669239" y="273749"/>
                        <a:pt x="719957" y="196627"/>
                        <a:pt x="771720" y="118161"/>
                      </a:cubicBezTo>
                      <a:cubicBezTo>
                        <a:pt x="767544" y="118161"/>
                        <a:pt x="765007" y="118161"/>
                        <a:pt x="762323" y="118161"/>
                      </a:cubicBezTo>
                      <a:close/>
                      <a:moveTo>
                        <a:pt x="954457" y="116819"/>
                      </a:moveTo>
                      <a:cubicBezTo>
                        <a:pt x="931932" y="117117"/>
                        <a:pt x="909258" y="117267"/>
                        <a:pt x="886733" y="117416"/>
                      </a:cubicBezTo>
                      <a:cubicBezTo>
                        <a:pt x="872264" y="117416"/>
                        <a:pt x="857644" y="117416"/>
                        <a:pt x="841384" y="117416"/>
                      </a:cubicBezTo>
                      <a:cubicBezTo>
                        <a:pt x="892700" y="194688"/>
                        <a:pt x="943121" y="270170"/>
                        <a:pt x="993392" y="345800"/>
                      </a:cubicBezTo>
                      <a:cubicBezTo>
                        <a:pt x="993840" y="345651"/>
                        <a:pt x="994138" y="345502"/>
                        <a:pt x="994585" y="345352"/>
                      </a:cubicBezTo>
                      <a:cubicBezTo>
                        <a:pt x="992945" y="332971"/>
                        <a:pt x="991303" y="320590"/>
                        <a:pt x="989513" y="308208"/>
                      </a:cubicBezTo>
                      <a:cubicBezTo>
                        <a:pt x="980265" y="246600"/>
                        <a:pt x="970867" y="184842"/>
                        <a:pt x="961767" y="123233"/>
                      </a:cubicBezTo>
                      <a:cubicBezTo>
                        <a:pt x="961021" y="118013"/>
                        <a:pt x="959231" y="116819"/>
                        <a:pt x="954457" y="116819"/>
                      </a:cubicBezTo>
                      <a:close/>
                      <a:moveTo>
                        <a:pt x="686185" y="0"/>
                      </a:moveTo>
                      <a:lnTo>
                        <a:pt x="934104" y="0"/>
                      </a:lnTo>
                      <a:cubicBezTo>
                        <a:pt x="954339" y="0"/>
                        <a:pt x="970742" y="16403"/>
                        <a:pt x="970742" y="36638"/>
                      </a:cubicBezTo>
                      <a:lnTo>
                        <a:pt x="961098" y="59922"/>
                      </a:lnTo>
                      <a:lnTo>
                        <a:pt x="1051055" y="59922"/>
                      </a:lnTo>
                      <a:cubicBezTo>
                        <a:pt x="1063680" y="59922"/>
                        <a:pt x="1073915" y="70157"/>
                        <a:pt x="1073915" y="82782"/>
                      </a:cubicBezTo>
                      <a:lnTo>
                        <a:pt x="1073914" y="82782"/>
                      </a:lnTo>
                      <a:cubicBezTo>
                        <a:pt x="1073914" y="95407"/>
                        <a:pt x="1063679" y="105642"/>
                        <a:pt x="1051054" y="105642"/>
                      </a:cubicBezTo>
                      <a:lnTo>
                        <a:pt x="984543" y="105642"/>
                      </a:lnTo>
                      <a:lnTo>
                        <a:pt x="1025912" y="382944"/>
                      </a:lnTo>
                      <a:cubicBezTo>
                        <a:pt x="1027254" y="382795"/>
                        <a:pt x="1028447" y="382646"/>
                        <a:pt x="1029492" y="382348"/>
                      </a:cubicBezTo>
                      <a:cubicBezTo>
                        <a:pt x="1029492" y="382944"/>
                        <a:pt x="1029791" y="383541"/>
                        <a:pt x="1029641" y="383839"/>
                      </a:cubicBezTo>
                      <a:lnTo>
                        <a:pt x="1029470" y="385248"/>
                      </a:lnTo>
                      <a:lnTo>
                        <a:pt x="1157032" y="385248"/>
                      </a:lnTo>
                      <a:lnTo>
                        <a:pt x="1157032" y="310832"/>
                      </a:lnTo>
                      <a:lnTo>
                        <a:pt x="1126536" y="310832"/>
                      </a:lnTo>
                      <a:cubicBezTo>
                        <a:pt x="1121486" y="310832"/>
                        <a:pt x="1117392" y="306738"/>
                        <a:pt x="1117392" y="301688"/>
                      </a:cubicBezTo>
                      <a:cubicBezTo>
                        <a:pt x="1117392" y="296638"/>
                        <a:pt x="1121486" y="292544"/>
                        <a:pt x="1126536" y="292544"/>
                      </a:cubicBezTo>
                      <a:lnTo>
                        <a:pt x="1157032" y="292544"/>
                      </a:lnTo>
                      <a:lnTo>
                        <a:pt x="1157032" y="282034"/>
                      </a:lnTo>
                      <a:lnTo>
                        <a:pt x="1126536" y="282034"/>
                      </a:lnTo>
                      <a:cubicBezTo>
                        <a:pt x="1121486" y="282034"/>
                        <a:pt x="1117392" y="277940"/>
                        <a:pt x="1117392" y="272890"/>
                      </a:cubicBezTo>
                      <a:cubicBezTo>
                        <a:pt x="1117392" y="267840"/>
                        <a:pt x="1121486" y="263746"/>
                        <a:pt x="1126536" y="263746"/>
                      </a:cubicBezTo>
                      <a:lnTo>
                        <a:pt x="1157032" y="263746"/>
                      </a:lnTo>
                      <a:lnTo>
                        <a:pt x="1157032" y="253236"/>
                      </a:lnTo>
                      <a:lnTo>
                        <a:pt x="1126536" y="253236"/>
                      </a:lnTo>
                      <a:cubicBezTo>
                        <a:pt x="1121486" y="253236"/>
                        <a:pt x="1117392" y="249142"/>
                        <a:pt x="1117392" y="244092"/>
                      </a:cubicBezTo>
                      <a:cubicBezTo>
                        <a:pt x="1117392" y="239042"/>
                        <a:pt x="1121486" y="234948"/>
                        <a:pt x="1126536" y="234948"/>
                      </a:cubicBezTo>
                      <a:lnTo>
                        <a:pt x="1157032" y="234948"/>
                      </a:lnTo>
                      <a:lnTo>
                        <a:pt x="1157032" y="219866"/>
                      </a:lnTo>
                      <a:cubicBezTo>
                        <a:pt x="1157032" y="212291"/>
                        <a:pt x="1163173" y="206150"/>
                        <a:pt x="1170748" y="206150"/>
                      </a:cubicBezTo>
                      <a:cubicBezTo>
                        <a:pt x="1178323" y="206150"/>
                        <a:pt x="1184464" y="212291"/>
                        <a:pt x="1184464" y="219866"/>
                      </a:cubicBezTo>
                      <a:lnTo>
                        <a:pt x="1184464" y="234948"/>
                      </a:lnTo>
                      <a:lnTo>
                        <a:pt x="1210556" y="234948"/>
                      </a:lnTo>
                      <a:cubicBezTo>
                        <a:pt x="1215606" y="234948"/>
                        <a:pt x="1219700" y="239042"/>
                        <a:pt x="1219700" y="244092"/>
                      </a:cubicBezTo>
                      <a:cubicBezTo>
                        <a:pt x="1219700" y="249142"/>
                        <a:pt x="1215606" y="253236"/>
                        <a:pt x="1210556" y="253236"/>
                      </a:cubicBezTo>
                      <a:lnTo>
                        <a:pt x="1184464" y="253236"/>
                      </a:lnTo>
                      <a:lnTo>
                        <a:pt x="1184464" y="263746"/>
                      </a:lnTo>
                      <a:lnTo>
                        <a:pt x="1210556" y="263746"/>
                      </a:lnTo>
                      <a:cubicBezTo>
                        <a:pt x="1215606" y="263746"/>
                        <a:pt x="1219700" y="267840"/>
                        <a:pt x="1219700" y="272890"/>
                      </a:cubicBezTo>
                      <a:cubicBezTo>
                        <a:pt x="1219700" y="277940"/>
                        <a:pt x="1215606" y="282034"/>
                        <a:pt x="1210556" y="282034"/>
                      </a:cubicBezTo>
                      <a:lnTo>
                        <a:pt x="1184464" y="282034"/>
                      </a:lnTo>
                      <a:lnTo>
                        <a:pt x="1184464" y="292544"/>
                      </a:lnTo>
                      <a:lnTo>
                        <a:pt x="1210556" y="292544"/>
                      </a:lnTo>
                      <a:cubicBezTo>
                        <a:pt x="1215606" y="292544"/>
                        <a:pt x="1219700" y="296638"/>
                        <a:pt x="1219700" y="301688"/>
                      </a:cubicBezTo>
                      <a:cubicBezTo>
                        <a:pt x="1219700" y="306738"/>
                        <a:pt x="1215606" y="310832"/>
                        <a:pt x="1210556" y="310832"/>
                      </a:cubicBezTo>
                      <a:lnTo>
                        <a:pt x="1184464" y="310832"/>
                      </a:lnTo>
                      <a:lnTo>
                        <a:pt x="1184464" y="385248"/>
                      </a:lnTo>
                      <a:lnTo>
                        <a:pt x="1315794" y="385248"/>
                      </a:lnTo>
                      <a:lnTo>
                        <a:pt x="1315794" y="310832"/>
                      </a:lnTo>
                      <a:lnTo>
                        <a:pt x="1286537" y="310832"/>
                      </a:lnTo>
                      <a:cubicBezTo>
                        <a:pt x="1281487" y="310832"/>
                        <a:pt x="1277393" y="306738"/>
                        <a:pt x="1277393" y="301688"/>
                      </a:cubicBezTo>
                      <a:cubicBezTo>
                        <a:pt x="1277393" y="296638"/>
                        <a:pt x="1281487" y="292544"/>
                        <a:pt x="1286537" y="292544"/>
                      </a:cubicBezTo>
                      <a:lnTo>
                        <a:pt x="1315794" y="292544"/>
                      </a:lnTo>
                      <a:lnTo>
                        <a:pt x="1315794" y="282034"/>
                      </a:lnTo>
                      <a:lnTo>
                        <a:pt x="1286537" y="282034"/>
                      </a:lnTo>
                      <a:cubicBezTo>
                        <a:pt x="1281487" y="282034"/>
                        <a:pt x="1277393" y="277940"/>
                        <a:pt x="1277393" y="272890"/>
                      </a:cubicBezTo>
                      <a:cubicBezTo>
                        <a:pt x="1277393" y="267840"/>
                        <a:pt x="1281487" y="263746"/>
                        <a:pt x="1286537" y="263746"/>
                      </a:cubicBezTo>
                      <a:lnTo>
                        <a:pt x="1315794" y="263746"/>
                      </a:lnTo>
                      <a:lnTo>
                        <a:pt x="1315794" y="253236"/>
                      </a:lnTo>
                      <a:lnTo>
                        <a:pt x="1286537" y="253236"/>
                      </a:lnTo>
                      <a:cubicBezTo>
                        <a:pt x="1281487" y="253236"/>
                        <a:pt x="1277393" y="249142"/>
                        <a:pt x="1277393" y="244092"/>
                      </a:cubicBezTo>
                      <a:cubicBezTo>
                        <a:pt x="1277393" y="239042"/>
                        <a:pt x="1281487" y="234948"/>
                        <a:pt x="1286537" y="234948"/>
                      </a:cubicBezTo>
                      <a:lnTo>
                        <a:pt x="1315794" y="234948"/>
                      </a:lnTo>
                      <a:lnTo>
                        <a:pt x="1315794" y="219866"/>
                      </a:lnTo>
                      <a:cubicBezTo>
                        <a:pt x="1315794" y="212291"/>
                        <a:pt x="1321935" y="206150"/>
                        <a:pt x="1329510" y="206150"/>
                      </a:cubicBezTo>
                      <a:cubicBezTo>
                        <a:pt x="1337085" y="206150"/>
                        <a:pt x="1343226" y="212291"/>
                        <a:pt x="1343226" y="219866"/>
                      </a:cubicBezTo>
                      <a:lnTo>
                        <a:pt x="1343226" y="234948"/>
                      </a:lnTo>
                      <a:lnTo>
                        <a:pt x="1370557" y="234948"/>
                      </a:lnTo>
                      <a:cubicBezTo>
                        <a:pt x="1375607" y="234948"/>
                        <a:pt x="1379701" y="239042"/>
                        <a:pt x="1379701" y="244092"/>
                      </a:cubicBezTo>
                      <a:cubicBezTo>
                        <a:pt x="1379701" y="249142"/>
                        <a:pt x="1375607" y="253236"/>
                        <a:pt x="1370557" y="253236"/>
                      </a:cubicBezTo>
                      <a:lnTo>
                        <a:pt x="1343226" y="253236"/>
                      </a:lnTo>
                      <a:lnTo>
                        <a:pt x="1343226" y="263746"/>
                      </a:lnTo>
                      <a:lnTo>
                        <a:pt x="1370557" y="263746"/>
                      </a:lnTo>
                      <a:cubicBezTo>
                        <a:pt x="1375607" y="263746"/>
                        <a:pt x="1379701" y="267840"/>
                        <a:pt x="1379701" y="272890"/>
                      </a:cubicBezTo>
                      <a:cubicBezTo>
                        <a:pt x="1379701" y="277940"/>
                        <a:pt x="1375607" y="282034"/>
                        <a:pt x="1370557" y="282034"/>
                      </a:cubicBezTo>
                      <a:lnTo>
                        <a:pt x="1343226" y="282034"/>
                      </a:lnTo>
                      <a:lnTo>
                        <a:pt x="1343226" y="292544"/>
                      </a:lnTo>
                      <a:lnTo>
                        <a:pt x="1370557" y="292544"/>
                      </a:lnTo>
                      <a:cubicBezTo>
                        <a:pt x="1375607" y="292544"/>
                        <a:pt x="1379701" y="296638"/>
                        <a:pt x="1379701" y="301688"/>
                      </a:cubicBezTo>
                      <a:cubicBezTo>
                        <a:pt x="1379701" y="306738"/>
                        <a:pt x="1375607" y="310832"/>
                        <a:pt x="1370557" y="310832"/>
                      </a:cubicBezTo>
                      <a:lnTo>
                        <a:pt x="1343226" y="310832"/>
                      </a:lnTo>
                      <a:lnTo>
                        <a:pt x="1343226" y="385248"/>
                      </a:lnTo>
                      <a:lnTo>
                        <a:pt x="1497488" y="385248"/>
                      </a:lnTo>
                      <a:lnTo>
                        <a:pt x="1505347" y="388503"/>
                      </a:lnTo>
                      <a:lnTo>
                        <a:pt x="1505405" y="388454"/>
                      </a:lnTo>
                      <a:cubicBezTo>
                        <a:pt x="1511207" y="383585"/>
                        <a:pt x="1519859" y="384342"/>
                        <a:pt x="1524728" y="390145"/>
                      </a:cubicBezTo>
                      <a:cubicBezTo>
                        <a:pt x="1529597" y="395948"/>
                        <a:pt x="1528840" y="404599"/>
                        <a:pt x="1523038" y="409469"/>
                      </a:cubicBezTo>
                      <a:lnTo>
                        <a:pt x="1085083" y="776956"/>
                      </a:lnTo>
                      <a:lnTo>
                        <a:pt x="1087573" y="789880"/>
                      </a:lnTo>
                      <a:cubicBezTo>
                        <a:pt x="1095377" y="845416"/>
                        <a:pt x="1103907" y="900770"/>
                        <a:pt x="1112255" y="956306"/>
                      </a:cubicBezTo>
                      <a:cubicBezTo>
                        <a:pt x="1119333" y="1003130"/>
                        <a:pt x="1126411" y="1049955"/>
                        <a:pt x="1133490" y="1096779"/>
                      </a:cubicBezTo>
                      <a:cubicBezTo>
                        <a:pt x="1137845" y="1126362"/>
                        <a:pt x="1142383" y="1155763"/>
                        <a:pt x="1146738" y="1185346"/>
                      </a:cubicBezTo>
                      <a:cubicBezTo>
                        <a:pt x="1146920" y="1186798"/>
                        <a:pt x="1146557" y="1189339"/>
                        <a:pt x="1147283" y="1189702"/>
                      </a:cubicBezTo>
                      <a:cubicBezTo>
                        <a:pt x="1160532" y="1195328"/>
                        <a:pt x="1152546" y="1206762"/>
                        <a:pt x="1153816" y="1215292"/>
                      </a:cubicBezTo>
                      <a:cubicBezTo>
                        <a:pt x="1155450" y="1226726"/>
                        <a:pt x="1154542" y="1238522"/>
                        <a:pt x="1156176" y="1249956"/>
                      </a:cubicBezTo>
                      <a:cubicBezTo>
                        <a:pt x="1167247" y="1325093"/>
                        <a:pt x="1178862" y="1400230"/>
                        <a:pt x="1190114" y="1475367"/>
                      </a:cubicBezTo>
                      <a:cubicBezTo>
                        <a:pt x="1199370" y="1536710"/>
                        <a:pt x="1208445" y="1598235"/>
                        <a:pt x="1217701" y="1659579"/>
                      </a:cubicBezTo>
                      <a:cubicBezTo>
                        <a:pt x="1218064" y="1661756"/>
                        <a:pt x="1220605" y="1663753"/>
                        <a:pt x="1221875" y="1665931"/>
                      </a:cubicBezTo>
                      <a:cubicBezTo>
                        <a:pt x="1222964" y="1667746"/>
                        <a:pt x="1224416" y="1669924"/>
                        <a:pt x="1224235" y="1671920"/>
                      </a:cubicBezTo>
                      <a:cubicBezTo>
                        <a:pt x="1221875" y="1709307"/>
                        <a:pt x="1230587" y="1745423"/>
                        <a:pt x="1235668" y="1781903"/>
                      </a:cubicBezTo>
                      <a:cubicBezTo>
                        <a:pt x="1242928" y="1833264"/>
                        <a:pt x="1251095" y="1884444"/>
                        <a:pt x="1258718" y="1935625"/>
                      </a:cubicBezTo>
                      <a:cubicBezTo>
                        <a:pt x="1266340" y="1986260"/>
                        <a:pt x="1273600" y="2037077"/>
                        <a:pt x="1281222" y="2087713"/>
                      </a:cubicBezTo>
                      <a:lnTo>
                        <a:pt x="1286826" y="2124229"/>
                      </a:lnTo>
                      <a:lnTo>
                        <a:pt x="1623061" y="2124229"/>
                      </a:lnTo>
                      <a:lnTo>
                        <a:pt x="1636122" y="2129640"/>
                      </a:lnTo>
                      <a:lnTo>
                        <a:pt x="1640572" y="2129637"/>
                      </a:lnTo>
                      <a:lnTo>
                        <a:pt x="1640572" y="2134176"/>
                      </a:lnTo>
                      <a:lnTo>
                        <a:pt x="1645921" y="2147089"/>
                      </a:lnTo>
                      <a:lnTo>
                        <a:pt x="1645920" y="2147089"/>
                      </a:lnTo>
                      <a:lnTo>
                        <a:pt x="1640572" y="2160000"/>
                      </a:lnTo>
                      <a:lnTo>
                        <a:pt x="1640572" y="2166683"/>
                      </a:lnTo>
                      <a:lnTo>
                        <a:pt x="1630945" y="2166683"/>
                      </a:lnTo>
                      <a:lnTo>
                        <a:pt x="1623060" y="2169949"/>
                      </a:lnTo>
                      <a:lnTo>
                        <a:pt x="22860" y="2169948"/>
                      </a:lnTo>
                      <a:lnTo>
                        <a:pt x="14978" y="2166683"/>
                      </a:lnTo>
                      <a:lnTo>
                        <a:pt x="5349" y="2166683"/>
                      </a:lnTo>
                      <a:lnTo>
                        <a:pt x="5349" y="2160002"/>
                      </a:lnTo>
                      <a:lnTo>
                        <a:pt x="0" y="2147089"/>
                      </a:lnTo>
                      <a:lnTo>
                        <a:pt x="6696" y="2130925"/>
                      </a:lnTo>
                      <a:cubicBezTo>
                        <a:pt x="10833" y="2126788"/>
                        <a:pt x="16548" y="2124229"/>
                        <a:pt x="22860" y="2124229"/>
                      </a:cubicBezTo>
                      <a:lnTo>
                        <a:pt x="410941" y="2124229"/>
                      </a:lnTo>
                      <a:lnTo>
                        <a:pt x="415334" y="2082631"/>
                      </a:lnTo>
                      <a:cubicBezTo>
                        <a:pt x="419509" y="2042159"/>
                        <a:pt x="423683" y="2001505"/>
                        <a:pt x="427676" y="1961033"/>
                      </a:cubicBezTo>
                      <a:cubicBezTo>
                        <a:pt x="430943" y="1928365"/>
                        <a:pt x="433846" y="1895515"/>
                        <a:pt x="437295" y="1862847"/>
                      </a:cubicBezTo>
                      <a:cubicBezTo>
                        <a:pt x="441287" y="1823827"/>
                        <a:pt x="445462" y="1784807"/>
                        <a:pt x="449455" y="1745786"/>
                      </a:cubicBezTo>
                      <a:cubicBezTo>
                        <a:pt x="450906" y="1732538"/>
                        <a:pt x="451995" y="1719289"/>
                        <a:pt x="453447" y="1706221"/>
                      </a:cubicBezTo>
                      <a:cubicBezTo>
                        <a:pt x="454173" y="1699688"/>
                        <a:pt x="454173" y="1693517"/>
                        <a:pt x="444554" y="1691158"/>
                      </a:cubicBezTo>
                      <a:cubicBezTo>
                        <a:pt x="461977" y="1681902"/>
                        <a:pt x="456896" y="1666112"/>
                        <a:pt x="458348" y="1653227"/>
                      </a:cubicBezTo>
                      <a:cubicBezTo>
                        <a:pt x="464700" y="1599869"/>
                        <a:pt x="469600" y="1546329"/>
                        <a:pt x="475045" y="1492971"/>
                      </a:cubicBezTo>
                      <a:cubicBezTo>
                        <a:pt x="479582" y="1447962"/>
                        <a:pt x="483756" y="1402771"/>
                        <a:pt x="488112" y="1357761"/>
                      </a:cubicBezTo>
                      <a:cubicBezTo>
                        <a:pt x="492286" y="1315656"/>
                        <a:pt x="496097" y="1273550"/>
                        <a:pt x="501179" y="1231626"/>
                      </a:cubicBezTo>
                      <a:cubicBezTo>
                        <a:pt x="502450" y="1222007"/>
                        <a:pt x="495190" y="1221099"/>
                        <a:pt x="490834" y="1215473"/>
                      </a:cubicBezTo>
                      <a:cubicBezTo>
                        <a:pt x="506805" y="1209484"/>
                        <a:pt x="504446" y="1195328"/>
                        <a:pt x="505898" y="1182805"/>
                      </a:cubicBezTo>
                      <a:cubicBezTo>
                        <a:pt x="510072" y="1142877"/>
                        <a:pt x="514065" y="1102950"/>
                        <a:pt x="518239" y="1063022"/>
                      </a:cubicBezTo>
                      <a:cubicBezTo>
                        <a:pt x="521506" y="1030898"/>
                        <a:pt x="524591" y="998774"/>
                        <a:pt x="527858" y="966651"/>
                      </a:cubicBezTo>
                      <a:cubicBezTo>
                        <a:pt x="531851" y="927086"/>
                        <a:pt x="536025" y="887340"/>
                        <a:pt x="540018" y="847775"/>
                      </a:cubicBezTo>
                      <a:lnTo>
                        <a:pt x="548341" y="764399"/>
                      </a:lnTo>
                      <a:lnTo>
                        <a:pt x="132037" y="415079"/>
                      </a:lnTo>
                      <a:lnTo>
                        <a:pt x="129621" y="410438"/>
                      </a:lnTo>
                      <a:lnTo>
                        <a:pt x="125334" y="408662"/>
                      </a:lnTo>
                      <a:cubicBezTo>
                        <a:pt x="122852" y="406180"/>
                        <a:pt x="121316" y="402751"/>
                        <a:pt x="121316" y="398964"/>
                      </a:cubicBezTo>
                      <a:cubicBezTo>
                        <a:pt x="121316" y="391389"/>
                        <a:pt x="127457" y="385248"/>
                        <a:pt x="135032" y="385248"/>
                      </a:cubicBezTo>
                      <a:lnTo>
                        <a:pt x="301963" y="385248"/>
                      </a:lnTo>
                      <a:lnTo>
                        <a:pt x="301963" y="319242"/>
                      </a:lnTo>
                      <a:lnTo>
                        <a:pt x="274367" y="319242"/>
                      </a:lnTo>
                      <a:cubicBezTo>
                        <a:pt x="269317" y="319242"/>
                        <a:pt x="265223" y="315148"/>
                        <a:pt x="265223" y="310098"/>
                      </a:cubicBezTo>
                      <a:cubicBezTo>
                        <a:pt x="265223" y="305048"/>
                        <a:pt x="269317" y="300954"/>
                        <a:pt x="274367" y="300954"/>
                      </a:cubicBezTo>
                      <a:lnTo>
                        <a:pt x="301963" y="300954"/>
                      </a:lnTo>
                      <a:lnTo>
                        <a:pt x="301963" y="290444"/>
                      </a:lnTo>
                      <a:lnTo>
                        <a:pt x="274367" y="290444"/>
                      </a:lnTo>
                      <a:cubicBezTo>
                        <a:pt x="269317" y="290444"/>
                        <a:pt x="265223" y="286350"/>
                        <a:pt x="265223" y="281300"/>
                      </a:cubicBezTo>
                      <a:cubicBezTo>
                        <a:pt x="265223" y="276250"/>
                        <a:pt x="269317" y="272156"/>
                        <a:pt x="274367" y="272156"/>
                      </a:cubicBezTo>
                      <a:lnTo>
                        <a:pt x="301963" y="272156"/>
                      </a:lnTo>
                      <a:lnTo>
                        <a:pt x="301963" y="261646"/>
                      </a:lnTo>
                      <a:lnTo>
                        <a:pt x="274367" y="261646"/>
                      </a:lnTo>
                      <a:cubicBezTo>
                        <a:pt x="269317" y="261646"/>
                        <a:pt x="265223" y="257552"/>
                        <a:pt x="265223" y="252502"/>
                      </a:cubicBezTo>
                      <a:cubicBezTo>
                        <a:pt x="265223" y="247452"/>
                        <a:pt x="269317" y="243358"/>
                        <a:pt x="274367" y="243358"/>
                      </a:cubicBezTo>
                      <a:lnTo>
                        <a:pt x="301963" y="243358"/>
                      </a:lnTo>
                      <a:lnTo>
                        <a:pt x="301963" y="219866"/>
                      </a:lnTo>
                      <a:cubicBezTo>
                        <a:pt x="301963" y="212291"/>
                        <a:pt x="308104" y="206150"/>
                        <a:pt x="315679" y="206150"/>
                      </a:cubicBezTo>
                      <a:cubicBezTo>
                        <a:pt x="323254" y="206150"/>
                        <a:pt x="329395" y="212291"/>
                        <a:pt x="329395" y="219866"/>
                      </a:cubicBezTo>
                      <a:lnTo>
                        <a:pt x="329395" y="243358"/>
                      </a:lnTo>
                      <a:lnTo>
                        <a:pt x="358387" y="243358"/>
                      </a:lnTo>
                      <a:cubicBezTo>
                        <a:pt x="363437" y="243358"/>
                        <a:pt x="367531" y="247452"/>
                        <a:pt x="367531" y="252502"/>
                      </a:cubicBezTo>
                      <a:cubicBezTo>
                        <a:pt x="367531" y="257552"/>
                        <a:pt x="363437" y="261646"/>
                        <a:pt x="358387" y="261646"/>
                      </a:cubicBezTo>
                      <a:lnTo>
                        <a:pt x="329395" y="261646"/>
                      </a:lnTo>
                      <a:lnTo>
                        <a:pt x="329395" y="272156"/>
                      </a:lnTo>
                      <a:lnTo>
                        <a:pt x="358387" y="272156"/>
                      </a:lnTo>
                      <a:cubicBezTo>
                        <a:pt x="363437" y="272156"/>
                        <a:pt x="367531" y="276250"/>
                        <a:pt x="367531" y="281300"/>
                      </a:cubicBezTo>
                      <a:cubicBezTo>
                        <a:pt x="367531" y="286350"/>
                        <a:pt x="363437" y="290444"/>
                        <a:pt x="358387" y="290444"/>
                      </a:cubicBezTo>
                      <a:lnTo>
                        <a:pt x="329395" y="290444"/>
                      </a:lnTo>
                      <a:lnTo>
                        <a:pt x="329395" y="300954"/>
                      </a:lnTo>
                      <a:lnTo>
                        <a:pt x="358387" y="300954"/>
                      </a:lnTo>
                      <a:cubicBezTo>
                        <a:pt x="363437" y="300954"/>
                        <a:pt x="367531" y="305048"/>
                        <a:pt x="367531" y="310098"/>
                      </a:cubicBezTo>
                      <a:cubicBezTo>
                        <a:pt x="367531" y="315148"/>
                        <a:pt x="363437" y="319242"/>
                        <a:pt x="358387" y="319242"/>
                      </a:cubicBezTo>
                      <a:lnTo>
                        <a:pt x="329395" y="319242"/>
                      </a:lnTo>
                      <a:lnTo>
                        <a:pt x="329395" y="385248"/>
                      </a:lnTo>
                      <a:lnTo>
                        <a:pt x="447531" y="385248"/>
                      </a:lnTo>
                      <a:lnTo>
                        <a:pt x="447531" y="315782"/>
                      </a:lnTo>
                      <a:lnTo>
                        <a:pt x="417009" y="315782"/>
                      </a:lnTo>
                      <a:cubicBezTo>
                        <a:pt x="411959" y="315782"/>
                        <a:pt x="407865" y="311688"/>
                        <a:pt x="407865" y="306638"/>
                      </a:cubicBezTo>
                      <a:cubicBezTo>
                        <a:pt x="407865" y="301588"/>
                        <a:pt x="411959" y="297494"/>
                        <a:pt x="417009" y="297494"/>
                      </a:cubicBezTo>
                      <a:lnTo>
                        <a:pt x="447531" y="297494"/>
                      </a:lnTo>
                      <a:lnTo>
                        <a:pt x="447531" y="286984"/>
                      </a:lnTo>
                      <a:lnTo>
                        <a:pt x="417009" y="286984"/>
                      </a:lnTo>
                      <a:cubicBezTo>
                        <a:pt x="411959" y="286984"/>
                        <a:pt x="407865" y="282890"/>
                        <a:pt x="407865" y="277840"/>
                      </a:cubicBezTo>
                      <a:cubicBezTo>
                        <a:pt x="407865" y="272790"/>
                        <a:pt x="411959" y="268696"/>
                        <a:pt x="417009" y="268696"/>
                      </a:cubicBezTo>
                      <a:lnTo>
                        <a:pt x="447531" y="268696"/>
                      </a:lnTo>
                      <a:lnTo>
                        <a:pt x="447531" y="258186"/>
                      </a:lnTo>
                      <a:lnTo>
                        <a:pt x="417009" y="258186"/>
                      </a:lnTo>
                      <a:cubicBezTo>
                        <a:pt x="411959" y="258186"/>
                        <a:pt x="407865" y="254092"/>
                        <a:pt x="407865" y="249042"/>
                      </a:cubicBezTo>
                      <a:cubicBezTo>
                        <a:pt x="407865" y="243992"/>
                        <a:pt x="411959" y="239898"/>
                        <a:pt x="417009" y="239898"/>
                      </a:cubicBezTo>
                      <a:lnTo>
                        <a:pt x="447531" y="239898"/>
                      </a:lnTo>
                      <a:lnTo>
                        <a:pt x="447531" y="219866"/>
                      </a:lnTo>
                      <a:cubicBezTo>
                        <a:pt x="447531" y="212291"/>
                        <a:pt x="453672" y="206150"/>
                        <a:pt x="461247" y="206150"/>
                      </a:cubicBezTo>
                      <a:cubicBezTo>
                        <a:pt x="468822" y="206150"/>
                        <a:pt x="474963" y="212291"/>
                        <a:pt x="474963" y="219866"/>
                      </a:cubicBezTo>
                      <a:lnTo>
                        <a:pt x="474963" y="239898"/>
                      </a:lnTo>
                      <a:lnTo>
                        <a:pt x="501029" y="239898"/>
                      </a:lnTo>
                      <a:cubicBezTo>
                        <a:pt x="506079" y="239898"/>
                        <a:pt x="510173" y="243992"/>
                        <a:pt x="510173" y="249042"/>
                      </a:cubicBezTo>
                      <a:cubicBezTo>
                        <a:pt x="510173" y="254092"/>
                        <a:pt x="506079" y="258186"/>
                        <a:pt x="501029" y="258186"/>
                      </a:cubicBezTo>
                      <a:lnTo>
                        <a:pt x="474963" y="258186"/>
                      </a:lnTo>
                      <a:lnTo>
                        <a:pt x="474963" y="268696"/>
                      </a:lnTo>
                      <a:lnTo>
                        <a:pt x="501029" y="268696"/>
                      </a:lnTo>
                      <a:cubicBezTo>
                        <a:pt x="506079" y="268696"/>
                        <a:pt x="510173" y="272790"/>
                        <a:pt x="510173" y="277840"/>
                      </a:cubicBezTo>
                      <a:cubicBezTo>
                        <a:pt x="510173" y="282890"/>
                        <a:pt x="506079" y="286984"/>
                        <a:pt x="501029" y="286984"/>
                      </a:cubicBezTo>
                      <a:lnTo>
                        <a:pt x="474963" y="286984"/>
                      </a:lnTo>
                      <a:lnTo>
                        <a:pt x="474963" y="297494"/>
                      </a:lnTo>
                      <a:lnTo>
                        <a:pt x="501029" y="297494"/>
                      </a:lnTo>
                      <a:cubicBezTo>
                        <a:pt x="506079" y="297494"/>
                        <a:pt x="510173" y="301588"/>
                        <a:pt x="510173" y="306638"/>
                      </a:cubicBezTo>
                      <a:cubicBezTo>
                        <a:pt x="510173" y="311688"/>
                        <a:pt x="506079" y="315782"/>
                        <a:pt x="501029" y="315782"/>
                      </a:cubicBezTo>
                      <a:lnTo>
                        <a:pt x="474963" y="315782"/>
                      </a:lnTo>
                      <a:lnTo>
                        <a:pt x="474963" y="385248"/>
                      </a:lnTo>
                      <a:lnTo>
                        <a:pt x="588306" y="385248"/>
                      </a:lnTo>
                      <a:lnTo>
                        <a:pt x="588536" y="382944"/>
                      </a:lnTo>
                      <a:cubicBezTo>
                        <a:pt x="591818" y="350126"/>
                        <a:pt x="595397" y="317308"/>
                        <a:pt x="598679" y="284490"/>
                      </a:cubicBezTo>
                      <a:cubicBezTo>
                        <a:pt x="601365" y="258385"/>
                        <a:pt x="603752" y="232130"/>
                        <a:pt x="606437" y="206025"/>
                      </a:cubicBezTo>
                      <a:cubicBezTo>
                        <a:pt x="609718" y="173206"/>
                        <a:pt x="613150" y="140388"/>
                        <a:pt x="616580" y="107571"/>
                      </a:cubicBezTo>
                      <a:lnTo>
                        <a:pt x="616580" y="105641"/>
                      </a:lnTo>
                      <a:lnTo>
                        <a:pt x="569236" y="105641"/>
                      </a:lnTo>
                      <a:cubicBezTo>
                        <a:pt x="562924" y="105641"/>
                        <a:pt x="557209" y="103082"/>
                        <a:pt x="553072" y="98945"/>
                      </a:cubicBezTo>
                      <a:lnTo>
                        <a:pt x="546376" y="82781"/>
                      </a:lnTo>
                      <a:lnTo>
                        <a:pt x="553072" y="66617"/>
                      </a:lnTo>
                      <a:cubicBezTo>
                        <a:pt x="557209" y="62481"/>
                        <a:pt x="562924" y="59922"/>
                        <a:pt x="569236" y="59922"/>
                      </a:cubicBezTo>
                      <a:lnTo>
                        <a:pt x="659192" y="59922"/>
                      </a:lnTo>
                      <a:lnTo>
                        <a:pt x="649547" y="36638"/>
                      </a:lnTo>
                      <a:cubicBezTo>
                        <a:pt x="649547" y="16403"/>
                        <a:pt x="665950" y="0"/>
                        <a:pt x="68618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Freeform: Shape 322">
                  <a:extLst>
                    <a:ext uri="{FF2B5EF4-FFF2-40B4-BE49-F238E27FC236}">
                      <a16:creationId xmlns:a16="http://schemas.microsoft.com/office/drawing/2014/main" id="{DA4C74A4-362E-4415-9201-8728BF7DCDE4}"/>
                    </a:ext>
                  </a:extLst>
                </p:cNvPr>
                <p:cNvSpPr/>
                <p:nvPr/>
              </p:nvSpPr>
              <p:spPr>
                <a:xfrm>
                  <a:off x="6896749" y="1773716"/>
                  <a:ext cx="614834" cy="540859"/>
                </a:xfrm>
                <a:custGeom>
                  <a:avLst/>
                  <a:gdLst>
                    <a:gd name="connsiteX0" fmla="*/ 0 w 619125"/>
                    <a:gd name="connsiteY0" fmla="*/ 0 h 561975"/>
                    <a:gd name="connsiteX1" fmla="*/ 590550 w 619125"/>
                    <a:gd name="connsiteY1" fmla="*/ 561975 h 561975"/>
                    <a:gd name="connsiteX2" fmla="*/ 619125 w 619125"/>
                    <a:gd name="connsiteY2" fmla="*/ 561975 h 561975"/>
                    <a:gd name="connsiteX0" fmla="*/ 0 w 590550"/>
                    <a:gd name="connsiteY0" fmla="*/ 0 h 561975"/>
                    <a:gd name="connsiteX1" fmla="*/ 590550 w 590550"/>
                    <a:gd name="connsiteY1" fmla="*/ 561975 h 561975"/>
                    <a:gd name="connsiteX0" fmla="*/ 0 w 590550"/>
                    <a:gd name="connsiteY0" fmla="*/ 0 h 561975"/>
                    <a:gd name="connsiteX1" fmla="*/ 590550 w 590550"/>
                    <a:gd name="connsiteY1" fmla="*/ 561975 h 561975"/>
                    <a:gd name="connsiteX0" fmla="*/ 0 w 590550"/>
                    <a:gd name="connsiteY0" fmla="*/ 0 h 561975"/>
                    <a:gd name="connsiteX1" fmla="*/ 590550 w 590550"/>
                    <a:gd name="connsiteY1" fmla="*/ 561975 h 561975"/>
                  </a:gdLst>
                  <a:ahLst/>
                  <a:cxnLst>
                    <a:cxn ang="0">
                      <a:pos x="connsiteX0" y="connsiteY0"/>
                    </a:cxn>
                    <a:cxn ang="0">
                      <a:pos x="connsiteX1" y="connsiteY1"/>
                    </a:cxn>
                  </a:cxnLst>
                  <a:rect l="l" t="t" r="r" b="b"/>
                  <a:pathLst>
                    <a:path w="590550" h="561975">
                      <a:moveTo>
                        <a:pt x="0" y="0"/>
                      </a:moveTo>
                      <a:cubicBezTo>
                        <a:pt x="196850" y="330200"/>
                        <a:pt x="403225" y="498475"/>
                        <a:pt x="590550" y="561975"/>
                      </a:cubicBez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Freeform: Shape 323">
                  <a:extLst>
                    <a:ext uri="{FF2B5EF4-FFF2-40B4-BE49-F238E27FC236}">
                      <a16:creationId xmlns:a16="http://schemas.microsoft.com/office/drawing/2014/main" id="{11D2AB0C-A2D1-4429-B62E-ED42C2B9BA0D}"/>
                    </a:ext>
                  </a:extLst>
                </p:cNvPr>
                <p:cNvSpPr/>
                <p:nvPr/>
              </p:nvSpPr>
              <p:spPr>
                <a:xfrm>
                  <a:off x="7506368" y="2301188"/>
                  <a:ext cx="407810" cy="390406"/>
                </a:xfrm>
                <a:custGeom>
                  <a:avLst/>
                  <a:gdLst>
                    <a:gd name="connsiteX0" fmla="*/ 0 w 619125"/>
                    <a:gd name="connsiteY0" fmla="*/ 0 h 561975"/>
                    <a:gd name="connsiteX1" fmla="*/ 590550 w 619125"/>
                    <a:gd name="connsiteY1" fmla="*/ 561975 h 561975"/>
                    <a:gd name="connsiteX2" fmla="*/ 619125 w 619125"/>
                    <a:gd name="connsiteY2" fmla="*/ 561975 h 561975"/>
                    <a:gd name="connsiteX0" fmla="*/ 0 w 590550"/>
                    <a:gd name="connsiteY0" fmla="*/ 0 h 561975"/>
                    <a:gd name="connsiteX1" fmla="*/ 590550 w 590550"/>
                    <a:gd name="connsiteY1" fmla="*/ 561975 h 561975"/>
                    <a:gd name="connsiteX0" fmla="*/ 0 w 590550"/>
                    <a:gd name="connsiteY0" fmla="*/ 0 h 561975"/>
                    <a:gd name="connsiteX1" fmla="*/ 590550 w 590550"/>
                    <a:gd name="connsiteY1" fmla="*/ 561975 h 561975"/>
                    <a:gd name="connsiteX0" fmla="*/ 0 w 590550"/>
                    <a:gd name="connsiteY0" fmla="*/ 0 h 561975"/>
                    <a:gd name="connsiteX1" fmla="*/ 590550 w 590550"/>
                    <a:gd name="connsiteY1" fmla="*/ 561975 h 561975"/>
                  </a:gdLst>
                  <a:ahLst/>
                  <a:cxnLst>
                    <a:cxn ang="0">
                      <a:pos x="connsiteX0" y="connsiteY0"/>
                    </a:cxn>
                    <a:cxn ang="0">
                      <a:pos x="connsiteX1" y="connsiteY1"/>
                    </a:cxn>
                  </a:cxnLst>
                  <a:rect l="l" t="t" r="r" b="b"/>
                  <a:pathLst>
                    <a:path w="590550" h="561975">
                      <a:moveTo>
                        <a:pt x="0" y="0"/>
                      </a:moveTo>
                      <a:cubicBezTo>
                        <a:pt x="196850" y="330200"/>
                        <a:pt x="403225" y="498475"/>
                        <a:pt x="590550" y="561975"/>
                      </a:cubicBez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Freeform: Shape 324">
                  <a:extLst>
                    <a:ext uri="{FF2B5EF4-FFF2-40B4-BE49-F238E27FC236}">
                      <a16:creationId xmlns:a16="http://schemas.microsoft.com/office/drawing/2014/main" id="{D5396099-7ABB-4816-BED6-4A7D51D1B064}"/>
                    </a:ext>
                  </a:extLst>
                </p:cNvPr>
                <p:cNvSpPr/>
                <p:nvPr/>
              </p:nvSpPr>
              <p:spPr>
                <a:xfrm>
                  <a:off x="6981957" y="1784257"/>
                  <a:ext cx="591852" cy="540859"/>
                </a:xfrm>
                <a:custGeom>
                  <a:avLst/>
                  <a:gdLst>
                    <a:gd name="connsiteX0" fmla="*/ 0 w 619125"/>
                    <a:gd name="connsiteY0" fmla="*/ 0 h 561975"/>
                    <a:gd name="connsiteX1" fmla="*/ 590550 w 619125"/>
                    <a:gd name="connsiteY1" fmla="*/ 561975 h 561975"/>
                    <a:gd name="connsiteX2" fmla="*/ 619125 w 619125"/>
                    <a:gd name="connsiteY2" fmla="*/ 561975 h 561975"/>
                    <a:gd name="connsiteX0" fmla="*/ 0 w 590550"/>
                    <a:gd name="connsiteY0" fmla="*/ 0 h 561975"/>
                    <a:gd name="connsiteX1" fmla="*/ 590550 w 590550"/>
                    <a:gd name="connsiteY1" fmla="*/ 561975 h 561975"/>
                    <a:gd name="connsiteX0" fmla="*/ 0 w 590550"/>
                    <a:gd name="connsiteY0" fmla="*/ 0 h 561975"/>
                    <a:gd name="connsiteX1" fmla="*/ 590550 w 590550"/>
                    <a:gd name="connsiteY1" fmla="*/ 561975 h 561975"/>
                    <a:gd name="connsiteX0" fmla="*/ 0 w 590550"/>
                    <a:gd name="connsiteY0" fmla="*/ 0 h 561975"/>
                    <a:gd name="connsiteX1" fmla="*/ 590550 w 590550"/>
                    <a:gd name="connsiteY1" fmla="*/ 561975 h 561975"/>
                  </a:gdLst>
                  <a:ahLst/>
                  <a:cxnLst>
                    <a:cxn ang="0">
                      <a:pos x="connsiteX0" y="connsiteY0"/>
                    </a:cxn>
                    <a:cxn ang="0">
                      <a:pos x="connsiteX1" y="connsiteY1"/>
                    </a:cxn>
                  </a:cxnLst>
                  <a:rect l="l" t="t" r="r" b="b"/>
                  <a:pathLst>
                    <a:path w="590550" h="561975">
                      <a:moveTo>
                        <a:pt x="0" y="0"/>
                      </a:moveTo>
                      <a:cubicBezTo>
                        <a:pt x="196850" y="330200"/>
                        <a:pt x="403225" y="498475"/>
                        <a:pt x="590550" y="561975"/>
                      </a:cubicBez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Freeform: Shape 325">
                  <a:extLst>
                    <a:ext uri="{FF2B5EF4-FFF2-40B4-BE49-F238E27FC236}">
                      <a16:creationId xmlns:a16="http://schemas.microsoft.com/office/drawing/2014/main" id="{A2EC1D22-DE7D-4F2C-B700-E5783B6A3F17}"/>
                    </a:ext>
                  </a:extLst>
                </p:cNvPr>
                <p:cNvSpPr/>
                <p:nvPr/>
              </p:nvSpPr>
              <p:spPr>
                <a:xfrm>
                  <a:off x="7560044" y="2311686"/>
                  <a:ext cx="392566" cy="390406"/>
                </a:xfrm>
                <a:custGeom>
                  <a:avLst/>
                  <a:gdLst>
                    <a:gd name="connsiteX0" fmla="*/ 0 w 619125"/>
                    <a:gd name="connsiteY0" fmla="*/ 0 h 561975"/>
                    <a:gd name="connsiteX1" fmla="*/ 590550 w 619125"/>
                    <a:gd name="connsiteY1" fmla="*/ 561975 h 561975"/>
                    <a:gd name="connsiteX2" fmla="*/ 619125 w 619125"/>
                    <a:gd name="connsiteY2" fmla="*/ 561975 h 561975"/>
                    <a:gd name="connsiteX0" fmla="*/ 0 w 590550"/>
                    <a:gd name="connsiteY0" fmla="*/ 0 h 561975"/>
                    <a:gd name="connsiteX1" fmla="*/ 590550 w 590550"/>
                    <a:gd name="connsiteY1" fmla="*/ 561975 h 561975"/>
                    <a:gd name="connsiteX0" fmla="*/ 0 w 590550"/>
                    <a:gd name="connsiteY0" fmla="*/ 0 h 561975"/>
                    <a:gd name="connsiteX1" fmla="*/ 590550 w 590550"/>
                    <a:gd name="connsiteY1" fmla="*/ 561975 h 561975"/>
                    <a:gd name="connsiteX0" fmla="*/ 0 w 590550"/>
                    <a:gd name="connsiteY0" fmla="*/ 0 h 561975"/>
                    <a:gd name="connsiteX1" fmla="*/ 590550 w 590550"/>
                    <a:gd name="connsiteY1" fmla="*/ 561975 h 561975"/>
                  </a:gdLst>
                  <a:ahLst/>
                  <a:cxnLst>
                    <a:cxn ang="0">
                      <a:pos x="connsiteX0" y="connsiteY0"/>
                    </a:cxn>
                    <a:cxn ang="0">
                      <a:pos x="connsiteX1" y="connsiteY1"/>
                    </a:cxn>
                  </a:cxnLst>
                  <a:rect l="l" t="t" r="r" b="b"/>
                  <a:pathLst>
                    <a:path w="590550" h="561975">
                      <a:moveTo>
                        <a:pt x="0" y="0"/>
                      </a:moveTo>
                      <a:cubicBezTo>
                        <a:pt x="196850" y="330200"/>
                        <a:pt x="403225" y="498475"/>
                        <a:pt x="590550" y="561975"/>
                      </a:cubicBez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Freeform: Shape 326">
                  <a:extLst>
                    <a:ext uri="{FF2B5EF4-FFF2-40B4-BE49-F238E27FC236}">
                      <a16:creationId xmlns:a16="http://schemas.microsoft.com/office/drawing/2014/main" id="{C093D0CC-7314-4EA5-B50F-19B00821B13F}"/>
                    </a:ext>
                  </a:extLst>
                </p:cNvPr>
                <p:cNvSpPr/>
                <p:nvPr/>
              </p:nvSpPr>
              <p:spPr>
                <a:xfrm>
                  <a:off x="7416615" y="1784214"/>
                  <a:ext cx="387875" cy="540859"/>
                </a:xfrm>
                <a:custGeom>
                  <a:avLst/>
                  <a:gdLst>
                    <a:gd name="connsiteX0" fmla="*/ 0 w 619125"/>
                    <a:gd name="connsiteY0" fmla="*/ 0 h 561975"/>
                    <a:gd name="connsiteX1" fmla="*/ 590550 w 619125"/>
                    <a:gd name="connsiteY1" fmla="*/ 561975 h 561975"/>
                    <a:gd name="connsiteX2" fmla="*/ 619125 w 619125"/>
                    <a:gd name="connsiteY2" fmla="*/ 561975 h 561975"/>
                    <a:gd name="connsiteX0" fmla="*/ 0 w 590550"/>
                    <a:gd name="connsiteY0" fmla="*/ 0 h 561975"/>
                    <a:gd name="connsiteX1" fmla="*/ 590550 w 590550"/>
                    <a:gd name="connsiteY1" fmla="*/ 561975 h 561975"/>
                    <a:gd name="connsiteX0" fmla="*/ 0 w 590550"/>
                    <a:gd name="connsiteY0" fmla="*/ 0 h 561975"/>
                    <a:gd name="connsiteX1" fmla="*/ 590550 w 590550"/>
                    <a:gd name="connsiteY1" fmla="*/ 561975 h 561975"/>
                    <a:gd name="connsiteX0" fmla="*/ 0 w 590550"/>
                    <a:gd name="connsiteY0" fmla="*/ 0 h 561975"/>
                    <a:gd name="connsiteX1" fmla="*/ 590550 w 590550"/>
                    <a:gd name="connsiteY1" fmla="*/ 561975 h 561975"/>
                  </a:gdLst>
                  <a:ahLst/>
                  <a:cxnLst>
                    <a:cxn ang="0">
                      <a:pos x="connsiteX0" y="connsiteY0"/>
                    </a:cxn>
                    <a:cxn ang="0">
                      <a:pos x="connsiteX1" y="connsiteY1"/>
                    </a:cxn>
                  </a:cxnLst>
                  <a:rect l="l" t="t" r="r" b="b"/>
                  <a:pathLst>
                    <a:path w="590550" h="561975">
                      <a:moveTo>
                        <a:pt x="0" y="0"/>
                      </a:moveTo>
                      <a:cubicBezTo>
                        <a:pt x="196850" y="330200"/>
                        <a:pt x="403225" y="498475"/>
                        <a:pt x="590550" y="561975"/>
                      </a:cubicBez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Freeform: Shape 327">
                  <a:extLst>
                    <a:ext uri="{FF2B5EF4-FFF2-40B4-BE49-F238E27FC236}">
                      <a16:creationId xmlns:a16="http://schemas.microsoft.com/office/drawing/2014/main" id="{56CE499F-4CF3-4875-9631-4301CA17E891}"/>
                    </a:ext>
                  </a:extLst>
                </p:cNvPr>
                <p:cNvSpPr/>
                <p:nvPr/>
              </p:nvSpPr>
              <p:spPr>
                <a:xfrm>
                  <a:off x="7512112" y="1794756"/>
                  <a:ext cx="327868" cy="526198"/>
                </a:xfrm>
                <a:custGeom>
                  <a:avLst/>
                  <a:gdLst>
                    <a:gd name="connsiteX0" fmla="*/ 0 w 619125"/>
                    <a:gd name="connsiteY0" fmla="*/ 0 h 561975"/>
                    <a:gd name="connsiteX1" fmla="*/ 590550 w 619125"/>
                    <a:gd name="connsiteY1" fmla="*/ 561975 h 561975"/>
                    <a:gd name="connsiteX2" fmla="*/ 619125 w 619125"/>
                    <a:gd name="connsiteY2" fmla="*/ 561975 h 561975"/>
                    <a:gd name="connsiteX0" fmla="*/ 0 w 590550"/>
                    <a:gd name="connsiteY0" fmla="*/ 0 h 561975"/>
                    <a:gd name="connsiteX1" fmla="*/ 590550 w 590550"/>
                    <a:gd name="connsiteY1" fmla="*/ 561975 h 561975"/>
                    <a:gd name="connsiteX0" fmla="*/ 0 w 590550"/>
                    <a:gd name="connsiteY0" fmla="*/ 0 h 561975"/>
                    <a:gd name="connsiteX1" fmla="*/ 590550 w 590550"/>
                    <a:gd name="connsiteY1" fmla="*/ 561975 h 561975"/>
                    <a:gd name="connsiteX0" fmla="*/ 0 w 590550"/>
                    <a:gd name="connsiteY0" fmla="*/ 0 h 561975"/>
                    <a:gd name="connsiteX1" fmla="*/ 590550 w 590550"/>
                    <a:gd name="connsiteY1" fmla="*/ 561975 h 561975"/>
                  </a:gdLst>
                  <a:ahLst/>
                  <a:cxnLst>
                    <a:cxn ang="0">
                      <a:pos x="connsiteX0" y="connsiteY0"/>
                    </a:cxn>
                    <a:cxn ang="0">
                      <a:pos x="connsiteX1" y="connsiteY1"/>
                    </a:cxn>
                  </a:cxnLst>
                  <a:rect l="l" t="t" r="r" b="b"/>
                  <a:pathLst>
                    <a:path w="590550" h="561975">
                      <a:moveTo>
                        <a:pt x="0" y="0"/>
                      </a:moveTo>
                      <a:cubicBezTo>
                        <a:pt x="196850" y="330200"/>
                        <a:pt x="403225" y="498475"/>
                        <a:pt x="590550" y="561975"/>
                      </a:cubicBez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Freeform: Shape 328">
                  <a:extLst>
                    <a:ext uri="{FF2B5EF4-FFF2-40B4-BE49-F238E27FC236}">
                      <a16:creationId xmlns:a16="http://schemas.microsoft.com/office/drawing/2014/main" id="{2D6BC206-C261-4D24-84A5-B4A5C6ACDC2D}"/>
                    </a:ext>
                  </a:extLst>
                </p:cNvPr>
                <p:cNvSpPr/>
                <p:nvPr/>
              </p:nvSpPr>
              <p:spPr>
                <a:xfrm>
                  <a:off x="7786303" y="2310455"/>
                  <a:ext cx="262406" cy="388909"/>
                </a:xfrm>
                <a:custGeom>
                  <a:avLst/>
                  <a:gdLst>
                    <a:gd name="connsiteX0" fmla="*/ 0 w 619125"/>
                    <a:gd name="connsiteY0" fmla="*/ 0 h 561975"/>
                    <a:gd name="connsiteX1" fmla="*/ 590550 w 619125"/>
                    <a:gd name="connsiteY1" fmla="*/ 561975 h 561975"/>
                    <a:gd name="connsiteX2" fmla="*/ 619125 w 619125"/>
                    <a:gd name="connsiteY2" fmla="*/ 561975 h 561975"/>
                    <a:gd name="connsiteX0" fmla="*/ 0 w 590550"/>
                    <a:gd name="connsiteY0" fmla="*/ 0 h 561975"/>
                    <a:gd name="connsiteX1" fmla="*/ 590550 w 590550"/>
                    <a:gd name="connsiteY1" fmla="*/ 561975 h 561975"/>
                    <a:gd name="connsiteX0" fmla="*/ 0 w 590550"/>
                    <a:gd name="connsiteY0" fmla="*/ 0 h 561975"/>
                    <a:gd name="connsiteX1" fmla="*/ 590550 w 590550"/>
                    <a:gd name="connsiteY1" fmla="*/ 561975 h 561975"/>
                    <a:gd name="connsiteX0" fmla="*/ 0 w 590550"/>
                    <a:gd name="connsiteY0" fmla="*/ 0 h 561975"/>
                    <a:gd name="connsiteX1" fmla="*/ 590550 w 590550"/>
                    <a:gd name="connsiteY1" fmla="*/ 561975 h 561975"/>
                  </a:gdLst>
                  <a:ahLst/>
                  <a:cxnLst>
                    <a:cxn ang="0">
                      <a:pos x="connsiteX0" y="connsiteY0"/>
                    </a:cxn>
                    <a:cxn ang="0">
                      <a:pos x="connsiteX1" y="connsiteY1"/>
                    </a:cxn>
                  </a:cxnLst>
                  <a:rect l="l" t="t" r="r" b="b"/>
                  <a:pathLst>
                    <a:path w="590550" h="561975">
                      <a:moveTo>
                        <a:pt x="0" y="0"/>
                      </a:moveTo>
                      <a:cubicBezTo>
                        <a:pt x="196850" y="330200"/>
                        <a:pt x="403225" y="498475"/>
                        <a:pt x="590550" y="561975"/>
                      </a:cubicBez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Freeform: Shape 329">
                  <a:extLst>
                    <a:ext uri="{FF2B5EF4-FFF2-40B4-BE49-F238E27FC236}">
                      <a16:creationId xmlns:a16="http://schemas.microsoft.com/office/drawing/2014/main" id="{CB2DEEB4-665B-4A9F-A387-7697F1CB86B2}"/>
                    </a:ext>
                  </a:extLst>
                </p:cNvPr>
                <p:cNvSpPr/>
                <p:nvPr/>
              </p:nvSpPr>
              <p:spPr>
                <a:xfrm>
                  <a:off x="7839980" y="2320953"/>
                  <a:ext cx="243208" cy="369955"/>
                </a:xfrm>
                <a:custGeom>
                  <a:avLst/>
                  <a:gdLst>
                    <a:gd name="connsiteX0" fmla="*/ 0 w 619125"/>
                    <a:gd name="connsiteY0" fmla="*/ 0 h 561975"/>
                    <a:gd name="connsiteX1" fmla="*/ 590550 w 619125"/>
                    <a:gd name="connsiteY1" fmla="*/ 561975 h 561975"/>
                    <a:gd name="connsiteX2" fmla="*/ 619125 w 619125"/>
                    <a:gd name="connsiteY2" fmla="*/ 561975 h 561975"/>
                    <a:gd name="connsiteX0" fmla="*/ 0 w 590550"/>
                    <a:gd name="connsiteY0" fmla="*/ 0 h 561975"/>
                    <a:gd name="connsiteX1" fmla="*/ 590550 w 590550"/>
                    <a:gd name="connsiteY1" fmla="*/ 561975 h 561975"/>
                    <a:gd name="connsiteX0" fmla="*/ 0 w 590550"/>
                    <a:gd name="connsiteY0" fmla="*/ 0 h 561975"/>
                    <a:gd name="connsiteX1" fmla="*/ 590550 w 590550"/>
                    <a:gd name="connsiteY1" fmla="*/ 561975 h 561975"/>
                    <a:gd name="connsiteX0" fmla="*/ 0 w 590550"/>
                    <a:gd name="connsiteY0" fmla="*/ 0 h 561975"/>
                    <a:gd name="connsiteX1" fmla="*/ 590550 w 590550"/>
                    <a:gd name="connsiteY1" fmla="*/ 561975 h 561975"/>
                  </a:gdLst>
                  <a:ahLst/>
                  <a:cxnLst>
                    <a:cxn ang="0">
                      <a:pos x="connsiteX0" y="connsiteY0"/>
                    </a:cxn>
                    <a:cxn ang="0">
                      <a:pos x="connsiteX1" y="connsiteY1"/>
                    </a:cxn>
                  </a:cxnLst>
                  <a:rect l="l" t="t" r="r" b="b"/>
                  <a:pathLst>
                    <a:path w="590550" h="561975">
                      <a:moveTo>
                        <a:pt x="0" y="0"/>
                      </a:moveTo>
                      <a:cubicBezTo>
                        <a:pt x="196850" y="330200"/>
                        <a:pt x="403225" y="498475"/>
                        <a:pt x="590550" y="561975"/>
                      </a:cubicBez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34" name="Group 333">
              <a:extLst>
                <a:ext uri="{FF2B5EF4-FFF2-40B4-BE49-F238E27FC236}">
                  <a16:creationId xmlns:a16="http://schemas.microsoft.com/office/drawing/2014/main" id="{52BB4B7C-28B7-486F-A07A-180B23BB38D6}"/>
                </a:ext>
              </a:extLst>
            </p:cNvPr>
            <p:cNvGrpSpPr/>
            <p:nvPr/>
          </p:nvGrpSpPr>
          <p:grpSpPr>
            <a:xfrm>
              <a:off x="6051754" y="2522425"/>
              <a:ext cx="450750" cy="516205"/>
              <a:chOff x="6039439" y="2523241"/>
              <a:chExt cx="450750" cy="516205"/>
            </a:xfrm>
          </p:grpSpPr>
          <p:sp>
            <p:nvSpPr>
              <p:cNvPr id="333" name="Freeform: Shape 332">
                <a:extLst>
                  <a:ext uri="{FF2B5EF4-FFF2-40B4-BE49-F238E27FC236}">
                    <a16:creationId xmlns:a16="http://schemas.microsoft.com/office/drawing/2014/main" id="{D67BB8B6-B9AE-42AC-874B-0BCADAAFB7E5}"/>
                  </a:ext>
                </a:extLst>
              </p:cNvPr>
              <p:cNvSpPr/>
              <p:nvPr/>
            </p:nvSpPr>
            <p:spPr>
              <a:xfrm>
                <a:off x="6039439" y="2523241"/>
                <a:ext cx="446202" cy="301658"/>
              </a:xfrm>
              <a:custGeom>
                <a:avLst/>
                <a:gdLst>
                  <a:gd name="connsiteX0" fmla="*/ 0 w 446202"/>
                  <a:gd name="connsiteY0" fmla="*/ 47134 h 301658"/>
                  <a:gd name="connsiteX1" fmla="*/ 355076 w 446202"/>
                  <a:gd name="connsiteY1" fmla="*/ 0 h 301658"/>
                  <a:gd name="connsiteX2" fmla="*/ 446202 w 446202"/>
                  <a:gd name="connsiteY2" fmla="*/ 204248 h 301658"/>
                  <a:gd name="connsiteX3" fmla="*/ 69130 w 446202"/>
                  <a:gd name="connsiteY3" fmla="*/ 301658 h 301658"/>
                  <a:gd name="connsiteX4" fmla="*/ 0 w 446202"/>
                  <a:gd name="connsiteY4" fmla="*/ 47134 h 301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202" h="301658">
                    <a:moveTo>
                      <a:pt x="0" y="47134"/>
                    </a:moveTo>
                    <a:lnTo>
                      <a:pt x="355076" y="0"/>
                    </a:lnTo>
                    <a:lnTo>
                      <a:pt x="446202" y="204248"/>
                    </a:lnTo>
                    <a:lnTo>
                      <a:pt x="69130" y="301658"/>
                    </a:lnTo>
                    <a:lnTo>
                      <a:pt x="0" y="4713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2" name="Group 311">
                <a:extLst>
                  <a:ext uri="{FF2B5EF4-FFF2-40B4-BE49-F238E27FC236}">
                    <a16:creationId xmlns:a16="http://schemas.microsoft.com/office/drawing/2014/main" id="{65395C84-BF12-40E7-A0AC-5AC3DEA50318}"/>
                  </a:ext>
                </a:extLst>
              </p:cNvPr>
              <p:cNvGrpSpPr/>
              <p:nvPr/>
            </p:nvGrpSpPr>
            <p:grpSpPr>
              <a:xfrm>
                <a:off x="6047071" y="2533597"/>
                <a:ext cx="443118" cy="505849"/>
                <a:chOff x="5313531" y="2427266"/>
                <a:chExt cx="578139" cy="659985"/>
              </a:xfrm>
            </p:grpSpPr>
            <p:sp>
              <p:nvSpPr>
                <p:cNvPr id="313" name="Freeform: Shape 312">
                  <a:extLst>
                    <a:ext uri="{FF2B5EF4-FFF2-40B4-BE49-F238E27FC236}">
                      <a16:creationId xmlns:a16="http://schemas.microsoft.com/office/drawing/2014/main" id="{B4D76240-527F-4B84-AE63-38B07E15C112}"/>
                    </a:ext>
                  </a:extLst>
                </p:cNvPr>
                <p:cNvSpPr/>
                <p:nvPr/>
              </p:nvSpPr>
              <p:spPr>
                <a:xfrm rot="21167348">
                  <a:off x="5313531" y="2427266"/>
                  <a:ext cx="578139" cy="363967"/>
                </a:xfrm>
                <a:custGeom>
                  <a:avLst/>
                  <a:gdLst>
                    <a:gd name="connsiteX0" fmla="*/ 399872 w 1082512"/>
                    <a:gd name="connsiteY0" fmla="*/ 310146 h 681495"/>
                    <a:gd name="connsiteX1" fmla="*/ 471073 w 1082512"/>
                    <a:gd name="connsiteY1" fmla="*/ 583914 h 681495"/>
                    <a:gd name="connsiteX2" fmla="*/ 146710 w 1082512"/>
                    <a:gd name="connsiteY2" fmla="*/ 619619 h 681495"/>
                    <a:gd name="connsiteX3" fmla="*/ 109006 w 1082512"/>
                    <a:gd name="connsiteY3" fmla="*/ 327412 h 681495"/>
                    <a:gd name="connsiteX4" fmla="*/ 662410 w 1082512"/>
                    <a:gd name="connsiteY4" fmla="*/ 294562 h 681495"/>
                    <a:gd name="connsiteX5" fmla="*/ 731627 w 1082512"/>
                    <a:gd name="connsiteY5" fmla="*/ 555232 h 681495"/>
                    <a:gd name="connsiteX6" fmla="*/ 516999 w 1082512"/>
                    <a:gd name="connsiteY6" fmla="*/ 578858 h 681495"/>
                    <a:gd name="connsiteX7" fmla="*/ 446394 w 1082512"/>
                    <a:gd name="connsiteY7" fmla="*/ 307385 h 681495"/>
                    <a:gd name="connsiteX8" fmla="*/ 935050 w 1082512"/>
                    <a:gd name="connsiteY8" fmla="*/ 278378 h 681495"/>
                    <a:gd name="connsiteX9" fmla="*/ 1017118 w 1082512"/>
                    <a:gd name="connsiteY9" fmla="*/ 523806 h 681495"/>
                    <a:gd name="connsiteX10" fmla="*/ 777587 w 1082512"/>
                    <a:gd name="connsiteY10" fmla="*/ 550173 h 681495"/>
                    <a:gd name="connsiteX11" fmla="*/ 708980 w 1082512"/>
                    <a:gd name="connsiteY11" fmla="*/ 291797 h 681495"/>
                    <a:gd name="connsiteX12" fmla="*/ 640834 w 1082512"/>
                    <a:gd name="connsiteY12" fmla="*/ 35158 h 681495"/>
                    <a:gd name="connsiteX13" fmla="*/ 853720 w 1082512"/>
                    <a:gd name="connsiteY13" fmla="*/ 35158 h 681495"/>
                    <a:gd name="connsiteX14" fmla="*/ 920033 w 1082512"/>
                    <a:gd name="connsiteY14" fmla="*/ 233470 h 681495"/>
                    <a:gd name="connsiteX15" fmla="*/ 697007 w 1082512"/>
                    <a:gd name="connsiteY15" fmla="*/ 246709 h 681495"/>
                    <a:gd name="connsiteX16" fmla="*/ 375594 w 1082512"/>
                    <a:gd name="connsiteY16" fmla="*/ 35158 h 681495"/>
                    <a:gd name="connsiteX17" fmla="*/ 593530 w 1082512"/>
                    <a:gd name="connsiteY17" fmla="*/ 35158 h 681495"/>
                    <a:gd name="connsiteX18" fmla="*/ 650438 w 1082512"/>
                    <a:gd name="connsiteY18" fmla="*/ 249473 h 681495"/>
                    <a:gd name="connsiteX19" fmla="*/ 434664 w 1082512"/>
                    <a:gd name="connsiteY19" fmla="*/ 262282 h 681495"/>
                    <a:gd name="connsiteX20" fmla="*/ 71295 w 1082512"/>
                    <a:gd name="connsiteY20" fmla="*/ 35158 h 681495"/>
                    <a:gd name="connsiteX21" fmla="*/ 328354 w 1082512"/>
                    <a:gd name="connsiteY21" fmla="*/ 35158 h 681495"/>
                    <a:gd name="connsiteX22" fmla="*/ 388142 w 1082512"/>
                    <a:gd name="connsiteY22" fmla="*/ 265043 h 681495"/>
                    <a:gd name="connsiteX23" fmla="*/ 103141 w 1082512"/>
                    <a:gd name="connsiteY23" fmla="*/ 281961 h 681495"/>
                    <a:gd name="connsiteX24" fmla="*/ 46158 w 1082512"/>
                    <a:gd name="connsiteY24" fmla="*/ 23397 h 681495"/>
                    <a:gd name="connsiteX25" fmla="*/ 125832 w 1082512"/>
                    <a:gd name="connsiteY25" fmla="*/ 640866 h 681495"/>
                    <a:gd name="connsiteX26" fmla="*/ 1045398 w 1082512"/>
                    <a:gd name="connsiteY26" fmla="*/ 539642 h 681495"/>
                    <a:gd name="connsiteX27" fmla="*/ 872772 w 1082512"/>
                    <a:gd name="connsiteY27" fmla="*/ 23397 h 681495"/>
                    <a:gd name="connsiteX28" fmla="*/ 0 w 1082512"/>
                    <a:gd name="connsiteY28" fmla="*/ 0 h 681495"/>
                    <a:gd name="connsiteX29" fmla="*/ 895500 w 1082512"/>
                    <a:gd name="connsiteY29" fmla="*/ 0 h 681495"/>
                    <a:gd name="connsiteX30" fmla="*/ 1082512 w 1082512"/>
                    <a:gd name="connsiteY30" fmla="*/ 559266 h 681495"/>
                    <a:gd name="connsiteX31" fmla="*/ 83171 w 1082512"/>
                    <a:gd name="connsiteY31" fmla="*/ 681495 h 68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82512" h="681495">
                      <a:moveTo>
                        <a:pt x="399872" y="310146"/>
                      </a:moveTo>
                      <a:lnTo>
                        <a:pt x="471073" y="583914"/>
                      </a:lnTo>
                      <a:lnTo>
                        <a:pt x="146710" y="619619"/>
                      </a:lnTo>
                      <a:lnTo>
                        <a:pt x="109006" y="327412"/>
                      </a:lnTo>
                      <a:close/>
                      <a:moveTo>
                        <a:pt x="662410" y="294562"/>
                      </a:moveTo>
                      <a:lnTo>
                        <a:pt x="731627" y="555232"/>
                      </a:lnTo>
                      <a:lnTo>
                        <a:pt x="516999" y="578858"/>
                      </a:lnTo>
                      <a:lnTo>
                        <a:pt x="446394" y="307385"/>
                      </a:lnTo>
                      <a:close/>
                      <a:moveTo>
                        <a:pt x="935050" y="278378"/>
                      </a:moveTo>
                      <a:lnTo>
                        <a:pt x="1017118" y="523806"/>
                      </a:lnTo>
                      <a:lnTo>
                        <a:pt x="777587" y="550173"/>
                      </a:lnTo>
                      <a:lnTo>
                        <a:pt x="708980" y="291797"/>
                      </a:lnTo>
                      <a:close/>
                      <a:moveTo>
                        <a:pt x="640834" y="35158"/>
                      </a:moveTo>
                      <a:lnTo>
                        <a:pt x="853720" y="35158"/>
                      </a:lnTo>
                      <a:lnTo>
                        <a:pt x="920033" y="233470"/>
                      </a:lnTo>
                      <a:lnTo>
                        <a:pt x="697007" y="246709"/>
                      </a:lnTo>
                      <a:close/>
                      <a:moveTo>
                        <a:pt x="375594" y="35158"/>
                      </a:moveTo>
                      <a:lnTo>
                        <a:pt x="593530" y="35158"/>
                      </a:lnTo>
                      <a:lnTo>
                        <a:pt x="650438" y="249473"/>
                      </a:lnTo>
                      <a:lnTo>
                        <a:pt x="434664" y="262282"/>
                      </a:lnTo>
                      <a:close/>
                      <a:moveTo>
                        <a:pt x="71295" y="35158"/>
                      </a:moveTo>
                      <a:lnTo>
                        <a:pt x="328354" y="35158"/>
                      </a:lnTo>
                      <a:lnTo>
                        <a:pt x="388142" y="265043"/>
                      </a:lnTo>
                      <a:lnTo>
                        <a:pt x="103141" y="281961"/>
                      </a:lnTo>
                      <a:close/>
                      <a:moveTo>
                        <a:pt x="46158" y="23397"/>
                      </a:moveTo>
                      <a:lnTo>
                        <a:pt x="125832" y="640866"/>
                      </a:lnTo>
                      <a:lnTo>
                        <a:pt x="1045398" y="539642"/>
                      </a:lnTo>
                      <a:lnTo>
                        <a:pt x="872772" y="23397"/>
                      </a:lnTo>
                      <a:close/>
                      <a:moveTo>
                        <a:pt x="0" y="0"/>
                      </a:moveTo>
                      <a:lnTo>
                        <a:pt x="895500" y="0"/>
                      </a:lnTo>
                      <a:lnTo>
                        <a:pt x="1082512" y="559266"/>
                      </a:lnTo>
                      <a:lnTo>
                        <a:pt x="83171" y="68149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Rectangle 313">
                  <a:extLst>
                    <a:ext uri="{FF2B5EF4-FFF2-40B4-BE49-F238E27FC236}">
                      <a16:creationId xmlns:a16="http://schemas.microsoft.com/office/drawing/2014/main" id="{73AE1DAD-1A08-4216-AC01-76A7D3EB1109}"/>
                    </a:ext>
                  </a:extLst>
                </p:cNvPr>
                <p:cNvSpPr/>
                <p:nvPr/>
              </p:nvSpPr>
              <p:spPr>
                <a:xfrm>
                  <a:off x="5584516" y="2753923"/>
                  <a:ext cx="76595" cy="333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35" name="Group 334">
              <a:extLst>
                <a:ext uri="{FF2B5EF4-FFF2-40B4-BE49-F238E27FC236}">
                  <a16:creationId xmlns:a16="http://schemas.microsoft.com/office/drawing/2014/main" id="{6B1429CF-2CFD-4FA7-93F4-5F16C02AFC9B}"/>
                </a:ext>
              </a:extLst>
            </p:cNvPr>
            <p:cNvGrpSpPr/>
            <p:nvPr/>
          </p:nvGrpSpPr>
          <p:grpSpPr>
            <a:xfrm>
              <a:off x="6368343" y="2591762"/>
              <a:ext cx="390205" cy="446868"/>
              <a:chOff x="6039439" y="2523241"/>
              <a:chExt cx="450750" cy="516205"/>
            </a:xfrm>
          </p:grpSpPr>
          <p:sp>
            <p:nvSpPr>
              <p:cNvPr id="336" name="Freeform: Shape 335">
                <a:extLst>
                  <a:ext uri="{FF2B5EF4-FFF2-40B4-BE49-F238E27FC236}">
                    <a16:creationId xmlns:a16="http://schemas.microsoft.com/office/drawing/2014/main" id="{39DFF847-E025-4539-BA2D-407D788BE3FA}"/>
                  </a:ext>
                </a:extLst>
              </p:cNvPr>
              <p:cNvSpPr/>
              <p:nvPr/>
            </p:nvSpPr>
            <p:spPr>
              <a:xfrm>
                <a:off x="6039439" y="2523241"/>
                <a:ext cx="446202" cy="301658"/>
              </a:xfrm>
              <a:custGeom>
                <a:avLst/>
                <a:gdLst>
                  <a:gd name="connsiteX0" fmla="*/ 0 w 446202"/>
                  <a:gd name="connsiteY0" fmla="*/ 47134 h 301658"/>
                  <a:gd name="connsiteX1" fmla="*/ 355076 w 446202"/>
                  <a:gd name="connsiteY1" fmla="*/ 0 h 301658"/>
                  <a:gd name="connsiteX2" fmla="*/ 446202 w 446202"/>
                  <a:gd name="connsiteY2" fmla="*/ 204248 h 301658"/>
                  <a:gd name="connsiteX3" fmla="*/ 69130 w 446202"/>
                  <a:gd name="connsiteY3" fmla="*/ 301658 h 301658"/>
                  <a:gd name="connsiteX4" fmla="*/ 0 w 446202"/>
                  <a:gd name="connsiteY4" fmla="*/ 47134 h 301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202" h="301658">
                    <a:moveTo>
                      <a:pt x="0" y="47134"/>
                    </a:moveTo>
                    <a:lnTo>
                      <a:pt x="355076" y="0"/>
                    </a:lnTo>
                    <a:lnTo>
                      <a:pt x="446202" y="204248"/>
                    </a:lnTo>
                    <a:lnTo>
                      <a:pt x="69130" y="301658"/>
                    </a:lnTo>
                    <a:lnTo>
                      <a:pt x="0" y="4713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7" name="Group 336">
                <a:extLst>
                  <a:ext uri="{FF2B5EF4-FFF2-40B4-BE49-F238E27FC236}">
                    <a16:creationId xmlns:a16="http://schemas.microsoft.com/office/drawing/2014/main" id="{6B881F9A-FC37-4261-9C8A-689ABE08FE16}"/>
                  </a:ext>
                </a:extLst>
              </p:cNvPr>
              <p:cNvGrpSpPr/>
              <p:nvPr/>
            </p:nvGrpSpPr>
            <p:grpSpPr>
              <a:xfrm>
                <a:off x="6047071" y="2533597"/>
                <a:ext cx="443118" cy="505849"/>
                <a:chOff x="5313531" y="2427266"/>
                <a:chExt cx="578139" cy="659985"/>
              </a:xfrm>
            </p:grpSpPr>
            <p:sp>
              <p:nvSpPr>
                <p:cNvPr id="338" name="Freeform: Shape 337">
                  <a:extLst>
                    <a:ext uri="{FF2B5EF4-FFF2-40B4-BE49-F238E27FC236}">
                      <a16:creationId xmlns:a16="http://schemas.microsoft.com/office/drawing/2014/main" id="{36EA6A88-664D-4BC6-98E3-4CC0BF5ABE74}"/>
                    </a:ext>
                  </a:extLst>
                </p:cNvPr>
                <p:cNvSpPr/>
                <p:nvPr/>
              </p:nvSpPr>
              <p:spPr>
                <a:xfrm rot="21167348">
                  <a:off x="5313531" y="2427266"/>
                  <a:ext cx="578139" cy="363967"/>
                </a:xfrm>
                <a:custGeom>
                  <a:avLst/>
                  <a:gdLst>
                    <a:gd name="connsiteX0" fmla="*/ 399872 w 1082512"/>
                    <a:gd name="connsiteY0" fmla="*/ 310146 h 681495"/>
                    <a:gd name="connsiteX1" fmla="*/ 471073 w 1082512"/>
                    <a:gd name="connsiteY1" fmla="*/ 583914 h 681495"/>
                    <a:gd name="connsiteX2" fmla="*/ 146710 w 1082512"/>
                    <a:gd name="connsiteY2" fmla="*/ 619619 h 681495"/>
                    <a:gd name="connsiteX3" fmla="*/ 109006 w 1082512"/>
                    <a:gd name="connsiteY3" fmla="*/ 327412 h 681495"/>
                    <a:gd name="connsiteX4" fmla="*/ 662410 w 1082512"/>
                    <a:gd name="connsiteY4" fmla="*/ 294562 h 681495"/>
                    <a:gd name="connsiteX5" fmla="*/ 731627 w 1082512"/>
                    <a:gd name="connsiteY5" fmla="*/ 555232 h 681495"/>
                    <a:gd name="connsiteX6" fmla="*/ 516999 w 1082512"/>
                    <a:gd name="connsiteY6" fmla="*/ 578858 h 681495"/>
                    <a:gd name="connsiteX7" fmla="*/ 446394 w 1082512"/>
                    <a:gd name="connsiteY7" fmla="*/ 307385 h 681495"/>
                    <a:gd name="connsiteX8" fmla="*/ 935050 w 1082512"/>
                    <a:gd name="connsiteY8" fmla="*/ 278378 h 681495"/>
                    <a:gd name="connsiteX9" fmla="*/ 1017118 w 1082512"/>
                    <a:gd name="connsiteY9" fmla="*/ 523806 h 681495"/>
                    <a:gd name="connsiteX10" fmla="*/ 777587 w 1082512"/>
                    <a:gd name="connsiteY10" fmla="*/ 550173 h 681495"/>
                    <a:gd name="connsiteX11" fmla="*/ 708980 w 1082512"/>
                    <a:gd name="connsiteY11" fmla="*/ 291797 h 681495"/>
                    <a:gd name="connsiteX12" fmla="*/ 640834 w 1082512"/>
                    <a:gd name="connsiteY12" fmla="*/ 35158 h 681495"/>
                    <a:gd name="connsiteX13" fmla="*/ 853720 w 1082512"/>
                    <a:gd name="connsiteY13" fmla="*/ 35158 h 681495"/>
                    <a:gd name="connsiteX14" fmla="*/ 920033 w 1082512"/>
                    <a:gd name="connsiteY14" fmla="*/ 233470 h 681495"/>
                    <a:gd name="connsiteX15" fmla="*/ 697007 w 1082512"/>
                    <a:gd name="connsiteY15" fmla="*/ 246709 h 681495"/>
                    <a:gd name="connsiteX16" fmla="*/ 375594 w 1082512"/>
                    <a:gd name="connsiteY16" fmla="*/ 35158 h 681495"/>
                    <a:gd name="connsiteX17" fmla="*/ 593530 w 1082512"/>
                    <a:gd name="connsiteY17" fmla="*/ 35158 h 681495"/>
                    <a:gd name="connsiteX18" fmla="*/ 650438 w 1082512"/>
                    <a:gd name="connsiteY18" fmla="*/ 249473 h 681495"/>
                    <a:gd name="connsiteX19" fmla="*/ 434664 w 1082512"/>
                    <a:gd name="connsiteY19" fmla="*/ 262282 h 681495"/>
                    <a:gd name="connsiteX20" fmla="*/ 71295 w 1082512"/>
                    <a:gd name="connsiteY20" fmla="*/ 35158 h 681495"/>
                    <a:gd name="connsiteX21" fmla="*/ 328354 w 1082512"/>
                    <a:gd name="connsiteY21" fmla="*/ 35158 h 681495"/>
                    <a:gd name="connsiteX22" fmla="*/ 388142 w 1082512"/>
                    <a:gd name="connsiteY22" fmla="*/ 265043 h 681495"/>
                    <a:gd name="connsiteX23" fmla="*/ 103141 w 1082512"/>
                    <a:gd name="connsiteY23" fmla="*/ 281961 h 681495"/>
                    <a:gd name="connsiteX24" fmla="*/ 46158 w 1082512"/>
                    <a:gd name="connsiteY24" fmla="*/ 23397 h 681495"/>
                    <a:gd name="connsiteX25" fmla="*/ 125832 w 1082512"/>
                    <a:gd name="connsiteY25" fmla="*/ 640866 h 681495"/>
                    <a:gd name="connsiteX26" fmla="*/ 1045398 w 1082512"/>
                    <a:gd name="connsiteY26" fmla="*/ 539642 h 681495"/>
                    <a:gd name="connsiteX27" fmla="*/ 872772 w 1082512"/>
                    <a:gd name="connsiteY27" fmla="*/ 23397 h 681495"/>
                    <a:gd name="connsiteX28" fmla="*/ 0 w 1082512"/>
                    <a:gd name="connsiteY28" fmla="*/ 0 h 681495"/>
                    <a:gd name="connsiteX29" fmla="*/ 895500 w 1082512"/>
                    <a:gd name="connsiteY29" fmla="*/ 0 h 681495"/>
                    <a:gd name="connsiteX30" fmla="*/ 1082512 w 1082512"/>
                    <a:gd name="connsiteY30" fmla="*/ 559266 h 681495"/>
                    <a:gd name="connsiteX31" fmla="*/ 83171 w 1082512"/>
                    <a:gd name="connsiteY31" fmla="*/ 681495 h 68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82512" h="681495">
                      <a:moveTo>
                        <a:pt x="399872" y="310146"/>
                      </a:moveTo>
                      <a:lnTo>
                        <a:pt x="471073" y="583914"/>
                      </a:lnTo>
                      <a:lnTo>
                        <a:pt x="146710" y="619619"/>
                      </a:lnTo>
                      <a:lnTo>
                        <a:pt x="109006" y="327412"/>
                      </a:lnTo>
                      <a:close/>
                      <a:moveTo>
                        <a:pt x="662410" y="294562"/>
                      </a:moveTo>
                      <a:lnTo>
                        <a:pt x="731627" y="555232"/>
                      </a:lnTo>
                      <a:lnTo>
                        <a:pt x="516999" y="578858"/>
                      </a:lnTo>
                      <a:lnTo>
                        <a:pt x="446394" y="307385"/>
                      </a:lnTo>
                      <a:close/>
                      <a:moveTo>
                        <a:pt x="935050" y="278378"/>
                      </a:moveTo>
                      <a:lnTo>
                        <a:pt x="1017118" y="523806"/>
                      </a:lnTo>
                      <a:lnTo>
                        <a:pt x="777587" y="550173"/>
                      </a:lnTo>
                      <a:lnTo>
                        <a:pt x="708980" y="291797"/>
                      </a:lnTo>
                      <a:close/>
                      <a:moveTo>
                        <a:pt x="640834" y="35158"/>
                      </a:moveTo>
                      <a:lnTo>
                        <a:pt x="853720" y="35158"/>
                      </a:lnTo>
                      <a:lnTo>
                        <a:pt x="920033" y="233470"/>
                      </a:lnTo>
                      <a:lnTo>
                        <a:pt x="697007" y="246709"/>
                      </a:lnTo>
                      <a:close/>
                      <a:moveTo>
                        <a:pt x="375594" y="35158"/>
                      </a:moveTo>
                      <a:lnTo>
                        <a:pt x="593530" y="35158"/>
                      </a:lnTo>
                      <a:lnTo>
                        <a:pt x="650438" y="249473"/>
                      </a:lnTo>
                      <a:lnTo>
                        <a:pt x="434664" y="262282"/>
                      </a:lnTo>
                      <a:close/>
                      <a:moveTo>
                        <a:pt x="71295" y="35158"/>
                      </a:moveTo>
                      <a:lnTo>
                        <a:pt x="328354" y="35158"/>
                      </a:lnTo>
                      <a:lnTo>
                        <a:pt x="388142" y="265043"/>
                      </a:lnTo>
                      <a:lnTo>
                        <a:pt x="103141" y="281961"/>
                      </a:lnTo>
                      <a:close/>
                      <a:moveTo>
                        <a:pt x="46158" y="23397"/>
                      </a:moveTo>
                      <a:lnTo>
                        <a:pt x="125832" y="640866"/>
                      </a:lnTo>
                      <a:lnTo>
                        <a:pt x="1045398" y="539642"/>
                      </a:lnTo>
                      <a:lnTo>
                        <a:pt x="872772" y="23397"/>
                      </a:lnTo>
                      <a:close/>
                      <a:moveTo>
                        <a:pt x="0" y="0"/>
                      </a:moveTo>
                      <a:lnTo>
                        <a:pt x="895500" y="0"/>
                      </a:lnTo>
                      <a:lnTo>
                        <a:pt x="1082512" y="559266"/>
                      </a:lnTo>
                      <a:lnTo>
                        <a:pt x="83171" y="68149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Rectangle 338">
                  <a:extLst>
                    <a:ext uri="{FF2B5EF4-FFF2-40B4-BE49-F238E27FC236}">
                      <a16:creationId xmlns:a16="http://schemas.microsoft.com/office/drawing/2014/main" id="{DF824DEA-C317-4E8F-8975-AD74B1A75DB7}"/>
                    </a:ext>
                  </a:extLst>
                </p:cNvPr>
                <p:cNvSpPr/>
                <p:nvPr/>
              </p:nvSpPr>
              <p:spPr>
                <a:xfrm>
                  <a:off x="5584516" y="2753923"/>
                  <a:ext cx="76595" cy="333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40" name="Group 339">
              <a:extLst>
                <a:ext uri="{FF2B5EF4-FFF2-40B4-BE49-F238E27FC236}">
                  <a16:creationId xmlns:a16="http://schemas.microsoft.com/office/drawing/2014/main" id="{BCDFE66F-3D06-4DF7-991A-9FD06E3320CF}"/>
                </a:ext>
              </a:extLst>
            </p:cNvPr>
            <p:cNvGrpSpPr/>
            <p:nvPr/>
          </p:nvGrpSpPr>
          <p:grpSpPr>
            <a:xfrm>
              <a:off x="6657917" y="2647437"/>
              <a:ext cx="341590" cy="391193"/>
              <a:chOff x="6039439" y="2523241"/>
              <a:chExt cx="450750" cy="516205"/>
            </a:xfrm>
          </p:grpSpPr>
          <p:sp>
            <p:nvSpPr>
              <p:cNvPr id="341" name="Freeform: Shape 340">
                <a:extLst>
                  <a:ext uri="{FF2B5EF4-FFF2-40B4-BE49-F238E27FC236}">
                    <a16:creationId xmlns:a16="http://schemas.microsoft.com/office/drawing/2014/main" id="{2AAA9F38-D494-403E-A44D-CA781EA6900B}"/>
                  </a:ext>
                </a:extLst>
              </p:cNvPr>
              <p:cNvSpPr/>
              <p:nvPr/>
            </p:nvSpPr>
            <p:spPr>
              <a:xfrm>
                <a:off x="6039439" y="2523241"/>
                <a:ext cx="446202" cy="301658"/>
              </a:xfrm>
              <a:custGeom>
                <a:avLst/>
                <a:gdLst>
                  <a:gd name="connsiteX0" fmla="*/ 0 w 446202"/>
                  <a:gd name="connsiteY0" fmla="*/ 47134 h 301658"/>
                  <a:gd name="connsiteX1" fmla="*/ 355076 w 446202"/>
                  <a:gd name="connsiteY1" fmla="*/ 0 h 301658"/>
                  <a:gd name="connsiteX2" fmla="*/ 446202 w 446202"/>
                  <a:gd name="connsiteY2" fmla="*/ 204248 h 301658"/>
                  <a:gd name="connsiteX3" fmla="*/ 69130 w 446202"/>
                  <a:gd name="connsiteY3" fmla="*/ 301658 h 301658"/>
                  <a:gd name="connsiteX4" fmla="*/ 0 w 446202"/>
                  <a:gd name="connsiteY4" fmla="*/ 47134 h 301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202" h="301658">
                    <a:moveTo>
                      <a:pt x="0" y="47134"/>
                    </a:moveTo>
                    <a:lnTo>
                      <a:pt x="355076" y="0"/>
                    </a:lnTo>
                    <a:lnTo>
                      <a:pt x="446202" y="204248"/>
                    </a:lnTo>
                    <a:lnTo>
                      <a:pt x="69130" y="301658"/>
                    </a:lnTo>
                    <a:lnTo>
                      <a:pt x="0" y="4713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2" name="Group 341">
                <a:extLst>
                  <a:ext uri="{FF2B5EF4-FFF2-40B4-BE49-F238E27FC236}">
                    <a16:creationId xmlns:a16="http://schemas.microsoft.com/office/drawing/2014/main" id="{B3D37D85-D9A9-46A8-9ACF-5723ABDC621D}"/>
                  </a:ext>
                </a:extLst>
              </p:cNvPr>
              <p:cNvGrpSpPr/>
              <p:nvPr/>
            </p:nvGrpSpPr>
            <p:grpSpPr>
              <a:xfrm>
                <a:off x="6047071" y="2533597"/>
                <a:ext cx="443118" cy="505849"/>
                <a:chOff x="5313531" y="2427266"/>
                <a:chExt cx="578139" cy="659985"/>
              </a:xfrm>
            </p:grpSpPr>
            <p:sp>
              <p:nvSpPr>
                <p:cNvPr id="343" name="Freeform: Shape 342">
                  <a:extLst>
                    <a:ext uri="{FF2B5EF4-FFF2-40B4-BE49-F238E27FC236}">
                      <a16:creationId xmlns:a16="http://schemas.microsoft.com/office/drawing/2014/main" id="{754C3ED7-5605-4ED3-B92F-AB5CBC532DCA}"/>
                    </a:ext>
                  </a:extLst>
                </p:cNvPr>
                <p:cNvSpPr/>
                <p:nvPr/>
              </p:nvSpPr>
              <p:spPr>
                <a:xfrm rot="21167348">
                  <a:off x="5313531" y="2427266"/>
                  <a:ext cx="578139" cy="363967"/>
                </a:xfrm>
                <a:custGeom>
                  <a:avLst/>
                  <a:gdLst>
                    <a:gd name="connsiteX0" fmla="*/ 399872 w 1082512"/>
                    <a:gd name="connsiteY0" fmla="*/ 310146 h 681495"/>
                    <a:gd name="connsiteX1" fmla="*/ 471073 w 1082512"/>
                    <a:gd name="connsiteY1" fmla="*/ 583914 h 681495"/>
                    <a:gd name="connsiteX2" fmla="*/ 146710 w 1082512"/>
                    <a:gd name="connsiteY2" fmla="*/ 619619 h 681495"/>
                    <a:gd name="connsiteX3" fmla="*/ 109006 w 1082512"/>
                    <a:gd name="connsiteY3" fmla="*/ 327412 h 681495"/>
                    <a:gd name="connsiteX4" fmla="*/ 662410 w 1082512"/>
                    <a:gd name="connsiteY4" fmla="*/ 294562 h 681495"/>
                    <a:gd name="connsiteX5" fmla="*/ 731627 w 1082512"/>
                    <a:gd name="connsiteY5" fmla="*/ 555232 h 681495"/>
                    <a:gd name="connsiteX6" fmla="*/ 516999 w 1082512"/>
                    <a:gd name="connsiteY6" fmla="*/ 578858 h 681495"/>
                    <a:gd name="connsiteX7" fmla="*/ 446394 w 1082512"/>
                    <a:gd name="connsiteY7" fmla="*/ 307385 h 681495"/>
                    <a:gd name="connsiteX8" fmla="*/ 935050 w 1082512"/>
                    <a:gd name="connsiteY8" fmla="*/ 278378 h 681495"/>
                    <a:gd name="connsiteX9" fmla="*/ 1017118 w 1082512"/>
                    <a:gd name="connsiteY9" fmla="*/ 523806 h 681495"/>
                    <a:gd name="connsiteX10" fmla="*/ 777587 w 1082512"/>
                    <a:gd name="connsiteY10" fmla="*/ 550173 h 681495"/>
                    <a:gd name="connsiteX11" fmla="*/ 708980 w 1082512"/>
                    <a:gd name="connsiteY11" fmla="*/ 291797 h 681495"/>
                    <a:gd name="connsiteX12" fmla="*/ 640834 w 1082512"/>
                    <a:gd name="connsiteY12" fmla="*/ 35158 h 681495"/>
                    <a:gd name="connsiteX13" fmla="*/ 853720 w 1082512"/>
                    <a:gd name="connsiteY13" fmla="*/ 35158 h 681495"/>
                    <a:gd name="connsiteX14" fmla="*/ 920033 w 1082512"/>
                    <a:gd name="connsiteY14" fmla="*/ 233470 h 681495"/>
                    <a:gd name="connsiteX15" fmla="*/ 697007 w 1082512"/>
                    <a:gd name="connsiteY15" fmla="*/ 246709 h 681495"/>
                    <a:gd name="connsiteX16" fmla="*/ 375594 w 1082512"/>
                    <a:gd name="connsiteY16" fmla="*/ 35158 h 681495"/>
                    <a:gd name="connsiteX17" fmla="*/ 593530 w 1082512"/>
                    <a:gd name="connsiteY17" fmla="*/ 35158 h 681495"/>
                    <a:gd name="connsiteX18" fmla="*/ 650438 w 1082512"/>
                    <a:gd name="connsiteY18" fmla="*/ 249473 h 681495"/>
                    <a:gd name="connsiteX19" fmla="*/ 434664 w 1082512"/>
                    <a:gd name="connsiteY19" fmla="*/ 262282 h 681495"/>
                    <a:gd name="connsiteX20" fmla="*/ 71295 w 1082512"/>
                    <a:gd name="connsiteY20" fmla="*/ 35158 h 681495"/>
                    <a:gd name="connsiteX21" fmla="*/ 328354 w 1082512"/>
                    <a:gd name="connsiteY21" fmla="*/ 35158 h 681495"/>
                    <a:gd name="connsiteX22" fmla="*/ 388142 w 1082512"/>
                    <a:gd name="connsiteY22" fmla="*/ 265043 h 681495"/>
                    <a:gd name="connsiteX23" fmla="*/ 103141 w 1082512"/>
                    <a:gd name="connsiteY23" fmla="*/ 281961 h 681495"/>
                    <a:gd name="connsiteX24" fmla="*/ 46158 w 1082512"/>
                    <a:gd name="connsiteY24" fmla="*/ 23397 h 681495"/>
                    <a:gd name="connsiteX25" fmla="*/ 125832 w 1082512"/>
                    <a:gd name="connsiteY25" fmla="*/ 640866 h 681495"/>
                    <a:gd name="connsiteX26" fmla="*/ 1045398 w 1082512"/>
                    <a:gd name="connsiteY26" fmla="*/ 539642 h 681495"/>
                    <a:gd name="connsiteX27" fmla="*/ 872772 w 1082512"/>
                    <a:gd name="connsiteY27" fmla="*/ 23397 h 681495"/>
                    <a:gd name="connsiteX28" fmla="*/ 0 w 1082512"/>
                    <a:gd name="connsiteY28" fmla="*/ 0 h 681495"/>
                    <a:gd name="connsiteX29" fmla="*/ 895500 w 1082512"/>
                    <a:gd name="connsiteY29" fmla="*/ 0 h 681495"/>
                    <a:gd name="connsiteX30" fmla="*/ 1082512 w 1082512"/>
                    <a:gd name="connsiteY30" fmla="*/ 559266 h 681495"/>
                    <a:gd name="connsiteX31" fmla="*/ 83171 w 1082512"/>
                    <a:gd name="connsiteY31" fmla="*/ 681495 h 68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82512" h="681495">
                      <a:moveTo>
                        <a:pt x="399872" y="310146"/>
                      </a:moveTo>
                      <a:lnTo>
                        <a:pt x="471073" y="583914"/>
                      </a:lnTo>
                      <a:lnTo>
                        <a:pt x="146710" y="619619"/>
                      </a:lnTo>
                      <a:lnTo>
                        <a:pt x="109006" y="327412"/>
                      </a:lnTo>
                      <a:close/>
                      <a:moveTo>
                        <a:pt x="662410" y="294562"/>
                      </a:moveTo>
                      <a:lnTo>
                        <a:pt x="731627" y="555232"/>
                      </a:lnTo>
                      <a:lnTo>
                        <a:pt x="516999" y="578858"/>
                      </a:lnTo>
                      <a:lnTo>
                        <a:pt x="446394" y="307385"/>
                      </a:lnTo>
                      <a:close/>
                      <a:moveTo>
                        <a:pt x="935050" y="278378"/>
                      </a:moveTo>
                      <a:lnTo>
                        <a:pt x="1017118" y="523806"/>
                      </a:lnTo>
                      <a:lnTo>
                        <a:pt x="777587" y="550173"/>
                      </a:lnTo>
                      <a:lnTo>
                        <a:pt x="708980" y="291797"/>
                      </a:lnTo>
                      <a:close/>
                      <a:moveTo>
                        <a:pt x="640834" y="35158"/>
                      </a:moveTo>
                      <a:lnTo>
                        <a:pt x="853720" y="35158"/>
                      </a:lnTo>
                      <a:lnTo>
                        <a:pt x="920033" y="233470"/>
                      </a:lnTo>
                      <a:lnTo>
                        <a:pt x="697007" y="246709"/>
                      </a:lnTo>
                      <a:close/>
                      <a:moveTo>
                        <a:pt x="375594" y="35158"/>
                      </a:moveTo>
                      <a:lnTo>
                        <a:pt x="593530" y="35158"/>
                      </a:lnTo>
                      <a:lnTo>
                        <a:pt x="650438" y="249473"/>
                      </a:lnTo>
                      <a:lnTo>
                        <a:pt x="434664" y="262282"/>
                      </a:lnTo>
                      <a:close/>
                      <a:moveTo>
                        <a:pt x="71295" y="35158"/>
                      </a:moveTo>
                      <a:lnTo>
                        <a:pt x="328354" y="35158"/>
                      </a:lnTo>
                      <a:lnTo>
                        <a:pt x="388142" y="265043"/>
                      </a:lnTo>
                      <a:lnTo>
                        <a:pt x="103141" y="281961"/>
                      </a:lnTo>
                      <a:close/>
                      <a:moveTo>
                        <a:pt x="46158" y="23397"/>
                      </a:moveTo>
                      <a:lnTo>
                        <a:pt x="125832" y="640866"/>
                      </a:lnTo>
                      <a:lnTo>
                        <a:pt x="1045398" y="539642"/>
                      </a:lnTo>
                      <a:lnTo>
                        <a:pt x="872772" y="23397"/>
                      </a:lnTo>
                      <a:close/>
                      <a:moveTo>
                        <a:pt x="0" y="0"/>
                      </a:moveTo>
                      <a:lnTo>
                        <a:pt x="895500" y="0"/>
                      </a:lnTo>
                      <a:lnTo>
                        <a:pt x="1082512" y="559266"/>
                      </a:lnTo>
                      <a:lnTo>
                        <a:pt x="83171" y="68149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Rectangle 343">
                  <a:extLst>
                    <a:ext uri="{FF2B5EF4-FFF2-40B4-BE49-F238E27FC236}">
                      <a16:creationId xmlns:a16="http://schemas.microsoft.com/office/drawing/2014/main" id="{3E286AEA-515B-4293-B197-12F237989AED}"/>
                    </a:ext>
                  </a:extLst>
                </p:cNvPr>
                <p:cNvSpPr/>
                <p:nvPr/>
              </p:nvSpPr>
              <p:spPr>
                <a:xfrm>
                  <a:off x="5584516" y="2753923"/>
                  <a:ext cx="76595" cy="333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4" name="Graphic 44">
              <a:extLst>
                <a:ext uri="{FF2B5EF4-FFF2-40B4-BE49-F238E27FC236}">
                  <a16:creationId xmlns:a16="http://schemas.microsoft.com/office/drawing/2014/main" id="{1A073040-7F3F-407A-97D8-C89A91B38318}"/>
                </a:ext>
              </a:extLst>
            </p:cNvPr>
            <p:cNvGrpSpPr/>
            <p:nvPr/>
          </p:nvGrpSpPr>
          <p:grpSpPr>
            <a:xfrm>
              <a:off x="4565163" y="2042810"/>
              <a:ext cx="552236" cy="1036346"/>
              <a:chOff x="2570741" y="896446"/>
              <a:chExt cx="1215775" cy="2281567"/>
            </a:xfrm>
            <a:solidFill>
              <a:schemeClr val="accent1"/>
            </a:solidFill>
          </p:grpSpPr>
          <p:sp>
            <p:nvSpPr>
              <p:cNvPr id="35" name="Freeform: Shape 34">
                <a:extLst>
                  <a:ext uri="{FF2B5EF4-FFF2-40B4-BE49-F238E27FC236}">
                    <a16:creationId xmlns:a16="http://schemas.microsoft.com/office/drawing/2014/main" id="{762CEA8B-B025-41A3-9DD6-0776E0D37594}"/>
                  </a:ext>
                </a:extLst>
              </p:cNvPr>
              <p:cNvSpPr/>
              <p:nvPr/>
            </p:nvSpPr>
            <p:spPr>
              <a:xfrm>
                <a:off x="2584918" y="896465"/>
                <a:ext cx="1199868" cy="2281567"/>
              </a:xfrm>
              <a:custGeom>
                <a:avLst/>
                <a:gdLst>
                  <a:gd name="connsiteX0" fmla="*/ 680973 w 1199867"/>
                  <a:gd name="connsiteY0" fmla="*/ 2282003 h 2281567"/>
                  <a:gd name="connsiteX1" fmla="*/ 687336 w 1199867"/>
                  <a:gd name="connsiteY1" fmla="*/ 2096796 h 2281567"/>
                  <a:gd name="connsiteX2" fmla="*/ 693472 w 1199867"/>
                  <a:gd name="connsiteY2" fmla="*/ 1922269 h 2281567"/>
                  <a:gd name="connsiteX3" fmla="*/ 701880 w 1199867"/>
                  <a:gd name="connsiteY3" fmla="*/ 1694340 h 2281567"/>
                  <a:gd name="connsiteX4" fmla="*/ 709607 w 1199867"/>
                  <a:gd name="connsiteY4" fmla="*/ 1472546 h 2281567"/>
                  <a:gd name="connsiteX5" fmla="*/ 719833 w 1199867"/>
                  <a:gd name="connsiteY5" fmla="*/ 1239390 h 2281567"/>
                  <a:gd name="connsiteX6" fmla="*/ 729377 w 1199867"/>
                  <a:gd name="connsiteY6" fmla="*/ 1058728 h 2281567"/>
                  <a:gd name="connsiteX7" fmla="*/ 740740 w 1199867"/>
                  <a:gd name="connsiteY7" fmla="*/ 851478 h 2281567"/>
                  <a:gd name="connsiteX8" fmla="*/ 721651 w 1199867"/>
                  <a:gd name="connsiteY8" fmla="*/ 836480 h 2281567"/>
                  <a:gd name="connsiteX9" fmla="*/ 648023 w 1199867"/>
                  <a:gd name="connsiteY9" fmla="*/ 817846 h 2281567"/>
                  <a:gd name="connsiteX10" fmla="*/ 643250 w 1199867"/>
                  <a:gd name="connsiteY10" fmla="*/ 806710 h 2281567"/>
                  <a:gd name="connsiteX11" fmla="*/ 647114 w 1199867"/>
                  <a:gd name="connsiteY11" fmla="*/ 783304 h 2281567"/>
                  <a:gd name="connsiteX12" fmla="*/ 668929 w 1199867"/>
                  <a:gd name="connsiteY12" fmla="*/ 722174 h 2281567"/>
                  <a:gd name="connsiteX13" fmla="*/ 694836 w 1199867"/>
                  <a:gd name="connsiteY13" fmla="*/ 709676 h 2281567"/>
                  <a:gd name="connsiteX14" fmla="*/ 722560 w 1199867"/>
                  <a:gd name="connsiteY14" fmla="*/ 726946 h 2281567"/>
                  <a:gd name="connsiteX15" fmla="*/ 734377 w 1199867"/>
                  <a:gd name="connsiteY15" fmla="*/ 729219 h 2281567"/>
                  <a:gd name="connsiteX16" fmla="*/ 774827 w 1199867"/>
                  <a:gd name="connsiteY16" fmla="*/ 715811 h 2281567"/>
                  <a:gd name="connsiteX17" fmla="*/ 776645 w 1199867"/>
                  <a:gd name="connsiteY17" fmla="*/ 706949 h 2281567"/>
                  <a:gd name="connsiteX18" fmla="*/ 747330 w 1199867"/>
                  <a:gd name="connsiteY18" fmla="*/ 685360 h 2281567"/>
                  <a:gd name="connsiteX19" fmla="*/ 618708 w 1199867"/>
                  <a:gd name="connsiteY19" fmla="*/ 581735 h 2281567"/>
                  <a:gd name="connsiteX20" fmla="*/ 361918 w 1199867"/>
                  <a:gd name="connsiteY20" fmla="*/ 326763 h 2281567"/>
                  <a:gd name="connsiteX21" fmla="*/ 26955 w 1199867"/>
                  <a:gd name="connsiteY21" fmla="*/ 32250 h 2281567"/>
                  <a:gd name="connsiteX22" fmla="*/ 3775 w 1199867"/>
                  <a:gd name="connsiteY22" fmla="*/ 11343 h 2281567"/>
                  <a:gd name="connsiteX23" fmla="*/ 594 w 1199867"/>
                  <a:gd name="connsiteY23" fmla="*/ 2708 h 2281567"/>
                  <a:gd name="connsiteX24" fmla="*/ 10366 w 1199867"/>
                  <a:gd name="connsiteY24" fmla="*/ 890 h 2281567"/>
                  <a:gd name="connsiteX25" fmla="*/ 54679 w 1199867"/>
                  <a:gd name="connsiteY25" fmla="*/ 22933 h 2281567"/>
                  <a:gd name="connsiteX26" fmla="*/ 632797 w 1199867"/>
                  <a:gd name="connsiteY26" fmla="*/ 497653 h 2281567"/>
                  <a:gd name="connsiteX27" fmla="*/ 815731 w 1199867"/>
                  <a:gd name="connsiteY27" fmla="*/ 659454 h 2281567"/>
                  <a:gd name="connsiteX28" fmla="*/ 840274 w 1199867"/>
                  <a:gd name="connsiteY28" fmla="*/ 675361 h 2281567"/>
                  <a:gd name="connsiteX29" fmla="*/ 866635 w 1199867"/>
                  <a:gd name="connsiteY29" fmla="*/ 664681 h 2281567"/>
                  <a:gd name="connsiteX30" fmla="*/ 885496 w 1199867"/>
                  <a:gd name="connsiteY30" fmla="*/ 624458 h 2281567"/>
                  <a:gd name="connsiteX31" fmla="*/ 926628 w 1199867"/>
                  <a:gd name="connsiteY31" fmla="*/ 572645 h 2281567"/>
                  <a:gd name="connsiteX32" fmla="*/ 1151603 w 1199867"/>
                  <a:gd name="connsiteY32" fmla="*/ 389029 h 2281567"/>
                  <a:gd name="connsiteX33" fmla="*/ 1190236 w 1199867"/>
                  <a:gd name="connsiteY33" fmla="*/ 359032 h 2281567"/>
                  <a:gd name="connsiteX34" fmla="*/ 1201598 w 1199867"/>
                  <a:gd name="connsiteY34" fmla="*/ 364941 h 2281567"/>
                  <a:gd name="connsiteX35" fmla="*/ 1192281 w 1199867"/>
                  <a:gd name="connsiteY35" fmla="*/ 388575 h 2281567"/>
                  <a:gd name="connsiteX36" fmla="*/ 1132969 w 1199867"/>
                  <a:gd name="connsiteY36" fmla="*/ 459703 h 2281567"/>
                  <a:gd name="connsiteX37" fmla="*/ 912312 w 1199867"/>
                  <a:gd name="connsiteY37" fmla="*/ 703313 h 2281567"/>
                  <a:gd name="connsiteX38" fmla="*/ 905949 w 1199867"/>
                  <a:gd name="connsiteY38" fmla="*/ 723083 h 2281567"/>
                  <a:gd name="connsiteX39" fmla="*/ 896177 w 1199867"/>
                  <a:gd name="connsiteY39" fmla="*/ 747399 h 2281567"/>
                  <a:gd name="connsiteX40" fmla="*/ 892087 w 1199867"/>
                  <a:gd name="connsiteY40" fmla="*/ 770123 h 2281567"/>
                  <a:gd name="connsiteX41" fmla="*/ 927992 w 1199867"/>
                  <a:gd name="connsiteY41" fmla="*/ 911244 h 2281567"/>
                  <a:gd name="connsiteX42" fmla="*/ 1003892 w 1199867"/>
                  <a:gd name="connsiteY42" fmla="*/ 1145309 h 2281567"/>
                  <a:gd name="connsiteX43" fmla="*/ 1092746 w 1199867"/>
                  <a:gd name="connsiteY43" fmla="*/ 1447776 h 2281567"/>
                  <a:gd name="connsiteX44" fmla="*/ 1173646 w 1199867"/>
                  <a:gd name="connsiteY44" fmla="*/ 1775467 h 2281567"/>
                  <a:gd name="connsiteX45" fmla="*/ 1181146 w 1199867"/>
                  <a:gd name="connsiteY45" fmla="*/ 1822053 h 2281567"/>
                  <a:gd name="connsiteX46" fmla="*/ 1179555 w 1199867"/>
                  <a:gd name="connsiteY46" fmla="*/ 1828871 h 2281567"/>
                  <a:gd name="connsiteX47" fmla="*/ 1174555 w 1199867"/>
                  <a:gd name="connsiteY47" fmla="*/ 1823871 h 2281567"/>
                  <a:gd name="connsiteX48" fmla="*/ 1149785 w 1199867"/>
                  <a:gd name="connsiteY48" fmla="*/ 1751606 h 2281567"/>
                  <a:gd name="connsiteX49" fmla="*/ 996393 w 1199867"/>
                  <a:gd name="connsiteY49" fmla="*/ 1234618 h 2281567"/>
                  <a:gd name="connsiteX50" fmla="*/ 853909 w 1199867"/>
                  <a:gd name="connsiteY50" fmla="*/ 834662 h 2281567"/>
                  <a:gd name="connsiteX51" fmla="*/ 839365 w 1199867"/>
                  <a:gd name="connsiteY51" fmla="*/ 801256 h 2281567"/>
                  <a:gd name="connsiteX52" fmla="*/ 821867 w 1199867"/>
                  <a:gd name="connsiteY52" fmla="*/ 785576 h 2281567"/>
                  <a:gd name="connsiteX53" fmla="*/ 811641 w 1199867"/>
                  <a:gd name="connsiteY53" fmla="*/ 804665 h 2281567"/>
                  <a:gd name="connsiteX54" fmla="*/ 810277 w 1199867"/>
                  <a:gd name="connsiteY54" fmla="*/ 844661 h 2281567"/>
                  <a:gd name="connsiteX55" fmla="*/ 818458 w 1199867"/>
                  <a:gd name="connsiteY55" fmla="*/ 1002143 h 2281567"/>
                  <a:gd name="connsiteX56" fmla="*/ 830275 w 1199867"/>
                  <a:gd name="connsiteY56" fmla="*/ 1220983 h 2281567"/>
                  <a:gd name="connsiteX57" fmla="*/ 837774 w 1199867"/>
                  <a:gd name="connsiteY57" fmla="*/ 1373239 h 2281567"/>
                  <a:gd name="connsiteX58" fmla="*/ 848228 w 1199867"/>
                  <a:gd name="connsiteY58" fmla="*/ 1760696 h 2281567"/>
                  <a:gd name="connsiteX59" fmla="*/ 855954 w 1199867"/>
                  <a:gd name="connsiteY59" fmla="*/ 2082252 h 2281567"/>
                  <a:gd name="connsiteX60" fmla="*/ 859817 w 1199867"/>
                  <a:gd name="connsiteY60" fmla="*/ 2241780 h 2281567"/>
                  <a:gd name="connsiteX61" fmla="*/ 859590 w 1199867"/>
                  <a:gd name="connsiteY61" fmla="*/ 2250642 h 2281567"/>
                  <a:gd name="connsiteX62" fmla="*/ 860272 w 1199867"/>
                  <a:gd name="connsiteY62" fmla="*/ 2275412 h 2281567"/>
                  <a:gd name="connsiteX63" fmla="*/ 854591 w 1199867"/>
                  <a:gd name="connsiteY63" fmla="*/ 2280866 h 2281567"/>
                  <a:gd name="connsiteX64" fmla="*/ 843910 w 1199867"/>
                  <a:gd name="connsiteY64" fmla="*/ 2280866 h 2281567"/>
                  <a:gd name="connsiteX65" fmla="*/ 722787 w 1199867"/>
                  <a:gd name="connsiteY65" fmla="*/ 2280866 h 2281567"/>
                  <a:gd name="connsiteX66" fmla="*/ 713243 w 1199867"/>
                  <a:gd name="connsiteY66" fmla="*/ 2281775 h 2281567"/>
                  <a:gd name="connsiteX67" fmla="*/ 680973 w 1199867"/>
                  <a:gd name="connsiteY67" fmla="*/ 2282003 h 2281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199867" h="2281567">
                    <a:moveTo>
                      <a:pt x="680973" y="2282003"/>
                    </a:moveTo>
                    <a:cubicBezTo>
                      <a:pt x="683019" y="2220191"/>
                      <a:pt x="685291" y="2158607"/>
                      <a:pt x="687336" y="2096796"/>
                    </a:cubicBezTo>
                    <a:cubicBezTo>
                      <a:pt x="689382" y="2038620"/>
                      <a:pt x="691427" y="1980445"/>
                      <a:pt x="693472" y="1922269"/>
                    </a:cubicBezTo>
                    <a:cubicBezTo>
                      <a:pt x="696199" y="1846369"/>
                      <a:pt x="699153" y="1770241"/>
                      <a:pt x="701880" y="1694340"/>
                    </a:cubicBezTo>
                    <a:cubicBezTo>
                      <a:pt x="704607" y="1620484"/>
                      <a:pt x="706880" y="1546402"/>
                      <a:pt x="709607" y="1472546"/>
                    </a:cubicBezTo>
                    <a:cubicBezTo>
                      <a:pt x="712334" y="1394827"/>
                      <a:pt x="715515" y="1317109"/>
                      <a:pt x="719833" y="1239390"/>
                    </a:cubicBezTo>
                    <a:cubicBezTo>
                      <a:pt x="723242" y="1179169"/>
                      <a:pt x="726196" y="1118949"/>
                      <a:pt x="729377" y="1058728"/>
                    </a:cubicBezTo>
                    <a:cubicBezTo>
                      <a:pt x="733013" y="989645"/>
                      <a:pt x="736876" y="920561"/>
                      <a:pt x="740740" y="851478"/>
                    </a:cubicBezTo>
                    <a:cubicBezTo>
                      <a:pt x="741876" y="831253"/>
                      <a:pt x="740285" y="828753"/>
                      <a:pt x="721651" y="836480"/>
                    </a:cubicBezTo>
                    <a:cubicBezTo>
                      <a:pt x="691654" y="848978"/>
                      <a:pt x="670520" y="831935"/>
                      <a:pt x="648023" y="817846"/>
                    </a:cubicBezTo>
                    <a:cubicBezTo>
                      <a:pt x="644614" y="815573"/>
                      <a:pt x="643705" y="811028"/>
                      <a:pt x="643250" y="806710"/>
                    </a:cubicBezTo>
                    <a:cubicBezTo>
                      <a:pt x="642569" y="798529"/>
                      <a:pt x="644159" y="790576"/>
                      <a:pt x="647114" y="783304"/>
                    </a:cubicBezTo>
                    <a:cubicBezTo>
                      <a:pt x="655522" y="763306"/>
                      <a:pt x="661885" y="742626"/>
                      <a:pt x="668929" y="722174"/>
                    </a:cubicBezTo>
                    <a:cubicBezTo>
                      <a:pt x="673247" y="709676"/>
                      <a:pt x="682110" y="705585"/>
                      <a:pt x="694836" y="709676"/>
                    </a:cubicBezTo>
                    <a:cubicBezTo>
                      <a:pt x="705516" y="712857"/>
                      <a:pt x="714152" y="720129"/>
                      <a:pt x="722560" y="726946"/>
                    </a:cubicBezTo>
                    <a:cubicBezTo>
                      <a:pt x="726423" y="729901"/>
                      <a:pt x="729377" y="731037"/>
                      <a:pt x="734377" y="729219"/>
                    </a:cubicBezTo>
                    <a:cubicBezTo>
                      <a:pt x="747784" y="724219"/>
                      <a:pt x="761192" y="719902"/>
                      <a:pt x="774827" y="715811"/>
                    </a:cubicBezTo>
                    <a:cubicBezTo>
                      <a:pt x="781871" y="713766"/>
                      <a:pt x="780508" y="711039"/>
                      <a:pt x="776645" y="706949"/>
                    </a:cubicBezTo>
                    <a:cubicBezTo>
                      <a:pt x="768009" y="698086"/>
                      <a:pt x="757783" y="691496"/>
                      <a:pt x="747330" y="685360"/>
                    </a:cubicBezTo>
                    <a:cubicBezTo>
                      <a:pt x="699381" y="657181"/>
                      <a:pt x="657112" y="621731"/>
                      <a:pt x="618708" y="581735"/>
                    </a:cubicBezTo>
                    <a:cubicBezTo>
                      <a:pt x="535308" y="494699"/>
                      <a:pt x="449863" y="409481"/>
                      <a:pt x="361918" y="326763"/>
                    </a:cubicBezTo>
                    <a:cubicBezTo>
                      <a:pt x="253975" y="224729"/>
                      <a:pt x="139215" y="129739"/>
                      <a:pt x="26955" y="32250"/>
                    </a:cubicBezTo>
                    <a:cubicBezTo>
                      <a:pt x="19001" y="25433"/>
                      <a:pt x="11502" y="18388"/>
                      <a:pt x="3775" y="11343"/>
                    </a:cubicBezTo>
                    <a:cubicBezTo>
                      <a:pt x="1503" y="9071"/>
                      <a:pt x="-1224" y="6117"/>
                      <a:pt x="594" y="2708"/>
                    </a:cubicBezTo>
                    <a:cubicBezTo>
                      <a:pt x="2639" y="-1155"/>
                      <a:pt x="6957" y="-19"/>
                      <a:pt x="10366" y="890"/>
                    </a:cubicBezTo>
                    <a:cubicBezTo>
                      <a:pt x="26727" y="4980"/>
                      <a:pt x="41499" y="12934"/>
                      <a:pt x="54679" y="22933"/>
                    </a:cubicBezTo>
                    <a:cubicBezTo>
                      <a:pt x="252384" y="174734"/>
                      <a:pt x="447136" y="330854"/>
                      <a:pt x="632797" y="497653"/>
                    </a:cubicBezTo>
                    <a:cubicBezTo>
                      <a:pt x="693245" y="552193"/>
                      <a:pt x="754602" y="605596"/>
                      <a:pt x="815731" y="659454"/>
                    </a:cubicBezTo>
                    <a:cubicBezTo>
                      <a:pt x="823003" y="666044"/>
                      <a:pt x="831184" y="671498"/>
                      <a:pt x="840274" y="675361"/>
                    </a:cubicBezTo>
                    <a:cubicBezTo>
                      <a:pt x="853454" y="680815"/>
                      <a:pt x="861181" y="678088"/>
                      <a:pt x="866635" y="664681"/>
                    </a:cubicBezTo>
                    <a:cubicBezTo>
                      <a:pt x="872316" y="651046"/>
                      <a:pt x="879361" y="637865"/>
                      <a:pt x="885496" y="624458"/>
                    </a:cubicBezTo>
                    <a:cubicBezTo>
                      <a:pt x="895041" y="603778"/>
                      <a:pt x="909812" y="587644"/>
                      <a:pt x="926628" y="572645"/>
                    </a:cubicBezTo>
                    <a:cubicBezTo>
                      <a:pt x="998666" y="507880"/>
                      <a:pt x="1075703" y="449250"/>
                      <a:pt x="1151603" y="389029"/>
                    </a:cubicBezTo>
                    <a:cubicBezTo>
                      <a:pt x="1164329" y="378803"/>
                      <a:pt x="1177055" y="368577"/>
                      <a:pt x="1190236" y="359032"/>
                    </a:cubicBezTo>
                    <a:cubicBezTo>
                      <a:pt x="1197962" y="353351"/>
                      <a:pt x="1201143" y="355396"/>
                      <a:pt x="1201598" y="364941"/>
                    </a:cubicBezTo>
                    <a:cubicBezTo>
                      <a:pt x="1202052" y="374258"/>
                      <a:pt x="1197280" y="381530"/>
                      <a:pt x="1192281" y="388575"/>
                    </a:cubicBezTo>
                    <a:cubicBezTo>
                      <a:pt x="1174328" y="413799"/>
                      <a:pt x="1152967" y="436297"/>
                      <a:pt x="1132969" y="459703"/>
                    </a:cubicBezTo>
                    <a:cubicBezTo>
                      <a:pt x="1061841" y="543103"/>
                      <a:pt x="989803" y="625594"/>
                      <a:pt x="912312" y="703313"/>
                    </a:cubicBezTo>
                    <a:cubicBezTo>
                      <a:pt x="906403" y="709221"/>
                      <a:pt x="907539" y="716493"/>
                      <a:pt x="905949" y="723083"/>
                    </a:cubicBezTo>
                    <a:cubicBezTo>
                      <a:pt x="904131" y="731946"/>
                      <a:pt x="902086" y="740354"/>
                      <a:pt x="896177" y="747399"/>
                    </a:cubicBezTo>
                    <a:cubicBezTo>
                      <a:pt x="890496" y="753989"/>
                      <a:pt x="890496" y="762170"/>
                      <a:pt x="892087" y="770123"/>
                    </a:cubicBezTo>
                    <a:cubicBezTo>
                      <a:pt x="901631" y="817846"/>
                      <a:pt x="915720" y="864204"/>
                      <a:pt x="927992" y="911244"/>
                    </a:cubicBezTo>
                    <a:cubicBezTo>
                      <a:pt x="948444" y="990781"/>
                      <a:pt x="977077" y="1067818"/>
                      <a:pt x="1003892" y="1145309"/>
                    </a:cubicBezTo>
                    <a:cubicBezTo>
                      <a:pt x="1038434" y="1244617"/>
                      <a:pt x="1063659" y="1346878"/>
                      <a:pt x="1092746" y="1447776"/>
                    </a:cubicBezTo>
                    <a:cubicBezTo>
                      <a:pt x="1123879" y="1555946"/>
                      <a:pt x="1149558" y="1665480"/>
                      <a:pt x="1173646" y="1775467"/>
                    </a:cubicBezTo>
                    <a:cubicBezTo>
                      <a:pt x="1177055" y="1790693"/>
                      <a:pt x="1178646" y="1806373"/>
                      <a:pt x="1181146" y="1822053"/>
                    </a:cubicBezTo>
                    <a:cubicBezTo>
                      <a:pt x="1181600" y="1824553"/>
                      <a:pt x="1183191" y="1827962"/>
                      <a:pt x="1179555" y="1828871"/>
                    </a:cubicBezTo>
                    <a:cubicBezTo>
                      <a:pt x="1176146" y="1829780"/>
                      <a:pt x="1175464" y="1826371"/>
                      <a:pt x="1174555" y="1823871"/>
                    </a:cubicBezTo>
                    <a:cubicBezTo>
                      <a:pt x="1165465" y="1800010"/>
                      <a:pt x="1156603" y="1776149"/>
                      <a:pt x="1149785" y="1751606"/>
                    </a:cubicBezTo>
                    <a:cubicBezTo>
                      <a:pt x="1101836" y="1578444"/>
                      <a:pt x="1050478" y="1406190"/>
                      <a:pt x="996393" y="1234618"/>
                    </a:cubicBezTo>
                    <a:cubicBezTo>
                      <a:pt x="953671" y="1099633"/>
                      <a:pt x="908448" y="965557"/>
                      <a:pt x="853909" y="834662"/>
                    </a:cubicBezTo>
                    <a:cubicBezTo>
                      <a:pt x="849137" y="823527"/>
                      <a:pt x="844365" y="812392"/>
                      <a:pt x="839365" y="801256"/>
                    </a:cubicBezTo>
                    <a:cubicBezTo>
                      <a:pt x="835729" y="793530"/>
                      <a:pt x="830048" y="784440"/>
                      <a:pt x="821867" y="785576"/>
                    </a:cubicBezTo>
                    <a:cubicBezTo>
                      <a:pt x="815050" y="786485"/>
                      <a:pt x="813459" y="797620"/>
                      <a:pt x="811641" y="804665"/>
                    </a:cubicBezTo>
                    <a:cubicBezTo>
                      <a:pt x="808459" y="817846"/>
                      <a:pt x="809596" y="831253"/>
                      <a:pt x="810277" y="844661"/>
                    </a:cubicBezTo>
                    <a:cubicBezTo>
                      <a:pt x="813004" y="897155"/>
                      <a:pt x="815731" y="949649"/>
                      <a:pt x="818458" y="1002143"/>
                    </a:cubicBezTo>
                    <a:cubicBezTo>
                      <a:pt x="822322" y="1075090"/>
                      <a:pt x="826412" y="1148036"/>
                      <a:pt x="830275" y="1220983"/>
                    </a:cubicBezTo>
                    <a:cubicBezTo>
                      <a:pt x="833002" y="1271659"/>
                      <a:pt x="836184" y="1322336"/>
                      <a:pt x="837774" y="1373239"/>
                    </a:cubicBezTo>
                    <a:cubicBezTo>
                      <a:pt x="841638" y="1502316"/>
                      <a:pt x="844819" y="1631620"/>
                      <a:pt x="848228" y="1760696"/>
                    </a:cubicBezTo>
                    <a:cubicBezTo>
                      <a:pt x="850955" y="1867957"/>
                      <a:pt x="853227" y="1974991"/>
                      <a:pt x="855954" y="2082252"/>
                    </a:cubicBezTo>
                    <a:cubicBezTo>
                      <a:pt x="857318" y="2135428"/>
                      <a:pt x="858454" y="2188604"/>
                      <a:pt x="859817" y="2241780"/>
                    </a:cubicBezTo>
                    <a:cubicBezTo>
                      <a:pt x="859817" y="2244734"/>
                      <a:pt x="859590" y="2247688"/>
                      <a:pt x="859590" y="2250642"/>
                    </a:cubicBezTo>
                    <a:cubicBezTo>
                      <a:pt x="861181" y="2258823"/>
                      <a:pt x="859817" y="2267232"/>
                      <a:pt x="860272" y="2275412"/>
                    </a:cubicBezTo>
                    <a:cubicBezTo>
                      <a:pt x="860499" y="2279730"/>
                      <a:pt x="858681" y="2281094"/>
                      <a:pt x="854591" y="2280866"/>
                    </a:cubicBezTo>
                    <a:cubicBezTo>
                      <a:pt x="850955" y="2280639"/>
                      <a:pt x="847546" y="2280866"/>
                      <a:pt x="843910" y="2280866"/>
                    </a:cubicBezTo>
                    <a:cubicBezTo>
                      <a:pt x="803460" y="2280866"/>
                      <a:pt x="763237" y="2280866"/>
                      <a:pt x="722787" y="2280866"/>
                    </a:cubicBezTo>
                    <a:cubicBezTo>
                      <a:pt x="719606" y="2280866"/>
                      <a:pt x="716197" y="2279957"/>
                      <a:pt x="713243" y="2281775"/>
                    </a:cubicBezTo>
                    <a:cubicBezTo>
                      <a:pt x="702562" y="2282003"/>
                      <a:pt x="691654" y="2282003"/>
                      <a:pt x="680973" y="2282003"/>
                    </a:cubicBezTo>
                    <a:close/>
                  </a:path>
                </a:pathLst>
              </a:custGeom>
              <a:grpFill/>
              <a:ln w="2261"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C17FB587-1F4F-4C8F-BC5F-EB3A55FF2F1D}"/>
                  </a:ext>
                </a:extLst>
              </p:cNvPr>
              <p:cNvSpPr/>
              <p:nvPr/>
            </p:nvSpPr>
            <p:spPr>
              <a:xfrm>
                <a:off x="2570741" y="1923157"/>
                <a:ext cx="659018" cy="1245317"/>
              </a:xfrm>
              <a:custGeom>
                <a:avLst/>
                <a:gdLst>
                  <a:gd name="connsiteX0" fmla="*/ 0 w 659018"/>
                  <a:gd name="connsiteY0" fmla="*/ 221 h 1245317"/>
                  <a:gd name="connsiteX1" fmla="*/ 31360 w 659018"/>
                  <a:gd name="connsiteY1" fmla="*/ 12720 h 1245317"/>
                  <a:gd name="connsiteX2" fmla="*/ 323373 w 659018"/>
                  <a:gd name="connsiteY2" fmla="*/ 249285 h 1245317"/>
                  <a:gd name="connsiteX3" fmla="*/ 440406 w 659018"/>
                  <a:gd name="connsiteY3" fmla="*/ 352228 h 1245317"/>
                  <a:gd name="connsiteX4" fmla="*/ 461995 w 659018"/>
                  <a:gd name="connsiteY4" fmla="*/ 367908 h 1245317"/>
                  <a:gd name="connsiteX5" fmla="*/ 475857 w 659018"/>
                  <a:gd name="connsiteY5" fmla="*/ 363136 h 1245317"/>
                  <a:gd name="connsiteX6" fmla="*/ 547667 w 659018"/>
                  <a:gd name="connsiteY6" fmla="*/ 279509 h 1245317"/>
                  <a:gd name="connsiteX7" fmla="*/ 648792 w 659018"/>
                  <a:gd name="connsiteY7" fmla="*/ 199290 h 1245317"/>
                  <a:gd name="connsiteX8" fmla="*/ 659018 w 659018"/>
                  <a:gd name="connsiteY8" fmla="*/ 194973 h 1245317"/>
                  <a:gd name="connsiteX9" fmla="*/ 657655 w 659018"/>
                  <a:gd name="connsiteY9" fmla="*/ 208153 h 1245317"/>
                  <a:gd name="connsiteX10" fmla="*/ 641747 w 659018"/>
                  <a:gd name="connsiteY10" fmla="*/ 228605 h 1245317"/>
                  <a:gd name="connsiteX11" fmla="*/ 503126 w 659018"/>
                  <a:gd name="connsiteY11" fmla="*/ 381998 h 1245317"/>
                  <a:gd name="connsiteX12" fmla="*/ 498809 w 659018"/>
                  <a:gd name="connsiteY12" fmla="*/ 390406 h 1245317"/>
                  <a:gd name="connsiteX13" fmla="*/ 491991 w 659018"/>
                  <a:gd name="connsiteY13" fmla="*/ 409495 h 1245317"/>
                  <a:gd name="connsiteX14" fmla="*/ 491309 w 659018"/>
                  <a:gd name="connsiteY14" fmla="*/ 424038 h 1245317"/>
                  <a:gd name="connsiteX15" fmla="*/ 539031 w 659018"/>
                  <a:gd name="connsiteY15" fmla="*/ 587657 h 1245317"/>
                  <a:gd name="connsiteX16" fmla="*/ 646065 w 659018"/>
                  <a:gd name="connsiteY16" fmla="*/ 972614 h 1245317"/>
                  <a:gd name="connsiteX17" fmla="*/ 649019 w 659018"/>
                  <a:gd name="connsiteY17" fmla="*/ 991930 h 1245317"/>
                  <a:gd name="connsiteX18" fmla="*/ 648565 w 659018"/>
                  <a:gd name="connsiteY18" fmla="*/ 998293 h 1245317"/>
                  <a:gd name="connsiteX19" fmla="*/ 643565 w 659018"/>
                  <a:gd name="connsiteY19" fmla="*/ 989431 h 1245317"/>
                  <a:gd name="connsiteX20" fmla="*/ 600843 w 659018"/>
                  <a:gd name="connsiteY20" fmla="*/ 846492 h 1245317"/>
                  <a:gd name="connsiteX21" fmla="*/ 465403 w 659018"/>
                  <a:gd name="connsiteY21" fmla="*/ 446081 h 1245317"/>
                  <a:gd name="connsiteX22" fmla="*/ 462676 w 659018"/>
                  <a:gd name="connsiteY22" fmla="*/ 439491 h 1245317"/>
                  <a:gd name="connsiteX23" fmla="*/ 451996 w 659018"/>
                  <a:gd name="connsiteY23" fmla="*/ 429038 h 1245317"/>
                  <a:gd name="connsiteX24" fmla="*/ 445633 w 659018"/>
                  <a:gd name="connsiteY24" fmla="*/ 443582 h 1245317"/>
                  <a:gd name="connsiteX25" fmla="*/ 448132 w 659018"/>
                  <a:gd name="connsiteY25" fmla="*/ 511301 h 1245317"/>
                  <a:gd name="connsiteX26" fmla="*/ 454268 w 659018"/>
                  <a:gd name="connsiteY26" fmla="*/ 623335 h 1245317"/>
                  <a:gd name="connsiteX27" fmla="*/ 462449 w 659018"/>
                  <a:gd name="connsiteY27" fmla="*/ 808541 h 1245317"/>
                  <a:gd name="connsiteX28" fmla="*/ 466994 w 659018"/>
                  <a:gd name="connsiteY28" fmla="*/ 985795 h 1245317"/>
                  <a:gd name="connsiteX29" fmla="*/ 473130 w 659018"/>
                  <a:gd name="connsiteY29" fmla="*/ 1237131 h 1245317"/>
                  <a:gd name="connsiteX30" fmla="*/ 464040 w 659018"/>
                  <a:gd name="connsiteY30" fmla="*/ 1246448 h 1245317"/>
                  <a:gd name="connsiteX31" fmla="*/ 382003 w 659018"/>
                  <a:gd name="connsiteY31" fmla="*/ 1246448 h 1245317"/>
                  <a:gd name="connsiteX32" fmla="*/ 374277 w 659018"/>
                  <a:gd name="connsiteY32" fmla="*/ 1238494 h 1245317"/>
                  <a:gd name="connsiteX33" fmla="*/ 380867 w 659018"/>
                  <a:gd name="connsiteY33" fmla="*/ 1067604 h 1245317"/>
                  <a:gd name="connsiteX34" fmla="*/ 387003 w 659018"/>
                  <a:gd name="connsiteY34" fmla="*/ 894896 h 1245317"/>
                  <a:gd name="connsiteX35" fmla="*/ 398820 w 659018"/>
                  <a:gd name="connsiteY35" fmla="*/ 623335 h 1245317"/>
                  <a:gd name="connsiteX36" fmla="*/ 407455 w 659018"/>
                  <a:gd name="connsiteY36" fmla="*/ 464034 h 1245317"/>
                  <a:gd name="connsiteX37" fmla="*/ 397456 w 659018"/>
                  <a:gd name="connsiteY37" fmla="*/ 456308 h 1245317"/>
                  <a:gd name="connsiteX38" fmla="*/ 357233 w 659018"/>
                  <a:gd name="connsiteY38" fmla="*/ 446763 h 1245317"/>
                  <a:gd name="connsiteX39" fmla="*/ 354506 w 659018"/>
                  <a:gd name="connsiteY39" fmla="*/ 433810 h 1245317"/>
                  <a:gd name="connsiteX40" fmla="*/ 369277 w 659018"/>
                  <a:gd name="connsiteY40" fmla="*/ 391996 h 1245317"/>
                  <a:gd name="connsiteX41" fmla="*/ 382231 w 659018"/>
                  <a:gd name="connsiteY41" fmla="*/ 387451 h 1245317"/>
                  <a:gd name="connsiteX42" fmla="*/ 387912 w 659018"/>
                  <a:gd name="connsiteY42" fmla="*/ 389724 h 1245317"/>
                  <a:gd name="connsiteX43" fmla="*/ 429725 w 659018"/>
                  <a:gd name="connsiteY43" fmla="*/ 389497 h 1245317"/>
                  <a:gd name="connsiteX44" fmla="*/ 414954 w 659018"/>
                  <a:gd name="connsiteY44" fmla="*/ 376089 h 1245317"/>
                  <a:gd name="connsiteX45" fmla="*/ 341326 w 659018"/>
                  <a:gd name="connsiteY45" fmla="*/ 317686 h 1245317"/>
                  <a:gd name="connsiteX46" fmla="*/ 149529 w 659018"/>
                  <a:gd name="connsiteY46" fmla="*/ 132707 h 1245317"/>
                  <a:gd name="connsiteX47" fmla="*/ 15453 w 659018"/>
                  <a:gd name="connsiteY47" fmla="*/ 17265 h 1245317"/>
                  <a:gd name="connsiteX48" fmla="*/ 0 w 659018"/>
                  <a:gd name="connsiteY48" fmla="*/ 3857 h 1245317"/>
                  <a:gd name="connsiteX49" fmla="*/ 0 w 659018"/>
                  <a:gd name="connsiteY49" fmla="*/ 221 h 124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59018" h="1245317">
                    <a:moveTo>
                      <a:pt x="0" y="221"/>
                    </a:moveTo>
                    <a:cubicBezTo>
                      <a:pt x="12726" y="-1369"/>
                      <a:pt x="22270" y="5903"/>
                      <a:pt x="31360" y="12720"/>
                    </a:cubicBezTo>
                    <a:cubicBezTo>
                      <a:pt x="130895" y="88848"/>
                      <a:pt x="229520" y="166339"/>
                      <a:pt x="323373" y="249285"/>
                    </a:cubicBezTo>
                    <a:cubicBezTo>
                      <a:pt x="362233" y="283827"/>
                      <a:pt x="401319" y="318141"/>
                      <a:pt x="440406" y="352228"/>
                    </a:cubicBezTo>
                    <a:cubicBezTo>
                      <a:pt x="446996" y="358137"/>
                      <a:pt x="453586" y="364045"/>
                      <a:pt x="461995" y="367908"/>
                    </a:cubicBezTo>
                    <a:cubicBezTo>
                      <a:pt x="468585" y="370862"/>
                      <a:pt x="473811" y="369499"/>
                      <a:pt x="475857" y="363136"/>
                    </a:cubicBezTo>
                    <a:cubicBezTo>
                      <a:pt x="487901" y="324958"/>
                      <a:pt x="519034" y="302915"/>
                      <a:pt x="547667" y="279509"/>
                    </a:cubicBezTo>
                    <a:cubicBezTo>
                      <a:pt x="581072" y="252239"/>
                      <a:pt x="614932" y="225878"/>
                      <a:pt x="648792" y="199290"/>
                    </a:cubicBezTo>
                    <a:cubicBezTo>
                      <a:pt x="651746" y="197018"/>
                      <a:pt x="655155" y="191564"/>
                      <a:pt x="659018" y="194973"/>
                    </a:cubicBezTo>
                    <a:cubicBezTo>
                      <a:pt x="662881" y="198381"/>
                      <a:pt x="659927" y="203835"/>
                      <a:pt x="657655" y="208153"/>
                    </a:cubicBezTo>
                    <a:cubicBezTo>
                      <a:pt x="653564" y="215879"/>
                      <a:pt x="647429" y="222015"/>
                      <a:pt x="641747" y="228605"/>
                    </a:cubicBezTo>
                    <a:cubicBezTo>
                      <a:pt x="596752" y="280872"/>
                      <a:pt x="551757" y="332912"/>
                      <a:pt x="503126" y="381998"/>
                    </a:cubicBezTo>
                    <a:cubicBezTo>
                      <a:pt x="500854" y="384270"/>
                      <a:pt x="499263" y="386770"/>
                      <a:pt x="498809" y="390406"/>
                    </a:cubicBezTo>
                    <a:cubicBezTo>
                      <a:pt x="497672" y="396996"/>
                      <a:pt x="496309" y="403586"/>
                      <a:pt x="491991" y="409495"/>
                    </a:cubicBezTo>
                    <a:cubicBezTo>
                      <a:pt x="488582" y="413812"/>
                      <a:pt x="490173" y="419266"/>
                      <a:pt x="491309" y="424038"/>
                    </a:cubicBezTo>
                    <a:cubicBezTo>
                      <a:pt x="504263" y="479487"/>
                      <a:pt x="520170" y="534026"/>
                      <a:pt x="539031" y="587657"/>
                    </a:cubicBezTo>
                    <a:cubicBezTo>
                      <a:pt x="583118" y="713552"/>
                      <a:pt x="617205" y="842401"/>
                      <a:pt x="646065" y="972614"/>
                    </a:cubicBezTo>
                    <a:cubicBezTo>
                      <a:pt x="647429" y="978977"/>
                      <a:pt x="648110" y="985568"/>
                      <a:pt x="649019" y="991930"/>
                    </a:cubicBezTo>
                    <a:cubicBezTo>
                      <a:pt x="649247" y="993976"/>
                      <a:pt x="650156" y="996021"/>
                      <a:pt x="648565" y="998293"/>
                    </a:cubicBezTo>
                    <a:cubicBezTo>
                      <a:pt x="644929" y="996475"/>
                      <a:pt x="644702" y="992612"/>
                      <a:pt x="643565" y="989431"/>
                    </a:cubicBezTo>
                    <a:cubicBezTo>
                      <a:pt x="626522" y="942618"/>
                      <a:pt x="615387" y="893987"/>
                      <a:pt x="600843" y="846492"/>
                    </a:cubicBezTo>
                    <a:cubicBezTo>
                      <a:pt x="559711" y="711734"/>
                      <a:pt x="520397" y="576294"/>
                      <a:pt x="465403" y="446081"/>
                    </a:cubicBezTo>
                    <a:cubicBezTo>
                      <a:pt x="464494" y="443809"/>
                      <a:pt x="463585" y="441764"/>
                      <a:pt x="462676" y="439491"/>
                    </a:cubicBezTo>
                    <a:cubicBezTo>
                      <a:pt x="460177" y="434719"/>
                      <a:pt x="457222" y="427674"/>
                      <a:pt x="451996" y="429038"/>
                    </a:cubicBezTo>
                    <a:cubicBezTo>
                      <a:pt x="447223" y="430401"/>
                      <a:pt x="445860" y="437673"/>
                      <a:pt x="445633" y="443582"/>
                    </a:cubicBezTo>
                    <a:cubicBezTo>
                      <a:pt x="444724" y="466079"/>
                      <a:pt x="446996" y="488804"/>
                      <a:pt x="448132" y="511301"/>
                    </a:cubicBezTo>
                    <a:cubicBezTo>
                      <a:pt x="449950" y="548570"/>
                      <a:pt x="452677" y="586066"/>
                      <a:pt x="454268" y="623335"/>
                    </a:cubicBezTo>
                    <a:cubicBezTo>
                      <a:pt x="456995" y="685146"/>
                      <a:pt x="461540" y="746730"/>
                      <a:pt x="462449" y="808541"/>
                    </a:cubicBezTo>
                    <a:cubicBezTo>
                      <a:pt x="463358" y="867626"/>
                      <a:pt x="465403" y="926710"/>
                      <a:pt x="466994" y="985795"/>
                    </a:cubicBezTo>
                    <a:cubicBezTo>
                      <a:pt x="469039" y="1069649"/>
                      <a:pt x="470857" y="1153276"/>
                      <a:pt x="473130" y="1237131"/>
                    </a:cubicBezTo>
                    <a:cubicBezTo>
                      <a:pt x="473357" y="1244857"/>
                      <a:pt x="471312" y="1246448"/>
                      <a:pt x="464040" y="1246448"/>
                    </a:cubicBezTo>
                    <a:cubicBezTo>
                      <a:pt x="436770" y="1245993"/>
                      <a:pt x="409273" y="1246221"/>
                      <a:pt x="382003" y="1246448"/>
                    </a:cubicBezTo>
                    <a:cubicBezTo>
                      <a:pt x="375640" y="1246448"/>
                      <a:pt x="374050" y="1244630"/>
                      <a:pt x="374277" y="1238494"/>
                    </a:cubicBezTo>
                    <a:cubicBezTo>
                      <a:pt x="376549" y="1181455"/>
                      <a:pt x="378822" y="1124416"/>
                      <a:pt x="380867" y="1067604"/>
                    </a:cubicBezTo>
                    <a:cubicBezTo>
                      <a:pt x="382912" y="1010110"/>
                      <a:pt x="384730" y="952389"/>
                      <a:pt x="387003" y="894896"/>
                    </a:cubicBezTo>
                    <a:cubicBezTo>
                      <a:pt x="390184" y="804451"/>
                      <a:pt x="393366" y="713779"/>
                      <a:pt x="398820" y="623335"/>
                    </a:cubicBezTo>
                    <a:cubicBezTo>
                      <a:pt x="402001" y="570386"/>
                      <a:pt x="404728" y="517210"/>
                      <a:pt x="407455" y="464034"/>
                    </a:cubicBezTo>
                    <a:cubicBezTo>
                      <a:pt x="407910" y="454490"/>
                      <a:pt x="406092" y="452672"/>
                      <a:pt x="397456" y="456308"/>
                    </a:cubicBezTo>
                    <a:cubicBezTo>
                      <a:pt x="381322" y="463125"/>
                      <a:pt x="369277" y="454717"/>
                      <a:pt x="357233" y="446763"/>
                    </a:cubicBezTo>
                    <a:cubicBezTo>
                      <a:pt x="352688" y="443809"/>
                      <a:pt x="352916" y="438355"/>
                      <a:pt x="354506" y="433810"/>
                    </a:cubicBezTo>
                    <a:cubicBezTo>
                      <a:pt x="359051" y="419721"/>
                      <a:pt x="364051" y="405859"/>
                      <a:pt x="369277" y="391996"/>
                    </a:cubicBezTo>
                    <a:cubicBezTo>
                      <a:pt x="371550" y="386088"/>
                      <a:pt x="377004" y="386088"/>
                      <a:pt x="382231" y="387451"/>
                    </a:cubicBezTo>
                    <a:cubicBezTo>
                      <a:pt x="384276" y="387906"/>
                      <a:pt x="386548" y="388361"/>
                      <a:pt x="387912" y="389724"/>
                    </a:cubicBezTo>
                    <a:cubicBezTo>
                      <a:pt x="402001" y="404722"/>
                      <a:pt x="415409" y="393360"/>
                      <a:pt x="429725" y="389497"/>
                    </a:cubicBezTo>
                    <a:cubicBezTo>
                      <a:pt x="425862" y="382679"/>
                      <a:pt x="420408" y="379271"/>
                      <a:pt x="414954" y="376089"/>
                    </a:cubicBezTo>
                    <a:cubicBezTo>
                      <a:pt x="387457" y="360182"/>
                      <a:pt x="363369" y="340184"/>
                      <a:pt x="341326" y="317686"/>
                    </a:cubicBezTo>
                    <a:cubicBezTo>
                      <a:pt x="279287" y="254057"/>
                      <a:pt x="216340" y="191337"/>
                      <a:pt x="149529" y="132707"/>
                    </a:cubicBezTo>
                    <a:cubicBezTo>
                      <a:pt x="104988" y="93620"/>
                      <a:pt x="59993" y="55670"/>
                      <a:pt x="15453" y="17265"/>
                    </a:cubicBezTo>
                    <a:cubicBezTo>
                      <a:pt x="10226" y="12720"/>
                      <a:pt x="5227" y="8402"/>
                      <a:pt x="0" y="3857"/>
                    </a:cubicBezTo>
                    <a:cubicBezTo>
                      <a:pt x="0" y="2721"/>
                      <a:pt x="0" y="1358"/>
                      <a:pt x="0" y="221"/>
                    </a:cubicBezTo>
                    <a:close/>
                  </a:path>
                </a:pathLst>
              </a:custGeom>
              <a:grpFill/>
              <a:ln w="2261"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56317DEA-9FD1-46F6-AE9E-C8217E92C2A9}"/>
                  </a:ext>
                </a:extLst>
              </p:cNvPr>
              <p:cNvSpPr/>
              <p:nvPr/>
            </p:nvSpPr>
            <p:spPr>
              <a:xfrm>
                <a:off x="3298161" y="3147335"/>
                <a:ext cx="147711" cy="29542"/>
              </a:xfrm>
              <a:custGeom>
                <a:avLst/>
                <a:gdLst>
                  <a:gd name="connsiteX0" fmla="*/ 0 w 147710"/>
                  <a:gd name="connsiteY0" fmla="*/ 31133 h 29542"/>
                  <a:gd name="connsiteX1" fmla="*/ 12044 w 147710"/>
                  <a:gd name="connsiteY1" fmla="*/ 29315 h 29542"/>
                  <a:gd name="connsiteX2" fmla="*/ 134531 w 147710"/>
                  <a:gd name="connsiteY2" fmla="*/ 29315 h 29542"/>
                  <a:gd name="connsiteX3" fmla="*/ 146120 w 147710"/>
                  <a:gd name="connsiteY3" fmla="*/ 17725 h 29542"/>
                  <a:gd name="connsiteX4" fmla="*/ 146347 w 147710"/>
                  <a:gd name="connsiteY4" fmla="*/ 0 h 29542"/>
                  <a:gd name="connsiteX5" fmla="*/ 147938 w 147710"/>
                  <a:gd name="connsiteY5" fmla="*/ 31133 h 29542"/>
                  <a:gd name="connsiteX6" fmla="*/ 0 w 147710"/>
                  <a:gd name="connsiteY6" fmla="*/ 31133 h 2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710" h="29542">
                    <a:moveTo>
                      <a:pt x="0" y="31133"/>
                    </a:moveTo>
                    <a:cubicBezTo>
                      <a:pt x="3863" y="28860"/>
                      <a:pt x="7954" y="29315"/>
                      <a:pt x="12044" y="29315"/>
                    </a:cubicBezTo>
                    <a:cubicBezTo>
                      <a:pt x="52949" y="29315"/>
                      <a:pt x="93626" y="29315"/>
                      <a:pt x="134531" y="29315"/>
                    </a:cubicBezTo>
                    <a:cubicBezTo>
                      <a:pt x="145439" y="29315"/>
                      <a:pt x="145893" y="28633"/>
                      <a:pt x="146120" y="17725"/>
                    </a:cubicBezTo>
                    <a:cubicBezTo>
                      <a:pt x="146120" y="11817"/>
                      <a:pt x="146347" y="5908"/>
                      <a:pt x="146347" y="0"/>
                    </a:cubicBezTo>
                    <a:cubicBezTo>
                      <a:pt x="148620" y="10226"/>
                      <a:pt x="147256" y="20907"/>
                      <a:pt x="147938" y="31133"/>
                    </a:cubicBezTo>
                    <a:cubicBezTo>
                      <a:pt x="98625" y="31133"/>
                      <a:pt x="49313" y="31133"/>
                      <a:pt x="0" y="31133"/>
                    </a:cubicBezTo>
                    <a:close/>
                  </a:path>
                </a:pathLst>
              </a:custGeom>
              <a:grpFill/>
              <a:ln w="2261" cap="flat">
                <a:noFill/>
                <a:prstDash val="solid"/>
                <a:miter/>
              </a:ln>
            </p:spPr>
            <p:txBody>
              <a:bodyPr rtlCol="0" anchor="ctr"/>
              <a:lstStyle/>
              <a:p>
                <a:endParaRPr lang="en-US"/>
              </a:p>
            </p:txBody>
          </p:sp>
        </p:grpSp>
        <p:grpSp>
          <p:nvGrpSpPr>
            <p:cNvPr id="24" name="Graphic 44">
              <a:extLst>
                <a:ext uri="{FF2B5EF4-FFF2-40B4-BE49-F238E27FC236}">
                  <a16:creationId xmlns:a16="http://schemas.microsoft.com/office/drawing/2014/main" id="{EC78BFA3-06E2-49E9-B6C1-584B7FC05DCE}"/>
                </a:ext>
              </a:extLst>
            </p:cNvPr>
            <p:cNvGrpSpPr/>
            <p:nvPr/>
          </p:nvGrpSpPr>
          <p:grpSpPr>
            <a:xfrm>
              <a:off x="3897923" y="1157375"/>
              <a:ext cx="1006670" cy="1889153"/>
              <a:chOff x="2570741" y="896446"/>
              <a:chExt cx="1215775" cy="2281567"/>
            </a:xfrm>
            <a:solidFill>
              <a:schemeClr val="accent1"/>
            </a:solidFill>
          </p:grpSpPr>
          <p:sp>
            <p:nvSpPr>
              <p:cNvPr id="25" name="Freeform: Shape 24">
                <a:extLst>
                  <a:ext uri="{FF2B5EF4-FFF2-40B4-BE49-F238E27FC236}">
                    <a16:creationId xmlns:a16="http://schemas.microsoft.com/office/drawing/2014/main" id="{ABD907D6-EE8C-4596-90FB-42E17C4BB064}"/>
                  </a:ext>
                </a:extLst>
              </p:cNvPr>
              <p:cNvSpPr/>
              <p:nvPr/>
            </p:nvSpPr>
            <p:spPr>
              <a:xfrm>
                <a:off x="2584918" y="896465"/>
                <a:ext cx="1199868" cy="2281567"/>
              </a:xfrm>
              <a:custGeom>
                <a:avLst/>
                <a:gdLst>
                  <a:gd name="connsiteX0" fmla="*/ 680973 w 1199867"/>
                  <a:gd name="connsiteY0" fmla="*/ 2282003 h 2281567"/>
                  <a:gd name="connsiteX1" fmla="*/ 687336 w 1199867"/>
                  <a:gd name="connsiteY1" fmla="*/ 2096796 h 2281567"/>
                  <a:gd name="connsiteX2" fmla="*/ 693472 w 1199867"/>
                  <a:gd name="connsiteY2" fmla="*/ 1922269 h 2281567"/>
                  <a:gd name="connsiteX3" fmla="*/ 701880 w 1199867"/>
                  <a:gd name="connsiteY3" fmla="*/ 1694340 h 2281567"/>
                  <a:gd name="connsiteX4" fmla="*/ 709607 w 1199867"/>
                  <a:gd name="connsiteY4" fmla="*/ 1472546 h 2281567"/>
                  <a:gd name="connsiteX5" fmla="*/ 719833 w 1199867"/>
                  <a:gd name="connsiteY5" fmla="*/ 1239390 h 2281567"/>
                  <a:gd name="connsiteX6" fmla="*/ 729377 w 1199867"/>
                  <a:gd name="connsiteY6" fmla="*/ 1058728 h 2281567"/>
                  <a:gd name="connsiteX7" fmla="*/ 740740 w 1199867"/>
                  <a:gd name="connsiteY7" fmla="*/ 851478 h 2281567"/>
                  <a:gd name="connsiteX8" fmla="*/ 721651 w 1199867"/>
                  <a:gd name="connsiteY8" fmla="*/ 836480 h 2281567"/>
                  <a:gd name="connsiteX9" fmla="*/ 648023 w 1199867"/>
                  <a:gd name="connsiteY9" fmla="*/ 817846 h 2281567"/>
                  <a:gd name="connsiteX10" fmla="*/ 643250 w 1199867"/>
                  <a:gd name="connsiteY10" fmla="*/ 806710 h 2281567"/>
                  <a:gd name="connsiteX11" fmla="*/ 647114 w 1199867"/>
                  <a:gd name="connsiteY11" fmla="*/ 783304 h 2281567"/>
                  <a:gd name="connsiteX12" fmla="*/ 668929 w 1199867"/>
                  <a:gd name="connsiteY12" fmla="*/ 722174 h 2281567"/>
                  <a:gd name="connsiteX13" fmla="*/ 694836 w 1199867"/>
                  <a:gd name="connsiteY13" fmla="*/ 709676 h 2281567"/>
                  <a:gd name="connsiteX14" fmla="*/ 722560 w 1199867"/>
                  <a:gd name="connsiteY14" fmla="*/ 726946 h 2281567"/>
                  <a:gd name="connsiteX15" fmla="*/ 734377 w 1199867"/>
                  <a:gd name="connsiteY15" fmla="*/ 729219 h 2281567"/>
                  <a:gd name="connsiteX16" fmla="*/ 774827 w 1199867"/>
                  <a:gd name="connsiteY16" fmla="*/ 715811 h 2281567"/>
                  <a:gd name="connsiteX17" fmla="*/ 776645 w 1199867"/>
                  <a:gd name="connsiteY17" fmla="*/ 706949 h 2281567"/>
                  <a:gd name="connsiteX18" fmla="*/ 747330 w 1199867"/>
                  <a:gd name="connsiteY18" fmla="*/ 685360 h 2281567"/>
                  <a:gd name="connsiteX19" fmla="*/ 618708 w 1199867"/>
                  <a:gd name="connsiteY19" fmla="*/ 581735 h 2281567"/>
                  <a:gd name="connsiteX20" fmla="*/ 361918 w 1199867"/>
                  <a:gd name="connsiteY20" fmla="*/ 326763 h 2281567"/>
                  <a:gd name="connsiteX21" fmla="*/ 26955 w 1199867"/>
                  <a:gd name="connsiteY21" fmla="*/ 32250 h 2281567"/>
                  <a:gd name="connsiteX22" fmla="*/ 3775 w 1199867"/>
                  <a:gd name="connsiteY22" fmla="*/ 11343 h 2281567"/>
                  <a:gd name="connsiteX23" fmla="*/ 594 w 1199867"/>
                  <a:gd name="connsiteY23" fmla="*/ 2708 h 2281567"/>
                  <a:gd name="connsiteX24" fmla="*/ 10366 w 1199867"/>
                  <a:gd name="connsiteY24" fmla="*/ 890 h 2281567"/>
                  <a:gd name="connsiteX25" fmla="*/ 54679 w 1199867"/>
                  <a:gd name="connsiteY25" fmla="*/ 22933 h 2281567"/>
                  <a:gd name="connsiteX26" fmla="*/ 632797 w 1199867"/>
                  <a:gd name="connsiteY26" fmla="*/ 497653 h 2281567"/>
                  <a:gd name="connsiteX27" fmla="*/ 815731 w 1199867"/>
                  <a:gd name="connsiteY27" fmla="*/ 659454 h 2281567"/>
                  <a:gd name="connsiteX28" fmla="*/ 840274 w 1199867"/>
                  <a:gd name="connsiteY28" fmla="*/ 675361 h 2281567"/>
                  <a:gd name="connsiteX29" fmla="*/ 866635 w 1199867"/>
                  <a:gd name="connsiteY29" fmla="*/ 664681 h 2281567"/>
                  <a:gd name="connsiteX30" fmla="*/ 885496 w 1199867"/>
                  <a:gd name="connsiteY30" fmla="*/ 624458 h 2281567"/>
                  <a:gd name="connsiteX31" fmla="*/ 926628 w 1199867"/>
                  <a:gd name="connsiteY31" fmla="*/ 572645 h 2281567"/>
                  <a:gd name="connsiteX32" fmla="*/ 1151603 w 1199867"/>
                  <a:gd name="connsiteY32" fmla="*/ 389029 h 2281567"/>
                  <a:gd name="connsiteX33" fmla="*/ 1190236 w 1199867"/>
                  <a:gd name="connsiteY33" fmla="*/ 359032 h 2281567"/>
                  <a:gd name="connsiteX34" fmla="*/ 1201598 w 1199867"/>
                  <a:gd name="connsiteY34" fmla="*/ 364941 h 2281567"/>
                  <a:gd name="connsiteX35" fmla="*/ 1192281 w 1199867"/>
                  <a:gd name="connsiteY35" fmla="*/ 388575 h 2281567"/>
                  <a:gd name="connsiteX36" fmla="*/ 1132969 w 1199867"/>
                  <a:gd name="connsiteY36" fmla="*/ 459703 h 2281567"/>
                  <a:gd name="connsiteX37" fmla="*/ 912312 w 1199867"/>
                  <a:gd name="connsiteY37" fmla="*/ 703313 h 2281567"/>
                  <a:gd name="connsiteX38" fmla="*/ 905949 w 1199867"/>
                  <a:gd name="connsiteY38" fmla="*/ 723083 h 2281567"/>
                  <a:gd name="connsiteX39" fmla="*/ 896177 w 1199867"/>
                  <a:gd name="connsiteY39" fmla="*/ 747399 h 2281567"/>
                  <a:gd name="connsiteX40" fmla="*/ 892087 w 1199867"/>
                  <a:gd name="connsiteY40" fmla="*/ 770123 h 2281567"/>
                  <a:gd name="connsiteX41" fmla="*/ 927992 w 1199867"/>
                  <a:gd name="connsiteY41" fmla="*/ 911244 h 2281567"/>
                  <a:gd name="connsiteX42" fmla="*/ 1003892 w 1199867"/>
                  <a:gd name="connsiteY42" fmla="*/ 1145309 h 2281567"/>
                  <a:gd name="connsiteX43" fmla="*/ 1092746 w 1199867"/>
                  <a:gd name="connsiteY43" fmla="*/ 1447776 h 2281567"/>
                  <a:gd name="connsiteX44" fmla="*/ 1173646 w 1199867"/>
                  <a:gd name="connsiteY44" fmla="*/ 1775467 h 2281567"/>
                  <a:gd name="connsiteX45" fmla="*/ 1181146 w 1199867"/>
                  <a:gd name="connsiteY45" fmla="*/ 1822053 h 2281567"/>
                  <a:gd name="connsiteX46" fmla="*/ 1179555 w 1199867"/>
                  <a:gd name="connsiteY46" fmla="*/ 1828871 h 2281567"/>
                  <a:gd name="connsiteX47" fmla="*/ 1174555 w 1199867"/>
                  <a:gd name="connsiteY47" fmla="*/ 1823871 h 2281567"/>
                  <a:gd name="connsiteX48" fmla="*/ 1149785 w 1199867"/>
                  <a:gd name="connsiteY48" fmla="*/ 1751606 h 2281567"/>
                  <a:gd name="connsiteX49" fmla="*/ 996393 w 1199867"/>
                  <a:gd name="connsiteY49" fmla="*/ 1234618 h 2281567"/>
                  <a:gd name="connsiteX50" fmla="*/ 853909 w 1199867"/>
                  <a:gd name="connsiteY50" fmla="*/ 834662 h 2281567"/>
                  <a:gd name="connsiteX51" fmla="*/ 839365 w 1199867"/>
                  <a:gd name="connsiteY51" fmla="*/ 801256 h 2281567"/>
                  <a:gd name="connsiteX52" fmla="*/ 821867 w 1199867"/>
                  <a:gd name="connsiteY52" fmla="*/ 785576 h 2281567"/>
                  <a:gd name="connsiteX53" fmla="*/ 811641 w 1199867"/>
                  <a:gd name="connsiteY53" fmla="*/ 804665 h 2281567"/>
                  <a:gd name="connsiteX54" fmla="*/ 810277 w 1199867"/>
                  <a:gd name="connsiteY54" fmla="*/ 844661 h 2281567"/>
                  <a:gd name="connsiteX55" fmla="*/ 818458 w 1199867"/>
                  <a:gd name="connsiteY55" fmla="*/ 1002143 h 2281567"/>
                  <a:gd name="connsiteX56" fmla="*/ 830275 w 1199867"/>
                  <a:gd name="connsiteY56" fmla="*/ 1220983 h 2281567"/>
                  <a:gd name="connsiteX57" fmla="*/ 837774 w 1199867"/>
                  <a:gd name="connsiteY57" fmla="*/ 1373239 h 2281567"/>
                  <a:gd name="connsiteX58" fmla="*/ 848228 w 1199867"/>
                  <a:gd name="connsiteY58" fmla="*/ 1760696 h 2281567"/>
                  <a:gd name="connsiteX59" fmla="*/ 855954 w 1199867"/>
                  <a:gd name="connsiteY59" fmla="*/ 2082252 h 2281567"/>
                  <a:gd name="connsiteX60" fmla="*/ 859817 w 1199867"/>
                  <a:gd name="connsiteY60" fmla="*/ 2241780 h 2281567"/>
                  <a:gd name="connsiteX61" fmla="*/ 859590 w 1199867"/>
                  <a:gd name="connsiteY61" fmla="*/ 2250642 h 2281567"/>
                  <a:gd name="connsiteX62" fmla="*/ 860272 w 1199867"/>
                  <a:gd name="connsiteY62" fmla="*/ 2275412 h 2281567"/>
                  <a:gd name="connsiteX63" fmla="*/ 854591 w 1199867"/>
                  <a:gd name="connsiteY63" fmla="*/ 2280866 h 2281567"/>
                  <a:gd name="connsiteX64" fmla="*/ 843910 w 1199867"/>
                  <a:gd name="connsiteY64" fmla="*/ 2280866 h 2281567"/>
                  <a:gd name="connsiteX65" fmla="*/ 722787 w 1199867"/>
                  <a:gd name="connsiteY65" fmla="*/ 2280866 h 2281567"/>
                  <a:gd name="connsiteX66" fmla="*/ 713243 w 1199867"/>
                  <a:gd name="connsiteY66" fmla="*/ 2281775 h 2281567"/>
                  <a:gd name="connsiteX67" fmla="*/ 680973 w 1199867"/>
                  <a:gd name="connsiteY67" fmla="*/ 2282003 h 2281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199867" h="2281567">
                    <a:moveTo>
                      <a:pt x="680973" y="2282003"/>
                    </a:moveTo>
                    <a:cubicBezTo>
                      <a:pt x="683019" y="2220191"/>
                      <a:pt x="685291" y="2158607"/>
                      <a:pt x="687336" y="2096796"/>
                    </a:cubicBezTo>
                    <a:cubicBezTo>
                      <a:pt x="689382" y="2038620"/>
                      <a:pt x="691427" y="1980445"/>
                      <a:pt x="693472" y="1922269"/>
                    </a:cubicBezTo>
                    <a:cubicBezTo>
                      <a:pt x="696199" y="1846369"/>
                      <a:pt x="699153" y="1770241"/>
                      <a:pt x="701880" y="1694340"/>
                    </a:cubicBezTo>
                    <a:cubicBezTo>
                      <a:pt x="704607" y="1620484"/>
                      <a:pt x="706880" y="1546402"/>
                      <a:pt x="709607" y="1472546"/>
                    </a:cubicBezTo>
                    <a:cubicBezTo>
                      <a:pt x="712334" y="1394827"/>
                      <a:pt x="715515" y="1317109"/>
                      <a:pt x="719833" y="1239390"/>
                    </a:cubicBezTo>
                    <a:cubicBezTo>
                      <a:pt x="723242" y="1179169"/>
                      <a:pt x="726196" y="1118949"/>
                      <a:pt x="729377" y="1058728"/>
                    </a:cubicBezTo>
                    <a:cubicBezTo>
                      <a:pt x="733013" y="989645"/>
                      <a:pt x="736876" y="920561"/>
                      <a:pt x="740740" y="851478"/>
                    </a:cubicBezTo>
                    <a:cubicBezTo>
                      <a:pt x="741876" y="831253"/>
                      <a:pt x="740285" y="828753"/>
                      <a:pt x="721651" y="836480"/>
                    </a:cubicBezTo>
                    <a:cubicBezTo>
                      <a:pt x="691654" y="848978"/>
                      <a:pt x="670520" y="831935"/>
                      <a:pt x="648023" y="817846"/>
                    </a:cubicBezTo>
                    <a:cubicBezTo>
                      <a:pt x="644614" y="815573"/>
                      <a:pt x="643705" y="811028"/>
                      <a:pt x="643250" y="806710"/>
                    </a:cubicBezTo>
                    <a:cubicBezTo>
                      <a:pt x="642569" y="798529"/>
                      <a:pt x="644159" y="790576"/>
                      <a:pt x="647114" y="783304"/>
                    </a:cubicBezTo>
                    <a:cubicBezTo>
                      <a:pt x="655522" y="763306"/>
                      <a:pt x="661885" y="742626"/>
                      <a:pt x="668929" y="722174"/>
                    </a:cubicBezTo>
                    <a:cubicBezTo>
                      <a:pt x="673247" y="709676"/>
                      <a:pt x="682110" y="705585"/>
                      <a:pt x="694836" y="709676"/>
                    </a:cubicBezTo>
                    <a:cubicBezTo>
                      <a:pt x="705516" y="712857"/>
                      <a:pt x="714152" y="720129"/>
                      <a:pt x="722560" y="726946"/>
                    </a:cubicBezTo>
                    <a:cubicBezTo>
                      <a:pt x="726423" y="729901"/>
                      <a:pt x="729377" y="731037"/>
                      <a:pt x="734377" y="729219"/>
                    </a:cubicBezTo>
                    <a:cubicBezTo>
                      <a:pt x="747784" y="724219"/>
                      <a:pt x="761192" y="719902"/>
                      <a:pt x="774827" y="715811"/>
                    </a:cubicBezTo>
                    <a:cubicBezTo>
                      <a:pt x="781871" y="713766"/>
                      <a:pt x="780508" y="711039"/>
                      <a:pt x="776645" y="706949"/>
                    </a:cubicBezTo>
                    <a:cubicBezTo>
                      <a:pt x="768009" y="698086"/>
                      <a:pt x="757783" y="691496"/>
                      <a:pt x="747330" y="685360"/>
                    </a:cubicBezTo>
                    <a:cubicBezTo>
                      <a:pt x="699381" y="657181"/>
                      <a:pt x="657112" y="621731"/>
                      <a:pt x="618708" y="581735"/>
                    </a:cubicBezTo>
                    <a:cubicBezTo>
                      <a:pt x="535308" y="494699"/>
                      <a:pt x="449863" y="409481"/>
                      <a:pt x="361918" y="326763"/>
                    </a:cubicBezTo>
                    <a:cubicBezTo>
                      <a:pt x="253975" y="224729"/>
                      <a:pt x="139215" y="129739"/>
                      <a:pt x="26955" y="32250"/>
                    </a:cubicBezTo>
                    <a:cubicBezTo>
                      <a:pt x="19001" y="25433"/>
                      <a:pt x="11502" y="18388"/>
                      <a:pt x="3775" y="11343"/>
                    </a:cubicBezTo>
                    <a:cubicBezTo>
                      <a:pt x="1503" y="9071"/>
                      <a:pt x="-1224" y="6117"/>
                      <a:pt x="594" y="2708"/>
                    </a:cubicBezTo>
                    <a:cubicBezTo>
                      <a:pt x="2639" y="-1155"/>
                      <a:pt x="6957" y="-19"/>
                      <a:pt x="10366" y="890"/>
                    </a:cubicBezTo>
                    <a:cubicBezTo>
                      <a:pt x="26727" y="4980"/>
                      <a:pt x="41499" y="12934"/>
                      <a:pt x="54679" y="22933"/>
                    </a:cubicBezTo>
                    <a:cubicBezTo>
                      <a:pt x="252384" y="174734"/>
                      <a:pt x="447136" y="330854"/>
                      <a:pt x="632797" y="497653"/>
                    </a:cubicBezTo>
                    <a:cubicBezTo>
                      <a:pt x="693245" y="552193"/>
                      <a:pt x="754602" y="605596"/>
                      <a:pt x="815731" y="659454"/>
                    </a:cubicBezTo>
                    <a:cubicBezTo>
                      <a:pt x="823003" y="666044"/>
                      <a:pt x="831184" y="671498"/>
                      <a:pt x="840274" y="675361"/>
                    </a:cubicBezTo>
                    <a:cubicBezTo>
                      <a:pt x="853454" y="680815"/>
                      <a:pt x="861181" y="678088"/>
                      <a:pt x="866635" y="664681"/>
                    </a:cubicBezTo>
                    <a:cubicBezTo>
                      <a:pt x="872316" y="651046"/>
                      <a:pt x="879361" y="637865"/>
                      <a:pt x="885496" y="624458"/>
                    </a:cubicBezTo>
                    <a:cubicBezTo>
                      <a:pt x="895041" y="603778"/>
                      <a:pt x="909812" y="587644"/>
                      <a:pt x="926628" y="572645"/>
                    </a:cubicBezTo>
                    <a:cubicBezTo>
                      <a:pt x="998666" y="507880"/>
                      <a:pt x="1075703" y="449250"/>
                      <a:pt x="1151603" y="389029"/>
                    </a:cubicBezTo>
                    <a:cubicBezTo>
                      <a:pt x="1164329" y="378803"/>
                      <a:pt x="1177055" y="368577"/>
                      <a:pt x="1190236" y="359032"/>
                    </a:cubicBezTo>
                    <a:cubicBezTo>
                      <a:pt x="1197962" y="353351"/>
                      <a:pt x="1201143" y="355396"/>
                      <a:pt x="1201598" y="364941"/>
                    </a:cubicBezTo>
                    <a:cubicBezTo>
                      <a:pt x="1202052" y="374258"/>
                      <a:pt x="1197280" y="381530"/>
                      <a:pt x="1192281" y="388575"/>
                    </a:cubicBezTo>
                    <a:cubicBezTo>
                      <a:pt x="1174328" y="413799"/>
                      <a:pt x="1152967" y="436297"/>
                      <a:pt x="1132969" y="459703"/>
                    </a:cubicBezTo>
                    <a:cubicBezTo>
                      <a:pt x="1061841" y="543103"/>
                      <a:pt x="989803" y="625594"/>
                      <a:pt x="912312" y="703313"/>
                    </a:cubicBezTo>
                    <a:cubicBezTo>
                      <a:pt x="906403" y="709221"/>
                      <a:pt x="907539" y="716493"/>
                      <a:pt x="905949" y="723083"/>
                    </a:cubicBezTo>
                    <a:cubicBezTo>
                      <a:pt x="904131" y="731946"/>
                      <a:pt x="902086" y="740354"/>
                      <a:pt x="896177" y="747399"/>
                    </a:cubicBezTo>
                    <a:cubicBezTo>
                      <a:pt x="890496" y="753989"/>
                      <a:pt x="890496" y="762170"/>
                      <a:pt x="892087" y="770123"/>
                    </a:cubicBezTo>
                    <a:cubicBezTo>
                      <a:pt x="901631" y="817846"/>
                      <a:pt x="915720" y="864204"/>
                      <a:pt x="927992" y="911244"/>
                    </a:cubicBezTo>
                    <a:cubicBezTo>
                      <a:pt x="948444" y="990781"/>
                      <a:pt x="977077" y="1067818"/>
                      <a:pt x="1003892" y="1145309"/>
                    </a:cubicBezTo>
                    <a:cubicBezTo>
                      <a:pt x="1038434" y="1244617"/>
                      <a:pt x="1063659" y="1346878"/>
                      <a:pt x="1092746" y="1447776"/>
                    </a:cubicBezTo>
                    <a:cubicBezTo>
                      <a:pt x="1123879" y="1555946"/>
                      <a:pt x="1149558" y="1665480"/>
                      <a:pt x="1173646" y="1775467"/>
                    </a:cubicBezTo>
                    <a:cubicBezTo>
                      <a:pt x="1177055" y="1790693"/>
                      <a:pt x="1178646" y="1806373"/>
                      <a:pt x="1181146" y="1822053"/>
                    </a:cubicBezTo>
                    <a:cubicBezTo>
                      <a:pt x="1181600" y="1824553"/>
                      <a:pt x="1183191" y="1827962"/>
                      <a:pt x="1179555" y="1828871"/>
                    </a:cubicBezTo>
                    <a:cubicBezTo>
                      <a:pt x="1176146" y="1829780"/>
                      <a:pt x="1175464" y="1826371"/>
                      <a:pt x="1174555" y="1823871"/>
                    </a:cubicBezTo>
                    <a:cubicBezTo>
                      <a:pt x="1165465" y="1800010"/>
                      <a:pt x="1156603" y="1776149"/>
                      <a:pt x="1149785" y="1751606"/>
                    </a:cubicBezTo>
                    <a:cubicBezTo>
                      <a:pt x="1101836" y="1578444"/>
                      <a:pt x="1050478" y="1406190"/>
                      <a:pt x="996393" y="1234618"/>
                    </a:cubicBezTo>
                    <a:cubicBezTo>
                      <a:pt x="953671" y="1099633"/>
                      <a:pt x="908448" y="965557"/>
                      <a:pt x="853909" y="834662"/>
                    </a:cubicBezTo>
                    <a:cubicBezTo>
                      <a:pt x="849137" y="823527"/>
                      <a:pt x="844365" y="812392"/>
                      <a:pt x="839365" y="801256"/>
                    </a:cubicBezTo>
                    <a:cubicBezTo>
                      <a:pt x="835729" y="793530"/>
                      <a:pt x="830048" y="784440"/>
                      <a:pt x="821867" y="785576"/>
                    </a:cubicBezTo>
                    <a:cubicBezTo>
                      <a:pt x="815050" y="786485"/>
                      <a:pt x="813459" y="797620"/>
                      <a:pt x="811641" y="804665"/>
                    </a:cubicBezTo>
                    <a:cubicBezTo>
                      <a:pt x="808459" y="817846"/>
                      <a:pt x="809596" y="831253"/>
                      <a:pt x="810277" y="844661"/>
                    </a:cubicBezTo>
                    <a:cubicBezTo>
                      <a:pt x="813004" y="897155"/>
                      <a:pt x="815731" y="949649"/>
                      <a:pt x="818458" y="1002143"/>
                    </a:cubicBezTo>
                    <a:cubicBezTo>
                      <a:pt x="822322" y="1075090"/>
                      <a:pt x="826412" y="1148036"/>
                      <a:pt x="830275" y="1220983"/>
                    </a:cubicBezTo>
                    <a:cubicBezTo>
                      <a:pt x="833002" y="1271659"/>
                      <a:pt x="836184" y="1322336"/>
                      <a:pt x="837774" y="1373239"/>
                    </a:cubicBezTo>
                    <a:cubicBezTo>
                      <a:pt x="841638" y="1502316"/>
                      <a:pt x="844819" y="1631620"/>
                      <a:pt x="848228" y="1760696"/>
                    </a:cubicBezTo>
                    <a:cubicBezTo>
                      <a:pt x="850955" y="1867957"/>
                      <a:pt x="853227" y="1974991"/>
                      <a:pt x="855954" y="2082252"/>
                    </a:cubicBezTo>
                    <a:cubicBezTo>
                      <a:pt x="857318" y="2135428"/>
                      <a:pt x="858454" y="2188604"/>
                      <a:pt x="859817" y="2241780"/>
                    </a:cubicBezTo>
                    <a:cubicBezTo>
                      <a:pt x="859817" y="2244734"/>
                      <a:pt x="859590" y="2247688"/>
                      <a:pt x="859590" y="2250642"/>
                    </a:cubicBezTo>
                    <a:cubicBezTo>
                      <a:pt x="861181" y="2258823"/>
                      <a:pt x="859817" y="2267232"/>
                      <a:pt x="860272" y="2275412"/>
                    </a:cubicBezTo>
                    <a:cubicBezTo>
                      <a:pt x="860499" y="2279730"/>
                      <a:pt x="858681" y="2281094"/>
                      <a:pt x="854591" y="2280866"/>
                    </a:cubicBezTo>
                    <a:cubicBezTo>
                      <a:pt x="850955" y="2280639"/>
                      <a:pt x="847546" y="2280866"/>
                      <a:pt x="843910" y="2280866"/>
                    </a:cubicBezTo>
                    <a:cubicBezTo>
                      <a:pt x="803460" y="2280866"/>
                      <a:pt x="763237" y="2280866"/>
                      <a:pt x="722787" y="2280866"/>
                    </a:cubicBezTo>
                    <a:cubicBezTo>
                      <a:pt x="719606" y="2280866"/>
                      <a:pt x="716197" y="2279957"/>
                      <a:pt x="713243" y="2281775"/>
                    </a:cubicBezTo>
                    <a:cubicBezTo>
                      <a:pt x="702562" y="2282003"/>
                      <a:pt x="691654" y="2282003"/>
                      <a:pt x="680973" y="2282003"/>
                    </a:cubicBezTo>
                    <a:close/>
                  </a:path>
                </a:pathLst>
              </a:custGeom>
              <a:grpFill/>
              <a:ln w="2261"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62316A4-1AE7-4A64-8639-F6CFE6D6314D}"/>
                  </a:ext>
                </a:extLst>
              </p:cNvPr>
              <p:cNvSpPr/>
              <p:nvPr/>
            </p:nvSpPr>
            <p:spPr>
              <a:xfrm>
                <a:off x="2570741" y="1923157"/>
                <a:ext cx="659018" cy="1245317"/>
              </a:xfrm>
              <a:custGeom>
                <a:avLst/>
                <a:gdLst>
                  <a:gd name="connsiteX0" fmla="*/ 0 w 659018"/>
                  <a:gd name="connsiteY0" fmla="*/ 221 h 1245317"/>
                  <a:gd name="connsiteX1" fmla="*/ 31360 w 659018"/>
                  <a:gd name="connsiteY1" fmla="*/ 12720 h 1245317"/>
                  <a:gd name="connsiteX2" fmla="*/ 323373 w 659018"/>
                  <a:gd name="connsiteY2" fmla="*/ 249285 h 1245317"/>
                  <a:gd name="connsiteX3" fmla="*/ 440406 w 659018"/>
                  <a:gd name="connsiteY3" fmla="*/ 352228 h 1245317"/>
                  <a:gd name="connsiteX4" fmla="*/ 461995 w 659018"/>
                  <a:gd name="connsiteY4" fmla="*/ 367908 h 1245317"/>
                  <a:gd name="connsiteX5" fmla="*/ 475857 w 659018"/>
                  <a:gd name="connsiteY5" fmla="*/ 363136 h 1245317"/>
                  <a:gd name="connsiteX6" fmla="*/ 547667 w 659018"/>
                  <a:gd name="connsiteY6" fmla="*/ 279509 h 1245317"/>
                  <a:gd name="connsiteX7" fmla="*/ 648792 w 659018"/>
                  <a:gd name="connsiteY7" fmla="*/ 199290 h 1245317"/>
                  <a:gd name="connsiteX8" fmla="*/ 659018 w 659018"/>
                  <a:gd name="connsiteY8" fmla="*/ 194973 h 1245317"/>
                  <a:gd name="connsiteX9" fmla="*/ 657655 w 659018"/>
                  <a:gd name="connsiteY9" fmla="*/ 208153 h 1245317"/>
                  <a:gd name="connsiteX10" fmla="*/ 641747 w 659018"/>
                  <a:gd name="connsiteY10" fmla="*/ 228605 h 1245317"/>
                  <a:gd name="connsiteX11" fmla="*/ 503126 w 659018"/>
                  <a:gd name="connsiteY11" fmla="*/ 381998 h 1245317"/>
                  <a:gd name="connsiteX12" fmla="*/ 498809 w 659018"/>
                  <a:gd name="connsiteY12" fmla="*/ 390406 h 1245317"/>
                  <a:gd name="connsiteX13" fmla="*/ 491991 w 659018"/>
                  <a:gd name="connsiteY13" fmla="*/ 409495 h 1245317"/>
                  <a:gd name="connsiteX14" fmla="*/ 491309 w 659018"/>
                  <a:gd name="connsiteY14" fmla="*/ 424038 h 1245317"/>
                  <a:gd name="connsiteX15" fmla="*/ 539031 w 659018"/>
                  <a:gd name="connsiteY15" fmla="*/ 587657 h 1245317"/>
                  <a:gd name="connsiteX16" fmla="*/ 646065 w 659018"/>
                  <a:gd name="connsiteY16" fmla="*/ 972614 h 1245317"/>
                  <a:gd name="connsiteX17" fmla="*/ 649019 w 659018"/>
                  <a:gd name="connsiteY17" fmla="*/ 991930 h 1245317"/>
                  <a:gd name="connsiteX18" fmla="*/ 648565 w 659018"/>
                  <a:gd name="connsiteY18" fmla="*/ 998293 h 1245317"/>
                  <a:gd name="connsiteX19" fmla="*/ 643565 w 659018"/>
                  <a:gd name="connsiteY19" fmla="*/ 989431 h 1245317"/>
                  <a:gd name="connsiteX20" fmla="*/ 600843 w 659018"/>
                  <a:gd name="connsiteY20" fmla="*/ 846492 h 1245317"/>
                  <a:gd name="connsiteX21" fmla="*/ 465403 w 659018"/>
                  <a:gd name="connsiteY21" fmla="*/ 446081 h 1245317"/>
                  <a:gd name="connsiteX22" fmla="*/ 462676 w 659018"/>
                  <a:gd name="connsiteY22" fmla="*/ 439491 h 1245317"/>
                  <a:gd name="connsiteX23" fmla="*/ 451996 w 659018"/>
                  <a:gd name="connsiteY23" fmla="*/ 429038 h 1245317"/>
                  <a:gd name="connsiteX24" fmla="*/ 445633 w 659018"/>
                  <a:gd name="connsiteY24" fmla="*/ 443582 h 1245317"/>
                  <a:gd name="connsiteX25" fmla="*/ 448132 w 659018"/>
                  <a:gd name="connsiteY25" fmla="*/ 511301 h 1245317"/>
                  <a:gd name="connsiteX26" fmla="*/ 454268 w 659018"/>
                  <a:gd name="connsiteY26" fmla="*/ 623335 h 1245317"/>
                  <a:gd name="connsiteX27" fmla="*/ 462449 w 659018"/>
                  <a:gd name="connsiteY27" fmla="*/ 808541 h 1245317"/>
                  <a:gd name="connsiteX28" fmla="*/ 466994 w 659018"/>
                  <a:gd name="connsiteY28" fmla="*/ 985795 h 1245317"/>
                  <a:gd name="connsiteX29" fmla="*/ 473130 w 659018"/>
                  <a:gd name="connsiteY29" fmla="*/ 1237131 h 1245317"/>
                  <a:gd name="connsiteX30" fmla="*/ 464040 w 659018"/>
                  <a:gd name="connsiteY30" fmla="*/ 1246448 h 1245317"/>
                  <a:gd name="connsiteX31" fmla="*/ 382003 w 659018"/>
                  <a:gd name="connsiteY31" fmla="*/ 1246448 h 1245317"/>
                  <a:gd name="connsiteX32" fmla="*/ 374277 w 659018"/>
                  <a:gd name="connsiteY32" fmla="*/ 1238494 h 1245317"/>
                  <a:gd name="connsiteX33" fmla="*/ 380867 w 659018"/>
                  <a:gd name="connsiteY33" fmla="*/ 1067604 h 1245317"/>
                  <a:gd name="connsiteX34" fmla="*/ 387003 w 659018"/>
                  <a:gd name="connsiteY34" fmla="*/ 894896 h 1245317"/>
                  <a:gd name="connsiteX35" fmla="*/ 398820 w 659018"/>
                  <a:gd name="connsiteY35" fmla="*/ 623335 h 1245317"/>
                  <a:gd name="connsiteX36" fmla="*/ 407455 w 659018"/>
                  <a:gd name="connsiteY36" fmla="*/ 464034 h 1245317"/>
                  <a:gd name="connsiteX37" fmla="*/ 397456 w 659018"/>
                  <a:gd name="connsiteY37" fmla="*/ 456308 h 1245317"/>
                  <a:gd name="connsiteX38" fmla="*/ 357233 w 659018"/>
                  <a:gd name="connsiteY38" fmla="*/ 446763 h 1245317"/>
                  <a:gd name="connsiteX39" fmla="*/ 354506 w 659018"/>
                  <a:gd name="connsiteY39" fmla="*/ 433810 h 1245317"/>
                  <a:gd name="connsiteX40" fmla="*/ 369277 w 659018"/>
                  <a:gd name="connsiteY40" fmla="*/ 391996 h 1245317"/>
                  <a:gd name="connsiteX41" fmla="*/ 382231 w 659018"/>
                  <a:gd name="connsiteY41" fmla="*/ 387451 h 1245317"/>
                  <a:gd name="connsiteX42" fmla="*/ 387912 w 659018"/>
                  <a:gd name="connsiteY42" fmla="*/ 389724 h 1245317"/>
                  <a:gd name="connsiteX43" fmla="*/ 429725 w 659018"/>
                  <a:gd name="connsiteY43" fmla="*/ 389497 h 1245317"/>
                  <a:gd name="connsiteX44" fmla="*/ 414954 w 659018"/>
                  <a:gd name="connsiteY44" fmla="*/ 376089 h 1245317"/>
                  <a:gd name="connsiteX45" fmla="*/ 341326 w 659018"/>
                  <a:gd name="connsiteY45" fmla="*/ 317686 h 1245317"/>
                  <a:gd name="connsiteX46" fmla="*/ 149529 w 659018"/>
                  <a:gd name="connsiteY46" fmla="*/ 132707 h 1245317"/>
                  <a:gd name="connsiteX47" fmla="*/ 15453 w 659018"/>
                  <a:gd name="connsiteY47" fmla="*/ 17265 h 1245317"/>
                  <a:gd name="connsiteX48" fmla="*/ 0 w 659018"/>
                  <a:gd name="connsiteY48" fmla="*/ 3857 h 1245317"/>
                  <a:gd name="connsiteX49" fmla="*/ 0 w 659018"/>
                  <a:gd name="connsiteY49" fmla="*/ 221 h 124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59018" h="1245317">
                    <a:moveTo>
                      <a:pt x="0" y="221"/>
                    </a:moveTo>
                    <a:cubicBezTo>
                      <a:pt x="12726" y="-1369"/>
                      <a:pt x="22270" y="5903"/>
                      <a:pt x="31360" y="12720"/>
                    </a:cubicBezTo>
                    <a:cubicBezTo>
                      <a:pt x="130895" y="88848"/>
                      <a:pt x="229520" y="166339"/>
                      <a:pt x="323373" y="249285"/>
                    </a:cubicBezTo>
                    <a:cubicBezTo>
                      <a:pt x="362233" y="283827"/>
                      <a:pt x="401319" y="318141"/>
                      <a:pt x="440406" y="352228"/>
                    </a:cubicBezTo>
                    <a:cubicBezTo>
                      <a:pt x="446996" y="358137"/>
                      <a:pt x="453586" y="364045"/>
                      <a:pt x="461995" y="367908"/>
                    </a:cubicBezTo>
                    <a:cubicBezTo>
                      <a:pt x="468585" y="370862"/>
                      <a:pt x="473811" y="369499"/>
                      <a:pt x="475857" y="363136"/>
                    </a:cubicBezTo>
                    <a:cubicBezTo>
                      <a:pt x="487901" y="324958"/>
                      <a:pt x="519034" y="302915"/>
                      <a:pt x="547667" y="279509"/>
                    </a:cubicBezTo>
                    <a:cubicBezTo>
                      <a:pt x="581072" y="252239"/>
                      <a:pt x="614932" y="225878"/>
                      <a:pt x="648792" y="199290"/>
                    </a:cubicBezTo>
                    <a:cubicBezTo>
                      <a:pt x="651746" y="197018"/>
                      <a:pt x="655155" y="191564"/>
                      <a:pt x="659018" y="194973"/>
                    </a:cubicBezTo>
                    <a:cubicBezTo>
                      <a:pt x="662881" y="198381"/>
                      <a:pt x="659927" y="203835"/>
                      <a:pt x="657655" y="208153"/>
                    </a:cubicBezTo>
                    <a:cubicBezTo>
                      <a:pt x="653564" y="215879"/>
                      <a:pt x="647429" y="222015"/>
                      <a:pt x="641747" y="228605"/>
                    </a:cubicBezTo>
                    <a:cubicBezTo>
                      <a:pt x="596752" y="280872"/>
                      <a:pt x="551757" y="332912"/>
                      <a:pt x="503126" y="381998"/>
                    </a:cubicBezTo>
                    <a:cubicBezTo>
                      <a:pt x="500854" y="384270"/>
                      <a:pt x="499263" y="386770"/>
                      <a:pt x="498809" y="390406"/>
                    </a:cubicBezTo>
                    <a:cubicBezTo>
                      <a:pt x="497672" y="396996"/>
                      <a:pt x="496309" y="403586"/>
                      <a:pt x="491991" y="409495"/>
                    </a:cubicBezTo>
                    <a:cubicBezTo>
                      <a:pt x="488582" y="413812"/>
                      <a:pt x="490173" y="419266"/>
                      <a:pt x="491309" y="424038"/>
                    </a:cubicBezTo>
                    <a:cubicBezTo>
                      <a:pt x="504263" y="479487"/>
                      <a:pt x="520170" y="534026"/>
                      <a:pt x="539031" y="587657"/>
                    </a:cubicBezTo>
                    <a:cubicBezTo>
                      <a:pt x="583118" y="713552"/>
                      <a:pt x="617205" y="842401"/>
                      <a:pt x="646065" y="972614"/>
                    </a:cubicBezTo>
                    <a:cubicBezTo>
                      <a:pt x="647429" y="978977"/>
                      <a:pt x="648110" y="985568"/>
                      <a:pt x="649019" y="991930"/>
                    </a:cubicBezTo>
                    <a:cubicBezTo>
                      <a:pt x="649247" y="993976"/>
                      <a:pt x="650156" y="996021"/>
                      <a:pt x="648565" y="998293"/>
                    </a:cubicBezTo>
                    <a:cubicBezTo>
                      <a:pt x="644929" y="996475"/>
                      <a:pt x="644702" y="992612"/>
                      <a:pt x="643565" y="989431"/>
                    </a:cubicBezTo>
                    <a:cubicBezTo>
                      <a:pt x="626522" y="942618"/>
                      <a:pt x="615387" y="893987"/>
                      <a:pt x="600843" y="846492"/>
                    </a:cubicBezTo>
                    <a:cubicBezTo>
                      <a:pt x="559711" y="711734"/>
                      <a:pt x="520397" y="576294"/>
                      <a:pt x="465403" y="446081"/>
                    </a:cubicBezTo>
                    <a:cubicBezTo>
                      <a:pt x="464494" y="443809"/>
                      <a:pt x="463585" y="441764"/>
                      <a:pt x="462676" y="439491"/>
                    </a:cubicBezTo>
                    <a:cubicBezTo>
                      <a:pt x="460177" y="434719"/>
                      <a:pt x="457222" y="427674"/>
                      <a:pt x="451996" y="429038"/>
                    </a:cubicBezTo>
                    <a:cubicBezTo>
                      <a:pt x="447223" y="430401"/>
                      <a:pt x="445860" y="437673"/>
                      <a:pt x="445633" y="443582"/>
                    </a:cubicBezTo>
                    <a:cubicBezTo>
                      <a:pt x="444724" y="466079"/>
                      <a:pt x="446996" y="488804"/>
                      <a:pt x="448132" y="511301"/>
                    </a:cubicBezTo>
                    <a:cubicBezTo>
                      <a:pt x="449950" y="548570"/>
                      <a:pt x="452677" y="586066"/>
                      <a:pt x="454268" y="623335"/>
                    </a:cubicBezTo>
                    <a:cubicBezTo>
                      <a:pt x="456995" y="685146"/>
                      <a:pt x="461540" y="746730"/>
                      <a:pt x="462449" y="808541"/>
                    </a:cubicBezTo>
                    <a:cubicBezTo>
                      <a:pt x="463358" y="867626"/>
                      <a:pt x="465403" y="926710"/>
                      <a:pt x="466994" y="985795"/>
                    </a:cubicBezTo>
                    <a:cubicBezTo>
                      <a:pt x="469039" y="1069649"/>
                      <a:pt x="470857" y="1153276"/>
                      <a:pt x="473130" y="1237131"/>
                    </a:cubicBezTo>
                    <a:cubicBezTo>
                      <a:pt x="473357" y="1244857"/>
                      <a:pt x="471312" y="1246448"/>
                      <a:pt x="464040" y="1246448"/>
                    </a:cubicBezTo>
                    <a:cubicBezTo>
                      <a:pt x="436770" y="1245993"/>
                      <a:pt x="409273" y="1246221"/>
                      <a:pt x="382003" y="1246448"/>
                    </a:cubicBezTo>
                    <a:cubicBezTo>
                      <a:pt x="375640" y="1246448"/>
                      <a:pt x="374050" y="1244630"/>
                      <a:pt x="374277" y="1238494"/>
                    </a:cubicBezTo>
                    <a:cubicBezTo>
                      <a:pt x="376549" y="1181455"/>
                      <a:pt x="378822" y="1124416"/>
                      <a:pt x="380867" y="1067604"/>
                    </a:cubicBezTo>
                    <a:cubicBezTo>
                      <a:pt x="382912" y="1010110"/>
                      <a:pt x="384730" y="952389"/>
                      <a:pt x="387003" y="894896"/>
                    </a:cubicBezTo>
                    <a:cubicBezTo>
                      <a:pt x="390184" y="804451"/>
                      <a:pt x="393366" y="713779"/>
                      <a:pt x="398820" y="623335"/>
                    </a:cubicBezTo>
                    <a:cubicBezTo>
                      <a:pt x="402001" y="570386"/>
                      <a:pt x="404728" y="517210"/>
                      <a:pt x="407455" y="464034"/>
                    </a:cubicBezTo>
                    <a:cubicBezTo>
                      <a:pt x="407910" y="454490"/>
                      <a:pt x="406092" y="452672"/>
                      <a:pt x="397456" y="456308"/>
                    </a:cubicBezTo>
                    <a:cubicBezTo>
                      <a:pt x="381322" y="463125"/>
                      <a:pt x="369277" y="454717"/>
                      <a:pt x="357233" y="446763"/>
                    </a:cubicBezTo>
                    <a:cubicBezTo>
                      <a:pt x="352688" y="443809"/>
                      <a:pt x="352916" y="438355"/>
                      <a:pt x="354506" y="433810"/>
                    </a:cubicBezTo>
                    <a:cubicBezTo>
                      <a:pt x="359051" y="419721"/>
                      <a:pt x="364051" y="405859"/>
                      <a:pt x="369277" y="391996"/>
                    </a:cubicBezTo>
                    <a:cubicBezTo>
                      <a:pt x="371550" y="386088"/>
                      <a:pt x="377004" y="386088"/>
                      <a:pt x="382231" y="387451"/>
                    </a:cubicBezTo>
                    <a:cubicBezTo>
                      <a:pt x="384276" y="387906"/>
                      <a:pt x="386548" y="388361"/>
                      <a:pt x="387912" y="389724"/>
                    </a:cubicBezTo>
                    <a:cubicBezTo>
                      <a:pt x="402001" y="404722"/>
                      <a:pt x="415409" y="393360"/>
                      <a:pt x="429725" y="389497"/>
                    </a:cubicBezTo>
                    <a:cubicBezTo>
                      <a:pt x="425862" y="382679"/>
                      <a:pt x="420408" y="379271"/>
                      <a:pt x="414954" y="376089"/>
                    </a:cubicBezTo>
                    <a:cubicBezTo>
                      <a:pt x="387457" y="360182"/>
                      <a:pt x="363369" y="340184"/>
                      <a:pt x="341326" y="317686"/>
                    </a:cubicBezTo>
                    <a:cubicBezTo>
                      <a:pt x="279287" y="254057"/>
                      <a:pt x="216340" y="191337"/>
                      <a:pt x="149529" y="132707"/>
                    </a:cubicBezTo>
                    <a:cubicBezTo>
                      <a:pt x="104988" y="93620"/>
                      <a:pt x="59993" y="55670"/>
                      <a:pt x="15453" y="17265"/>
                    </a:cubicBezTo>
                    <a:cubicBezTo>
                      <a:pt x="10226" y="12720"/>
                      <a:pt x="5227" y="8402"/>
                      <a:pt x="0" y="3857"/>
                    </a:cubicBezTo>
                    <a:cubicBezTo>
                      <a:pt x="0" y="2721"/>
                      <a:pt x="0" y="1358"/>
                      <a:pt x="0" y="221"/>
                    </a:cubicBezTo>
                    <a:close/>
                  </a:path>
                </a:pathLst>
              </a:custGeom>
              <a:grpFill/>
              <a:ln w="2261"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B0CF5566-4465-4A1B-8173-06CC0B1A0E6A}"/>
                  </a:ext>
                </a:extLst>
              </p:cNvPr>
              <p:cNvSpPr/>
              <p:nvPr/>
            </p:nvSpPr>
            <p:spPr>
              <a:xfrm>
                <a:off x="3298161" y="3147335"/>
                <a:ext cx="147711" cy="29542"/>
              </a:xfrm>
              <a:custGeom>
                <a:avLst/>
                <a:gdLst>
                  <a:gd name="connsiteX0" fmla="*/ 0 w 147710"/>
                  <a:gd name="connsiteY0" fmla="*/ 31133 h 29542"/>
                  <a:gd name="connsiteX1" fmla="*/ 12044 w 147710"/>
                  <a:gd name="connsiteY1" fmla="*/ 29315 h 29542"/>
                  <a:gd name="connsiteX2" fmla="*/ 134531 w 147710"/>
                  <a:gd name="connsiteY2" fmla="*/ 29315 h 29542"/>
                  <a:gd name="connsiteX3" fmla="*/ 146120 w 147710"/>
                  <a:gd name="connsiteY3" fmla="*/ 17725 h 29542"/>
                  <a:gd name="connsiteX4" fmla="*/ 146347 w 147710"/>
                  <a:gd name="connsiteY4" fmla="*/ 0 h 29542"/>
                  <a:gd name="connsiteX5" fmla="*/ 147938 w 147710"/>
                  <a:gd name="connsiteY5" fmla="*/ 31133 h 29542"/>
                  <a:gd name="connsiteX6" fmla="*/ 0 w 147710"/>
                  <a:gd name="connsiteY6" fmla="*/ 31133 h 2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710" h="29542">
                    <a:moveTo>
                      <a:pt x="0" y="31133"/>
                    </a:moveTo>
                    <a:cubicBezTo>
                      <a:pt x="3863" y="28860"/>
                      <a:pt x="7954" y="29315"/>
                      <a:pt x="12044" y="29315"/>
                    </a:cubicBezTo>
                    <a:cubicBezTo>
                      <a:pt x="52949" y="29315"/>
                      <a:pt x="93626" y="29315"/>
                      <a:pt x="134531" y="29315"/>
                    </a:cubicBezTo>
                    <a:cubicBezTo>
                      <a:pt x="145439" y="29315"/>
                      <a:pt x="145893" y="28633"/>
                      <a:pt x="146120" y="17725"/>
                    </a:cubicBezTo>
                    <a:cubicBezTo>
                      <a:pt x="146120" y="11817"/>
                      <a:pt x="146347" y="5908"/>
                      <a:pt x="146347" y="0"/>
                    </a:cubicBezTo>
                    <a:cubicBezTo>
                      <a:pt x="148620" y="10226"/>
                      <a:pt x="147256" y="20907"/>
                      <a:pt x="147938" y="31133"/>
                    </a:cubicBezTo>
                    <a:cubicBezTo>
                      <a:pt x="98625" y="31133"/>
                      <a:pt x="49313" y="31133"/>
                      <a:pt x="0" y="31133"/>
                    </a:cubicBezTo>
                    <a:close/>
                  </a:path>
                </a:pathLst>
              </a:custGeom>
              <a:grpFill/>
              <a:ln w="2261" cap="flat">
                <a:noFill/>
                <a:prstDash val="solid"/>
                <a:miter/>
              </a:ln>
            </p:spPr>
            <p:txBody>
              <a:bodyPr rtlCol="0" anchor="ctr"/>
              <a:lstStyle/>
              <a:p>
                <a:endParaRPr lang="en-US"/>
              </a:p>
            </p:txBody>
          </p:sp>
        </p:grpSp>
        <p:sp>
          <p:nvSpPr>
            <p:cNvPr id="33" name="Freeform 9">
              <a:extLst>
                <a:ext uri="{FF2B5EF4-FFF2-40B4-BE49-F238E27FC236}">
                  <a16:creationId xmlns:a16="http://schemas.microsoft.com/office/drawing/2014/main" id="{5A47AAEF-C9BC-4FDC-BAE9-709B3759B804}"/>
                </a:ext>
              </a:extLst>
            </p:cNvPr>
            <p:cNvSpPr>
              <a:spLocks noEditPoints="1"/>
            </p:cNvSpPr>
            <p:nvPr/>
          </p:nvSpPr>
          <p:spPr bwMode="auto">
            <a:xfrm>
              <a:off x="4189823" y="2866292"/>
              <a:ext cx="3918221" cy="212863"/>
            </a:xfrm>
            <a:custGeom>
              <a:avLst/>
              <a:gdLst>
                <a:gd name="T0" fmla="*/ 4482 w 5998"/>
                <a:gd name="T1" fmla="*/ 420 h 654"/>
                <a:gd name="T2" fmla="*/ 1794 w 5998"/>
                <a:gd name="T3" fmla="*/ 367 h 654"/>
                <a:gd name="T4" fmla="*/ 4798 w 5998"/>
                <a:gd name="T5" fmla="*/ 367 h 654"/>
                <a:gd name="T6" fmla="*/ 3151 w 5998"/>
                <a:gd name="T7" fmla="*/ 420 h 654"/>
                <a:gd name="T8" fmla="*/ 2643 w 5998"/>
                <a:gd name="T9" fmla="*/ 345 h 654"/>
                <a:gd name="T10" fmla="*/ 3914 w 5998"/>
                <a:gd name="T11" fmla="*/ 314 h 654"/>
                <a:gd name="T12" fmla="*/ 3342 w 5998"/>
                <a:gd name="T13" fmla="*/ 411 h 654"/>
                <a:gd name="T14" fmla="*/ 4691 w 5998"/>
                <a:gd name="T15" fmla="*/ 334 h 654"/>
                <a:gd name="T16" fmla="*/ 5785 w 5998"/>
                <a:gd name="T17" fmla="*/ 280 h 654"/>
                <a:gd name="T18" fmla="*/ 3431 w 5998"/>
                <a:gd name="T19" fmla="*/ 374 h 654"/>
                <a:gd name="T20" fmla="*/ 3051 w 5998"/>
                <a:gd name="T21" fmla="*/ 392 h 654"/>
                <a:gd name="T22" fmla="*/ 2302 w 5998"/>
                <a:gd name="T23" fmla="*/ 298 h 654"/>
                <a:gd name="T24" fmla="*/ 5942 w 5998"/>
                <a:gd name="T25" fmla="*/ 214 h 654"/>
                <a:gd name="T26" fmla="*/ 2011 w 5998"/>
                <a:gd name="T27" fmla="*/ 260 h 654"/>
                <a:gd name="T28" fmla="*/ 5338 w 5998"/>
                <a:gd name="T29" fmla="*/ 187 h 654"/>
                <a:gd name="T30" fmla="*/ 2351 w 5998"/>
                <a:gd name="T31" fmla="*/ 267 h 654"/>
                <a:gd name="T32" fmla="*/ 1998 w 5998"/>
                <a:gd name="T33" fmla="*/ 163 h 654"/>
                <a:gd name="T34" fmla="*/ 2534 w 5998"/>
                <a:gd name="T35" fmla="*/ 171 h 654"/>
                <a:gd name="T36" fmla="*/ 3734 w 5998"/>
                <a:gd name="T37" fmla="*/ 40 h 654"/>
                <a:gd name="T38" fmla="*/ 3865 w 5998"/>
                <a:gd name="T39" fmla="*/ 214 h 654"/>
                <a:gd name="T40" fmla="*/ 3980 w 5998"/>
                <a:gd name="T41" fmla="*/ 136 h 654"/>
                <a:gd name="T42" fmla="*/ 4140 w 5998"/>
                <a:gd name="T43" fmla="*/ 178 h 654"/>
                <a:gd name="T44" fmla="*/ 4265 w 5998"/>
                <a:gd name="T45" fmla="*/ 347 h 654"/>
                <a:gd name="T46" fmla="*/ 4465 w 5998"/>
                <a:gd name="T47" fmla="*/ 323 h 654"/>
                <a:gd name="T48" fmla="*/ 4525 w 5998"/>
                <a:gd name="T49" fmla="*/ 220 h 654"/>
                <a:gd name="T50" fmla="*/ 4645 w 5998"/>
                <a:gd name="T51" fmla="*/ 311 h 654"/>
                <a:gd name="T52" fmla="*/ 4794 w 5998"/>
                <a:gd name="T53" fmla="*/ 280 h 654"/>
                <a:gd name="T54" fmla="*/ 4849 w 5998"/>
                <a:gd name="T55" fmla="*/ 209 h 654"/>
                <a:gd name="T56" fmla="*/ 5034 w 5998"/>
                <a:gd name="T57" fmla="*/ 271 h 654"/>
                <a:gd name="T58" fmla="*/ 5125 w 5998"/>
                <a:gd name="T59" fmla="*/ 67 h 654"/>
                <a:gd name="T60" fmla="*/ 5262 w 5998"/>
                <a:gd name="T61" fmla="*/ 327 h 654"/>
                <a:gd name="T62" fmla="*/ 5414 w 5998"/>
                <a:gd name="T63" fmla="*/ 163 h 654"/>
                <a:gd name="T64" fmla="*/ 5565 w 5998"/>
                <a:gd name="T65" fmla="*/ 283 h 654"/>
                <a:gd name="T66" fmla="*/ 5654 w 5998"/>
                <a:gd name="T67" fmla="*/ 156 h 654"/>
                <a:gd name="T68" fmla="*/ 5774 w 5998"/>
                <a:gd name="T69" fmla="*/ 300 h 654"/>
                <a:gd name="T70" fmla="*/ 5891 w 5998"/>
                <a:gd name="T71" fmla="*/ 136 h 654"/>
                <a:gd name="T72" fmla="*/ 51 w 5998"/>
                <a:gd name="T73" fmla="*/ 287 h 654"/>
                <a:gd name="T74" fmla="*/ 145 w 5998"/>
                <a:gd name="T75" fmla="*/ 214 h 654"/>
                <a:gd name="T76" fmla="*/ 251 w 5998"/>
                <a:gd name="T77" fmla="*/ 131 h 654"/>
                <a:gd name="T78" fmla="*/ 420 w 5998"/>
                <a:gd name="T79" fmla="*/ 178 h 654"/>
                <a:gd name="T80" fmla="*/ 545 w 5998"/>
                <a:gd name="T81" fmla="*/ 347 h 654"/>
                <a:gd name="T82" fmla="*/ 745 w 5998"/>
                <a:gd name="T83" fmla="*/ 323 h 654"/>
                <a:gd name="T84" fmla="*/ 814 w 5998"/>
                <a:gd name="T85" fmla="*/ 254 h 654"/>
                <a:gd name="T86" fmla="*/ 934 w 5998"/>
                <a:gd name="T87" fmla="*/ 367 h 654"/>
                <a:gd name="T88" fmla="*/ 1063 w 5998"/>
                <a:gd name="T89" fmla="*/ 223 h 654"/>
                <a:gd name="T90" fmla="*/ 1165 w 5998"/>
                <a:gd name="T91" fmla="*/ 247 h 654"/>
                <a:gd name="T92" fmla="*/ 1303 w 5998"/>
                <a:gd name="T93" fmla="*/ 183 h 654"/>
                <a:gd name="T94" fmla="*/ 1420 w 5998"/>
                <a:gd name="T95" fmla="*/ 98 h 654"/>
                <a:gd name="T96" fmla="*/ 1578 w 5998"/>
                <a:gd name="T97" fmla="*/ 143 h 654"/>
                <a:gd name="T98" fmla="*/ 1762 w 5998"/>
                <a:gd name="T99" fmla="*/ 123 h 654"/>
                <a:gd name="T100" fmla="*/ 1871 w 5998"/>
                <a:gd name="T101" fmla="*/ 260 h 654"/>
                <a:gd name="T102" fmla="*/ 1962 w 5998"/>
                <a:gd name="T103" fmla="*/ 43 h 654"/>
                <a:gd name="T104" fmla="*/ 2098 w 5998"/>
                <a:gd name="T105" fmla="*/ 267 h 654"/>
                <a:gd name="T106" fmla="*/ 2227 w 5998"/>
                <a:gd name="T107" fmla="*/ 185 h 654"/>
                <a:gd name="T108" fmla="*/ 2402 w 5998"/>
                <a:gd name="T109" fmla="*/ 143 h 654"/>
                <a:gd name="T110" fmla="*/ 2578 w 5998"/>
                <a:gd name="T111" fmla="*/ 131 h 654"/>
                <a:gd name="T112" fmla="*/ 2731 w 5998"/>
                <a:gd name="T113" fmla="*/ 94 h 654"/>
                <a:gd name="T114" fmla="*/ 2878 w 5998"/>
                <a:gd name="T115" fmla="*/ 274 h 654"/>
                <a:gd name="T116" fmla="*/ 3003 w 5998"/>
                <a:gd name="T117" fmla="*/ 285 h 654"/>
                <a:gd name="T118" fmla="*/ 3191 w 5998"/>
                <a:gd name="T119" fmla="*/ 67 h 654"/>
                <a:gd name="T120" fmla="*/ 3311 w 5998"/>
                <a:gd name="T121" fmla="*/ 251 h 654"/>
                <a:gd name="T122" fmla="*/ 3476 w 5998"/>
                <a:gd name="T123" fmla="*/ 292 h 654"/>
                <a:gd name="T124" fmla="*/ 3578 w 5998"/>
                <a:gd name="T125" fmla="*/ 31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998" h="654">
                  <a:moveTo>
                    <a:pt x="2642" y="447"/>
                  </a:moveTo>
                  <a:lnTo>
                    <a:pt x="2642" y="460"/>
                  </a:lnTo>
                  <a:lnTo>
                    <a:pt x="2645" y="460"/>
                  </a:lnTo>
                  <a:lnTo>
                    <a:pt x="2645" y="447"/>
                  </a:lnTo>
                  <a:lnTo>
                    <a:pt x="2642" y="447"/>
                  </a:lnTo>
                  <a:close/>
                  <a:moveTo>
                    <a:pt x="4805" y="443"/>
                  </a:moveTo>
                  <a:lnTo>
                    <a:pt x="4805" y="463"/>
                  </a:lnTo>
                  <a:lnTo>
                    <a:pt x="4811" y="463"/>
                  </a:lnTo>
                  <a:lnTo>
                    <a:pt x="4811" y="443"/>
                  </a:lnTo>
                  <a:lnTo>
                    <a:pt x="4805" y="443"/>
                  </a:lnTo>
                  <a:close/>
                  <a:moveTo>
                    <a:pt x="1085" y="443"/>
                  </a:moveTo>
                  <a:lnTo>
                    <a:pt x="1085" y="463"/>
                  </a:lnTo>
                  <a:lnTo>
                    <a:pt x="1091" y="463"/>
                  </a:lnTo>
                  <a:lnTo>
                    <a:pt x="1091" y="443"/>
                  </a:lnTo>
                  <a:lnTo>
                    <a:pt x="1085" y="443"/>
                  </a:lnTo>
                  <a:close/>
                  <a:moveTo>
                    <a:pt x="38" y="440"/>
                  </a:moveTo>
                  <a:lnTo>
                    <a:pt x="38" y="463"/>
                  </a:lnTo>
                  <a:lnTo>
                    <a:pt x="42" y="463"/>
                  </a:lnTo>
                  <a:lnTo>
                    <a:pt x="42" y="440"/>
                  </a:lnTo>
                  <a:lnTo>
                    <a:pt x="38" y="440"/>
                  </a:lnTo>
                  <a:close/>
                  <a:moveTo>
                    <a:pt x="5774" y="434"/>
                  </a:moveTo>
                  <a:lnTo>
                    <a:pt x="5774" y="460"/>
                  </a:lnTo>
                  <a:lnTo>
                    <a:pt x="5778" y="460"/>
                  </a:lnTo>
                  <a:lnTo>
                    <a:pt x="5778" y="434"/>
                  </a:lnTo>
                  <a:lnTo>
                    <a:pt x="5774" y="434"/>
                  </a:lnTo>
                  <a:close/>
                  <a:moveTo>
                    <a:pt x="2054" y="434"/>
                  </a:moveTo>
                  <a:lnTo>
                    <a:pt x="2054" y="460"/>
                  </a:lnTo>
                  <a:lnTo>
                    <a:pt x="2058" y="460"/>
                  </a:lnTo>
                  <a:lnTo>
                    <a:pt x="2058" y="434"/>
                  </a:lnTo>
                  <a:lnTo>
                    <a:pt x="2054" y="434"/>
                  </a:lnTo>
                  <a:close/>
                  <a:moveTo>
                    <a:pt x="5362" y="431"/>
                  </a:moveTo>
                  <a:lnTo>
                    <a:pt x="5360" y="443"/>
                  </a:lnTo>
                  <a:lnTo>
                    <a:pt x="5360" y="452"/>
                  </a:lnTo>
                  <a:lnTo>
                    <a:pt x="5362" y="463"/>
                  </a:lnTo>
                  <a:lnTo>
                    <a:pt x="5365" y="463"/>
                  </a:lnTo>
                  <a:lnTo>
                    <a:pt x="5365" y="431"/>
                  </a:lnTo>
                  <a:lnTo>
                    <a:pt x="5362" y="431"/>
                  </a:lnTo>
                  <a:close/>
                  <a:moveTo>
                    <a:pt x="1642" y="431"/>
                  </a:moveTo>
                  <a:lnTo>
                    <a:pt x="1640" y="443"/>
                  </a:lnTo>
                  <a:lnTo>
                    <a:pt x="1640" y="452"/>
                  </a:lnTo>
                  <a:lnTo>
                    <a:pt x="1642" y="463"/>
                  </a:lnTo>
                  <a:lnTo>
                    <a:pt x="1645" y="463"/>
                  </a:lnTo>
                  <a:lnTo>
                    <a:pt x="1645" y="431"/>
                  </a:lnTo>
                  <a:lnTo>
                    <a:pt x="1642" y="431"/>
                  </a:lnTo>
                  <a:close/>
                  <a:moveTo>
                    <a:pt x="2551" y="427"/>
                  </a:moveTo>
                  <a:lnTo>
                    <a:pt x="2551" y="443"/>
                  </a:lnTo>
                  <a:lnTo>
                    <a:pt x="2554" y="443"/>
                  </a:lnTo>
                  <a:lnTo>
                    <a:pt x="2554" y="427"/>
                  </a:lnTo>
                  <a:lnTo>
                    <a:pt x="2551" y="427"/>
                  </a:lnTo>
                  <a:close/>
                  <a:moveTo>
                    <a:pt x="4274" y="423"/>
                  </a:moveTo>
                  <a:lnTo>
                    <a:pt x="4274" y="443"/>
                  </a:lnTo>
                  <a:lnTo>
                    <a:pt x="4278" y="443"/>
                  </a:lnTo>
                  <a:lnTo>
                    <a:pt x="4278" y="423"/>
                  </a:lnTo>
                  <a:lnTo>
                    <a:pt x="4274" y="423"/>
                  </a:lnTo>
                  <a:close/>
                  <a:moveTo>
                    <a:pt x="554" y="423"/>
                  </a:moveTo>
                  <a:lnTo>
                    <a:pt x="554" y="443"/>
                  </a:lnTo>
                  <a:lnTo>
                    <a:pt x="558" y="443"/>
                  </a:lnTo>
                  <a:lnTo>
                    <a:pt x="558" y="423"/>
                  </a:lnTo>
                  <a:lnTo>
                    <a:pt x="554" y="423"/>
                  </a:lnTo>
                  <a:close/>
                  <a:moveTo>
                    <a:pt x="5365" y="416"/>
                  </a:moveTo>
                  <a:lnTo>
                    <a:pt x="5365" y="427"/>
                  </a:lnTo>
                  <a:lnTo>
                    <a:pt x="5371" y="427"/>
                  </a:lnTo>
                  <a:lnTo>
                    <a:pt x="5371" y="416"/>
                  </a:lnTo>
                  <a:lnTo>
                    <a:pt x="5365" y="416"/>
                  </a:lnTo>
                  <a:close/>
                  <a:moveTo>
                    <a:pt x="1645" y="416"/>
                  </a:moveTo>
                  <a:lnTo>
                    <a:pt x="1645" y="427"/>
                  </a:lnTo>
                  <a:lnTo>
                    <a:pt x="1651" y="427"/>
                  </a:lnTo>
                  <a:lnTo>
                    <a:pt x="1651" y="416"/>
                  </a:lnTo>
                  <a:lnTo>
                    <a:pt x="1645" y="416"/>
                  </a:lnTo>
                  <a:close/>
                  <a:moveTo>
                    <a:pt x="4478" y="407"/>
                  </a:moveTo>
                  <a:lnTo>
                    <a:pt x="4478" y="420"/>
                  </a:lnTo>
                  <a:lnTo>
                    <a:pt x="4482" y="420"/>
                  </a:lnTo>
                  <a:lnTo>
                    <a:pt x="4482" y="407"/>
                  </a:lnTo>
                  <a:lnTo>
                    <a:pt x="4478" y="407"/>
                  </a:lnTo>
                  <a:close/>
                  <a:moveTo>
                    <a:pt x="758" y="407"/>
                  </a:moveTo>
                  <a:lnTo>
                    <a:pt x="758" y="420"/>
                  </a:lnTo>
                  <a:lnTo>
                    <a:pt x="762" y="420"/>
                  </a:lnTo>
                  <a:lnTo>
                    <a:pt x="762" y="407"/>
                  </a:lnTo>
                  <a:lnTo>
                    <a:pt x="758" y="407"/>
                  </a:lnTo>
                  <a:close/>
                  <a:moveTo>
                    <a:pt x="5365" y="380"/>
                  </a:moveTo>
                  <a:lnTo>
                    <a:pt x="5365" y="407"/>
                  </a:lnTo>
                  <a:lnTo>
                    <a:pt x="5371" y="407"/>
                  </a:lnTo>
                  <a:lnTo>
                    <a:pt x="5371" y="380"/>
                  </a:lnTo>
                  <a:lnTo>
                    <a:pt x="5365" y="380"/>
                  </a:lnTo>
                  <a:close/>
                  <a:moveTo>
                    <a:pt x="1645" y="380"/>
                  </a:moveTo>
                  <a:lnTo>
                    <a:pt x="1645" y="407"/>
                  </a:lnTo>
                  <a:lnTo>
                    <a:pt x="1651" y="407"/>
                  </a:lnTo>
                  <a:lnTo>
                    <a:pt x="1651" y="380"/>
                  </a:lnTo>
                  <a:lnTo>
                    <a:pt x="1645" y="380"/>
                  </a:lnTo>
                  <a:close/>
                  <a:moveTo>
                    <a:pt x="5505" y="371"/>
                  </a:moveTo>
                  <a:lnTo>
                    <a:pt x="5505" y="385"/>
                  </a:lnTo>
                  <a:lnTo>
                    <a:pt x="5503" y="400"/>
                  </a:lnTo>
                  <a:lnTo>
                    <a:pt x="5505" y="412"/>
                  </a:lnTo>
                  <a:lnTo>
                    <a:pt x="5511" y="423"/>
                  </a:lnTo>
                  <a:lnTo>
                    <a:pt x="5511" y="411"/>
                  </a:lnTo>
                  <a:lnTo>
                    <a:pt x="5511" y="394"/>
                  </a:lnTo>
                  <a:lnTo>
                    <a:pt x="5511" y="381"/>
                  </a:lnTo>
                  <a:lnTo>
                    <a:pt x="5505" y="371"/>
                  </a:lnTo>
                  <a:close/>
                  <a:moveTo>
                    <a:pt x="1785" y="371"/>
                  </a:moveTo>
                  <a:lnTo>
                    <a:pt x="1785" y="385"/>
                  </a:lnTo>
                  <a:lnTo>
                    <a:pt x="1783" y="400"/>
                  </a:lnTo>
                  <a:lnTo>
                    <a:pt x="1785" y="412"/>
                  </a:lnTo>
                  <a:lnTo>
                    <a:pt x="1791" y="423"/>
                  </a:lnTo>
                  <a:lnTo>
                    <a:pt x="1791" y="411"/>
                  </a:lnTo>
                  <a:lnTo>
                    <a:pt x="1791" y="394"/>
                  </a:lnTo>
                  <a:lnTo>
                    <a:pt x="1791" y="381"/>
                  </a:lnTo>
                  <a:lnTo>
                    <a:pt x="1785" y="371"/>
                  </a:lnTo>
                  <a:close/>
                  <a:moveTo>
                    <a:pt x="2351" y="367"/>
                  </a:moveTo>
                  <a:lnTo>
                    <a:pt x="2349" y="380"/>
                  </a:lnTo>
                  <a:lnTo>
                    <a:pt x="2349" y="396"/>
                  </a:lnTo>
                  <a:lnTo>
                    <a:pt x="2351" y="409"/>
                  </a:lnTo>
                  <a:lnTo>
                    <a:pt x="2354" y="420"/>
                  </a:lnTo>
                  <a:lnTo>
                    <a:pt x="2354" y="405"/>
                  </a:lnTo>
                  <a:lnTo>
                    <a:pt x="2354" y="391"/>
                  </a:lnTo>
                  <a:lnTo>
                    <a:pt x="2354" y="376"/>
                  </a:lnTo>
                  <a:lnTo>
                    <a:pt x="2351" y="367"/>
                  </a:lnTo>
                  <a:close/>
                  <a:moveTo>
                    <a:pt x="2305" y="363"/>
                  </a:moveTo>
                  <a:lnTo>
                    <a:pt x="2305" y="374"/>
                  </a:lnTo>
                  <a:lnTo>
                    <a:pt x="2311" y="374"/>
                  </a:lnTo>
                  <a:lnTo>
                    <a:pt x="2311" y="363"/>
                  </a:lnTo>
                  <a:lnTo>
                    <a:pt x="2305" y="363"/>
                  </a:lnTo>
                  <a:close/>
                  <a:moveTo>
                    <a:pt x="5511" y="360"/>
                  </a:moveTo>
                  <a:lnTo>
                    <a:pt x="5511" y="367"/>
                  </a:lnTo>
                  <a:lnTo>
                    <a:pt x="5514" y="367"/>
                  </a:lnTo>
                  <a:lnTo>
                    <a:pt x="5514" y="360"/>
                  </a:lnTo>
                  <a:lnTo>
                    <a:pt x="5511" y="360"/>
                  </a:lnTo>
                  <a:close/>
                  <a:moveTo>
                    <a:pt x="5218" y="360"/>
                  </a:moveTo>
                  <a:lnTo>
                    <a:pt x="5218" y="387"/>
                  </a:lnTo>
                  <a:lnTo>
                    <a:pt x="5222" y="387"/>
                  </a:lnTo>
                  <a:lnTo>
                    <a:pt x="5222" y="360"/>
                  </a:lnTo>
                  <a:lnTo>
                    <a:pt x="5218" y="360"/>
                  </a:lnTo>
                  <a:close/>
                  <a:moveTo>
                    <a:pt x="4374" y="360"/>
                  </a:moveTo>
                  <a:lnTo>
                    <a:pt x="4374" y="383"/>
                  </a:lnTo>
                  <a:lnTo>
                    <a:pt x="4378" y="383"/>
                  </a:lnTo>
                  <a:lnTo>
                    <a:pt x="4378" y="360"/>
                  </a:lnTo>
                  <a:lnTo>
                    <a:pt x="4374" y="360"/>
                  </a:lnTo>
                  <a:close/>
                  <a:moveTo>
                    <a:pt x="3485" y="360"/>
                  </a:moveTo>
                  <a:lnTo>
                    <a:pt x="3485" y="367"/>
                  </a:lnTo>
                  <a:lnTo>
                    <a:pt x="3491" y="367"/>
                  </a:lnTo>
                  <a:lnTo>
                    <a:pt x="3491" y="360"/>
                  </a:lnTo>
                  <a:lnTo>
                    <a:pt x="3485" y="360"/>
                  </a:lnTo>
                  <a:close/>
                  <a:moveTo>
                    <a:pt x="1791" y="360"/>
                  </a:moveTo>
                  <a:lnTo>
                    <a:pt x="1791" y="367"/>
                  </a:lnTo>
                  <a:lnTo>
                    <a:pt x="1794" y="367"/>
                  </a:lnTo>
                  <a:lnTo>
                    <a:pt x="1794" y="360"/>
                  </a:lnTo>
                  <a:lnTo>
                    <a:pt x="1791" y="360"/>
                  </a:lnTo>
                  <a:close/>
                  <a:moveTo>
                    <a:pt x="1498" y="360"/>
                  </a:moveTo>
                  <a:lnTo>
                    <a:pt x="1498" y="387"/>
                  </a:lnTo>
                  <a:lnTo>
                    <a:pt x="1502" y="387"/>
                  </a:lnTo>
                  <a:lnTo>
                    <a:pt x="1502" y="360"/>
                  </a:lnTo>
                  <a:lnTo>
                    <a:pt x="1498" y="360"/>
                  </a:lnTo>
                  <a:close/>
                  <a:moveTo>
                    <a:pt x="654" y="360"/>
                  </a:moveTo>
                  <a:lnTo>
                    <a:pt x="654" y="383"/>
                  </a:lnTo>
                  <a:lnTo>
                    <a:pt x="658" y="383"/>
                  </a:lnTo>
                  <a:lnTo>
                    <a:pt x="658" y="360"/>
                  </a:lnTo>
                  <a:lnTo>
                    <a:pt x="654" y="360"/>
                  </a:lnTo>
                  <a:close/>
                  <a:moveTo>
                    <a:pt x="5971" y="356"/>
                  </a:moveTo>
                  <a:lnTo>
                    <a:pt x="5971" y="380"/>
                  </a:lnTo>
                  <a:lnTo>
                    <a:pt x="5974" y="380"/>
                  </a:lnTo>
                  <a:lnTo>
                    <a:pt x="5974" y="356"/>
                  </a:lnTo>
                  <a:lnTo>
                    <a:pt x="5971" y="356"/>
                  </a:lnTo>
                  <a:close/>
                  <a:moveTo>
                    <a:pt x="4898" y="356"/>
                  </a:moveTo>
                  <a:lnTo>
                    <a:pt x="4898" y="383"/>
                  </a:lnTo>
                  <a:lnTo>
                    <a:pt x="4902" y="383"/>
                  </a:lnTo>
                  <a:lnTo>
                    <a:pt x="4902" y="356"/>
                  </a:lnTo>
                  <a:lnTo>
                    <a:pt x="4898" y="356"/>
                  </a:lnTo>
                  <a:close/>
                  <a:moveTo>
                    <a:pt x="4665" y="356"/>
                  </a:moveTo>
                  <a:lnTo>
                    <a:pt x="4665" y="374"/>
                  </a:lnTo>
                  <a:lnTo>
                    <a:pt x="4671" y="374"/>
                  </a:lnTo>
                  <a:lnTo>
                    <a:pt x="4671" y="356"/>
                  </a:lnTo>
                  <a:lnTo>
                    <a:pt x="4665" y="356"/>
                  </a:lnTo>
                  <a:close/>
                  <a:moveTo>
                    <a:pt x="2251" y="356"/>
                  </a:moveTo>
                  <a:lnTo>
                    <a:pt x="2251" y="380"/>
                  </a:lnTo>
                  <a:lnTo>
                    <a:pt x="2254" y="380"/>
                  </a:lnTo>
                  <a:lnTo>
                    <a:pt x="2254" y="356"/>
                  </a:lnTo>
                  <a:lnTo>
                    <a:pt x="2251" y="356"/>
                  </a:lnTo>
                  <a:close/>
                  <a:moveTo>
                    <a:pt x="1178" y="356"/>
                  </a:moveTo>
                  <a:lnTo>
                    <a:pt x="1178" y="383"/>
                  </a:lnTo>
                  <a:lnTo>
                    <a:pt x="1182" y="383"/>
                  </a:lnTo>
                  <a:lnTo>
                    <a:pt x="1182" y="356"/>
                  </a:lnTo>
                  <a:lnTo>
                    <a:pt x="1178" y="356"/>
                  </a:lnTo>
                  <a:close/>
                  <a:moveTo>
                    <a:pt x="945" y="356"/>
                  </a:moveTo>
                  <a:lnTo>
                    <a:pt x="945" y="374"/>
                  </a:lnTo>
                  <a:lnTo>
                    <a:pt x="951" y="374"/>
                  </a:lnTo>
                  <a:lnTo>
                    <a:pt x="951" y="356"/>
                  </a:lnTo>
                  <a:lnTo>
                    <a:pt x="945" y="356"/>
                  </a:lnTo>
                  <a:close/>
                  <a:moveTo>
                    <a:pt x="5771" y="347"/>
                  </a:moveTo>
                  <a:lnTo>
                    <a:pt x="5769" y="361"/>
                  </a:lnTo>
                  <a:lnTo>
                    <a:pt x="5769" y="381"/>
                  </a:lnTo>
                  <a:lnTo>
                    <a:pt x="5769" y="403"/>
                  </a:lnTo>
                  <a:lnTo>
                    <a:pt x="5771" y="421"/>
                  </a:lnTo>
                  <a:lnTo>
                    <a:pt x="5774" y="431"/>
                  </a:lnTo>
                  <a:lnTo>
                    <a:pt x="5774" y="416"/>
                  </a:lnTo>
                  <a:lnTo>
                    <a:pt x="5774" y="396"/>
                  </a:lnTo>
                  <a:lnTo>
                    <a:pt x="5774" y="376"/>
                  </a:lnTo>
                  <a:lnTo>
                    <a:pt x="5774" y="358"/>
                  </a:lnTo>
                  <a:lnTo>
                    <a:pt x="5771" y="347"/>
                  </a:lnTo>
                  <a:close/>
                  <a:moveTo>
                    <a:pt x="4778" y="347"/>
                  </a:moveTo>
                  <a:lnTo>
                    <a:pt x="4782" y="354"/>
                  </a:lnTo>
                  <a:lnTo>
                    <a:pt x="4783" y="361"/>
                  </a:lnTo>
                  <a:lnTo>
                    <a:pt x="4787" y="369"/>
                  </a:lnTo>
                  <a:lnTo>
                    <a:pt x="4791" y="374"/>
                  </a:lnTo>
                  <a:lnTo>
                    <a:pt x="4791" y="391"/>
                  </a:lnTo>
                  <a:lnTo>
                    <a:pt x="4794" y="391"/>
                  </a:lnTo>
                  <a:lnTo>
                    <a:pt x="4796" y="403"/>
                  </a:lnTo>
                  <a:lnTo>
                    <a:pt x="4798" y="414"/>
                  </a:lnTo>
                  <a:lnTo>
                    <a:pt x="4802" y="423"/>
                  </a:lnTo>
                  <a:lnTo>
                    <a:pt x="4803" y="420"/>
                  </a:lnTo>
                  <a:lnTo>
                    <a:pt x="4807" y="416"/>
                  </a:lnTo>
                  <a:lnTo>
                    <a:pt x="4807" y="414"/>
                  </a:lnTo>
                  <a:lnTo>
                    <a:pt x="4809" y="409"/>
                  </a:lnTo>
                  <a:lnTo>
                    <a:pt x="4811" y="403"/>
                  </a:lnTo>
                  <a:lnTo>
                    <a:pt x="4805" y="403"/>
                  </a:lnTo>
                  <a:lnTo>
                    <a:pt x="4802" y="383"/>
                  </a:lnTo>
                  <a:lnTo>
                    <a:pt x="4798" y="383"/>
                  </a:lnTo>
                  <a:lnTo>
                    <a:pt x="4798" y="367"/>
                  </a:lnTo>
                  <a:lnTo>
                    <a:pt x="4791" y="363"/>
                  </a:lnTo>
                  <a:lnTo>
                    <a:pt x="4791" y="356"/>
                  </a:lnTo>
                  <a:lnTo>
                    <a:pt x="4778" y="347"/>
                  </a:lnTo>
                  <a:close/>
                  <a:moveTo>
                    <a:pt x="2051" y="347"/>
                  </a:moveTo>
                  <a:lnTo>
                    <a:pt x="2049" y="361"/>
                  </a:lnTo>
                  <a:lnTo>
                    <a:pt x="2049" y="381"/>
                  </a:lnTo>
                  <a:lnTo>
                    <a:pt x="2049" y="403"/>
                  </a:lnTo>
                  <a:lnTo>
                    <a:pt x="2051" y="421"/>
                  </a:lnTo>
                  <a:lnTo>
                    <a:pt x="2054" y="431"/>
                  </a:lnTo>
                  <a:lnTo>
                    <a:pt x="2054" y="416"/>
                  </a:lnTo>
                  <a:lnTo>
                    <a:pt x="2054" y="396"/>
                  </a:lnTo>
                  <a:lnTo>
                    <a:pt x="2054" y="376"/>
                  </a:lnTo>
                  <a:lnTo>
                    <a:pt x="2054" y="358"/>
                  </a:lnTo>
                  <a:lnTo>
                    <a:pt x="2051" y="347"/>
                  </a:lnTo>
                  <a:close/>
                  <a:moveTo>
                    <a:pt x="1058" y="347"/>
                  </a:moveTo>
                  <a:lnTo>
                    <a:pt x="1062" y="354"/>
                  </a:lnTo>
                  <a:lnTo>
                    <a:pt x="1063" y="361"/>
                  </a:lnTo>
                  <a:lnTo>
                    <a:pt x="1067" y="369"/>
                  </a:lnTo>
                  <a:lnTo>
                    <a:pt x="1071" y="374"/>
                  </a:lnTo>
                  <a:lnTo>
                    <a:pt x="1071" y="391"/>
                  </a:lnTo>
                  <a:lnTo>
                    <a:pt x="1074" y="391"/>
                  </a:lnTo>
                  <a:lnTo>
                    <a:pt x="1076" y="403"/>
                  </a:lnTo>
                  <a:lnTo>
                    <a:pt x="1078" y="414"/>
                  </a:lnTo>
                  <a:lnTo>
                    <a:pt x="1082" y="423"/>
                  </a:lnTo>
                  <a:lnTo>
                    <a:pt x="1085" y="420"/>
                  </a:lnTo>
                  <a:lnTo>
                    <a:pt x="1087" y="416"/>
                  </a:lnTo>
                  <a:lnTo>
                    <a:pt x="1087" y="414"/>
                  </a:lnTo>
                  <a:lnTo>
                    <a:pt x="1089" y="409"/>
                  </a:lnTo>
                  <a:lnTo>
                    <a:pt x="1091" y="403"/>
                  </a:lnTo>
                  <a:lnTo>
                    <a:pt x="1085" y="403"/>
                  </a:lnTo>
                  <a:lnTo>
                    <a:pt x="1082" y="383"/>
                  </a:lnTo>
                  <a:lnTo>
                    <a:pt x="1078" y="383"/>
                  </a:lnTo>
                  <a:lnTo>
                    <a:pt x="1078" y="367"/>
                  </a:lnTo>
                  <a:lnTo>
                    <a:pt x="1071" y="363"/>
                  </a:lnTo>
                  <a:lnTo>
                    <a:pt x="1071" y="356"/>
                  </a:lnTo>
                  <a:lnTo>
                    <a:pt x="1058" y="347"/>
                  </a:lnTo>
                  <a:close/>
                  <a:moveTo>
                    <a:pt x="5002" y="343"/>
                  </a:moveTo>
                  <a:lnTo>
                    <a:pt x="4998" y="356"/>
                  </a:lnTo>
                  <a:lnTo>
                    <a:pt x="4994" y="356"/>
                  </a:lnTo>
                  <a:lnTo>
                    <a:pt x="4998" y="411"/>
                  </a:lnTo>
                  <a:lnTo>
                    <a:pt x="5002" y="411"/>
                  </a:lnTo>
                  <a:lnTo>
                    <a:pt x="5002" y="440"/>
                  </a:lnTo>
                  <a:lnTo>
                    <a:pt x="5005" y="440"/>
                  </a:lnTo>
                  <a:lnTo>
                    <a:pt x="5007" y="425"/>
                  </a:lnTo>
                  <a:lnTo>
                    <a:pt x="5007" y="407"/>
                  </a:lnTo>
                  <a:lnTo>
                    <a:pt x="5007" y="387"/>
                  </a:lnTo>
                  <a:lnTo>
                    <a:pt x="5007" y="367"/>
                  </a:lnTo>
                  <a:lnTo>
                    <a:pt x="5005" y="352"/>
                  </a:lnTo>
                  <a:lnTo>
                    <a:pt x="5002" y="343"/>
                  </a:lnTo>
                  <a:close/>
                  <a:moveTo>
                    <a:pt x="4958" y="343"/>
                  </a:moveTo>
                  <a:lnTo>
                    <a:pt x="4958" y="351"/>
                  </a:lnTo>
                  <a:lnTo>
                    <a:pt x="4951" y="356"/>
                  </a:lnTo>
                  <a:lnTo>
                    <a:pt x="4954" y="400"/>
                  </a:lnTo>
                  <a:lnTo>
                    <a:pt x="4958" y="400"/>
                  </a:lnTo>
                  <a:lnTo>
                    <a:pt x="4960" y="411"/>
                  </a:lnTo>
                  <a:lnTo>
                    <a:pt x="4958" y="421"/>
                  </a:lnTo>
                  <a:lnTo>
                    <a:pt x="4958" y="431"/>
                  </a:lnTo>
                  <a:lnTo>
                    <a:pt x="4962" y="440"/>
                  </a:lnTo>
                  <a:lnTo>
                    <a:pt x="4962" y="425"/>
                  </a:lnTo>
                  <a:lnTo>
                    <a:pt x="4963" y="407"/>
                  </a:lnTo>
                  <a:lnTo>
                    <a:pt x="4963" y="387"/>
                  </a:lnTo>
                  <a:lnTo>
                    <a:pt x="4963" y="367"/>
                  </a:lnTo>
                  <a:lnTo>
                    <a:pt x="4962" y="352"/>
                  </a:lnTo>
                  <a:lnTo>
                    <a:pt x="4958" y="343"/>
                  </a:lnTo>
                  <a:close/>
                  <a:moveTo>
                    <a:pt x="3162" y="343"/>
                  </a:moveTo>
                  <a:lnTo>
                    <a:pt x="3154" y="380"/>
                  </a:lnTo>
                  <a:lnTo>
                    <a:pt x="3151" y="380"/>
                  </a:lnTo>
                  <a:lnTo>
                    <a:pt x="3151" y="391"/>
                  </a:lnTo>
                  <a:lnTo>
                    <a:pt x="3145" y="391"/>
                  </a:lnTo>
                  <a:lnTo>
                    <a:pt x="3145" y="396"/>
                  </a:lnTo>
                  <a:lnTo>
                    <a:pt x="3151" y="396"/>
                  </a:lnTo>
                  <a:lnTo>
                    <a:pt x="3151" y="420"/>
                  </a:lnTo>
                  <a:lnTo>
                    <a:pt x="3154" y="420"/>
                  </a:lnTo>
                  <a:lnTo>
                    <a:pt x="3154" y="463"/>
                  </a:lnTo>
                  <a:lnTo>
                    <a:pt x="3158" y="463"/>
                  </a:lnTo>
                  <a:lnTo>
                    <a:pt x="3158" y="460"/>
                  </a:lnTo>
                  <a:lnTo>
                    <a:pt x="3162" y="449"/>
                  </a:lnTo>
                  <a:lnTo>
                    <a:pt x="3163" y="436"/>
                  </a:lnTo>
                  <a:lnTo>
                    <a:pt x="3162" y="418"/>
                  </a:lnTo>
                  <a:lnTo>
                    <a:pt x="3162" y="401"/>
                  </a:lnTo>
                  <a:lnTo>
                    <a:pt x="3160" y="385"/>
                  </a:lnTo>
                  <a:lnTo>
                    <a:pt x="3162" y="371"/>
                  </a:lnTo>
                  <a:lnTo>
                    <a:pt x="3165" y="371"/>
                  </a:lnTo>
                  <a:lnTo>
                    <a:pt x="3165" y="343"/>
                  </a:lnTo>
                  <a:lnTo>
                    <a:pt x="3162" y="343"/>
                  </a:lnTo>
                  <a:close/>
                  <a:moveTo>
                    <a:pt x="1282" y="343"/>
                  </a:moveTo>
                  <a:lnTo>
                    <a:pt x="1278" y="356"/>
                  </a:lnTo>
                  <a:lnTo>
                    <a:pt x="1274" y="356"/>
                  </a:lnTo>
                  <a:lnTo>
                    <a:pt x="1278" y="411"/>
                  </a:lnTo>
                  <a:lnTo>
                    <a:pt x="1282" y="411"/>
                  </a:lnTo>
                  <a:lnTo>
                    <a:pt x="1282" y="440"/>
                  </a:lnTo>
                  <a:lnTo>
                    <a:pt x="1285" y="440"/>
                  </a:lnTo>
                  <a:lnTo>
                    <a:pt x="1287" y="425"/>
                  </a:lnTo>
                  <a:lnTo>
                    <a:pt x="1287" y="407"/>
                  </a:lnTo>
                  <a:lnTo>
                    <a:pt x="1287" y="387"/>
                  </a:lnTo>
                  <a:lnTo>
                    <a:pt x="1287" y="367"/>
                  </a:lnTo>
                  <a:lnTo>
                    <a:pt x="1285" y="352"/>
                  </a:lnTo>
                  <a:lnTo>
                    <a:pt x="1282" y="343"/>
                  </a:lnTo>
                  <a:close/>
                  <a:moveTo>
                    <a:pt x="1238" y="343"/>
                  </a:moveTo>
                  <a:lnTo>
                    <a:pt x="1238" y="351"/>
                  </a:lnTo>
                  <a:lnTo>
                    <a:pt x="1231" y="356"/>
                  </a:lnTo>
                  <a:lnTo>
                    <a:pt x="1234" y="400"/>
                  </a:lnTo>
                  <a:lnTo>
                    <a:pt x="1238" y="400"/>
                  </a:lnTo>
                  <a:lnTo>
                    <a:pt x="1240" y="411"/>
                  </a:lnTo>
                  <a:lnTo>
                    <a:pt x="1238" y="421"/>
                  </a:lnTo>
                  <a:lnTo>
                    <a:pt x="1238" y="431"/>
                  </a:lnTo>
                  <a:lnTo>
                    <a:pt x="1242" y="440"/>
                  </a:lnTo>
                  <a:lnTo>
                    <a:pt x="1242" y="425"/>
                  </a:lnTo>
                  <a:lnTo>
                    <a:pt x="1243" y="407"/>
                  </a:lnTo>
                  <a:lnTo>
                    <a:pt x="1243" y="387"/>
                  </a:lnTo>
                  <a:lnTo>
                    <a:pt x="1243" y="367"/>
                  </a:lnTo>
                  <a:lnTo>
                    <a:pt x="1242" y="352"/>
                  </a:lnTo>
                  <a:lnTo>
                    <a:pt x="1238" y="343"/>
                  </a:lnTo>
                  <a:close/>
                  <a:moveTo>
                    <a:pt x="3911" y="340"/>
                  </a:moveTo>
                  <a:lnTo>
                    <a:pt x="3909" y="351"/>
                  </a:lnTo>
                  <a:lnTo>
                    <a:pt x="3909" y="363"/>
                  </a:lnTo>
                  <a:lnTo>
                    <a:pt x="3911" y="374"/>
                  </a:lnTo>
                  <a:lnTo>
                    <a:pt x="3914" y="383"/>
                  </a:lnTo>
                  <a:lnTo>
                    <a:pt x="3914" y="367"/>
                  </a:lnTo>
                  <a:lnTo>
                    <a:pt x="3914" y="352"/>
                  </a:lnTo>
                  <a:lnTo>
                    <a:pt x="3918" y="340"/>
                  </a:lnTo>
                  <a:lnTo>
                    <a:pt x="3911" y="340"/>
                  </a:lnTo>
                  <a:close/>
                  <a:moveTo>
                    <a:pt x="3671" y="340"/>
                  </a:moveTo>
                  <a:lnTo>
                    <a:pt x="3671" y="343"/>
                  </a:lnTo>
                  <a:lnTo>
                    <a:pt x="3673" y="351"/>
                  </a:lnTo>
                  <a:lnTo>
                    <a:pt x="3673" y="361"/>
                  </a:lnTo>
                  <a:lnTo>
                    <a:pt x="3673" y="372"/>
                  </a:lnTo>
                  <a:lnTo>
                    <a:pt x="3674" y="383"/>
                  </a:lnTo>
                  <a:lnTo>
                    <a:pt x="3678" y="383"/>
                  </a:lnTo>
                  <a:lnTo>
                    <a:pt x="3678" y="451"/>
                  </a:lnTo>
                  <a:lnTo>
                    <a:pt x="3682" y="451"/>
                  </a:lnTo>
                  <a:lnTo>
                    <a:pt x="3678" y="463"/>
                  </a:lnTo>
                  <a:lnTo>
                    <a:pt x="3685" y="463"/>
                  </a:lnTo>
                  <a:lnTo>
                    <a:pt x="3694" y="340"/>
                  </a:lnTo>
                  <a:lnTo>
                    <a:pt x="3671" y="340"/>
                  </a:lnTo>
                  <a:close/>
                  <a:moveTo>
                    <a:pt x="2638" y="340"/>
                  </a:moveTo>
                  <a:lnTo>
                    <a:pt x="2642" y="380"/>
                  </a:lnTo>
                  <a:lnTo>
                    <a:pt x="2645" y="380"/>
                  </a:lnTo>
                  <a:lnTo>
                    <a:pt x="2645" y="360"/>
                  </a:lnTo>
                  <a:lnTo>
                    <a:pt x="2642" y="360"/>
                  </a:lnTo>
                  <a:lnTo>
                    <a:pt x="2643" y="354"/>
                  </a:lnTo>
                  <a:lnTo>
                    <a:pt x="2645" y="351"/>
                  </a:lnTo>
                  <a:lnTo>
                    <a:pt x="2645" y="349"/>
                  </a:lnTo>
                  <a:lnTo>
                    <a:pt x="2643" y="345"/>
                  </a:lnTo>
                  <a:lnTo>
                    <a:pt x="2642" y="343"/>
                  </a:lnTo>
                  <a:lnTo>
                    <a:pt x="2638" y="340"/>
                  </a:lnTo>
                  <a:close/>
                  <a:moveTo>
                    <a:pt x="2311" y="340"/>
                  </a:moveTo>
                  <a:lnTo>
                    <a:pt x="2311" y="356"/>
                  </a:lnTo>
                  <a:lnTo>
                    <a:pt x="2314" y="356"/>
                  </a:lnTo>
                  <a:lnTo>
                    <a:pt x="2314" y="340"/>
                  </a:lnTo>
                  <a:lnTo>
                    <a:pt x="2311" y="340"/>
                  </a:lnTo>
                  <a:close/>
                  <a:moveTo>
                    <a:pt x="191" y="340"/>
                  </a:moveTo>
                  <a:lnTo>
                    <a:pt x="189" y="351"/>
                  </a:lnTo>
                  <a:lnTo>
                    <a:pt x="189" y="363"/>
                  </a:lnTo>
                  <a:lnTo>
                    <a:pt x="191" y="374"/>
                  </a:lnTo>
                  <a:lnTo>
                    <a:pt x="194" y="383"/>
                  </a:lnTo>
                  <a:lnTo>
                    <a:pt x="194" y="367"/>
                  </a:lnTo>
                  <a:lnTo>
                    <a:pt x="194" y="352"/>
                  </a:lnTo>
                  <a:lnTo>
                    <a:pt x="198" y="340"/>
                  </a:lnTo>
                  <a:lnTo>
                    <a:pt x="191" y="340"/>
                  </a:lnTo>
                  <a:close/>
                  <a:moveTo>
                    <a:pt x="62" y="331"/>
                  </a:moveTo>
                  <a:lnTo>
                    <a:pt x="62" y="356"/>
                  </a:lnTo>
                  <a:lnTo>
                    <a:pt x="65" y="356"/>
                  </a:lnTo>
                  <a:lnTo>
                    <a:pt x="65" y="331"/>
                  </a:lnTo>
                  <a:lnTo>
                    <a:pt x="62" y="331"/>
                  </a:lnTo>
                  <a:close/>
                  <a:moveTo>
                    <a:pt x="4594" y="327"/>
                  </a:moveTo>
                  <a:lnTo>
                    <a:pt x="4594" y="351"/>
                  </a:lnTo>
                  <a:lnTo>
                    <a:pt x="4598" y="351"/>
                  </a:lnTo>
                  <a:lnTo>
                    <a:pt x="4598" y="327"/>
                  </a:lnTo>
                  <a:lnTo>
                    <a:pt x="4594" y="327"/>
                  </a:lnTo>
                  <a:close/>
                  <a:moveTo>
                    <a:pt x="4551" y="327"/>
                  </a:moveTo>
                  <a:lnTo>
                    <a:pt x="4551" y="338"/>
                  </a:lnTo>
                  <a:lnTo>
                    <a:pt x="4554" y="351"/>
                  </a:lnTo>
                  <a:lnTo>
                    <a:pt x="4558" y="360"/>
                  </a:lnTo>
                  <a:lnTo>
                    <a:pt x="4558" y="345"/>
                  </a:lnTo>
                  <a:lnTo>
                    <a:pt x="4556" y="334"/>
                  </a:lnTo>
                  <a:lnTo>
                    <a:pt x="4551" y="327"/>
                  </a:lnTo>
                  <a:close/>
                  <a:moveTo>
                    <a:pt x="3251" y="327"/>
                  </a:moveTo>
                  <a:lnTo>
                    <a:pt x="3249" y="340"/>
                  </a:lnTo>
                  <a:lnTo>
                    <a:pt x="3249" y="356"/>
                  </a:lnTo>
                  <a:lnTo>
                    <a:pt x="3251" y="369"/>
                  </a:lnTo>
                  <a:lnTo>
                    <a:pt x="3254" y="380"/>
                  </a:lnTo>
                  <a:lnTo>
                    <a:pt x="3254" y="365"/>
                  </a:lnTo>
                  <a:lnTo>
                    <a:pt x="3254" y="351"/>
                  </a:lnTo>
                  <a:lnTo>
                    <a:pt x="3254" y="336"/>
                  </a:lnTo>
                  <a:lnTo>
                    <a:pt x="3251" y="327"/>
                  </a:lnTo>
                  <a:close/>
                  <a:moveTo>
                    <a:pt x="874" y="327"/>
                  </a:moveTo>
                  <a:lnTo>
                    <a:pt x="874" y="351"/>
                  </a:lnTo>
                  <a:lnTo>
                    <a:pt x="878" y="351"/>
                  </a:lnTo>
                  <a:lnTo>
                    <a:pt x="878" y="327"/>
                  </a:lnTo>
                  <a:lnTo>
                    <a:pt x="874" y="327"/>
                  </a:lnTo>
                  <a:close/>
                  <a:moveTo>
                    <a:pt x="831" y="327"/>
                  </a:moveTo>
                  <a:lnTo>
                    <a:pt x="831" y="338"/>
                  </a:lnTo>
                  <a:lnTo>
                    <a:pt x="834" y="351"/>
                  </a:lnTo>
                  <a:lnTo>
                    <a:pt x="838" y="360"/>
                  </a:lnTo>
                  <a:lnTo>
                    <a:pt x="838" y="345"/>
                  </a:lnTo>
                  <a:lnTo>
                    <a:pt x="836" y="334"/>
                  </a:lnTo>
                  <a:lnTo>
                    <a:pt x="831" y="327"/>
                  </a:lnTo>
                  <a:close/>
                  <a:moveTo>
                    <a:pt x="5445" y="314"/>
                  </a:moveTo>
                  <a:lnTo>
                    <a:pt x="5445" y="327"/>
                  </a:lnTo>
                  <a:lnTo>
                    <a:pt x="5445" y="345"/>
                  </a:lnTo>
                  <a:lnTo>
                    <a:pt x="5445" y="363"/>
                  </a:lnTo>
                  <a:lnTo>
                    <a:pt x="5445" y="380"/>
                  </a:lnTo>
                  <a:lnTo>
                    <a:pt x="5447" y="394"/>
                  </a:lnTo>
                  <a:lnTo>
                    <a:pt x="5451" y="403"/>
                  </a:lnTo>
                  <a:lnTo>
                    <a:pt x="5451" y="391"/>
                  </a:lnTo>
                  <a:lnTo>
                    <a:pt x="5451" y="374"/>
                  </a:lnTo>
                  <a:lnTo>
                    <a:pt x="5451" y="356"/>
                  </a:lnTo>
                  <a:lnTo>
                    <a:pt x="5451" y="338"/>
                  </a:lnTo>
                  <a:lnTo>
                    <a:pt x="5449" y="323"/>
                  </a:lnTo>
                  <a:lnTo>
                    <a:pt x="5445" y="314"/>
                  </a:lnTo>
                  <a:close/>
                  <a:moveTo>
                    <a:pt x="3914" y="314"/>
                  </a:moveTo>
                  <a:lnTo>
                    <a:pt x="3914" y="334"/>
                  </a:lnTo>
                  <a:lnTo>
                    <a:pt x="3918" y="334"/>
                  </a:lnTo>
                  <a:lnTo>
                    <a:pt x="3918" y="314"/>
                  </a:lnTo>
                  <a:lnTo>
                    <a:pt x="3914" y="314"/>
                  </a:lnTo>
                  <a:close/>
                  <a:moveTo>
                    <a:pt x="1725" y="314"/>
                  </a:moveTo>
                  <a:lnTo>
                    <a:pt x="1725" y="327"/>
                  </a:lnTo>
                  <a:lnTo>
                    <a:pt x="1725" y="345"/>
                  </a:lnTo>
                  <a:lnTo>
                    <a:pt x="1725" y="363"/>
                  </a:lnTo>
                  <a:lnTo>
                    <a:pt x="1725" y="380"/>
                  </a:lnTo>
                  <a:lnTo>
                    <a:pt x="1727" y="394"/>
                  </a:lnTo>
                  <a:lnTo>
                    <a:pt x="1731" y="403"/>
                  </a:lnTo>
                  <a:lnTo>
                    <a:pt x="1731" y="391"/>
                  </a:lnTo>
                  <a:lnTo>
                    <a:pt x="1731" y="374"/>
                  </a:lnTo>
                  <a:lnTo>
                    <a:pt x="1731" y="356"/>
                  </a:lnTo>
                  <a:lnTo>
                    <a:pt x="1731" y="338"/>
                  </a:lnTo>
                  <a:lnTo>
                    <a:pt x="1729" y="323"/>
                  </a:lnTo>
                  <a:lnTo>
                    <a:pt x="1725" y="314"/>
                  </a:lnTo>
                  <a:close/>
                  <a:moveTo>
                    <a:pt x="194" y="314"/>
                  </a:moveTo>
                  <a:lnTo>
                    <a:pt x="194" y="334"/>
                  </a:lnTo>
                  <a:lnTo>
                    <a:pt x="198" y="334"/>
                  </a:lnTo>
                  <a:lnTo>
                    <a:pt x="198" y="314"/>
                  </a:lnTo>
                  <a:lnTo>
                    <a:pt x="194" y="314"/>
                  </a:lnTo>
                  <a:close/>
                  <a:moveTo>
                    <a:pt x="4598" y="311"/>
                  </a:moveTo>
                  <a:lnTo>
                    <a:pt x="4598" y="323"/>
                  </a:lnTo>
                  <a:lnTo>
                    <a:pt x="4602" y="323"/>
                  </a:lnTo>
                  <a:lnTo>
                    <a:pt x="4602" y="311"/>
                  </a:lnTo>
                  <a:lnTo>
                    <a:pt x="4598" y="311"/>
                  </a:lnTo>
                  <a:close/>
                  <a:moveTo>
                    <a:pt x="4142" y="311"/>
                  </a:moveTo>
                  <a:lnTo>
                    <a:pt x="4142" y="334"/>
                  </a:lnTo>
                  <a:lnTo>
                    <a:pt x="4145" y="334"/>
                  </a:lnTo>
                  <a:lnTo>
                    <a:pt x="4145" y="311"/>
                  </a:lnTo>
                  <a:lnTo>
                    <a:pt x="4142" y="311"/>
                  </a:lnTo>
                  <a:close/>
                  <a:moveTo>
                    <a:pt x="878" y="311"/>
                  </a:moveTo>
                  <a:lnTo>
                    <a:pt x="878" y="323"/>
                  </a:lnTo>
                  <a:lnTo>
                    <a:pt x="882" y="323"/>
                  </a:lnTo>
                  <a:lnTo>
                    <a:pt x="882" y="311"/>
                  </a:lnTo>
                  <a:lnTo>
                    <a:pt x="878" y="311"/>
                  </a:lnTo>
                  <a:close/>
                  <a:moveTo>
                    <a:pt x="422" y="311"/>
                  </a:moveTo>
                  <a:lnTo>
                    <a:pt x="422" y="334"/>
                  </a:lnTo>
                  <a:lnTo>
                    <a:pt x="425" y="334"/>
                  </a:lnTo>
                  <a:lnTo>
                    <a:pt x="425" y="311"/>
                  </a:lnTo>
                  <a:lnTo>
                    <a:pt x="422" y="311"/>
                  </a:lnTo>
                  <a:close/>
                  <a:moveTo>
                    <a:pt x="4891" y="307"/>
                  </a:moveTo>
                  <a:lnTo>
                    <a:pt x="4891" y="314"/>
                  </a:lnTo>
                  <a:lnTo>
                    <a:pt x="4894" y="314"/>
                  </a:lnTo>
                  <a:lnTo>
                    <a:pt x="4894" y="307"/>
                  </a:lnTo>
                  <a:lnTo>
                    <a:pt x="4891" y="307"/>
                  </a:lnTo>
                  <a:close/>
                  <a:moveTo>
                    <a:pt x="4374" y="307"/>
                  </a:moveTo>
                  <a:lnTo>
                    <a:pt x="4374" y="320"/>
                  </a:lnTo>
                  <a:lnTo>
                    <a:pt x="4373" y="332"/>
                  </a:lnTo>
                  <a:lnTo>
                    <a:pt x="4374" y="343"/>
                  </a:lnTo>
                  <a:lnTo>
                    <a:pt x="4378" y="351"/>
                  </a:lnTo>
                  <a:lnTo>
                    <a:pt x="4378" y="340"/>
                  </a:lnTo>
                  <a:lnTo>
                    <a:pt x="4378" y="327"/>
                  </a:lnTo>
                  <a:lnTo>
                    <a:pt x="4378" y="316"/>
                  </a:lnTo>
                  <a:lnTo>
                    <a:pt x="4374" y="307"/>
                  </a:lnTo>
                  <a:close/>
                  <a:moveTo>
                    <a:pt x="3491" y="307"/>
                  </a:moveTo>
                  <a:lnTo>
                    <a:pt x="3489" y="320"/>
                  </a:lnTo>
                  <a:lnTo>
                    <a:pt x="3491" y="334"/>
                  </a:lnTo>
                  <a:lnTo>
                    <a:pt x="3494" y="343"/>
                  </a:lnTo>
                  <a:lnTo>
                    <a:pt x="3494" y="331"/>
                  </a:lnTo>
                  <a:lnTo>
                    <a:pt x="3494" y="316"/>
                  </a:lnTo>
                  <a:lnTo>
                    <a:pt x="3491" y="307"/>
                  </a:lnTo>
                  <a:close/>
                  <a:moveTo>
                    <a:pt x="3334" y="307"/>
                  </a:moveTo>
                  <a:lnTo>
                    <a:pt x="3333" y="334"/>
                  </a:lnTo>
                  <a:lnTo>
                    <a:pt x="3331" y="363"/>
                  </a:lnTo>
                  <a:lnTo>
                    <a:pt x="3331" y="392"/>
                  </a:lnTo>
                  <a:lnTo>
                    <a:pt x="3334" y="420"/>
                  </a:lnTo>
                  <a:lnTo>
                    <a:pt x="3334" y="432"/>
                  </a:lnTo>
                  <a:lnTo>
                    <a:pt x="3334" y="445"/>
                  </a:lnTo>
                  <a:lnTo>
                    <a:pt x="3338" y="456"/>
                  </a:lnTo>
                  <a:lnTo>
                    <a:pt x="3338" y="431"/>
                  </a:lnTo>
                  <a:lnTo>
                    <a:pt x="3342" y="431"/>
                  </a:lnTo>
                  <a:lnTo>
                    <a:pt x="3342" y="427"/>
                  </a:lnTo>
                  <a:lnTo>
                    <a:pt x="3338" y="427"/>
                  </a:lnTo>
                  <a:lnTo>
                    <a:pt x="3342" y="411"/>
                  </a:lnTo>
                  <a:lnTo>
                    <a:pt x="3338" y="411"/>
                  </a:lnTo>
                  <a:lnTo>
                    <a:pt x="3338" y="343"/>
                  </a:lnTo>
                  <a:lnTo>
                    <a:pt x="3338" y="329"/>
                  </a:lnTo>
                  <a:lnTo>
                    <a:pt x="3338" y="316"/>
                  </a:lnTo>
                  <a:lnTo>
                    <a:pt x="3334" y="307"/>
                  </a:lnTo>
                  <a:close/>
                  <a:moveTo>
                    <a:pt x="2454" y="307"/>
                  </a:moveTo>
                  <a:lnTo>
                    <a:pt x="2454" y="334"/>
                  </a:lnTo>
                  <a:lnTo>
                    <a:pt x="2458" y="334"/>
                  </a:lnTo>
                  <a:lnTo>
                    <a:pt x="2458" y="307"/>
                  </a:lnTo>
                  <a:lnTo>
                    <a:pt x="2454" y="307"/>
                  </a:lnTo>
                  <a:close/>
                  <a:moveTo>
                    <a:pt x="1171" y="307"/>
                  </a:moveTo>
                  <a:lnTo>
                    <a:pt x="1171" y="314"/>
                  </a:lnTo>
                  <a:lnTo>
                    <a:pt x="1174" y="314"/>
                  </a:lnTo>
                  <a:lnTo>
                    <a:pt x="1174" y="307"/>
                  </a:lnTo>
                  <a:lnTo>
                    <a:pt x="1171" y="307"/>
                  </a:lnTo>
                  <a:close/>
                  <a:moveTo>
                    <a:pt x="654" y="307"/>
                  </a:moveTo>
                  <a:lnTo>
                    <a:pt x="654" y="320"/>
                  </a:lnTo>
                  <a:lnTo>
                    <a:pt x="653" y="332"/>
                  </a:lnTo>
                  <a:lnTo>
                    <a:pt x="654" y="343"/>
                  </a:lnTo>
                  <a:lnTo>
                    <a:pt x="658" y="351"/>
                  </a:lnTo>
                  <a:lnTo>
                    <a:pt x="658" y="340"/>
                  </a:lnTo>
                  <a:lnTo>
                    <a:pt x="658" y="327"/>
                  </a:lnTo>
                  <a:lnTo>
                    <a:pt x="658" y="316"/>
                  </a:lnTo>
                  <a:lnTo>
                    <a:pt x="654" y="307"/>
                  </a:lnTo>
                  <a:close/>
                  <a:moveTo>
                    <a:pt x="5245" y="303"/>
                  </a:moveTo>
                  <a:lnTo>
                    <a:pt x="5245" y="363"/>
                  </a:lnTo>
                  <a:lnTo>
                    <a:pt x="5251" y="363"/>
                  </a:lnTo>
                  <a:lnTo>
                    <a:pt x="5251" y="367"/>
                  </a:lnTo>
                  <a:lnTo>
                    <a:pt x="5245" y="367"/>
                  </a:lnTo>
                  <a:lnTo>
                    <a:pt x="5245" y="380"/>
                  </a:lnTo>
                  <a:lnTo>
                    <a:pt x="5247" y="394"/>
                  </a:lnTo>
                  <a:lnTo>
                    <a:pt x="5251" y="403"/>
                  </a:lnTo>
                  <a:lnTo>
                    <a:pt x="5251" y="416"/>
                  </a:lnTo>
                  <a:lnTo>
                    <a:pt x="5251" y="429"/>
                  </a:lnTo>
                  <a:lnTo>
                    <a:pt x="5254" y="440"/>
                  </a:lnTo>
                  <a:lnTo>
                    <a:pt x="5254" y="414"/>
                  </a:lnTo>
                  <a:lnTo>
                    <a:pt x="5254" y="387"/>
                  </a:lnTo>
                  <a:lnTo>
                    <a:pt x="5254" y="361"/>
                  </a:lnTo>
                  <a:lnTo>
                    <a:pt x="5251" y="340"/>
                  </a:lnTo>
                  <a:lnTo>
                    <a:pt x="5249" y="325"/>
                  </a:lnTo>
                  <a:lnTo>
                    <a:pt x="5249" y="312"/>
                  </a:lnTo>
                  <a:lnTo>
                    <a:pt x="5245" y="303"/>
                  </a:lnTo>
                  <a:close/>
                  <a:moveTo>
                    <a:pt x="1525" y="303"/>
                  </a:moveTo>
                  <a:lnTo>
                    <a:pt x="1525" y="363"/>
                  </a:lnTo>
                  <a:lnTo>
                    <a:pt x="1531" y="363"/>
                  </a:lnTo>
                  <a:lnTo>
                    <a:pt x="1531" y="367"/>
                  </a:lnTo>
                  <a:lnTo>
                    <a:pt x="1525" y="367"/>
                  </a:lnTo>
                  <a:lnTo>
                    <a:pt x="1525" y="380"/>
                  </a:lnTo>
                  <a:lnTo>
                    <a:pt x="1527" y="394"/>
                  </a:lnTo>
                  <a:lnTo>
                    <a:pt x="1531" y="403"/>
                  </a:lnTo>
                  <a:lnTo>
                    <a:pt x="1531" y="416"/>
                  </a:lnTo>
                  <a:lnTo>
                    <a:pt x="1531" y="429"/>
                  </a:lnTo>
                  <a:lnTo>
                    <a:pt x="1534" y="440"/>
                  </a:lnTo>
                  <a:lnTo>
                    <a:pt x="1534" y="414"/>
                  </a:lnTo>
                  <a:lnTo>
                    <a:pt x="1534" y="387"/>
                  </a:lnTo>
                  <a:lnTo>
                    <a:pt x="1534" y="361"/>
                  </a:lnTo>
                  <a:lnTo>
                    <a:pt x="1531" y="340"/>
                  </a:lnTo>
                  <a:lnTo>
                    <a:pt x="1529" y="325"/>
                  </a:lnTo>
                  <a:lnTo>
                    <a:pt x="1529" y="312"/>
                  </a:lnTo>
                  <a:lnTo>
                    <a:pt x="1525" y="303"/>
                  </a:lnTo>
                  <a:close/>
                  <a:moveTo>
                    <a:pt x="5791" y="300"/>
                  </a:moveTo>
                  <a:lnTo>
                    <a:pt x="5791" y="307"/>
                  </a:lnTo>
                  <a:lnTo>
                    <a:pt x="5794" y="307"/>
                  </a:lnTo>
                  <a:lnTo>
                    <a:pt x="5794" y="300"/>
                  </a:lnTo>
                  <a:lnTo>
                    <a:pt x="5791" y="300"/>
                  </a:lnTo>
                  <a:close/>
                  <a:moveTo>
                    <a:pt x="4682" y="300"/>
                  </a:moveTo>
                  <a:lnTo>
                    <a:pt x="4694" y="374"/>
                  </a:lnTo>
                  <a:lnTo>
                    <a:pt x="4694" y="389"/>
                  </a:lnTo>
                  <a:lnTo>
                    <a:pt x="4694" y="401"/>
                  </a:lnTo>
                  <a:lnTo>
                    <a:pt x="4698" y="411"/>
                  </a:lnTo>
                  <a:lnTo>
                    <a:pt x="4698" y="340"/>
                  </a:lnTo>
                  <a:lnTo>
                    <a:pt x="4691" y="334"/>
                  </a:lnTo>
                  <a:lnTo>
                    <a:pt x="4691" y="327"/>
                  </a:lnTo>
                  <a:lnTo>
                    <a:pt x="4698" y="327"/>
                  </a:lnTo>
                  <a:lnTo>
                    <a:pt x="4698" y="311"/>
                  </a:lnTo>
                  <a:lnTo>
                    <a:pt x="4694" y="311"/>
                  </a:lnTo>
                  <a:lnTo>
                    <a:pt x="4694" y="307"/>
                  </a:lnTo>
                  <a:lnTo>
                    <a:pt x="4698" y="307"/>
                  </a:lnTo>
                  <a:lnTo>
                    <a:pt x="4698" y="300"/>
                  </a:lnTo>
                  <a:lnTo>
                    <a:pt x="4682" y="300"/>
                  </a:lnTo>
                  <a:close/>
                  <a:moveTo>
                    <a:pt x="2071" y="300"/>
                  </a:moveTo>
                  <a:lnTo>
                    <a:pt x="2071" y="307"/>
                  </a:lnTo>
                  <a:lnTo>
                    <a:pt x="2074" y="307"/>
                  </a:lnTo>
                  <a:lnTo>
                    <a:pt x="2074" y="300"/>
                  </a:lnTo>
                  <a:lnTo>
                    <a:pt x="2071" y="300"/>
                  </a:lnTo>
                  <a:close/>
                  <a:moveTo>
                    <a:pt x="962" y="300"/>
                  </a:moveTo>
                  <a:lnTo>
                    <a:pt x="974" y="374"/>
                  </a:lnTo>
                  <a:lnTo>
                    <a:pt x="974" y="389"/>
                  </a:lnTo>
                  <a:lnTo>
                    <a:pt x="974" y="401"/>
                  </a:lnTo>
                  <a:lnTo>
                    <a:pt x="978" y="411"/>
                  </a:lnTo>
                  <a:lnTo>
                    <a:pt x="978" y="340"/>
                  </a:lnTo>
                  <a:lnTo>
                    <a:pt x="971" y="334"/>
                  </a:lnTo>
                  <a:lnTo>
                    <a:pt x="971" y="327"/>
                  </a:lnTo>
                  <a:lnTo>
                    <a:pt x="978" y="327"/>
                  </a:lnTo>
                  <a:lnTo>
                    <a:pt x="978" y="311"/>
                  </a:lnTo>
                  <a:lnTo>
                    <a:pt x="974" y="311"/>
                  </a:lnTo>
                  <a:lnTo>
                    <a:pt x="974" y="307"/>
                  </a:lnTo>
                  <a:lnTo>
                    <a:pt x="978" y="307"/>
                  </a:lnTo>
                  <a:lnTo>
                    <a:pt x="978" y="300"/>
                  </a:lnTo>
                  <a:lnTo>
                    <a:pt x="962" y="300"/>
                  </a:lnTo>
                  <a:close/>
                  <a:moveTo>
                    <a:pt x="5378" y="296"/>
                  </a:moveTo>
                  <a:lnTo>
                    <a:pt x="5378" y="311"/>
                  </a:lnTo>
                  <a:lnTo>
                    <a:pt x="5378" y="325"/>
                  </a:lnTo>
                  <a:lnTo>
                    <a:pt x="5382" y="334"/>
                  </a:lnTo>
                  <a:lnTo>
                    <a:pt x="5383" y="320"/>
                  </a:lnTo>
                  <a:lnTo>
                    <a:pt x="5382" y="305"/>
                  </a:lnTo>
                  <a:lnTo>
                    <a:pt x="5378" y="296"/>
                  </a:lnTo>
                  <a:close/>
                  <a:moveTo>
                    <a:pt x="3038" y="296"/>
                  </a:moveTo>
                  <a:lnTo>
                    <a:pt x="3022" y="298"/>
                  </a:lnTo>
                  <a:lnTo>
                    <a:pt x="3002" y="300"/>
                  </a:lnTo>
                  <a:lnTo>
                    <a:pt x="2998" y="316"/>
                  </a:lnTo>
                  <a:lnTo>
                    <a:pt x="2996" y="336"/>
                  </a:lnTo>
                  <a:lnTo>
                    <a:pt x="2996" y="358"/>
                  </a:lnTo>
                  <a:lnTo>
                    <a:pt x="2998" y="380"/>
                  </a:lnTo>
                  <a:lnTo>
                    <a:pt x="3002" y="380"/>
                  </a:lnTo>
                  <a:lnTo>
                    <a:pt x="3002" y="391"/>
                  </a:lnTo>
                  <a:lnTo>
                    <a:pt x="3005" y="391"/>
                  </a:lnTo>
                  <a:lnTo>
                    <a:pt x="3014" y="331"/>
                  </a:lnTo>
                  <a:lnTo>
                    <a:pt x="3025" y="331"/>
                  </a:lnTo>
                  <a:lnTo>
                    <a:pt x="3023" y="343"/>
                  </a:lnTo>
                  <a:lnTo>
                    <a:pt x="3022" y="358"/>
                  </a:lnTo>
                  <a:lnTo>
                    <a:pt x="3022" y="372"/>
                  </a:lnTo>
                  <a:lnTo>
                    <a:pt x="3025" y="383"/>
                  </a:lnTo>
                  <a:lnTo>
                    <a:pt x="3027" y="351"/>
                  </a:lnTo>
                  <a:lnTo>
                    <a:pt x="3033" y="321"/>
                  </a:lnTo>
                  <a:lnTo>
                    <a:pt x="3038" y="296"/>
                  </a:lnTo>
                  <a:close/>
                  <a:moveTo>
                    <a:pt x="1658" y="296"/>
                  </a:moveTo>
                  <a:lnTo>
                    <a:pt x="1658" y="311"/>
                  </a:lnTo>
                  <a:lnTo>
                    <a:pt x="1658" y="325"/>
                  </a:lnTo>
                  <a:lnTo>
                    <a:pt x="1662" y="334"/>
                  </a:lnTo>
                  <a:lnTo>
                    <a:pt x="1663" y="320"/>
                  </a:lnTo>
                  <a:lnTo>
                    <a:pt x="1662" y="305"/>
                  </a:lnTo>
                  <a:lnTo>
                    <a:pt x="1658" y="296"/>
                  </a:lnTo>
                  <a:close/>
                  <a:moveTo>
                    <a:pt x="2902" y="283"/>
                  </a:moveTo>
                  <a:lnTo>
                    <a:pt x="2894" y="360"/>
                  </a:lnTo>
                  <a:lnTo>
                    <a:pt x="2898" y="360"/>
                  </a:lnTo>
                  <a:lnTo>
                    <a:pt x="2898" y="356"/>
                  </a:lnTo>
                  <a:lnTo>
                    <a:pt x="2902" y="349"/>
                  </a:lnTo>
                  <a:lnTo>
                    <a:pt x="2903" y="336"/>
                  </a:lnTo>
                  <a:lnTo>
                    <a:pt x="2905" y="320"/>
                  </a:lnTo>
                  <a:lnTo>
                    <a:pt x="2905" y="303"/>
                  </a:lnTo>
                  <a:lnTo>
                    <a:pt x="2905" y="291"/>
                  </a:lnTo>
                  <a:lnTo>
                    <a:pt x="2902" y="283"/>
                  </a:lnTo>
                  <a:close/>
                  <a:moveTo>
                    <a:pt x="5785" y="280"/>
                  </a:moveTo>
                  <a:lnTo>
                    <a:pt x="5785" y="287"/>
                  </a:lnTo>
                  <a:lnTo>
                    <a:pt x="5791" y="287"/>
                  </a:lnTo>
                  <a:lnTo>
                    <a:pt x="5791" y="280"/>
                  </a:lnTo>
                  <a:lnTo>
                    <a:pt x="5785" y="280"/>
                  </a:lnTo>
                  <a:close/>
                  <a:moveTo>
                    <a:pt x="2065" y="280"/>
                  </a:moveTo>
                  <a:lnTo>
                    <a:pt x="2065" y="287"/>
                  </a:lnTo>
                  <a:lnTo>
                    <a:pt x="2071" y="287"/>
                  </a:lnTo>
                  <a:lnTo>
                    <a:pt x="2071" y="280"/>
                  </a:lnTo>
                  <a:lnTo>
                    <a:pt x="2065" y="280"/>
                  </a:lnTo>
                  <a:close/>
                  <a:moveTo>
                    <a:pt x="3831" y="274"/>
                  </a:moveTo>
                  <a:lnTo>
                    <a:pt x="3831" y="343"/>
                  </a:lnTo>
                  <a:lnTo>
                    <a:pt x="3834" y="343"/>
                  </a:lnTo>
                  <a:lnTo>
                    <a:pt x="3834" y="356"/>
                  </a:lnTo>
                  <a:lnTo>
                    <a:pt x="3838" y="356"/>
                  </a:lnTo>
                  <a:lnTo>
                    <a:pt x="3838" y="374"/>
                  </a:lnTo>
                  <a:lnTo>
                    <a:pt x="3842" y="374"/>
                  </a:lnTo>
                  <a:lnTo>
                    <a:pt x="3842" y="400"/>
                  </a:lnTo>
                  <a:lnTo>
                    <a:pt x="3845" y="400"/>
                  </a:lnTo>
                  <a:lnTo>
                    <a:pt x="3847" y="378"/>
                  </a:lnTo>
                  <a:lnTo>
                    <a:pt x="3845" y="354"/>
                  </a:lnTo>
                  <a:lnTo>
                    <a:pt x="3845" y="329"/>
                  </a:lnTo>
                  <a:lnTo>
                    <a:pt x="3842" y="307"/>
                  </a:lnTo>
                  <a:lnTo>
                    <a:pt x="3838" y="287"/>
                  </a:lnTo>
                  <a:lnTo>
                    <a:pt x="3831" y="274"/>
                  </a:lnTo>
                  <a:close/>
                  <a:moveTo>
                    <a:pt x="3342" y="274"/>
                  </a:moveTo>
                  <a:lnTo>
                    <a:pt x="3343" y="283"/>
                  </a:lnTo>
                  <a:lnTo>
                    <a:pt x="3345" y="298"/>
                  </a:lnTo>
                  <a:lnTo>
                    <a:pt x="3349" y="312"/>
                  </a:lnTo>
                  <a:lnTo>
                    <a:pt x="3351" y="325"/>
                  </a:lnTo>
                  <a:lnTo>
                    <a:pt x="3354" y="331"/>
                  </a:lnTo>
                  <a:lnTo>
                    <a:pt x="3351" y="274"/>
                  </a:lnTo>
                  <a:lnTo>
                    <a:pt x="3342" y="274"/>
                  </a:lnTo>
                  <a:close/>
                  <a:moveTo>
                    <a:pt x="2905" y="271"/>
                  </a:moveTo>
                  <a:lnTo>
                    <a:pt x="2905" y="280"/>
                  </a:lnTo>
                  <a:lnTo>
                    <a:pt x="2911" y="280"/>
                  </a:lnTo>
                  <a:lnTo>
                    <a:pt x="2911" y="271"/>
                  </a:lnTo>
                  <a:lnTo>
                    <a:pt x="2905" y="271"/>
                  </a:lnTo>
                  <a:close/>
                  <a:moveTo>
                    <a:pt x="5782" y="267"/>
                  </a:moveTo>
                  <a:lnTo>
                    <a:pt x="5782" y="274"/>
                  </a:lnTo>
                  <a:lnTo>
                    <a:pt x="5785" y="274"/>
                  </a:lnTo>
                  <a:lnTo>
                    <a:pt x="5785" y="267"/>
                  </a:lnTo>
                  <a:lnTo>
                    <a:pt x="5782" y="267"/>
                  </a:lnTo>
                  <a:close/>
                  <a:moveTo>
                    <a:pt x="2062" y="267"/>
                  </a:moveTo>
                  <a:lnTo>
                    <a:pt x="2062" y="274"/>
                  </a:lnTo>
                  <a:lnTo>
                    <a:pt x="2065" y="274"/>
                  </a:lnTo>
                  <a:lnTo>
                    <a:pt x="2065" y="267"/>
                  </a:lnTo>
                  <a:lnTo>
                    <a:pt x="2062" y="267"/>
                  </a:lnTo>
                  <a:close/>
                  <a:moveTo>
                    <a:pt x="5754" y="263"/>
                  </a:moveTo>
                  <a:lnTo>
                    <a:pt x="5754" y="271"/>
                  </a:lnTo>
                  <a:lnTo>
                    <a:pt x="5758" y="271"/>
                  </a:lnTo>
                  <a:lnTo>
                    <a:pt x="5758" y="263"/>
                  </a:lnTo>
                  <a:lnTo>
                    <a:pt x="5754" y="263"/>
                  </a:lnTo>
                  <a:close/>
                  <a:moveTo>
                    <a:pt x="2334" y="263"/>
                  </a:moveTo>
                  <a:lnTo>
                    <a:pt x="2333" y="280"/>
                  </a:lnTo>
                  <a:lnTo>
                    <a:pt x="2333" y="294"/>
                  </a:lnTo>
                  <a:lnTo>
                    <a:pt x="2338" y="311"/>
                  </a:lnTo>
                  <a:lnTo>
                    <a:pt x="2338" y="327"/>
                  </a:lnTo>
                  <a:lnTo>
                    <a:pt x="2342" y="327"/>
                  </a:lnTo>
                  <a:lnTo>
                    <a:pt x="2342" y="311"/>
                  </a:lnTo>
                  <a:lnTo>
                    <a:pt x="2340" y="292"/>
                  </a:lnTo>
                  <a:lnTo>
                    <a:pt x="2338" y="274"/>
                  </a:lnTo>
                  <a:lnTo>
                    <a:pt x="2334" y="263"/>
                  </a:lnTo>
                  <a:close/>
                  <a:moveTo>
                    <a:pt x="2034" y="263"/>
                  </a:moveTo>
                  <a:lnTo>
                    <a:pt x="2034" y="271"/>
                  </a:lnTo>
                  <a:lnTo>
                    <a:pt x="2038" y="271"/>
                  </a:lnTo>
                  <a:lnTo>
                    <a:pt x="2038" y="263"/>
                  </a:lnTo>
                  <a:lnTo>
                    <a:pt x="2034" y="263"/>
                  </a:lnTo>
                  <a:close/>
                  <a:moveTo>
                    <a:pt x="3431" y="247"/>
                  </a:moveTo>
                  <a:lnTo>
                    <a:pt x="3429" y="280"/>
                  </a:lnTo>
                  <a:lnTo>
                    <a:pt x="3425" y="312"/>
                  </a:lnTo>
                  <a:lnTo>
                    <a:pt x="3425" y="345"/>
                  </a:lnTo>
                  <a:lnTo>
                    <a:pt x="3431" y="374"/>
                  </a:lnTo>
                  <a:lnTo>
                    <a:pt x="3431" y="407"/>
                  </a:lnTo>
                  <a:lnTo>
                    <a:pt x="3434" y="407"/>
                  </a:lnTo>
                  <a:lnTo>
                    <a:pt x="3436" y="381"/>
                  </a:lnTo>
                  <a:lnTo>
                    <a:pt x="3438" y="352"/>
                  </a:lnTo>
                  <a:lnTo>
                    <a:pt x="3440" y="323"/>
                  </a:lnTo>
                  <a:lnTo>
                    <a:pt x="3438" y="296"/>
                  </a:lnTo>
                  <a:lnTo>
                    <a:pt x="3434" y="271"/>
                  </a:lnTo>
                  <a:lnTo>
                    <a:pt x="3434" y="247"/>
                  </a:lnTo>
                  <a:lnTo>
                    <a:pt x="3431" y="247"/>
                  </a:lnTo>
                  <a:close/>
                  <a:moveTo>
                    <a:pt x="4234" y="243"/>
                  </a:moveTo>
                  <a:lnTo>
                    <a:pt x="4234" y="251"/>
                  </a:lnTo>
                  <a:lnTo>
                    <a:pt x="4238" y="251"/>
                  </a:lnTo>
                  <a:lnTo>
                    <a:pt x="4238" y="243"/>
                  </a:lnTo>
                  <a:lnTo>
                    <a:pt x="4234" y="243"/>
                  </a:lnTo>
                  <a:close/>
                  <a:moveTo>
                    <a:pt x="4022" y="243"/>
                  </a:moveTo>
                  <a:lnTo>
                    <a:pt x="4022" y="256"/>
                  </a:lnTo>
                  <a:lnTo>
                    <a:pt x="4020" y="271"/>
                  </a:lnTo>
                  <a:lnTo>
                    <a:pt x="4020" y="285"/>
                  </a:lnTo>
                  <a:lnTo>
                    <a:pt x="4022" y="298"/>
                  </a:lnTo>
                  <a:lnTo>
                    <a:pt x="4025" y="307"/>
                  </a:lnTo>
                  <a:lnTo>
                    <a:pt x="4027" y="294"/>
                  </a:lnTo>
                  <a:lnTo>
                    <a:pt x="4027" y="280"/>
                  </a:lnTo>
                  <a:lnTo>
                    <a:pt x="4027" y="265"/>
                  </a:lnTo>
                  <a:lnTo>
                    <a:pt x="4025" y="252"/>
                  </a:lnTo>
                  <a:lnTo>
                    <a:pt x="4022" y="243"/>
                  </a:lnTo>
                  <a:close/>
                  <a:moveTo>
                    <a:pt x="514" y="243"/>
                  </a:moveTo>
                  <a:lnTo>
                    <a:pt x="514" y="251"/>
                  </a:lnTo>
                  <a:lnTo>
                    <a:pt x="518" y="251"/>
                  </a:lnTo>
                  <a:lnTo>
                    <a:pt x="518" y="243"/>
                  </a:lnTo>
                  <a:lnTo>
                    <a:pt x="514" y="243"/>
                  </a:lnTo>
                  <a:close/>
                  <a:moveTo>
                    <a:pt x="302" y="243"/>
                  </a:moveTo>
                  <a:lnTo>
                    <a:pt x="302" y="256"/>
                  </a:lnTo>
                  <a:lnTo>
                    <a:pt x="300" y="271"/>
                  </a:lnTo>
                  <a:lnTo>
                    <a:pt x="300" y="285"/>
                  </a:lnTo>
                  <a:lnTo>
                    <a:pt x="302" y="298"/>
                  </a:lnTo>
                  <a:lnTo>
                    <a:pt x="305" y="307"/>
                  </a:lnTo>
                  <a:lnTo>
                    <a:pt x="307" y="294"/>
                  </a:lnTo>
                  <a:lnTo>
                    <a:pt x="307" y="280"/>
                  </a:lnTo>
                  <a:lnTo>
                    <a:pt x="307" y="265"/>
                  </a:lnTo>
                  <a:lnTo>
                    <a:pt x="305" y="252"/>
                  </a:lnTo>
                  <a:lnTo>
                    <a:pt x="302" y="243"/>
                  </a:lnTo>
                  <a:close/>
                  <a:moveTo>
                    <a:pt x="4618" y="240"/>
                  </a:moveTo>
                  <a:lnTo>
                    <a:pt x="4618" y="254"/>
                  </a:lnTo>
                  <a:lnTo>
                    <a:pt x="4616" y="274"/>
                  </a:lnTo>
                  <a:lnTo>
                    <a:pt x="4616" y="294"/>
                  </a:lnTo>
                  <a:lnTo>
                    <a:pt x="4618" y="312"/>
                  </a:lnTo>
                  <a:lnTo>
                    <a:pt x="4622" y="323"/>
                  </a:lnTo>
                  <a:lnTo>
                    <a:pt x="4622" y="309"/>
                  </a:lnTo>
                  <a:lnTo>
                    <a:pt x="4623" y="289"/>
                  </a:lnTo>
                  <a:lnTo>
                    <a:pt x="4623" y="267"/>
                  </a:lnTo>
                  <a:lnTo>
                    <a:pt x="4622" y="249"/>
                  </a:lnTo>
                  <a:lnTo>
                    <a:pt x="4618" y="240"/>
                  </a:lnTo>
                  <a:close/>
                  <a:moveTo>
                    <a:pt x="898" y="240"/>
                  </a:moveTo>
                  <a:lnTo>
                    <a:pt x="898" y="254"/>
                  </a:lnTo>
                  <a:lnTo>
                    <a:pt x="896" y="274"/>
                  </a:lnTo>
                  <a:lnTo>
                    <a:pt x="896" y="294"/>
                  </a:lnTo>
                  <a:lnTo>
                    <a:pt x="898" y="312"/>
                  </a:lnTo>
                  <a:lnTo>
                    <a:pt x="902" y="323"/>
                  </a:lnTo>
                  <a:lnTo>
                    <a:pt x="902" y="309"/>
                  </a:lnTo>
                  <a:lnTo>
                    <a:pt x="903" y="289"/>
                  </a:lnTo>
                  <a:lnTo>
                    <a:pt x="903" y="267"/>
                  </a:lnTo>
                  <a:lnTo>
                    <a:pt x="902" y="249"/>
                  </a:lnTo>
                  <a:lnTo>
                    <a:pt x="898" y="240"/>
                  </a:lnTo>
                  <a:close/>
                  <a:moveTo>
                    <a:pt x="3065" y="231"/>
                  </a:moveTo>
                  <a:lnTo>
                    <a:pt x="3062" y="258"/>
                  </a:lnTo>
                  <a:lnTo>
                    <a:pt x="3054" y="283"/>
                  </a:lnTo>
                  <a:lnTo>
                    <a:pt x="3054" y="314"/>
                  </a:lnTo>
                  <a:lnTo>
                    <a:pt x="3051" y="314"/>
                  </a:lnTo>
                  <a:lnTo>
                    <a:pt x="3049" y="329"/>
                  </a:lnTo>
                  <a:lnTo>
                    <a:pt x="3047" y="349"/>
                  </a:lnTo>
                  <a:lnTo>
                    <a:pt x="3049" y="371"/>
                  </a:lnTo>
                  <a:lnTo>
                    <a:pt x="3051" y="392"/>
                  </a:lnTo>
                  <a:lnTo>
                    <a:pt x="3053" y="412"/>
                  </a:lnTo>
                  <a:lnTo>
                    <a:pt x="3054" y="423"/>
                  </a:lnTo>
                  <a:lnTo>
                    <a:pt x="3054" y="434"/>
                  </a:lnTo>
                  <a:lnTo>
                    <a:pt x="3054" y="445"/>
                  </a:lnTo>
                  <a:lnTo>
                    <a:pt x="3054" y="454"/>
                  </a:lnTo>
                  <a:lnTo>
                    <a:pt x="3058" y="463"/>
                  </a:lnTo>
                  <a:lnTo>
                    <a:pt x="3062" y="380"/>
                  </a:lnTo>
                  <a:lnTo>
                    <a:pt x="3065" y="380"/>
                  </a:lnTo>
                  <a:lnTo>
                    <a:pt x="3065" y="291"/>
                  </a:lnTo>
                  <a:lnTo>
                    <a:pt x="3067" y="278"/>
                  </a:lnTo>
                  <a:lnTo>
                    <a:pt x="3067" y="263"/>
                  </a:lnTo>
                  <a:lnTo>
                    <a:pt x="3069" y="251"/>
                  </a:lnTo>
                  <a:lnTo>
                    <a:pt x="3069" y="238"/>
                  </a:lnTo>
                  <a:lnTo>
                    <a:pt x="3065" y="231"/>
                  </a:lnTo>
                  <a:close/>
                  <a:moveTo>
                    <a:pt x="4205" y="223"/>
                  </a:moveTo>
                  <a:lnTo>
                    <a:pt x="4203" y="234"/>
                  </a:lnTo>
                  <a:lnTo>
                    <a:pt x="4200" y="252"/>
                  </a:lnTo>
                  <a:lnTo>
                    <a:pt x="4198" y="272"/>
                  </a:lnTo>
                  <a:lnTo>
                    <a:pt x="4196" y="294"/>
                  </a:lnTo>
                  <a:lnTo>
                    <a:pt x="4196" y="311"/>
                  </a:lnTo>
                  <a:lnTo>
                    <a:pt x="4198" y="320"/>
                  </a:lnTo>
                  <a:lnTo>
                    <a:pt x="4202" y="298"/>
                  </a:lnTo>
                  <a:lnTo>
                    <a:pt x="4205" y="278"/>
                  </a:lnTo>
                  <a:lnTo>
                    <a:pt x="4209" y="260"/>
                  </a:lnTo>
                  <a:lnTo>
                    <a:pt x="4205" y="240"/>
                  </a:lnTo>
                  <a:lnTo>
                    <a:pt x="4205" y="234"/>
                  </a:lnTo>
                  <a:lnTo>
                    <a:pt x="4205" y="231"/>
                  </a:lnTo>
                  <a:lnTo>
                    <a:pt x="4207" y="229"/>
                  </a:lnTo>
                  <a:lnTo>
                    <a:pt x="4209" y="225"/>
                  </a:lnTo>
                  <a:lnTo>
                    <a:pt x="4211" y="223"/>
                  </a:lnTo>
                  <a:lnTo>
                    <a:pt x="4205" y="223"/>
                  </a:lnTo>
                  <a:close/>
                  <a:moveTo>
                    <a:pt x="485" y="223"/>
                  </a:moveTo>
                  <a:lnTo>
                    <a:pt x="483" y="234"/>
                  </a:lnTo>
                  <a:lnTo>
                    <a:pt x="480" y="252"/>
                  </a:lnTo>
                  <a:lnTo>
                    <a:pt x="478" y="272"/>
                  </a:lnTo>
                  <a:lnTo>
                    <a:pt x="476" y="294"/>
                  </a:lnTo>
                  <a:lnTo>
                    <a:pt x="476" y="311"/>
                  </a:lnTo>
                  <a:lnTo>
                    <a:pt x="478" y="320"/>
                  </a:lnTo>
                  <a:lnTo>
                    <a:pt x="482" y="298"/>
                  </a:lnTo>
                  <a:lnTo>
                    <a:pt x="485" y="278"/>
                  </a:lnTo>
                  <a:lnTo>
                    <a:pt x="489" y="260"/>
                  </a:lnTo>
                  <a:lnTo>
                    <a:pt x="485" y="240"/>
                  </a:lnTo>
                  <a:lnTo>
                    <a:pt x="485" y="234"/>
                  </a:lnTo>
                  <a:lnTo>
                    <a:pt x="485" y="231"/>
                  </a:lnTo>
                  <a:lnTo>
                    <a:pt x="487" y="229"/>
                  </a:lnTo>
                  <a:lnTo>
                    <a:pt x="489" y="225"/>
                  </a:lnTo>
                  <a:lnTo>
                    <a:pt x="491" y="223"/>
                  </a:lnTo>
                  <a:lnTo>
                    <a:pt x="485" y="223"/>
                  </a:lnTo>
                  <a:close/>
                  <a:moveTo>
                    <a:pt x="5758" y="220"/>
                  </a:moveTo>
                  <a:lnTo>
                    <a:pt x="5758" y="231"/>
                  </a:lnTo>
                  <a:lnTo>
                    <a:pt x="5762" y="231"/>
                  </a:lnTo>
                  <a:lnTo>
                    <a:pt x="5762" y="220"/>
                  </a:lnTo>
                  <a:lnTo>
                    <a:pt x="5758" y="220"/>
                  </a:lnTo>
                  <a:close/>
                  <a:moveTo>
                    <a:pt x="2038" y="220"/>
                  </a:moveTo>
                  <a:lnTo>
                    <a:pt x="2038" y="231"/>
                  </a:lnTo>
                  <a:lnTo>
                    <a:pt x="2042" y="231"/>
                  </a:lnTo>
                  <a:lnTo>
                    <a:pt x="2042" y="220"/>
                  </a:lnTo>
                  <a:lnTo>
                    <a:pt x="2038" y="220"/>
                  </a:lnTo>
                  <a:close/>
                  <a:moveTo>
                    <a:pt x="3438" y="214"/>
                  </a:moveTo>
                  <a:lnTo>
                    <a:pt x="3438" y="221"/>
                  </a:lnTo>
                  <a:lnTo>
                    <a:pt x="3438" y="229"/>
                  </a:lnTo>
                  <a:lnTo>
                    <a:pt x="3436" y="232"/>
                  </a:lnTo>
                  <a:lnTo>
                    <a:pt x="3434" y="238"/>
                  </a:lnTo>
                  <a:lnTo>
                    <a:pt x="3434" y="243"/>
                  </a:lnTo>
                  <a:lnTo>
                    <a:pt x="3442" y="243"/>
                  </a:lnTo>
                  <a:lnTo>
                    <a:pt x="3442" y="214"/>
                  </a:lnTo>
                  <a:lnTo>
                    <a:pt x="3438" y="214"/>
                  </a:lnTo>
                  <a:close/>
                  <a:moveTo>
                    <a:pt x="2302" y="214"/>
                  </a:moveTo>
                  <a:lnTo>
                    <a:pt x="2302" y="231"/>
                  </a:lnTo>
                  <a:lnTo>
                    <a:pt x="2302" y="251"/>
                  </a:lnTo>
                  <a:lnTo>
                    <a:pt x="2300" y="276"/>
                  </a:lnTo>
                  <a:lnTo>
                    <a:pt x="2302" y="298"/>
                  </a:lnTo>
                  <a:lnTo>
                    <a:pt x="2303" y="316"/>
                  </a:lnTo>
                  <a:lnTo>
                    <a:pt x="2305" y="327"/>
                  </a:lnTo>
                  <a:lnTo>
                    <a:pt x="2311" y="300"/>
                  </a:lnTo>
                  <a:lnTo>
                    <a:pt x="2314" y="300"/>
                  </a:lnTo>
                  <a:lnTo>
                    <a:pt x="2316" y="283"/>
                  </a:lnTo>
                  <a:lnTo>
                    <a:pt x="2314" y="261"/>
                  </a:lnTo>
                  <a:lnTo>
                    <a:pt x="2313" y="241"/>
                  </a:lnTo>
                  <a:lnTo>
                    <a:pt x="2307" y="225"/>
                  </a:lnTo>
                  <a:lnTo>
                    <a:pt x="2302" y="214"/>
                  </a:lnTo>
                  <a:close/>
                  <a:moveTo>
                    <a:pt x="4434" y="211"/>
                  </a:moveTo>
                  <a:lnTo>
                    <a:pt x="4431" y="236"/>
                  </a:lnTo>
                  <a:lnTo>
                    <a:pt x="4431" y="265"/>
                  </a:lnTo>
                  <a:lnTo>
                    <a:pt x="4431" y="296"/>
                  </a:lnTo>
                  <a:lnTo>
                    <a:pt x="4433" y="327"/>
                  </a:lnTo>
                  <a:lnTo>
                    <a:pt x="4433" y="354"/>
                  </a:lnTo>
                  <a:lnTo>
                    <a:pt x="4431" y="374"/>
                  </a:lnTo>
                  <a:lnTo>
                    <a:pt x="4431" y="385"/>
                  </a:lnTo>
                  <a:lnTo>
                    <a:pt x="4433" y="398"/>
                  </a:lnTo>
                  <a:lnTo>
                    <a:pt x="4436" y="412"/>
                  </a:lnTo>
                  <a:lnTo>
                    <a:pt x="4438" y="420"/>
                  </a:lnTo>
                  <a:lnTo>
                    <a:pt x="4440" y="383"/>
                  </a:lnTo>
                  <a:lnTo>
                    <a:pt x="4443" y="347"/>
                  </a:lnTo>
                  <a:lnTo>
                    <a:pt x="4445" y="312"/>
                  </a:lnTo>
                  <a:lnTo>
                    <a:pt x="4443" y="276"/>
                  </a:lnTo>
                  <a:lnTo>
                    <a:pt x="4438" y="243"/>
                  </a:lnTo>
                  <a:lnTo>
                    <a:pt x="4438" y="211"/>
                  </a:lnTo>
                  <a:lnTo>
                    <a:pt x="4434" y="211"/>
                  </a:lnTo>
                  <a:close/>
                  <a:moveTo>
                    <a:pt x="714" y="211"/>
                  </a:moveTo>
                  <a:lnTo>
                    <a:pt x="711" y="236"/>
                  </a:lnTo>
                  <a:lnTo>
                    <a:pt x="711" y="265"/>
                  </a:lnTo>
                  <a:lnTo>
                    <a:pt x="711" y="296"/>
                  </a:lnTo>
                  <a:lnTo>
                    <a:pt x="713" y="327"/>
                  </a:lnTo>
                  <a:lnTo>
                    <a:pt x="713" y="354"/>
                  </a:lnTo>
                  <a:lnTo>
                    <a:pt x="711" y="374"/>
                  </a:lnTo>
                  <a:lnTo>
                    <a:pt x="711" y="385"/>
                  </a:lnTo>
                  <a:lnTo>
                    <a:pt x="713" y="398"/>
                  </a:lnTo>
                  <a:lnTo>
                    <a:pt x="716" y="412"/>
                  </a:lnTo>
                  <a:lnTo>
                    <a:pt x="718" y="420"/>
                  </a:lnTo>
                  <a:lnTo>
                    <a:pt x="720" y="383"/>
                  </a:lnTo>
                  <a:lnTo>
                    <a:pt x="723" y="347"/>
                  </a:lnTo>
                  <a:lnTo>
                    <a:pt x="725" y="312"/>
                  </a:lnTo>
                  <a:lnTo>
                    <a:pt x="723" y="276"/>
                  </a:lnTo>
                  <a:lnTo>
                    <a:pt x="718" y="243"/>
                  </a:lnTo>
                  <a:lnTo>
                    <a:pt x="718" y="211"/>
                  </a:lnTo>
                  <a:lnTo>
                    <a:pt x="714" y="211"/>
                  </a:lnTo>
                  <a:close/>
                  <a:moveTo>
                    <a:pt x="5491" y="207"/>
                  </a:moveTo>
                  <a:lnTo>
                    <a:pt x="5494" y="278"/>
                  </a:lnTo>
                  <a:lnTo>
                    <a:pt x="5498" y="351"/>
                  </a:lnTo>
                  <a:lnTo>
                    <a:pt x="5505" y="351"/>
                  </a:lnTo>
                  <a:lnTo>
                    <a:pt x="5511" y="334"/>
                  </a:lnTo>
                  <a:lnTo>
                    <a:pt x="5514" y="334"/>
                  </a:lnTo>
                  <a:lnTo>
                    <a:pt x="5505" y="240"/>
                  </a:lnTo>
                  <a:lnTo>
                    <a:pt x="5502" y="240"/>
                  </a:lnTo>
                  <a:lnTo>
                    <a:pt x="5502" y="231"/>
                  </a:lnTo>
                  <a:lnTo>
                    <a:pt x="5498" y="231"/>
                  </a:lnTo>
                  <a:lnTo>
                    <a:pt x="5494" y="207"/>
                  </a:lnTo>
                  <a:lnTo>
                    <a:pt x="5491" y="207"/>
                  </a:lnTo>
                  <a:close/>
                  <a:moveTo>
                    <a:pt x="1771" y="207"/>
                  </a:moveTo>
                  <a:lnTo>
                    <a:pt x="1774" y="278"/>
                  </a:lnTo>
                  <a:lnTo>
                    <a:pt x="1778" y="351"/>
                  </a:lnTo>
                  <a:lnTo>
                    <a:pt x="1785" y="351"/>
                  </a:lnTo>
                  <a:lnTo>
                    <a:pt x="1791" y="334"/>
                  </a:lnTo>
                  <a:lnTo>
                    <a:pt x="1794" y="334"/>
                  </a:lnTo>
                  <a:lnTo>
                    <a:pt x="1785" y="240"/>
                  </a:lnTo>
                  <a:lnTo>
                    <a:pt x="1782" y="240"/>
                  </a:lnTo>
                  <a:lnTo>
                    <a:pt x="1782" y="231"/>
                  </a:lnTo>
                  <a:lnTo>
                    <a:pt x="1778" y="231"/>
                  </a:lnTo>
                  <a:lnTo>
                    <a:pt x="1774" y="207"/>
                  </a:lnTo>
                  <a:lnTo>
                    <a:pt x="1771" y="207"/>
                  </a:lnTo>
                  <a:close/>
                  <a:moveTo>
                    <a:pt x="5938" y="203"/>
                  </a:moveTo>
                  <a:lnTo>
                    <a:pt x="5938" y="214"/>
                  </a:lnTo>
                  <a:lnTo>
                    <a:pt x="5942" y="214"/>
                  </a:lnTo>
                  <a:lnTo>
                    <a:pt x="5942" y="203"/>
                  </a:lnTo>
                  <a:lnTo>
                    <a:pt x="5938" y="203"/>
                  </a:lnTo>
                  <a:close/>
                  <a:moveTo>
                    <a:pt x="2218" y="203"/>
                  </a:moveTo>
                  <a:lnTo>
                    <a:pt x="2218" y="214"/>
                  </a:lnTo>
                  <a:lnTo>
                    <a:pt x="2222" y="214"/>
                  </a:lnTo>
                  <a:lnTo>
                    <a:pt x="2222" y="203"/>
                  </a:lnTo>
                  <a:lnTo>
                    <a:pt x="2218" y="203"/>
                  </a:lnTo>
                  <a:close/>
                  <a:moveTo>
                    <a:pt x="2405" y="196"/>
                  </a:moveTo>
                  <a:lnTo>
                    <a:pt x="2400" y="232"/>
                  </a:lnTo>
                  <a:lnTo>
                    <a:pt x="2391" y="267"/>
                  </a:lnTo>
                  <a:lnTo>
                    <a:pt x="2387" y="285"/>
                  </a:lnTo>
                  <a:lnTo>
                    <a:pt x="2387" y="309"/>
                  </a:lnTo>
                  <a:lnTo>
                    <a:pt x="2391" y="332"/>
                  </a:lnTo>
                  <a:lnTo>
                    <a:pt x="2393" y="354"/>
                  </a:lnTo>
                  <a:lnTo>
                    <a:pt x="2394" y="371"/>
                  </a:lnTo>
                  <a:lnTo>
                    <a:pt x="2394" y="387"/>
                  </a:lnTo>
                  <a:lnTo>
                    <a:pt x="2394" y="405"/>
                  </a:lnTo>
                  <a:lnTo>
                    <a:pt x="2396" y="425"/>
                  </a:lnTo>
                  <a:lnTo>
                    <a:pt x="2398" y="441"/>
                  </a:lnTo>
                  <a:lnTo>
                    <a:pt x="2402" y="451"/>
                  </a:lnTo>
                  <a:lnTo>
                    <a:pt x="2403" y="405"/>
                  </a:lnTo>
                  <a:lnTo>
                    <a:pt x="2409" y="363"/>
                  </a:lnTo>
                  <a:lnTo>
                    <a:pt x="2413" y="318"/>
                  </a:lnTo>
                  <a:lnTo>
                    <a:pt x="2414" y="271"/>
                  </a:lnTo>
                  <a:lnTo>
                    <a:pt x="2414" y="254"/>
                  </a:lnTo>
                  <a:lnTo>
                    <a:pt x="2414" y="238"/>
                  </a:lnTo>
                  <a:lnTo>
                    <a:pt x="2414" y="220"/>
                  </a:lnTo>
                  <a:lnTo>
                    <a:pt x="2413" y="205"/>
                  </a:lnTo>
                  <a:lnTo>
                    <a:pt x="2405" y="196"/>
                  </a:lnTo>
                  <a:close/>
                  <a:moveTo>
                    <a:pt x="5725" y="180"/>
                  </a:moveTo>
                  <a:lnTo>
                    <a:pt x="5718" y="271"/>
                  </a:lnTo>
                  <a:lnTo>
                    <a:pt x="5722" y="271"/>
                  </a:lnTo>
                  <a:lnTo>
                    <a:pt x="5722" y="269"/>
                  </a:lnTo>
                  <a:lnTo>
                    <a:pt x="5723" y="265"/>
                  </a:lnTo>
                  <a:lnTo>
                    <a:pt x="5723" y="263"/>
                  </a:lnTo>
                  <a:lnTo>
                    <a:pt x="5725" y="260"/>
                  </a:lnTo>
                  <a:lnTo>
                    <a:pt x="5727" y="258"/>
                  </a:lnTo>
                  <a:lnTo>
                    <a:pt x="5731" y="260"/>
                  </a:lnTo>
                  <a:lnTo>
                    <a:pt x="5731" y="263"/>
                  </a:lnTo>
                  <a:lnTo>
                    <a:pt x="5734" y="263"/>
                  </a:lnTo>
                  <a:lnTo>
                    <a:pt x="5725" y="296"/>
                  </a:lnTo>
                  <a:lnTo>
                    <a:pt x="5720" y="334"/>
                  </a:lnTo>
                  <a:lnTo>
                    <a:pt x="5718" y="374"/>
                  </a:lnTo>
                  <a:lnTo>
                    <a:pt x="5718" y="387"/>
                  </a:lnTo>
                  <a:lnTo>
                    <a:pt x="5718" y="400"/>
                  </a:lnTo>
                  <a:lnTo>
                    <a:pt x="5718" y="411"/>
                  </a:lnTo>
                  <a:lnTo>
                    <a:pt x="5722" y="420"/>
                  </a:lnTo>
                  <a:lnTo>
                    <a:pt x="5722" y="387"/>
                  </a:lnTo>
                  <a:lnTo>
                    <a:pt x="5725" y="387"/>
                  </a:lnTo>
                  <a:lnTo>
                    <a:pt x="5734" y="334"/>
                  </a:lnTo>
                  <a:lnTo>
                    <a:pt x="5742" y="331"/>
                  </a:lnTo>
                  <a:lnTo>
                    <a:pt x="5742" y="274"/>
                  </a:lnTo>
                  <a:lnTo>
                    <a:pt x="5745" y="274"/>
                  </a:lnTo>
                  <a:lnTo>
                    <a:pt x="5745" y="240"/>
                  </a:lnTo>
                  <a:lnTo>
                    <a:pt x="5747" y="238"/>
                  </a:lnTo>
                  <a:lnTo>
                    <a:pt x="5747" y="238"/>
                  </a:lnTo>
                  <a:lnTo>
                    <a:pt x="5749" y="236"/>
                  </a:lnTo>
                  <a:lnTo>
                    <a:pt x="5751" y="234"/>
                  </a:lnTo>
                  <a:lnTo>
                    <a:pt x="5751" y="231"/>
                  </a:lnTo>
                  <a:lnTo>
                    <a:pt x="5745" y="231"/>
                  </a:lnTo>
                  <a:lnTo>
                    <a:pt x="5742" y="212"/>
                  </a:lnTo>
                  <a:lnTo>
                    <a:pt x="5736" y="194"/>
                  </a:lnTo>
                  <a:lnTo>
                    <a:pt x="5725" y="180"/>
                  </a:lnTo>
                  <a:close/>
                  <a:moveTo>
                    <a:pt x="2005" y="180"/>
                  </a:moveTo>
                  <a:lnTo>
                    <a:pt x="1998" y="271"/>
                  </a:lnTo>
                  <a:lnTo>
                    <a:pt x="2002" y="271"/>
                  </a:lnTo>
                  <a:lnTo>
                    <a:pt x="2002" y="269"/>
                  </a:lnTo>
                  <a:lnTo>
                    <a:pt x="2003" y="265"/>
                  </a:lnTo>
                  <a:lnTo>
                    <a:pt x="2003" y="263"/>
                  </a:lnTo>
                  <a:lnTo>
                    <a:pt x="2005" y="260"/>
                  </a:lnTo>
                  <a:lnTo>
                    <a:pt x="2007" y="258"/>
                  </a:lnTo>
                  <a:lnTo>
                    <a:pt x="2011" y="260"/>
                  </a:lnTo>
                  <a:lnTo>
                    <a:pt x="2011" y="263"/>
                  </a:lnTo>
                  <a:lnTo>
                    <a:pt x="2014" y="263"/>
                  </a:lnTo>
                  <a:lnTo>
                    <a:pt x="2005" y="296"/>
                  </a:lnTo>
                  <a:lnTo>
                    <a:pt x="2000" y="334"/>
                  </a:lnTo>
                  <a:lnTo>
                    <a:pt x="1998" y="374"/>
                  </a:lnTo>
                  <a:lnTo>
                    <a:pt x="1998" y="387"/>
                  </a:lnTo>
                  <a:lnTo>
                    <a:pt x="1998" y="400"/>
                  </a:lnTo>
                  <a:lnTo>
                    <a:pt x="1998" y="411"/>
                  </a:lnTo>
                  <a:lnTo>
                    <a:pt x="2002" y="420"/>
                  </a:lnTo>
                  <a:lnTo>
                    <a:pt x="2002" y="387"/>
                  </a:lnTo>
                  <a:lnTo>
                    <a:pt x="2005" y="387"/>
                  </a:lnTo>
                  <a:lnTo>
                    <a:pt x="2014" y="334"/>
                  </a:lnTo>
                  <a:lnTo>
                    <a:pt x="2022" y="331"/>
                  </a:lnTo>
                  <a:lnTo>
                    <a:pt x="2022" y="274"/>
                  </a:lnTo>
                  <a:lnTo>
                    <a:pt x="2025" y="274"/>
                  </a:lnTo>
                  <a:lnTo>
                    <a:pt x="2025" y="240"/>
                  </a:lnTo>
                  <a:lnTo>
                    <a:pt x="2027" y="238"/>
                  </a:lnTo>
                  <a:lnTo>
                    <a:pt x="2027" y="238"/>
                  </a:lnTo>
                  <a:lnTo>
                    <a:pt x="2029" y="236"/>
                  </a:lnTo>
                  <a:lnTo>
                    <a:pt x="2031" y="234"/>
                  </a:lnTo>
                  <a:lnTo>
                    <a:pt x="2031" y="231"/>
                  </a:lnTo>
                  <a:lnTo>
                    <a:pt x="2025" y="231"/>
                  </a:lnTo>
                  <a:lnTo>
                    <a:pt x="2022" y="212"/>
                  </a:lnTo>
                  <a:lnTo>
                    <a:pt x="2016" y="194"/>
                  </a:lnTo>
                  <a:lnTo>
                    <a:pt x="2005" y="180"/>
                  </a:lnTo>
                  <a:close/>
                  <a:moveTo>
                    <a:pt x="5322" y="167"/>
                  </a:moveTo>
                  <a:lnTo>
                    <a:pt x="5322" y="220"/>
                  </a:lnTo>
                  <a:lnTo>
                    <a:pt x="5325" y="220"/>
                  </a:lnTo>
                  <a:lnTo>
                    <a:pt x="5322" y="231"/>
                  </a:lnTo>
                  <a:lnTo>
                    <a:pt x="5325" y="231"/>
                  </a:lnTo>
                  <a:lnTo>
                    <a:pt x="5325" y="300"/>
                  </a:lnTo>
                  <a:lnTo>
                    <a:pt x="5331" y="300"/>
                  </a:lnTo>
                  <a:lnTo>
                    <a:pt x="5331" y="314"/>
                  </a:lnTo>
                  <a:lnTo>
                    <a:pt x="5334" y="314"/>
                  </a:lnTo>
                  <a:lnTo>
                    <a:pt x="5334" y="331"/>
                  </a:lnTo>
                  <a:lnTo>
                    <a:pt x="5338" y="331"/>
                  </a:lnTo>
                  <a:lnTo>
                    <a:pt x="5338" y="360"/>
                  </a:lnTo>
                  <a:lnTo>
                    <a:pt x="5342" y="360"/>
                  </a:lnTo>
                  <a:lnTo>
                    <a:pt x="5342" y="334"/>
                  </a:lnTo>
                  <a:lnTo>
                    <a:pt x="5345" y="334"/>
                  </a:lnTo>
                  <a:lnTo>
                    <a:pt x="5347" y="334"/>
                  </a:lnTo>
                  <a:lnTo>
                    <a:pt x="5349" y="332"/>
                  </a:lnTo>
                  <a:lnTo>
                    <a:pt x="5349" y="332"/>
                  </a:lnTo>
                  <a:lnTo>
                    <a:pt x="5349" y="332"/>
                  </a:lnTo>
                  <a:lnTo>
                    <a:pt x="5351" y="332"/>
                  </a:lnTo>
                  <a:lnTo>
                    <a:pt x="5354" y="331"/>
                  </a:lnTo>
                  <a:lnTo>
                    <a:pt x="5351" y="354"/>
                  </a:lnTo>
                  <a:lnTo>
                    <a:pt x="5347" y="376"/>
                  </a:lnTo>
                  <a:lnTo>
                    <a:pt x="5345" y="403"/>
                  </a:lnTo>
                  <a:lnTo>
                    <a:pt x="5351" y="403"/>
                  </a:lnTo>
                  <a:lnTo>
                    <a:pt x="5351" y="372"/>
                  </a:lnTo>
                  <a:lnTo>
                    <a:pt x="5356" y="347"/>
                  </a:lnTo>
                  <a:lnTo>
                    <a:pt x="5362" y="323"/>
                  </a:lnTo>
                  <a:lnTo>
                    <a:pt x="5363" y="300"/>
                  </a:lnTo>
                  <a:lnTo>
                    <a:pt x="5358" y="278"/>
                  </a:lnTo>
                  <a:lnTo>
                    <a:pt x="5354" y="260"/>
                  </a:lnTo>
                  <a:lnTo>
                    <a:pt x="5362" y="260"/>
                  </a:lnTo>
                  <a:lnTo>
                    <a:pt x="5365" y="271"/>
                  </a:lnTo>
                  <a:lnTo>
                    <a:pt x="5371" y="271"/>
                  </a:lnTo>
                  <a:lnTo>
                    <a:pt x="5371" y="243"/>
                  </a:lnTo>
                  <a:lnTo>
                    <a:pt x="5373" y="241"/>
                  </a:lnTo>
                  <a:lnTo>
                    <a:pt x="5373" y="241"/>
                  </a:lnTo>
                  <a:lnTo>
                    <a:pt x="5373" y="240"/>
                  </a:lnTo>
                  <a:lnTo>
                    <a:pt x="5373" y="240"/>
                  </a:lnTo>
                  <a:lnTo>
                    <a:pt x="5373" y="238"/>
                  </a:lnTo>
                  <a:lnTo>
                    <a:pt x="5374" y="236"/>
                  </a:lnTo>
                  <a:lnTo>
                    <a:pt x="5365" y="225"/>
                  </a:lnTo>
                  <a:lnTo>
                    <a:pt x="5360" y="214"/>
                  </a:lnTo>
                  <a:lnTo>
                    <a:pt x="5354" y="203"/>
                  </a:lnTo>
                  <a:lnTo>
                    <a:pt x="5345" y="200"/>
                  </a:lnTo>
                  <a:lnTo>
                    <a:pt x="5345" y="191"/>
                  </a:lnTo>
                  <a:lnTo>
                    <a:pt x="5338" y="187"/>
                  </a:lnTo>
                  <a:lnTo>
                    <a:pt x="5325" y="167"/>
                  </a:lnTo>
                  <a:lnTo>
                    <a:pt x="5322" y="167"/>
                  </a:lnTo>
                  <a:close/>
                  <a:moveTo>
                    <a:pt x="3725" y="167"/>
                  </a:moveTo>
                  <a:lnTo>
                    <a:pt x="3725" y="271"/>
                  </a:lnTo>
                  <a:lnTo>
                    <a:pt x="3731" y="271"/>
                  </a:lnTo>
                  <a:lnTo>
                    <a:pt x="3734" y="307"/>
                  </a:lnTo>
                  <a:lnTo>
                    <a:pt x="3742" y="307"/>
                  </a:lnTo>
                  <a:lnTo>
                    <a:pt x="3742" y="278"/>
                  </a:lnTo>
                  <a:lnTo>
                    <a:pt x="3740" y="249"/>
                  </a:lnTo>
                  <a:lnTo>
                    <a:pt x="3734" y="223"/>
                  </a:lnTo>
                  <a:lnTo>
                    <a:pt x="3733" y="209"/>
                  </a:lnTo>
                  <a:lnTo>
                    <a:pt x="3733" y="192"/>
                  </a:lnTo>
                  <a:lnTo>
                    <a:pt x="3731" y="178"/>
                  </a:lnTo>
                  <a:lnTo>
                    <a:pt x="3725" y="167"/>
                  </a:lnTo>
                  <a:close/>
                  <a:moveTo>
                    <a:pt x="1602" y="167"/>
                  </a:moveTo>
                  <a:lnTo>
                    <a:pt x="1602" y="220"/>
                  </a:lnTo>
                  <a:lnTo>
                    <a:pt x="1605" y="220"/>
                  </a:lnTo>
                  <a:lnTo>
                    <a:pt x="1602" y="231"/>
                  </a:lnTo>
                  <a:lnTo>
                    <a:pt x="1605" y="231"/>
                  </a:lnTo>
                  <a:lnTo>
                    <a:pt x="1605" y="300"/>
                  </a:lnTo>
                  <a:lnTo>
                    <a:pt x="1611" y="300"/>
                  </a:lnTo>
                  <a:lnTo>
                    <a:pt x="1611" y="314"/>
                  </a:lnTo>
                  <a:lnTo>
                    <a:pt x="1614" y="314"/>
                  </a:lnTo>
                  <a:lnTo>
                    <a:pt x="1614" y="331"/>
                  </a:lnTo>
                  <a:lnTo>
                    <a:pt x="1618" y="331"/>
                  </a:lnTo>
                  <a:lnTo>
                    <a:pt x="1618" y="360"/>
                  </a:lnTo>
                  <a:lnTo>
                    <a:pt x="1622" y="360"/>
                  </a:lnTo>
                  <a:lnTo>
                    <a:pt x="1622" y="334"/>
                  </a:lnTo>
                  <a:lnTo>
                    <a:pt x="1625" y="334"/>
                  </a:lnTo>
                  <a:lnTo>
                    <a:pt x="1627" y="334"/>
                  </a:lnTo>
                  <a:lnTo>
                    <a:pt x="1629" y="332"/>
                  </a:lnTo>
                  <a:lnTo>
                    <a:pt x="1629" y="332"/>
                  </a:lnTo>
                  <a:lnTo>
                    <a:pt x="1629" y="332"/>
                  </a:lnTo>
                  <a:lnTo>
                    <a:pt x="1631" y="332"/>
                  </a:lnTo>
                  <a:lnTo>
                    <a:pt x="1634" y="331"/>
                  </a:lnTo>
                  <a:lnTo>
                    <a:pt x="1631" y="354"/>
                  </a:lnTo>
                  <a:lnTo>
                    <a:pt x="1627" y="376"/>
                  </a:lnTo>
                  <a:lnTo>
                    <a:pt x="1625" y="403"/>
                  </a:lnTo>
                  <a:lnTo>
                    <a:pt x="1631" y="403"/>
                  </a:lnTo>
                  <a:lnTo>
                    <a:pt x="1631" y="372"/>
                  </a:lnTo>
                  <a:lnTo>
                    <a:pt x="1636" y="347"/>
                  </a:lnTo>
                  <a:lnTo>
                    <a:pt x="1642" y="323"/>
                  </a:lnTo>
                  <a:lnTo>
                    <a:pt x="1643" y="300"/>
                  </a:lnTo>
                  <a:lnTo>
                    <a:pt x="1638" y="278"/>
                  </a:lnTo>
                  <a:lnTo>
                    <a:pt x="1634" y="260"/>
                  </a:lnTo>
                  <a:lnTo>
                    <a:pt x="1642" y="260"/>
                  </a:lnTo>
                  <a:lnTo>
                    <a:pt x="1645" y="271"/>
                  </a:lnTo>
                  <a:lnTo>
                    <a:pt x="1651" y="271"/>
                  </a:lnTo>
                  <a:lnTo>
                    <a:pt x="1651" y="243"/>
                  </a:lnTo>
                  <a:lnTo>
                    <a:pt x="1653" y="241"/>
                  </a:lnTo>
                  <a:lnTo>
                    <a:pt x="1653" y="241"/>
                  </a:lnTo>
                  <a:lnTo>
                    <a:pt x="1653" y="240"/>
                  </a:lnTo>
                  <a:lnTo>
                    <a:pt x="1653" y="240"/>
                  </a:lnTo>
                  <a:lnTo>
                    <a:pt x="1653" y="238"/>
                  </a:lnTo>
                  <a:lnTo>
                    <a:pt x="1654" y="236"/>
                  </a:lnTo>
                  <a:lnTo>
                    <a:pt x="1645" y="225"/>
                  </a:lnTo>
                  <a:lnTo>
                    <a:pt x="1640" y="214"/>
                  </a:lnTo>
                  <a:lnTo>
                    <a:pt x="1634" y="203"/>
                  </a:lnTo>
                  <a:lnTo>
                    <a:pt x="1625" y="200"/>
                  </a:lnTo>
                  <a:lnTo>
                    <a:pt x="1625" y="191"/>
                  </a:lnTo>
                  <a:lnTo>
                    <a:pt x="1618" y="187"/>
                  </a:lnTo>
                  <a:lnTo>
                    <a:pt x="1605" y="167"/>
                  </a:lnTo>
                  <a:lnTo>
                    <a:pt x="1602" y="167"/>
                  </a:lnTo>
                  <a:close/>
                  <a:moveTo>
                    <a:pt x="2398" y="154"/>
                  </a:moveTo>
                  <a:lnTo>
                    <a:pt x="2398" y="160"/>
                  </a:lnTo>
                  <a:lnTo>
                    <a:pt x="2385" y="171"/>
                  </a:lnTo>
                  <a:lnTo>
                    <a:pt x="2373" y="189"/>
                  </a:lnTo>
                  <a:lnTo>
                    <a:pt x="2360" y="211"/>
                  </a:lnTo>
                  <a:lnTo>
                    <a:pt x="2351" y="234"/>
                  </a:lnTo>
                  <a:lnTo>
                    <a:pt x="2345" y="254"/>
                  </a:lnTo>
                  <a:lnTo>
                    <a:pt x="2351" y="254"/>
                  </a:lnTo>
                  <a:lnTo>
                    <a:pt x="2351" y="267"/>
                  </a:lnTo>
                  <a:lnTo>
                    <a:pt x="2354" y="267"/>
                  </a:lnTo>
                  <a:lnTo>
                    <a:pt x="2354" y="263"/>
                  </a:lnTo>
                  <a:lnTo>
                    <a:pt x="2356" y="260"/>
                  </a:lnTo>
                  <a:lnTo>
                    <a:pt x="2356" y="258"/>
                  </a:lnTo>
                  <a:lnTo>
                    <a:pt x="2358" y="258"/>
                  </a:lnTo>
                  <a:lnTo>
                    <a:pt x="2362" y="256"/>
                  </a:lnTo>
                  <a:lnTo>
                    <a:pt x="2365" y="254"/>
                  </a:lnTo>
                  <a:lnTo>
                    <a:pt x="2362" y="274"/>
                  </a:lnTo>
                  <a:lnTo>
                    <a:pt x="2358" y="274"/>
                  </a:lnTo>
                  <a:lnTo>
                    <a:pt x="2358" y="285"/>
                  </a:lnTo>
                  <a:lnTo>
                    <a:pt x="2360" y="296"/>
                  </a:lnTo>
                  <a:lnTo>
                    <a:pt x="2363" y="311"/>
                  </a:lnTo>
                  <a:lnTo>
                    <a:pt x="2367" y="321"/>
                  </a:lnTo>
                  <a:lnTo>
                    <a:pt x="2371" y="327"/>
                  </a:lnTo>
                  <a:lnTo>
                    <a:pt x="2373" y="291"/>
                  </a:lnTo>
                  <a:lnTo>
                    <a:pt x="2380" y="256"/>
                  </a:lnTo>
                  <a:lnTo>
                    <a:pt x="2389" y="223"/>
                  </a:lnTo>
                  <a:lnTo>
                    <a:pt x="2398" y="191"/>
                  </a:lnTo>
                  <a:lnTo>
                    <a:pt x="2411" y="187"/>
                  </a:lnTo>
                  <a:lnTo>
                    <a:pt x="2407" y="171"/>
                  </a:lnTo>
                  <a:lnTo>
                    <a:pt x="2402" y="154"/>
                  </a:lnTo>
                  <a:lnTo>
                    <a:pt x="2398" y="154"/>
                  </a:lnTo>
                  <a:close/>
                  <a:moveTo>
                    <a:pt x="5705" y="151"/>
                  </a:moveTo>
                  <a:lnTo>
                    <a:pt x="5702" y="176"/>
                  </a:lnTo>
                  <a:lnTo>
                    <a:pt x="5698" y="176"/>
                  </a:lnTo>
                  <a:lnTo>
                    <a:pt x="5694" y="267"/>
                  </a:lnTo>
                  <a:lnTo>
                    <a:pt x="5698" y="267"/>
                  </a:lnTo>
                  <a:lnTo>
                    <a:pt x="5700" y="278"/>
                  </a:lnTo>
                  <a:lnTo>
                    <a:pt x="5698" y="289"/>
                  </a:lnTo>
                  <a:lnTo>
                    <a:pt x="5698" y="300"/>
                  </a:lnTo>
                  <a:lnTo>
                    <a:pt x="5702" y="307"/>
                  </a:lnTo>
                  <a:lnTo>
                    <a:pt x="5703" y="283"/>
                  </a:lnTo>
                  <a:lnTo>
                    <a:pt x="5705" y="261"/>
                  </a:lnTo>
                  <a:lnTo>
                    <a:pt x="5711" y="243"/>
                  </a:lnTo>
                  <a:lnTo>
                    <a:pt x="5711" y="207"/>
                  </a:lnTo>
                  <a:lnTo>
                    <a:pt x="5714" y="207"/>
                  </a:lnTo>
                  <a:lnTo>
                    <a:pt x="5714" y="176"/>
                  </a:lnTo>
                  <a:lnTo>
                    <a:pt x="5718" y="176"/>
                  </a:lnTo>
                  <a:lnTo>
                    <a:pt x="5718" y="171"/>
                  </a:lnTo>
                  <a:lnTo>
                    <a:pt x="5714" y="171"/>
                  </a:lnTo>
                  <a:lnTo>
                    <a:pt x="5714" y="169"/>
                  </a:lnTo>
                  <a:lnTo>
                    <a:pt x="5714" y="167"/>
                  </a:lnTo>
                  <a:lnTo>
                    <a:pt x="5714" y="165"/>
                  </a:lnTo>
                  <a:lnTo>
                    <a:pt x="5716" y="165"/>
                  </a:lnTo>
                  <a:lnTo>
                    <a:pt x="5716" y="163"/>
                  </a:lnTo>
                  <a:lnTo>
                    <a:pt x="5718" y="163"/>
                  </a:lnTo>
                  <a:lnTo>
                    <a:pt x="5714" y="151"/>
                  </a:lnTo>
                  <a:lnTo>
                    <a:pt x="5705" y="151"/>
                  </a:lnTo>
                  <a:close/>
                  <a:moveTo>
                    <a:pt x="1985" y="151"/>
                  </a:moveTo>
                  <a:lnTo>
                    <a:pt x="1982" y="176"/>
                  </a:lnTo>
                  <a:lnTo>
                    <a:pt x="1978" y="176"/>
                  </a:lnTo>
                  <a:lnTo>
                    <a:pt x="1974" y="267"/>
                  </a:lnTo>
                  <a:lnTo>
                    <a:pt x="1978" y="267"/>
                  </a:lnTo>
                  <a:lnTo>
                    <a:pt x="1980" y="278"/>
                  </a:lnTo>
                  <a:lnTo>
                    <a:pt x="1978" y="289"/>
                  </a:lnTo>
                  <a:lnTo>
                    <a:pt x="1978" y="300"/>
                  </a:lnTo>
                  <a:lnTo>
                    <a:pt x="1982" y="307"/>
                  </a:lnTo>
                  <a:lnTo>
                    <a:pt x="1983" y="283"/>
                  </a:lnTo>
                  <a:lnTo>
                    <a:pt x="1985" y="261"/>
                  </a:lnTo>
                  <a:lnTo>
                    <a:pt x="1991" y="243"/>
                  </a:lnTo>
                  <a:lnTo>
                    <a:pt x="1991" y="207"/>
                  </a:lnTo>
                  <a:lnTo>
                    <a:pt x="1994" y="207"/>
                  </a:lnTo>
                  <a:lnTo>
                    <a:pt x="1994" y="176"/>
                  </a:lnTo>
                  <a:lnTo>
                    <a:pt x="1998" y="176"/>
                  </a:lnTo>
                  <a:lnTo>
                    <a:pt x="1998" y="171"/>
                  </a:lnTo>
                  <a:lnTo>
                    <a:pt x="1994" y="171"/>
                  </a:lnTo>
                  <a:lnTo>
                    <a:pt x="1994" y="169"/>
                  </a:lnTo>
                  <a:lnTo>
                    <a:pt x="1994" y="167"/>
                  </a:lnTo>
                  <a:lnTo>
                    <a:pt x="1994" y="165"/>
                  </a:lnTo>
                  <a:lnTo>
                    <a:pt x="1996" y="165"/>
                  </a:lnTo>
                  <a:lnTo>
                    <a:pt x="1996" y="163"/>
                  </a:lnTo>
                  <a:lnTo>
                    <a:pt x="1998" y="163"/>
                  </a:lnTo>
                  <a:lnTo>
                    <a:pt x="1994" y="151"/>
                  </a:lnTo>
                  <a:lnTo>
                    <a:pt x="1985" y="151"/>
                  </a:lnTo>
                  <a:close/>
                  <a:moveTo>
                    <a:pt x="5774" y="127"/>
                  </a:moveTo>
                  <a:lnTo>
                    <a:pt x="5773" y="140"/>
                  </a:lnTo>
                  <a:lnTo>
                    <a:pt x="5769" y="156"/>
                  </a:lnTo>
                  <a:lnTo>
                    <a:pt x="5765" y="174"/>
                  </a:lnTo>
                  <a:lnTo>
                    <a:pt x="5763" y="191"/>
                  </a:lnTo>
                  <a:lnTo>
                    <a:pt x="5763" y="205"/>
                  </a:lnTo>
                  <a:lnTo>
                    <a:pt x="5765" y="214"/>
                  </a:lnTo>
                  <a:lnTo>
                    <a:pt x="5767" y="201"/>
                  </a:lnTo>
                  <a:lnTo>
                    <a:pt x="5769" y="183"/>
                  </a:lnTo>
                  <a:lnTo>
                    <a:pt x="5773" y="165"/>
                  </a:lnTo>
                  <a:lnTo>
                    <a:pt x="5774" y="149"/>
                  </a:lnTo>
                  <a:lnTo>
                    <a:pt x="5776" y="134"/>
                  </a:lnTo>
                  <a:lnTo>
                    <a:pt x="5774" y="127"/>
                  </a:lnTo>
                  <a:close/>
                  <a:moveTo>
                    <a:pt x="2054" y="127"/>
                  </a:moveTo>
                  <a:lnTo>
                    <a:pt x="2053" y="140"/>
                  </a:lnTo>
                  <a:lnTo>
                    <a:pt x="2049" y="156"/>
                  </a:lnTo>
                  <a:lnTo>
                    <a:pt x="2045" y="174"/>
                  </a:lnTo>
                  <a:lnTo>
                    <a:pt x="2043" y="191"/>
                  </a:lnTo>
                  <a:lnTo>
                    <a:pt x="2043" y="205"/>
                  </a:lnTo>
                  <a:lnTo>
                    <a:pt x="2045" y="214"/>
                  </a:lnTo>
                  <a:lnTo>
                    <a:pt x="2047" y="201"/>
                  </a:lnTo>
                  <a:lnTo>
                    <a:pt x="2049" y="183"/>
                  </a:lnTo>
                  <a:lnTo>
                    <a:pt x="2053" y="165"/>
                  </a:lnTo>
                  <a:lnTo>
                    <a:pt x="2054" y="149"/>
                  </a:lnTo>
                  <a:lnTo>
                    <a:pt x="2056" y="134"/>
                  </a:lnTo>
                  <a:lnTo>
                    <a:pt x="2054" y="127"/>
                  </a:lnTo>
                  <a:close/>
                  <a:moveTo>
                    <a:pt x="5722" y="123"/>
                  </a:moveTo>
                  <a:lnTo>
                    <a:pt x="5718" y="131"/>
                  </a:lnTo>
                  <a:lnTo>
                    <a:pt x="5720" y="131"/>
                  </a:lnTo>
                  <a:lnTo>
                    <a:pt x="5722" y="129"/>
                  </a:lnTo>
                  <a:lnTo>
                    <a:pt x="5723" y="127"/>
                  </a:lnTo>
                  <a:lnTo>
                    <a:pt x="5725" y="125"/>
                  </a:lnTo>
                  <a:lnTo>
                    <a:pt x="5727" y="125"/>
                  </a:lnTo>
                  <a:lnTo>
                    <a:pt x="5725" y="123"/>
                  </a:lnTo>
                  <a:lnTo>
                    <a:pt x="5722" y="123"/>
                  </a:lnTo>
                  <a:close/>
                  <a:moveTo>
                    <a:pt x="2002" y="123"/>
                  </a:moveTo>
                  <a:lnTo>
                    <a:pt x="1998" y="131"/>
                  </a:lnTo>
                  <a:lnTo>
                    <a:pt x="2000" y="131"/>
                  </a:lnTo>
                  <a:lnTo>
                    <a:pt x="2002" y="129"/>
                  </a:lnTo>
                  <a:lnTo>
                    <a:pt x="2003" y="127"/>
                  </a:lnTo>
                  <a:lnTo>
                    <a:pt x="2005" y="125"/>
                  </a:lnTo>
                  <a:lnTo>
                    <a:pt x="2007" y="125"/>
                  </a:lnTo>
                  <a:lnTo>
                    <a:pt x="2005" y="123"/>
                  </a:lnTo>
                  <a:lnTo>
                    <a:pt x="2002" y="123"/>
                  </a:lnTo>
                  <a:close/>
                  <a:moveTo>
                    <a:pt x="5682" y="120"/>
                  </a:moveTo>
                  <a:lnTo>
                    <a:pt x="5682" y="131"/>
                  </a:lnTo>
                  <a:lnTo>
                    <a:pt x="5683" y="145"/>
                  </a:lnTo>
                  <a:lnTo>
                    <a:pt x="5685" y="160"/>
                  </a:lnTo>
                  <a:lnTo>
                    <a:pt x="5691" y="167"/>
                  </a:lnTo>
                  <a:lnTo>
                    <a:pt x="5698" y="131"/>
                  </a:lnTo>
                  <a:lnTo>
                    <a:pt x="5691" y="127"/>
                  </a:lnTo>
                  <a:lnTo>
                    <a:pt x="5691" y="120"/>
                  </a:lnTo>
                  <a:lnTo>
                    <a:pt x="5682" y="120"/>
                  </a:lnTo>
                  <a:close/>
                  <a:moveTo>
                    <a:pt x="1962" y="120"/>
                  </a:moveTo>
                  <a:lnTo>
                    <a:pt x="1962" y="131"/>
                  </a:lnTo>
                  <a:lnTo>
                    <a:pt x="1963" y="145"/>
                  </a:lnTo>
                  <a:lnTo>
                    <a:pt x="1965" y="160"/>
                  </a:lnTo>
                  <a:lnTo>
                    <a:pt x="1971" y="167"/>
                  </a:lnTo>
                  <a:lnTo>
                    <a:pt x="1978" y="131"/>
                  </a:lnTo>
                  <a:lnTo>
                    <a:pt x="1971" y="127"/>
                  </a:lnTo>
                  <a:lnTo>
                    <a:pt x="1971" y="120"/>
                  </a:lnTo>
                  <a:lnTo>
                    <a:pt x="1962" y="120"/>
                  </a:lnTo>
                  <a:close/>
                  <a:moveTo>
                    <a:pt x="2551" y="76"/>
                  </a:moveTo>
                  <a:lnTo>
                    <a:pt x="2551" y="80"/>
                  </a:lnTo>
                  <a:lnTo>
                    <a:pt x="2545" y="89"/>
                  </a:lnTo>
                  <a:lnTo>
                    <a:pt x="2543" y="100"/>
                  </a:lnTo>
                  <a:lnTo>
                    <a:pt x="2543" y="111"/>
                  </a:lnTo>
                  <a:lnTo>
                    <a:pt x="2542" y="123"/>
                  </a:lnTo>
                  <a:lnTo>
                    <a:pt x="2538" y="123"/>
                  </a:lnTo>
                  <a:lnTo>
                    <a:pt x="2534" y="171"/>
                  </a:lnTo>
                  <a:lnTo>
                    <a:pt x="2531" y="171"/>
                  </a:lnTo>
                  <a:lnTo>
                    <a:pt x="2531" y="207"/>
                  </a:lnTo>
                  <a:lnTo>
                    <a:pt x="2525" y="207"/>
                  </a:lnTo>
                  <a:lnTo>
                    <a:pt x="2525" y="251"/>
                  </a:lnTo>
                  <a:lnTo>
                    <a:pt x="2522" y="251"/>
                  </a:lnTo>
                  <a:lnTo>
                    <a:pt x="2520" y="265"/>
                  </a:lnTo>
                  <a:lnTo>
                    <a:pt x="2520" y="283"/>
                  </a:lnTo>
                  <a:lnTo>
                    <a:pt x="2522" y="301"/>
                  </a:lnTo>
                  <a:lnTo>
                    <a:pt x="2525" y="311"/>
                  </a:lnTo>
                  <a:lnTo>
                    <a:pt x="2527" y="292"/>
                  </a:lnTo>
                  <a:lnTo>
                    <a:pt x="2533" y="276"/>
                  </a:lnTo>
                  <a:lnTo>
                    <a:pt x="2538" y="263"/>
                  </a:lnTo>
                  <a:lnTo>
                    <a:pt x="2542" y="247"/>
                  </a:lnTo>
                  <a:lnTo>
                    <a:pt x="2551" y="247"/>
                  </a:lnTo>
                  <a:lnTo>
                    <a:pt x="2547" y="261"/>
                  </a:lnTo>
                  <a:lnTo>
                    <a:pt x="2543" y="272"/>
                  </a:lnTo>
                  <a:lnTo>
                    <a:pt x="2538" y="283"/>
                  </a:lnTo>
                  <a:lnTo>
                    <a:pt x="2538" y="296"/>
                  </a:lnTo>
                  <a:lnTo>
                    <a:pt x="2534" y="296"/>
                  </a:lnTo>
                  <a:lnTo>
                    <a:pt x="2538" y="303"/>
                  </a:lnTo>
                  <a:lnTo>
                    <a:pt x="2534" y="303"/>
                  </a:lnTo>
                  <a:lnTo>
                    <a:pt x="2531" y="334"/>
                  </a:lnTo>
                  <a:lnTo>
                    <a:pt x="2525" y="334"/>
                  </a:lnTo>
                  <a:lnTo>
                    <a:pt x="2525" y="347"/>
                  </a:lnTo>
                  <a:lnTo>
                    <a:pt x="2525" y="360"/>
                  </a:lnTo>
                  <a:lnTo>
                    <a:pt x="2527" y="372"/>
                  </a:lnTo>
                  <a:lnTo>
                    <a:pt x="2531" y="380"/>
                  </a:lnTo>
                  <a:lnTo>
                    <a:pt x="2533" y="343"/>
                  </a:lnTo>
                  <a:lnTo>
                    <a:pt x="2540" y="309"/>
                  </a:lnTo>
                  <a:lnTo>
                    <a:pt x="2551" y="280"/>
                  </a:lnTo>
                  <a:lnTo>
                    <a:pt x="2554" y="251"/>
                  </a:lnTo>
                  <a:lnTo>
                    <a:pt x="2558" y="251"/>
                  </a:lnTo>
                  <a:lnTo>
                    <a:pt x="2560" y="249"/>
                  </a:lnTo>
                  <a:lnTo>
                    <a:pt x="2560" y="249"/>
                  </a:lnTo>
                  <a:lnTo>
                    <a:pt x="2560" y="249"/>
                  </a:lnTo>
                  <a:lnTo>
                    <a:pt x="2562" y="249"/>
                  </a:lnTo>
                  <a:lnTo>
                    <a:pt x="2563" y="249"/>
                  </a:lnTo>
                  <a:lnTo>
                    <a:pt x="2565" y="247"/>
                  </a:lnTo>
                  <a:lnTo>
                    <a:pt x="2562" y="269"/>
                  </a:lnTo>
                  <a:lnTo>
                    <a:pt x="2554" y="287"/>
                  </a:lnTo>
                  <a:lnTo>
                    <a:pt x="2554" y="307"/>
                  </a:lnTo>
                  <a:lnTo>
                    <a:pt x="2551" y="307"/>
                  </a:lnTo>
                  <a:lnTo>
                    <a:pt x="2551" y="407"/>
                  </a:lnTo>
                  <a:lnTo>
                    <a:pt x="2554" y="407"/>
                  </a:lnTo>
                  <a:lnTo>
                    <a:pt x="2554" y="403"/>
                  </a:lnTo>
                  <a:lnTo>
                    <a:pt x="2558" y="392"/>
                  </a:lnTo>
                  <a:lnTo>
                    <a:pt x="2560" y="380"/>
                  </a:lnTo>
                  <a:lnTo>
                    <a:pt x="2560" y="365"/>
                  </a:lnTo>
                  <a:lnTo>
                    <a:pt x="2562" y="351"/>
                  </a:lnTo>
                  <a:lnTo>
                    <a:pt x="2565" y="351"/>
                  </a:lnTo>
                  <a:lnTo>
                    <a:pt x="2565" y="334"/>
                  </a:lnTo>
                  <a:lnTo>
                    <a:pt x="2571" y="334"/>
                  </a:lnTo>
                  <a:lnTo>
                    <a:pt x="2574" y="300"/>
                  </a:lnTo>
                  <a:lnTo>
                    <a:pt x="2578" y="300"/>
                  </a:lnTo>
                  <a:lnTo>
                    <a:pt x="2578" y="247"/>
                  </a:lnTo>
                  <a:lnTo>
                    <a:pt x="2578" y="212"/>
                  </a:lnTo>
                  <a:lnTo>
                    <a:pt x="2576" y="180"/>
                  </a:lnTo>
                  <a:lnTo>
                    <a:pt x="2571" y="151"/>
                  </a:lnTo>
                  <a:lnTo>
                    <a:pt x="2571" y="131"/>
                  </a:lnTo>
                  <a:lnTo>
                    <a:pt x="2565" y="131"/>
                  </a:lnTo>
                  <a:lnTo>
                    <a:pt x="2565" y="120"/>
                  </a:lnTo>
                  <a:lnTo>
                    <a:pt x="2562" y="120"/>
                  </a:lnTo>
                  <a:lnTo>
                    <a:pt x="2562" y="103"/>
                  </a:lnTo>
                  <a:lnTo>
                    <a:pt x="2558" y="103"/>
                  </a:lnTo>
                  <a:lnTo>
                    <a:pt x="2554" y="76"/>
                  </a:lnTo>
                  <a:lnTo>
                    <a:pt x="2551" y="76"/>
                  </a:lnTo>
                  <a:close/>
                  <a:moveTo>
                    <a:pt x="3725" y="0"/>
                  </a:moveTo>
                  <a:lnTo>
                    <a:pt x="3738" y="0"/>
                  </a:lnTo>
                  <a:lnTo>
                    <a:pt x="3738" y="3"/>
                  </a:lnTo>
                  <a:lnTo>
                    <a:pt x="3734" y="12"/>
                  </a:lnTo>
                  <a:lnTo>
                    <a:pt x="3734" y="25"/>
                  </a:lnTo>
                  <a:lnTo>
                    <a:pt x="3734" y="40"/>
                  </a:lnTo>
                  <a:lnTo>
                    <a:pt x="3731" y="40"/>
                  </a:lnTo>
                  <a:lnTo>
                    <a:pt x="3731" y="123"/>
                  </a:lnTo>
                  <a:lnTo>
                    <a:pt x="3725" y="123"/>
                  </a:lnTo>
                  <a:lnTo>
                    <a:pt x="3725" y="127"/>
                  </a:lnTo>
                  <a:lnTo>
                    <a:pt x="3731" y="127"/>
                  </a:lnTo>
                  <a:lnTo>
                    <a:pt x="3731" y="140"/>
                  </a:lnTo>
                  <a:lnTo>
                    <a:pt x="3725" y="140"/>
                  </a:lnTo>
                  <a:lnTo>
                    <a:pt x="3725" y="143"/>
                  </a:lnTo>
                  <a:lnTo>
                    <a:pt x="3734" y="147"/>
                  </a:lnTo>
                  <a:lnTo>
                    <a:pt x="3734" y="167"/>
                  </a:lnTo>
                  <a:lnTo>
                    <a:pt x="3738" y="167"/>
                  </a:lnTo>
                  <a:lnTo>
                    <a:pt x="3738" y="183"/>
                  </a:lnTo>
                  <a:lnTo>
                    <a:pt x="3742" y="183"/>
                  </a:lnTo>
                  <a:lnTo>
                    <a:pt x="3742" y="203"/>
                  </a:lnTo>
                  <a:lnTo>
                    <a:pt x="3745" y="203"/>
                  </a:lnTo>
                  <a:lnTo>
                    <a:pt x="3751" y="247"/>
                  </a:lnTo>
                  <a:lnTo>
                    <a:pt x="3754" y="247"/>
                  </a:lnTo>
                  <a:lnTo>
                    <a:pt x="3754" y="254"/>
                  </a:lnTo>
                  <a:lnTo>
                    <a:pt x="3762" y="260"/>
                  </a:lnTo>
                  <a:lnTo>
                    <a:pt x="3762" y="274"/>
                  </a:lnTo>
                  <a:lnTo>
                    <a:pt x="3765" y="274"/>
                  </a:lnTo>
                  <a:lnTo>
                    <a:pt x="3758" y="180"/>
                  </a:lnTo>
                  <a:lnTo>
                    <a:pt x="3753" y="165"/>
                  </a:lnTo>
                  <a:lnTo>
                    <a:pt x="3751" y="147"/>
                  </a:lnTo>
                  <a:lnTo>
                    <a:pt x="3754" y="147"/>
                  </a:lnTo>
                  <a:lnTo>
                    <a:pt x="3754" y="151"/>
                  </a:lnTo>
                  <a:lnTo>
                    <a:pt x="3765" y="147"/>
                  </a:lnTo>
                  <a:lnTo>
                    <a:pt x="3765" y="151"/>
                  </a:lnTo>
                  <a:lnTo>
                    <a:pt x="3771" y="151"/>
                  </a:lnTo>
                  <a:lnTo>
                    <a:pt x="3771" y="163"/>
                  </a:lnTo>
                  <a:lnTo>
                    <a:pt x="3774" y="163"/>
                  </a:lnTo>
                  <a:lnTo>
                    <a:pt x="3771" y="123"/>
                  </a:lnTo>
                  <a:lnTo>
                    <a:pt x="3782" y="123"/>
                  </a:lnTo>
                  <a:lnTo>
                    <a:pt x="3785" y="147"/>
                  </a:lnTo>
                  <a:lnTo>
                    <a:pt x="3791" y="167"/>
                  </a:lnTo>
                  <a:lnTo>
                    <a:pt x="3791" y="203"/>
                  </a:lnTo>
                  <a:lnTo>
                    <a:pt x="3794" y="203"/>
                  </a:lnTo>
                  <a:lnTo>
                    <a:pt x="3794" y="231"/>
                  </a:lnTo>
                  <a:lnTo>
                    <a:pt x="3798" y="231"/>
                  </a:lnTo>
                  <a:lnTo>
                    <a:pt x="3798" y="240"/>
                  </a:lnTo>
                  <a:lnTo>
                    <a:pt x="3802" y="240"/>
                  </a:lnTo>
                  <a:lnTo>
                    <a:pt x="3805" y="263"/>
                  </a:lnTo>
                  <a:lnTo>
                    <a:pt x="3811" y="263"/>
                  </a:lnTo>
                  <a:lnTo>
                    <a:pt x="3811" y="231"/>
                  </a:lnTo>
                  <a:lnTo>
                    <a:pt x="3813" y="201"/>
                  </a:lnTo>
                  <a:lnTo>
                    <a:pt x="3818" y="176"/>
                  </a:lnTo>
                  <a:lnTo>
                    <a:pt x="3822" y="176"/>
                  </a:lnTo>
                  <a:lnTo>
                    <a:pt x="3822" y="180"/>
                  </a:lnTo>
                  <a:lnTo>
                    <a:pt x="3825" y="180"/>
                  </a:lnTo>
                  <a:lnTo>
                    <a:pt x="3825" y="183"/>
                  </a:lnTo>
                  <a:lnTo>
                    <a:pt x="3822" y="191"/>
                  </a:lnTo>
                  <a:lnTo>
                    <a:pt x="3831" y="187"/>
                  </a:lnTo>
                  <a:lnTo>
                    <a:pt x="3831" y="254"/>
                  </a:lnTo>
                  <a:lnTo>
                    <a:pt x="3838" y="265"/>
                  </a:lnTo>
                  <a:lnTo>
                    <a:pt x="3845" y="281"/>
                  </a:lnTo>
                  <a:lnTo>
                    <a:pt x="3851" y="300"/>
                  </a:lnTo>
                  <a:lnTo>
                    <a:pt x="3854" y="320"/>
                  </a:lnTo>
                  <a:lnTo>
                    <a:pt x="3858" y="334"/>
                  </a:lnTo>
                  <a:lnTo>
                    <a:pt x="3860" y="334"/>
                  </a:lnTo>
                  <a:lnTo>
                    <a:pt x="3860" y="334"/>
                  </a:lnTo>
                  <a:lnTo>
                    <a:pt x="3860" y="334"/>
                  </a:lnTo>
                  <a:lnTo>
                    <a:pt x="3860" y="334"/>
                  </a:lnTo>
                  <a:lnTo>
                    <a:pt x="3862" y="332"/>
                  </a:lnTo>
                  <a:lnTo>
                    <a:pt x="3862" y="331"/>
                  </a:lnTo>
                  <a:lnTo>
                    <a:pt x="3865" y="331"/>
                  </a:lnTo>
                  <a:lnTo>
                    <a:pt x="3862" y="314"/>
                  </a:lnTo>
                  <a:lnTo>
                    <a:pt x="3863" y="294"/>
                  </a:lnTo>
                  <a:lnTo>
                    <a:pt x="3863" y="269"/>
                  </a:lnTo>
                  <a:lnTo>
                    <a:pt x="3863" y="245"/>
                  </a:lnTo>
                  <a:lnTo>
                    <a:pt x="3865" y="223"/>
                  </a:lnTo>
                  <a:lnTo>
                    <a:pt x="3871" y="223"/>
                  </a:lnTo>
                  <a:lnTo>
                    <a:pt x="3865" y="214"/>
                  </a:lnTo>
                  <a:lnTo>
                    <a:pt x="3871" y="214"/>
                  </a:lnTo>
                  <a:lnTo>
                    <a:pt x="3871" y="180"/>
                  </a:lnTo>
                  <a:lnTo>
                    <a:pt x="3874" y="180"/>
                  </a:lnTo>
                  <a:lnTo>
                    <a:pt x="3874" y="154"/>
                  </a:lnTo>
                  <a:lnTo>
                    <a:pt x="3882" y="132"/>
                  </a:lnTo>
                  <a:lnTo>
                    <a:pt x="3885" y="107"/>
                  </a:lnTo>
                  <a:lnTo>
                    <a:pt x="3894" y="107"/>
                  </a:lnTo>
                  <a:lnTo>
                    <a:pt x="3885" y="167"/>
                  </a:lnTo>
                  <a:lnTo>
                    <a:pt x="3882" y="167"/>
                  </a:lnTo>
                  <a:lnTo>
                    <a:pt x="3882" y="203"/>
                  </a:lnTo>
                  <a:lnTo>
                    <a:pt x="3878" y="203"/>
                  </a:lnTo>
                  <a:lnTo>
                    <a:pt x="3882" y="211"/>
                  </a:lnTo>
                  <a:lnTo>
                    <a:pt x="3882" y="214"/>
                  </a:lnTo>
                  <a:lnTo>
                    <a:pt x="3880" y="218"/>
                  </a:lnTo>
                  <a:lnTo>
                    <a:pt x="3878" y="218"/>
                  </a:lnTo>
                  <a:lnTo>
                    <a:pt x="3878" y="220"/>
                  </a:lnTo>
                  <a:lnTo>
                    <a:pt x="3882" y="260"/>
                  </a:lnTo>
                  <a:lnTo>
                    <a:pt x="3882" y="323"/>
                  </a:lnTo>
                  <a:lnTo>
                    <a:pt x="3885" y="323"/>
                  </a:lnTo>
                  <a:lnTo>
                    <a:pt x="3887" y="336"/>
                  </a:lnTo>
                  <a:lnTo>
                    <a:pt x="3887" y="349"/>
                  </a:lnTo>
                  <a:lnTo>
                    <a:pt x="3891" y="360"/>
                  </a:lnTo>
                  <a:lnTo>
                    <a:pt x="3894" y="327"/>
                  </a:lnTo>
                  <a:lnTo>
                    <a:pt x="3898" y="327"/>
                  </a:lnTo>
                  <a:lnTo>
                    <a:pt x="3898" y="320"/>
                  </a:lnTo>
                  <a:lnTo>
                    <a:pt x="3902" y="320"/>
                  </a:lnTo>
                  <a:lnTo>
                    <a:pt x="3905" y="300"/>
                  </a:lnTo>
                  <a:lnTo>
                    <a:pt x="3922" y="287"/>
                  </a:lnTo>
                  <a:lnTo>
                    <a:pt x="3923" y="256"/>
                  </a:lnTo>
                  <a:lnTo>
                    <a:pt x="3925" y="221"/>
                  </a:lnTo>
                  <a:lnTo>
                    <a:pt x="3931" y="185"/>
                  </a:lnTo>
                  <a:lnTo>
                    <a:pt x="3938" y="154"/>
                  </a:lnTo>
                  <a:lnTo>
                    <a:pt x="3940" y="143"/>
                  </a:lnTo>
                  <a:lnTo>
                    <a:pt x="3940" y="132"/>
                  </a:lnTo>
                  <a:lnTo>
                    <a:pt x="3943" y="123"/>
                  </a:lnTo>
                  <a:lnTo>
                    <a:pt x="3951" y="114"/>
                  </a:lnTo>
                  <a:lnTo>
                    <a:pt x="3951" y="111"/>
                  </a:lnTo>
                  <a:lnTo>
                    <a:pt x="3954" y="111"/>
                  </a:lnTo>
                  <a:lnTo>
                    <a:pt x="3954" y="131"/>
                  </a:lnTo>
                  <a:lnTo>
                    <a:pt x="3951" y="131"/>
                  </a:lnTo>
                  <a:lnTo>
                    <a:pt x="3942" y="191"/>
                  </a:lnTo>
                  <a:lnTo>
                    <a:pt x="3938" y="211"/>
                  </a:lnTo>
                  <a:lnTo>
                    <a:pt x="3936" y="238"/>
                  </a:lnTo>
                  <a:lnTo>
                    <a:pt x="3936" y="271"/>
                  </a:lnTo>
                  <a:lnTo>
                    <a:pt x="3936" y="305"/>
                  </a:lnTo>
                  <a:lnTo>
                    <a:pt x="3936" y="338"/>
                  </a:lnTo>
                  <a:lnTo>
                    <a:pt x="3938" y="365"/>
                  </a:lnTo>
                  <a:lnTo>
                    <a:pt x="3942" y="383"/>
                  </a:lnTo>
                  <a:lnTo>
                    <a:pt x="3943" y="394"/>
                  </a:lnTo>
                  <a:lnTo>
                    <a:pt x="3942" y="407"/>
                  </a:lnTo>
                  <a:lnTo>
                    <a:pt x="3942" y="418"/>
                  </a:lnTo>
                  <a:lnTo>
                    <a:pt x="3945" y="427"/>
                  </a:lnTo>
                  <a:lnTo>
                    <a:pt x="3945" y="283"/>
                  </a:lnTo>
                  <a:lnTo>
                    <a:pt x="3942" y="283"/>
                  </a:lnTo>
                  <a:lnTo>
                    <a:pt x="3942" y="251"/>
                  </a:lnTo>
                  <a:lnTo>
                    <a:pt x="3954" y="254"/>
                  </a:lnTo>
                  <a:lnTo>
                    <a:pt x="3958" y="283"/>
                  </a:lnTo>
                  <a:lnTo>
                    <a:pt x="3962" y="283"/>
                  </a:lnTo>
                  <a:lnTo>
                    <a:pt x="3971" y="207"/>
                  </a:lnTo>
                  <a:lnTo>
                    <a:pt x="3974" y="207"/>
                  </a:lnTo>
                  <a:lnTo>
                    <a:pt x="3974" y="196"/>
                  </a:lnTo>
                  <a:lnTo>
                    <a:pt x="3978" y="196"/>
                  </a:lnTo>
                  <a:lnTo>
                    <a:pt x="3978" y="180"/>
                  </a:lnTo>
                  <a:lnTo>
                    <a:pt x="3982" y="180"/>
                  </a:lnTo>
                  <a:lnTo>
                    <a:pt x="3982" y="169"/>
                  </a:lnTo>
                  <a:lnTo>
                    <a:pt x="3978" y="156"/>
                  </a:lnTo>
                  <a:lnTo>
                    <a:pt x="3973" y="143"/>
                  </a:lnTo>
                  <a:lnTo>
                    <a:pt x="3971" y="131"/>
                  </a:lnTo>
                  <a:lnTo>
                    <a:pt x="3974" y="132"/>
                  </a:lnTo>
                  <a:lnTo>
                    <a:pt x="3978" y="132"/>
                  </a:lnTo>
                  <a:lnTo>
                    <a:pt x="3980" y="134"/>
                  </a:lnTo>
                  <a:lnTo>
                    <a:pt x="3980" y="136"/>
                  </a:lnTo>
                  <a:lnTo>
                    <a:pt x="3982" y="138"/>
                  </a:lnTo>
                  <a:lnTo>
                    <a:pt x="3982" y="143"/>
                  </a:lnTo>
                  <a:lnTo>
                    <a:pt x="3989" y="154"/>
                  </a:lnTo>
                  <a:lnTo>
                    <a:pt x="3993" y="171"/>
                  </a:lnTo>
                  <a:lnTo>
                    <a:pt x="3994" y="185"/>
                  </a:lnTo>
                  <a:lnTo>
                    <a:pt x="3996" y="200"/>
                  </a:lnTo>
                  <a:lnTo>
                    <a:pt x="4002" y="211"/>
                  </a:lnTo>
                  <a:lnTo>
                    <a:pt x="4002" y="203"/>
                  </a:lnTo>
                  <a:lnTo>
                    <a:pt x="4005" y="192"/>
                  </a:lnTo>
                  <a:lnTo>
                    <a:pt x="4005" y="180"/>
                  </a:lnTo>
                  <a:lnTo>
                    <a:pt x="4002" y="167"/>
                  </a:lnTo>
                  <a:lnTo>
                    <a:pt x="4014" y="167"/>
                  </a:lnTo>
                  <a:lnTo>
                    <a:pt x="4014" y="151"/>
                  </a:lnTo>
                  <a:lnTo>
                    <a:pt x="4025" y="151"/>
                  </a:lnTo>
                  <a:lnTo>
                    <a:pt x="4022" y="200"/>
                  </a:lnTo>
                  <a:lnTo>
                    <a:pt x="4031" y="203"/>
                  </a:lnTo>
                  <a:lnTo>
                    <a:pt x="4031" y="220"/>
                  </a:lnTo>
                  <a:lnTo>
                    <a:pt x="4034" y="220"/>
                  </a:lnTo>
                  <a:lnTo>
                    <a:pt x="4038" y="236"/>
                  </a:lnTo>
                  <a:lnTo>
                    <a:pt x="4042" y="236"/>
                  </a:lnTo>
                  <a:lnTo>
                    <a:pt x="4051" y="271"/>
                  </a:lnTo>
                  <a:lnTo>
                    <a:pt x="4058" y="271"/>
                  </a:lnTo>
                  <a:lnTo>
                    <a:pt x="4062" y="307"/>
                  </a:lnTo>
                  <a:lnTo>
                    <a:pt x="4065" y="307"/>
                  </a:lnTo>
                  <a:lnTo>
                    <a:pt x="4065" y="303"/>
                  </a:lnTo>
                  <a:lnTo>
                    <a:pt x="4074" y="289"/>
                  </a:lnTo>
                  <a:lnTo>
                    <a:pt x="4076" y="269"/>
                  </a:lnTo>
                  <a:lnTo>
                    <a:pt x="4076" y="245"/>
                  </a:lnTo>
                  <a:lnTo>
                    <a:pt x="4074" y="221"/>
                  </a:lnTo>
                  <a:lnTo>
                    <a:pt x="4073" y="198"/>
                  </a:lnTo>
                  <a:lnTo>
                    <a:pt x="4071" y="180"/>
                  </a:lnTo>
                  <a:lnTo>
                    <a:pt x="4074" y="180"/>
                  </a:lnTo>
                  <a:lnTo>
                    <a:pt x="4074" y="183"/>
                  </a:lnTo>
                  <a:lnTo>
                    <a:pt x="4076" y="185"/>
                  </a:lnTo>
                  <a:lnTo>
                    <a:pt x="4076" y="185"/>
                  </a:lnTo>
                  <a:lnTo>
                    <a:pt x="4076" y="183"/>
                  </a:lnTo>
                  <a:lnTo>
                    <a:pt x="4078" y="181"/>
                  </a:lnTo>
                  <a:lnTo>
                    <a:pt x="4078" y="178"/>
                  </a:lnTo>
                  <a:lnTo>
                    <a:pt x="4078" y="176"/>
                  </a:lnTo>
                  <a:lnTo>
                    <a:pt x="4078" y="176"/>
                  </a:lnTo>
                  <a:lnTo>
                    <a:pt x="4074" y="176"/>
                  </a:lnTo>
                  <a:lnTo>
                    <a:pt x="4065" y="123"/>
                  </a:lnTo>
                  <a:lnTo>
                    <a:pt x="4062" y="123"/>
                  </a:lnTo>
                  <a:lnTo>
                    <a:pt x="4062" y="100"/>
                  </a:lnTo>
                  <a:lnTo>
                    <a:pt x="4058" y="100"/>
                  </a:lnTo>
                  <a:lnTo>
                    <a:pt x="4054" y="80"/>
                  </a:lnTo>
                  <a:lnTo>
                    <a:pt x="4065" y="80"/>
                  </a:lnTo>
                  <a:lnTo>
                    <a:pt x="4071" y="112"/>
                  </a:lnTo>
                  <a:lnTo>
                    <a:pt x="4080" y="145"/>
                  </a:lnTo>
                  <a:lnTo>
                    <a:pt x="4091" y="176"/>
                  </a:lnTo>
                  <a:lnTo>
                    <a:pt x="4098" y="240"/>
                  </a:lnTo>
                  <a:lnTo>
                    <a:pt x="4100" y="238"/>
                  </a:lnTo>
                  <a:lnTo>
                    <a:pt x="4100" y="238"/>
                  </a:lnTo>
                  <a:lnTo>
                    <a:pt x="4100" y="238"/>
                  </a:lnTo>
                  <a:lnTo>
                    <a:pt x="4100" y="238"/>
                  </a:lnTo>
                  <a:lnTo>
                    <a:pt x="4102" y="236"/>
                  </a:lnTo>
                  <a:lnTo>
                    <a:pt x="4102" y="236"/>
                  </a:lnTo>
                  <a:lnTo>
                    <a:pt x="4109" y="227"/>
                  </a:lnTo>
                  <a:lnTo>
                    <a:pt x="4111" y="218"/>
                  </a:lnTo>
                  <a:lnTo>
                    <a:pt x="4111" y="207"/>
                  </a:lnTo>
                  <a:lnTo>
                    <a:pt x="4114" y="196"/>
                  </a:lnTo>
                  <a:lnTo>
                    <a:pt x="4125" y="156"/>
                  </a:lnTo>
                  <a:lnTo>
                    <a:pt x="4134" y="114"/>
                  </a:lnTo>
                  <a:lnTo>
                    <a:pt x="4142" y="114"/>
                  </a:lnTo>
                  <a:lnTo>
                    <a:pt x="4140" y="143"/>
                  </a:lnTo>
                  <a:lnTo>
                    <a:pt x="4133" y="169"/>
                  </a:lnTo>
                  <a:lnTo>
                    <a:pt x="4127" y="194"/>
                  </a:lnTo>
                  <a:lnTo>
                    <a:pt x="4122" y="220"/>
                  </a:lnTo>
                  <a:lnTo>
                    <a:pt x="4125" y="220"/>
                  </a:lnTo>
                  <a:lnTo>
                    <a:pt x="4125" y="211"/>
                  </a:lnTo>
                  <a:lnTo>
                    <a:pt x="4133" y="198"/>
                  </a:lnTo>
                  <a:lnTo>
                    <a:pt x="4140" y="178"/>
                  </a:lnTo>
                  <a:lnTo>
                    <a:pt x="4143" y="154"/>
                  </a:lnTo>
                  <a:lnTo>
                    <a:pt x="4149" y="132"/>
                  </a:lnTo>
                  <a:lnTo>
                    <a:pt x="4154" y="114"/>
                  </a:lnTo>
                  <a:lnTo>
                    <a:pt x="4158" y="114"/>
                  </a:lnTo>
                  <a:lnTo>
                    <a:pt x="4158" y="140"/>
                  </a:lnTo>
                  <a:lnTo>
                    <a:pt x="4154" y="140"/>
                  </a:lnTo>
                  <a:lnTo>
                    <a:pt x="4154" y="160"/>
                  </a:lnTo>
                  <a:lnTo>
                    <a:pt x="4151" y="160"/>
                  </a:lnTo>
                  <a:lnTo>
                    <a:pt x="4143" y="189"/>
                  </a:lnTo>
                  <a:lnTo>
                    <a:pt x="4143" y="220"/>
                  </a:lnTo>
                  <a:lnTo>
                    <a:pt x="4145" y="252"/>
                  </a:lnTo>
                  <a:lnTo>
                    <a:pt x="4145" y="287"/>
                  </a:lnTo>
                  <a:lnTo>
                    <a:pt x="4154" y="287"/>
                  </a:lnTo>
                  <a:lnTo>
                    <a:pt x="4154" y="311"/>
                  </a:lnTo>
                  <a:lnTo>
                    <a:pt x="4158" y="311"/>
                  </a:lnTo>
                  <a:lnTo>
                    <a:pt x="4158" y="307"/>
                  </a:lnTo>
                  <a:lnTo>
                    <a:pt x="4162" y="307"/>
                  </a:lnTo>
                  <a:lnTo>
                    <a:pt x="4171" y="260"/>
                  </a:lnTo>
                  <a:lnTo>
                    <a:pt x="4174" y="260"/>
                  </a:lnTo>
                  <a:lnTo>
                    <a:pt x="4174" y="243"/>
                  </a:lnTo>
                  <a:lnTo>
                    <a:pt x="4178" y="243"/>
                  </a:lnTo>
                  <a:lnTo>
                    <a:pt x="4178" y="223"/>
                  </a:lnTo>
                  <a:lnTo>
                    <a:pt x="4182" y="223"/>
                  </a:lnTo>
                  <a:lnTo>
                    <a:pt x="4182" y="211"/>
                  </a:lnTo>
                  <a:lnTo>
                    <a:pt x="4185" y="211"/>
                  </a:lnTo>
                  <a:lnTo>
                    <a:pt x="4185" y="196"/>
                  </a:lnTo>
                  <a:lnTo>
                    <a:pt x="4191" y="196"/>
                  </a:lnTo>
                  <a:lnTo>
                    <a:pt x="4191" y="176"/>
                  </a:lnTo>
                  <a:lnTo>
                    <a:pt x="4196" y="156"/>
                  </a:lnTo>
                  <a:lnTo>
                    <a:pt x="4200" y="138"/>
                  </a:lnTo>
                  <a:lnTo>
                    <a:pt x="4202" y="114"/>
                  </a:lnTo>
                  <a:lnTo>
                    <a:pt x="4214" y="114"/>
                  </a:lnTo>
                  <a:lnTo>
                    <a:pt x="4214" y="120"/>
                  </a:lnTo>
                  <a:lnTo>
                    <a:pt x="4211" y="120"/>
                  </a:lnTo>
                  <a:lnTo>
                    <a:pt x="4211" y="143"/>
                  </a:lnTo>
                  <a:lnTo>
                    <a:pt x="4205" y="143"/>
                  </a:lnTo>
                  <a:lnTo>
                    <a:pt x="4194" y="211"/>
                  </a:lnTo>
                  <a:lnTo>
                    <a:pt x="4198" y="211"/>
                  </a:lnTo>
                  <a:lnTo>
                    <a:pt x="4214" y="154"/>
                  </a:lnTo>
                  <a:lnTo>
                    <a:pt x="4222" y="154"/>
                  </a:lnTo>
                  <a:lnTo>
                    <a:pt x="4218" y="176"/>
                  </a:lnTo>
                  <a:lnTo>
                    <a:pt x="4211" y="194"/>
                  </a:lnTo>
                  <a:lnTo>
                    <a:pt x="4205" y="214"/>
                  </a:lnTo>
                  <a:lnTo>
                    <a:pt x="4214" y="214"/>
                  </a:lnTo>
                  <a:lnTo>
                    <a:pt x="4214" y="231"/>
                  </a:lnTo>
                  <a:lnTo>
                    <a:pt x="4218" y="231"/>
                  </a:lnTo>
                  <a:lnTo>
                    <a:pt x="4220" y="216"/>
                  </a:lnTo>
                  <a:lnTo>
                    <a:pt x="4225" y="203"/>
                  </a:lnTo>
                  <a:lnTo>
                    <a:pt x="4231" y="191"/>
                  </a:lnTo>
                  <a:lnTo>
                    <a:pt x="4231" y="171"/>
                  </a:lnTo>
                  <a:lnTo>
                    <a:pt x="4234" y="171"/>
                  </a:lnTo>
                  <a:lnTo>
                    <a:pt x="4236" y="169"/>
                  </a:lnTo>
                  <a:lnTo>
                    <a:pt x="4236" y="169"/>
                  </a:lnTo>
                  <a:lnTo>
                    <a:pt x="4236" y="169"/>
                  </a:lnTo>
                  <a:lnTo>
                    <a:pt x="4238" y="169"/>
                  </a:lnTo>
                  <a:lnTo>
                    <a:pt x="4240" y="169"/>
                  </a:lnTo>
                  <a:lnTo>
                    <a:pt x="4242" y="167"/>
                  </a:lnTo>
                  <a:lnTo>
                    <a:pt x="4242" y="180"/>
                  </a:lnTo>
                  <a:lnTo>
                    <a:pt x="4238" y="196"/>
                  </a:lnTo>
                  <a:lnTo>
                    <a:pt x="4238" y="211"/>
                  </a:lnTo>
                  <a:lnTo>
                    <a:pt x="4238" y="225"/>
                  </a:lnTo>
                  <a:lnTo>
                    <a:pt x="4242" y="236"/>
                  </a:lnTo>
                  <a:lnTo>
                    <a:pt x="4243" y="212"/>
                  </a:lnTo>
                  <a:lnTo>
                    <a:pt x="4249" y="192"/>
                  </a:lnTo>
                  <a:lnTo>
                    <a:pt x="4254" y="172"/>
                  </a:lnTo>
                  <a:lnTo>
                    <a:pt x="4258" y="151"/>
                  </a:lnTo>
                  <a:lnTo>
                    <a:pt x="4271" y="151"/>
                  </a:lnTo>
                  <a:lnTo>
                    <a:pt x="4265" y="189"/>
                  </a:lnTo>
                  <a:lnTo>
                    <a:pt x="4262" y="229"/>
                  </a:lnTo>
                  <a:lnTo>
                    <a:pt x="4258" y="271"/>
                  </a:lnTo>
                  <a:lnTo>
                    <a:pt x="4260" y="311"/>
                  </a:lnTo>
                  <a:lnTo>
                    <a:pt x="4265" y="347"/>
                  </a:lnTo>
                  <a:lnTo>
                    <a:pt x="4267" y="360"/>
                  </a:lnTo>
                  <a:lnTo>
                    <a:pt x="4269" y="374"/>
                  </a:lnTo>
                  <a:lnTo>
                    <a:pt x="4269" y="389"/>
                  </a:lnTo>
                  <a:lnTo>
                    <a:pt x="4269" y="401"/>
                  </a:lnTo>
                  <a:lnTo>
                    <a:pt x="4274" y="411"/>
                  </a:lnTo>
                  <a:lnTo>
                    <a:pt x="4274" y="311"/>
                  </a:lnTo>
                  <a:lnTo>
                    <a:pt x="4278" y="311"/>
                  </a:lnTo>
                  <a:lnTo>
                    <a:pt x="4280" y="294"/>
                  </a:lnTo>
                  <a:lnTo>
                    <a:pt x="4280" y="276"/>
                  </a:lnTo>
                  <a:lnTo>
                    <a:pt x="4278" y="263"/>
                  </a:lnTo>
                  <a:lnTo>
                    <a:pt x="4285" y="263"/>
                  </a:lnTo>
                  <a:lnTo>
                    <a:pt x="4285" y="247"/>
                  </a:lnTo>
                  <a:lnTo>
                    <a:pt x="4298" y="247"/>
                  </a:lnTo>
                  <a:lnTo>
                    <a:pt x="4294" y="271"/>
                  </a:lnTo>
                  <a:lnTo>
                    <a:pt x="4291" y="271"/>
                  </a:lnTo>
                  <a:lnTo>
                    <a:pt x="4291" y="281"/>
                  </a:lnTo>
                  <a:lnTo>
                    <a:pt x="4293" y="296"/>
                  </a:lnTo>
                  <a:lnTo>
                    <a:pt x="4296" y="314"/>
                  </a:lnTo>
                  <a:lnTo>
                    <a:pt x="4300" y="331"/>
                  </a:lnTo>
                  <a:lnTo>
                    <a:pt x="4303" y="345"/>
                  </a:lnTo>
                  <a:lnTo>
                    <a:pt x="4305" y="351"/>
                  </a:lnTo>
                  <a:lnTo>
                    <a:pt x="4309" y="311"/>
                  </a:lnTo>
                  <a:lnTo>
                    <a:pt x="4313" y="271"/>
                  </a:lnTo>
                  <a:lnTo>
                    <a:pt x="4314" y="227"/>
                  </a:lnTo>
                  <a:lnTo>
                    <a:pt x="4314" y="191"/>
                  </a:lnTo>
                  <a:lnTo>
                    <a:pt x="4311" y="191"/>
                  </a:lnTo>
                  <a:lnTo>
                    <a:pt x="4311" y="163"/>
                  </a:lnTo>
                  <a:lnTo>
                    <a:pt x="4305" y="163"/>
                  </a:lnTo>
                  <a:lnTo>
                    <a:pt x="4305" y="136"/>
                  </a:lnTo>
                  <a:lnTo>
                    <a:pt x="4298" y="103"/>
                  </a:lnTo>
                  <a:lnTo>
                    <a:pt x="4291" y="71"/>
                  </a:lnTo>
                  <a:lnTo>
                    <a:pt x="4302" y="76"/>
                  </a:lnTo>
                  <a:lnTo>
                    <a:pt x="4325" y="207"/>
                  </a:lnTo>
                  <a:lnTo>
                    <a:pt x="4327" y="221"/>
                  </a:lnTo>
                  <a:lnTo>
                    <a:pt x="4325" y="238"/>
                  </a:lnTo>
                  <a:lnTo>
                    <a:pt x="4325" y="252"/>
                  </a:lnTo>
                  <a:lnTo>
                    <a:pt x="4331" y="263"/>
                  </a:lnTo>
                  <a:lnTo>
                    <a:pt x="4358" y="103"/>
                  </a:lnTo>
                  <a:lnTo>
                    <a:pt x="4365" y="103"/>
                  </a:lnTo>
                  <a:lnTo>
                    <a:pt x="4351" y="211"/>
                  </a:lnTo>
                  <a:lnTo>
                    <a:pt x="4354" y="211"/>
                  </a:lnTo>
                  <a:lnTo>
                    <a:pt x="4358" y="183"/>
                  </a:lnTo>
                  <a:lnTo>
                    <a:pt x="4371" y="183"/>
                  </a:lnTo>
                  <a:lnTo>
                    <a:pt x="4371" y="214"/>
                  </a:lnTo>
                  <a:lnTo>
                    <a:pt x="4373" y="245"/>
                  </a:lnTo>
                  <a:lnTo>
                    <a:pt x="4378" y="271"/>
                  </a:lnTo>
                  <a:lnTo>
                    <a:pt x="4374" y="283"/>
                  </a:lnTo>
                  <a:lnTo>
                    <a:pt x="4382" y="283"/>
                  </a:lnTo>
                  <a:lnTo>
                    <a:pt x="4385" y="311"/>
                  </a:lnTo>
                  <a:lnTo>
                    <a:pt x="4391" y="311"/>
                  </a:lnTo>
                  <a:lnTo>
                    <a:pt x="4391" y="307"/>
                  </a:lnTo>
                  <a:lnTo>
                    <a:pt x="4425" y="200"/>
                  </a:lnTo>
                  <a:lnTo>
                    <a:pt x="4425" y="183"/>
                  </a:lnTo>
                  <a:lnTo>
                    <a:pt x="4431" y="183"/>
                  </a:lnTo>
                  <a:lnTo>
                    <a:pt x="4434" y="154"/>
                  </a:lnTo>
                  <a:lnTo>
                    <a:pt x="4438" y="154"/>
                  </a:lnTo>
                  <a:lnTo>
                    <a:pt x="4440" y="154"/>
                  </a:lnTo>
                  <a:lnTo>
                    <a:pt x="4440" y="152"/>
                  </a:lnTo>
                  <a:lnTo>
                    <a:pt x="4440" y="152"/>
                  </a:lnTo>
                  <a:lnTo>
                    <a:pt x="4442" y="152"/>
                  </a:lnTo>
                  <a:lnTo>
                    <a:pt x="4443" y="152"/>
                  </a:lnTo>
                  <a:lnTo>
                    <a:pt x="4445" y="151"/>
                  </a:lnTo>
                  <a:lnTo>
                    <a:pt x="4434" y="207"/>
                  </a:lnTo>
                  <a:lnTo>
                    <a:pt x="4442" y="207"/>
                  </a:lnTo>
                  <a:lnTo>
                    <a:pt x="4443" y="223"/>
                  </a:lnTo>
                  <a:lnTo>
                    <a:pt x="4449" y="236"/>
                  </a:lnTo>
                  <a:lnTo>
                    <a:pt x="4454" y="247"/>
                  </a:lnTo>
                  <a:lnTo>
                    <a:pt x="4454" y="267"/>
                  </a:lnTo>
                  <a:lnTo>
                    <a:pt x="4458" y="267"/>
                  </a:lnTo>
                  <a:lnTo>
                    <a:pt x="4458" y="280"/>
                  </a:lnTo>
                  <a:lnTo>
                    <a:pt x="4462" y="280"/>
                  </a:lnTo>
                  <a:lnTo>
                    <a:pt x="4465" y="323"/>
                  </a:lnTo>
                  <a:lnTo>
                    <a:pt x="4471" y="323"/>
                  </a:lnTo>
                  <a:lnTo>
                    <a:pt x="4473" y="338"/>
                  </a:lnTo>
                  <a:lnTo>
                    <a:pt x="4473" y="352"/>
                  </a:lnTo>
                  <a:lnTo>
                    <a:pt x="4473" y="365"/>
                  </a:lnTo>
                  <a:lnTo>
                    <a:pt x="4478" y="374"/>
                  </a:lnTo>
                  <a:lnTo>
                    <a:pt x="4478" y="367"/>
                  </a:lnTo>
                  <a:lnTo>
                    <a:pt x="4485" y="358"/>
                  </a:lnTo>
                  <a:lnTo>
                    <a:pt x="4487" y="343"/>
                  </a:lnTo>
                  <a:lnTo>
                    <a:pt x="4485" y="327"/>
                  </a:lnTo>
                  <a:lnTo>
                    <a:pt x="4482" y="327"/>
                  </a:lnTo>
                  <a:lnTo>
                    <a:pt x="4482" y="300"/>
                  </a:lnTo>
                  <a:lnTo>
                    <a:pt x="4478" y="300"/>
                  </a:lnTo>
                  <a:lnTo>
                    <a:pt x="4478" y="280"/>
                  </a:lnTo>
                  <a:lnTo>
                    <a:pt x="4474" y="280"/>
                  </a:lnTo>
                  <a:lnTo>
                    <a:pt x="4474" y="271"/>
                  </a:lnTo>
                  <a:lnTo>
                    <a:pt x="4471" y="271"/>
                  </a:lnTo>
                  <a:lnTo>
                    <a:pt x="4471" y="267"/>
                  </a:lnTo>
                  <a:lnTo>
                    <a:pt x="4474" y="267"/>
                  </a:lnTo>
                  <a:lnTo>
                    <a:pt x="4476" y="265"/>
                  </a:lnTo>
                  <a:lnTo>
                    <a:pt x="4476" y="265"/>
                  </a:lnTo>
                  <a:lnTo>
                    <a:pt x="4476" y="265"/>
                  </a:lnTo>
                  <a:lnTo>
                    <a:pt x="4478" y="265"/>
                  </a:lnTo>
                  <a:lnTo>
                    <a:pt x="4480" y="263"/>
                  </a:lnTo>
                  <a:lnTo>
                    <a:pt x="4482" y="263"/>
                  </a:lnTo>
                  <a:lnTo>
                    <a:pt x="4482" y="274"/>
                  </a:lnTo>
                  <a:lnTo>
                    <a:pt x="4485" y="274"/>
                  </a:lnTo>
                  <a:lnTo>
                    <a:pt x="4485" y="260"/>
                  </a:lnTo>
                  <a:lnTo>
                    <a:pt x="4498" y="260"/>
                  </a:lnTo>
                  <a:lnTo>
                    <a:pt x="4500" y="280"/>
                  </a:lnTo>
                  <a:lnTo>
                    <a:pt x="4505" y="298"/>
                  </a:lnTo>
                  <a:lnTo>
                    <a:pt x="4511" y="314"/>
                  </a:lnTo>
                  <a:lnTo>
                    <a:pt x="4511" y="347"/>
                  </a:lnTo>
                  <a:lnTo>
                    <a:pt x="4516" y="385"/>
                  </a:lnTo>
                  <a:lnTo>
                    <a:pt x="4518" y="431"/>
                  </a:lnTo>
                  <a:lnTo>
                    <a:pt x="4518" y="441"/>
                  </a:lnTo>
                  <a:lnTo>
                    <a:pt x="4520" y="449"/>
                  </a:lnTo>
                  <a:lnTo>
                    <a:pt x="4520" y="454"/>
                  </a:lnTo>
                  <a:lnTo>
                    <a:pt x="4518" y="463"/>
                  </a:lnTo>
                  <a:lnTo>
                    <a:pt x="4531" y="463"/>
                  </a:lnTo>
                  <a:lnTo>
                    <a:pt x="4534" y="314"/>
                  </a:lnTo>
                  <a:lnTo>
                    <a:pt x="4529" y="300"/>
                  </a:lnTo>
                  <a:lnTo>
                    <a:pt x="4523" y="283"/>
                  </a:lnTo>
                  <a:lnTo>
                    <a:pt x="4522" y="263"/>
                  </a:lnTo>
                  <a:lnTo>
                    <a:pt x="4525" y="263"/>
                  </a:lnTo>
                  <a:lnTo>
                    <a:pt x="4527" y="267"/>
                  </a:lnTo>
                  <a:lnTo>
                    <a:pt x="4527" y="267"/>
                  </a:lnTo>
                  <a:lnTo>
                    <a:pt x="4527" y="269"/>
                  </a:lnTo>
                  <a:lnTo>
                    <a:pt x="4527" y="269"/>
                  </a:lnTo>
                  <a:lnTo>
                    <a:pt x="4529" y="269"/>
                  </a:lnTo>
                  <a:lnTo>
                    <a:pt x="4531" y="271"/>
                  </a:lnTo>
                  <a:lnTo>
                    <a:pt x="4531" y="260"/>
                  </a:lnTo>
                  <a:lnTo>
                    <a:pt x="4525" y="247"/>
                  </a:lnTo>
                  <a:lnTo>
                    <a:pt x="4523" y="232"/>
                  </a:lnTo>
                  <a:lnTo>
                    <a:pt x="4522" y="220"/>
                  </a:lnTo>
                  <a:lnTo>
                    <a:pt x="4502" y="163"/>
                  </a:lnTo>
                  <a:lnTo>
                    <a:pt x="4503" y="161"/>
                  </a:lnTo>
                  <a:lnTo>
                    <a:pt x="4503" y="161"/>
                  </a:lnTo>
                  <a:lnTo>
                    <a:pt x="4505" y="161"/>
                  </a:lnTo>
                  <a:lnTo>
                    <a:pt x="4505" y="161"/>
                  </a:lnTo>
                  <a:lnTo>
                    <a:pt x="4505" y="161"/>
                  </a:lnTo>
                  <a:lnTo>
                    <a:pt x="4505" y="160"/>
                  </a:lnTo>
                  <a:lnTo>
                    <a:pt x="4507" y="160"/>
                  </a:lnTo>
                  <a:lnTo>
                    <a:pt x="4509" y="161"/>
                  </a:lnTo>
                  <a:lnTo>
                    <a:pt x="4509" y="161"/>
                  </a:lnTo>
                  <a:lnTo>
                    <a:pt x="4509" y="161"/>
                  </a:lnTo>
                  <a:lnTo>
                    <a:pt x="4509" y="161"/>
                  </a:lnTo>
                  <a:lnTo>
                    <a:pt x="4511" y="163"/>
                  </a:lnTo>
                  <a:lnTo>
                    <a:pt x="4516" y="174"/>
                  </a:lnTo>
                  <a:lnTo>
                    <a:pt x="4520" y="185"/>
                  </a:lnTo>
                  <a:lnTo>
                    <a:pt x="4522" y="200"/>
                  </a:lnTo>
                  <a:lnTo>
                    <a:pt x="4525" y="200"/>
                  </a:lnTo>
                  <a:lnTo>
                    <a:pt x="4525" y="220"/>
                  </a:lnTo>
                  <a:lnTo>
                    <a:pt x="4531" y="220"/>
                  </a:lnTo>
                  <a:lnTo>
                    <a:pt x="4531" y="231"/>
                  </a:lnTo>
                  <a:lnTo>
                    <a:pt x="4534" y="231"/>
                  </a:lnTo>
                  <a:lnTo>
                    <a:pt x="4534" y="254"/>
                  </a:lnTo>
                  <a:lnTo>
                    <a:pt x="4538" y="254"/>
                  </a:lnTo>
                  <a:lnTo>
                    <a:pt x="4538" y="271"/>
                  </a:lnTo>
                  <a:lnTo>
                    <a:pt x="4543" y="291"/>
                  </a:lnTo>
                  <a:lnTo>
                    <a:pt x="4551" y="311"/>
                  </a:lnTo>
                  <a:lnTo>
                    <a:pt x="4554" y="311"/>
                  </a:lnTo>
                  <a:lnTo>
                    <a:pt x="4554" y="267"/>
                  </a:lnTo>
                  <a:lnTo>
                    <a:pt x="4551" y="267"/>
                  </a:lnTo>
                  <a:lnTo>
                    <a:pt x="4551" y="243"/>
                  </a:lnTo>
                  <a:lnTo>
                    <a:pt x="4545" y="243"/>
                  </a:lnTo>
                  <a:lnTo>
                    <a:pt x="4542" y="220"/>
                  </a:lnTo>
                  <a:lnTo>
                    <a:pt x="4534" y="214"/>
                  </a:lnTo>
                  <a:lnTo>
                    <a:pt x="4531" y="200"/>
                  </a:lnTo>
                  <a:lnTo>
                    <a:pt x="4538" y="203"/>
                  </a:lnTo>
                  <a:lnTo>
                    <a:pt x="4525" y="163"/>
                  </a:lnTo>
                  <a:lnTo>
                    <a:pt x="4534" y="163"/>
                  </a:lnTo>
                  <a:lnTo>
                    <a:pt x="4585" y="314"/>
                  </a:lnTo>
                  <a:lnTo>
                    <a:pt x="4585" y="311"/>
                  </a:lnTo>
                  <a:lnTo>
                    <a:pt x="4589" y="309"/>
                  </a:lnTo>
                  <a:lnTo>
                    <a:pt x="4589" y="307"/>
                  </a:lnTo>
                  <a:lnTo>
                    <a:pt x="4589" y="305"/>
                  </a:lnTo>
                  <a:lnTo>
                    <a:pt x="4589" y="305"/>
                  </a:lnTo>
                  <a:lnTo>
                    <a:pt x="4589" y="303"/>
                  </a:lnTo>
                  <a:lnTo>
                    <a:pt x="4589" y="301"/>
                  </a:lnTo>
                  <a:lnTo>
                    <a:pt x="4591" y="300"/>
                  </a:lnTo>
                  <a:lnTo>
                    <a:pt x="4594" y="300"/>
                  </a:lnTo>
                  <a:lnTo>
                    <a:pt x="4594" y="303"/>
                  </a:lnTo>
                  <a:lnTo>
                    <a:pt x="4596" y="301"/>
                  </a:lnTo>
                  <a:lnTo>
                    <a:pt x="4596" y="301"/>
                  </a:lnTo>
                  <a:lnTo>
                    <a:pt x="4596" y="300"/>
                  </a:lnTo>
                  <a:lnTo>
                    <a:pt x="4596" y="300"/>
                  </a:lnTo>
                  <a:lnTo>
                    <a:pt x="4598" y="298"/>
                  </a:lnTo>
                  <a:lnTo>
                    <a:pt x="4598" y="296"/>
                  </a:lnTo>
                  <a:lnTo>
                    <a:pt x="4591" y="296"/>
                  </a:lnTo>
                  <a:lnTo>
                    <a:pt x="4585" y="263"/>
                  </a:lnTo>
                  <a:lnTo>
                    <a:pt x="4594" y="263"/>
                  </a:lnTo>
                  <a:lnTo>
                    <a:pt x="4594" y="254"/>
                  </a:lnTo>
                  <a:lnTo>
                    <a:pt x="4602" y="254"/>
                  </a:lnTo>
                  <a:lnTo>
                    <a:pt x="4602" y="271"/>
                  </a:lnTo>
                  <a:lnTo>
                    <a:pt x="4600" y="281"/>
                  </a:lnTo>
                  <a:lnTo>
                    <a:pt x="4602" y="291"/>
                  </a:lnTo>
                  <a:lnTo>
                    <a:pt x="4605" y="291"/>
                  </a:lnTo>
                  <a:lnTo>
                    <a:pt x="4611" y="236"/>
                  </a:lnTo>
                  <a:lnTo>
                    <a:pt x="4618" y="231"/>
                  </a:lnTo>
                  <a:lnTo>
                    <a:pt x="4618" y="220"/>
                  </a:lnTo>
                  <a:lnTo>
                    <a:pt x="4622" y="220"/>
                  </a:lnTo>
                  <a:lnTo>
                    <a:pt x="4622" y="214"/>
                  </a:lnTo>
                  <a:lnTo>
                    <a:pt x="4618" y="214"/>
                  </a:lnTo>
                  <a:lnTo>
                    <a:pt x="4618" y="163"/>
                  </a:lnTo>
                  <a:lnTo>
                    <a:pt x="4614" y="163"/>
                  </a:lnTo>
                  <a:lnTo>
                    <a:pt x="4614" y="160"/>
                  </a:lnTo>
                  <a:lnTo>
                    <a:pt x="4618" y="160"/>
                  </a:lnTo>
                  <a:lnTo>
                    <a:pt x="4618" y="154"/>
                  </a:lnTo>
                  <a:lnTo>
                    <a:pt x="4614" y="154"/>
                  </a:lnTo>
                  <a:lnTo>
                    <a:pt x="4614" y="152"/>
                  </a:lnTo>
                  <a:lnTo>
                    <a:pt x="4616" y="149"/>
                  </a:lnTo>
                  <a:lnTo>
                    <a:pt x="4618" y="147"/>
                  </a:lnTo>
                  <a:lnTo>
                    <a:pt x="4618" y="147"/>
                  </a:lnTo>
                  <a:lnTo>
                    <a:pt x="4614" y="140"/>
                  </a:lnTo>
                  <a:lnTo>
                    <a:pt x="4614" y="136"/>
                  </a:lnTo>
                  <a:lnTo>
                    <a:pt x="4618" y="136"/>
                  </a:lnTo>
                  <a:lnTo>
                    <a:pt x="4618" y="131"/>
                  </a:lnTo>
                  <a:lnTo>
                    <a:pt x="4614" y="131"/>
                  </a:lnTo>
                  <a:lnTo>
                    <a:pt x="4618" y="107"/>
                  </a:lnTo>
                  <a:lnTo>
                    <a:pt x="4625" y="107"/>
                  </a:lnTo>
                  <a:lnTo>
                    <a:pt x="4625" y="167"/>
                  </a:lnTo>
                  <a:lnTo>
                    <a:pt x="4634" y="167"/>
                  </a:lnTo>
                  <a:lnTo>
                    <a:pt x="4642" y="311"/>
                  </a:lnTo>
                  <a:lnTo>
                    <a:pt x="4645" y="311"/>
                  </a:lnTo>
                  <a:lnTo>
                    <a:pt x="4647" y="325"/>
                  </a:lnTo>
                  <a:lnTo>
                    <a:pt x="4647" y="341"/>
                  </a:lnTo>
                  <a:lnTo>
                    <a:pt x="4649" y="356"/>
                  </a:lnTo>
                  <a:lnTo>
                    <a:pt x="4654" y="367"/>
                  </a:lnTo>
                  <a:lnTo>
                    <a:pt x="4651" y="323"/>
                  </a:lnTo>
                  <a:lnTo>
                    <a:pt x="4654" y="323"/>
                  </a:lnTo>
                  <a:lnTo>
                    <a:pt x="4658" y="329"/>
                  </a:lnTo>
                  <a:lnTo>
                    <a:pt x="4662" y="332"/>
                  </a:lnTo>
                  <a:lnTo>
                    <a:pt x="4665" y="334"/>
                  </a:lnTo>
                  <a:lnTo>
                    <a:pt x="4665" y="296"/>
                  </a:lnTo>
                  <a:lnTo>
                    <a:pt x="4658" y="296"/>
                  </a:lnTo>
                  <a:lnTo>
                    <a:pt x="4658" y="287"/>
                  </a:lnTo>
                  <a:lnTo>
                    <a:pt x="4665" y="287"/>
                  </a:lnTo>
                  <a:lnTo>
                    <a:pt x="4662" y="107"/>
                  </a:lnTo>
                  <a:lnTo>
                    <a:pt x="4674" y="107"/>
                  </a:lnTo>
                  <a:lnTo>
                    <a:pt x="4674" y="111"/>
                  </a:lnTo>
                  <a:lnTo>
                    <a:pt x="4671" y="121"/>
                  </a:lnTo>
                  <a:lnTo>
                    <a:pt x="4669" y="138"/>
                  </a:lnTo>
                  <a:lnTo>
                    <a:pt x="4669" y="156"/>
                  </a:lnTo>
                  <a:lnTo>
                    <a:pt x="4671" y="171"/>
                  </a:lnTo>
                  <a:lnTo>
                    <a:pt x="4682" y="287"/>
                  </a:lnTo>
                  <a:lnTo>
                    <a:pt x="4687" y="287"/>
                  </a:lnTo>
                  <a:lnTo>
                    <a:pt x="4691" y="289"/>
                  </a:lnTo>
                  <a:lnTo>
                    <a:pt x="4694" y="289"/>
                  </a:lnTo>
                  <a:lnTo>
                    <a:pt x="4698" y="291"/>
                  </a:lnTo>
                  <a:lnTo>
                    <a:pt x="4698" y="236"/>
                  </a:lnTo>
                  <a:lnTo>
                    <a:pt x="4711" y="236"/>
                  </a:lnTo>
                  <a:lnTo>
                    <a:pt x="4713" y="269"/>
                  </a:lnTo>
                  <a:lnTo>
                    <a:pt x="4722" y="300"/>
                  </a:lnTo>
                  <a:lnTo>
                    <a:pt x="4725" y="300"/>
                  </a:lnTo>
                  <a:lnTo>
                    <a:pt x="4725" y="143"/>
                  </a:lnTo>
                  <a:lnTo>
                    <a:pt x="4738" y="147"/>
                  </a:lnTo>
                  <a:lnTo>
                    <a:pt x="4742" y="189"/>
                  </a:lnTo>
                  <a:lnTo>
                    <a:pt x="4751" y="223"/>
                  </a:lnTo>
                  <a:lnTo>
                    <a:pt x="4751" y="254"/>
                  </a:lnTo>
                  <a:lnTo>
                    <a:pt x="4754" y="254"/>
                  </a:lnTo>
                  <a:lnTo>
                    <a:pt x="4758" y="300"/>
                  </a:lnTo>
                  <a:lnTo>
                    <a:pt x="4765" y="303"/>
                  </a:lnTo>
                  <a:lnTo>
                    <a:pt x="4765" y="314"/>
                  </a:lnTo>
                  <a:lnTo>
                    <a:pt x="4769" y="323"/>
                  </a:lnTo>
                  <a:lnTo>
                    <a:pt x="4774" y="329"/>
                  </a:lnTo>
                  <a:lnTo>
                    <a:pt x="4780" y="336"/>
                  </a:lnTo>
                  <a:lnTo>
                    <a:pt x="4785" y="340"/>
                  </a:lnTo>
                  <a:lnTo>
                    <a:pt x="4794" y="343"/>
                  </a:lnTo>
                  <a:lnTo>
                    <a:pt x="4794" y="347"/>
                  </a:lnTo>
                  <a:lnTo>
                    <a:pt x="4796" y="349"/>
                  </a:lnTo>
                  <a:lnTo>
                    <a:pt x="4796" y="351"/>
                  </a:lnTo>
                  <a:lnTo>
                    <a:pt x="4798" y="352"/>
                  </a:lnTo>
                  <a:lnTo>
                    <a:pt x="4800" y="354"/>
                  </a:lnTo>
                  <a:lnTo>
                    <a:pt x="4802" y="356"/>
                  </a:lnTo>
                  <a:lnTo>
                    <a:pt x="4803" y="356"/>
                  </a:lnTo>
                  <a:lnTo>
                    <a:pt x="4803" y="358"/>
                  </a:lnTo>
                  <a:lnTo>
                    <a:pt x="4803" y="358"/>
                  </a:lnTo>
                  <a:lnTo>
                    <a:pt x="4803" y="358"/>
                  </a:lnTo>
                  <a:lnTo>
                    <a:pt x="4805" y="358"/>
                  </a:lnTo>
                  <a:lnTo>
                    <a:pt x="4805" y="360"/>
                  </a:lnTo>
                  <a:lnTo>
                    <a:pt x="4805" y="351"/>
                  </a:lnTo>
                  <a:lnTo>
                    <a:pt x="4802" y="351"/>
                  </a:lnTo>
                  <a:lnTo>
                    <a:pt x="4802" y="323"/>
                  </a:lnTo>
                  <a:lnTo>
                    <a:pt x="4798" y="323"/>
                  </a:lnTo>
                  <a:lnTo>
                    <a:pt x="4791" y="287"/>
                  </a:lnTo>
                  <a:lnTo>
                    <a:pt x="4785" y="287"/>
                  </a:lnTo>
                  <a:lnTo>
                    <a:pt x="4785" y="274"/>
                  </a:lnTo>
                  <a:lnTo>
                    <a:pt x="4782" y="274"/>
                  </a:lnTo>
                  <a:lnTo>
                    <a:pt x="4780" y="272"/>
                  </a:lnTo>
                  <a:lnTo>
                    <a:pt x="4780" y="269"/>
                  </a:lnTo>
                  <a:lnTo>
                    <a:pt x="4780" y="267"/>
                  </a:lnTo>
                  <a:lnTo>
                    <a:pt x="4778" y="263"/>
                  </a:lnTo>
                  <a:lnTo>
                    <a:pt x="4778" y="260"/>
                  </a:lnTo>
                  <a:lnTo>
                    <a:pt x="4782" y="260"/>
                  </a:lnTo>
                  <a:lnTo>
                    <a:pt x="4789" y="269"/>
                  </a:lnTo>
                  <a:lnTo>
                    <a:pt x="4794" y="280"/>
                  </a:lnTo>
                  <a:lnTo>
                    <a:pt x="4798" y="291"/>
                  </a:lnTo>
                  <a:lnTo>
                    <a:pt x="4802" y="291"/>
                  </a:lnTo>
                  <a:lnTo>
                    <a:pt x="4794" y="267"/>
                  </a:lnTo>
                  <a:lnTo>
                    <a:pt x="4783" y="243"/>
                  </a:lnTo>
                  <a:lnTo>
                    <a:pt x="4774" y="220"/>
                  </a:lnTo>
                  <a:lnTo>
                    <a:pt x="4778" y="220"/>
                  </a:lnTo>
                  <a:lnTo>
                    <a:pt x="4782" y="221"/>
                  </a:lnTo>
                  <a:lnTo>
                    <a:pt x="4783" y="221"/>
                  </a:lnTo>
                  <a:lnTo>
                    <a:pt x="4783" y="223"/>
                  </a:lnTo>
                  <a:lnTo>
                    <a:pt x="4785" y="227"/>
                  </a:lnTo>
                  <a:lnTo>
                    <a:pt x="4785" y="231"/>
                  </a:lnTo>
                  <a:lnTo>
                    <a:pt x="4796" y="245"/>
                  </a:lnTo>
                  <a:lnTo>
                    <a:pt x="4803" y="263"/>
                  </a:lnTo>
                  <a:lnTo>
                    <a:pt x="4809" y="283"/>
                  </a:lnTo>
                  <a:lnTo>
                    <a:pt x="4814" y="303"/>
                  </a:lnTo>
                  <a:lnTo>
                    <a:pt x="4818" y="303"/>
                  </a:lnTo>
                  <a:lnTo>
                    <a:pt x="4818" y="323"/>
                  </a:lnTo>
                  <a:lnTo>
                    <a:pt x="4822" y="323"/>
                  </a:lnTo>
                  <a:lnTo>
                    <a:pt x="4814" y="240"/>
                  </a:lnTo>
                  <a:lnTo>
                    <a:pt x="4811" y="240"/>
                  </a:lnTo>
                  <a:lnTo>
                    <a:pt x="4811" y="223"/>
                  </a:lnTo>
                  <a:lnTo>
                    <a:pt x="4805" y="223"/>
                  </a:lnTo>
                  <a:lnTo>
                    <a:pt x="4802" y="191"/>
                  </a:lnTo>
                  <a:lnTo>
                    <a:pt x="4798" y="191"/>
                  </a:lnTo>
                  <a:lnTo>
                    <a:pt x="4798" y="183"/>
                  </a:lnTo>
                  <a:lnTo>
                    <a:pt x="4794" y="183"/>
                  </a:lnTo>
                  <a:lnTo>
                    <a:pt x="4794" y="171"/>
                  </a:lnTo>
                  <a:lnTo>
                    <a:pt x="4791" y="171"/>
                  </a:lnTo>
                  <a:lnTo>
                    <a:pt x="4785" y="154"/>
                  </a:lnTo>
                  <a:lnTo>
                    <a:pt x="4782" y="154"/>
                  </a:lnTo>
                  <a:lnTo>
                    <a:pt x="4782" y="143"/>
                  </a:lnTo>
                  <a:lnTo>
                    <a:pt x="4778" y="143"/>
                  </a:lnTo>
                  <a:lnTo>
                    <a:pt x="4771" y="120"/>
                  </a:lnTo>
                  <a:lnTo>
                    <a:pt x="4765" y="120"/>
                  </a:lnTo>
                  <a:lnTo>
                    <a:pt x="4765" y="111"/>
                  </a:lnTo>
                  <a:lnTo>
                    <a:pt x="4758" y="98"/>
                  </a:lnTo>
                  <a:lnTo>
                    <a:pt x="4751" y="85"/>
                  </a:lnTo>
                  <a:lnTo>
                    <a:pt x="4745" y="67"/>
                  </a:lnTo>
                  <a:lnTo>
                    <a:pt x="4758" y="71"/>
                  </a:lnTo>
                  <a:lnTo>
                    <a:pt x="4762" y="89"/>
                  </a:lnTo>
                  <a:lnTo>
                    <a:pt x="4771" y="101"/>
                  </a:lnTo>
                  <a:lnTo>
                    <a:pt x="4778" y="114"/>
                  </a:lnTo>
                  <a:lnTo>
                    <a:pt x="4778" y="123"/>
                  </a:lnTo>
                  <a:lnTo>
                    <a:pt x="4782" y="123"/>
                  </a:lnTo>
                  <a:lnTo>
                    <a:pt x="4782" y="131"/>
                  </a:lnTo>
                  <a:lnTo>
                    <a:pt x="4785" y="131"/>
                  </a:lnTo>
                  <a:lnTo>
                    <a:pt x="4785" y="140"/>
                  </a:lnTo>
                  <a:lnTo>
                    <a:pt x="4791" y="140"/>
                  </a:lnTo>
                  <a:lnTo>
                    <a:pt x="4791" y="147"/>
                  </a:lnTo>
                  <a:lnTo>
                    <a:pt x="4794" y="147"/>
                  </a:lnTo>
                  <a:lnTo>
                    <a:pt x="4802" y="171"/>
                  </a:lnTo>
                  <a:lnTo>
                    <a:pt x="4805" y="171"/>
                  </a:lnTo>
                  <a:lnTo>
                    <a:pt x="4805" y="183"/>
                  </a:lnTo>
                  <a:lnTo>
                    <a:pt x="4811" y="183"/>
                  </a:lnTo>
                  <a:lnTo>
                    <a:pt x="4811" y="191"/>
                  </a:lnTo>
                  <a:lnTo>
                    <a:pt x="4814" y="191"/>
                  </a:lnTo>
                  <a:lnTo>
                    <a:pt x="4822" y="227"/>
                  </a:lnTo>
                  <a:lnTo>
                    <a:pt x="4825" y="227"/>
                  </a:lnTo>
                  <a:lnTo>
                    <a:pt x="4825" y="236"/>
                  </a:lnTo>
                  <a:lnTo>
                    <a:pt x="4831" y="236"/>
                  </a:lnTo>
                  <a:lnTo>
                    <a:pt x="4831" y="254"/>
                  </a:lnTo>
                  <a:lnTo>
                    <a:pt x="4834" y="254"/>
                  </a:lnTo>
                  <a:lnTo>
                    <a:pt x="4836" y="218"/>
                  </a:lnTo>
                  <a:lnTo>
                    <a:pt x="4838" y="178"/>
                  </a:lnTo>
                  <a:lnTo>
                    <a:pt x="4834" y="140"/>
                  </a:lnTo>
                  <a:lnTo>
                    <a:pt x="4825" y="103"/>
                  </a:lnTo>
                  <a:lnTo>
                    <a:pt x="4838" y="103"/>
                  </a:lnTo>
                  <a:lnTo>
                    <a:pt x="4843" y="134"/>
                  </a:lnTo>
                  <a:lnTo>
                    <a:pt x="4851" y="163"/>
                  </a:lnTo>
                  <a:lnTo>
                    <a:pt x="4851" y="178"/>
                  </a:lnTo>
                  <a:lnTo>
                    <a:pt x="4851" y="194"/>
                  </a:lnTo>
                  <a:lnTo>
                    <a:pt x="4849" y="209"/>
                  </a:lnTo>
                  <a:lnTo>
                    <a:pt x="4854" y="220"/>
                  </a:lnTo>
                  <a:lnTo>
                    <a:pt x="4858" y="180"/>
                  </a:lnTo>
                  <a:lnTo>
                    <a:pt x="4865" y="180"/>
                  </a:lnTo>
                  <a:lnTo>
                    <a:pt x="4871" y="196"/>
                  </a:lnTo>
                  <a:lnTo>
                    <a:pt x="4874" y="196"/>
                  </a:lnTo>
                  <a:lnTo>
                    <a:pt x="4874" y="211"/>
                  </a:lnTo>
                  <a:lnTo>
                    <a:pt x="4878" y="211"/>
                  </a:lnTo>
                  <a:lnTo>
                    <a:pt x="4882" y="247"/>
                  </a:lnTo>
                  <a:lnTo>
                    <a:pt x="4885" y="247"/>
                  </a:lnTo>
                  <a:lnTo>
                    <a:pt x="4885" y="271"/>
                  </a:lnTo>
                  <a:lnTo>
                    <a:pt x="4894" y="274"/>
                  </a:lnTo>
                  <a:lnTo>
                    <a:pt x="4894" y="283"/>
                  </a:lnTo>
                  <a:lnTo>
                    <a:pt x="4898" y="283"/>
                  </a:lnTo>
                  <a:lnTo>
                    <a:pt x="4898" y="296"/>
                  </a:lnTo>
                  <a:lnTo>
                    <a:pt x="4902" y="296"/>
                  </a:lnTo>
                  <a:lnTo>
                    <a:pt x="4905" y="320"/>
                  </a:lnTo>
                  <a:lnTo>
                    <a:pt x="4911" y="320"/>
                  </a:lnTo>
                  <a:lnTo>
                    <a:pt x="4913" y="291"/>
                  </a:lnTo>
                  <a:lnTo>
                    <a:pt x="4918" y="265"/>
                  </a:lnTo>
                  <a:lnTo>
                    <a:pt x="4927" y="240"/>
                  </a:lnTo>
                  <a:lnTo>
                    <a:pt x="4934" y="214"/>
                  </a:lnTo>
                  <a:lnTo>
                    <a:pt x="4931" y="154"/>
                  </a:lnTo>
                  <a:lnTo>
                    <a:pt x="4942" y="154"/>
                  </a:lnTo>
                  <a:lnTo>
                    <a:pt x="4945" y="214"/>
                  </a:lnTo>
                  <a:lnTo>
                    <a:pt x="4954" y="214"/>
                  </a:lnTo>
                  <a:lnTo>
                    <a:pt x="4958" y="231"/>
                  </a:lnTo>
                  <a:lnTo>
                    <a:pt x="4951" y="231"/>
                  </a:lnTo>
                  <a:lnTo>
                    <a:pt x="4951" y="223"/>
                  </a:lnTo>
                  <a:lnTo>
                    <a:pt x="4945" y="223"/>
                  </a:lnTo>
                  <a:lnTo>
                    <a:pt x="4945" y="327"/>
                  </a:lnTo>
                  <a:lnTo>
                    <a:pt x="4951" y="327"/>
                  </a:lnTo>
                  <a:lnTo>
                    <a:pt x="4951" y="340"/>
                  </a:lnTo>
                  <a:lnTo>
                    <a:pt x="4954" y="340"/>
                  </a:lnTo>
                  <a:lnTo>
                    <a:pt x="4956" y="338"/>
                  </a:lnTo>
                  <a:lnTo>
                    <a:pt x="4956" y="336"/>
                  </a:lnTo>
                  <a:lnTo>
                    <a:pt x="4956" y="336"/>
                  </a:lnTo>
                  <a:lnTo>
                    <a:pt x="4956" y="336"/>
                  </a:lnTo>
                  <a:lnTo>
                    <a:pt x="4958" y="334"/>
                  </a:lnTo>
                  <a:lnTo>
                    <a:pt x="4965" y="340"/>
                  </a:lnTo>
                  <a:lnTo>
                    <a:pt x="4965" y="303"/>
                  </a:lnTo>
                  <a:lnTo>
                    <a:pt x="4962" y="303"/>
                  </a:lnTo>
                  <a:lnTo>
                    <a:pt x="4962" y="271"/>
                  </a:lnTo>
                  <a:lnTo>
                    <a:pt x="4951" y="236"/>
                  </a:lnTo>
                  <a:lnTo>
                    <a:pt x="4962" y="236"/>
                  </a:lnTo>
                  <a:lnTo>
                    <a:pt x="4965" y="254"/>
                  </a:lnTo>
                  <a:lnTo>
                    <a:pt x="4971" y="254"/>
                  </a:lnTo>
                  <a:lnTo>
                    <a:pt x="4971" y="274"/>
                  </a:lnTo>
                  <a:lnTo>
                    <a:pt x="4974" y="274"/>
                  </a:lnTo>
                  <a:lnTo>
                    <a:pt x="4974" y="283"/>
                  </a:lnTo>
                  <a:lnTo>
                    <a:pt x="4978" y="283"/>
                  </a:lnTo>
                  <a:lnTo>
                    <a:pt x="4978" y="300"/>
                  </a:lnTo>
                  <a:lnTo>
                    <a:pt x="4982" y="300"/>
                  </a:lnTo>
                  <a:lnTo>
                    <a:pt x="4982" y="314"/>
                  </a:lnTo>
                  <a:lnTo>
                    <a:pt x="4985" y="314"/>
                  </a:lnTo>
                  <a:lnTo>
                    <a:pt x="4991" y="343"/>
                  </a:lnTo>
                  <a:lnTo>
                    <a:pt x="4994" y="343"/>
                  </a:lnTo>
                  <a:lnTo>
                    <a:pt x="4998" y="334"/>
                  </a:lnTo>
                  <a:lnTo>
                    <a:pt x="5002" y="325"/>
                  </a:lnTo>
                  <a:lnTo>
                    <a:pt x="5002" y="311"/>
                  </a:lnTo>
                  <a:lnTo>
                    <a:pt x="4991" y="274"/>
                  </a:lnTo>
                  <a:lnTo>
                    <a:pt x="5002" y="280"/>
                  </a:lnTo>
                  <a:lnTo>
                    <a:pt x="5003" y="287"/>
                  </a:lnTo>
                  <a:lnTo>
                    <a:pt x="5007" y="301"/>
                  </a:lnTo>
                  <a:lnTo>
                    <a:pt x="5011" y="318"/>
                  </a:lnTo>
                  <a:lnTo>
                    <a:pt x="5014" y="332"/>
                  </a:lnTo>
                  <a:lnTo>
                    <a:pt x="5020" y="345"/>
                  </a:lnTo>
                  <a:lnTo>
                    <a:pt x="5022" y="351"/>
                  </a:lnTo>
                  <a:lnTo>
                    <a:pt x="5023" y="332"/>
                  </a:lnTo>
                  <a:lnTo>
                    <a:pt x="5025" y="316"/>
                  </a:lnTo>
                  <a:lnTo>
                    <a:pt x="5025" y="296"/>
                  </a:lnTo>
                  <a:lnTo>
                    <a:pt x="5022" y="271"/>
                  </a:lnTo>
                  <a:lnTo>
                    <a:pt x="5034" y="271"/>
                  </a:lnTo>
                  <a:lnTo>
                    <a:pt x="5036" y="294"/>
                  </a:lnTo>
                  <a:lnTo>
                    <a:pt x="5043" y="316"/>
                  </a:lnTo>
                  <a:lnTo>
                    <a:pt x="5051" y="334"/>
                  </a:lnTo>
                  <a:lnTo>
                    <a:pt x="5051" y="356"/>
                  </a:lnTo>
                  <a:lnTo>
                    <a:pt x="5054" y="356"/>
                  </a:lnTo>
                  <a:lnTo>
                    <a:pt x="5042" y="223"/>
                  </a:lnTo>
                  <a:lnTo>
                    <a:pt x="5038" y="223"/>
                  </a:lnTo>
                  <a:lnTo>
                    <a:pt x="5034" y="200"/>
                  </a:lnTo>
                  <a:lnTo>
                    <a:pt x="5031" y="194"/>
                  </a:lnTo>
                  <a:lnTo>
                    <a:pt x="5029" y="191"/>
                  </a:lnTo>
                  <a:lnTo>
                    <a:pt x="5025" y="187"/>
                  </a:lnTo>
                  <a:lnTo>
                    <a:pt x="5023" y="183"/>
                  </a:lnTo>
                  <a:lnTo>
                    <a:pt x="5020" y="178"/>
                  </a:lnTo>
                  <a:lnTo>
                    <a:pt x="5018" y="171"/>
                  </a:lnTo>
                  <a:lnTo>
                    <a:pt x="5031" y="180"/>
                  </a:lnTo>
                  <a:lnTo>
                    <a:pt x="5042" y="194"/>
                  </a:lnTo>
                  <a:lnTo>
                    <a:pt x="5051" y="212"/>
                  </a:lnTo>
                  <a:lnTo>
                    <a:pt x="5058" y="234"/>
                  </a:lnTo>
                  <a:lnTo>
                    <a:pt x="5065" y="254"/>
                  </a:lnTo>
                  <a:lnTo>
                    <a:pt x="5071" y="271"/>
                  </a:lnTo>
                  <a:lnTo>
                    <a:pt x="5071" y="296"/>
                  </a:lnTo>
                  <a:lnTo>
                    <a:pt x="5078" y="300"/>
                  </a:lnTo>
                  <a:lnTo>
                    <a:pt x="5074" y="307"/>
                  </a:lnTo>
                  <a:lnTo>
                    <a:pt x="5082" y="311"/>
                  </a:lnTo>
                  <a:lnTo>
                    <a:pt x="5082" y="327"/>
                  </a:lnTo>
                  <a:lnTo>
                    <a:pt x="5085" y="327"/>
                  </a:lnTo>
                  <a:lnTo>
                    <a:pt x="5085" y="340"/>
                  </a:lnTo>
                  <a:lnTo>
                    <a:pt x="5091" y="340"/>
                  </a:lnTo>
                  <a:lnTo>
                    <a:pt x="5093" y="352"/>
                  </a:lnTo>
                  <a:lnTo>
                    <a:pt x="5093" y="365"/>
                  </a:lnTo>
                  <a:lnTo>
                    <a:pt x="5098" y="374"/>
                  </a:lnTo>
                  <a:lnTo>
                    <a:pt x="5100" y="347"/>
                  </a:lnTo>
                  <a:lnTo>
                    <a:pt x="5102" y="321"/>
                  </a:lnTo>
                  <a:lnTo>
                    <a:pt x="5098" y="300"/>
                  </a:lnTo>
                  <a:lnTo>
                    <a:pt x="5098" y="267"/>
                  </a:lnTo>
                  <a:lnTo>
                    <a:pt x="5094" y="267"/>
                  </a:lnTo>
                  <a:lnTo>
                    <a:pt x="5091" y="240"/>
                  </a:lnTo>
                  <a:lnTo>
                    <a:pt x="5085" y="240"/>
                  </a:lnTo>
                  <a:lnTo>
                    <a:pt x="5083" y="234"/>
                  </a:lnTo>
                  <a:lnTo>
                    <a:pt x="5080" y="232"/>
                  </a:lnTo>
                  <a:lnTo>
                    <a:pt x="5078" y="229"/>
                  </a:lnTo>
                  <a:lnTo>
                    <a:pt x="5076" y="227"/>
                  </a:lnTo>
                  <a:lnTo>
                    <a:pt x="5074" y="221"/>
                  </a:lnTo>
                  <a:lnTo>
                    <a:pt x="5074" y="214"/>
                  </a:lnTo>
                  <a:lnTo>
                    <a:pt x="5082" y="220"/>
                  </a:lnTo>
                  <a:lnTo>
                    <a:pt x="5058" y="176"/>
                  </a:lnTo>
                  <a:lnTo>
                    <a:pt x="5065" y="176"/>
                  </a:lnTo>
                  <a:lnTo>
                    <a:pt x="5102" y="231"/>
                  </a:lnTo>
                  <a:lnTo>
                    <a:pt x="5102" y="240"/>
                  </a:lnTo>
                  <a:lnTo>
                    <a:pt x="5105" y="240"/>
                  </a:lnTo>
                  <a:lnTo>
                    <a:pt x="5105" y="247"/>
                  </a:lnTo>
                  <a:lnTo>
                    <a:pt x="5111" y="247"/>
                  </a:lnTo>
                  <a:lnTo>
                    <a:pt x="5114" y="271"/>
                  </a:lnTo>
                  <a:lnTo>
                    <a:pt x="5118" y="271"/>
                  </a:lnTo>
                  <a:lnTo>
                    <a:pt x="5118" y="280"/>
                  </a:lnTo>
                  <a:lnTo>
                    <a:pt x="5122" y="280"/>
                  </a:lnTo>
                  <a:lnTo>
                    <a:pt x="5122" y="296"/>
                  </a:lnTo>
                  <a:lnTo>
                    <a:pt x="5125" y="296"/>
                  </a:lnTo>
                  <a:lnTo>
                    <a:pt x="5131" y="323"/>
                  </a:lnTo>
                  <a:lnTo>
                    <a:pt x="5134" y="323"/>
                  </a:lnTo>
                  <a:lnTo>
                    <a:pt x="5136" y="289"/>
                  </a:lnTo>
                  <a:lnTo>
                    <a:pt x="5138" y="254"/>
                  </a:lnTo>
                  <a:lnTo>
                    <a:pt x="5140" y="218"/>
                  </a:lnTo>
                  <a:lnTo>
                    <a:pt x="5140" y="183"/>
                  </a:lnTo>
                  <a:lnTo>
                    <a:pt x="5134" y="151"/>
                  </a:lnTo>
                  <a:lnTo>
                    <a:pt x="5134" y="120"/>
                  </a:lnTo>
                  <a:lnTo>
                    <a:pt x="5131" y="120"/>
                  </a:lnTo>
                  <a:lnTo>
                    <a:pt x="5127" y="105"/>
                  </a:lnTo>
                  <a:lnTo>
                    <a:pt x="5127" y="92"/>
                  </a:lnTo>
                  <a:lnTo>
                    <a:pt x="5129" y="81"/>
                  </a:lnTo>
                  <a:lnTo>
                    <a:pt x="5129" y="72"/>
                  </a:lnTo>
                  <a:lnTo>
                    <a:pt x="5125" y="67"/>
                  </a:lnTo>
                  <a:lnTo>
                    <a:pt x="5127" y="65"/>
                  </a:lnTo>
                  <a:lnTo>
                    <a:pt x="5127" y="65"/>
                  </a:lnTo>
                  <a:lnTo>
                    <a:pt x="5127" y="65"/>
                  </a:lnTo>
                  <a:lnTo>
                    <a:pt x="5127" y="65"/>
                  </a:lnTo>
                  <a:lnTo>
                    <a:pt x="5129" y="65"/>
                  </a:lnTo>
                  <a:lnTo>
                    <a:pt x="5131" y="63"/>
                  </a:lnTo>
                  <a:lnTo>
                    <a:pt x="5131" y="60"/>
                  </a:lnTo>
                  <a:lnTo>
                    <a:pt x="5133" y="60"/>
                  </a:lnTo>
                  <a:lnTo>
                    <a:pt x="5134" y="60"/>
                  </a:lnTo>
                  <a:lnTo>
                    <a:pt x="5136" y="60"/>
                  </a:lnTo>
                  <a:lnTo>
                    <a:pt x="5136" y="61"/>
                  </a:lnTo>
                  <a:lnTo>
                    <a:pt x="5136" y="61"/>
                  </a:lnTo>
                  <a:lnTo>
                    <a:pt x="5138" y="63"/>
                  </a:lnTo>
                  <a:lnTo>
                    <a:pt x="5142" y="72"/>
                  </a:lnTo>
                  <a:lnTo>
                    <a:pt x="5142" y="85"/>
                  </a:lnTo>
                  <a:lnTo>
                    <a:pt x="5140" y="98"/>
                  </a:lnTo>
                  <a:lnTo>
                    <a:pt x="5142" y="111"/>
                  </a:lnTo>
                  <a:lnTo>
                    <a:pt x="5151" y="145"/>
                  </a:lnTo>
                  <a:lnTo>
                    <a:pt x="5158" y="181"/>
                  </a:lnTo>
                  <a:lnTo>
                    <a:pt x="5165" y="214"/>
                  </a:lnTo>
                  <a:lnTo>
                    <a:pt x="5165" y="243"/>
                  </a:lnTo>
                  <a:lnTo>
                    <a:pt x="5171" y="243"/>
                  </a:lnTo>
                  <a:lnTo>
                    <a:pt x="5173" y="258"/>
                  </a:lnTo>
                  <a:lnTo>
                    <a:pt x="5173" y="276"/>
                  </a:lnTo>
                  <a:lnTo>
                    <a:pt x="5171" y="292"/>
                  </a:lnTo>
                  <a:lnTo>
                    <a:pt x="5173" y="309"/>
                  </a:lnTo>
                  <a:lnTo>
                    <a:pt x="5178" y="320"/>
                  </a:lnTo>
                  <a:lnTo>
                    <a:pt x="5185" y="220"/>
                  </a:lnTo>
                  <a:lnTo>
                    <a:pt x="5191" y="220"/>
                  </a:lnTo>
                  <a:lnTo>
                    <a:pt x="5193" y="203"/>
                  </a:lnTo>
                  <a:lnTo>
                    <a:pt x="5193" y="181"/>
                  </a:lnTo>
                  <a:lnTo>
                    <a:pt x="5191" y="158"/>
                  </a:lnTo>
                  <a:lnTo>
                    <a:pt x="5191" y="132"/>
                  </a:lnTo>
                  <a:lnTo>
                    <a:pt x="5191" y="111"/>
                  </a:lnTo>
                  <a:lnTo>
                    <a:pt x="5202" y="114"/>
                  </a:lnTo>
                  <a:lnTo>
                    <a:pt x="5194" y="327"/>
                  </a:lnTo>
                  <a:lnTo>
                    <a:pt x="5194" y="340"/>
                  </a:lnTo>
                  <a:lnTo>
                    <a:pt x="5193" y="356"/>
                  </a:lnTo>
                  <a:lnTo>
                    <a:pt x="5193" y="374"/>
                  </a:lnTo>
                  <a:lnTo>
                    <a:pt x="5193" y="392"/>
                  </a:lnTo>
                  <a:lnTo>
                    <a:pt x="5194" y="407"/>
                  </a:lnTo>
                  <a:lnTo>
                    <a:pt x="5198" y="416"/>
                  </a:lnTo>
                  <a:lnTo>
                    <a:pt x="5200" y="403"/>
                  </a:lnTo>
                  <a:lnTo>
                    <a:pt x="5202" y="385"/>
                  </a:lnTo>
                  <a:lnTo>
                    <a:pt x="5207" y="365"/>
                  </a:lnTo>
                  <a:lnTo>
                    <a:pt x="5211" y="349"/>
                  </a:lnTo>
                  <a:lnTo>
                    <a:pt x="5214" y="340"/>
                  </a:lnTo>
                  <a:lnTo>
                    <a:pt x="5216" y="338"/>
                  </a:lnTo>
                  <a:lnTo>
                    <a:pt x="5216" y="336"/>
                  </a:lnTo>
                  <a:lnTo>
                    <a:pt x="5216" y="336"/>
                  </a:lnTo>
                  <a:lnTo>
                    <a:pt x="5218" y="336"/>
                  </a:lnTo>
                  <a:lnTo>
                    <a:pt x="5220" y="336"/>
                  </a:lnTo>
                  <a:lnTo>
                    <a:pt x="5222" y="334"/>
                  </a:lnTo>
                  <a:lnTo>
                    <a:pt x="5222" y="356"/>
                  </a:lnTo>
                  <a:lnTo>
                    <a:pt x="5225" y="356"/>
                  </a:lnTo>
                  <a:lnTo>
                    <a:pt x="5231" y="291"/>
                  </a:lnTo>
                  <a:lnTo>
                    <a:pt x="5233" y="285"/>
                  </a:lnTo>
                  <a:lnTo>
                    <a:pt x="5236" y="276"/>
                  </a:lnTo>
                  <a:lnTo>
                    <a:pt x="5240" y="265"/>
                  </a:lnTo>
                  <a:lnTo>
                    <a:pt x="5238" y="254"/>
                  </a:lnTo>
                  <a:lnTo>
                    <a:pt x="5231" y="251"/>
                  </a:lnTo>
                  <a:lnTo>
                    <a:pt x="5231" y="243"/>
                  </a:lnTo>
                  <a:lnTo>
                    <a:pt x="5238" y="243"/>
                  </a:lnTo>
                  <a:lnTo>
                    <a:pt x="5251" y="103"/>
                  </a:lnTo>
                  <a:lnTo>
                    <a:pt x="5258" y="103"/>
                  </a:lnTo>
                  <a:lnTo>
                    <a:pt x="5251" y="280"/>
                  </a:lnTo>
                  <a:lnTo>
                    <a:pt x="5254" y="280"/>
                  </a:lnTo>
                  <a:lnTo>
                    <a:pt x="5254" y="291"/>
                  </a:lnTo>
                  <a:lnTo>
                    <a:pt x="5258" y="291"/>
                  </a:lnTo>
                  <a:lnTo>
                    <a:pt x="5260" y="301"/>
                  </a:lnTo>
                  <a:lnTo>
                    <a:pt x="5262" y="314"/>
                  </a:lnTo>
                  <a:lnTo>
                    <a:pt x="5262" y="327"/>
                  </a:lnTo>
                  <a:lnTo>
                    <a:pt x="5265" y="334"/>
                  </a:lnTo>
                  <a:lnTo>
                    <a:pt x="5285" y="154"/>
                  </a:lnTo>
                  <a:lnTo>
                    <a:pt x="5294" y="154"/>
                  </a:lnTo>
                  <a:lnTo>
                    <a:pt x="5298" y="176"/>
                  </a:lnTo>
                  <a:lnTo>
                    <a:pt x="5298" y="178"/>
                  </a:lnTo>
                  <a:lnTo>
                    <a:pt x="5296" y="178"/>
                  </a:lnTo>
                  <a:lnTo>
                    <a:pt x="5296" y="178"/>
                  </a:lnTo>
                  <a:lnTo>
                    <a:pt x="5294" y="176"/>
                  </a:lnTo>
                  <a:lnTo>
                    <a:pt x="5294" y="178"/>
                  </a:lnTo>
                  <a:lnTo>
                    <a:pt x="5294" y="180"/>
                  </a:lnTo>
                  <a:lnTo>
                    <a:pt x="5298" y="180"/>
                  </a:lnTo>
                  <a:lnTo>
                    <a:pt x="5298" y="231"/>
                  </a:lnTo>
                  <a:lnTo>
                    <a:pt x="5302" y="231"/>
                  </a:lnTo>
                  <a:lnTo>
                    <a:pt x="5311" y="154"/>
                  </a:lnTo>
                  <a:lnTo>
                    <a:pt x="5298" y="151"/>
                  </a:lnTo>
                  <a:lnTo>
                    <a:pt x="5298" y="143"/>
                  </a:lnTo>
                  <a:lnTo>
                    <a:pt x="5303" y="141"/>
                  </a:lnTo>
                  <a:lnTo>
                    <a:pt x="5307" y="141"/>
                  </a:lnTo>
                  <a:lnTo>
                    <a:pt x="5311" y="140"/>
                  </a:lnTo>
                  <a:lnTo>
                    <a:pt x="5314" y="138"/>
                  </a:lnTo>
                  <a:lnTo>
                    <a:pt x="5318" y="136"/>
                  </a:lnTo>
                  <a:lnTo>
                    <a:pt x="5322" y="136"/>
                  </a:lnTo>
                  <a:lnTo>
                    <a:pt x="5322" y="154"/>
                  </a:lnTo>
                  <a:lnTo>
                    <a:pt x="5333" y="163"/>
                  </a:lnTo>
                  <a:lnTo>
                    <a:pt x="5345" y="178"/>
                  </a:lnTo>
                  <a:lnTo>
                    <a:pt x="5358" y="194"/>
                  </a:lnTo>
                  <a:lnTo>
                    <a:pt x="5369" y="211"/>
                  </a:lnTo>
                  <a:lnTo>
                    <a:pt x="5374" y="223"/>
                  </a:lnTo>
                  <a:lnTo>
                    <a:pt x="5378" y="223"/>
                  </a:lnTo>
                  <a:lnTo>
                    <a:pt x="5367" y="172"/>
                  </a:lnTo>
                  <a:lnTo>
                    <a:pt x="5354" y="127"/>
                  </a:lnTo>
                  <a:lnTo>
                    <a:pt x="5351" y="94"/>
                  </a:lnTo>
                  <a:lnTo>
                    <a:pt x="5343" y="76"/>
                  </a:lnTo>
                  <a:lnTo>
                    <a:pt x="5338" y="54"/>
                  </a:lnTo>
                  <a:lnTo>
                    <a:pt x="5345" y="54"/>
                  </a:lnTo>
                  <a:lnTo>
                    <a:pt x="5371" y="136"/>
                  </a:lnTo>
                  <a:lnTo>
                    <a:pt x="5371" y="151"/>
                  </a:lnTo>
                  <a:lnTo>
                    <a:pt x="5374" y="151"/>
                  </a:lnTo>
                  <a:lnTo>
                    <a:pt x="5378" y="180"/>
                  </a:lnTo>
                  <a:lnTo>
                    <a:pt x="5382" y="180"/>
                  </a:lnTo>
                  <a:lnTo>
                    <a:pt x="5382" y="176"/>
                  </a:lnTo>
                  <a:lnTo>
                    <a:pt x="5385" y="176"/>
                  </a:lnTo>
                  <a:lnTo>
                    <a:pt x="5394" y="180"/>
                  </a:lnTo>
                  <a:lnTo>
                    <a:pt x="5393" y="196"/>
                  </a:lnTo>
                  <a:lnTo>
                    <a:pt x="5391" y="214"/>
                  </a:lnTo>
                  <a:lnTo>
                    <a:pt x="5385" y="214"/>
                  </a:lnTo>
                  <a:lnTo>
                    <a:pt x="5385" y="218"/>
                  </a:lnTo>
                  <a:lnTo>
                    <a:pt x="5387" y="218"/>
                  </a:lnTo>
                  <a:lnTo>
                    <a:pt x="5387" y="218"/>
                  </a:lnTo>
                  <a:lnTo>
                    <a:pt x="5389" y="216"/>
                  </a:lnTo>
                  <a:lnTo>
                    <a:pt x="5389" y="218"/>
                  </a:lnTo>
                  <a:lnTo>
                    <a:pt x="5391" y="220"/>
                  </a:lnTo>
                  <a:lnTo>
                    <a:pt x="5391" y="243"/>
                  </a:lnTo>
                  <a:lnTo>
                    <a:pt x="5398" y="243"/>
                  </a:lnTo>
                  <a:lnTo>
                    <a:pt x="5396" y="232"/>
                  </a:lnTo>
                  <a:lnTo>
                    <a:pt x="5398" y="220"/>
                  </a:lnTo>
                  <a:lnTo>
                    <a:pt x="5398" y="203"/>
                  </a:lnTo>
                  <a:lnTo>
                    <a:pt x="5398" y="83"/>
                  </a:lnTo>
                  <a:lnTo>
                    <a:pt x="5405" y="83"/>
                  </a:lnTo>
                  <a:lnTo>
                    <a:pt x="5405" y="136"/>
                  </a:lnTo>
                  <a:lnTo>
                    <a:pt x="5411" y="136"/>
                  </a:lnTo>
                  <a:lnTo>
                    <a:pt x="5405" y="143"/>
                  </a:lnTo>
                  <a:lnTo>
                    <a:pt x="5411" y="154"/>
                  </a:lnTo>
                  <a:lnTo>
                    <a:pt x="5409" y="156"/>
                  </a:lnTo>
                  <a:lnTo>
                    <a:pt x="5407" y="156"/>
                  </a:lnTo>
                  <a:lnTo>
                    <a:pt x="5405" y="156"/>
                  </a:lnTo>
                  <a:lnTo>
                    <a:pt x="5405" y="158"/>
                  </a:lnTo>
                  <a:lnTo>
                    <a:pt x="5405" y="160"/>
                  </a:lnTo>
                  <a:lnTo>
                    <a:pt x="5411" y="160"/>
                  </a:lnTo>
                  <a:lnTo>
                    <a:pt x="5411" y="191"/>
                  </a:lnTo>
                  <a:lnTo>
                    <a:pt x="5414" y="191"/>
                  </a:lnTo>
                  <a:lnTo>
                    <a:pt x="5414" y="163"/>
                  </a:lnTo>
                  <a:lnTo>
                    <a:pt x="5422" y="163"/>
                  </a:lnTo>
                  <a:lnTo>
                    <a:pt x="5425" y="191"/>
                  </a:lnTo>
                  <a:lnTo>
                    <a:pt x="5433" y="218"/>
                  </a:lnTo>
                  <a:lnTo>
                    <a:pt x="5438" y="245"/>
                  </a:lnTo>
                  <a:lnTo>
                    <a:pt x="5442" y="274"/>
                  </a:lnTo>
                  <a:lnTo>
                    <a:pt x="5451" y="274"/>
                  </a:lnTo>
                  <a:lnTo>
                    <a:pt x="5453" y="289"/>
                  </a:lnTo>
                  <a:lnTo>
                    <a:pt x="5456" y="305"/>
                  </a:lnTo>
                  <a:lnTo>
                    <a:pt x="5462" y="314"/>
                  </a:lnTo>
                  <a:lnTo>
                    <a:pt x="5463" y="294"/>
                  </a:lnTo>
                  <a:lnTo>
                    <a:pt x="5465" y="276"/>
                  </a:lnTo>
                  <a:lnTo>
                    <a:pt x="5471" y="260"/>
                  </a:lnTo>
                  <a:lnTo>
                    <a:pt x="5471" y="227"/>
                  </a:lnTo>
                  <a:lnTo>
                    <a:pt x="5474" y="227"/>
                  </a:lnTo>
                  <a:lnTo>
                    <a:pt x="5474" y="191"/>
                  </a:lnTo>
                  <a:lnTo>
                    <a:pt x="5478" y="191"/>
                  </a:lnTo>
                  <a:lnTo>
                    <a:pt x="5480" y="174"/>
                  </a:lnTo>
                  <a:lnTo>
                    <a:pt x="5480" y="156"/>
                  </a:lnTo>
                  <a:lnTo>
                    <a:pt x="5480" y="138"/>
                  </a:lnTo>
                  <a:lnTo>
                    <a:pt x="5482" y="123"/>
                  </a:lnTo>
                  <a:lnTo>
                    <a:pt x="5485" y="123"/>
                  </a:lnTo>
                  <a:lnTo>
                    <a:pt x="5485" y="187"/>
                  </a:lnTo>
                  <a:lnTo>
                    <a:pt x="5494" y="187"/>
                  </a:lnTo>
                  <a:lnTo>
                    <a:pt x="5493" y="192"/>
                  </a:lnTo>
                  <a:lnTo>
                    <a:pt x="5493" y="196"/>
                  </a:lnTo>
                  <a:lnTo>
                    <a:pt x="5491" y="200"/>
                  </a:lnTo>
                  <a:lnTo>
                    <a:pt x="5491" y="203"/>
                  </a:lnTo>
                  <a:lnTo>
                    <a:pt x="5502" y="200"/>
                  </a:lnTo>
                  <a:lnTo>
                    <a:pt x="5498" y="207"/>
                  </a:lnTo>
                  <a:lnTo>
                    <a:pt x="5505" y="211"/>
                  </a:lnTo>
                  <a:lnTo>
                    <a:pt x="5505" y="223"/>
                  </a:lnTo>
                  <a:lnTo>
                    <a:pt x="5511" y="223"/>
                  </a:lnTo>
                  <a:lnTo>
                    <a:pt x="5511" y="231"/>
                  </a:lnTo>
                  <a:lnTo>
                    <a:pt x="5514" y="231"/>
                  </a:lnTo>
                  <a:lnTo>
                    <a:pt x="5514" y="243"/>
                  </a:lnTo>
                  <a:lnTo>
                    <a:pt x="5518" y="243"/>
                  </a:lnTo>
                  <a:lnTo>
                    <a:pt x="5518" y="254"/>
                  </a:lnTo>
                  <a:lnTo>
                    <a:pt x="5522" y="254"/>
                  </a:lnTo>
                  <a:lnTo>
                    <a:pt x="5522" y="267"/>
                  </a:lnTo>
                  <a:lnTo>
                    <a:pt x="5525" y="267"/>
                  </a:lnTo>
                  <a:lnTo>
                    <a:pt x="5525" y="283"/>
                  </a:lnTo>
                  <a:lnTo>
                    <a:pt x="5531" y="283"/>
                  </a:lnTo>
                  <a:lnTo>
                    <a:pt x="5534" y="320"/>
                  </a:lnTo>
                  <a:lnTo>
                    <a:pt x="5538" y="320"/>
                  </a:lnTo>
                  <a:lnTo>
                    <a:pt x="5540" y="331"/>
                  </a:lnTo>
                  <a:lnTo>
                    <a:pt x="5540" y="345"/>
                  </a:lnTo>
                  <a:lnTo>
                    <a:pt x="5540" y="361"/>
                  </a:lnTo>
                  <a:lnTo>
                    <a:pt x="5542" y="374"/>
                  </a:lnTo>
                  <a:lnTo>
                    <a:pt x="5545" y="383"/>
                  </a:lnTo>
                  <a:lnTo>
                    <a:pt x="5545" y="361"/>
                  </a:lnTo>
                  <a:lnTo>
                    <a:pt x="5545" y="338"/>
                  </a:lnTo>
                  <a:lnTo>
                    <a:pt x="5545" y="318"/>
                  </a:lnTo>
                  <a:lnTo>
                    <a:pt x="5545" y="303"/>
                  </a:lnTo>
                  <a:lnTo>
                    <a:pt x="5547" y="303"/>
                  </a:lnTo>
                  <a:lnTo>
                    <a:pt x="5547" y="301"/>
                  </a:lnTo>
                  <a:lnTo>
                    <a:pt x="5549" y="300"/>
                  </a:lnTo>
                  <a:lnTo>
                    <a:pt x="5551" y="296"/>
                  </a:lnTo>
                  <a:lnTo>
                    <a:pt x="5551" y="291"/>
                  </a:lnTo>
                  <a:lnTo>
                    <a:pt x="5545" y="291"/>
                  </a:lnTo>
                  <a:lnTo>
                    <a:pt x="5545" y="271"/>
                  </a:lnTo>
                  <a:lnTo>
                    <a:pt x="5542" y="271"/>
                  </a:lnTo>
                  <a:lnTo>
                    <a:pt x="5540" y="269"/>
                  </a:lnTo>
                  <a:lnTo>
                    <a:pt x="5540" y="265"/>
                  </a:lnTo>
                  <a:lnTo>
                    <a:pt x="5540" y="263"/>
                  </a:lnTo>
                  <a:lnTo>
                    <a:pt x="5538" y="260"/>
                  </a:lnTo>
                  <a:lnTo>
                    <a:pt x="5538" y="254"/>
                  </a:lnTo>
                  <a:lnTo>
                    <a:pt x="5545" y="260"/>
                  </a:lnTo>
                  <a:lnTo>
                    <a:pt x="5545" y="247"/>
                  </a:lnTo>
                  <a:lnTo>
                    <a:pt x="5558" y="251"/>
                  </a:lnTo>
                  <a:lnTo>
                    <a:pt x="5560" y="263"/>
                  </a:lnTo>
                  <a:lnTo>
                    <a:pt x="5563" y="274"/>
                  </a:lnTo>
                  <a:lnTo>
                    <a:pt x="5565" y="283"/>
                  </a:lnTo>
                  <a:lnTo>
                    <a:pt x="5565" y="307"/>
                  </a:lnTo>
                  <a:lnTo>
                    <a:pt x="5578" y="311"/>
                  </a:lnTo>
                  <a:lnTo>
                    <a:pt x="5578" y="314"/>
                  </a:lnTo>
                  <a:lnTo>
                    <a:pt x="5574" y="321"/>
                  </a:lnTo>
                  <a:lnTo>
                    <a:pt x="5573" y="334"/>
                  </a:lnTo>
                  <a:lnTo>
                    <a:pt x="5573" y="349"/>
                  </a:lnTo>
                  <a:lnTo>
                    <a:pt x="5574" y="360"/>
                  </a:lnTo>
                  <a:lnTo>
                    <a:pt x="5578" y="360"/>
                  </a:lnTo>
                  <a:lnTo>
                    <a:pt x="5585" y="463"/>
                  </a:lnTo>
                  <a:lnTo>
                    <a:pt x="5594" y="463"/>
                  </a:lnTo>
                  <a:lnTo>
                    <a:pt x="5596" y="429"/>
                  </a:lnTo>
                  <a:lnTo>
                    <a:pt x="5598" y="391"/>
                  </a:lnTo>
                  <a:lnTo>
                    <a:pt x="5598" y="351"/>
                  </a:lnTo>
                  <a:lnTo>
                    <a:pt x="5598" y="307"/>
                  </a:lnTo>
                  <a:lnTo>
                    <a:pt x="5594" y="307"/>
                  </a:lnTo>
                  <a:lnTo>
                    <a:pt x="5594" y="283"/>
                  </a:lnTo>
                  <a:lnTo>
                    <a:pt x="5591" y="283"/>
                  </a:lnTo>
                  <a:lnTo>
                    <a:pt x="5585" y="254"/>
                  </a:lnTo>
                  <a:lnTo>
                    <a:pt x="5591" y="254"/>
                  </a:lnTo>
                  <a:lnTo>
                    <a:pt x="5591" y="260"/>
                  </a:lnTo>
                  <a:lnTo>
                    <a:pt x="5596" y="267"/>
                  </a:lnTo>
                  <a:lnTo>
                    <a:pt x="5600" y="274"/>
                  </a:lnTo>
                  <a:lnTo>
                    <a:pt x="5600" y="283"/>
                  </a:lnTo>
                  <a:lnTo>
                    <a:pt x="5602" y="296"/>
                  </a:lnTo>
                  <a:lnTo>
                    <a:pt x="5605" y="296"/>
                  </a:lnTo>
                  <a:lnTo>
                    <a:pt x="5605" y="320"/>
                  </a:lnTo>
                  <a:lnTo>
                    <a:pt x="5611" y="320"/>
                  </a:lnTo>
                  <a:lnTo>
                    <a:pt x="5611" y="334"/>
                  </a:lnTo>
                  <a:lnTo>
                    <a:pt x="5614" y="334"/>
                  </a:lnTo>
                  <a:lnTo>
                    <a:pt x="5616" y="349"/>
                  </a:lnTo>
                  <a:lnTo>
                    <a:pt x="5616" y="361"/>
                  </a:lnTo>
                  <a:lnTo>
                    <a:pt x="5616" y="372"/>
                  </a:lnTo>
                  <a:lnTo>
                    <a:pt x="5622" y="383"/>
                  </a:lnTo>
                  <a:lnTo>
                    <a:pt x="5623" y="352"/>
                  </a:lnTo>
                  <a:lnTo>
                    <a:pt x="5625" y="321"/>
                  </a:lnTo>
                  <a:lnTo>
                    <a:pt x="5627" y="291"/>
                  </a:lnTo>
                  <a:lnTo>
                    <a:pt x="5622" y="263"/>
                  </a:lnTo>
                  <a:lnTo>
                    <a:pt x="5622" y="236"/>
                  </a:lnTo>
                  <a:lnTo>
                    <a:pt x="5618" y="236"/>
                  </a:lnTo>
                  <a:lnTo>
                    <a:pt x="5614" y="211"/>
                  </a:lnTo>
                  <a:lnTo>
                    <a:pt x="5605" y="207"/>
                  </a:lnTo>
                  <a:lnTo>
                    <a:pt x="5594" y="187"/>
                  </a:lnTo>
                  <a:lnTo>
                    <a:pt x="5605" y="187"/>
                  </a:lnTo>
                  <a:lnTo>
                    <a:pt x="5605" y="183"/>
                  </a:lnTo>
                  <a:lnTo>
                    <a:pt x="5596" y="172"/>
                  </a:lnTo>
                  <a:lnTo>
                    <a:pt x="5587" y="158"/>
                  </a:lnTo>
                  <a:lnTo>
                    <a:pt x="5582" y="143"/>
                  </a:lnTo>
                  <a:lnTo>
                    <a:pt x="5594" y="143"/>
                  </a:lnTo>
                  <a:lnTo>
                    <a:pt x="5596" y="151"/>
                  </a:lnTo>
                  <a:lnTo>
                    <a:pt x="5600" y="156"/>
                  </a:lnTo>
                  <a:lnTo>
                    <a:pt x="5603" y="161"/>
                  </a:lnTo>
                  <a:lnTo>
                    <a:pt x="5607" y="165"/>
                  </a:lnTo>
                  <a:lnTo>
                    <a:pt x="5611" y="171"/>
                  </a:lnTo>
                  <a:lnTo>
                    <a:pt x="5611" y="180"/>
                  </a:lnTo>
                  <a:lnTo>
                    <a:pt x="5614" y="180"/>
                  </a:lnTo>
                  <a:lnTo>
                    <a:pt x="5614" y="187"/>
                  </a:lnTo>
                  <a:lnTo>
                    <a:pt x="5622" y="191"/>
                  </a:lnTo>
                  <a:lnTo>
                    <a:pt x="5625" y="211"/>
                  </a:lnTo>
                  <a:lnTo>
                    <a:pt x="5631" y="211"/>
                  </a:lnTo>
                  <a:lnTo>
                    <a:pt x="5634" y="227"/>
                  </a:lnTo>
                  <a:lnTo>
                    <a:pt x="5638" y="227"/>
                  </a:lnTo>
                  <a:lnTo>
                    <a:pt x="5638" y="240"/>
                  </a:lnTo>
                  <a:lnTo>
                    <a:pt x="5642" y="240"/>
                  </a:lnTo>
                  <a:lnTo>
                    <a:pt x="5642" y="260"/>
                  </a:lnTo>
                  <a:lnTo>
                    <a:pt x="5645" y="260"/>
                  </a:lnTo>
                  <a:lnTo>
                    <a:pt x="5654" y="311"/>
                  </a:lnTo>
                  <a:lnTo>
                    <a:pt x="5658" y="311"/>
                  </a:lnTo>
                  <a:lnTo>
                    <a:pt x="5660" y="267"/>
                  </a:lnTo>
                  <a:lnTo>
                    <a:pt x="5663" y="223"/>
                  </a:lnTo>
                  <a:lnTo>
                    <a:pt x="5665" y="176"/>
                  </a:lnTo>
                  <a:lnTo>
                    <a:pt x="5658" y="176"/>
                  </a:lnTo>
                  <a:lnTo>
                    <a:pt x="5654" y="156"/>
                  </a:lnTo>
                  <a:lnTo>
                    <a:pt x="5645" y="141"/>
                  </a:lnTo>
                  <a:lnTo>
                    <a:pt x="5636" y="127"/>
                  </a:lnTo>
                  <a:lnTo>
                    <a:pt x="5627" y="112"/>
                  </a:lnTo>
                  <a:lnTo>
                    <a:pt x="5622" y="94"/>
                  </a:lnTo>
                  <a:lnTo>
                    <a:pt x="5631" y="94"/>
                  </a:lnTo>
                  <a:lnTo>
                    <a:pt x="5634" y="107"/>
                  </a:lnTo>
                  <a:lnTo>
                    <a:pt x="5642" y="111"/>
                  </a:lnTo>
                  <a:lnTo>
                    <a:pt x="5654" y="134"/>
                  </a:lnTo>
                  <a:lnTo>
                    <a:pt x="5662" y="160"/>
                  </a:lnTo>
                  <a:lnTo>
                    <a:pt x="5665" y="160"/>
                  </a:lnTo>
                  <a:lnTo>
                    <a:pt x="5665" y="87"/>
                  </a:lnTo>
                  <a:lnTo>
                    <a:pt x="5671" y="87"/>
                  </a:lnTo>
                  <a:lnTo>
                    <a:pt x="5671" y="54"/>
                  </a:lnTo>
                  <a:lnTo>
                    <a:pt x="5674" y="54"/>
                  </a:lnTo>
                  <a:lnTo>
                    <a:pt x="5676" y="51"/>
                  </a:lnTo>
                  <a:lnTo>
                    <a:pt x="5676" y="47"/>
                  </a:lnTo>
                  <a:lnTo>
                    <a:pt x="5676" y="43"/>
                  </a:lnTo>
                  <a:lnTo>
                    <a:pt x="5678" y="40"/>
                  </a:lnTo>
                  <a:lnTo>
                    <a:pt x="5680" y="40"/>
                  </a:lnTo>
                  <a:lnTo>
                    <a:pt x="5680" y="41"/>
                  </a:lnTo>
                  <a:lnTo>
                    <a:pt x="5680" y="41"/>
                  </a:lnTo>
                  <a:lnTo>
                    <a:pt x="5680" y="41"/>
                  </a:lnTo>
                  <a:lnTo>
                    <a:pt x="5682" y="41"/>
                  </a:lnTo>
                  <a:lnTo>
                    <a:pt x="5682" y="43"/>
                  </a:lnTo>
                  <a:lnTo>
                    <a:pt x="5685" y="43"/>
                  </a:lnTo>
                  <a:lnTo>
                    <a:pt x="5682" y="87"/>
                  </a:lnTo>
                  <a:lnTo>
                    <a:pt x="5678" y="87"/>
                  </a:lnTo>
                  <a:lnTo>
                    <a:pt x="5682" y="107"/>
                  </a:lnTo>
                  <a:lnTo>
                    <a:pt x="5689" y="111"/>
                  </a:lnTo>
                  <a:lnTo>
                    <a:pt x="5693" y="114"/>
                  </a:lnTo>
                  <a:lnTo>
                    <a:pt x="5698" y="118"/>
                  </a:lnTo>
                  <a:lnTo>
                    <a:pt x="5703" y="121"/>
                  </a:lnTo>
                  <a:lnTo>
                    <a:pt x="5711" y="123"/>
                  </a:lnTo>
                  <a:lnTo>
                    <a:pt x="5711" y="120"/>
                  </a:lnTo>
                  <a:lnTo>
                    <a:pt x="5722" y="111"/>
                  </a:lnTo>
                  <a:lnTo>
                    <a:pt x="5722" y="94"/>
                  </a:lnTo>
                  <a:lnTo>
                    <a:pt x="5734" y="94"/>
                  </a:lnTo>
                  <a:lnTo>
                    <a:pt x="5734" y="103"/>
                  </a:lnTo>
                  <a:lnTo>
                    <a:pt x="5731" y="103"/>
                  </a:lnTo>
                  <a:lnTo>
                    <a:pt x="5731" y="107"/>
                  </a:lnTo>
                  <a:lnTo>
                    <a:pt x="5734" y="107"/>
                  </a:lnTo>
                  <a:lnTo>
                    <a:pt x="5733" y="109"/>
                  </a:lnTo>
                  <a:lnTo>
                    <a:pt x="5733" y="109"/>
                  </a:lnTo>
                  <a:lnTo>
                    <a:pt x="5733" y="109"/>
                  </a:lnTo>
                  <a:lnTo>
                    <a:pt x="5731" y="109"/>
                  </a:lnTo>
                  <a:lnTo>
                    <a:pt x="5731" y="111"/>
                  </a:lnTo>
                  <a:lnTo>
                    <a:pt x="5731" y="140"/>
                  </a:lnTo>
                  <a:lnTo>
                    <a:pt x="5725" y="140"/>
                  </a:lnTo>
                  <a:lnTo>
                    <a:pt x="5731" y="151"/>
                  </a:lnTo>
                  <a:lnTo>
                    <a:pt x="5725" y="151"/>
                  </a:lnTo>
                  <a:lnTo>
                    <a:pt x="5725" y="154"/>
                  </a:lnTo>
                  <a:lnTo>
                    <a:pt x="5731" y="154"/>
                  </a:lnTo>
                  <a:lnTo>
                    <a:pt x="5731" y="163"/>
                  </a:lnTo>
                  <a:lnTo>
                    <a:pt x="5738" y="167"/>
                  </a:lnTo>
                  <a:lnTo>
                    <a:pt x="5751" y="203"/>
                  </a:lnTo>
                  <a:lnTo>
                    <a:pt x="5754" y="203"/>
                  </a:lnTo>
                  <a:lnTo>
                    <a:pt x="5756" y="176"/>
                  </a:lnTo>
                  <a:lnTo>
                    <a:pt x="5760" y="152"/>
                  </a:lnTo>
                  <a:lnTo>
                    <a:pt x="5765" y="131"/>
                  </a:lnTo>
                  <a:lnTo>
                    <a:pt x="5771" y="107"/>
                  </a:lnTo>
                  <a:lnTo>
                    <a:pt x="5782" y="103"/>
                  </a:lnTo>
                  <a:lnTo>
                    <a:pt x="5782" y="94"/>
                  </a:lnTo>
                  <a:lnTo>
                    <a:pt x="5794" y="100"/>
                  </a:lnTo>
                  <a:lnTo>
                    <a:pt x="5791" y="123"/>
                  </a:lnTo>
                  <a:lnTo>
                    <a:pt x="5785" y="123"/>
                  </a:lnTo>
                  <a:lnTo>
                    <a:pt x="5785" y="160"/>
                  </a:lnTo>
                  <a:lnTo>
                    <a:pt x="5782" y="160"/>
                  </a:lnTo>
                  <a:lnTo>
                    <a:pt x="5778" y="207"/>
                  </a:lnTo>
                  <a:lnTo>
                    <a:pt x="5774" y="207"/>
                  </a:lnTo>
                  <a:lnTo>
                    <a:pt x="5774" y="243"/>
                  </a:lnTo>
                  <a:lnTo>
                    <a:pt x="5771" y="243"/>
                  </a:lnTo>
                  <a:lnTo>
                    <a:pt x="5774" y="300"/>
                  </a:lnTo>
                  <a:lnTo>
                    <a:pt x="5778" y="300"/>
                  </a:lnTo>
                  <a:lnTo>
                    <a:pt x="5780" y="312"/>
                  </a:lnTo>
                  <a:lnTo>
                    <a:pt x="5780" y="323"/>
                  </a:lnTo>
                  <a:lnTo>
                    <a:pt x="5780" y="334"/>
                  </a:lnTo>
                  <a:lnTo>
                    <a:pt x="5785" y="343"/>
                  </a:lnTo>
                  <a:lnTo>
                    <a:pt x="5783" y="314"/>
                  </a:lnTo>
                  <a:lnTo>
                    <a:pt x="5778" y="287"/>
                  </a:lnTo>
                  <a:lnTo>
                    <a:pt x="5774" y="260"/>
                  </a:lnTo>
                  <a:lnTo>
                    <a:pt x="5776" y="260"/>
                  </a:lnTo>
                  <a:lnTo>
                    <a:pt x="5776" y="261"/>
                  </a:lnTo>
                  <a:lnTo>
                    <a:pt x="5776" y="261"/>
                  </a:lnTo>
                  <a:lnTo>
                    <a:pt x="5776" y="261"/>
                  </a:lnTo>
                  <a:lnTo>
                    <a:pt x="5776" y="261"/>
                  </a:lnTo>
                  <a:lnTo>
                    <a:pt x="5778" y="263"/>
                  </a:lnTo>
                  <a:lnTo>
                    <a:pt x="5791" y="260"/>
                  </a:lnTo>
                  <a:lnTo>
                    <a:pt x="5791" y="263"/>
                  </a:lnTo>
                  <a:lnTo>
                    <a:pt x="5796" y="276"/>
                  </a:lnTo>
                  <a:lnTo>
                    <a:pt x="5802" y="292"/>
                  </a:lnTo>
                  <a:lnTo>
                    <a:pt x="5807" y="311"/>
                  </a:lnTo>
                  <a:lnTo>
                    <a:pt x="5811" y="327"/>
                  </a:lnTo>
                  <a:lnTo>
                    <a:pt x="5811" y="351"/>
                  </a:lnTo>
                  <a:lnTo>
                    <a:pt x="5814" y="351"/>
                  </a:lnTo>
                  <a:lnTo>
                    <a:pt x="5814" y="309"/>
                  </a:lnTo>
                  <a:lnTo>
                    <a:pt x="5818" y="267"/>
                  </a:lnTo>
                  <a:lnTo>
                    <a:pt x="5825" y="225"/>
                  </a:lnTo>
                  <a:lnTo>
                    <a:pt x="5834" y="191"/>
                  </a:lnTo>
                  <a:lnTo>
                    <a:pt x="5842" y="140"/>
                  </a:lnTo>
                  <a:lnTo>
                    <a:pt x="5845" y="140"/>
                  </a:lnTo>
                  <a:lnTo>
                    <a:pt x="5847" y="138"/>
                  </a:lnTo>
                  <a:lnTo>
                    <a:pt x="5849" y="136"/>
                  </a:lnTo>
                  <a:lnTo>
                    <a:pt x="5849" y="136"/>
                  </a:lnTo>
                  <a:lnTo>
                    <a:pt x="5849" y="136"/>
                  </a:lnTo>
                  <a:lnTo>
                    <a:pt x="5851" y="136"/>
                  </a:lnTo>
                  <a:lnTo>
                    <a:pt x="5854" y="136"/>
                  </a:lnTo>
                  <a:lnTo>
                    <a:pt x="5853" y="161"/>
                  </a:lnTo>
                  <a:lnTo>
                    <a:pt x="5853" y="192"/>
                  </a:lnTo>
                  <a:lnTo>
                    <a:pt x="5851" y="223"/>
                  </a:lnTo>
                  <a:lnTo>
                    <a:pt x="5849" y="245"/>
                  </a:lnTo>
                  <a:lnTo>
                    <a:pt x="5849" y="272"/>
                  </a:lnTo>
                  <a:lnTo>
                    <a:pt x="5853" y="303"/>
                  </a:lnTo>
                  <a:lnTo>
                    <a:pt x="5858" y="334"/>
                  </a:lnTo>
                  <a:lnTo>
                    <a:pt x="5863" y="363"/>
                  </a:lnTo>
                  <a:lnTo>
                    <a:pt x="5871" y="387"/>
                  </a:lnTo>
                  <a:lnTo>
                    <a:pt x="5873" y="401"/>
                  </a:lnTo>
                  <a:lnTo>
                    <a:pt x="5873" y="420"/>
                  </a:lnTo>
                  <a:lnTo>
                    <a:pt x="5873" y="436"/>
                  </a:lnTo>
                  <a:lnTo>
                    <a:pt x="5873" y="452"/>
                  </a:lnTo>
                  <a:lnTo>
                    <a:pt x="5878" y="463"/>
                  </a:lnTo>
                  <a:lnTo>
                    <a:pt x="5885" y="347"/>
                  </a:lnTo>
                  <a:lnTo>
                    <a:pt x="5882" y="347"/>
                  </a:lnTo>
                  <a:lnTo>
                    <a:pt x="5882" y="300"/>
                  </a:lnTo>
                  <a:lnTo>
                    <a:pt x="5874" y="280"/>
                  </a:lnTo>
                  <a:lnTo>
                    <a:pt x="5871" y="260"/>
                  </a:lnTo>
                  <a:lnTo>
                    <a:pt x="5882" y="263"/>
                  </a:lnTo>
                  <a:lnTo>
                    <a:pt x="5883" y="274"/>
                  </a:lnTo>
                  <a:lnTo>
                    <a:pt x="5889" y="289"/>
                  </a:lnTo>
                  <a:lnTo>
                    <a:pt x="5893" y="305"/>
                  </a:lnTo>
                  <a:lnTo>
                    <a:pt x="5898" y="320"/>
                  </a:lnTo>
                  <a:lnTo>
                    <a:pt x="5902" y="327"/>
                  </a:lnTo>
                  <a:lnTo>
                    <a:pt x="5902" y="320"/>
                  </a:lnTo>
                  <a:lnTo>
                    <a:pt x="5905" y="311"/>
                  </a:lnTo>
                  <a:lnTo>
                    <a:pt x="5907" y="296"/>
                  </a:lnTo>
                  <a:lnTo>
                    <a:pt x="5907" y="276"/>
                  </a:lnTo>
                  <a:lnTo>
                    <a:pt x="5907" y="260"/>
                  </a:lnTo>
                  <a:lnTo>
                    <a:pt x="5905" y="247"/>
                  </a:lnTo>
                  <a:lnTo>
                    <a:pt x="5902" y="247"/>
                  </a:lnTo>
                  <a:lnTo>
                    <a:pt x="5902" y="183"/>
                  </a:lnTo>
                  <a:lnTo>
                    <a:pt x="5898" y="183"/>
                  </a:lnTo>
                  <a:lnTo>
                    <a:pt x="5898" y="160"/>
                  </a:lnTo>
                  <a:lnTo>
                    <a:pt x="5894" y="160"/>
                  </a:lnTo>
                  <a:lnTo>
                    <a:pt x="5894" y="136"/>
                  </a:lnTo>
                  <a:lnTo>
                    <a:pt x="5891" y="136"/>
                  </a:lnTo>
                  <a:lnTo>
                    <a:pt x="5891" y="114"/>
                  </a:lnTo>
                  <a:lnTo>
                    <a:pt x="5885" y="114"/>
                  </a:lnTo>
                  <a:lnTo>
                    <a:pt x="5885" y="87"/>
                  </a:lnTo>
                  <a:lnTo>
                    <a:pt x="5882" y="87"/>
                  </a:lnTo>
                  <a:lnTo>
                    <a:pt x="5878" y="63"/>
                  </a:lnTo>
                  <a:lnTo>
                    <a:pt x="5891" y="67"/>
                  </a:lnTo>
                  <a:lnTo>
                    <a:pt x="5918" y="214"/>
                  </a:lnTo>
                  <a:lnTo>
                    <a:pt x="5920" y="227"/>
                  </a:lnTo>
                  <a:lnTo>
                    <a:pt x="5918" y="238"/>
                  </a:lnTo>
                  <a:lnTo>
                    <a:pt x="5918" y="247"/>
                  </a:lnTo>
                  <a:lnTo>
                    <a:pt x="5922" y="254"/>
                  </a:lnTo>
                  <a:lnTo>
                    <a:pt x="5934" y="163"/>
                  </a:lnTo>
                  <a:lnTo>
                    <a:pt x="5943" y="131"/>
                  </a:lnTo>
                  <a:lnTo>
                    <a:pt x="5951" y="94"/>
                  </a:lnTo>
                  <a:lnTo>
                    <a:pt x="5962" y="100"/>
                  </a:lnTo>
                  <a:lnTo>
                    <a:pt x="5960" y="109"/>
                  </a:lnTo>
                  <a:lnTo>
                    <a:pt x="5954" y="123"/>
                  </a:lnTo>
                  <a:lnTo>
                    <a:pt x="5951" y="141"/>
                  </a:lnTo>
                  <a:lnTo>
                    <a:pt x="5947" y="160"/>
                  </a:lnTo>
                  <a:lnTo>
                    <a:pt x="5945" y="178"/>
                  </a:lnTo>
                  <a:lnTo>
                    <a:pt x="5943" y="191"/>
                  </a:lnTo>
                  <a:lnTo>
                    <a:pt x="5945" y="200"/>
                  </a:lnTo>
                  <a:lnTo>
                    <a:pt x="5947" y="191"/>
                  </a:lnTo>
                  <a:lnTo>
                    <a:pt x="5947" y="185"/>
                  </a:lnTo>
                  <a:lnTo>
                    <a:pt x="5949" y="180"/>
                  </a:lnTo>
                  <a:lnTo>
                    <a:pt x="5953" y="176"/>
                  </a:lnTo>
                  <a:lnTo>
                    <a:pt x="5956" y="172"/>
                  </a:lnTo>
                  <a:lnTo>
                    <a:pt x="5962" y="171"/>
                  </a:lnTo>
                  <a:lnTo>
                    <a:pt x="5962" y="211"/>
                  </a:lnTo>
                  <a:lnTo>
                    <a:pt x="5965" y="211"/>
                  </a:lnTo>
                  <a:lnTo>
                    <a:pt x="5965" y="203"/>
                  </a:lnTo>
                  <a:lnTo>
                    <a:pt x="5978" y="192"/>
                  </a:lnTo>
                  <a:lnTo>
                    <a:pt x="5987" y="178"/>
                  </a:lnTo>
                  <a:lnTo>
                    <a:pt x="5998" y="167"/>
                  </a:lnTo>
                  <a:lnTo>
                    <a:pt x="5998" y="183"/>
                  </a:lnTo>
                  <a:lnTo>
                    <a:pt x="5987" y="194"/>
                  </a:lnTo>
                  <a:lnTo>
                    <a:pt x="5980" y="209"/>
                  </a:lnTo>
                  <a:lnTo>
                    <a:pt x="5971" y="223"/>
                  </a:lnTo>
                  <a:lnTo>
                    <a:pt x="5962" y="236"/>
                  </a:lnTo>
                  <a:lnTo>
                    <a:pt x="5982" y="307"/>
                  </a:lnTo>
                  <a:lnTo>
                    <a:pt x="5985" y="307"/>
                  </a:lnTo>
                  <a:lnTo>
                    <a:pt x="5987" y="292"/>
                  </a:lnTo>
                  <a:lnTo>
                    <a:pt x="5991" y="283"/>
                  </a:lnTo>
                  <a:lnTo>
                    <a:pt x="5994" y="274"/>
                  </a:lnTo>
                  <a:lnTo>
                    <a:pt x="5994" y="254"/>
                  </a:lnTo>
                  <a:lnTo>
                    <a:pt x="5998" y="254"/>
                  </a:lnTo>
                  <a:lnTo>
                    <a:pt x="5998" y="654"/>
                  </a:lnTo>
                  <a:lnTo>
                    <a:pt x="0" y="654"/>
                  </a:lnTo>
                  <a:lnTo>
                    <a:pt x="0" y="247"/>
                  </a:lnTo>
                  <a:lnTo>
                    <a:pt x="2" y="247"/>
                  </a:lnTo>
                  <a:lnTo>
                    <a:pt x="2" y="254"/>
                  </a:lnTo>
                  <a:lnTo>
                    <a:pt x="5" y="254"/>
                  </a:lnTo>
                  <a:lnTo>
                    <a:pt x="5" y="271"/>
                  </a:lnTo>
                  <a:lnTo>
                    <a:pt x="11" y="271"/>
                  </a:lnTo>
                  <a:lnTo>
                    <a:pt x="14" y="307"/>
                  </a:lnTo>
                  <a:lnTo>
                    <a:pt x="25" y="307"/>
                  </a:lnTo>
                  <a:lnTo>
                    <a:pt x="25" y="323"/>
                  </a:lnTo>
                  <a:lnTo>
                    <a:pt x="31" y="323"/>
                  </a:lnTo>
                  <a:lnTo>
                    <a:pt x="31" y="403"/>
                  </a:lnTo>
                  <a:lnTo>
                    <a:pt x="34" y="403"/>
                  </a:lnTo>
                  <a:lnTo>
                    <a:pt x="34" y="434"/>
                  </a:lnTo>
                  <a:lnTo>
                    <a:pt x="38" y="434"/>
                  </a:lnTo>
                  <a:lnTo>
                    <a:pt x="42" y="300"/>
                  </a:lnTo>
                  <a:lnTo>
                    <a:pt x="38" y="283"/>
                  </a:lnTo>
                  <a:lnTo>
                    <a:pt x="33" y="269"/>
                  </a:lnTo>
                  <a:lnTo>
                    <a:pt x="31" y="251"/>
                  </a:lnTo>
                  <a:lnTo>
                    <a:pt x="34" y="251"/>
                  </a:lnTo>
                  <a:lnTo>
                    <a:pt x="34" y="254"/>
                  </a:lnTo>
                  <a:lnTo>
                    <a:pt x="38" y="254"/>
                  </a:lnTo>
                  <a:lnTo>
                    <a:pt x="42" y="267"/>
                  </a:lnTo>
                  <a:lnTo>
                    <a:pt x="45" y="278"/>
                  </a:lnTo>
                  <a:lnTo>
                    <a:pt x="51" y="287"/>
                  </a:lnTo>
                  <a:lnTo>
                    <a:pt x="54" y="207"/>
                  </a:lnTo>
                  <a:lnTo>
                    <a:pt x="45" y="203"/>
                  </a:lnTo>
                  <a:lnTo>
                    <a:pt x="42" y="187"/>
                  </a:lnTo>
                  <a:lnTo>
                    <a:pt x="51" y="187"/>
                  </a:lnTo>
                  <a:lnTo>
                    <a:pt x="45" y="174"/>
                  </a:lnTo>
                  <a:lnTo>
                    <a:pt x="42" y="161"/>
                  </a:lnTo>
                  <a:lnTo>
                    <a:pt x="38" y="147"/>
                  </a:lnTo>
                  <a:lnTo>
                    <a:pt x="43" y="149"/>
                  </a:lnTo>
                  <a:lnTo>
                    <a:pt x="47" y="151"/>
                  </a:lnTo>
                  <a:lnTo>
                    <a:pt x="47" y="151"/>
                  </a:lnTo>
                  <a:lnTo>
                    <a:pt x="49" y="152"/>
                  </a:lnTo>
                  <a:lnTo>
                    <a:pt x="47" y="154"/>
                  </a:lnTo>
                  <a:lnTo>
                    <a:pt x="47" y="156"/>
                  </a:lnTo>
                  <a:lnTo>
                    <a:pt x="47" y="158"/>
                  </a:lnTo>
                  <a:lnTo>
                    <a:pt x="49" y="160"/>
                  </a:lnTo>
                  <a:lnTo>
                    <a:pt x="51" y="163"/>
                  </a:lnTo>
                  <a:lnTo>
                    <a:pt x="54" y="163"/>
                  </a:lnTo>
                  <a:lnTo>
                    <a:pt x="51" y="123"/>
                  </a:lnTo>
                  <a:lnTo>
                    <a:pt x="62" y="123"/>
                  </a:lnTo>
                  <a:lnTo>
                    <a:pt x="65" y="147"/>
                  </a:lnTo>
                  <a:lnTo>
                    <a:pt x="71" y="167"/>
                  </a:lnTo>
                  <a:lnTo>
                    <a:pt x="71" y="203"/>
                  </a:lnTo>
                  <a:lnTo>
                    <a:pt x="74" y="203"/>
                  </a:lnTo>
                  <a:lnTo>
                    <a:pt x="74" y="231"/>
                  </a:lnTo>
                  <a:lnTo>
                    <a:pt x="78" y="231"/>
                  </a:lnTo>
                  <a:lnTo>
                    <a:pt x="78" y="240"/>
                  </a:lnTo>
                  <a:lnTo>
                    <a:pt x="82" y="240"/>
                  </a:lnTo>
                  <a:lnTo>
                    <a:pt x="85" y="263"/>
                  </a:lnTo>
                  <a:lnTo>
                    <a:pt x="91" y="263"/>
                  </a:lnTo>
                  <a:lnTo>
                    <a:pt x="91" y="231"/>
                  </a:lnTo>
                  <a:lnTo>
                    <a:pt x="93" y="201"/>
                  </a:lnTo>
                  <a:lnTo>
                    <a:pt x="98" y="176"/>
                  </a:lnTo>
                  <a:lnTo>
                    <a:pt x="102" y="176"/>
                  </a:lnTo>
                  <a:lnTo>
                    <a:pt x="102" y="180"/>
                  </a:lnTo>
                  <a:lnTo>
                    <a:pt x="103" y="189"/>
                  </a:lnTo>
                  <a:lnTo>
                    <a:pt x="103" y="203"/>
                  </a:lnTo>
                  <a:lnTo>
                    <a:pt x="100" y="220"/>
                  </a:lnTo>
                  <a:lnTo>
                    <a:pt x="96" y="236"/>
                  </a:lnTo>
                  <a:lnTo>
                    <a:pt x="98" y="251"/>
                  </a:lnTo>
                  <a:lnTo>
                    <a:pt x="102" y="251"/>
                  </a:lnTo>
                  <a:lnTo>
                    <a:pt x="102" y="283"/>
                  </a:lnTo>
                  <a:lnTo>
                    <a:pt x="105" y="283"/>
                  </a:lnTo>
                  <a:lnTo>
                    <a:pt x="105" y="323"/>
                  </a:lnTo>
                  <a:lnTo>
                    <a:pt x="111" y="323"/>
                  </a:lnTo>
                  <a:lnTo>
                    <a:pt x="111" y="343"/>
                  </a:lnTo>
                  <a:lnTo>
                    <a:pt x="114" y="343"/>
                  </a:lnTo>
                  <a:lnTo>
                    <a:pt x="114" y="356"/>
                  </a:lnTo>
                  <a:lnTo>
                    <a:pt x="118" y="356"/>
                  </a:lnTo>
                  <a:lnTo>
                    <a:pt x="120" y="367"/>
                  </a:lnTo>
                  <a:lnTo>
                    <a:pt x="120" y="380"/>
                  </a:lnTo>
                  <a:lnTo>
                    <a:pt x="122" y="391"/>
                  </a:lnTo>
                  <a:lnTo>
                    <a:pt x="125" y="400"/>
                  </a:lnTo>
                  <a:lnTo>
                    <a:pt x="122" y="303"/>
                  </a:lnTo>
                  <a:lnTo>
                    <a:pt x="116" y="287"/>
                  </a:lnTo>
                  <a:lnTo>
                    <a:pt x="111" y="272"/>
                  </a:lnTo>
                  <a:lnTo>
                    <a:pt x="105" y="254"/>
                  </a:lnTo>
                  <a:lnTo>
                    <a:pt x="118" y="260"/>
                  </a:lnTo>
                  <a:lnTo>
                    <a:pt x="138" y="334"/>
                  </a:lnTo>
                  <a:lnTo>
                    <a:pt x="140" y="334"/>
                  </a:lnTo>
                  <a:lnTo>
                    <a:pt x="140" y="334"/>
                  </a:lnTo>
                  <a:lnTo>
                    <a:pt x="140" y="334"/>
                  </a:lnTo>
                  <a:lnTo>
                    <a:pt x="140" y="334"/>
                  </a:lnTo>
                  <a:lnTo>
                    <a:pt x="142" y="332"/>
                  </a:lnTo>
                  <a:lnTo>
                    <a:pt x="142" y="331"/>
                  </a:lnTo>
                  <a:lnTo>
                    <a:pt x="145" y="331"/>
                  </a:lnTo>
                  <a:lnTo>
                    <a:pt x="142" y="314"/>
                  </a:lnTo>
                  <a:lnTo>
                    <a:pt x="143" y="294"/>
                  </a:lnTo>
                  <a:lnTo>
                    <a:pt x="143" y="269"/>
                  </a:lnTo>
                  <a:lnTo>
                    <a:pt x="143" y="245"/>
                  </a:lnTo>
                  <a:lnTo>
                    <a:pt x="145" y="223"/>
                  </a:lnTo>
                  <a:lnTo>
                    <a:pt x="151" y="223"/>
                  </a:lnTo>
                  <a:lnTo>
                    <a:pt x="145" y="214"/>
                  </a:lnTo>
                  <a:lnTo>
                    <a:pt x="151" y="214"/>
                  </a:lnTo>
                  <a:lnTo>
                    <a:pt x="151" y="180"/>
                  </a:lnTo>
                  <a:lnTo>
                    <a:pt x="154" y="180"/>
                  </a:lnTo>
                  <a:lnTo>
                    <a:pt x="154" y="154"/>
                  </a:lnTo>
                  <a:lnTo>
                    <a:pt x="162" y="132"/>
                  </a:lnTo>
                  <a:lnTo>
                    <a:pt x="165" y="107"/>
                  </a:lnTo>
                  <a:lnTo>
                    <a:pt x="174" y="107"/>
                  </a:lnTo>
                  <a:lnTo>
                    <a:pt x="165" y="167"/>
                  </a:lnTo>
                  <a:lnTo>
                    <a:pt x="162" y="167"/>
                  </a:lnTo>
                  <a:lnTo>
                    <a:pt x="162" y="203"/>
                  </a:lnTo>
                  <a:lnTo>
                    <a:pt x="158" y="203"/>
                  </a:lnTo>
                  <a:lnTo>
                    <a:pt x="162" y="211"/>
                  </a:lnTo>
                  <a:lnTo>
                    <a:pt x="162" y="214"/>
                  </a:lnTo>
                  <a:lnTo>
                    <a:pt x="160" y="218"/>
                  </a:lnTo>
                  <a:lnTo>
                    <a:pt x="158" y="218"/>
                  </a:lnTo>
                  <a:lnTo>
                    <a:pt x="158" y="220"/>
                  </a:lnTo>
                  <a:lnTo>
                    <a:pt x="162" y="260"/>
                  </a:lnTo>
                  <a:lnTo>
                    <a:pt x="162" y="323"/>
                  </a:lnTo>
                  <a:lnTo>
                    <a:pt x="165" y="323"/>
                  </a:lnTo>
                  <a:lnTo>
                    <a:pt x="167" y="336"/>
                  </a:lnTo>
                  <a:lnTo>
                    <a:pt x="167" y="349"/>
                  </a:lnTo>
                  <a:lnTo>
                    <a:pt x="171" y="360"/>
                  </a:lnTo>
                  <a:lnTo>
                    <a:pt x="174" y="327"/>
                  </a:lnTo>
                  <a:lnTo>
                    <a:pt x="178" y="327"/>
                  </a:lnTo>
                  <a:lnTo>
                    <a:pt x="178" y="320"/>
                  </a:lnTo>
                  <a:lnTo>
                    <a:pt x="182" y="320"/>
                  </a:lnTo>
                  <a:lnTo>
                    <a:pt x="185" y="300"/>
                  </a:lnTo>
                  <a:lnTo>
                    <a:pt x="202" y="287"/>
                  </a:lnTo>
                  <a:lnTo>
                    <a:pt x="203" y="256"/>
                  </a:lnTo>
                  <a:lnTo>
                    <a:pt x="205" y="221"/>
                  </a:lnTo>
                  <a:lnTo>
                    <a:pt x="211" y="185"/>
                  </a:lnTo>
                  <a:lnTo>
                    <a:pt x="218" y="154"/>
                  </a:lnTo>
                  <a:lnTo>
                    <a:pt x="220" y="143"/>
                  </a:lnTo>
                  <a:lnTo>
                    <a:pt x="220" y="132"/>
                  </a:lnTo>
                  <a:lnTo>
                    <a:pt x="223" y="123"/>
                  </a:lnTo>
                  <a:lnTo>
                    <a:pt x="231" y="114"/>
                  </a:lnTo>
                  <a:lnTo>
                    <a:pt x="231" y="114"/>
                  </a:lnTo>
                  <a:lnTo>
                    <a:pt x="231" y="112"/>
                  </a:lnTo>
                  <a:lnTo>
                    <a:pt x="231" y="112"/>
                  </a:lnTo>
                  <a:lnTo>
                    <a:pt x="233" y="112"/>
                  </a:lnTo>
                  <a:lnTo>
                    <a:pt x="233" y="112"/>
                  </a:lnTo>
                  <a:lnTo>
                    <a:pt x="234" y="111"/>
                  </a:lnTo>
                  <a:lnTo>
                    <a:pt x="234" y="131"/>
                  </a:lnTo>
                  <a:lnTo>
                    <a:pt x="231" y="131"/>
                  </a:lnTo>
                  <a:lnTo>
                    <a:pt x="222" y="191"/>
                  </a:lnTo>
                  <a:lnTo>
                    <a:pt x="218" y="211"/>
                  </a:lnTo>
                  <a:lnTo>
                    <a:pt x="216" y="238"/>
                  </a:lnTo>
                  <a:lnTo>
                    <a:pt x="216" y="271"/>
                  </a:lnTo>
                  <a:lnTo>
                    <a:pt x="216" y="305"/>
                  </a:lnTo>
                  <a:lnTo>
                    <a:pt x="216" y="338"/>
                  </a:lnTo>
                  <a:lnTo>
                    <a:pt x="218" y="365"/>
                  </a:lnTo>
                  <a:lnTo>
                    <a:pt x="222" y="383"/>
                  </a:lnTo>
                  <a:lnTo>
                    <a:pt x="223" y="394"/>
                  </a:lnTo>
                  <a:lnTo>
                    <a:pt x="222" y="407"/>
                  </a:lnTo>
                  <a:lnTo>
                    <a:pt x="222" y="418"/>
                  </a:lnTo>
                  <a:lnTo>
                    <a:pt x="225" y="427"/>
                  </a:lnTo>
                  <a:lnTo>
                    <a:pt x="225" y="283"/>
                  </a:lnTo>
                  <a:lnTo>
                    <a:pt x="222" y="283"/>
                  </a:lnTo>
                  <a:lnTo>
                    <a:pt x="222" y="251"/>
                  </a:lnTo>
                  <a:lnTo>
                    <a:pt x="234" y="254"/>
                  </a:lnTo>
                  <a:lnTo>
                    <a:pt x="238" y="283"/>
                  </a:lnTo>
                  <a:lnTo>
                    <a:pt x="242" y="283"/>
                  </a:lnTo>
                  <a:lnTo>
                    <a:pt x="251" y="207"/>
                  </a:lnTo>
                  <a:lnTo>
                    <a:pt x="254" y="207"/>
                  </a:lnTo>
                  <a:lnTo>
                    <a:pt x="254" y="196"/>
                  </a:lnTo>
                  <a:lnTo>
                    <a:pt x="258" y="196"/>
                  </a:lnTo>
                  <a:lnTo>
                    <a:pt x="258" y="180"/>
                  </a:lnTo>
                  <a:lnTo>
                    <a:pt x="262" y="180"/>
                  </a:lnTo>
                  <a:lnTo>
                    <a:pt x="262" y="169"/>
                  </a:lnTo>
                  <a:lnTo>
                    <a:pt x="258" y="156"/>
                  </a:lnTo>
                  <a:lnTo>
                    <a:pt x="253" y="143"/>
                  </a:lnTo>
                  <a:lnTo>
                    <a:pt x="251" y="131"/>
                  </a:lnTo>
                  <a:lnTo>
                    <a:pt x="254" y="132"/>
                  </a:lnTo>
                  <a:lnTo>
                    <a:pt x="258" y="132"/>
                  </a:lnTo>
                  <a:lnTo>
                    <a:pt x="260" y="134"/>
                  </a:lnTo>
                  <a:lnTo>
                    <a:pt x="260" y="136"/>
                  </a:lnTo>
                  <a:lnTo>
                    <a:pt x="262" y="138"/>
                  </a:lnTo>
                  <a:lnTo>
                    <a:pt x="262" y="143"/>
                  </a:lnTo>
                  <a:lnTo>
                    <a:pt x="269" y="154"/>
                  </a:lnTo>
                  <a:lnTo>
                    <a:pt x="273" y="171"/>
                  </a:lnTo>
                  <a:lnTo>
                    <a:pt x="274" y="185"/>
                  </a:lnTo>
                  <a:lnTo>
                    <a:pt x="276" y="200"/>
                  </a:lnTo>
                  <a:lnTo>
                    <a:pt x="282" y="211"/>
                  </a:lnTo>
                  <a:lnTo>
                    <a:pt x="282" y="203"/>
                  </a:lnTo>
                  <a:lnTo>
                    <a:pt x="285" y="192"/>
                  </a:lnTo>
                  <a:lnTo>
                    <a:pt x="285" y="180"/>
                  </a:lnTo>
                  <a:lnTo>
                    <a:pt x="282" y="167"/>
                  </a:lnTo>
                  <a:lnTo>
                    <a:pt x="294" y="167"/>
                  </a:lnTo>
                  <a:lnTo>
                    <a:pt x="294" y="151"/>
                  </a:lnTo>
                  <a:lnTo>
                    <a:pt x="305" y="151"/>
                  </a:lnTo>
                  <a:lnTo>
                    <a:pt x="302" y="200"/>
                  </a:lnTo>
                  <a:lnTo>
                    <a:pt x="311" y="203"/>
                  </a:lnTo>
                  <a:lnTo>
                    <a:pt x="311" y="220"/>
                  </a:lnTo>
                  <a:lnTo>
                    <a:pt x="314" y="220"/>
                  </a:lnTo>
                  <a:lnTo>
                    <a:pt x="318" y="236"/>
                  </a:lnTo>
                  <a:lnTo>
                    <a:pt x="322" y="236"/>
                  </a:lnTo>
                  <a:lnTo>
                    <a:pt x="331" y="271"/>
                  </a:lnTo>
                  <a:lnTo>
                    <a:pt x="338" y="271"/>
                  </a:lnTo>
                  <a:lnTo>
                    <a:pt x="342" y="307"/>
                  </a:lnTo>
                  <a:lnTo>
                    <a:pt x="345" y="307"/>
                  </a:lnTo>
                  <a:lnTo>
                    <a:pt x="345" y="303"/>
                  </a:lnTo>
                  <a:lnTo>
                    <a:pt x="354" y="289"/>
                  </a:lnTo>
                  <a:lnTo>
                    <a:pt x="356" y="269"/>
                  </a:lnTo>
                  <a:lnTo>
                    <a:pt x="356" y="245"/>
                  </a:lnTo>
                  <a:lnTo>
                    <a:pt x="354" y="221"/>
                  </a:lnTo>
                  <a:lnTo>
                    <a:pt x="353" y="198"/>
                  </a:lnTo>
                  <a:lnTo>
                    <a:pt x="351" y="180"/>
                  </a:lnTo>
                  <a:lnTo>
                    <a:pt x="354" y="180"/>
                  </a:lnTo>
                  <a:lnTo>
                    <a:pt x="354" y="183"/>
                  </a:lnTo>
                  <a:lnTo>
                    <a:pt x="356" y="185"/>
                  </a:lnTo>
                  <a:lnTo>
                    <a:pt x="356" y="185"/>
                  </a:lnTo>
                  <a:lnTo>
                    <a:pt x="356" y="183"/>
                  </a:lnTo>
                  <a:lnTo>
                    <a:pt x="358" y="181"/>
                  </a:lnTo>
                  <a:lnTo>
                    <a:pt x="358" y="178"/>
                  </a:lnTo>
                  <a:lnTo>
                    <a:pt x="358" y="176"/>
                  </a:lnTo>
                  <a:lnTo>
                    <a:pt x="358" y="176"/>
                  </a:lnTo>
                  <a:lnTo>
                    <a:pt x="354" y="176"/>
                  </a:lnTo>
                  <a:lnTo>
                    <a:pt x="345" y="123"/>
                  </a:lnTo>
                  <a:lnTo>
                    <a:pt x="342" y="123"/>
                  </a:lnTo>
                  <a:lnTo>
                    <a:pt x="342" y="100"/>
                  </a:lnTo>
                  <a:lnTo>
                    <a:pt x="338" y="100"/>
                  </a:lnTo>
                  <a:lnTo>
                    <a:pt x="334" y="80"/>
                  </a:lnTo>
                  <a:lnTo>
                    <a:pt x="345" y="80"/>
                  </a:lnTo>
                  <a:lnTo>
                    <a:pt x="351" y="112"/>
                  </a:lnTo>
                  <a:lnTo>
                    <a:pt x="360" y="145"/>
                  </a:lnTo>
                  <a:lnTo>
                    <a:pt x="371" y="176"/>
                  </a:lnTo>
                  <a:lnTo>
                    <a:pt x="378" y="240"/>
                  </a:lnTo>
                  <a:lnTo>
                    <a:pt x="382" y="240"/>
                  </a:lnTo>
                  <a:lnTo>
                    <a:pt x="382" y="236"/>
                  </a:lnTo>
                  <a:lnTo>
                    <a:pt x="389" y="227"/>
                  </a:lnTo>
                  <a:lnTo>
                    <a:pt x="391" y="218"/>
                  </a:lnTo>
                  <a:lnTo>
                    <a:pt x="391" y="207"/>
                  </a:lnTo>
                  <a:lnTo>
                    <a:pt x="394" y="196"/>
                  </a:lnTo>
                  <a:lnTo>
                    <a:pt x="405" y="156"/>
                  </a:lnTo>
                  <a:lnTo>
                    <a:pt x="414" y="114"/>
                  </a:lnTo>
                  <a:lnTo>
                    <a:pt x="422" y="114"/>
                  </a:lnTo>
                  <a:lnTo>
                    <a:pt x="420" y="143"/>
                  </a:lnTo>
                  <a:lnTo>
                    <a:pt x="413" y="169"/>
                  </a:lnTo>
                  <a:lnTo>
                    <a:pt x="407" y="194"/>
                  </a:lnTo>
                  <a:lnTo>
                    <a:pt x="402" y="220"/>
                  </a:lnTo>
                  <a:lnTo>
                    <a:pt x="405" y="220"/>
                  </a:lnTo>
                  <a:lnTo>
                    <a:pt x="405" y="211"/>
                  </a:lnTo>
                  <a:lnTo>
                    <a:pt x="413" y="198"/>
                  </a:lnTo>
                  <a:lnTo>
                    <a:pt x="420" y="178"/>
                  </a:lnTo>
                  <a:lnTo>
                    <a:pt x="423" y="154"/>
                  </a:lnTo>
                  <a:lnTo>
                    <a:pt x="429" y="132"/>
                  </a:lnTo>
                  <a:lnTo>
                    <a:pt x="434" y="114"/>
                  </a:lnTo>
                  <a:lnTo>
                    <a:pt x="438" y="114"/>
                  </a:lnTo>
                  <a:lnTo>
                    <a:pt x="438" y="140"/>
                  </a:lnTo>
                  <a:lnTo>
                    <a:pt x="434" y="140"/>
                  </a:lnTo>
                  <a:lnTo>
                    <a:pt x="434" y="160"/>
                  </a:lnTo>
                  <a:lnTo>
                    <a:pt x="431" y="160"/>
                  </a:lnTo>
                  <a:lnTo>
                    <a:pt x="423" y="189"/>
                  </a:lnTo>
                  <a:lnTo>
                    <a:pt x="423" y="220"/>
                  </a:lnTo>
                  <a:lnTo>
                    <a:pt x="425" y="252"/>
                  </a:lnTo>
                  <a:lnTo>
                    <a:pt x="425" y="287"/>
                  </a:lnTo>
                  <a:lnTo>
                    <a:pt x="434" y="287"/>
                  </a:lnTo>
                  <a:lnTo>
                    <a:pt x="434" y="311"/>
                  </a:lnTo>
                  <a:lnTo>
                    <a:pt x="438" y="311"/>
                  </a:lnTo>
                  <a:lnTo>
                    <a:pt x="438" y="307"/>
                  </a:lnTo>
                  <a:lnTo>
                    <a:pt x="442" y="307"/>
                  </a:lnTo>
                  <a:lnTo>
                    <a:pt x="451" y="260"/>
                  </a:lnTo>
                  <a:lnTo>
                    <a:pt x="454" y="260"/>
                  </a:lnTo>
                  <a:lnTo>
                    <a:pt x="454" y="243"/>
                  </a:lnTo>
                  <a:lnTo>
                    <a:pt x="458" y="243"/>
                  </a:lnTo>
                  <a:lnTo>
                    <a:pt x="458" y="223"/>
                  </a:lnTo>
                  <a:lnTo>
                    <a:pt x="462" y="223"/>
                  </a:lnTo>
                  <a:lnTo>
                    <a:pt x="462" y="211"/>
                  </a:lnTo>
                  <a:lnTo>
                    <a:pt x="465" y="211"/>
                  </a:lnTo>
                  <a:lnTo>
                    <a:pt x="465" y="196"/>
                  </a:lnTo>
                  <a:lnTo>
                    <a:pt x="471" y="196"/>
                  </a:lnTo>
                  <a:lnTo>
                    <a:pt x="471" y="176"/>
                  </a:lnTo>
                  <a:lnTo>
                    <a:pt x="476" y="156"/>
                  </a:lnTo>
                  <a:lnTo>
                    <a:pt x="480" y="138"/>
                  </a:lnTo>
                  <a:lnTo>
                    <a:pt x="482" y="114"/>
                  </a:lnTo>
                  <a:lnTo>
                    <a:pt x="494" y="114"/>
                  </a:lnTo>
                  <a:lnTo>
                    <a:pt x="494" y="120"/>
                  </a:lnTo>
                  <a:lnTo>
                    <a:pt x="491" y="120"/>
                  </a:lnTo>
                  <a:lnTo>
                    <a:pt x="491" y="143"/>
                  </a:lnTo>
                  <a:lnTo>
                    <a:pt x="485" y="143"/>
                  </a:lnTo>
                  <a:lnTo>
                    <a:pt x="474" y="211"/>
                  </a:lnTo>
                  <a:lnTo>
                    <a:pt x="478" y="211"/>
                  </a:lnTo>
                  <a:lnTo>
                    <a:pt x="494" y="154"/>
                  </a:lnTo>
                  <a:lnTo>
                    <a:pt x="502" y="154"/>
                  </a:lnTo>
                  <a:lnTo>
                    <a:pt x="498" y="176"/>
                  </a:lnTo>
                  <a:lnTo>
                    <a:pt x="491" y="194"/>
                  </a:lnTo>
                  <a:lnTo>
                    <a:pt x="485" y="214"/>
                  </a:lnTo>
                  <a:lnTo>
                    <a:pt x="494" y="214"/>
                  </a:lnTo>
                  <a:lnTo>
                    <a:pt x="494" y="231"/>
                  </a:lnTo>
                  <a:lnTo>
                    <a:pt x="498" y="231"/>
                  </a:lnTo>
                  <a:lnTo>
                    <a:pt x="500" y="216"/>
                  </a:lnTo>
                  <a:lnTo>
                    <a:pt x="505" y="203"/>
                  </a:lnTo>
                  <a:lnTo>
                    <a:pt x="511" y="191"/>
                  </a:lnTo>
                  <a:lnTo>
                    <a:pt x="511" y="171"/>
                  </a:lnTo>
                  <a:lnTo>
                    <a:pt x="514" y="171"/>
                  </a:lnTo>
                  <a:lnTo>
                    <a:pt x="516" y="169"/>
                  </a:lnTo>
                  <a:lnTo>
                    <a:pt x="516" y="169"/>
                  </a:lnTo>
                  <a:lnTo>
                    <a:pt x="516" y="169"/>
                  </a:lnTo>
                  <a:lnTo>
                    <a:pt x="518" y="169"/>
                  </a:lnTo>
                  <a:lnTo>
                    <a:pt x="520" y="169"/>
                  </a:lnTo>
                  <a:lnTo>
                    <a:pt x="522" y="167"/>
                  </a:lnTo>
                  <a:lnTo>
                    <a:pt x="522" y="180"/>
                  </a:lnTo>
                  <a:lnTo>
                    <a:pt x="518" y="196"/>
                  </a:lnTo>
                  <a:lnTo>
                    <a:pt x="518" y="211"/>
                  </a:lnTo>
                  <a:lnTo>
                    <a:pt x="518" y="225"/>
                  </a:lnTo>
                  <a:lnTo>
                    <a:pt x="522" y="236"/>
                  </a:lnTo>
                  <a:lnTo>
                    <a:pt x="523" y="212"/>
                  </a:lnTo>
                  <a:lnTo>
                    <a:pt x="529" y="192"/>
                  </a:lnTo>
                  <a:lnTo>
                    <a:pt x="534" y="172"/>
                  </a:lnTo>
                  <a:lnTo>
                    <a:pt x="538" y="151"/>
                  </a:lnTo>
                  <a:lnTo>
                    <a:pt x="551" y="151"/>
                  </a:lnTo>
                  <a:lnTo>
                    <a:pt x="545" y="189"/>
                  </a:lnTo>
                  <a:lnTo>
                    <a:pt x="542" y="229"/>
                  </a:lnTo>
                  <a:lnTo>
                    <a:pt x="538" y="271"/>
                  </a:lnTo>
                  <a:lnTo>
                    <a:pt x="540" y="311"/>
                  </a:lnTo>
                  <a:lnTo>
                    <a:pt x="545" y="347"/>
                  </a:lnTo>
                  <a:lnTo>
                    <a:pt x="547" y="360"/>
                  </a:lnTo>
                  <a:lnTo>
                    <a:pt x="549" y="374"/>
                  </a:lnTo>
                  <a:lnTo>
                    <a:pt x="549" y="389"/>
                  </a:lnTo>
                  <a:lnTo>
                    <a:pt x="549" y="401"/>
                  </a:lnTo>
                  <a:lnTo>
                    <a:pt x="554" y="411"/>
                  </a:lnTo>
                  <a:lnTo>
                    <a:pt x="554" y="311"/>
                  </a:lnTo>
                  <a:lnTo>
                    <a:pt x="558" y="311"/>
                  </a:lnTo>
                  <a:lnTo>
                    <a:pt x="560" y="294"/>
                  </a:lnTo>
                  <a:lnTo>
                    <a:pt x="560" y="276"/>
                  </a:lnTo>
                  <a:lnTo>
                    <a:pt x="558" y="263"/>
                  </a:lnTo>
                  <a:lnTo>
                    <a:pt x="565" y="263"/>
                  </a:lnTo>
                  <a:lnTo>
                    <a:pt x="565" y="247"/>
                  </a:lnTo>
                  <a:lnTo>
                    <a:pt x="578" y="247"/>
                  </a:lnTo>
                  <a:lnTo>
                    <a:pt x="574" y="271"/>
                  </a:lnTo>
                  <a:lnTo>
                    <a:pt x="571" y="271"/>
                  </a:lnTo>
                  <a:lnTo>
                    <a:pt x="571" y="281"/>
                  </a:lnTo>
                  <a:lnTo>
                    <a:pt x="573" y="296"/>
                  </a:lnTo>
                  <a:lnTo>
                    <a:pt x="576" y="314"/>
                  </a:lnTo>
                  <a:lnTo>
                    <a:pt x="580" y="331"/>
                  </a:lnTo>
                  <a:lnTo>
                    <a:pt x="583" y="345"/>
                  </a:lnTo>
                  <a:lnTo>
                    <a:pt x="585" y="351"/>
                  </a:lnTo>
                  <a:lnTo>
                    <a:pt x="589" y="311"/>
                  </a:lnTo>
                  <a:lnTo>
                    <a:pt x="593" y="271"/>
                  </a:lnTo>
                  <a:lnTo>
                    <a:pt x="594" y="227"/>
                  </a:lnTo>
                  <a:lnTo>
                    <a:pt x="594" y="191"/>
                  </a:lnTo>
                  <a:lnTo>
                    <a:pt x="591" y="191"/>
                  </a:lnTo>
                  <a:lnTo>
                    <a:pt x="591" y="163"/>
                  </a:lnTo>
                  <a:lnTo>
                    <a:pt x="585" y="163"/>
                  </a:lnTo>
                  <a:lnTo>
                    <a:pt x="585" y="136"/>
                  </a:lnTo>
                  <a:lnTo>
                    <a:pt x="578" y="103"/>
                  </a:lnTo>
                  <a:lnTo>
                    <a:pt x="571" y="71"/>
                  </a:lnTo>
                  <a:lnTo>
                    <a:pt x="582" y="76"/>
                  </a:lnTo>
                  <a:lnTo>
                    <a:pt x="605" y="207"/>
                  </a:lnTo>
                  <a:lnTo>
                    <a:pt x="607" y="221"/>
                  </a:lnTo>
                  <a:lnTo>
                    <a:pt x="605" y="238"/>
                  </a:lnTo>
                  <a:lnTo>
                    <a:pt x="605" y="252"/>
                  </a:lnTo>
                  <a:lnTo>
                    <a:pt x="611" y="263"/>
                  </a:lnTo>
                  <a:lnTo>
                    <a:pt x="638" y="103"/>
                  </a:lnTo>
                  <a:lnTo>
                    <a:pt x="645" y="103"/>
                  </a:lnTo>
                  <a:lnTo>
                    <a:pt x="631" y="211"/>
                  </a:lnTo>
                  <a:lnTo>
                    <a:pt x="634" y="211"/>
                  </a:lnTo>
                  <a:lnTo>
                    <a:pt x="638" y="183"/>
                  </a:lnTo>
                  <a:lnTo>
                    <a:pt x="651" y="183"/>
                  </a:lnTo>
                  <a:lnTo>
                    <a:pt x="651" y="214"/>
                  </a:lnTo>
                  <a:lnTo>
                    <a:pt x="653" y="245"/>
                  </a:lnTo>
                  <a:lnTo>
                    <a:pt x="658" y="271"/>
                  </a:lnTo>
                  <a:lnTo>
                    <a:pt x="654" y="283"/>
                  </a:lnTo>
                  <a:lnTo>
                    <a:pt x="662" y="283"/>
                  </a:lnTo>
                  <a:lnTo>
                    <a:pt x="665" y="311"/>
                  </a:lnTo>
                  <a:lnTo>
                    <a:pt x="671" y="311"/>
                  </a:lnTo>
                  <a:lnTo>
                    <a:pt x="671" y="307"/>
                  </a:lnTo>
                  <a:lnTo>
                    <a:pt x="705" y="200"/>
                  </a:lnTo>
                  <a:lnTo>
                    <a:pt x="705" y="183"/>
                  </a:lnTo>
                  <a:lnTo>
                    <a:pt x="711" y="183"/>
                  </a:lnTo>
                  <a:lnTo>
                    <a:pt x="714" y="154"/>
                  </a:lnTo>
                  <a:lnTo>
                    <a:pt x="718" y="154"/>
                  </a:lnTo>
                  <a:lnTo>
                    <a:pt x="720" y="154"/>
                  </a:lnTo>
                  <a:lnTo>
                    <a:pt x="720" y="152"/>
                  </a:lnTo>
                  <a:lnTo>
                    <a:pt x="720" y="152"/>
                  </a:lnTo>
                  <a:lnTo>
                    <a:pt x="722" y="152"/>
                  </a:lnTo>
                  <a:lnTo>
                    <a:pt x="723" y="152"/>
                  </a:lnTo>
                  <a:lnTo>
                    <a:pt x="725" y="151"/>
                  </a:lnTo>
                  <a:lnTo>
                    <a:pt x="714" y="207"/>
                  </a:lnTo>
                  <a:lnTo>
                    <a:pt x="722" y="207"/>
                  </a:lnTo>
                  <a:lnTo>
                    <a:pt x="723" y="223"/>
                  </a:lnTo>
                  <a:lnTo>
                    <a:pt x="729" y="236"/>
                  </a:lnTo>
                  <a:lnTo>
                    <a:pt x="734" y="247"/>
                  </a:lnTo>
                  <a:lnTo>
                    <a:pt x="734" y="267"/>
                  </a:lnTo>
                  <a:lnTo>
                    <a:pt x="738" y="267"/>
                  </a:lnTo>
                  <a:lnTo>
                    <a:pt x="738" y="280"/>
                  </a:lnTo>
                  <a:lnTo>
                    <a:pt x="742" y="280"/>
                  </a:lnTo>
                  <a:lnTo>
                    <a:pt x="745" y="323"/>
                  </a:lnTo>
                  <a:lnTo>
                    <a:pt x="751" y="323"/>
                  </a:lnTo>
                  <a:lnTo>
                    <a:pt x="753" y="338"/>
                  </a:lnTo>
                  <a:lnTo>
                    <a:pt x="753" y="352"/>
                  </a:lnTo>
                  <a:lnTo>
                    <a:pt x="753" y="365"/>
                  </a:lnTo>
                  <a:lnTo>
                    <a:pt x="758" y="374"/>
                  </a:lnTo>
                  <a:lnTo>
                    <a:pt x="758" y="367"/>
                  </a:lnTo>
                  <a:lnTo>
                    <a:pt x="765" y="358"/>
                  </a:lnTo>
                  <a:lnTo>
                    <a:pt x="767" y="343"/>
                  </a:lnTo>
                  <a:lnTo>
                    <a:pt x="765" y="327"/>
                  </a:lnTo>
                  <a:lnTo>
                    <a:pt x="762" y="327"/>
                  </a:lnTo>
                  <a:lnTo>
                    <a:pt x="762" y="300"/>
                  </a:lnTo>
                  <a:lnTo>
                    <a:pt x="758" y="300"/>
                  </a:lnTo>
                  <a:lnTo>
                    <a:pt x="758" y="280"/>
                  </a:lnTo>
                  <a:lnTo>
                    <a:pt x="754" y="280"/>
                  </a:lnTo>
                  <a:lnTo>
                    <a:pt x="754" y="271"/>
                  </a:lnTo>
                  <a:lnTo>
                    <a:pt x="751" y="271"/>
                  </a:lnTo>
                  <a:lnTo>
                    <a:pt x="749" y="269"/>
                  </a:lnTo>
                  <a:lnTo>
                    <a:pt x="749" y="269"/>
                  </a:lnTo>
                  <a:lnTo>
                    <a:pt x="751" y="269"/>
                  </a:lnTo>
                  <a:lnTo>
                    <a:pt x="751" y="269"/>
                  </a:lnTo>
                  <a:lnTo>
                    <a:pt x="753" y="269"/>
                  </a:lnTo>
                  <a:lnTo>
                    <a:pt x="754" y="267"/>
                  </a:lnTo>
                  <a:lnTo>
                    <a:pt x="756" y="265"/>
                  </a:lnTo>
                  <a:lnTo>
                    <a:pt x="756" y="265"/>
                  </a:lnTo>
                  <a:lnTo>
                    <a:pt x="756" y="265"/>
                  </a:lnTo>
                  <a:lnTo>
                    <a:pt x="758" y="265"/>
                  </a:lnTo>
                  <a:lnTo>
                    <a:pt x="760" y="263"/>
                  </a:lnTo>
                  <a:lnTo>
                    <a:pt x="762" y="263"/>
                  </a:lnTo>
                  <a:lnTo>
                    <a:pt x="762" y="274"/>
                  </a:lnTo>
                  <a:lnTo>
                    <a:pt x="765" y="274"/>
                  </a:lnTo>
                  <a:lnTo>
                    <a:pt x="765" y="260"/>
                  </a:lnTo>
                  <a:lnTo>
                    <a:pt x="778" y="260"/>
                  </a:lnTo>
                  <a:lnTo>
                    <a:pt x="780" y="280"/>
                  </a:lnTo>
                  <a:lnTo>
                    <a:pt x="785" y="298"/>
                  </a:lnTo>
                  <a:lnTo>
                    <a:pt x="791" y="314"/>
                  </a:lnTo>
                  <a:lnTo>
                    <a:pt x="791" y="347"/>
                  </a:lnTo>
                  <a:lnTo>
                    <a:pt x="796" y="385"/>
                  </a:lnTo>
                  <a:lnTo>
                    <a:pt x="798" y="431"/>
                  </a:lnTo>
                  <a:lnTo>
                    <a:pt x="798" y="441"/>
                  </a:lnTo>
                  <a:lnTo>
                    <a:pt x="800" y="449"/>
                  </a:lnTo>
                  <a:lnTo>
                    <a:pt x="800" y="454"/>
                  </a:lnTo>
                  <a:lnTo>
                    <a:pt x="798" y="463"/>
                  </a:lnTo>
                  <a:lnTo>
                    <a:pt x="811" y="463"/>
                  </a:lnTo>
                  <a:lnTo>
                    <a:pt x="814" y="314"/>
                  </a:lnTo>
                  <a:lnTo>
                    <a:pt x="809" y="300"/>
                  </a:lnTo>
                  <a:lnTo>
                    <a:pt x="803" y="283"/>
                  </a:lnTo>
                  <a:lnTo>
                    <a:pt x="802" y="263"/>
                  </a:lnTo>
                  <a:lnTo>
                    <a:pt x="805" y="263"/>
                  </a:lnTo>
                  <a:lnTo>
                    <a:pt x="807" y="267"/>
                  </a:lnTo>
                  <a:lnTo>
                    <a:pt x="807" y="267"/>
                  </a:lnTo>
                  <a:lnTo>
                    <a:pt x="807" y="269"/>
                  </a:lnTo>
                  <a:lnTo>
                    <a:pt x="807" y="269"/>
                  </a:lnTo>
                  <a:lnTo>
                    <a:pt x="809" y="269"/>
                  </a:lnTo>
                  <a:lnTo>
                    <a:pt x="811" y="271"/>
                  </a:lnTo>
                  <a:lnTo>
                    <a:pt x="811" y="260"/>
                  </a:lnTo>
                  <a:lnTo>
                    <a:pt x="805" y="247"/>
                  </a:lnTo>
                  <a:lnTo>
                    <a:pt x="803" y="232"/>
                  </a:lnTo>
                  <a:lnTo>
                    <a:pt x="802" y="220"/>
                  </a:lnTo>
                  <a:lnTo>
                    <a:pt x="782" y="163"/>
                  </a:lnTo>
                  <a:lnTo>
                    <a:pt x="785" y="163"/>
                  </a:lnTo>
                  <a:lnTo>
                    <a:pt x="785" y="160"/>
                  </a:lnTo>
                  <a:lnTo>
                    <a:pt x="791" y="160"/>
                  </a:lnTo>
                  <a:lnTo>
                    <a:pt x="791" y="163"/>
                  </a:lnTo>
                  <a:lnTo>
                    <a:pt x="796" y="174"/>
                  </a:lnTo>
                  <a:lnTo>
                    <a:pt x="800" y="185"/>
                  </a:lnTo>
                  <a:lnTo>
                    <a:pt x="802" y="200"/>
                  </a:lnTo>
                  <a:lnTo>
                    <a:pt x="805" y="200"/>
                  </a:lnTo>
                  <a:lnTo>
                    <a:pt x="805" y="220"/>
                  </a:lnTo>
                  <a:lnTo>
                    <a:pt x="811" y="220"/>
                  </a:lnTo>
                  <a:lnTo>
                    <a:pt x="811" y="231"/>
                  </a:lnTo>
                  <a:lnTo>
                    <a:pt x="814" y="231"/>
                  </a:lnTo>
                  <a:lnTo>
                    <a:pt x="814" y="254"/>
                  </a:lnTo>
                  <a:lnTo>
                    <a:pt x="818" y="254"/>
                  </a:lnTo>
                  <a:lnTo>
                    <a:pt x="818" y="271"/>
                  </a:lnTo>
                  <a:lnTo>
                    <a:pt x="823" y="291"/>
                  </a:lnTo>
                  <a:lnTo>
                    <a:pt x="831" y="311"/>
                  </a:lnTo>
                  <a:lnTo>
                    <a:pt x="834" y="311"/>
                  </a:lnTo>
                  <a:lnTo>
                    <a:pt x="834" y="267"/>
                  </a:lnTo>
                  <a:lnTo>
                    <a:pt x="831" y="267"/>
                  </a:lnTo>
                  <a:lnTo>
                    <a:pt x="831" y="243"/>
                  </a:lnTo>
                  <a:lnTo>
                    <a:pt x="825" y="243"/>
                  </a:lnTo>
                  <a:lnTo>
                    <a:pt x="822" y="220"/>
                  </a:lnTo>
                  <a:lnTo>
                    <a:pt x="814" y="214"/>
                  </a:lnTo>
                  <a:lnTo>
                    <a:pt x="811" y="200"/>
                  </a:lnTo>
                  <a:lnTo>
                    <a:pt x="818" y="203"/>
                  </a:lnTo>
                  <a:lnTo>
                    <a:pt x="805" y="163"/>
                  </a:lnTo>
                  <a:lnTo>
                    <a:pt x="814" y="163"/>
                  </a:lnTo>
                  <a:lnTo>
                    <a:pt x="865" y="314"/>
                  </a:lnTo>
                  <a:lnTo>
                    <a:pt x="865" y="311"/>
                  </a:lnTo>
                  <a:lnTo>
                    <a:pt x="869" y="309"/>
                  </a:lnTo>
                  <a:lnTo>
                    <a:pt x="869" y="307"/>
                  </a:lnTo>
                  <a:lnTo>
                    <a:pt x="869" y="305"/>
                  </a:lnTo>
                  <a:lnTo>
                    <a:pt x="869" y="305"/>
                  </a:lnTo>
                  <a:lnTo>
                    <a:pt x="869" y="303"/>
                  </a:lnTo>
                  <a:lnTo>
                    <a:pt x="869" y="301"/>
                  </a:lnTo>
                  <a:lnTo>
                    <a:pt x="871" y="300"/>
                  </a:lnTo>
                  <a:lnTo>
                    <a:pt x="874" y="300"/>
                  </a:lnTo>
                  <a:lnTo>
                    <a:pt x="874" y="303"/>
                  </a:lnTo>
                  <a:lnTo>
                    <a:pt x="876" y="301"/>
                  </a:lnTo>
                  <a:lnTo>
                    <a:pt x="876" y="301"/>
                  </a:lnTo>
                  <a:lnTo>
                    <a:pt x="876" y="300"/>
                  </a:lnTo>
                  <a:lnTo>
                    <a:pt x="876" y="300"/>
                  </a:lnTo>
                  <a:lnTo>
                    <a:pt x="878" y="298"/>
                  </a:lnTo>
                  <a:lnTo>
                    <a:pt x="878" y="296"/>
                  </a:lnTo>
                  <a:lnTo>
                    <a:pt x="871" y="296"/>
                  </a:lnTo>
                  <a:lnTo>
                    <a:pt x="865" y="263"/>
                  </a:lnTo>
                  <a:lnTo>
                    <a:pt x="874" y="263"/>
                  </a:lnTo>
                  <a:lnTo>
                    <a:pt x="874" y="254"/>
                  </a:lnTo>
                  <a:lnTo>
                    <a:pt x="882" y="254"/>
                  </a:lnTo>
                  <a:lnTo>
                    <a:pt x="882" y="271"/>
                  </a:lnTo>
                  <a:lnTo>
                    <a:pt x="880" y="281"/>
                  </a:lnTo>
                  <a:lnTo>
                    <a:pt x="882" y="291"/>
                  </a:lnTo>
                  <a:lnTo>
                    <a:pt x="885" y="291"/>
                  </a:lnTo>
                  <a:lnTo>
                    <a:pt x="891" y="236"/>
                  </a:lnTo>
                  <a:lnTo>
                    <a:pt x="898" y="231"/>
                  </a:lnTo>
                  <a:lnTo>
                    <a:pt x="898" y="220"/>
                  </a:lnTo>
                  <a:lnTo>
                    <a:pt x="902" y="220"/>
                  </a:lnTo>
                  <a:lnTo>
                    <a:pt x="902" y="214"/>
                  </a:lnTo>
                  <a:lnTo>
                    <a:pt x="898" y="214"/>
                  </a:lnTo>
                  <a:lnTo>
                    <a:pt x="898" y="163"/>
                  </a:lnTo>
                  <a:lnTo>
                    <a:pt x="894" y="163"/>
                  </a:lnTo>
                  <a:lnTo>
                    <a:pt x="894" y="160"/>
                  </a:lnTo>
                  <a:lnTo>
                    <a:pt x="898" y="160"/>
                  </a:lnTo>
                  <a:lnTo>
                    <a:pt x="898" y="154"/>
                  </a:lnTo>
                  <a:lnTo>
                    <a:pt x="894" y="154"/>
                  </a:lnTo>
                  <a:lnTo>
                    <a:pt x="894" y="152"/>
                  </a:lnTo>
                  <a:lnTo>
                    <a:pt x="896" y="149"/>
                  </a:lnTo>
                  <a:lnTo>
                    <a:pt x="898" y="147"/>
                  </a:lnTo>
                  <a:lnTo>
                    <a:pt x="898" y="147"/>
                  </a:lnTo>
                  <a:lnTo>
                    <a:pt x="894" y="140"/>
                  </a:lnTo>
                  <a:lnTo>
                    <a:pt x="894" y="136"/>
                  </a:lnTo>
                  <a:lnTo>
                    <a:pt x="898" y="136"/>
                  </a:lnTo>
                  <a:lnTo>
                    <a:pt x="898" y="131"/>
                  </a:lnTo>
                  <a:lnTo>
                    <a:pt x="894" y="131"/>
                  </a:lnTo>
                  <a:lnTo>
                    <a:pt x="898" y="107"/>
                  </a:lnTo>
                  <a:lnTo>
                    <a:pt x="905" y="107"/>
                  </a:lnTo>
                  <a:lnTo>
                    <a:pt x="905" y="167"/>
                  </a:lnTo>
                  <a:lnTo>
                    <a:pt x="914" y="167"/>
                  </a:lnTo>
                  <a:lnTo>
                    <a:pt x="922" y="311"/>
                  </a:lnTo>
                  <a:lnTo>
                    <a:pt x="925" y="311"/>
                  </a:lnTo>
                  <a:lnTo>
                    <a:pt x="927" y="325"/>
                  </a:lnTo>
                  <a:lnTo>
                    <a:pt x="927" y="341"/>
                  </a:lnTo>
                  <a:lnTo>
                    <a:pt x="929" y="356"/>
                  </a:lnTo>
                  <a:lnTo>
                    <a:pt x="934" y="367"/>
                  </a:lnTo>
                  <a:lnTo>
                    <a:pt x="931" y="323"/>
                  </a:lnTo>
                  <a:lnTo>
                    <a:pt x="934" y="323"/>
                  </a:lnTo>
                  <a:lnTo>
                    <a:pt x="938" y="329"/>
                  </a:lnTo>
                  <a:lnTo>
                    <a:pt x="942" y="332"/>
                  </a:lnTo>
                  <a:lnTo>
                    <a:pt x="945" y="334"/>
                  </a:lnTo>
                  <a:lnTo>
                    <a:pt x="945" y="296"/>
                  </a:lnTo>
                  <a:lnTo>
                    <a:pt x="938" y="296"/>
                  </a:lnTo>
                  <a:lnTo>
                    <a:pt x="938" y="287"/>
                  </a:lnTo>
                  <a:lnTo>
                    <a:pt x="945" y="287"/>
                  </a:lnTo>
                  <a:lnTo>
                    <a:pt x="942" y="107"/>
                  </a:lnTo>
                  <a:lnTo>
                    <a:pt x="954" y="107"/>
                  </a:lnTo>
                  <a:lnTo>
                    <a:pt x="954" y="111"/>
                  </a:lnTo>
                  <a:lnTo>
                    <a:pt x="951" y="121"/>
                  </a:lnTo>
                  <a:lnTo>
                    <a:pt x="949" y="138"/>
                  </a:lnTo>
                  <a:lnTo>
                    <a:pt x="949" y="156"/>
                  </a:lnTo>
                  <a:lnTo>
                    <a:pt x="951" y="171"/>
                  </a:lnTo>
                  <a:lnTo>
                    <a:pt x="962" y="287"/>
                  </a:lnTo>
                  <a:lnTo>
                    <a:pt x="967" y="287"/>
                  </a:lnTo>
                  <a:lnTo>
                    <a:pt x="971" y="289"/>
                  </a:lnTo>
                  <a:lnTo>
                    <a:pt x="974" y="289"/>
                  </a:lnTo>
                  <a:lnTo>
                    <a:pt x="978" y="291"/>
                  </a:lnTo>
                  <a:lnTo>
                    <a:pt x="978" y="236"/>
                  </a:lnTo>
                  <a:lnTo>
                    <a:pt x="991" y="236"/>
                  </a:lnTo>
                  <a:lnTo>
                    <a:pt x="993" y="269"/>
                  </a:lnTo>
                  <a:lnTo>
                    <a:pt x="1002" y="300"/>
                  </a:lnTo>
                  <a:lnTo>
                    <a:pt x="1005" y="300"/>
                  </a:lnTo>
                  <a:lnTo>
                    <a:pt x="1005" y="143"/>
                  </a:lnTo>
                  <a:lnTo>
                    <a:pt x="1018" y="147"/>
                  </a:lnTo>
                  <a:lnTo>
                    <a:pt x="1022" y="189"/>
                  </a:lnTo>
                  <a:lnTo>
                    <a:pt x="1031" y="223"/>
                  </a:lnTo>
                  <a:lnTo>
                    <a:pt x="1031" y="254"/>
                  </a:lnTo>
                  <a:lnTo>
                    <a:pt x="1034" y="254"/>
                  </a:lnTo>
                  <a:lnTo>
                    <a:pt x="1038" y="300"/>
                  </a:lnTo>
                  <a:lnTo>
                    <a:pt x="1045" y="303"/>
                  </a:lnTo>
                  <a:lnTo>
                    <a:pt x="1045" y="314"/>
                  </a:lnTo>
                  <a:lnTo>
                    <a:pt x="1049" y="323"/>
                  </a:lnTo>
                  <a:lnTo>
                    <a:pt x="1054" y="329"/>
                  </a:lnTo>
                  <a:lnTo>
                    <a:pt x="1060" y="336"/>
                  </a:lnTo>
                  <a:lnTo>
                    <a:pt x="1065" y="340"/>
                  </a:lnTo>
                  <a:lnTo>
                    <a:pt x="1074" y="343"/>
                  </a:lnTo>
                  <a:lnTo>
                    <a:pt x="1074" y="347"/>
                  </a:lnTo>
                  <a:lnTo>
                    <a:pt x="1076" y="349"/>
                  </a:lnTo>
                  <a:lnTo>
                    <a:pt x="1076" y="351"/>
                  </a:lnTo>
                  <a:lnTo>
                    <a:pt x="1078" y="352"/>
                  </a:lnTo>
                  <a:lnTo>
                    <a:pt x="1080" y="354"/>
                  </a:lnTo>
                  <a:lnTo>
                    <a:pt x="1082" y="356"/>
                  </a:lnTo>
                  <a:lnTo>
                    <a:pt x="1082" y="360"/>
                  </a:lnTo>
                  <a:lnTo>
                    <a:pt x="1085" y="360"/>
                  </a:lnTo>
                  <a:lnTo>
                    <a:pt x="1085" y="351"/>
                  </a:lnTo>
                  <a:lnTo>
                    <a:pt x="1082" y="351"/>
                  </a:lnTo>
                  <a:lnTo>
                    <a:pt x="1082" y="323"/>
                  </a:lnTo>
                  <a:lnTo>
                    <a:pt x="1078" y="323"/>
                  </a:lnTo>
                  <a:lnTo>
                    <a:pt x="1071" y="287"/>
                  </a:lnTo>
                  <a:lnTo>
                    <a:pt x="1065" y="287"/>
                  </a:lnTo>
                  <a:lnTo>
                    <a:pt x="1065" y="274"/>
                  </a:lnTo>
                  <a:lnTo>
                    <a:pt x="1062" y="274"/>
                  </a:lnTo>
                  <a:lnTo>
                    <a:pt x="1060" y="272"/>
                  </a:lnTo>
                  <a:lnTo>
                    <a:pt x="1060" y="269"/>
                  </a:lnTo>
                  <a:lnTo>
                    <a:pt x="1058" y="265"/>
                  </a:lnTo>
                  <a:lnTo>
                    <a:pt x="1058" y="260"/>
                  </a:lnTo>
                  <a:lnTo>
                    <a:pt x="1062" y="260"/>
                  </a:lnTo>
                  <a:lnTo>
                    <a:pt x="1069" y="269"/>
                  </a:lnTo>
                  <a:lnTo>
                    <a:pt x="1074" y="280"/>
                  </a:lnTo>
                  <a:lnTo>
                    <a:pt x="1078" y="291"/>
                  </a:lnTo>
                  <a:lnTo>
                    <a:pt x="1082" y="291"/>
                  </a:lnTo>
                  <a:lnTo>
                    <a:pt x="1074" y="267"/>
                  </a:lnTo>
                  <a:lnTo>
                    <a:pt x="1063" y="243"/>
                  </a:lnTo>
                  <a:lnTo>
                    <a:pt x="1054" y="220"/>
                  </a:lnTo>
                  <a:lnTo>
                    <a:pt x="1058" y="220"/>
                  </a:lnTo>
                  <a:lnTo>
                    <a:pt x="1062" y="221"/>
                  </a:lnTo>
                  <a:lnTo>
                    <a:pt x="1063" y="221"/>
                  </a:lnTo>
                  <a:lnTo>
                    <a:pt x="1063" y="223"/>
                  </a:lnTo>
                  <a:lnTo>
                    <a:pt x="1065" y="227"/>
                  </a:lnTo>
                  <a:lnTo>
                    <a:pt x="1065" y="231"/>
                  </a:lnTo>
                  <a:lnTo>
                    <a:pt x="1076" y="245"/>
                  </a:lnTo>
                  <a:lnTo>
                    <a:pt x="1083" y="263"/>
                  </a:lnTo>
                  <a:lnTo>
                    <a:pt x="1089" y="283"/>
                  </a:lnTo>
                  <a:lnTo>
                    <a:pt x="1094" y="303"/>
                  </a:lnTo>
                  <a:lnTo>
                    <a:pt x="1098" y="303"/>
                  </a:lnTo>
                  <a:lnTo>
                    <a:pt x="1098" y="323"/>
                  </a:lnTo>
                  <a:lnTo>
                    <a:pt x="1102" y="323"/>
                  </a:lnTo>
                  <a:lnTo>
                    <a:pt x="1094" y="240"/>
                  </a:lnTo>
                  <a:lnTo>
                    <a:pt x="1091" y="240"/>
                  </a:lnTo>
                  <a:lnTo>
                    <a:pt x="1091" y="223"/>
                  </a:lnTo>
                  <a:lnTo>
                    <a:pt x="1085" y="223"/>
                  </a:lnTo>
                  <a:lnTo>
                    <a:pt x="1082" y="191"/>
                  </a:lnTo>
                  <a:lnTo>
                    <a:pt x="1078" y="191"/>
                  </a:lnTo>
                  <a:lnTo>
                    <a:pt x="1078" y="183"/>
                  </a:lnTo>
                  <a:lnTo>
                    <a:pt x="1074" y="183"/>
                  </a:lnTo>
                  <a:lnTo>
                    <a:pt x="1074" y="171"/>
                  </a:lnTo>
                  <a:lnTo>
                    <a:pt x="1071" y="171"/>
                  </a:lnTo>
                  <a:lnTo>
                    <a:pt x="1065" y="154"/>
                  </a:lnTo>
                  <a:lnTo>
                    <a:pt x="1062" y="154"/>
                  </a:lnTo>
                  <a:lnTo>
                    <a:pt x="1062" y="143"/>
                  </a:lnTo>
                  <a:lnTo>
                    <a:pt x="1058" y="143"/>
                  </a:lnTo>
                  <a:lnTo>
                    <a:pt x="1051" y="120"/>
                  </a:lnTo>
                  <a:lnTo>
                    <a:pt x="1045" y="120"/>
                  </a:lnTo>
                  <a:lnTo>
                    <a:pt x="1045" y="111"/>
                  </a:lnTo>
                  <a:lnTo>
                    <a:pt x="1038" y="98"/>
                  </a:lnTo>
                  <a:lnTo>
                    <a:pt x="1031" y="85"/>
                  </a:lnTo>
                  <a:lnTo>
                    <a:pt x="1025" y="67"/>
                  </a:lnTo>
                  <a:lnTo>
                    <a:pt x="1038" y="71"/>
                  </a:lnTo>
                  <a:lnTo>
                    <a:pt x="1042" y="89"/>
                  </a:lnTo>
                  <a:lnTo>
                    <a:pt x="1051" y="101"/>
                  </a:lnTo>
                  <a:lnTo>
                    <a:pt x="1058" y="114"/>
                  </a:lnTo>
                  <a:lnTo>
                    <a:pt x="1058" y="123"/>
                  </a:lnTo>
                  <a:lnTo>
                    <a:pt x="1062" y="123"/>
                  </a:lnTo>
                  <a:lnTo>
                    <a:pt x="1062" y="131"/>
                  </a:lnTo>
                  <a:lnTo>
                    <a:pt x="1065" y="131"/>
                  </a:lnTo>
                  <a:lnTo>
                    <a:pt x="1065" y="140"/>
                  </a:lnTo>
                  <a:lnTo>
                    <a:pt x="1071" y="140"/>
                  </a:lnTo>
                  <a:lnTo>
                    <a:pt x="1071" y="147"/>
                  </a:lnTo>
                  <a:lnTo>
                    <a:pt x="1074" y="147"/>
                  </a:lnTo>
                  <a:lnTo>
                    <a:pt x="1082" y="171"/>
                  </a:lnTo>
                  <a:lnTo>
                    <a:pt x="1085" y="171"/>
                  </a:lnTo>
                  <a:lnTo>
                    <a:pt x="1085" y="183"/>
                  </a:lnTo>
                  <a:lnTo>
                    <a:pt x="1091" y="183"/>
                  </a:lnTo>
                  <a:lnTo>
                    <a:pt x="1091" y="191"/>
                  </a:lnTo>
                  <a:lnTo>
                    <a:pt x="1094" y="191"/>
                  </a:lnTo>
                  <a:lnTo>
                    <a:pt x="1102" y="227"/>
                  </a:lnTo>
                  <a:lnTo>
                    <a:pt x="1105" y="227"/>
                  </a:lnTo>
                  <a:lnTo>
                    <a:pt x="1105" y="236"/>
                  </a:lnTo>
                  <a:lnTo>
                    <a:pt x="1111" y="236"/>
                  </a:lnTo>
                  <a:lnTo>
                    <a:pt x="1111" y="254"/>
                  </a:lnTo>
                  <a:lnTo>
                    <a:pt x="1114" y="254"/>
                  </a:lnTo>
                  <a:lnTo>
                    <a:pt x="1116" y="218"/>
                  </a:lnTo>
                  <a:lnTo>
                    <a:pt x="1118" y="178"/>
                  </a:lnTo>
                  <a:lnTo>
                    <a:pt x="1114" y="140"/>
                  </a:lnTo>
                  <a:lnTo>
                    <a:pt x="1105" y="103"/>
                  </a:lnTo>
                  <a:lnTo>
                    <a:pt x="1118" y="103"/>
                  </a:lnTo>
                  <a:lnTo>
                    <a:pt x="1123" y="134"/>
                  </a:lnTo>
                  <a:lnTo>
                    <a:pt x="1131" y="163"/>
                  </a:lnTo>
                  <a:lnTo>
                    <a:pt x="1131" y="178"/>
                  </a:lnTo>
                  <a:lnTo>
                    <a:pt x="1131" y="194"/>
                  </a:lnTo>
                  <a:lnTo>
                    <a:pt x="1129" y="209"/>
                  </a:lnTo>
                  <a:lnTo>
                    <a:pt x="1134" y="220"/>
                  </a:lnTo>
                  <a:lnTo>
                    <a:pt x="1138" y="180"/>
                  </a:lnTo>
                  <a:lnTo>
                    <a:pt x="1145" y="180"/>
                  </a:lnTo>
                  <a:lnTo>
                    <a:pt x="1151" y="196"/>
                  </a:lnTo>
                  <a:lnTo>
                    <a:pt x="1154" y="196"/>
                  </a:lnTo>
                  <a:lnTo>
                    <a:pt x="1154" y="211"/>
                  </a:lnTo>
                  <a:lnTo>
                    <a:pt x="1158" y="211"/>
                  </a:lnTo>
                  <a:lnTo>
                    <a:pt x="1162" y="247"/>
                  </a:lnTo>
                  <a:lnTo>
                    <a:pt x="1165" y="247"/>
                  </a:lnTo>
                  <a:lnTo>
                    <a:pt x="1165" y="271"/>
                  </a:lnTo>
                  <a:lnTo>
                    <a:pt x="1174" y="274"/>
                  </a:lnTo>
                  <a:lnTo>
                    <a:pt x="1174" y="283"/>
                  </a:lnTo>
                  <a:lnTo>
                    <a:pt x="1178" y="283"/>
                  </a:lnTo>
                  <a:lnTo>
                    <a:pt x="1178" y="296"/>
                  </a:lnTo>
                  <a:lnTo>
                    <a:pt x="1182" y="296"/>
                  </a:lnTo>
                  <a:lnTo>
                    <a:pt x="1185" y="320"/>
                  </a:lnTo>
                  <a:lnTo>
                    <a:pt x="1191" y="320"/>
                  </a:lnTo>
                  <a:lnTo>
                    <a:pt x="1193" y="291"/>
                  </a:lnTo>
                  <a:lnTo>
                    <a:pt x="1198" y="265"/>
                  </a:lnTo>
                  <a:lnTo>
                    <a:pt x="1207" y="240"/>
                  </a:lnTo>
                  <a:lnTo>
                    <a:pt x="1214" y="214"/>
                  </a:lnTo>
                  <a:lnTo>
                    <a:pt x="1211" y="154"/>
                  </a:lnTo>
                  <a:lnTo>
                    <a:pt x="1222" y="154"/>
                  </a:lnTo>
                  <a:lnTo>
                    <a:pt x="1225" y="214"/>
                  </a:lnTo>
                  <a:lnTo>
                    <a:pt x="1234" y="214"/>
                  </a:lnTo>
                  <a:lnTo>
                    <a:pt x="1238" y="231"/>
                  </a:lnTo>
                  <a:lnTo>
                    <a:pt x="1231" y="231"/>
                  </a:lnTo>
                  <a:lnTo>
                    <a:pt x="1231" y="223"/>
                  </a:lnTo>
                  <a:lnTo>
                    <a:pt x="1225" y="223"/>
                  </a:lnTo>
                  <a:lnTo>
                    <a:pt x="1225" y="327"/>
                  </a:lnTo>
                  <a:lnTo>
                    <a:pt x="1231" y="327"/>
                  </a:lnTo>
                  <a:lnTo>
                    <a:pt x="1231" y="340"/>
                  </a:lnTo>
                  <a:lnTo>
                    <a:pt x="1234" y="340"/>
                  </a:lnTo>
                  <a:lnTo>
                    <a:pt x="1234" y="334"/>
                  </a:lnTo>
                  <a:lnTo>
                    <a:pt x="1238" y="334"/>
                  </a:lnTo>
                  <a:lnTo>
                    <a:pt x="1245" y="340"/>
                  </a:lnTo>
                  <a:lnTo>
                    <a:pt x="1245" y="303"/>
                  </a:lnTo>
                  <a:lnTo>
                    <a:pt x="1242" y="303"/>
                  </a:lnTo>
                  <a:lnTo>
                    <a:pt x="1242" y="271"/>
                  </a:lnTo>
                  <a:lnTo>
                    <a:pt x="1231" y="236"/>
                  </a:lnTo>
                  <a:lnTo>
                    <a:pt x="1242" y="236"/>
                  </a:lnTo>
                  <a:lnTo>
                    <a:pt x="1245" y="254"/>
                  </a:lnTo>
                  <a:lnTo>
                    <a:pt x="1251" y="254"/>
                  </a:lnTo>
                  <a:lnTo>
                    <a:pt x="1251" y="274"/>
                  </a:lnTo>
                  <a:lnTo>
                    <a:pt x="1254" y="274"/>
                  </a:lnTo>
                  <a:lnTo>
                    <a:pt x="1254" y="283"/>
                  </a:lnTo>
                  <a:lnTo>
                    <a:pt x="1258" y="283"/>
                  </a:lnTo>
                  <a:lnTo>
                    <a:pt x="1258" y="300"/>
                  </a:lnTo>
                  <a:lnTo>
                    <a:pt x="1262" y="300"/>
                  </a:lnTo>
                  <a:lnTo>
                    <a:pt x="1262" y="314"/>
                  </a:lnTo>
                  <a:lnTo>
                    <a:pt x="1265" y="314"/>
                  </a:lnTo>
                  <a:lnTo>
                    <a:pt x="1271" y="343"/>
                  </a:lnTo>
                  <a:lnTo>
                    <a:pt x="1274" y="343"/>
                  </a:lnTo>
                  <a:lnTo>
                    <a:pt x="1278" y="334"/>
                  </a:lnTo>
                  <a:lnTo>
                    <a:pt x="1282" y="325"/>
                  </a:lnTo>
                  <a:lnTo>
                    <a:pt x="1282" y="311"/>
                  </a:lnTo>
                  <a:lnTo>
                    <a:pt x="1271" y="274"/>
                  </a:lnTo>
                  <a:lnTo>
                    <a:pt x="1282" y="280"/>
                  </a:lnTo>
                  <a:lnTo>
                    <a:pt x="1283" y="287"/>
                  </a:lnTo>
                  <a:lnTo>
                    <a:pt x="1287" y="301"/>
                  </a:lnTo>
                  <a:lnTo>
                    <a:pt x="1291" y="318"/>
                  </a:lnTo>
                  <a:lnTo>
                    <a:pt x="1294" y="332"/>
                  </a:lnTo>
                  <a:lnTo>
                    <a:pt x="1300" y="345"/>
                  </a:lnTo>
                  <a:lnTo>
                    <a:pt x="1302" y="351"/>
                  </a:lnTo>
                  <a:lnTo>
                    <a:pt x="1303" y="332"/>
                  </a:lnTo>
                  <a:lnTo>
                    <a:pt x="1305" y="316"/>
                  </a:lnTo>
                  <a:lnTo>
                    <a:pt x="1305" y="296"/>
                  </a:lnTo>
                  <a:lnTo>
                    <a:pt x="1302" y="271"/>
                  </a:lnTo>
                  <a:lnTo>
                    <a:pt x="1314" y="271"/>
                  </a:lnTo>
                  <a:lnTo>
                    <a:pt x="1316" y="294"/>
                  </a:lnTo>
                  <a:lnTo>
                    <a:pt x="1323" y="316"/>
                  </a:lnTo>
                  <a:lnTo>
                    <a:pt x="1331" y="334"/>
                  </a:lnTo>
                  <a:lnTo>
                    <a:pt x="1331" y="356"/>
                  </a:lnTo>
                  <a:lnTo>
                    <a:pt x="1334" y="356"/>
                  </a:lnTo>
                  <a:lnTo>
                    <a:pt x="1322" y="223"/>
                  </a:lnTo>
                  <a:lnTo>
                    <a:pt x="1318" y="223"/>
                  </a:lnTo>
                  <a:lnTo>
                    <a:pt x="1314" y="200"/>
                  </a:lnTo>
                  <a:lnTo>
                    <a:pt x="1311" y="194"/>
                  </a:lnTo>
                  <a:lnTo>
                    <a:pt x="1309" y="191"/>
                  </a:lnTo>
                  <a:lnTo>
                    <a:pt x="1305" y="187"/>
                  </a:lnTo>
                  <a:lnTo>
                    <a:pt x="1303" y="183"/>
                  </a:lnTo>
                  <a:lnTo>
                    <a:pt x="1300" y="178"/>
                  </a:lnTo>
                  <a:lnTo>
                    <a:pt x="1298" y="171"/>
                  </a:lnTo>
                  <a:lnTo>
                    <a:pt x="1311" y="180"/>
                  </a:lnTo>
                  <a:lnTo>
                    <a:pt x="1322" y="194"/>
                  </a:lnTo>
                  <a:lnTo>
                    <a:pt x="1331" y="212"/>
                  </a:lnTo>
                  <a:lnTo>
                    <a:pt x="1338" y="234"/>
                  </a:lnTo>
                  <a:lnTo>
                    <a:pt x="1345" y="254"/>
                  </a:lnTo>
                  <a:lnTo>
                    <a:pt x="1351" y="271"/>
                  </a:lnTo>
                  <a:lnTo>
                    <a:pt x="1351" y="296"/>
                  </a:lnTo>
                  <a:lnTo>
                    <a:pt x="1358" y="300"/>
                  </a:lnTo>
                  <a:lnTo>
                    <a:pt x="1354" y="307"/>
                  </a:lnTo>
                  <a:lnTo>
                    <a:pt x="1362" y="311"/>
                  </a:lnTo>
                  <a:lnTo>
                    <a:pt x="1362" y="327"/>
                  </a:lnTo>
                  <a:lnTo>
                    <a:pt x="1365" y="327"/>
                  </a:lnTo>
                  <a:lnTo>
                    <a:pt x="1365" y="340"/>
                  </a:lnTo>
                  <a:lnTo>
                    <a:pt x="1371" y="340"/>
                  </a:lnTo>
                  <a:lnTo>
                    <a:pt x="1373" y="352"/>
                  </a:lnTo>
                  <a:lnTo>
                    <a:pt x="1373" y="365"/>
                  </a:lnTo>
                  <a:lnTo>
                    <a:pt x="1378" y="374"/>
                  </a:lnTo>
                  <a:lnTo>
                    <a:pt x="1380" y="347"/>
                  </a:lnTo>
                  <a:lnTo>
                    <a:pt x="1382" y="321"/>
                  </a:lnTo>
                  <a:lnTo>
                    <a:pt x="1378" y="300"/>
                  </a:lnTo>
                  <a:lnTo>
                    <a:pt x="1378" y="267"/>
                  </a:lnTo>
                  <a:lnTo>
                    <a:pt x="1374" y="267"/>
                  </a:lnTo>
                  <a:lnTo>
                    <a:pt x="1371" y="240"/>
                  </a:lnTo>
                  <a:lnTo>
                    <a:pt x="1365" y="240"/>
                  </a:lnTo>
                  <a:lnTo>
                    <a:pt x="1363" y="234"/>
                  </a:lnTo>
                  <a:lnTo>
                    <a:pt x="1360" y="232"/>
                  </a:lnTo>
                  <a:lnTo>
                    <a:pt x="1358" y="229"/>
                  </a:lnTo>
                  <a:lnTo>
                    <a:pt x="1356" y="227"/>
                  </a:lnTo>
                  <a:lnTo>
                    <a:pt x="1354" y="221"/>
                  </a:lnTo>
                  <a:lnTo>
                    <a:pt x="1354" y="214"/>
                  </a:lnTo>
                  <a:lnTo>
                    <a:pt x="1362" y="220"/>
                  </a:lnTo>
                  <a:lnTo>
                    <a:pt x="1338" y="176"/>
                  </a:lnTo>
                  <a:lnTo>
                    <a:pt x="1345" y="176"/>
                  </a:lnTo>
                  <a:lnTo>
                    <a:pt x="1382" y="231"/>
                  </a:lnTo>
                  <a:lnTo>
                    <a:pt x="1382" y="240"/>
                  </a:lnTo>
                  <a:lnTo>
                    <a:pt x="1385" y="240"/>
                  </a:lnTo>
                  <a:lnTo>
                    <a:pt x="1385" y="247"/>
                  </a:lnTo>
                  <a:lnTo>
                    <a:pt x="1391" y="247"/>
                  </a:lnTo>
                  <a:lnTo>
                    <a:pt x="1394" y="271"/>
                  </a:lnTo>
                  <a:lnTo>
                    <a:pt x="1398" y="271"/>
                  </a:lnTo>
                  <a:lnTo>
                    <a:pt x="1398" y="280"/>
                  </a:lnTo>
                  <a:lnTo>
                    <a:pt x="1402" y="280"/>
                  </a:lnTo>
                  <a:lnTo>
                    <a:pt x="1402" y="296"/>
                  </a:lnTo>
                  <a:lnTo>
                    <a:pt x="1405" y="296"/>
                  </a:lnTo>
                  <a:lnTo>
                    <a:pt x="1411" y="323"/>
                  </a:lnTo>
                  <a:lnTo>
                    <a:pt x="1414" y="323"/>
                  </a:lnTo>
                  <a:lnTo>
                    <a:pt x="1416" y="289"/>
                  </a:lnTo>
                  <a:lnTo>
                    <a:pt x="1418" y="254"/>
                  </a:lnTo>
                  <a:lnTo>
                    <a:pt x="1420" y="218"/>
                  </a:lnTo>
                  <a:lnTo>
                    <a:pt x="1420" y="183"/>
                  </a:lnTo>
                  <a:lnTo>
                    <a:pt x="1414" y="151"/>
                  </a:lnTo>
                  <a:lnTo>
                    <a:pt x="1414" y="120"/>
                  </a:lnTo>
                  <a:lnTo>
                    <a:pt x="1411" y="120"/>
                  </a:lnTo>
                  <a:lnTo>
                    <a:pt x="1407" y="105"/>
                  </a:lnTo>
                  <a:lnTo>
                    <a:pt x="1407" y="92"/>
                  </a:lnTo>
                  <a:lnTo>
                    <a:pt x="1409" y="81"/>
                  </a:lnTo>
                  <a:lnTo>
                    <a:pt x="1409" y="72"/>
                  </a:lnTo>
                  <a:lnTo>
                    <a:pt x="1405" y="67"/>
                  </a:lnTo>
                  <a:lnTo>
                    <a:pt x="1405" y="63"/>
                  </a:lnTo>
                  <a:lnTo>
                    <a:pt x="1411" y="63"/>
                  </a:lnTo>
                  <a:lnTo>
                    <a:pt x="1411" y="60"/>
                  </a:lnTo>
                  <a:lnTo>
                    <a:pt x="1413" y="60"/>
                  </a:lnTo>
                  <a:lnTo>
                    <a:pt x="1414" y="60"/>
                  </a:lnTo>
                  <a:lnTo>
                    <a:pt x="1416" y="60"/>
                  </a:lnTo>
                  <a:lnTo>
                    <a:pt x="1416" y="61"/>
                  </a:lnTo>
                  <a:lnTo>
                    <a:pt x="1416" y="61"/>
                  </a:lnTo>
                  <a:lnTo>
                    <a:pt x="1418" y="63"/>
                  </a:lnTo>
                  <a:lnTo>
                    <a:pt x="1422" y="72"/>
                  </a:lnTo>
                  <a:lnTo>
                    <a:pt x="1422" y="85"/>
                  </a:lnTo>
                  <a:lnTo>
                    <a:pt x="1420" y="98"/>
                  </a:lnTo>
                  <a:lnTo>
                    <a:pt x="1422" y="111"/>
                  </a:lnTo>
                  <a:lnTo>
                    <a:pt x="1431" y="145"/>
                  </a:lnTo>
                  <a:lnTo>
                    <a:pt x="1438" y="181"/>
                  </a:lnTo>
                  <a:lnTo>
                    <a:pt x="1445" y="214"/>
                  </a:lnTo>
                  <a:lnTo>
                    <a:pt x="1445" y="243"/>
                  </a:lnTo>
                  <a:lnTo>
                    <a:pt x="1451" y="243"/>
                  </a:lnTo>
                  <a:lnTo>
                    <a:pt x="1453" y="258"/>
                  </a:lnTo>
                  <a:lnTo>
                    <a:pt x="1453" y="276"/>
                  </a:lnTo>
                  <a:lnTo>
                    <a:pt x="1451" y="292"/>
                  </a:lnTo>
                  <a:lnTo>
                    <a:pt x="1453" y="309"/>
                  </a:lnTo>
                  <a:lnTo>
                    <a:pt x="1458" y="320"/>
                  </a:lnTo>
                  <a:lnTo>
                    <a:pt x="1465" y="220"/>
                  </a:lnTo>
                  <a:lnTo>
                    <a:pt x="1471" y="220"/>
                  </a:lnTo>
                  <a:lnTo>
                    <a:pt x="1473" y="203"/>
                  </a:lnTo>
                  <a:lnTo>
                    <a:pt x="1473" y="181"/>
                  </a:lnTo>
                  <a:lnTo>
                    <a:pt x="1471" y="158"/>
                  </a:lnTo>
                  <a:lnTo>
                    <a:pt x="1471" y="132"/>
                  </a:lnTo>
                  <a:lnTo>
                    <a:pt x="1471" y="111"/>
                  </a:lnTo>
                  <a:lnTo>
                    <a:pt x="1482" y="114"/>
                  </a:lnTo>
                  <a:lnTo>
                    <a:pt x="1474" y="327"/>
                  </a:lnTo>
                  <a:lnTo>
                    <a:pt x="1474" y="340"/>
                  </a:lnTo>
                  <a:lnTo>
                    <a:pt x="1473" y="356"/>
                  </a:lnTo>
                  <a:lnTo>
                    <a:pt x="1473" y="374"/>
                  </a:lnTo>
                  <a:lnTo>
                    <a:pt x="1473" y="392"/>
                  </a:lnTo>
                  <a:lnTo>
                    <a:pt x="1474" y="407"/>
                  </a:lnTo>
                  <a:lnTo>
                    <a:pt x="1478" y="416"/>
                  </a:lnTo>
                  <a:lnTo>
                    <a:pt x="1480" y="403"/>
                  </a:lnTo>
                  <a:lnTo>
                    <a:pt x="1482" y="385"/>
                  </a:lnTo>
                  <a:lnTo>
                    <a:pt x="1487" y="365"/>
                  </a:lnTo>
                  <a:lnTo>
                    <a:pt x="1491" y="349"/>
                  </a:lnTo>
                  <a:lnTo>
                    <a:pt x="1494" y="340"/>
                  </a:lnTo>
                  <a:lnTo>
                    <a:pt x="1496" y="338"/>
                  </a:lnTo>
                  <a:lnTo>
                    <a:pt x="1496" y="336"/>
                  </a:lnTo>
                  <a:lnTo>
                    <a:pt x="1496" y="336"/>
                  </a:lnTo>
                  <a:lnTo>
                    <a:pt x="1498" y="336"/>
                  </a:lnTo>
                  <a:lnTo>
                    <a:pt x="1500" y="336"/>
                  </a:lnTo>
                  <a:lnTo>
                    <a:pt x="1502" y="334"/>
                  </a:lnTo>
                  <a:lnTo>
                    <a:pt x="1502" y="356"/>
                  </a:lnTo>
                  <a:lnTo>
                    <a:pt x="1505" y="356"/>
                  </a:lnTo>
                  <a:lnTo>
                    <a:pt x="1511" y="291"/>
                  </a:lnTo>
                  <a:lnTo>
                    <a:pt x="1513" y="285"/>
                  </a:lnTo>
                  <a:lnTo>
                    <a:pt x="1516" y="276"/>
                  </a:lnTo>
                  <a:lnTo>
                    <a:pt x="1520" y="265"/>
                  </a:lnTo>
                  <a:lnTo>
                    <a:pt x="1518" y="254"/>
                  </a:lnTo>
                  <a:lnTo>
                    <a:pt x="1511" y="251"/>
                  </a:lnTo>
                  <a:lnTo>
                    <a:pt x="1511" y="243"/>
                  </a:lnTo>
                  <a:lnTo>
                    <a:pt x="1518" y="243"/>
                  </a:lnTo>
                  <a:lnTo>
                    <a:pt x="1531" y="103"/>
                  </a:lnTo>
                  <a:lnTo>
                    <a:pt x="1538" y="103"/>
                  </a:lnTo>
                  <a:lnTo>
                    <a:pt x="1531" y="280"/>
                  </a:lnTo>
                  <a:lnTo>
                    <a:pt x="1534" y="280"/>
                  </a:lnTo>
                  <a:lnTo>
                    <a:pt x="1534" y="291"/>
                  </a:lnTo>
                  <a:lnTo>
                    <a:pt x="1538" y="291"/>
                  </a:lnTo>
                  <a:lnTo>
                    <a:pt x="1540" y="301"/>
                  </a:lnTo>
                  <a:lnTo>
                    <a:pt x="1542" y="314"/>
                  </a:lnTo>
                  <a:lnTo>
                    <a:pt x="1542" y="327"/>
                  </a:lnTo>
                  <a:lnTo>
                    <a:pt x="1545" y="334"/>
                  </a:lnTo>
                  <a:lnTo>
                    <a:pt x="1565" y="154"/>
                  </a:lnTo>
                  <a:lnTo>
                    <a:pt x="1574" y="154"/>
                  </a:lnTo>
                  <a:lnTo>
                    <a:pt x="1578" y="176"/>
                  </a:lnTo>
                  <a:lnTo>
                    <a:pt x="1578" y="178"/>
                  </a:lnTo>
                  <a:lnTo>
                    <a:pt x="1576" y="178"/>
                  </a:lnTo>
                  <a:lnTo>
                    <a:pt x="1576" y="178"/>
                  </a:lnTo>
                  <a:lnTo>
                    <a:pt x="1574" y="176"/>
                  </a:lnTo>
                  <a:lnTo>
                    <a:pt x="1574" y="178"/>
                  </a:lnTo>
                  <a:lnTo>
                    <a:pt x="1574" y="180"/>
                  </a:lnTo>
                  <a:lnTo>
                    <a:pt x="1578" y="180"/>
                  </a:lnTo>
                  <a:lnTo>
                    <a:pt x="1578" y="231"/>
                  </a:lnTo>
                  <a:lnTo>
                    <a:pt x="1582" y="231"/>
                  </a:lnTo>
                  <a:lnTo>
                    <a:pt x="1591" y="154"/>
                  </a:lnTo>
                  <a:lnTo>
                    <a:pt x="1578" y="151"/>
                  </a:lnTo>
                  <a:lnTo>
                    <a:pt x="1578" y="143"/>
                  </a:lnTo>
                  <a:lnTo>
                    <a:pt x="1583" y="141"/>
                  </a:lnTo>
                  <a:lnTo>
                    <a:pt x="1587" y="141"/>
                  </a:lnTo>
                  <a:lnTo>
                    <a:pt x="1591" y="140"/>
                  </a:lnTo>
                  <a:lnTo>
                    <a:pt x="1594" y="138"/>
                  </a:lnTo>
                  <a:lnTo>
                    <a:pt x="1596" y="136"/>
                  </a:lnTo>
                  <a:lnTo>
                    <a:pt x="1602" y="136"/>
                  </a:lnTo>
                  <a:lnTo>
                    <a:pt x="1602" y="154"/>
                  </a:lnTo>
                  <a:lnTo>
                    <a:pt x="1613" y="163"/>
                  </a:lnTo>
                  <a:lnTo>
                    <a:pt x="1625" y="178"/>
                  </a:lnTo>
                  <a:lnTo>
                    <a:pt x="1638" y="194"/>
                  </a:lnTo>
                  <a:lnTo>
                    <a:pt x="1649" y="211"/>
                  </a:lnTo>
                  <a:lnTo>
                    <a:pt x="1654" y="223"/>
                  </a:lnTo>
                  <a:lnTo>
                    <a:pt x="1658" y="223"/>
                  </a:lnTo>
                  <a:lnTo>
                    <a:pt x="1647" y="172"/>
                  </a:lnTo>
                  <a:lnTo>
                    <a:pt x="1634" y="127"/>
                  </a:lnTo>
                  <a:lnTo>
                    <a:pt x="1631" y="94"/>
                  </a:lnTo>
                  <a:lnTo>
                    <a:pt x="1623" y="76"/>
                  </a:lnTo>
                  <a:lnTo>
                    <a:pt x="1618" y="54"/>
                  </a:lnTo>
                  <a:lnTo>
                    <a:pt x="1625" y="54"/>
                  </a:lnTo>
                  <a:lnTo>
                    <a:pt x="1651" y="136"/>
                  </a:lnTo>
                  <a:lnTo>
                    <a:pt x="1651" y="151"/>
                  </a:lnTo>
                  <a:lnTo>
                    <a:pt x="1654" y="151"/>
                  </a:lnTo>
                  <a:lnTo>
                    <a:pt x="1658" y="180"/>
                  </a:lnTo>
                  <a:lnTo>
                    <a:pt x="1662" y="180"/>
                  </a:lnTo>
                  <a:lnTo>
                    <a:pt x="1662" y="176"/>
                  </a:lnTo>
                  <a:lnTo>
                    <a:pt x="1665" y="176"/>
                  </a:lnTo>
                  <a:lnTo>
                    <a:pt x="1674" y="180"/>
                  </a:lnTo>
                  <a:lnTo>
                    <a:pt x="1673" y="196"/>
                  </a:lnTo>
                  <a:lnTo>
                    <a:pt x="1671" y="214"/>
                  </a:lnTo>
                  <a:lnTo>
                    <a:pt x="1665" y="214"/>
                  </a:lnTo>
                  <a:lnTo>
                    <a:pt x="1665" y="220"/>
                  </a:lnTo>
                  <a:lnTo>
                    <a:pt x="1671" y="220"/>
                  </a:lnTo>
                  <a:lnTo>
                    <a:pt x="1671" y="243"/>
                  </a:lnTo>
                  <a:lnTo>
                    <a:pt x="1678" y="243"/>
                  </a:lnTo>
                  <a:lnTo>
                    <a:pt x="1676" y="232"/>
                  </a:lnTo>
                  <a:lnTo>
                    <a:pt x="1678" y="220"/>
                  </a:lnTo>
                  <a:lnTo>
                    <a:pt x="1678" y="203"/>
                  </a:lnTo>
                  <a:lnTo>
                    <a:pt x="1678" y="83"/>
                  </a:lnTo>
                  <a:lnTo>
                    <a:pt x="1685" y="83"/>
                  </a:lnTo>
                  <a:lnTo>
                    <a:pt x="1685" y="136"/>
                  </a:lnTo>
                  <a:lnTo>
                    <a:pt x="1691" y="136"/>
                  </a:lnTo>
                  <a:lnTo>
                    <a:pt x="1685" y="143"/>
                  </a:lnTo>
                  <a:lnTo>
                    <a:pt x="1691" y="154"/>
                  </a:lnTo>
                  <a:lnTo>
                    <a:pt x="1689" y="156"/>
                  </a:lnTo>
                  <a:lnTo>
                    <a:pt x="1687" y="156"/>
                  </a:lnTo>
                  <a:lnTo>
                    <a:pt x="1685" y="156"/>
                  </a:lnTo>
                  <a:lnTo>
                    <a:pt x="1685" y="158"/>
                  </a:lnTo>
                  <a:lnTo>
                    <a:pt x="1685" y="160"/>
                  </a:lnTo>
                  <a:lnTo>
                    <a:pt x="1691" y="160"/>
                  </a:lnTo>
                  <a:lnTo>
                    <a:pt x="1691" y="191"/>
                  </a:lnTo>
                  <a:lnTo>
                    <a:pt x="1694" y="191"/>
                  </a:lnTo>
                  <a:lnTo>
                    <a:pt x="1694" y="163"/>
                  </a:lnTo>
                  <a:lnTo>
                    <a:pt x="1702" y="163"/>
                  </a:lnTo>
                  <a:lnTo>
                    <a:pt x="1705" y="191"/>
                  </a:lnTo>
                  <a:lnTo>
                    <a:pt x="1713" y="218"/>
                  </a:lnTo>
                  <a:lnTo>
                    <a:pt x="1718" y="245"/>
                  </a:lnTo>
                  <a:lnTo>
                    <a:pt x="1722" y="274"/>
                  </a:lnTo>
                  <a:lnTo>
                    <a:pt x="1731" y="274"/>
                  </a:lnTo>
                  <a:lnTo>
                    <a:pt x="1733" y="289"/>
                  </a:lnTo>
                  <a:lnTo>
                    <a:pt x="1736" y="305"/>
                  </a:lnTo>
                  <a:lnTo>
                    <a:pt x="1742" y="314"/>
                  </a:lnTo>
                  <a:lnTo>
                    <a:pt x="1743" y="294"/>
                  </a:lnTo>
                  <a:lnTo>
                    <a:pt x="1745" y="276"/>
                  </a:lnTo>
                  <a:lnTo>
                    <a:pt x="1751" y="260"/>
                  </a:lnTo>
                  <a:lnTo>
                    <a:pt x="1751" y="227"/>
                  </a:lnTo>
                  <a:lnTo>
                    <a:pt x="1754" y="227"/>
                  </a:lnTo>
                  <a:lnTo>
                    <a:pt x="1754" y="191"/>
                  </a:lnTo>
                  <a:lnTo>
                    <a:pt x="1758" y="191"/>
                  </a:lnTo>
                  <a:lnTo>
                    <a:pt x="1760" y="174"/>
                  </a:lnTo>
                  <a:lnTo>
                    <a:pt x="1760" y="156"/>
                  </a:lnTo>
                  <a:lnTo>
                    <a:pt x="1760" y="138"/>
                  </a:lnTo>
                  <a:lnTo>
                    <a:pt x="1762" y="123"/>
                  </a:lnTo>
                  <a:lnTo>
                    <a:pt x="1765" y="123"/>
                  </a:lnTo>
                  <a:lnTo>
                    <a:pt x="1765" y="187"/>
                  </a:lnTo>
                  <a:lnTo>
                    <a:pt x="1774" y="187"/>
                  </a:lnTo>
                  <a:lnTo>
                    <a:pt x="1773" y="192"/>
                  </a:lnTo>
                  <a:lnTo>
                    <a:pt x="1773" y="196"/>
                  </a:lnTo>
                  <a:lnTo>
                    <a:pt x="1771" y="200"/>
                  </a:lnTo>
                  <a:lnTo>
                    <a:pt x="1771" y="203"/>
                  </a:lnTo>
                  <a:lnTo>
                    <a:pt x="1782" y="200"/>
                  </a:lnTo>
                  <a:lnTo>
                    <a:pt x="1778" y="207"/>
                  </a:lnTo>
                  <a:lnTo>
                    <a:pt x="1785" y="211"/>
                  </a:lnTo>
                  <a:lnTo>
                    <a:pt x="1785" y="223"/>
                  </a:lnTo>
                  <a:lnTo>
                    <a:pt x="1791" y="223"/>
                  </a:lnTo>
                  <a:lnTo>
                    <a:pt x="1791" y="231"/>
                  </a:lnTo>
                  <a:lnTo>
                    <a:pt x="1794" y="231"/>
                  </a:lnTo>
                  <a:lnTo>
                    <a:pt x="1794" y="243"/>
                  </a:lnTo>
                  <a:lnTo>
                    <a:pt x="1798" y="243"/>
                  </a:lnTo>
                  <a:lnTo>
                    <a:pt x="1798" y="254"/>
                  </a:lnTo>
                  <a:lnTo>
                    <a:pt x="1802" y="254"/>
                  </a:lnTo>
                  <a:lnTo>
                    <a:pt x="1802" y="267"/>
                  </a:lnTo>
                  <a:lnTo>
                    <a:pt x="1805" y="267"/>
                  </a:lnTo>
                  <a:lnTo>
                    <a:pt x="1805" y="283"/>
                  </a:lnTo>
                  <a:lnTo>
                    <a:pt x="1811" y="283"/>
                  </a:lnTo>
                  <a:lnTo>
                    <a:pt x="1814" y="320"/>
                  </a:lnTo>
                  <a:lnTo>
                    <a:pt x="1818" y="320"/>
                  </a:lnTo>
                  <a:lnTo>
                    <a:pt x="1820" y="331"/>
                  </a:lnTo>
                  <a:lnTo>
                    <a:pt x="1820" y="345"/>
                  </a:lnTo>
                  <a:lnTo>
                    <a:pt x="1820" y="361"/>
                  </a:lnTo>
                  <a:lnTo>
                    <a:pt x="1822" y="374"/>
                  </a:lnTo>
                  <a:lnTo>
                    <a:pt x="1825" y="383"/>
                  </a:lnTo>
                  <a:lnTo>
                    <a:pt x="1825" y="361"/>
                  </a:lnTo>
                  <a:lnTo>
                    <a:pt x="1825" y="338"/>
                  </a:lnTo>
                  <a:lnTo>
                    <a:pt x="1825" y="318"/>
                  </a:lnTo>
                  <a:lnTo>
                    <a:pt x="1825" y="303"/>
                  </a:lnTo>
                  <a:lnTo>
                    <a:pt x="1827" y="303"/>
                  </a:lnTo>
                  <a:lnTo>
                    <a:pt x="1827" y="301"/>
                  </a:lnTo>
                  <a:lnTo>
                    <a:pt x="1829" y="300"/>
                  </a:lnTo>
                  <a:lnTo>
                    <a:pt x="1831" y="296"/>
                  </a:lnTo>
                  <a:lnTo>
                    <a:pt x="1831" y="291"/>
                  </a:lnTo>
                  <a:lnTo>
                    <a:pt x="1825" y="291"/>
                  </a:lnTo>
                  <a:lnTo>
                    <a:pt x="1825" y="271"/>
                  </a:lnTo>
                  <a:lnTo>
                    <a:pt x="1822" y="271"/>
                  </a:lnTo>
                  <a:lnTo>
                    <a:pt x="1820" y="269"/>
                  </a:lnTo>
                  <a:lnTo>
                    <a:pt x="1820" y="265"/>
                  </a:lnTo>
                  <a:lnTo>
                    <a:pt x="1820" y="263"/>
                  </a:lnTo>
                  <a:lnTo>
                    <a:pt x="1818" y="260"/>
                  </a:lnTo>
                  <a:lnTo>
                    <a:pt x="1818" y="254"/>
                  </a:lnTo>
                  <a:lnTo>
                    <a:pt x="1825" y="260"/>
                  </a:lnTo>
                  <a:lnTo>
                    <a:pt x="1825" y="247"/>
                  </a:lnTo>
                  <a:lnTo>
                    <a:pt x="1838" y="251"/>
                  </a:lnTo>
                  <a:lnTo>
                    <a:pt x="1840" y="263"/>
                  </a:lnTo>
                  <a:lnTo>
                    <a:pt x="1843" y="274"/>
                  </a:lnTo>
                  <a:lnTo>
                    <a:pt x="1845" y="283"/>
                  </a:lnTo>
                  <a:lnTo>
                    <a:pt x="1845" y="307"/>
                  </a:lnTo>
                  <a:lnTo>
                    <a:pt x="1858" y="311"/>
                  </a:lnTo>
                  <a:lnTo>
                    <a:pt x="1858" y="314"/>
                  </a:lnTo>
                  <a:lnTo>
                    <a:pt x="1854" y="321"/>
                  </a:lnTo>
                  <a:lnTo>
                    <a:pt x="1853" y="334"/>
                  </a:lnTo>
                  <a:lnTo>
                    <a:pt x="1853" y="349"/>
                  </a:lnTo>
                  <a:lnTo>
                    <a:pt x="1854" y="360"/>
                  </a:lnTo>
                  <a:lnTo>
                    <a:pt x="1858" y="360"/>
                  </a:lnTo>
                  <a:lnTo>
                    <a:pt x="1865" y="463"/>
                  </a:lnTo>
                  <a:lnTo>
                    <a:pt x="1874" y="463"/>
                  </a:lnTo>
                  <a:lnTo>
                    <a:pt x="1876" y="429"/>
                  </a:lnTo>
                  <a:lnTo>
                    <a:pt x="1878" y="391"/>
                  </a:lnTo>
                  <a:lnTo>
                    <a:pt x="1878" y="351"/>
                  </a:lnTo>
                  <a:lnTo>
                    <a:pt x="1878" y="307"/>
                  </a:lnTo>
                  <a:lnTo>
                    <a:pt x="1874" y="307"/>
                  </a:lnTo>
                  <a:lnTo>
                    <a:pt x="1874" y="283"/>
                  </a:lnTo>
                  <a:lnTo>
                    <a:pt x="1871" y="283"/>
                  </a:lnTo>
                  <a:lnTo>
                    <a:pt x="1865" y="254"/>
                  </a:lnTo>
                  <a:lnTo>
                    <a:pt x="1871" y="254"/>
                  </a:lnTo>
                  <a:lnTo>
                    <a:pt x="1871" y="260"/>
                  </a:lnTo>
                  <a:lnTo>
                    <a:pt x="1876" y="267"/>
                  </a:lnTo>
                  <a:lnTo>
                    <a:pt x="1880" y="274"/>
                  </a:lnTo>
                  <a:lnTo>
                    <a:pt x="1880" y="283"/>
                  </a:lnTo>
                  <a:lnTo>
                    <a:pt x="1882" y="296"/>
                  </a:lnTo>
                  <a:lnTo>
                    <a:pt x="1885" y="296"/>
                  </a:lnTo>
                  <a:lnTo>
                    <a:pt x="1885" y="320"/>
                  </a:lnTo>
                  <a:lnTo>
                    <a:pt x="1891" y="320"/>
                  </a:lnTo>
                  <a:lnTo>
                    <a:pt x="1891" y="334"/>
                  </a:lnTo>
                  <a:lnTo>
                    <a:pt x="1894" y="334"/>
                  </a:lnTo>
                  <a:lnTo>
                    <a:pt x="1896" y="349"/>
                  </a:lnTo>
                  <a:lnTo>
                    <a:pt x="1896" y="361"/>
                  </a:lnTo>
                  <a:lnTo>
                    <a:pt x="1896" y="372"/>
                  </a:lnTo>
                  <a:lnTo>
                    <a:pt x="1902" y="383"/>
                  </a:lnTo>
                  <a:lnTo>
                    <a:pt x="1903" y="352"/>
                  </a:lnTo>
                  <a:lnTo>
                    <a:pt x="1905" y="321"/>
                  </a:lnTo>
                  <a:lnTo>
                    <a:pt x="1907" y="291"/>
                  </a:lnTo>
                  <a:lnTo>
                    <a:pt x="1902" y="263"/>
                  </a:lnTo>
                  <a:lnTo>
                    <a:pt x="1902" y="236"/>
                  </a:lnTo>
                  <a:lnTo>
                    <a:pt x="1898" y="236"/>
                  </a:lnTo>
                  <a:lnTo>
                    <a:pt x="1894" y="211"/>
                  </a:lnTo>
                  <a:lnTo>
                    <a:pt x="1885" y="207"/>
                  </a:lnTo>
                  <a:lnTo>
                    <a:pt x="1874" y="187"/>
                  </a:lnTo>
                  <a:lnTo>
                    <a:pt x="1885" y="187"/>
                  </a:lnTo>
                  <a:lnTo>
                    <a:pt x="1885" y="183"/>
                  </a:lnTo>
                  <a:lnTo>
                    <a:pt x="1876" y="172"/>
                  </a:lnTo>
                  <a:lnTo>
                    <a:pt x="1867" y="158"/>
                  </a:lnTo>
                  <a:lnTo>
                    <a:pt x="1862" y="143"/>
                  </a:lnTo>
                  <a:lnTo>
                    <a:pt x="1874" y="143"/>
                  </a:lnTo>
                  <a:lnTo>
                    <a:pt x="1876" y="151"/>
                  </a:lnTo>
                  <a:lnTo>
                    <a:pt x="1880" y="156"/>
                  </a:lnTo>
                  <a:lnTo>
                    <a:pt x="1883" y="161"/>
                  </a:lnTo>
                  <a:lnTo>
                    <a:pt x="1887" y="165"/>
                  </a:lnTo>
                  <a:lnTo>
                    <a:pt x="1891" y="171"/>
                  </a:lnTo>
                  <a:lnTo>
                    <a:pt x="1891" y="180"/>
                  </a:lnTo>
                  <a:lnTo>
                    <a:pt x="1894" y="180"/>
                  </a:lnTo>
                  <a:lnTo>
                    <a:pt x="1894" y="187"/>
                  </a:lnTo>
                  <a:lnTo>
                    <a:pt x="1902" y="191"/>
                  </a:lnTo>
                  <a:lnTo>
                    <a:pt x="1905" y="211"/>
                  </a:lnTo>
                  <a:lnTo>
                    <a:pt x="1911" y="211"/>
                  </a:lnTo>
                  <a:lnTo>
                    <a:pt x="1914" y="227"/>
                  </a:lnTo>
                  <a:lnTo>
                    <a:pt x="1918" y="227"/>
                  </a:lnTo>
                  <a:lnTo>
                    <a:pt x="1918" y="240"/>
                  </a:lnTo>
                  <a:lnTo>
                    <a:pt x="1922" y="240"/>
                  </a:lnTo>
                  <a:lnTo>
                    <a:pt x="1922" y="260"/>
                  </a:lnTo>
                  <a:lnTo>
                    <a:pt x="1925" y="260"/>
                  </a:lnTo>
                  <a:lnTo>
                    <a:pt x="1934" y="311"/>
                  </a:lnTo>
                  <a:lnTo>
                    <a:pt x="1938" y="311"/>
                  </a:lnTo>
                  <a:lnTo>
                    <a:pt x="1940" y="267"/>
                  </a:lnTo>
                  <a:lnTo>
                    <a:pt x="1943" y="223"/>
                  </a:lnTo>
                  <a:lnTo>
                    <a:pt x="1945" y="176"/>
                  </a:lnTo>
                  <a:lnTo>
                    <a:pt x="1938" y="176"/>
                  </a:lnTo>
                  <a:lnTo>
                    <a:pt x="1934" y="156"/>
                  </a:lnTo>
                  <a:lnTo>
                    <a:pt x="1925" y="141"/>
                  </a:lnTo>
                  <a:lnTo>
                    <a:pt x="1916" y="127"/>
                  </a:lnTo>
                  <a:lnTo>
                    <a:pt x="1907" y="112"/>
                  </a:lnTo>
                  <a:lnTo>
                    <a:pt x="1902" y="94"/>
                  </a:lnTo>
                  <a:lnTo>
                    <a:pt x="1911" y="94"/>
                  </a:lnTo>
                  <a:lnTo>
                    <a:pt x="1914" y="107"/>
                  </a:lnTo>
                  <a:lnTo>
                    <a:pt x="1922" y="111"/>
                  </a:lnTo>
                  <a:lnTo>
                    <a:pt x="1934" y="134"/>
                  </a:lnTo>
                  <a:lnTo>
                    <a:pt x="1942" y="160"/>
                  </a:lnTo>
                  <a:lnTo>
                    <a:pt x="1945" y="160"/>
                  </a:lnTo>
                  <a:lnTo>
                    <a:pt x="1945" y="87"/>
                  </a:lnTo>
                  <a:lnTo>
                    <a:pt x="1951" y="87"/>
                  </a:lnTo>
                  <a:lnTo>
                    <a:pt x="1951" y="54"/>
                  </a:lnTo>
                  <a:lnTo>
                    <a:pt x="1954" y="54"/>
                  </a:lnTo>
                  <a:lnTo>
                    <a:pt x="1956" y="51"/>
                  </a:lnTo>
                  <a:lnTo>
                    <a:pt x="1956" y="47"/>
                  </a:lnTo>
                  <a:lnTo>
                    <a:pt x="1956" y="43"/>
                  </a:lnTo>
                  <a:lnTo>
                    <a:pt x="1958" y="40"/>
                  </a:lnTo>
                  <a:lnTo>
                    <a:pt x="1962" y="40"/>
                  </a:lnTo>
                  <a:lnTo>
                    <a:pt x="1962" y="43"/>
                  </a:lnTo>
                  <a:lnTo>
                    <a:pt x="1965" y="43"/>
                  </a:lnTo>
                  <a:lnTo>
                    <a:pt x="1962" y="87"/>
                  </a:lnTo>
                  <a:lnTo>
                    <a:pt x="1958" y="87"/>
                  </a:lnTo>
                  <a:lnTo>
                    <a:pt x="1962" y="107"/>
                  </a:lnTo>
                  <a:lnTo>
                    <a:pt x="1969" y="111"/>
                  </a:lnTo>
                  <a:lnTo>
                    <a:pt x="1973" y="114"/>
                  </a:lnTo>
                  <a:lnTo>
                    <a:pt x="1978" y="118"/>
                  </a:lnTo>
                  <a:lnTo>
                    <a:pt x="1983" y="121"/>
                  </a:lnTo>
                  <a:lnTo>
                    <a:pt x="1991" y="123"/>
                  </a:lnTo>
                  <a:lnTo>
                    <a:pt x="1991" y="120"/>
                  </a:lnTo>
                  <a:lnTo>
                    <a:pt x="2002" y="111"/>
                  </a:lnTo>
                  <a:lnTo>
                    <a:pt x="2002" y="94"/>
                  </a:lnTo>
                  <a:lnTo>
                    <a:pt x="2014" y="94"/>
                  </a:lnTo>
                  <a:lnTo>
                    <a:pt x="2014" y="103"/>
                  </a:lnTo>
                  <a:lnTo>
                    <a:pt x="2011" y="103"/>
                  </a:lnTo>
                  <a:lnTo>
                    <a:pt x="2011" y="107"/>
                  </a:lnTo>
                  <a:lnTo>
                    <a:pt x="2014" y="107"/>
                  </a:lnTo>
                  <a:lnTo>
                    <a:pt x="2013" y="109"/>
                  </a:lnTo>
                  <a:lnTo>
                    <a:pt x="2013" y="109"/>
                  </a:lnTo>
                  <a:lnTo>
                    <a:pt x="2013" y="109"/>
                  </a:lnTo>
                  <a:lnTo>
                    <a:pt x="2011" y="109"/>
                  </a:lnTo>
                  <a:lnTo>
                    <a:pt x="2011" y="111"/>
                  </a:lnTo>
                  <a:lnTo>
                    <a:pt x="2011" y="140"/>
                  </a:lnTo>
                  <a:lnTo>
                    <a:pt x="2005" y="140"/>
                  </a:lnTo>
                  <a:lnTo>
                    <a:pt x="2011" y="151"/>
                  </a:lnTo>
                  <a:lnTo>
                    <a:pt x="2005" y="151"/>
                  </a:lnTo>
                  <a:lnTo>
                    <a:pt x="2005" y="154"/>
                  </a:lnTo>
                  <a:lnTo>
                    <a:pt x="2011" y="154"/>
                  </a:lnTo>
                  <a:lnTo>
                    <a:pt x="2011" y="163"/>
                  </a:lnTo>
                  <a:lnTo>
                    <a:pt x="2018" y="167"/>
                  </a:lnTo>
                  <a:lnTo>
                    <a:pt x="2031" y="203"/>
                  </a:lnTo>
                  <a:lnTo>
                    <a:pt x="2034" y="203"/>
                  </a:lnTo>
                  <a:lnTo>
                    <a:pt x="2036" y="176"/>
                  </a:lnTo>
                  <a:lnTo>
                    <a:pt x="2040" y="152"/>
                  </a:lnTo>
                  <a:lnTo>
                    <a:pt x="2045" y="131"/>
                  </a:lnTo>
                  <a:lnTo>
                    <a:pt x="2051" y="107"/>
                  </a:lnTo>
                  <a:lnTo>
                    <a:pt x="2062" y="103"/>
                  </a:lnTo>
                  <a:lnTo>
                    <a:pt x="2062" y="94"/>
                  </a:lnTo>
                  <a:lnTo>
                    <a:pt x="2074" y="100"/>
                  </a:lnTo>
                  <a:lnTo>
                    <a:pt x="2071" y="123"/>
                  </a:lnTo>
                  <a:lnTo>
                    <a:pt x="2065" y="123"/>
                  </a:lnTo>
                  <a:lnTo>
                    <a:pt x="2065" y="160"/>
                  </a:lnTo>
                  <a:lnTo>
                    <a:pt x="2062" y="160"/>
                  </a:lnTo>
                  <a:lnTo>
                    <a:pt x="2058" y="207"/>
                  </a:lnTo>
                  <a:lnTo>
                    <a:pt x="2054" y="207"/>
                  </a:lnTo>
                  <a:lnTo>
                    <a:pt x="2054" y="243"/>
                  </a:lnTo>
                  <a:lnTo>
                    <a:pt x="2051" y="243"/>
                  </a:lnTo>
                  <a:lnTo>
                    <a:pt x="2054" y="300"/>
                  </a:lnTo>
                  <a:lnTo>
                    <a:pt x="2058" y="300"/>
                  </a:lnTo>
                  <a:lnTo>
                    <a:pt x="2060" y="312"/>
                  </a:lnTo>
                  <a:lnTo>
                    <a:pt x="2060" y="323"/>
                  </a:lnTo>
                  <a:lnTo>
                    <a:pt x="2060" y="334"/>
                  </a:lnTo>
                  <a:lnTo>
                    <a:pt x="2065" y="343"/>
                  </a:lnTo>
                  <a:lnTo>
                    <a:pt x="2063" y="314"/>
                  </a:lnTo>
                  <a:lnTo>
                    <a:pt x="2058" y="287"/>
                  </a:lnTo>
                  <a:lnTo>
                    <a:pt x="2054" y="260"/>
                  </a:lnTo>
                  <a:lnTo>
                    <a:pt x="2056" y="260"/>
                  </a:lnTo>
                  <a:lnTo>
                    <a:pt x="2056" y="261"/>
                  </a:lnTo>
                  <a:lnTo>
                    <a:pt x="2056" y="261"/>
                  </a:lnTo>
                  <a:lnTo>
                    <a:pt x="2056" y="261"/>
                  </a:lnTo>
                  <a:lnTo>
                    <a:pt x="2056" y="261"/>
                  </a:lnTo>
                  <a:lnTo>
                    <a:pt x="2058" y="263"/>
                  </a:lnTo>
                  <a:lnTo>
                    <a:pt x="2071" y="260"/>
                  </a:lnTo>
                  <a:lnTo>
                    <a:pt x="2071" y="263"/>
                  </a:lnTo>
                  <a:lnTo>
                    <a:pt x="2076" y="276"/>
                  </a:lnTo>
                  <a:lnTo>
                    <a:pt x="2082" y="292"/>
                  </a:lnTo>
                  <a:lnTo>
                    <a:pt x="2087" y="311"/>
                  </a:lnTo>
                  <a:lnTo>
                    <a:pt x="2091" y="327"/>
                  </a:lnTo>
                  <a:lnTo>
                    <a:pt x="2091" y="351"/>
                  </a:lnTo>
                  <a:lnTo>
                    <a:pt x="2094" y="351"/>
                  </a:lnTo>
                  <a:lnTo>
                    <a:pt x="2094" y="309"/>
                  </a:lnTo>
                  <a:lnTo>
                    <a:pt x="2098" y="267"/>
                  </a:lnTo>
                  <a:lnTo>
                    <a:pt x="2105" y="225"/>
                  </a:lnTo>
                  <a:lnTo>
                    <a:pt x="2114" y="191"/>
                  </a:lnTo>
                  <a:lnTo>
                    <a:pt x="2122" y="140"/>
                  </a:lnTo>
                  <a:lnTo>
                    <a:pt x="2125" y="140"/>
                  </a:lnTo>
                  <a:lnTo>
                    <a:pt x="2127" y="138"/>
                  </a:lnTo>
                  <a:lnTo>
                    <a:pt x="2129" y="136"/>
                  </a:lnTo>
                  <a:lnTo>
                    <a:pt x="2129" y="136"/>
                  </a:lnTo>
                  <a:lnTo>
                    <a:pt x="2129" y="136"/>
                  </a:lnTo>
                  <a:lnTo>
                    <a:pt x="2131" y="136"/>
                  </a:lnTo>
                  <a:lnTo>
                    <a:pt x="2134" y="136"/>
                  </a:lnTo>
                  <a:lnTo>
                    <a:pt x="2133" y="161"/>
                  </a:lnTo>
                  <a:lnTo>
                    <a:pt x="2133" y="192"/>
                  </a:lnTo>
                  <a:lnTo>
                    <a:pt x="2131" y="223"/>
                  </a:lnTo>
                  <a:lnTo>
                    <a:pt x="2129" y="245"/>
                  </a:lnTo>
                  <a:lnTo>
                    <a:pt x="2129" y="272"/>
                  </a:lnTo>
                  <a:lnTo>
                    <a:pt x="2133" y="303"/>
                  </a:lnTo>
                  <a:lnTo>
                    <a:pt x="2138" y="334"/>
                  </a:lnTo>
                  <a:lnTo>
                    <a:pt x="2143" y="363"/>
                  </a:lnTo>
                  <a:lnTo>
                    <a:pt x="2151" y="387"/>
                  </a:lnTo>
                  <a:lnTo>
                    <a:pt x="2153" y="401"/>
                  </a:lnTo>
                  <a:lnTo>
                    <a:pt x="2153" y="420"/>
                  </a:lnTo>
                  <a:lnTo>
                    <a:pt x="2153" y="436"/>
                  </a:lnTo>
                  <a:lnTo>
                    <a:pt x="2153" y="452"/>
                  </a:lnTo>
                  <a:lnTo>
                    <a:pt x="2158" y="463"/>
                  </a:lnTo>
                  <a:lnTo>
                    <a:pt x="2165" y="347"/>
                  </a:lnTo>
                  <a:lnTo>
                    <a:pt x="2162" y="347"/>
                  </a:lnTo>
                  <a:lnTo>
                    <a:pt x="2162" y="300"/>
                  </a:lnTo>
                  <a:lnTo>
                    <a:pt x="2154" y="280"/>
                  </a:lnTo>
                  <a:lnTo>
                    <a:pt x="2151" y="260"/>
                  </a:lnTo>
                  <a:lnTo>
                    <a:pt x="2162" y="263"/>
                  </a:lnTo>
                  <a:lnTo>
                    <a:pt x="2163" y="274"/>
                  </a:lnTo>
                  <a:lnTo>
                    <a:pt x="2169" y="289"/>
                  </a:lnTo>
                  <a:lnTo>
                    <a:pt x="2173" y="305"/>
                  </a:lnTo>
                  <a:lnTo>
                    <a:pt x="2178" y="320"/>
                  </a:lnTo>
                  <a:lnTo>
                    <a:pt x="2182" y="327"/>
                  </a:lnTo>
                  <a:lnTo>
                    <a:pt x="2182" y="320"/>
                  </a:lnTo>
                  <a:lnTo>
                    <a:pt x="2185" y="311"/>
                  </a:lnTo>
                  <a:lnTo>
                    <a:pt x="2187" y="296"/>
                  </a:lnTo>
                  <a:lnTo>
                    <a:pt x="2187" y="276"/>
                  </a:lnTo>
                  <a:lnTo>
                    <a:pt x="2187" y="260"/>
                  </a:lnTo>
                  <a:lnTo>
                    <a:pt x="2185" y="247"/>
                  </a:lnTo>
                  <a:lnTo>
                    <a:pt x="2182" y="247"/>
                  </a:lnTo>
                  <a:lnTo>
                    <a:pt x="2182" y="183"/>
                  </a:lnTo>
                  <a:lnTo>
                    <a:pt x="2178" y="183"/>
                  </a:lnTo>
                  <a:lnTo>
                    <a:pt x="2178" y="160"/>
                  </a:lnTo>
                  <a:lnTo>
                    <a:pt x="2174" y="160"/>
                  </a:lnTo>
                  <a:lnTo>
                    <a:pt x="2174" y="136"/>
                  </a:lnTo>
                  <a:lnTo>
                    <a:pt x="2171" y="136"/>
                  </a:lnTo>
                  <a:lnTo>
                    <a:pt x="2171" y="114"/>
                  </a:lnTo>
                  <a:lnTo>
                    <a:pt x="2165" y="114"/>
                  </a:lnTo>
                  <a:lnTo>
                    <a:pt x="2165" y="87"/>
                  </a:lnTo>
                  <a:lnTo>
                    <a:pt x="2162" y="87"/>
                  </a:lnTo>
                  <a:lnTo>
                    <a:pt x="2158" y="63"/>
                  </a:lnTo>
                  <a:lnTo>
                    <a:pt x="2171" y="67"/>
                  </a:lnTo>
                  <a:lnTo>
                    <a:pt x="2198" y="214"/>
                  </a:lnTo>
                  <a:lnTo>
                    <a:pt x="2200" y="227"/>
                  </a:lnTo>
                  <a:lnTo>
                    <a:pt x="2198" y="238"/>
                  </a:lnTo>
                  <a:lnTo>
                    <a:pt x="2198" y="247"/>
                  </a:lnTo>
                  <a:lnTo>
                    <a:pt x="2202" y="254"/>
                  </a:lnTo>
                  <a:lnTo>
                    <a:pt x="2214" y="163"/>
                  </a:lnTo>
                  <a:lnTo>
                    <a:pt x="2223" y="131"/>
                  </a:lnTo>
                  <a:lnTo>
                    <a:pt x="2231" y="94"/>
                  </a:lnTo>
                  <a:lnTo>
                    <a:pt x="2242" y="100"/>
                  </a:lnTo>
                  <a:lnTo>
                    <a:pt x="2240" y="109"/>
                  </a:lnTo>
                  <a:lnTo>
                    <a:pt x="2234" y="123"/>
                  </a:lnTo>
                  <a:lnTo>
                    <a:pt x="2231" y="141"/>
                  </a:lnTo>
                  <a:lnTo>
                    <a:pt x="2227" y="160"/>
                  </a:lnTo>
                  <a:lnTo>
                    <a:pt x="2225" y="178"/>
                  </a:lnTo>
                  <a:lnTo>
                    <a:pt x="2223" y="191"/>
                  </a:lnTo>
                  <a:lnTo>
                    <a:pt x="2225" y="200"/>
                  </a:lnTo>
                  <a:lnTo>
                    <a:pt x="2227" y="191"/>
                  </a:lnTo>
                  <a:lnTo>
                    <a:pt x="2227" y="185"/>
                  </a:lnTo>
                  <a:lnTo>
                    <a:pt x="2229" y="180"/>
                  </a:lnTo>
                  <a:lnTo>
                    <a:pt x="2233" y="176"/>
                  </a:lnTo>
                  <a:lnTo>
                    <a:pt x="2236" y="172"/>
                  </a:lnTo>
                  <a:lnTo>
                    <a:pt x="2242" y="171"/>
                  </a:lnTo>
                  <a:lnTo>
                    <a:pt x="2242" y="211"/>
                  </a:lnTo>
                  <a:lnTo>
                    <a:pt x="2245" y="211"/>
                  </a:lnTo>
                  <a:lnTo>
                    <a:pt x="2245" y="203"/>
                  </a:lnTo>
                  <a:lnTo>
                    <a:pt x="2258" y="192"/>
                  </a:lnTo>
                  <a:lnTo>
                    <a:pt x="2267" y="180"/>
                  </a:lnTo>
                  <a:lnTo>
                    <a:pt x="2276" y="167"/>
                  </a:lnTo>
                  <a:lnTo>
                    <a:pt x="2287" y="154"/>
                  </a:lnTo>
                  <a:lnTo>
                    <a:pt x="2302" y="147"/>
                  </a:lnTo>
                  <a:lnTo>
                    <a:pt x="2300" y="154"/>
                  </a:lnTo>
                  <a:lnTo>
                    <a:pt x="2298" y="158"/>
                  </a:lnTo>
                  <a:lnTo>
                    <a:pt x="2294" y="163"/>
                  </a:lnTo>
                  <a:lnTo>
                    <a:pt x="2291" y="167"/>
                  </a:lnTo>
                  <a:lnTo>
                    <a:pt x="2285" y="167"/>
                  </a:lnTo>
                  <a:lnTo>
                    <a:pt x="2285" y="176"/>
                  </a:lnTo>
                  <a:lnTo>
                    <a:pt x="2278" y="180"/>
                  </a:lnTo>
                  <a:lnTo>
                    <a:pt x="2278" y="183"/>
                  </a:lnTo>
                  <a:lnTo>
                    <a:pt x="2271" y="187"/>
                  </a:lnTo>
                  <a:lnTo>
                    <a:pt x="2271" y="196"/>
                  </a:lnTo>
                  <a:lnTo>
                    <a:pt x="2262" y="200"/>
                  </a:lnTo>
                  <a:lnTo>
                    <a:pt x="2256" y="212"/>
                  </a:lnTo>
                  <a:lnTo>
                    <a:pt x="2251" y="225"/>
                  </a:lnTo>
                  <a:lnTo>
                    <a:pt x="2242" y="236"/>
                  </a:lnTo>
                  <a:lnTo>
                    <a:pt x="2262" y="307"/>
                  </a:lnTo>
                  <a:lnTo>
                    <a:pt x="2265" y="307"/>
                  </a:lnTo>
                  <a:lnTo>
                    <a:pt x="2267" y="296"/>
                  </a:lnTo>
                  <a:lnTo>
                    <a:pt x="2269" y="289"/>
                  </a:lnTo>
                  <a:lnTo>
                    <a:pt x="2271" y="283"/>
                  </a:lnTo>
                  <a:lnTo>
                    <a:pt x="2274" y="274"/>
                  </a:lnTo>
                  <a:lnTo>
                    <a:pt x="2282" y="227"/>
                  </a:lnTo>
                  <a:lnTo>
                    <a:pt x="2314" y="136"/>
                  </a:lnTo>
                  <a:lnTo>
                    <a:pt x="2322" y="136"/>
                  </a:lnTo>
                  <a:lnTo>
                    <a:pt x="2311" y="191"/>
                  </a:lnTo>
                  <a:lnTo>
                    <a:pt x="2309" y="192"/>
                  </a:lnTo>
                  <a:lnTo>
                    <a:pt x="2309" y="194"/>
                  </a:lnTo>
                  <a:lnTo>
                    <a:pt x="2307" y="192"/>
                  </a:lnTo>
                  <a:lnTo>
                    <a:pt x="2307" y="192"/>
                  </a:lnTo>
                  <a:lnTo>
                    <a:pt x="2305" y="196"/>
                  </a:lnTo>
                  <a:lnTo>
                    <a:pt x="2314" y="200"/>
                  </a:lnTo>
                  <a:lnTo>
                    <a:pt x="2325" y="254"/>
                  </a:lnTo>
                  <a:lnTo>
                    <a:pt x="2327" y="254"/>
                  </a:lnTo>
                  <a:lnTo>
                    <a:pt x="2329" y="252"/>
                  </a:lnTo>
                  <a:lnTo>
                    <a:pt x="2329" y="252"/>
                  </a:lnTo>
                  <a:lnTo>
                    <a:pt x="2329" y="252"/>
                  </a:lnTo>
                  <a:lnTo>
                    <a:pt x="2329" y="251"/>
                  </a:lnTo>
                  <a:lnTo>
                    <a:pt x="2331" y="247"/>
                  </a:lnTo>
                  <a:lnTo>
                    <a:pt x="2331" y="238"/>
                  </a:lnTo>
                  <a:lnTo>
                    <a:pt x="2329" y="223"/>
                  </a:lnTo>
                  <a:lnTo>
                    <a:pt x="2325" y="207"/>
                  </a:lnTo>
                  <a:lnTo>
                    <a:pt x="2320" y="192"/>
                  </a:lnTo>
                  <a:lnTo>
                    <a:pt x="2318" y="180"/>
                  </a:lnTo>
                  <a:lnTo>
                    <a:pt x="2331" y="183"/>
                  </a:lnTo>
                  <a:lnTo>
                    <a:pt x="2333" y="198"/>
                  </a:lnTo>
                  <a:lnTo>
                    <a:pt x="2336" y="212"/>
                  </a:lnTo>
                  <a:lnTo>
                    <a:pt x="2342" y="223"/>
                  </a:lnTo>
                  <a:lnTo>
                    <a:pt x="2342" y="220"/>
                  </a:lnTo>
                  <a:lnTo>
                    <a:pt x="2351" y="209"/>
                  </a:lnTo>
                  <a:lnTo>
                    <a:pt x="2356" y="196"/>
                  </a:lnTo>
                  <a:lnTo>
                    <a:pt x="2362" y="183"/>
                  </a:lnTo>
                  <a:lnTo>
                    <a:pt x="2374" y="176"/>
                  </a:lnTo>
                  <a:lnTo>
                    <a:pt x="2374" y="167"/>
                  </a:lnTo>
                  <a:lnTo>
                    <a:pt x="2378" y="163"/>
                  </a:lnTo>
                  <a:lnTo>
                    <a:pt x="2380" y="161"/>
                  </a:lnTo>
                  <a:lnTo>
                    <a:pt x="2383" y="160"/>
                  </a:lnTo>
                  <a:lnTo>
                    <a:pt x="2387" y="156"/>
                  </a:lnTo>
                  <a:lnTo>
                    <a:pt x="2389" y="154"/>
                  </a:lnTo>
                  <a:lnTo>
                    <a:pt x="2393" y="149"/>
                  </a:lnTo>
                  <a:lnTo>
                    <a:pt x="2394" y="143"/>
                  </a:lnTo>
                  <a:lnTo>
                    <a:pt x="2402" y="143"/>
                  </a:lnTo>
                  <a:lnTo>
                    <a:pt x="2402" y="140"/>
                  </a:lnTo>
                  <a:lnTo>
                    <a:pt x="2400" y="138"/>
                  </a:lnTo>
                  <a:lnTo>
                    <a:pt x="2398" y="136"/>
                  </a:lnTo>
                  <a:lnTo>
                    <a:pt x="2396" y="134"/>
                  </a:lnTo>
                  <a:lnTo>
                    <a:pt x="2396" y="134"/>
                  </a:lnTo>
                  <a:lnTo>
                    <a:pt x="2394" y="131"/>
                  </a:lnTo>
                  <a:lnTo>
                    <a:pt x="2394" y="127"/>
                  </a:lnTo>
                  <a:lnTo>
                    <a:pt x="2405" y="127"/>
                  </a:lnTo>
                  <a:lnTo>
                    <a:pt x="2405" y="136"/>
                  </a:lnTo>
                  <a:lnTo>
                    <a:pt x="2414" y="136"/>
                  </a:lnTo>
                  <a:lnTo>
                    <a:pt x="2411" y="147"/>
                  </a:lnTo>
                  <a:lnTo>
                    <a:pt x="2414" y="147"/>
                  </a:lnTo>
                  <a:lnTo>
                    <a:pt x="2414" y="160"/>
                  </a:lnTo>
                  <a:lnTo>
                    <a:pt x="2418" y="160"/>
                  </a:lnTo>
                  <a:lnTo>
                    <a:pt x="2418" y="176"/>
                  </a:lnTo>
                  <a:lnTo>
                    <a:pt x="2422" y="176"/>
                  </a:lnTo>
                  <a:lnTo>
                    <a:pt x="2422" y="191"/>
                  </a:lnTo>
                  <a:lnTo>
                    <a:pt x="2425" y="191"/>
                  </a:lnTo>
                  <a:lnTo>
                    <a:pt x="2425" y="207"/>
                  </a:lnTo>
                  <a:lnTo>
                    <a:pt x="2431" y="207"/>
                  </a:lnTo>
                  <a:lnTo>
                    <a:pt x="2434" y="236"/>
                  </a:lnTo>
                  <a:lnTo>
                    <a:pt x="2438" y="236"/>
                  </a:lnTo>
                  <a:lnTo>
                    <a:pt x="2438" y="251"/>
                  </a:lnTo>
                  <a:lnTo>
                    <a:pt x="2442" y="251"/>
                  </a:lnTo>
                  <a:lnTo>
                    <a:pt x="2443" y="263"/>
                  </a:lnTo>
                  <a:lnTo>
                    <a:pt x="2443" y="276"/>
                  </a:lnTo>
                  <a:lnTo>
                    <a:pt x="2445" y="287"/>
                  </a:lnTo>
                  <a:lnTo>
                    <a:pt x="2451" y="296"/>
                  </a:lnTo>
                  <a:lnTo>
                    <a:pt x="2451" y="280"/>
                  </a:lnTo>
                  <a:lnTo>
                    <a:pt x="2462" y="280"/>
                  </a:lnTo>
                  <a:lnTo>
                    <a:pt x="2462" y="274"/>
                  </a:lnTo>
                  <a:lnTo>
                    <a:pt x="2460" y="274"/>
                  </a:lnTo>
                  <a:lnTo>
                    <a:pt x="2458" y="274"/>
                  </a:lnTo>
                  <a:lnTo>
                    <a:pt x="2456" y="274"/>
                  </a:lnTo>
                  <a:lnTo>
                    <a:pt x="2456" y="274"/>
                  </a:lnTo>
                  <a:lnTo>
                    <a:pt x="2456" y="272"/>
                  </a:lnTo>
                  <a:lnTo>
                    <a:pt x="2454" y="271"/>
                  </a:lnTo>
                  <a:lnTo>
                    <a:pt x="2458" y="261"/>
                  </a:lnTo>
                  <a:lnTo>
                    <a:pt x="2463" y="245"/>
                  </a:lnTo>
                  <a:lnTo>
                    <a:pt x="2465" y="223"/>
                  </a:lnTo>
                  <a:lnTo>
                    <a:pt x="2469" y="201"/>
                  </a:lnTo>
                  <a:lnTo>
                    <a:pt x="2469" y="181"/>
                  </a:lnTo>
                  <a:lnTo>
                    <a:pt x="2471" y="167"/>
                  </a:lnTo>
                  <a:lnTo>
                    <a:pt x="2482" y="171"/>
                  </a:lnTo>
                  <a:lnTo>
                    <a:pt x="2483" y="183"/>
                  </a:lnTo>
                  <a:lnTo>
                    <a:pt x="2485" y="198"/>
                  </a:lnTo>
                  <a:lnTo>
                    <a:pt x="2491" y="207"/>
                  </a:lnTo>
                  <a:lnTo>
                    <a:pt x="2474" y="91"/>
                  </a:lnTo>
                  <a:lnTo>
                    <a:pt x="2482" y="91"/>
                  </a:lnTo>
                  <a:lnTo>
                    <a:pt x="2491" y="140"/>
                  </a:lnTo>
                  <a:lnTo>
                    <a:pt x="2502" y="187"/>
                  </a:lnTo>
                  <a:lnTo>
                    <a:pt x="2503" y="200"/>
                  </a:lnTo>
                  <a:lnTo>
                    <a:pt x="2503" y="214"/>
                  </a:lnTo>
                  <a:lnTo>
                    <a:pt x="2503" y="229"/>
                  </a:lnTo>
                  <a:lnTo>
                    <a:pt x="2505" y="241"/>
                  </a:lnTo>
                  <a:lnTo>
                    <a:pt x="2511" y="251"/>
                  </a:lnTo>
                  <a:lnTo>
                    <a:pt x="2514" y="200"/>
                  </a:lnTo>
                  <a:lnTo>
                    <a:pt x="2525" y="154"/>
                  </a:lnTo>
                  <a:lnTo>
                    <a:pt x="2534" y="94"/>
                  </a:lnTo>
                  <a:lnTo>
                    <a:pt x="2538" y="94"/>
                  </a:lnTo>
                  <a:lnTo>
                    <a:pt x="2538" y="83"/>
                  </a:lnTo>
                  <a:lnTo>
                    <a:pt x="2542" y="83"/>
                  </a:lnTo>
                  <a:lnTo>
                    <a:pt x="2542" y="63"/>
                  </a:lnTo>
                  <a:lnTo>
                    <a:pt x="2545" y="63"/>
                  </a:lnTo>
                  <a:lnTo>
                    <a:pt x="2531" y="16"/>
                  </a:lnTo>
                  <a:lnTo>
                    <a:pt x="2534" y="16"/>
                  </a:lnTo>
                  <a:lnTo>
                    <a:pt x="2534" y="20"/>
                  </a:lnTo>
                  <a:lnTo>
                    <a:pt x="2538" y="20"/>
                  </a:lnTo>
                  <a:lnTo>
                    <a:pt x="2549" y="45"/>
                  </a:lnTo>
                  <a:lnTo>
                    <a:pt x="2562" y="72"/>
                  </a:lnTo>
                  <a:lnTo>
                    <a:pt x="2573" y="100"/>
                  </a:lnTo>
                  <a:lnTo>
                    <a:pt x="2578" y="131"/>
                  </a:lnTo>
                  <a:lnTo>
                    <a:pt x="2585" y="131"/>
                  </a:lnTo>
                  <a:lnTo>
                    <a:pt x="2587" y="152"/>
                  </a:lnTo>
                  <a:lnTo>
                    <a:pt x="2593" y="171"/>
                  </a:lnTo>
                  <a:lnTo>
                    <a:pt x="2598" y="187"/>
                  </a:lnTo>
                  <a:lnTo>
                    <a:pt x="2598" y="214"/>
                  </a:lnTo>
                  <a:lnTo>
                    <a:pt x="2602" y="214"/>
                  </a:lnTo>
                  <a:lnTo>
                    <a:pt x="2605" y="176"/>
                  </a:lnTo>
                  <a:lnTo>
                    <a:pt x="2602" y="176"/>
                  </a:lnTo>
                  <a:lnTo>
                    <a:pt x="2602" y="147"/>
                  </a:lnTo>
                  <a:lnTo>
                    <a:pt x="2614" y="151"/>
                  </a:lnTo>
                  <a:lnTo>
                    <a:pt x="2618" y="185"/>
                  </a:lnTo>
                  <a:lnTo>
                    <a:pt x="2625" y="214"/>
                  </a:lnTo>
                  <a:lnTo>
                    <a:pt x="2638" y="331"/>
                  </a:lnTo>
                  <a:lnTo>
                    <a:pt x="2645" y="331"/>
                  </a:lnTo>
                  <a:lnTo>
                    <a:pt x="2651" y="203"/>
                  </a:lnTo>
                  <a:lnTo>
                    <a:pt x="2631" y="94"/>
                  </a:lnTo>
                  <a:lnTo>
                    <a:pt x="2642" y="100"/>
                  </a:lnTo>
                  <a:lnTo>
                    <a:pt x="2645" y="132"/>
                  </a:lnTo>
                  <a:lnTo>
                    <a:pt x="2654" y="163"/>
                  </a:lnTo>
                  <a:lnTo>
                    <a:pt x="2654" y="191"/>
                  </a:lnTo>
                  <a:lnTo>
                    <a:pt x="2658" y="191"/>
                  </a:lnTo>
                  <a:lnTo>
                    <a:pt x="2658" y="187"/>
                  </a:lnTo>
                  <a:lnTo>
                    <a:pt x="2662" y="176"/>
                  </a:lnTo>
                  <a:lnTo>
                    <a:pt x="2665" y="161"/>
                  </a:lnTo>
                  <a:lnTo>
                    <a:pt x="2665" y="147"/>
                  </a:lnTo>
                  <a:lnTo>
                    <a:pt x="2674" y="147"/>
                  </a:lnTo>
                  <a:lnTo>
                    <a:pt x="2674" y="207"/>
                  </a:lnTo>
                  <a:lnTo>
                    <a:pt x="2671" y="207"/>
                  </a:lnTo>
                  <a:lnTo>
                    <a:pt x="2674" y="331"/>
                  </a:lnTo>
                  <a:lnTo>
                    <a:pt x="2691" y="331"/>
                  </a:lnTo>
                  <a:lnTo>
                    <a:pt x="2705" y="416"/>
                  </a:lnTo>
                  <a:lnTo>
                    <a:pt x="2711" y="416"/>
                  </a:lnTo>
                  <a:lnTo>
                    <a:pt x="2705" y="263"/>
                  </a:lnTo>
                  <a:lnTo>
                    <a:pt x="2702" y="263"/>
                  </a:lnTo>
                  <a:lnTo>
                    <a:pt x="2702" y="231"/>
                  </a:lnTo>
                  <a:lnTo>
                    <a:pt x="2698" y="231"/>
                  </a:lnTo>
                  <a:lnTo>
                    <a:pt x="2698" y="196"/>
                  </a:lnTo>
                  <a:lnTo>
                    <a:pt x="2694" y="196"/>
                  </a:lnTo>
                  <a:lnTo>
                    <a:pt x="2694" y="167"/>
                  </a:lnTo>
                  <a:lnTo>
                    <a:pt x="2691" y="167"/>
                  </a:lnTo>
                  <a:lnTo>
                    <a:pt x="2691" y="143"/>
                  </a:lnTo>
                  <a:lnTo>
                    <a:pt x="2685" y="143"/>
                  </a:lnTo>
                  <a:lnTo>
                    <a:pt x="2685" y="123"/>
                  </a:lnTo>
                  <a:lnTo>
                    <a:pt x="2682" y="123"/>
                  </a:lnTo>
                  <a:lnTo>
                    <a:pt x="2682" y="103"/>
                  </a:lnTo>
                  <a:lnTo>
                    <a:pt x="2678" y="103"/>
                  </a:lnTo>
                  <a:lnTo>
                    <a:pt x="2678" y="100"/>
                  </a:lnTo>
                  <a:lnTo>
                    <a:pt x="2682" y="100"/>
                  </a:lnTo>
                  <a:lnTo>
                    <a:pt x="2682" y="94"/>
                  </a:lnTo>
                  <a:lnTo>
                    <a:pt x="2685" y="94"/>
                  </a:lnTo>
                  <a:lnTo>
                    <a:pt x="2685" y="100"/>
                  </a:lnTo>
                  <a:lnTo>
                    <a:pt x="2691" y="109"/>
                  </a:lnTo>
                  <a:lnTo>
                    <a:pt x="2693" y="118"/>
                  </a:lnTo>
                  <a:lnTo>
                    <a:pt x="2694" y="131"/>
                  </a:lnTo>
                  <a:lnTo>
                    <a:pt x="2698" y="131"/>
                  </a:lnTo>
                  <a:lnTo>
                    <a:pt x="2698" y="154"/>
                  </a:lnTo>
                  <a:lnTo>
                    <a:pt x="2705" y="185"/>
                  </a:lnTo>
                  <a:lnTo>
                    <a:pt x="2711" y="218"/>
                  </a:lnTo>
                  <a:lnTo>
                    <a:pt x="2718" y="247"/>
                  </a:lnTo>
                  <a:lnTo>
                    <a:pt x="2720" y="260"/>
                  </a:lnTo>
                  <a:lnTo>
                    <a:pt x="2720" y="276"/>
                  </a:lnTo>
                  <a:lnTo>
                    <a:pt x="2722" y="289"/>
                  </a:lnTo>
                  <a:lnTo>
                    <a:pt x="2725" y="300"/>
                  </a:lnTo>
                  <a:lnTo>
                    <a:pt x="2731" y="203"/>
                  </a:lnTo>
                  <a:lnTo>
                    <a:pt x="2725" y="203"/>
                  </a:lnTo>
                  <a:lnTo>
                    <a:pt x="2725" y="114"/>
                  </a:lnTo>
                  <a:lnTo>
                    <a:pt x="2718" y="81"/>
                  </a:lnTo>
                  <a:lnTo>
                    <a:pt x="2714" y="47"/>
                  </a:lnTo>
                  <a:lnTo>
                    <a:pt x="2722" y="47"/>
                  </a:lnTo>
                  <a:lnTo>
                    <a:pt x="2725" y="76"/>
                  </a:lnTo>
                  <a:lnTo>
                    <a:pt x="2731" y="76"/>
                  </a:lnTo>
                  <a:lnTo>
                    <a:pt x="2731" y="94"/>
                  </a:lnTo>
                  <a:lnTo>
                    <a:pt x="2734" y="94"/>
                  </a:lnTo>
                  <a:lnTo>
                    <a:pt x="2734" y="114"/>
                  </a:lnTo>
                  <a:lnTo>
                    <a:pt x="2738" y="114"/>
                  </a:lnTo>
                  <a:lnTo>
                    <a:pt x="2738" y="131"/>
                  </a:lnTo>
                  <a:lnTo>
                    <a:pt x="2742" y="131"/>
                  </a:lnTo>
                  <a:lnTo>
                    <a:pt x="2742" y="151"/>
                  </a:lnTo>
                  <a:lnTo>
                    <a:pt x="2747" y="176"/>
                  </a:lnTo>
                  <a:lnTo>
                    <a:pt x="2753" y="203"/>
                  </a:lnTo>
                  <a:lnTo>
                    <a:pt x="2758" y="227"/>
                  </a:lnTo>
                  <a:lnTo>
                    <a:pt x="2758" y="260"/>
                  </a:lnTo>
                  <a:lnTo>
                    <a:pt x="2762" y="260"/>
                  </a:lnTo>
                  <a:lnTo>
                    <a:pt x="2763" y="272"/>
                  </a:lnTo>
                  <a:lnTo>
                    <a:pt x="2763" y="285"/>
                  </a:lnTo>
                  <a:lnTo>
                    <a:pt x="2765" y="298"/>
                  </a:lnTo>
                  <a:lnTo>
                    <a:pt x="2771" y="307"/>
                  </a:lnTo>
                  <a:lnTo>
                    <a:pt x="2773" y="281"/>
                  </a:lnTo>
                  <a:lnTo>
                    <a:pt x="2780" y="256"/>
                  </a:lnTo>
                  <a:lnTo>
                    <a:pt x="2785" y="236"/>
                  </a:lnTo>
                  <a:lnTo>
                    <a:pt x="2794" y="196"/>
                  </a:lnTo>
                  <a:lnTo>
                    <a:pt x="2798" y="196"/>
                  </a:lnTo>
                  <a:lnTo>
                    <a:pt x="2798" y="180"/>
                  </a:lnTo>
                  <a:lnTo>
                    <a:pt x="2802" y="180"/>
                  </a:lnTo>
                  <a:lnTo>
                    <a:pt x="2802" y="171"/>
                  </a:lnTo>
                  <a:lnTo>
                    <a:pt x="2805" y="171"/>
                  </a:lnTo>
                  <a:lnTo>
                    <a:pt x="2811" y="151"/>
                  </a:lnTo>
                  <a:lnTo>
                    <a:pt x="2822" y="151"/>
                  </a:lnTo>
                  <a:lnTo>
                    <a:pt x="2811" y="187"/>
                  </a:lnTo>
                  <a:lnTo>
                    <a:pt x="2818" y="187"/>
                  </a:lnTo>
                  <a:lnTo>
                    <a:pt x="2805" y="223"/>
                  </a:lnTo>
                  <a:lnTo>
                    <a:pt x="2802" y="223"/>
                  </a:lnTo>
                  <a:lnTo>
                    <a:pt x="2802" y="247"/>
                  </a:lnTo>
                  <a:lnTo>
                    <a:pt x="2798" y="247"/>
                  </a:lnTo>
                  <a:lnTo>
                    <a:pt x="2798" y="251"/>
                  </a:lnTo>
                  <a:lnTo>
                    <a:pt x="2802" y="251"/>
                  </a:lnTo>
                  <a:lnTo>
                    <a:pt x="2802" y="254"/>
                  </a:lnTo>
                  <a:lnTo>
                    <a:pt x="2798" y="254"/>
                  </a:lnTo>
                  <a:lnTo>
                    <a:pt x="2798" y="260"/>
                  </a:lnTo>
                  <a:lnTo>
                    <a:pt x="2802" y="260"/>
                  </a:lnTo>
                  <a:lnTo>
                    <a:pt x="2798" y="280"/>
                  </a:lnTo>
                  <a:lnTo>
                    <a:pt x="2798" y="281"/>
                  </a:lnTo>
                  <a:lnTo>
                    <a:pt x="2800" y="281"/>
                  </a:lnTo>
                  <a:lnTo>
                    <a:pt x="2800" y="281"/>
                  </a:lnTo>
                  <a:lnTo>
                    <a:pt x="2802" y="281"/>
                  </a:lnTo>
                  <a:lnTo>
                    <a:pt x="2802" y="283"/>
                  </a:lnTo>
                  <a:lnTo>
                    <a:pt x="2802" y="298"/>
                  </a:lnTo>
                  <a:lnTo>
                    <a:pt x="2802" y="314"/>
                  </a:lnTo>
                  <a:lnTo>
                    <a:pt x="2800" y="331"/>
                  </a:lnTo>
                  <a:lnTo>
                    <a:pt x="2802" y="345"/>
                  </a:lnTo>
                  <a:lnTo>
                    <a:pt x="2805" y="356"/>
                  </a:lnTo>
                  <a:lnTo>
                    <a:pt x="2811" y="334"/>
                  </a:lnTo>
                  <a:lnTo>
                    <a:pt x="2814" y="334"/>
                  </a:lnTo>
                  <a:lnTo>
                    <a:pt x="2814" y="327"/>
                  </a:lnTo>
                  <a:lnTo>
                    <a:pt x="2818" y="327"/>
                  </a:lnTo>
                  <a:lnTo>
                    <a:pt x="2818" y="296"/>
                  </a:lnTo>
                  <a:lnTo>
                    <a:pt x="2822" y="296"/>
                  </a:lnTo>
                  <a:lnTo>
                    <a:pt x="2831" y="247"/>
                  </a:lnTo>
                  <a:lnTo>
                    <a:pt x="2838" y="247"/>
                  </a:lnTo>
                  <a:lnTo>
                    <a:pt x="2842" y="276"/>
                  </a:lnTo>
                  <a:lnTo>
                    <a:pt x="2851" y="303"/>
                  </a:lnTo>
                  <a:lnTo>
                    <a:pt x="2851" y="331"/>
                  </a:lnTo>
                  <a:lnTo>
                    <a:pt x="2854" y="331"/>
                  </a:lnTo>
                  <a:lnTo>
                    <a:pt x="2858" y="301"/>
                  </a:lnTo>
                  <a:lnTo>
                    <a:pt x="2865" y="272"/>
                  </a:lnTo>
                  <a:lnTo>
                    <a:pt x="2874" y="247"/>
                  </a:lnTo>
                  <a:lnTo>
                    <a:pt x="2878" y="247"/>
                  </a:lnTo>
                  <a:lnTo>
                    <a:pt x="2878" y="251"/>
                  </a:lnTo>
                  <a:lnTo>
                    <a:pt x="2882" y="251"/>
                  </a:lnTo>
                  <a:lnTo>
                    <a:pt x="2882" y="254"/>
                  </a:lnTo>
                  <a:lnTo>
                    <a:pt x="2882" y="258"/>
                  </a:lnTo>
                  <a:lnTo>
                    <a:pt x="2880" y="263"/>
                  </a:lnTo>
                  <a:lnTo>
                    <a:pt x="2878" y="269"/>
                  </a:lnTo>
                  <a:lnTo>
                    <a:pt x="2878" y="274"/>
                  </a:lnTo>
                  <a:lnTo>
                    <a:pt x="2878" y="280"/>
                  </a:lnTo>
                  <a:lnTo>
                    <a:pt x="2882" y="280"/>
                  </a:lnTo>
                  <a:lnTo>
                    <a:pt x="2885" y="300"/>
                  </a:lnTo>
                  <a:lnTo>
                    <a:pt x="2891" y="300"/>
                  </a:lnTo>
                  <a:lnTo>
                    <a:pt x="2893" y="283"/>
                  </a:lnTo>
                  <a:lnTo>
                    <a:pt x="2896" y="265"/>
                  </a:lnTo>
                  <a:lnTo>
                    <a:pt x="2902" y="251"/>
                  </a:lnTo>
                  <a:lnTo>
                    <a:pt x="2911" y="247"/>
                  </a:lnTo>
                  <a:lnTo>
                    <a:pt x="2911" y="238"/>
                  </a:lnTo>
                  <a:lnTo>
                    <a:pt x="2907" y="225"/>
                  </a:lnTo>
                  <a:lnTo>
                    <a:pt x="2902" y="212"/>
                  </a:lnTo>
                  <a:lnTo>
                    <a:pt x="2896" y="200"/>
                  </a:lnTo>
                  <a:lnTo>
                    <a:pt x="2894" y="191"/>
                  </a:lnTo>
                  <a:lnTo>
                    <a:pt x="2905" y="196"/>
                  </a:lnTo>
                  <a:lnTo>
                    <a:pt x="2905" y="183"/>
                  </a:lnTo>
                  <a:lnTo>
                    <a:pt x="2902" y="183"/>
                  </a:lnTo>
                  <a:lnTo>
                    <a:pt x="2898" y="154"/>
                  </a:lnTo>
                  <a:lnTo>
                    <a:pt x="2905" y="154"/>
                  </a:lnTo>
                  <a:lnTo>
                    <a:pt x="2918" y="191"/>
                  </a:lnTo>
                  <a:lnTo>
                    <a:pt x="2922" y="220"/>
                  </a:lnTo>
                  <a:lnTo>
                    <a:pt x="2925" y="220"/>
                  </a:lnTo>
                  <a:lnTo>
                    <a:pt x="2925" y="243"/>
                  </a:lnTo>
                  <a:lnTo>
                    <a:pt x="2931" y="243"/>
                  </a:lnTo>
                  <a:lnTo>
                    <a:pt x="2931" y="267"/>
                  </a:lnTo>
                  <a:lnTo>
                    <a:pt x="2934" y="267"/>
                  </a:lnTo>
                  <a:lnTo>
                    <a:pt x="2936" y="281"/>
                  </a:lnTo>
                  <a:lnTo>
                    <a:pt x="2936" y="296"/>
                  </a:lnTo>
                  <a:lnTo>
                    <a:pt x="2938" y="307"/>
                  </a:lnTo>
                  <a:lnTo>
                    <a:pt x="2942" y="307"/>
                  </a:lnTo>
                  <a:lnTo>
                    <a:pt x="2943" y="280"/>
                  </a:lnTo>
                  <a:lnTo>
                    <a:pt x="2951" y="254"/>
                  </a:lnTo>
                  <a:lnTo>
                    <a:pt x="2958" y="232"/>
                  </a:lnTo>
                  <a:lnTo>
                    <a:pt x="2965" y="211"/>
                  </a:lnTo>
                  <a:lnTo>
                    <a:pt x="2965" y="196"/>
                  </a:lnTo>
                  <a:lnTo>
                    <a:pt x="2971" y="196"/>
                  </a:lnTo>
                  <a:lnTo>
                    <a:pt x="2971" y="183"/>
                  </a:lnTo>
                  <a:lnTo>
                    <a:pt x="2974" y="183"/>
                  </a:lnTo>
                  <a:lnTo>
                    <a:pt x="2974" y="167"/>
                  </a:lnTo>
                  <a:lnTo>
                    <a:pt x="2993" y="112"/>
                  </a:lnTo>
                  <a:lnTo>
                    <a:pt x="3005" y="54"/>
                  </a:lnTo>
                  <a:lnTo>
                    <a:pt x="3018" y="54"/>
                  </a:lnTo>
                  <a:lnTo>
                    <a:pt x="2998" y="131"/>
                  </a:lnTo>
                  <a:lnTo>
                    <a:pt x="2998" y="163"/>
                  </a:lnTo>
                  <a:lnTo>
                    <a:pt x="2994" y="163"/>
                  </a:lnTo>
                  <a:lnTo>
                    <a:pt x="2994" y="196"/>
                  </a:lnTo>
                  <a:lnTo>
                    <a:pt x="2991" y="196"/>
                  </a:lnTo>
                  <a:lnTo>
                    <a:pt x="2991" y="231"/>
                  </a:lnTo>
                  <a:lnTo>
                    <a:pt x="2985" y="231"/>
                  </a:lnTo>
                  <a:lnTo>
                    <a:pt x="2983" y="243"/>
                  </a:lnTo>
                  <a:lnTo>
                    <a:pt x="2985" y="260"/>
                  </a:lnTo>
                  <a:lnTo>
                    <a:pt x="2987" y="274"/>
                  </a:lnTo>
                  <a:lnTo>
                    <a:pt x="2991" y="283"/>
                  </a:lnTo>
                  <a:lnTo>
                    <a:pt x="3002" y="231"/>
                  </a:lnTo>
                  <a:lnTo>
                    <a:pt x="3005" y="231"/>
                  </a:lnTo>
                  <a:lnTo>
                    <a:pt x="3005" y="220"/>
                  </a:lnTo>
                  <a:lnTo>
                    <a:pt x="3011" y="220"/>
                  </a:lnTo>
                  <a:lnTo>
                    <a:pt x="3042" y="103"/>
                  </a:lnTo>
                  <a:lnTo>
                    <a:pt x="3051" y="103"/>
                  </a:lnTo>
                  <a:lnTo>
                    <a:pt x="3045" y="138"/>
                  </a:lnTo>
                  <a:lnTo>
                    <a:pt x="3033" y="172"/>
                  </a:lnTo>
                  <a:lnTo>
                    <a:pt x="3022" y="203"/>
                  </a:lnTo>
                  <a:lnTo>
                    <a:pt x="3022" y="220"/>
                  </a:lnTo>
                  <a:lnTo>
                    <a:pt x="3018" y="220"/>
                  </a:lnTo>
                  <a:lnTo>
                    <a:pt x="3018" y="236"/>
                  </a:lnTo>
                  <a:lnTo>
                    <a:pt x="3014" y="236"/>
                  </a:lnTo>
                  <a:lnTo>
                    <a:pt x="3014" y="247"/>
                  </a:lnTo>
                  <a:lnTo>
                    <a:pt x="3011" y="247"/>
                  </a:lnTo>
                  <a:lnTo>
                    <a:pt x="3011" y="263"/>
                  </a:lnTo>
                  <a:lnTo>
                    <a:pt x="3005" y="263"/>
                  </a:lnTo>
                  <a:lnTo>
                    <a:pt x="3005" y="271"/>
                  </a:lnTo>
                  <a:lnTo>
                    <a:pt x="3003" y="278"/>
                  </a:lnTo>
                  <a:lnTo>
                    <a:pt x="3003" y="285"/>
                  </a:lnTo>
                  <a:lnTo>
                    <a:pt x="3002" y="291"/>
                  </a:lnTo>
                  <a:lnTo>
                    <a:pt x="3011" y="291"/>
                  </a:lnTo>
                  <a:lnTo>
                    <a:pt x="3011" y="287"/>
                  </a:lnTo>
                  <a:lnTo>
                    <a:pt x="3038" y="287"/>
                  </a:lnTo>
                  <a:lnTo>
                    <a:pt x="3038" y="283"/>
                  </a:lnTo>
                  <a:lnTo>
                    <a:pt x="3042" y="283"/>
                  </a:lnTo>
                  <a:lnTo>
                    <a:pt x="3047" y="256"/>
                  </a:lnTo>
                  <a:lnTo>
                    <a:pt x="3056" y="231"/>
                  </a:lnTo>
                  <a:lnTo>
                    <a:pt x="3065" y="207"/>
                  </a:lnTo>
                  <a:lnTo>
                    <a:pt x="3067" y="192"/>
                  </a:lnTo>
                  <a:lnTo>
                    <a:pt x="3065" y="180"/>
                  </a:lnTo>
                  <a:lnTo>
                    <a:pt x="3063" y="169"/>
                  </a:lnTo>
                  <a:lnTo>
                    <a:pt x="3065" y="160"/>
                  </a:lnTo>
                  <a:lnTo>
                    <a:pt x="3069" y="163"/>
                  </a:lnTo>
                  <a:lnTo>
                    <a:pt x="3073" y="167"/>
                  </a:lnTo>
                  <a:lnTo>
                    <a:pt x="3078" y="171"/>
                  </a:lnTo>
                  <a:lnTo>
                    <a:pt x="3080" y="152"/>
                  </a:lnTo>
                  <a:lnTo>
                    <a:pt x="3083" y="136"/>
                  </a:lnTo>
                  <a:lnTo>
                    <a:pt x="3089" y="120"/>
                  </a:lnTo>
                  <a:lnTo>
                    <a:pt x="3094" y="103"/>
                  </a:lnTo>
                  <a:lnTo>
                    <a:pt x="3102" y="103"/>
                  </a:lnTo>
                  <a:lnTo>
                    <a:pt x="3085" y="171"/>
                  </a:lnTo>
                  <a:lnTo>
                    <a:pt x="3082" y="171"/>
                  </a:lnTo>
                  <a:lnTo>
                    <a:pt x="3078" y="196"/>
                  </a:lnTo>
                  <a:lnTo>
                    <a:pt x="3082" y="196"/>
                  </a:lnTo>
                  <a:lnTo>
                    <a:pt x="3082" y="214"/>
                  </a:lnTo>
                  <a:lnTo>
                    <a:pt x="3085" y="214"/>
                  </a:lnTo>
                  <a:lnTo>
                    <a:pt x="3085" y="247"/>
                  </a:lnTo>
                  <a:lnTo>
                    <a:pt x="3091" y="247"/>
                  </a:lnTo>
                  <a:lnTo>
                    <a:pt x="3094" y="223"/>
                  </a:lnTo>
                  <a:lnTo>
                    <a:pt x="3102" y="200"/>
                  </a:lnTo>
                  <a:lnTo>
                    <a:pt x="3111" y="178"/>
                  </a:lnTo>
                  <a:lnTo>
                    <a:pt x="3118" y="154"/>
                  </a:lnTo>
                  <a:lnTo>
                    <a:pt x="3125" y="154"/>
                  </a:lnTo>
                  <a:lnTo>
                    <a:pt x="3125" y="169"/>
                  </a:lnTo>
                  <a:lnTo>
                    <a:pt x="3122" y="185"/>
                  </a:lnTo>
                  <a:lnTo>
                    <a:pt x="3120" y="200"/>
                  </a:lnTo>
                  <a:lnTo>
                    <a:pt x="3118" y="214"/>
                  </a:lnTo>
                  <a:lnTo>
                    <a:pt x="3122" y="223"/>
                  </a:lnTo>
                  <a:lnTo>
                    <a:pt x="3123" y="209"/>
                  </a:lnTo>
                  <a:lnTo>
                    <a:pt x="3129" y="198"/>
                  </a:lnTo>
                  <a:lnTo>
                    <a:pt x="3134" y="187"/>
                  </a:lnTo>
                  <a:lnTo>
                    <a:pt x="3145" y="140"/>
                  </a:lnTo>
                  <a:lnTo>
                    <a:pt x="3154" y="140"/>
                  </a:lnTo>
                  <a:lnTo>
                    <a:pt x="3149" y="176"/>
                  </a:lnTo>
                  <a:lnTo>
                    <a:pt x="3142" y="214"/>
                  </a:lnTo>
                  <a:lnTo>
                    <a:pt x="3136" y="251"/>
                  </a:lnTo>
                  <a:lnTo>
                    <a:pt x="3133" y="287"/>
                  </a:lnTo>
                  <a:lnTo>
                    <a:pt x="3138" y="323"/>
                  </a:lnTo>
                  <a:lnTo>
                    <a:pt x="3140" y="338"/>
                  </a:lnTo>
                  <a:lnTo>
                    <a:pt x="3142" y="352"/>
                  </a:lnTo>
                  <a:lnTo>
                    <a:pt x="3145" y="363"/>
                  </a:lnTo>
                  <a:lnTo>
                    <a:pt x="3145" y="360"/>
                  </a:lnTo>
                  <a:lnTo>
                    <a:pt x="3156" y="343"/>
                  </a:lnTo>
                  <a:lnTo>
                    <a:pt x="3160" y="323"/>
                  </a:lnTo>
                  <a:lnTo>
                    <a:pt x="3160" y="303"/>
                  </a:lnTo>
                  <a:lnTo>
                    <a:pt x="3156" y="281"/>
                  </a:lnTo>
                  <a:lnTo>
                    <a:pt x="3154" y="260"/>
                  </a:lnTo>
                  <a:lnTo>
                    <a:pt x="3165" y="260"/>
                  </a:lnTo>
                  <a:lnTo>
                    <a:pt x="3165" y="274"/>
                  </a:lnTo>
                  <a:lnTo>
                    <a:pt x="3169" y="285"/>
                  </a:lnTo>
                  <a:lnTo>
                    <a:pt x="3174" y="296"/>
                  </a:lnTo>
                  <a:lnTo>
                    <a:pt x="3178" y="258"/>
                  </a:lnTo>
                  <a:lnTo>
                    <a:pt x="3185" y="223"/>
                  </a:lnTo>
                  <a:lnTo>
                    <a:pt x="3194" y="191"/>
                  </a:lnTo>
                  <a:lnTo>
                    <a:pt x="3194" y="178"/>
                  </a:lnTo>
                  <a:lnTo>
                    <a:pt x="3193" y="165"/>
                  </a:lnTo>
                  <a:lnTo>
                    <a:pt x="3191" y="154"/>
                  </a:lnTo>
                  <a:lnTo>
                    <a:pt x="3191" y="111"/>
                  </a:lnTo>
                  <a:lnTo>
                    <a:pt x="3183" y="91"/>
                  </a:lnTo>
                  <a:lnTo>
                    <a:pt x="3178" y="67"/>
                  </a:lnTo>
                  <a:lnTo>
                    <a:pt x="3191" y="67"/>
                  </a:lnTo>
                  <a:lnTo>
                    <a:pt x="3193" y="85"/>
                  </a:lnTo>
                  <a:lnTo>
                    <a:pt x="3198" y="100"/>
                  </a:lnTo>
                  <a:lnTo>
                    <a:pt x="3198" y="127"/>
                  </a:lnTo>
                  <a:lnTo>
                    <a:pt x="3202" y="127"/>
                  </a:lnTo>
                  <a:lnTo>
                    <a:pt x="3214" y="20"/>
                  </a:lnTo>
                  <a:lnTo>
                    <a:pt x="3222" y="20"/>
                  </a:lnTo>
                  <a:lnTo>
                    <a:pt x="3214" y="120"/>
                  </a:lnTo>
                  <a:lnTo>
                    <a:pt x="3211" y="131"/>
                  </a:lnTo>
                  <a:lnTo>
                    <a:pt x="3207" y="147"/>
                  </a:lnTo>
                  <a:lnTo>
                    <a:pt x="3203" y="167"/>
                  </a:lnTo>
                  <a:lnTo>
                    <a:pt x="3202" y="185"/>
                  </a:lnTo>
                  <a:lnTo>
                    <a:pt x="3202" y="200"/>
                  </a:lnTo>
                  <a:lnTo>
                    <a:pt x="3205" y="200"/>
                  </a:lnTo>
                  <a:lnTo>
                    <a:pt x="3205" y="214"/>
                  </a:lnTo>
                  <a:lnTo>
                    <a:pt x="3202" y="214"/>
                  </a:lnTo>
                  <a:lnTo>
                    <a:pt x="3202" y="220"/>
                  </a:lnTo>
                  <a:lnTo>
                    <a:pt x="3205" y="220"/>
                  </a:lnTo>
                  <a:lnTo>
                    <a:pt x="3205" y="247"/>
                  </a:lnTo>
                  <a:lnTo>
                    <a:pt x="3211" y="247"/>
                  </a:lnTo>
                  <a:lnTo>
                    <a:pt x="3213" y="220"/>
                  </a:lnTo>
                  <a:lnTo>
                    <a:pt x="3220" y="191"/>
                  </a:lnTo>
                  <a:lnTo>
                    <a:pt x="3229" y="163"/>
                  </a:lnTo>
                  <a:lnTo>
                    <a:pt x="3238" y="140"/>
                  </a:lnTo>
                  <a:lnTo>
                    <a:pt x="3240" y="127"/>
                  </a:lnTo>
                  <a:lnTo>
                    <a:pt x="3240" y="118"/>
                  </a:lnTo>
                  <a:lnTo>
                    <a:pt x="3242" y="111"/>
                  </a:lnTo>
                  <a:lnTo>
                    <a:pt x="3251" y="103"/>
                  </a:lnTo>
                  <a:lnTo>
                    <a:pt x="3251" y="100"/>
                  </a:lnTo>
                  <a:lnTo>
                    <a:pt x="3254" y="100"/>
                  </a:lnTo>
                  <a:lnTo>
                    <a:pt x="3254" y="114"/>
                  </a:lnTo>
                  <a:lnTo>
                    <a:pt x="3249" y="123"/>
                  </a:lnTo>
                  <a:lnTo>
                    <a:pt x="3247" y="131"/>
                  </a:lnTo>
                  <a:lnTo>
                    <a:pt x="3247" y="140"/>
                  </a:lnTo>
                  <a:lnTo>
                    <a:pt x="3245" y="151"/>
                  </a:lnTo>
                  <a:lnTo>
                    <a:pt x="3240" y="169"/>
                  </a:lnTo>
                  <a:lnTo>
                    <a:pt x="3234" y="187"/>
                  </a:lnTo>
                  <a:lnTo>
                    <a:pt x="3231" y="207"/>
                  </a:lnTo>
                  <a:lnTo>
                    <a:pt x="3234" y="207"/>
                  </a:lnTo>
                  <a:lnTo>
                    <a:pt x="3236" y="196"/>
                  </a:lnTo>
                  <a:lnTo>
                    <a:pt x="3240" y="185"/>
                  </a:lnTo>
                  <a:lnTo>
                    <a:pt x="3242" y="176"/>
                  </a:lnTo>
                  <a:lnTo>
                    <a:pt x="3251" y="176"/>
                  </a:lnTo>
                  <a:lnTo>
                    <a:pt x="3251" y="263"/>
                  </a:lnTo>
                  <a:lnTo>
                    <a:pt x="3254" y="263"/>
                  </a:lnTo>
                  <a:lnTo>
                    <a:pt x="3258" y="274"/>
                  </a:lnTo>
                  <a:lnTo>
                    <a:pt x="3251" y="274"/>
                  </a:lnTo>
                  <a:lnTo>
                    <a:pt x="3251" y="280"/>
                  </a:lnTo>
                  <a:lnTo>
                    <a:pt x="3258" y="280"/>
                  </a:lnTo>
                  <a:lnTo>
                    <a:pt x="3258" y="292"/>
                  </a:lnTo>
                  <a:lnTo>
                    <a:pt x="3262" y="305"/>
                  </a:lnTo>
                  <a:lnTo>
                    <a:pt x="3265" y="314"/>
                  </a:lnTo>
                  <a:lnTo>
                    <a:pt x="3269" y="294"/>
                  </a:lnTo>
                  <a:lnTo>
                    <a:pt x="3274" y="276"/>
                  </a:lnTo>
                  <a:lnTo>
                    <a:pt x="3282" y="260"/>
                  </a:lnTo>
                  <a:lnTo>
                    <a:pt x="3291" y="223"/>
                  </a:lnTo>
                  <a:lnTo>
                    <a:pt x="3294" y="223"/>
                  </a:lnTo>
                  <a:lnTo>
                    <a:pt x="3294" y="214"/>
                  </a:lnTo>
                  <a:lnTo>
                    <a:pt x="3298" y="214"/>
                  </a:lnTo>
                  <a:lnTo>
                    <a:pt x="3298" y="203"/>
                  </a:lnTo>
                  <a:lnTo>
                    <a:pt x="3325" y="143"/>
                  </a:lnTo>
                  <a:lnTo>
                    <a:pt x="3331" y="143"/>
                  </a:lnTo>
                  <a:lnTo>
                    <a:pt x="3331" y="160"/>
                  </a:lnTo>
                  <a:lnTo>
                    <a:pt x="3322" y="172"/>
                  </a:lnTo>
                  <a:lnTo>
                    <a:pt x="3314" y="196"/>
                  </a:lnTo>
                  <a:lnTo>
                    <a:pt x="3309" y="223"/>
                  </a:lnTo>
                  <a:lnTo>
                    <a:pt x="3303" y="251"/>
                  </a:lnTo>
                  <a:lnTo>
                    <a:pt x="3302" y="271"/>
                  </a:lnTo>
                  <a:lnTo>
                    <a:pt x="3302" y="283"/>
                  </a:lnTo>
                  <a:lnTo>
                    <a:pt x="3302" y="298"/>
                  </a:lnTo>
                  <a:lnTo>
                    <a:pt x="3302" y="311"/>
                  </a:lnTo>
                  <a:lnTo>
                    <a:pt x="3305" y="320"/>
                  </a:lnTo>
                  <a:lnTo>
                    <a:pt x="3311" y="251"/>
                  </a:lnTo>
                  <a:lnTo>
                    <a:pt x="3322" y="251"/>
                  </a:lnTo>
                  <a:lnTo>
                    <a:pt x="3322" y="254"/>
                  </a:lnTo>
                  <a:lnTo>
                    <a:pt x="3318" y="254"/>
                  </a:lnTo>
                  <a:lnTo>
                    <a:pt x="3318" y="287"/>
                  </a:lnTo>
                  <a:lnTo>
                    <a:pt x="3316" y="298"/>
                  </a:lnTo>
                  <a:lnTo>
                    <a:pt x="3314" y="311"/>
                  </a:lnTo>
                  <a:lnTo>
                    <a:pt x="3313" y="325"/>
                  </a:lnTo>
                  <a:lnTo>
                    <a:pt x="3314" y="338"/>
                  </a:lnTo>
                  <a:lnTo>
                    <a:pt x="3318" y="347"/>
                  </a:lnTo>
                  <a:lnTo>
                    <a:pt x="3325" y="300"/>
                  </a:lnTo>
                  <a:lnTo>
                    <a:pt x="3331" y="300"/>
                  </a:lnTo>
                  <a:lnTo>
                    <a:pt x="3331" y="287"/>
                  </a:lnTo>
                  <a:lnTo>
                    <a:pt x="3334" y="287"/>
                  </a:lnTo>
                  <a:lnTo>
                    <a:pt x="3331" y="260"/>
                  </a:lnTo>
                  <a:lnTo>
                    <a:pt x="3334" y="260"/>
                  </a:lnTo>
                  <a:lnTo>
                    <a:pt x="3334" y="263"/>
                  </a:lnTo>
                  <a:lnTo>
                    <a:pt x="3336" y="263"/>
                  </a:lnTo>
                  <a:lnTo>
                    <a:pt x="3340" y="261"/>
                  </a:lnTo>
                  <a:lnTo>
                    <a:pt x="3345" y="260"/>
                  </a:lnTo>
                  <a:lnTo>
                    <a:pt x="3351" y="260"/>
                  </a:lnTo>
                  <a:lnTo>
                    <a:pt x="3351" y="261"/>
                  </a:lnTo>
                  <a:lnTo>
                    <a:pt x="3354" y="263"/>
                  </a:lnTo>
                  <a:lnTo>
                    <a:pt x="3356" y="265"/>
                  </a:lnTo>
                  <a:lnTo>
                    <a:pt x="3358" y="267"/>
                  </a:lnTo>
                  <a:lnTo>
                    <a:pt x="3358" y="267"/>
                  </a:lnTo>
                  <a:lnTo>
                    <a:pt x="3358" y="287"/>
                  </a:lnTo>
                  <a:lnTo>
                    <a:pt x="3362" y="287"/>
                  </a:lnTo>
                  <a:lnTo>
                    <a:pt x="3362" y="303"/>
                  </a:lnTo>
                  <a:lnTo>
                    <a:pt x="3365" y="303"/>
                  </a:lnTo>
                  <a:lnTo>
                    <a:pt x="3367" y="316"/>
                  </a:lnTo>
                  <a:lnTo>
                    <a:pt x="3369" y="329"/>
                  </a:lnTo>
                  <a:lnTo>
                    <a:pt x="3371" y="340"/>
                  </a:lnTo>
                  <a:lnTo>
                    <a:pt x="3374" y="340"/>
                  </a:lnTo>
                  <a:lnTo>
                    <a:pt x="3376" y="318"/>
                  </a:lnTo>
                  <a:lnTo>
                    <a:pt x="3382" y="300"/>
                  </a:lnTo>
                  <a:lnTo>
                    <a:pt x="3387" y="281"/>
                  </a:lnTo>
                  <a:lnTo>
                    <a:pt x="3391" y="263"/>
                  </a:lnTo>
                  <a:lnTo>
                    <a:pt x="3402" y="263"/>
                  </a:lnTo>
                  <a:lnTo>
                    <a:pt x="3391" y="300"/>
                  </a:lnTo>
                  <a:lnTo>
                    <a:pt x="3391" y="320"/>
                  </a:lnTo>
                  <a:lnTo>
                    <a:pt x="3385" y="320"/>
                  </a:lnTo>
                  <a:lnTo>
                    <a:pt x="3385" y="400"/>
                  </a:lnTo>
                  <a:lnTo>
                    <a:pt x="3385" y="412"/>
                  </a:lnTo>
                  <a:lnTo>
                    <a:pt x="3385" y="427"/>
                  </a:lnTo>
                  <a:lnTo>
                    <a:pt x="3385" y="441"/>
                  </a:lnTo>
                  <a:lnTo>
                    <a:pt x="3391" y="451"/>
                  </a:lnTo>
                  <a:lnTo>
                    <a:pt x="3393" y="392"/>
                  </a:lnTo>
                  <a:lnTo>
                    <a:pt x="3400" y="338"/>
                  </a:lnTo>
                  <a:lnTo>
                    <a:pt x="3413" y="289"/>
                  </a:lnTo>
                  <a:lnTo>
                    <a:pt x="3425" y="243"/>
                  </a:lnTo>
                  <a:lnTo>
                    <a:pt x="3425" y="223"/>
                  </a:lnTo>
                  <a:lnTo>
                    <a:pt x="3431" y="223"/>
                  </a:lnTo>
                  <a:lnTo>
                    <a:pt x="3434" y="207"/>
                  </a:lnTo>
                  <a:lnTo>
                    <a:pt x="3438" y="207"/>
                  </a:lnTo>
                  <a:lnTo>
                    <a:pt x="3438" y="192"/>
                  </a:lnTo>
                  <a:lnTo>
                    <a:pt x="3434" y="178"/>
                  </a:lnTo>
                  <a:lnTo>
                    <a:pt x="3429" y="161"/>
                  </a:lnTo>
                  <a:lnTo>
                    <a:pt x="3425" y="147"/>
                  </a:lnTo>
                  <a:lnTo>
                    <a:pt x="3434" y="147"/>
                  </a:lnTo>
                  <a:lnTo>
                    <a:pt x="3438" y="163"/>
                  </a:lnTo>
                  <a:lnTo>
                    <a:pt x="3442" y="163"/>
                  </a:lnTo>
                  <a:lnTo>
                    <a:pt x="3442" y="180"/>
                  </a:lnTo>
                  <a:lnTo>
                    <a:pt x="3445" y="180"/>
                  </a:lnTo>
                  <a:lnTo>
                    <a:pt x="3445" y="191"/>
                  </a:lnTo>
                  <a:lnTo>
                    <a:pt x="3451" y="191"/>
                  </a:lnTo>
                  <a:lnTo>
                    <a:pt x="3451" y="203"/>
                  </a:lnTo>
                  <a:lnTo>
                    <a:pt x="3454" y="203"/>
                  </a:lnTo>
                  <a:lnTo>
                    <a:pt x="3465" y="260"/>
                  </a:lnTo>
                  <a:lnTo>
                    <a:pt x="3471" y="260"/>
                  </a:lnTo>
                  <a:lnTo>
                    <a:pt x="3471" y="280"/>
                  </a:lnTo>
                  <a:lnTo>
                    <a:pt x="3474" y="280"/>
                  </a:lnTo>
                  <a:lnTo>
                    <a:pt x="3476" y="292"/>
                  </a:lnTo>
                  <a:lnTo>
                    <a:pt x="3476" y="305"/>
                  </a:lnTo>
                  <a:lnTo>
                    <a:pt x="3482" y="314"/>
                  </a:lnTo>
                  <a:lnTo>
                    <a:pt x="3483" y="292"/>
                  </a:lnTo>
                  <a:lnTo>
                    <a:pt x="3491" y="271"/>
                  </a:lnTo>
                  <a:lnTo>
                    <a:pt x="3494" y="271"/>
                  </a:lnTo>
                  <a:lnTo>
                    <a:pt x="3494" y="263"/>
                  </a:lnTo>
                  <a:lnTo>
                    <a:pt x="3498" y="263"/>
                  </a:lnTo>
                  <a:lnTo>
                    <a:pt x="3502" y="183"/>
                  </a:lnTo>
                  <a:lnTo>
                    <a:pt x="3514" y="183"/>
                  </a:lnTo>
                  <a:lnTo>
                    <a:pt x="3514" y="196"/>
                  </a:lnTo>
                  <a:lnTo>
                    <a:pt x="3516" y="207"/>
                  </a:lnTo>
                  <a:lnTo>
                    <a:pt x="3522" y="214"/>
                  </a:lnTo>
                  <a:lnTo>
                    <a:pt x="3520" y="187"/>
                  </a:lnTo>
                  <a:lnTo>
                    <a:pt x="3513" y="160"/>
                  </a:lnTo>
                  <a:lnTo>
                    <a:pt x="3507" y="134"/>
                  </a:lnTo>
                  <a:lnTo>
                    <a:pt x="3502" y="107"/>
                  </a:lnTo>
                  <a:lnTo>
                    <a:pt x="3514" y="111"/>
                  </a:lnTo>
                  <a:lnTo>
                    <a:pt x="3518" y="140"/>
                  </a:lnTo>
                  <a:lnTo>
                    <a:pt x="3525" y="163"/>
                  </a:lnTo>
                  <a:lnTo>
                    <a:pt x="3525" y="187"/>
                  </a:lnTo>
                  <a:lnTo>
                    <a:pt x="3531" y="187"/>
                  </a:lnTo>
                  <a:lnTo>
                    <a:pt x="3531" y="211"/>
                  </a:lnTo>
                  <a:lnTo>
                    <a:pt x="3534" y="211"/>
                  </a:lnTo>
                  <a:lnTo>
                    <a:pt x="3536" y="223"/>
                  </a:lnTo>
                  <a:lnTo>
                    <a:pt x="3536" y="234"/>
                  </a:lnTo>
                  <a:lnTo>
                    <a:pt x="3538" y="247"/>
                  </a:lnTo>
                  <a:lnTo>
                    <a:pt x="3542" y="254"/>
                  </a:lnTo>
                  <a:lnTo>
                    <a:pt x="3543" y="238"/>
                  </a:lnTo>
                  <a:lnTo>
                    <a:pt x="3545" y="221"/>
                  </a:lnTo>
                  <a:lnTo>
                    <a:pt x="3551" y="207"/>
                  </a:lnTo>
                  <a:lnTo>
                    <a:pt x="3551" y="180"/>
                  </a:lnTo>
                  <a:lnTo>
                    <a:pt x="3554" y="180"/>
                  </a:lnTo>
                  <a:lnTo>
                    <a:pt x="3554" y="151"/>
                  </a:lnTo>
                  <a:lnTo>
                    <a:pt x="3558" y="151"/>
                  </a:lnTo>
                  <a:lnTo>
                    <a:pt x="3558" y="127"/>
                  </a:lnTo>
                  <a:lnTo>
                    <a:pt x="3562" y="127"/>
                  </a:lnTo>
                  <a:lnTo>
                    <a:pt x="3562" y="107"/>
                  </a:lnTo>
                  <a:lnTo>
                    <a:pt x="3565" y="107"/>
                  </a:lnTo>
                  <a:lnTo>
                    <a:pt x="3567" y="94"/>
                  </a:lnTo>
                  <a:lnTo>
                    <a:pt x="3569" y="85"/>
                  </a:lnTo>
                  <a:lnTo>
                    <a:pt x="3574" y="76"/>
                  </a:lnTo>
                  <a:lnTo>
                    <a:pt x="3576" y="74"/>
                  </a:lnTo>
                  <a:lnTo>
                    <a:pt x="3576" y="72"/>
                  </a:lnTo>
                  <a:lnTo>
                    <a:pt x="3576" y="72"/>
                  </a:lnTo>
                  <a:lnTo>
                    <a:pt x="3578" y="72"/>
                  </a:lnTo>
                  <a:lnTo>
                    <a:pt x="3580" y="72"/>
                  </a:lnTo>
                  <a:lnTo>
                    <a:pt x="3582" y="71"/>
                  </a:lnTo>
                  <a:lnTo>
                    <a:pt x="3576" y="103"/>
                  </a:lnTo>
                  <a:lnTo>
                    <a:pt x="3569" y="140"/>
                  </a:lnTo>
                  <a:lnTo>
                    <a:pt x="3562" y="171"/>
                  </a:lnTo>
                  <a:lnTo>
                    <a:pt x="3562" y="196"/>
                  </a:lnTo>
                  <a:lnTo>
                    <a:pt x="3558" y="196"/>
                  </a:lnTo>
                  <a:lnTo>
                    <a:pt x="3558" y="254"/>
                  </a:lnTo>
                  <a:lnTo>
                    <a:pt x="3554" y="254"/>
                  </a:lnTo>
                  <a:lnTo>
                    <a:pt x="3554" y="271"/>
                  </a:lnTo>
                  <a:lnTo>
                    <a:pt x="3558" y="271"/>
                  </a:lnTo>
                  <a:lnTo>
                    <a:pt x="3560" y="285"/>
                  </a:lnTo>
                  <a:lnTo>
                    <a:pt x="3558" y="301"/>
                  </a:lnTo>
                  <a:lnTo>
                    <a:pt x="3556" y="318"/>
                  </a:lnTo>
                  <a:lnTo>
                    <a:pt x="3556" y="334"/>
                  </a:lnTo>
                  <a:lnTo>
                    <a:pt x="3558" y="349"/>
                  </a:lnTo>
                  <a:lnTo>
                    <a:pt x="3562" y="360"/>
                  </a:lnTo>
                  <a:lnTo>
                    <a:pt x="3562" y="320"/>
                  </a:lnTo>
                  <a:lnTo>
                    <a:pt x="3571" y="314"/>
                  </a:lnTo>
                  <a:lnTo>
                    <a:pt x="3582" y="263"/>
                  </a:lnTo>
                  <a:lnTo>
                    <a:pt x="3591" y="263"/>
                  </a:lnTo>
                  <a:lnTo>
                    <a:pt x="3589" y="271"/>
                  </a:lnTo>
                  <a:lnTo>
                    <a:pt x="3587" y="283"/>
                  </a:lnTo>
                  <a:lnTo>
                    <a:pt x="3583" y="296"/>
                  </a:lnTo>
                  <a:lnTo>
                    <a:pt x="3580" y="307"/>
                  </a:lnTo>
                  <a:lnTo>
                    <a:pt x="3578" y="311"/>
                  </a:lnTo>
                  <a:lnTo>
                    <a:pt x="3578" y="314"/>
                  </a:lnTo>
                  <a:lnTo>
                    <a:pt x="3585" y="314"/>
                  </a:lnTo>
                  <a:lnTo>
                    <a:pt x="3587" y="340"/>
                  </a:lnTo>
                  <a:lnTo>
                    <a:pt x="3587" y="367"/>
                  </a:lnTo>
                  <a:lnTo>
                    <a:pt x="3587" y="394"/>
                  </a:lnTo>
                  <a:lnTo>
                    <a:pt x="3582" y="416"/>
                  </a:lnTo>
                  <a:lnTo>
                    <a:pt x="3585" y="416"/>
                  </a:lnTo>
                  <a:lnTo>
                    <a:pt x="3585" y="411"/>
                  </a:lnTo>
                  <a:lnTo>
                    <a:pt x="3591" y="411"/>
                  </a:lnTo>
                  <a:lnTo>
                    <a:pt x="3598" y="351"/>
                  </a:lnTo>
                  <a:lnTo>
                    <a:pt x="3602" y="351"/>
                  </a:lnTo>
                  <a:lnTo>
                    <a:pt x="3602" y="327"/>
                  </a:lnTo>
                  <a:lnTo>
                    <a:pt x="3605" y="327"/>
                  </a:lnTo>
                  <a:lnTo>
                    <a:pt x="3605" y="314"/>
                  </a:lnTo>
                  <a:lnTo>
                    <a:pt x="3611" y="314"/>
                  </a:lnTo>
                  <a:lnTo>
                    <a:pt x="3611" y="247"/>
                  </a:lnTo>
                  <a:lnTo>
                    <a:pt x="3614" y="247"/>
                  </a:lnTo>
                  <a:lnTo>
                    <a:pt x="3611" y="240"/>
                  </a:lnTo>
                  <a:lnTo>
                    <a:pt x="3611" y="163"/>
                  </a:lnTo>
                  <a:lnTo>
                    <a:pt x="3605" y="163"/>
                  </a:lnTo>
                  <a:lnTo>
                    <a:pt x="3605" y="147"/>
                  </a:lnTo>
                  <a:lnTo>
                    <a:pt x="3618" y="147"/>
                  </a:lnTo>
                  <a:lnTo>
                    <a:pt x="3620" y="169"/>
                  </a:lnTo>
                  <a:lnTo>
                    <a:pt x="3625" y="187"/>
                  </a:lnTo>
                  <a:lnTo>
                    <a:pt x="3631" y="203"/>
                  </a:lnTo>
                  <a:lnTo>
                    <a:pt x="3633" y="218"/>
                  </a:lnTo>
                  <a:lnTo>
                    <a:pt x="3633" y="232"/>
                  </a:lnTo>
                  <a:lnTo>
                    <a:pt x="3638" y="243"/>
                  </a:lnTo>
                  <a:lnTo>
                    <a:pt x="3634" y="163"/>
                  </a:lnTo>
                  <a:lnTo>
                    <a:pt x="3642" y="163"/>
                  </a:lnTo>
                  <a:lnTo>
                    <a:pt x="3642" y="131"/>
                  </a:lnTo>
                  <a:lnTo>
                    <a:pt x="3645" y="131"/>
                  </a:lnTo>
                  <a:lnTo>
                    <a:pt x="3645" y="100"/>
                  </a:lnTo>
                  <a:lnTo>
                    <a:pt x="3647" y="69"/>
                  </a:lnTo>
                  <a:lnTo>
                    <a:pt x="3654" y="43"/>
                  </a:lnTo>
                  <a:lnTo>
                    <a:pt x="3658" y="43"/>
                  </a:lnTo>
                  <a:lnTo>
                    <a:pt x="3658" y="107"/>
                  </a:lnTo>
                  <a:lnTo>
                    <a:pt x="3654" y="118"/>
                  </a:lnTo>
                  <a:lnTo>
                    <a:pt x="3653" y="132"/>
                  </a:lnTo>
                  <a:lnTo>
                    <a:pt x="3654" y="149"/>
                  </a:lnTo>
                  <a:lnTo>
                    <a:pt x="3654" y="165"/>
                  </a:lnTo>
                  <a:lnTo>
                    <a:pt x="3654" y="180"/>
                  </a:lnTo>
                  <a:lnTo>
                    <a:pt x="3651" y="200"/>
                  </a:lnTo>
                  <a:lnTo>
                    <a:pt x="3654" y="223"/>
                  </a:lnTo>
                  <a:lnTo>
                    <a:pt x="3658" y="223"/>
                  </a:lnTo>
                  <a:lnTo>
                    <a:pt x="3658" y="240"/>
                  </a:lnTo>
                  <a:lnTo>
                    <a:pt x="3662" y="240"/>
                  </a:lnTo>
                  <a:lnTo>
                    <a:pt x="3671" y="314"/>
                  </a:lnTo>
                  <a:lnTo>
                    <a:pt x="3691" y="314"/>
                  </a:lnTo>
                  <a:lnTo>
                    <a:pt x="3687" y="258"/>
                  </a:lnTo>
                  <a:lnTo>
                    <a:pt x="3682" y="205"/>
                  </a:lnTo>
                  <a:lnTo>
                    <a:pt x="3673" y="156"/>
                  </a:lnTo>
                  <a:lnTo>
                    <a:pt x="3662" y="107"/>
                  </a:lnTo>
                  <a:lnTo>
                    <a:pt x="3674" y="111"/>
                  </a:lnTo>
                  <a:lnTo>
                    <a:pt x="3678" y="138"/>
                  </a:lnTo>
                  <a:lnTo>
                    <a:pt x="3685" y="163"/>
                  </a:lnTo>
                  <a:lnTo>
                    <a:pt x="3685" y="187"/>
                  </a:lnTo>
                  <a:lnTo>
                    <a:pt x="3691" y="187"/>
                  </a:lnTo>
                  <a:lnTo>
                    <a:pt x="3691" y="211"/>
                  </a:lnTo>
                  <a:lnTo>
                    <a:pt x="3694" y="211"/>
                  </a:lnTo>
                  <a:lnTo>
                    <a:pt x="3694" y="231"/>
                  </a:lnTo>
                  <a:lnTo>
                    <a:pt x="3698" y="231"/>
                  </a:lnTo>
                  <a:lnTo>
                    <a:pt x="3700" y="243"/>
                  </a:lnTo>
                  <a:lnTo>
                    <a:pt x="3700" y="258"/>
                  </a:lnTo>
                  <a:lnTo>
                    <a:pt x="3702" y="269"/>
                  </a:lnTo>
                  <a:lnTo>
                    <a:pt x="3705" y="280"/>
                  </a:lnTo>
                  <a:lnTo>
                    <a:pt x="3725"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ko-KR" altLang="en-US" dirty="0"/>
            </a:p>
          </p:txBody>
        </p:sp>
        <p:grpSp>
          <p:nvGrpSpPr>
            <p:cNvPr id="446" name="Group 445">
              <a:extLst>
                <a:ext uri="{FF2B5EF4-FFF2-40B4-BE49-F238E27FC236}">
                  <a16:creationId xmlns:a16="http://schemas.microsoft.com/office/drawing/2014/main" id="{1BA6D2DC-33CF-4C4D-9346-1DD45FAB3C0A}"/>
                </a:ext>
              </a:extLst>
            </p:cNvPr>
            <p:cNvGrpSpPr/>
            <p:nvPr/>
          </p:nvGrpSpPr>
          <p:grpSpPr>
            <a:xfrm>
              <a:off x="6100204" y="1031874"/>
              <a:ext cx="647947" cy="647947"/>
              <a:chOff x="4266660" y="45289"/>
              <a:chExt cx="768290" cy="768290"/>
            </a:xfrm>
          </p:grpSpPr>
          <p:sp>
            <p:nvSpPr>
              <p:cNvPr id="447" name="Freeform: Shape 446">
                <a:extLst>
                  <a:ext uri="{FF2B5EF4-FFF2-40B4-BE49-F238E27FC236}">
                    <a16:creationId xmlns:a16="http://schemas.microsoft.com/office/drawing/2014/main" id="{2315C271-5D7C-46A3-945B-E5B214A1D0AE}"/>
                  </a:ext>
                </a:extLst>
              </p:cNvPr>
              <p:cNvSpPr/>
              <p:nvPr/>
            </p:nvSpPr>
            <p:spPr>
              <a:xfrm>
                <a:off x="4266660" y="45289"/>
                <a:ext cx="768290" cy="768290"/>
              </a:xfrm>
              <a:custGeom>
                <a:avLst/>
                <a:gdLst>
                  <a:gd name="connsiteX0" fmla="*/ 583092 w 768290"/>
                  <a:gd name="connsiteY0" fmla="*/ 51758 h 768290"/>
                  <a:gd name="connsiteX1" fmla="*/ 573387 w 768290"/>
                  <a:gd name="connsiteY1" fmla="*/ 131014 h 768290"/>
                  <a:gd name="connsiteX2" fmla="*/ 596031 w 768290"/>
                  <a:gd name="connsiteY2" fmla="*/ 164980 h 768290"/>
                  <a:gd name="connsiteX3" fmla="*/ 700357 w 768290"/>
                  <a:gd name="connsiteY3" fmla="*/ 188433 h 768290"/>
                  <a:gd name="connsiteX4" fmla="*/ 709253 w 768290"/>
                  <a:gd name="connsiteY4" fmla="*/ 215121 h 768290"/>
                  <a:gd name="connsiteX5" fmla="*/ 671243 w 768290"/>
                  <a:gd name="connsiteY5" fmla="*/ 265262 h 768290"/>
                  <a:gd name="connsiteX6" fmla="*/ 674478 w 768290"/>
                  <a:gd name="connsiteY6" fmla="*/ 293568 h 768290"/>
                  <a:gd name="connsiteX7" fmla="*/ 775569 w 768290"/>
                  <a:gd name="connsiteY7" fmla="*/ 388189 h 768290"/>
                  <a:gd name="connsiteX8" fmla="*/ 706827 w 768290"/>
                  <a:gd name="connsiteY8" fmla="*/ 417303 h 768290"/>
                  <a:gd name="connsiteX9" fmla="*/ 686609 w 768290"/>
                  <a:gd name="connsiteY9" fmla="*/ 463400 h 768290"/>
                  <a:gd name="connsiteX10" fmla="*/ 723002 w 768290"/>
                  <a:gd name="connsiteY10" fmla="*/ 580666 h 768290"/>
                  <a:gd name="connsiteX11" fmla="*/ 635659 w 768290"/>
                  <a:gd name="connsiteY11" fmla="*/ 571770 h 768290"/>
                  <a:gd name="connsiteX12" fmla="*/ 613015 w 768290"/>
                  <a:gd name="connsiteY12" fmla="*/ 587944 h 768290"/>
                  <a:gd name="connsiteX13" fmla="*/ 581474 w 768290"/>
                  <a:gd name="connsiteY13" fmla="*/ 719767 h 768290"/>
                  <a:gd name="connsiteX14" fmla="*/ 511115 w 768290"/>
                  <a:gd name="connsiteY14" fmla="*/ 670434 h 768290"/>
                  <a:gd name="connsiteX15" fmla="*/ 480384 w 768290"/>
                  <a:gd name="connsiteY15" fmla="*/ 673669 h 768290"/>
                  <a:gd name="connsiteX16" fmla="*/ 385762 w 768290"/>
                  <a:gd name="connsiteY16" fmla="*/ 773951 h 768290"/>
                  <a:gd name="connsiteX17" fmla="*/ 350179 w 768290"/>
                  <a:gd name="connsiteY17" fmla="*/ 692270 h 768290"/>
                  <a:gd name="connsiteX18" fmla="*/ 324299 w 768290"/>
                  <a:gd name="connsiteY18" fmla="*/ 680948 h 768290"/>
                  <a:gd name="connsiteX19" fmla="*/ 210269 w 768290"/>
                  <a:gd name="connsiteY19" fmla="*/ 716532 h 768290"/>
                  <a:gd name="connsiteX20" fmla="*/ 192477 w 768290"/>
                  <a:gd name="connsiteY20" fmla="*/ 701975 h 768290"/>
                  <a:gd name="connsiteX21" fmla="*/ 202182 w 768290"/>
                  <a:gd name="connsiteY21" fmla="*/ 637276 h 768290"/>
                  <a:gd name="connsiteX22" fmla="*/ 182772 w 768290"/>
                  <a:gd name="connsiteY22" fmla="*/ 609780 h 768290"/>
                  <a:gd name="connsiteX23" fmla="*/ 50950 w 768290"/>
                  <a:gd name="connsiteY23" fmla="*/ 579048 h 768290"/>
                  <a:gd name="connsiteX24" fmla="*/ 103517 w 768290"/>
                  <a:gd name="connsiteY24" fmla="*/ 508689 h 768290"/>
                  <a:gd name="connsiteX25" fmla="*/ 101091 w 768290"/>
                  <a:gd name="connsiteY25" fmla="*/ 480384 h 768290"/>
                  <a:gd name="connsiteX26" fmla="*/ 0 w 768290"/>
                  <a:gd name="connsiteY26" fmla="*/ 385763 h 768290"/>
                  <a:gd name="connsiteX27" fmla="*/ 73594 w 768290"/>
                  <a:gd name="connsiteY27" fmla="*/ 354222 h 768290"/>
                  <a:gd name="connsiteX28" fmla="*/ 91386 w 768290"/>
                  <a:gd name="connsiteY28" fmla="*/ 315403 h 768290"/>
                  <a:gd name="connsiteX29" fmla="*/ 53376 w 768290"/>
                  <a:gd name="connsiteY29" fmla="*/ 192477 h 768290"/>
                  <a:gd name="connsiteX30" fmla="*/ 140718 w 768290"/>
                  <a:gd name="connsiteY30" fmla="*/ 202182 h 768290"/>
                  <a:gd name="connsiteX31" fmla="*/ 164171 w 768290"/>
                  <a:gd name="connsiteY31" fmla="*/ 184390 h 768290"/>
                  <a:gd name="connsiteX32" fmla="*/ 195712 w 768290"/>
                  <a:gd name="connsiteY32" fmla="*/ 50950 h 768290"/>
                  <a:gd name="connsiteX33" fmla="*/ 257984 w 768290"/>
                  <a:gd name="connsiteY33" fmla="*/ 97856 h 768290"/>
                  <a:gd name="connsiteX34" fmla="*/ 303272 w 768290"/>
                  <a:gd name="connsiteY34" fmla="*/ 93004 h 768290"/>
                  <a:gd name="connsiteX35" fmla="*/ 389806 w 768290"/>
                  <a:gd name="connsiteY35" fmla="*/ 0 h 768290"/>
                  <a:gd name="connsiteX36" fmla="*/ 422155 w 768290"/>
                  <a:gd name="connsiteY36" fmla="*/ 74403 h 768290"/>
                  <a:gd name="connsiteX37" fmla="*/ 457739 w 768290"/>
                  <a:gd name="connsiteY37" fmla="*/ 91386 h 768290"/>
                  <a:gd name="connsiteX38" fmla="*/ 583092 w 768290"/>
                  <a:gd name="connsiteY38" fmla="*/ 51758 h 76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68290" h="768290">
                    <a:moveTo>
                      <a:pt x="583092" y="51758"/>
                    </a:moveTo>
                    <a:cubicBezTo>
                      <a:pt x="579857" y="80064"/>
                      <a:pt x="579048" y="105943"/>
                      <a:pt x="573387" y="131014"/>
                    </a:cubicBezTo>
                    <a:cubicBezTo>
                      <a:pt x="567726" y="153658"/>
                      <a:pt x="576622" y="160937"/>
                      <a:pt x="596031" y="164980"/>
                    </a:cubicBezTo>
                    <a:cubicBezTo>
                      <a:pt x="630807" y="172259"/>
                      <a:pt x="665582" y="183581"/>
                      <a:pt x="700357" y="188433"/>
                    </a:cubicBezTo>
                    <a:cubicBezTo>
                      <a:pt x="727854" y="192477"/>
                      <a:pt x="719766" y="202182"/>
                      <a:pt x="709253" y="215121"/>
                    </a:cubicBezTo>
                    <a:cubicBezTo>
                      <a:pt x="696313" y="232104"/>
                      <a:pt x="684991" y="249896"/>
                      <a:pt x="671243" y="265262"/>
                    </a:cubicBezTo>
                    <a:cubicBezTo>
                      <a:pt x="660729" y="277393"/>
                      <a:pt x="663156" y="283863"/>
                      <a:pt x="674478" y="293568"/>
                    </a:cubicBezTo>
                    <a:cubicBezTo>
                      <a:pt x="707636" y="323491"/>
                      <a:pt x="739985" y="355031"/>
                      <a:pt x="775569" y="388189"/>
                    </a:cubicBezTo>
                    <a:cubicBezTo>
                      <a:pt x="752115" y="398702"/>
                      <a:pt x="730280" y="410833"/>
                      <a:pt x="706827" y="417303"/>
                    </a:cubicBezTo>
                    <a:cubicBezTo>
                      <a:pt x="679330" y="425390"/>
                      <a:pt x="677713" y="439138"/>
                      <a:pt x="686609" y="463400"/>
                    </a:cubicBezTo>
                    <a:cubicBezTo>
                      <a:pt x="700357" y="500602"/>
                      <a:pt x="710062" y="539421"/>
                      <a:pt x="723002" y="580666"/>
                    </a:cubicBezTo>
                    <a:cubicBezTo>
                      <a:pt x="692270" y="577431"/>
                      <a:pt x="663156" y="576622"/>
                      <a:pt x="635659" y="571770"/>
                    </a:cubicBezTo>
                    <a:cubicBezTo>
                      <a:pt x="619484" y="569343"/>
                      <a:pt x="616250" y="572578"/>
                      <a:pt x="613015" y="587944"/>
                    </a:cubicBezTo>
                    <a:cubicBezTo>
                      <a:pt x="604119" y="631615"/>
                      <a:pt x="591988" y="675287"/>
                      <a:pt x="581474" y="719767"/>
                    </a:cubicBezTo>
                    <a:cubicBezTo>
                      <a:pt x="554786" y="707636"/>
                      <a:pt x="533759" y="687417"/>
                      <a:pt x="511115" y="670434"/>
                    </a:cubicBezTo>
                    <a:cubicBezTo>
                      <a:pt x="497367" y="659921"/>
                      <a:pt x="490897" y="661538"/>
                      <a:pt x="480384" y="673669"/>
                    </a:cubicBezTo>
                    <a:cubicBezTo>
                      <a:pt x="449652" y="706827"/>
                      <a:pt x="418112" y="739176"/>
                      <a:pt x="385762" y="773951"/>
                    </a:cubicBezTo>
                    <a:cubicBezTo>
                      <a:pt x="372823" y="744837"/>
                      <a:pt x="359883" y="719767"/>
                      <a:pt x="350179" y="692270"/>
                    </a:cubicBezTo>
                    <a:cubicBezTo>
                      <a:pt x="344517" y="676904"/>
                      <a:pt x="338048" y="676095"/>
                      <a:pt x="324299" y="680948"/>
                    </a:cubicBezTo>
                    <a:cubicBezTo>
                      <a:pt x="286289" y="693887"/>
                      <a:pt x="248279" y="704401"/>
                      <a:pt x="210269" y="716532"/>
                    </a:cubicBezTo>
                    <a:cubicBezTo>
                      <a:pt x="195712" y="720575"/>
                      <a:pt x="190051" y="718149"/>
                      <a:pt x="192477" y="701975"/>
                    </a:cubicBezTo>
                    <a:cubicBezTo>
                      <a:pt x="196521" y="680139"/>
                      <a:pt x="197329" y="658303"/>
                      <a:pt x="202182" y="637276"/>
                    </a:cubicBezTo>
                    <a:cubicBezTo>
                      <a:pt x="206225" y="619484"/>
                      <a:pt x="200564" y="613015"/>
                      <a:pt x="182772" y="609780"/>
                    </a:cubicBezTo>
                    <a:cubicBezTo>
                      <a:pt x="139910" y="601692"/>
                      <a:pt x="97856" y="590370"/>
                      <a:pt x="50950" y="579048"/>
                    </a:cubicBezTo>
                    <a:cubicBezTo>
                      <a:pt x="69550" y="553978"/>
                      <a:pt x="85725" y="530525"/>
                      <a:pt x="103517" y="508689"/>
                    </a:cubicBezTo>
                    <a:cubicBezTo>
                      <a:pt x="112413" y="497367"/>
                      <a:pt x="112413" y="490088"/>
                      <a:pt x="101091" y="480384"/>
                    </a:cubicBezTo>
                    <a:cubicBezTo>
                      <a:pt x="67124" y="449652"/>
                      <a:pt x="33966" y="418112"/>
                      <a:pt x="0" y="385763"/>
                    </a:cubicBezTo>
                    <a:cubicBezTo>
                      <a:pt x="25879" y="374440"/>
                      <a:pt x="48524" y="361501"/>
                      <a:pt x="73594" y="354222"/>
                    </a:cubicBezTo>
                    <a:cubicBezTo>
                      <a:pt x="96238" y="346944"/>
                      <a:pt x="98665" y="336430"/>
                      <a:pt x="91386" y="315403"/>
                    </a:cubicBezTo>
                    <a:cubicBezTo>
                      <a:pt x="77638" y="275776"/>
                      <a:pt x="66316" y="236148"/>
                      <a:pt x="53376" y="192477"/>
                    </a:cubicBezTo>
                    <a:cubicBezTo>
                      <a:pt x="84108" y="195712"/>
                      <a:pt x="112413" y="198947"/>
                      <a:pt x="140718" y="202182"/>
                    </a:cubicBezTo>
                    <a:cubicBezTo>
                      <a:pt x="154467" y="203799"/>
                      <a:pt x="160937" y="200564"/>
                      <a:pt x="164171" y="184390"/>
                    </a:cubicBezTo>
                    <a:cubicBezTo>
                      <a:pt x="173067" y="140718"/>
                      <a:pt x="184390" y="97047"/>
                      <a:pt x="195712" y="50950"/>
                    </a:cubicBezTo>
                    <a:cubicBezTo>
                      <a:pt x="217547" y="67124"/>
                      <a:pt x="239383" y="80064"/>
                      <a:pt x="257984" y="97856"/>
                    </a:cubicBezTo>
                    <a:cubicBezTo>
                      <a:pt x="277393" y="115648"/>
                      <a:pt x="287907" y="109987"/>
                      <a:pt x="303272" y="93004"/>
                    </a:cubicBezTo>
                    <a:cubicBezTo>
                      <a:pt x="329960" y="62272"/>
                      <a:pt x="359074" y="33158"/>
                      <a:pt x="389806" y="0"/>
                    </a:cubicBezTo>
                    <a:cubicBezTo>
                      <a:pt x="401128" y="25879"/>
                      <a:pt x="412450" y="50141"/>
                      <a:pt x="422155" y="74403"/>
                    </a:cubicBezTo>
                    <a:cubicBezTo>
                      <a:pt x="428625" y="92195"/>
                      <a:pt x="437521" y="97856"/>
                      <a:pt x="457739" y="91386"/>
                    </a:cubicBezTo>
                    <a:cubicBezTo>
                      <a:pt x="497367" y="75212"/>
                      <a:pt x="538612" y="64698"/>
                      <a:pt x="583092" y="51758"/>
                    </a:cubicBezTo>
                    <a:close/>
                  </a:path>
                </a:pathLst>
              </a:custGeom>
              <a:solidFill>
                <a:schemeClr val="accent1">
                  <a:lumMod val="60000"/>
                  <a:lumOff val="40000"/>
                </a:schemeClr>
              </a:solidFill>
              <a:ln w="8081" cap="flat">
                <a:noFill/>
                <a:prstDash val="solid"/>
                <a:miter/>
              </a:ln>
            </p:spPr>
            <p:txBody>
              <a:bodyPr rtlCol="0" anchor="ctr"/>
              <a:lstStyle/>
              <a:p>
                <a:endParaRPr lang="en-US"/>
              </a:p>
            </p:txBody>
          </p:sp>
          <p:sp>
            <p:nvSpPr>
              <p:cNvPr id="448" name="Freeform: Shape 447">
                <a:extLst>
                  <a:ext uri="{FF2B5EF4-FFF2-40B4-BE49-F238E27FC236}">
                    <a16:creationId xmlns:a16="http://schemas.microsoft.com/office/drawing/2014/main" id="{6C4D300B-8297-422C-A66F-2D7BE29D3E6E}"/>
                  </a:ext>
                </a:extLst>
              </p:cNvPr>
              <p:cNvSpPr/>
              <p:nvPr/>
            </p:nvSpPr>
            <p:spPr>
              <a:xfrm>
                <a:off x="4418684" y="198118"/>
                <a:ext cx="460974" cy="460974"/>
              </a:xfrm>
              <a:custGeom>
                <a:avLst/>
                <a:gdLst>
                  <a:gd name="connsiteX0" fmla="*/ 229695 w 460974"/>
                  <a:gd name="connsiteY0" fmla="*/ 463421 h 460974"/>
                  <a:gd name="connsiteX1" fmla="*/ 17 w 460974"/>
                  <a:gd name="connsiteY1" fmla="*/ 230507 h 460974"/>
                  <a:gd name="connsiteX2" fmla="*/ 240209 w 460974"/>
                  <a:gd name="connsiteY2" fmla="*/ 20 h 460974"/>
                  <a:gd name="connsiteX3" fmla="*/ 466652 w 460974"/>
                  <a:gd name="connsiteY3" fmla="*/ 235360 h 460974"/>
                  <a:gd name="connsiteX4" fmla="*/ 229695 w 460974"/>
                  <a:gd name="connsiteY4" fmla="*/ 463421 h 460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974" h="460974">
                    <a:moveTo>
                      <a:pt x="229695" y="463421"/>
                    </a:moveTo>
                    <a:cubicBezTo>
                      <a:pt x="112430" y="466655"/>
                      <a:pt x="-1601" y="369608"/>
                      <a:pt x="17" y="230507"/>
                    </a:cubicBezTo>
                    <a:cubicBezTo>
                      <a:pt x="1634" y="93833"/>
                      <a:pt x="110004" y="-1597"/>
                      <a:pt x="240209" y="20"/>
                    </a:cubicBezTo>
                    <a:cubicBezTo>
                      <a:pt x="363944" y="2446"/>
                      <a:pt x="469078" y="108390"/>
                      <a:pt x="466652" y="235360"/>
                    </a:cubicBezTo>
                    <a:cubicBezTo>
                      <a:pt x="462608" y="367991"/>
                      <a:pt x="354239" y="469082"/>
                      <a:pt x="229695" y="463421"/>
                    </a:cubicBezTo>
                    <a:close/>
                  </a:path>
                </a:pathLst>
              </a:custGeom>
              <a:solidFill>
                <a:schemeClr val="accent1"/>
              </a:solidFill>
              <a:ln w="8081" cap="flat">
                <a:noFill/>
                <a:prstDash val="solid"/>
                <a:miter/>
              </a:ln>
            </p:spPr>
            <p:txBody>
              <a:bodyPr rtlCol="0" anchor="ctr"/>
              <a:lstStyle/>
              <a:p>
                <a:endParaRPr lang="en-US"/>
              </a:p>
            </p:txBody>
          </p:sp>
        </p:grpSp>
      </p:grpSp>
      <p:grpSp>
        <p:nvGrpSpPr>
          <p:cNvPr id="444" name="Group 443">
            <a:extLst>
              <a:ext uri="{FF2B5EF4-FFF2-40B4-BE49-F238E27FC236}">
                <a16:creationId xmlns:a16="http://schemas.microsoft.com/office/drawing/2014/main" id="{F0297D4F-F4D6-4E3B-8DBD-1911B7017B03}"/>
              </a:ext>
            </a:extLst>
          </p:cNvPr>
          <p:cNvGrpSpPr/>
          <p:nvPr/>
        </p:nvGrpSpPr>
        <p:grpSpPr>
          <a:xfrm>
            <a:off x="5965311" y="2561066"/>
            <a:ext cx="3777367" cy="2936010"/>
            <a:chOff x="5965311" y="2561066"/>
            <a:chExt cx="3777367" cy="2936010"/>
          </a:xfrm>
        </p:grpSpPr>
        <p:grpSp>
          <p:nvGrpSpPr>
            <p:cNvPr id="383" name="Group 382">
              <a:extLst>
                <a:ext uri="{FF2B5EF4-FFF2-40B4-BE49-F238E27FC236}">
                  <a16:creationId xmlns:a16="http://schemas.microsoft.com/office/drawing/2014/main" id="{E79BECCE-A9C2-4C40-9AB6-D52E30421E8C}"/>
                </a:ext>
              </a:extLst>
            </p:cNvPr>
            <p:cNvGrpSpPr/>
            <p:nvPr/>
          </p:nvGrpSpPr>
          <p:grpSpPr>
            <a:xfrm rot="5200220" flipH="1">
              <a:off x="6483191" y="2237588"/>
              <a:ext cx="2741608" cy="3777367"/>
              <a:chOff x="10544040" y="571910"/>
              <a:chExt cx="1744339" cy="2403337"/>
            </a:xfrm>
          </p:grpSpPr>
          <p:sp>
            <p:nvSpPr>
              <p:cNvPr id="368" name="Freeform: Shape 367">
                <a:extLst>
                  <a:ext uri="{FF2B5EF4-FFF2-40B4-BE49-F238E27FC236}">
                    <a16:creationId xmlns:a16="http://schemas.microsoft.com/office/drawing/2014/main" id="{FD4FD325-67AC-4E52-8403-642F874C1904}"/>
                  </a:ext>
                </a:extLst>
              </p:cNvPr>
              <p:cNvSpPr/>
              <p:nvPr/>
            </p:nvSpPr>
            <p:spPr>
              <a:xfrm>
                <a:off x="11216947" y="1624559"/>
                <a:ext cx="1067307" cy="384780"/>
              </a:xfrm>
              <a:custGeom>
                <a:avLst/>
                <a:gdLst>
                  <a:gd name="connsiteX0" fmla="*/ 76956 w 1067307"/>
                  <a:gd name="connsiteY0" fmla="*/ 336683 h 384780"/>
                  <a:gd name="connsiteX1" fmla="*/ 5039 w 1067307"/>
                  <a:gd name="connsiteY1" fmla="*/ 304618 h 384780"/>
                  <a:gd name="connsiteX2" fmla="*/ 0 w 1067307"/>
                  <a:gd name="connsiteY2" fmla="*/ 297747 h 384780"/>
                  <a:gd name="connsiteX3" fmla="*/ 32981 w 1067307"/>
                  <a:gd name="connsiteY3" fmla="*/ 284004 h 384780"/>
                  <a:gd name="connsiteX4" fmla="*/ 496092 w 1067307"/>
                  <a:gd name="connsiteY4" fmla="*/ 156202 h 384780"/>
                  <a:gd name="connsiteX5" fmla="*/ 862091 w 1067307"/>
                  <a:gd name="connsiteY5" fmla="*/ 55885 h 384780"/>
                  <a:gd name="connsiteX6" fmla="*/ 1059062 w 1067307"/>
                  <a:gd name="connsiteY6" fmla="*/ 916 h 384780"/>
                  <a:gd name="connsiteX7" fmla="*/ 1067766 w 1067307"/>
                  <a:gd name="connsiteY7" fmla="*/ 0 h 384780"/>
                  <a:gd name="connsiteX8" fmla="*/ 945460 w 1067307"/>
                  <a:gd name="connsiteY8" fmla="*/ 156661 h 384780"/>
                  <a:gd name="connsiteX9" fmla="*/ 453949 w 1067307"/>
                  <a:gd name="connsiteY9" fmla="*/ 386613 h 384780"/>
                  <a:gd name="connsiteX10" fmla="*/ 76956 w 1067307"/>
                  <a:gd name="connsiteY10" fmla="*/ 336683 h 3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7307" h="384780">
                    <a:moveTo>
                      <a:pt x="76956" y="336683"/>
                    </a:moveTo>
                    <a:cubicBezTo>
                      <a:pt x="52220" y="327521"/>
                      <a:pt x="27942" y="316986"/>
                      <a:pt x="5039" y="304618"/>
                    </a:cubicBezTo>
                    <a:cubicBezTo>
                      <a:pt x="2290" y="303244"/>
                      <a:pt x="458" y="300953"/>
                      <a:pt x="0" y="297747"/>
                    </a:cubicBezTo>
                    <a:cubicBezTo>
                      <a:pt x="8245" y="286295"/>
                      <a:pt x="21529" y="287211"/>
                      <a:pt x="32981" y="284004"/>
                    </a:cubicBezTo>
                    <a:cubicBezTo>
                      <a:pt x="187352" y="240946"/>
                      <a:pt x="341722" y="198345"/>
                      <a:pt x="496092" y="156202"/>
                    </a:cubicBezTo>
                    <a:cubicBezTo>
                      <a:pt x="617939" y="122763"/>
                      <a:pt x="740244" y="89782"/>
                      <a:pt x="862091" y="55885"/>
                    </a:cubicBezTo>
                    <a:cubicBezTo>
                      <a:pt x="928054" y="38020"/>
                      <a:pt x="993558" y="19239"/>
                      <a:pt x="1059062" y="916"/>
                    </a:cubicBezTo>
                    <a:cubicBezTo>
                      <a:pt x="1061811" y="0"/>
                      <a:pt x="1065017" y="0"/>
                      <a:pt x="1067766" y="0"/>
                    </a:cubicBezTo>
                    <a:cubicBezTo>
                      <a:pt x="1034784" y="58175"/>
                      <a:pt x="993100" y="109937"/>
                      <a:pt x="945460" y="156661"/>
                    </a:cubicBezTo>
                    <a:cubicBezTo>
                      <a:pt x="808497" y="290876"/>
                      <a:pt x="644049" y="366457"/>
                      <a:pt x="453949" y="386613"/>
                    </a:cubicBezTo>
                    <a:cubicBezTo>
                      <a:pt x="235449" y="402187"/>
                      <a:pt x="80621" y="337599"/>
                      <a:pt x="76956" y="336683"/>
                    </a:cubicBezTo>
                    <a:close/>
                  </a:path>
                </a:pathLst>
              </a:custGeom>
              <a:solidFill>
                <a:schemeClr val="accent3">
                  <a:lumMod val="75000"/>
                </a:schemeClr>
              </a:solidFill>
              <a:ln w="4572" cap="flat">
                <a:no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64187B3F-4D25-4AEF-A3CA-876DE6AC23B0}"/>
                  </a:ext>
                </a:extLst>
              </p:cNvPr>
              <p:cNvSpPr/>
              <p:nvPr/>
            </p:nvSpPr>
            <p:spPr>
              <a:xfrm>
                <a:off x="10544040" y="571910"/>
                <a:ext cx="1744339" cy="2403337"/>
              </a:xfrm>
              <a:custGeom>
                <a:avLst/>
                <a:gdLst>
                  <a:gd name="connsiteX0" fmla="*/ 529989 w 1740672"/>
                  <a:gd name="connsiteY0" fmla="*/ 0 h 2400296"/>
                  <a:gd name="connsiteX1" fmla="*/ 533196 w 1740672"/>
                  <a:gd name="connsiteY1" fmla="*/ 5955 h 2400296"/>
                  <a:gd name="connsiteX2" fmla="*/ 535028 w 1740672"/>
                  <a:gd name="connsiteY2" fmla="*/ 26568 h 2400296"/>
                  <a:gd name="connsiteX3" fmla="*/ 535028 w 1740672"/>
                  <a:gd name="connsiteY3" fmla="*/ 1082424 h 2400296"/>
                  <a:gd name="connsiteX4" fmla="*/ 532280 w 1740672"/>
                  <a:gd name="connsiteY4" fmla="*/ 1111740 h 2400296"/>
                  <a:gd name="connsiteX5" fmla="*/ 547854 w 1740672"/>
                  <a:gd name="connsiteY5" fmla="*/ 1193277 h 2400296"/>
                  <a:gd name="connsiteX6" fmla="*/ 561138 w 1740672"/>
                  <a:gd name="connsiteY6" fmla="*/ 1242291 h 2400296"/>
                  <a:gd name="connsiteX7" fmla="*/ 599158 w 1740672"/>
                  <a:gd name="connsiteY7" fmla="*/ 1193735 h 2400296"/>
                  <a:gd name="connsiteX8" fmla="*/ 632139 w 1740672"/>
                  <a:gd name="connsiteY8" fmla="*/ 1151593 h 2400296"/>
                  <a:gd name="connsiteX9" fmla="*/ 661914 w 1740672"/>
                  <a:gd name="connsiteY9" fmla="*/ 1144263 h 2400296"/>
                  <a:gd name="connsiteX10" fmla="*/ 671991 w 1740672"/>
                  <a:gd name="connsiteY10" fmla="*/ 1178161 h 2400296"/>
                  <a:gd name="connsiteX11" fmla="*/ 663746 w 1740672"/>
                  <a:gd name="connsiteY11" fmla="*/ 1190529 h 2400296"/>
                  <a:gd name="connsiteX12" fmla="*/ 539609 w 1740672"/>
                  <a:gd name="connsiteY12" fmla="*/ 1352228 h 2400296"/>
                  <a:gd name="connsiteX13" fmla="*/ 530905 w 1740672"/>
                  <a:gd name="connsiteY13" fmla="*/ 1364596 h 2400296"/>
                  <a:gd name="connsiteX14" fmla="*/ 547396 w 1740672"/>
                  <a:gd name="connsiteY14" fmla="*/ 1361847 h 2400296"/>
                  <a:gd name="connsiteX15" fmla="*/ 655043 w 1740672"/>
                  <a:gd name="connsiteY15" fmla="*/ 1341692 h 2400296"/>
                  <a:gd name="connsiteX16" fmla="*/ 681153 w 1740672"/>
                  <a:gd name="connsiteY16" fmla="*/ 1326576 h 2400296"/>
                  <a:gd name="connsiteX17" fmla="*/ 1252827 w 1740672"/>
                  <a:gd name="connsiteY17" fmla="*/ 962867 h 2400296"/>
                  <a:gd name="connsiteX18" fmla="*/ 1734718 w 1740672"/>
                  <a:gd name="connsiteY18" fmla="*/ 1045778 h 2400296"/>
                  <a:gd name="connsiteX19" fmla="*/ 1744338 w 1740672"/>
                  <a:gd name="connsiteY19" fmla="*/ 1049443 h 2400296"/>
                  <a:gd name="connsiteX20" fmla="*/ 1744338 w 1740672"/>
                  <a:gd name="connsiteY20" fmla="*/ 1052649 h 2400296"/>
                  <a:gd name="connsiteX21" fmla="*/ 1743422 w 1740672"/>
                  <a:gd name="connsiteY21" fmla="*/ 1053565 h 2400296"/>
                  <a:gd name="connsiteX22" fmla="*/ 1742047 w 1740672"/>
                  <a:gd name="connsiteY22" fmla="*/ 1053107 h 2400296"/>
                  <a:gd name="connsiteX23" fmla="*/ 1724641 w 1740672"/>
                  <a:gd name="connsiteY23" fmla="*/ 1061352 h 2400296"/>
                  <a:gd name="connsiteX24" fmla="*/ 1357267 w 1740672"/>
                  <a:gd name="connsiteY24" fmla="*/ 1162586 h 2400296"/>
                  <a:gd name="connsiteX25" fmla="*/ 1068682 w 1740672"/>
                  <a:gd name="connsiteY25" fmla="*/ 1242291 h 2400296"/>
                  <a:gd name="connsiteX26" fmla="*/ 693979 w 1740672"/>
                  <a:gd name="connsiteY26" fmla="*/ 1345815 h 2400296"/>
                  <a:gd name="connsiteX27" fmla="*/ 676114 w 1740672"/>
                  <a:gd name="connsiteY27" fmla="*/ 1353144 h 2400296"/>
                  <a:gd name="connsiteX28" fmla="*/ 629849 w 1740672"/>
                  <a:gd name="connsiteY28" fmla="*/ 1360931 h 2400296"/>
                  <a:gd name="connsiteX29" fmla="*/ 527241 w 1740672"/>
                  <a:gd name="connsiteY29" fmla="*/ 1385667 h 2400296"/>
                  <a:gd name="connsiteX30" fmla="*/ 516705 w 1740672"/>
                  <a:gd name="connsiteY30" fmla="*/ 1393454 h 2400296"/>
                  <a:gd name="connsiteX31" fmla="*/ 429213 w 1740672"/>
                  <a:gd name="connsiteY31" fmla="*/ 1521257 h 2400296"/>
                  <a:gd name="connsiteX32" fmla="*/ 510292 w 1740672"/>
                  <a:gd name="connsiteY32" fmla="*/ 1509347 h 2400296"/>
                  <a:gd name="connsiteX33" fmla="*/ 522202 w 1740672"/>
                  <a:gd name="connsiteY33" fmla="*/ 1503850 h 2400296"/>
                  <a:gd name="connsiteX34" fmla="*/ 767270 w 1740672"/>
                  <a:gd name="connsiteY34" fmla="*/ 1387958 h 2400296"/>
                  <a:gd name="connsiteX35" fmla="*/ 1080592 w 1740672"/>
                  <a:gd name="connsiteY35" fmla="*/ 1444300 h 2400296"/>
                  <a:gd name="connsiteX36" fmla="*/ 1167167 w 1740672"/>
                  <a:gd name="connsiteY36" fmla="*/ 1506140 h 2400296"/>
                  <a:gd name="connsiteX37" fmla="*/ 1182742 w 1740672"/>
                  <a:gd name="connsiteY37" fmla="*/ 1521715 h 2400296"/>
                  <a:gd name="connsiteX38" fmla="*/ 1168999 w 1740672"/>
                  <a:gd name="connsiteY38" fmla="*/ 1523547 h 2400296"/>
                  <a:gd name="connsiteX39" fmla="*/ 1074637 w 1740672"/>
                  <a:gd name="connsiteY39" fmla="*/ 1525837 h 2400296"/>
                  <a:gd name="connsiteX40" fmla="*/ 1049443 w 1740672"/>
                  <a:gd name="connsiteY40" fmla="*/ 1527211 h 2400296"/>
                  <a:gd name="connsiteX41" fmla="*/ 821323 w 1740672"/>
                  <a:gd name="connsiteY41" fmla="*/ 1527211 h 2400296"/>
                  <a:gd name="connsiteX42" fmla="*/ 529531 w 1740672"/>
                  <a:gd name="connsiteY42" fmla="*/ 1524005 h 2400296"/>
                  <a:gd name="connsiteX43" fmla="*/ 516247 w 1740672"/>
                  <a:gd name="connsiteY43" fmla="*/ 1523547 h 2400296"/>
                  <a:gd name="connsiteX44" fmla="*/ 485556 w 1740672"/>
                  <a:gd name="connsiteY44" fmla="*/ 1525837 h 2400296"/>
                  <a:gd name="connsiteX45" fmla="*/ 416387 w 1740672"/>
                  <a:gd name="connsiteY45" fmla="*/ 1542786 h 2400296"/>
                  <a:gd name="connsiteX46" fmla="*/ 404935 w 1740672"/>
                  <a:gd name="connsiteY46" fmla="*/ 1553322 h 2400296"/>
                  <a:gd name="connsiteX47" fmla="*/ 259727 w 1740672"/>
                  <a:gd name="connsiteY47" fmla="*/ 1858397 h 2400296"/>
                  <a:gd name="connsiteX48" fmla="*/ 272095 w 1740672"/>
                  <a:gd name="connsiteY48" fmla="*/ 1875346 h 2400296"/>
                  <a:gd name="connsiteX49" fmla="*/ 298663 w 1740672"/>
                  <a:gd name="connsiteY49" fmla="*/ 1876262 h 2400296"/>
                  <a:gd name="connsiteX50" fmla="*/ 301869 w 1740672"/>
                  <a:gd name="connsiteY50" fmla="*/ 1877636 h 2400296"/>
                  <a:gd name="connsiteX51" fmla="*/ 250107 w 1740672"/>
                  <a:gd name="connsiteY51" fmla="*/ 1914740 h 2400296"/>
                  <a:gd name="connsiteX52" fmla="*/ 238197 w 1740672"/>
                  <a:gd name="connsiteY52" fmla="*/ 1930773 h 2400296"/>
                  <a:gd name="connsiteX53" fmla="*/ 206590 w 1740672"/>
                  <a:gd name="connsiteY53" fmla="*/ 2211113 h 2400296"/>
                  <a:gd name="connsiteX54" fmla="*/ 207965 w 1740672"/>
                  <a:gd name="connsiteY54" fmla="*/ 2215235 h 2400296"/>
                  <a:gd name="connsiteX55" fmla="*/ 244610 w 1740672"/>
                  <a:gd name="connsiteY55" fmla="*/ 2193248 h 2400296"/>
                  <a:gd name="connsiteX56" fmla="*/ 213003 w 1740672"/>
                  <a:gd name="connsiteY56" fmla="*/ 2275243 h 2400296"/>
                  <a:gd name="connsiteX57" fmla="*/ 207049 w 1740672"/>
                  <a:gd name="connsiteY57" fmla="*/ 2310056 h 2400296"/>
                  <a:gd name="connsiteX58" fmla="*/ 208423 w 1740672"/>
                  <a:gd name="connsiteY58" fmla="*/ 2393425 h 2400296"/>
                  <a:gd name="connsiteX59" fmla="*/ 197887 w 1740672"/>
                  <a:gd name="connsiteY59" fmla="*/ 2402587 h 2400296"/>
                  <a:gd name="connsiteX60" fmla="*/ 162616 w 1740672"/>
                  <a:gd name="connsiteY60" fmla="*/ 2401670 h 2400296"/>
                  <a:gd name="connsiteX61" fmla="*/ 158493 w 1740672"/>
                  <a:gd name="connsiteY61" fmla="*/ 2398922 h 2400296"/>
                  <a:gd name="connsiteX62" fmla="*/ 155744 w 1740672"/>
                  <a:gd name="connsiteY62" fmla="*/ 2387470 h 2400296"/>
                  <a:gd name="connsiteX63" fmla="*/ 152538 w 1740672"/>
                  <a:gd name="connsiteY63" fmla="*/ 2183628 h 2400296"/>
                  <a:gd name="connsiteX64" fmla="*/ 208881 w 1740672"/>
                  <a:gd name="connsiteY64" fmla="*/ 1846946 h 2400296"/>
                  <a:gd name="connsiteX65" fmla="*/ 301411 w 1740672"/>
                  <a:gd name="connsiteY65" fmla="*/ 1630736 h 2400296"/>
                  <a:gd name="connsiteX66" fmla="*/ 305076 w 1740672"/>
                  <a:gd name="connsiteY66" fmla="*/ 1595006 h 2400296"/>
                  <a:gd name="connsiteX67" fmla="*/ 290876 w 1740672"/>
                  <a:gd name="connsiteY67" fmla="*/ 1528128 h 2400296"/>
                  <a:gd name="connsiteX68" fmla="*/ 278508 w 1740672"/>
                  <a:gd name="connsiteY68" fmla="*/ 1505224 h 2400296"/>
                  <a:gd name="connsiteX69" fmla="*/ 127802 w 1740672"/>
                  <a:gd name="connsiteY69" fmla="*/ 1332989 h 2400296"/>
                  <a:gd name="connsiteX70" fmla="*/ 65046 w 1740672"/>
                  <a:gd name="connsiteY70" fmla="*/ 1218013 h 2400296"/>
                  <a:gd name="connsiteX71" fmla="*/ 0 w 1740672"/>
                  <a:gd name="connsiteY71" fmla="*/ 870336 h 2400296"/>
                  <a:gd name="connsiteX72" fmla="*/ 149790 w 1740672"/>
                  <a:gd name="connsiteY72" fmla="*/ 418678 h 2400296"/>
                  <a:gd name="connsiteX73" fmla="*/ 161699 w 1740672"/>
                  <a:gd name="connsiteY73" fmla="*/ 410890 h 2400296"/>
                  <a:gd name="connsiteX74" fmla="*/ 178190 w 1740672"/>
                  <a:gd name="connsiteY74" fmla="*/ 534570 h 2400296"/>
                  <a:gd name="connsiteX75" fmla="*/ 259269 w 1740672"/>
                  <a:gd name="connsiteY75" fmla="*/ 1182741 h 2400296"/>
                  <a:gd name="connsiteX76" fmla="*/ 297289 w 1740672"/>
                  <a:gd name="connsiteY76" fmla="*/ 1486901 h 2400296"/>
                  <a:gd name="connsiteX77" fmla="*/ 301869 w 1740672"/>
                  <a:gd name="connsiteY77" fmla="*/ 1502476 h 2400296"/>
                  <a:gd name="connsiteX78" fmla="*/ 310573 w 1740672"/>
                  <a:gd name="connsiteY78" fmla="*/ 1532250 h 2400296"/>
                  <a:gd name="connsiteX79" fmla="*/ 322483 w 1740672"/>
                  <a:gd name="connsiteY79" fmla="*/ 1587677 h 2400296"/>
                  <a:gd name="connsiteX80" fmla="*/ 352715 w 1740672"/>
                  <a:gd name="connsiteY80" fmla="*/ 1536831 h 2400296"/>
                  <a:gd name="connsiteX81" fmla="*/ 534570 w 1740672"/>
                  <a:gd name="connsiteY81" fmla="*/ 1275272 h 2400296"/>
                  <a:gd name="connsiteX82" fmla="*/ 542815 w 1740672"/>
                  <a:gd name="connsiteY82" fmla="*/ 1234045 h 2400296"/>
                  <a:gd name="connsiteX83" fmla="*/ 523576 w 1740672"/>
                  <a:gd name="connsiteY83" fmla="*/ 1148386 h 2400296"/>
                  <a:gd name="connsiteX84" fmla="*/ 490595 w 1740672"/>
                  <a:gd name="connsiteY84" fmla="*/ 1080133 h 2400296"/>
                  <a:gd name="connsiteX85" fmla="*/ 450743 w 1740672"/>
                  <a:gd name="connsiteY85" fmla="*/ 1026539 h 2400296"/>
                  <a:gd name="connsiteX86" fmla="*/ 306450 w 1740672"/>
                  <a:gd name="connsiteY86" fmla="*/ 553809 h 2400296"/>
                  <a:gd name="connsiteX87" fmla="*/ 522660 w 1740672"/>
                  <a:gd name="connsiteY87" fmla="*/ 9161 h 2400296"/>
                  <a:gd name="connsiteX88" fmla="*/ 527699 w 1740672"/>
                  <a:gd name="connsiteY88" fmla="*/ 2290 h 2400296"/>
                  <a:gd name="connsiteX89" fmla="*/ 529989 w 1740672"/>
                  <a:gd name="connsiteY89" fmla="*/ 0 h 2400296"/>
                  <a:gd name="connsiteX0" fmla="*/ 529989 w 1744338"/>
                  <a:gd name="connsiteY0" fmla="*/ 0 h 2403337"/>
                  <a:gd name="connsiteX1" fmla="*/ 533196 w 1744338"/>
                  <a:gd name="connsiteY1" fmla="*/ 5955 h 2403337"/>
                  <a:gd name="connsiteX2" fmla="*/ 535028 w 1744338"/>
                  <a:gd name="connsiteY2" fmla="*/ 26568 h 2403337"/>
                  <a:gd name="connsiteX3" fmla="*/ 535028 w 1744338"/>
                  <a:gd name="connsiteY3" fmla="*/ 1082424 h 2403337"/>
                  <a:gd name="connsiteX4" fmla="*/ 532280 w 1744338"/>
                  <a:gd name="connsiteY4" fmla="*/ 1111740 h 2403337"/>
                  <a:gd name="connsiteX5" fmla="*/ 547854 w 1744338"/>
                  <a:gd name="connsiteY5" fmla="*/ 1193277 h 2403337"/>
                  <a:gd name="connsiteX6" fmla="*/ 561138 w 1744338"/>
                  <a:gd name="connsiteY6" fmla="*/ 1242291 h 2403337"/>
                  <a:gd name="connsiteX7" fmla="*/ 599158 w 1744338"/>
                  <a:gd name="connsiteY7" fmla="*/ 1193735 h 2403337"/>
                  <a:gd name="connsiteX8" fmla="*/ 632139 w 1744338"/>
                  <a:gd name="connsiteY8" fmla="*/ 1151593 h 2403337"/>
                  <a:gd name="connsiteX9" fmla="*/ 847236 w 1744338"/>
                  <a:gd name="connsiteY9" fmla="*/ 872060 h 2403337"/>
                  <a:gd name="connsiteX10" fmla="*/ 671991 w 1744338"/>
                  <a:gd name="connsiteY10" fmla="*/ 1178161 h 2403337"/>
                  <a:gd name="connsiteX11" fmla="*/ 663746 w 1744338"/>
                  <a:gd name="connsiteY11" fmla="*/ 1190529 h 2403337"/>
                  <a:gd name="connsiteX12" fmla="*/ 539609 w 1744338"/>
                  <a:gd name="connsiteY12" fmla="*/ 1352228 h 2403337"/>
                  <a:gd name="connsiteX13" fmla="*/ 530905 w 1744338"/>
                  <a:gd name="connsiteY13" fmla="*/ 1364596 h 2403337"/>
                  <a:gd name="connsiteX14" fmla="*/ 547396 w 1744338"/>
                  <a:gd name="connsiteY14" fmla="*/ 1361847 h 2403337"/>
                  <a:gd name="connsiteX15" fmla="*/ 655043 w 1744338"/>
                  <a:gd name="connsiteY15" fmla="*/ 1341692 h 2403337"/>
                  <a:gd name="connsiteX16" fmla="*/ 681153 w 1744338"/>
                  <a:gd name="connsiteY16" fmla="*/ 1326576 h 2403337"/>
                  <a:gd name="connsiteX17" fmla="*/ 1252827 w 1744338"/>
                  <a:gd name="connsiteY17" fmla="*/ 962867 h 2403337"/>
                  <a:gd name="connsiteX18" fmla="*/ 1734718 w 1744338"/>
                  <a:gd name="connsiteY18" fmla="*/ 1045778 h 2403337"/>
                  <a:gd name="connsiteX19" fmla="*/ 1744338 w 1744338"/>
                  <a:gd name="connsiteY19" fmla="*/ 1049443 h 2403337"/>
                  <a:gd name="connsiteX20" fmla="*/ 1744338 w 1744338"/>
                  <a:gd name="connsiteY20" fmla="*/ 1052649 h 2403337"/>
                  <a:gd name="connsiteX21" fmla="*/ 1743422 w 1744338"/>
                  <a:gd name="connsiteY21" fmla="*/ 1053565 h 2403337"/>
                  <a:gd name="connsiteX22" fmla="*/ 1742047 w 1744338"/>
                  <a:gd name="connsiteY22" fmla="*/ 1053107 h 2403337"/>
                  <a:gd name="connsiteX23" fmla="*/ 1724641 w 1744338"/>
                  <a:gd name="connsiteY23" fmla="*/ 1061352 h 2403337"/>
                  <a:gd name="connsiteX24" fmla="*/ 1357267 w 1744338"/>
                  <a:gd name="connsiteY24" fmla="*/ 1162586 h 2403337"/>
                  <a:gd name="connsiteX25" fmla="*/ 1068682 w 1744338"/>
                  <a:gd name="connsiteY25" fmla="*/ 1242291 h 2403337"/>
                  <a:gd name="connsiteX26" fmla="*/ 693979 w 1744338"/>
                  <a:gd name="connsiteY26" fmla="*/ 1345815 h 2403337"/>
                  <a:gd name="connsiteX27" fmla="*/ 676114 w 1744338"/>
                  <a:gd name="connsiteY27" fmla="*/ 1353144 h 2403337"/>
                  <a:gd name="connsiteX28" fmla="*/ 629849 w 1744338"/>
                  <a:gd name="connsiteY28" fmla="*/ 1360931 h 2403337"/>
                  <a:gd name="connsiteX29" fmla="*/ 527241 w 1744338"/>
                  <a:gd name="connsiteY29" fmla="*/ 1385667 h 2403337"/>
                  <a:gd name="connsiteX30" fmla="*/ 516705 w 1744338"/>
                  <a:gd name="connsiteY30" fmla="*/ 1393454 h 2403337"/>
                  <a:gd name="connsiteX31" fmla="*/ 429213 w 1744338"/>
                  <a:gd name="connsiteY31" fmla="*/ 1521257 h 2403337"/>
                  <a:gd name="connsiteX32" fmla="*/ 510292 w 1744338"/>
                  <a:gd name="connsiteY32" fmla="*/ 1509347 h 2403337"/>
                  <a:gd name="connsiteX33" fmla="*/ 522202 w 1744338"/>
                  <a:gd name="connsiteY33" fmla="*/ 1503850 h 2403337"/>
                  <a:gd name="connsiteX34" fmla="*/ 767270 w 1744338"/>
                  <a:gd name="connsiteY34" fmla="*/ 1387958 h 2403337"/>
                  <a:gd name="connsiteX35" fmla="*/ 1080592 w 1744338"/>
                  <a:gd name="connsiteY35" fmla="*/ 1444300 h 2403337"/>
                  <a:gd name="connsiteX36" fmla="*/ 1167167 w 1744338"/>
                  <a:gd name="connsiteY36" fmla="*/ 1506140 h 2403337"/>
                  <a:gd name="connsiteX37" fmla="*/ 1182742 w 1744338"/>
                  <a:gd name="connsiteY37" fmla="*/ 1521715 h 2403337"/>
                  <a:gd name="connsiteX38" fmla="*/ 1168999 w 1744338"/>
                  <a:gd name="connsiteY38" fmla="*/ 1523547 h 2403337"/>
                  <a:gd name="connsiteX39" fmla="*/ 1074637 w 1744338"/>
                  <a:gd name="connsiteY39" fmla="*/ 1525837 h 2403337"/>
                  <a:gd name="connsiteX40" fmla="*/ 1049443 w 1744338"/>
                  <a:gd name="connsiteY40" fmla="*/ 1527211 h 2403337"/>
                  <a:gd name="connsiteX41" fmla="*/ 821323 w 1744338"/>
                  <a:gd name="connsiteY41" fmla="*/ 1527211 h 2403337"/>
                  <a:gd name="connsiteX42" fmla="*/ 529531 w 1744338"/>
                  <a:gd name="connsiteY42" fmla="*/ 1524005 h 2403337"/>
                  <a:gd name="connsiteX43" fmla="*/ 516247 w 1744338"/>
                  <a:gd name="connsiteY43" fmla="*/ 1523547 h 2403337"/>
                  <a:gd name="connsiteX44" fmla="*/ 485556 w 1744338"/>
                  <a:gd name="connsiteY44" fmla="*/ 1525837 h 2403337"/>
                  <a:gd name="connsiteX45" fmla="*/ 416387 w 1744338"/>
                  <a:gd name="connsiteY45" fmla="*/ 1542786 h 2403337"/>
                  <a:gd name="connsiteX46" fmla="*/ 404935 w 1744338"/>
                  <a:gd name="connsiteY46" fmla="*/ 1553322 h 2403337"/>
                  <a:gd name="connsiteX47" fmla="*/ 259727 w 1744338"/>
                  <a:gd name="connsiteY47" fmla="*/ 1858397 h 2403337"/>
                  <a:gd name="connsiteX48" fmla="*/ 272095 w 1744338"/>
                  <a:gd name="connsiteY48" fmla="*/ 1875346 h 2403337"/>
                  <a:gd name="connsiteX49" fmla="*/ 298663 w 1744338"/>
                  <a:gd name="connsiteY49" fmla="*/ 1876262 h 2403337"/>
                  <a:gd name="connsiteX50" fmla="*/ 301869 w 1744338"/>
                  <a:gd name="connsiteY50" fmla="*/ 1877636 h 2403337"/>
                  <a:gd name="connsiteX51" fmla="*/ 250107 w 1744338"/>
                  <a:gd name="connsiteY51" fmla="*/ 1914740 h 2403337"/>
                  <a:gd name="connsiteX52" fmla="*/ 238197 w 1744338"/>
                  <a:gd name="connsiteY52" fmla="*/ 1930773 h 2403337"/>
                  <a:gd name="connsiteX53" fmla="*/ 206590 w 1744338"/>
                  <a:gd name="connsiteY53" fmla="*/ 2211113 h 2403337"/>
                  <a:gd name="connsiteX54" fmla="*/ 207965 w 1744338"/>
                  <a:gd name="connsiteY54" fmla="*/ 2215235 h 2403337"/>
                  <a:gd name="connsiteX55" fmla="*/ 244610 w 1744338"/>
                  <a:gd name="connsiteY55" fmla="*/ 2193248 h 2403337"/>
                  <a:gd name="connsiteX56" fmla="*/ 213003 w 1744338"/>
                  <a:gd name="connsiteY56" fmla="*/ 2275243 h 2403337"/>
                  <a:gd name="connsiteX57" fmla="*/ 207049 w 1744338"/>
                  <a:gd name="connsiteY57" fmla="*/ 2310056 h 2403337"/>
                  <a:gd name="connsiteX58" fmla="*/ 208423 w 1744338"/>
                  <a:gd name="connsiteY58" fmla="*/ 2393425 h 2403337"/>
                  <a:gd name="connsiteX59" fmla="*/ 197887 w 1744338"/>
                  <a:gd name="connsiteY59" fmla="*/ 2402587 h 2403337"/>
                  <a:gd name="connsiteX60" fmla="*/ 162616 w 1744338"/>
                  <a:gd name="connsiteY60" fmla="*/ 2401670 h 2403337"/>
                  <a:gd name="connsiteX61" fmla="*/ 158493 w 1744338"/>
                  <a:gd name="connsiteY61" fmla="*/ 2398922 h 2403337"/>
                  <a:gd name="connsiteX62" fmla="*/ 155744 w 1744338"/>
                  <a:gd name="connsiteY62" fmla="*/ 2387470 h 2403337"/>
                  <a:gd name="connsiteX63" fmla="*/ 152538 w 1744338"/>
                  <a:gd name="connsiteY63" fmla="*/ 2183628 h 2403337"/>
                  <a:gd name="connsiteX64" fmla="*/ 208881 w 1744338"/>
                  <a:gd name="connsiteY64" fmla="*/ 1846946 h 2403337"/>
                  <a:gd name="connsiteX65" fmla="*/ 301411 w 1744338"/>
                  <a:gd name="connsiteY65" fmla="*/ 1630736 h 2403337"/>
                  <a:gd name="connsiteX66" fmla="*/ 305076 w 1744338"/>
                  <a:gd name="connsiteY66" fmla="*/ 1595006 h 2403337"/>
                  <a:gd name="connsiteX67" fmla="*/ 290876 w 1744338"/>
                  <a:gd name="connsiteY67" fmla="*/ 1528128 h 2403337"/>
                  <a:gd name="connsiteX68" fmla="*/ 278508 w 1744338"/>
                  <a:gd name="connsiteY68" fmla="*/ 1505224 h 2403337"/>
                  <a:gd name="connsiteX69" fmla="*/ 127802 w 1744338"/>
                  <a:gd name="connsiteY69" fmla="*/ 1332989 h 2403337"/>
                  <a:gd name="connsiteX70" fmla="*/ 65046 w 1744338"/>
                  <a:gd name="connsiteY70" fmla="*/ 1218013 h 2403337"/>
                  <a:gd name="connsiteX71" fmla="*/ 0 w 1744338"/>
                  <a:gd name="connsiteY71" fmla="*/ 870336 h 2403337"/>
                  <a:gd name="connsiteX72" fmla="*/ 149790 w 1744338"/>
                  <a:gd name="connsiteY72" fmla="*/ 418678 h 2403337"/>
                  <a:gd name="connsiteX73" fmla="*/ 161699 w 1744338"/>
                  <a:gd name="connsiteY73" fmla="*/ 410890 h 2403337"/>
                  <a:gd name="connsiteX74" fmla="*/ 178190 w 1744338"/>
                  <a:gd name="connsiteY74" fmla="*/ 534570 h 2403337"/>
                  <a:gd name="connsiteX75" fmla="*/ 259269 w 1744338"/>
                  <a:gd name="connsiteY75" fmla="*/ 1182741 h 2403337"/>
                  <a:gd name="connsiteX76" fmla="*/ 297289 w 1744338"/>
                  <a:gd name="connsiteY76" fmla="*/ 1486901 h 2403337"/>
                  <a:gd name="connsiteX77" fmla="*/ 301869 w 1744338"/>
                  <a:gd name="connsiteY77" fmla="*/ 1502476 h 2403337"/>
                  <a:gd name="connsiteX78" fmla="*/ 310573 w 1744338"/>
                  <a:gd name="connsiteY78" fmla="*/ 1532250 h 2403337"/>
                  <a:gd name="connsiteX79" fmla="*/ 322483 w 1744338"/>
                  <a:gd name="connsiteY79" fmla="*/ 1587677 h 2403337"/>
                  <a:gd name="connsiteX80" fmla="*/ 352715 w 1744338"/>
                  <a:gd name="connsiteY80" fmla="*/ 1536831 h 2403337"/>
                  <a:gd name="connsiteX81" fmla="*/ 534570 w 1744338"/>
                  <a:gd name="connsiteY81" fmla="*/ 1275272 h 2403337"/>
                  <a:gd name="connsiteX82" fmla="*/ 542815 w 1744338"/>
                  <a:gd name="connsiteY82" fmla="*/ 1234045 h 2403337"/>
                  <a:gd name="connsiteX83" fmla="*/ 523576 w 1744338"/>
                  <a:gd name="connsiteY83" fmla="*/ 1148386 h 2403337"/>
                  <a:gd name="connsiteX84" fmla="*/ 490595 w 1744338"/>
                  <a:gd name="connsiteY84" fmla="*/ 1080133 h 2403337"/>
                  <a:gd name="connsiteX85" fmla="*/ 450743 w 1744338"/>
                  <a:gd name="connsiteY85" fmla="*/ 1026539 h 2403337"/>
                  <a:gd name="connsiteX86" fmla="*/ 306450 w 1744338"/>
                  <a:gd name="connsiteY86" fmla="*/ 553809 h 2403337"/>
                  <a:gd name="connsiteX87" fmla="*/ 522660 w 1744338"/>
                  <a:gd name="connsiteY87" fmla="*/ 9161 h 2403337"/>
                  <a:gd name="connsiteX88" fmla="*/ 527699 w 1744338"/>
                  <a:gd name="connsiteY88" fmla="*/ 2290 h 2403337"/>
                  <a:gd name="connsiteX89" fmla="*/ 529989 w 1744338"/>
                  <a:gd name="connsiteY89" fmla="*/ 0 h 2403337"/>
                  <a:gd name="connsiteX0" fmla="*/ 529989 w 1744338"/>
                  <a:gd name="connsiteY0" fmla="*/ 0 h 2403337"/>
                  <a:gd name="connsiteX1" fmla="*/ 533196 w 1744338"/>
                  <a:gd name="connsiteY1" fmla="*/ 5955 h 2403337"/>
                  <a:gd name="connsiteX2" fmla="*/ 535028 w 1744338"/>
                  <a:gd name="connsiteY2" fmla="*/ 26568 h 2403337"/>
                  <a:gd name="connsiteX3" fmla="*/ 535028 w 1744338"/>
                  <a:gd name="connsiteY3" fmla="*/ 1082424 h 2403337"/>
                  <a:gd name="connsiteX4" fmla="*/ 532280 w 1744338"/>
                  <a:gd name="connsiteY4" fmla="*/ 1111740 h 2403337"/>
                  <a:gd name="connsiteX5" fmla="*/ 547854 w 1744338"/>
                  <a:gd name="connsiteY5" fmla="*/ 1193277 h 2403337"/>
                  <a:gd name="connsiteX6" fmla="*/ 561138 w 1744338"/>
                  <a:gd name="connsiteY6" fmla="*/ 1242291 h 2403337"/>
                  <a:gd name="connsiteX7" fmla="*/ 599158 w 1744338"/>
                  <a:gd name="connsiteY7" fmla="*/ 1193735 h 2403337"/>
                  <a:gd name="connsiteX8" fmla="*/ 632139 w 1744338"/>
                  <a:gd name="connsiteY8" fmla="*/ 1151593 h 2403337"/>
                  <a:gd name="connsiteX9" fmla="*/ 912924 w 1744338"/>
                  <a:gd name="connsiteY9" fmla="*/ 857230 h 2403337"/>
                  <a:gd name="connsiteX10" fmla="*/ 671991 w 1744338"/>
                  <a:gd name="connsiteY10" fmla="*/ 1178161 h 2403337"/>
                  <a:gd name="connsiteX11" fmla="*/ 663746 w 1744338"/>
                  <a:gd name="connsiteY11" fmla="*/ 1190529 h 2403337"/>
                  <a:gd name="connsiteX12" fmla="*/ 539609 w 1744338"/>
                  <a:gd name="connsiteY12" fmla="*/ 1352228 h 2403337"/>
                  <a:gd name="connsiteX13" fmla="*/ 530905 w 1744338"/>
                  <a:gd name="connsiteY13" fmla="*/ 1364596 h 2403337"/>
                  <a:gd name="connsiteX14" fmla="*/ 547396 w 1744338"/>
                  <a:gd name="connsiteY14" fmla="*/ 1361847 h 2403337"/>
                  <a:gd name="connsiteX15" fmla="*/ 655043 w 1744338"/>
                  <a:gd name="connsiteY15" fmla="*/ 1341692 h 2403337"/>
                  <a:gd name="connsiteX16" fmla="*/ 681153 w 1744338"/>
                  <a:gd name="connsiteY16" fmla="*/ 1326576 h 2403337"/>
                  <a:gd name="connsiteX17" fmla="*/ 1252827 w 1744338"/>
                  <a:gd name="connsiteY17" fmla="*/ 962867 h 2403337"/>
                  <a:gd name="connsiteX18" fmla="*/ 1734718 w 1744338"/>
                  <a:gd name="connsiteY18" fmla="*/ 1045778 h 2403337"/>
                  <a:gd name="connsiteX19" fmla="*/ 1744338 w 1744338"/>
                  <a:gd name="connsiteY19" fmla="*/ 1049443 h 2403337"/>
                  <a:gd name="connsiteX20" fmla="*/ 1744338 w 1744338"/>
                  <a:gd name="connsiteY20" fmla="*/ 1052649 h 2403337"/>
                  <a:gd name="connsiteX21" fmla="*/ 1743422 w 1744338"/>
                  <a:gd name="connsiteY21" fmla="*/ 1053565 h 2403337"/>
                  <a:gd name="connsiteX22" fmla="*/ 1742047 w 1744338"/>
                  <a:gd name="connsiteY22" fmla="*/ 1053107 h 2403337"/>
                  <a:gd name="connsiteX23" fmla="*/ 1724641 w 1744338"/>
                  <a:gd name="connsiteY23" fmla="*/ 1061352 h 2403337"/>
                  <a:gd name="connsiteX24" fmla="*/ 1357267 w 1744338"/>
                  <a:gd name="connsiteY24" fmla="*/ 1162586 h 2403337"/>
                  <a:gd name="connsiteX25" fmla="*/ 1068682 w 1744338"/>
                  <a:gd name="connsiteY25" fmla="*/ 1242291 h 2403337"/>
                  <a:gd name="connsiteX26" fmla="*/ 693979 w 1744338"/>
                  <a:gd name="connsiteY26" fmla="*/ 1345815 h 2403337"/>
                  <a:gd name="connsiteX27" fmla="*/ 676114 w 1744338"/>
                  <a:gd name="connsiteY27" fmla="*/ 1353144 h 2403337"/>
                  <a:gd name="connsiteX28" fmla="*/ 629849 w 1744338"/>
                  <a:gd name="connsiteY28" fmla="*/ 1360931 h 2403337"/>
                  <a:gd name="connsiteX29" fmla="*/ 527241 w 1744338"/>
                  <a:gd name="connsiteY29" fmla="*/ 1385667 h 2403337"/>
                  <a:gd name="connsiteX30" fmla="*/ 516705 w 1744338"/>
                  <a:gd name="connsiteY30" fmla="*/ 1393454 h 2403337"/>
                  <a:gd name="connsiteX31" fmla="*/ 429213 w 1744338"/>
                  <a:gd name="connsiteY31" fmla="*/ 1521257 h 2403337"/>
                  <a:gd name="connsiteX32" fmla="*/ 510292 w 1744338"/>
                  <a:gd name="connsiteY32" fmla="*/ 1509347 h 2403337"/>
                  <a:gd name="connsiteX33" fmla="*/ 522202 w 1744338"/>
                  <a:gd name="connsiteY33" fmla="*/ 1503850 h 2403337"/>
                  <a:gd name="connsiteX34" fmla="*/ 767270 w 1744338"/>
                  <a:gd name="connsiteY34" fmla="*/ 1387958 h 2403337"/>
                  <a:gd name="connsiteX35" fmla="*/ 1080592 w 1744338"/>
                  <a:gd name="connsiteY35" fmla="*/ 1444300 h 2403337"/>
                  <a:gd name="connsiteX36" fmla="*/ 1167167 w 1744338"/>
                  <a:gd name="connsiteY36" fmla="*/ 1506140 h 2403337"/>
                  <a:gd name="connsiteX37" fmla="*/ 1182742 w 1744338"/>
                  <a:gd name="connsiteY37" fmla="*/ 1521715 h 2403337"/>
                  <a:gd name="connsiteX38" fmla="*/ 1168999 w 1744338"/>
                  <a:gd name="connsiteY38" fmla="*/ 1523547 h 2403337"/>
                  <a:gd name="connsiteX39" fmla="*/ 1074637 w 1744338"/>
                  <a:gd name="connsiteY39" fmla="*/ 1525837 h 2403337"/>
                  <a:gd name="connsiteX40" fmla="*/ 1049443 w 1744338"/>
                  <a:gd name="connsiteY40" fmla="*/ 1527211 h 2403337"/>
                  <a:gd name="connsiteX41" fmla="*/ 821323 w 1744338"/>
                  <a:gd name="connsiteY41" fmla="*/ 1527211 h 2403337"/>
                  <a:gd name="connsiteX42" fmla="*/ 529531 w 1744338"/>
                  <a:gd name="connsiteY42" fmla="*/ 1524005 h 2403337"/>
                  <a:gd name="connsiteX43" fmla="*/ 516247 w 1744338"/>
                  <a:gd name="connsiteY43" fmla="*/ 1523547 h 2403337"/>
                  <a:gd name="connsiteX44" fmla="*/ 485556 w 1744338"/>
                  <a:gd name="connsiteY44" fmla="*/ 1525837 h 2403337"/>
                  <a:gd name="connsiteX45" fmla="*/ 416387 w 1744338"/>
                  <a:gd name="connsiteY45" fmla="*/ 1542786 h 2403337"/>
                  <a:gd name="connsiteX46" fmla="*/ 404935 w 1744338"/>
                  <a:gd name="connsiteY46" fmla="*/ 1553322 h 2403337"/>
                  <a:gd name="connsiteX47" fmla="*/ 259727 w 1744338"/>
                  <a:gd name="connsiteY47" fmla="*/ 1858397 h 2403337"/>
                  <a:gd name="connsiteX48" fmla="*/ 272095 w 1744338"/>
                  <a:gd name="connsiteY48" fmla="*/ 1875346 h 2403337"/>
                  <a:gd name="connsiteX49" fmla="*/ 298663 w 1744338"/>
                  <a:gd name="connsiteY49" fmla="*/ 1876262 h 2403337"/>
                  <a:gd name="connsiteX50" fmla="*/ 301869 w 1744338"/>
                  <a:gd name="connsiteY50" fmla="*/ 1877636 h 2403337"/>
                  <a:gd name="connsiteX51" fmla="*/ 250107 w 1744338"/>
                  <a:gd name="connsiteY51" fmla="*/ 1914740 h 2403337"/>
                  <a:gd name="connsiteX52" fmla="*/ 238197 w 1744338"/>
                  <a:gd name="connsiteY52" fmla="*/ 1930773 h 2403337"/>
                  <a:gd name="connsiteX53" fmla="*/ 206590 w 1744338"/>
                  <a:gd name="connsiteY53" fmla="*/ 2211113 h 2403337"/>
                  <a:gd name="connsiteX54" fmla="*/ 207965 w 1744338"/>
                  <a:gd name="connsiteY54" fmla="*/ 2215235 h 2403337"/>
                  <a:gd name="connsiteX55" fmla="*/ 244610 w 1744338"/>
                  <a:gd name="connsiteY55" fmla="*/ 2193248 h 2403337"/>
                  <a:gd name="connsiteX56" fmla="*/ 213003 w 1744338"/>
                  <a:gd name="connsiteY56" fmla="*/ 2275243 h 2403337"/>
                  <a:gd name="connsiteX57" fmla="*/ 207049 w 1744338"/>
                  <a:gd name="connsiteY57" fmla="*/ 2310056 h 2403337"/>
                  <a:gd name="connsiteX58" fmla="*/ 208423 w 1744338"/>
                  <a:gd name="connsiteY58" fmla="*/ 2393425 h 2403337"/>
                  <a:gd name="connsiteX59" fmla="*/ 197887 w 1744338"/>
                  <a:gd name="connsiteY59" fmla="*/ 2402587 h 2403337"/>
                  <a:gd name="connsiteX60" fmla="*/ 162616 w 1744338"/>
                  <a:gd name="connsiteY60" fmla="*/ 2401670 h 2403337"/>
                  <a:gd name="connsiteX61" fmla="*/ 158493 w 1744338"/>
                  <a:gd name="connsiteY61" fmla="*/ 2398922 h 2403337"/>
                  <a:gd name="connsiteX62" fmla="*/ 155744 w 1744338"/>
                  <a:gd name="connsiteY62" fmla="*/ 2387470 h 2403337"/>
                  <a:gd name="connsiteX63" fmla="*/ 152538 w 1744338"/>
                  <a:gd name="connsiteY63" fmla="*/ 2183628 h 2403337"/>
                  <a:gd name="connsiteX64" fmla="*/ 208881 w 1744338"/>
                  <a:gd name="connsiteY64" fmla="*/ 1846946 h 2403337"/>
                  <a:gd name="connsiteX65" fmla="*/ 301411 w 1744338"/>
                  <a:gd name="connsiteY65" fmla="*/ 1630736 h 2403337"/>
                  <a:gd name="connsiteX66" fmla="*/ 305076 w 1744338"/>
                  <a:gd name="connsiteY66" fmla="*/ 1595006 h 2403337"/>
                  <a:gd name="connsiteX67" fmla="*/ 290876 w 1744338"/>
                  <a:gd name="connsiteY67" fmla="*/ 1528128 h 2403337"/>
                  <a:gd name="connsiteX68" fmla="*/ 278508 w 1744338"/>
                  <a:gd name="connsiteY68" fmla="*/ 1505224 h 2403337"/>
                  <a:gd name="connsiteX69" fmla="*/ 127802 w 1744338"/>
                  <a:gd name="connsiteY69" fmla="*/ 1332989 h 2403337"/>
                  <a:gd name="connsiteX70" fmla="*/ 65046 w 1744338"/>
                  <a:gd name="connsiteY70" fmla="*/ 1218013 h 2403337"/>
                  <a:gd name="connsiteX71" fmla="*/ 0 w 1744338"/>
                  <a:gd name="connsiteY71" fmla="*/ 870336 h 2403337"/>
                  <a:gd name="connsiteX72" fmla="*/ 149790 w 1744338"/>
                  <a:gd name="connsiteY72" fmla="*/ 418678 h 2403337"/>
                  <a:gd name="connsiteX73" fmla="*/ 161699 w 1744338"/>
                  <a:gd name="connsiteY73" fmla="*/ 410890 h 2403337"/>
                  <a:gd name="connsiteX74" fmla="*/ 178190 w 1744338"/>
                  <a:gd name="connsiteY74" fmla="*/ 534570 h 2403337"/>
                  <a:gd name="connsiteX75" fmla="*/ 259269 w 1744338"/>
                  <a:gd name="connsiteY75" fmla="*/ 1182741 h 2403337"/>
                  <a:gd name="connsiteX76" fmla="*/ 297289 w 1744338"/>
                  <a:gd name="connsiteY76" fmla="*/ 1486901 h 2403337"/>
                  <a:gd name="connsiteX77" fmla="*/ 301869 w 1744338"/>
                  <a:gd name="connsiteY77" fmla="*/ 1502476 h 2403337"/>
                  <a:gd name="connsiteX78" fmla="*/ 310573 w 1744338"/>
                  <a:gd name="connsiteY78" fmla="*/ 1532250 h 2403337"/>
                  <a:gd name="connsiteX79" fmla="*/ 322483 w 1744338"/>
                  <a:gd name="connsiteY79" fmla="*/ 1587677 h 2403337"/>
                  <a:gd name="connsiteX80" fmla="*/ 352715 w 1744338"/>
                  <a:gd name="connsiteY80" fmla="*/ 1536831 h 2403337"/>
                  <a:gd name="connsiteX81" fmla="*/ 534570 w 1744338"/>
                  <a:gd name="connsiteY81" fmla="*/ 1275272 h 2403337"/>
                  <a:gd name="connsiteX82" fmla="*/ 542815 w 1744338"/>
                  <a:gd name="connsiteY82" fmla="*/ 1234045 h 2403337"/>
                  <a:gd name="connsiteX83" fmla="*/ 523576 w 1744338"/>
                  <a:gd name="connsiteY83" fmla="*/ 1148386 h 2403337"/>
                  <a:gd name="connsiteX84" fmla="*/ 490595 w 1744338"/>
                  <a:gd name="connsiteY84" fmla="*/ 1080133 h 2403337"/>
                  <a:gd name="connsiteX85" fmla="*/ 450743 w 1744338"/>
                  <a:gd name="connsiteY85" fmla="*/ 1026539 h 2403337"/>
                  <a:gd name="connsiteX86" fmla="*/ 306450 w 1744338"/>
                  <a:gd name="connsiteY86" fmla="*/ 553809 h 2403337"/>
                  <a:gd name="connsiteX87" fmla="*/ 522660 w 1744338"/>
                  <a:gd name="connsiteY87" fmla="*/ 9161 h 2403337"/>
                  <a:gd name="connsiteX88" fmla="*/ 527699 w 1744338"/>
                  <a:gd name="connsiteY88" fmla="*/ 2290 h 2403337"/>
                  <a:gd name="connsiteX89" fmla="*/ 529989 w 1744338"/>
                  <a:gd name="connsiteY89" fmla="*/ 0 h 2403337"/>
                  <a:gd name="connsiteX0" fmla="*/ 529989 w 1744338"/>
                  <a:gd name="connsiteY0" fmla="*/ 0 h 2403337"/>
                  <a:gd name="connsiteX1" fmla="*/ 533196 w 1744338"/>
                  <a:gd name="connsiteY1" fmla="*/ 5955 h 2403337"/>
                  <a:gd name="connsiteX2" fmla="*/ 535028 w 1744338"/>
                  <a:gd name="connsiteY2" fmla="*/ 26568 h 2403337"/>
                  <a:gd name="connsiteX3" fmla="*/ 535028 w 1744338"/>
                  <a:gd name="connsiteY3" fmla="*/ 1082424 h 2403337"/>
                  <a:gd name="connsiteX4" fmla="*/ 532280 w 1744338"/>
                  <a:gd name="connsiteY4" fmla="*/ 1111740 h 2403337"/>
                  <a:gd name="connsiteX5" fmla="*/ 547854 w 1744338"/>
                  <a:gd name="connsiteY5" fmla="*/ 1193277 h 2403337"/>
                  <a:gd name="connsiteX6" fmla="*/ 561138 w 1744338"/>
                  <a:gd name="connsiteY6" fmla="*/ 1242291 h 2403337"/>
                  <a:gd name="connsiteX7" fmla="*/ 599158 w 1744338"/>
                  <a:gd name="connsiteY7" fmla="*/ 1193735 h 2403337"/>
                  <a:gd name="connsiteX8" fmla="*/ 632139 w 1744338"/>
                  <a:gd name="connsiteY8" fmla="*/ 1151593 h 2403337"/>
                  <a:gd name="connsiteX9" fmla="*/ 912924 w 1744338"/>
                  <a:gd name="connsiteY9" fmla="*/ 857230 h 2403337"/>
                  <a:gd name="connsiteX10" fmla="*/ 671991 w 1744338"/>
                  <a:gd name="connsiteY10" fmla="*/ 1178161 h 2403337"/>
                  <a:gd name="connsiteX11" fmla="*/ 663746 w 1744338"/>
                  <a:gd name="connsiteY11" fmla="*/ 1190529 h 2403337"/>
                  <a:gd name="connsiteX12" fmla="*/ 539609 w 1744338"/>
                  <a:gd name="connsiteY12" fmla="*/ 1352228 h 2403337"/>
                  <a:gd name="connsiteX13" fmla="*/ 530905 w 1744338"/>
                  <a:gd name="connsiteY13" fmla="*/ 1364596 h 2403337"/>
                  <a:gd name="connsiteX14" fmla="*/ 547396 w 1744338"/>
                  <a:gd name="connsiteY14" fmla="*/ 1361847 h 2403337"/>
                  <a:gd name="connsiteX15" fmla="*/ 655043 w 1744338"/>
                  <a:gd name="connsiteY15" fmla="*/ 1341692 h 2403337"/>
                  <a:gd name="connsiteX16" fmla="*/ 681153 w 1744338"/>
                  <a:gd name="connsiteY16" fmla="*/ 1326576 h 2403337"/>
                  <a:gd name="connsiteX17" fmla="*/ 1252827 w 1744338"/>
                  <a:gd name="connsiteY17" fmla="*/ 962867 h 2403337"/>
                  <a:gd name="connsiteX18" fmla="*/ 1734718 w 1744338"/>
                  <a:gd name="connsiteY18" fmla="*/ 1045778 h 2403337"/>
                  <a:gd name="connsiteX19" fmla="*/ 1744338 w 1744338"/>
                  <a:gd name="connsiteY19" fmla="*/ 1049443 h 2403337"/>
                  <a:gd name="connsiteX20" fmla="*/ 1744338 w 1744338"/>
                  <a:gd name="connsiteY20" fmla="*/ 1052649 h 2403337"/>
                  <a:gd name="connsiteX21" fmla="*/ 1743422 w 1744338"/>
                  <a:gd name="connsiteY21" fmla="*/ 1053565 h 2403337"/>
                  <a:gd name="connsiteX22" fmla="*/ 1742047 w 1744338"/>
                  <a:gd name="connsiteY22" fmla="*/ 1053107 h 2403337"/>
                  <a:gd name="connsiteX23" fmla="*/ 1724641 w 1744338"/>
                  <a:gd name="connsiteY23" fmla="*/ 1061352 h 2403337"/>
                  <a:gd name="connsiteX24" fmla="*/ 1357267 w 1744338"/>
                  <a:gd name="connsiteY24" fmla="*/ 1162586 h 2403337"/>
                  <a:gd name="connsiteX25" fmla="*/ 1068682 w 1744338"/>
                  <a:gd name="connsiteY25" fmla="*/ 1242291 h 2403337"/>
                  <a:gd name="connsiteX26" fmla="*/ 693979 w 1744338"/>
                  <a:gd name="connsiteY26" fmla="*/ 1345815 h 2403337"/>
                  <a:gd name="connsiteX27" fmla="*/ 676114 w 1744338"/>
                  <a:gd name="connsiteY27" fmla="*/ 1353144 h 2403337"/>
                  <a:gd name="connsiteX28" fmla="*/ 629849 w 1744338"/>
                  <a:gd name="connsiteY28" fmla="*/ 1360931 h 2403337"/>
                  <a:gd name="connsiteX29" fmla="*/ 527241 w 1744338"/>
                  <a:gd name="connsiteY29" fmla="*/ 1385667 h 2403337"/>
                  <a:gd name="connsiteX30" fmla="*/ 516705 w 1744338"/>
                  <a:gd name="connsiteY30" fmla="*/ 1393454 h 2403337"/>
                  <a:gd name="connsiteX31" fmla="*/ 429213 w 1744338"/>
                  <a:gd name="connsiteY31" fmla="*/ 1521257 h 2403337"/>
                  <a:gd name="connsiteX32" fmla="*/ 510292 w 1744338"/>
                  <a:gd name="connsiteY32" fmla="*/ 1509347 h 2403337"/>
                  <a:gd name="connsiteX33" fmla="*/ 522202 w 1744338"/>
                  <a:gd name="connsiteY33" fmla="*/ 1503850 h 2403337"/>
                  <a:gd name="connsiteX34" fmla="*/ 767270 w 1744338"/>
                  <a:gd name="connsiteY34" fmla="*/ 1387958 h 2403337"/>
                  <a:gd name="connsiteX35" fmla="*/ 1080592 w 1744338"/>
                  <a:gd name="connsiteY35" fmla="*/ 1444300 h 2403337"/>
                  <a:gd name="connsiteX36" fmla="*/ 1167167 w 1744338"/>
                  <a:gd name="connsiteY36" fmla="*/ 1506140 h 2403337"/>
                  <a:gd name="connsiteX37" fmla="*/ 1182742 w 1744338"/>
                  <a:gd name="connsiteY37" fmla="*/ 1521715 h 2403337"/>
                  <a:gd name="connsiteX38" fmla="*/ 1168999 w 1744338"/>
                  <a:gd name="connsiteY38" fmla="*/ 1523547 h 2403337"/>
                  <a:gd name="connsiteX39" fmla="*/ 1074637 w 1744338"/>
                  <a:gd name="connsiteY39" fmla="*/ 1525837 h 2403337"/>
                  <a:gd name="connsiteX40" fmla="*/ 1049443 w 1744338"/>
                  <a:gd name="connsiteY40" fmla="*/ 1527211 h 2403337"/>
                  <a:gd name="connsiteX41" fmla="*/ 821323 w 1744338"/>
                  <a:gd name="connsiteY41" fmla="*/ 1527211 h 2403337"/>
                  <a:gd name="connsiteX42" fmla="*/ 529531 w 1744338"/>
                  <a:gd name="connsiteY42" fmla="*/ 1524005 h 2403337"/>
                  <a:gd name="connsiteX43" fmla="*/ 516247 w 1744338"/>
                  <a:gd name="connsiteY43" fmla="*/ 1523547 h 2403337"/>
                  <a:gd name="connsiteX44" fmla="*/ 485556 w 1744338"/>
                  <a:gd name="connsiteY44" fmla="*/ 1525837 h 2403337"/>
                  <a:gd name="connsiteX45" fmla="*/ 416387 w 1744338"/>
                  <a:gd name="connsiteY45" fmla="*/ 1542786 h 2403337"/>
                  <a:gd name="connsiteX46" fmla="*/ 404935 w 1744338"/>
                  <a:gd name="connsiteY46" fmla="*/ 1553322 h 2403337"/>
                  <a:gd name="connsiteX47" fmla="*/ 259727 w 1744338"/>
                  <a:gd name="connsiteY47" fmla="*/ 1858397 h 2403337"/>
                  <a:gd name="connsiteX48" fmla="*/ 272095 w 1744338"/>
                  <a:gd name="connsiteY48" fmla="*/ 1875346 h 2403337"/>
                  <a:gd name="connsiteX49" fmla="*/ 298663 w 1744338"/>
                  <a:gd name="connsiteY49" fmla="*/ 1876262 h 2403337"/>
                  <a:gd name="connsiteX50" fmla="*/ 301869 w 1744338"/>
                  <a:gd name="connsiteY50" fmla="*/ 1877636 h 2403337"/>
                  <a:gd name="connsiteX51" fmla="*/ 250107 w 1744338"/>
                  <a:gd name="connsiteY51" fmla="*/ 1914740 h 2403337"/>
                  <a:gd name="connsiteX52" fmla="*/ 238197 w 1744338"/>
                  <a:gd name="connsiteY52" fmla="*/ 1930773 h 2403337"/>
                  <a:gd name="connsiteX53" fmla="*/ 206590 w 1744338"/>
                  <a:gd name="connsiteY53" fmla="*/ 2211113 h 2403337"/>
                  <a:gd name="connsiteX54" fmla="*/ 207965 w 1744338"/>
                  <a:gd name="connsiteY54" fmla="*/ 2215235 h 2403337"/>
                  <a:gd name="connsiteX55" fmla="*/ 244610 w 1744338"/>
                  <a:gd name="connsiteY55" fmla="*/ 2193248 h 2403337"/>
                  <a:gd name="connsiteX56" fmla="*/ 213003 w 1744338"/>
                  <a:gd name="connsiteY56" fmla="*/ 2275243 h 2403337"/>
                  <a:gd name="connsiteX57" fmla="*/ 207049 w 1744338"/>
                  <a:gd name="connsiteY57" fmla="*/ 2310056 h 2403337"/>
                  <a:gd name="connsiteX58" fmla="*/ 208423 w 1744338"/>
                  <a:gd name="connsiteY58" fmla="*/ 2393425 h 2403337"/>
                  <a:gd name="connsiteX59" fmla="*/ 197887 w 1744338"/>
                  <a:gd name="connsiteY59" fmla="*/ 2402587 h 2403337"/>
                  <a:gd name="connsiteX60" fmla="*/ 162616 w 1744338"/>
                  <a:gd name="connsiteY60" fmla="*/ 2401670 h 2403337"/>
                  <a:gd name="connsiteX61" fmla="*/ 158493 w 1744338"/>
                  <a:gd name="connsiteY61" fmla="*/ 2398922 h 2403337"/>
                  <a:gd name="connsiteX62" fmla="*/ 155744 w 1744338"/>
                  <a:gd name="connsiteY62" fmla="*/ 2387470 h 2403337"/>
                  <a:gd name="connsiteX63" fmla="*/ 152538 w 1744338"/>
                  <a:gd name="connsiteY63" fmla="*/ 2183628 h 2403337"/>
                  <a:gd name="connsiteX64" fmla="*/ 208881 w 1744338"/>
                  <a:gd name="connsiteY64" fmla="*/ 1846946 h 2403337"/>
                  <a:gd name="connsiteX65" fmla="*/ 301411 w 1744338"/>
                  <a:gd name="connsiteY65" fmla="*/ 1630736 h 2403337"/>
                  <a:gd name="connsiteX66" fmla="*/ 305076 w 1744338"/>
                  <a:gd name="connsiteY66" fmla="*/ 1595006 h 2403337"/>
                  <a:gd name="connsiteX67" fmla="*/ 290876 w 1744338"/>
                  <a:gd name="connsiteY67" fmla="*/ 1528128 h 2403337"/>
                  <a:gd name="connsiteX68" fmla="*/ 278508 w 1744338"/>
                  <a:gd name="connsiteY68" fmla="*/ 1505224 h 2403337"/>
                  <a:gd name="connsiteX69" fmla="*/ 127802 w 1744338"/>
                  <a:gd name="connsiteY69" fmla="*/ 1332989 h 2403337"/>
                  <a:gd name="connsiteX70" fmla="*/ 65046 w 1744338"/>
                  <a:gd name="connsiteY70" fmla="*/ 1218013 h 2403337"/>
                  <a:gd name="connsiteX71" fmla="*/ 0 w 1744338"/>
                  <a:gd name="connsiteY71" fmla="*/ 870336 h 2403337"/>
                  <a:gd name="connsiteX72" fmla="*/ 149790 w 1744338"/>
                  <a:gd name="connsiteY72" fmla="*/ 418678 h 2403337"/>
                  <a:gd name="connsiteX73" fmla="*/ 161699 w 1744338"/>
                  <a:gd name="connsiteY73" fmla="*/ 410890 h 2403337"/>
                  <a:gd name="connsiteX74" fmla="*/ 178190 w 1744338"/>
                  <a:gd name="connsiteY74" fmla="*/ 534570 h 2403337"/>
                  <a:gd name="connsiteX75" fmla="*/ 259269 w 1744338"/>
                  <a:gd name="connsiteY75" fmla="*/ 1182741 h 2403337"/>
                  <a:gd name="connsiteX76" fmla="*/ 297289 w 1744338"/>
                  <a:gd name="connsiteY76" fmla="*/ 1486901 h 2403337"/>
                  <a:gd name="connsiteX77" fmla="*/ 301869 w 1744338"/>
                  <a:gd name="connsiteY77" fmla="*/ 1502476 h 2403337"/>
                  <a:gd name="connsiteX78" fmla="*/ 310573 w 1744338"/>
                  <a:gd name="connsiteY78" fmla="*/ 1532250 h 2403337"/>
                  <a:gd name="connsiteX79" fmla="*/ 322483 w 1744338"/>
                  <a:gd name="connsiteY79" fmla="*/ 1587677 h 2403337"/>
                  <a:gd name="connsiteX80" fmla="*/ 352715 w 1744338"/>
                  <a:gd name="connsiteY80" fmla="*/ 1536831 h 2403337"/>
                  <a:gd name="connsiteX81" fmla="*/ 534570 w 1744338"/>
                  <a:gd name="connsiteY81" fmla="*/ 1275272 h 2403337"/>
                  <a:gd name="connsiteX82" fmla="*/ 542815 w 1744338"/>
                  <a:gd name="connsiteY82" fmla="*/ 1234045 h 2403337"/>
                  <a:gd name="connsiteX83" fmla="*/ 523576 w 1744338"/>
                  <a:gd name="connsiteY83" fmla="*/ 1148386 h 2403337"/>
                  <a:gd name="connsiteX84" fmla="*/ 490595 w 1744338"/>
                  <a:gd name="connsiteY84" fmla="*/ 1080133 h 2403337"/>
                  <a:gd name="connsiteX85" fmla="*/ 450743 w 1744338"/>
                  <a:gd name="connsiteY85" fmla="*/ 1026539 h 2403337"/>
                  <a:gd name="connsiteX86" fmla="*/ 306450 w 1744338"/>
                  <a:gd name="connsiteY86" fmla="*/ 553809 h 2403337"/>
                  <a:gd name="connsiteX87" fmla="*/ 522660 w 1744338"/>
                  <a:gd name="connsiteY87" fmla="*/ 9161 h 2403337"/>
                  <a:gd name="connsiteX88" fmla="*/ 527699 w 1744338"/>
                  <a:gd name="connsiteY88" fmla="*/ 2290 h 2403337"/>
                  <a:gd name="connsiteX89" fmla="*/ 529989 w 1744338"/>
                  <a:gd name="connsiteY89" fmla="*/ 0 h 2403337"/>
                  <a:gd name="connsiteX0" fmla="*/ 529989 w 1744338"/>
                  <a:gd name="connsiteY0" fmla="*/ 0 h 2403337"/>
                  <a:gd name="connsiteX1" fmla="*/ 533196 w 1744338"/>
                  <a:gd name="connsiteY1" fmla="*/ 5955 h 2403337"/>
                  <a:gd name="connsiteX2" fmla="*/ 535028 w 1744338"/>
                  <a:gd name="connsiteY2" fmla="*/ 26568 h 2403337"/>
                  <a:gd name="connsiteX3" fmla="*/ 535028 w 1744338"/>
                  <a:gd name="connsiteY3" fmla="*/ 1082424 h 2403337"/>
                  <a:gd name="connsiteX4" fmla="*/ 532280 w 1744338"/>
                  <a:gd name="connsiteY4" fmla="*/ 1111740 h 2403337"/>
                  <a:gd name="connsiteX5" fmla="*/ 547854 w 1744338"/>
                  <a:gd name="connsiteY5" fmla="*/ 1193277 h 2403337"/>
                  <a:gd name="connsiteX6" fmla="*/ 561138 w 1744338"/>
                  <a:gd name="connsiteY6" fmla="*/ 1242291 h 2403337"/>
                  <a:gd name="connsiteX7" fmla="*/ 599158 w 1744338"/>
                  <a:gd name="connsiteY7" fmla="*/ 1193735 h 2403337"/>
                  <a:gd name="connsiteX8" fmla="*/ 632139 w 1744338"/>
                  <a:gd name="connsiteY8" fmla="*/ 1151593 h 2403337"/>
                  <a:gd name="connsiteX9" fmla="*/ 912924 w 1744338"/>
                  <a:gd name="connsiteY9" fmla="*/ 857230 h 2403337"/>
                  <a:gd name="connsiteX10" fmla="*/ 671991 w 1744338"/>
                  <a:gd name="connsiteY10" fmla="*/ 1178161 h 2403337"/>
                  <a:gd name="connsiteX11" fmla="*/ 663746 w 1744338"/>
                  <a:gd name="connsiteY11" fmla="*/ 1190529 h 2403337"/>
                  <a:gd name="connsiteX12" fmla="*/ 539609 w 1744338"/>
                  <a:gd name="connsiteY12" fmla="*/ 1352228 h 2403337"/>
                  <a:gd name="connsiteX13" fmla="*/ 530905 w 1744338"/>
                  <a:gd name="connsiteY13" fmla="*/ 1364596 h 2403337"/>
                  <a:gd name="connsiteX14" fmla="*/ 547396 w 1744338"/>
                  <a:gd name="connsiteY14" fmla="*/ 1361847 h 2403337"/>
                  <a:gd name="connsiteX15" fmla="*/ 655043 w 1744338"/>
                  <a:gd name="connsiteY15" fmla="*/ 1341692 h 2403337"/>
                  <a:gd name="connsiteX16" fmla="*/ 681153 w 1744338"/>
                  <a:gd name="connsiteY16" fmla="*/ 1326576 h 2403337"/>
                  <a:gd name="connsiteX17" fmla="*/ 1252827 w 1744338"/>
                  <a:gd name="connsiteY17" fmla="*/ 962867 h 2403337"/>
                  <a:gd name="connsiteX18" fmla="*/ 1734718 w 1744338"/>
                  <a:gd name="connsiteY18" fmla="*/ 1045778 h 2403337"/>
                  <a:gd name="connsiteX19" fmla="*/ 1744338 w 1744338"/>
                  <a:gd name="connsiteY19" fmla="*/ 1049443 h 2403337"/>
                  <a:gd name="connsiteX20" fmla="*/ 1744338 w 1744338"/>
                  <a:gd name="connsiteY20" fmla="*/ 1052649 h 2403337"/>
                  <a:gd name="connsiteX21" fmla="*/ 1743422 w 1744338"/>
                  <a:gd name="connsiteY21" fmla="*/ 1053565 h 2403337"/>
                  <a:gd name="connsiteX22" fmla="*/ 1742047 w 1744338"/>
                  <a:gd name="connsiteY22" fmla="*/ 1053107 h 2403337"/>
                  <a:gd name="connsiteX23" fmla="*/ 1724641 w 1744338"/>
                  <a:gd name="connsiteY23" fmla="*/ 1061352 h 2403337"/>
                  <a:gd name="connsiteX24" fmla="*/ 1357267 w 1744338"/>
                  <a:gd name="connsiteY24" fmla="*/ 1162586 h 2403337"/>
                  <a:gd name="connsiteX25" fmla="*/ 1068682 w 1744338"/>
                  <a:gd name="connsiteY25" fmla="*/ 1242291 h 2403337"/>
                  <a:gd name="connsiteX26" fmla="*/ 693979 w 1744338"/>
                  <a:gd name="connsiteY26" fmla="*/ 1345815 h 2403337"/>
                  <a:gd name="connsiteX27" fmla="*/ 676114 w 1744338"/>
                  <a:gd name="connsiteY27" fmla="*/ 1353144 h 2403337"/>
                  <a:gd name="connsiteX28" fmla="*/ 629849 w 1744338"/>
                  <a:gd name="connsiteY28" fmla="*/ 1360931 h 2403337"/>
                  <a:gd name="connsiteX29" fmla="*/ 527241 w 1744338"/>
                  <a:gd name="connsiteY29" fmla="*/ 1385667 h 2403337"/>
                  <a:gd name="connsiteX30" fmla="*/ 516705 w 1744338"/>
                  <a:gd name="connsiteY30" fmla="*/ 1393454 h 2403337"/>
                  <a:gd name="connsiteX31" fmla="*/ 429213 w 1744338"/>
                  <a:gd name="connsiteY31" fmla="*/ 1521257 h 2403337"/>
                  <a:gd name="connsiteX32" fmla="*/ 510292 w 1744338"/>
                  <a:gd name="connsiteY32" fmla="*/ 1509347 h 2403337"/>
                  <a:gd name="connsiteX33" fmla="*/ 522202 w 1744338"/>
                  <a:gd name="connsiteY33" fmla="*/ 1503850 h 2403337"/>
                  <a:gd name="connsiteX34" fmla="*/ 767270 w 1744338"/>
                  <a:gd name="connsiteY34" fmla="*/ 1387958 h 2403337"/>
                  <a:gd name="connsiteX35" fmla="*/ 1167167 w 1744338"/>
                  <a:gd name="connsiteY35" fmla="*/ 1506140 h 2403337"/>
                  <a:gd name="connsiteX36" fmla="*/ 1182742 w 1744338"/>
                  <a:gd name="connsiteY36" fmla="*/ 1521715 h 2403337"/>
                  <a:gd name="connsiteX37" fmla="*/ 1168999 w 1744338"/>
                  <a:gd name="connsiteY37" fmla="*/ 1523547 h 2403337"/>
                  <a:gd name="connsiteX38" fmla="*/ 1074637 w 1744338"/>
                  <a:gd name="connsiteY38" fmla="*/ 1525837 h 2403337"/>
                  <a:gd name="connsiteX39" fmla="*/ 1049443 w 1744338"/>
                  <a:gd name="connsiteY39" fmla="*/ 1527211 h 2403337"/>
                  <a:gd name="connsiteX40" fmla="*/ 821323 w 1744338"/>
                  <a:gd name="connsiteY40" fmla="*/ 1527211 h 2403337"/>
                  <a:gd name="connsiteX41" fmla="*/ 529531 w 1744338"/>
                  <a:gd name="connsiteY41" fmla="*/ 1524005 h 2403337"/>
                  <a:gd name="connsiteX42" fmla="*/ 516247 w 1744338"/>
                  <a:gd name="connsiteY42" fmla="*/ 1523547 h 2403337"/>
                  <a:gd name="connsiteX43" fmla="*/ 485556 w 1744338"/>
                  <a:gd name="connsiteY43" fmla="*/ 1525837 h 2403337"/>
                  <a:gd name="connsiteX44" fmla="*/ 416387 w 1744338"/>
                  <a:gd name="connsiteY44" fmla="*/ 1542786 h 2403337"/>
                  <a:gd name="connsiteX45" fmla="*/ 404935 w 1744338"/>
                  <a:gd name="connsiteY45" fmla="*/ 1553322 h 2403337"/>
                  <a:gd name="connsiteX46" fmla="*/ 259727 w 1744338"/>
                  <a:gd name="connsiteY46" fmla="*/ 1858397 h 2403337"/>
                  <a:gd name="connsiteX47" fmla="*/ 272095 w 1744338"/>
                  <a:gd name="connsiteY47" fmla="*/ 1875346 h 2403337"/>
                  <a:gd name="connsiteX48" fmla="*/ 298663 w 1744338"/>
                  <a:gd name="connsiteY48" fmla="*/ 1876262 h 2403337"/>
                  <a:gd name="connsiteX49" fmla="*/ 301869 w 1744338"/>
                  <a:gd name="connsiteY49" fmla="*/ 1877636 h 2403337"/>
                  <a:gd name="connsiteX50" fmla="*/ 250107 w 1744338"/>
                  <a:gd name="connsiteY50" fmla="*/ 1914740 h 2403337"/>
                  <a:gd name="connsiteX51" fmla="*/ 238197 w 1744338"/>
                  <a:gd name="connsiteY51" fmla="*/ 1930773 h 2403337"/>
                  <a:gd name="connsiteX52" fmla="*/ 206590 w 1744338"/>
                  <a:gd name="connsiteY52" fmla="*/ 2211113 h 2403337"/>
                  <a:gd name="connsiteX53" fmla="*/ 207965 w 1744338"/>
                  <a:gd name="connsiteY53" fmla="*/ 2215235 h 2403337"/>
                  <a:gd name="connsiteX54" fmla="*/ 244610 w 1744338"/>
                  <a:gd name="connsiteY54" fmla="*/ 2193248 h 2403337"/>
                  <a:gd name="connsiteX55" fmla="*/ 213003 w 1744338"/>
                  <a:gd name="connsiteY55" fmla="*/ 2275243 h 2403337"/>
                  <a:gd name="connsiteX56" fmla="*/ 207049 w 1744338"/>
                  <a:gd name="connsiteY56" fmla="*/ 2310056 h 2403337"/>
                  <a:gd name="connsiteX57" fmla="*/ 208423 w 1744338"/>
                  <a:gd name="connsiteY57" fmla="*/ 2393425 h 2403337"/>
                  <a:gd name="connsiteX58" fmla="*/ 197887 w 1744338"/>
                  <a:gd name="connsiteY58" fmla="*/ 2402587 h 2403337"/>
                  <a:gd name="connsiteX59" fmla="*/ 162616 w 1744338"/>
                  <a:gd name="connsiteY59" fmla="*/ 2401670 h 2403337"/>
                  <a:gd name="connsiteX60" fmla="*/ 158493 w 1744338"/>
                  <a:gd name="connsiteY60" fmla="*/ 2398922 h 2403337"/>
                  <a:gd name="connsiteX61" fmla="*/ 155744 w 1744338"/>
                  <a:gd name="connsiteY61" fmla="*/ 2387470 h 2403337"/>
                  <a:gd name="connsiteX62" fmla="*/ 152538 w 1744338"/>
                  <a:gd name="connsiteY62" fmla="*/ 2183628 h 2403337"/>
                  <a:gd name="connsiteX63" fmla="*/ 208881 w 1744338"/>
                  <a:gd name="connsiteY63" fmla="*/ 1846946 h 2403337"/>
                  <a:gd name="connsiteX64" fmla="*/ 301411 w 1744338"/>
                  <a:gd name="connsiteY64" fmla="*/ 1630736 h 2403337"/>
                  <a:gd name="connsiteX65" fmla="*/ 305076 w 1744338"/>
                  <a:gd name="connsiteY65" fmla="*/ 1595006 h 2403337"/>
                  <a:gd name="connsiteX66" fmla="*/ 290876 w 1744338"/>
                  <a:gd name="connsiteY66" fmla="*/ 1528128 h 2403337"/>
                  <a:gd name="connsiteX67" fmla="*/ 278508 w 1744338"/>
                  <a:gd name="connsiteY67" fmla="*/ 1505224 h 2403337"/>
                  <a:gd name="connsiteX68" fmla="*/ 127802 w 1744338"/>
                  <a:gd name="connsiteY68" fmla="*/ 1332989 h 2403337"/>
                  <a:gd name="connsiteX69" fmla="*/ 65046 w 1744338"/>
                  <a:gd name="connsiteY69" fmla="*/ 1218013 h 2403337"/>
                  <a:gd name="connsiteX70" fmla="*/ 0 w 1744338"/>
                  <a:gd name="connsiteY70" fmla="*/ 870336 h 2403337"/>
                  <a:gd name="connsiteX71" fmla="*/ 149790 w 1744338"/>
                  <a:gd name="connsiteY71" fmla="*/ 418678 h 2403337"/>
                  <a:gd name="connsiteX72" fmla="*/ 161699 w 1744338"/>
                  <a:gd name="connsiteY72" fmla="*/ 410890 h 2403337"/>
                  <a:gd name="connsiteX73" fmla="*/ 178190 w 1744338"/>
                  <a:gd name="connsiteY73" fmla="*/ 534570 h 2403337"/>
                  <a:gd name="connsiteX74" fmla="*/ 259269 w 1744338"/>
                  <a:gd name="connsiteY74" fmla="*/ 1182741 h 2403337"/>
                  <a:gd name="connsiteX75" fmla="*/ 297289 w 1744338"/>
                  <a:gd name="connsiteY75" fmla="*/ 1486901 h 2403337"/>
                  <a:gd name="connsiteX76" fmla="*/ 301869 w 1744338"/>
                  <a:gd name="connsiteY76" fmla="*/ 1502476 h 2403337"/>
                  <a:gd name="connsiteX77" fmla="*/ 310573 w 1744338"/>
                  <a:gd name="connsiteY77" fmla="*/ 1532250 h 2403337"/>
                  <a:gd name="connsiteX78" fmla="*/ 322483 w 1744338"/>
                  <a:gd name="connsiteY78" fmla="*/ 1587677 h 2403337"/>
                  <a:gd name="connsiteX79" fmla="*/ 352715 w 1744338"/>
                  <a:gd name="connsiteY79" fmla="*/ 1536831 h 2403337"/>
                  <a:gd name="connsiteX80" fmla="*/ 534570 w 1744338"/>
                  <a:gd name="connsiteY80" fmla="*/ 1275272 h 2403337"/>
                  <a:gd name="connsiteX81" fmla="*/ 542815 w 1744338"/>
                  <a:gd name="connsiteY81" fmla="*/ 1234045 h 2403337"/>
                  <a:gd name="connsiteX82" fmla="*/ 523576 w 1744338"/>
                  <a:gd name="connsiteY82" fmla="*/ 1148386 h 2403337"/>
                  <a:gd name="connsiteX83" fmla="*/ 490595 w 1744338"/>
                  <a:gd name="connsiteY83" fmla="*/ 1080133 h 2403337"/>
                  <a:gd name="connsiteX84" fmla="*/ 450743 w 1744338"/>
                  <a:gd name="connsiteY84" fmla="*/ 1026539 h 2403337"/>
                  <a:gd name="connsiteX85" fmla="*/ 306450 w 1744338"/>
                  <a:gd name="connsiteY85" fmla="*/ 553809 h 2403337"/>
                  <a:gd name="connsiteX86" fmla="*/ 522660 w 1744338"/>
                  <a:gd name="connsiteY86" fmla="*/ 9161 h 2403337"/>
                  <a:gd name="connsiteX87" fmla="*/ 527699 w 1744338"/>
                  <a:gd name="connsiteY87" fmla="*/ 2290 h 2403337"/>
                  <a:gd name="connsiteX88" fmla="*/ 529989 w 1744338"/>
                  <a:gd name="connsiteY88" fmla="*/ 0 h 2403337"/>
                  <a:gd name="connsiteX0" fmla="*/ 529989 w 1744338"/>
                  <a:gd name="connsiteY0" fmla="*/ 0 h 2403337"/>
                  <a:gd name="connsiteX1" fmla="*/ 533196 w 1744338"/>
                  <a:gd name="connsiteY1" fmla="*/ 5955 h 2403337"/>
                  <a:gd name="connsiteX2" fmla="*/ 535028 w 1744338"/>
                  <a:gd name="connsiteY2" fmla="*/ 26568 h 2403337"/>
                  <a:gd name="connsiteX3" fmla="*/ 535028 w 1744338"/>
                  <a:gd name="connsiteY3" fmla="*/ 1082424 h 2403337"/>
                  <a:gd name="connsiteX4" fmla="*/ 532280 w 1744338"/>
                  <a:gd name="connsiteY4" fmla="*/ 1111740 h 2403337"/>
                  <a:gd name="connsiteX5" fmla="*/ 547854 w 1744338"/>
                  <a:gd name="connsiteY5" fmla="*/ 1193277 h 2403337"/>
                  <a:gd name="connsiteX6" fmla="*/ 561138 w 1744338"/>
                  <a:gd name="connsiteY6" fmla="*/ 1242291 h 2403337"/>
                  <a:gd name="connsiteX7" fmla="*/ 599158 w 1744338"/>
                  <a:gd name="connsiteY7" fmla="*/ 1193735 h 2403337"/>
                  <a:gd name="connsiteX8" fmla="*/ 632139 w 1744338"/>
                  <a:gd name="connsiteY8" fmla="*/ 1151593 h 2403337"/>
                  <a:gd name="connsiteX9" fmla="*/ 912924 w 1744338"/>
                  <a:gd name="connsiteY9" fmla="*/ 857230 h 2403337"/>
                  <a:gd name="connsiteX10" fmla="*/ 671991 w 1744338"/>
                  <a:gd name="connsiteY10" fmla="*/ 1178161 h 2403337"/>
                  <a:gd name="connsiteX11" fmla="*/ 663746 w 1744338"/>
                  <a:gd name="connsiteY11" fmla="*/ 1190529 h 2403337"/>
                  <a:gd name="connsiteX12" fmla="*/ 539609 w 1744338"/>
                  <a:gd name="connsiteY12" fmla="*/ 1352228 h 2403337"/>
                  <a:gd name="connsiteX13" fmla="*/ 530905 w 1744338"/>
                  <a:gd name="connsiteY13" fmla="*/ 1364596 h 2403337"/>
                  <a:gd name="connsiteX14" fmla="*/ 547396 w 1744338"/>
                  <a:gd name="connsiteY14" fmla="*/ 1361847 h 2403337"/>
                  <a:gd name="connsiteX15" fmla="*/ 655043 w 1744338"/>
                  <a:gd name="connsiteY15" fmla="*/ 1341692 h 2403337"/>
                  <a:gd name="connsiteX16" fmla="*/ 681153 w 1744338"/>
                  <a:gd name="connsiteY16" fmla="*/ 1326576 h 2403337"/>
                  <a:gd name="connsiteX17" fmla="*/ 1252827 w 1744338"/>
                  <a:gd name="connsiteY17" fmla="*/ 962867 h 2403337"/>
                  <a:gd name="connsiteX18" fmla="*/ 1734718 w 1744338"/>
                  <a:gd name="connsiteY18" fmla="*/ 1045778 h 2403337"/>
                  <a:gd name="connsiteX19" fmla="*/ 1744338 w 1744338"/>
                  <a:gd name="connsiteY19" fmla="*/ 1049443 h 2403337"/>
                  <a:gd name="connsiteX20" fmla="*/ 1744338 w 1744338"/>
                  <a:gd name="connsiteY20" fmla="*/ 1052649 h 2403337"/>
                  <a:gd name="connsiteX21" fmla="*/ 1743422 w 1744338"/>
                  <a:gd name="connsiteY21" fmla="*/ 1053565 h 2403337"/>
                  <a:gd name="connsiteX22" fmla="*/ 1742047 w 1744338"/>
                  <a:gd name="connsiteY22" fmla="*/ 1053107 h 2403337"/>
                  <a:gd name="connsiteX23" fmla="*/ 1724641 w 1744338"/>
                  <a:gd name="connsiteY23" fmla="*/ 1061352 h 2403337"/>
                  <a:gd name="connsiteX24" fmla="*/ 1357267 w 1744338"/>
                  <a:gd name="connsiteY24" fmla="*/ 1162586 h 2403337"/>
                  <a:gd name="connsiteX25" fmla="*/ 1068682 w 1744338"/>
                  <a:gd name="connsiteY25" fmla="*/ 1242291 h 2403337"/>
                  <a:gd name="connsiteX26" fmla="*/ 693979 w 1744338"/>
                  <a:gd name="connsiteY26" fmla="*/ 1345815 h 2403337"/>
                  <a:gd name="connsiteX27" fmla="*/ 676114 w 1744338"/>
                  <a:gd name="connsiteY27" fmla="*/ 1353144 h 2403337"/>
                  <a:gd name="connsiteX28" fmla="*/ 629849 w 1744338"/>
                  <a:gd name="connsiteY28" fmla="*/ 1360931 h 2403337"/>
                  <a:gd name="connsiteX29" fmla="*/ 527241 w 1744338"/>
                  <a:gd name="connsiteY29" fmla="*/ 1385667 h 2403337"/>
                  <a:gd name="connsiteX30" fmla="*/ 516705 w 1744338"/>
                  <a:gd name="connsiteY30" fmla="*/ 1393454 h 2403337"/>
                  <a:gd name="connsiteX31" fmla="*/ 429213 w 1744338"/>
                  <a:gd name="connsiteY31" fmla="*/ 1521257 h 2403337"/>
                  <a:gd name="connsiteX32" fmla="*/ 510292 w 1744338"/>
                  <a:gd name="connsiteY32" fmla="*/ 1509347 h 2403337"/>
                  <a:gd name="connsiteX33" fmla="*/ 522202 w 1744338"/>
                  <a:gd name="connsiteY33" fmla="*/ 1503850 h 2403337"/>
                  <a:gd name="connsiteX34" fmla="*/ 767270 w 1744338"/>
                  <a:gd name="connsiteY34" fmla="*/ 1387958 h 2403337"/>
                  <a:gd name="connsiteX35" fmla="*/ 1167167 w 1744338"/>
                  <a:gd name="connsiteY35" fmla="*/ 1506140 h 2403337"/>
                  <a:gd name="connsiteX36" fmla="*/ 1182742 w 1744338"/>
                  <a:gd name="connsiteY36" fmla="*/ 1521715 h 2403337"/>
                  <a:gd name="connsiteX37" fmla="*/ 1168999 w 1744338"/>
                  <a:gd name="connsiteY37" fmla="*/ 1523547 h 2403337"/>
                  <a:gd name="connsiteX38" fmla="*/ 1074637 w 1744338"/>
                  <a:gd name="connsiteY38" fmla="*/ 1525837 h 2403337"/>
                  <a:gd name="connsiteX39" fmla="*/ 821323 w 1744338"/>
                  <a:gd name="connsiteY39" fmla="*/ 1527211 h 2403337"/>
                  <a:gd name="connsiteX40" fmla="*/ 529531 w 1744338"/>
                  <a:gd name="connsiteY40" fmla="*/ 1524005 h 2403337"/>
                  <a:gd name="connsiteX41" fmla="*/ 516247 w 1744338"/>
                  <a:gd name="connsiteY41" fmla="*/ 1523547 h 2403337"/>
                  <a:gd name="connsiteX42" fmla="*/ 485556 w 1744338"/>
                  <a:gd name="connsiteY42" fmla="*/ 1525837 h 2403337"/>
                  <a:gd name="connsiteX43" fmla="*/ 416387 w 1744338"/>
                  <a:gd name="connsiteY43" fmla="*/ 1542786 h 2403337"/>
                  <a:gd name="connsiteX44" fmla="*/ 404935 w 1744338"/>
                  <a:gd name="connsiteY44" fmla="*/ 1553322 h 2403337"/>
                  <a:gd name="connsiteX45" fmla="*/ 259727 w 1744338"/>
                  <a:gd name="connsiteY45" fmla="*/ 1858397 h 2403337"/>
                  <a:gd name="connsiteX46" fmla="*/ 272095 w 1744338"/>
                  <a:gd name="connsiteY46" fmla="*/ 1875346 h 2403337"/>
                  <a:gd name="connsiteX47" fmla="*/ 298663 w 1744338"/>
                  <a:gd name="connsiteY47" fmla="*/ 1876262 h 2403337"/>
                  <a:gd name="connsiteX48" fmla="*/ 301869 w 1744338"/>
                  <a:gd name="connsiteY48" fmla="*/ 1877636 h 2403337"/>
                  <a:gd name="connsiteX49" fmla="*/ 250107 w 1744338"/>
                  <a:gd name="connsiteY49" fmla="*/ 1914740 h 2403337"/>
                  <a:gd name="connsiteX50" fmla="*/ 238197 w 1744338"/>
                  <a:gd name="connsiteY50" fmla="*/ 1930773 h 2403337"/>
                  <a:gd name="connsiteX51" fmla="*/ 206590 w 1744338"/>
                  <a:gd name="connsiteY51" fmla="*/ 2211113 h 2403337"/>
                  <a:gd name="connsiteX52" fmla="*/ 207965 w 1744338"/>
                  <a:gd name="connsiteY52" fmla="*/ 2215235 h 2403337"/>
                  <a:gd name="connsiteX53" fmla="*/ 244610 w 1744338"/>
                  <a:gd name="connsiteY53" fmla="*/ 2193248 h 2403337"/>
                  <a:gd name="connsiteX54" fmla="*/ 213003 w 1744338"/>
                  <a:gd name="connsiteY54" fmla="*/ 2275243 h 2403337"/>
                  <a:gd name="connsiteX55" fmla="*/ 207049 w 1744338"/>
                  <a:gd name="connsiteY55" fmla="*/ 2310056 h 2403337"/>
                  <a:gd name="connsiteX56" fmla="*/ 208423 w 1744338"/>
                  <a:gd name="connsiteY56" fmla="*/ 2393425 h 2403337"/>
                  <a:gd name="connsiteX57" fmla="*/ 197887 w 1744338"/>
                  <a:gd name="connsiteY57" fmla="*/ 2402587 h 2403337"/>
                  <a:gd name="connsiteX58" fmla="*/ 162616 w 1744338"/>
                  <a:gd name="connsiteY58" fmla="*/ 2401670 h 2403337"/>
                  <a:gd name="connsiteX59" fmla="*/ 158493 w 1744338"/>
                  <a:gd name="connsiteY59" fmla="*/ 2398922 h 2403337"/>
                  <a:gd name="connsiteX60" fmla="*/ 155744 w 1744338"/>
                  <a:gd name="connsiteY60" fmla="*/ 2387470 h 2403337"/>
                  <a:gd name="connsiteX61" fmla="*/ 152538 w 1744338"/>
                  <a:gd name="connsiteY61" fmla="*/ 2183628 h 2403337"/>
                  <a:gd name="connsiteX62" fmla="*/ 208881 w 1744338"/>
                  <a:gd name="connsiteY62" fmla="*/ 1846946 h 2403337"/>
                  <a:gd name="connsiteX63" fmla="*/ 301411 w 1744338"/>
                  <a:gd name="connsiteY63" fmla="*/ 1630736 h 2403337"/>
                  <a:gd name="connsiteX64" fmla="*/ 305076 w 1744338"/>
                  <a:gd name="connsiteY64" fmla="*/ 1595006 h 2403337"/>
                  <a:gd name="connsiteX65" fmla="*/ 290876 w 1744338"/>
                  <a:gd name="connsiteY65" fmla="*/ 1528128 h 2403337"/>
                  <a:gd name="connsiteX66" fmla="*/ 278508 w 1744338"/>
                  <a:gd name="connsiteY66" fmla="*/ 1505224 h 2403337"/>
                  <a:gd name="connsiteX67" fmla="*/ 127802 w 1744338"/>
                  <a:gd name="connsiteY67" fmla="*/ 1332989 h 2403337"/>
                  <a:gd name="connsiteX68" fmla="*/ 65046 w 1744338"/>
                  <a:gd name="connsiteY68" fmla="*/ 1218013 h 2403337"/>
                  <a:gd name="connsiteX69" fmla="*/ 0 w 1744338"/>
                  <a:gd name="connsiteY69" fmla="*/ 870336 h 2403337"/>
                  <a:gd name="connsiteX70" fmla="*/ 149790 w 1744338"/>
                  <a:gd name="connsiteY70" fmla="*/ 418678 h 2403337"/>
                  <a:gd name="connsiteX71" fmla="*/ 161699 w 1744338"/>
                  <a:gd name="connsiteY71" fmla="*/ 410890 h 2403337"/>
                  <a:gd name="connsiteX72" fmla="*/ 178190 w 1744338"/>
                  <a:gd name="connsiteY72" fmla="*/ 534570 h 2403337"/>
                  <a:gd name="connsiteX73" fmla="*/ 259269 w 1744338"/>
                  <a:gd name="connsiteY73" fmla="*/ 1182741 h 2403337"/>
                  <a:gd name="connsiteX74" fmla="*/ 297289 w 1744338"/>
                  <a:gd name="connsiteY74" fmla="*/ 1486901 h 2403337"/>
                  <a:gd name="connsiteX75" fmla="*/ 301869 w 1744338"/>
                  <a:gd name="connsiteY75" fmla="*/ 1502476 h 2403337"/>
                  <a:gd name="connsiteX76" fmla="*/ 310573 w 1744338"/>
                  <a:gd name="connsiteY76" fmla="*/ 1532250 h 2403337"/>
                  <a:gd name="connsiteX77" fmla="*/ 322483 w 1744338"/>
                  <a:gd name="connsiteY77" fmla="*/ 1587677 h 2403337"/>
                  <a:gd name="connsiteX78" fmla="*/ 352715 w 1744338"/>
                  <a:gd name="connsiteY78" fmla="*/ 1536831 h 2403337"/>
                  <a:gd name="connsiteX79" fmla="*/ 534570 w 1744338"/>
                  <a:gd name="connsiteY79" fmla="*/ 1275272 h 2403337"/>
                  <a:gd name="connsiteX80" fmla="*/ 542815 w 1744338"/>
                  <a:gd name="connsiteY80" fmla="*/ 1234045 h 2403337"/>
                  <a:gd name="connsiteX81" fmla="*/ 523576 w 1744338"/>
                  <a:gd name="connsiteY81" fmla="*/ 1148386 h 2403337"/>
                  <a:gd name="connsiteX82" fmla="*/ 490595 w 1744338"/>
                  <a:gd name="connsiteY82" fmla="*/ 1080133 h 2403337"/>
                  <a:gd name="connsiteX83" fmla="*/ 450743 w 1744338"/>
                  <a:gd name="connsiteY83" fmla="*/ 1026539 h 2403337"/>
                  <a:gd name="connsiteX84" fmla="*/ 306450 w 1744338"/>
                  <a:gd name="connsiteY84" fmla="*/ 553809 h 2403337"/>
                  <a:gd name="connsiteX85" fmla="*/ 522660 w 1744338"/>
                  <a:gd name="connsiteY85" fmla="*/ 9161 h 2403337"/>
                  <a:gd name="connsiteX86" fmla="*/ 527699 w 1744338"/>
                  <a:gd name="connsiteY86" fmla="*/ 2290 h 2403337"/>
                  <a:gd name="connsiteX87" fmla="*/ 529989 w 1744338"/>
                  <a:gd name="connsiteY87" fmla="*/ 0 h 2403337"/>
                  <a:gd name="connsiteX0" fmla="*/ 529989 w 1744338"/>
                  <a:gd name="connsiteY0" fmla="*/ 0 h 2403337"/>
                  <a:gd name="connsiteX1" fmla="*/ 533196 w 1744338"/>
                  <a:gd name="connsiteY1" fmla="*/ 5955 h 2403337"/>
                  <a:gd name="connsiteX2" fmla="*/ 535028 w 1744338"/>
                  <a:gd name="connsiteY2" fmla="*/ 26568 h 2403337"/>
                  <a:gd name="connsiteX3" fmla="*/ 535028 w 1744338"/>
                  <a:gd name="connsiteY3" fmla="*/ 1082424 h 2403337"/>
                  <a:gd name="connsiteX4" fmla="*/ 532280 w 1744338"/>
                  <a:gd name="connsiteY4" fmla="*/ 1111740 h 2403337"/>
                  <a:gd name="connsiteX5" fmla="*/ 547854 w 1744338"/>
                  <a:gd name="connsiteY5" fmla="*/ 1193277 h 2403337"/>
                  <a:gd name="connsiteX6" fmla="*/ 561138 w 1744338"/>
                  <a:gd name="connsiteY6" fmla="*/ 1242291 h 2403337"/>
                  <a:gd name="connsiteX7" fmla="*/ 599158 w 1744338"/>
                  <a:gd name="connsiteY7" fmla="*/ 1193735 h 2403337"/>
                  <a:gd name="connsiteX8" fmla="*/ 632139 w 1744338"/>
                  <a:gd name="connsiteY8" fmla="*/ 1151593 h 2403337"/>
                  <a:gd name="connsiteX9" fmla="*/ 912924 w 1744338"/>
                  <a:gd name="connsiteY9" fmla="*/ 857230 h 2403337"/>
                  <a:gd name="connsiteX10" fmla="*/ 671991 w 1744338"/>
                  <a:gd name="connsiteY10" fmla="*/ 1178161 h 2403337"/>
                  <a:gd name="connsiteX11" fmla="*/ 663746 w 1744338"/>
                  <a:gd name="connsiteY11" fmla="*/ 1190529 h 2403337"/>
                  <a:gd name="connsiteX12" fmla="*/ 539609 w 1744338"/>
                  <a:gd name="connsiteY12" fmla="*/ 1352228 h 2403337"/>
                  <a:gd name="connsiteX13" fmla="*/ 530905 w 1744338"/>
                  <a:gd name="connsiteY13" fmla="*/ 1364596 h 2403337"/>
                  <a:gd name="connsiteX14" fmla="*/ 547396 w 1744338"/>
                  <a:gd name="connsiteY14" fmla="*/ 1361847 h 2403337"/>
                  <a:gd name="connsiteX15" fmla="*/ 655043 w 1744338"/>
                  <a:gd name="connsiteY15" fmla="*/ 1341692 h 2403337"/>
                  <a:gd name="connsiteX16" fmla="*/ 681153 w 1744338"/>
                  <a:gd name="connsiteY16" fmla="*/ 1326576 h 2403337"/>
                  <a:gd name="connsiteX17" fmla="*/ 1252827 w 1744338"/>
                  <a:gd name="connsiteY17" fmla="*/ 962867 h 2403337"/>
                  <a:gd name="connsiteX18" fmla="*/ 1734718 w 1744338"/>
                  <a:gd name="connsiteY18" fmla="*/ 1045778 h 2403337"/>
                  <a:gd name="connsiteX19" fmla="*/ 1744338 w 1744338"/>
                  <a:gd name="connsiteY19" fmla="*/ 1049443 h 2403337"/>
                  <a:gd name="connsiteX20" fmla="*/ 1744338 w 1744338"/>
                  <a:gd name="connsiteY20" fmla="*/ 1052649 h 2403337"/>
                  <a:gd name="connsiteX21" fmla="*/ 1743422 w 1744338"/>
                  <a:gd name="connsiteY21" fmla="*/ 1053565 h 2403337"/>
                  <a:gd name="connsiteX22" fmla="*/ 1742047 w 1744338"/>
                  <a:gd name="connsiteY22" fmla="*/ 1053107 h 2403337"/>
                  <a:gd name="connsiteX23" fmla="*/ 1724641 w 1744338"/>
                  <a:gd name="connsiteY23" fmla="*/ 1061352 h 2403337"/>
                  <a:gd name="connsiteX24" fmla="*/ 1357267 w 1744338"/>
                  <a:gd name="connsiteY24" fmla="*/ 1162586 h 2403337"/>
                  <a:gd name="connsiteX25" fmla="*/ 1068682 w 1744338"/>
                  <a:gd name="connsiteY25" fmla="*/ 1242291 h 2403337"/>
                  <a:gd name="connsiteX26" fmla="*/ 693979 w 1744338"/>
                  <a:gd name="connsiteY26" fmla="*/ 1345815 h 2403337"/>
                  <a:gd name="connsiteX27" fmla="*/ 676114 w 1744338"/>
                  <a:gd name="connsiteY27" fmla="*/ 1353144 h 2403337"/>
                  <a:gd name="connsiteX28" fmla="*/ 629849 w 1744338"/>
                  <a:gd name="connsiteY28" fmla="*/ 1360931 h 2403337"/>
                  <a:gd name="connsiteX29" fmla="*/ 527241 w 1744338"/>
                  <a:gd name="connsiteY29" fmla="*/ 1385667 h 2403337"/>
                  <a:gd name="connsiteX30" fmla="*/ 516705 w 1744338"/>
                  <a:gd name="connsiteY30" fmla="*/ 1393454 h 2403337"/>
                  <a:gd name="connsiteX31" fmla="*/ 429213 w 1744338"/>
                  <a:gd name="connsiteY31" fmla="*/ 1521257 h 2403337"/>
                  <a:gd name="connsiteX32" fmla="*/ 510292 w 1744338"/>
                  <a:gd name="connsiteY32" fmla="*/ 1509347 h 2403337"/>
                  <a:gd name="connsiteX33" fmla="*/ 522202 w 1744338"/>
                  <a:gd name="connsiteY33" fmla="*/ 1503850 h 2403337"/>
                  <a:gd name="connsiteX34" fmla="*/ 767270 w 1744338"/>
                  <a:gd name="connsiteY34" fmla="*/ 1387958 h 2403337"/>
                  <a:gd name="connsiteX35" fmla="*/ 1167167 w 1744338"/>
                  <a:gd name="connsiteY35" fmla="*/ 1506140 h 2403337"/>
                  <a:gd name="connsiteX36" fmla="*/ 1182742 w 1744338"/>
                  <a:gd name="connsiteY36" fmla="*/ 1521715 h 2403337"/>
                  <a:gd name="connsiteX37" fmla="*/ 1168999 w 1744338"/>
                  <a:gd name="connsiteY37" fmla="*/ 1523547 h 2403337"/>
                  <a:gd name="connsiteX38" fmla="*/ 821323 w 1744338"/>
                  <a:gd name="connsiteY38" fmla="*/ 1527211 h 2403337"/>
                  <a:gd name="connsiteX39" fmla="*/ 529531 w 1744338"/>
                  <a:gd name="connsiteY39" fmla="*/ 1524005 h 2403337"/>
                  <a:gd name="connsiteX40" fmla="*/ 516247 w 1744338"/>
                  <a:gd name="connsiteY40" fmla="*/ 1523547 h 2403337"/>
                  <a:gd name="connsiteX41" fmla="*/ 485556 w 1744338"/>
                  <a:gd name="connsiteY41" fmla="*/ 1525837 h 2403337"/>
                  <a:gd name="connsiteX42" fmla="*/ 416387 w 1744338"/>
                  <a:gd name="connsiteY42" fmla="*/ 1542786 h 2403337"/>
                  <a:gd name="connsiteX43" fmla="*/ 404935 w 1744338"/>
                  <a:gd name="connsiteY43" fmla="*/ 1553322 h 2403337"/>
                  <a:gd name="connsiteX44" fmla="*/ 259727 w 1744338"/>
                  <a:gd name="connsiteY44" fmla="*/ 1858397 h 2403337"/>
                  <a:gd name="connsiteX45" fmla="*/ 272095 w 1744338"/>
                  <a:gd name="connsiteY45" fmla="*/ 1875346 h 2403337"/>
                  <a:gd name="connsiteX46" fmla="*/ 298663 w 1744338"/>
                  <a:gd name="connsiteY46" fmla="*/ 1876262 h 2403337"/>
                  <a:gd name="connsiteX47" fmla="*/ 301869 w 1744338"/>
                  <a:gd name="connsiteY47" fmla="*/ 1877636 h 2403337"/>
                  <a:gd name="connsiteX48" fmla="*/ 250107 w 1744338"/>
                  <a:gd name="connsiteY48" fmla="*/ 1914740 h 2403337"/>
                  <a:gd name="connsiteX49" fmla="*/ 238197 w 1744338"/>
                  <a:gd name="connsiteY49" fmla="*/ 1930773 h 2403337"/>
                  <a:gd name="connsiteX50" fmla="*/ 206590 w 1744338"/>
                  <a:gd name="connsiteY50" fmla="*/ 2211113 h 2403337"/>
                  <a:gd name="connsiteX51" fmla="*/ 207965 w 1744338"/>
                  <a:gd name="connsiteY51" fmla="*/ 2215235 h 2403337"/>
                  <a:gd name="connsiteX52" fmla="*/ 244610 w 1744338"/>
                  <a:gd name="connsiteY52" fmla="*/ 2193248 h 2403337"/>
                  <a:gd name="connsiteX53" fmla="*/ 213003 w 1744338"/>
                  <a:gd name="connsiteY53" fmla="*/ 2275243 h 2403337"/>
                  <a:gd name="connsiteX54" fmla="*/ 207049 w 1744338"/>
                  <a:gd name="connsiteY54" fmla="*/ 2310056 h 2403337"/>
                  <a:gd name="connsiteX55" fmla="*/ 208423 w 1744338"/>
                  <a:gd name="connsiteY55" fmla="*/ 2393425 h 2403337"/>
                  <a:gd name="connsiteX56" fmla="*/ 197887 w 1744338"/>
                  <a:gd name="connsiteY56" fmla="*/ 2402587 h 2403337"/>
                  <a:gd name="connsiteX57" fmla="*/ 162616 w 1744338"/>
                  <a:gd name="connsiteY57" fmla="*/ 2401670 h 2403337"/>
                  <a:gd name="connsiteX58" fmla="*/ 158493 w 1744338"/>
                  <a:gd name="connsiteY58" fmla="*/ 2398922 h 2403337"/>
                  <a:gd name="connsiteX59" fmla="*/ 155744 w 1744338"/>
                  <a:gd name="connsiteY59" fmla="*/ 2387470 h 2403337"/>
                  <a:gd name="connsiteX60" fmla="*/ 152538 w 1744338"/>
                  <a:gd name="connsiteY60" fmla="*/ 2183628 h 2403337"/>
                  <a:gd name="connsiteX61" fmla="*/ 208881 w 1744338"/>
                  <a:gd name="connsiteY61" fmla="*/ 1846946 h 2403337"/>
                  <a:gd name="connsiteX62" fmla="*/ 301411 w 1744338"/>
                  <a:gd name="connsiteY62" fmla="*/ 1630736 h 2403337"/>
                  <a:gd name="connsiteX63" fmla="*/ 305076 w 1744338"/>
                  <a:gd name="connsiteY63" fmla="*/ 1595006 h 2403337"/>
                  <a:gd name="connsiteX64" fmla="*/ 290876 w 1744338"/>
                  <a:gd name="connsiteY64" fmla="*/ 1528128 h 2403337"/>
                  <a:gd name="connsiteX65" fmla="*/ 278508 w 1744338"/>
                  <a:gd name="connsiteY65" fmla="*/ 1505224 h 2403337"/>
                  <a:gd name="connsiteX66" fmla="*/ 127802 w 1744338"/>
                  <a:gd name="connsiteY66" fmla="*/ 1332989 h 2403337"/>
                  <a:gd name="connsiteX67" fmla="*/ 65046 w 1744338"/>
                  <a:gd name="connsiteY67" fmla="*/ 1218013 h 2403337"/>
                  <a:gd name="connsiteX68" fmla="*/ 0 w 1744338"/>
                  <a:gd name="connsiteY68" fmla="*/ 870336 h 2403337"/>
                  <a:gd name="connsiteX69" fmla="*/ 149790 w 1744338"/>
                  <a:gd name="connsiteY69" fmla="*/ 418678 h 2403337"/>
                  <a:gd name="connsiteX70" fmla="*/ 161699 w 1744338"/>
                  <a:gd name="connsiteY70" fmla="*/ 410890 h 2403337"/>
                  <a:gd name="connsiteX71" fmla="*/ 178190 w 1744338"/>
                  <a:gd name="connsiteY71" fmla="*/ 534570 h 2403337"/>
                  <a:gd name="connsiteX72" fmla="*/ 259269 w 1744338"/>
                  <a:gd name="connsiteY72" fmla="*/ 1182741 h 2403337"/>
                  <a:gd name="connsiteX73" fmla="*/ 297289 w 1744338"/>
                  <a:gd name="connsiteY73" fmla="*/ 1486901 h 2403337"/>
                  <a:gd name="connsiteX74" fmla="*/ 301869 w 1744338"/>
                  <a:gd name="connsiteY74" fmla="*/ 1502476 h 2403337"/>
                  <a:gd name="connsiteX75" fmla="*/ 310573 w 1744338"/>
                  <a:gd name="connsiteY75" fmla="*/ 1532250 h 2403337"/>
                  <a:gd name="connsiteX76" fmla="*/ 322483 w 1744338"/>
                  <a:gd name="connsiteY76" fmla="*/ 1587677 h 2403337"/>
                  <a:gd name="connsiteX77" fmla="*/ 352715 w 1744338"/>
                  <a:gd name="connsiteY77" fmla="*/ 1536831 h 2403337"/>
                  <a:gd name="connsiteX78" fmla="*/ 534570 w 1744338"/>
                  <a:gd name="connsiteY78" fmla="*/ 1275272 h 2403337"/>
                  <a:gd name="connsiteX79" fmla="*/ 542815 w 1744338"/>
                  <a:gd name="connsiteY79" fmla="*/ 1234045 h 2403337"/>
                  <a:gd name="connsiteX80" fmla="*/ 523576 w 1744338"/>
                  <a:gd name="connsiteY80" fmla="*/ 1148386 h 2403337"/>
                  <a:gd name="connsiteX81" fmla="*/ 490595 w 1744338"/>
                  <a:gd name="connsiteY81" fmla="*/ 1080133 h 2403337"/>
                  <a:gd name="connsiteX82" fmla="*/ 450743 w 1744338"/>
                  <a:gd name="connsiteY82" fmla="*/ 1026539 h 2403337"/>
                  <a:gd name="connsiteX83" fmla="*/ 306450 w 1744338"/>
                  <a:gd name="connsiteY83" fmla="*/ 553809 h 2403337"/>
                  <a:gd name="connsiteX84" fmla="*/ 522660 w 1744338"/>
                  <a:gd name="connsiteY84" fmla="*/ 9161 h 2403337"/>
                  <a:gd name="connsiteX85" fmla="*/ 527699 w 1744338"/>
                  <a:gd name="connsiteY85" fmla="*/ 2290 h 2403337"/>
                  <a:gd name="connsiteX86" fmla="*/ 529989 w 1744338"/>
                  <a:gd name="connsiteY86" fmla="*/ 0 h 2403337"/>
                  <a:gd name="connsiteX0" fmla="*/ 529989 w 1744338"/>
                  <a:gd name="connsiteY0" fmla="*/ 0 h 2403337"/>
                  <a:gd name="connsiteX1" fmla="*/ 533196 w 1744338"/>
                  <a:gd name="connsiteY1" fmla="*/ 5955 h 2403337"/>
                  <a:gd name="connsiteX2" fmla="*/ 535028 w 1744338"/>
                  <a:gd name="connsiteY2" fmla="*/ 26568 h 2403337"/>
                  <a:gd name="connsiteX3" fmla="*/ 535028 w 1744338"/>
                  <a:gd name="connsiteY3" fmla="*/ 1082424 h 2403337"/>
                  <a:gd name="connsiteX4" fmla="*/ 532280 w 1744338"/>
                  <a:gd name="connsiteY4" fmla="*/ 1111740 h 2403337"/>
                  <a:gd name="connsiteX5" fmla="*/ 547854 w 1744338"/>
                  <a:gd name="connsiteY5" fmla="*/ 1193277 h 2403337"/>
                  <a:gd name="connsiteX6" fmla="*/ 561138 w 1744338"/>
                  <a:gd name="connsiteY6" fmla="*/ 1242291 h 2403337"/>
                  <a:gd name="connsiteX7" fmla="*/ 599158 w 1744338"/>
                  <a:gd name="connsiteY7" fmla="*/ 1193735 h 2403337"/>
                  <a:gd name="connsiteX8" fmla="*/ 632139 w 1744338"/>
                  <a:gd name="connsiteY8" fmla="*/ 1151593 h 2403337"/>
                  <a:gd name="connsiteX9" fmla="*/ 912924 w 1744338"/>
                  <a:gd name="connsiteY9" fmla="*/ 857230 h 2403337"/>
                  <a:gd name="connsiteX10" fmla="*/ 671991 w 1744338"/>
                  <a:gd name="connsiteY10" fmla="*/ 1178161 h 2403337"/>
                  <a:gd name="connsiteX11" fmla="*/ 663746 w 1744338"/>
                  <a:gd name="connsiteY11" fmla="*/ 1190529 h 2403337"/>
                  <a:gd name="connsiteX12" fmla="*/ 539609 w 1744338"/>
                  <a:gd name="connsiteY12" fmla="*/ 1352228 h 2403337"/>
                  <a:gd name="connsiteX13" fmla="*/ 530905 w 1744338"/>
                  <a:gd name="connsiteY13" fmla="*/ 1364596 h 2403337"/>
                  <a:gd name="connsiteX14" fmla="*/ 547396 w 1744338"/>
                  <a:gd name="connsiteY14" fmla="*/ 1361847 h 2403337"/>
                  <a:gd name="connsiteX15" fmla="*/ 655043 w 1744338"/>
                  <a:gd name="connsiteY15" fmla="*/ 1341692 h 2403337"/>
                  <a:gd name="connsiteX16" fmla="*/ 681153 w 1744338"/>
                  <a:gd name="connsiteY16" fmla="*/ 1326576 h 2403337"/>
                  <a:gd name="connsiteX17" fmla="*/ 1252827 w 1744338"/>
                  <a:gd name="connsiteY17" fmla="*/ 962867 h 2403337"/>
                  <a:gd name="connsiteX18" fmla="*/ 1734718 w 1744338"/>
                  <a:gd name="connsiteY18" fmla="*/ 1045778 h 2403337"/>
                  <a:gd name="connsiteX19" fmla="*/ 1744338 w 1744338"/>
                  <a:gd name="connsiteY19" fmla="*/ 1049443 h 2403337"/>
                  <a:gd name="connsiteX20" fmla="*/ 1744338 w 1744338"/>
                  <a:gd name="connsiteY20" fmla="*/ 1052649 h 2403337"/>
                  <a:gd name="connsiteX21" fmla="*/ 1743422 w 1744338"/>
                  <a:gd name="connsiteY21" fmla="*/ 1053565 h 2403337"/>
                  <a:gd name="connsiteX22" fmla="*/ 1742047 w 1744338"/>
                  <a:gd name="connsiteY22" fmla="*/ 1053107 h 2403337"/>
                  <a:gd name="connsiteX23" fmla="*/ 1724641 w 1744338"/>
                  <a:gd name="connsiteY23" fmla="*/ 1061352 h 2403337"/>
                  <a:gd name="connsiteX24" fmla="*/ 1357267 w 1744338"/>
                  <a:gd name="connsiteY24" fmla="*/ 1162586 h 2403337"/>
                  <a:gd name="connsiteX25" fmla="*/ 1068682 w 1744338"/>
                  <a:gd name="connsiteY25" fmla="*/ 1242291 h 2403337"/>
                  <a:gd name="connsiteX26" fmla="*/ 693979 w 1744338"/>
                  <a:gd name="connsiteY26" fmla="*/ 1345815 h 2403337"/>
                  <a:gd name="connsiteX27" fmla="*/ 676114 w 1744338"/>
                  <a:gd name="connsiteY27" fmla="*/ 1353144 h 2403337"/>
                  <a:gd name="connsiteX28" fmla="*/ 629849 w 1744338"/>
                  <a:gd name="connsiteY28" fmla="*/ 1360931 h 2403337"/>
                  <a:gd name="connsiteX29" fmla="*/ 527241 w 1744338"/>
                  <a:gd name="connsiteY29" fmla="*/ 1385667 h 2403337"/>
                  <a:gd name="connsiteX30" fmla="*/ 516705 w 1744338"/>
                  <a:gd name="connsiteY30" fmla="*/ 1393454 h 2403337"/>
                  <a:gd name="connsiteX31" fmla="*/ 429213 w 1744338"/>
                  <a:gd name="connsiteY31" fmla="*/ 1521257 h 2403337"/>
                  <a:gd name="connsiteX32" fmla="*/ 510292 w 1744338"/>
                  <a:gd name="connsiteY32" fmla="*/ 1509347 h 2403337"/>
                  <a:gd name="connsiteX33" fmla="*/ 522202 w 1744338"/>
                  <a:gd name="connsiteY33" fmla="*/ 1503850 h 2403337"/>
                  <a:gd name="connsiteX34" fmla="*/ 767270 w 1744338"/>
                  <a:gd name="connsiteY34" fmla="*/ 1387958 h 2403337"/>
                  <a:gd name="connsiteX35" fmla="*/ 1167167 w 1744338"/>
                  <a:gd name="connsiteY35" fmla="*/ 1506140 h 2403337"/>
                  <a:gd name="connsiteX36" fmla="*/ 1182742 w 1744338"/>
                  <a:gd name="connsiteY36" fmla="*/ 1521715 h 2403337"/>
                  <a:gd name="connsiteX37" fmla="*/ 821323 w 1744338"/>
                  <a:gd name="connsiteY37" fmla="*/ 1527211 h 2403337"/>
                  <a:gd name="connsiteX38" fmla="*/ 529531 w 1744338"/>
                  <a:gd name="connsiteY38" fmla="*/ 1524005 h 2403337"/>
                  <a:gd name="connsiteX39" fmla="*/ 516247 w 1744338"/>
                  <a:gd name="connsiteY39" fmla="*/ 1523547 h 2403337"/>
                  <a:gd name="connsiteX40" fmla="*/ 485556 w 1744338"/>
                  <a:gd name="connsiteY40" fmla="*/ 1525837 h 2403337"/>
                  <a:gd name="connsiteX41" fmla="*/ 416387 w 1744338"/>
                  <a:gd name="connsiteY41" fmla="*/ 1542786 h 2403337"/>
                  <a:gd name="connsiteX42" fmla="*/ 404935 w 1744338"/>
                  <a:gd name="connsiteY42" fmla="*/ 1553322 h 2403337"/>
                  <a:gd name="connsiteX43" fmla="*/ 259727 w 1744338"/>
                  <a:gd name="connsiteY43" fmla="*/ 1858397 h 2403337"/>
                  <a:gd name="connsiteX44" fmla="*/ 272095 w 1744338"/>
                  <a:gd name="connsiteY44" fmla="*/ 1875346 h 2403337"/>
                  <a:gd name="connsiteX45" fmla="*/ 298663 w 1744338"/>
                  <a:gd name="connsiteY45" fmla="*/ 1876262 h 2403337"/>
                  <a:gd name="connsiteX46" fmla="*/ 301869 w 1744338"/>
                  <a:gd name="connsiteY46" fmla="*/ 1877636 h 2403337"/>
                  <a:gd name="connsiteX47" fmla="*/ 250107 w 1744338"/>
                  <a:gd name="connsiteY47" fmla="*/ 1914740 h 2403337"/>
                  <a:gd name="connsiteX48" fmla="*/ 238197 w 1744338"/>
                  <a:gd name="connsiteY48" fmla="*/ 1930773 h 2403337"/>
                  <a:gd name="connsiteX49" fmla="*/ 206590 w 1744338"/>
                  <a:gd name="connsiteY49" fmla="*/ 2211113 h 2403337"/>
                  <a:gd name="connsiteX50" fmla="*/ 207965 w 1744338"/>
                  <a:gd name="connsiteY50" fmla="*/ 2215235 h 2403337"/>
                  <a:gd name="connsiteX51" fmla="*/ 244610 w 1744338"/>
                  <a:gd name="connsiteY51" fmla="*/ 2193248 h 2403337"/>
                  <a:gd name="connsiteX52" fmla="*/ 213003 w 1744338"/>
                  <a:gd name="connsiteY52" fmla="*/ 2275243 h 2403337"/>
                  <a:gd name="connsiteX53" fmla="*/ 207049 w 1744338"/>
                  <a:gd name="connsiteY53" fmla="*/ 2310056 h 2403337"/>
                  <a:gd name="connsiteX54" fmla="*/ 208423 w 1744338"/>
                  <a:gd name="connsiteY54" fmla="*/ 2393425 h 2403337"/>
                  <a:gd name="connsiteX55" fmla="*/ 197887 w 1744338"/>
                  <a:gd name="connsiteY55" fmla="*/ 2402587 h 2403337"/>
                  <a:gd name="connsiteX56" fmla="*/ 162616 w 1744338"/>
                  <a:gd name="connsiteY56" fmla="*/ 2401670 h 2403337"/>
                  <a:gd name="connsiteX57" fmla="*/ 158493 w 1744338"/>
                  <a:gd name="connsiteY57" fmla="*/ 2398922 h 2403337"/>
                  <a:gd name="connsiteX58" fmla="*/ 155744 w 1744338"/>
                  <a:gd name="connsiteY58" fmla="*/ 2387470 h 2403337"/>
                  <a:gd name="connsiteX59" fmla="*/ 152538 w 1744338"/>
                  <a:gd name="connsiteY59" fmla="*/ 2183628 h 2403337"/>
                  <a:gd name="connsiteX60" fmla="*/ 208881 w 1744338"/>
                  <a:gd name="connsiteY60" fmla="*/ 1846946 h 2403337"/>
                  <a:gd name="connsiteX61" fmla="*/ 301411 w 1744338"/>
                  <a:gd name="connsiteY61" fmla="*/ 1630736 h 2403337"/>
                  <a:gd name="connsiteX62" fmla="*/ 305076 w 1744338"/>
                  <a:gd name="connsiteY62" fmla="*/ 1595006 h 2403337"/>
                  <a:gd name="connsiteX63" fmla="*/ 290876 w 1744338"/>
                  <a:gd name="connsiteY63" fmla="*/ 1528128 h 2403337"/>
                  <a:gd name="connsiteX64" fmla="*/ 278508 w 1744338"/>
                  <a:gd name="connsiteY64" fmla="*/ 1505224 h 2403337"/>
                  <a:gd name="connsiteX65" fmla="*/ 127802 w 1744338"/>
                  <a:gd name="connsiteY65" fmla="*/ 1332989 h 2403337"/>
                  <a:gd name="connsiteX66" fmla="*/ 65046 w 1744338"/>
                  <a:gd name="connsiteY66" fmla="*/ 1218013 h 2403337"/>
                  <a:gd name="connsiteX67" fmla="*/ 0 w 1744338"/>
                  <a:gd name="connsiteY67" fmla="*/ 870336 h 2403337"/>
                  <a:gd name="connsiteX68" fmla="*/ 149790 w 1744338"/>
                  <a:gd name="connsiteY68" fmla="*/ 418678 h 2403337"/>
                  <a:gd name="connsiteX69" fmla="*/ 161699 w 1744338"/>
                  <a:gd name="connsiteY69" fmla="*/ 410890 h 2403337"/>
                  <a:gd name="connsiteX70" fmla="*/ 178190 w 1744338"/>
                  <a:gd name="connsiteY70" fmla="*/ 534570 h 2403337"/>
                  <a:gd name="connsiteX71" fmla="*/ 259269 w 1744338"/>
                  <a:gd name="connsiteY71" fmla="*/ 1182741 h 2403337"/>
                  <a:gd name="connsiteX72" fmla="*/ 297289 w 1744338"/>
                  <a:gd name="connsiteY72" fmla="*/ 1486901 h 2403337"/>
                  <a:gd name="connsiteX73" fmla="*/ 301869 w 1744338"/>
                  <a:gd name="connsiteY73" fmla="*/ 1502476 h 2403337"/>
                  <a:gd name="connsiteX74" fmla="*/ 310573 w 1744338"/>
                  <a:gd name="connsiteY74" fmla="*/ 1532250 h 2403337"/>
                  <a:gd name="connsiteX75" fmla="*/ 322483 w 1744338"/>
                  <a:gd name="connsiteY75" fmla="*/ 1587677 h 2403337"/>
                  <a:gd name="connsiteX76" fmla="*/ 352715 w 1744338"/>
                  <a:gd name="connsiteY76" fmla="*/ 1536831 h 2403337"/>
                  <a:gd name="connsiteX77" fmla="*/ 534570 w 1744338"/>
                  <a:gd name="connsiteY77" fmla="*/ 1275272 h 2403337"/>
                  <a:gd name="connsiteX78" fmla="*/ 542815 w 1744338"/>
                  <a:gd name="connsiteY78" fmla="*/ 1234045 h 2403337"/>
                  <a:gd name="connsiteX79" fmla="*/ 523576 w 1744338"/>
                  <a:gd name="connsiteY79" fmla="*/ 1148386 h 2403337"/>
                  <a:gd name="connsiteX80" fmla="*/ 490595 w 1744338"/>
                  <a:gd name="connsiteY80" fmla="*/ 1080133 h 2403337"/>
                  <a:gd name="connsiteX81" fmla="*/ 450743 w 1744338"/>
                  <a:gd name="connsiteY81" fmla="*/ 1026539 h 2403337"/>
                  <a:gd name="connsiteX82" fmla="*/ 306450 w 1744338"/>
                  <a:gd name="connsiteY82" fmla="*/ 553809 h 2403337"/>
                  <a:gd name="connsiteX83" fmla="*/ 522660 w 1744338"/>
                  <a:gd name="connsiteY83" fmla="*/ 9161 h 2403337"/>
                  <a:gd name="connsiteX84" fmla="*/ 527699 w 1744338"/>
                  <a:gd name="connsiteY84" fmla="*/ 2290 h 2403337"/>
                  <a:gd name="connsiteX85" fmla="*/ 529989 w 1744338"/>
                  <a:gd name="connsiteY85" fmla="*/ 0 h 2403337"/>
                  <a:gd name="connsiteX0" fmla="*/ 529989 w 1744338"/>
                  <a:gd name="connsiteY0" fmla="*/ 0 h 2403337"/>
                  <a:gd name="connsiteX1" fmla="*/ 533196 w 1744338"/>
                  <a:gd name="connsiteY1" fmla="*/ 5955 h 2403337"/>
                  <a:gd name="connsiteX2" fmla="*/ 535028 w 1744338"/>
                  <a:gd name="connsiteY2" fmla="*/ 26568 h 2403337"/>
                  <a:gd name="connsiteX3" fmla="*/ 535028 w 1744338"/>
                  <a:gd name="connsiteY3" fmla="*/ 1082424 h 2403337"/>
                  <a:gd name="connsiteX4" fmla="*/ 532280 w 1744338"/>
                  <a:gd name="connsiteY4" fmla="*/ 1111740 h 2403337"/>
                  <a:gd name="connsiteX5" fmla="*/ 547854 w 1744338"/>
                  <a:gd name="connsiteY5" fmla="*/ 1193277 h 2403337"/>
                  <a:gd name="connsiteX6" fmla="*/ 561138 w 1744338"/>
                  <a:gd name="connsiteY6" fmla="*/ 1242291 h 2403337"/>
                  <a:gd name="connsiteX7" fmla="*/ 599158 w 1744338"/>
                  <a:gd name="connsiteY7" fmla="*/ 1193735 h 2403337"/>
                  <a:gd name="connsiteX8" fmla="*/ 632139 w 1744338"/>
                  <a:gd name="connsiteY8" fmla="*/ 1151593 h 2403337"/>
                  <a:gd name="connsiteX9" fmla="*/ 912924 w 1744338"/>
                  <a:gd name="connsiteY9" fmla="*/ 857230 h 2403337"/>
                  <a:gd name="connsiteX10" fmla="*/ 671991 w 1744338"/>
                  <a:gd name="connsiteY10" fmla="*/ 1178161 h 2403337"/>
                  <a:gd name="connsiteX11" fmla="*/ 663746 w 1744338"/>
                  <a:gd name="connsiteY11" fmla="*/ 1190529 h 2403337"/>
                  <a:gd name="connsiteX12" fmla="*/ 539609 w 1744338"/>
                  <a:gd name="connsiteY12" fmla="*/ 1352228 h 2403337"/>
                  <a:gd name="connsiteX13" fmla="*/ 530905 w 1744338"/>
                  <a:gd name="connsiteY13" fmla="*/ 1364596 h 2403337"/>
                  <a:gd name="connsiteX14" fmla="*/ 547396 w 1744338"/>
                  <a:gd name="connsiteY14" fmla="*/ 1361847 h 2403337"/>
                  <a:gd name="connsiteX15" fmla="*/ 655043 w 1744338"/>
                  <a:gd name="connsiteY15" fmla="*/ 1341692 h 2403337"/>
                  <a:gd name="connsiteX16" fmla="*/ 681153 w 1744338"/>
                  <a:gd name="connsiteY16" fmla="*/ 1326576 h 2403337"/>
                  <a:gd name="connsiteX17" fmla="*/ 1252827 w 1744338"/>
                  <a:gd name="connsiteY17" fmla="*/ 962867 h 2403337"/>
                  <a:gd name="connsiteX18" fmla="*/ 1734718 w 1744338"/>
                  <a:gd name="connsiteY18" fmla="*/ 1045778 h 2403337"/>
                  <a:gd name="connsiteX19" fmla="*/ 1744338 w 1744338"/>
                  <a:gd name="connsiteY19" fmla="*/ 1049443 h 2403337"/>
                  <a:gd name="connsiteX20" fmla="*/ 1744338 w 1744338"/>
                  <a:gd name="connsiteY20" fmla="*/ 1052649 h 2403337"/>
                  <a:gd name="connsiteX21" fmla="*/ 1743422 w 1744338"/>
                  <a:gd name="connsiteY21" fmla="*/ 1053565 h 2403337"/>
                  <a:gd name="connsiteX22" fmla="*/ 1742047 w 1744338"/>
                  <a:gd name="connsiteY22" fmla="*/ 1053107 h 2403337"/>
                  <a:gd name="connsiteX23" fmla="*/ 1724641 w 1744338"/>
                  <a:gd name="connsiteY23" fmla="*/ 1061352 h 2403337"/>
                  <a:gd name="connsiteX24" fmla="*/ 1357267 w 1744338"/>
                  <a:gd name="connsiteY24" fmla="*/ 1162586 h 2403337"/>
                  <a:gd name="connsiteX25" fmla="*/ 1068682 w 1744338"/>
                  <a:gd name="connsiteY25" fmla="*/ 1242291 h 2403337"/>
                  <a:gd name="connsiteX26" fmla="*/ 693979 w 1744338"/>
                  <a:gd name="connsiteY26" fmla="*/ 1345815 h 2403337"/>
                  <a:gd name="connsiteX27" fmla="*/ 676114 w 1744338"/>
                  <a:gd name="connsiteY27" fmla="*/ 1353144 h 2403337"/>
                  <a:gd name="connsiteX28" fmla="*/ 629849 w 1744338"/>
                  <a:gd name="connsiteY28" fmla="*/ 1360931 h 2403337"/>
                  <a:gd name="connsiteX29" fmla="*/ 527241 w 1744338"/>
                  <a:gd name="connsiteY29" fmla="*/ 1385667 h 2403337"/>
                  <a:gd name="connsiteX30" fmla="*/ 516705 w 1744338"/>
                  <a:gd name="connsiteY30" fmla="*/ 1393454 h 2403337"/>
                  <a:gd name="connsiteX31" fmla="*/ 429213 w 1744338"/>
                  <a:gd name="connsiteY31" fmla="*/ 1521257 h 2403337"/>
                  <a:gd name="connsiteX32" fmla="*/ 510292 w 1744338"/>
                  <a:gd name="connsiteY32" fmla="*/ 1509347 h 2403337"/>
                  <a:gd name="connsiteX33" fmla="*/ 522202 w 1744338"/>
                  <a:gd name="connsiteY33" fmla="*/ 1503850 h 2403337"/>
                  <a:gd name="connsiteX34" fmla="*/ 767270 w 1744338"/>
                  <a:gd name="connsiteY34" fmla="*/ 1387958 h 2403337"/>
                  <a:gd name="connsiteX35" fmla="*/ 1167167 w 1744338"/>
                  <a:gd name="connsiteY35" fmla="*/ 1506140 h 2403337"/>
                  <a:gd name="connsiteX36" fmla="*/ 821323 w 1744338"/>
                  <a:gd name="connsiteY36" fmla="*/ 1527211 h 2403337"/>
                  <a:gd name="connsiteX37" fmla="*/ 529531 w 1744338"/>
                  <a:gd name="connsiteY37" fmla="*/ 1524005 h 2403337"/>
                  <a:gd name="connsiteX38" fmla="*/ 516247 w 1744338"/>
                  <a:gd name="connsiteY38" fmla="*/ 1523547 h 2403337"/>
                  <a:gd name="connsiteX39" fmla="*/ 485556 w 1744338"/>
                  <a:gd name="connsiteY39" fmla="*/ 1525837 h 2403337"/>
                  <a:gd name="connsiteX40" fmla="*/ 416387 w 1744338"/>
                  <a:gd name="connsiteY40" fmla="*/ 1542786 h 2403337"/>
                  <a:gd name="connsiteX41" fmla="*/ 404935 w 1744338"/>
                  <a:gd name="connsiteY41" fmla="*/ 1553322 h 2403337"/>
                  <a:gd name="connsiteX42" fmla="*/ 259727 w 1744338"/>
                  <a:gd name="connsiteY42" fmla="*/ 1858397 h 2403337"/>
                  <a:gd name="connsiteX43" fmla="*/ 272095 w 1744338"/>
                  <a:gd name="connsiteY43" fmla="*/ 1875346 h 2403337"/>
                  <a:gd name="connsiteX44" fmla="*/ 298663 w 1744338"/>
                  <a:gd name="connsiteY44" fmla="*/ 1876262 h 2403337"/>
                  <a:gd name="connsiteX45" fmla="*/ 301869 w 1744338"/>
                  <a:gd name="connsiteY45" fmla="*/ 1877636 h 2403337"/>
                  <a:gd name="connsiteX46" fmla="*/ 250107 w 1744338"/>
                  <a:gd name="connsiteY46" fmla="*/ 1914740 h 2403337"/>
                  <a:gd name="connsiteX47" fmla="*/ 238197 w 1744338"/>
                  <a:gd name="connsiteY47" fmla="*/ 1930773 h 2403337"/>
                  <a:gd name="connsiteX48" fmla="*/ 206590 w 1744338"/>
                  <a:gd name="connsiteY48" fmla="*/ 2211113 h 2403337"/>
                  <a:gd name="connsiteX49" fmla="*/ 207965 w 1744338"/>
                  <a:gd name="connsiteY49" fmla="*/ 2215235 h 2403337"/>
                  <a:gd name="connsiteX50" fmla="*/ 244610 w 1744338"/>
                  <a:gd name="connsiteY50" fmla="*/ 2193248 h 2403337"/>
                  <a:gd name="connsiteX51" fmla="*/ 213003 w 1744338"/>
                  <a:gd name="connsiteY51" fmla="*/ 2275243 h 2403337"/>
                  <a:gd name="connsiteX52" fmla="*/ 207049 w 1744338"/>
                  <a:gd name="connsiteY52" fmla="*/ 2310056 h 2403337"/>
                  <a:gd name="connsiteX53" fmla="*/ 208423 w 1744338"/>
                  <a:gd name="connsiteY53" fmla="*/ 2393425 h 2403337"/>
                  <a:gd name="connsiteX54" fmla="*/ 197887 w 1744338"/>
                  <a:gd name="connsiteY54" fmla="*/ 2402587 h 2403337"/>
                  <a:gd name="connsiteX55" fmla="*/ 162616 w 1744338"/>
                  <a:gd name="connsiteY55" fmla="*/ 2401670 h 2403337"/>
                  <a:gd name="connsiteX56" fmla="*/ 158493 w 1744338"/>
                  <a:gd name="connsiteY56" fmla="*/ 2398922 h 2403337"/>
                  <a:gd name="connsiteX57" fmla="*/ 155744 w 1744338"/>
                  <a:gd name="connsiteY57" fmla="*/ 2387470 h 2403337"/>
                  <a:gd name="connsiteX58" fmla="*/ 152538 w 1744338"/>
                  <a:gd name="connsiteY58" fmla="*/ 2183628 h 2403337"/>
                  <a:gd name="connsiteX59" fmla="*/ 208881 w 1744338"/>
                  <a:gd name="connsiteY59" fmla="*/ 1846946 h 2403337"/>
                  <a:gd name="connsiteX60" fmla="*/ 301411 w 1744338"/>
                  <a:gd name="connsiteY60" fmla="*/ 1630736 h 2403337"/>
                  <a:gd name="connsiteX61" fmla="*/ 305076 w 1744338"/>
                  <a:gd name="connsiteY61" fmla="*/ 1595006 h 2403337"/>
                  <a:gd name="connsiteX62" fmla="*/ 290876 w 1744338"/>
                  <a:gd name="connsiteY62" fmla="*/ 1528128 h 2403337"/>
                  <a:gd name="connsiteX63" fmla="*/ 278508 w 1744338"/>
                  <a:gd name="connsiteY63" fmla="*/ 1505224 h 2403337"/>
                  <a:gd name="connsiteX64" fmla="*/ 127802 w 1744338"/>
                  <a:gd name="connsiteY64" fmla="*/ 1332989 h 2403337"/>
                  <a:gd name="connsiteX65" fmla="*/ 65046 w 1744338"/>
                  <a:gd name="connsiteY65" fmla="*/ 1218013 h 2403337"/>
                  <a:gd name="connsiteX66" fmla="*/ 0 w 1744338"/>
                  <a:gd name="connsiteY66" fmla="*/ 870336 h 2403337"/>
                  <a:gd name="connsiteX67" fmla="*/ 149790 w 1744338"/>
                  <a:gd name="connsiteY67" fmla="*/ 418678 h 2403337"/>
                  <a:gd name="connsiteX68" fmla="*/ 161699 w 1744338"/>
                  <a:gd name="connsiteY68" fmla="*/ 410890 h 2403337"/>
                  <a:gd name="connsiteX69" fmla="*/ 178190 w 1744338"/>
                  <a:gd name="connsiteY69" fmla="*/ 534570 h 2403337"/>
                  <a:gd name="connsiteX70" fmla="*/ 259269 w 1744338"/>
                  <a:gd name="connsiteY70" fmla="*/ 1182741 h 2403337"/>
                  <a:gd name="connsiteX71" fmla="*/ 297289 w 1744338"/>
                  <a:gd name="connsiteY71" fmla="*/ 1486901 h 2403337"/>
                  <a:gd name="connsiteX72" fmla="*/ 301869 w 1744338"/>
                  <a:gd name="connsiteY72" fmla="*/ 1502476 h 2403337"/>
                  <a:gd name="connsiteX73" fmla="*/ 310573 w 1744338"/>
                  <a:gd name="connsiteY73" fmla="*/ 1532250 h 2403337"/>
                  <a:gd name="connsiteX74" fmla="*/ 322483 w 1744338"/>
                  <a:gd name="connsiteY74" fmla="*/ 1587677 h 2403337"/>
                  <a:gd name="connsiteX75" fmla="*/ 352715 w 1744338"/>
                  <a:gd name="connsiteY75" fmla="*/ 1536831 h 2403337"/>
                  <a:gd name="connsiteX76" fmla="*/ 534570 w 1744338"/>
                  <a:gd name="connsiteY76" fmla="*/ 1275272 h 2403337"/>
                  <a:gd name="connsiteX77" fmla="*/ 542815 w 1744338"/>
                  <a:gd name="connsiteY77" fmla="*/ 1234045 h 2403337"/>
                  <a:gd name="connsiteX78" fmla="*/ 523576 w 1744338"/>
                  <a:gd name="connsiteY78" fmla="*/ 1148386 h 2403337"/>
                  <a:gd name="connsiteX79" fmla="*/ 490595 w 1744338"/>
                  <a:gd name="connsiteY79" fmla="*/ 1080133 h 2403337"/>
                  <a:gd name="connsiteX80" fmla="*/ 450743 w 1744338"/>
                  <a:gd name="connsiteY80" fmla="*/ 1026539 h 2403337"/>
                  <a:gd name="connsiteX81" fmla="*/ 306450 w 1744338"/>
                  <a:gd name="connsiteY81" fmla="*/ 553809 h 2403337"/>
                  <a:gd name="connsiteX82" fmla="*/ 522660 w 1744338"/>
                  <a:gd name="connsiteY82" fmla="*/ 9161 h 2403337"/>
                  <a:gd name="connsiteX83" fmla="*/ 527699 w 1744338"/>
                  <a:gd name="connsiteY83" fmla="*/ 2290 h 2403337"/>
                  <a:gd name="connsiteX84" fmla="*/ 529989 w 1744338"/>
                  <a:gd name="connsiteY84" fmla="*/ 0 h 2403337"/>
                  <a:gd name="connsiteX0" fmla="*/ 529989 w 1744338"/>
                  <a:gd name="connsiteY0" fmla="*/ 0 h 2403337"/>
                  <a:gd name="connsiteX1" fmla="*/ 533196 w 1744338"/>
                  <a:gd name="connsiteY1" fmla="*/ 5955 h 2403337"/>
                  <a:gd name="connsiteX2" fmla="*/ 535028 w 1744338"/>
                  <a:gd name="connsiteY2" fmla="*/ 26568 h 2403337"/>
                  <a:gd name="connsiteX3" fmla="*/ 535028 w 1744338"/>
                  <a:gd name="connsiteY3" fmla="*/ 1082424 h 2403337"/>
                  <a:gd name="connsiteX4" fmla="*/ 532280 w 1744338"/>
                  <a:gd name="connsiteY4" fmla="*/ 1111740 h 2403337"/>
                  <a:gd name="connsiteX5" fmla="*/ 547854 w 1744338"/>
                  <a:gd name="connsiteY5" fmla="*/ 1193277 h 2403337"/>
                  <a:gd name="connsiteX6" fmla="*/ 561138 w 1744338"/>
                  <a:gd name="connsiteY6" fmla="*/ 1242291 h 2403337"/>
                  <a:gd name="connsiteX7" fmla="*/ 599158 w 1744338"/>
                  <a:gd name="connsiteY7" fmla="*/ 1193735 h 2403337"/>
                  <a:gd name="connsiteX8" fmla="*/ 632139 w 1744338"/>
                  <a:gd name="connsiteY8" fmla="*/ 1151593 h 2403337"/>
                  <a:gd name="connsiteX9" fmla="*/ 912924 w 1744338"/>
                  <a:gd name="connsiteY9" fmla="*/ 857230 h 2403337"/>
                  <a:gd name="connsiteX10" fmla="*/ 671991 w 1744338"/>
                  <a:gd name="connsiteY10" fmla="*/ 1178161 h 2403337"/>
                  <a:gd name="connsiteX11" fmla="*/ 663746 w 1744338"/>
                  <a:gd name="connsiteY11" fmla="*/ 1190529 h 2403337"/>
                  <a:gd name="connsiteX12" fmla="*/ 539609 w 1744338"/>
                  <a:gd name="connsiteY12" fmla="*/ 1352228 h 2403337"/>
                  <a:gd name="connsiteX13" fmla="*/ 530905 w 1744338"/>
                  <a:gd name="connsiteY13" fmla="*/ 1364596 h 2403337"/>
                  <a:gd name="connsiteX14" fmla="*/ 547396 w 1744338"/>
                  <a:gd name="connsiteY14" fmla="*/ 1361847 h 2403337"/>
                  <a:gd name="connsiteX15" fmla="*/ 655043 w 1744338"/>
                  <a:gd name="connsiteY15" fmla="*/ 1341692 h 2403337"/>
                  <a:gd name="connsiteX16" fmla="*/ 681153 w 1744338"/>
                  <a:gd name="connsiteY16" fmla="*/ 1326576 h 2403337"/>
                  <a:gd name="connsiteX17" fmla="*/ 1252827 w 1744338"/>
                  <a:gd name="connsiteY17" fmla="*/ 962867 h 2403337"/>
                  <a:gd name="connsiteX18" fmla="*/ 1734718 w 1744338"/>
                  <a:gd name="connsiteY18" fmla="*/ 1045778 h 2403337"/>
                  <a:gd name="connsiteX19" fmla="*/ 1744338 w 1744338"/>
                  <a:gd name="connsiteY19" fmla="*/ 1049443 h 2403337"/>
                  <a:gd name="connsiteX20" fmla="*/ 1744338 w 1744338"/>
                  <a:gd name="connsiteY20" fmla="*/ 1052649 h 2403337"/>
                  <a:gd name="connsiteX21" fmla="*/ 1743422 w 1744338"/>
                  <a:gd name="connsiteY21" fmla="*/ 1053565 h 2403337"/>
                  <a:gd name="connsiteX22" fmla="*/ 1742047 w 1744338"/>
                  <a:gd name="connsiteY22" fmla="*/ 1053107 h 2403337"/>
                  <a:gd name="connsiteX23" fmla="*/ 1724641 w 1744338"/>
                  <a:gd name="connsiteY23" fmla="*/ 1061352 h 2403337"/>
                  <a:gd name="connsiteX24" fmla="*/ 1357267 w 1744338"/>
                  <a:gd name="connsiteY24" fmla="*/ 1162586 h 2403337"/>
                  <a:gd name="connsiteX25" fmla="*/ 1068682 w 1744338"/>
                  <a:gd name="connsiteY25" fmla="*/ 1242291 h 2403337"/>
                  <a:gd name="connsiteX26" fmla="*/ 693979 w 1744338"/>
                  <a:gd name="connsiteY26" fmla="*/ 1345815 h 2403337"/>
                  <a:gd name="connsiteX27" fmla="*/ 676114 w 1744338"/>
                  <a:gd name="connsiteY27" fmla="*/ 1353144 h 2403337"/>
                  <a:gd name="connsiteX28" fmla="*/ 629849 w 1744338"/>
                  <a:gd name="connsiteY28" fmla="*/ 1360931 h 2403337"/>
                  <a:gd name="connsiteX29" fmla="*/ 527241 w 1744338"/>
                  <a:gd name="connsiteY29" fmla="*/ 1385667 h 2403337"/>
                  <a:gd name="connsiteX30" fmla="*/ 516705 w 1744338"/>
                  <a:gd name="connsiteY30" fmla="*/ 1393454 h 2403337"/>
                  <a:gd name="connsiteX31" fmla="*/ 429213 w 1744338"/>
                  <a:gd name="connsiteY31" fmla="*/ 1521257 h 2403337"/>
                  <a:gd name="connsiteX32" fmla="*/ 510292 w 1744338"/>
                  <a:gd name="connsiteY32" fmla="*/ 1509347 h 2403337"/>
                  <a:gd name="connsiteX33" fmla="*/ 522202 w 1744338"/>
                  <a:gd name="connsiteY33" fmla="*/ 1503850 h 2403337"/>
                  <a:gd name="connsiteX34" fmla="*/ 1167167 w 1744338"/>
                  <a:gd name="connsiteY34" fmla="*/ 1506140 h 2403337"/>
                  <a:gd name="connsiteX35" fmla="*/ 821323 w 1744338"/>
                  <a:gd name="connsiteY35" fmla="*/ 1527211 h 2403337"/>
                  <a:gd name="connsiteX36" fmla="*/ 529531 w 1744338"/>
                  <a:gd name="connsiteY36" fmla="*/ 1524005 h 2403337"/>
                  <a:gd name="connsiteX37" fmla="*/ 516247 w 1744338"/>
                  <a:gd name="connsiteY37" fmla="*/ 1523547 h 2403337"/>
                  <a:gd name="connsiteX38" fmla="*/ 485556 w 1744338"/>
                  <a:gd name="connsiteY38" fmla="*/ 1525837 h 2403337"/>
                  <a:gd name="connsiteX39" fmla="*/ 416387 w 1744338"/>
                  <a:gd name="connsiteY39" fmla="*/ 1542786 h 2403337"/>
                  <a:gd name="connsiteX40" fmla="*/ 404935 w 1744338"/>
                  <a:gd name="connsiteY40" fmla="*/ 1553322 h 2403337"/>
                  <a:gd name="connsiteX41" fmla="*/ 259727 w 1744338"/>
                  <a:gd name="connsiteY41" fmla="*/ 1858397 h 2403337"/>
                  <a:gd name="connsiteX42" fmla="*/ 272095 w 1744338"/>
                  <a:gd name="connsiteY42" fmla="*/ 1875346 h 2403337"/>
                  <a:gd name="connsiteX43" fmla="*/ 298663 w 1744338"/>
                  <a:gd name="connsiteY43" fmla="*/ 1876262 h 2403337"/>
                  <a:gd name="connsiteX44" fmla="*/ 301869 w 1744338"/>
                  <a:gd name="connsiteY44" fmla="*/ 1877636 h 2403337"/>
                  <a:gd name="connsiteX45" fmla="*/ 250107 w 1744338"/>
                  <a:gd name="connsiteY45" fmla="*/ 1914740 h 2403337"/>
                  <a:gd name="connsiteX46" fmla="*/ 238197 w 1744338"/>
                  <a:gd name="connsiteY46" fmla="*/ 1930773 h 2403337"/>
                  <a:gd name="connsiteX47" fmla="*/ 206590 w 1744338"/>
                  <a:gd name="connsiteY47" fmla="*/ 2211113 h 2403337"/>
                  <a:gd name="connsiteX48" fmla="*/ 207965 w 1744338"/>
                  <a:gd name="connsiteY48" fmla="*/ 2215235 h 2403337"/>
                  <a:gd name="connsiteX49" fmla="*/ 244610 w 1744338"/>
                  <a:gd name="connsiteY49" fmla="*/ 2193248 h 2403337"/>
                  <a:gd name="connsiteX50" fmla="*/ 213003 w 1744338"/>
                  <a:gd name="connsiteY50" fmla="*/ 2275243 h 2403337"/>
                  <a:gd name="connsiteX51" fmla="*/ 207049 w 1744338"/>
                  <a:gd name="connsiteY51" fmla="*/ 2310056 h 2403337"/>
                  <a:gd name="connsiteX52" fmla="*/ 208423 w 1744338"/>
                  <a:gd name="connsiteY52" fmla="*/ 2393425 h 2403337"/>
                  <a:gd name="connsiteX53" fmla="*/ 197887 w 1744338"/>
                  <a:gd name="connsiteY53" fmla="*/ 2402587 h 2403337"/>
                  <a:gd name="connsiteX54" fmla="*/ 162616 w 1744338"/>
                  <a:gd name="connsiteY54" fmla="*/ 2401670 h 2403337"/>
                  <a:gd name="connsiteX55" fmla="*/ 158493 w 1744338"/>
                  <a:gd name="connsiteY55" fmla="*/ 2398922 h 2403337"/>
                  <a:gd name="connsiteX56" fmla="*/ 155744 w 1744338"/>
                  <a:gd name="connsiteY56" fmla="*/ 2387470 h 2403337"/>
                  <a:gd name="connsiteX57" fmla="*/ 152538 w 1744338"/>
                  <a:gd name="connsiteY57" fmla="*/ 2183628 h 2403337"/>
                  <a:gd name="connsiteX58" fmla="*/ 208881 w 1744338"/>
                  <a:gd name="connsiteY58" fmla="*/ 1846946 h 2403337"/>
                  <a:gd name="connsiteX59" fmla="*/ 301411 w 1744338"/>
                  <a:gd name="connsiteY59" fmla="*/ 1630736 h 2403337"/>
                  <a:gd name="connsiteX60" fmla="*/ 305076 w 1744338"/>
                  <a:gd name="connsiteY60" fmla="*/ 1595006 h 2403337"/>
                  <a:gd name="connsiteX61" fmla="*/ 290876 w 1744338"/>
                  <a:gd name="connsiteY61" fmla="*/ 1528128 h 2403337"/>
                  <a:gd name="connsiteX62" fmla="*/ 278508 w 1744338"/>
                  <a:gd name="connsiteY62" fmla="*/ 1505224 h 2403337"/>
                  <a:gd name="connsiteX63" fmla="*/ 127802 w 1744338"/>
                  <a:gd name="connsiteY63" fmla="*/ 1332989 h 2403337"/>
                  <a:gd name="connsiteX64" fmla="*/ 65046 w 1744338"/>
                  <a:gd name="connsiteY64" fmla="*/ 1218013 h 2403337"/>
                  <a:gd name="connsiteX65" fmla="*/ 0 w 1744338"/>
                  <a:gd name="connsiteY65" fmla="*/ 870336 h 2403337"/>
                  <a:gd name="connsiteX66" fmla="*/ 149790 w 1744338"/>
                  <a:gd name="connsiteY66" fmla="*/ 418678 h 2403337"/>
                  <a:gd name="connsiteX67" fmla="*/ 161699 w 1744338"/>
                  <a:gd name="connsiteY67" fmla="*/ 410890 h 2403337"/>
                  <a:gd name="connsiteX68" fmla="*/ 178190 w 1744338"/>
                  <a:gd name="connsiteY68" fmla="*/ 534570 h 2403337"/>
                  <a:gd name="connsiteX69" fmla="*/ 259269 w 1744338"/>
                  <a:gd name="connsiteY69" fmla="*/ 1182741 h 2403337"/>
                  <a:gd name="connsiteX70" fmla="*/ 297289 w 1744338"/>
                  <a:gd name="connsiteY70" fmla="*/ 1486901 h 2403337"/>
                  <a:gd name="connsiteX71" fmla="*/ 301869 w 1744338"/>
                  <a:gd name="connsiteY71" fmla="*/ 1502476 h 2403337"/>
                  <a:gd name="connsiteX72" fmla="*/ 310573 w 1744338"/>
                  <a:gd name="connsiteY72" fmla="*/ 1532250 h 2403337"/>
                  <a:gd name="connsiteX73" fmla="*/ 322483 w 1744338"/>
                  <a:gd name="connsiteY73" fmla="*/ 1587677 h 2403337"/>
                  <a:gd name="connsiteX74" fmla="*/ 352715 w 1744338"/>
                  <a:gd name="connsiteY74" fmla="*/ 1536831 h 2403337"/>
                  <a:gd name="connsiteX75" fmla="*/ 534570 w 1744338"/>
                  <a:gd name="connsiteY75" fmla="*/ 1275272 h 2403337"/>
                  <a:gd name="connsiteX76" fmla="*/ 542815 w 1744338"/>
                  <a:gd name="connsiteY76" fmla="*/ 1234045 h 2403337"/>
                  <a:gd name="connsiteX77" fmla="*/ 523576 w 1744338"/>
                  <a:gd name="connsiteY77" fmla="*/ 1148386 h 2403337"/>
                  <a:gd name="connsiteX78" fmla="*/ 490595 w 1744338"/>
                  <a:gd name="connsiteY78" fmla="*/ 1080133 h 2403337"/>
                  <a:gd name="connsiteX79" fmla="*/ 450743 w 1744338"/>
                  <a:gd name="connsiteY79" fmla="*/ 1026539 h 2403337"/>
                  <a:gd name="connsiteX80" fmla="*/ 306450 w 1744338"/>
                  <a:gd name="connsiteY80" fmla="*/ 553809 h 2403337"/>
                  <a:gd name="connsiteX81" fmla="*/ 522660 w 1744338"/>
                  <a:gd name="connsiteY81" fmla="*/ 9161 h 2403337"/>
                  <a:gd name="connsiteX82" fmla="*/ 527699 w 1744338"/>
                  <a:gd name="connsiteY82" fmla="*/ 2290 h 2403337"/>
                  <a:gd name="connsiteX83" fmla="*/ 529989 w 1744338"/>
                  <a:gd name="connsiteY83" fmla="*/ 0 h 2403337"/>
                  <a:gd name="connsiteX0" fmla="*/ 529989 w 1744338"/>
                  <a:gd name="connsiteY0" fmla="*/ 0 h 2403337"/>
                  <a:gd name="connsiteX1" fmla="*/ 533196 w 1744338"/>
                  <a:gd name="connsiteY1" fmla="*/ 5955 h 2403337"/>
                  <a:gd name="connsiteX2" fmla="*/ 535028 w 1744338"/>
                  <a:gd name="connsiteY2" fmla="*/ 26568 h 2403337"/>
                  <a:gd name="connsiteX3" fmla="*/ 535028 w 1744338"/>
                  <a:gd name="connsiteY3" fmla="*/ 1082424 h 2403337"/>
                  <a:gd name="connsiteX4" fmla="*/ 532280 w 1744338"/>
                  <a:gd name="connsiteY4" fmla="*/ 1111740 h 2403337"/>
                  <a:gd name="connsiteX5" fmla="*/ 547854 w 1744338"/>
                  <a:gd name="connsiteY5" fmla="*/ 1193277 h 2403337"/>
                  <a:gd name="connsiteX6" fmla="*/ 561138 w 1744338"/>
                  <a:gd name="connsiteY6" fmla="*/ 1242291 h 2403337"/>
                  <a:gd name="connsiteX7" fmla="*/ 599158 w 1744338"/>
                  <a:gd name="connsiteY7" fmla="*/ 1193735 h 2403337"/>
                  <a:gd name="connsiteX8" fmla="*/ 632139 w 1744338"/>
                  <a:gd name="connsiteY8" fmla="*/ 1151593 h 2403337"/>
                  <a:gd name="connsiteX9" fmla="*/ 912924 w 1744338"/>
                  <a:gd name="connsiteY9" fmla="*/ 857230 h 2403337"/>
                  <a:gd name="connsiteX10" fmla="*/ 671991 w 1744338"/>
                  <a:gd name="connsiteY10" fmla="*/ 1178161 h 2403337"/>
                  <a:gd name="connsiteX11" fmla="*/ 663746 w 1744338"/>
                  <a:gd name="connsiteY11" fmla="*/ 1190529 h 2403337"/>
                  <a:gd name="connsiteX12" fmla="*/ 539609 w 1744338"/>
                  <a:gd name="connsiteY12" fmla="*/ 1352228 h 2403337"/>
                  <a:gd name="connsiteX13" fmla="*/ 530905 w 1744338"/>
                  <a:gd name="connsiteY13" fmla="*/ 1364596 h 2403337"/>
                  <a:gd name="connsiteX14" fmla="*/ 547396 w 1744338"/>
                  <a:gd name="connsiteY14" fmla="*/ 1361847 h 2403337"/>
                  <a:gd name="connsiteX15" fmla="*/ 655043 w 1744338"/>
                  <a:gd name="connsiteY15" fmla="*/ 1341692 h 2403337"/>
                  <a:gd name="connsiteX16" fmla="*/ 681153 w 1744338"/>
                  <a:gd name="connsiteY16" fmla="*/ 1326576 h 2403337"/>
                  <a:gd name="connsiteX17" fmla="*/ 1252827 w 1744338"/>
                  <a:gd name="connsiteY17" fmla="*/ 962867 h 2403337"/>
                  <a:gd name="connsiteX18" fmla="*/ 1734718 w 1744338"/>
                  <a:gd name="connsiteY18" fmla="*/ 1045778 h 2403337"/>
                  <a:gd name="connsiteX19" fmla="*/ 1744338 w 1744338"/>
                  <a:gd name="connsiteY19" fmla="*/ 1049443 h 2403337"/>
                  <a:gd name="connsiteX20" fmla="*/ 1744338 w 1744338"/>
                  <a:gd name="connsiteY20" fmla="*/ 1052649 h 2403337"/>
                  <a:gd name="connsiteX21" fmla="*/ 1743422 w 1744338"/>
                  <a:gd name="connsiteY21" fmla="*/ 1053565 h 2403337"/>
                  <a:gd name="connsiteX22" fmla="*/ 1742047 w 1744338"/>
                  <a:gd name="connsiteY22" fmla="*/ 1053107 h 2403337"/>
                  <a:gd name="connsiteX23" fmla="*/ 1724641 w 1744338"/>
                  <a:gd name="connsiteY23" fmla="*/ 1061352 h 2403337"/>
                  <a:gd name="connsiteX24" fmla="*/ 1357267 w 1744338"/>
                  <a:gd name="connsiteY24" fmla="*/ 1162586 h 2403337"/>
                  <a:gd name="connsiteX25" fmla="*/ 1068682 w 1744338"/>
                  <a:gd name="connsiteY25" fmla="*/ 1242291 h 2403337"/>
                  <a:gd name="connsiteX26" fmla="*/ 693979 w 1744338"/>
                  <a:gd name="connsiteY26" fmla="*/ 1345815 h 2403337"/>
                  <a:gd name="connsiteX27" fmla="*/ 676114 w 1744338"/>
                  <a:gd name="connsiteY27" fmla="*/ 1353144 h 2403337"/>
                  <a:gd name="connsiteX28" fmla="*/ 629849 w 1744338"/>
                  <a:gd name="connsiteY28" fmla="*/ 1360931 h 2403337"/>
                  <a:gd name="connsiteX29" fmla="*/ 527241 w 1744338"/>
                  <a:gd name="connsiteY29" fmla="*/ 1385667 h 2403337"/>
                  <a:gd name="connsiteX30" fmla="*/ 516705 w 1744338"/>
                  <a:gd name="connsiteY30" fmla="*/ 1393454 h 2403337"/>
                  <a:gd name="connsiteX31" fmla="*/ 429213 w 1744338"/>
                  <a:gd name="connsiteY31" fmla="*/ 1521257 h 2403337"/>
                  <a:gd name="connsiteX32" fmla="*/ 510292 w 1744338"/>
                  <a:gd name="connsiteY32" fmla="*/ 1509347 h 2403337"/>
                  <a:gd name="connsiteX33" fmla="*/ 522202 w 1744338"/>
                  <a:gd name="connsiteY33" fmla="*/ 1503850 h 2403337"/>
                  <a:gd name="connsiteX34" fmla="*/ 1167167 w 1744338"/>
                  <a:gd name="connsiteY34" fmla="*/ 1506140 h 2403337"/>
                  <a:gd name="connsiteX35" fmla="*/ 529531 w 1744338"/>
                  <a:gd name="connsiteY35" fmla="*/ 1524005 h 2403337"/>
                  <a:gd name="connsiteX36" fmla="*/ 516247 w 1744338"/>
                  <a:gd name="connsiteY36" fmla="*/ 1523547 h 2403337"/>
                  <a:gd name="connsiteX37" fmla="*/ 485556 w 1744338"/>
                  <a:gd name="connsiteY37" fmla="*/ 1525837 h 2403337"/>
                  <a:gd name="connsiteX38" fmla="*/ 416387 w 1744338"/>
                  <a:gd name="connsiteY38" fmla="*/ 1542786 h 2403337"/>
                  <a:gd name="connsiteX39" fmla="*/ 404935 w 1744338"/>
                  <a:gd name="connsiteY39" fmla="*/ 1553322 h 2403337"/>
                  <a:gd name="connsiteX40" fmla="*/ 259727 w 1744338"/>
                  <a:gd name="connsiteY40" fmla="*/ 1858397 h 2403337"/>
                  <a:gd name="connsiteX41" fmla="*/ 272095 w 1744338"/>
                  <a:gd name="connsiteY41" fmla="*/ 1875346 h 2403337"/>
                  <a:gd name="connsiteX42" fmla="*/ 298663 w 1744338"/>
                  <a:gd name="connsiteY42" fmla="*/ 1876262 h 2403337"/>
                  <a:gd name="connsiteX43" fmla="*/ 301869 w 1744338"/>
                  <a:gd name="connsiteY43" fmla="*/ 1877636 h 2403337"/>
                  <a:gd name="connsiteX44" fmla="*/ 250107 w 1744338"/>
                  <a:gd name="connsiteY44" fmla="*/ 1914740 h 2403337"/>
                  <a:gd name="connsiteX45" fmla="*/ 238197 w 1744338"/>
                  <a:gd name="connsiteY45" fmla="*/ 1930773 h 2403337"/>
                  <a:gd name="connsiteX46" fmla="*/ 206590 w 1744338"/>
                  <a:gd name="connsiteY46" fmla="*/ 2211113 h 2403337"/>
                  <a:gd name="connsiteX47" fmla="*/ 207965 w 1744338"/>
                  <a:gd name="connsiteY47" fmla="*/ 2215235 h 2403337"/>
                  <a:gd name="connsiteX48" fmla="*/ 244610 w 1744338"/>
                  <a:gd name="connsiteY48" fmla="*/ 2193248 h 2403337"/>
                  <a:gd name="connsiteX49" fmla="*/ 213003 w 1744338"/>
                  <a:gd name="connsiteY49" fmla="*/ 2275243 h 2403337"/>
                  <a:gd name="connsiteX50" fmla="*/ 207049 w 1744338"/>
                  <a:gd name="connsiteY50" fmla="*/ 2310056 h 2403337"/>
                  <a:gd name="connsiteX51" fmla="*/ 208423 w 1744338"/>
                  <a:gd name="connsiteY51" fmla="*/ 2393425 h 2403337"/>
                  <a:gd name="connsiteX52" fmla="*/ 197887 w 1744338"/>
                  <a:gd name="connsiteY52" fmla="*/ 2402587 h 2403337"/>
                  <a:gd name="connsiteX53" fmla="*/ 162616 w 1744338"/>
                  <a:gd name="connsiteY53" fmla="*/ 2401670 h 2403337"/>
                  <a:gd name="connsiteX54" fmla="*/ 158493 w 1744338"/>
                  <a:gd name="connsiteY54" fmla="*/ 2398922 h 2403337"/>
                  <a:gd name="connsiteX55" fmla="*/ 155744 w 1744338"/>
                  <a:gd name="connsiteY55" fmla="*/ 2387470 h 2403337"/>
                  <a:gd name="connsiteX56" fmla="*/ 152538 w 1744338"/>
                  <a:gd name="connsiteY56" fmla="*/ 2183628 h 2403337"/>
                  <a:gd name="connsiteX57" fmla="*/ 208881 w 1744338"/>
                  <a:gd name="connsiteY57" fmla="*/ 1846946 h 2403337"/>
                  <a:gd name="connsiteX58" fmla="*/ 301411 w 1744338"/>
                  <a:gd name="connsiteY58" fmla="*/ 1630736 h 2403337"/>
                  <a:gd name="connsiteX59" fmla="*/ 305076 w 1744338"/>
                  <a:gd name="connsiteY59" fmla="*/ 1595006 h 2403337"/>
                  <a:gd name="connsiteX60" fmla="*/ 290876 w 1744338"/>
                  <a:gd name="connsiteY60" fmla="*/ 1528128 h 2403337"/>
                  <a:gd name="connsiteX61" fmla="*/ 278508 w 1744338"/>
                  <a:gd name="connsiteY61" fmla="*/ 1505224 h 2403337"/>
                  <a:gd name="connsiteX62" fmla="*/ 127802 w 1744338"/>
                  <a:gd name="connsiteY62" fmla="*/ 1332989 h 2403337"/>
                  <a:gd name="connsiteX63" fmla="*/ 65046 w 1744338"/>
                  <a:gd name="connsiteY63" fmla="*/ 1218013 h 2403337"/>
                  <a:gd name="connsiteX64" fmla="*/ 0 w 1744338"/>
                  <a:gd name="connsiteY64" fmla="*/ 870336 h 2403337"/>
                  <a:gd name="connsiteX65" fmla="*/ 149790 w 1744338"/>
                  <a:gd name="connsiteY65" fmla="*/ 418678 h 2403337"/>
                  <a:gd name="connsiteX66" fmla="*/ 161699 w 1744338"/>
                  <a:gd name="connsiteY66" fmla="*/ 410890 h 2403337"/>
                  <a:gd name="connsiteX67" fmla="*/ 178190 w 1744338"/>
                  <a:gd name="connsiteY67" fmla="*/ 534570 h 2403337"/>
                  <a:gd name="connsiteX68" fmla="*/ 259269 w 1744338"/>
                  <a:gd name="connsiteY68" fmla="*/ 1182741 h 2403337"/>
                  <a:gd name="connsiteX69" fmla="*/ 297289 w 1744338"/>
                  <a:gd name="connsiteY69" fmla="*/ 1486901 h 2403337"/>
                  <a:gd name="connsiteX70" fmla="*/ 301869 w 1744338"/>
                  <a:gd name="connsiteY70" fmla="*/ 1502476 h 2403337"/>
                  <a:gd name="connsiteX71" fmla="*/ 310573 w 1744338"/>
                  <a:gd name="connsiteY71" fmla="*/ 1532250 h 2403337"/>
                  <a:gd name="connsiteX72" fmla="*/ 322483 w 1744338"/>
                  <a:gd name="connsiteY72" fmla="*/ 1587677 h 2403337"/>
                  <a:gd name="connsiteX73" fmla="*/ 352715 w 1744338"/>
                  <a:gd name="connsiteY73" fmla="*/ 1536831 h 2403337"/>
                  <a:gd name="connsiteX74" fmla="*/ 534570 w 1744338"/>
                  <a:gd name="connsiteY74" fmla="*/ 1275272 h 2403337"/>
                  <a:gd name="connsiteX75" fmla="*/ 542815 w 1744338"/>
                  <a:gd name="connsiteY75" fmla="*/ 1234045 h 2403337"/>
                  <a:gd name="connsiteX76" fmla="*/ 523576 w 1744338"/>
                  <a:gd name="connsiteY76" fmla="*/ 1148386 h 2403337"/>
                  <a:gd name="connsiteX77" fmla="*/ 490595 w 1744338"/>
                  <a:gd name="connsiteY77" fmla="*/ 1080133 h 2403337"/>
                  <a:gd name="connsiteX78" fmla="*/ 450743 w 1744338"/>
                  <a:gd name="connsiteY78" fmla="*/ 1026539 h 2403337"/>
                  <a:gd name="connsiteX79" fmla="*/ 306450 w 1744338"/>
                  <a:gd name="connsiteY79" fmla="*/ 553809 h 2403337"/>
                  <a:gd name="connsiteX80" fmla="*/ 522660 w 1744338"/>
                  <a:gd name="connsiteY80" fmla="*/ 9161 h 2403337"/>
                  <a:gd name="connsiteX81" fmla="*/ 527699 w 1744338"/>
                  <a:gd name="connsiteY81" fmla="*/ 2290 h 2403337"/>
                  <a:gd name="connsiteX82" fmla="*/ 529989 w 1744338"/>
                  <a:gd name="connsiteY82" fmla="*/ 0 h 2403337"/>
                  <a:gd name="connsiteX0" fmla="*/ 529989 w 1744338"/>
                  <a:gd name="connsiteY0" fmla="*/ 0 h 2403337"/>
                  <a:gd name="connsiteX1" fmla="*/ 533196 w 1744338"/>
                  <a:gd name="connsiteY1" fmla="*/ 5955 h 2403337"/>
                  <a:gd name="connsiteX2" fmla="*/ 535028 w 1744338"/>
                  <a:gd name="connsiteY2" fmla="*/ 26568 h 2403337"/>
                  <a:gd name="connsiteX3" fmla="*/ 535028 w 1744338"/>
                  <a:gd name="connsiteY3" fmla="*/ 1082424 h 2403337"/>
                  <a:gd name="connsiteX4" fmla="*/ 532280 w 1744338"/>
                  <a:gd name="connsiteY4" fmla="*/ 1111740 h 2403337"/>
                  <a:gd name="connsiteX5" fmla="*/ 547854 w 1744338"/>
                  <a:gd name="connsiteY5" fmla="*/ 1193277 h 2403337"/>
                  <a:gd name="connsiteX6" fmla="*/ 561138 w 1744338"/>
                  <a:gd name="connsiteY6" fmla="*/ 1242291 h 2403337"/>
                  <a:gd name="connsiteX7" fmla="*/ 599158 w 1744338"/>
                  <a:gd name="connsiteY7" fmla="*/ 1193735 h 2403337"/>
                  <a:gd name="connsiteX8" fmla="*/ 632139 w 1744338"/>
                  <a:gd name="connsiteY8" fmla="*/ 1151593 h 2403337"/>
                  <a:gd name="connsiteX9" fmla="*/ 912924 w 1744338"/>
                  <a:gd name="connsiteY9" fmla="*/ 857230 h 2403337"/>
                  <a:gd name="connsiteX10" fmla="*/ 671991 w 1744338"/>
                  <a:gd name="connsiteY10" fmla="*/ 1178161 h 2403337"/>
                  <a:gd name="connsiteX11" fmla="*/ 663746 w 1744338"/>
                  <a:gd name="connsiteY11" fmla="*/ 1190529 h 2403337"/>
                  <a:gd name="connsiteX12" fmla="*/ 539609 w 1744338"/>
                  <a:gd name="connsiteY12" fmla="*/ 1352228 h 2403337"/>
                  <a:gd name="connsiteX13" fmla="*/ 530905 w 1744338"/>
                  <a:gd name="connsiteY13" fmla="*/ 1364596 h 2403337"/>
                  <a:gd name="connsiteX14" fmla="*/ 547396 w 1744338"/>
                  <a:gd name="connsiteY14" fmla="*/ 1361847 h 2403337"/>
                  <a:gd name="connsiteX15" fmla="*/ 655043 w 1744338"/>
                  <a:gd name="connsiteY15" fmla="*/ 1341692 h 2403337"/>
                  <a:gd name="connsiteX16" fmla="*/ 681153 w 1744338"/>
                  <a:gd name="connsiteY16" fmla="*/ 1326576 h 2403337"/>
                  <a:gd name="connsiteX17" fmla="*/ 1252827 w 1744338"/>
                  <a:gd name="connsiteY17" fmla="*/ 962867 h 2403337"/>
                  <a:gd name="connsiteX18" fmla="*/ 1734718 w 1744338"/>
                  <a:gd name="connsiteY18" fmla="*/ 1045778 h 2403337"/>
                  <a:gd name="connsiteX19" fmla="*/ 1744338 w 1744338"/>
                  <a:gd name="connsiteY19" fmla="*/ 1049443 h 2403337"/>
                  <a:gd name="connsiteX20" fmla="*/ 1744338 w 1744338"/>
                  <a:gd name="connsiteY20" fmla="*/ 1052649 h 2403337"/>
                  <a:gd name="connsiteX21" fmla="*/ 1743422 w 1744338"/>
                  <a:gd name="connsiteY21" fmla="*/ 1053565 h 2403337"/>
                  <a:gd name="connsiteX22" fmla="*/ 1742047 w 1744338"/>
                  <a:gd name="connsiteY22" fmla="*/ 1053107 h 2403337"/>
                  <a:gd name="connsiteX23" fmla="*/ 1724641 w 1744338"/>
                  <a:gd name="connsiteY23" fmla="*/ 1061352 h 2403337"/>
                  <a:gd name="connsiteX24" fmla="*/ 1357267 w 1744338"/>
                  <a:gd name="connsiteY24" fmla="*/ 1162586 h 2403337"/>
                  <a:gd name="connsiteX25" fmla="*/ 1068682 w 1744338"/>
                  <a:gd name="connsiteY25" fmla="*/ 1242291 h 2403337"/>
                  <a:gd name="connsiteX26" fmla="*/ 693979 w 1744338"/>
                  <a:gd name="connsiteY26" fmla="*/ 1345815 h 2403337"/>
                  <a:gd name="connsiteX27" fmla="*/ 676114 w 1744338"/>
                  <a:gd name="connsiteY27" fmla="*/ 1353144 h 2403337"/>
                  <a:gd name="connsiteX28" fmla="*/ 629849 w 1744338"/>
                  <a:gd name="connsiteY28" fmla="*/ 1360931 h 2403337"/>
                  <a:gd name="connsiteX29" fmla="*/ 527241 w 1744338"/>
                  <a:gd name="connsiteY29" fmla="*/ 1385667 h 2403337"/>
                  <a:gd name="connsiteX30" fmla="*/ 516705 w 1744338"/>
                  <a:gd name="connsiteY30" fmla="*/ 1393454 h 2403337"/>
                  <a:gd name="connsiteX31" fmla="*/ 429213 w 1744338"/>
                  <a:gd name="connsiteY31" fmla="*/ 1521257 h 2403337"/>
                  <a:gd name="connsiteX32" fmla="*/ 510292 w 1744338"/>
                  <a:gd name="connsiteY32" fmla="*/ 1509347 h 2403337"/>
                  <a:gd name="connsiteX33" fmla="*/ 522202 w 1744338"/>
                  <a:gd name="connsiteY33" fmla="*/ 1503850 h 2403337"/>
                  <a:gd name="connsiteX34" fmla="*/ 529531 w 1744338"/>
                  <a:gd name="connsiteY34" fmla="*/ 1524005 h 2403337"/>
                  <a:gd name="connsiteX35" fmla="*/ 516247 w 1744338"/>
                  <a:gd name="connsiteY35" fmla="*/ 1523547 h 2403337"/>
                  <a:gd name="connsiteX36" fmla="*/ 485556 w 1744338"/>
                  <a:gd name="connsiteY36" fmla="*/ 1525837 h 2403337"/>
                  <a:gd name="connsiteX37" fmla="*/ 416387 w 1744338"/>
                  <a:gd name="connsiteY37" fmla="*/ 1542786 h 2403337"/>
                  <a:gd name="connsiteX38" fmla="*/ 404935 w 1744338"/>
                  <a:gd name="connsiteY38" fmla="*/ 1553322 h 2403337"/>
                  <a:gd name="connsiteX39" fmla="*/ 259727 w 1744338"/>
                  <a:gd name="connsiteY39" fmla="*/ 1858397 h 2403337"/>
                  <a:gd name="connsiteX40" fmla="*/ 272095 w 1744338"/>
                  <a:gd name="connsiteY40" fmla="*/ 1875346 h 2403337"/>
                  <a:gd name="connsiteX41" fmla="*/ 298663 w 1744338"/>
                  <a:gd name="connsiteY41" fmla="*/ 1876262 h 2403337"/>
                  <a:gd name="connsiteX42" fmla="*/ 301869 w 1744338"/>
                  <a:gd name="connsiteY42" fmla="*/ 1877636 h 2403337"/>
                  <a:gd name="connsiteX43" fmla="*/ 250107 w 1744338"/>
                  <a:gd name="connsiteY43" fmla="*/ 1914740 h 2403337"/>
                  <a:gd name="connsiteX44" fmla="*/ 238197 w 1744338"/>
                  <a:gd name="connsiteY44" fmla="*/ 1930773 h 2403337"/>
                  <a:gd name="connsiteX45" fmla="*/ 206590 w 1744338"/>
                  <a:gd name="connsiteY45" fmla="*/ 2211113 h 2403337"/>
                  <a:gd name="connsiteX46" fmla="*/ 207965 w 1744338"/>
                  <a:gd name="connsiteY46" fmla="*/ 2215235 h 2403337"/>
                  <a:gd name="connsiteX47" fmla="*/ 244610 w 1744338"/>
                  <a:gd name="connsiteY47" fmla="*/ 2193248 h 2403337"/>
                  <a:gd name="connsiteX48" fmla="*/ 213003 w 1744338"/>
                  <a:gd name="connsiteY48" fmla="*/ 2275243 h 2403337"/>
                  <a:gd name="connsiteX49" fmla="*/ 207049 w 1744338"/>
                  <a:gd name="connsiteY49" fmla="*/ 2310056 h 2403337"/>
                  <a:gd name="connsiteX50" fmla="*/ 208423 w 1744338"/>
                  <a:gd name="connsiteY50" fmla="*/ 2393425 h 2403337"/>
                  <a:gd name="connsiteX51" fmla="*/ 197887 w 1744338"/>
                  <a:gd name="connsiteY51" fmla="*/ 2402587 h 2403337"/>
                  <a:gd name="connsiteX52" fmla="*/ 162616 w 1744338"/>
                  <a:gd name="connsiteY52" fmla="*/ 2401670 h 2403337"/>
                  <a:gd name="connsiteX53" fmla="*/ 158493 w 1744338"/>
                  <a:gd name="connsiteY53" fmla="*/ 2398922 h 2403337"/>
                  <a:gd name="connsiteX54" fmla="*/ 155744 w 1744338"/>
                  <a:gd name="connsiteY54" fmla="*/ 2387470 h 2403337"/>
                  <a:gd name="connsiteX55" fmla="*/ 152538 w 1744338"/>
                  <a:gd name="connsiteY55" fmla="*/ 2183628 h 2403337"/>
                  <a:gd name="connsiteX56" fmla="*/ 208881 w 1744338"/>
                  <a:gd name="connsiteY56" fmla="*/ 1846946 h 2403337"/>
                  <a:gd name="connsiteX57" fmla="*/ 301411 w 1744338"/>
                  <a:gd name="connsiteY57" fmla="*/ 1630736 h 2403337"/>
                  <a:gd name="connsiteX58" fmla="*/ 305076 w 1744338"/>
                  <a:gd name="connsiteY58" fmla="*/ 1595006 h 2403337"/>
                  <a:gd name="connsiteX59" fmla="*/ 290876 w 1744338"/>
                  <a:gd name="connsiteY59" fmla="*/ 1528128 h 2403337"/>
                  <a:gd name="connsiteX60" fmla="*/ 278508 w 1744338"/>
                  <a:gd name="connsiteY60" fmla="*/ 1505224 h 2403337"/>
                  <a:gd name="connsiteX61" fmla="*/ 127802 w 1744338"/>
                  <a:gd name="connsiteY61" fmla="*/ 1332989 h 2403337"/>
                  <a:gd name="connsiteX62" fmla="*/ 65046 w 1744338"/>
                  <a:gd name="connsiteY62" fmla="*/ 1218013 h 2403337"/>
                  <a:gd name="connsiteX63" fmla="*/ 0 w 1744338"/>
                  <a:gd name="connsiteY63" fmla="*/ 870336 h 2403337"/>
                  <a:gd name="connsiteX64" fmla="*/ 149790 w 1744338"/>
                  <a:gd name="connsiteY64" fmla="*/ 418678 h 2403337"/>
                  <a:gd name="connsiteX65" fmla="*/ 161699 w 1744338"/>
                  <a:gd name="connsiteY65" fmla="*/ 410890 h 2403337"/>
                  <a:gd name="connsiteX66" fmla="*/ 178190 w 1744338"/>
                  <a:gd name="connsiteY66" fmla="*/ 534570 h 2403337"/>
                  <a:gd name="connsiteX67" fmla="*/ 259269 w 1744338"/>
                  <a:gd name="connsiteY67" fmla="*/ 1182741 h 2403337"/>
                  <a:gd name="connsiteX68" fmla="*/ 297289 w 1744338"/>
                  <a:gd name="connsiteY68" fmla="*/ 1486901 h 2403337"/>
                  <a:gd name="connsiteX69" fmla="*/ 301869 w 1744338"/>
                  <a:gd name="connsiteY69" fmla="*/ 1502476 h 2403337"/>
                  <a:gd name="connsiteX70" fmla="*/ 310573 w 1744338"/>
                  <a:gd name="connsiteY70" fmla="*/ 1532250 h 2403337"/>
                  <a:gd name="connsiteX71" fmla="*/ 322483 w 1744338"/>
                  <a:gd name="connsiteY71" fmla="*/ 1587677 h 2403337"/>
                  <a:gd name="connsiteX72" fmla="*/ 352715 w 1744338"/>
                  <a:gd name="connsiteY72" fmla="*/ 1536831 h 2403337"/>
                  <a:gd name="connsiteX73" fmla="*/ 534570 w 1744338"/>
                  <a:gd name="connsiteY73" fmla="*/ 1275272 h 2403337"/>
                  <a:gd name="connsiteX74" fmla="*/ 542815 w 1744338"/>
                  <a:gd name="connsiteY74" fmla="*/ 1234045 h 2403337"/>
                  <a:gd name="connsiteX75" fmla="*/ 523576 w 1744338"/>
                  <a:gd name="connsiteY75" fmla="*/ 1148386 h 2403337"/>
                  <a:gd name="connsiteX76" fmla="*/ 490595 w 1744338"/>
                  <a:gd name="connsiteY76" fmla="*/ 1080133 h 2403337"/>
                  <a:gd name="connsiteX77" fmla="*/ 450743 w 1744338"/>
                  <a:gd name="connsiteY77" fmla="*/ 1026539 h 2403337"/>
                  <a:gd name="connsiteX78" fmla="*/ 306450 w 1744338"/>
                  <a:gd name="connsiteY78" fmla="*/ 553809 h 2403337"/>
                  <a:gd name="connsiteX79" fmla="*/ 522660 w 1744338"/>
                  <a:gd name="connsiteY79" fmla="*/ 9161 h 2403337"/>
                  <a:gd name="connsiteX80" fmla="*/ 527699 w 1744338"/>
                  <a:gd name="connsiteY80" fmla="*/ 2290 h 2403337"/>
                  <a:gd name="connsiteX81" fmla="*/ 529989 w 1744338"/>
                  <a:gd name="connsiteY81" fmla="*/ 0 h 2403337"/>
                  <a:gd name="connsiteX0" fmla="*/ 529989 w 1744338"/>
                  <a:gd name="connsiteY0" fmla="*/ 0 h 2403337"/>
                  <a:gd name="connsiteX1" fmla="*/ 533196 w 1744338"/>
                  <a:gd name="connsiteY1" fmla="*/ 5955 h 2403337"/>
                  <a:gd name="connsiteX2" fmla="*/ 535028 w 1744338"/>
                  <a:gd name="connsiteY2" fmla="*/ 26568 h 2403337"/>
                  <a:gd name="connsiteX3" fmla="*/ 535028 w 1744338"/>
                  <a:gd name="connsiteY3" fmla="*/ 1082424 h 2403337"/>
                  <a:gd name="connsiteX4" fmla="*/ 532280 w 1744338"/>
                  <a:gd name="connsiteY4" fmla="*/ 1111740 h 2403337"/>
                  <a:gd name="connsiteX5" fmla="*/ 547854 w 1744338"/>
                  <a:gd name="connsiteY5" fmla="*/ 1193277 h 2403337"/>
                  <a:gd name="connsiteX6" fmla="*/ 561138 w 1744338"/>
                  <a:gd name="connsiteY6" fmla="*/ 1242291 h 2403337"/>
                  <a:gd name="connsiteX7" fmla="*/ 599158 w 1744338"/>
                  <a:gd name="connsiteY7" fmla="*/ 1193735 h 2403337"/>
                  <a:gd name="connsiteX8" fmla="*/ 632139 w 1744338"/>
                  <a:gd name="connsiteY8" fmla="*/ 1151593 h 2403337"/>
                  <a:gd name="connsiteX9" fmla="*/ 912924 w 1744338"/>
                  <a:gd name="connsiteY9" fmla="*/ 857230 h 2403337"/>
                  <a:gd name="connsiteX10" fmla="*/ 671991 w 1744338"/>
                  <a:gd name="connsiteY10" fmla="*/ 1178161 h 2403337"/>
                  <a:gd name="connsiteX11" fmla="*/ 663746 w 1744338"/>
                  <a:gd name="connsiteY11" fmla="*/ 1190529 h 2403337"/>
                  <a:gd name="connsiteX12" fmla="*/ 539609 w 1744338"/>
                  <a:gd name="connsiteY12" fmla="*/ 1352228 h 2403337"/>
                  <a:gd name="connsiteX13" fmla="*/ 530905 w 1744338"/>
                  <a:gd name="connsiteY13" fmla="*/ 1364596 h 2403337"/>
                  <a:gd name="connsiteX14" fmla="*/ 547396 w 1744338"/>
                  <a:gd name="connsiteY14" fmla="*/ 1361847 h 2403337"/>
                  <a:gd name="connsiteX15" fmla="*/ 655043 w 1744338"/>
                  <a:gd name="connsiteY15" fmla="*/ 1341692 h 2403337"/>
                  <a:gd name="connsiteX16" fmla="*/ 681153 w 1744338"/>
                  <a:gd name="connsiteY16" fmla="*/ 1326576 h 2403337"/>
                  <a:gd name="connsiteX17" fmla="*/ 1252827 w 1744338"/>
                  <a:gd name="connsiteY17" fmla="*/ 962867 h 2403337"/>
                  <a:gd name="connsiteX18" fmla="*/ 1734718 w 1744338"/>
                  <a:gd name="connsiteY18" fmla="*/ 1045778 h 2403337"/>
                  <a:gd name="connsiteX19" fmla="*/ 1744338 w 1744338"/>
                  <a:gd name="connsiteY19" fmla="*/ 1049443 h 2403337"/>
                  <a:gd name="connsiteX20" fmla="*/ 1744338 w 1744338"/>
                  <a:gd name="connsiteY20" fmla="*/ 1052649 h 2403337"/>
                  <a:gd name="connsiteX21" fmla="*/ 1743422 w 1744338"/>
                  <a:gd name="connsiteY21" fmla="*/ 1053565 h 2403337"/>
                  <a:gd name="connsiteX22" fmla="*/ 1742047 w 1744338"/>
                  <a:gd name="connsiteY22" fmla="*/ 1053107 h 2403337"/>
                  <a:gd name="connsiteX23" fmla="*/ 1724641 w 1744338"/>
                  <a:gd name="connsiteY23" fmla="*/ 1061352 h 2403337"/>
                  <a:gd name="connsiteX24" fmla="*/ 1357267 w 1744338"/>
                  <a:gd name="connsiteY24" fmla="*/ 1162586 h 2403337"/>
                  <a:gd name="connsiteX25" fmla="*/ 1068682 w 1744338"/>
                  <a:gd name="connsiteY25" fmla="*/ 1242291 h 2403337"/>
                  <a:gd name="connsiteX26" fmla="*/ 693979 w 1744338"/>
                  <a:gd name="connsiteY26" fmla="*/ 1345815 h 2403337"/>
                  <a:gd name="connsiteX27" fmla="*/ 676114 w 1744338"/>
                  <a:gd name="connsiteY27" fmla="*/ 1353144 h 2403337"/>
                  <a:gd name="connsiteX28" fmla="*/ 629849 w 1744338"/>
                  <a:gd name="connsiteY28" fmla="*/ 1360931 h 2403337"/>
                  <a:gd name="connsiteX29" fmla="*/ 527241 w 1744338"/>
                  <a:gd name="connsiteY29" fmla="*/ 1385667 h 2403337"/>
                  <a:gd name="connsiteX30" fmla="*/ 516705 w 1744338"/>
                  <a:gd name="connsiteY30" fmla="*/ 1393454 h 2403337"/>
                  <a:gd name="connsiteX31" fmla="*/ 429213 w 1744338"/>
                  <a:gd name="connsiteY31" fmla="*/ 1521257 h 2403337"/>
                  <a:gd name="connsiteX32" fmla="*/ 510292 w 1744338"/>
                  <a:gd name="connsiteY32" fmla="*/ 1509347 h 2403337"/>
                  <a:gd name="connsiteX33" fmla="*/ 522202 w 1744338"/>
                  <a:gd name="connsiteY33" fmla="*/ 1503850 h 2403337"/>
                  <a:gd name="connsiteX34" fmla="*/ 529531 w 1744338"/>
                  <a:gd name="connsiteY34" fmla="*/ 1524005 h 2403337"/>
                  <a:gd name="connsiteX35" fmla="*/ 516247 w 1744338"/>
                  <a:gd name="connsiteY35" fmla="*/ 1523547 h 2403337"/>
                  <a:gd name="connsiteX36" fmla="*/ 416387 w 1744338"/>
                  <a:gd name="connsiteY36" fmla="*/ 1542786 h 2403337"/>
                  <a:gd name="connsiteX37" fmla="*/ 404935 w 1744338"/>
                  <a:gd name="connsiteY37" fmla="*/ 1553322 h 2403337"/>
                  <a:gd name="connsiteX38" fmla="*/ 259727 w 1744338"/>
                  <a:gd name="connsiteY38" fmla="*/ 1858397 h 2403337"/>
                  <a:gd name="connsiteX39" fmla="*/ 272095 w 1744338"/>
                  <a:gd name="connsiteY39" fmla="*/ 1875346 h 2403337"/>
                  <a:gd name="connsiteX40" fmla="*/ 298663 w 1744338"/>
                  <a:gd name="connsiteY40" fmla="*/ 1876262 h 2403337"/>
                  <a:gd name="connsiteX41" fmla="*/ 301869 w 1744338"/>
                  <a:gd name="connsiteY41" fmla="*/ 1877636 h 2403337"/>
                  <a:gd name="connsiteX42" fmla="*/ 250107 w 1744338"/>
                  <a:gd name="connsiteY42" fmla="*/ 1914740 h 2403337"/>
                  <a:gd name="connsiteX43" fmla="*/ 238197 w 1744338"/>
                  <a:gd name="connsiteY43" fmla="*/ 1930773 h 2403337"/>
                  <a:gd name="connsiteX44" fmla="*/ 206590 w 1744338"/>
                  <a:gd name="connsiteY44" fmla="*/ 2211113 h 2403337"/>
                  <a:gd name="connsiteX45" fmla="*/ 207965 w 1744338"/>
                  <a:gd name="connsiteY45" fmla="*/ 2215235 h 2403337"/>
                  <a:gd name="connsiteX46" fmla="*/ 244610 w 1744338"/>
                  <a:gd name="connsiteY46" fmla="*/ 2193248 h 2403337"/>
                  <a:gd name="connsiteX47" fmla="*/ 213003 w 1744338"/>
                  <a:gd name="connsiteY47" fmla="*/ 2275243 h 2403337"/>
                  <a:gd name="connsiteX48" fmla="*/ 207049 w 1744338"/>
                  <a:gd name="connsiteY48" fmla="*/ 2310056 h 2403337"/>
                  <a:gd name="connsiteX49" fmla="*/ 208423 w 1744338"/>
                  <a:gd name="connsiteY49" fmla="*/ 2393425 h 2403337"/>
                  <a:gd name="connsiteX50" fmla="*/ 197887 w 1744338"/>
                  <a:gd name="connsiteY50" fmla="*/ 2402587 h 2403337"/>
                  <a:gd name="connsiteX51" fmla="*/ 162616 w 1744338"/>
                  <a:gd name="connsiteY51" fmla="*/ 2401670 h 2403337"/>
                  <a:gd name="connsiteX52" fmla="*/ 158493 w 1744338"/>
                  <a:gd name="connsiteY52" fmla="*/ 2398922 h 2403337"/>
                  <a:gd name="connsiteX53" fmla="*/ 155744 w 1744338"/>
                  <a:gd name="connsiteY53" fmla="*/ 2387470 h 2403337"/>
                  <a:gd name="connsiteX54" fmla="*/ 152538 w 1744338"/>
                  <a:gd name="connsiteY54" fmla="*/ 2183628 h 2403337"/>
                  <a:gd name="connsiteX55" fmla="*/ 208881 w 1744338"/>
                  <a:gd name="connsiteY55" fmla="*/ 1846946 h 2403337"/>
                  <a:gd name="connsiteX56" fmla="*/ 301411 w 1744338"/>
                  <a:gd name="connsiteY56" fmla="*/ 1630736 h 2403337"/>
                  <a:gd name="connsiteX57" fmla="*/ 305076 w 1744338"/>
                  <a:gd name="connsiteY57" fmla="*/ 1595006 h 2403337"/>
                  <a:gd name="connsiteX58" fmla="*/ 290876 w 1744338"/>
                  <a:gd name="connsiteY58" fmla="*/ 1528128 h 2403337"/>
                  <a:gd name="connsiteX59" fmla="*/ 278508 w 1744338"/>
                  <a:gd name="connsiteY59" fmla="*/ 1505224 h 2403337"/>
                  <a:gd name="connsiteX60" fmla="*/ 127802 w 1744338"/>
                  <a:gd name="connsiteY60" fmla="*/ 1332989 h 2403337"/>
                  <a:gd name="connsiteX61" fmla="*/ 65046 w 1744338"/>
                  <a:gd name="connsiteY61" fmla="*/ 1218013 h 2403337"/>
                  <a:gd name="connsiteX62" fmla="*/ 0 w 1744338"/>
                  <a:gd name="connsiteY62" fmla="*/ 870336 h 2403337"/>
                  <a:gd name="connsiteX63" fmla="*/ 149790 w 1744338"/>
                  <a:gd name="connsiteY63" fmla="*/ 418678 h 2403337"/>
                  <a:gd name="connsiteX64" fmla="*/ 161699 w 1744338"/>
                  <a:gd name="connsiteY64" fmla="*/ 410890 h 2403337"/>
                  <a:gd name="connsiteX65" fmla="*/ 178190 w 1744338"/>
                  <a:gd name="connsiteY65" fmla="*/ 534570 h 2403337"/>
                  <a:gd name="connsiteX66" fmla="*/ 259269 w 1744338"/>
                  <a:gd name="connsiteY66" fmla="*/ 1182741 h 2403337"/>
                  <a:gd name="connsiteX67" fmla="*/ 297289 w 1744338"/>
                  <a:gd name="connsiteY67" fmla="*/ 1486901 h 2403337"/>
                  <a:gd name="connsiteX68" fmla="*/ 301869 w 1744338"/>
                  <a:gd name="connsiteY68" fmla="*/ 1502476 h 2403337"/>
                  <a:gd name="connsiteX69" fmla="*/ 310573 w 1744338"/>
                  <a:gd name="connsiteY69" fmla="*/ 1532250 h 2403337"/>
                  <a:gd name="connsiteX70" fmla="*/ 322483 w 1744338"/>
                  <a:gd name="connsiteY70" fmla="*/ 1587677 h 2403337"/>
                  <a:gd name="connsiteX71" fmla="*/ 352715 w 1744338"/>
                  <a:gd name="connsiteY71" fmla="*/ 1536831 h 2403337"/>
                  <a:gd name="connsiteX72" fmla="*/ 534570 w 1744338"/>
                  <a:gd name="connsiteY72" fmla="*/ 1275272 h 2403337"/>
                  <a:gd name="connsiteX73" fmla="*/ 542815 w 1744338"/>
                  <a:gd name="connsiteY73" fmla="*/ 1234045 h 2403337"/>
                  <a:gd name="connsiteX74" fmla="*/ 523576 w 1744338"/>
                  <a:gd name="connsiteY74" fmla="*/ 1148386 h 2403337"/>
                  <a:gd name="connsiteX75" fmla="*/ 490595 w 1744338"/>
                  <a:gd name="connsiteY75" fmla="*/ 1080133 h 2403337"/>
                  <a:gd name="connsiteX76" fmla="*/ 450743 w 1744338"/>
                  <a:gd name="connsiteY76" fmla="*/ 1026539 h 2403337"/>
                  <a:gd name="connsiteX77" fmla="*/ 306450 w 1744338"/>
                  <a:gd name="connsiteY77" fmla="*/ 553809 h 2403337"/>
                  <a:gd name="connsiteX78" fmla="*/ 522660 w 1744338"/>
                  <a:gd name="connsiteY78" fmla="*/ 9161 h 2403337"/>
                  <a:gd name="connsiteX79" fmla="*/ 527699 w 1744338"/>
                  <a:gd name="connsiteY79" fmla="*/ 2290 h 2403337"/>
                  <a:gd name="connsiteX80" fmla="*/ 529989 w 1744338"/>
                  <a:gd name="connsiteY80" fmla="*/ 0 h 2403337"/>
                  <a:gd name="connsiteX0" fmla="*/ 529989 w 1744338"/>
                  <a:gd name="connsiteY0" fmla="*/ 0 h 2403337"/>
                  <a:gd name="connsiteX1" fmla="*/ 533196 w 1744338"/>
                  <a:gd name="connsiteY1" fmla="*/ 5955 h 2403337"/>
                  <a:gd name="connsiteX2" fmla="*/ 535028 w 1744338"/>
                  <a:gd name="connsiteY2" fmla="*/ 26568 h 2403337"/>
                  <a:gd name="connsiteX3" fmla="*/ 535028 w 1744338"/>
                  <a:gd name="connsiteY3" fmla="*/ 1082424 h 2403337"/>
                  <a:gd name="connsiteX4" fmla="*/ 532280 w 1744338"/>
                  <a:gd name="connsiteY4" fmla="*/ 1111740 h 2403337"/>
                  <a:gd name="connsiteX5" fmla="*/ 547854 w 1744338"/>
                  <a:gd name="connsiteY5" fmla="*/ 1193277 h 2403337"/>
                  <a:gd name="connsiteX6" fmla="*/ 561138 w 1744338"/>
                  <a:gd name="connsiteY6" fmla="*/ 1242291 h 2403337"/>
                  <a:gd name="connsiteX7" fmla="*/ 599158 w 1744338"/>
                  <a:gd name="connsiteY7" fmla="*/ 1193735 h 2403337"/>
                  <a:gd name="connsiteX8" fmla="*/ 632139 w 1744338"/>
                  <a:gd name="connsiteY8" fmla="*/ 1151593 h 2403337"/>
                  <a:gd name="connsiteX9" fmla="*/ 912924 w 1744338"/>
                  <a:gd name="connsiteY9" fmla="*/ 857230 h 2403337"/>
                  <a:gd name="connsiteX10" fmla="*/ 671991 w 1744338"/>
                  <a:gd name="connsiteY10" fmla="*/ 1178161 h 2403337"/>
                  <a:gd name="connsiteX11" fmla="*/ 663746 w 1744338"/>
                  <a:gd name="connsiteY11" fmla="*/ 1190529 h 2403337"/>
                  <a:gd name="connsiteX12" fmla="*/ 539609 w 1744338"/>
                  <a:gd name="connsiteY12" fmla="*/ 1352228 h 2403337"/>
                  <a:gd name="connsiteX13" fmla="*/ 530905 w 1744338"/>
                  <a:gd name="connsiteY13" fmla="*/ 1364596 h 2403337"/>
                  <a:gd name="connsiteX14" fmla="*/ 547396 w 1744338"/>
                  <a:gd name="connsiteY14" fmla="*/ 1361847 h 2403337"/>
                  <a:gd name="connsiteX15" fmla="*/ 655043 w 1744338"/>
                  <a:gd name="connsiteY15" fmla="*/ 1341692 h 2403337"/>
                  <a:gd name="connsiteX16" fmla="*/ 681153 w 1744338"/>
                  <a:gd name="connsiteY16" fmla="*/ 1326576 h 2403337"/>
                  <a:gd name="connsiteX17" fmla="*/ 1252827 w 1744338"/>
                  <a:gd name="connsiteY17" fmla="*/ 962867 h 2403337"/>
                  <a:gd name="connsiteX18" fmla="*/ 1734718 w 1744338"/>
                  <a:gd name="connsiteY18" fmla="*/ 1045778 h 2403337"/>
                  <a:gd name="connsiteX19" fmla="*/ 1744338 w 1744338"/>
                  <a:gd name="connsiteY19" fmla="*/ 1049443 h 2403337"/>
                  <a:gd name="connsiteX20" fmla="*/ 1744338 w 1744338"/>
                  <a:gd name="connsiteY20" fmla="*/ 1052649 h 2403337"/>
                  <a:gd name="connsiteX21" fmla="*/ 1743422 w 1744338"/>
                  <a:gd name="connsiteY21" fmla="*/ 1053565 h 2403337"/>
                  <a:gd name="connsiteX22" fmla="*/ 1742047 w 1744338"/>
                  <a:gd name="connsiteY22" fmla="*/ 1053107 h 2403337"/>
                  <a:gd name="connsiteX23" fmla="*/ 1724641 w 1744338"/>
                  <a:gd name="connsiteY23" fmla="*/ 1061352 h 2403337"/>
                  <a:gd name="connsiteX24" fmla="*/ 1357267 w 1744338"/>
                  <a:gd name="connsiteY24" fmla="*/ 1162586 h 2403337"/>
                  <a:gd name="connsiteX25" fmla="*/ 1068682 w 1744338"/>
                  <a:gd name="connsiteY25" fmla="*/ 1242291 h 2403337"/>
                  <a:gd name="connsiteX26" fmla="*/ 693979 w 1744338"/>
                  <a:gd name="connsiteY26" fmla="*/ 1345815 h 2403337"/>
                  <a:gd name="connsiteX27" fmla="*/ 676114 w 1744338"/>
                  <a:gd name="connsiteY27" fmla="*/ 1353144 h 2403337"/>
                  <a:gd name="connsiteX28" fmla="*/ 629849 w 1744338"/>
                  <a:gd name="connsiteY28" fmla="*/ 1360931 h 2403337"/>
                  <a:gd name="connsiteX29" fmla="*/ 527241 w 1744338"/>
                  <a:gd name="connsiteY29" fmla="*/ 1385667 h 2403337"/>
                  <a:gd name="connsiteX30" fmla="*/ 516705 w 1744338"/>
                  <a:gd name="connsiteY30" fmla="*/ 1393454 h 2403337"/>
                  <a:gd name="connsiteX31" fmla="*/ 429213 w 1744338"/>
                  <a:gd name="connsiteY31" fmla="*/ 1521257 h 2403337"/>
                  <a:gd name="connsiteX32" fmla="*/ 510292 w 1744338"/>
                  <a:gd name="connsiteY32" fmla="*/ 1509347 h 2403337"/>
                  <a:gd name="connsiteX33" fmla="*/ 522202 w 1744338"/>
                  <a:gd name="connsiteY33" fmla="*/ 1503850 h 2403337"/>
                  <a:gd name="connsiteX34" fmla="*/ 529531 w 1744338"/>
                  <a:gd name="connsiteY34" fmla="*/ 1524005 h 2403337"/>
                  <a:gd name="connsiteX35" fmla="*/ 416387 w 1744338"/>
                  <a:gd name="connsiteY35" fmla="*/ 1542786 h 2403337"/>
                  <a:gd name="connsiteX36" fmla="*/ 404935 w 1744338"/>
                  <a:gd name="connsiteY36" fmla="*/ 1553322 h 2403337"/>
                  <a:gd name="connsiteX37" fmla="*/ 259727 w 1744338"/>
                  <a:gd name="connsiteY37" fmla="*/ 1858397 h 2403337"/>
                  <a:gd name="connsiteX38" fmla="*/ 272095 w 1744338"/>
                  <a:gd name="connsiteY38" fmla="*/ 1875346 h 2403337"/>
                  <a:gd name="connsiteX39" fmla="*/ 298663 w 1744338"/>
                  <a:gd name="connsiteY39" fmla="*/ 1876262 h 2403337"/>
                  <a:gd name="connsiteX40" fmla="*/ 301869 w 1744338"/>
                  <a:gd name="connsiteY40" fmla="*/ 1877636 h 2403337"/>
                  <a:gd name="connsiteX41" fmla="*/ 250107 w 1744338"/>
                  <a:gd name="connsiteY41" fmla="*/ 1914740 h 2403337"/>
                  <a:gd name="connsiteX42" fmla="*/ 238197 w 1744338"/>
                  <a:gd name="connsiteY42" fmla="*/ 1930773 h 2403337"/>
                  <a:gd name="connsiteX43" fmla="*/ 206590 w 1744338"/>
                  <a:gd name="connsiteY43" fmla="*/ 2211113 h 2403337"/>
                  <a:gd name="connsiteX44" fmla="*/ 207965 w 1744338"/>
                  <a:gd name="connsiteY44" fmla="*/ 2215235 h 2403337"/>
                  <a:gd name="connsiteX45" fmla="*/ 244610 w 1744338"/>
                  <a:gd name="connsiteY45" fmla="*/ 2193248 h 2403337"/>
                  <a:gd name="connsiteX46" fmla="*/ 213003 w 1744338"/>
                  <a:gd name="connsiteY46" fmla="*/ 2275243 h 2403337"/>
                  <a:gd name="connsiteX47" fmla="*/ 207049 w 1744338"/>
                  <a:gd name="connsiteY47" fmla="*/ 2310056 h 2403337"/>
                  <a:gd name="connsiteX48" fmla="*/ 208423 w 1744338"/>
                  <a:gd name="connsiteY48" fmla="*/ 2393425 h 2403337"/>
                  <a:gd name="connsiteX49" fmla="*/ 197887 w 1744338"/>
                  <a:gd name="connsiteY49" fmla="*/ 2402587 h 2403337"/>
                  <a:gd name="connsiteX50" fmla="*/ 162616 w 1744338"/>
                  <a:gd name="connsiteY50" fmla="*/ 2401670 h 2403337"/>
                  <a:gd name="connsiteX51" fmla="*/ 158493 w 1744338"/>
                  <a:gd name="connsiteY51" fmla="*/ 2398922 h 2403337"/>
                  <a:gd name="connsiteX52" fmla="*/ 155744 w 1744338"/>
                  <a:gd name="connsiteY52" fmla="*/ 2387470 h 2403337"/>
                  <a:gd name="connsiteX53" fmla="*/ 152538 w 1744338"/>
                  <a:gd name="connsiteY53" fmla="*/ 2183628 h 2403337"/>
                  <a:gd name="connsiteX54" fmla="*/ 208881 w 1744338"/>
                  <a:gd name="connsiteY54" fmla="*/ 1846946 h 2403337"/>
                  <a:gd name="connsiteX55" fmla="*/ 301411 w 1744338"/>
                  <a:gd name="connsiteY55" fmla="*/ 1630736 h 2403337"/>
                  <a:gd name="connsiteX56" fmla="*/ 305076 w 1744338"/>
                  <a:gd name="connsiteY56" fmla="*/ 1595006 h 2403337"/>
                  <a:gd name="connsiteX57" fmla="*/ 290876 w 1744338"/>
                  <a:gd name="connsiteY57" fmla="*/ 1528128 h 2403337"/>
                  <a:gd name="connsiteX58" fmla="*/ 278508 w 1744338"/>
                  <a:gd name="connsiteY58" fmla="*/ 1505224 h 2403337"/>
                  <a:gd name="connsiteX59" fmla="*/ 127802 w 1744338"/>
                  <a:gd name="connsiteY59" fmla="*/ 1332989 h 2403337"/>
                  <a:gd name="connsiteX60" fmla="*/ 65046 w 1744338"/>
                  <a:gd name="connsiteY60" fmla="*/ 1218013 h 2403337"/>
                  <a:gd name="connsiteX61" fmla="*/ 0 w 1744338"/>
                  <a:gd name="connsiteY61" fmla="*/ 870336 h 2403337"/>
                  <a:gd name="connsiteX62" fmla="*/ 149790 w 1744338"/>
                  <a:gd name="connsiteY62" fmla="*/ 418678 h 2403337"/>
                  <a:gd name="connsiteX63" fmla="*/ 161699 w 1744338"/>
                  <a:gd name="connsiteY63" fmla="*/ 410890 h 2403337"/>
                  <a:gd name="connsiteX64" fmla="*/ 178190 w 1744338"/>
                  <a:gd name="connsiteY64" fmla="*/ 534570 h 2403337"/>
                  <a:gd name="connsiteX65" fmla="*/ 259269 w 1744338"/>
                  <a:gd name="connsiteY65" fmla="*/ 1182741 h 2403337"/>
                  <a:gd name="connsiteX66" fmla="*/ 297289 w 1744338"/>
                  <a:gd name="connsiteY66" fmla="*/ 1486901 h 2403337"/>
                  <a:gd name="connsiteX67" fmla="*/ 301869 w 1744338"/>
                  <a:gd name="connsiteY67" fmla="*/ 1502476 h 2403337"/>
                  <a:gd name="connsiteX68" fmla="*/ 310573 w 1744338"/>
                  <a:gd name="connsiteY68" fmla="*/ 1532250 h 2403337"/>
                  <a:gd name="connsiteX69" fmla="*/ 322483 w 1744338"/>
                  <a:gd name="connsiteY69" fmla="*/ 1587677 h 2403337"/>
                  <a:gd name="connsiteX70" fmla="*/ 352715 w 1744338"/>
                  <a:gd name="connsiteY70" fmla="*/ 1536831 h 2403337"/>
                  <a:gd name="connsiteX71" fmla="*/ 534570 w 1744338"/>
                  <a:gd name="connsiteY71" fmla="*/ 1275272 h 2403337"/>
                  <a:gd name="connsiteX72" fmla="*/ 542815 w 1744338"/>
                  <a:gd name="connsiteY72" fmla="*/ 1234045 h 2403337"/>
                  <a:gd name="connsiteX73" fmla="*/ 523576 w 1744338"/>
                  <a:gd name="connsiteY73" fmla="*/ 1148386 h 2403337"/>
                  <a:gd name="connsiteX74" fmla="*/ 490595 w 1744338"/>
                  <a:gd name="connsiteY74" fmla="*/ 1080133 h 2403337"/>
                  <a:gd name="connsiteX75" fmla="*/ 450743 w 1744338"/>
                  <a:gd name="connsiteY75" fmla="*/ 1026539 h 2403337"/>
                  <a:gd name="connsiteX76" fmla="*/ 306450 w 1744338"/>
                  <a:gd name="connsiteY76" fmla="*/ 553809 h 2403337"/>
                  <a:gd name="connsiteX77" fmla="*/ 522660 w 1744338"/>
                  <a:gd name="connsiteY77" fmla="*/ 9161 h 2403337"/>
                  <a:gd name="connsiteX78" fmla="*/ 527699 w 1744338"/>
                  <a:gd name="connsiteY78" fmla="*/ 2290 h 2403337"/>
                  <a:gd name="connsiteX79" fmla="*/ 529989 w 1744338"/>
                  <a:gd name="connsiteY79" fmla="*/ 0 h 2403337"/>
                  <a:gd name="connsiteX0" fmla="*/ 529989 w 1744338"/>
                  <a:gd name="connsiteY0" fmla="*/ 0 h 2403337"/>
                  <a:gd name="connsiteX1" fmla="*/ 533196 w 1744338"/>
                  <a:gd name="connsiteY1" fmla="*/ 5955 h 2403337"/>
                  <a:gd name="connsiteX2" fmla="*/ 535028 w 1744338"/>
                  <a:gd name="connsiteY2" fmla="*/ 26568 h 2403337"/>
                  <a:gd name="connsiteX3" fmla="*/ 535028 w 1744338"/>
                  <a:gd name="connsiteY3" fmla="*/ 1082424 h 2403337"/>
                  <a:gd name="connsiteX4" fmla="*/ 532280 w 1744338"/>
                  <a:gd name="connsiteY4" fmla="*/ 1111740 h 2403337"/>
                  <a:gd name="connsiteX5" fmla="*/ 547854 w 1744338"/>
                  <a:gd name="connsiteY5" fmla="*/ 1193277 h 2403337"/>
                  <a:gd name="connsiteX6" fmla="*/ 561138 w 1744338"/>
                  <a:gd name="connsiteY6" fmla="*/ 1242291 h 2403337"/>
                  <a:gd name="connsiteX7" fmla="*/ 599158 w 1744338"/>
                  <a:gd name="connsiteY7" fmla="*/ 1193735 h 2403337"/>
                  <a:gd name="connsiteX8" fmla="*/ 632139 w 1744338"/>
                  <a:gd name="connsiteY8" fmla="*/ 1151593 h 2403337"/>
                  <a:gd name="connsiteX9" fmla="*/ 912924 w 1744338"/>
                  <a:gd name="connsiteY9" fmla="*/ 857230 h 2403337"/>
                  <a:gd name="connsiteX10" fmla="*/ 671991 w 1744338"/>
                  <a:gd name="connsiteY10" fmla="*/ 1178161 h 2403337"/>
                  <a:gd name="connsiteX11" fmla="*/ 663746 w 1744338"/>
                  <a:gd name="connsiteY11" fmla="*/ 1190529 h 2403337"/>
                  <a:gd name="connsiteX12" fmla="*/ 539609 w 1744338"/>
                  <a:gd name="connsiteY12" fmla="*/ 1352228 h 2403337"/>
                  <a:gd name="connsiteX13" fmla="*/ 530905 w 1744338"/>
                  <a:gd name="connsiteY13" fmla="*/ 1364596 h 2403337"/>
                  <a:gd name="connsiteX14" fmla="*/ 547396 w 1744338"/>
                  <a:gd name="connsiteY14" fmla="*/ 1361847 h 2403337"/>
                  <a:gd name="connsiteX15" fmla="*/ 655043 w 1744338"/>
                  <a:gd name="connsiteY15" fmla="*/ 1341692 h 2403337"/>
                  <a:gd name="connsiteX16" fmla="*/ 681153 w 1744338"/>
                  <a:gd name="connsiteY16" fmla="*/ 1326576 h 2403337"/>
                  <a:gd name="connsiteX17" fmla="*/ 1252827 w 1744338"/>
                  <a:gd name="connsiteY17" fmla="*/ 962867 h 2403337"/>
                  <a:gd name="connsiteX18" fmla="*/ 1734718 w 1744338"/>
                  <a:gd name="connsiteY18" fmla="*/ 1045778 h 2403337"/>
                  <a:gd name="connsiteX19" fmla="*/ 1744338 w 1744338"/>
                  <a:gd name="connsiteY19" fmla="*/ 1049443 h 2403337"/>
                  <a:gd name="connsiteX20" fmla="*/ 1744338 w 1744338"/>
                  <a:gd name="connsiteY20" fmla="*/ 1052649 h 2403337"/>
                  <a:gd name="connsiteX21" fmla="*/ 1743422 w 1744338"/>
                  <a:gd name="connsiteY21" fmla="*/ 1053565 h 2403337"/>
                  <a:gd name="connsiteX22" fmla="*/ 1742047 w 1744338"/>
                  <a:gd name="connsiteY22" fmla="*/ 1053107 h 2403337"/>
                  <a:gd name="connsiteX23" fmla="*/ 1724641 w 1744338"/>
                  <a:gd name="connsiteY23" fmla="*/ 1061352 h 2403337"/>
                  <a:gd name="connsiteX24" fmla="*/ 1357267 w 1744338"/>
                  <a:gd name="connsiteY24" fmla="*/ 1162586 h 2403337"/>
                  <a:gd name="connsiteX25" fmla="*/ 1068682 w 1744338"/>
                  <a:gd name="connsiteY25" fmla="*/ 1242291 h 2403337"/>
                  <a:gd name="connsiteX26" fmla="*/ 693979 w 1744338"/>
                  <a:gd name="connsiteY26" fmla="*/ 1345815 h 2403337"/>
                  <a:gd name="connsiteX27" fmla="*/ 676114 w 1744338"/>
                  <a:gd name="connsiteY27" fmla="*/ 1353144 h 2403337"/>
                  <a:gd name="connsiteX28" fmla="*/ 629849 w 1744338"/>
                  <a:gd name="connsiteY28" fmla="*/ 1360931 h 2403337"/>
                  <a:gd name="connsiteX29" fmla="*/ 527241 w 1744338"/>
                  <a:gd name="connsiteY29" fmla="*/ 1385667 h 2403337"/>
                  <a:gd name="connsiteX30" fmla="*/ 516705 w 1744338"/>
                  <a:gd name="connsiteY30" fmla="*/ 1393454 h 2403337"/>
                  <a:gd name="connsiteX31" fmla="*/ 429213 w 1744338"/>
                  <a:gd name="connsiteY31" fmla="*/ 1521257 h 2403337"/>
                  <a:gd name="connsiteX32" fmla="*/ 510292 w 1744338"/>
                  <a:gd name="connsiteY32" fmla="*/ 1509347 h 2403337"/>
                  <a:gd name="connsiteX33" fmla="*/ 522202 w 1744338"/>
                  <a:gd name="connsiteY33" fmla="*/ 1503850 h 2403337"/>
                  <a:gd name="connsiteX34" fmla="*/ 416387 w 1744338"/>
                  <a:gd name="connsiteY34" fmla="*/ 1542786 h 2403337"/>
                  <a:gd name="connsiteX35" fmla="*/ 404935 w 1744338"/>
                  <a:gd name="connsiteY35" fmla="*/ 1553322 h 2403337"/>
                  <a:gd name="connsiteX36" fmla="*/ 259727 w 1744338"/>
                  <a:gd name="connsiteY36" fmla="*/ 1858397 h 2403337"/>
                  <a:gd name="connsiteX37" fmla="*/ 272095 w 1744338"/>
                  <a:gd name="connsiteY37" fmla="*/ 1875346 h 2403337"/>
                  <a:gd name="connsiteX38" fmla="*/ 298663 w 1744338"/>
                  <a:gd name="connsiteY38" fmla="*/ 1876262 h 2403337"/>
                  <a:gd name="connsiteX39" fmla="*/ 301869 w 1744338"/>
                  <a:gd name="connsiteY39" fmla="*/ 1877636 h 2403337"/>
                  <a:gd name="connsiteX40" fmla="*/ 250107 w 1744338"/>
                  <a:gd name="connsiteY40" fmla="*/ 1914740 h 2403337"/>
                  <a:gd name="connsiteX41" fmla="*/ 238197 w 1744338"/>
                  <a:gd name="connsiteY41" fmla="*/ 1930773 h 2403337"/>
                  <a:gd name="connsiteX42" fmla="*/ 206590 w 1744338"/>
                  <a:gd name="connsiteY42" fmla="*/ 2211113 h 2403337"/>
                  <a:gd name="connsiteX43" fmla="*/ 207965 w 1744338"/>
                  <a:gd name="connsiteY43" fmla="*/ 2215235 h 2403337"/>
                  <a:gd name="connsiteX44" fmla="*/ 244610 w 1744338"/>
                  <a:gd name="connsiteY44" fmla="*/ 2193248 h 2403337"/>
                  <a:gd name="connsiteX45" fmla="*/ 213003 w 1744338"/>
                  <a:gd name="connsiteY45" fmla="*/ 2275243 h 2403337"/>
                  <a:gd name="connsiteX46" fmla="*/ 207049 w 1744338"/>
                  <a:gd name="connsiteY46" fmla="*/ 2310056 h 2403337"/>
                  <a:gd name="connsiteX47" fmla="*/ 208423 w 1744338"/>
                  <a:gd name="connsiteY47" fmla="*/ 2393425 h 2403337"/>
                  <a:gd name="connsiteX48" fmla="*/ 197887 w 1744338"/>
                  <a:gd name="connsiteY48" fmla="*/ 2402587 h 2403337"/>
                  <a:gd name="connsiteX49" fmla="*/ 162616 w 1744338"/>
                  <a:gd name="connsiteY49" fmla="*/ 2401670 h 2403337"/>
                  <a:gd name="connsiteX50" fmla="*/ 158493 w 1744338"/>
                  <a:gd name="connsiteY50" fmla="*/ 2398922 h 2403337"/>
                  <a:gd name="connsiteX51" fmla="*/ 155744 w 1744338"/>
                  <a:gd name="connsiteY51" fmla="*/ 2387470 h 2403337"/>
                  <a:gd name="connsiteX52" fmla="*/ 152538 w 1744338"/>
                  <a:gd name="connsiteY52" fmla="*/ 2183628 h 2403337"/>
                  <a:gd name="connsiteX53" fmla="*/ 208881 w 1744338"/>
                  <a:gd name="connsiteY53" fmla="*/ 1846946 h 2403337"/>
                  <a:gd name="connsiteX54" fmla="*/ 301411 w 1744338"/>
                  <a:gd name="connsiteY54" fmla="*/ 1630736 h 2403337"/>
                  <a:gd name="connsiteX55" fmla="*/ 305076 w 1744338"/>
                  <a:gd name="connsiteY55" fmla="*/ 1595006 h 2403337"/>
                  <a:gd name="connsiteX56" fmla="*/ 290876 w 1744338"/>
                  <a:gd name="connsiteY56" fmla="*/ 1528128 h 2403337"/>
                  <a:gd name="connsiteX57" fmla="*/ 278508 w 1744338"/>
                  <a:gd name="connsiteY57" fmla="*/ 1505224 h 2403337"/>
                  <a:gd name="connsiteX58" fmla="*/ 127802 w 1744338"/>
                  <a:gd name="connsiteY58" fmla="*/ 1332989 h 2403337"/>
                  <a:gd name="connsiteX59" fmla="*/ 65046 w 1744338"/>
                  <a:gd name="connsiteY59" fmla="*/ 1218013 h 2403337"/>
                  <a:gd name="connsiteX60" fmla="*/ 0 w 1744338"/>
                  <a:gd name="connsiteY60" fmla="*/ 870336 h 2403337"/>
                  <a:gd name="connsiteX61" fmla="*/ 149790 w 1744338"/>
                  <a:gd name="connsiteY61" fmla="*/ 418678 h 2403337"/>
                  <a:gd name="connsiteX62" fmla="*/ 161699 w 1744338"/>
                  <a:gd name="connsiteY62" fmla="*/ 410890 h 2403337"/>
                  <a:gd name="connsiteX63" fmla="*/ 178190 w 1744338"/>
                  <a:gd name="connsiteY63" fmla="*/ 534570 h 2403337"/>
                  <a:gd name="connsiteX64" fmla="*/ 259269 w 1744338"/>
                  <a:gd name="connsiteY64" fmla="*/ 1182741 h 2403337"/>
                  <a:gd name="connsiteX65" fmla="*/ 297289 w 1744338"/>
                  <a:gd name="connsiteY65" fmla="*/ 1486901 h 2403337"/>
                  <a:gd name="connsiteX66" fmla="*/ 301869 w 1744338"/>
                  <a:gd name="connsiteY66" fmla="*/ 1502476 h 2403337"/>
                  <a:gd name="connsiteX67" fmla="*/ 310573 w 1744338"/>
                  <a:gd name="connsiteY67" fmla="*/ 1532250 h 2403337"/>
                  <a:gd name="connsiteX68" fmla="*/ 322483 w 1744338"/>
                  <a:gd name="connsiteY68" fmla="*/ 1587677 h 2403337"/>
                  <a:gd name="connsiteX69" fmla="*/ 352715 w 1744338"/>
                  <a:gd name="connsiteY69" fmla="*/ 1536831 h 2403337"/>
                  <a:gd name="connsiteX70" fmla="*/ 534570 w 1744338"/>
                  <a:gd name="connsiteY70" fmla="*/ 1275272 h 2403337"/>
                  <a:gd name="connsiteX71" fmla="*/ 542815 w 1744338"/>
                  <a:gd name="connsiteY71" fmla="*/ 1234045 h 2403337"/>
                  <a:gd name="connsiteX72" fmla="*/ 523576 w 1744338"/>
                  <a:gd name="connsiteY72" fmla="*/ 1148386 h 2403337"/>
                  <a:gd name="connsiteX73" fmla="*/ 490595 w 1744338"/>
                  <a:gd name="connsiteY73" fmla="*/ 1080133 h 2403337"/>
                  <a:gd name="connsiteX74" fmla="*/ 450743 w 1744338"/>
                  <a:gd name="connsiteY74" fmla="*/ 1026539 h 2403337"/>
                  <a:gd name="connsiteX75" fmla="*/ 306450 w 1744338"/>
                  <a:gd name="connsiteY75" fmla="*/ 553809 h 2403337"/>
                  <a:gd name="connsiteX76" fmla="*/ 522660 w 1744338"/>
                  <a:gd name="connsiteY76" fmla="*/ 9161 h 2403337"/>
                  <a:gd name="connsiteX77" fmla="*/ 527699 w 1744338"/>
                  <a:gd name="connsiteY77" fmla="*/ 2290 h 2403337"/>
                  <a:gd name="connsiteX78" fmla="*/ 529989 w 1744338"/>
                  <a:gd name="connsiteY78" fmla="*/ 0 h 2403337"/>
                  <a:gd name="connsiteX0" fmla="*/ 529989 w 1744338"/>
                  <a:gd name="connsiteY0" fmla="*/ 0 h 2403337"/>
                  <a:gd name="connsiteX1" fmla="*/ 533196 w 1744338"/>
                  <a:gd name="connsiteY1" fmla="*/ 5955 h 2403337"/>
                  <a:gd name="connsiteX2" fmla="*/ 535028 w 1744338"/>
                  <a:gd name="connsiteY2" fmla="*/ 26568 h 2403337"/>
                  <a:gd name="connsiteX3" fmla="*/ 535028 w 1744338"/>
                  <a:gd name="connsiteY3" fmla="*/ 1082424 h 2403337"/>
                  <a:gd name="connsiteX4" fmla="*/ 532280 w 1744338"/>
                  <a:gd name="connsiteY4" fmla="*/ 1111740 h 2403337"/>
                  <a:gd name="connsiteX5" fmla="*/ 547854 w 1744338"/>
                  <a:gd name="connsiteY5" fmla="*/ 1193277 h 2403337"/>
                  <a:gd name="connsiteX6" fmla="*/ 561138 w 1744338"/>
                  <a:gd name="connsiteY6" fmla="*/ 1242291 h 2403337"/>
                  <a:gd name="connsiteX7" fmla="*/ 599158 w 1744338"/>
                  <a:gd name="connsiteY7" fmla="*/ 1193735 h 2403337"/>
                  <a:gd name="connsiteX8" fmla="*/ 632139 w 1744338"/>
                  <a:gd name="connsiteY8" fmla="*/ 1151593 h 2403337"/>
                  <a:gd name="connsiteX9" fmla="*/ 912924 w 1744338"/>
                  <a:gd name="connsiteY9" fmla="*/ 857230 h 2403337"/>
                  <a:gd name="connsiteX10" fmla="*/ 671991 w 1744338"/>
                  <a:gd name="connsiteY10" fmla="*/ 1178161 h 2403337"/>
                  <a:gd name="connsiteX11" fmla="*/ 663746 w 1744338"/>
                  <a:gd name="connsiteY11" fmla="*/ 1190529 h 2403337"/>
                  <a:gd name="connsiteX12" fmla="*/ 539609 w 1744338"/>
                  <a:gd name="connsiteY12" fmla="*/ 1352228 h 2403337"/>
                  <a:gd name="connsiteX13" fmla="*/ 530905 w 1744338"/>
                  <a:gd name="connsiteY13" fmla="*/ 1364596 h 2403337"/>
                  <a:gd name="connsiteX14" fmla="*/ 547396 w 1744338"/>
                  <a:gd name="connsiteY14" fmla="*/ 1361847 h 2403337"/>
                  <a:gd name="connsiteX15" fmla="*/ 655043 w 1744338"/>
                  <a:gd name="connsiteY15" fmla="*/ 1341692 h 2403337"/>
                  <a:gd name="connsiteX16" fmla="*/ 681153 w 1744338"/>
                  <a:gd name="connsiteY16" fmla="*/ 1326576 h 2403337"/>
                  <a:gd name="connsiteX17" fmla="*/ 1252827 w 1744338"/>
                  <a:gd name="connsiteY17" fmla="*/ 962867 h 2403337"/>
                  <a:gd name="connsiteX18" fmla="*/ 1734718 w 1744338"/>
                  <a:gd name="connsiteY18" fmla="*/ 1045778 h 2403337"/>
                  <a:gd name="connsiteX19" fmla="*/ 1744338 w 1744338"/>
                  <a:gd name="connsiteY19" fmla="*/ 1049443 h 2403337"/>
                  <a:gd name="connsiteX20" fmla="*/ 1744338 w 1744338"/>
                  <a:gd name="connsiteY20" fmla="*/ 1052649 h 2403337"/>
                  <a:gd name="connsiteX21" fmla="*/ 1743422 w 1744338"/>
                  <a:gd name="connsiteY21" fmla="*/ 1053565 h 2403337"/>
                  <a:gd name="connsiteX22" fmla="*/ 1742047 w 1744338"/>
                  <a:gd name="connsiteY22" fmla="*/ 1053107 h 2403337"/>
                  <a:gd name="connsiteX23" fmla="*/ 1724641 w 1744338"/>
                  <a:gd name="connsiteY23" fmla="*/ 1061352 h 2403337"/>
                  <a:gd name="connsiteX24" fmla="*/ 1357267 w 1744338"/>
                  <a:gd name="connsiteY24" fmla="*/ 1162586 h 2403337"/>
                  <a:gd name="connsiteX25" fmla="*/ 1068682 w 1744338"/>
                  <a:gd name="connsiteY25" fmla="*/ 1242291 h 2403337"/>
                  <a:gd name="connsiteX26" fmla="*/ 693979 w 1744338"/>
                  <a:gd name="connsiteY26" fmla="*/ 1345815 h 2403337"/>
                  <a:gd name="connsiteX27" fmla="*/ 676114 w 1744338"/>
                  <a:gd name="connsiteY27" fmla="*/ 1353144 h 2403337"/>
                  <a:gd name="connsiteX28" fmla="*/ 629849 w 1744338"/>
                  <a:gd name="connsiteY28" fmla="*/ 1360931 h 2403337"/>
                  <a:gd name="connsiteX29" fmla="*/ 527241 w 1744338"/>
                  <a:gd name="connsiteY29" fmla="*/ 1385667 h 2403337"/>
                  <a:gd name="connsiteX30" fmla="*/ 516705 w 1744338"/>
                  <a:gd name="connsiteY30" fmla="*/ 1393454 h 2403337"/>
                  <a:gd name="connsiteX31" fmla="*/ 429213 w 1744338"/>
                  <a:gd name="connsiteY31" fmla="*/ 1521257 h 2403337"/>
                  <a:gd name="connsiteX32" fmla="*/ 510292 w 1744338"/>
                  <a:gd name="connsiteY32" fmla="*/ 1509347 h 2403337"/>
                  <a:gd name="connsiteX33" fmla="*/ 416387 w 1744338"/>
                  <a:gd name="connsiteY33" fmla="*/ 1542786 h 2403337"/>
                  <a:gd name="connsiteX34" fmla="*/ 404935 w 1744338"/>
                  <a:gd name="connsiteY34" fmla="*/ 1553322 h 2403337"/>
                  <a:gd name="connsiteX35" fmla="*/ 259727 w 1744338"/>
                  <a:gd name="connsiteY35" fmla="*/ 1858397 h 2403337"/>
                  <a:gd name="connsiteX36" fmla="*/ 272095 w 1744338"/>
                  <a:gd name="connsiteY36" fmla="*/ 1875346 h 2403337"/>
                  <a:gd name="connsiteX37" fmla="*/ 298663 w 1744338"/>
                  <a:gd name="connsiteY37" fmla="*/ 1876262 h 2403337"/>
                  <a:gd name="connsiteX38" fmla="*/ 301869 w 1744338"/>
                  <a:gd name="connsiteY38" fmla="*/ 1877636 h 2403337"/>
                  <a:gd name="connsiteX39" fmla="*/ 250107 w 1744338"/>
                  <a:gd name="connsiteY39" fmla="*/ 1914740 h 2403337"/>
                  <a:gd name="connsiteX40" fmla="*/ 238197 w 1744338"/>
                  <a:gd name="connsiteY40" fmla="*/ 1930773 h 2403337"/>
                  <a:gd name="connsiteX41" fmla="*/ 206590 w 1744338"/>
                  <a:gd name="connsiteY41" fmla="*/ 2211113 h 2403337"/>
                  <a:gd name="connsiteX42" fmla="*/ 207965 w 1744338"/>
                  <a:gd name="connsiteY42" fmla="*/ 2215235 h 2403337"/>
                  <a:gd name="connsiteX43" fmla="*/ 244610 w 1744338"/>
                  <a:gd name="connsiteY43" fmla="*/ 2193248 h 2403337"/>
                  <a:gd name="connsiteX44" fmla="*/ 213003 w 1744338"/>
                  <a:gd name="connsiteY44" fmla="*/ 2275243 h 2403337"/>
                  <a:gd name="connsiteX45" fmla="*/ 207049 w 1744338"/>
                  <a:gd name="connsiteY45" fmla="*/ 2310056 h 2403337"/>
                  <a:gd name="connsiteX46" fmla="*/ 208423 w 1744338"/>
                  <a:gd name="connsiteY46" fmla="*/ 2393425 h 2403337"/>
                  <a:gd name="connsiteX47" fmla="*/ 197887 w 1744338"/>
                  <a:gd name="connsiteY47" fmla="*/ 2402587 h 2403337"/>
                  <a:gd name="connsiteX48" fmla="*/ 162616 w 1744338"/>
                  <a:gd name="connsiteY48" fmla="*/ 2401670 h 2403337"/>
                  <a:gd name="connsiteX49" fmla="*/ 158493 w 1744338"/>
                  <a:gd name="connsiteY49" fmla="*/ 2398922 h 2403337"/>
                  <a:gd name="connsiteX50" fmla="*/ 155744 w 1744338"/>
                  <a:gd name="connsiteY50" fmla="*/ 2387470 h 2403337"/>
                  <a:gd name="connsiteX51" fmla="*/ 152538 w 1744338"/>
                  <a:gd name="connsiteY51" fmla="*/ 2183628 h 2403337"/>
                  <a:gd name="connsiteX52" fmla="*/ 208881 w 1744338"/>
                  <a:gd name="connsiteY52" fmla="*/ 1846946 h 2403337"/>
                  <a:gd name="connsiteX53" fmla="*/ 301411 w 1744338"/>
                  <a:gd name="connsiteY53" fmla="*/ 1630736 h 2403337"/>
                  <a:gd name="connsiteX54" fmla="*/ 305076 w 1744338"/>
                  <a:gd name="connsiteY54" fmla="*/ 1595006 h 2403337"/>
                  <a:gd name="connsiteX55" fmla="*/ 290876 w 1744338"/>
                  <a:gd name="connsiteY55" fmla="*/ 1528128 h 2403337"/>
                  <a:gd name="connsiteX56" fmla="*/ 278508 w 1744338"/>
                  <a:gd name="connsiteY56" fmla="*/ 1505224 h 2403337"/>
                  <a:gd name="connsiteX57" fmla="*/ 127802 w 1744338"/>
                  <a:gd name="connsiteY57" fmla="*/ 1332989 h 2403337"/>
                  <a:gd name="connsiteX58" fmla="*/ 65046 w 1744338"/>
                  <a:gd name="connsiteY58" fmla="*/ 1218013 h 2403337"/>
                  <a:gd name="connsiteX59" fmla="*/ 0 w 1744338"/>
                  <a:gd name="connsiteY59" fmla="*/ 870336 h 2403337"/>
                  <a:gd name="connsiteX60" fmla="*/ 149790 w 1744338"/>
                  <a:gd name="connsiteY60" fmla="*/ 418678 h 2403337"/>
                  <a:gd name="connsiteX61" fmla="*/ 161699 w 1744338"/>
                  <a:gd name="connsiteY61" fmla="*/ 410890 h 2403337"/>
                  <a:gd name="connsiteX62" fmla="*/ 178190 w 1744338"/>
                  <a:gd name="connsiteY62" fmla="*/ 534570 h 2403337"/>
                  <a:gd name="connsiteX63" fmla="*/ 259269 w 1744338"/>
                  <a:gd name="connsiteY63" fmla="*/ 1182741 h 2403337"/>
                  <a:gd name="connsiteX64" fmla="*/ 297289 w 1744338"/>
                  <a:gd name="connsiteY64" fmla="*/ 1486901 h 2403337"/>
                  <a:gd name="connsiteX65" fmla="*/ 301869 w 1744338"/>
                  <a:gd name="connsiteY65" fmla="*/ 1502476 h 2403337"/>
                  <a:gd name="connsiteX66" fmla="*/ 310573 w 1744338"/>
                  <a:gd name="connsiteY66" fmla="*/ 1532250 h 2403337"/>
                  <a:gd name="connsiteX67" fmla="*/ 322483 w 1744338"/>
                  <a:gd name="connsiteY67" fmla="*/ 1587677 h 2403337"/>
                  <a:gd name="connsiteX68" fmla="*/ 352715 w 1744338"/>
                  <a:gd name="connsiteY68" fmla="*/ 1536831 h 2403337"/>
                  <a:gd name="connsiteX69" fmla="*/ 534570 w 1744338"/>
                  <a:gd name="connsiteY69" fmla="*/ 1275272 h 2403337"/>
                  <a:gd name="connsiteX70" fmla="*/ 542815 w 1744338"/>
                  <a:gd name="connsiteY70" fmla="*/ 1234045 h 2403337"/>
                  <a:gd name="connsiteX71" fmla="*/ 523576 w 1744338"/>
                  <a:gd name="connsiteY71" fmla="*/ 1148386 h 2403337"/>
                  <a:gd name="connsiteX72" fmla="*/ 490595 w 1744338"/>
                  <a:gd name="connsiteY72" fmla="*/ 1080133 h 2403337"/>
                  <a:gd name="connsiteX73" fmla="*/ 450743 w 1744338"/>
                  <a:gd name="connsiteY73" fmla="*/ 1026539 h 2403337"/>
                  <a:gd name="connsiteX74" fmla="*/ 306450 w 1744338"/>
                  <a:gd name="connsiteY74" fmla="*/ 553809 h 2403337"/>
                  <a:gd name="connsiteX75" fmla="*/ 522660 w 1744338"/>
                  <a:gd name="connsiteY75" fmla="*/ 9161 h 2403337"/>
                  <a:gd name="connsiteX76" fmla="*/ 527699 w 1744338"/>
                  <a:gd name="connsiteY76" fmla="*/ 2290 h 2403337"/>
                  <a:gd name="connsiteX77" fmla="*/ 529989 w 1744338"/>
                  <a:gd name="connsiteY77" fmla="*/ 0 h 2403337"/>
                  <a:gd name="connsiteX0" fmla="*/ 529989 w 1744338"/>
                  <a:gd name="connsiteY0" fmla="*/ 0 h 2403337"/>
                  <a:gd name="connsiteX1" fmla="*/ 533196 w 1744338"/>
                  <a:gd name="connsiteY1" fmla="*/ 5955 h 2403337"/>
                  <a:gd name="connsiteX2" fmla="*/ 535028 w 1744338"/>
                  <a:gd name="connsiteY2" fmla="*/ 26568 h 2403337"/>
                  <a:gd name="connsiteX3" fmla="*/ 535028 w 1744338"/>
                  <a:gd name="connsiteY3" fmla="*/ 1082424 h 2403337"/>
                  <a:gd name="connsiteX4" fmla="*/ 532280 w 1744338"/>
                  <a:gd name="connsiteY4" fmla="*/ 1111740 h 2403337"/>
                  <a:gd name="connsiteX5" fmla="*/ 547854 w 1744338"/>
                  <a:gd name="connsiteY5" fmla="*/ 1193277 h 2403337"/>
                  <a:gd name="connsiteX6" fmla="*/ 561138 w 1744338"/>
                  <a:gd name="connsiteY6" fmla="*/ 1242291 h 2403337"/>
                  <a:gd name="connsiteX7" fmla="*/ 599158 w 1744338"/>
                  <a:gd name="connsiteY7" fmla="*/ 1193735 h 2403337"/>
                  <a:gd name="connsiteX8" fmla="*/ 632139 w 1744338"/>
                  <a:gd name="connsiteY8" fmla="*/ 1151593 h 2403337"/>
                  <a:gd name="connsiteX9" fmla="*/ 912924 w 1744338"/>
                  <a:gd name="connsiteY9" fmla="*/ 857230 h 2403337"/>
                  <a:gd name="connsiteX10" fmla="*/ 671991 w 1744338"/>
                  <a:gd name="connsiteY10" fmla="*/ 1178161 h 2403337"/>
                  <a:gd name="connsiteX11" fmla="*/ 663746 w 1744338"/>
                  <a:gd name="connsiteY11" fmla="*/ 1190529 h 2403337"/>
                  <a:gd name="connsiteX12" fmla="*/ 539609 w 1744338"/>
                  <a:gd name="connsiteY12" fmla="*/ 1352228 h 2403337"/>
                  <a:gd name="connsiteX13" fmla="*/ 530905 w 1744338"/>
                  <a:gd name="connsiteY13" fmla="*/ 1364596 h 2403337"/>
                  <a:gd name="connsiteX14" fmla="*/ 547396 w 1744338"/>
                  <a:gd name="connsiteY14" fmla="*/ 1361847 h 2403337"/>
                  <a:gd name="connsiteX15" fmla="*/ 655043 w 1744338"/>
                  <a:gd name="connsiteY15" fmla="*/ 1341692 h 2403337"/>
                  <a:gd name="connsiteX16" fmla="*/ 681153 w 1744338"/>
                  <a:gd name="connsiteY16" fmla="*/ 1326576 h 2403337"/>
                  <a:gd name="connsiteX17" fmla="*/ 1252827 w 1744338"/>
                  <a:gd name="connsiteY17" fmla="*/ 962867 h 2403337"/>
                  <a:gd name="connsiteX18" fmla="*/ 1734718 w 1744338"/>
                  <a:gd name="connsiteY18" fmla="*/ 1045778 h 2403337"/>
                  <a:gd name="connsiteX19" fmla="*/ 1744338 w 1744338"/>
                  <a:gd name="connsiteY19" fmla="*/ 1049443 h 2403337"/>
                  <a:gd name="connsiteX20" fmla="*/ 1744338 w 1744338"/>
                  <a:gd name="connsiteY20" fmla="*/ 1052649 h 2403337"/>
                  <a:gd name="connsiteX21" fmla="*/ 1743422 w 1744338"/>
                  <a:gd name="connsiteY21" fmla="*/ 1053565 h 2403337"/>
                  <a:gd name="connsiteX22" fmla="*/ 1742047 w 1744338"/>
                  <a:gd name="connsiteY22" fmla="*/ 1053107 h 2403337"/>
                  <a:gd name="connsiteX23" fmla="*/ 1724641 w 1744338"/>
                  <a:gd name="connsiteY23" fmla="*/ 1061352 h 2403337"/>
                  <a:gd name="connsiteX24" fmla="*/ 1357267 w 1744338"/>
                  <a:gd name="connsiteY24" fmla="*/ 1162586 h 2403337"/>
                  <a:gd name="connsiteX25" fmla="*/ 1068682 w 1744338"/>
                  <a:gd name="connsiteY25" fmla="*/ 1242291 h 2403337"/>
                  <a:gd name="connsiteX26" fmla="*/ 693979 w 1744338"/>
                  <a:gd name="connsiteY26" fmla="*/ 1345815 h 2403337"/>
                  <a:gd name="connsiteX27" fmla="*/ 676114 w 1744338"/>
                  <a:gd name="connsiteY27" fmla="*/ 1353144 h 2403337"/>
                  <a:gd name="connsiteX28" fmla="*/ 629849 w 1744338"/>
                  <a:gd name="connsiteY28" fmla="*/ 1360931 h 2403337"/>
                  <a:gd name="connsiteX29" fmla="*/ 527241 w 1744338"/>
                  <a:gd name="connsiteY29" fmla="*/ 1385667 h 2403337"/>
                  <a:gd name="connsiteX30" fmla="*/ 516705 w 1744338"/>
                  <a:gd name="connsiteY30" fmla="*/ 1393454 h 2403337"/>
                  <a:gd name="connsiteX31" fmla="*/ 429213 w 1744338"/>
                  <a:gd name="connsiteY31" fmla="*/ 1521257 h 2403337"/>
                  <a:gd name="connsiteX32" fmla="*/ 416387 w 1744338"/>
                  <a:gd name="connsiteY32" fmla="*/ 1542786 h 2403337"/>
                  <a:gd name="connsiteX33" fmla="*/ 404935 w 1744338"/>
                  <a:gd name="connsiteY33" fmla="*/ 1553322 h 2403337"/>
                  <a:gd name="connsiteX34" fmla="*/ 259727 w 1744338"/>
                  <a:gd name="connsiteY34" fmla="*/ 1858397 h 2403337"/>
                  <a:gd name="connsiteX35" fmla="*/ 272095 w 1744338"/>
                  <a:gd name="connsiteY35" fmla="*/ 1875346 h 2403337"/>
                  <a:gd name="connsiteX36" fmla="*/ 298663 w 1744338"/>
                  <a:gd name="connsiteY36" fmla="*/ 1876262 h 2403337"/>
                  <a:gd name="connsiteX37" fmla="*/ 301869 w 1744338"/>
                  <a:gd name="connsiteY37" fmla="*/ 1877636 h 2403337"/>
                  <a:gd name="connsiteX38" fmla="*/ 250107 w 1744338"/>
                  <a:gd name="connsiteY38" fmla="*/ 1914740 h 2403337"/>
                  <a:gd name="connsiteX39" fmla="*/ 238197 w 1744338"/>
                  <a:gd name="connsiteY39" fmla="*/ 1930773 h 2403337"/>
                  <a:gd name="connsiteX40" fmla="*/ 206590 w 1744338"/>
                  <a:gd name="connsiteY40" fmla="*/ 2211113 h 2403337"/>
                  <a:gd name="connsiteX41" fmla="*/ 207965 w 1744338"/>
                  <a:gd name="connsiteY41" fmla="*/ 2215235 h 2403337"/>
                  <a:gd name="connsiteX42" fmla="*/ 244610 w 1744338"/>
                  <a:gd name="connsiteY42" fmla="*/ 2193248 h 2403337"/>
                  <a:gd name="connsiteX43" fmla="*/ 213003 w 1744338"/>
                  <a:gd name="connsiteY43" fmla="*/ 2275243 h 2403337"/>
                  <a:gd name="connsiteX44" fmla="*/ 207049 w 1744338"/>
                  <a:gd name="connsiteY44" fmla="*/ 2310056 h 2403337"/>
                  <a:gd name="connsiteX45" fmla="*/ 208423 w 1744338"/>
                  <a:gd name="connsiteY45" fmla="*/ 2393425 h 2403337"/>
                  <a:gd name="connsiteX46" fmla="*/ 197887 w 1744338"/>
                  <a:gd name="connsiteY46" fmla="*/ 2402587 h 2403337"/>
                  <a:gd name="connsiteX47" fmla="*/ 162616 w 1744338"/>
                  <a:gd name="connsiteY47" fmla="*/ 2401670 h 2403337"/>
                  <a:gd name="connsiteX48" fmla="*/ 158493 w 1744338"/>
                  <a:gd name="connsiteY48" fmla="*/ 2398922 h 2403337"/>
                  <a:gd name="connsiteX49" fmla="*/ 155744 w 1744338"/>
                  <a:gd name="connsiteY49" fmla="*/ 2387470 h 2403337"/>
                  <a:gd name="connsiteX50" fmla="*/ 152538 w 1744338"/>
                  <a:gd name="connsiteY50" fmla="*/ 2183628 h 2403337"/>
                  <a:gd name="connsiteX51" fmla="*/ 208881 w 1744338"/>
                  <a:gd name="connsiteY51" fmla="*/ 1846946 h 2403337"/>
                  <a:gd name="connsiteX52" fmla="*/ 301411 w 1744338"/>
                  <a:gd name="connsiteY52" fmla="*/ 1630736 h 2403337"/>
                  <a:gd name="connsiteX53" fmla="*/ 305076 w 1744338"/>
                  <a:gd name="connsiteY53" fmla="*/ 1595006 h 2403337"/>
                  <a:gd name="connsiteX54" fmla="*/ 290876 w 1744338"/>
                  <a:gd name="connsiteY54" fmla="*/ 1528128 h 2403337"/>
                  <a:gd name="connsiteX55" fmla="*/ 278508 w 1744338"/>
                  <a:gd name="connsiteY55" fmla="*/ 1505224 h 2403337"/>
                  <a:gd name="connsiteX56" fmla="*/ 127802 w 1744338"/>
                  <a:gd name="connsiteY56" fmla="*/ 1332989 h 2403337"/>
                  <a:gd name="connsiteX57" fmla="*/ 65046 w 1744338"/>
                  <a:gd name="connsiteY57" fmla="*/ 1218013 h 2403337"/>
                  <a:gd name="connsiteX58" fmla="*/ 0 w 1744338"/>
                  <a:gd name="connsiteY58" fmla="*/ 870336 h 2403337"/>
                  <a:gd name="connsiteX59" fmla="*/ 149790 w 1744338"/>
                  <a:gd name="connsiteY59" fmla="*/ 418678 h 2403337"/>
                  <a:gd name="connsiteX60" fmla="*/ 161699 w 1744338"/>
                  <a:gd name="connsiteY60" fmla="*/ 410890 h 2403337"/>
                  <a:gd name="connsiteX61" fmla="*/ 178190 w 1744338"/>
                  <a:gd name="connsiteY61" fmla="*/ 534570 h 2403337"/>
                  <a:gd name="connsiteX62" fmla="*/ 259269 w 1744338"/>
                  <a:gd name="connsiteY62" fmla="*/ 1182741 h 2403337"/>
                  <a:gd name="connsiteX63" fmla="*/ 297289 w 1744338"/>
                  <a:gd name="connsiteY63" fmla="*/ 1486901 h 2403337"/>
                  <a:gd name="connsiteX64" fmla="*/ 301869 w 1744338"/>
                  <a:gd name="connsiteY64" fmla="*/ 1502476 h 2403337"/>
                  <a:gd name="connsiteX65" fmla="*/ 310573 w 1744338"/>
                  <a:gd name="connsiteY65" fmla="*/ 1532250 h 2403337"/>
                  <a:gd name="connsiteX66" fmla="*/ 322483 w 1744338"/>
                  <a:gd name="connsiteY66" fmla="*/ 1587677 h 2403337"/>
                  <a:gd name="connsiteX67" fmla="*/ 352715 w 1744338"/>
                  <a:gd name="connsiteY67" fmla="*/ 1536831 h 2403337"/>
                  <a:gd name="connsiteX68" fmla="*/ 534570 w 1744338"/>
                  <a:gd name="connsiteY68" fmla="*/ 1275272 h 2403337"/>
                  <a:gd name="connsiteX69" fmla="*/ 542815 w 1744338"/>
                  <a:gd name="connsiteY69" fmla="*/ 1234045 h 2403337"/>
                  <a:gd name="connsiteX70" fmla="*/ 523576 w 1744338"/>
                  <a:gd name="connsiteY70" fmla="*/ 1148386 h 2403337"/>
                  <a:gd name="connsiteX71" fmla="*/ 490595 w 1744338"/>
                  <a:gd name="connsiteY71" fmla="*/ 1080133 h 2403337"/>
                  <a:gd name="connsiteX72" fmla="*/ 450743 w 1744338"/>
                  <a:gd name="connsiteY72" fmla="*/ 1026539 h 2403337"/>
                  <a:gd name="connsiteX73" fmla="*/ 306450 w 1744338"/>
                  <a:gd name="connsiteY73" fmla="*/ 553809 h 2403337"/>
                  <a:gd name="connsiteX74" fmla="*/ 522660 w 1744338"/>
                  <a:gd name="connsiteY74" fmla="*/ 9161 h 2403337"/>
                  <a:gd name="connsiteX75" fmla="*/ 527699 w 1744338"/>
                  <a:gd name="connsiteY75" fmla="*/ 2290 h 2403337"/>
                  <a:gd name="connsiteX76" fmla="*/ 529989 w 1744338"/>
                  <a:gd name="connsiteY76" fmla="*/ 0 h 2403337"/>
                  <a:gd name="connsiteX0" fmla="*/ 529989 w 1744338"/>
                  <a:gd name="connsiteY0" fmla="*/ 0 h 2403337"/>
                  <a:gd name="connsiteX1" fmla="*/ 533196 w 1744338"/>
                  <a:gd name="connsiteY1" fmla="*/ 5955 h 2403337"/>
                  <a:gd name="connsiteX2" fmla="*/ 535028 w 1744338"/>
                  <a:gd name="connsiteY2" fmla="*/ 26568 h 2403337"/>
                  <a:gd name="connsiteX3" fmla="*/ 535028 w 1744338"/>
                  <a:gd name="connsiteY3" fmla="*/ 1082424 h 2403337"/>
                  <a:gd name="connsiteX4" fmla="*/ 532280 w 1744338"/>
                  <a:gd name="connsiteY4" fmla="*/ 1111740 h 2403337"/>
                  <a:gd name="connsiteX5" fmla="*/ 547854 w 1744338"/>
                  <a:gd name="connsiteY5" fmla="*/ 1193277 h 2403337"/>
                  <a:gd name="connsiteX6" fmla="*/ 561138 w 1744338"/>
                  <a:gd name="connsiteY6" fmla="*/ 1242291 h 2403337"/>
                  <a:gd name="connsiteX7" fmla="*/ 599158 w 1744338"/>
                  <a:gd name="connsiteY7" fmla="*/ 1193735 h 2403337"/>
                  <a:gd name="connsiteX8" fmla="*/ 632139 w 1744338"/>
                  <a:gd name="connsiteY8" fmla="*/ 1151593 h 2403337"/>
                  <a:gd name="connsiteX9" fmla="*/ 912924 w 1744338"/>
                  <a:gd name="connsiteY9" fmla="*/ 857230 h 2403337"/>
                  <a:gd name="connsiteX10" fmla="*/ 671991 w 1744338"/>
                  <a:gd name="connsiteY10" fmla="*/ 1178161 h 2403337"/>
                  <a:gd name="connsiteX11" fmla="*/ 663746 w 1744338"/>
                  <a:gd name="connsiteY11" fmla="*/ 1190529 h 2403337"/>
                  <a:gd name="connsiteX12" fmla="*/ 539609 w 1744338"/>
                  <a:gd name="connsiteY12" fmla="*/ 1352228 h 2403337"/>
                  <a:gd name="connsiteX13" fmla="*/ 530905 w 1744338"/>
                  <a:gd name="connsiteY13" fmla="*/ 1364596 h 2403337"/>
                  <a:gd name="connsiteX14" fmla="*/ 547396 w 1744338"/>
                  <a:gd name="connsiteY14" fmla="*/ 1361847 h 2403337"/>
                  <a:gd name="connsiteX15" fmla="*/ 655043 w 1744338"/>
                  <a:gd name="connsiteY15" fmla="*/ 1341692 h 2403337"/>
                  <a:gd name="connsiteX16" fmla="*/ 681153 w 1744338"/>
                  <a:gd name="connsiteY16" fmla="*/ 1326576 h 2403337"/>
                  <a:gd name="connsiteX17" fmla="*/ 1252827 w 1744338"/>
                  <a:gd name="connsiteY17" fmla="*/ 962867 h 2403337"/>
                  <a:gd name="connsiteX18" fmla="*/ 1734718 w 1744338"/>
                  <a:gd name="connsiteY18" fmla="*/ 1045778 h 2403337"/>
                  <a:gd name="connsiteX19" fmla="*/ 1744338 w 1744338"/>
                  <a:gd name="connsiteY19" fmla="*/ 1049443 h 2403337"/>
                  <a:gd name="connsiteX20" fmla="*/ 1744338 w 1744338"/>
                  <a:gd name="connsiteY20" fmla="*/ 1052649 h 2403337"/>
                  <a:gd name="connsiteX21" fmla="*/ 1743422 w 1744338"/>
                  <a:gd name="connsiteY21" fmla="*/ 1053565 h 2403337"/>
                  <a:gd name="connsiteX22" fmla="*/ 1742047 w 1744338"/>
                  <a:gd name="connsiteY22" fmla="*/ 1053107 h 2403337"/>
                  <a:gd name="connsiteX23" fmla="*/ 1724641 w 1744338"/>
                  <a:gd name="connsiteY23" fmla="*/ 1061352 h 2403337"/>
                  <a:gd name="connsiteX24" fmla="*/ 1357267 w 1744338"/>
                  <a:gd name="connsiteY24" fmla="*/ 1162586 h 2403337"/>
                  <a:gd name="connsiteX25" fmla="*/ 1068682 w 1744338"/>
                  <a:gd name="connsiteY25" fmla="*/ 1242291 h 2403337"/>
                  <a:gd name="connsiteX26" fmla="*/ 693979 w 1744338"/>
                  <a:gd name="connsiteY26" fmla="*/ 1345815 h 2403337"/>
                  <a:gd name="connsiteX27" fmla="*/ 676114 w 1744338"/>
                  <a:gd name="connsiteY27" fmla="*/ 1353144 h 2403337"/>
                  <a:gd name="connsiteX28" fmla="*/ 629849 w 1744338"/>
                  <a:gd name="connsiteY28" fmla="*/ 1360931 h 2403337"/>
                  <a:gd name="connsiteX29" fmla="*/ 527241 w 1744338"/>
                  <a:gd name="connsiteY29" fmla="*/ 1385667 h 2403337"/>
                  <a:gd name="connsiteX30" fmla="*/ 516705 w 1744338"/>
                  <a:gd name="connsiteY30" fmla="*/ 1393454 h 2403337"/>
                  <a:gd name="connsiteX31" fmla="*/ 429213 w 1744338"/>
                  <a:gd name="connsiteY31" fmla="*/ 1521257 h 2403337"/>
                  <a:gd name="connsiteX32" fmla="*/ 416387 w 1744338"/>
                  <a:gd name="connsiteY32" fmla="*/ 1542786 h 2403337"/>
                  <a:gd name="connsiteX33" fmla="*/ 259727 w 1744338"/>
                  <a:gd name="connsiteY33" fmla="*/ 1858397 h 2403337"/>
                  <a:gd name="connsiteX34" fmla="*/ 272095 w 1744338"/>
                  <a:gd name="connsiteY34" fmla="*/ 1875346 h 2403337"/>
                  <a:gd name="connsiteX35" fmla="*/ 298663 w 1744338"/>
                  <a:gd name="connsiteY35" fmla="*/ 1876262 h 2403337"/>
                  <a:gd name="connsiteX36" fmla="*/ 301869 w 1744338"/>
                  <a:gd name="connsiteY36" fmla="*/ 1877636 h 2403337"/>
                  <a:gd name="connsiteX37" fmla="*/ 250107 w 1744338"/>
                  <a:gd name="connsiteY37" fmla="*/ 1914740 h 2403337"/>
                  <a:gd name="connsiteX38" fmla="*/ 238197 w 1744338"/>
                  <a:gd name="connsiteY38" fmla="*/ 1930773 h 2403337"/>
                  <a:gd name="connsiteX39" fmla="*/ 206590 w 1744338"/>
                  <a:gd name="connsiteY39" fmla="*/ 2211113 h 2403337"/>
                  <a:gd name="connsiteX40" fmla="*/ 207965 w 1744338"/>
                  <a:gd name="connsiteY40" fmla="*/ 2215235 h 2403337"/>
                  <a:gd name="connsiteX41" fmla="*/ 244610 w 1744338"/>
                  <a:gd name="connsiteY41" fmla="*/ 2193248 h 2403337"/>
                  <a:gd name="connsiteX42" fmla="*/ 213003 w 1744338"/>
                  <a:gd name="connsiteY42" fmla="*/ 2275243 h 2403337"/>
                  <a:gd name="connsiteX43" fmla="*/ 207049 w 1744338"/>
                  <a:gd name="connsiteY43" fmla="*/ 2310056 h 2403337"/>
                  <a:gd name="connsiteX44" fmla="*/ 208423 w 1744338"/>
                  <a:gd name="connsiteY44" fmla="*/ 2393425 h 2403337"/>
                  <a:gd name="connsiteX45" fmla="*/ 197887 w 1744338"/>
                  <a:gd name="connsiteY45" fmla="*/ 2402587 h 2403337"/>
                  <a:gd name="connsiteX46" fmla="*/ 162616 w 1744338"/>
                  <a:gd name="connsiteY46" fmla="*/ 2401670 h 2403337"/>
                  <a:gd name="connsiteX47" fmla="*/ 158493 w 1744338"/>
                  <a:gd name="connsiteY47" fmla="*/ 2398922 h 2403337"/>
                  <a:gd name="connsiteX48" fmla="*/ 155744 w 1744338"/>
                  <a:gd name="connsiteY48" fmla="*/ 2387470 h 2403337"/>
                  <a:gd name="connsiteX49" fmla="*/ 152538 w 1744338"/>
                  <a:gd name="connsiteY49" fmla="*/ 2183628 h 2403337"/>
                  <a:gd name="connsiteX50" fmla="*/ 208881 w 1744338"/>
                  <a:gd name="connsiteY50" fmla="*/ 1846946 h 2403337"/>
                  <a:gd name="connsiteX51" fmla="*/ 301411 w 1744338"/>
                  <a:gd name="connsiteY51" fmla="*/ 1630736 h 2403337"/>
                  <a:gd name="connsiteX52" fmla="*/ 305076 w 1744338"/>
                  <a:gd name="connsiteY52" fmla="*/ 1595006 h 2403337"/>
                  <a:gd name="connsiteX53" fmla="*/ 290876 w 1744338"/>
                  <a:gd name="connsiteY53" fmla="*/ 1528128 h 2403337"/>
                  <a:gd name="connsiteX54" fmla="*/ 278508 w 1744338"/>
                  <a:gd name="connsiteY54" fmla="*/ 1505224 h 2403337"/>
                  <a:gd name="connsiteX55" fmla="*/ 127802 w 1744338"/>
                  <a:gd name="connsiteY55" fmla="*/ 1332989 h 2403337"/>
                  <a:gd name="connsiteX56" fmla="*/ 65046 w 1744338"/>
                  <a:gd name="connsiteY56" fmla="*/ 1218013 h 2403337"/>
                  <a:gd name="connsiteX57" fmla="*/ 0 w 1744338"/>
                  <a:gd name="connsiteY57" fmla="*/ 870336 h 2403337"/>
                  <a:gd name="connsiteX58" fmla="*/ 149790 w 1744338"/>
                  <a:gd name="connsiteY58" fmla="*/ 418678 h 2403337"/>
                  <a:gd name="connsiteX59" fmla="*/ 161699 w 1744338"/>
                  <a:gd name="connsiteY59" fmla="*/ 410890 h 2403337"/>
                  <a:gd name="connsiteX60" fmla="*/ 178190 w 1744338"/>
                  <a:gd name="connsiteY60" fmla="*/ 534570 h 2403337"/>
                  <a:gd name="connsiteX61" fmla="*/ 259269 w 1744338"/>
                  <a:gd name="connsiteY61" fmla="*/ 1182741 h 2403337"/>
                  <a:gd name="connsiteX62" fmla="*/ 297289 w 1744338"/>
                  <a:gd name="connsiteY62" fmla="*/ 1486901 h 2403337"/>
                  <a:gd name="connsiteX63" fmla="*/ 301869 w 1744338"/>
                  <a:gd name="connsiteY63" fmla="*/ 1502476 h 2403337"/>
                  <a:gd name="connsiteX64" fmla="*/ 310573 w 1744338"/>
                  <a:gd name="connsiteY64" fmla="*/ 1532250 h 2403337"/>
                  <a:gd name="connsiteX65" fmla="*/ 322483 w 1744338"/>
                  <a:gd name="connsiteY65" fmla="*/ 1587677 h 2403337"/>
                  <a:gd name="connsiteX66" fmla="*/ 352715 w 1744338"/>
                  <a:gd name="connsiteY66" fmla="*/ 1536831 h 2403337"/>
                  <a:gd name="connsiteX67" fmla="*/ 534570 w 1744338"/>
                  <a:gd name="connsiteY67" fmla="*/ 1275272 h 2403337"/>
                  <a:gd name="connsiteX68" fmla="*/ 542815 w 1744338"/>
                  <a:gd name="connsiteY68" fmla="*/ 1234045 h 2403337"/>
                  <a:gd name="connsiteX69" fmla="*/ 523576 w 1744338"/>
                  <a:gd name="connsiteY69" fmla="*/ 1148386 h 2403337"/>
                  <a:gd name="connsiteX70" fmla="*/ 490595 w 1744338"/>
                  <a:gd name="connsiteY70" fmla="*/ 1080133 h 2403337"/>
                  <a:gd name="connsiteX71" fmla="*/ 450743 w 1744338"/>
                  <a:gd name="connsiteY71" fmla="*/ 1026539 h 2403337"/>
                  <a:gd name="connsiteX72" fmla="*/ 306450 w 1744338"/>
                  <a:gd name="connsiteY72" fmla="*/ 553809 h 2403337"/>
                  <a:gd name="connsiteX73" fmla="*/ 522660 w 1744338"/>
                  <a:gd name="connsiteY73" fmla="*/ 9161 h 2403337"/>
                  <a:gd name="connsiteX74" fmla="*/ 527699 w 1744338"/>
                  <a:gd name="connsiteY74" fmla="*/ 2290 h 2403337"/>
                  <a:gd name="connsiteX75" fmla="*/ 529989 w 1744338"/>
                  <a:gd name="connsiteY75" fmla="*/ 0 h 2403337"/>
                  <a:gd name="connsiteX0" fmla="*/ 529989 w 1744338"/>
                  <a:gd name="connsiteY0" fmla="*/ 0 h 2403337"/>
                  <a:gd name="connsiteX1" fmla="*/ 533196 w 1744338"/>
                  <a:gd name="connsiteY1" fmla="*/ 5955 h 2403337"/>
                  <a:gd name="connsiteX2" fmla="*/ 535028 w 1744338"/>
                  <a:gd name="connsiteY2" fmla="*/ 26568 h 2403337"/>
                  <a:gd name="connsiteX3" fmla="*/ 535028 w 1744338"/>
                  <a:gd name="connsiteY3" fmla="*/ 1082424 h 2403337"/>
                  <a:gd name="connsiteX4" fmla="*/ 532280 w 1744338"/>
                  <a:gd name="connsiteY4" fmla="*/ 1111740 h 2403337"/>
                  <a:gd name="connsiteX5" fmla="*/ 547854 w 1744338"/>
                  <a:gd name="connsiteY5" fmla="*/ 1193277 h 2403337"/>
                  <a:gd name="connsiteX6" fmla="*/ 561138 w 1744338"/>
                  <a:gd name="connsiteY6" fmla="*/ 1242291 h 2403337"/>
                  <a:gd name="connsiteX7" fmla="*/ 599158 w 1744338"/>
                  <a:gd name="connsiteY7" fmla="*/ 1193735 h 2403337"/>
                  <a:gd name="connsiteX8" fmla="*/ 632139 w 1744338"/>
                  <a:gd name="connsiteY8" fmla="*/ 1151593 h 2403337"/>
                  <a:gd name="connsiteX9" fmla="*/ 912924 w 1744338"/>
                  <a:gd name="connsiteY9" fmla="*/ 857230 h 2403337"/>
                  <a:gd name="connsiteX10" fmla="*/ 671991 w 1744338"/>
                  <a:gd name="connsiteY10" fmla="*/ 1178161 h 2403337"/>
                  <a:gd name="connsiteX11" fmla="*/ 663746 w 1744338"/>
                  <a:gd name="connsiteY11" fmla="*/ 1190529 h 2403337"/>
                  <a:gd name="connsiteX12" fmla="*/ 539609 w 1744338"/>
                  <a:gd name="connsiteY12" fmla="*/ 1352228 h 2403337"/>
                  <a:gd name="connsiteX13" fmla="*/ 530905 w 1744338"/>
                  <a:gd name="connsiteY13" fmla="*/ 1364596 h 2403337"/>
                  <a:gd name="connsiteX14" fmla="*/ 547396 w 1744338"/>
                  <a:gd name="connsiteY14" fmla="*/ 1361847 h 2403337"/>
                  <a:gd name="connsiteX15" fmla="*/ 655043 w 1744338"/>
                  <a:gd name="connsiteY15" fmla="*/ 1341692 h 2403337"/>
                  <a:gd name="connsiteX16" fmla="*/ 681153 w 1744338"/>
                  <a:gd name="connsiteY16" fmla="*/ 1326576 h 2403337"/>
                  <a:gd name="connsiteX17" fmla="*/ 1252827 w 1744338"/>
                  <a:gd name="connsiteY17" fmla="*/ 962867 h 2403337"/>
                  <a:gd name="connsiteX18" fmla="*/ 1734718 w 1744338"/>
                  <a:gd name="connsiteY18" fmla="*/ 1045778 h 2403337"/>
                  <a:gd name="connsiteX19" fmla="*/ 1744338 w 1744338"/>
                  <a:gd name="connsiteY19" fmla="*/ 1049443 h 2403337"/>
                  <a:gd name="connsiteX20" fmla="*/ 1744338 w 1744338"/>
                  <a:gd name="connsiteY20" fmla="*/ 1052649 h 2403337"/>
                  <a:gd name="connsiteX21" fmla="*/ 1743422 w 1744338"/>
                  <a:gd name="connsiteY21" fmla="*/ 1053565 h 2403337"/>
                  <a:gd name="connsiteX22" fmla="*/ 1742047 w 1744338"/>
                  <a:gd name="connsiteY22" fmla="*/ 1053107 h 2403337"/>
                  <a:gd name="connsiteX23" fmla="*/ 1724641 w 1744338"/>
                  <a:gd name="connsiteY23" fmla="*/ 1061352 h 2403337"/>
                  <a:gd name="connsiteX24" fmla="*/ 1357267 w 1744338"/>
                  <a:gd name="connsiteY24" fmla="*/ 1162586 h 2403337"/>
                  <a:gd name="connsiteX25" fmla="*/ 1068682 w 1744338"/>
                  <a:gd name="connsiteY25" fmla="*/ 1242291 h 2403337"/>
                  <a:gd name="connsiteX26" fmla="*/ 693979 w 1744338"/>
                  <a:gd name="connsiteY26" fmla="*/ 1345815 h 2403337"/>
                  <a:gd name="connsiteX27" fmla="*/ 676114 w 1744338"/>
                  <a:gd name="connsiteY27" fmla="*/ 1353144 h 2403337"/>
                  <a:gd name="connsiteX28" fmla="*/ 629849 w 1744338"/>
                  <a:gd name="connsiteY28" fmla="*/ 1360931 h 2403337"/>
                  <a:gd name="connsiteX29" fmla="*/ 527241 w 1744338"/>
                  <a:gd name="connsiteY29" fmla="*/ 1385667 h 2403337"/>
                  <a:gd name="connsiteX30" fmla="*/ 516705 w 1744338"/>
                  <a:gd name="connsiteY30" fmla="*/ 1393454 h 2403337"/>
                  <a:gd name="connsiteX31" fmla="*/ 416387 w 1744338"/>
                  <a:gd name="connsiteY31" fmla="*/ 1542786 h 2403337"/>
                  <a:gd name="connsiteX32" fmla="*/ 259727 w 1744338"/>
                  <a:gd name="connsiteY32" fmla="*/ 1858397 h 2403337"/>
                  <a:gd name="connsiteX33" fmla="*/ 272095 w 1744338"/>
                  <a:gd name="connsiteY33" fmla="*/ 1875346 h 2403337"/>
                  <a:gd name="connsiteX34" fmla="*/ 298663 w 1744338"/>
                  <a:gd name="connsiteY34" fmla="*/ 1876262 h 2403337"/>
                  <a:gd name="connsiteX35" fmla="*/ 301869 w 1744338"/>
                  <a:gd name="connsiteY35" fmla="*/ 1877636 h 2403337"/>
                  <a:gd name="connsiteX36" fmla="*/ 250107 w 1744338"/>
                  <a:gd name="connsiteY36" fmla="*/ 1914740 h 2403337"/>
                  <a:gd name="connsiteX37" fmla="*/ 238197 w 1744338"/>
                  <a:gd name="connsiteY37" fmla="*/ 1930773 h 2403337"/>
                  <a:gd name="connsiteX38" fmla="*/ 206590 w 1744338"/>
                  <a:gd name="connsiteY38" fmla="*/ 2211113 h 2403337"/>
                  <a:gd name="connsiteX39" fmla="*/ 207965 w 1744338"/>
                  <a:gd name="connsiteY39" fmla="*/ 2215235 h 2403337"/>
                  <a:gd name="connsiteX40" fmla="*/ 244610 w 1744338"/>
                  <a:gd name="connsiteY40" fmla="*/ 2193248 h 2403337"/>
                  <a:gd name="connsiteX41" fmla="*/ 213003 w 1744338"/>
                  <a:gd name="connsiteY41" fmla="*/ 2275243 h 2403337"/>
                  <a:gd name="connsiteX42" fmla="*/ 207049 w 1744338"/>
                  <a:gd name="connsiteY42" fmla="*/ 2310056 h 2403337"/>
                  <a:gd name="connsiteX43" fmla="*/ 208423 w 1744338"/>
                  <a:gd name="connsiteY43" fmla="*/ 2393425 h 2403337"/>
                  <a:gd name="connsiteX44" fmla="*/ 197887 w 1744338"/>
                  <a:gd name="connsiteY44" fmla="*/ 2402587 h 2403337"/>
                  <a:gd name="connsiteX45" fmla="*/ 162616 w 1744338"/>
                  <a:gd name="connsiteY45" fmla="*/ 2401670 h 2403337"/>
                  <a:gd name="connsiteX46" fmla="*/ 158493 w 1744338"/>
                  <a:gd name="connsiteY46" fmla="*/ 2398922 h 2403337"/>
                  <a:gd name="connsiteX47" fmla="*/ 155744 w 1744338"/>
                  <a:gd name="connsiteY47" fmla="*/ 2387470 h 2403337"/>
                  <a:gd name="connsiteX48" fmla="*/ 152538 w 1744338"/>
                  <a:gd name="connsiteY48" fmla="*/ 2183628 h 2403337"/>
                  <a:gd name="connsiteX49" fmla="*/ 208881 w 1744338"/>
                  <a:gd name="connsiteY49" fmla="*/ 1846946 h 2403337"/>
                  <a:gd name="connsiteX50" fmla="*/ 301411 w 1744338"/>
                  <a:gd name="connsiteY50" fmla="*/ 1630736 h 2403337"/>
                  <a:gd name="connsiteX51" fmla="*/ 305076 w 1744338"/>
                  <a:gd name="connsiteY51" fmla="*/ 1595006 h 2403337"/>
                  <a:gd name="connsiteX52" fmla="*/ 290876 w 1744338"/>
                  <a:gd name="connsiteY52" fmla="*/ 1528128 h 2403337"/>
                  <a:gd name="connsiteX53" fmla="*/ 278508 w 1744338"/>
                  <a:gd name="connsiteY53" fmla="*/ 1505224 h 2403337"/>
                  <a:gd name="connsiteX54" fmla="*/ 127802 w 1744338"/>
                  <a:gd name="connsiteY54" fmla="*/ 1332989 h 2403337"/>
                  <a:gd name="connsiteX55" fmla="*/ 65046 w 1744338"/>
                  <a:gd name="connsiteY55" fmla="*/ 1218013 h 2403337"/>
                  <a:gd name="connsiteX56" fmla="*/ 0 w 1744338"/>
                  <a:gd name="connsiteY56" fmla="*/ 870336 h 2403337"/>
                  <a:gd name="connsiteX57" fmla="*/ 149790 w 1744338"/>
                  <a:gd name="connsiteY57" fmla="*/ 418678 h 2403337"/>
                  <a:gd name="connsiteX58" fmla="*/ 161699 w 1744338"/>
                  <a:gd name="connsiteY58" fmla="*/ 410890 h 2403337"/>
                  <a:gd name="connsiteX59" fmla="*/ 178190 w 1744338"/>
                  <a:gd name="connsiteY59" fmla="*/ 534570 h 2403337"/>
                  <a:gd name="connsiteX60" fmla="*/ 259269 w 1744338"/>
                  <a:gd name="connsiteY60" fmla="*/ 1182741 h 2403337"/>
                  <a:gd name="connsiteX61" fmla="*/ 297289 w 1744338"/>
                  <a:gd name="connsiteY61" fmla="*/ 1486901 h 2403337"/>
                  <a:gd name="connsiteX62" fmla="*/ 301869 w 1744338"/>
                  <a:gd name="connsiteY62" fmla="*/ 1502476 h 2403337"/>
                  <a:gd name="connsiteX63" fmla="*/ 310573 w 1744338"/>
                  <a:gd name="connsiteY63" fmla="*/ 1532250 h 2403337"/>
                  <a:gd name="connsiteX64" fmla="*/ 322483 w 1744338"/>
                  <a:gd name="connsiteY64" fmla="*/ 1587677 h 2403337"/>
                  <a:gd name="connsiteX65" fmla="*/ 352715 w 1744338"/>
                  <a:gd name="connsiteY65" fmla="*/ 1536831 h 2403337"/>
                  <a:gd name="connsiteX66" fmla="*/ 534570 w 1744338"/>
                  <a:gd name="connsiteY66" fmla="*/ 1275272 h 2403337"/>
                  <a:gd name="connsiteX67" fmla="*/ 542815 w 1744338"/>
                  <a:gd name="connsiteY67" fmla="*/ 1234045 h 2403337"/>
                  <a:gd name="connsiteX68" fmla="*/ 523576 w 1744338"/>
                  <a:gd name="connsiteY68" fmla="*/ 1148386 h 2403337"/>
                  <a:gd name="connsiteX69" fmla="*/ 490595 w 1744338"/>
                  <a:gd name="connsiteY69" fmla="*/ 1080133 h 2403337"/>
                  <a:gd name="connsiteX70" fmla="*/ 450743 w 1744338"/>
                  <a:gd name="connsiteY70" fmla="*/ 1026539 h 2403337"/>
                  <a:gd name="connsiteX71" fmla="*/ 306450 w 1744338"/>
                  <a:gd name="connsiteY71" fmla="*/ 553809 h 2403337"/>
                  <a:gd name="connsiteX72" fmla="*/ 522660 w 1744338"/>
                  <a:gd name="connsiteY72" fmla="*/ 9161 h 2403337"/>
                  <a:gd name="connsiteX73" fmla="*/ 527699 w 1744338"/>
                  <a:gd name="connsiteY73" fmla="*/ 2290 h 2403337"/>
                  <a:gd name="connsiteX74" fmla="*/ 529989 w 1744338"/>
                  <a:gd name="connsiteY74" fmla="*/ 0 h 2403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744338" h="2403337">
                    <a:moveTo>
                      <a:pt x="529989" y="0"/>
                    </a:moveTo>
                    <a:cubicBezTo>
                      <a:pt x="530905" y="1832"/>
                      <a:pt x="531821" y="3665"/>
                      <a:pt x="533196" y="5955"/>
                    </a:cubicBezTo>
                    <a:cubicBezTo>
                      <a:pt x="534570" y="12826"/>
                      <a:pt x="535028" y="19697"/>
                      <a:pt x="535028" y="26568"/>
                    </a:cubicBezTo>
                    <a:lnTo>
                      <a:pt x="535028" y="1082424"/>
                    </a:lnTo>
                    <a:cubicBezTo>
                      <a:pt x="535028" y="1092501"/>
                      <a:pt x="534570" y="1102121"/>
                      <a:pt x="532280" y="1111740"/>
                    </a:cubicBezTo>
                    <a:cubicBezTo>
                      <a:pt x="538234" y="1138767"/>
                      <a:pt x="539609" y="1166709"/>
                      <a:pt x="547854" y="1193277"/>
                    </a:cubicBezTo>
                    <a:cubicBezTo>
                      <a:pt x="552893" y="1208851"/>
                      <a:pt x="556557" y="1224884"/>
                      <a:pt x="561138" y="1242291"/>
                    </a:cubicBezTo>
                    <a:lnTo>
                      <a:pt x="599158" y="1193735"/>
                    </a:lnTo>
                    <a:cubicBezTo>
                      <a:pt x="610152" y="1179535"/>
                      <a:pt x="621145" y="1165793"/>
                      <a:pt x="632139" y="1151593"/>
                    </a:cubicBezTo>
                    <a:cubicBezTo>
                      <a:pt x="639926" y="1141057"/>
                      <a:pt x="919500" y="844446"/>
                      <a:pt x="912924" y="857230"/>
                    </a:cubicBezTo>
                    <a:cubicBezTo>
                      <a:pt x="888715" y="904292"/>
                      <a:pt x="713521" y="1122611"/>
                      <a:pt x="671991" y="1178161"/>
                    </a:cubicBezTo>
                    <a:cubicBezTo>
                      <a:pt x="630461" y="1233711"/>
                      <a:pt x="666495" y="1186406"/>
                      <a:pt x="663746" y="1190529"/>
                    </a:cubicBezTo>
                    <a:lnTo>
                      <a:pt x="539609" y="1352228"/>
                    </a:lnTo>
                    <a:cubicBezTo>
                      <a:pt x="536402" y="1356351"/>
                      <a:pt x="534112" y="1360015"/>
                      <a:pt x="530905" y="1364596"/>
                    </a:cubicBezTo>
                    <a:cubicBezTo>
                      <a:pt x="537318" y="1366428"/>
                      <a:pt x="542357" y="1363680"/>
                      <a:pt x="547396" y="1361847"/>
                    </a:cubicBezTo>
                    <a:cubicBezTo>
                      <a:pt x="582209" y="1348563"/>
                      <a:pt x="618397" y="1343983"/>
                      <a:pt x="655043" y="1341692"/>
                    </a:cubicBezTo>
                    <a:cubicBezTo>
                      <a:pt x="666953" y="1340776"/>
                      <a:pt x="674282" y="1337112"/>
                      <a:pt x="681153" y="1326576"/>
                    </a:cubicBezTo>
                    <a:cubicBezTo>
                      <a:pt x="817658" y="1120902"/>
                      <a:pt x="1008216" y="998597"/>
                      <a:pt x="1252827" y="962867"/>
                    </a:cubicBezTo>
                    <a:cubicBezTo>
                      <a:pt x="1421855" y="938589"/>
                      <a:pt x="1582638" y="968364"/>
                      <a:pt x="1734718" y="1045778"/>
                    </a:cubicBezTo>
                    <a:cubicBezTo>
                      <a:pt x="1737925" y="1047152"/>
                      <a:pt x="1741131" y="1048068"/>
                      <a:pt x="1744338" y="1049443"/>
                    </a:cubicBezTo>
                    <a:lnTo>
                      <a:pt x="1744338" y="1052649"/>
                    </a:lnTo>
                    <a:lnTo>
                      <a:pt x="1743422" y="1053565"/>
                    </a:lnTo>
                    <a:lnTo>
                      <a:pt x="1742047" y="1053107"/>
                    </a:lnTo>
                    <a:cubicBezTo>
                      <a:pt x="1737008" y="1057230"/>
                      <a:pt x="1731054" y="1059520"/>
                      <a:pt x="1724641" y="1061352"/>
                    </a:cubicBezTo>
                    <a:lnTo>
                      <a:pt x="1357267" y="1162586"/>
                    </a:lnTo>
                    <a:lnTo>
                      <a:pt x="1068682" y="1242291"/>
                    </a:lnTo>
                    <a:lnTo>
                      <a:pt x="693979" y="1345815"/>
                    </a:lnTo>
                    <a:cubicBezTo>
                      <a:pt x="687566" y="1347647"/>
                      <a:pt x="681611" y="1349021"/>
                      <a:pt x="676114" y="1353144"/>
                    </a:cubicBezTo>
                    <a:cubicBezTo>
                      <a:pt x="661914" y="1361847"/>
                      <a:pt x="644965" y="1359557"/>
                      <a:pt x="629849" y="1360931"/>
                    </a:cubicBezTo>
                    <a:cubicBezTo>
                      <a:pt x="594119" y="1363680"/>
                      <a:pt x="561138" y="1376048"/>
                      <a:pt x="527241" y="1385667"/>
                    </a:cubicBezTo>
                    <a:cubicBezTo>
                      <a:pt x="522660" y="1387041"/>
                      <a:pt x="535181" y="1367268"/>
                      <a:pt x="516705" y="1393454"/>
                    </a:cubicBezTo>
                    <a:cubicBezTo>
                      <a:pt x="498229" y="1419640"/>
                      <a:pt x="459217" y="1465296"/>
                      <a:pt x="416387" y="1542786"/>
                    </a:cubicBezTo>
                    <a:cubicBezTo>
                      <a:pt x="388139" y="1598976"/>
                      <a:pt x="283776" y="1802970"/>
                      <a:pt x="259727" y="1858397"/>
                    </a:cubicBezTo>
                    <a:cubicBezTo>
                      <a:pt x="254230" y="1874888"/>
                      <a:pt x="254230" y="1874888"/>
                      <a:pt x="272095" y="1875346"/>
                    </a:cubicBezTo>
                    <a:cubicBezTo>
                      <a:pt x="280798" y="1875804"/>
                      <a:pt x="289960" y="1875804"/>
                      <a:pt x="298663" y="1876262"/>
                    </a:cubicBezTo>
                    <a:cubicBezTo>
                      <a:pt x="299121" y="1876262"/>
                      <a:pt x="299579" y="1876720"/>
                      <a:pt x="301869" y="1877636"/>
                    </a:cubicBezTo>
                    <a:lnTo>
                      <a:pt x="250107" y="1914740"/>
                    </a:lnTo>
                    <a:cubicBezTo>
                      <a:pt x="244152" y="1918863"/>
                      <a:pt x="240030" y="1923443"/>
                      <a:pt x="238197" y="1930773"/>
                    </a:cubicBezTo>
                    <a:cubicBezTo>
                      <a:pt x="215752" y="2022845"/>
                      <a:pt x="206132" y="2116292"/>
                      <a:pt x="206590" y="2211113"/>
                    </a:cubicBezTo>
                    <a:cubicBezTo>
                      <a:pt x="206590" y="2212029"/>
                      <a:pt x="207049" y="2212945"/>
                      <a:pt x="207965" y="2215235"/>
                    </a:cubicBezTo>
                    <a:lnTo>
                      <a:pt x="244610" y="2193248"/>
                    </a:lnTo>
                    <a:cubicBezTo>
                      <a:pt x="233159" y="2223022"/>
                      <a:pt x="223539" y="2249133"/>
                      <a:pt x="213003" y="2275243"/>
                    </a:cubicBezTo>
                    <a:cubicBezTo>
                      <a:pt x="208423" y="2286695"/>
                      <a:pt x="206590" y="2297688"/>
                      <a:pt x="207049" y="2310056"/>
                    </a:cubicBezTo>
                    <a:cubicBezTo>
                      <a:pt x="207965" y="2337999"/>
                      <a:pt x="207965" y="2365483"/>
                      <a:pt x="208423" y="2393425"/>
                    </a:cubicBezTo>
                    <a:cubicBezTo>
                      <a:pt x="208881" y="2401212"/>
                      <a:pt x="202926" y="2402129"/>
                      <a:pt x="197887" y="2402587"/>
                    </a:cubicBezTo>
                    <a:cubicBezTo>
                      <a:pt x="185977" y="2403045"/>
                      <a:pt x="174525" y="2404419"/>
                      <a:pt x="162616" y="2401670"/>
                    </a:cubicBezTo>
                    <a:cubicBezTo>
                      <a:pt x="161241" y="2401212"/>
                      <a:pt x="159867" y="2400296"/>
                      <a:pt x="158493" y="2398922"/>
                    </a:cubicBezTo>
                    <a:cubicBezTo>
                      <a:pt x="156203" y="2395258"/>
                      <a:pt x="155744" y="2391593"/>
                      <a:pt x="155744" y="2387470"/>
                    </a:cubicBezTo>
                    <a:cubicBezTo>
                      <a:pt x="154828" y="2319676"/>
                      <a:pt x="150706" y="2251423"/>
                      <a:pt x="152538" y="2183628"/>
                    </a:cubicBezTo>
                    <a:cubicBezTo>
                      <a:pt x="156203" y="2069110"/>
                      <a:pt x="172693" y="1956425"/>
                      <a:pt x="208881" y="1846946"/>
                    </a:cubicBezTo>
                    <a:cubicBezTo>
                      <a:pt x="233617" y="1772280"/>
                      <a:pt x="264766" y="1700363"/>
                      <a:pt x="301411" y="1630736"/>
                    </a:cubicBezTo>
                    <a:cubicBezTo>
                      <a:pt x="307824" y="1618826"/>
                      <a:pt x="309199" y="1607832"/>
                      <a:pt x="305076" y="1595006"/>
                    </a:cubicBezTo>
                    <a:cubicBezTo>
                      <a:pt x="298205" y="1573019"/>
                      <a:pt x="293624" y="1550573"/>
                      <a:pt x="290876" y="1528128"/>
                    </a:cubicBezTo>
                    <a:cubicBezTo>
                      <a:pt x="289501" y="1518508"/>
                      <a:pt x="285837" y="1511637"/>
                      <a:pt x="278508" y="1505224"/>
                    </a:cubicBezTo>
                    <a:cubicBezTo>
                      <a:pt x="219416" y="1455294"/>
                      <a:pt x="170403" y="1397577"/>
                      <a:pt x="127802" y="1332989"/>
                    </a:cubicBezTo>
                    <a:cubicBezTo>
                      <a:pt x="103524" y="1296343"/>
                      <a:pt x="82911" y="1257865"/>
                      <a:pt x="65046" y="1218013"/>
                    </a:cubicBezTo>
                    <a:cubicBezTo>
                      <a:pt x="47181" y="1175870"/>
                      <a:pt x="0" y="972944"/>
                      <a:pt x="0" y="870336"/>
                    </a:cubicBezTo>
                    <a:cubicBezTo>
                      <a:pt x="4123" y="704514"/>
                      <a:pt x="54511" y="554267"/>
                      <a:pt x="149790" y="418678"/>
                    </a:cubicBezTo>
                    <a:cubicBezTo>
                      <a:pt x="155286" y="411348"/>
                      <a:pt x="155286" y="411348"/>
                      <a:pt x="161699" y="410890"/>
                    </a:cubicBezTo>
                    <a:cubicBezTo>
                      <a:pt x="169028" y="452117"/>
                      <a:pt x="173151" y="493343"/>
                      <a:pt x="178190" y="534570"/>
                    </a:cubicBezTo>
                    <a:cubicBezTo>
                      <a:pt x="205216" y="750780"/>
                      <a:pt x="232701" y="966532"/>
                      <a:pt x="259269" y="1182741"/>
                    </a:cubicBezTo>
                    <a:cubicBezTo>
                      <a:pt x="271637" y="1283975"/>
                      <a:pt x="284463" y="1385667"/>
                      <a:pt x="297289" y="1486901"/>
                    </a:cubicBezTo>
                    <a:cubicBezTo>
                      <a:pt x="298205" y="1492398"/>
                      <a:pt x="298663" y="1497895"/>
                      <a:pt x="301869" y="1502476"/>
                    </a:cubicBezTo>
                    <a:cubicBezTo>
                      <a:pt x="308282" y="1511179"/>
                      <a:pt x="309199" y="1521715"/>
                      <a:pt x="310573" y="1532250"/>
                    </a:cubicBezTo>
                    <a:cubicBezTo>
                      <a:pt x="313321" y="1550573"/>
                      <a:pt x="317444" y="1568438"/>
                      <a:pt x="322483" y="1587677"/>
                    </a:cubicBezTo>
                    <a:cubicBezTo>
                      <a:pt x="334392" y="1570728"/>
                      <a:pt x="342638" y="1553322"/>
                      <a:pt x="352715" y="1536831"/>
                    </a:cubicBezTo>
                    <a:cubicBezTo>
                      <a:pt x="407684" y="1445675"/>
                      <a:pt x="469524" y="1359099"/>
                      <a:pt x="534570" y="1275272"/>
                    </a:cubicBezTo>
                    <a:cubicBezTo>
                      <a:pt x="544647" y="1261988"/>
                      <a:pt x="546938" y="1249162"/>
                      <a:pt x="542815" y="1234045"/>
                    </a:cubicBezTo>
                    <a:cubicBezTo>
                      <a:pt x="535028" y="1205645"/>
                      <a:pt x="523576" y="1177703"/>
                      <a:pt x="523576" y="1148386"/>
                    </a:cubicBezTo>
                    <a:cubicBezTo>
                      <a:pt x="523576" y="1118611"/>
                      <a:pt x="508002" y="1099830"/>
                      <a:pt x="490595" y="1080133"/>
                    </a:cubicBezTo>
                    <a:cubicBezTo>
                      <a:pt x="475937" y="1063643"/>
                      <a:pt x="461737" y="1046236"/>
                      <a:pt x="450743" y="1026539"/>
                    </a:cubicBezTo>
                    <a:cubicBezTo>
                      <a:pt x="371954" y="888201"/>
                      <a:pt x="307824" y="726044"/>
                      <a:pt x="306450" y="553809"/>
                    </a:cubicBezTo>
                    <a:cubicBezTo>
                      <a:pt x="309657" y="344928"/>
                      <a:pt x="382032" y="163532"/>
                      <a:pt x="522660" y="9161"/>
                    </a:cubicBezTo>
                    <a:cubicBezTo>
                      <a:pt x="524492" y="6871"/>
                      <a:pt x="525867" y="4581"/>
                      <a:pt x="527699" y="2290"/>
                    </a:cubicBezTo>
                    <a:cubicBezTo>
                      <a:pt x="527699" y="0"/>
                      <a:pt x="528615" y="0"/>
                      <a:pt x="529989" y="0"/>
                    </a:cubicBezTo>
                    <a:close/>
                  </a:path>
                </a:pathLst>
              </a:custGeom>
              <a:solidFill>
                <a:schemeClr val="accent3"/>
              </a:solidFill>
              <a:ln w="4572" cap="flat">
                <a:no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7EA394D1-1411-41A2-A169-BD30723889F9}"/>
                  </a:ext>
                </a:extLst>
              </p:cNvPr>
              <p:cNvSpPr/>
              <p:nvPr/>
            </p:nvSpPr>
            <p:spPr>
              <a:xfrm>
                <a:off x="10701602" y="980510"/>
                <a:ext cx="297747" cy="1094792"/>
              </a:xfrm>
              <a:custGeom>
                <a:avLst/>
                <a:gdLst>
                  <a:gd name="connsiteX0" fmla="*/ 142932 w 297746"/>
                  <a:gd name="connsiteY0" fmla="*/ 1094334 h 1094791"/>
                  <a:gd name="connsiteX1" fmla="*/ 134229 w 297746"/>
                  <a:gd name="connsiteY1" fmla="*/ 1086546 h 1094791"/>
                  <a:gd name="connsiteX2" fmla="*/ 119112 w 297746"/>
                  <a:gd name="connsiteY2" fmla="*/ 957370 h 1094791"/>
                  <a:gd name="connsiteX3" fmla="*/ 102164 w 297746"/>
                  <a:gd name="connsiteY3" fmla="*/ 826820 h 1094791"/>
                  <a:gd name="connsiteX4" fmla="*/ 89338 w 297746"/>
                  <a:gd name="connsiteY4" fmla="*/ 722837 h 1094791"/>
                  <a:gd name="connsiteX5" fmla="*/ 75596 w 297746"/>
                  <a:gd name="connsiteY5" fmla="*/ 612900 h 1094791"/>
                  <a:gd name="connsiteX6" fmla="*/ 62770 w 297746"/>
                  <a:gd name="connsiteY6" fmla="*/ 507085 h 1094791"/>
                  <a:gd name="connsiteX7" fmla="*/ 49027 w 297746"/>
                  <a:gd name="connsiteY7" fmla="*/ 398522 h 1094791"/>
                  <a:gd name="connsiteX8" fmla="*/ 35743 w 297746"/>
                  <a:gd name="connsiteY8" fmla="*/ 291334 h 1094791"/>
                  <a:gd name="connsiteX9" fmla="*/ 25666 w 297746"/>
                  <a:gd name="connsiteY9" fmla="*/ 212087 h 1094791"/>
                  <a:gd name="connsiteX10" fmla="*/ 11924 w 297746"/>
                  <a:gd name="connsiteY10" fmla="*/ 100776 h 1094791"/>
                  <a:gd name="connsiteX11" fmla="*/ 1388 w 297746"/>
                  <a:gd name="connsiteY11" fmla="*/ 20155 h 1094791"/>
                  <a:gd name="connsiteX12" fmla="*/ 2762 w 297746"/>
                  <a:gd name="connsiteY12" fmla="*/ 0 h 1094791"/>
                  <a:gd name="connsiteX13" fmla="*/ 146597 w 297746"/>
                  <a:gd name="connsiteY13" fmla="*/ 154370 h 1094791"/>
                  <a:gd name="connsiteX14" fmla="*/ 255618 w 297746"/>
                  <a:gd name="connsiteY14" fmla="*/ 370580 h 1094791"/>
                  <a:gd name="connsiteX15" fmla="*/ 289973 w 297746"/>
                  <a:gd name="connsiteY15" fmla="*/ 532279 h 1094791"/>
                  <a:gd name="connsiteX16" fmla="*/ 295928 w 297746"/>
                  <a:gd name="connsiteY16" fmla="*/ 617939 h 1094791"/>
                  <a:gd name="connsiteX17" fmla="*/ 299135 w 297746"/>
                  <a:gd name="connsiteY17" fmla="*/ 663288 h 1094791"/>
                  <a:gd name="connsiteX18" fmla="*/ 221721 w 297746"/>
                  <a:gd name="connsiteY18" fmla="*/ 970196 h 1094791"/>
                  <a:gd name="connsiteX19" fmla="*/ 158507 w 297746"/>
                  <a:gd name="connsiteY19" fmla="*/ 1081508 h 1094791"/>
                  <a:gd name="connsiteX20" fmla="*/ 142932 w 297746"/>
                  <a:gd name="connsiteY20" fmla="*/ 1094334 h 109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7746" h="1094791">
                    <a:moveTo>
                      <a:pt x="142932" y="1094334"/>
                    </a:moveTo>
                    <a:cubicBezTo>
                      <a:pt x="135145" y="1097082"/>
                      <a:pt x="134687" y="1090669"/>
                      <a:pt x="134229" y="1086546"/>
                    </a:cubicBezTo>
                    <a:cubicBezTo>
                      <a:pt x="129190" y="1043488"/>
                      <a:pt x="124151" y="1000429"/>
                      <a:pt x="119112" y="957370"/>
                    </a:cubicBezTo>
                    <a:cubicBezTo>
                      <a:pt x="113616" y="913853"/>
                      <a:pt x="107661" y="870336"/>
                      <a:pt x="102164" y="826820"/>
                    </a:cubicBezTo>
                    <a:cubicBezTo>
                      <a:pt x="97583" y="792006"/>
                      <a:pt x="93918" y="757193"/>
                      <a:pt x="89338" y="722837"/>
                    </a:cubicBezTo>
                    <a:cubicBezTo>
                      <a:pt x="84757" y="686192"/>
                      <a:pt x="80176" y="649546"/>
                      <a:pt x="75596" y="612900"/>
                    </a:cubicBezTo>
                    <a:cubicBezTo>
                      <a:pt x="71015" y="577629"/>
                      <a:pt x="66892" y="542357"/>
                      <a:pt x="62770" y="507085"/>
                    </a:cubicBezTo>
                    <a:cubicBezTo>
                      <a:pt x="58189" y="470898"/>
                      <a:pt x="53608" y="434710"/>
                      <a:pt x="49027" y="398522"/>
                    </a:cubicBezTo>
                    <a:cubicBezTo>
                      <a:pt x="44447" y="362793"/>
                      <a:pt x="40324" y="327063"/>
                      <a:pt x="35743" y="291334"/>
                    </a:cubicBezTo>
                    <a:cubicBezTo>
                      <a:pt x="32537" y="264766"/>
                      <a:pt x="28872" y="238655"/>
                      <a:pt x="25666" y="212087"/>
                    </a:cubicBezTo>
                    <a:cubicBezTo>
                      <a:pt x="21085" y="174983"/>
                      <a:pt x="16504" y="137880"/>
                      <a:pt x="11924" y="100776"/>
                    </a:cubicBezTo>
                    <a:cubicBezTo>
                      <a:pt x="8717" y="73750"/>
                      <a:pt x="5053" y="47181"/>
                      <a:pt x="1388" y="20155"/>
                    </a:cubicBezTo>
                    <a:cubicBezTo>
                      <a:pt x="472" y="13284"/>
                      <a:pt x="-1819" y="6413"/>
                      <a:pt x="2762" y="0"/>
                    </a:cubicBezTo>
                    <a:cubicBezTo>
                      <a:pt x="58189" y="44433"/>
                      <a:pt x="105370" y="96653"/>
                      <a:pt x="146597" y="154370"/>
                    </a:cubicBezTo>
                    <a:cubicBezTo>
                      <a:pt x="193778" y="220791"/>
                      <a:pt x="229966" y="293166"/>
                      <a:pt x="255618" y="370580"/>
                    </a:cubicBezTo>
                    <a:cubicBezTo>
                      <a:pt x="273025" y="423258"/>
                      <a:pt x="284476" y="476853"/>
                      <a:pt x="289973" y="532279"/>
                    </a:cubicBezTo>
                    <a:cubicBezTo>
                      <a:pt x="292722" y="560680"/>
                      <a:pt x="295928" y="589080"/>
                      <a:pt x="295928" y="617939"/>
                    </a:cubicBezTo>
                    <a:cubicBezTo>
                      <a:pt x="302799" y="632597"/>
                      <a:pt x="300051" y="648630"/>
                      <a:pt x="299135" y="663288"/>
                    </a:cubicBezTo>
                    <a:cubicBezTo>
                      <a:pt x="292722" y="770477"/>
                      <a:pt x="268444" y="873085"/>
                      <a:pt x="221721" y="970196"/>
                    </a:cubicBezTo>
                    <a:cubicBezTo>
                      <a:pt x="202940" y="1008674"/>
                      <a:pt x="183242" y="1046236"/>
                      <a:pt x="158507" y="1081508"/>
                    </a:cubicBezTo>
                    <a:cubicBezTo>
                      <a:pt x="153926" y="1087004"/>
                      <a:pt x="151636" y="1094334"/>
                      <a:pt x="142932" y="1094334"/>
                    </a:cubicBezTo>
                    <a:close/>
                  </a:path>
                </a:pathLst>
              </a:custGeom>
              <a:solidFill>
                <a:schemeClr val="accent3">
                  <a:lumMod val="75000"/>
                </a:schemeClr>
              </a:solidFill>
              <a:ln w="4572" cap="flat">
                <a:noFill/>
                <a:prstDash val="solid"/>
                <a:miter/>
              </a:ln>
            </p:spPr>
            <p:txBody>
              <a:bodyPr rtlCol="0" anchor="ctr"/>
              <a:lstStyle/>
              <a:p>
                <a:endParaRPr lang="en-US"/>
              </a:p>
            </p:txBody>
          </p:sp>
          <p:sp>
            <p:nvSpPr>
              <p:cNvPr id="380" name="Freeform: Shape 379">
                <a:extLst>
                  <a:ext uri="{FF2B5EF4-FFF2-40B4-BE49-F238E27FC236}">
                    <a16:creationId xmlns:a16="http://schemas.microsoft.com/office/drawing/2014/main" id="{34B73730-65E7-400B-B818-C7801AF3089A}"/>
                  </a:ext>
                </a:extLst>
              </p:cNvPr>
              <p:cNvSpPr/>
              <p:nvPr/>
            </p:nvSpPr>
            <p:spPr>
              <a:xfrm>
                <a:off x="11073556" y="577865"/>
                <a:ext cx="219874" cy="1103953"/>
              </a:xfrm>
              <a:custGeom>
                <a:avLst/>
                <a:gdLst>
                  <a:gd name="connsiteX0" fmla="*/ 2764 w 219874"/>
                  <a:gd name="connsiteY0" fmla="*/ 1105785 h 1103953"/>
                  <a:gd name="connsiteX1" fmla="*/ 473 w 219874"/>
                  <a:gd name="connsiteY1" fmla="*/ 1090211 h 1103953"/>
                  <a:gd name="connsiteX2" fmla="*/ 473 w 219874"/>
                  <a:gd name="connsiteY2" fmla="*/ 16949 h 1103953"/>
                  <a:gd name="connsiteX3" fmla="*/ 3680 w 219874"/>
                  <a:gd name="connsiteY3" fmla="*/ 0 h 1103953"/>
                  <a:gd name="connsiteX4" fmla="*/ 143392 w 219874"/>
                  <a:gd name="connsiteY4" fmla="*/ 203842 h 1103953"/>
                  <a:gd name="connsiteX5" fmla="*/ 220348 w 219874"/>
                  <a:gd name="connsiteY5" fmla="*/ 604197 h 1103953"/>
                  <a:gd name="connsiteX6" fmla="*/ 2764 w 219874"/>
                  <a:gd name="connsiteY6" fmla="*/ 1105785 h 1103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874" h="1103953">
                    <a:moveTo>
                      <a:pt x="2764" y="1105785"/>
                    </a:moveTo>
                    <a:cubicBezTo>
                      <a:pt x="-1359" y="1101205"/>
                      <a:pt x="473" y="1095250"/>
                      <a:pt x="473" y="1090211"/>
                    </a:cubicBezTo>
                    <a:cubicBezTo>
                      <a:pt x="473" y="732457"/>
                      <a:pt x="473" y="374703"/>
                      <a:pt x="473" y="16949"/>
                    </a:cubicBezTo>
                    <a:cubicBezTo>
                      <a:pt x="473" y="11452"/>
                      <a:pt x="-1817" y="5039"/>
                      <a:pt x="3680" y="0"/>
                    </a:cubicBezTo>
                    <a:cubicBezTo>
                      <a:pt x="61855" y="60007"/>
                      <a:pt x="107662" y="128718"/>
                      <a:pt x="143392" y="203842"/>
                    </a:cubicBezTo>
                    <a:cubicBezTo>
                      <a:pt x="203857" y="330728"/>
                      <a:pt x="229967" y="464485"/>
                      <a:pt x="220348" y="604197"/>
                    </a:cubicBezTo>
                    <a:cubicBezTo>
                      <a:pt x="207064" y="797045"/>
                      <a:pt x="134230" y="964241"/>
                      <a:pt x="2764" y="1105785"/>
                    </a:cubicBezTo>
                    <a:close/>
                  </a:path>
                </a:pathLst>
              </a:custGeom>
              <a:solidFill>
                <a:schemeClr val="accent3">
                  <a:lumMod val="75000"/>
                </a:schemeClr>
              </a:solidFill>
              <a:ln w="4572" cap="flat">
                <a:noFill/>
                <a:prstDash val="solid"/>
                <a:miter/>
              </a:ln>
            </p:spPr>
            <p:txBody>
              <a:bodyPr rtlCol="0" anchor="ctr"/>
              <a:lstStyle/>
              <a:p>
                <a:endParaRPr lang="en-US"/>
              </a:p>
            </p:txBody>
          </p:sp>
        </p:grpSp>
        <p:grpSp>
          <p:nvGrpSpPr>
            <p:cNvPr id="390" name="Group 389">
              <a:extLst>
                <a:ext uri="{FF2B5EF4-FFF2-40B4-BE49-F238E27FC236}">
                  <a16:creationId xmlns:a16="http://schemas.microsoft.com/office/drawing/2014/main" id="{6978D052-0CE7-4F6F-9184-47E15896698B}"/>
                </a:ext>
              </a:extLst>
            </p:cNvPr>
            <p:cNvGrpSpPr/>
            <p:nvPr/>
          </p:nvGrpSpPr>
          <p:grpSpPr>
            <a:xfrm rot="10538332" flipV="1">
              <a:off x="8220786" y="2561066"/>
              <a:ext cx="1306480" cy="1525341"/>
              <a:chOff x="8739710" y="248266"/>
              <a:chExt cx="765266" cy="893463"/>
            </a:xfrm>
          </p:grpSpPr>
          <p:sp>
            <p:nvSpPr>
              <p:cNvPr id="389" name="Freeform: Shape 388">
                <a:extLst>
                  <a:ext uri="{FF2B5EF4-FFF2-40B4-BE49-F238E27FC236}">
                    <a16:creationId xmlns:a16="http://schemas.microsoft.com/office/drawing/2014/main" id="{0D49E8B3-E161-450B-9F5C-E79CDAD07584}"/>
                  </a:ext>
                </a:extLst>
              </p:cNvPr>
              <p:cNvSpPr/>
              <p:nvPr/>
            </p:nvSpPr>
            <p:spPr>
              <a:xfrm>
                <a:off x="8739710" y="248266"/>
                <a:ext cx="765266" cy="893463"/>
              </a:xfrm>
              <a:custGeom>
                <a:avLst/>
                <a:gdLst>
                  <a:gd name="connsiteX0" fmla="*/ 10284 w 765266"/>
                  <a:gd name="connsiteY0" fmla="*/ 1505 h 893463"/>
                  <a:gd name="connsiteX1" fmla="*/ 59298 w 765266"/>
                  <a:gd name="connsiteY1" fmla="*/ 62886 h 893463"/>
                  <a:gd name="connsiteX2" fmla="*/ 254895 w 765266"/>
                  <a:gd name="connsiteY2" fmla="*/ 299251 h 893463"/>
                  <a:gd name="connsiteX3" fmla="*/ 466066 w 765266"/>
                  <a:gd name="connsiteY3" fmla="*/ 553481 h 893463"/>
                  <a:gd name="connsiteX4" fmla="*/ 672199 w 765266"/>
                  <a:gd name="connsiteY4" fmla="*/ 802215 h 893463"/>
                  <a:gd name="connsiteX5" fmla="*/ 707013 w 765266"/>
                  <a:gd name="connsiteY5" fmla="*/ 842984 h 893463"/>
                  <a:gd name="connsiteX6" fmla="*/ 715716 w 765266"/>
                  <a:gd name="connsiteY6" fmla="*/ 815499 h 893463"/>
                  <a:gd name="connsiteX7" fmla="*/ 747323 w 765266"/>
                  <a:gd name="connsiteY7" fmla="*/ 871384 h 893463"/>
                  <a:gd name="connsiteX8" fmla="*/ 765266 w 765266"/>
                  <a:gd name="connsiteY8" fmla="*/ 880934 h 893463"/>
                  <a:gd name="connsiteX9" fmla="*/ 758219 w 765266"/>
                  <a:gd name="connsiteY9" fmla="*/ 893463 h 893463"/>
                  <a:gd name="connsiteX10" fmla="*/ 705180 w 765266"/>
                  <a:gd name="connsiteY10" fmla="*/ 859474 h 893463"/>
                  <a:gd name="connsiteX11" fmla="*/ 650212 w 765266"/>
                  <a:gd name="connsiteY11" fmla="*/ 848938 h 893463"/>
                  <a:gd name="connsiteX12" fmla="*/ 12117 w 765266"/>
                  <a:gd name="connsiteY12" fmla="*/ 195727 h 893463"/>
                  <a:gd name="connsiteX13" fmla="*/ 1123 w 765266"/>
                  <a:gd name="connsiteY13" fmla="*/ 11582 h 893463"/>
                  <a:gd name="connsiteX14" fmla="*/ 10284 w 765266"/>
                  <a:gd name="connsiteY14" fmla="*/ 1505 h 893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5266" h="893463">
                    <a:moveTo>
                      <a:pt x="10284" y="1505"/>
                    </a:moveTo>
                    <a:cubicBezTo>
                      <a:pt x="24485" y="23950"/>
                      <a:pt x="42807" y="42731"/>
                      <a:pt x="59298" y="62886"/>
                    </a:cubicBezTo>
                    <a:cubicBezTo>
                      <a:pt x="123886" y="142133"/>
                      <a:pt x="189849" y="220463"/>
                      <a:pt x="254895" y="299251"/>
                    </a:cubicBezTo>
                    <a:cubicBezTo>
                      <a:pt x="324980" y="383995"/>
                      <a:pt x="395523" y="468738"/>
                      <a:pt x="466066" y="553481"/>
                    </a:cubicBezTo>
                    <a:cubicBezTo>
                      <a:pt x="534778" y="636392"/>
                      <a:pt x="603947" y="718845"/>
                      <a:pt x="672199" y="802215"/>
                    </a:cubicBezTo>
                    <a:cubicBezTo>
                      <a:pt x="683651" y="815957"/>
                      <a:pt x="694645" y="829699"/>
                      <a:pt x="707013" y="842984"/>
                    </a:cubicBezTo>
                    <a:cubicBezTo>
                      <a:pt x="714800" y="834738"/>
                      <a:pt x="703348" y="821454"/>
                      <a:pt x="715716" y="815499"/>
                    </a:cubicBezTo>
                    <a:cubicBezTo>
                      <a:pt x="709761" y="843900"/>
                      <a:pt x="724877" y="856726"/>
                      <a:pt x="747323" y="871384"/>
                    </a:cubicBezTo>
                    <a:lnTo>
                      <a:pt x="765266" y="880934"/>
                    </a:lnTo>
                    <a:lnTo>
                      <a:pt x="758219" y="893463"/>
                    </a:lnTo>
                    <a:lnTo>
                      <a:pt x="705180" y="859474"/>
                    </a:lnTo>
                    <a:cubicBezTo>
                      <a:pt x="689148" y="851229"/>
                      <a:pt x="668535" y="852603"/>
                      <a:pt x="650212" y="848938"/>
                    </a:cubicBezTo>
                    <a:cubicBezTo>
                      <a:pt x="325896" y="785724"/>
                      <a:pt x="67085" y="520958"/>
                      <a:pt x="12117" y="195727"/>
                    </a:cubicBezTo>
                    <a:cubicBezTo>
                      <a:pt x="1581" y="134804"/>
                      <a:pt x="-2084" y="73422"/>
                      <a:pt x="1123" y="11582"/>
                    </a:cubicBezTo>
                    <a:cubicBezTo>
                      <a:pt x="1581" y="7001"/>
                      <a:pt x="-2542" y="-3992"/>
                      <a:pt x="10284" y="1505"/>
                    </a:cubicBezTo>
                    <a:close/>
                  </a:path>
                </a:pathLst>
              </a:custGeom>
              <a:solidFill>
                <a:schemeClr val="accent3"/>
              </a:solidFill>
              <a:ln w="4572" cap="flat">
                <a:noFill/>
                <a:prstDash val="solid"/>
                <a:miter/>
              </a:ln>
            </p:spPr>
            <p:txBody>
              <a:bodyPr wrap="square" rtlCol="0" anchor="ctr">
                <a:noAutofit/>
              </a:bodyPr>
              <a:lstStyle/>
              <a:p>
                <a:endParaRPr lang="en-US"/>
              </a:p>
            </p:txBody>
          </p:sp>
          <p:sp>
            <p:nvSpPr>
              <p:cNvPr id="386" name="Freeform: Shape 385">
                <a:extLst>
                  <a:ext uri="{FF2B5EF4-FFF2-40B4-BE49-F238E27FC236}">
                    <a16:creationId xmlns:a16="http://schemas.microsoft.com/office/drawing/2014/main" id="{83D57E46-48FD-4500-A457-CCA25EFE8A7C}"/>
                  </a:ext>
                </a:extLst>
              </p:cNvPr>
              <p:cNvSpPr/>
              <p:nvPr/>
            </p:nvSpPr>
            <p:spPr>
              <a:xfrm>
                <a:off x="8746374" y="249770"/>
                <a:ext cx="705431" cy="847433"/>
              </a:xfrm>
              <a:custGeom>
                <a:avLst/>
                <a:gdLst>
                  <a:gd name="connsiteX0" fmla="*/ 708135 w 705430"/>
                  <a:gd name="connsiteY0" fmla="*/ 814910 h 847432"/>
                  <a:gd name="connsiteX1" fmla="*/ 705845 w 705430"/>
                  <a:gd name="connsiteY1" fmla="*/ 839646 h 847432"/>
                  <a:gd name="connsiteX2" fmla="*/ 703096 w 705430"/>
                  <a:gd name="connsiteY2" fmla="*/ 848807 h 847432"/>
                  <a:gd name="connsiteX3" fmla="*/ 694851 w 705430"/>
                  <a:gd name="connsiteY3" fmla="*/ 843768 h 847432"/>
                  <a:gd name="connsiteX4" fmla="*/ 649502 w 705430"/>
                  <a:gd name="connsiteY4" fmla="*/ 788800 h 847432"/>
                  <a:gd name="connsiteX5" fmla="*/ 567049 w 705430"/>
                  <a:gd name="connsiteY5" fmla="*/ 689398 h 847432"/>
                  <a:gd name="connsiteX6" fmla="*/ 461234 w 705430"/>
                  <a:gd name="connsiteY6" fmla="*/ 561596 h 847432"/>
                  <a:gd name="connsiteX7" fmla="*/ 367788 w 705430"/>
                  <a:gd name="connsiteY7" fmla="*/ 448452 h 847432"/>
                  <a:gd name="connsiteX8" fmla="*/ 272509 w 705430"/>
                  <a:gd name="connsiteY8" fmla="*/ 333018 h 847432"/>
                  <a:gd name="connsiteX9" fmla="*/ 178604 w 705430"/>
                  <a:gd name="connsiteY9" fmla="*/ 220333 h 847432"/>
                  <a:gd name="connsiteX10" fmla="*/ 86074 w 705430"/>
                  <a:gd name="connsiteY10" fmla="*/ 108563 h 847432"/>
                  <a:gd name="connsiteX11" fmla="*/ 6827 w 705430"/>
                  <a:gd name="connsiteY11" fmla="*/ 12368 h 847432"/>
                  <a:gd name="connsiteX12" fmla="*/ 3163 w 705430"/>
                  <a:gd name="connsiteY12" fmla="*/ 0 h 847432"/>
                  <a:gd name="connsiteX13" fmla="*/ 166236 w 705430"/>
                  <a:gd name="connsiteY13" fmla="*/ 38020 h 847432"/>
                  <a:gd name="connsiteX14" fmla="*/ 692103 w 705430"/>
                  <a:gd name="connsiteY14" fmla="*/ 639010 h 847432"/>
                  <a:gd name="connsiteX15" fmla="*/ 708135 w 705430"/>
                  <a:gd name="connsiteY15" fmla="*/ 814910 h 84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5430" h="847432">
                    <a:moveTo>
                      <a:pt x="708135" y="814910"/>
                    </a:moveTo>
                    <a:cubicBezTo>
                      <a:pt x="703096" y="822697"/>
                      <a:pt x="706761" y="831400"/>
                      <a:pt x="705845" y="839646"/>
                    </a:cubicBezTo>
                    <a:cubicBezTo>
                      <a:pt x="705387" y="842852"/>
                      <a:pt x="707219" y="847433"/>
                      <a:pt x="703096" y="848807"/>
                    </a:cubicBezTo>
                    <a:cubicBezTo>
                      <a:pt x="698974" y="850181"/>
                      <a:pt x="696683" y="846059"/>
                      <a:pt x="694851" y="843768"/>
                    </a:cubicBezTo>
                    <a:cubicBezTo>
                      <a:pt x="679735" y="825445"/>
                      <a:pt x="664618" y="807123"/>
                      <a:pt x="649502" y="788800"/>
                    </a:cubicBezTo>
                    <a:cubicBezTo>
                      <a:pt x="622018" y="755818"/>
                      <a:pt x="594533" y="722837"/>
                      <a:pt x="567049" y="689398"/>
                    </a:cubicBezTo>
                    <a:cubicBezTo>
                      <a:pt x="531778" y="646797"/>
                      <a:pt x="496506" y="604197"/>
                      <a:pt x="461234" y="561596"/>
                    </a:cubicBezTo>
                    <a:cubicBezTo>
                      <a:pt x="430086" y="524034"/>
                      <a:pt x="398937" y="486014"/>
                      <a:pt x="367788" y="448452"/>
                    </a:cubicBezTo>
                    <a:cubicBezTo>
                      <a:pt x="336181" y="409974"/>
                      <a:pt x="304116" y="371496"/>
                      <a:pt x="272509" y="333018"/>
                    </a:cubicBezTo>
                    <a:cubicBezTo>
                      <a:pt x="241360" y="295456"/>
                      <a:pt x="209753" y="257894"/>
                      <a:pt x="178604" y="220333"/>
                    </a:cubicBezTo>
                    <a:cubicBezTo>
                      <a:pt x="147455" y="183229"/>
                      <a:pt x="116764" y="145667"/>
                      <a:pt x="86074" y="108563"/>
                    </a:cubicBezTo>
                    <a:cubicBezTo>
                      <a:pt x="59505" y="76498"/>
                      <a:pt x="33395" y="44433"/>
                      <a:pt x="6827" y="12368"/>
                    </a:cubicBezTo>
                    <a:cubicBezTo>
                      <a:pt x="4079" y="9161"/>
                      <a:pt x="-4625" y="6413"/>
                      <a:pt x="3163" y="0"/>
                    </a:cubicBezTo>
                    <a:cubicBezTo>
                      <a:pt x="59505" y="4581"/>
                      <a:pt x="114016" y="17865"/>
                      <a:pt x="166236" y="38020"/>
                    </a:cubicBezTo>
                    <a:cubicBezTo>
                      <a:pt x="447950" y="144751"/>
                      <a:pt x="623850" y="345386"/>
                      <a:pt x="692103" y="639010"/>
                    </a:cubicBezTo>
                    <a:cubicBezTo>
                      <a:pt x="705387" y="696269"/>
                      <a:pt x="710426" y="755360"/>
                      <a:pt x="708135" y="814910"/>
                    </a:cubicBezTo>
                    <a:close/>
                  </a:path>
                </a:pathLst>
              </a:custGeom>
              <a:solidFill>
                <a:schemeClr val="accent3">
                  <a:lumMod val="75000"/>
                </a:schemeClr>
              </a:solidFill>
              <a:ln w="4572" cap="flat">
                <a:noFill/>
                <a:prstDash val="solid"/>
                <a:miter/>
              </a:ln>
            </p:spPr>
            <p:txBody>
              <a:bodyPr rtlCol="0" anchor="ctr"/>
              <a:lstStyle/>
              <a:p>
                <a:endParaRPr lang="en-US"/>
              </a:p>
            </p:txBody>
          </p:sp>
        </p:grpSp>
      </p:grpSp>
      <p:sp>
        <p:nvSpPr>
          <p:cNvPr id="182" name="TextBox 425">
            <a:hlinkClick r:id="rId2"/>
            <a:extLst>
              <a:ext uri="{FF2B5EF4-FFF2-40B4-BE49-F238E27FC236}">
                <a16:creationId xmlns:a16="http://schemas.microsoft.com/office/drawing/2014/main" id="{C08C78B0-EE9E-407A-8241-5917F8624F8F}"/>
              </a:ext>
            </a:extLst>
          </p:cNvPr>
          <p:cNvSpPr txBox="1"/>
          <p:nvPr/>
        </p:nvSpPr>
        <p:spPr>
          <a:xfrm>
            <a:off x="10752068" y="6405992"/>
            <a:ext cx="2027091" cy="276999"/>
          </a:xfrm>
          <a:prstGeom prst="rect">
            <a:avLst/>
          </a:prstGeom>
          <a:noFill/>
        </p:spPr>
        <p:txBody>
          <a:bodyPr wrap="square" rtlCol="0">
            <a:spAutoFit/>
          </a:bodyPr>
          <a:lstStyle/>
          <a:p>
            <a:r>
              <a:rPr lang="hu-HU" altLang="ko-KR" sz="1200" dirty="0">
                <a:cs typeface="Arial" pitchFamily="34" charset="0"/>
              </a:rPr>
              <a:t>2024.04.25</a:t>
            </a:r>
            <a:r>
              <a:rPr lang="hu-HU" altLang="ko-KR" sz="1050" dirty="0">
                <a:cs typeface="Arial" pitchFamily="34" charset="0"/>
              </a:rPr>
              <a:t>.</a:t>
            </a:r>
            <a:endParaRPr lang="ko-KR" altLang="en-US" sz="1050" dirty="0">
              <a:cs typeface="Arial" pitchFamily="34" charset="0"/>
            </a:endParaRPr>
          </a:p>
        </p:txBody>
      </p:sp>
      <p:sp>
        <p:nvSpPr>
          <p:cNvPr id="2" name="Téglalap 1"/>
          <p:cNvSpPr/>
          <p:nvPr/>
        </p:nvSpPr>
        <p:spPr>
          <a:xfrm>
            <a:off x="2323782" y="454749"/>
            <a:ext cx="6460000" cy="861774"/>
          </a:xfrm>
          <a:prstGeom prst="rect">
            <a:avLst/>
          </a:prstGeom>
        </p:spPr>
        <p:txBody>
          <a:bodyPr wrap="square">
            <a:spAutoFit/>
          </a:bodyPr>
          <a:lstStyle/>
          <a:p>
            <a:pPr algn="ctr">
              <a:spcAft>
                <a:spcPts val="0"/>
              </a:spcAft>
            </a:pPr>
            <a:r>
              <a:rPr lang="hu-HU" sz="3200" b="1" dirty="0" err="1">
                <a:latin typeface="Calibri" panose="020F0502020204030204" pitchFamily="34" charset="0"/>
                <a:ea typeface="Calibri" panose="020F0502020204030204" pitchFamily="34" charset="0"/>
                <a:cs typeface="Calibri" panose="020F0502020204030204" pitchFamily="34" charset="0"/>
              </a:rPr>
              <a:t>Discover</a:t>
            </a:r>
            <a:r>
              <a:rPr lang="hu-HU" sz="3200" b="1" dirty="0">
                <a:latin typeface="Calibri" panose="020F0502020204030204" pitchFamily="34" charset="0"/>
                <a:ea typeface="Calibri" panose="020F0502020204030204" pitchFamily="34" charset="0"/>
                <a:cs typeface="Calibri" panose="020F0502020204030204" pitchFamily="34" charset="0"/>
              </a:rPr>
              <a:t> </a:t>
            </a:r>
            <a:r>
              <a:rPr lang="hu-HU" sz="3200" b="1" dirty="0" err="1">
                <a:latin typeface="Calibri" panose="020F0502020204030204" pitchFamily="34" charset="0"/>
                <a:ea typeface="Calibri" panose="020F0502020204030204" pitchFamily="34" charset="0"/>
                <a:cs typeface="Calibri" panose="020F0502020204030204" pitchFamily="34" charset="0"/>
              </a:rPr>
              <a:t>the</a:t>
            </a:r>
            <a:r>
              <a:rPr lang="hu-HU" sz="3200" b="1" dirty="0">
                <a:latin typeface="Calibri" panose="020F0502020204030204" pitchFamily="34" charset="0"/>
                <a:ea typeface="Calibri" panose="020F0502020204030204" pitchFamily="34" charset="0"/>
                <a:cs typeface="Calibri" panose="020F0502020204030204" pitchFamily="34" charset="0"/>
              </a:rPr>
              <a:t> </a:t>
            </a:r>
            <a:r>
              <a:rPr lang="hu-HU" sz="3200" b="1" dirty="0" err="1">
                <a:latin typeface="Calibri" panose="020F0502020204030204" pitchFamily="34" charset="0"/>
                <a:ea typeface="Calibri" panose="020F0502020204030204" pitchFamily="34" charset="0"/>
                <a:cs typeface="Calibri" panose="020F0502020204030204" pitchFamily="34" charset="0"/>
              </a:rPr>
              <a:t>Green</a:t>
            </a:r>
            <a:r>
              <a:rPr lang="hu-HU" sz="3200" b="1" dirty="0">
                <a:latin typeface="Calibri" panose="020F0502020204030204" pitchFamily="34" charset="0"/>
                <a:ea typeface="Calibri" panose="020F0502020204030204" pitchFamily="34" charset="0"/>
                <a:cs typeface="Calibri" panose="020F0502020204030204" pitchFamily="34" charset="0"/>
              </a:rPr>
              <a:t> Life </a:t>
            </a:r>
            <a:r>
              <a:rPr lang="hu-HU" sz="3200" b="1" dirty="0" err="1">
                <a:latin typeface="Calibri" panose="020F0502020204030204" pitchFamily="34" charset="0"/>
                <a:ea typeface="Calibri" panose="020F0502020204030204" pitchFamily="34" charset="0"/>
                <a:cs typeface="Calibri" panose="020F0502020204030204" pitchFamily="34" charset="0"/>
              </a:rPr>
              <a:t>with</a:t>
            </a:r>
            <a:r>
              <a:rPr lang="hu-HU" sz="3200" b="1" dirty="0">
                <a:latin typeface="Calibri" panose="020F0502020204030204" pitchFamily="34" charset="0"/>
                <a:ea typeface="Calibri" panose="020F0502020204030204" pitchFamily="34" charset="0"/>
                <a:cs typeface="Calibri" panose="020F0502020204030204" pitchFamily="34" charset="0"/>
              </a:rPr>
              <a:t> </a:t>
            </a:r>
            <a:r>
              <a:rPr lang="hu-HU" sz="3200" b="1" dirty="0" err="1">
                <a:latin typeface="Calibri" panose="020F0502020204030204" pitchFamily="34" charset="0"/>
                <a:ea typeface="Calibri" panose="020F0502020204030204" pitchFamily="34" charset="0"/>
                <a:cs typeface="Calibri" panose="020F0502020204030204" pitchFamily="34" charset="0"/>
              </a:rPr>
              <a:t>Robots</a:t>
            </a:r>
            <a:endParaRPr lang="hu-HU" sz="3200" b="1" dirty="0">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hu-HU" dirty="0">
                <a:latin typeface="Calibri" panose="020F0502020204030204" pitchFamily="34" charset="0"/>
                <a:ea typeface="Calibri" panose="020F0502020204030204" pitchFamily="34" charset="0"/>
                <a:cs typeface="Calibri" panose="020F0502020204030204" pitchFamily="34" charset="0"/>
              </a:rPr>
              <a:t>2023-1-HU01-KA210-VET-000156243</a:t>
            </a:r>
            <a:endParaRPr lang="hu-HU"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77" name="Kép 176"/>
          <p:cNvPicPr/>
          <p:nvPr/>
        </p:nvPicPr>
        <p:blipFill rotWithShape="1">
          <a:blip r:embed="rId3" cstate="print">
            <a:extLst>
              <a:ext uri="{28A0092B-C50C-407E-A947-70E740481C1C}">
                <a14:useLocalDpi xmlns:a14="http://schemas.microsoft.com/office/drawing/2010/main" val="0"/>
              </a:ext>
            </a:extLst>
          </a:blip>
          <a:srcRect l="26014" t="64175" r="56680" b="29047"/>
          <a:stretch/>
        </p:blipFill>
        <p:spPr bwMode="auto">
          <a:xfrm>
            <a:off x="9646306" y="5609347"/>
            <a:ext cx="2226803" cy="53703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932009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BEDB01E6-578A-462F-BF32-C2C3AA7DEEA1}"/>
              </a:ext>
            </a:extLst>
          </p:cNvPr>
          <p:cNvGrpSpPr/>
          <p:nvPr/>
        </p:nvGrpSpPr>
        <p:grpSpPr>
          <a:xfrm>
            <a:off x="6911026" y="1676894"/>
            <a:ext cx="1017088" cy="1215057"/>
            <a:chOff x="7981066" y="2575110"/>
            <a:chExt cx="1017088" cy="1215057"/>
          </a:xfrm>
          <a:solidFill>
            <a:schemeClr val="accent1"/>
          </a:solidFill>
        </p:grpSpPr>
        <p:sp>
          <p:nvSpPr>
            <p:cNvPr id="44" name="Freeform: Shape 43">
              <a:extLst>
                <a:ext uri="{FF2B5EF4-FFF2-40B4-BE49-F238E27FC236}">
                  <a16:creationId xmlns:a16="http://schemas.microsoft.com/office/drawing/2014/main" id="{C686EFE8-A78C-4299-840D-6FDC52CBF015}"/>
                </a:ext>
              </a:extLst>
            </p:cNvPr>
            <p:cNvSpPr/>
            <p:nvPr/>
          </p:nvSpPr>
          <p:spPr>
            <a:xfrm>
              <a:off x="7981066" y="2811194"/>
              <a:ext cx="1017088" cy="978973"/>
            </a:xfrm>
            <a:custGeom>
              <a:avLst/>
              <a:gdLst>
                <a:gd name="connsiteX0" fmla="*/ 1708938 w 2163080"/>
                <a:gd name="connsiteY0" fmla="*/ 2004560 h 2082019"/>
                <a:gd name="connsiteX1" fmla="*/ 1708938 w 2163080"/>
                <a:gd name="connsiteY1" fmla="*/ 2044384 h 2082019"/>
                <a:gd name="connsiteX2" fmla="*/ 2059441 w 2163080"/>
                <a:gd name="connsiteY2" fmla="*/ 2044384 h 2082019"/>
                <a:gd name="connsiteX3" fmla="*/ 2059441 w 2163080"/>
                <a:gd name="connsiteY3" fmla="*/ 2004560 h 2082019"/>
                <a:gd name="connsiteX4" fmla="*/ 1293406 w 2163080"/>
                <a:gd name="connsiteY4" fmla="*/ 2004560 h 2082019"/>
                <a:gd name="connsiteX5" fmla="*/ 1293406 w 2163080"/>
                <a:gd name="connsiteY5" fmla="*/ 2044384 h 2082019"/>
                <a:gd name="connsiteX6" fmla="*/ 1643909 w 2163080"/>
                <a:gd name="connsiteY6" fmla="*/ 2044384 h 2082019"/>
                <a:gd name="connsiteX7" fmla="*/ 1643909 w 2163080"/>
                <a:gd name="connsiteY7" fmla="*/ 2004560 h 2082019"/>
                <a:gd name="connsiteX8" fmla="*/ 1708938 w 2163080"/>
                <a:gd name="connsiteY8" fmla="*/ 1943463 h 2082019"/>
                <a:gd name="connsiteX9" fmla="*/ 1708938 w 2163080"/>
                <a:gd name="connsiteY9" fmla="*/ 1983287 h 2082019"/>
                <a:gd name="connsiteX10" fmla="*/ 2059441 w 2163080"/>
                <a:gd name="connsiteY10" fmla="*/ 1983287 h 2082019"/>
                <a:gd name="connsiteX11" fmla="*/ 2059441 w 2163080"/>
                <a:gd name="connsiteY11" fmla="*/ 1943463 h 2082019"/>
                <a:gd name="connsiteX12" fmla="*/ 1293406 w 2163080"/>
                <a:gd name="connsiteY12" fmla="*/ 1943463 h 2082019"/>
                <a:gd name="connsiteX13" fmla="*/ 1293406 w 2163080"/>
                <a:gd name="connsiteY13" fmla="*/ 1983287 h 2082019"/>
                <a:gd name="connsiteX14" fmla="*/ 1643909 w 2163080"/>
                <a:gd name="connsiteY14" fmla="*/ 1983287 h 2082019"/>
                <a:gd name="connsiteX15" fmla="*/ 1643909 w 2163080"/>
                <a:gd name="connsiteY15" fmla="*/ 1943463 h 2082019"/>
                <a:gd name="connsiteX16" fmla="*/ 1708938 w 2163080"/>
                <a:gd name="connsiteY16" fmla="*/ 1882367 h 2082019"/>
                <a:gd name="connsiteX17" fmla="*/ 1708938 w 2163080"/>
                <a:gd name="connsiteY17" fmla="*/ 1922191 h 2082019"/>
                <a:gd name="connsiteX18" fmla="*/ 2059441 w 2163080"/>
                <a:gd name="connsiteY18" fmla="*/ 1922191 h 2082019"/>
                <a:gd name="connsiteX19" fmla="*/ 2059441 w 2163080"/>
                <a:gd name="connsiteY19" fmla="*/ 1882367 h 2082019"/>
                <a:gd name="connsiteX20" fmla="*/ 1293406 w 2163080"/>
                <a:gd name="connsiteY20" fmla="*/ 1882367 h 2082019"/>
                <a:gd name="connsiteX21" fmla="*/ 1293406 w 2163080"/>
                <a:gd name="connsiteY21" fmla="*/ 1922191 h 2082019"/>
                <a:gd name="connsiteX22" fmla="*/ 1643909 w 2163080"/>
                <a:gd name="connsiteY22" fmla="*/ 1922191 h 2082019"/>
                <a:gd name="connsiteX23" fmla="*/ 1643909 w 2163080"/>
                <a:gd name="connsiteY23" fmla="*/ 1882367 h 2082019"/>
                <a:gd name="connsiteX24" fmla="*/ 1024178 w 2163080"/>
                <a:gd name="connsiteY24" fmla="*/ 1873675 h 2082019"/>
                <a:gd name="connsiteX25" fmla="*/ 1024178 w 2163080"/>
                <a:gd name="connsiteY25" fmla="*/ 1939321 h 2082019"/>
                <a:gd name="connsiteX26" fmla="*/ 1122274 w 2163080"/>
                <a:gd name="connsiteY26" fmla="*/ 1939321 h 2082019"/>
                <a:gd name="connsiteX27" fmla="*/ 1122274 w 2163080"/>
                <a:gd name="connsiteY27" fmla="*/ 1873675 h 2082019"/>
                <a:gd name="connsiteX28" fmla="*/ 840577 w 2163080"/>
                <a:gd name="connsiteY28" fmla="*/ 1873675 h 2082019"/>
                <a:gd name="connsiteX29" fmla="*/ 840577 w 2163080"/>
                <a:gd name="connsiteY29" fmla="*/ 1939321 h 2082019"/>
                <a:gd name="connsiteX30" fmla="*/ 938673 w 2163080"/>
                <a:gd name="connsiteY30" fmla="*/ 1939321 h 2082019"/>
                <a:gd name="connsiteX31" fmla="*/ 938673 w 2163080"/>
                <a:gd name="connsiteY31" fmla="*/ 1873675 h 2082019"/>
                <a:gd name="connsiteX32" fmla="*/ 656977 w 2163080"/>
                <a:gd name="connsiteY32" fmla="*/ 1873675 h 2082019"/>
                <a:gd name="connsiteX33" fmla="*/ 656977 w 2163080"/>
                <a:gd name="connsiteY33" fmla="*/ 1939321 h 2082019"/>
                <a:gd name="connsiteX34" fmla="*/ 755073 w 2163080"/>
                <a:gd name="connsiteY34" fmla="*/ 1939321 h 2082019"/>
                <a:gd name="connsiteX35" fmla="*/ 755073 w 2163080"/>
                <a:gd name="connsiteY35" fmla="*/ 1873675 h 2082019"/>
                <a:gd name="connsiteX36" fmla="*/ 1708938 w 2163080"/>
                <a:gd name="connsiteY36" fmla="*/ 1821270 h 2082019"/>
                <a:gd name="connsiteX37" fmla="*/ 1708938 w 2163080"/>
                <a:gd name="connsiteY37" fmla="*/ 1861094 h 2082019"/>
                <a:gd name="connsiteX38" fmla="*/ 2059441 w 2163080"/>
                <a:gd name="connsiteY38" fmla="*/ 1861094 h 2082019"/>
                <a:gd name="connsiteX39" fmla="*/ 2059441 w 2163080"/>
                <a:gd name="connsiteY39" fmla="*/ 1821270 h 2082019"/>
                <a:gd name="connsiteX40" fmla="*/ 1293406 w 2163080"/>
                <a:gd name="connsiteY40" fmla="*/ 1821270 h 2082019"/>
                <a:gd name="connsiteX41" fmla="*/ 1293406 w 2163080"/>
                <a:gd name="connsiteY41" fmla="*/ 1861094 h 2082019"/>
                <a:gd name="connsiteX42" fmla="*/ 1643909 w 2163080"/>
                <a:gd name="connsiteY42" fmla="*/ 1861094 h 2082019"/>
                <a:gd name="connsiteX43" fmla="*/ 1643909 w 2163080"/>
                <a:gd name="connsiteY43" fmla="*/ 1821270 h 2082019"/>
                <a:gd name="connsiteX44" fmla="*/ 1024178 w 2163080"/>
                <a:gd name="connsiteY44" fmla="*/ 1737466 h 2082019"/>
                <a:gd name="connsiteX45" fmla="*/ 1024178 w 2163080"/>
                <a:gd name="connsiteY45" fmla="*/ 1803112 h 2082019"/>
                <a:gd name="connsiteX46" fmla="*/ 1122274 w 2163080"/>
                <a:gd name="connsiteY46" fmla="*/ 1803112 h 2082019"/>
                <a:gd name="connsiteX47" fmla="*/ 1122274 w 2163080"/>
                <a:gd name="connsiteY47" fmla="*/ 1737466 h 2082019"/>
                <a:gd name="connsiteX48" fmla="*/ 840577 w 2163080"/>
                <a:gd name="connsiteY48" fmla="*/ 1737466 h 2082019"/>
                <a:gd name="connsiteX49" fmla="*/ 840577 w 2163080"/>
                <a:gd name="connsiteY49" fmla="*/ 1803112 h 2082019"/>
                <a:gd name="connsiteX50" fmla="*/ 938673 w 2163080"/>
                <a:gd name="connsiteY50" fmla="*/ 1803112 h 2082019"/>
                <a:gd name="connsiteX51" fmla="*/ 938673 w 2163080"/>
                <a:gd name="connsiteY51" fmla="*/ 1737466 h 2082019"/>
                <a:gd name="connsiteX52" fmla="*/ 656977 w 2163080"/>
                <a:gd name="connsiteY52" fmla="*/ 1737466 h 2082019"/>
                <a:gd name="connsiteX53" fmla="*/ 656977 w 2163080"/>
                <a:gd name="connsiteY53" fmla="*/ 1803112 h 2082019"/>
                <a:gd name="connsiteX54" fmla="*/ 755073 w 2163080"/>
                <a:gd name="connsiteY54" fmla="*/ 1803112 h 2082019"/>
                <a:gd name="connsiteX55" fmla="*/ 755073 w 2163080"/>
                <a:gd name="connsiteY55" fmla="*/ 1737466 h 2082019"/>
                <a:gd name="connsiteX56" fmla="*/ 1024178 w 2163080"/>
                <a:gd name="connsiteY56" fmla="*/ 1601257 h 2082019"/>
                <a:gd name="connsiteX57" fmla="*/ 1024178 w 2163080"/>
                <a:gd name="connsiteY57" fmla="*/ 1666903 h 2082019"/>
                <a:gd name="connsiteX58" fmla="*/ 1122274 w 2163080"/>
                <a:gd name="connsiteY58" fmla="*/ 1666903 h 2082019"/>
                <a:gd name="connsiteX59" fmla="*/ 1122274 w 2163080"/>
                <a:gd name="connsiteY59" fmla="*/ 1601257 h 2082019"/>
                <a:gd name="connsiteX60" fmla="*/ 840577 w 2163080"/>
                <a:gd name="connsiteY60" fmla="*/ 1601257 h 2082019"/>
                <a:gd name="connsiteX61" fmla="*/ 840577 w 2163080"/>
                <a:gd name="connsiteY61" fmla="*/ 1666903 h 2082019"/>
                <a:gd name="connsiteX62" fmla="*/ 938673 w 2163080"/>
                <a:gd name="connsiteY62" fmla="*/ 1666903 h 2082019"/>
                <a:gd name="connsiteX63" fmla="*/ 938673 w 2163080"/>
                <a:gd name="connsiteY63" fmla="*/ 1601257 h 2082019"/>
                <a:gd name="connsiteX64" fmla="*/ 656977 w 2163080"/>
                <a:gd name="connsiteY64" fmla="*/ 1601257 h 2082019"/>
                <a:gd name="connsiteX65" fmla="*/ 656977 w 2163080"/>
                <a:gd name="connsiteY65" fmla="*/ 1666903 h 2082019"/>
                <a:gd name="connsiteX66" fmla="*/ 755073 w 2163080"/>
                <a:gd name="connsiteY66" fmla="*/ 1666903 h 2082019"/>
                <a:gd name="connsiteX67" fmla="*/ 755073 w 2163080"/>
                <a:gd name="connsiteY67" fmla="*/ 1601257 h 2082019"/>
                <a:gd name="connsiteX68" fmla="*/ 1949811 w 2163080"/>
                <a:gd name="connsiteY68" fmla="*/ 1437108 h 2082019"/>
                <a:gd name="connsiteX69" fmla="*/ 1949811 w 2163080"/>
                <a:gd name="connsiteY69" fmla="*/ 1502754 h 2082019"/>
                <a:gd name="connsiteX70" fmla="*/ 2047907 w 2163080"/>
                <a:gd name="connsiteY70" fmla="*/ 1502754 h 2082019"/>
                <a:gd name="connsiteX71" fmla="*/ 2047907 w 2163080"/>
                <a:gd name="connsiteY71" fmla="*/ 1437108 h 2082019"/>
                <a:gd name="connsiteX72" fmla="*/ 1766210 w 2163080"/>
                <a:gd name="connsiteY72" fmla="*/ 1437108 h 2082019"/>
                <a:gd name="connsiteX73" fmla="*/ 1766210 w 2163080"/>
                <a:gd name="connsiteY73" fmla="*/ 1502754 h 2082019"/>
                <a:gd name="connsiteX74" fmla="*/ 1864306 w 2163080"/>
                <a:gd name="connsiteY74" fmla="*/ 1502754 h 2082019"/>
                <a:gd name="connsiteX75" fmla="*/ 1864306 w 2163080"/>
                <a:gd name="connsiteY75" fmla="*/ 1437108 h 2082019"/>
                <a:gd name="connsiteX76" fmla="*/ 1582610 w 2163080"/>
                <a:gd name="connsiteY76" fmla="*/ 1437108 h 2082019"/>
                <a:gd name="connsiteX77" fmla="*/ 1582610 w 2163080"/>
                <a:gd name="connsiteY77" fmla="*/ 1502754 h 2082019"/>
                <a:gd name="connsiteX78" fmla="*/ 1680706 w 2163080"/>
                <a:gd name="connsiteY78" fmla="*/ 1502754 h 2082019"/>
                <a:gd name="connsiteX79" fmla="*/ 1680706 w 2163080"/>
                <a:gd name="connsiteY79" fmla="*/ 1437108 h 2082019"/>
                <a:gd name="connsiteX80" fmla="*/ 1386037 w 2163080"/>
                <a:gd name="connsiteY80" fmla="*/ 1437108 h 2082019"/>
                <a:gd name="connsiteX81" fmla="*/ 1386037 w 2163080"/>
                <a:gd name="connsiteY81" fmla="*/ 1502754 h 2082019"/>
                <a:gd name="connsiteX82" fmla="*/ 1484133 w 2163080"/>
                <a:gd name="connsiteY82" fmla="*/ 1502754 h 2082019"/>
                <a:gd name="connsiteX83" fmla="*/ 1484133 w 2163080"/>
                <a:gd name="connsiteY83" fmla="*/ 1437108 h 2082019"/>
                <a:gd name="connsiteX84" fmla="*/ 1202437 w 2163080"/>
                <a:gd name="connsiteY84" fmla="*/ 1437108 h 2082019"/>
                <a:gd name="connsiteX85" fmla="*/ 1202437 w 2163080"/>
                <a:gd name="connsiteY85" fmla="*/ 1502754 h 2082019"/>
                <a:gd name="connsiteX86" fmla="*/ 1300533 w 2163080"/>
                <a:gd name="connsiteY86" fmla="*/ 1502754 h 2082019"/>
                <a:gd name="connsiteX87" fmla="*/ 1300533 w 2163080"/>
                <a:gd name="connsiteY87" fmla="*/ 1437108 h 2082019"/>
                <a:gd name="connsiteX88" fmla="*/ 1024178 w 2163080"/>
                <a:gd name="connsiteY88" fmla="*/ 1437108 h 2082019"/>
                <a:gd name="connsiteX89" fmla="*/ 1024178 w 2163080"/>
                <a:gd name="connsiteY89" fmla="*/ 1502754 h 2082019"/>
                <a:gd name="connsiteX90" fmla="*/ 1122274 w 2163080"/>
                <a:gd name="connsiteY90" fmla="*/ 1502754 h 2082019"/>
                <a:gd name="connsiteX91" fmla="*/ 1122274 w 2163080"/>
                <a:gd name="connsiteY91" fmla="*/ 1437108 h 2082019"/>
                <a:gd name="connsiteX92" fmla="*/ 840577 w 2163080"/>
                <a:gd name="connsiteY92" fmla="*/ 1437108 h 2082019"/>
                <a:gd name="connsiteX93" fmla="*/ 840577 w 2163080"/>
                <a:gd name="connsiteY93" fmla="*/ 1502754 h 2082019"/>
                <a:gd name="connsiteX94" fmla="*/ 938673 w 2163080"/>
                <a:gd name="connsiteY94" fmla="*/ 1502754 h 2082019"/>
                <a:gd name="connsiteX95" fmla="*/ 938673 w 2163080"/>
                <a:gd name="connsiteY95" fmla="*/ 1437108 h 2082019"/>
                <a:gd name="connsiteX96" fmla="*/ 656977 w 2163080"/>
                <a:gd name="connsiteY96" fmla="*/ 1437108 h 2082019"/>
                <a:gd name="connsiteX97" fmla="*/ 656977 w 2163080"/>
                <a:gd name="connsiteY97" fmla="*/ 1502754 h 2082019"/>
                <a:gd name="connsiteX98" fmla="*/ 755073 w 2163080"/>
                <a:gd name="connsiteY98" fmla="*/ 1502754 h 2082019"/>
                <a:gd name="connsiteX99" fmla="*/ 755073 w 2163080"/>
                <a:gd name="connsiteY99" fmla="*/ 1437108 h 2082019"/>
                <a:gd name="connsiteX100" fmla="*/ 1037978 w 2163080"/>
                <a:gd name="connsiteY100" fmla="*/ 331011 h 2082019"/>
                <a:gd name="connsiteX101" fmla="*/ 1037978 w 2163080"/>
                <a:gd name="connsiteY101" fmla="*/ 465308 h 2082019"/>
                <a:gd name="connsiteX102" fmla="*/ 1059098 w 2163080"/>
                <a:gd name="connsiteY102" fmla="*/ 468502 h 2082019"/>
                <a:gd name="connsiteX103" fmla="*/ 1162875 w 2163080"/>
                <a:gd name="connsiteY103" fmla="*/ 562591 h 2082019"/>
                <a:gd name="connsiteX104" fmla="*/ 1173239 w 2163080"/>
                <a:gd name="connsiteY104" fmla="*/ 613926 h 2082019"/>
                <a:gd name="connsiteX105" fmla="*/ 1175942 w 2163080"/>
                <a:gd name="connsiteY105" fmla="*/ 613926 h 2082019"/>
                <a:gd name="connsiteX106" fmla="*/ 1175942 w 2163080"/>
                <a:gd name="connsiteY106" fmla="*/ 627317 h 2082019"/>
                <a:gd name="connsiteX107" fmla="*/ 1175943 w 2163080"/>
                <a:gd name="connsiteY107" fmla="*/ 627321 h 2082019"/>
                <a:gd name="connsiteX108" fmla="*/ 1175942 w 2163080"/>
                <a:gd name="connsiteY108" fmla="*/ 1063497 h 2082019"/>
                <a:gd name="connsiteX109" fmla="*/ 1283069 w 2163080"/>
                <a:gd name="connsiteY109" fmla="*/ 1063497 h 2082019"/>
                <a:gd name="connsiteX110" fmla="*/ 1283069 w 2163080"/>
                <a:gd name="connsiteY110" fmla="*/ 627216 h 2082019"/>
                <a:gd name="connsiteX111" fmla="*/ 1384635 w 2163080"/>
                <a:gd name="connsiteY111" fmla="*/ 473988 h 2082019"/>
                <a:gd name="connsiteX112" fmla="*/ 1437863 w 2163080"/>
                <a:gd name="connsiteY112" fmla="*/ 463242 h 2082019"/>
                <a:gd name="connsiteX113" fmla="*/ 1437863 w 2163080"/>
                <a:gd name="connsiteY113" fmla="*/ 331011 h 2082019"/>
                <a:gd name="connsiteX114" fmla="*/ 785279 w 2163080"/>
                <a:gd name="connsiteY114" fmla="*/ 331011 h 2082019"/>
                <a:gd name="connsiteX115" fmla="*/ 785279 w 2163080"/>
                <a:gd name="connsiteY115" fmla="*/ 1063497 h 2082019"/>
                <a:gd name="connsiteX116" fmla="*/ 843351 w 2163080"/>
                <a:gd name="connsiteY116" fmla="*/ 1063497 h 2082019"/>
                <a:gd name="connsiteX117" fmla="*/ 843351 w 2163080"/>
                <a:gd name="connsiteY117" fmla="*/ 627321 h 2082019"/>
                <a:gd name="connsiteX118" fmla="*/ 944917 w 2163080"/>
                <a:gd name="connsiteY118" fmla="*/ 474094 h 2082019"/>
                <a:gd name="connsiteX119" fmla="*/ 996379 w 2163080"/>
                <a:gd name="connsiteY119" fmla="*/ 463704 h 2082019"/>
                <a:gd name="connsiteX120" fmla="*/ 996379 w 2163080"/>
                <a:gd name="connsiteY120" fmla="*/ 331011 h 2082019"/>
                <a:gd name="connsiteX121" fmla="*/ 683756 w 2163080"/>
                <a:gd name="connsiteY121" fmla="*/ 0 h 2082019"/>
                <a:gd name="connsiteX122" fmla="*/ 785279 w 2163080"/>
                <a:gd name="connsiteY122" fmla="*/ 0 h 2082019"/>
                <a:gd name="connsiteX123" fmla="*/ 785279 w 2163080"/>
                <a:gd name="connsiteY123" fmla="*/ 1 h 2082019"/>
                <a:gd name="connsiteX124" fmla="*/ 785279 w 2163080"/>
                <a:gd name="connsiteY124" fmla="*/ 150699 h 2082019"/>
                <a:gd name="connsiteX125" fmla="*/ 785279 w 2163080"/>
                <a:gd name="connsiteY125" fmla="*/ 150703 h 2082019"/>
                <a:gd name="connsiteX126" fmla="*/ 785279 w 2163080"/>
                <a:gd name="connsiteY126" fmla="*/ 185573 h 2082019"/>
                <a:gd name="connsiteX127" fmla="*/ 785279 w 2163080"/>
                <a:gd name="connsiteY127" fmla="*/ 268612 h 2082019"/>
                <a:gd name="connsiteX128" fmla="*/ 1437863 w 2163080"/>
                <a:gd name="connsiteY128" fmla="*/ 268612 h 2082019"/>
                <a:gd name="connsiteX129" fmla="*/ 1437863 w 2163080"/>
                <a:gd name="connsiteY129" fmla="*/ 268180 h 2082019"/>
                <a:gd name="connsiteX130" fmla="*/ 1479462 w 2163080"/>
                <a:gd name="connsiteY130" fmla="*/ 268180 h 2082019"/>
                <a:gd name="connsiteX131" fmla="*/ 1479462 w 2163080"/>
                <a:gd name="connsiteY131" fmla="*/ 466997 h 2082019"/>
                <a:gd name="connsiteX132" fmla="*/ 1514095 w 2163080"/>
                <a:gd name="connsiteY132" fmla="*/ 473988 h 2082019"/>
                <a:gd name="connsiteX133" fmla="*/ 1608185 w 2163080"/>
                <a:gd name="connsiteY133" fmla="*/ 577765 h 2082019"/>
                <a:gd name="connsiteX134" fmla="*/ 1613636 w 2163080"/>
                <a:gd name="connsiteY134" fmla="*/ 613821 h 2082019"/>
                <a:gd name="connsiteX135" fmla="*/ 1615660 w 2163080"/>
                <a:gd name="connsiteY135" fmla="*/ 613821 h 2082019"/>
                <a:gd name="connsiteX136" fmla="*/ 1615660 w 2163080"/>
                <a:gd name="connsiteY136" fmla="*/ 627210 h 2082019"/>
                <a:gd name="connsiteX137" fmla="*/ 1615661 w 2163080"/>
                <a:gd name="connsiteY137" fmla="*/ 627216 h 2082019"/>
                <a:gd name="connsiteX138" fmla="*/ 1615660 w 2163080"/>
                <a:gd name="connsiteY138" fmla="*/ 1063497 h 2082019"/>
                <a:gd name="connsiteX139" fmla="*/ 2163080 w 2163080"/>
                <a:gd name="connsiteY139" fmla="*/ 1063497 h 2082019"/>
                <a:gd name="connsiteX140" fmla="*/ 2163080 w 2163080"/>
                <a:gd name="connsiteY140" fmla="*/ 1184656 h 2082019"/>
                <a:gd name="connsiteX141" fmla="*/ 2163080 w 2163080"/>
                <a:gd name="connsiteY141" fmla="*/ 1530190 h 2082019"/>
                <a:gd name="connsiteX142" fmla="*/ 2163080 w 2163080"/>
                <a:gd name="connsiteY142" fmla="*/ 2078653 h 2082019"/>
                <a:gd name="connsiteX143" fmla="*/ 2163080 w 2163080"/>
                <a:gd name="connsiteY143" fmla="*/ 2082019 h 2082019"/>
                <a:gd name="connsiteX144" fmla="*/ 499194 w 2163080"/>
                <a:gd name="connsiteY144" fmla="*/ 2082019 h 2082019"/>
                <a:gd name="connsiteX145" fmla="*/ 499105 w 2163080"/>
                <a:gd name="connsiteY145" fmla="*/ 2082019 h 2082019"/>
                <a:gd name="connsiteX146" fmla="*/ 421721 w 2163080"/>
                <a:gd name="connsiteY146" fmla="*/ 2082019 h 2082019"/>
                <a:gd name="connsiteX147" fmla="*/ 421721 w 2163080"/>
                <a:gd name="connsiteY147" fmla="*/ 1864776 h 2082019"/>
                <a:gd name="connsiteX148" fmla="*/ 327071 w 2163080"/>
                <a:gd name="connsiteY148" fmla="*/ 1864776 h 2082019"/>
                <a:gd name="connsiteX149" fmla="*/ 327071 w 2163080"/>
                <a:gd name="connsiteY149" fmla="*/ 2082019 h 2082019"/>
                <a:gd name="connsiteX150" fmla="*/ 249597 w 2163080"/>
                <a:gd name="connsiteY150" fmla="*/ 2082019 h 2082019"/>
                <a:gd name="connsiteX151" fmla="*/ 249597 w 2163080"/>
                <a:gd name="connsiteY151" fmla="*/ 2082018 h 2082019"/>
                <a:gd name="connsiteX152" fmla="*/ 163326 w 2163080"/>
                <a:gd name="connsiteY152" fmla="*/ 2082018 h 2082019"/>
                <a:gd name="connsiteX153" fmla="*/ 163326 w 2163080"/>
                <a:gd name="connsiteY153" fmla="*/ 1864776 h 2082019"/>
                <a:gd name="connsiteX154" fmla="*/ 68676 w 2163080"/>
                <a:gd name="connsiteY154" fmla="*/ 1864776 h 2082019"/>
                <a:gd name="connsiteX155" fmla="*/ 68676 w 2163080"/>
                <a:gd name="connsiteY155" fmla="*/ 2082018 h 2082019"/>
                <a:gd name="connsiteX156" fmla="*/ 0 w 2163080"/>
                <a:gd name="connsiteY156" fmla="*/ 2082018 h 2082019"/>
                <a:gd name="connsiteX157" fmla="*/ 0 w 2163080"/>
                <a:gd name="connsiteY157" fmla="*/ 1070653 h 2082019"/>
                <a:gd name="connsiteX158" fmla="*/ 0 w 2163080"/>
                <a:gd name="connsiteY158" fmla="*/ 957871 h 2082019"/>
                <a:gd name="connsiteX159" fmla="*/ 0 w 2163080"/>
                <a:gd name="connsiteY159" fmla="*/ 957207 h 2082019"/>
                <a:gd name="connsiteX160" fmla="*/ 91842 w 2163080"/>
                <a:gd name="connsiteY160" fmla="*/ 957207 h 2082019"/>
                <a:gd name="connsiteX161" fmla="*/ 91842 w 2163080"/>
                <a:gd name="connsiteY161" fmla="*/ 351653 h 2082019"/>
                <a:gd name="connsiteX162" fmla="*/ 91841 w 2163080"/>
                <a:gd name="connsiteY162" fmla="*/ 351653 h 2082019"/>
                <a:gd name="connsiteX163" fmla="*/ 91841 w 2163080"/>
                <a:gd name="connsiteY163" fmla="*/ 185571 h 2082019"/>
                <a:gd name="connsiteX164" fmla="*/ 237438 w 2163080"/>
                <a:gd name="connsiteY164" fmla="*/ 185571 h 2082019"/>
                <a:gd name="connsiteX165" fmla="*/ 383036 w 2163080"/>
                <a:gd name="connsiteY165" fmla="*/ 185571 h 2082019"/>
                <a:gd name="connsiteX166" fmla="*/ 383037 w 2163080"/>
                <a:gd name="connsiteY166" fmla="*/ 185571 h 2082019"/>
                <a:gd name="connsiteX167" fmla="*/ 383037 w 2163080"/>
                <a:gd name="connsiteY167" fmla="*/ 337527 h 2082019"/>
                <a:gd name="connsiteX168" fmla="*/ 383038 w 2163080"/>
                <a:gd name="connsiteY168" fmla="*/ 337527 h 2082019"/>
                <a:gd name="connsiteX169" fmla="*/ 383038 w 2163080"/>
                <a:gd name="connsiteY169" fmla="*/ 337530 h 2082019"/>
                <a:gd name="connsiteX170" fmla="*/ 383038 w 2163080"/>
                <a:gd name="connsiteY170" fmla="*/ 955499 h 2082019"/>
                <a:gd name="connsiteX171" fmla="*/ 499194 w 2163080"/>
                <a:gd name="connsiteY171" fmla="*/ 955499 h 2082019"/>
                <a:gd name="connsiteX172" fmla="*/ 499194 w 2163080"/>
                <a:gd name="connsiteY172" fmla="*/ 956944 h 2082019"/>
                <a:gd name="connsiteX173" fmla="*/ 499194 w 2163080"/>
                <a:gd name="connsiteY173" fmla="*/ 1063497 h 2082019"/>
                <a:gd name="connsiteX174" fmla="*/ 591966 w 2163080"/>
                <a:gd name="connsiteY174" fmla="*/ 1063497 h 2082019"/>
                <a:gd name="connsiteX175" fmla="*/ 591966 w 2163080"/>
                <a:gd name="connsiteY175" fmla="*/ 185573 h 2082019"/>
                <a:gd name="connsiteX176" fmla="*/ 591966 w 2163080"/>
                <a:gd name="connsiteY176" fmla="*/ 150703 h 2082019"/>
                <a:gd name="connsiteX177" fmla="*/ 591966 w 2163080"/>
                <a:gd name="connsiteY177" fmla="*/ 1 h 2082019"/>
                <a:gd name="connsiteX178" fmla="*/ 683756 w 2163080"/>
                <a:gd name="connsiteY178" fmla="*/ 1 h 2082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2163080" h="2082019">
                  <a:moveTo>
                    <a:pt x="1708938" y="2004560"/>
                  </a:moveTo>
                  <a:lnTo>
                    <a:pt x="1708938" y="2044384"/>
                  </a:lnTo>
                  <a:lnTo>
                    <a:pt x="2059441" y="2044384"/>
                  </a:lnTo>
                  <a:lnTo>
                    <a:pt x="2059441" y="2004560"/>
                  </a:lnTo>
                  <a:close/>
                  <a:moveTo>
                    <a:pt x="1293406" y="2004560"/>
                  </a:moveTo>
                  <a:lnTo>
                    <a:pt x="1293406" y="2044384"/>
                  </a:lnTo>
                  <a:lnTo>
                    <a:pt x="1643909" y="2044384"/>
                  </a:lnTo>
                  <a:lnTo>
                    <a:pt x="1643909" y="2004560"/>
                  </a:lnTo>
                  <a:close/>
                  <a:moveTo>
                    <a:pt x="1708938" y="1943463"/>
                  </a:moveTo>
                  <a:lnTo>
                    <a:pt x="1708938" y="1983287"/>
                  </a:lnTo>
                  <a:lnTo>
                    <a:pt x="2059441" y="1983287"/>
                  </a:lnTo>
                  <a:lnTo>
                    <a:pt x="2059441" y="1943463"/>
                  </a:lnTo>
                  <a:close/>
                  <a:moveTo>
                    <a:pt x="1293406" y="1943463"/>
                  </a:moveTo>
                  <a:lnTo>
                    <a:pt x="1293406" y="1983287"/>
                  </a:lnTo>
                  <a:lnTo>
                    <a:pt x="1643909" y="1983287"/>
                  </a:lnTo>
                  <a:lnTo>
                    <a:pt x="1643909" y="1943463"/>
                  </a:lnTo>
                  <a:close/>
                  <a:moveTo>
                    <a:pt x="1708938" y="1882367"/>
                  </a:moveTo>
                  <a:lnTo>
                    <a:pt x="1708938" y="1922191"/>
                  </a:lnTo>
                  <a:lnTo>
                    <a:pt x="2059441" y="1922191"/>
                  </a:lnTo>
                  <a:lnTo>
                    <a:pt x="2059441" y="1882367"/>
                  </a:lnTo>
                  <a:close/>
                  <a:moveTo>
                    <a:pt x="1293406" y="1882367"/>
                  </a:moveTo>
                  <a:lnTo>
                    <a:pt x="1293406" y="1922191"/>
                  </a:lnTo>
                  <a:lnTo>
                    <a:pt x="1643909" y="1922191"/>
                  </a:lnTo>
                  <a:lnTo>
                    <a:pt x="1643909" y="1882367"/>
                  </a:lnTo>
                  <a:close/>
                  <a:moveTo>
                    <a:pt x="1024178" y="1873675"/>
                  </a:moveTo>
                  <a:lnTo>
                    <a:pt x="1024178" y="1939321"/>
                  </a:lnTo>
                  <a:lnTo>
                    <a:pt x="1122274" y="1939321"/>
                  </a:lnTo>
                  <a:lnTo>
                    <a:pt x="1122274" y="1873675"/>
                  </a:lnTo>
                  <a:close/>
                  <a:moveTo>
                    <a:pt x="840577" y="1873675"/>
                  </a:moveTo>
                  <a:lnTo>
                    <a:pt x="840577" y="1939321"/>
                  </a:lnTo>
                  <a:lnTo>
                    <a:pt x="938673" y="1939321"/>
                  </a:lnTo>
                  <a:lnTo>
                    <a:pt x="938673" y="1873675"/>
                  </a:lnTo>
                  <a:close/>
                  <a:moveTo>
                    <a:pt x="656977" y="1873675"/>
                  </a:moveTo>
                  <a:lnTo>
                    <a:pt x="656977" y="1939321"/>
                  </a:lnTo>
                  <a:lnTo>
                    <a:pt x="755073" y="1939321"/>
                  </a:lnTo>
                  <a:lnTo>
                    <a:pt x="755073" y="1873675"/>
                  </a:lnTo>
                  <a:close/>
                  <a:moveTo>
                    <a:pt x="1708938" y="1821270"/>
                  </a:moveTo>
                  <a:lnTo>
                    <a:pt x="1708938" y="1861094"/>
                  </a:lnTo>
                  <a:lnTo>
                    <a:pt x="2059441" y="1861094"/>
                  </a:lnTo>
                  <a:lnTo>
                    <a:pt x="2059441" y="1821270"/>
                  </a:lnTo>
                  <a:close/>
                  <a:moveTo>
                    <a:pt x="1293406" y="1821270"/>
                  </a:moveTo>
                  <a:lnTo>
                    <a:pt x="1293406" y="1861094"/>
                  </a:lnTo>
                  <a:lnTo>
                    <a:pt x="1643909" y="1861094"/>
                  </a:lnTo>
                  <a:lnTo>
                    <a:pt x="1643909" y="1821270"/>
                  </a:lnTo>
                  <a:close/>
                  <a:moveTo>
                    <a:pt x="1024178" y="1737466"/>
                  </a:moveTo>
                  <a:lnTo>
                    <a:pt x="1024178" y="1803112"/>
                  </a:lnTo>
                  <a:lnTo>
                    <a:pt x="1122274" y="1803112"/>
                  </a:lnTo>
                  <a:lnTo>
                    <a:pt x="1122274" y="1737466"/>
                  </a:lnTo>
                  <a:close/>
                  <a:moveTo>
                    <a:pt x="840577" y="1737466"/>
                  </a:moveTo>
                  <a:lnTo>
                    <a:pt x="840577" y="1803112"/>
                  </a:lnTo>
                  <a:lnTo>
                    <a:pt x="938673" y="1803112"/>
                  </a:lnTo>
                  <a:lnTo>
                    <a:pt x="938673" y="1737466"/>
                  </a:lnTo>
                  <a:close/>
                  <a:moveTo>
                    <a:pt x="656977" y="1737466"/>
                  </a:moveTo>
                  <a:lnTo>
                    <a:pt x="656977" y="1803112"/>
                  </a:lnTo>
                  <a:lnTo>
                    <a:pt x="755073" y="1803112"/>
                  </a:lnTo>
                  <a:lnTo>
                    <a:pt x="755073" y="1737466"/>
                  </a:lnTo>
                  <a:close/>
                  <a:moveTo>
                    <a:pt x="1024178" y="1601257"/>
                  </a:moveTo>
                  <a:lnTo>
                    <a:pt x="1024178" y="1666903"/>
                  </a:lnTo>
                  <a:lnTo>
                    <a:pt x="1122274" y="1666903"/>
                  </a:lnTo>
                  <a:lnTo>
                    <a:pt x="1122274" y="1601257"/>
                  </a:lnTo>
                  <a:close/>
                  <a:moveTo>
                    <a:pt x="840577" y="1601257"/>
                  </a:moveTo>
                  <a:lnTo>
                    <a:pt x="840577" y="1666903"/>
                  </a:lnTo>
                  <a:lnTo>
                    <a:pt x="938673" y="1666903"/>
                  </a:lnTo>
                  <a:lnTo>
                    <a:pt x="938673" y="1601257"/>
                  </a:lnTo>
                  <a:close/>
                  <a:moveTo>
                    <a:pt x="656977" y="1601257"/>
                  </a:moveTo>
                  <a:lnTo>
                    <a:pt x="656977" y="1666903"/>
                  </a:lnTo>
                  <a:lnTo>
                    <a:pt x="755073" y="1666903"/>
                  </a:lnTo>
                  <a:lnTo>
                    <a:pt x="755073" y="1601257"/>
                  </a:lnTo>
                  <a:close/>
                  <a:moveTo>
                    <a:pt x="1949811" y="1437108"/>
                  </a:moveTo>
                  <a:lnTo>
                    <a:pt x="1949811" y="1502754"/>
                  </a:lnTo>
                  <a:lnTo>
                    <a:pt x="2047907" y="1502754"/>
                  </a:lnTo>
                  <a:lnTo>
                    <a:pt x="2047907" y="1437108"/>
                  </a:lnTo>
                  <a:close/>
                  <a:moveTo>
                    <a:pt x="1766210" y="1437108"/>
                  </a:moveTo>
                  <a:lnTo>
                    <a:pt x="1766210" y="1502754"/>
                  </a:lnTo>
                  <a:lnTo>
                    <a:pt x="1864306" y="1502754"/>
                  </a:lnTo>
                  <a:lnTo>
                    <a:pt x="1864306" y="1437108"/>
                  </a:lnTo>
                  <a:close/>
                  <a:moveTo>
                    <a:pt x="1582610" y="1437108"/>
                  </a:moveTo>
                  <a:lnTo>
                    <a:pt x="1582610" y="1502754"/>
                  </a:lnTo>
                  <a:lnTo>
                    <a:pt x="1680706" y="1502754"/>
                  </a:lnTo>
                  <a:lnTo>
                    <a:pt x="1680706" y="1437108"/>
                  </a:lnTo>
                  <a:close/>
                  <a:moveTo>
                    <a:pt x="1386037" y="1437108"/>
                  </a:moveTo>
                  <a:lnTo>
                    <a:pt x="1386037" y="1502754"/>
                  </a:lnTo>
                  <a:lnTo>
                    <a:pt x="1484133" y="1502754"/>
                  </a:lnTo>
                  <a:lnTo>
                    <a:pt x="1484133" y="1437108"/>
                  </a:lnTo>
                  <a:close/>
                  <a:moveTo>
                    <a:pt x="1202437" y="1437108"/>
                  </a:moveTo>
                  <a:lnTo>
                    <a:pt x="1202437" y="1502754"/>
                  </a:lnTo>
                  <a:lnTo>
                    <a:pt x="1300533" y="1502754"/>
                  </a:lnTo>
                  <a:lnTo>
                    <a:pt x="1300533" y="1437108"/>
                  </a:lnTo>
                  <a:close/>
                  <a:moveTo>
                    <a:pt x="1024178" y="1437108"/>
                  </a:moveTo>
                  <a:lnTo>
                    <a:pt x="1024178" y="1502754"/>
                  </a:lnTo>
                  <a:lnTo>
                    <a:pt x="1122274" y="1502754"/>
                  </a:lnTo>
                  <a:lnTo>
                    <a:pt x="1122274" y="1437108"/>
                  </a:lnTo>
                  <a:close/>
                  <a:moveTo>
                    <a:pt x="840577" y="1437108"/>
                  </a:moveTo>
                  <a:lnTo>
                    <a:pt x="840577" y="1502754"/>
                  </a:lnTo>
                  <a:lnTo>
                    <a:pt x="938673" y="1502754"/>
                  </a:lnTo>
                  <a:lnTo>
                    <a:pt x="938673" y="1437108"/>
                  </a:lnTo>
                  <a:close/>
                  <a:moveTo>
                    <a:pt x="656977" y="1437108"/>
                  </a:moveTo>
                  <a:lnTo>
                    <a:pt x="656977" y="1502754"/>
                  </a:lnTo>
                  <a:lnTo>
                    <a:pt x="755073" y="1502754"/>
                  </a:lnTo>
                  <a:lnTo>
                    <a:pt x="755073" y="1437108"/>
                  </a:lnTo>
                  <a:close/>
                  <a:moveTo>
                    <a:pt x="1037978" y="331011"/>
                  </a:moveTo>
                  <a:lnTo>
                    <a:pt x="1037978" y="465308"/>
                  </a:lnTo>
                  <a:lnTo>
                    <a:pt x="1059098" y="468502"/>
                  </a:lnTo>
                  <a:cubicBezTo>
                    <a:pt x="1105963" y="483078"/>
                    <a:pt x="1143941" y="517827"/>
                    <a:pt x="1162875" y="562591"/>
                  </a:cubicBezTo>
                  <a:lnTo>
                    <a:pt x="1173239" y="613926"/>
                  </a:lnTo>
                  <a:lnTo>
                    <a:pt x="1175942" y="613926"/>
                  </a:lnTo>
                  <a:lnTo>
                    <a:pt x="1175942" y="627317"/>
                  </a:lnTo>
                  <a:lnTo>
                    <a:pt x="1175943" y="627321"/>
                  </a:lnTo>
                  <a:lnTo>
                    <a:pt x="1175942" y="1063497"/>
                  </a:lnTo>
                  <a:lnTo>
                    <a:pt x="1283069" y="1063497"/>
                  </a:lnTo>
                  <a:lnTo>
                    <a:pt x="1283069" y="627216"/>
                  </a:lnTo>
                  <a:cubicBezTo>
                    <a:pt x="1283069" y="558334"/>
                    <a:pt x="1324949" y="499233"/>
                    <a:pt x="1384635" y="473988"/>
                  </a:cubicBezTo>
                  <a:lnTo>
                    <a:pt x="1437863" y="463242"/>
                  </a:lnTo>
                  <a:lnTo>
                    <a:pt x="1437863" y="331011"/>
                  </a:lnTo>
                  <a:close/>
                  <a:moveTo>
                    <a:pt x="785279" y="331011"/>
                  </a:moveTo>
                  <a:lnTo>
                    <a:pt x="785279" y="1063497"/>
                  </a:lnTo>
                  <a:lnTo>
                    <a:pt x="843351" y="1063497"/>
                  </a:lnTo>
                  <a:lnTo>
                    <a:pt x="843351" y="627321"/>
                  </a:lnTo>
                  <a:cubicBezTo>
                    <a:pt x="843351" y="558439"/>
                    <a:pt x="885231" y="499339"/>
                    <a:pt x="944917" y="474094"/>
                  </a:cubicBezTo>
                  <a:lnTo>
                    <a:pt x="996379" y="463704"/>
                  </a:lnTo>
                  <a:lnTo>
                    <a:pt x="996379" y="331011"/>
                  </a:lnTo>
                  <a:close/>
                  <a:moveTo>
                    <a:pt x="683756" y="0"/>
                  </a:moveTo>
                  <a:lnTo>
                    <a:pt x="785279" y="0"/>
                  </a:lnTo>
                  <a:lnTo>
                    <a:pt x="785279" y="1"/>
                  </a:lnTo>
                  <a:lnTo>
                    <a:pt x="785279" y="150699"/>
                  </a:lnTo>
                  <a:lnTo>
                    <a:pt x="785279" y="150703"/>
                  </a:lnTo>
                  <a:lnTo>
                    <a:pt x="785279" y="185573"/>
                  </a:lnTo>
                  <a:lnTo>
                    <a:pt x="785279" y="268612"/>
                  </a:lnTo>
                  <a:lnTo>
                    <a:pt x="1437863" y="268612"/>
                  </a:lnTo>
                  <a:lnTo>
                    <a:pt x="1437863" y="268180"/>
                  </a:lnTo>
                  <a:lnTo>
                    <a:pt x="1479462" y="268180"/>
                  </a:lnTo>
                  <a:lnTo>
                    <a:pt x="1479462" y="466997"/>
                  </a:lnTo>
                  <a:lnTo>
                    <a:pt x="1514095" y="473988"/>
                  </a:lnTo>
                  <a:cubicBezTo>
                    <a:pt x="1558860" y="492922"/>
                    <a:pt x="1593608" y="530900"/>
                    <a:pt x="1608185" y="577765"/>
                  </a:cubicBezTo>
                  <a:lnTo>
                    <a:pt x="1613636" y="613821"/>
                  </a:lnTo>
                  <a:lnTo>
                    <a:pt x="1615660" y="613821"/>
                  </a:lnTo>
                  <a:lnTo>
                    <a:pt x="1615660" y="627210"/>
                  </a:lnTo>
                  <a:lnTo>
                    <a:pt x="1615661" y="627216"/>
                  </a:lnTo>
                  <a:lnTo>
                    <a:pt x="1615660" y="1063497"/>
                  </a:lnTo>
                  <a:lnTo>
                    <a:pt x="2163080" y="1063497"/>
                  </a:lnTo>
                  <a:lnTo>
                    <a:pt x="2163080" y="1184656"/>
                  </a:lnTo>
                  <a:lnTo>
                    <a:pt x="2163080" y="1530190"/>
                  </a:lnTo>
                  <a:lnTo>
                    <a:pt x="2163080" y="2078653"/>
                  </a:lnTo>
                  <a:lnTo>
                    <a:pt x="2163080" y="2082019"/>
                  </a:lnTo>
                  <a:lnTo>
                    <a:pt x="499194" y="2082019"/>
                  </a:lnTo>
                  <a:lnTo>
                    <a:pt x="499105" y="2082019"/>
                  </a:lnTo>
                  <a:lnTo>
                    <a:pt x="421721" y="2082019"/>
                  </a:lnTo>
                  <a:lnTo>
                    <a:pt x="421721" y="1864776"/>
                  </a:lnTo>
                  <a:lnTo>
                    <a:pt x="327071" y="1864776"/>
                  </a:lnTo>
                  <a:lnTo>
                    <a:pt x="327071" y="2082019"/>
                  </a:lnTo>
                  <a:lnTo>
                    <a:pt x="249597" y="2082019"/>
                  </a:lnTo>
                  <a:lnTo>
                    <a:pt x="249597" y="2082018"/>
                  </a:lnTo>
                  <a:lnTo>
                    <a:pt x="163326" y="2082018"/>
                  </a:lnTo>
                  <a:lnTo>
                    <a:pt x="163326" y="1864776"/>
                  </a:lnTo>
                  <a:lnTo>
                    <a:pt x="68676" y="1864776"/>
                  </a:lnTo>
                  <a:lnTo>
                    <a:pt x="68676" y="2082018"/>
                  </a:lnTo>
                  <a:lnTo>
                    <a:pt x="0" y="2082018"/>
                  </a:lnTo>
                  <a:lnTo>
                    <a:pt x="0" y="1070653"/>
                  </a:lnTo>
                  <a:lnTo>
                    <a:pt x="0" y="957871"/>
                  </a:lnTo>
                  <a:lnTo>
                    <a:pt x="0" y="957207"/>
                  </a:lnTo>
                  <a:lnTo>
                    <a:pt x="91842" y="957207"/>
                  </a:lnTo>
                  <a:lnTo>
                    <a:pt x="91842" y="351653"/>
                  </a:lnTo>
                  <a:lnTo>
                    <a:pt x="91841" y="351653"/>
                  </a:lnTo>
                  <a:lnTo>
                    <a:pt x="91841" y="185571"/>
                  </a:lnTo>
                  <a:lnTo>
                    <a:pt x="237438" y="185571"/>
                  </a:lnTo>
                  <a:lnTo>
                    <a:pt x="383036" y="185571"/>
                  </a:lnTo>
                  <a:lnTo>
                    <a:pt x="383037" y="185571"/>
                  </a:lnTo>
                  <a:lnTo>
                    <a:pt x="383037" y="337527"/>
                  </a:lnTo>
                  <a:lnTo>
                    <a:pt x="383038" y="337527"/>
                  </a:lnTo>
                  <a:lnTo>
                    <a:pt x="383038" y="337530"/>
                  </a:lnTo>
                  <a:lnTo>
                    <a:pt x="383038" y="955499"/>
                  </a:lnTo>
                  <a:lnTo>
                    <a:pt x="499194" y="955499"/>
                  </a:lnTo>
                  <a:lnTo>
                    <a:pt x="499194" y="956944"/>
                  </a:lnTo>
                  <a:lnTo>
                    <a:pt x="499194" y="1063497"/>
                  </a:lnTo>
                  <a:lnTo>
                    <a:pt x="591966" y="1063497"/>
                  </a:lnTo>
                  <a:lnTo>
                    <a:pt x="591966" y="185573"/>
                  </a:lnTo>
                  <a:lnTo>
                    <a:pt x="591966" y="150703"/>
                  </a:lnTo>
                  <a:lnTo>
                    <a:pt x="591966" y="1"/>
                  </a:lnTo>
                  <a:lnTo>
                    <a:pt x="683756" y="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Graphic 12">
              <a:extLst>
                <a:ext uri="{FF2B5EF4-FFF2-40B4-BE49-F238E27FC236}">
                  <a16:creationId xmlns:a16="http://schemas.microsoft.com/office/drawing/2014/main" id="{521DE834-C4EC-4D1D-B2BE-B86330067E3B}"/>
                </a:ext>
              </a:extLst>
            </p:cNvPr>
            <p:cNvSpPr/>
            <p:nvPr/>
          </p:nvSpPr>
          <p:spPr>
            <a:xfrm>
              <a:off x="8006387" y="2575110"/>
              <a:ext cx="629297" cy="357806"/>
            </a:xfrm>
            <a:custGeom>
              <a:avLst/>
              <a:gdLst>
                <a:gd name="connsiteX0" fmla="*/ 11922847 w 11944350"/>
                <a:gd name="connsiteY0" fmla="*/ 958396 h 6791325"/>
                <a:gd name="connsiteX1" fmla="*/ 9884497 w 11944350"/>
                <a:gd name="connsiteY1" fmla="*/ 6848 h 6791325"/>
                <a:gd name="connsiteX2" fmla="*/ 6293573 w 11944350"/>
                <a:gd name="connsiteY2" fmla="*/ 1401308 h 6791325"/>
                <a:gd name="connsiteX3" fmla="*/ 1673948 w 11944350"/>
                <a:gd name="connsiteY3" fmla="*/ 996496 h 6791325"/>
                <a:gd name="connsiteX4" fmla="*/ 1488210 w 11944350"/>
                <a:gd name="connsiteY4" fmla="*/ 2358571 h 6791325"/>
                <a:gd name="connsiteX5" fmla="*/ 1841588 w 11944350"/>
                <a:gd name="connsiteY5" fmla="*/ 3539671 h 6791325"/>
                <a:gd name="connsiteX6" fmla="*/ 155663 w 11944350"/>
                <a:gd name="connsiteY6" fmla="*/ 4530271 h 6791325"/>
                <a:gd name="connsiteX7" fmla="*/ 1294853 w 11944350"/>
                <a:gd name="connsiteY7" fmla="*/ 6156188 h 6791325"/>
                <a:gd name="connsiteX8" fmla="*/ 1816823 w 11944350"/>
                <a:gd name="connsiteY8" fmla="*/ 6426699 h 6791325"/>
                <a:gd name="connsiteX9" fmla="*/ 2181630 w 11944350"/>
                <a:gd name="connsiteY9" fmla="*/ 6753406 h 6791325"/>
                <a:gd name="connsiteX10" fmla="*/ 2930295 w 11944350"/>
                <a:gd name="connsiteY10" fmla="*/ 6784838 h 6791325"/>
                <a:gd name="connsiteX11" fmla="*/ 2451188 w 11944350"/>
                <a:gd name="connsiteY11" fmla="*/ 6126661 h 6791325"/>
                <a:gd name="connsiteX12" fmla="*/ 2352128 w 11944350"/>
                <a:gd name="connsiteY12" fmla="*/ 5419906 h 6791325"/>
                <a:gd name="connsiteX13" fmla="*/ 3638003 w 11944350"/>
                <a:gd name="connsiteY13" fmla="*/ 4676003 h 6791325"/>
                <a:gd name="connsiteX14" fmla="*/ 3425595 w 11944350"/>
                <a:gd name="connsiteY14" fmla="*/ 3607298 h 6791325"/>
                <a:gd name="connsiteX15" fmla="*/ 5353456 w 11944350"/>
                <a:gd name="connsiteY15" fmla="*/ 3782558 h 6791325"/>
                <a:gd name="connsiteX16" fmla="*/ 7006995 w 11944350"/>
                <a:gd name="connsiteY16" fmla="*/ 3392986 h 6791325"/>
                <a:gd name="connsiteX17" fmla="*/ 8492895 w 11944350"/>
                <a:gd name="connsiteY17" fmla="*/ 2407148 h 6791325"/>
                <a:gd name="connsiteX18" fmla="*/ 10588395 w 11944350"/>
                <a:gd name="connsiteY18" fmla="*/ 2607173 h 6791325"/>
                <a:gd name="connsiteX19" fmla="*/ 11922847 w 11944350"/>
                <a:gd name="connsiteY19" fmla="*/ 958396 h 679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944350" h="6791325">
                  <a:moveTo>
                    <a:pt x="11922847" y="958396"/>
                  </a:moveTo>
                  <a:cubicBezTo>
                    <a:pt x="11710441" y="147818"/>
                    <a:pt x="10620780" y="-40777"/>
                    <a:pt x="9884497" y="6848"/>
                  </a:cubicBezTo>
                  <a:cubicBezTo>
                    <a:pt x="8818650" y="76381"/>
                    <a:pt x="7229881" y="1044121"/>
                    <a:pt x="6293573" y="1401308"/>
                  </a:cubicBezTo>
                  <a:cubicBezTo>
                    <a:pt x="4570501" y="2059486"/>
                    <a:pt x="3269385" y="-370342"/>
                    <a:pt x="1673948" y="996496"/>
                  </a:cubicBezTo>
                  <a:cubicBezTo>
                    <a:pt x="1366290" y="1260338"/>
                    <a:pt x="1319618" y="1964236"/>
                    <a:pt x="1488210" y="2358571"/>
                  </a:cubicBezTo>
                  <a:cubicBezTo>
                    <a:pt x="1616798" y="2657656"/>
                    <a:pt x="1783485" y="3209153"/>
                    <a:pt x="1841588" y="3539671"/>
                  </a:cubicBezTo>
                  <a:cubicBezTo>
                    <a:pt x="1971128" y="4275953"/>
                    <a:pt x="487133" y="3938768"/>
                    <a:pt x="155663" y="4530271"/>
                  </a:cubicBezTo>
                  <a:cubicBezTo>
                    <a:pt x="-386310" y="5498011"/>
                    <a:pt x="607148" y="5906633"/>
                    <a:pt x="1294853" y="6156188"/>
                  </a:cubicBezTo>
                  <a:cubicBezTo>
                    <a:pt x="1482495" y="6223816"/>
                    <a:pt x="1677758" y="6279061"/>
                    <a:pt x="1816823" y="6426699"/>
                  </a:cubicBezTo>
                  <a:cubicBezTo>
                    <a:pt x="1829205" y="6440033"/>
                    <a:pt x="2205443" y="6767693"/>
                    <a:pt x="2181630" y="6753406"/>
                  </a:cubicBezTo>
                  <a:cubicBezTo>
                    <a:pt x="2294025" y="6823891"/>
                    <a:pt x="2802660" y="6784838"/>
                    <a:pt x="2930295" y="6784838"/>
                  </a:cubicBezTo>
                  <a:cubicBezTo>
                    <a:pt x="2831235" y="6709591"/>
                    <a:pt x="2550248" y="6259058"/>
                    <a:pt x="2451188" y="6126661"/>
                  </a:cubicBezTo>
                  <a:cubicBezTo>
                    <a:pt x="2279738" y="5898061"/>
                    <a:pt x="2165438" y="5698036"/>
                    <a:pt x="2352128" y="5419906"/>
                  </a:cubicBezTo>
                  <a:cubicBezTo>
                    <a:pt x="2632163" y="5002711"/>
                    <a:pt x="3646575" y="5310368"/>
                    <a:pt x="3638003" y="4676003"/>
                  </a:cubicBezTo>
                  <a:cubicBezTo>
                    <a:pt x="3631335" y="4198801"/>
                    <a:pt x="2949345" y="4121648"/>
                    <a:pt x="3425595" y="3607298"/>
                  </a:cubicBezTo>
                  <a:cubicBezTo>
                    <a:pt x="3972330" y="3016748"/>
                    <a:pt x="4710518" y="3607298"/>
                    <a:pt x="5353456" y="3782558"/>
                  </a:cubicBezTo>
                  <a:cubicBezTo>
                    <a:pt x="5906858" y="3934006"/>
                    <a:pt x="6559320" y="3850186"/>
                    <a:pt x="7006995" y="3392986"/>
                  </a:cubicBezTo>
                  <a:cubicBezTo>
                    <a:pt x="7565160" y="2821486"/>
                    <a:pt x="7475626" y="2466203"/>
                    <a:pt x="8492895" y="2407148"/>
                  </a:cubicBezTo>
                  <a:cubicBezTo>
                    <a:pt x="9212985" y="2365238"/>
                    <a:pt x="9866400" y="2736713"/>
                    <a:pt x="10588395" y="2607173"/>
                  </a:cubicBezTo>
                  <a:cubicBezTo>
                    <a:pt x="11225618" y="2491921"/>
                    <a:pt x="12105728" y="1653721"/>
                    <a:pt x="11922847" y="958396"/>
                  </a:cubicBezTo>
                  <a:close/>
                </a:path>
              </a:pathLst>
            </a:custGeom>
            <a:grpFill/>
            <a:ln w="9525" cap="flat">
              <a:noFill/>
              <a:prstDash val="solid"/>
              <a:miter/>
            </a:ln>
          </p:spPr>
          <p:txBody>
            <a:bodyPr rtlCol="0" anchor="ctr"/>
            <a:lstStyle/>
            <a:p>
              <a:endParaRPr lang="en-US"/>
            </a:p>
          </p:txBody>
        </p:sp>
      </p:grpSp>
      <p:grpSp>
        <p:nvGrpSpPr>
          <p:cNvPr id="2" name="Group 1">
            <a:extLst>
              <a:ext uri="{FF2B5EF4-FFF2-40B4-BE49-F238E27FC236}">
                <a16:creationId xmlns:a16="http://schemas.microsoft.com/office/drawing/2014/main" id="{DCBF4C2A-841A-41B9-98BA-B1B6BCBD9E47}"/>
              </a:ext>
            </a:extLst>
          </p:cNvPr>
          <p:cNvGrpSpPr/>
          <p:nvPr/>
        </p:nvGrpSpPr>
        <p:grpSpPr>
          <a:xfrm>
            <a:off x="5896004" y="897971"/>
            <a:ext cx="1040343" cy="2681980"/>
            <a:chOff x="5896004" y="897971"/>
            <a:chExt cx="1040343" cy="2681980"/>
          </a:xfrm>
          <a:solidFill>
            <a:schemeClr val="accent2"/>
          </a:solidFill>
        </p:grpSpPr>
        <p:sp>
          <p:nvSpPr>
            <p:cNvPr id="42" name="Freeform: Shape 41">
              <a:extLst>
                <a:ext uri="{FF2B5EF4-FFF2-40B4-BE49-F238E27FC236}">
                  <a16:creationId xmlns:a16="http://schemas.microsoft.com/office/drawing/2014/main" id="{0B672E30-0915-4756-8DA9-EC7826FEA941}"/>
                </a:ext>
              </a:extLst>
            </p:cNvPr>
            <p:cNvSpPr/>
            <p:nvPr/>
          </p:nvSpPr>
          <p:spPr>
            <a:xfrm flipH="1">
              <a:off x="5896004" y="897971"/>
              <a:ext cx="1040343" cy="2681980"/>
            </a:xfrm>
            <a:custGeom>
              <a:avLst/>
              <a:gdLst>
                <a:gd name="connsiteX0" fmla="*/ 15747 w 1825371"/>
                <a:gd name="connsiteY0" fmla="*/ 1352 h 3047785"/>
                <a:gd name="connsiteX1" fmla="*/ 83062 w 1825371"/>
                <a:gd name="connsiteY1" fmla="*/ 34837 h 3047785"/>
                <a:gd name="connsiteX2" fmla="*/ 961270 w 1825371"/>
                <a:gd name="connsiteY2" fmla="*/ 755975 h 3047785"/>
                <a:gd name="connsiteX3" fmla="*/ 1239162 w 1825371"/>
                <a:gd name="connsiteY3" fmla="*/ 1001764 h 3047785"/>
                <a:gd name="connsiteX4" fmla="*/ 1276445 w 1825371"/>
                <a:gd name="connsiteY4" fmla="*/ 1025928 h 3047785"/>
                <a:gd name="connsiteX5" fmla="*/ 1316489 w 1825371"/>
                <a:gd name="connsiteY5" fmla="*/ 1009704 h 3047785"/>
                <a:gd name="connsiteX6" fmla="*/ 1345141 w 1825371"/>
                <a:gd name="connsiteY6" fmla="*/ 948602 h 3047785"/>
                <a:gd name="connsiteX7" fmla="*/ 1407624 w 1825371"/>
                <a:gd name="connsiteY7" fmla="*/ 869894 h 3047785"/>
                <a:gd name="connsiteX8" fmla="*/ 1749379 w 1825371"/>
                <a:gd name="connsiteY8" fmla="*/ 590967 h 3047785"/>
                <a:gd name="connsiteX9" fmla="*/ 1808066 w 1825371"/>
                <a:gd name="connsiteY9" fmla="*/ 545399 h 3047785"/>
                <a:gd name="connsiteX10" fmla="*/ 1825326 w 1825371"/>
                <a:gd name="connsiteY10" fmla="*/ 554375 h 3047785"/>
                <a:gd name="connsiteX11" fmla="*/ 1811172 w 1825371"/>
                <a:gd name="connsiteY11" fmla="*/ 590277 h 3047785"/>
                <a:gd name="connsiteX12" fmla="*/ 1721073 w 1825371"/>
                <a:gd name="connsiteY12" fmla="*/ 698326 h 3047785"/>
                <a:gd name="connsiteX13" fmla="*/ 1385877 w 1825371"/>
                <a:gd name="connsiteY13" fmla="*/ 1068389 h 3047785"/>
                <a:gd name="connsiteX14" fmla="*/ 1376211 w 1825371"/>
                <a:gd name="connsiteY14" fmla="*/ 1098421 h 3047785"/>
                <a:gd name="connsiteX15" fmla="*/ 1361366 w 1825371"/>
                <a:gd name="connsiteY15" fmla="*/ 1135359 h 3047785"/>
                <a:gd name="connsiteX16" fmla="*/ 1355153 w 1825371"/>
                <a:gd name="connsiteY16" fmla="*/ 1169879 h 3047785"/>
                <a:gd name="connsiteX17" fmla="*/ 1409696 w 1825371"/>
                <a:gd name="connsiteY17" fmla="*/ 1384253 h 3047785"/>
                <a:gd name="connsiteX18" fmla="*/ 1524994 w 1825371"/>
                <a:gd name="connsiteY18" fmla="*/ 1739817 h 3047785"/>
                <a:gd name="connsiteX19" fmla="*/ 1659971 w 1825371"/>
                <a:gd name="connsiteY19" fmla="*/ 2199288 h 3047785"/>
                <a:gd name="connsiteX20" fmla="*/ 1782864 w 1825371"/>
                <a:gd name="connsiteY20" fmla="*/ 2697077 h 3047785"/>
                <a:gd name="connsiteX21" fmla="*/ 1794257 w 1825371"/>
                <a:gd name="connsiteY21" fmla="*/ 2767845 h 3047785"/>
                <a:gd name="connsiteX22" fmla="*/ 1791840 w 1825371"/>
                <a:gd name="connsiteY22" fmla="*/ 2778202 h 3047785"/>
                <a:gd name="connsiteX23" fmla="*/ 1784245 w 1825371"/>
                <a:gd name="connsiteY23" fmla="*/ 2770607 h 3047785"/>
                <a:gd name="connsiteX24" fmla="*/ 1746617 w 1825371"/>
                <a:gd name="connsiteY24" fmla="*/ 2660831 h 3047785"/>
                <a:gd name="connsiteX25" fmla="*/ 1513602 w 1825371"/>
                <a:gd name="connsiteY25" fmla="*/ 1875484 h 3047785"/>
                <a:gd name="connsiteX26" fmla="*/ 1297158 w 1825371"/>
                <a:gd name="connsiteY26" fmla="*/ 1267919 h 3047785"/>
                <a:gd name="connsiteX27" fmla="*/ 1275064 w 1825371"/>
                <a:gd name="connsiteY27" fmla="*/ 1217173 h 3047785"/>
                <a:gd name="connsiteX28" fmla="*/ 1248483 w 1825371"/>
                <a:gd name="connsiteY28" fmla="*/ 1193353 h 3047785"/>
                <a:gd name="connsiteX29" fmla="*/ 1232949 w 1825371"/>
                <a:gd name="connsiteY29" fmla="*/ 1222351 h 3047785"/>
                <a:gd name="connsiteX30" fmla="*/ 1230877 w 1825371"/>
                <a:gd name="connsiteY30" fmla="*/ 1283108 h 3047785"/>
                <a:gd name="connsiteX31" fmla="*/ 1243305 w 1825371"/>
                <a:gd name="connsiteY31" fmla="*/ 1522336 h 3047785"/>
                <a:gd name="connsiteX32" fmla="*/ 1261256 w 1825371"/>
                <a:gd name="connsiteY32" fmla="*/ 1854772 h 3047785"/>
                <a:gd name="connsiteX33" fmla="*/ 1272647 w 1825371"/>
                <a:gd name="connsiteY33" fmla="*/ 2086061 h 3047785"/>
                <a:gd name="connsiteX34" fmla="*/ 1288528 w 1825371"/>
                <a:gd name="connsiteY34" fmla="*/ 2674639 h 3047785"/>
                <a:gd name="connsiteX35" fmla="*/ 1297493 w 1825371"/>
                <a:gd name="connsiteY35" fmla="*/ 3047785 h 3047785"/>
                <a:gd name="connsiteX36" fmla="*/ 1048951 w 1825371"/>
                <a:gd name="connsiteY36" fmla="*/ 3047785 h 3047785"/>
                <a:gd name="connsiteX37" fmla="*/ 1053441 w 1825371"/>
                <a:gd name="connsiteY37" fmla="*/ 2920082 h 3047785"/>
                <a:gd name="connsiteX38" fmla="*/ 1066213 w 1825371"/>
                <a:gd name="connsiteY38" fmla="*/ 2573839 h 3047785"/>
                <a:gd name="connsiteX39" fmla="*/ 1077951 w 1825371"/>
                <a:gd name="connsiteY39" fmla="*/ 2236916 h 3047785"/>
                <a:gd name="connsiteX40" fmla="*/ 1093485 w 1825371"/>
                <a:gd name="connsiteY40" fmla="*/ 1882733 h 3047785"/>
                <a:gd name="connsiteX41" fmla="*/ 1107983 w 1825371"/>
                <a:gd name="connsiteY41" fmla="*/ 1608293 h 3047785"/>
                <a:gd name="connsiteX42" fmla="*/ 1125245 w 1825371"/>
                <a:gd name="connsiteY42" fmla="*/ 1293464 h 3047785"/>
                <a:gd name="connsiteX43" fmla="*/ 1096247 w 1825371"/>
                <a:gd name="connsiteY43" fmla="*/ 1270681 h 3047785"/>
                <a:gd name="connsiteX44" fmla="*/ 984400 w 1825371"/>
                <a:gd name="connsiteY44" fmla="*/ 1242374 h 3047785"/>
                <a:gd name="connsiteX45" fmla="*/ 977149 w 1825371"/>
                <a:gd name="connsiteY45" fmla="*/ 1225458 h 3047785"/>
                <a:gd name="connsiteX46" fmla="*/ 983019 w 1825371"/>
                <a:gd name="connsiteY46" fmla="*/ 1189902 h 3047785"/>
                <a:gd name="connsiteX47" fmla="*/ 1016158 w 1825371"/>
                <a:gd name="connsiteY47" fmla="*/ 1097041 h 3047785"/>
                <a:gd name="connsiteX48" fmla="*/ 1055513 w 1825371"/>
                <a:gd name="connsiteY48" fmla="*/ 1078055 h 3047785"/>
                <a:gd name="connsiteX49" fmla="*/ 1097628 w 1825371"/>
                <a:gd name="connsiteY49" fmla="*/ 1104290 h 3047785"/>
                <a:gd name="connsiteX50" fmla="*/ 1115579 w 1825371"/>
                <a:gd name="connsiteY50" fmla="*/ 1107743 h 3047785"/>
                <a:gd name="connsiteX51" fmla="*/ 1177026 w 1825371"/>
                <a:gd name="connsiteY51" fmla="*/ 1087375 h 3047785"/>
                <a:gd name="connsiteX52" fmla="*/ 1179787 w 1825371"/>
                <a:gd name="connsiteY52" fmla="*/ 1073913 h 3047785"/>
                <a:gd name="connsiteX53" fmla="*/ 1135255 w 1825371"/>
                <a:gd name="connsiteY53" fmla="*/ 1041117 h 3047785"/>
                <a:gd name="connsiteX54" fmla="*/ 939868 w 1825371"/>
                <a:gd name="connsiteY54" fmla="*/ 883702 h 3047785"/>
                <a:gd name="connsiteX55" fmla="*/ 549783 w 1825371"/>
                <a:gd name="connsiteY55" fmla="*/ 496379 h 3047785"/>
                <a:gd name="connsiteX56" fmla="*/ 40947 w 1825371"/>
                <a:gd name="connsiteY56" fmla="*/ 48990 h 3047785"/>
                <a:gd name="connsiteX57" fmla="*/ 5735 w 1825371"/>
                <a:gd name="connsiteY57" fmla="*/ 17231 h 3047785"/>
                <a:gd name="connsiteX58" fmla="*/ 902 w 1825371"/>
                <a:gd name="connsiteY58" fmla="*/ 4114 h 3047785"/>
                <a:gd name="connsiteX59" fmla="*/ 15747 w 1825371"/>
                <a:gd name="connsiteY59" fmla="*/ 1352 h 3047785"/>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88528 w 1825371"/>
                <a:gd name="connsiteY34" fmla="*/ 2674639 h 4705763"/>
                <a:gd name="connsiteX35" fmla="*/ 1297493 w 1825371"/>
                <a:gd name="connsiteY35" fmla="*/ 3047785 h 4705763"/>
                <a:gd name="connsiteX36" fmla="*/ 938419 w 1825371"/>
                <a:gd name="connsiteY36" fmla="*/ 4705763 h 4705763"/>
                <a:gd name="connsiteX37" fmla="*/ 1053441 w 1825371"/>
                <a:gd name="connsiteY37" fmla="*/ 2920082 h 4705763"/>
                <a:gd name="connsiteX38" fmla="*/ 1066213 w 1825371"/>
                <a:gd name="connsiteY38" fmla="*/ 2573839 h 4705763"/>
                <a:gd name="connsiteX39" fmla="*/ 1077951 w 1825371"/>
                <a:gd name="connsiteY39" fmla="*/ 2236916 h 4705763"/>
                <a:gd name="connsiteX40" fmla="*/ 1093485 w 1825371"/>
                <a:gd name="connsiteY40" fmla="*/ 1882733 h 4705763"/>
                <a:gd name="connsiteX41" fmla="*/ 1107983 w 1825371"/>
                <a:gd name="connsiteY41" fmla="*/ 1608293 h 4705763"/>
                <a:gd name="connsiteX42" fmla="*/ 1125245 w 1825371"/>
                <a:gd name="connsiteY42" fmla="*/ 1293464 h 4705763"/>
                <a:gd name="connsiteX43" fmla="*/ 1096247 w 1825371"/>
                <a:gd name="connsiteY43" fmla="*/ 1270681 h 4705763"/>
                <a:gd name="connsiteX44" fmla="*/ 984400 w 1825371"/>
                <a:gd name="connsiteY44" fmla="*/ 1242374 h 4705763"/>
                <a:gd name="connsiteX45" fmla="*/ 977149 w 1825371"/>
                <a:gd name="connsiteY45" fmla="*/ 1225458 h 4705763"/>
                <a:gd name="connsiteX46" fmla="*/ 983019 w 1825371"/>
                <a:gd name="connsiteY46" fmla="*/ 1189902 h 4705763"/>
                <a:gd name="connsiteX47" fmla="*/ 1016158 w 1825371"/>
                <a:gd name="connsiteY47" fmla="*/ 1097041 h 4705763"/>
                <a:gd name="connsiteX48" fmla="*/ 1055513 w 1825371"/>
                <a:gd name="connsiteY48" fmla="*/ 1078055 h 4705763"/>
                <a:gd name="connsiteX49" fmla="*/ 1097628 w 1825371"/>
                <a:gd name="connsiteY49" fmla="*/ 1104290 h 4705763"/>
                <a:gd name="connsiteX50" fmla="*/ 1115579 w 1825371"/>
                <a:gd name="connsiteY50" fmla="*/ 1107743 h 4705763"/>
                <a:gd name="connsiteX51" fmla="*/ 1177026 w 1825371"/>
                <a:gd name="connsiteY51" fmla="*/ 1087375 h 4705763"/>
                <a:gd name="connsiteX52" fmla="*/ 1179787 w 1825371"/>
                <a:gd name="connsiteY52" fmla="*/ 1073913 h 4705763"/>
                <a:gd name="connsiteX53" fmla="*/ 1135255 w 1825371"/>
                <a:gd name="connsiteY53" fmla="*/ 1041117 h 4705763"/>
                <a:gd name="connsiteX54" fmla="*/ 939868 w 1825371"/>
                <a:gd name="connsiteY54" fmla="*/ 883702 h 4705763"/>
                <a:gd name="connsiteX55" fmla="*/ 549783 w 1825371"/>
                <a:gd name="connsiteY55" fmla="*/ 496379 h 4705763"/>
                <a:gd name="connsiteX56" fmla="*/ 40947 w 1825371"/>
                <a:gd name="connsiteY56" fmla="*/ 48990 h 4705763"/>
                <a:gd name="connsiteX57" fmla="*/ 5735 w 1825371"/>
                <a:gd name="connsiteY57" fmla="*/ 17231 h 4705763"/>
                <a:gd name="connsiteX58" fmla="*/ 902 w 1825371"/>
                <a:gd name="connsiteY58" fmla="*/ 4114 h 4705763"/>
                <a:gd name="connsiteX59" fmla="*/ 15747 w 1825371"/>
                <a:gd name="connsiteY59"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88528 w 1825371"/>
                <a:gd name="connsiteY34" fmla="*/ 2674639 h 4705763"/>
                <a:gd name="connsiteX35" fmla="*/ 1297493 w 1825371"/>
                <a:gd name="connsiteY35" fmla="*/ 4685667 h 4705763"/>
                <a:gd name="connsiteX36" fmla="*/ 938419 w 1825371"/>
                <a:gd name="connsiteY36" fmla="*/ 4705763 h 4705763"/>
                <a:gd name="connsiteX37" fmla="*/ 1053441 w 1825371"/>
                <a:gd name="connsiteY37" fmla="*/ 2920082 h 4705763"/>
                <a:gd name="connsiteX38" fmla="*/ 1066213 w 1825371"/>
                <a:gd name="connsiteY38" fmla="*/ 2573839 h 4705763"/>
                <a:gd name="connsiteX39" fmla="*/ 1077951 w 1825371"/>
                <a:gd name="connsiteY39" fmla="*/ 2236916 h 4705763"/>
                <a:gd name="connsiteX40" fmla="*/ 1093485 w 1825371"/>
                <a:gd name="connsiteY40" fmla="*/ 1882733 h 4705763"/>
                <a:gd name="connsiteX41" fmla="*/ 1107983 w 1825371"/>
                <a:gd name="connsiteY41" fmla="*/ 1608293 h 4705763"/>
                <a:gd name="connsiteX42" fmla="*/ 1125245 w 1825371"/>
                <a:gd name="connsiteY42" fmla="*/ 1293464 h 4705763"/>
                <a:gd name="connsiteX43" fmla="*/ 1096247 w 1825371"/>
                <a:gd name="connsiteY43" fmla="*/ 1270681 h 4705763"/>
                <a:gd name="connsiteX44" fmla="*/ 984400 w 1825371"/>
                <a:gd name="connsiteY44" fmla="*/ 1242374 h 4705763"/>
                <a:gd name="connsiteX45" fmla="*/ 977149 w 1825371"/>
                <a:gd name="connsiteY45" fmla="*/ 1225458 h 4705763"/>
                <a:gd name="connsiteX46" fmla="*/ 983019 w 1825371"/>
                <a:gd name="connsiteY46" fmla="*/ 1189902 h 4705763"/>
                <a:gd name="connsiteX47" fmla="*/ 1016158 w 1825371"/>
                <a:gd name="connsiteY47" fmla="*/ 1097041 h 4705763"/>
                <a:gd name="connsiteX48" fmla="*/ 1055513 w 1825371"/>
                <a:gd name="connsiteY48" fmla="*/ 1078055 h 4705763"/>
                <a:gd name="connsiteX49" fmla="*/ 1097628 w 1825371"/>
                <a:gd name="connsiteY49" fmla="*/ 1104290 h 4705763"/>
                <a:gd name="connsiteX50" fmla="*/ 1115579 w 1825371"/>
                <a:gd name="connsiteY50" fmla="*/ 1107743 h 4705763"/>
                <a:gd name="connsiteX51" fmla="*/ 1177026 w 1825371"/>
                <a:gd name="connsiteY51" fmla="*/ 1087375 h 4705763"/>
                <a:gd name="connsiteX52" fmla="*/ 1179787 w 1825371"/>
                <a:gd name="connsiteY52" fmla="*/ 1073913 h 4705763"/>
                <a:gd name="connsiteX53" fmla="*/ 1135255 w 1825371"/>
                <a:gd name="connsiteY53" fmla="*/ 1041117 h 4705763"/>
                <a:gd name="connsiteX54" fmla="*/ 939868 w 1825371"/>
                <a:gd name="connsiteY54" fmla="*/ 883702 h 4705763"/>
                <a:gd name="connsiteX55" fmla="*/ 549783 w 1825371"/>
                <a:gd name="connsiteY55" fmla="*/ 496379 h 4705763"/>
                <a:gd name="connsiteX56" fmla="*/ 40947 w 1825371"/>
                <a:gd name="connsiteY56" fmla="*/ 48990 h 4705763"/>
                <a:gd name="connsiteX57" fmla="*/ 5735 w 1825371"/>
                <a:gd name="connsiteY57" fmla="*/ 17231 h 4705763"/>
                <a:gd name="connsiteX58" fmla="*/ 902 w 1825371"/>
                <a:gd name="connsiteY58" fmla="*/ 4114 h 4705763"/>
                <a:gd name="connsiteX59" fmla="*/ 15747 w 1825371"/>
                <a:gd name="connsiteY59"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97493 w 1825371"/>
                <a:gd name="connsiteY34" fmla="*/ 4685667 h 4705763"/>
                <a:gd name="connsiteX35" fmla="*/ 938419 w 1825371"/>
                <a:gd name="connsiteY35" fmla="*/ 4705763 h 4705763"/>
                <a:gd name="connsiteX36" fmla="*/ 1053441 w 1825371"/>
                <a:gd name="connsiteY36" fmla="*/ 2920082 h 4705763"/>
                <a:gd name="connsiteX37" fmla="*/ 1066213 w 1825371"/>
                <a:gd name="connsiteY37" fmla="*/ 2573839 h 4705763"/>
                <a:gd name="connsiteX38" fmla="*/ 1077951 w 1825371"/>
                <a:gd name="connsiteY38" fmla="*/ 2236916 h 4705763"/>
                <a:gd name="connsiteX39" fmla="*/ 1093485 w 1825371"/>
                <a:gd name="connsiteY39" fmla="*/ 1882733 h 4705763"/>
                <a:gd name="connsiteX40" fmla="*/ 1107983 w 1825371"/>
                <a:gd name="connsiteY40" fmla="*/ 1608293 h 4705763"/>
                <a:gd name="connsiteX41" fmla="*/ 1125245 w 1825371"/>
                <a:gd name="connsiteY41" fmla="*/ 1293464 h 4705763"/>
                <a:gd name="connsiteX42" fmla="*/ 1096247 w 1825371"/>
                <a:gd name="connsiteY42" fmla="*/ 1270681 h 4705763"/>
                <a:gd name="connsiteX43" fmla="*/ 984400 w 1825371"/>
                <a:gd name="connsiteY43" fmla="*/ 1242374 h 4705763"/>
                <a:gd name="connsiteX44" fmla="*/ 977149 w 1825371"/>
                <a:gd name="connsiteY44" fmla="*/ 1225458 h 4705763"/>
                <a:gd name="connsiteX45" fmla="*/ 983019 w 1825371"/>
                <a:gd name="connsiteY45" fmla="*/ 1189902 h 4705763"/>
                <a:gd name="connsiteX46" fmla="*/ 1016158 w 1825371"/>
                <a:gd name="connsiteY46" fmla="*/ 1097041 h 4705763"/>
                <a:gd name="connsiteX47" fmla="*/ 1055513 w 1825371"/>
                <a:gd name="connsiteY47" fmla="*/ 1078055 h 4705763"/>
                <a:gd name="connsiteX48" fmla="*/ 1097628 w 1825371"/>
                <a:gd name="connsiteY48" fmla="*/ 1104290 h 4705763"/>
                <a:gd name="connsiteX49" fmla="*/ 1115579 w 1825371"/>
                <a:gd name="connsiteY49" fmla="*/ 1107743 h 4705763"/>
                <a:gd name="connsiteX50" fmla="*/ 1177026 w 1825371"/>
                <a:gd name="connsiteY50" fmla="*/ 1087375 h 4705763"/>
                <a:gd name="connsiteX51" fmla="*/ 1179787 w 1825371"/>
                <a:gd name="connsiteY51" fmla="*/ 1073913 h 4705763"/>
                <a:gd name="connsiteX52" fmla="*/ 1135255 w 1825371"/>
                <a:gd name="connsiteY52" fmla="*/ 1041117 h 4705763"/>
                <a:gd name="connsiteX53" fmla="*/ 939868 w 1825371"/>
                <a:gd name="connsiteY53" fmla="*/ 883702 h 4705763"/>
                <a:gd name="connsiteX54" fmla="*/ 549783 w 1825371"/>
                <a:gd name="connsiteY54" fmla="*/ 496379 h 4705763"/>
                <a:gd name="connsiteX55" fmla="*/ 40947 w 1825371"/>
                <a:gd name="connsiteY55" fmla="*/ 48990 h 4705763"/>
                <a:gd name="connsiteX56" fmla="*/ 5735 w 1825371"/>
                <a:gd name="connsiteY56" fmla="*/ 17231 h 4705763"/>
                <a:gd name="connsiteX57" fmla="*/ 902 w 1825371"/>
                <a:gd name="connsiteY57" fmla="*/ 4114 h 4705763"/>
                <a:gd name="connsiteX58" fmla="*/ 15747 w 1825371"/>
                <a:gd name="connsiteY58"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97493 w 1825371"/>
                <a:gd name="connsiteY33" fmla="*/ 4685667 h 4705763"/>
                <a:gd name="connsiteX34" fmla="*/ 938419 w 1825371"/>
                <a:gd name="connsiteY34" fmla="*/ 4705763 h 4705763"/>
                <a:gd name="connsiteX35" fmla="*/ 1053441 w 1825371"/>
                <a:gd name="connsiteY35" fmla="*/ 2920082 h 4705763"/>
                <a:gd name="connsiteX36" fmla="*/ 1066213 w 1825371"/>
                <a:gd name="connsiteY36" fmla="*/ 2573839 h 4705763"/>
                <a:gd name="connsiteX37" fmla="*/ 1077951 w 1825371"/>
                <a:gd name="connsiteY37" fmla="*/ 2236916 h 4705763"/>
                <a:gd name="connsiteX38" fmla="*/ 1093485 w 1825371"/>
                <a:gd name="connsiteY38" fmla="*/ 1882733 h 4705763"/>
                <a:gd name="connsiteX39" fmla="*/ 1107983 w 1825371"/>
                <a:gd name="connsiteY39" fmla="*/ 1608293 h 4705763"/>
                <a:gd name="connsiteX40" fmla="*/ 1125245 w 1825371"/>
                <a:gd name="connsiteY40" fmla="*/ 1293464 h 4705763"/>
                <a:gd name="connsiteX41" fmla="*/ 1096247 w 1825371"/>
                <a:gd name="connsiteY41" fmla="*/ 1270681 h 4705763"/>
                <a:gd name="connsiteX42" fmla="*/ 984400 w 1825371"/>
                <a:gd name="connsiteY42" fmla="*/ 1242374 h 4705763"/>
                <a:gd name="connsiteX43" fmla="*/ 977149 w 1825371"/>
                <a:gd name="connsiteY43" fmla="*/ 1225458 h 4705763"/>
                <a:gd name="connsiteX44" fmla="*/ 983019 w 1825371"/>
                <a:gd name="connsiteY44" fmla="*/ 1189902 h 4705763"/>
                <a:gd name="connsiteX45" fmla="*/ 1016158 w 1825371"/>
                <a:gd name="connsiteY45" fmla="*/ 1097041 h 4705763"/>
                <a:gd name="connsiteX46" fmla="*/ 1055513 w 1825371"/>
                <a:gd name="connsiteY46" fmla="*/ 1078055 h 4705763"/>
                <a:gd name="connsiteX47" fmla="*/ 1097628 w 1825371"/>
                <a:gd name="connsiteY47" fmla="*/ 1104290 h 4705763"/>
                <a:gd name="connsiteX48" fmla="*/ 1115579 w 1825371"/>
                <a:gd name="connsiteY48" fmla="*/ 1107743 h 4705763"/>
                <a:gd name="connsiteX49" fmla="*/ 1177026 w 1825371"/>
                <a:gd name="connsiteY49" fmla="*/ 1087375 h 4705763"/>
                <a:gd name="connsiteX50" fmla="*/ 1179787 w 1825371"/>
                <a:gd name="connsiteY50" fmla="*/ 1073913 h 4705763"/>
                <a:gd name="connsiteX51" fmla="*/ 1135255 w 1825371"/>
                <a:gd name="connsiteY51" fmla="*/ 1041117 h 4705763"/>
                <a:gd name="connsiteX52" fmla="*/ 939868 w 1825371"/>
                <a:gd name="connsiteY52" fmla="*/ 883702 h 4705763"/>
                <a:gd name="connsiteX53" fmla="*/ 549783 w 1825371"/>
                <a:gd name="connsiteY53" fmla="*/ 496379 h 4705763"/>
                <a:gd name="connsiteX54" fmla="*/ 40947 w 1825371"/>
                <a:gd name="connsiteY54" fmla="*/ 48990 h 4705763"/>
                <a:gd name="connsiteX55" fmla="*/ 5735 w 1825371"/>
                <a:gd name="connsiteY55" fmla="*/ 17231 h 4705763"/>
                <a:gd name="connsiteX56" fmla="*/ 902 w 1825371"/>
                <a:gd name="connsiteY56" fmla="*/ 4114 h 4705763"/>
                <a:gd name="connsiteX57" fmla="*/ 15747 w 1825371"/>
                <a:gd name="connsiteY57"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97493 w 1825371"/>
                <a:gd name="connsiteY32" fmla="*/ 4685667 h 4705763"/>
                <a:gd name="connsiteX33" fmla="*/ 938419 w 1825371"/>
                <a:gd name="connsiteY33" fmla="*/ 4705763 h 4705763"/>
                <a:gd name="connsiteX34" fmla="*/ 1053441 w 1825371"/>
                <a:gd name="connsiteY34" fmla="*/ 2920082 h 4705763"/>
                <a:gd name="connsiteX35" fmla="*/ 1066213 w 1825371"/>
                <a:gd name="connsiteY35" fmla="*/ 2573839 h 4705763"/>
                <a:gd name="connsiteX36" fmla="*/ 1077951 w 1825371"/>
                <a:gd name="connsiteY36" fmla="*/ 2236916 h 4705763"/>
                <a:gd name="connsiteX37" fmla="*/ 1093485 w 1825371"/>
                <a:gd name="connsiteY37" fmla="*/ 1882733 h 4705763"/>
                <a:gd name="connsiteX38" fmla="*/ 1107983 w 1825371"/>
                <a:gd name="connsiteY38" fmla="*/ 1608293 h 4705763"/>
                <a:gd name="connsiteX39" fmla="*/ 1125245 w 1825371"/>
                <a:gd name="connsiteY39" fmla="*/ 1293464 h 4705763"/>
                <a:gd name="connsiteX40" fmla="*/ 1096247 w 1825371"/>
                <a:gd name="connsiteY40" fmla="*/ 1270681 h 4705763"/>
                <a:gd name="connsiteX41" fmla="*/ 984400 w 1825371"/>
                <a:gd name="connsiteY41" fmla="*/ 1242374 h 4705763"/>
                <a:gd name="connsiteX42" fmla="*/ 977149 w 1825371"/>
                <a:gd name="connsiteY42" fmla="*/ 1225458 h 4705763"/>
                <a:gd name="connsiteX43" fmla="*/ 983019 w 1825371"/>
                <a:gd name="connsiteY43" fmla="*/ 1189902 h 4705763"/>
                <a:gd name="connsiteX44" fmla="*/ 1016158 w 1825371"/>
                <a:gd name="connsiteY44" fmla="*/ 1097041 h 4705763"/>
                <a:gd name="connsiteX45" fmla="*/ 1055513 w 1825371"/>
                <a:gd name="connsiteY45" fmla="*/ 1078055 h 4705763"/>
                <a:gd name="connsiteX46" fmla="*/ 1097628 w 1825371"/>
                <a:gd name="connsiteY46" fmla="*/ 1104290 h 4705763"/>
                <a:gd name="connsiteX47" fmla="*/ 1115579 w 1825371"/>
                <a:gd name="connsiteY47" fmla="*/ 1107743 h 4705763"/>
                <a:gd name="connsiteX48" fmla="*/ 1177026 w 1825371"/>
                <a:gd name="connsiteY48" fmla="*/ 1087375 h 4705763"/>
                <a:gd name="connsiteX49" fmla="*/ 1179787 w 1825371"/>
                <a:gd name="connsiteY49" fmla="*/ 1073913 h 4705763"/>
                <a:gd name="connsiteX50" fmla="*/ 1135255 w 1825371"/>
                <a:gd name="connsiteY50" fmla="*/ 1041117 h 4705763"/>
                <a:gd name="connsiteX51" fmla="*/ 939868 w 1825371"/>
                <a:gd name="connsiteY51" fmla="*/ 883702 h 4705763"/>
                <a:gd name="connsiteX52" fmla="*/ 549783 w 1825371"/>
                <a:gd name="connsiteY52" fmla="*/ 496379 h 4705763"/>
                <a:gd name="connsiteX53" fmla="*/ 40947 w 1825371"/>
                <a:gd name="connsiteY53" fmla="*/ 48990 h 4705763"/>
                <a:gd name="connsiteX54" fmla="*/ 5735 w 1825371"/>
                <a:gd name="connsiteY54" fmla="*/ 17231 h 4705763"/>
                <a:gd name="connsiteX55" fmla="*/ 902 w 1825371"/>
                <a:gd name="connsiteY55" fmla="*/ 4114 h 4705763"/>
                <a:gd name="connsiteX56" fmla="*/ 15747 w 1825371"/>
                <a:gd name="connsiteY56"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093485 w 1825371"/>
                <a:gd name="connsiteY36" fmla="*/ 1882733 h 4705763"/>
                <a:gd name="connsiteX37" fmla="*/ 1107983 w 1825371"/>
                <a:gd name="connsiteY37" fmla="*/ 1608293 h 4705763"/>
                <a:gd name="connsiteX38" fmla="*/ 1125245 w 1825371"/>
                <a:gd name="connsiteY38" fmla="*/ 1293464 h 4705763"/>
                <a:gd name="connsiteX39" fmla="*/ 1096247 w 1825371"/>
                <a:gd name="connsiteY39" fmla="*/ 1270681 h 4705763"/>
                <a:gd name="connsiteX40" fmla="*/ 984400 w 1825371"/>
                <a:gd name="connsiteY40" fmla="*/ 1242374 h 4705763"/>
                <a:gd name="connsiteX41" fmla="*/ 977149 w 1825371"/>
                <a:gd name="connsiteY41" fmla="*/ 1225458 h 4705763"/>
                <a:gd name="connsiteX42" fmla="*/ 983019 w 1825371"/>
                <a:gd name="connsiteY42" fmla="*/ 1189902 h 4705763"/>
                <a:gd name="connsiteX43" fmla="*/ 1016158 w 1825371"/>
                <a:gd name="connsiteY43" fmla="*/ 1097041 h 4705763"/>
                <a:gd name="connsiteX44" fmla="*/ 1055513 w 1825371"/>
                <a:gd name="connsiteY44" fmla="*/ 1078055 h 4705763"/>
                <a:gd name="connsiteX45" fmla="*/ 1097628 w 1825371"/>
                <a:gd name="connsiteY45" fmla="*/ 1104290 h 4705763"/>
                <a:gd name="connsiteX46" fmla="*/ 1115579 w 1825371"/>
                <a:gd name="connsiteY46" fmla="*/ 1107743 h 4705763"/>
                <a:gd name="connsiteX47" fmla="*/ 1177026 w 1825371"/>
                <a:gd name="connsiteY47" fmla="*/ 1087375 h 4705763"/>
                <a:gd name="connsiteX48" fmla="*/ 1179787 w 1825371"/>
                <a:gd name="connsiteY48" fmla="*/ 1073913 h 4705763"/>
                <a:gd name="connsiteX49" fmla="*/ 1135255 w 1825371"/>
                <a:gd name="connsiteY49" fmla="*/ 1041117 h 4705763"/>
                <a:gd name="connsiteX50" fmla="*/ 939868 w 1825371"/>
                <a:gd name="connsiteY50" fmla="*/ 883702 h 4705763"/>
                <a:gd name="connsiteX51" fmla="*/ 549783 w 1825371"/>
                <a:gd name="connsiteY51" fmla="*/ 496379 h 4705763"/>
                <a:gd name="connsiteX52" fmla="*/ 40947 w 1825371"/>
                <a:gd name="connsiteY52" fmla="*/ 48990 h 4705763"/>
                <a:gd name="connsiteX53" fmla="*/ 5735 w 1825371"/>
                <a:gd name="connsiteY53" fmla="*/ 17231 h 4705763"/>
                <a:gd name="connsiteX54" fmla="*/ 902 w 1825371"/>
                <a:gd name="connsiteY54" fmla="*/ 4114 h 4705763"/>
                <a:gd name="connsiteX55" fmla="*/ 15747 w 1825371"/>
                <a:gd name="connsiteY55"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093485 w 1825371"/>
                <a:gd name="connsiteY36" fmla="*/ 1882733 h 4705763"/>
                <a:gd name="connsiteX37" fmla="*/ 1125245 w 1825371"/>
                <a:gd name="connsiteY37" fmla="*/ 1293464 h 4705763"/>
                <a:gd name="connsiteX38" fmla="*/ 1096247 w 1825371"/>
                <a:gd name="connsiteY38" fmla="*/ 1270681 h 4705763"/>
                <a:gd name="connsiteX39" fmla="*/ 984400 w 1825371"/>
                <a:gd name="connsiteY39" fmla="*/ 1242374 h 4705763"/>
                <a:gd name="connsiteX40" fmla="*/ 977149 w 1825371"/>
                <a:gd name="connsiteY40" fmla="*/ 1225458 h 4705763"/>
                <a:gd name="connsiteX41" fmla="*/ 983019 w 1825371"/>
                <a:gd name="connsiteY41" fmla="*/ 1189902 h 4705763"/>
                <a:gd name="connsiteX42" fmla="*/ 1016158 w 1825371"/>
                <a:gd name="connsiteY42" fmla="*/ 1097041 h 4705763"/>
                <a:gd name="connsiteX43" fmla="*/ 1055513 w 1825371"/>
                <a:gd name="connsiteY43" fmla="*/ 1078055 h 4705763"/>
                <a:gd name="connsiteX44" fmla="*/ 1097628 w 1825371"/>
                <a:gd name="connsiteY44" fmla="*/ 1104290 h 4705763"/>
                <a:gd name="connsiteX45" fmla="*/ 1115579 w 1825371"/>
                <a:gd name="connsiteY45" fmla="*/ 1107743 h 4705763"/>
                <a:gd name="connsiteX46" fmla="*/ 1177026 w 1825371"/>
                <a:gd name="connsiteY46" fmla="*/ 1087375 h 4705763"/>
                <a:gd name="connsiteX47" fmla="*/ 1179787 w 1825371"/>
                <a:gd name="connsiteY47" fmla="*/ 1073913 h 4705763"/>
                <a:gd name="connsiteX48" fmla="*/ 1135255 w 1825371"/>
                <a:gd name="connsiteY48" fmla="*/ 1041117 h 4705763"/>
                <a:gd name="connsiteX49" fmla="*/ 939868 w 1825371"/>
                <a:gd name="connsiteY49" fmla="*/ 883702 h 4705763"/>
                <a:gd name="connsiteX50" fmla="*/ 549783 w 1825371"/>
                <a:gd name="connsiteY50" fmla="*/ 496379 h 4705763"/>
                <a:gd name="connsiteX51" fmla="*/ 40947 w 1825371"/>
                <a:gd name="connsiteY51" fmla="*/ 48990 h 4705763"/>
                <a:gd name="connsiteX52" fmla="*/ 5735 w 1825371"/>
                <a:gd name="connsiteY52" fmla="*/ 17231 h 4705763"/>
                <a:gd name="connsiteX53" fmla="*/ 902 w 1825371"/>
                <a:gd name="connsiteY53" fmla="*/ 4114 h 4705763"/>
                <a:gd name="connsiteX54" fmla="*/ 15747 w 1825371"/>
                <a:gd name="connsiteY54"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125245 w 1825371"/>
                <a:gd name="connsiteY36" fmla="*/ 1293464 h 4705763"/>
                <a:gd name="connsiteX37" fmla="*/ 1096247 w 1825371"/>
                <a:gd name="connsiteY37" fmla="*/ 1270681 h 4705763"/>
                <a:gd name="connsiteX38" fmla="*/ 984400 w 1825371"/>
                <a:gd name="connsiteY38" fmla="*/ 1242374 h 4705763"/>
                <a:gd name="connsiteX39" fmla="*/ 977149 w 1825371"/>
                <a:gd name="connsiteY39" fmla="*/ 1225458 h 4705763"/>
                <a:gd name="connsiteX40" fmla="*/ 983019 w 1825371"/>
                <a:gd name="connsiteY40" fmla="*/ 1189902 h 4705763"/>
                <a:gd name="connsiteX41" fmla="*/ 1016158 w 1825371"/>
                <a:gd name="connsiteY41" fmla="*/ 1097041 h 4705763"/>
                <a:gd name="connsiteX42" fmla="*/ 1055513 w 1825371"/>
                <a:gd name="connsiteY42" fmla="*/ 1078055 h 4705763"/>
                <a:gd name="connsiteX43" fmla="*/ 1097628 w 1825371"/>
                <a:gd name="connsiteY43" fmla="*/ 1104290 h 4705763"/>
                <a:gd name="connsiteX44" fmla="*/ 1115579 w 1825371"/>
                <a:gd name="connsiteY44" fmla="*/ 1107743 h 4705763"/>
                <a:gd name="connsiteX45" fmla="*/ 1177026 w 1825371"/>
                <a:gd name="connsiteY45" fmla="*/ 1087375 h 4705763"/>
                <a:gd name="connsiteX46" fmla="*/ 1179787 w 1825371"/>
                <a:gd name="connsiteY46" fmla="*/ 1073913 h 4705763"/>
                <a:gd name="connsiteX47" fmla="*/ 1135255 w 1825371"/>
                <a:gd name="connsiteY47" fmla="*/ 1041117 h 4705763"/>
                <a:gd name="connsiteX48" fmla="*/ 939868 w 1825371"/>
                <a:gd name="connsiteY48" fmla="*/ 883702 h 4705763"/>
                <a:gd name="connsiteX49" fmla="*/ 549783 w 1825371"/>
                <a:gd name="connsiteY49" fmla="*/ 496379 h 4705763"/>
                <a:gd name="connsiteX50" fmla="*/ 40947 w 1825371"/>
                <a:gd name="connsiteY50" fmla="*/ 48990 h 4705763"/>
                <a:gd name="connsiteX51" fmla="*/ 5735 w 1825371"/>
                <a:gd name="connsiteY51" fmla="*/ 17231 h 4705763"/>
                <a:gd name="connsiteX52" fmla="*/ 902 w 1825371"/>
                <a:gd name="connsiteY52" fmla="*/ 4114 h 4705763"/>
                <a:gd name="connsiteX53" fmla="*/ 15747 w 1825371"/>
                <a:gd name="connsiteY53"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125245 w 1825371"/>
                <a:gd name="connsiteY35" fmla="*/ 1293464 h 4705763"/>
                <a:gd name="connsiteX36" fmla="*/ 1096247 w 1825371"/>
                <a:gd name="connsiteY36" fmla="*/ 1270681 h 4705763"/>
                <a:gd name="connsiteX37" fmla="*/ 984400 w 1825371"/>
                <a:gd name="connsiteY37" fmla="*/ 1242374 h 4705763"/>
                <a:gd name="connsiteX38" fmla="*/ 977149 w 1825371"/>
                <a:gd name="connsiteY38" fmla="*/ 1225458 h 4705763"/>
                <a:gd name="connsiteX39" fmla="*/ 983019 w 1825371"/>
                <a:gd name="connsiteY39" fmla="*/ 1189902 h 4705763"/>
                <a:gd name="connsiteX40" fmla="*/ 1016158 w 1825371"/>
                <a:gd name="connsiteY40" fmla="*/ 1097041 h 4705763"/>
                <a:gd name="connsiteX41" fmla="*/ 1055513 w 1825371"/>
                <a:gd name="connsiteY41" fmla="*/ 1078055 h 4705763"/>
                <a:gd name="connsiteX42" fmla="*/ 1097628 w 1825371"/>
                <a:gd name="connsiteY42" fmla="*/ 1104290 h 4705763"/>
                <a:gd name="connsiteX43" fmla="*/ 1115579 w 1825371"/>
                <a:gd name="connsiteY43" fmla="*/ 1107743 h 4705763"/>
                <a:gd name="connsiteX44" fmla="*/ 1177026 w 1825371"/>
                <a:gd name="connsiteY44" fmla="*/ 1087375 h 4705763"/>
                <a:gd name="connsiteX45" fmla="*/ 1179787 w 1825371"/>
                <a:gd name="connsiteY45" fmla="*/ 1073913 h 4705763"/>
                <a:gd name="connsiteX46" fmla="*/ 1135255 w 1825371"/>
                <a:gd name="connsiteY46" fmla="*/ 1041117 h 4705763"/>
                <a:gd name="connsiteX47" fmla="*/ 939868 w 1825371"/>
                <a:gd name="connsiteY47" fmla="*/ 883702 h 4705763"/>
                <a:gd name="connsiteX48" fmla="*/ 549783 w 1825371"/>
                <a:gd name="connsiteY48" fmla="*/ 496379 h 4705763"/>
                <a:gd name="connsiteX49" fmla="*/ 40947 w 1825371"/>
                <a:gd name="connsiteY49" fmla="*/ 48990 h 4705763"/>
                <a:gd name="connsiteX50" fmla="*/ 5735 w 1825371"/>
                <a:gd name="connsiteY50" fmla="*/ 17231 h 4705763"/>
                <a:gd name="connsiteX51" fmla="*/ 902 w 1825371"/>
                <a:gd name="connsiteY51" fmla="*/ 4114 h 4705763"/>
                <a:gd name="connsiteX52" fmla="*/ 15747 w 1825371"/>
                <a:gd name="connsiteY52"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125245 w 1825371"/>
                <a:gd name="connsiteY34" fmla="*/ 1293464 h 4705763"/>
                <a:gd name="connsiteX35" fmla="*/ 1096247 w 1825371"/>
                <a:gd name="connsiteY35" fmla="*/ 1270681 h 4705763"/>
                <a:gd name="connsiteX36" fmla="*/ 984400 w 1825371"/>
                <a:gd name="connsiteY36" fmla="*/ 1242374 h 4705763"/>
                <a:gd name="connsiteX37" fmla="*/ 977149 w 1825371"/>
                <a:gd name="connsiteY37" fmla="*/ 1225458 h 4705763"/>
                <a:gd name="connsiteX38" fmla="*/ 983019 w 1825371"/>
                <a:gd name="connsiteY38" fmla="*/ 1189902 h 4705763"/>
                <a:gd name="connsiteX39" fmla="*/ 1016158 w 1825371"/>
                <a:gd name="connsiteY39" fmla="*/ 1097041 h 4705763"/>
                <a:gd name="connsiteX40" fmla="*/ 1055513 w 1825371"/>
                <a:gd name="connsiteY40" fmla="*/ 1078055 h 4705763"/>
                <a:gd name="connsiteX41" fmla="*/ 1097628 w 1825371"/>
                <a:gd name="connsiteY41" fmla="*/ 1104290 h 4705763"/>
                <a:gd name="connsiteX42" fmla="*/ 1115579 w 1825371"/>
                <a:gd name="connsiteY42" fmla="*/ 1107743 h 4705763"/>
                <a:gd name="connsiteX43" fmla="*/ 1177026 w 1825371"/>
                <a:gd name="connsiteY43" fmla="*/ 1087375 h 4705763"/>
                <a:gd name="connsiteX44" fmla="*/ 1179787 w 1825371"/>
                <a:gd name="connsiteY44" fmla="*/ 1073913 h 4705763"/>
                <a:gd name="connsiteX45" fmla="*/ 1135255 w 1825371"/>
                <a:gd name="connsiteY45" fmla="*/ 1041117 h 4705763"/>
                <a:gd name="connsiteX46" fmla="*/ 939868 w 1825371"/>
                <a:gd name="connsiteY46" fmla="*/ 883702 h 4705763"/>
                <a:gd name="connsiteX47" fmla="*/ 549783 w 1825371"/>
                <a:gd name="connsiteY47" fmla="*/ 496379 h 4705763"/>
                <a:gd name="connsiteX48" fmla="*/ 40947 w 1825371"/>
                <a:gd name="connsiteY48" fmla="*/ 48990 h 4705763"/>
                <a:gd name="connsiteX49" fmla="*/ 5735 w 1825371"/>
                <a:gd name="connsiteY49" fmla="*/ 17231 h 4705763"/>
                <a:gd name="connsiteX50" fmla="*/ 902 w 1825371"/>
                <a:gd name="connsiteY50" fmla="*/ 4114 h 4705763"/>
                <a:gd name="connsiteX51" fmla="*/ 15747 w 1825371"/>
                <a:gd name="connsiteY51"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125245 w 1825371"/>
                <a:gd name="connsiteY33" fmla="*/ 1293464 h 4705763"/>
                <a:gd name="connsiteX34" fmla="*/ 1096247 w 1825371"/>
                <a:gd name="connsiteY34" fmla="*/ 1270681 h 4705763"/>
                <a:gd name="connsiteX35" fmla="*/ 984400 w 1825371"/>
                <a:gd name="connsiteY35" fmla="*/ 1242374 h 4705763"/>
                <a:gd name="connsiteX36" fmla="*/ 977149 w 1825371"/>
                <a:gd name="connsiteY36" fmla="*/ 1225458 h 4705763"/>
                <a:gd name="connsiteX37" fmla="*/ 983019 w 1825371"/>
                <a:gd name="connsiteY37" fmla="*/ 1189902 h 4705763"/>
                <a:gd name="connsiteX38" fmla="*/ 1016158 w 1825371"/>
                <a:gd name="connsiteY38" fmla="*/ 1097041 h 4705763"/>
                <a:gd name="connsiteX39" fmla="*/ 1055513 w 1825371"/>
                <a:gd name="connsiteY39" fmla="*/ 1078055 h 4705763"/>
                <a:gd name="connsiteX40" fmla="*/ 1097628 w 1825371"/>
                <a:gd name="connsiteY40" fmla="*/ 1104290 h 4705763"/>
                <a:gd name="connsiteX41" fmla="*/ 1115579 w 1825371"/>
                <a:gd name="connsiteY41" fmla="*/ 1107743 h 4705763"/>
                <a:gd name="connsiteX42" fmla="*/ 1177026 w 1825371"/>
                <a:gd name="connsiteY42" fmla="*/ 1087375 h 4705763"/>
                <a:gd name="connsiteX43" fmla="*/ 1179787 w 1825371"/>
                <a:gd name="connsiteY43" fmla="*/ 1073913 h 4705763"/>
                <a:gd name="connsiteX44" fmla="*/ 1135255 w 1825371"/>
                <a:gd name="connsiteY44" fmla="*/ 1041117 h 4705763"/>
                <a:gd name="connsiteX45" fmla="*/ 939868 w 1825371"/>
                <a:gd name="connsiteY45" fmla="*/ 883702 h 4705763"/>
                <a:gd name="connsiteX46" fmla="*/ 549783 w 1825371"/>
                <a:gd name="connsiteY46" fmla="*/ 496379 h 4705763"/>
                <a:gd name="connsiteX47" fmla="*/ 40947 w 1825371"/>
                <a:gd name="connsiteY47" fmla="*/ 48990 h 4705763"/>
                <a:gd name="connsiteX48" fmla="*/ 5735 w 1825371"/>
                <a:gd name="connsiteY48" fmla="*/ 17231 h 4705763"/>
                <a:gd name="connsiteX49" fmla="*/ 902 w 1825371"/>
                <a:gd name="connsiteY49" fmla="*/ 4114 h 4705763"/>
                <a:gd name="connsiteX50" fmla="*/ 15747 w 1825371"/>
                <a:gd name="connsiteY50" fmla="*/ 1352 h 4705763"/>
                <a:gd name="connsiteX0" fmla="*/ 15747 w 1825371"/>
                <a:gd name="connsiteY0" fmla="*/ 1352 h 4685667"/>
                <a:gd name="connsiteX1" fmla="*/ 83062 w 1825371"/>
                <a:gd name="connsiteY1" fmla="*/ 34837 h 4685667"/>
                <a:gd name="connsiteX2" fmla="*/ 961270 w 1825371"/>
                <a:gd name="connsiteY2" fmla="*/ 755975 h 4685667"/>
                <a:gd name="connsiteX3" fmla="*/ 1239162 w 1825371"/>
                <a:gd name="connsiteY3" fmla="*/ 1001764 h 4685667"/>
                <a:gd name="connsiteX4" fmla="*/ 1276445 w 1825371"/>
                <a:gd name="connsiteY4" fmla="*/ 1025928 h 4685667"/>
                <a:gd name="connsiteX5" fmla="*/ 1316489 w 1825371"/>
                <a:gd name="connsiteY5" fmla="*/ 1009704 h 4685667"/>
                <a:gd name="connsiteX6" fmla="*/ 1345141 w 1825371"/>
                <a:gd name="connsiteY6" fmla="*/ 948602 h 4685667"/>
                <a:gd name="connsiteX7" fmla="*/ 1407624 w 1825371"/>
                <a:gd name="connsiteY7" fmla="*/ 869894 h 4685667"/>
                <a:gd name="connsiteX8" fmla="*/ 1749379 w 1825371"/>
                <a:gd name="connsiteY8" fmla="*/ 590967 h 4685667"/>
                <a:gd name="connsiteX9" fmla="*/ 1808066 w 1825371"/>
                <a:gd name="connsiteY9" fmla="*/ 545399 h 4685667"/>
                <a:gd name="connsiteX10" fmla="*/ 1825326 w 1825371"/>
                <a:gd name="connsiteY10" fmla="*/ 554375 h 4685667"/>
                <a:gd name="connsiteX11" fmla="*/ 1811172 w 1825371"/>
                <a:gd name="connsiteY11" fmla="*/ 590277 h 4685667"/>
                <a:gd name="connsiteX12" fmla="*/ 1721073 w 1825371"/>
                <a:gd name="connsiteY12" fmla="*/ 698326 h 4685667"/>
                <a:gd name="connsiteX13" fmla="*/ 1385877 w 1825371"/>
                <a:gd name="connsiteY13" fmla="*/ 1068389 h 4685667"/>
                <a:gd name="connsiteX14" fmla="*/ 1376211 w 1825371"/>
                <a:gd name="connsiteY14" fmla="*/ 1098421 h 4685667"/>
                <a:gd name="connsiteX15" fmla="*/ 1361366 w 1825371"/>
                <a:gd name="connsiteY15" fmla="*/ 1135359 h 4685667"/>
                <a:gd name="connsiteX16" fmla="*/ 1355153 w 1825371"/>
                <a:gd name="connsiteY16" fmla="*/ 1169879 h 4685667"/>
                <a:gd name="connsiteX17" fmla="*/ 1409696 w 1825371"/>
                <a:gd name="connsiteY17" fmla="*/ 1384253 h 4685667"/>
                <a:gd name="connsiteX18" fmla="*/ 1524994 w 1825371"/>
                <a:gd name="connsiteY18" fmla="*/ 1739817 h 4685667"/>
                <a:gd name="connsiteX19" fmla="*/ 1659971 w 1825371"/>
                <a:gd name="connsiteY19" fmla="*/ 2199288 h 4685667"/>
                <a:gd name="connsiteX20" fmla="*/ 1782864 w 1825371"/>
                <a:gd name="connsiteY20" fmla="*/ 2697077 h 4685667"/>
                <a:gd name="connsiteX21" fmla="*/ 1794257 w 1825371"/>
                <a:gd name="connsiteY21" fmla="*/ 2767845 h 4685667"/>
                <a:gd name="connsiteX22" fmla="*/ 1791840 w 1825371"/>
                <a:gd name="connsiteY22" fmla="*/ 2778202 h 4685667"/>
                <a:gd name="connsiteX23" fmla="*/ 1784245 w 1825371"/>
                <a:gd name="connsiteY23" fmla="*/ 2770607 h 4685667"/>
                <a:gd name="connsiteX24" fmla="*/ 1746617 w 1825371"/>
                <a:gd name="connsiteY24" fmla="*/ 2660831 h 4685667"/>
                <a:gd name="connsiteX25" fmla="*/ 1513602 w 1825371"/>
                <a:gd name="connsiteY25" fmla="*/ 1875484 h 4685667"/>
                <a:gd name="connsiteX26" fmla="*/ 1297158 w 1825371"/>
                <a:gd name="connsiteY26" fmla="*/ 1267919 h 4685667"/>
                <a:gd name="connsiteX27" fmla="*/ 1275064 w 1825371"/>
                <a:gd name="connsiteY27" fmla="*/ 1217173 h 4685667"/>
                <a:gd name="connsiteX28" fmla="*/ 1248483 w 1825371"/>
                <a:gd name="connsiteY28" fmla="*/ 1193353 h 4685667"/>
                <a:gd name="connsiteX29" fmla="*/ 1232949 w 1825371"/>
                <a:gd name="connsiteY29" fmla="*/ 1222351 h 4685667"/>
                <a:gd name="connsiteX30" fmla="*/ 1230877 w 1825371"/>
                <a:gd name="connsiteY30" fmla="*/ 1283108 h 4685667"/>
                <a:gd name="connsiteX31" fmla="*/ 1297493 w 1825371"/>
                <a:gd name="connsiteY31" fmla="*/ 4685667 h 4685667"/>
                <a:gd name="connsiteX32" fmla="*/ 978613 w 1825371"/>
                <a:gd name="connsiteY32" fmla="*/ 4685667 h 4685667"/>
                <a:gd name="connsiteX33" fmla="*/ 1125245 w 1825371"/>
                <a:gd name="connsiteY33" fmla="*/ 1293464 h 4685667"/>
                <a:gd name="connsiteX34" fmla="*/ 1096247 w 1825371"/>
                <a:gd name="connsiteY34" fmla="*/ 1270681 h 4685667"/>
                <a:gd name="connsiteX35" fmla="*/ 984400 w 1825371"/>
                <a:gd name="connsiteY35" fmla="*/ 1242374 h 4685667"/>
                <a:gd name="connsiteX36" fmla="*/ 977149 w 1825371"/>
                <a:gd name="connsiteY36" fmla="*/ 1225458 h 4685667"/>
                <a:gd name="connsiteX37" fmla="*/ 983019 w 1825371"/>
                <a:gd name="connsiteY37" fmla="*/ 1189902 h 4685667"/>
                <a:gd name="connsiteX38" fmla="*/ 1016158 w 1825371"/>
                <a:gd name="connsiteY38" fmla="*/ 1097041 h 4685667"/>
                <a:gd name="connsiteX39" fmla="*/ 1055513 w 1825371"/>
                <a:gd name="connsiteY39" fmla="*/ 1078055 h 4685667"/>
                <a:gd name="connsiteX40" fmla="*/ 1097628 w 1825371"/>
                <a:gd name="connsiteY40" fmla="*/ 1104290 h 4685667"/>
                <a:gd name="connsiteX41" fmla="*/ 1115579 w 1825371"/>
                <a:gd name="connsiteY41" fmla="*/ 1107743 h 4685667"/>
                <a:gd name="connsiteX42" fmla="*/ 1177026 w 1825371"/>
                <a:gd name="connsiteY42" fmla="*/ 1087375 h 4685667"/>
                <a:gd name="connsiteX43" fmla="*/ 1179787 w 1825371"/>
                <a:gd name="connsiteY43" fmla="*/ 1073913 h 4685667"/>
                <a:gd name="connsiteX44" fmla="*/ 1135255 w 1825371"/>
                <a:gd name="connsiteY44" fmla="*/ 1041117 h 4685667"/>
                <a:gd name="connsiteX45" fmla="*/ 939868 w 1825371"/>
                <a:gd name="connsiteY45" fmla="*/ 883702 h 4685667"/>
                <a:gd name="connsiteX46" fmla="*/ 549783 w 1825371"/>
                <a:gd name="connsiteY46" fmla="*/ 496379 h 4685667"/>
                <a:gd name="connsiteX47" fmla="*/ 40947 w 1825371"/>
                <a:gd name="connsiteY47" fmla="*/ 48990 h 4685667"/>
                <a:gd name="connsiteX48" fmla="*/ 5735 w 1825371"/>
                <a:gd name="connsiteY48" fmla="*/ 17231 h 4685667"/>
                <a:gd name="connsiteX49" fmla="*/ 902 w 1825371"/>
                <a:gd name="connsiteY49" fmla="*/ 4114 h 4685667"/>
                <a:gd name="connsiteX50" fmla="*/ 15747 w 1825371"/>
                <a:gd name="connsiteY50" fmla="*/ 1352 h 4685667"/>
                <a:gd name="connsiteX0" fmla="*/ 15747 w 1825371"/>
                <a:gd name="connsiteY0" fmla="*/ 1352 h 4685667"/>
                <a:gd name="connsiteX1" fmla="*/ 83062 w 1825371"/>
                <a:gd name="connsiteY1" fmla="*/ 34837 h 4685667"/>
                <a:gd name="connsiteX2" fmla="*/ 961270 w 1825371"/>
                <a:gd name="connsiteY2" fmla="*/ 755975 h 4685667"/>
                <a:gd name="connsiteX3" fmla="*/ 1239162 w 1825371"/>
                <a:gd name="connsiteY3" fmla="*/ 1001764 h 4685667"/>
                <a:gd name="connsiteX4" fmla="*/ 1276445 w 1825371"/>
                <a:gd name="connsiteY4" fmla="*/ 1025928 h 4685667"/>
                <a:gd name="connsiteX5" fmla="*/ 1316489 w 1825371"/>
                <a:gd name="connsiteY5" fmla="*/ 1009704 h 4685667"/>
                <a:gd name="connsiteX6" fmla="*/ 1345141 w 1825371"/>
                <a:gd name="connsiteY6" fmla="*/ 948602 h 4685667"/>
                <a:gd name="connsiteX7" fmla="*/ 1407624 w 1825371"/>
                <a:gd name="connsiteY7" fmla="*/ 869894 h 4685667"/>
                <a:gd name="connsiteX8" fmla="*/ 1749379 w 1825371"/>
                <a:gd name="connsiteY8" fmla="*/ 590967 h 4685667"/>
                <a:gd name="connsiteX9" fmla="*/ 1808066 w 1825371"/>
                <a:gd name="connsiteY9" fmla="*/ 545399 h 4685667"/>
                <a:gd name="connsiteX10" fmla="*/ 1825326 w 1825371"/>
                <a:gd name="connsiteY10" fmla="*/ 554375 h 4685667"/>
                <a:gd name="connsiteX11" fmla="*/ 1811172 w 1825371"/>
                <a:gd name="connsiteY11" fmla="*/ 590277 h 4685667"/>
                <a:gd name="connsiteX12" fmla="*/ 1721073 w 1825371"/>
                <a:gd name="connsiteY12" fmla="*/ 698326 h 4685667"/>
                <a:gd name="connsiteX13" fmla="*/ 1385877 w 1825371"/>
                <a:gd name="connsiteY13" fmla="*/ 1068389 h 4685667"/>
                <a:gd name="connsiteX14" fmla="*/ 1376211 w 1825371"/>
                <a:gd name="connsiteY14" fmla="*/ 1098421 h 4685667"/>
                <a:gd name="connsiteX15" fmla="*/ 1361366 w 1825371"/>
                <a:gd name="connsiteY15" fmla="*/ 1135359 h 4685667"/>
                <a:gd name="connsiteX16" fmla="*/ 1355153 w 1825371"/>
                <a:gd name="connsiteY16" fmla="*/ 1169879 h 4685667"/>
                <a:gd name="connsiteX17" fmla="*/ 1409696 w 1825371"/>
                <a:gd name="connsiteY17" fmla="*/ 1384253 h 4685667"/>
                <a:gd name="connsiteX18" fmla="*/ 1524994 w 1825371"/>
                <a:gd name="connsiteY18" fmla="*/ 1739817 h 4685667"/>
                <a:gd name="connsiteX19" fmla="*/ 1659971 w 1825371"/>
                <a:gd name="connsiteY19" fmla="*/ 2199288 h 4685667"/>
                <a:gd name="connsiteX20" fmla="*/ 1782864 w 1825371"/>
                <a:gd name="connsiteY20" fmla="*/ 2697077 h 4685667"/>
                <a:gd name="connsiteX21" fmla="*/ 1794257 w 1825371"/>
                <a:gd name="connsiteY21" fmla="*/ 2767845 h 4685667"/>
                <a:gd name="connsiteX22" fmla="*/ 1791840 w 1825371"/>
                <a:gd name="connsiteY22" fmla="*/ 2778202 h 4685667"/>
                <a:gd name="connsiteX23" fmla="*/ 1784245 w 1825371"/>
                <a:gd name="connsiteY23" fmla="*/ 2770607 h 4685667"/>
                <a:gd name="connsiteX24" fmla="*/ 1746617 w 1825371"/>
                <a:gd name="connsiteY24" fmla="*/ 2660831 h 4685667"/>
                <a:gd name="connsiteX25" fmla="*/ 1513602 w 1825371"/>
                <a:gd name="connsiteY25" fmla="*/ 1875484 h 4685667"/>
                <a:gd name="connsiteX26" fmla="*/ 1297158 w 1825371"/>
                <a:gd name="connsiteY26" fmla="*/ 1267919 h 4685667"/>
                <a:gd name="connsiteX27" fmla="*/ 1275064 w 1825371"/>
                <a:gd name="connsiteY27" fmla="*/ 1217173 h 4685667"/>
                <a:gd name="connsiteX28" fmla="*/ 1248483 w 1825371"/>
                <a:gd name="connsiteY28" fmla="*/ 1193353 h 4685667"/>
                <a:gd name="connsiteX29" fmla="*/ 1232949 w 1825371"/>
                <a:gd name="connsiteY29" fmla="*/ 1222351 h 4685667"/>
                <a:gd name="connsiteX30" fmla="*/ 1230877 w 1825371"/>
                <a:gd name="connsiteY30" fmla="*/ 1283108 h 4685667"/>
                <a:gd name="connsiteX31" fmla="*/ 1217106 w 1825371"/>
                <a:gd name="connsiteY31" fmla="*/ 4685667 h 4685667"/>
                <a:gd name="connsiteX32" fmla="*/ 978613 w 1825371"/>
                <a:gd name="connsiteY32" fmla="*/ 4685667 h 4685667"/>
                <a:gd name="connsiteX33" fmla="*/ 1125245 w 1825371"/>
                <a:gd name="connsiteY33" fmla="*/ 1293464 h 4685667"/>
                <a:gd name="connsiteX34" fmla="*/ 1096247 w 1825371"/>
                <a:gd name="connsiteY34" fmla="*/ 1270681 h 4685667"/>
                <a:gd name="connsiteX35" fmla="*/ 984400 w 1825371"/>
                <a:gd name="connsiteY35" fmla="*/ 1242374 h 4685667"/>
                <a:gd name="connsiteX36" fmla="*/ 977149 w 1825371"/>
                <a:gd name="connsiteY36" fmla="*/ 1225458 h 4685667"/>
                <a:gd name="connsiteX37" fmla="*/ 983019 w 1825371"/>
                <a:gd name="connsiteY37" fmla="*/ 1189902 h 4685667"/>
                <a:gd name="connsiteX38" fmla="*/ 1016158 w 1825371"/>
                <a:gd name="connsiteY38" fmla="*/ 1097041 h 4685667"/>
                <a:gd name="connsiteX39" fmla="*/ 1055513 w 1825371"/>
                <a:gd name="connsiteY39" fmla="*/ 1078055 h 4685667"/>
                <a:gd name="connsiteX40" fmla="*/ 1097628 w 1825371"/>
                <a:gd name="connsiteY40" fmla="*/ 1104290 h 4685667"/>
                <a:gd name="connsiteX41" fmla="*/ 1115579 w 1825371"/>
                <a:gd name="connsiteY41" fmla="*/ 1107743 h 4685667"/>
                <a:gd name="connsiteX42" fmla="*/ 1177026 w 1825371"/>
                <a:gd name="connsiteY42" fmla="*/ 1087375 h 4685667"/>
                <a:gd name="connsiteX43" fmla="*/ 1179787 w 1825371"/>
                <a:gd name="connsiteY43" fmla="*/ 1073913 h 4685667"/>
                <a:gd name="connsiteX44" fmla="*/ 1135255 w 1825371"/>
                <a:gd name="connsiteY44" fmla="*/ 1041117 h 4685667"/>
                <a:gd name="connsiteX45" fmla="*/ 939868 w 1825371"/>
                <a:gd name="connsiteY45" fmla="*/ 883702 h 4685667"/>
                <a:gd name="connsiteX46" fmla="*/ 549783 w 1825371"/>
                <a:gd name="connsiteY46" fmla="*/ 496379 h 4685667"/>
                <a:gd name="connsiteX47" fmla="*/ 40947 w 1825371"/>
                <a:gd name="connsiteY47" fmla="*/ 48990 h 4685667"/>
                <a:gd name="connsiteX48" fmla="*/ 5735 w 1825371"/>
                <a:gd name="connsiteY48" fmla="*/ 17231 h 4685667"/>
                <a:gd name="connsiteX49" fmla="*/ 902 w 1825371"/>
                <a:gd name="connsiteY49" fmla="*/ 4114 h 4685667"/>
                <a:gd name="connsiteX50" fmla="*/ 15747 w 1825371"/>
                <a:gd name="connsiteY50" fmla="*/ 1352 h 4685667"/>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78613 w 1825371"/>
                <a:gd name="connsiteY32" fmla="*/ 4685667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98710 w 1825371"/>
                <a:gd name="connsiteY32" fmla="*/ 4695715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98710 w 1825371"/>
                <a:gd name="connsiteY32" fmla="*/ 4695715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25371" h="4705764">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grpFill/>
            <a:ln w="2261" cap="flat">
              <a:noFill/>
              <a:prstDash val="solid"/>
              <a:miter/>
            </a:ln>
          </p:spPr>
          <p:txBody>
            <a:bodyPr wrap="square" rtlCol="0" anchor="ctr">
              <a:noAutofit/>
            </a:bodyPr>
            <a:lstStyle/>
            <a:p>
              <a:endParaRPr lang="en-US"/>
            </a:p>
          </p:txBody>
        </p:sp>
        <p:sp>
          <p:nvSpPr>
            <p:cNvPr id="43" name="Freeform: Shape 42">
              <a:extLst>
                <a:ext uri="{FF2B5EF4-FFF2-40B4-BE49-F238E27FC236}">
                  <a16:creationId xmlns:a16="http://schemas.microsoft.com/office/drawing/2014/main" id="{3C215486-5581-41DA-BB13-EC2929BFDFF6}"/>
                </a:ext>
              </a:extLst>
            </p:cNvPr>
            <p:cNvSpPr/>
            <p:nvPr/>
          </p:nvSpPr>
          <p:spPr>
            <a:xfrm flipH="1">
              <a:off x="6332703" y="1594640"/>
              <a:ext cx="603644" cy="1556181"/>
            </a:xfrm>
            <a:custGeom>
              <a:avLst/>
              <a:gdLst>
                <a:gd name="connsiteX0" fmla="*/ 15747 w 1825371"/>
                <a:gd name="connsiteY0" fmla="*/ 1352 h 3047785"/>
                <a:gd name="connsiteX1" fmla="*/ 83062 w 1825371"/>
                <a:gd name="connsiteY1" fmla="*/ 34837 h 3047785"/>
                <a:gd name="connsiteX2" fmla="*/ 961270 w 1825371"/>
                <a:gd name="connsiteY2" fmla="*/ 755975 h 3047785"/>
                <a:gd name="connsiteX3" fmla="*/ 1239162 w 1825371"/>
                <a:gd name="connsiteY3" fmla="*/ 1001764 h 3047785"/>
                <a:gd name="connsiteX4" fmla="*/ 1276445 w 1825371"/>
                <a:gd name="connsiteY4" fmla="*/ 1025928 h 3047785"/>
                <a:gd name="connsiteX5" fmla="*/ 1316489 w 1825371"/>
                <a:gd name="connsiteY5" fmla="*/ 1009704 h 3047785"/>
                <a:gd name="connsiteX6" fmla="*/ 1345141 w 1825371"/>
                <a:gd name="connsiteY6" fmla="*/ 948602 h 3047785"/>
                <a:gd name="connsiteX7" fmla="*/ 1407624 w 1825371"/>
                <a:gd name="connsiteY7" fmla="*/ 869894 h 3047785"/>
                <a:gd name="connsiteX8" fmla="*/ 1749379 w 1825371"/>
                <a:gd name="connsiteY8" fmla="*/ 590967 h 3047785"/>
                <a:gd name="connsiteX9" fmla="*/ 1808066 w 1825371"/>
                <a:gd name="connsiteY9" fmla="*/ 545399 h 3047785"/>
                <a:gd name="connsiteX10" fmla="*/ 1825326 w 1825371"/>
                <a:gd name="connsiteY10" fmla="*/ 554375 h 3047785"/>
                <a:gd name="connsiteX11" fmla="*/ 1811172 w 1825371"/>
                <a:gd name="connsiteY11" fmla="*/ 590277 h 3047785"/>
                <a:gd name="connsiteX12" fmla="*/ 1721073 w 1825371"/>
                <a:gd name="connsiteY12" fmla="*/ 698326 h 3047785"/>
                <a:gd name="connsiteX13" fmla="*/ 1385877 w 1825371"/>
                <a:gd name="connsiteY13" fmla="*/ 1068389 h 3047785"/>
                <a:gd name="connsiteX14" fmla="*/ 1376211 w 1825371"/>
                <a:gd name="connsiteY14" fmla="*/ 1098421 h 3047785"/>
                <a:gd name="connsiteX15" fmla="*/ 1361366 w 1825371"/>
                <a:gd name="connsiteY15" fmla="*/ 1135359 h 3047785"/>
                <a:gd name="connsiteX16" fmla="*/ 1355153 w 1825371"/>
                <a:gd name="connsiteY16" fmla="*/ 1169879 h 3047785"/>
                <a:gd name="connsiteX17" fmla="*/ 1409696 w 1825371"/>
                <a:gd name="connsiteY17" fmla="*/ 1384253 h 3047785"/>
                <a:gd name="connsiteX18" fmla="*/ 1524994 w 1825371"/>
                <a:gd name="connsiteY18" fmla="*/ 1739817 h 3047785"/>
                <a:gd name="connsiteX19" fmla="*/ 1659971 w 1825371"/>
                <a:gd name="connsiteY19" fmla="*/ 2199288 h 3047785"/>
                <a:gd name="connsiteX20" fmla="*/ 1782864 w 1825371"/>
                <a:gd name="connsiteY20" fmla="*/ 2697077 h 3047785"/>
                <a:gd name="connsiteX21" fmla="*/ 1794257 w 1825371"/>
                <a:gd name="connsiteY21" fmla="*/ 2767845 h 3047785"/>
                <a:gd name="connsiteX22" fmla="*/ 1791840 w 1825371"/>
                <a:gd name="connsiteY22" fmla="*/ 2778202 h 3047785"/>
                <a:gd name="connsiteX23" fmla="*/ 1784245 w 1825371"/>
                <a:gd name="connsiteY23" fmla="*/ 2770607 h 3047785"/>
                <a:gd name="connsiteX24" fmla="*/ 1746617 w 1825371"/>
                <a:gd name="connsiteY24" fmla="*/ 2660831 h 3047785"/>
                <a:gd name="connsiteX25" fmla="*/ 1513602 w 1825371"/>
                <a:gd name="connsiteY25" fmla="*/ 1875484 h 3047785"/>
                <a:gd name="connsiteX26" fmla="*/ 1297158 w 1825371"/>
                <a:gd name="connsiteY26" fmla="*/ 1267919 h 3047785"/>
                <a:gd name="connsiteX27" fmla="*/ 1275064 w 1825371"/>
                <a:gd name="connsiteY27" fmla="*/ 1217173 h 3047785"/>
                <a:gd name="connsiteX28" fmla="*/ 1248483 w 1825371"/>
                <a:gd name="connsiteY28" fmla="*/ 1193353 h 3047785"/>
                <a:gd name="connsiteX29" fmla="*/ 1232949 w 1825371"/>
                <a:gd name="connsiteY29" fmla="*/ 1222351 h 3047785"/>
                <a:gd name="connsiteX30" fmla="*/ 1230877 w 1825371"/>
                <a:gd name="connsiteY30" fmla="*/ 1283108 h 3047785"/>
                <a:gd name="connsiteX31" fmla="*/ 1243305 w 1825371"/>
                <a:gd name="connsiteY31" fmla="*/ 1522336 h 3047785"/>
                <a:gd name="connsiteX32" fmla="*/ 1261256 w 1825371"/>
                <a:gd name="connsiteY32" fmla="*/ 1854772 h 3047785"/>
                <a:gd name="connsiteX33" fmla="*/ 1272647 w 1825371"/>
                <a:gd name="connsiteY33" fmla="*/ 2086061 h 3047785"/>
                <a:gd name="connsiteX34" fmla="*/ 1288528 w 1825371"/>
                <a:gd name="connsiteY34" fmla="*/ 2674639 h 3047785"/>
                <a:gd name="connsiteX35" fmla="*/ 1297493 w 1825371"/>
                <a:gd name="connsiteY35" fmla="*/ 3047785 h 3047785"/>
                <a:gd name="connsiteX36" fmla="*/ 1048951 w 1825371"/>
                <a:gd name="connsiteY36" fmla="*/ 3047785 h 3047785"/>
                <a:gd name="connsiteX37" fmla="*/ 1053441 w 1825371"/>
                <a:gd name="connsiteY37" fmla="*/ 2920082 h 3047785"/>
                <a:gd name="connsiteX38" fmla="*/ 1066213 w 1825371"/>
                <a:gd name="connsiteY38" fmla="*/ 2573839 h 3047785"/>
                <a:gd name="connsiteX39" fmla="*/ 1077951 w 1825371"/>
                <a:gd name="connsiteY39" fmla="*/ 2236916 h 3047785"/>
                <a:gd name="connsiteX40" fmla="*/ 1093485 w 1825371"/>
                <a:gd name="connsiteY40" fmla="*/ 1882733 h 3047785"/>
                <a:gd name="connsiteX41" fmla="*/ 1107983 w 1825371"/>
                <a:gd name="connsiteY41" fmla="*/ 1608293 h 3047785"/>
                <a:gd name="connsiteX42" fmla="*/ 1125245 w 1825371"/>
                <a:gd name="connsiteY42" fmla="*/ 1293464 h 3047785"/>
                <a:gd name="connsiteX43" fmla="*/ 1096247 w 1825371"/>
                <a:gd name="connsiteY43" fmla="*/ 1270681 h 3047785"/>
                <a:gd name="connsiteX44" fmla="*/ 984400 w 1825371"/>
                <a:gd name="connsiteY44" fmla="*/ 1242374 h 3047785"/>
                <a:gd name="connsiteX45" fmla="*/ 977149 w 1825371"/>
                <a:gd name="connsiteY45" fmla="*/ 1225458 h 3047785"/>
                <a:gd name="connsiteX46" fmla="*/ 983019 w 1825371"/>
                <a:gd name="connsiteY46" fmla="*/ 1189902 h 3047785"/>
                <a:gd name="connsiteX47" fmla="*/ 1016158 w 1825371"/>
                <a:gd name="connsiteY47" fmla="*/ 1097041 h 3047785"/>
                <a:gd name="connsiteX48" fmla="*/ 1055513 w 1825371"/>
                <a:gd name="connsiteY48" fmla="*/ 1078055 h 3047785"/>
                <a:gd name="connsiteX49" fmla="*/ 1097628 w 1825371"/>
                <a:gd name="connsiteY49" fmla="*/ 1104290 h 3047785"/>
                <a:gd name="connsiteX50" fmla="*/ 1115579 w 1825371"/>
                <a:gd name="connsiteY50" fmla="*/ 1107743 h 3047785"/>
                <a:gd name="connsiteX51" fmla="*/ 1177026 w 1825371"/>
                <a:gd name="connsiteY51" fmla="*/ 1087375 h 3047785"/>
                <a:gd name="connsiteX52" fmla="*/ 1179787 w 1825371"/>
                <a:gd name="connsiteY52" fmla="*/ 1073913 h 3047785"/>
                <a:gd name="connsiteX53" fmla="*/ 1135255 w 1825371"/>
                <a:gd name="connsiteY53" fmla="*/ 1041117 h 3047785"/>
                <a:gd name="connsiteX54" fmla="*/ 939868 w 1825371"/>
                <a:gd name="connsiteY54" fmla="*/ 883702 h 3047785"/>
                <a:gd name="connsiteX55" fmla="*/ 549783 w 1825371"/>
                <a:gd name="connsiteY55" fmla="*/ 496379 h 3047785"/>
                <a:gd name="connsiteX56" fmla="*/ 40947 w 1825371"/>
                <a:gd name="connsiteY56" fmla="*/ 48990 h 3047785"/>
                <a:gd name="connsiteX57" fmla="*/ 5735 w 1825371"/>
                <a:gd name="connsiteY57" fmla="*/ 17231 h 3047785"/>
                <a:gd name="connsiteX58" fmla="*/ 902 w 1825371"/>
                <a:gd name="connsiteY58" fmla="*/ 4114 h 3047785"/>
                <a:gd name="connsiteX59" fmla="*/ 15747 w 1825371"/>
                <a:gd name="connsiteY59" fmla="*/ 1352 h 3047785"/>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88528 w 1825371"/>
                <a:gd name="connsiteY34" fmla="*/ 2674639 h 4705763"/>
                <a:gd name="connsiteX35" fmla="*/ 1297493 w 1825371"/>
                <a:gd name="connsiteY35" fmla="*/ 3047785 h 4705763"/>
                <a:gd name="connsiteX36" fmla="*/ 938419 w 1825371"/>
                <a:gd name="connsiteY36" fmla="*/ 4705763 h 4705763"/>
                <a:gd name="connsiteX37" fmla="*/ 1053441 w 1825371"/>
                <a:gd name="connsiteY37" fmla="*/ 2920082 h 4705763"/>
                <a:gd name="connsiteX38" fmla="*/ 1066213 w 1825371"/>
                <a:gd name="connsiteY38" fmla="*/ 2573839 h 4705763"/>
                <a:gd name="connsiteX39" fmla="*/ 1077951 w 1825371"/>
                <a:gd name="connsiteY39" fmla="*/ 2236916 h 4705763"/>
                <a:gd name="connsiteX40" fmla="*/ 1093485 w 1825371"/>
                <a:gd name="connsiteY40" fmla="*/ 1882733 h 4705763"/>
                <a:gd name="connsiteX41" fmla="*/ 1107983 w 1825371"/>
                <a:gd name="connsiteY41" fmla="*/ 1608293 h 4705763"/>
                <a:gd name="connsiteX42" fmla="*/ 1125245 w 1825371"/>
                <a:gd name="connsiteY42" fmla="*/ 1293464 h 4705763"/>
                <a:gd name="connsiteX43" fmla="*/ 1096247 w 1825371"/>
                <a:gd name="connsiteY43" fmla="*/ 1270681 h 4705763"/>
                <a:gd name="connsiteX44" fmla="*/ 984400 w 1825371"/>
                <a:gd name="connsiteY44" fmla="*/ 1242374 h 4705763"/>
                <a:gd name="connsiteX45" fmla="*/ 977149 w 1825371"/>
                <a:gd name="connsiteY45" fmla="*/ 1225458 h 4705763"/>
                <a:gd name="connsiteX46" fmla="*/ 983019 w 1825371"/>
                <a:gd name="connsiteY46" fmla="*/ 1189902 h 4705763"/>
                <a:gd name="connsiteX47" fmla="*/ 1016158 w 1825371"/>
                <a:gd name="connsiteY47" fmla="*/ 1097041 h 4705763"/>
                <a:gd name="connsiteX48" fmla="*/ 1055513 w 1825371"/>
                <a:gd name="connsiteY48" fmla="*/ 1078055 h 4705763"/>
                <a:gd name="connsiteX49" fmla="*/ 1097628 w 1825371"/>
                <a:gd name="connsiteY49" fmla="*/ 1104290 h 4705763"/>
                <a:gd name="connsiteX50" fmla="*/ 1115579 w 1825371"/>
                <a:gd name="connsiteY50" fmla="*/ 1107743 h 4705763"/>
                <a:gd name="connsiteX51" fmla="*/ 1177026 w 1825371"/>
                <a:gd name="connsiteY51" fmla="*/ 1087375 h 4705763"/>
                <a:gd name="connsiteX52" fmla="*/ 1179787 w 1825371"/>
                <a:gd name="connsiteY52" fmla="*/ 1073913 h 4705763"/>
                <a:gd name="connsiteX53" fmla="*/ 1135255 w 1825371"/>
                <a:gd name="connsiteY53" fmla="*/ 1041117 h 4705763"/>
                <a:gd name="connsiteX54" fmla="*/ 939868 w 1825371"/>
                <a:gd name="connsiteY54" fmla="*/ 883702 h 4705763"/>
                <a:gd name="connsiteX55" fmla="*/ 549783 w 1825371"/>
                <a:gd name="connsiteY55" fmla="*/ 496379 h 4705763"/>
                <a:gd name="connsiteX56" fmla="*/ 40947 w 1825371"/>
                <a:gd name="connsiteY56" fmla="*/ 48990 h 4705763"/>
                <a:gd name="connsiteX57" fmla="*/ 5735 w 1825371"/>
                <a:gd name="connsiteY57" fmla="*/ 17231 h 4705763"/>
                <a:gd name="connsiteX58" fmla="*/ 902 w 1825371"/>
                <a:gd name="connsiteY58" fmla="*/ 4114 h 4705763"/>
                <a:gd name="connsiteX59" fmla="*/ 15747 w 1825371"/>
                <a:gd name="connsiteY59"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88528 w 1825371"/>
                <a:gd name="connsiteY34" fmla="*/ 2674639 h 4705763"/>
                <a:gd name="connsiteX35" fmla="*/ 1297493 w 1825371"/>
                <a:gd name="connsiteY35" fmla="*/ 4685667 h 4705763"/>
                <a:gd name="connsiteX36" fmla="*/ 938419 w 1825371"/>
                <a:gd name="connsiteY36" fmla="*/ 4705763 h 4705763"/>
                <a:gd name="connsiteX37" fmla="*/ 1053441 w 1825371"/>
                <a:gd name="connsiteY37" fmla="*/ 2920082 h 4705763"/>
                <a:gd name="connsiteX38" fmla="*/ 1066213 w 1825371"/>
                <a:gd name="connsiteY38" fmla="*/ 2573839 h 4705763"/>
                <a:gd name="connsiteX39" fmla="*/ 1077951 w 1825371"/>
                <a:gd name="connsiteY39" fmla="*/ 2236916 h 4705763"/>
                <a:gd name="connsiteX40" fmla="*/ 1093485 w 1825371"/>
                <a:gd name="connsiteY40" fmla="*/ 1882733 h 4705763"/>
                <a:gd name="connsiteX41" fmla="*/ 1107983 w 1825371"/>
                <a:gd name="connsiteY41" fmla="*/ 1608293 h 4705763"/>
                <a:gd name="connsiteX42" fmla="*/ 1125245 w 1825371"/>
                <a:gd name="connsiteY42" fmla="*/ 1293464 h 4705763"/>
                <a:gd name="connsiteX43" fmla="*/ 1096247 w 1825371"/>
                <a:gd name="connsiteY43" fmla="*/ 1270681 h 4705763"/>
                <a:gd name="connsiteX44" fmla="*/ 984400 w 1825371"/>
                <a:gd name="connsiteY44" fmla="*/ 1242374 h 4705763"/>
                <a:gd name="connsiteX45" fmla="*/ 977149 w 1825371"/>
                <a:gd name="connsiteY45" fmla="*/ 1225458 h 4705763"/>
                <a:gd name="connsiteX46" fmla="*/ 983019 w 1825371"/>
                <a:gd name="connsiteY46" fmla="*/ 1189902 h 4705763"/>
                <a:gd name="connsiteX47" fmla="*/ 1016158 w 1825371"/>
                <a:gd name="connsiteY47" fmla="*/ 1097041 h 4705763"/>
                <a:gd name="connsiteX48" fmla="*/ 1055513 w 1825371"/>
                <a:gd name="connsiteY48" fmla="*/ 1078055 h 4705763"/>
                <a:gd name="connsiteX49" fmla="*/ 1097628 w 1825371"/>
                <a:gd name="connsiteY49" fmla="*/ 1104290 h 4705763"/>
                <a:gd name="connsiteX50" fmla="*/ 1115579 w 1825371"/>
                <a:gd name="connsiteY50" fmla="*/ 1107743 h 4705763"/>
                <a:gd name="connsiteX51" fmla="*/ 1177026 w 1825371"/>
                <a:gd name="connsiteY51" fmla="*/ 1087375 h 4705763"/>
                <a:gd name="connsiteX52" fmla="*/ 1179787 w 1825371"/>
                <a:gd name="connsiteY52" fmla="*/ 1073913 h 4705763"/>
                <a:gd name="connsiteX53" fmla="*/ 1135255 w 1825371"/>
                <a:gd name="connsiteY53" fmla="*/ 1041117 h 4705763"/>
                <a:gd name="connsiteX54" fmla="*/ 939868 w 1825371"/>
                <a:gd name="connsiteY54" fmla="*/ 883702 h 4705763"/>
                <a:gd name="connsiteX55" fmla="*/ 549783 w 1825371"/>
                <a:gd name="connsiteY55" fmla="*/ 496379 h 4705763"/>
                <a:gd name="connsiteX56" fmla="*/ 40947 w 1825371"/>
                <a:gd name="connsiteY56" fmla="*/ 48990 h 4705763"/>
                <a:gd name="connsiteX57" fmla="*/ 5735 w 1825371"/>
                <a:gd name="connsiteY57" fmla="*/ 17231 h 4705763"/>
                <a:gd name="connsiteX58" fmla="*/ 902 w 1825371"/>
                <a:gd name="connsiteY58" fmla="*/ 4114 h 4705763"/>
                <a:gd name="connsiteX59" fmla="*/ 15747 w 1825371"/>
                <a:gd name="connsiteY59"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97493 w 1825371"/>
                <a:gd name="connsiteY34" fmla="*/ 4685667 h 4705763"/>
                <a:gd name="connsiteX35" fmla="*/ 938419 w 1825371"/>
                <a:gd name="connsiteY35" fmla="*/ 4705763 h 4705763"/>
                <a:gd name="connsiteX36" fmla="*/ 1053441 w 1825371"/>
                <a:gd name="connsiteY36" fmla="*/ 2920082 h 4705763"/>
                <a:gd name="connsiteX37" fmla="*/ 1066213 w 1825371"/>
                <a:gd name="connsiteY37" fmla="*/ 2573839 h 4705763"/>
                <a:gd name="connsiteX38" fmla="*/ 1077951 w 1825371"/>
                <a:gd name="connsiteY38" fmla="*/ 2236916 h 4705763"/>
                <a:gd name="connsiteX39" fmla="*/ 1093485 w 1825371"/>
                <a:gd name="connsiteY39" fmla="*/ 1882733 h 4705763"/>
                <a:gd name="connsiteX40" fmla="*/ 1107983 w 1825371"/>
                <a:gd name="connsiteY40" fmla="*/ 1608293 h 4705763"/>
                <a:gd name="connsiteX41" fmla="*/ 1125245 w 1825371"/>
                <a:gd name="connsiteY41" fmla="*/ 1293464 h 4705763"/>
                <a:gd name="connsiteX42" fmla="*/ 1096247 w 1825371"/>
                <a:gd name="connsiteY42" fmla="*/ 1270681 h 4705763"/>
                <a:gd name="connsiteX43" fmla="*/ 984400 w 1825371"/>
                <a:gd name="connsiteY43" fmla="*/ 1242374 h 4705763"/>
                <a:gd name="connsiteX44" fmla="*/ 977149 w 1825371"/>
                <a:gd name="connsiteY44" fmla="*/ 1225458 h 4705763"/>
                <a:gd name="connsiteX45" fmla="*/ 983019 w 1825371"/>
                <a:gd name="connsiteY45" fmla="*/ 1189902 h 4705763"/>
                <a:gd name="connsiteX46" fmla="*/ 1016158 w 1825371"/>
                <a:gd name="connsiteY46" fmla="*/ 1097041 h 4705763"/>
                <a:gd name="connsiteX47" fmla="*/ 1055513 w 1825371"/>
                <a:gd name="connsiteY47" fmla="*/ 1078055 h 4705763"/>
                <a:gd name="connsiteX48" fmla="*/ 1097628 w 1825371"/>
                <a:gd name="connsiteY48" fmla="*/ 1104290 h 4705763"/>
                <a:gd name="connsiteX49" fmla="*/ 1115579 w 1825371"/>
                <a:gd name="connsiteY49" fmla="*/ 1107743 h 4705763"/>
                <a:gd name="connsiteX50" fmla="*/ 1177026 w 1825371"/>
                <a:gd name="connsiteY50" fmla="*/ 1087375 h 4705763"/>
                <a:gd name="connsiteX51" fmla="*/ 1179787 w 1825371"/>
                <a:gd name="connsiteY51" fmla="*/ 1073913 h 4705763"/>
                <a:gd name="connsiteX52" fmla="*/ 1135255 w 1825371"/>
                <a:gd name="connsiteY52" fmla="*/ 1041117 h 4705763"/>
                <a:gd name="connsiteX53" fmla="*/ 939868 w 1825371"/>
                <a:gd name="connsiteY53" fmla="*/ 883702 h 4705763"/>
                <a:gd name="connsiteX54" fmla="*/ 549783 w 1825371"/>
                <a:gd name="connsiteY54" fmla="*/ 496379 h 4705763"/>
                <a:gd name="connsiteX55" fmla="*/ 40947 w 1825371"/>
                <a:gd name="connsiteY55" fmla="*/ 48990 h 4705763"/>
                <a:gd name="connsiteX56" fmla="*/ 5735 w 1825371"/>
                <a:gd name="connsiteY56" fmla="*/ 17231 h 4705763"/>
                <a:gd name="connsiteX57" fmla="*/ 902 w 1825371"/>
                <a:gd name="connsiteY57" fmla="*/ 4114 h 4705763"/>
                <a:gd name="connsiteX58" fmla="*/ 15747 w 1825371"/>
                <a:gd name="connsiteY58"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97493 w 1825371"/>
                <a:gd name="connsiteY33" fmla="*/ 4685667 h 4705763"/>
                <a:gd name="connsiteX34" fmla="*/ 938419 w 1825371"/>
                <a:gd name="connsiteY34" fmla="*/ 4705763 h 4705763"/>
                <a:gd name="connsiteX35" fmla="*/ 1053441 w 1825371"/>
                <a:gd name="connsiteY35" fmla="*/ 2920082 h 4705763"/>
                <a:gd name="connsiteX36" fmla="*/ 1066213 w 1825371"/>
                <a:gd name="connsiteY36" fmla="*/ 2573839 h 4705763"/>
                <a:gd name="connsiteX37" fmla="*/ 1077951 w 1825371"/>
                <a:gd name="connsiteY37" fmla="*/ 2236916 h 4705763"/>
                <a:gd name="connsiteX38" fmla="*/ 1093485 w 1825371"/>
                <a:gd name="connsiteY38" fmla="*/ 1882733 h 4705763"/>
                <a:gd name="connsiteX39" fmla="*/ 1107983 w 1825371"/>
                <a:gd name="connsiteY39" fmla="*/ 1608293 h 4705763"/>
                <a:gd name="connsiteX40" fmla="*/ 1125245 w 1825371"/>
                <a:gd name="connsiteY40" fmla="*/ 1293464 h 4705763"/>
                <a:gd name="connsiteX41" fmla="*/ 1096247 w 1825371"/>
                <a:gd name="connsiteY41" fmla="*/ 1270681 h 4705763"/>
                <a:gd name="connsiteX42" fmla="*/ 984400 w 1825371"/>
                <a:gd name="connsiteY42" fmla="*/ 1242374 h 4705763"/>
                <a:gd name="connsiteX43" fmla="*/ 977149 w 1825371"/>
                <a:gd name="connsiteY43" fmla="*/ 1225458 h 4705763"/>
                <a:gd name="connsiteX44" fmla="*/ 983019 w 1825371"/>
                <a:gd name="connsiteY44" fmla="*/ 1189902 h 4705763"/>
                <a:gd name="connsiteX45" fmla="*/ 1016158 w 1825371"/>
                <a:gd name="connsiteY45" fmla="*/ 1097041 h 4705763"/>
                <a:gd name="connsiteX46" fmla="*/ 1055513 w 1825371"/>
                <a:gd name="connsiteY46" fmla="*/ 1078055 h 4705763"/>
                <a:gd name="connsiteX47" fmla="*/ 1097628 w 1825371"/>
                <a:gd name="connsiteY47" fmla="*/ 1104290 h 4705763"/>
                <a:gd name="connsiteX48" fmla="*/ 1115579 w 1825371"/>
                <a:gd name="connsiteY48" fmla="*/ 1107743 h 4705763"/>
                <a:gd name="connsiteX49" fmla="*/ 1177026 w 1825371"/>
                <a:gd name="connsiteY49" fmla="*/ 1087375 h 4705763"/>
                <a:gd name="connsiteX50" fmla="*/ 1179787 w 1825371"/>
                <a:gd name="connsiteY50" fmla="*/ 1073913 h 4705763"/>
                <a:gd name="connsiteX51" fmla="*/ 1135255 w 1825371"/>
                <a:gd name="connsiteY51" fmla="*/ 1041117 h 4705763"/>
                <a:gd name="connsiteX52" fmla="*/ 939868 w 1825371"/>
                <a:gd name="connsiteY52" fmla="*/ 883702 h 4705763"/>
                <a:gd name="connsiteX53" fmla="*/ 549783 w 1825371"/>
                <a:gd name="connsiteY53" fmla="*/ 496379 h 4705763"/>
                <a:gd name="connsiteX54" fmla="*/ 40947 w 1825371"/>
                <a:gd name="connsiteY54" fmla="*/ 48990 h 4705763"/>
                <a:gd name="connsiteX55" fmla="*/ 5735 w 1825371"/>
                <a:gd name="connsiteY55" fmla="*/ 17231 h 4705763"/>
                <a:gd name="connsiteX56" fmla="*/ 902 w 1825371"/>
                <a:gd name="connsiteY56" fmla="*/ 4114 h 4705763"/>
                <a:gd name="connsiteX57" fmla="*/ 15747 w 1825371"/>
                <a:gd name="connsiteY57"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97493 w 1825371"/>
                <a:gd name="connsiteY32" fmla="*/ 4685667 h 4705763"/>
                <a:gd name="connsiteX33" fmla="*/ 938419 w 1825371"/>
                <a:gd name="connsiteY33" fmla="*/ 4705763 h 4705763"/>
                <a:gd name="connsiteX34" fmla="*/ 1053441 w 1825371"/>
                <a:gd name="connsiteY34" fmla="*/ 2920082 h 4705763"/>
                <a:gd name="connsiteX35" fmla="*/ 1066213 w 1825371"/>
                <a:gd name="connsiteY35" fmla="*/ 2573839 h 4705763"/>
                <a:gd name="connsiteX36" fmla="*/ 1077951 w 1825371"/>
                <a:gd name="connsiteY36" fmla="*/ 2236916 h 4705763"/>
                <a:gd name="connsiteX37" fmla="*/ 1093485 w 1825371"/>
                <a:gd name="connsiteY37" fmla="*/ 1882733 h 4705763"/>
                <a:gd name="connsiteX38" fmla="*/ 1107983 w 1825371"/>
                <a:gd name="connsiteY38" fmla="*/ 1608293 h 4705763"/>
                <a:gd name="connsiteX39" fmla="*/ 1125245 w 1825371"/>
                <a:gd name="connsiteY39" fmla="*/ 1293464 h 4705763"/>
                <a:gd name="connsiteX40" fmla="*/ 1096247 w 1825371"/>
                <a:gd name="connsiteY40" fmla="*/ 1270681 h 4705763"/>
                <a:gd name="connsiteX41" fmla="*/ 984400 w 1825371"/>
                <a:gd name="connsiteY41" fmla="*/ 1242374 h 4705763"/>
                <a:gd name="connsiteX42" fmla="*/ 977149 w 1825371"/>
                <a:gd name="connsiteY42" fmla="*/ 1225458 h 4705763"/>
                <a:gd name="connsiteX43" fmla="*/ 983019 w 1825371"/>
                <a:gd name="connsiteY43" fmla="*/ 1189902 h 4705763"/>
                <a:gd name="connsiteX44" fmla="*/ 1016158 w 1825371"/>
                <a:gd name="connsiteY44" fmla="*/ 1097041 h 4705763"/>
                <a:gd name="connsiteX45" fmla="*/ 1055513 w 1825371"/>
                <a:gd name="connsiteY45" fmla="*/ 1078055 h 4705763"/>
                <a:gd name="connsiteX46" fmla="*/ 1097628 w 1825371"/>
                <a:gd name="connsiteY46" fmla="*/ 1104290 h 4705763"/>
                <a:gd name="connsiteX47" fmla="*/ 1115579 w 1825371"/>
                <a:gd name="connsiteY47" fmla="*/ 1107743 h 4705763"/>
                <a:gd name="connsiteX48" fmla="*/ 1177026 w 1825371"/>
                <a:gd name="connsiteY48" fmla="*/ 1087375 h 4705763"/>
                <a:gd name="connsiteX49" fmla="*/ 1179787 w 1825371"/>
                <a:gd name="connsiteY49" fmla="*/ 1073913 h 4705763"/>
                <a:gd name="connsiteX50" fmla="*/ 1135255 w 1825371"/>
                <a:gd name="connsiteY50" fmla="*/ 1041117 h 4705763"/>
                <a:gd name="connsiteX51" fmla="*/ 939868 w 1825371"/>
                <a:gd name="connsiteY51" fmla="*/ 883702 h 4705763"/>
                <a:gd name="connsiteX52" fmla="*/ 549783 w 1825371"/>
                <a:gd name="connsiteY52" fmla="*/ 496379 h 4705763"/>
                <a:gd name="connsiteX53" fmla="*/ 40947 w 1825371"/>
                <a:gd name="connsiteY53" fmla="*/ 48990 h 4705763"/>
                <a:gd name="connsiteX54" fmla="*/ 5735 w 1825371"/>
                <a:gd name="connsiteY54" fmla="*/ 17231 h 4705763"/>
                <a:gd name="connsiteX55" fmla="*/ 902 w 1825371"/>
                <a:gd name="connsiteY55" fmla="*/ 4114 h 4705763"/>
                <a:gd name="connsiteX56" fmla="*/ 15747 w 1825371"/>
                <a:gd name="connsiteY56"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093485 w 1825371"/>
                <a:gd name="connsiteY36" fmla="*/ 1882733 h 4705763"/>
                <a:gd name="connsiteX37" fmla="*/ 1107983 w 1825371"/>
                <a:gd name="connsiteY37" fmla="*/ 1608293 h 4705763"/>
                <a:gd name="connsiteX38" fmla="*/ 1125245 w 1825371"/>
                <a:gd name="connsiteY38" fmla="*/ 1293464 h 4705763"/>
                <a:gd name="connsiteX39" fmla="*/ 1096247 w 1825371"/>
                <a:gd name="connsiteY39" fmla="*/ 1270681 h 4705763"/>
                <a:gd name="connsiteX40" fmla="*/ 984400 w 1825371"/>
                <a:gd name="connsiteY40" fmla="*/ 1242374 h 4705763"/>
                <a:gd name="connsiteX41" fmla="*/ 977149 w 1825371"/>
                <a:gd name="connsiteY41" fmla="*/ 1225458 h 4705763"/>
                <a:gd name="connsiteX42" fmla="*/ 983019 w 1825371"/>
                <a:gd name="connsiteY42" fmla="*/ 1189902 h 4705763"/>
                <a:gd name="connsiteX43" fmla="*/ 1016158 w 1825371"/>
                <a:gd name="connsiteY43" fmla="*/ 1097041 h 4705763"/>
                <a:gd name="connsiteX44" fmla="*/ 1055513 w 1825371"/>
                <a:gd name="connsiteY44" fmla="*/ 1078055 h 4705763"/>
                <a:gd name="connsiteX45" fmla="*/ 1097628 w 1825371"/>
                <a:gd name="connsiteY45" fmla="*/ 1104290 h 4705763"/>
                <a:gd name="connsiteX46" fmla="*/ 1115579 w 1825371"/>
                <a:gd name="connsiteY46" fmla="*/ 1107743 h 4705763"/>
                <a:gd name="connsiteX47" fmla="*/ 1177026 w 1825371"/>
                <a:gd name="connsiteY47" fmla="*/ 1087375 h 4705763"/>
                <a:gd name="connsiteX48" fmla="*/ 1179787 w 1825371"/>
                <a:gd name="connsiteY48" fmla="*/ 1073913 h 4705763"/>
                <a:gd name="connsiteX49" fmla="*/ 1135255 w 1825371"/>
                <a:gd name="connsiteY49" fmla="*/ 1041117 h 4705763"/>
                <a:gd name="connsiteX50" fmla="*/ 939868 w 1825371"/>
                <a:gd name="connsiteY50" fmla="*/ 883702 h 4705763"/>
                <a:gd name="connsiteX51" fmla="*/ 549783 w 1825371"/>
                <a:gd name="connsiteY51" fmla="*/ 496379 h 4705763"/>
                <a:gd name="connsiteX52" fmla="*/ 40947 w 1825371"/>
                <a:gd name="connsiteY52" fmla="*/ 48990 h 4705763"/>
                <a:gd name="connsiteX53" fmla="*/ 5735 w 1825371"/>
                <a:gd name="connsiteY53" fmla="*/ 17231 h 4705763"/>
                <a:gd name="connsiteX54" fmla="*/ 902 w 1825371"/>
                <a:gd name="connsiteY54" fmla="*/ 4114 h 4705763"/>
                <a:gd name="connsiteX55" fmla="*/ 15747 w 1825371"/>
                <a:gd name="connsiteY55"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093485 w 1825371"/>
                <a:gd name="connsiteY36" fmla="*/ 1882733 h 4705763"/>
                <a:gd name="connsiteX37" fmla="*/ 1125245 w 1825371"/>
                <a:gd name="connsiteY37" fmla="*/ 1293464 h 4705763"/>
                <a:gd name="connsiteX38" fmla="*/ 1096247 w 1825371"/>
                <a:gd name="connsiteY38" fmla="*/ 1270681 h 4705763"/>
                <a:gd name="connsiteX39" fmla="*/ 984400 w 1825371"/>
                <a:gd name="connsiteY39" fmla="*/ 1242374 h 4705763"/>
                <a:gd name="connsiteX40" fmla="*/ 977149 w 1825371"/>
                <a:gd name="connsiteY40" fmla="*/ 1225458 h 4705763"/>
                <a:gd name="connsiteX41" fmla="*/ 983019 w 1825371"/>
                <a:gd name="connsiteY41" fmla="*/ 1189902 h 4705763"/>
                <a:gd name="connsiteX42" fmla="*/ 1016158 w 1825371"/>
                <a:gd name="connsiteY42" fmla="*/ 1097041 h 4705763"/>
                <a:gd name="connsiteX43" fmla="*/ 1055513 w 1825371"/>
                <a:gd name="connsiteY43" fmla="*/ 1078055 h 4705763"/>
                <a:gd name="connsiteX44" fmla="*/ 1097628 w 1825371"/>
                <a:gd name="connsiteY44" fmla="*/ 1104290 h 4705763"/>
                <a:gd name="connsiteX45" fmla="*/ 1115579 w 1825371"/>
                <a:gd name="connsiteY45" fmla="*/ 1107743 h 4705763"/>
                <a:gd name="connsiteX46" fmla="*/ 1177026 w 1825371"/>
                <a:gd name="connsiteY46" fmla="*/ 1087375 h 4705763"/>
                <a:gd name="connsiteX47" fmla="*/ 1179787 w 1825371"/>
                <a:gd name="connsiteY47" fmla="*/ 1073913 h 4705763"/>
                <a:gd name="connsiteX48" fmla="*/ 1135255 w 1825371"/>
                <a:gd name="connsiteY48" fmla="*/ 1041117 h 4705763"/>
                <a:gd name="connsiteX49" fmla="*/ 939868 w 1825371"/>
                <a:gd name="connsiteY49" fmla="*/ 883702 h 4705763"/>
                <a:gd name="connsiteX50" fmla="*/ 549783 w 1825371"/>
                <a:gd name="connsiteY50" fmla="*/ 496379 h 4705763"/>
                <a:gd name="connsiteX51" fmla="*/ 40947 w 1825371"/>
                <a:gd name="connsiteY51" fmla="*/ 48990 h 4705763"/>
                <a:gd name="connsiteX52" fmla="*/ 5735 w 1825371"/>
                <a:gd name="connsiteY52" fmla="*/ 17231 h 4705763"/>
                <a:gd name="connsiteX53" fmla="*/ 902 w 1825371"/>
                <a:gd name="connsiteY53" fmla="*/ 4114 h 4705763"/>
                <a:gd name="connsiteX54" fmla="*/ 15747 w 1825371"/>
                <a:gd name="connsiteY54"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125245 w 1825371"/>
                <a:gd name="connsiteY36" fmla="*/ 1293464 h 4705763"/>
                <a:gd name="connsiteX37" fmla="*/ 1096247 w 1825371"/>
                <a:gd name="connsiteY37" fmla="*/ 1270681 h 4705763"/>
                <a:gd name="connsiteX38" fmla="*/ 984400 w 1825371"/>
                <a:gd name="connsiteY38" fmla="*/ 1242374 h 4705763"/>
                <a:gd name="connsiteX39" fmla="*/ 977149 w 1825371"/>
                <a:gd name="connsiteY39" fmla="*/ 1225458 h 4705763"/>
                <a:gd name="connsiteX40" fmla="*/ 983019 w 1825371"/>
                <a:gd name="connsiteY40" fmla="*/ 1189902 h 4705763"/>
                <a:gd name="connsiteX41" fmla="*/ 1016158 w 1825371"/>
                <a:gd name="connsiteY41" fmla="*/ 1097041 h 4705763"/>
                <a:gd name="connsiteX42" fmla="*/ 1055513 w 1825371"/>
                <a:gd name="connsiteY42" fmla="*/ 1078055 h 4705763"/>
                <a:gd name="connsiteX43" fmla="*/ 1097628 w 1825371"/>
                <a:gd name="connsiteY43" fmla="*/ 1104290 h 4705763"/>
                <a:gd name="connsiteX44" fmla="*/ 1115579 w 1825371"/>
                <a:gd name="connsiteY44" fmla="*/ 1107743 h 4705763"/>
                <a:gd name="connsiteX45" fmla="*/ 1177026 w 1825371"/>
                <a:gd name="connsiteY45" fmla="*/ 1087375 h 4705763"/>
                <a:gd name="connsiteX46" fmla="*/ 1179787 w 1825371"/>
                <a:gd name="connsiteY46" fmla="*/ 1073913 h 4705763"/>
                <a:gd name="connsiteX47" fmla="*/ 1135255 w 1825371"/>
                <a:gd name="connsiteY47" fmla="*/ 1041117 h 4705763"/>
                <a:gd name="connsiteX48" fmla="*/ 939868 w 1825371"/>
                <a:gd name="connsiteY48" fmla="*/ 883702 h 4705763"/>
                <a:gd name="connsiteX49" fmla="*/ 549783 w 1825371"/>
                <a:gd name="connsiteY49" fmla="*/ 496379 h 4705763"/>
                <a:gd name="connsiteX50" fmla="*/ 40947 w 1825371"/>
                <a:gd name="connsiteY50" fmla="*/ 48990 h 4705763"/>
                <a:gd name="connsiteX51" fmla="*/ 5735 w 1825371"/>
                <a:gd name="connsiteY51" fmla="*/ 17231 h 4705763"/>
                <a:gd name="connsiteX52" fmla="*/ 902 w 1825371"/>
                <a:gd name="connsiteY52" fmla="*/ 4114 h 4705763"/>
                <a:gd name="connsiteX53" fmla="*/ 15747 w 1825371"/>
                <a:gd name="connsiteY53"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125245 w 1825371"/>
                <a:gd name="connsiteY35" fmla="*/ 1293464 h 4705763"/>
                <a:gd name="connsiteX36" fmla="*/ 1096247 w 1825371"/>
                <a:gd name="connsiteY36" fmla="*/ 1270681 h 4705763"/>
                <a:gd name="connsiteX37" fmla="*/ 984400 w 1825371"/>
                <a:gd name="connsiteY37" fmla="*/ 1242374 h 4705763"/>
                <a:gd name="connsiteX38" fmla="*/ 977149 w 1825371"/>
                <a:gd name="connsiteY38" fmla="*/ 1225458 h 4705763"/>
                <a:gd name="connsiteX39" fmla="*/ 983019 w 1825371"/>
                <a:gd name="connsiteY39" fmla="*/ 1189902 h 4705763"/>
                <a:gd name="connsiteX40" fmla="*/ 1016158 w 1825371"/>
                <a:gd name="connsiteY40" fmla="*/ 1097041 h 4705763"/>
                <a:gd name="connsiteX41" fmla="*/ 1055513 w 1825371"/>
                <a:gd name="connsiteY41" fmla="*/ 1078055 h 4705763"/>
                <a:gd name="connsiteX42" fmla="*/ 1097628 w 1825371"/>
                <a:gd name="connsiteY42" fmla="*/ 1104290 h 4705763"/>
                <a:gd name="connsiteX43" fmla="*/ 1115579 w 1825371"/>
                <a:gd name="connsiteY43" fmla="*/ 1107743 h 4705763"/>
                <a:gd name="connsiteX44" fmla="*/ 1177026 w 1825371"/>
                <a:gd name="connsiteY44" fmla="*/ 1087375 h 4705763"/>
                <a:gd name="connsiteX45" fmla="*/ 1179787 w 1825371"/>
                <a:gd name="connsiteY45" fmla="*/ 1073913 h 4705763"/>
                <a:gd name="connsiteX46" fmla="*/ 1135255 w 1825371"/>
                <a:gd name="connsiteY46" fmla="*/ 1041117 h 4705763"/>
                <a:gd name="connsiteX47" fmla="*/ 939868 w 1825371"/>
                <a:gd name="connsiteY47" fmla="*/ 883702 h 4705763"/>
                <a:gd name="connsiteX48" fmla="*/ 549783 w 1825371"/>
                <a:gd name="connsiteY48" fmla="*/ 496379 h 4705763"/>
                <a:gd name="connsiteX49" fmla="*/ 40947 w 1825371"/>
                <a:gd name="connsiteY49" fmla="*/ 48990 h 4705763"/>
                <a:gd name="connsiteX50" fmla="*/ 5735 w 1825371"/>
                <a:gd name="connsiteY50" fmla="*/ 17231 h 4705763"/>
                <a:gd name="connsiteX51" fmla="*/ 902 w 1825371"/>
                <a:gd name="connsiteY51" fmla="*/ 4114 h 4705763"/>
                <a:gd name="connsiteX52" fmla="*/ 15747 w 1825371"/>
                <a:gd name="connsiteY52"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125245 w 1825371"/>
                <a:gd name="connsiteY34" fmla="*/ 1293464 h 4705763"/>
                <a:gd name="connsiteX35" fmla="*/ 1096247 w 1825371"/>
                <a:gd name="connsiteY35" fmla="*/ 1270681 h 4705763"/>
                <a:gd name="connsiteX36" fmla="*/ 984400 w 1825371"/>
                <a:gd name="connsiteY36" fmla="*/ 1242374 h 4705763"/>
                <a:gd name="connsiteX37" fmla="*/ 977149 w 1825371"/>
                <a:gd name="connsiteY37" fmla="*/ 1225458 h 4705763"/>
                <a:gd name="connsiteX38" fmla="*/ 983019 w 1825371"/>
                <a:gd name="connsiteY38" fmla="*/ 1189902 h 4705763"/>
                <a:gd name="connsiteX39" fmla="*/ 1016158 w 1825371"/>
                <a:gd name="connsiteY39" fmla="*/ 1097041 h 4705763"/>
                <a:gd name="connsiteX40" fmla="*/ 1055513 w 1825371"/>
                <a:gd name="connsiteY40" fmla="*/ 1078055 h 4705763"/>
                <a:gd name="connsiteX41" fmla="*/ 1097628 w 1825371"/>
                <a:gd name="connsiteY41" fmla="*/ 1104290 h 4705763"/>
                <a:gd name="connsiteX42" fmla="*/ 1115579 w 1825371"/>
                <a:gd name="connsiteY42" fmla="*/ 1107743 h 4705763"/>
                <a:gd name="connsiteX43" fmla="*/ 1177026 w 1825371"/>
                <a:gd name="connsiteY43" fmla="*/ 1087375 h 4705763"/>
                <a:gd name="connsiteX44" fmla="*/ 1179787 w 1825371"/>
                <a:gd name="connsiteY44" fmla="*/ 1073913 h 4705763"/>
                <a:gd name="connsiteX45" fmla="*/ 1135255 w 1825371"/>
                <a:gd name="connsiteY45" fmla="*/ 1041117 h 4705763"/>
                <a:gd name="connsiteX46" fmla="*/ 939868 w 1825371"/>
                <a:gd name="connsiteY46" fmla="*/ 883702 h 4705763"/>
                <a:gd name="connsiteX47" fmla="*/ 549783 w 1825371"/>
                <a:gd name="connsiteY47" fmla="*/ 496379 h 4705763"/>
                <a:gd name="connsiteX48" fmla="*/ 40947 w 1825371"/>
                <a:gd name="connsiteY48" fmla="*/ 48990 h 4705763"/>
                <a:gd name="connsiteX49" fmla="*/ 5735 w 1825371"/>
                <a:gd name="connsiteY49" fmla="*/ 17231 h 4705763"/>
                <a:gd name="connsiteX50" fmla="*/ 902 w 1825371"/>
                <a:gd name="connsiteY50" fmla="*/ 4114 h 4705763"/>
                <a:gd name="connsiteX51" fmla="*/ 15747 w 1825371"/>
                <a:gd name="connsiteY51"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125245 w 1825371"/>
                <a:gd name="connsiteY33" fmla="*/ 1293464 h 4705763"/>
                <a:gd name="connsiteX34" fmla="*/ 1096247 w 1825371"/>
                <a:gd name="connsiteY34" fmla="*/ 1270681 h 4705763"/>
                <a:gd name="connsiteX35" fmla="*/ 984400 w 1825371"/>
                <a:gd name="connsiteY35" fmla="*/ 1242374 h 4705763"/>
                <a:gd name="connsiteX36" fmla="*/ 977149 w 1825371"/>
                <a:gd name="connsiteY36" fmla="*/ 1225458 h 4705763"/>
                <a:gd name="connsiteX37" fmla="*/ 983019 w 1825371"/>
                <a:gd name="connsiteY37" fmla="*/ 1189902 h 4705763"/>
                <a:gd name="connsiteX38" fmla="*/ 1016158 w 1825371"/>
                <a:gd name="connsiteY38" fmla="*/ 1097041 h 4705763"/>
                <a:gd name="connsiteX39" fmla="*/ 1055513 w 1825371"/>
                <a:gd name="connsiteY39" fmla="*/ 1078055 h 4705763"/>
                <a:gd name="connsiteX40" fmla="*/ 1097628 w 1825371"/>
                <a:gd name="connsiteY40" fmla="*/ 1104290 h 4705763"/>
                <a:gd name="connsiteX41" fmla="*/ 1115579 w 1825371"/>
                <a:gd name="connsiteY41" fmla="*/ 1107743 h 4705763"/>
                <a:gd name="connsiteX42" fmla="*/ 1177026 w 1825371"/>
                <a:gd name="connsiteY42" fmla="*/ 1087375 h 4705763"/>
                <a:gd name="connsiteX43" fmla="*/ 1179787 w 1825371"/>
                <a:gd name="connsiteY43" fmla="*/ 1073913 h 4705763"/>
                <a:gd name="connsiteX44" fmla="*/ 1135255 w 1825371"/>
                <a:gd name="connsiteY44" fmla="*/ 1041117 h 4705763"/>
                <a:gd name="connsiteX45" fmla="*/ 939868 w 1825371"/>
                <a:gd name="connsiteY45" fmla="*/ 883702 h 4705763"/>
                <a:gd name="connsiteX46" fmla="*/ 549783 w 1825371"/>
                <a:gd name="connsiteY46" fmla="*/ 496379 h 4705763"/>
                <a:gd name="connsiteX47" fmla="*/ 40947 w 1825371"/>
                <a:gd name="connsiteY47" fmla="*/ 48990 h 4705763"/>
                <a:gd name="connsiteX48" fmla="*/ 5735 w 1825371"/>
                <a:gd name="connsiteY48" fmla="*/ 17231 h 4705763"/>
                <a:gd name="connsiteX49" fmla="*/ 902 w 1825371"/>
                <a:gd name="connsiteY49" fmla="*/ 4114 h 4705763"/>
                <a:gd name="connsiteX50" fmla="*/ 15747 w 1825371"/>
                <a:gd name="connsiteY50" fmla="*/ 1352 h 4705763"/>
                <a:gd name="connsiteX0" fmla="*/ 15747 w 1825371"/>
                <a:gd name="connsiteY0" fmla="*/ 1352 h 4685667"/>
                <a:gd name="connsiteX1" fmla="*/ 83062 w 1825371"/>
                <a:gd name="connsiteY1" fmla="*/ 34837 h 4685667"/>
                <a:gd name="connsiteX2" fmla="*/ 961270 w 1825371"/>
                <a:gd name="connsiteY2" fmla="*/ 755975 h 4685667"/>
                <a:gd name="connsiteX3" fmla="*/ 1239162 w 1825371"/>
                <a:gd name="connsiteY3" fmla="*/ 1001764 h 4685667"/>
                <a:gd name="connsiteX4" fmla="*/ 1276445 w 1825371"/>
                <a:gd name="connsiteY4" fmla="*/ 1025928 h 4685667"/>
                <a:gd name="connsiteX5" fmla="*/ 1316489 w 1825371"/>
                <a:gd name="connsiteY5" fmla="*/ 1009704 h 4685667"/>
                <a:gd name="connsiteX6" fmla="*/ 1345141 w 1825371"/>
                <a:gd name="connsiteY6" fmla="*/ 948602 h 4685667"/>
                <a:gd name="connsiteX7" fmla="*/ 1407624 w 1825371"/>
                <a:gd name="connsiteY7" fmla="*/ 869894 h 4685667"/>
                <a:gd name="connsiteX8" fmla="*/ 1749379 w 1825371"/>
                <a:gd name="connsiteY8" fmla="*/ 590967 h 4685667"/>
                <a:gd name="connsiteX9" fmla="*/ 1808066 w 1825371"/>
                <a:gd name="connsiteY9" fmla="*/ 545399 h 4685667"/>
                <a:gd name="connsiteX10" fmla="*/ 1825326 w 1825371"/>
                <a:gd name="connsiteY10" fmla="*/ 554375 h 4685667"/>
                <a:gd name="connsiteX11" fmla="*/ 1811172 w 1825371"/>
                <a:gd name="connsiteY11" fmla="*/ 590277 h 4685667"/>
                <a:gd name="connsiteX12" fmla="*/ 1721073 w 1825371"/>
                <a:gd name="connsiteY12" fmla="*/ 698326 h 4685667"/>
                <a:gd name="connsiteX13" fmla="*/ 1385877 w 1825371"/>
                <a:gd name="connsiteY13" fmla="*/ 1068389 h 4685667"/>
                <a:gd name="connsiteX14" fmla="*/ 1376211 w 1825371"/>
                <a:gd name="connsiteY14" fmla="*/ 1098421 h 4685667"/>
                <a:gd name="connsiteX15" fmla="*/ 1361366 w 1825371"/>
                <a:gd name="connsiteY15" fmla="*/ 1135359 h 4685667"/>
                <a:gd name="connsiteX16" fmla="*/ 1355153 w 1825371"/>
                <a:gd name="connsiteY16" fmla="*/ 1169879 h 4685667"/>
                <a:gd name="connsiteX17" fmla="*/ 1409696 w 1825371"/>
                <a:gd name="connsiteY17" fmla="*/ 1384253 h 4685667"/>
                <a:gd name="connsiteX18" fmla="*/ 1524994 w 1825371"/>
                <a:gd name="connsiteY18" fmla="*/ 1739817 h 4685667"/>
                <a:gd name="connsiteX19" fmla="*/ 1659971 w 1825371"/>
                <a:gd name="connsiteY19" fmla="*/ 2199288 h 4685667"/>
                <a:gd name="connsiteX20" fmla="*/ 1782864 w 1825371"/>
                <a:gd name="connsiteY20" fmla="*/ 2697077 h 4685667"/>
                <a:gd name="connsiteX21" fmla="*/ 1794257 w 1825371"/>
                <a:gd name="connsiteY21" fmla="*/ 2767845 h 4685667"/>
                <a:gd name="connsiteX22" fmla="*/ 1791840 w 1825371"/>
                <a:gd name="connsiteY22" fmla="*/ 2778202 h 4685667"/>
                <a:gd name="connsiteX23" fmla="*/ 1784245 w 1825371"/>
                <a:gd name="connsiteY23" fmla="*/ 2770607 h 4685667"/>
                <a:gd name="connsiteX24" fmla="*/ 1746617 w 1825371"/>
                <a:gd name="connsiteY24" fmla="*/ 2660831 h 4685667"/>
                <a:gd name="connsiteX25" fmla="*/ 1513602 w 1825371"/>
                <a:gd name="connsiteY25" fmla="*/ 1875484 h 4685667"/>
                <a:gd name="connsiteX26" fmla="*/ 1297158 w 1825371"/>
                <a:gd name="connsiteY26" fmla="*/ 1267919 h 4685667"/>
                <a:gd name="connsiteX27" fmla="*/ 1275064 w 1825371"/>
                <a:gd name="connsiteY27" fmla="*/ 1217173 h 4685667"/>
                <a:gd name="connsiteX28" fmla="*/ 1248483 w 1825371"/>
                <a:gd name="connsiteY28" fmla="*/ 1193353 h 4685667"/>
                <a:gd name="connsiteX29" fmla="*/ 1232949 w 1825371"/>
                <a:gd name="connsiteY29" fmla="*/ 1222351 h 4685667"/>
                <a:gd name="connsiteX30" fmla="*/ 1230877 w 1825371"/>
                <a:gd name="connsiteY30" fmla="*/ 1283108 h 4685667"/>
                <a:gd name="connsiteX31" fmla="*/ 1297493 w 1825371"/>
                <a:gd name="connsiteY31" fmla="*/ 4685667 h 4685667"/>
                <a:gd name="connsiteX32" fmla="*/ 978613 w 1825371"/>
                <a:gd name="connsiteY32" fmla="*/ 4685667 h 4685667"/>
                <a:gd name="connsiteX33" fmla="*/ 1125245 w 1825371"/>
                <a:gd name="connsiteY33" fmla="*/ 1293464 h 4685667"/>
                <a:gd name="connsiteX34" fmla="*/ 1096247 w 1825371"/>
                <a:gd name="connsiteY34" fmla="*/ 1270681 h 4685667"/>
                <a:gd name="connsiteX35" fmla="*/ 984400 w 1825371"/>
                <a:gd name="connsiteY35" fmla="*/ 1242374 h 4685667"/>
                <a:gd name="connsiteX36" fmla="*/ 977149 w 1825371"/>
                <a:gd name="connsiteY36" fmla="*/ 1225458 h 4685667"/>
                <a:gd name="connsiteX37" fmla="*/ 983019 w 1825371"/>
                <a:gd name="connsiteY37" fmla="*/ 1189902 h 4685667"/>
                <a:gd name="connsiteX38" fmla="*/ 1016158 w 1825371"/>
                <a:gd name="connsiteY38" fmla="*/ 1097041 h 4685667"/>
                <a:gd name="connsiteX39" fmla="*/ 1055513 w 1825371"/>
                <a:gd name="connsiteY39" fmla="*/ 1078055 h 4685667"/>
                <a:gd name="connsiteX40" fmla="*/ 1097628 w 1825371"/>
                <a:gd name="connsiteY40" fmla="*/ 1104290 h 4685667"/>
                <a:gd name="connsiteX41" fmla="*/ 1115579 w 1825371"/>
                <a:gd name="connsiteY41" fmla="*/ 1107743 h 4685667"/>
                <a:gd name="connsiteX42" fmla="*/ 1177026 w 1825371"/>
                <a:gd name="connsiteY42" fmla="*/ 1087375 h 4685667"/>
                <a:gd name="connsiteX43" fmla="*/ 1179787 w 1825371"/>
                <a:gd name="connsiteY43" fmla="*/ 1073913 h 4685667"/>
                <a:gd name="connsiteX44" fmla="*/ 1135255 w 1825371"/>
                <a:gd name="connsiteY44" fmla="*/ 1041117 h 4685667"/>
                <a:gd name="connsiteX45" fmla="*/ 939868 w 1825371"/>
                <a:gd name="connsiteY45" fmla="*/ 883702 h 4685667"/>
                <a:gd name="connsiteX46" fmla="*/ 549783 w 1825371"/>
                <a:gd name="connsiteY46" fmla="*/ 496379 h 4685667"/>
                <a:gd name="connsiteX47" fmla="*/ 40947 w 1825371"/>
                <a:gd name="connsiteY47" fmla="*/ 48990 h 4685667"/>
                <a:gd name="connsiteX48" fmla="*/ 5735 w 1825371"/>
                <a:gd name="connsiteY48" fmla="*/ 17231 h 4685667"/>
                <a:gd name="connsiteX49" fmla="*/ 902 w 1825371"/>
                <a:gd name="connsiteY49" fmla="*/ 4114 h 4685667"/>
                <a:gd name="connsiteX50" fmla="*/ 15747 w 1825371"/>
                <a:gd name="connsiteY50" fmla="*/ 1352 h 4685667"/>
                <a:gd name="connsiteX0" fmla="*/ 15747 w 1825371"/>
                <a:gd name="connsiteY0" fmla="*/ 1352 h 4685667"/>
                <a:gd name="connsiteX1" fmla="*/ 83062 w 1825371"/>
                <a:gd name="connsiteY1" fmla="*/ 34837 h 4685667"/>
                <a:gd name="connsiteX2" fmla="*/ 961270 w 1825371"/>
                <a:gd name="connsiteY2" fmla="*/ 755975 h 4685667"/>
                <a:gd name="connsiteX3" fmla="*/ 1239162 w 1825371"/>
                <a:gd name="connsiteY3" fmla="*/ 1001764 h 4685667"/>
                <a:gd name="connsiteX4" fmla="*/ 1276445 w 1825371"/>
                <a:gd name="connsiteY4" fmla="*/ 1025928 h 4685667"/>
                <a:gd name="connsiteX5" fmla="*/ 1316489 w 1825371"/>
                <a:gd name="connsiteY5" fmla="*/ 1009704 h 4685667"/>
                <a:gd name="connsiteX6" fmla="*/ 1345141 w 1825371"/>
                <a:gd name="connsiteY6" fmla="*/ 948602 h 4685667"/>
                <a:gd name="connsiteX7" fmla="*/ 1407624 w 1825371"/>
                <a:gd name="connsiteY7" fmla="*/ 869894 h 4685667"/>
                <a:gd name="connsiteX8" fmla="*/ 1749379 w 1825371"/>
                <a:gd name="connsiteY8" fmla="*/ 590967 h 4685667"/>
                <a:gd name="connsiteX9" fmla="*/ 1808066 w 1825371"/>
                <a:gd name="connsiteY9" fmla="*/ 545399 h 4685667"/>
                <a:gd name="connsiteX10" fmla="*/ 1825326 w 1825371"/>
                <a:gd name="connsiteY10" fmla="*/ 554375 h 4685667"/>
                <a:gd name="connsiteX11" fmla="*/ 1811172 w 1825371"/>
                <a:gd name="connsiteY11" fmla="*/ 590277 h 4685667"/>
                <a:gd name="connsiteX12" fmla="*/ 1721073 w 1825371"/>
                <a:gd name="connsiteY12" fmla="*/ 698326 h 4685667"/>
                <a:gd name="connsiteX13" fmla="*/ 1385877 w 1825371"/>
                <a:gd name="connsiteY13" fmla="*/ 1068389 h 4685667"/>
                <a:gd name="connsiteX14" fmla="*/ 1376211 w 1825371"/>
                <a:gd name="connsiteY14" fmla="*/ 1098421 h 4685667"/>
                <a:gd name="connsiteX15" fmla="*/ 1361366 w 1825371"/>
                <a:gd name="connsiteY15" fmla="*/ 1135359 h 4685667"/>
                <a:gd name="connsiteX16" fmla="*/ 1355153 w 1825371"/>
                <a:gd name="connsiteY16" fmla="*/ 1169879 h 4685667"/>
                <a:gd name="connsiteX17" fmla="*/ 1409696 w 1825371"/>
                <a:gd name="connsiteY17" fmla="*/ 1384253 h 4685667"/>
                <a:gd name="connsiteX18" fmla="*/ 1524994 w 1825371"/>
                <a:gd name="connsiteY18" fmla="*/ 1739817 h 4685667"/>
                <a:gd name="connsiteX19" fmla="*/ 1659971 w 1825371"/>
                <a:gd name="connsiteY19" fmla="*/ 2199288 h 4685667"/>
                <a:gd name="connsiteX20" fmla="*/ 1782864 w 1825371"/>
                <a:gd name="connsiteY20" fmla="*/ 2697077 h 4685667"/>
                <a:gd name="connsiteX21" fmla="*/ 1794257 w 1825371"/>
                <a:gd name="connsiteY21" fmla="*/ 2767845 h 4685667"/>
                <a:gd name="connsiteX22" fmla="*/ 1791840 w 1825371"/>
                <a:gd name="connsiteY22" fmla="*/ 2778202 h 4685667"/>
                <a:gd name="connsiteX23" fmla="*/ 1784245 w 1825371"/>
                <a:gd name="connsiteY23" fmla="*/ 2770607 h 4685667"/>
                <a:gd name="connsiteX24" fmla="*/ 1746617 w 1825371"/>
                <a:gd name="connsiteY24" fmla="*/ 2660831 h 4685667"/>
                <a:gd name="connsiteX25" fmla="*/ 1513602 w 1825371"/>
                <a:gd name="connsiteY25" fmla="*/ 1875484 h 4685667"/>
                <a:gd name="connsiteX26" fmla="*/ 1297158 w 1825371"/>
                <a:gd name="connsiteY26" fmla="*/ 1267919 h 4685667"/>
                <a:gd name="connsiteX27" fmla="*/ 1275064 w 1825371"/>
                <a:gd name="connsiteY27" fmla="*/ 1217173 h 4685667"/>
                <a:gd name="connsiteX28" fmla="*/ 1248483 w 1825371"/>
                <a:gd name="connsiteY28" fmla="*/ 1193353 h 4685667"/>
                <a:gd name="connsiteX29" fmla="*/ 1232949 w 1825371"/>
                <a:gd name="connsiteY29" fmla="*/ 1222351 h 4685667"/>
                <a:gd name="connsiteX30" fmla="*/ 1230877 w 1825371"/>
                <a:gd name="connsiteY30" fmla="*/ 1283108 h 4685667"/>
                <a:gd name="connsiteX31" fmla="*/ 1217106 w 1825371"/>
                <a:gd name="connsiteY31" fmla="*/ 4685667 h 4685667"/>
                <a:gd name="connsiteX32" fmla="*/ 978613 w 1825371"/>
                <a:gd name="connsiteY32" fmla="*/ 4685667 h 4685667"/>
                <a:gd name="connsiteX33" fmla="*/ 1125245 w 1825371"/>
                <a:gd name="connsiteY33" fmla="*/ 1293464 h 4685667"/>
                <a:gd name="connsiteX34" fmla="*/ 1096247 w 1825371"/>
                <a:gd name="connsiteY34" fmla="*/ 1270681 h 4685667"/>
                <a:gd name="connsiteX35" fmla="*/ 984400 w 1825371"/>
                <a:gd name="connsiteY35" fmla="*/ 1242374 h 4685667"/>
                <a:gd name="connsiteX36" fmla="*/ 977149 w 1825371"/>
                <a:gd name="connsiteY36" fmla="*/ 1225458 h 4685667"/>
                <a:gd name="connsiteX37" fmla="*/ 983019 w 1825371"/>
                <a:gd name="connsiteY37" fmla="*/ 1189902 h 4685667"/>
                <a:gd name="connsiteX38" fmla="*/ 1016158 w 1825371"/>
                <a:gd name="connsiteY38" fmla="*/ 1097041 h 4685667"/>
                <a:gd name="connsiteX39" fmla="*/ 1055513 w 1825371"/>
                <a:gd name="connsiteY39" fmla="*/ 1078055 h 4685667"/>
                <a:gd name="connsiteX40" fmla="*/ 1097628 w 1825371"/>
                <a:gd name="connsiteY40" fmla="*/ 1104290 h 4685667"/>
                <a:gd name="connsiteX41" fmla="*/ 1115579 w 1825371"/>
                <a:gd name="connsiteY41" fmla="*/ 1107743 h 4685667"/>
                <a:gd name="connsiteX42" fmla="*/ 1177026 w 1825371"/>
                <a:gd name="connsiteY42" fmla="*/ 1087375 h 4685667"/>
                <a:gd name="connsiteX43" fmla="*/ 1179787 w 1825371"/>
                <a:gd name="connsiteY43" fmla="*/ 1073913 h 4685667"/>
                <a:gd name="connsiteX44" fmla="*/ 1135255 w 1825371"/>
                <a:gd name="connsiteY44" fmla="*/ 1041117 h 4685667"/>
                <a:gd name="connsiteX45" fmla="*/ 939868 w 1825371"/>
                <a:gd name="connsiteY45" fmla="*/ 883702 h 4685667"/>
                <a:gd name="connsiteX46" fmla="*/ 549783 w 1825371"/>
                <a:gd name="connsiteY46" fmla="*/ 496379 h 4685667"/>
                <a:gd name="connsiteX47" fmla="*/ 40947 w 1825371"/>
                <a:gd name="connsiteY47" fmla="*/ 48990 h 4685667"/>
                <a:gd name="connsiteX48" fmla="*/ 5735 w 1825371"/>
                <a:gd name="connsiteY48" fmla="*/ 17231 h 4685667"/>
                <a:gd name="connsiteX49" fmla="*/ 902 w 1825371"/>
                <a:gd name="connsiteY49" fmla="*/ 4114 h 4685667"/>
                <a:gd name="connsiteX50" fmla="*/ 15747 w 1825371"/>
                <a:gd name="connsiteY50" fmla="*/ 1352 h 4685667"/>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78613 w 1825371"/>
                <a:gd name="connsiteY32" fmla="*/ 4685667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98710 w 1825371"/>
                <a:gd name="connsiteY32" fmla="*/ 4695715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98710 w 1825371"/>
                <a:gd name="connsiteY32" fmla="*/ 4695715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25371" h="4705764">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grpFill/>
            <a:ln w="2261" cap="flat">
              <a:noFill/>
              <a:prstDash val="solid"/>
              <a:miter/>
            </a:ln>
          </p:spPr>
          <p:txBody>
            <a:bodyPr wrap="square" rtlCol="0" anchor="ctr">
              <a:noAutofit/>
            </a:bodyPr>
            <a:lstStyle/>
            <a:p>
              <a:endParaRPr lang="en-US"/>
            </a:p>
          </p:txBody>
        </p:sp>
      </p:grpSp>
      <p:grpSp>
        <p:nvGrpSpPr>
          <p:cNvPr id="33" name="Group 32">
            <a:extLst>
              <a:ext uri="{FF2B5EF4-FFF2-40B4-BE49-F238E27FC236}">
                <a16:creationId xmlns:a16="http://schemas.microsoft.com/office/drawing/2014/main" id="{1A54AB28-9F5A-48C0-A57A-AE3E743FFDE1}"/>
              </a:ext>
            </a:extLst>
          </p:cNvPr>
          <p:cNvGrpSpPr/>
          <p:nvPr/>
        </p:nvGrpSpPr>
        <p:grpSpPr>
          <a:xfrm>
            <a:off x="3609104" y="2369880"/>
            <a:ext cx="4336199" cy="1622461"/>
            <a:chOff x="5615841" y="4238904"/>
            <a:chExt cx="1552845" cy="581023"/>
          </a:xfrm>
          <a:solidFill>
            <a:schemeClr val="accent3"/>
          </a:solidFill>
        </p:grpSpPr>
        <p:sp>
          <p:nvSpPr>
            <p:cNvPr id="31" name="Freeform: Shape 30">
              <a:extLst>
                <a:ext uri="{FF2B5EF4-FFF2-40B4-BE49-F238E27FC236}">
                  <a16:creationId xmlns:a16="http://schemas.microsoft.com/office/drawing/2014/main" id="{7F06776A-A1FE-49DF-9DF8-D21E35001880}"/>
                </a:ext>
              </a:extLst>
            </p:cNvPr>
            <p:cNvSpPr/>
            <p:nvPr/>
          </p:nvSpPr>
          <p:spPr>
            <a:xfrm rot="221733">
              <a:off x="5615841" y="4238904"/>
              <a:ext cx="906894" cy="577971"/>
            </a:xfrm>
            <a:custGeom>
              <a:avLst/>
              <a:gdLst>
                <a:gd name="connsiteX0" fmla="*/ 891999 w 904552"/>
                <a:gd name="connsiteY0" fmla="*/ 534735 h 576210"/>
                <a:gd name="connsiteX1" fmla="*/ 789633 w 904552"/>
                <a:gd name="connsiteY1" fmla="*/ 575295 h 576210"/>
                <a:gd name="connsiteX2" fmla="*/ 691774 w 904552"/>
                <a:gd name="connsiteY2" fmla="*/ 575295 h 576210"/>
                <a:gd name="connsiteX3" fmla="*/ 618379 w 904552"/>
                <a:gd name="connsiteY3" fmla="*/ 559521 h 576210"/>
                <a:gd name="connsiteX4" fmla="*/ 453242 w 904552"/>
                <a:gd name="connsiteY4" fmla="*/ 479045 h 576210"/>
                <a:gd name="connsiteX5" fmla="*/ 366006 w 904552"/>
                <a:gd name="connsiteY5" fmla="*/ 381186 h 576210"/>
                <a:gd name="connsiteX6" fmla="*/ 297762 w 904552"/>
                <a:gd name="connsiteY6" fmla="*/ 286224 h 576210"/>
                <a:gd name="connsiteX7" fmla="*/ 206985 w 904552"/>
                <a:gd name="connsiteY7" fmla="*/ 196091 h 576210"/>
                <a:gd name="connsiteX8" fmla="*/ 135844 w 904552"/>
                <a:gd name="connsiteY8" fmla="*/ 135250 h 576210"/>
                <a:gd name="connsiteX9" fmla="*/ 37663 w 904552"/>
                <a:gd name="connsiteY9" fmla="*/ 58959 h 576210"/>
                <a:gd name="connsiteX10" fmla="*/ 0 w 904552"/>
                <a:gd name="connsiteY10" fmla="*/ 31919 h 576210"/>
                <a:gd name="connsiteX11" fmla="*/ 67278 w 904552"/>
                <a:gd name="connsiteY11" fmla="*/ 31919 h 576210"/>
                <a:gd name="connsiteX12" fmla="*/ 351198 w 904552"/>
                <a:gd name="connsiteY12" fmla="*/ 7776 h 576210"/>
                <a:gd name="connsiteX13" fmla="*/ 639625 w 904552"/>
                <a:gd name="connsiteY13" fmla="*/ 45761 h 576210"/>
                <a:gd name="connsiteX14" fmla="*/ 823111 w 904552"/>
                <a:gd name="connsiteY14" fmla="*/ 233110 h 576210"/>
                <a:gd name="connsiteX15" fmla="*/ 906806 w 904552"/>
                <a:gd name="connsiteY15" fmla="*/ 491921 h 576210"/>
                <a:gd name="connsiteX16" fmla="*/ 906163 w 904552"/>
                <a:gd name="connsiteY16" fmla="*/ 499325 h 576210"/>
                <a:gd name="connsiteX17" fmla="*/ 833734 w 904552"/>
                <a:gd name="connsiteY17" fmla="*/ 455868 h 576210"/>
                <a:gd name="connsiteX18" fmla="*/ 717526 w 904552"/>
                <a:gd name="connsiteY18" fmla="*/ 356077 h 576210"/>
                <a:gd name="connsiteX19" fmla="*/ 642844 w 904552"/>
                <a:gd name="connsiteY19" fmla="*/ 254677 h 576210"/>
                <a:gd name="connsiteX20" fmla="*/ 559471 w 904552"/>
                <a:gd name="connsiteY20" fmla="*/ 178708 h 576210"/>
                <a:gd name="connsiteX21" fmla="*/ 481248 w 904552"/>
                <a:gd name="connsiteY21" fmla="*/ 168407 h 576210"/>
                <a:gd name="connsiteX22" fmla="*/ 502172 w 904552"/>
                <a:gd name="connsiteY22" fmla="*/ 175167 h 576210"/>
                <a:gd name="connsiteX23" fmla="*/ 607435 w 904552"/>
                <a:gd name="connsiteY23" fmla="*/ 247595 h 576210"/>
                <a:gd name="connsiteX24" fmla="*/ 673747 w 904552"/>
                <a:gd name="connsiteY24" fmla="*/ 347386 h 576210"/>
                <a:gd name="connsiteX25" fmla="*/ 769031 w 904552"/>
                <a:gd name="connsiteY25" fmla="*/ 441704 h 576210"/>
                <a:gd name="connsiteX26" fmla="*/ 891999 w 904552"/>
                <a:gd name="connsiteY26" fmla="*/ 534735 h 576210"/>
                <a:gd name="connsiteX0" fmla="*/ 891999 w 906893"/>
                <a:gd name="connsiteY0" fmla="*/ 534735 h 577971"/>
                <a:gd name="connsiteX1" fmla="*/ 789633 w 906893"/>
                <a:gd name="connsiteY1" fmla="*/ 575295 h 577971"/>
                <a:gd name="connsiteX2" fmla="*/ 691774 w 906893"/>
                <a:gd name="connsiteY2" fmla="*/ 575295 h 577971"/>
                <a:gd name="connsiteX3" fmla="*/ 618379 w 906893"/>
                <a:gd name="connsiteY3" fmla="*/ 559521 h 577971"/>
                <a:gd name="connsiteX4" fmla="*/ 453242 w 906893"/>
                <a:gd name="connsiteY4" fmla="*/ 479045 h 577971"/>
                <a:gd name="connsiteX5" fmla="*/ 366006 w 906893"/>
                <a:gd name="connsiteY5" fmla="*/ 381186 h 577971"/>
                <a:gd name="connsiteX6" fmla="*/ 297762 w 906893"/>
                <a:gd name="connsiteY6" fmla="*/ 286224 h 577971"/>
                <a:gd name="connsiteX7" fmla="*/ 206985 w 906893"/>
                <a:gd name="connsiteY7" fmla="*/ 196091 h 577971"/>
                <a:gd name="connsiteX8" fmla="*/ 135844 w 906893"/>
                <a:gd name="connsiteY8" fmla="*/ 135250 h 577971"/>
                <a:gd name="connsiteX9" fmla="*/ 37663 w 906893"/>
                <a:gd name="connsiteY9" fmla="*/ 58959 h 577971"/>
                <a:gd name="connsiteX10" fmla="*/ 0 w 906893"/>
                <a:gd name="connsiteY10" fmla="*/ 31919 h 577971"/>
                <a:gd name="connsiteX11" fmla="*/ 351198 w 906893"/>
                <a:gd name="connsiteY11" fmla="*/ 7776 h 577971"/>
                <a:gd name="connsiteX12" fmla="*/ 639625 w 906893"/>
                <a:gd name="connsiteY12" fmla="*/ 45761 h 577971"/>
                <a:gd name="connsiteX13" fmla="*/ 823111 w 906893"/>
                <a:gd name="connsiteY13" fmla="*/ 233110 h 577971"/>
                <a:gd name="connsiteX14" fmla="*/ 906806 w 906893"/>
                <a:gd name="connsiteY14" fmla="*/ 491921 h 577971"/>
                <a:gd name="connsiteX15" fmla="*/ 906163 w 906893"/>
                <a:gd name="connsiteY15" fmla="*/ 499325 h 577971"/>
                <a:gd name="connsiteX16" fmla="*/ 833734 w 906893"/>
                <a:gd name="connsiteY16" fmla="*/ 455868 h 577971"/>
                <a:gd name="connsiteX17" fmla="*/ 717526 w 906893"/>
                <a:gd name="connsiteY17" fmla="*/ 356077 h 577971"/>
                <a:gd name="connsiteX18" fmla="*/ 642844 w 906893"/>
                <a:gd name="connsiteY18" fmla="*/ 254677 h 577971"/>
                <a:gd name="connsiteX19" fmla="*/ 559471 w 906893"/>
                <a:gd name="connsiteY19" fmla="*/ 178708 h 577971"/>
                <a:gd name="connsiteX20" fmla="*/ 481248 w 906893"/>
                <a:gd name="connsiteY20" fmla="*/ 168407 h 577971"/>
                <a:gd name="connsiteX21" fmla="*/ 502172 w 906893"/>
                <a:gd name="connsiteY21" fmla="*/ 175167 h 577971"/>
                <a:gd name="connsiteX22" fmla="*/ 607435 w 906893"/>
                <a:gd name="connsiteY22" fmla="*/ 247595 h 577971"/>
                <a:gd name="connsiteX23" fmla="*/ 673747 w 906893"/>
                <a:gd name="connsiteY23" fmla="*/ 347386 h 577971"/>
                <a:gd name="connsiteX24" fmla="*/ 769031 w 906893"/>
                <a:gd name="connsiteY24" fmla="*/ 441704 h 577971"/>
                <a:gd name="connsiteX25" fmla="*/ 891999 w 906893"/>
                <a:gd name="connsiteY25" fmla="*/ 534735 h 57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06893" h="577971">
                  <a:moveTo>
                    <a:pt x="891999" y="534735"/>
                  </a:moveTo>
                  <a:cubicBezTo>
                    <a:pt x="860774" y="558878"/>
                    <a:pt x="826330" y="570466"/>
                    <a:pt x="789633" y="575295"/>
                  </a:cubicBezTo>
                  <a:cubicBezTo>
                    <a:pt x="757121" y="579479"/>
                    <a:pt x="724286" y="578192"/>
                    <a:pt x="691774" y="575295"/>
                  </a:cubicBezTo>
                  <a:cubicBezTo>
                    <a:pt x="666987" y="573363"/>
                    <a:pt x="642522" y="566603"/>
                    <a:pt x="618379" y="559521"/>
                  </a:cubicBezTo>
                  <a:cubicBezTo>
                    <a:pt x="558827" y="541817"/>
                    <a:pt x="502816" y="516708"/>
                    <a:pt x="453242" y="479045"/>
                  </a:cubicBezTo>
                  <a:cubicBezTo>
                    <a:pt x="418155" y="452005"/>
                    <a:pt x="386286" y="422068"/>
                    <a:pt x="366006" y="381186"/>
                  </a:cubicBezTo>
                  <a:cubicBezTo>
                    <a:pt x="348623" y="345776"/>
                    <a:pt x="322549" y="316483"/>
                    <a:pt x="297762" y="286224"/>
                  </a:cubicBezTo>
                  <a:cubicBezTo>
                    <a:pt x="270400" y="253068"/>
                    <a:pt x="237244" y="226028"/>
                    <a:pt x="206985" y="196091"/>
                  </a:cubicBezTo>
                  <a:cubicBezTo>
                    <a:pt x="184773" y="174201"/>
                    <a:pt x="160309" y="154887"/>
                    <a:pt x="135844" y="135250"/>
                  </a:cubicBezTo>
                  <a:cubicBezTo>
                    <a:pt x="103653" y="109176"/>
                    <a:pt x="70497" y="84068"/>
                    <a:pt x="37663" y="58959"/>
                  </a:cubicBezTo>
                  <a:cubicBezTo>
                    <a:pt x="25431" y="49624"/>
                    <a:pt x="12232" y="40932"/>
                    <a:pt x="0" y="31919"/>
                  </a:cubicBezTo>
                  <a:lnTo>
                    <a:pt x="351198" y="7776"/>
                  </a:lnTo>
                  <a:cubicBezTo>
                    <a:pt x="450667" y="-7997"/>
                    <a:pt x="548204" y="-1881"/>
                    <a:pt x="639625" y="45761"/>
                  </a:cubicBezTo>
                  <a:cubicBezTo>
                    <a:pt x="721067" y="88252"/>
                    <a:pt x="779654" y="153599"/>
                    <a:pt x="823111" y="233110"/>
                  </a:cubicBezTo>
                  <a:cubicBezTo>
                    <a:pt x="867212" y="313908"/>
                    <a:pt x="892321" y="401144"/>
                    <a:pt x="906806" y="491921"/>
                  </a:cubicBezTo>
                  <a:cubicBezTo>
                    <a:pt x="907128" y="493853"/>
                    <a:pt x="906484" y="496106"/>
                    <a:pt x="906163" y="499325"/>
                  </a:cubicBezTo>
                  <a:cubicBezTo>
                    <a:pt x="879444" y="488059"/>
                    <a:pt x="856911" y="470997"/>
                    <a:pt x="833734" y="455868"/>
                  </a:cubicBezTo>
                  <a:cubicBezTo>
                    <a:pt x="790599" y="427540"/>
                    <a:pt x="752614" y="393418"/>
                    <a:pt x="717526" y="356077"/>
                  </a:cubicBezTo>
                  <a:cubicBezTo>
                    <a:pt x="688555" y="325496"/>
                    <a:pt x="667953" y="288155"/>
                    <a:pt x="642844" y="254677"/>
                  </a:cubicBezTo>
                  <a:cubicBezTo>
                    <a:pt x="619989" y="224096"/>
                    <a:pt x="594880" y="196091"/>
                    <a:pt x="559471" y="178708"/>
                  </a:cubicBezTo>
                  <a:cubicBezTo>
                    <a:pt x="534362" y="166475"/>
                    <a:pt x="508288" y="167119"/>
                    <a:pt x="481248" y="168407"/>
                  </a:cubicBezTo>
                  <a:cubicBezTo>
                    <a:pt x="487364" y="174523"/>
                    <a:pt x="495090" y="173879"/>
                    <a:pt x="502172" y="175167"/>
                  </a:cubicBezTo>
                  <a:cubicBezTo>
                    <a:pt x="548848" y="182571"/>
                    <a:pt x="580395" y="211542"/>
                    <a:pt x="607435" y="247595"/>
                  </a:cubicBezTo>
                  <a:cubicBezTo>
                    <a:pt x="631256" y="279786"/>
                    <a:pt x="652823" y="313264"/>
                    <a:pt x="673747" y="347386"/>
                  </a:cubicBezTo>
                  <a:cubicBezTo>
                    <a:pt x="697890" y="386336"/>
                    <a:pt x="735231" y="412411"/>
                    <a:pt x="769031" y="441704"/>
                  </a:cubicBezTo>
                  <a:cubicBezTo>
                    <a:pt x="807338" y="474860"/>
                    <a:pt x="848220" y="506085"/>
                    <a:pt x="891999" y="534735"/>
                  </a:cubicBezTo>
                  <a:close/>
                </a:path>
              </a:pathLst>
            </a:custGeom>
            <a:grpFill/>
            <a:ln w="3208"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0723D289-969B-426B-B8FA-FC6EE52575F3}"/>
                </a:ext>
              </a:extLst>
            </p:cNvPr>
            <p:cNvSpPr/>
            <p:nvPr/>
          </p:nvSpPr>
          <p:spPr>
            <a:xfrm>
              <a:off x="6530026" y="4411923"/>
              <a:ext cx="638660" cy="408004"/>
            </a:xfrm>
            <a:custGeom>
              <a:avLst/>
              <a:gdLst>
                <a:gd name="connsiteX0" fmla="*/ 638659 w 637371"/>
                <a:gd name="connsiteY0" fmla="*/ 20878 h 405600"/>
                <a:gd name="connsiteX1" fmla="*/ 469338 w 637371"/>
                <a:gd name="connsiteY1" fmla="*/ 158653 h 405600"/>
                <a:gd name="connsiteX2" fmla="*/ 380170 w 637371"/>
                <a:gd name="connsiteY2" fmla="*/ 269066 h 405600"/>
                <a:gd name="connsiteX3" fmla="*/ 283276 w 637371"/>
                <a:gd name="connsiteY3" fmla="*/ 359522 h 405600"/>
                <a:gd name="connsiteX4" fmla="*/ 136810 w 637371"/>
                <a:gd name="connsiteY4" fmla="*/ 406520 h 405600"/>
                <a:gd name="connsiteX5" fmla="*/ 24143 w 637371"/>
                <a:gd name="connsiteY5" fmla="*/ 387849 h 405600"/>
                <a:gd name="connsiteX6" fmla="*/ 9657 w 637371"/>
                <a:gd name="connsiteY6" fmla="*/ 377227 h 405600"/>
                <a:gd name="connsiteX7" fmla="*/ 114598 w 637371"/>
                <a:gd name="connsiteY7" fmla="*/ 296107 h 405600"/>
                <a:gd name="connsiteX8" fmla="*/ 176404 w 637371"/>
                <a:gd name="connsiteY8" fmla="*/ 224966 h 405600"/>
                <a:gd name="connsiteX9" fmla="*/ 219861 w 637371"/>
                <a:gd name="connsiteY9" fmla="*/ 163160 h 405600"/>
                <a:gd name="connsiteX10" fmla="*/ 286817 w 637371"/>
                <a:gd name="connsiteY10" fmla="*/ 122278 h 405600"/>
                <a:gd name="connsiteX11" fmla="*/ 300337 w 637371"/>
                <a:gd name="connsiteY11" fmla="*/ 117771 h 405600"/>
                <a:gd name="connsiteX12" fmla="*/ 214711 w 637371"/>
                <a:gd name="connsiteY12" fmla="*/ 145133 h 405600"/>
                <a:gd name="connsiteX13" fmla="*/ 168034 w 637371"/>
                <a:gd name="connsiteY13" fmla="*/ 204364 h 405600"/>
                <a:gd name="connsiteX14" fmla="*/ 0 w 637371"/>
                <a:gd name="connsiteY14" fmla="*/ 352118 h 405600"/>
                <a:gd name="connsiteX15" fmla="*/ 21889 w 637371"/>
                <a:gd name="connsiteY15" fmla="*/ 253293 h 405600"/>
                <a:gd name="connsiteX16" fmla="*/ 161274 w 637371"/>
                <a:gd name="connsiteY16" fmla="*/ 46308 h 405600"/>
                <a:gd name="connsiteX17" fmla="*/ 264928 w 637371"/>
                <a:gd name="connsiteY17" fmla="*/ 5104 h 405600"/>
                <a:gd name="connsiteX18" fmla="*/ 426846 w 637371"/>
                <a:gd name="connsiteY18" fmla="*/ 10577 h 405600"/>
                <a:gd name="connsiteX19" fmla="*/ 602606 w 637371"/>
                <a:gd name="connsiteY19" fmla="*/ 21522 h 405600"/>
                <a:gd name="connsiteX20" fmla="*/ 638659 w 637371"/>
                <a:gd name="connsiteY20" fmla="*/ 20878 h 405600"/>
                <a:gd name="connsiteX0" fmla="*/ 638659 w 638659"/>
                <a:gd name="connsiteY0" fmla="*/ 20878 h 408004"/>
                <a:gd name="connsiteX1" fmla="*/ 469338 w 638659"/>
                <a:gd name="connsiteY1" fmla="*/ 158653 h 408004"/>
                <a:gd name="connsiteX2" fmla="*/ 380170 w 638659"/>
                <a:gd name="connsiteY2" fmla="*/ 269066 h 408004"/>
                <a:gd name="connsiteX3" fmla="*/ 283276 w 638659"/>
                <a:gd name="connsiteY3" fmla="*/ 359522 h 408004"/>
                <a:gd name="connsiteX4" fmla="*/ 136810 w 638659"/>
                <a:gd name="connsiteY4" fmla="*/ 406520 h 408004"/>
                <a:gd name="connsiteX5" fmla="*/ 24143 w 638659"/>
                <a:gd name="connsiteY5" fmla="*/ 387849 h 408004"/>
                <a:gd name="connsiteX6" fmla="*/ 9657 w 638659"/>
                <a:gd name="connsiteY6" fmla="*/ 377227 h 408004"/>
                <a:gd name="connsiteX7" fmla="*/ 114598 w 638659"/>
                <a:gd name="connsiteY7" fmla="*/ 296107 h 408004"/>
                <a:gd name="connsiteX8" fmla="*/ 176404 w 638659"/>
                <a:gd name="connsiteY8" fmla="*/ 224966 h 408004"/>
                <a:gd name="connsiteX9" fmla="*/ 219861 w 638659"/>
                <a:gd name="connsiteY9" fmla="*/ 163160 h 408004"/>
                <a:gd name="connsiteX10" fmla="*/ 286817 w 638659"/>
                <a:gd name="connsiteY10" fmla="*/ 122278 h 408004"/>
                <a:gd name="connsiteX11" fmla="*/ 300337 w 638659"/>
                <a:gd name="connsiteY11" fmla="*/ 117771 h 408004"/>
                <a:gd name="connsiteX12" fmla="*/ 214711 w 638659"/>
                <a:gd name="connsiteY12" fmla="*/ 145133 h 408004"/>
                <a:gd name="connsiteX13" fmla="*/ 168034 w 638659"/>
                <a:gd name="connsiteY13" fmla="*/ 204364 h 408004"/>
                <a:gd name="connsiteX14" fmla="*/ 0 w 638659"/>
                <a:gd name="connsiteY14" fmla="*/ 352118 h 408004"/>
                <a:gd name="connsiteX15" fmla="*/ 21889 w 638659"/>
                <a:gd name="connsiteY15" fmla="*/ 253293 h 408004"/>
                <a:gd name="connsiteX16" fmla="*/ 161274 w 638659"/>
                <a:gd name="connsiteY16" fmla="*/ 46308 h 408004"/>
                <a:gd name="connsiteX17" fmla="*/ 264928 w 638659"/>
                <a:gd name="connsiteY17" fmla="*/ 5104 h 408004"/>
                <a:gd name="connsiteX18" fmla="*/ 426846 w 638659"/>
                <a:gd name="connsiteY18" fmla="*/ 10577 h 408004"/>
                <a:gd name="connsiteX19" fmla="*/ 638659 w 638659"/>
                <a:gd name="connsiteY19" fmla="*/ 20878 h 40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38659" h="408004">
                  <a:moveTo>
                    <a:pt x="638659" y="20878"/>
                  </a:moveTo>
                  <a:cubicBezTo>
                    <a:pt x="576854" y="64657"/>
                    <a:pt x="521486" y="109723"/>
                    <a:pt x="469338" y="158653"/>
                  </a:cubicBezTo>
                  <a:cubicBezTo>
                    <a:pt x="434572" y="191166"/>
                    <a:pt x="402703" y="226253"/>
                    <a:pt x="380170" y="269066"/>
                  </a:cubicBezTo>
                  <a:cubicBezTo>
                    <a:pt x="358602" y="310592"/>
                    <a:pt x="322549" y="336989"/>
                    <a:pt x="283276" y="359522"/>
                  </a:cubicBezTo>
                  <a:cubicBezTo>
                    <a:pt x="237888" y="385596"/>
                    <a:pt x="188958" y="400726"/>
                    <a:pt x="136810" y="406520"/>
                  </a:cubicBezTo>
                  <a:cubicBezTo>
                    <a:pt x="97215" y="410705"/>
                    <a:pt x="59552" y="406520"/>
                    <a:pt x="24143" y="387849"/>
                  </a:cubicBezTo>
                  <a:cubicBezTo>
                    <a:pt x="18670" y="384952"/>
                    <a:pt x="15129" y="381411"/>
                    <a:pt x="9657" y="377227"/>
                  </a:cubicBezTo>
                  <a:cubicBezTo>
                    <a:pt x="46998" y="351796"/>
                    <a:pt x="81442" y="324756"/>
                    <a:pt x="114598" y="296107"/>
                  </a:cubicBezTo>
                  <a:cubicBezTo>
                    <a:pt x="138741" y="275183"/>
                    <a:pt x="160631" y="253293"/>
                    <a:pt x="176404" y="224966"/>
                  </a:cubicBezTo>
                  <a:cubicBezTo>
                    <a:pt x="188636" y="203076"/>
                    <a:pt x="203766" y="182796"/>
                    <a:pt x="219861" y="163160"/>
                  </a:cubicBezTo>
                  <a:cubicBezTo>
                    <a:pt x="237566" y="141914"/>
                    <a:pt x="258812" y="126463"/>
                    <a:pt x="286817" y="122278"/>
                  </a:cubicBezTo>
                  <a:cubicBezTo>
                    <a:pt x="291002" y="121634"/>
                    <a:pt x="296475" y="122600"/>
                    <a:pt x="300337" y="117771"/>
                  </a:cubicBezTo>
                  <a:cubicBezTo>
                    <a:pt x="267181" y="113265"/>
                    <a:pt x="238853" y="122278"/>
                    <a:pt x="214711" y="145133"/>
                  </a:cubicBezTo>
                  <a:cubicBezTo>
                    <a:pt x="196362" y="162516"/>
                    <a:pt x="181876" y="183118"/>
                    <a:pt x="168034" y="204364"/>
                  </a:cubicBezTo>
                  <a:cubicBezTo>
                    <a:pt x="126187" y="268101"/>
                    <a:pt x="67922" y="313811"/>
                    <a:pt x="0" y="352118"/>
                  </a:cubicBezTo>
                  <a:cubicBezTo>
                    <a:pt x="3863" y="316709"/>
                    <a:pt x="11910" y="284518"/>
                    <a:pt x="21889" y="253293"/>
                  </a:cubicBezTo>
                  <a:cubicBezTo>
                    <a:pt x="47964" y="170564"/>
                    <a:pt x="89811" y="98457"/>
                    <a:pt x="161274" y="46308"/>
                  </a:cubicBezTo>
                  <a:cubicBezTo>
                    <a:pt x="192177" y="23775"/>
                    <a:pt x="227909" y="12186"/>
                    <a:pt x="264928" y="5104"/>
                  </a:cubicBezTo>
                  <a:cubicBezTo>
                    <a:pt x="319330" y="-5197"/>
                    <a:pt x="372766" y="1885"/>
                    <a:pt x="426846" y="10577"/>
                  </a:cubicBezTo>
                  <a:cubicBezTo>
                    <a:pt x="489134" y="13206"/>
                    <a:pt x="631577" y="-3801"/>
                    <a:pt x="638659" y="20878"/>
                  </a:cubicBezTo>
                  <a:close/>
                </a:path>
              </a:pathLst>
            </a:custGeom>
            <a:grpFill/>
            <a:ln w="3208" cap="flat">
              <a:noFill/>
              <a:prstDash val="solid"/>
              <a:miter/>
            </a:ln>
          </p:spPr>
          <p:txBody>
            <a:bodyPr rtlCol="0" anchor="ctr"/>
            <a:lstStyle/>
            <a:p>
              <a:endParaRPr lang="en-US" dirty="0"/>
            </a:p>
          </p:txBody>
        </p:sp>
      </p:grpSp>
      <p:sp>
        <p:nvSpPr>
          <p:cNvPr id="58" name="Rectangle 57">
            <a:extLst>
              <a:ext uri="{FF2B5EF4-FFF2-40B4-BE49-F238E27FC236}">
                <a16:creationId xmlns:a16="http://schemas.microsoft.com/office/drawing/2014/main" id="{F8DB6FFD-AFE5-43BD-ABD6-00113C4BD74C}"/>
              </a:ext>
            </a:extLst>
          </p:cNvPr>
          <p:cNvSpPr/>
          <p:nvPr/>
        </p:nvSpPr>
        <p:spPr>
          <a:xfrm>
            <a:off x="-46453" y="4042636"/>
            <a:ext cx="12192000" cy="13812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3FBB36C2-2713-4D8A-BA46-DEEB982E310F}"/>
              </a:ext>
            </a:extLst>
          </p:cNvPr>
          <p:cNvGrpSpPr/>
          <p:nvPr/>
        </p:nvGrpSpPr>
        <p:grpSpPr>
          <a:xfrm>
            <a:off x="3653397" y="1887066"/>
            <a:ext cx="1546155" cy="505120"/>
            <a:chOff x="4723437" y="2782010"/>
            <a:chExt cx="1546155" cy="505120"/>
          </a:xfrm>
        </p:grpSpPr>
        <p:sp>
          <p:nvSpPr>
            <p:cNvPr id="38" name="Freeform: Shape 37">
              <a:extLst>
                <a:ext uri="{FF2B5EF4-FFF2-40B4-BE49-F238E27FC236}">
                  <a16:creationId xmlns:a16="http://schemas.microsoft.com/office/drawing/2014/main" id="{49AEBCB8-9322-4067-B666-83F9AF540BF1}"/>
                </a:ext>
              </a:extLst>
            </p:cNvPr>
            <p:cNvSpPr/>
            <p:nvPr/>
          </p:nvSpPr>
          <p:spPr>
            <a:xfrm>
              <a:off x="4723437" y="3035109"/>
              <a:ext cx="303918" cy="252021"/>
            </a:xfrm>
            <a:custGeom>
              <a:avLst/>
              <a:gdLst>
                <a:gd name="connsiteX0" fmla="*/ 652747 w 958519"/>
                <a:gd name="connsiteY0" fmla="*/ 294854 h 794837"/>
                <a:gd name="connsiteX1" fmla="*/ 846112 w 958519"/>
                <a:gd name="connsiteY1" fmla="*/ 294854 h 794837"/>
                <a:gd name="connsiteX2" fmla="*/ 866369 w 958519"/>
                <a:gd name="connsiteY2" fmla="*/ 313270 h 794837"/>
                <a:gd name="connsiteX3" fmla="*/ 892151 w 958519"/>
                <a:gd name="connsiteY3" fmla="*/ 514000 h 794837"/>
                <a:gd name="connsiteX4" fmla="*/ 864527 w 958519"/>
                <a:gd name="connsiteY4" fmla="*/ 544846 h 794837"/>
                <a:gd name="connsiteX5" fmla="*/ 764623 w 958519"/>
                <a:gd name="connsiteY5" fmla="*/ 545307 h 794837"/>
                <a:gd name="connsiteX6" fmla="*/ 664256 w 958519"/>
                <a:gd name="connsiteY6" fmla="*/ 545307 h 794837"/>
                <a:gd name="connsiteX7" fmla="*/ 644920 w 958519"/>
                <a:gd name="connsiteY7" fmla="*/ 526431 h 794837"/>
                <a:gd name="connsiteX8" fmla="*/ 641880 w 958519"/>
                <a:gd name="connsiteY8" fmla="*/ 465357 h 794837"/>
                <a:gd name="connsiteX9" fmla="*/ 629441 w 958519"/>
                <a:gd name="connsiteY9" fmla="*/ 467387 h 794837"/>
                <a:gd name="connsiteX10" fmla="*/ 616525 w 958519"/>
                <a:gd name="connsiteY10" fmla="*/ 466971 h 794837"/>
                <a:gd name="connsiteX11" fmla="*/ 619140 w 958519"/>
                <a:gd name="connsiteY11" fmla="*/ 519985 h 794837"/>
                <a:gd name="connsiteX12" fmla="*/ 594278 w 958519"/>
                <a:gd name="connsiteY12" fmla="*/ 545767 h 794837"/>
                <a:gd name="connsiteX13" fmla="*/ 481942 w 958519"/>
                <a:gd name="connsiteY13" fmla="*/ 545306 h 794837"/>
                <a:gd name="connsiteX14" fmla="*/ 369607 w 958519"/>
                <a:gd name="connsiteY14" fmla="*/ 545306 h 794837"/>
                <a:gd name="connsiteX15" fmla="*/ 345666 w 958519"/>
                <a:gd name="connsiteY15" fmla="*/ 521826 h 794837"/>
                <a:gd name="connsiteX16" fmla="*/ 355795 w 958519"/>
                <a:gd name="connsiteY16" fmla="*/ 313269 h 794837"/>
                <a:gd name="connsiteX17" fmla="*/ 374211 w 958519"/>
                <a:gd name="connsiteY17" fmla="*/ 295775 h 794837"/>
                <a:gd name="connsiteX18" fmla="*/ 590135 w 958519"/>
                <a:gd name="connsiteY18" fmla="*/ 295775 h 794837"/>
                <a:gd name="connsiteX19" fmla="*/ 609011 w 958519"/>
                <a:gd name="connsiteY19" fmla="*/ 314651 h 794837"/>
                <a:gd name="connsiteX20" fmla="*/ 616342 w 958519"/>
                <a:gd name="connsiteY20" fmla="*/ 463262 h 794837"/>
                <a:gd name="connsiteX21" fmla="*/ 641779 w 958519"/>
                <a:gd name="connsiteY21" fmla="*/ 463326 h 794837"/>
                <a:gd name="connsiteX22" fmla="*/ 634331 w 958519"/>
                <a:gd name="connsiteY22" fmla="*/ 313730 h 794837"/>
                <a:gd name="connsiteX23" fmla="*/ 652747 w 958519"/>
                <a:gd name="connsiteY23" fmla="*/ 294854 h 794837"/>
                <a:gd name="connsiteX24" fmla="*/ 115471 w 958519"/>
                <a:gd name="connsiteY24" fmla="*/ 294854 h 794837"/>
                <a:gd name="connsiteX25" fmla="*/ 310677 w 958519"/>
                <a:gd name="connsiteY25" fmla="*/ 294854 h 794837"/>
                <a:gd name="connsiteX26" fmla="*/ 330474 w 958519"/>
                <a:gd name="connsiteY26" fmla="*/ 316032 h 794837"/>
                <a:gd name="connsiteX27" fmla="*/ 320346 w 958519"/>
                <a:gd name="connsiteY27" fmla="*/ 519985 h 794837"/>
                <a:gd name="connsiteX28" fmla="*/ 295024 w 958519"/>
                <a:gd name="connsiteY28" fmla="*/ 545307 h 794837"/>
                <a:gd name="connsiteX29" fmla="*/ 196499 w 958519"/>
                <a:gd name="connsiteY29" fmla="*/ 545307 h 794837"/>
                <a:gd name="connsiteX30" fmla="*/ 96134 w 958519"/>
                <a:gd name="connsiteY30" fmla="*/ 545307 h 794837"/>
                <a:gd name="connsiteX31" fmla="*/ 68050 w 958519"/>
                <a:gd name="connsiteY31" fmla="*/ 514460 h 794837"/>
                <a:gd name="connsiteX32" fmla="*/ 93832 w 958519"/>
                <a:gd name="connsiteY32" fmla="*/ 315572 h 794837"/>
                <a:gd name="connsiteX33" fmla="*/ 115471 w 958519"/>
                <a:gd name="connsiteY33" fmla="*/ 294854 h 794837"/>
                <a:gd name="connsiteX34" fmla="*/ 644460 w 958519"/>
                <a:gd name="connsiteY34" fmla="*/ 61896 h 794837"/>
                <a:gd name="connsiteX35" fmla="*/ 804215 w 958519"/>
                <a:gd name="connsiteY35" fmla="*/ 62357 h 794837"/>
                <a:gd name="connsiteX36" fmla="*/ 836443 w 958519"/>
                <a:gd name="connsiteY36" fmla="*/ 90901 h 794837"/>
                <a:gd name="connsiteX37" fmla="*/ 857621 w 958519"/>
                <a:gd name="connsiteY37" fmla="*/ 251118 h 794837"/>
                <a:gd name="connsiteX38" fmla="*/ 841968 w 958519"/>
                <a:gd name="connsiteY38" fmla="*/ 268153 h 794837"/>
                <a:gd name="connsiteX39" fmla="*/ 745746 w 958519"/>
                <a:gd name="connsiteY39" fmla="*/ 268153 h 794837"/>
                <a:gd name="connsiteX40" fmla="*/ 650905 w 958519"/>
                <a:gd name="connsiteY40" fmla="*/ 268153 h 794837"/>
                <a:gd name="connsiteX41" fmla="*/ 631109 w 958519"/>
                <a:gd name="connsiteY41" fmla="*/ 249737 h 794837"/>
                <a:gd name="connsiteX42" fmla="*/ 623282 w 958519"/>
                <a:gd name="connsiteY42" fmla="*/ 83074 h 794837"/>
                <a:gd name="connsiteX43" fmla="*/ 644460 w 958519"/>
                <a:gd name="connsiteY43" fmla="*/ 61896 h 794837"/>
                <a:gd name="connsiteX44" fmla="*/ 390324 w 958519"/>
                <a:gd name="connsiteY44" fmla="*/ 61896 h 794837"/>
                <a:gd name="connsiteX45" fmla="*/ 574941 w 958519"/>
                <a:gd name="connsiteY45" fmla="*/ 61896 h 794837"/>
                <a:gd name="connsiteX46" fmla="*/ 597500 w 958519"/>
                <a:gd name="connsiteY46" fmla="*/ 83074 h 794837"/>
                <a:gd name="connsiteX47" fmla="*/ 605327 w 958519"/>
                <a:gd name="connsiteY47" fmla="*/ 247895 h 794837"/>
                <a:gd name="connsiteX48" fmla="*/ 584609 w 958519"/>
                <a:gd name="connsiteY48" fmla="*/ 268152 h 794837"/>
                <a:gd name="connsiteX49" fmla="*/ 483323 w 958519"/>
                <a:gd name="connsiteY49" fmla="*/ 268152 h 794837"/>
                <a:gd name="connsiteX50" fmla="*/ 377894 w 958519"/>
                <a:gd name="connsiteY50" fmla="*/ 268152 h 794837"/>
                <a:gd name="connsiteX51" fmla="*/ 359478 w 958519"/>
                <a:gd name="connsiteY51" fmla="*/ 249276 h 794837"/>
                <a:gd name="connsiteX52" fmla="*/ 367305 w 958519"/>
                <a:gd name="connsiteY52" fmla="*/ 82614 h 794837"/>
                <a:gd name="connsiteX53" fmla="*/ 390324 w 958519"/>
                <a:gd name="connsiteY53" fmla="*/ 61896 h 794837"/>
                <a:gd name="connsiteX54" fmla="*/ 152302 w 958519"/>
                <a:gd name="connsiteY54" fmla="*/ 61896 h 794837"/>
                <a:gd name="connsiteX55" fmla="*/ 324488 w 958519"/>
                <a:gd name="connsiteY55" fmla="*/ 61896 h 794837"/>
                <a:gd name="connsiteX56" fmla="*/ 341522 w 958519"/>
                <a:gd name="connsiteY56" fmla="*/ 80312 h 794837"/>
                <a:gd name="connsiteX57" fmla="*/ 333696 w 958519"/>
                <a:gd name="connsiteY57" fmla="*/ 250197 h 794837"/>
                <a:gd name="connsiteX58" fmla="*/ 314820 w 958519"/>
                <a:gd name="connsiteY58" fmla="*/ 267692 h 794837"/>
                <a:gd name="connsiteX59" fmla="*/ 216757 w 958519"/>
                <a:gd name="connsiteY59" fmla="*/ 268152 h 794837"/>
                <a:gd name="connsiteX60" fmla="*/ 121916 w 958519"/>
                <a:gd name="connsiteY60" fmla="*/ 268152 h 794837"/>
                <a:gd name="connsiteX61" fmla="*/ 102580 w 958519"/>
                <a:gd name="connsiteY61" fmla="*/ 247435 h 794837"/>
                <a:gd name="connsiteX62" fmla="*/ 123758 w 958519"/>
                <a:gd name="connsiteY62" fmla="*/ 87217 h 794837"/>
                <a:gd name="connsiteX63" fmla="*/ 152302 w 958519"/>
                <a:gd name="connsiteY63" fmla="*/ 61896 h 794837"/>
                <a:gd name="connsiteX64" fmla="*/ 136187 w 958519"/>
                <a:gd name="connsiteY64" fmla="*/ 41639 h 794837"/>
                <a:gd name="connsiteX65" fmla="*/ 101198 w 958519"/>
                <a:gd name="connsiteY65" fmla="*/ 71564 h 794837"/>
                <a:gd name="connsiteX66" fmla="*/ 86465 w 958519"/>
                <a:gd name="connsiteY66" fmla="*/ 182979 h 794837"/>
                <a:gd name="connsiteX67" fmla="*/ 43188 w 958519"/>
                <a:gd name="connsiteY67" fmla="*/ 523209 h 794837"/>
                <a:gd name="connsiteX68" fmla="*/ 80020 w 958519"/>
                <a:gd name="connsiteY68" fmla="*/ 563723 h 794837"/>
                <a:gd name="connsiteX69" fmla="*/ 479180 w 958519"/>
                <a:gd name="connsiteY69" fmla="*/ 563723 h 794837"/>
                <a:gd name="connsiteX70" fmla="*/ 887546 w 958519"/>
                <a:gd name="connsiteY70" fmla="*/ 563263 h 794837"/>
                <a:gd name="connsiteX71" fmla="*/ 917932 w 958519"/>
                <a:gd name="connsiteY71" fmla="*/ 530115 h 794837"/>
                <a:gd name="connsiteX72" fmla="*/ 859462 w 958519"/>
                <a:gd name="connsiteY72" fmla="*/ 73406 h 794837"/>
                <a:gd name="connsiteX73" fmla="*/ 824012 w 958519"/>
                <a:gd name="connsiteY73" fmla="*/ 41639 h 794837"/>
                <a:gd name="connsiteX74" fmla="*/ 136187 w 958519"/>
                <a:gd name="connsiteY74" fmla="*/ 41639 h 794837"/>
                <a:gd name="connsiteX75" fmla="*/ 130202 w 958519"/>
                <a:gd name="connsiteY75" fmla="*/ 204 h 794837"/>
                <a:gd name="connsiteX76" fmla="*/ 342903 w 958519"/>
                <a:gd name="connsiteY76" fmla="*/ 204 h 794837"/>
                <a:gd name="connsiteX77" fmla="*/ 819408 w 958519"/>
                <a:gd name="connsiteY77" fmla="*/ 204 h 794837"/>
                <a:gd name="connsiteX78" fmla="*/ 899976 w 958519"/>
                <a:gd name="connsiteY78" fmla="*/ 71564 h 794837"/>
                <a:gd name="connsiteX79" fmla="*/ 957986 w 958519"/>
                <a:gd name="connsiteY79" fmla="*/ 528272 h 794837"/>
                <a:gd name="connsiteX80" fmla="*/ 904120 w 958519"/>
                <a:gd name="connsiteY80" fmla="*/ 636003 h 794837"/>
                <a:gd name="connsiteX81" fmla="*/ 870051 w 958519"/>
                <a:gd name="connsiteY81" fmla="*/ 643369 h 794837"/>
                <a:gd name="connsiteX82" fmla="*/ 707533 w 958519"/>
                <a:gd name="connsiteY82" fmla="*/ 643369 h 794837"/>
                <a:gd name="connsiteX83" fmla="*/ 536728 w 958519"/>
                <a:gd name="connsiteY83" fmla="*/ 642909 h 794837"/>
                <a:gd name="connsiteX84" fmla="*/ 521995 w 958519"/>
                <a:gd name="connsiteY84" fmla="*/ 661325 h 794837"/>
                <a:gd name="connsiteX85" fmla="*/ 547317 w 958519"/>
                <a:gd name="connsiteY85" fmla="*/ 770898 h 794837"/>
                <a:gd name="connsiteX86" fmla="*/ 531203 w 958519"/>
                <a:gd name="connsiteY86" fmla="*/ 792996 h 794837"/>
                <a:gd name="connsiteX87" fmla="*/ 423932 w 958519"/>
                <a:gd name="connsiteY87" fmla="*/ 792536 h 794837"/>
                <a:gd name="connsiteX88" fmla="*/ 411962 w 958519"/>
                <a:gd name="connsiteY88" fmla="*/ 775502 h 794837"/>
                <a:gd name="connsiteX89" fmla="*/ 436823 w 958519"/>
                <a:gd name="connsiteY89" fmla="*/ 664087 h 794837"/>
                <a:gd name="connsiteX90" fmla="*/ 419789 w 958519"/>
                <a:gd name="connsiteY90" fmla="*/ 643369 h 794837"/>
                <a:gd name="connsiteX91" fmla="*/ 103039 w 958519"/>
                <a:gd name="connsiteY91" fmla="*/ 643369 h 794837"/>
                <a:gd name="connsiteX92" fmla="*/ 832 w 958519"/>
                <a:gd name="connsiteY92" fmla="*/ 528732 h 794837"/>
                <a:gd name="connsiteX93" fmla="*/ 60683 w 958519"/>
                <a:gd name="connsiteY93" fmla="*/ 59594 h 794837"/>
                <a:gd name="connsiteX94" fmla="*/ 130202 w 958519"/>
                <a:gd name="connsiteY94" fmla="*/ 204 h 79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8519" h="794837">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1"/>
            </a:solidFill>
            <a:ln w="4596"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4761E601-E025-48CD-9F5D-301F067DA4FE}"/>
                </a:ext>
              </a:extLst>
            </p:cNvPr>
            <p:cNvSpPr/>
            <p:nvPr/>
          </p:nvSpPr>
          <p:spPr>
            <a:xfrm>
              <a:off x="4990334" y="2782010"/>
              <a:ext cx="609135" cy="505120"/>
            </a:xfrm>
            <a:custGeom>
              <a:avLst/>
              <a:gdLst>
                <a:gd name="connsiteX0" fmla="*/ 652747 w 958519"/>
                <a:gd name="connsiteY0" fmla="*/ 294854 h 794837"/>
                <a:gd name="connsiteX1" fmla="*/ 846112 w 958519"/>
                <a:gd name="connsiteY1" fmla="*/ 294854 h 794837"/>
                <a:gd name="connsiteX2" fmla="*/ 866369 w 958519"/>
                <a:gd name="connsiteY2" fmla="*/ 313270 h 794837"/>
                <a:gd name="connsiteX3" fmla="*/ 892151 w 958519"/>
                <a:gd name="connsiteY3" fmla="*/ 514000 h 794837"/>
                <a:gd name="connsiteX4" fmla="*/ 864527 w 958519"/>
                <a:gd name="connsiteY4" fmla="*/ 544846 h 794837"/>
                <a:gd name="connsiteX5" fmla="*/ 764623 w 958519"/>
                <a:gd name="connsiteY5" fmla="*/ 545307 h 794837"/>
                <a:gd name="connsiteX6" fmla="*/ 664256 w 958519"/>
                <a:gd name="connsiteY6" fmla="*/ 545307 h 794837"/>
                <a:gd name="connsiteX7" fmla="*/ 644920 w 958519"/>
                <a:gd name="connsiteY7" fmla="*/ 526431 h 794837"/>
                <a:gd name="connsiteX8" fmla="*/ 641880 w 958519"/>
                <a:gd name="connsiteY8" fmla="*/ 465357 h 794837"/>
                <a:gd name="connsiteX9" fmla="*/ 629441 w 958519"/>
                <a:gd name="connsiteY9" fmla="*/ 467387 h 794837"/>
                <a:gd name="connsiteX10" fmla="*/ 616525 w 958519"/>
                <a:gd name="connsiteY10" fmla="*/ 466971 h 794837"/>
                <a:gd name="connsiteX11" fmla="*/ 619140 w 958519"/>
                <a:gd name="connsiteY11" fmla="*/ 519985 h 794837"/>
                <a:gd name="connsiteX12" fmla="*/ 594278 w 958519"/>
                <a:gd name="connsiteY12" fmla="*/ 545767 h 794837"/>
                <a:gd name="connsiteX13" fmla="*/ 481942 w 958519"/>
                <a:gd name="connsiteY13" fmla="*/ 545306 h 794837"/>
                <a:gd name="connsiteX14" fmla="*/ 369607 w 958519"/>
                <a:gd name="connsiteY14" fmla="*/ 545306 h 794837"/>
                <a:gd name="connsiteX15" fmla="*/ 345666 w 958519"/>
                <a:gd name="connsiteY15" fmla="*/ 521826 h 794837"/>
                <a:gd name="connsiteX16" fmla="*/ 355795 w 958519"/>
                <a:gd name="connsiteY16" fmla="*/ 313269 h 794837"/>
                <a:gd name="connsiteX17" fmla="*/ 374211 w 958519"/>
                <a:gd name="connsiteY17" fmla="*/ 295775 h 794837"/>
                <a:gd name="connsiteX18" fmla="*/ 590135 w 958519"/>
                <a:gd name="connsiteY18" fmla="*/ 295775 h 794837"/>
                <a:gd name="connsiteX19" fmla="*/ 609011 w 958519"/>
                <a:gd name="connsiteY19" fmla="*/ 314651 h 794837"/>
                <a:gd name="connsiteX20" fmla="*/ 616342 w 958519"/>
                <a:gd name="connsiteY20" fmla="*/ 463262 h 794837"/>
                <a:gd name="connsiteX21" fmla="*/ 641779 w 958519"/>
                <a:gd name="connsiteY21" fmla="*/ 463326 h 794837"/>
                <a:gd name="connsiteX22" fmla="*/ 634331 w 958519"/>
                <a:gd name="connsiteY22" fmla="*/ 313730 h 794837"/>
                <a:gd name="connsiteX23" fmla="*/ 652747 w 958519"/>
                <a:gd name="connsiteY23" fmla="*/ 294854 h 794837"/>
                <a:gd name="connsiteX24" fmla="*/ 115471 w 958519"/>
                <a:gd name="connsiteY24" fmla="*/ 294854 h 794837"/>
                <a:gd name="connsiteX25" fmla="*/ 310677 w 958519"/>
                <a:gd name="connsiteY25" fmla="*/ 294854 h 794837"/>
                <a:gd name="connsiteX26" fmla="*/ 330474 w 958519"/>
                <a:gd name="connsiteY26" fmla="*/ 316032 h 794837"/>
                <a:gd name="connsiteX27" fmla="*/ 320346 w 958519"/>
                <a:gd name="connsiteY27" fmla="*/ 519985 h 794837"/>
                <a:gd name="connsiteX28" fmla="*/ 295024 w 958519"/>
                <a:gd name="connsiteY28" fmla="*/ 545307 h 794837"/>
                <a:gd name="connsiteX29" fmla="*/ 196499 w 958519"/>
                <a:gd name="connsiteY29" fmla="*/ 545307 h 794837"/>
                <a:gd name="connsiteX30" fmla="*/ 96134 w 958519"/>
                <a:gd name="connsiteY30" fmla="*/ 545307 h 794837"/>
                <a:gd name="connsiteX31" fmla="*/ 68050 w 958519"/>
                <a:gd name="connsiteY31" fmla="*/ 514460 h 794837"/>
                <a:gd name="connsiteX32" fmla="*/ 93832 w 958519"/>
                <a:gd name="connsiteY32" fmla="*/ 315572 h 794837"/>
                <a:gd name="connsiteX33" fmla="*/ 115471 w 958519"/>
                <a:gd name="connsiteY33" fmla="*/ 294854 h 794837"/>
                <a:gd name="connsiteX34" fmla="*/ 644460 w 958519"/>
                <a:gd name="connsiteY34" fmla="*/ 61896 h 794837"/>
                <a:gd name="connsiteX35" fmla="*/ 804215 w 958519"/>
                <a:gd name="connsiteY35" fmla="*/ 62357 h 794837"/>
                <a:gd name="connsiteX36" fmla="*/ 836443 w 958519"/>
                <a:gd name="connsiteY36" fmla="*/ 90901 h 794837"/>
                <a:gd name="connsiteX37" fmla="*/ 857621 w 958519"/>
                <a:gd name="connsiteY37" fmla="*/ 251118 h 794837"/>
                <a:gd name="connsiteX38" fmla="*/ 841968 w 958519"/>
                <a:gd name="connsiteY38" fmla="*/ 268153 h 794837"/>
                <a:gd name="connsiteX39" fmla="*/ 745746 w 958519"/>
                <a:gd name="connsiteY39" fmla="*/ 268153 h 794837"/>
                <a:gd name="connsiteX40" fmla="*/ 650905 w 958519"/>
                <a:gd name="connsiteY40" fmla="*/ 268153 h 794837"/>
                <a:gd name="connsiteX41" fmla="*/ 631109 w 958519"/>
                <a:gd name="connsiteY41" fmla="*/ 249737 h 794837"/>
                <a:gd name="connsiteX42" fmla="*/ 623282 w 958519"/>
                <a:gd name="connsiteY42" fmla="*/ 83074 h 794837"/>
                <a:gd name="connsiteX43" fmla="*/ 644460 w 958519"/>
                <a:gd name="connsiteY43" fmla="*/ 61896 h 794837"/>
                <a:gd name="connsiteX44" fmla="*/ 390324 w 958519"/>
                <a:gd name="connsiteY44" fmla="*/ 61896 h 794837"/>
                <a:gd name="connsiteX45" fmla="*/ 574941 w 958519"/>
                <a:gd name="connsiteY45" fmla="*/ 61896 h 794837"/>
                <a:gd name="connsiteX46" fmla="*/ 597500 w 958519"/>
                <a:gd name="connsiteY46" fmla="*/ 83074 h 794837"/>
                <a:gd name="connsiteX47" fmla="*/ 605327 w 958519"/>
                <a:gd name="connsiteY47" fmla="*/ 247895 h 794837"/>
                <a:gd name="connsiteX48" fmla="*/ 584609 w 958519"/>
                <a:gd name="connsiteY48" fmla="*/ 268152 h 794837"/>
                <a:gd name="connsiteX49" fmla="*/ 483323 w 958519"/>
                <a:gd name="connsiteY49" fmla="*/ 268152 h 794837"/>
                <a:gd name="connsiteX50" fmla="*/ 377894 w 958519"/>
                <a:gd name="connsiteY50" fmla="*/ 268152 h 794837"/>
                <a:gd name="connsiteX51" fmla="*/ 359478 w 958519"/>
                <a:gd name="connsiteY51" fmla="*/ 249276 h 794837"/>
                <a:gd name="connsiteX52" fmla="*/ 367305 w 958519"/>
                <a:gd name="connsiteY52" fmla="*/ 82614 h 794837"/>
                <a:gd name="connsiteX53" fmla="*/ 390324 w 958519"/>
                <a:gd name="connsiteY53" fmla="*/ 61896 h 794837"/>
                <a:gd name="connsiteX54" fmla="*/ 152302 w 958519"/>
                <a:gd name="connsiteY54" fmla="*/ 61896 h 794837"/>
                <a:gd name="connsiteX55" fmla="*/ 324488 w 958519"/>
                <a:gd name="connsiteY55" fmla="*/ 61896 h 794837"/>
                <a:gd name="connsiteX56" fmla="*/ 341522 w 958519"/>
                <a:gd name="connsiteY56" fmla="*/ 80312 h 794837"/>
                <a:gd name="connsiteX57" fmla="*/ 333696 w 958519"/>
                <a:gd name="connsiteY57" fmla="*/ 250197 h 794837"/>
                <a:gd name="connsiteX58" fmla="*/ 314820 w 958519"/>
                <a:gd name="connsiteY58" fmla="*/ 267692 h 794837"/>
                <a:gd name="connsiteX59" fmla="*/ 216757 w 958519"/>
                <a:gd name="connsiteY59" fmla="*/ 268152 h 794837"/>
                <a:gd name="connsiteX60" fmla="*/ 121916 w 958519"/>
                <a:gd name="connsiteY60" fmla="*/ 268152 h 794837"/>
                <a:gd name="connsiteX61" fmla="*/ 102580 w 958519"/>
                <a:gd name="connsiteY61" fmla="*/ 247435 h 794837"/>
                <a:gd name="connsiteX62" fmla="*/ 123758 w 958519"/>
                <a:gd name="connsiteY62" fmla="*/ 87217 h 794837"/>
                <a:gd name="connsiteX63" fmla="*/ 152302 w 958519"/>
                <a:gd name="connsiteY63" fmla="*/ 61896 h 794837"/>
                <a:gd name="connsiteX64" fmla="*/ 136187 w 958519"/>
                <a:gd name="connsiteY64" fmla="*/ 41639 h 794837"/>
                <a:gd name="connsiteX65" fmla="*/ 101198 w 958519"/>
                <a:gd name="connsiteY65" fmla="*/ 71564 h 794837"/>
                <a:gd name="connsiteX66" fmla="*/ 86465 w 958519"/>
                <a:gd name="connsiteY66" fmla="*/ 182979 h 794837"/>
                <a:gd name="connsiteX67" fmla="*/ 43188 w 958519"/>
                <a:gd name="connsiteY67" fmla="*/ 523209 h 794837"/>
                <a:gd name="connsiteX68" fmla="*/ 80020 w 958519"/>
                <a:gd name="connsiteY68" fmla="*/ 563723 h 794837"/>
                <a:gd name="connsiteX69" fmla="*/ 479180 w 958519"/>
                <a:gd name="connsiteY69" fmla="*/ 563723 h 794837"/>
                <a:gd name="connsiteX70" fmla="*/ 887546 w 958519"/>
                <a:gd name="connsiteY70" fmla="*/ 563263 h 794837"/>
                <a:gd name="connsiteX71" fmla="*/ 917932 w 958519"/>
                <a:gd name="connsiteY71" fmla="*/ 530115 h 794837"/>
                <a:gd name="connsiteX72" fmla="*/ 859462 w 958519"/>
                <a:gd name="connsiteY72" fmla="*/ 73406 h 794837"/>
                <a:gd name="connsiteX73" fmla="*/ 824012 w 958519"/>
                <a:gd name="connsiteY73" fmla="*/ 41639 h 794837"/>
                <a:gd name="connsiteX74" fmla="*/ 136187 w 958519"/>
                <a:gd name="connsiteY74" fmla="*/ 41639 h 794837"/>
                <a:gd name="connsiteX75" fmla="*/ 130202 w 958519"/>
                <a:gd name="connsiteY75" fmla="*/ 204 h 794837"/>
                <a:gd name="connsiteX76" fmla="*/ 342903 w 958519"/>
                <a:gd name="connsiteY76" fmla="*/ 204 h 794837"/>
                <a:gd name="connsiteX77" fmla="*/ 819408 w 958519"/>
                <a:gd name="connsiteY77" fmla="*/ 204 h 794837"/>
                <a:gd name="connsiteX78" fmla="*/ 899976 w 958519"/>
                <a:gd name="connsiteY78" fmla="*/ 71564 h 794837"/>
                <a:gd name="connsiteX79" fmla="*/ 957986 w 958519"/>
                <a:gd name="connsiteY79" fmla="*/ 528272 h 794837"/>
                <a:gd name="connsiteX80" fmla="*/ 904120 w 958519"/>
                <a:gd name="connsiteY80" fmla="*/ 636003 h 794837"/>
                <a:gd name="connsiteX81" fmla="*/ 870051 w 958519"/>
                <a:gd name="connsiteY81" fmla="*/ 643369 h 794837"/>
                <a:gd name="connsiteX82" fmla="*/ 707533 w 958519"/>
                <a:gd name="connsiteY82" fmla="*/ 643369 h 794837"/>
                <a:gd name="connsiteX83" fmla="*/ 536728 w 958519"/>
                <a:gd name="connsiteY83" fmla="*/ 642909 h 794837"/>
                <a:gd name="connsiteX84" fmla="*/ 521995 w 958519"/>
                <a:gd name="connsiteY84" fmla="*/ 661325 h 794837"/>
                <a:gd name="connsiteX85" fmla="*/ 547317 w 958519"/>
                <a:gd name="connsiteY85" fmla="*/ 770898 h 794837"/>
                <a:gd name="connsiteX86" fmla="*/ 531203 w 958519"/>
                <a:gd name="connsiteY86" fmla="*/ 792996 h 794837"/>
                <a:gd name="connsiteX87" fmla="*/ 423932 w 958519"/>
                <a:gd name="connsiteY87" fmla="*/ 792536 h 794837"/>
                <a:gd name="connsiteX88" fmla="*/ 411962 w 958519"/>
                <a:gd name="connsiteY88" fmla="*/ 775502 h 794837"/>
                <a:gd name="connsiteX89" fmla="*/ 436823 w 958519"/>
                <a:gd name="connsiteY89" fmla="*/ 664087 h 794837"/>
                <a:gd name="connsiteX90" fmla="*/ 419789 w 958519"/>
                <a:gd name="connsiteY90" fmla="*/ 643369 h 794837"/>
                <a:gd name="connsiteX91" fmla="*/ 103039 w 958519"/>
                <a:gd name="connsiteY91" fmla="*/ 643369 h 794837"/>
                <a:gd name="connsiteX92" fmla="*/ 832 w 958519"/>
                <a:gd name="connsiteY92" fmla="*/ 528732 h 794837"/>
                <a:gd name="connsiteX93" fmla="*/ 60683 w 958519"/>
                <a:gd name="connsiteY93" fmla="*/ 59594 h 794837"/>
                <a:gd name="connsiteX94" fmla="*/ 130202 w 958519"/>
                <a:gd name="connsiteY94" fmla="*/ 204 h 79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8519" h="794837">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1"/>
            </a:solidFill>
            <a:ln w="4596"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C7E79BEC-BD2C-4EA9-AA15-040318662F43}"/>
                </a:ext>
              </a:extLst>
            </p:cNvPr>
            <p:cNvSpPr/>
            <p:nvPr/>
          </p:nvSpPr>
          <p:spPr>
            <a:xfrm>
              <a:off x="5589947" y="2972095"/>
              <a:ext cx="379909" cy="315035"/>
            </a:xfrm>
            <a:custGeom>
              <a:avLst/>
              <a:gdLst>
                <a:gd name="connsiteX0" fmla="*/ 652747 w 958519"/>
                <a:gd name="connsiteY0" fmla="*/ 294854 h 794837"/>
                <a:gd name="connsiteX1" fmla="*/ 846112 w 958519"/>
                <a:gd name="connsiteY1" fmla="*/ 294854 h 794837"/>
                <a:gd name="connsiteX2" fmla="*/ 866369 w 958519"/>
                <a:gd name="connsiteY2" fmla="*/ 313270 h 794837"/>
                <a:gd name="connsiteX3" fmla="*/ 892151 w 958519"/>
                <a:gd name="connsiteY3" fmla="*/ 514000 h 794837"/>
                <a:gd name="connsiteX4" fmla="*/ 864527 w 958519"/>
                <a:gd name="connsiteY4" fmla="*/ 544846 h 794837"/>
                <a:gd name="connsiteX5" fmla="*/ 764623 w 958519"/>
                <a:gd name="connsiteY5" fmla="*/ 545307 h 794837"/>
                <a:gd name="connsiteX6" fmla="*/ 664256 w 958519"/>
                <a:gd name="connsiteY6" fmla="*/ 545307 h 794837"/>
                <a:gd name="connsiteX7" fmla="*/ 644920 w 958519"/>
                <a:gd name="connsiteY7" fmla="*/ 526431 h 794837"/>
                <a:gd name="connsiteX8" fmla="*/ 641880 w 958519"/>
                <a:gd name="connsiteY8" fmla="*/ 465357 h 794837"/>
                <a:gd name="connsiteX9" fmla="*/ 629441 w 958519"/>
                <a:gd name="connsiteY9" fmla="*/ 467387 h 794837"/>
                <a:gd name="connsiteX10" fmla="*/ 616525 w 958519"/>
                <a:gd name="connsiteY10" fmla="*/ 466971 h 794837"/>
                <a:gd name="connsiteX11" fmla="*/ 619140 w 958519"/>
                <a:gd name="connsiteY11" fmla="*/ 519985 h 794837"/>
                <a:gd name="connsiteX12" fmla="*/ 594278 w 958519"/>
                <a:gd name="connsiteY12" fmla="*/ 545767 h 794837"/>
                <a:gd name="connsiteX13" fmla="*/ 481942 w 958519"/>
                <a:gd name="connsiteY13" fmla="*/ 545306 h 794837"/>
                <a:gd name="connsiteX14" fmla="*/ 369607 w 958519"/>
                <a:gd name="connsiteY14" fmla="*/ 545306 h 794837"/>
                <a:gd name="connsiteX15" fmla="*/ 345666 w 958519"/>
                <a:gd name="connsiteY15" fmla="*/ 521826 h 794837"/>
                <a:gd name="connsiteX16" fmla="*/ 355795 w 958519"/>
                <a:gd name="connsiteY16" fmla="*/ 313269 h 794837"/>
                <a:gd name="connsiteX17" fmla="*/ 374211 w 958519"/>
                <a:gd name="connsiteY17" fmla="*/ 295775 h 794837"/>
                <a:gd name="connsiteX18" fmla="*/ 590135 w 958519"/>
                <a:gd name="connsiteY18" fmla="*/ 295775 h 794837"/>
                <a:gd name="connsiteX19" fmla="*/ 609011 w 958519"/>
                <a:gd name="connsiteY19" fmla="*/ 314651 h 794837"/>
                <a:gd name="connsiteX20" fmla="*/ 616342 w 958519"/>
                <a:gd name="connsiteY20" fmla="*/ 463262 h 794837"/>
                <a:gd name="connsiteX21" fmla="*/ 641779 w 958519"/>
                <a:gd name="connsiteY21" fmla="*/ 463326 h 794837"/>
                <a:gd name="connsiteX22" fmla="*/ 634331 w 958519"/>
                <a:gd name="connsiteY22" fmla="*/ 313730 h 794837"/>
                <a:gd name="connsiteX23" fmla="*/ 652747 w 958519"/>
                <a:gd name="connsiteY23" fmla="*/ 294854 h 794837"/>
                <a:gd name="connsiteX24" fmla="*/ 115471 w 958519"/>
                <a:gd name="connsiteY24" fmla="*/ 294854 h 794837"/>
                <a:gd name="connsiteX25" fmla="*/ 310677 w 958519"/>
                <a:gd name="connsiteY25" fmla="*/ 294854 h 794837"/>
                <a:gd name="connsiteX26" fmla="*/ 330474 w 958519"/>
                <a:gd name="connsiteY26" fmla="*/ 316032 h 794837"/>
                <a:gd name="connsiteX27" fmla="*/ 320346 w 958519"/>
                <a:gd name="connsiteY27" fmla="*/ 519985 h 794837"/>
                <a:gd name="connsiteX28" fmla="*/ 295024 w 958519"/>
                <a:gd name="connsiteY28" fmla="*/ 545307 h 794837"/>
                <a:gd name="connsiteX29" fmla="*/ 196499 w 958519"/>
                <a:gd name="connsiteY29" fmla="*/ 545307 h 794837"/>
                <a:gd name="connsiteX30" fmla="*/ 96134 w 958519"/>
                <a:gd name="connsiteY30" fmla="*/ 545307 h 794837"/>
                <a:gd name="connsiteX31" fmla="*/ 68050 w 958519"/>
                <a:gd name="connsiteY31" fmla="*/ 514460 h 794837"/>
                <a:gd name="connsiteX32" fmla="*/ 93832 w 958519"/>
                <a:gd name="connsiteY32" fmla="*/ 315572 h 794837"/>
                <a:gd name="connsiteX33" fmla="*/ 115471 w 958519"/>
                <a:gd name="connsiteY33" fmla="*/ 294854 h 794837"/>
                <a:gd name="connsiteX34" fmla="*/ 644460 w 958519"/>
                <a:gd name="connsiteY34" fmla="*/ 61896 h 794837"/>
                <a:gd name="connsiteX35" fmla="*/ 804215 w 958519"/>
                <a:gd name="connsiteY35" fmla="*/ 62357 h 794837"/>
                <a:gd name="connsiteX36" fmla="*/ 836443 w 958519"/>
                <a:gd name="connsiteY36" fmla="*/ 90901 h 794837"/>
                <a:gd name="connsiteX37" fmla="*/ 857621 w 958519"/>
                <a:gd name="connsiteY37" fmla="*/ 251118 h 794837"/>
                <a:gd name="connsiteX38" fmla="*/ 841968 w 958519"/>
                <a:gd name="connsiteY38" fmla="*/ 268153 h 794837"/>
                <a:gd name="connsiteX39" fmla="*/ 745746 w 958519"/>
                <a:gd name="connsiteY39" fmla="*/ 268153 h 794837"/>
                <a:gd name="connsiteX40" fmla="*/ 650905 w 958519"/>
                <a:gd name="connsiteY40" fmla="*/ 268153 h 794837"/>
                <a:gd name="connsiteX41" fmla="*/ 631109 w 958519"/>
                <a:gd name="connsiteY41" fmla="*/ 249737 h 794837"/>
                <a:gd name="connsiteX42" fmla="*/ 623282 w 958519"/>
                <a:gd name="connsiteY42" fmla="*/ 83074 h 794837"/>
                <a:gd name="connsiteX43" fmla="*/ 644460 w 958519"/>
                <a:gd name="connsiteY43" fmla="*/ 61896 h 794837"/>
                <a:gd name="connsiteX44" fmla="*/ 390324 w 958519"/>
                <a:gd name="connsiteY44" fmla="*/ 61896 h 794837"/>
                <a:gd name="connsiteX45" fmla="*/ 574941 w 958519"/>
                <a:gd name="connsiteY45" fmla="*/ 61896 h 794837"/>
                <a:gd name="connsiteX46" fmla="*/ 597500 w 958519"/>
                <a:gd name="connsiteY46" fmla="*/ 83074 h 794837"/>
                <a:gd name="connsiteX47" fmla="*/ 605327 w 958519"/>
                <a:gd name="connsiteY47" fmla="*/ 247895 h 794837"/>
                <a:gd name="connsiteX48" fmla="*/ 584609 w 958519"/>
                <a:gd name="connsiteY48" fmla="*/ 268152 h 794837"/>
                <a:gd name="connsiteX49" fmla="*/ 483323 w 958519"/>
                <a:gd name="connsiteY49" fmla="*/ 268152 h 794837"/>
                <a:gd name="connsiteX50" fmla="*/ 377894 w 958519"/>
                <a:gd name="connsiteY50" fmla="*/ 268152 h 794837"/>
                <a:gd name="connsiteX51" fmla="*/ 359478 w 958519"/>
                <a:gd name="connsiteY51" fmla="*/ 249276 h 794837"/>
                <a:gd name="connsiteX52" fmla="*/ 367305 w 958519"/>
                <a:gd name="connsiteY52" fmla="*/ 82614 h 794837"/>
                <a:gd name="connsiteX53" fmla="*/ 390324 w 958519"/>
                <a:gd name="connsiteY53" fmla="*/ 61896 h 794837"/>
                <a:gd name="connsiteX54" fmla="*/ 152302 w 958519"/>
                <a:gd name="connsiteY54" fmla="*/ 61896 h 794837"/>
                <a:gd name="connsiteX55" fmla="*/ 324488 w 958519"/>
                <a:gd name="connsiteY55" fmla="*/ 61896 h 794837"/>
                <a:gd name="connsiteX56" fmla="*/ 341522 w 958519"/>
                <a:gd name="connsiteY56" fmla="*/ 80312 h 794837"/>
                <a:gd name="connsiteX57" fmla="*/ 333696 w 958519"/>
                <a:gd name="connsiteY57" fmla="*/ 250197 h 794837"/>
                <a:gd name="connsiteX58" fmla="*/ 314820 w 958519"/>
                <a:gd name="connsiteY58" fmla="*/ 267692 h 794837"/>
                <a:gd name="connsiteX59" fmla="*/ 216757 w 958519"/>
                <a:gd name="connsiteY59" fmla="*/ 268152 h 794837"/>
                <a:gd name="connsiteX60" fmla="*/ 121916 w 958519"/>
                <a:gd name="connsiteY60" fmla="*/ 268152 h 794837"/>
                <a:gd name="connsiteX61" fmla="*/ 102580 w 958519"/>
                <a:gd name="connsiteY61" fmla="*/ 247435 h 794837"/>
                <a:gd name="connsiteX62" fmla="*/ 123758 w 958519"/>
                <a:gd name="connsiteY62" fmla="*/ 87217 h 794837"/>
                <a:gd name="connsiteX63" fmla="*/ 152302 w 958519"/>
                <a:gd name="connsiteY63" fmla="*/ 61896 h 794837"/>
                <a:gd name="connsiteX64" fmla="*/ 136187 w 958519"/>
                <a:gd name="connsiteY64" fmla="*/ 41639 h 794837"/>
                <a:gd name="connsiteX65" fmla="*/ 101198 w 958519"/>
                <a:gd name="connsiteY65" fmla="*/ 71564 h 794837"/>
                <a:gd name="connsiteX66" fmla="*/ 86465 w 958519"/>
                <a:gd name="connsiteY66" fmla="*/ 182979 h 794837"/>
                <a:gd name="connsiteX67" fmla="*/ 43188 w 958519"/>
                <a:gd name="connsiteY67" fmla="*/ 523209 h 794837"/>
                <a:gd name="connsiteX68" fmla="*/ 80020 w 958519"/>
                <a:gd name="connsiteY68" fmla="*/ 563723 h 794837"/>
                <a:gd name="connsiteX69" fmla="*/ 479180 w 958519"/>
                <a:gd name="connsiteY69" fmla="*/ 563723 h 794837"/>
                <a:gd name="connsiteX70" fmla="*/ 887546 w 958519"/>
                <a:gd name="connsiteY70" fmla="*/ 563263 h 794837"/>
                <a:gd name="connsiteX71" fmla="*/ 917932 w 958519"/>
                <a:gd name="connsiteY71" fmla="*/ 530115 h 794837"/>
                <a:gd name="connsiteX72" fmla="*/ 859462 w 958519"/>
                <a:gd name="connsiteY72" fmla="*/ 73406 h 794837"/>
                <a:gd name="connsiteX73" fmla="*/ 824012 w 958519"/>
                <a:gd name="connsiteY73" fmla="*/ 41639 h 794837"/>
                <a:gd name="connsiteX74" fmla="*/ 136187 w 958519"/>
                <a:gd name="connsiteY74" fmla="*/ 41639 h 794837"/>
                <a:gd name="connsiteX75" fmla="*/ 130202 w 958519"/>
                <a:gd name="connsiteY75" fmla="*/ 204 h 794837"/>
                <a:gd name="connsiteX76" fmla="*/ 342903 w 958519"/>
                <a:gd name="connsiteY76" fmla="*/ 204 h 794837"/>
                <a:gd name="connsiteX77" fmla="*/ 819408 w 958519"/>
                <a:gd name="connsiteY77" fmla="*/ 204 h 794837"/>
                <a:gd name="connsiteX78" fmla="*/ 899976 w 958519"/>
                <a:gd name="connsiteY78" fmla="*/ 71564 h 794837"/>
                <a:gd name="connsiteX79" fmla="*/ 957986 w 958519"/>
                <a:gd name="connsiteY79" fmla="*/ 528272 h 794837"/>
                <a:gd name="connsiteX80" fmla="*/ 904120 w 958519"/>
                <a:gd name="connsiteY80" fmla="*/ 636003 h 794837"/>
                <a:gd name="connsiteX81" fmla="*/ 870051 w 958519"/>
                <a:gd name="connsiteY81" fmla="*/ 643369 h 794837"/>
                <a:gd name="connsiteX82" fmla="*/ 707533 w 958519"/>
                <a:gd name="connsiteY82" fmla="*/ 643369 h 794837"/>
                <a:gd name="connsiteX83" fmla="*/ 536728 w 958519"/>
                <a:gd name="connsiteY83" fmla="*/ 642909 h 794837"/>
                <a:gd name="connsiteX84" fmla="*/ 521995 w 958519"/>
                <a:gd name="connsiteY84" fmla="*/ 661325 h 794837"/>
                <a:gd name="connsiteX85" fmla="*/ 547317 w 958519"/>
                <a:gd name="connsiteY85" fmla="*/ 770898 h 794837"/>
                <a:gd name="connsiteX86" fmla="*/ 531203 w 958519"/>
                <a:gd name="connsiteY86" fmla="*/ 792996 h 794837"/>
                <a:gd name="connsiteX87" fmla="*/ 423932 w 958519"/>
                <a:gd name="connsiteY87" fmla="*/ 792536 h 794837"/>
                <a:gd name="connsiteX88" fmla="*/ 411962 w 958519"/>
                <a:gd name="connsiteY88" fmla="*/ 775502 h 794837"/>
                <a:gd name="connsiteX89" fmla="*/ 436823 w 958519"/>
                <a:gd name="connsiteY89" fmla="*/ 664087 h 794837"/>
                <a:gd name="connsiteX90" fmla="*/ 419789 w 958519"/>
                <a:gd name="connsiteY90" fmla="*/ 643369 h 794837"/>
                <a:gd name="connsiteX91" fmla="*/ 103039 w 958519"/>
                <a:gd name="connsiteY91" fmla="*/ 643369 h 794837"/>
                <a:gd name="connsiteX92" fmla="*/ 832 w 958519"/>
                <a:gd name="connsiteY92" fmla="*/ 528732 h 794837"/>
                <a:gd name="connsiteX93" fmla="*/ 60683 w 958519"/>
                <a:gd name="connsiteY93" fmla="*/ 59594 h 794837"/>
                <a:gd name="connsiteX94" fmla="*/ 130202 w 958519"/>
                <a:gd name="connsiteY94" fmla="*/ 204 h 79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8519" h="794837">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1"/>
            </a:solidFill>
            <a:ln w="4596"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A86273BA-E6AD-48DB-8FB4-3FC95F003612}"/>
                </a:ext>
              </a:extLst>
            </p:cNvPr>
            <p:cNvSpPr/>
            <p:nvPr/>
          </p:nvSpPr>
          <p:spPr>
            <a:xfrm>
              <a:off x="5965674" y="3035109"/>
              <a:ext cx="303918" cy="252021"/>
            </a:xfrm>
            <a:custGeom>
              <a:avLst/>
              <a:gdLst>
                <a:gd name="connsiteX0" fmla="*/ 652747 w 958519"/>
                <a:gd name="connsiteY0" fmla="*/ 294854 h 794837"/>
                <a:gd name="connsiteX1" fmla="*/ 846112 w 958519"/>
                <a:gd name="connsiteY1" fmla="*/ 294854 h 794837"/>
                <a:gd name="connsiteX2" fmla="*/ 866369 w 958519"/>
                <a:gd name="connsiteY2" fmla="*/ 313270 h 794837"/>
                <a:gd name="connsiteX3" fmla="*/ 892151 w 958519"/>
                <a:gd name="connsiteY3" fmla="*/ 514000 h 794837"/>
                <a:gd name="connsiteX4" fmla="*/ 864527 w 958519"/>
                <a:gd name="connsiteY4" fmla="*/ 544846 h 794837"/>
                <a:gd name="connsiteX5" fmla="*/ 764623 w 958519"/>
                <a:gd name="connsiteY5" fmla="*/ 545307 h 794837"/>
                <a:gd name="connsiteX6" fmla="*/ 664256 w 958519"/>
                <a:gd name="connsiteY6" fmla="*/ 545307 h 794837"/>
                <a:gd name="connsiteX7" fmla="*/ 644920 w 958519"/>
                <a:gd name="connsiteY7" fmla="*/ 526431 h 794837"/>
                <a:gd name="connsiteX8" fmla="*/ 641880 w 958519"/>
                <a:gd name="connsiteY8" fmla="*/ 465357 h 794837"/>
                <a:gd name="connsiteX9" fmla="*/ 629441 w 958519"/>
                <a:gd name="connsiteY9" fmla="*/ 467387 h 794837"/>
                <a:gd name="connsiteX10" fmla="*/ 616525 w 958519"/>
                <a:gd name="connsiteY10" fmla="*/ 466971 h 794837"/>
                <a:gd name="connsiteX11" fmla="*/ 619140 w 958519"/>
                <a:gd name="connsiteY11" fmla="*/ 519985 h 794837"/>
                <a:gd name="connsiteX12" fmla="*/ 594278 w 958519"/>
                <a:gd name="connsiteY12" fmla="*/ 545767 h 794837"/>
                <a:gd name="connsiteX13" fmla="*/ 481942 w 958519"/>
                <a:gd name="connsiteY13" fmla="*/ 545306 h 794837"/>
                <a:gd name="connsiteX14" fmla="*/ 369607 w 958519"/>
                <a:gd name="connsiteY14" fmla="*/ 545306 h 794837"/>
                <a:gd name="connsiteX15" fmla="*/ 345666 w 958519"/>
                <a:gd name="connsiteY15" fmla="*/ 521826 h 794837"/>
                <a:gd name="connsiteX16" fmla="*/ 355795 w 958519"/>
                <a:gd name="connsiteY16" fmla="*/ 313269 h 794837"/>
                <a:gd name="connsiteX17" fmla="*/ 374211 w 958519"/>
                <a:gd name="connsiteY17" fmla="*/ 295775 h 794837"/>
                <a:gd name="connsiteX18" fmla="*/ 590135 w 958519"/>
                <a:gd name="connsiteY18" fmla="*/ 295775 h 794837"/>
                <a:gd name="connsiteX19" fmla="*/ 609011 w 958519"/>
                <a:gd name="connsiteY19" fmla="*/ 314651 h 794837"/>
                <a:gd name="connsiteX20" fmla="*/ 616342 w 958519"/>
                <a:gd name="connsiteY20" fmla="*/ 463262 h 794837"/>
                <a:gd name="connsiteX21" fmla="*/ 641779 w 958519"/>
                <a:gd name="connsiteY21" fmla="*/ 463326 h 794837"/>
                <a:gd name="connsiteX22" fmla="*/ 634331 w 958519"/>
                <a:gd name="connsiteY22" fmla="*/ 313730 h 794837"/>
                <a:gd name="connsiteX23" fmla="*/ 652747 w 958519"/>
                <a:gd name="connsiteY23" fmla="*/ 294854 h 794837"/>
                <a:gd name="connsiteX24" fmla="*/ 115471 w 958519"/>
                <a:gd name="connsiteY24" fmla="*/ 294854 h 794837"/>
                <a:gd name="connsiteX25" fmla="*/ 310677 w 958519"/>
                <a:gd name="connsiteY25" fmla="*/ 294854 h 794837"/>
                <a:gd name="connsiteX26" fmla="*/ 330474 w 958519"/>
                <a:gd name="connsiteY26" fmla="*/ 316032 h 794837"/>
                <a:gd name="connsiteX27" fmla="*/ 320346 w 958519"/>
                <a:gd name="connsiteY27" fmla="*/ 519985 h 794837"/>
                <a:gd name="connsiteX28" fmla="*/ 295024 w 958519"/>
                <a:gd name="connsiteY28" fmla="*/ 545307 h 794837"/>
                <a:gd name="connsiteX29" fmla="*/ 196499 w 958519"/>
                <a:gd name="connsiteY29" fmla="*/ 545307 h 794837"/>
                <a:gd name="connsiteX30" fmla="*/ 96134 w 958519"/>
                <a:gd name="connsiteY30" fmla="*/ 545307 h 794837"/>
                <a:gd name="connsiteX31" fmla="*/ 68050 w 958519"/>
                <a:gd name="connsiteY31" fmla="*/ 514460 h 794837"/>
                <a:gd name="connsiteX32" fmla="*/ 93832 w 958519"/>
                <a:gd name="connsiteY32" fmla="*/ 315572 h 794837"/>
                <a:gd name="connsiteX33" fmla="*/ 115471 w 958519"/>
                <a:gd name="connsiteY33" fmla="*/ 294854 h 794837"/>
                <a:gd name="connsiteX34" fmla="*/ 644460 w 958519"/>
                <a:gd name="connsiteY34" fmla="*/ 61896 h 794837"/>
                <a:gd name="connsiteX35" fmla="*/ 804215 w 958519"/>
                <a:gd name="connsiteY35" fmla="*/ 62357 h 794837"/>
                <a:gd name="connsiteX36" fmla="*/ 836443 w 958519"/>
                <a:gd name="connsiteY36" fmla="*/ 90901 h 794837"/>
                <a:gd name="connsiteX37" fmla="*/ 857621 w 958519"/>
                <a:gd name="connsiteY37" fmla="*/ 251118 h 794837"/>
                <a:gd name="connsiteX38" fmla="*/ 841968 w 958519"/>
                <a:gd name="connsiteY38" fmla="*/ 268153 h 794837"/>
                <a:gd name="connsiteX39" fmla="*/ 745746 w 958519"/>
                <a:gd name="connsiteY39" fmla="*/ 268153 h 794837"/>
                <a:gd name="connsiteX40" fmla="*/ 650905 w 958519"/>
                <a:gd name="connsiteY40" fmla="*/ 268153 h 794837"/>
                <a:gd name="connsiteX41" fmla="*/ 631109 w 958519"/>
                <a:gd name="connsiteY41" fmla="*/ 249737 h 794837"/>
                <a:gd name="connsiteX42" fmla="*/ 623282 w 958519"/>
                <a:gd name="connsiteY42" fmla="*/ 83074 h 794837"/>
                <a:gd name="connsiteX43" fmla="*/ 644460 w 958519"/>
                <a:gd name="connsiteY43" fmla="*/ 61896 h 794837"/>
                <a:gd name="connsiteX44" fmla="*/ 390324 w 958519"/>
                <a:gd name="connsiteY44" fmla="*/ 61896 h 794837"/>
                <a:gd name="connsiteX45" fmla="*/ 574941 w 958519"/>
                <a:gd name="connsiteY45" fmla="*/ 61896 h 794837"/>
                <a:gd name="connsiteX46" fmla="*/ 597500 w 958519"/>
                <a:gd name="connsiteY46" fmla="*/ 83074 h 794837"/>
                <a:gd name="connsiteX47" fmla="*/ 605327 w 958519"/>
                <a:gd name="connsiteY47" fmla="*/ 247895 h 794837"/>
                <a:gd name="connsiteX48" fmla="*/ 584609 w 958519"/>
                <a:gd name="connsiteY48" fmla="*/ 268152 h 794837"/>
                <a:gd name="connsiteX49" fmla="*/ 483323 w 958519"/>
                <a:gd name="connsiteY49" fmla="*/ 268152 h 794837"/>
                <a:gd name="connsiteX50" fmla="*/ 377894 w 958519"/>
                <a:gd name="connsiteY50" fmla="*/ 268152 h 794837"/>
                <a:gd name="connsiteX51" fmla="*/ 359478 w 958519"/>
                <a:gd name="connsiteY51" fmla="*/ 249276 h 794837"/>
                <a:gd name="connsiteX52" fmla="*/ 367305 w 958519"/>
                <a:gd name="connsiteY52" fmla="*/ 82614 h 794837"/>
                <a:gd name="connsiteX53" fmla="*/ 390324 w 958519"/>
                <a:gd name="connsiteY53" fmla="*/ 61896 h 794837"/>
                <a:gd name="connsiteX54" fmla="*/ 152302 w 958519"/>
                <a:gd name="connsiteY54" fmla="*/ 61896 h 794837"/>
                <a:gd name="connsiteX55" fmla="*/ 324488 w 958519"/>
                <a:gd name="connsiteY55" fmla="*/ 61896 h 794837"/>
                <a:gd name="connsiteX56" fmla="*/ 341522 w 958519"/>
                <a:gd name="connsiteY56" fmla="*/ 80312 h 794837"/>
                <a:gd name="connsiteX57" fmla="*/ 333696 w 958519"/>
                <a:gd name="connsiteY57" fmla="*/ 250197 h 794837"/>
                <a:gd name="connsiteX58" fmla="*/ 314820 w 958519"/>
                <a:gd name="connsiteY58" fmla="*/ 267692 h 794837"/>
                <a:gd name="connsiteX59" fmla="*/ 216757 w 958519"/>
                <a:gd name="connsiteY59" fmla="*/ 268152 h 794837"/>
                <a:gd name="connsiteX60" fmla="*/ 121916 w 958519"/>
                <a:gd name="connsiteY60" fmla="*/ 268152 h 794837"/>
                <a:gd name="connsiteX61" fmla="*/ 102580 w 958519"/>
                <a:gd name="connsiteY61" fmla="*/ 247435 h 794837"/>
                <a:gd name="connsiteX62" fmla="*/ 123758 w 958519"/>
                <a:gd name="connsiteY62" fmla="*/ 87217 h 794837"/>
                <a:gd name="connsiteX63" fmla="*/ 152302 w 958519"/>
                <a:gd name="connsiteY63" fmla="*/ 61896 h 794837"/>
                <a:gd name="connsiteX64" fmla="*/ 136187 w 958519"/>
                <a:gd name="connsiteY64" fmla="*/ 41639 h 794837"/>
                <a:gd name="connsiteX65" fmla="*/ 101198 w 958519"/>
                <a:gd name="connsiteY65" fmla="*/ 71564 h 794837"/>
                <a:gd name="connsiteX66" fmla="*/ 86465 w 958519"/>
                <a:gd name="connsiteY66" fmla="*/ 182979 h 794837"/>
                <a:gd name="connsiteX67" fmla="*/ 43188 w 958519"/>
                <a:gd name="connsiteY67" fmla="*/ 523209 h 794837"/>
                <a:gd name="connsiteX68" fmla="*/ 80020 w 958519"/>
                <a:gd name="connsiteY68" fmla="*/ 563723 h 794837"/>
                <a:gd name="connsiteX69" fmla="*/ 479180 w 958519"/>
                <a:gd name="connsiteY69" fmla="*/ 563723 h 794837"/>
                <a:gd name="connsiteX70" fmla="*/ 887546 w 958519"/>
                <a:gd name="connsiteY70" fmla="*/ 563263 h 794837"/>
                <a:gd name="connsiteX71" fmla="*/ 917932 w 958519"/>
                <a:gd name="connsiteY71" fmla="*/ 530115 h 794837"/>
                <a:gd name="connsiteX72" fmla="*/ 859462 w 958519"/>
                <a:gd name="connsiteY72" fmla="*/ 73406 h 794837"/>
                <a:gd name="connsiteX73" fmla="*/ 824012 w 958519"/>
                <a:gd name="connsiteY73" fmla="*/ 41639 h 794837"/>
                <a:gd name="connsiteX74" fmla="*/ 136187 w 958519"/>
                <a:gd name="connsiteY74" fmla="*/ 41639 h 794837"/>
                <a:gd name="connsiteX75" fmla="*/ 130202 w 958519"/>
                <a:gd name="connsiteY75" fmla="*/ 204 h 794837"/>
                <a:gd name="connsiteX76" fmla="*/ 342903 w 958519"/>
                <a:gd name="connsiteY76" fmla="*/ 204 h 794837"/>
                <a:gd name="connsiteX77" fmla="*/ 819408 w 958519"/>
                <a:gd name="connsiteY77" fmla="*/ 204 h 794837"/>
                <a:gd name="connsiteX78" fmla="*/ 899976 w 958519"/>
                <a:gd name="connsiteY78" fmla="*/ 71564 h 794837"/>
                <a:gd name="connsiteX79" fmla="*/ 957986 w 958519"/>
                <a:gd name="connsiteY79" fmla="*/ 528272 h 794837"/>
                <a:gd name="connsiteX80" fmla="*/ 904120 w 958519"/>
                <a:gd name="connsiteY80" fmla="*/ 636003 h 794837"/>
                <a:gd name="connsiteX81" fmla="*/ 870051 w 958519"/>
                <a:gd name="connsiteY81" fmla="*/ 643369 h 794837"/>
                <a:gd name="connsiteX82" fmla="*/ 707533 w 958519"/>
                <a:gd name="connsiteY82" fmla="*/ 643369 h 794837"/>
                <a:gd name="connsiteX83" fmla="*/ 536728 w 958519"/>
                <a:gd name="connsiteY83" fmla="*/ 642909 h 794837"/>
                <a:gd name="connsiteX84" fmla="*/ 521995 w 958519"/>
                <a:gd name="connsiteY84" fmla="*/ 661325 h 794837"/>
                <a:gd name="connsiteX85" fmla="*/ 547317 w 958519"/>
                <a:gd name="connsiteY85" fmla="*/ 770898 h 794837"/>
                <a:gd name="connsiteX86" fmla="*/ 531203 w 958519"/>
                <a:gd name="connsiteY86" fmla="*/ 792996 h 794837"/>
                <a:gd name="connsiteX87" fmla="*/ 423932 w 958519"/>
                <a:gd name="connsiteY87" fmla="*/ 792536 h 794837"/>
                <a:gd name="connsiteX88" fmla="*/ 411962 w 958519"/>
                <a:gd name="connsiteY88" fmla="*/ 775502 h 794837"/>
                <a:gd name="connsiteX89" fmla="*/ 436823 w 958519"/>
                <a:gd name="connsiteY89" fmla="*/ 664087 h 794837"/>
                <a:gd name="connsiteX90" fmla="*/ 419789 w 958519"/>
                <a:gd name="connsiteY90" fmla="*/ 643369 h 794837"/>
                <a:gd name="connsiteX91" fmla="*/ 103039 w 958519"/>
                <a:gd name="connsiteY91" fmla="*/ 643369 h 794837"/>
                <a:gd name="connsiteX92" fmla="*/ 832 w 958519"/>
                <a:gd name="connsiteY92" fmla="*/ 528732 h 794837"/>
                <a:gd name="connsiteX93" fmla="*/ 60683 w 958519"/>
                <a:gd name="connsiteY93" fmla="*/ 59594 h 794837"/>
                <a:gd name="connsiteX94" fmla="*/ 130202 w 958519"/>
                <a:gd name="connsiteY94" fmla="*/ 204 h 79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8519" h="794837">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1"/>
            </a:solidFill>
            <a:ln w="4596" cap="flat">
              <a:noFill/>
              <a:prstDash val="solid"/>
              <a:miter/>
            </a:ln>
          </p:spPr>
          <p:txBody>
            <a:bodyPr rtlCol="0" anchor="ctr"/>
            <a:lstStyle/>
            <a:p>
              <a:endParaRPr lang="en-US"/>
            </a:p>
          </p:txBody>
        </p:sp>
      </p:grpSp>
      <p:sp>
        <p:nvSpPr>
          <p:cNvPr id="60" name="TextBox 59">
            <a:extLst>
              <a:ext uri="{FF2B5EF4-FFF2-40B4-BE49-F238E27FC236}">
                <a16:creationId xmlns:a16="http://schemas.microsoft.com/office/drawing/2014/main" id="{6F542FDA-6944-41BC-817D-DE672C425147}"/>
              </a:ext>
            </a:extLst>
          </p:cNvPr>
          <p:cNvSpPr txBox="1"/>
          <p:nvPr/>
        </p:nvSpPr>
        <p:spPr>
          <a:xfrm>
            <a:off x="3680299" y="4163010"/>
            <a:ext cx="4831402" cy="995209"/>
          </a:xfrm>
          <a:prstGeom prst="rect">
            <a:avLst/>
          </a:prstGeom>
          <a:noFill/>
        </p:spPr>
        <p:txBody>
          <a:bodyPr wrap="square" rtlCol="0" anchor="ctr">
            <a:spAutoFit/>
          </a:bodyPr>
          <a:lstStyle/>
          <a:p>
            <a:pPr algn="ctr"/>
            <a:r>
              <a:rPr lang="en-US" altLang="ko-KR" sz="5867" dirty="0">
                <a:solidFill>
                  <a:schemeClr val="bg1"/>
                </a:solidFill>
                <a:cs typeface="Arial" pitchFamily="34" charset="0"/>
              </a:rPr>
              <a:t>Thank You</a:t>
            </a:r>
            <a:endParaRPr lang="ko-KR" altLang="en-US" sz="5867" dirty="0">
              <a:solidFill>
                <a:schemeClr val="bg1"/>
              </a:solidFill>
              <a:cs typeface="Arial" pitchFamily="34" charset="0"/>
            </a:endParaRPr>
          </a:p>
        </p:txBody>
      </p:sp>
      <p:sp>
        <p:nvSpPr>
          <p:cNvPr id="61" name="TextBox 60">
            <a:extLst>
              <a:ext uri="{FF2B5EF4-FFF2-40B4-BE49-F238E27FC236}">
                <a16:creationId xmlns:a16="http://schemas.microsoft.com/office/drawing/2014/main" id="{A0BB3550-DA19-4ABC-AB48-BD1351F9C880}"/>
              </a:ext>
            </a:extLst>
          </p:cNvPr>
          <p:cNvSpPr txBox="1"/>
          <p:nvPr/>
        </p:nvSpPr>
        <p:spPr>
          <a:xfrm>
            <a:off x="3680299" y="5121352"/>
            <a:ext cx="4831402" cy="379656"/>
          </a:xfrm>
          <a:prstGeom prst="rect">
            <a:avLst/>
          </a:prstGeom>
          <a:noFill/>
        </p:spPr>
        <p:txBody>
          <a:bodyPr wrap="square" rtlCol="0" anchor="ctr">
            <a:spAutoFit/>
          </a:bodyPr>
          <a:lstStyle/>
          <a:p>
            <a:pPr algn="ctr"/>
            <a:r>
              <a:rPr lang="en-US" altLang="ko-KR" sz="1867" dirty="0">
                <a:solidFill>
                  <a:schemeClr val="bg1"/>
                </a:solidFill>
                <a:cs typeface="Arial" pitchFamily="34" charset="0"/>
              </a:rPr>
              <a:t>Insert the Sub Title of Your Presentation</a:t>
            </a:r>
            <a:endParaRPr lang="ko-KR" altLang="en-US" sz="1867" dirty="0">
              <a:solidFill>
                <a:schemeClr val="bg1"/>
              </a:solidFill>
              <a:cs typeface="Arial" pitchFamily="34" charset="0"/>
            </a:endParaRPr>
          </a:p>
        </p:txBody>
      </p:sp>
      <p:sp>
        <p:nvSpPr>
          <p:cNvPr id="62" name="Oval 61">
            <a:extLst>
              <a:ext uri="{FF2B5EF4-FFF2-40B4-BE49-F238E27FC236}">
                <a16:creationId xmlns:a16="http://schemas.microsoft.com/office/drawing/2014/main" id="{E61A478B-62D4-4072-997E-3837B16B99F0}"/>
              </a:ext>
            </a:extLst>
          </p:cNvPr>
          <p:cNvSpPr/>
          <p:nvPr/>
        </p:nvSpPr>
        <p:spPr>
          <a:xfrm>
            <a:off x="8211992" y="2232636"/>
            <a:ext cx="773271" cy="773271"/>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E0A05C90-FC07-4A23-B3F3-F2271CDD452A}"/>
              </a:ext>
            </a:extLst>
          </p:cNvPr>
          <p:cNvSpPr/>
          <p:nvPr/>
        </p:nvSpPr>
        <p:spPr>
          <a:xfrm>
            <a:off x="10896490" y="3035713"/>
            <a:ext cx="506393" cy="506393"/>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4654E7D2-C455-48AD-9072-7C9F160565B1}"/>
              </a:ext>
            </a:extLst>
          </p:cNvPr>
          <p:cNvSpPr/>
          <p:nvPr/>
        </p:nvSpPr>
        <p:spPr>
          <a:xfrm>
            <a:off x="9761427" y="781194"/>
            <a:ext cx="516853" cy="516853"/>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C3AEA43F-7102-4622-863C-29B6D6394F72}"/>
              </a:ext>
            </a:extLst>
          </p:cNvPr>
          <p:cNvSpPr/>
          <p:nvPr/>
        </p:nvSpPr>
        <p:spPr>
          <a:xfrm>
            <a:off x="10197311" y="2949370"/>
            <a:ext cx="901558" cy="901558"/>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447E0538-A412-4387-94A5-2B342C0A2E77}"/>
              </a:ext>
            </a:extLst>
          </p:cNvPr>
          <p:cNvSpPr/>
          <p:nvPr/>
        </p:nvSpPr>
        <p:spPr>
          <a:xfrm>
            <a:off x="2432698" y="1815596"/>
            <a:ext cx="962308" cy="962308"/>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43425CA9-3BFA-4533-A436-6EF7335C439C}"/>
              </a:ext>
            </a:extLst>
          </p:cNvPr>
          <p:cNvSpPr/>
          <p:nvPr/>
        </p:nvSpPr>
        <p:spPr>
          <a:xfrm>
            <a:off x="2668257" y="844212"/>
            <a:ext cx="656604" cy="656604"/>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16E02D60-ECA5-447C-A132-55E2E0516A52}"/>
              </a:ext>
            </a:extLst>
          </p:cNvPr>
          <p:cNvSpPr/>
          <p:nvPr/>
        </p:nvSpPr>
        <p:spPr>
          <a:xfrm>
            <a:off x="6808066" y="619083"/>
            <a:ext cx="242979" cy="242979"/>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DA4C073D-E698-4E29-BC83-EF46F8AA0768}"/>
              </a:ext>
            </a:extLst>
          </p:cNvPr>
          <p:cNvSpPr/>
          <p:nvPr/>
        </p:nvSpPr>
        <p:spPr>
          <a:xfrm>
            <a:off x="5103454" y="1046165"/>
            <a:ext cx="404592" cy="404592"/>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D816EC0B-289D-45DB-BA2A-2D5774E94545}"/>
              </a:ext>
            </a:extLst>
          </p:cNvPr>
          <p:cNvSpPr/>
          <p:nvPr/>
        </p:nvSpPr>
        <p:spPr>
          <a:xfrm>
            <a:off x="2348624" y="2503039"/>
            <a:ext cx="404592" cy="404592"/>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B3E9C167-3E74-444B-BBF1-A9F4B19A0035}"/>
              </a:ext>
            </a:extLst>
          </p:cNvPr>
          <p:cNvSpPr/>
          <p:nvPr/>
        </p:nvSpPr>
        <p:spPr>
          <a:xfrm>
            <a:off x="1357837" y="2406633"/>
            <a:ext cx="498826" cy="498826"/>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9F287556-555D-45F7-91BA-127AA0690FDF}"/>
              </a:ext>
            </a:extLst>
          </p:cNvPr>
          <p:cNvSpPr/>
          <p:nvPr/>
        </p:nvSpPr>
        <p:spPr>
          <a:xfrm>
            <a:off x="37811" y="2276039"/>
            <a:ext cx="1344768" cy="1344768"/>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83C54042-12EC-4257-9472-65969213694F}"/>
              </a:ext>
            </a:extLst>
          </p:cNvPr>
          <p:cNvSpPr/>
          <p:nvPr/>
        </p:nvSpPr>
        <p:spPr>
          <a:xfrm>
            <a:off x="10938453" y="708766"/>
            <a:ext cx="1106829" cy="1106829"/>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3C1D6E05-CC0A-452F-A74B-FE5A4584A4DF}"/>
              </a:ext>
            </a:extLst>
          </p:cNvPr>
          <p:cNvSpPr/>
          <p:nvPr/>
        </p:nvSpPr>
        <p:spPr>
          <a:xfrm>
            <a:off x="2454804" y="880520"/>
            <a:ext cx="331383" cy="33138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914D98F1-76F8-41BF-A12D-78A5C07503ED}"/>
              </a:ext>
            </a:extLst>
          </p:cNvPr>
          <p:cNvSpPr/>
          <p:nvPr/>
        </p:nvSpPr>
        <p:spPr>
          <a:xfrm>
            <a:off x="145136" y="277276"/>
            <a:ext cx="820878" cy="820878"/>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9EAC5C74-3392-4FBA-8A2D-E2B9483F00A2}"/>
              </a:ext>
            </a:extLst>
          </p:cNvPr>
          <p:cNvSpPr/>
          <p:nvPr/>
        </p:nvSpPr>
        <p:spPr>
          <a:xfrm>
            <a:off x="481123" y="4439471"/>
            <a:ext cx="762187" cy="762187"/>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0952C6B5-0003-48C7-9E41-46727D58D262}"/>
              </a:ext>
            </a:extLst>
          </p:cNvPr>
          <p:cNvSpPr/>
          <p:nvPr/>
        </p:nvSpPr>
        <p:spPr>
          <a:xfrm>
            <a:off x="10520003" y="5103756"/>
            <a:ext cx="464131" cy="464131"/>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AACC6F48-963A-4D2D-891F-B11C324665FB}"/>
              </a:ext>
            </a:extLst>
          </p:cNvPr>
          <p:cNvSpPr/>
          <p:nvPr/>
        </p:nvSpPr>
        <p:spPr>
          <a:xfrm>
            <a:off x="9256939" y="6160415"/>
            <a:ext cx="516853" cy="516853"/>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2209FB43-BBDD-41E0-8C0A-051FAD8F47E4}"/>
              </a:ext>
            </a:extLst>
          </p:cNvPr>
          <p:cNvSpPr/>
          <p:nvPr/>
        </p:nvSpPr>
        <p:spPr>
          <a:xfrm>
            <a:off x="10858712" y="5119682"/>
            <a:ext cx="826317" cy="826317"/>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67878697-B718-4D49-B8FC-454C280C8238}"/>
              </a:ext>
            </a:extLst>
          </p:cNvPr>
          <p:cNvSpPr/>
          <p:nvPr/>
        </p:nvSpPr>
        <p:spPr>
          <a:xfrm>
            <a:off x="8257517" y="5000138"/>
            <a:ext cx="962308" cy="962308"/>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37F3F48-FCE9-4756-8242-6F96B485530D}"/>
              </a:ext>
            </a:extLst>
          </p:cNvPr>
          <p:cNvSpPr/>
          <p:nvPr/>
        </p:nvSpPr>
        <p:spPr>
          <a:xfrm>
            <a:off x="3227515" y="5371302"/>
            <a:ext cx="286720" cy="286720"/>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EBC5EA47-AF78-4443-A1B8-3559FF601647}"/>
              </a:ext>
            </a:extLst>
          </p:cNvPr>
          <p:cNvSpPr/>
          <p:nvPr/>
        </p:nvSpPr>
        <p:spPr>
          <a:xfrm>
            <a:off x="2712665" y="5604458"/>
            <a:ext cx="656604" cy="656604"/>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8C34BC9F-65C8-4978-80DA-4ECADB737858}"/>
              </a:ext>
            </a:extLst>
          </p:cNvPr>
          <p:cNvSpPr/>
          <p:nvPr/>
        </p:nvSpPr>
        <p:spPr>
          <a:xfrm>
            <a:off x="1751580" y="4816286"/>
            <a:ext cx="682849" cy="682849"/>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B02291E0-B99B-4495-92DE-EB42A6C69230}"/>
              </a:ext>
            </a:extLst>
          </p:cNvPr>
          <p:cNvSpPr/>
          <p:nvPr/>
        </p:nvSpPr>
        <p:spPr>
          <a:xfrm>
            <a:off x="4783042" y="6104314"/>
            <a:ext cx="776344" cy="776344"/>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A36D0159-0FBC-4B08-91FD-B5D892CA7BA3}"/>
              </a:ext>
            </a:extLst>
          </p:cNvPr>
          <p:cNvSpPr/>
          <p:nvPr/>
        </p:nvSpPr>
        <p:spPr>
          <a:xfrm>
            <a:off x="6852474" y="5379329"/>
            <a:ext cx="242979" cy="242979"/>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7FBC0625-FE03-4E22-B678-3B0096C355B8}"/>
              </a:ext>
            </a:extLst>
          </p:cNvPr>
          <p:cNvSpPr/>
          <p:nvPr/>
        </p:nvSpPr>
        <p:spPr>
          <a:xfrm>
            <a:off x="5928058" y="5854759"/>
            <a:ext cx="242979" cy="242979"/>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15E7D22D-22B1-48B6-93B4-4286CC271BFD}"/>
              </a:ext>
            </a:extLst>
          </p:cNvPr>
          <p:cNvSpPr/>
          <p:nvPr/>
        </p:nvSpPr>
        <p:spPr>
          <a:xfrm>
            <a:off x="1171043" y="6561831"/>
            <a:ext cx="219607" cy="219607"/>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D33C6072-A605-45F7-93C8-93173206E614}"/>
              </a:ext>
            </a:extLst>
          </p:cNvPr>
          <p:cNvSpPr/>
          <p:nvPr/>
        </p:nvSpPr>
        <p:spPr>
          <a:xfrm>
            <a:off x="3255709" y="3422681"/>
            <a:ext cx="962308" cy="962308"/>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380D9025-E8B8-4F96-843E-FFA4DFCBA173}"/>
              </a:ext>
            </a:extLst>
          </p:cNvPr>
          <p:cNvSpPr/>
          <p:nvPr/>
        </p:nvSpPr>
        <p:spPr>
          <a:xfrm>
            <a:off x="8406878" y="3990900"/>
            <a:ext cx="476336" cy="476336"/>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99845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E055697-7655-477A-80AB-20934ABED48A}"/>
              </a:ext>
            </a:extLst>
          </p:cNvPr>
          <p:cNvSpPr txBox="1"/>
          <p:nvPr/>
        </p:nvSpPr>
        <p:spPr>
          <a:xfrm rot="16200000">
            <a:off x="-1014191" y="4143048"/>
            <a:ext cx="4968239" cy="461665"/>
          </a:xfrm>
          <a:prstGeom prst="rect">
            <a:avLst/>
          </a:prstGeom>
          <a:noFill/>
        </p:spPr>
        <p:txBody>
          <a:bodyPr wrap="square" rtlCol="0">
            <a:spAutoFit/>
          </a:bodyPr>
          <a:lstStyle/>
          <a:p>
            <a:pPr algn="ctr"/>
            <a:r>
              <a:rPr lang="en-US" altLang="ko-KR" sz="2400" b="1" dirty="0">
                <a:solidFill>
                  <a:schemeClr val="accent1"/>
                </a:solidFill>
                <a:latin typeface="+mj-lt"/>
                <a:cs typeface="Arial" pitchFamily="34" charset="0"/>
              </a:rPr>
              <a:t>Simple Portfolio Presentation</a:t>
            </a:r>
          </a:p>
        </p:txBody>
      </p:sp>
      <p:sp>
        <p:nvSpPr>
          <p:cNvPr id="8" name="TextBox 7">
            <a:extLst>
              <a:ext uri="{FF2B5EF4-FFF2-40B4-BE49-F238E27FC236}">
                <a16:creationId xmlns:a16="http://schemas.microsoft.com/office/drawing/2014/main" id="{914328BD-DD36-45D6-9168-321F2E7078D7}"/>
              </a:ext>
            </a:extLst>
          </p:cNvPr>
          <p:cNvSpPr txBox="1"/>
          <p:nvPr/>
        </p:nvSpPr>
        <p:spPr>
          <a:xfrm>
            <a:off x="5780261" y="1455112"/>
            <a:ext cx="1923423" cy="738664"/>
          </a:xfrm>
          <a:prstGeom prst="rect">
            <a:avLst/>
          </a:prstGeom>
          <a:noFill/>
        </p:spPr>
        <p:txBody>
          <a:bodyPr wrap="square" rtlCol="0" anchor="ctr">
            <a:spAutoFit/>
          </a:bodyPr>
          <a:lstStyle/>
          <a:p>
            <a:pPr algn="r"/>
            <a:r>
              <a:rPr lang="en-GB" altLang="ko-KR" sz="1400" dirty="0">
                <a:solidFill>
                  <a:schemeClr val="bg1"/>
                </a:solidFill>
                <a:cs typeface="Arial" pitchFamily="34" charset="0"/>
              </a:rPr>
              <a:t>ALLPPT Layout Clean Text Slide for your Presentation</a:t>
            </a:r>
            <a:endParaRPr lang="ko-KR" altLang="en-US" sz="1400" dirty="0">
              <a:solidFill>
                <a:schemeClr val="bg1"/>
              </a:solidFill>
              <a:cs typeface="Arial" pitchFamily="34" charset="0"/>
            </a:endParaRPr>
          </a:p>
        </p:txBody>
      </p:sp>
      <p:sp>
        <p:nvSpPr>
          <p:cNvPr id="9" name="TextBox 8">
            <a:extLst>
              <a:ext uri="{FF2B5EF4-FFF2-40B4-BE49-F238E27FC236}">
                <a16:creationId xmlns:a16="http://schemas.microsoft.com/office/drawing/2014/main" id="{78098ED0-2214-4C19-933E-C5DA96F79F93}"/>
              </a:ext>
            </a:extLst>
          </p:cNvPr>
          <p:cNvSpPr txBox="1"/>
          <p:nvPr/>
        </p:nvSpPr>
        <p:spPr>
          <a:xfrm>
            <a:off x="1776002" y="356904"/>
            <a:ext cx="3518806" cy="1200329"/>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 Get a modern PowerPoint  Presentation that is beautifully designed. I hope and I believe that this Template will your Time, Money and Reputation. Easy to change colors, photos and Text</a:t>
            </a:r>
          </a:p>
        </p:txBody>
      </p:sp>
      <p:sp>
        <p:nvSpPr>
          <p:cNvPr id="10" name="TextBox 9">
            <a:extLst>
              <a:ext uri="{FF2B5EF4-FFF2-40B4-BE49-F238E27FC236}">
                <a16:creationId xmlns:a16="http://schemas.microsoft.com/office/drawing/2014/main" id="{7481EFA9-37FC-4388-A6F4-D1A674EF9D22}"/>
              </a:ext>
            </a:extLst>
          </p:cNvPr>
          <p:cNvSpPr txBox="1"/>
          <p:nvPr/>
        </p:nvSpPr>
        <p:spPr>
          <a:xfrm>
            <a:off x="6452575" y="4225839"/>
            <a:ext cx="4694396" cy="861774"/>
          </a:xfrm>
          <a:prstGeom prst="rect">
            <a:avLst/>
          </a:prstGeom>
          <a:noFill/>
        </p:spPr>
        <p:txBody>
          <a:bodyPr wrap="square" lIns="48000" tIns="0" rIns="24000" bIns="0" rtlCol="0">
            <a:spAutoFit/>
          </a:bodyPr>
          <a:lstStyle/>
          <a:p>
            <a:r>
              <a:rPr lang="en-US" altLang="ko-KR" sz="2800" dirty="0">
                <a:solidFill>
                  <a:schemeClr val="tx1"/>
                </a:solidFill>
                <a:latin typeface="+mj-lt"/>
                <a:cs typeface="Arial" pitchFamily="34" charset="0"/>
              </a:rPr>
              <a:t>We Create</a:t>
            </a:r>
          </a:p>
          <a:p>
            <a:r>
              <a:rPr lang="en-US" altLang="ko-KR" sz="2800" dirty="0">
                <a:solidFill>
                  <a:schemeClr val="accent1"/>
                </a:solidFill>
                <a:latin typeface="+mj-lt"/>
                <a:cs typeface="Arial" pitchFamily="34" charset="0"/>
              </a:rPr>
              <a:t>Professional</a:t>
            </a:r>
            <a:r>
              <a:rPr lang="en-US" altLang="ko-KR" sz="2800" dirty="0">
                <a:solidFill>
                  <a:schemeClr val="tx1"/>
                </a:solidFill>
                <a:latin typeface="+mj-lt"/>
                <a:cs typeface="Arial" pitchFamily="34" charset="0"/>
              </a:rPr>
              <a:t> Presentation</a:t>
            </a:r>
            <a:endParaRPr lang="ko-KR" altLang="en-US" sz="2800" dirty="0">
              <a:solidFill>
                <a:schemeClr val="tx1"/>
              </a:solidFill>
              <a:latin typeface="+mj-lt"/>
              <a:cs typeface="Arial" pitchFamily="34" charset="0"/>
            </a:endParaRPr>
          </a:p>
        </p:txBody>
      </p:sp>
      <p:sp>
        <p:nvSpPr>
          <p:cNvPr id="11" name="TextBox 10">
            <a:extLst>
              <a:ext uri="{FF2B5EF4-FFF2-40B4-BE49-F238E27FC236}">
                <a16:creationId xmlns:a16="http://schemas.microsoft.com/office/drawing/2014/main" id="{E325ECFC-F3E2-4BFB-9E41-C38C4530332C}"/>
              </a:ext>
            </a:extLst>
          </p:cNvPr>
          <p:cNvSpPr txBox="1"/>
          <p:nvPr/>
        </p:nvSpPr>
        <p:spPr>
          <a:xfrm>
            <a:off x="6452575" y="5211970"/>
            <a:ext cx="4694396" cy="1200329"/>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Get a modern PowerPoint  Presentation that is beautifully designed.  Easy to change colors, photos and Text. You can simply impress your audience and add a unique zing and appeal to your Presentations. Get a modern PowerPoint  Presentation that is beautifully designed. You can simply impress your audience and add a unique zing and appeal to your Presentations. </a:t>
            </a:r>
          </a:p>
        </p:txBody>
      </p:sp>
      <p:sp>
        <p:nvSpPr>
          <p:cNvPr id="3" name="Picture Placeholder 2">
            <a:extLst>
              <a:ext uri="{FF2B5EF4-FFF2-40B4-BE49-F238E27FC236}">
                <a16:creationId xmlns:a16="http://schemas.microsoft.com/office/drawing/2014/main" id="{FEFCB6BD-6FB6-4D5D-978A-FC15C52A683C}"/>
              </a:ext>
            </a:extLst>
          </p:cNvPr>
          <p:cNvSpPr>
            <a:spLocks noGrp="1"/>
          </p:cNvSpPr>
          <p:nvPr>
            <p:ph type="pic" sz="quarter" idx="14"/>
          </p:nvPr>
        </p:nvSpPr>
        <p:spPr/>
        <p:txBody>
          <a:bodyPr/>
          <a:lstStyle/>
          <a:p>
            <a:endParaRPr lang="en-GB"/>
          </a:p>
        </p:txBody>
      </p:sp>
      <p:sp>
        <p:nvSpPr>
          <p:cNvPr id="5" name="Picture Placeholder 4">
            <a:extLst>
              <a:ext uri="{FF2B5EF4-FFF2-40B4-BE49-F238E27FC236}">
                <a16:creationId xmlns:a16="http://schemas.microsoft.com/office/drawing/2014/main" id="{6723E5F1-5B98-4168-AABF-78A1D7B12EA8}"/>
              </a:ext>
            </a:extLst>
          </p:cNvPr>
          <p:cNvSpPr>
            <a:spLocks noGrp="1"/>
          </p:cNvSpPr>
          <p:nvPr>
            <p:ph type="pic" sz="quarter" idx="15"/>
          </p:nvPr>
        </p:nvSpPr>
        <p:spPr/>
        <p:txBody>
          <a:bodyPr/>
          <a:lstStyle/>
          <a:p>
            <a:endParaRPr lang="en-GB"/>
          </a:p>
        </p:txBody>
      </p:sp>
    </p:spTree>
    <p:extLst>
      <p:ext uri="{BB962C8B-B14F-4D97-AF65-F5344CB8AC3E}">
        <p14:creationId xmlns:p14="http://schemas.microsoft.com/office/powerpoint/2010/main" val="22089446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prstGeom prst="rect">
            <a:avLst/>
          </a:prstGeom>
        </p:spPr>
        <p:txBody>
          <a:bodyPr/>
          <a:lstStyle/>
          <a:p>
            <a:r>
              <a:rPr lang="en-US" dirty="0"/>
              <a:t>Infographic Style</a:t>
            </a:r>
          </a:p>
        </p:txBody>
      </p:sp>
      <p:sp>
        <p:nvSpPr>
          <p:cNvPr id="3" name="Teardrop 1">
            <a:extLst>
              <a:ext uri="{FF2B5EF4-FFF2-40B4-BE49-F238E27FC236}">
                <a16:creationId xmlns:a16="http://schemas.microsoft.com/office/drawing/2014/main" id="{1B8B9B7F-EFD6-43A8-A315-85F04DDAEDB2}"/>
              </a:ext>
            </a:extLst>
          </p:cNvPr>
          <p:cNvSpPr/>
          <p:nvPr/>
        </p:nvSpPr>
        <p:spPr>
          <a:xfrm rot="21068837" flipH="1">
            <a:off x="5751423" y="4884961"/>
            <a:ext cx="1512000" cy="1080000"/>
          </a:xfrm>
          <a:custGeom>
            <a:avLst/>
            <a:gdLst/>
            <a:ahLst/>
            <a:cxnLst/>
            <a:rect l="l" t="t" r="r" b="b"/>
            <a:pathLst>
              <a:path w="914401" h="914400">
                <a:moveTo>
                  <a:pt x="457200" y="0"/>
                </a:moveTo>
                <a:lnTo>
                  <a:pt x="457201" y="0"/>
                </a:lnTo>
                <a:lnTo>
                  <a:pt x="914400" y="0"/>
                </a:lnTo>
                <a:lnTo>
                  <a:pt x="914400" y="457190"/>
                </a:lnTo>
                <a:lnTo>
                  <a:pt x="914401" y="457200"/>
                </a:lnTo>
                <a:cubicBezTo>
                  <a:pt x="914401" y="709705"/>
                  <a:pt x="709706" y="914400"/>
                  <a:pt x="457201" y="914400"/>
                </a:cubicBezTo>
                <a:lnTo>
                  <a:pt x="457200" y="914400"/>
                </a:lnTo>
                <a:lnTo>
                  <a:pt x="1" y="914400"/>
                </a:lnTo>
                <a:lnTo>
                  <a:pt x="1" y="457210"/>
                </a:lnTo>
                <a:cubicBezTo>
                  <a:pt x="0" y="457207"/>
                  <a:pt x="0" y="457203"/>
                  <a:pt x="0" y="457200"/>
                </a:cubicBezTo>
                <a:cubicBezTo>
                  <a:pt x="0" y="204695"/>
                  <a:pt x="204695" y="0"/>
                  <a:pt x="45720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 name="Teardrop 1">
            <a:extLst>
              <a:ext uri="{FF2B5EF4-FFF2-40B4-BE49-F238E27FC236}">
                <a16:creationId xmlns:a16="http://schemas.microsoft.com/office/drawing/2014/main" id="{44EC4711-8F5D-45C1-8C54-4A6007665EA0}"/>
              </a:ext>
            </a:extLst>
          </p:cNvPr>
          <p:cNvSpPr/>
          <p:nvPr/>
        </p:nvSpPr>
        <p:spPr>
          <a:xfrm rot="21068837" flipH="1">
            <a:off x="7438159" y="3623319"/>
            <a:ext cx="1512000" cy="1080000"/>
          </a:xfrm>
          <a:custGeom>
            <a:avLst/>
            <a:gdLst/>
            <a:ahLst/>
            <a:cxnLst/>
            <a:rect l="l" t="t" r="r" b="b"/>
            <a:pathLst>
              <a:path w="914401" h="914400">
                <a:moveTo>
                  <a:pt x="457200" y="0"/>
                </a:moveTo>
                <a:lnTo>
                  <a:pt x="457201" y="0"/>
                </a:lnTo>
                <a:lnTo>
                  <a:pt x="914400" y="0"/>
                </a:lnTo>
                <a:lnTo>
                  <a:pt x="914400" y="457190"/>
                </a:lnTo>
                <a:lnTo>
                  <a:pt x="914401" y="457200"/>
                </a:lnTo>
                <a:cubicBezTo>
                  <a:pt x="914401" y="709705"/>
                  <a:pt x="709706" y="914400"/>
                  <a:pt x="457201" y="914400"/>
                </a:cubicBezTo>
                <a:lnTo>
                  <a:pt x="457200" y="914400"/>
                </a:lnTo>
                <a:lnTo>
                  <a:pt x="1" y="914400"/>
                </a:lnTo>
                <a:lnTo>
                  <a:pt x="1" y="457210"/>
                </a:lnTo>
                <a:cubicBezTo>
                  <a:pt x="0" y="457207"/>
                  <a:pt x="0" y="457203"/>
                  <a:pt x="0" y="457200"/>
                </a:cubicBezTo>
                <a:cubicBezTo>
                  <a:pt x="0" y="204695"/>
                  <a:pt x="204695" y="0"/>
                  <a:pt x="4572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 name="Teardrop 1">
            <a:extLst>
              <a:ext uri="{FF2B5EF4-FFF2-40B4-BE49-F238E27FC236}">
                <a16:creationId xmlns:a16="http://schemas.microsoft.com/office/drawing/2014/main" id="{07777F44-9F6C-488E-84F4-353C3CEB099B}"/>
              </a:ext>
            </a:extLst>
          </p:cNvPr>
          <p:cNvSpPr/>
          <p:nvPr/>
        </p:nvSpPr>
        <p:spPr>
          <a:xfrm flipH="1">
            <a:off x="3017041" y="4202665"/>
            <a:ext cx="1512000" cy="1080000"/>
          </a:xfrm>
          <a:custGeom>
            <a:avLst/>
            <a:gdLst/>
            <a:ahLst/>
            <a:cxnLst/>
            <a:rect l="l" t="t" r="r" b="b"/>
            <a:pathLst>
              <a:path w="914401" h="914400">
                <a:moveTo>
                  <a:pt x="457200" y="0"/>
                </a:moveTo>
                <a:lnTo>
                  <a:pt x="457201" y="0"/>
                </a:lnTo>
                <a:lnTo>
                  <a:pt x="914400" y="0"/>
                </a:lnTo>
                <a:lnTo>
                  <a:pt x="914400" y="457190"/>
                </a:lnTo>
                <a:lnTo>
                  <a:pt x="914401" y="457200"/>
                </a:lnTo>
                <a:cubicBezTo>
                  <a:pt x="914401" y="709705"/>
                  <a:pt x="709706" y="914400"/>
                  <a:pt x="457201" y="914400"/>
                </a:cubicBezTo>
                <a:lnTo>
                  <a:pt x="457200" y="914400"/>
                </a:lnTo>
                <a:lnTo>
                  <a:pt x="1" y="914400"/>
                </a:lnTo>
                <a:lnTo>
                  <a:pt x="1" y="457210"/>
                </a:lnTo>
                <a:cubicBezTo>
                  <a:pt x="0" y="457207"/>
                  <a:pt x="0" y="457203"/>
                  <a:pt x="0" y="457200"/>
                </a:cubicBezTo>
                <a:cubicBezTo>
                  <a:pt x="0" y="204695"/>
                  <a:pt x="204695" y="0"/>
                  <a:pt x="457200"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 name="Teardrop 1">
            <a:extLst>
              <a:ext uri="{FF2B5EF4-FFF2-40B4-BE49-F238E27FC236}">
                <a16:creationId xmlns:a16="http://schemas.microsoft.com/office/drawing/2014/main" id="{95F00CC9-DCFF-4AA4-A6A4-EA61E691730F}"/>
              </a:ext>
            </a:extLst>
          </p:cNvPr>
          <p:cNvSpPr/>
          <p:nvPr/>
        </p:nvSpPr>
        <p:spPr>
          <a:xfrm flipH="1">
            <a:off x="4312602" y="3158549"/>
            <a:ext cx="1512000" cy="1080000"/>
          </a:xfrm>
          <a:custGeom>
            <a:avLst/>
            <a:gdLst/>
            <a:ahLst/>
            <a:cxnLst/>
            <a:rect l="l" t="t" r="r" b="b"/>
            <a:pathLst>
              <a:path w="914401" h="914400">
                <a:moveTo>
                  <a:pt x="457200" y="0"/>
                </a:moveTo>
                <a:lnTo>
                  <a:pt x="457201" y="0"/>
                </a:lnTo>
                <a:lnTo>
                  <a:pt x="914400" y="0"/>
                </a:lnTo>
                <a:lnTo>
                  <a:pt x="914400" y="457190"/>
                </a:lnTo>
                <a:lnTo>
                  <a:pt x="914401" y="457200"/>
                </a:lnTo>
                <a:cubicBezTo>
                  <a:pt x="914401" y="709705"/>
                  <a:pt x="709706" y="914400"/>
                  <a:pt x="457201" y="914400"/>
                </a:cubicBezTo>
                <a:lnTo>
                  <a:pt x="457200" y="914400"/>
                </a:lnTo>
                <a:lnTo>
                  <a:pt x="1" y="914400"/>
                </a:lnTo>
                <a:lnTo>
                  <a:pt x="1" y="457210"/>
                </a:lnTo>
                <a:cubicBezTo>
                  <a:pt x="0" y="457207"/>
                  <a:pt x="0" y="457203"/>
                  <a:pt x="0" y="457200"/>
                </a:cubicBezTo>
                <a:cubicBezTo>
                  <a:pt x="0" y="204695"/>
                  <a:pt x="204695" y="0"/>
                  <a:pt x="45720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 name="Teardrop 1">
            <a:extLst>
              <a:ext uri="{FF2B5EF4-FFF2-40B4-BE49-F238E27FC236}">
                <a16:creationId xmlns:a16="http://schemas.microsoft.com/office/drawing/2014/main" id="{EEB3AF96-4BBD-45CD-9958-2689CF055827}"/>
              </a:ext>
            </a:extLst>
          </p:cNvPr>
          <p:cNvSpPr/>
          <p:nvPr/>
        </p:nvSpPr>
        <p:spPr>
          <a:xfrm flipH="1">
            <a:off x="5608164" y="2114433"/>
            <a:ext cx="1512000" cy="1080000"/>
          </a:xfrm>
          <a:custGeom>
            <a:avLst/>
            <a:gdLst/>
            <a:ahLst/>
            <a:cxnLst/>
            <a:rect l="l" t="t" r="r" b="b"/>
            <a:pathLst>
              <a:path w="914401" h="914400">
                <a:moveTo>
                  <a:pt x="457200" y="0"/>
                </a:moveTo>
                <a:lnTo>
                  <a:pt x="457201" y="0"/>
                </a:lnTo>
                <a:lnTo>
                  <a:pt x="914400" y="0"/>
                </a:lnTo>
                <a:lnTo>
                  <a:pt x="914400" y="457190"/>
                </a:lnTo>
                <a:lnTo>
                  <a:pt x="914401" y="457200"/>
                </a:lnTo>
                <a:cubicBezTo>
                  <a:pt x="914401" y="709705"/>
                  <a:pt x="709706" y="914400"/>
                  <a:pt x="457201" y="914400"/>
                </a:cubicBezTo>
                <a:lnTo>
                  <a:pt x="457200" y="914400"/>
                </a:lnTo>
                <a:lnTo>
                  <a:pt x="1" y="914400"/>
                </a:lnTo>
                <a:lnTo>
                  <a:pt x="1" y="457210"/>
                </a:lnTo>
                <a:cubicBezTo>
                  <a:pt x="0" y="457207"/>
                  <a:pt x="0" y="457203"/>
                  <a:pt x="0" y="457200"/>
                </a:cubicBezTo>
                <a:cubicBezTo>
                  <a:pt x="0" y="204695"/>
                  <a:pt x="204695" y="0"/>
                  <a:pt x="45720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 name="Freeform 7">
            <a:extLst>
              <a:ext uri="{FF2B5EF4-FFF2-40B4-BE49-F238E27FC236}">
                <a16:creationId xmlns:a16="http://schemas.microsoft.com/office/drawing/2014/main" id="{3517B2AD-55F3-4A76-AF00-2C4C5396E198}"/>
              </a:ext>
            </a:extLst>
          </p:cNvPr>
          <p:cNvSpPr/>
          <p:nvPr/>
        </p:nvSpPr>
        <p:spPr>
          <a:xfrm>
            <a:off x="3829117" y="1785223"/>
            <a:ext cx="4497940" cy="5075053"/>
          </a:xfrm>
          <a:custGeom>
            <a:avLst/>
            <a:gdLst>
              <a:gd name="connsiteX0" fmla="*/ 0 w 4953000"/>
              <a:gd name="connsiteY0" fmla="*/ 6877050 h 6877050"/>
              <a:gd name="connsiteX1" fmla="*/ 657225 w 4953000"/>
              <a:gd name="connsiteY1" fmla="*/ 5372100 h 6877050"/>
              <a:gd name="connsiteX2" fmla="*/ 2152650 w 4953000"/>
              <a:gd name="connsiteY2" fmla="*/ 4133850 h 6877050"/>
              <a:gd name="connsiteX3" fmla="*/ 3467100 w 4953000"/>
              <a:gd name="connsiteY3" fmla="*/ 2847975 h 6877050"/>
              <a:gd name="connsiteX4" fmla="*/ 4953000 w 4953000"/>
              <a:gd name="connsiteY4" fmla="*/ 0 h 6877050"/>
              <a:gd name="connsiteX0" fmla="*/ 0 w 4953000"/>
              <a:gd name="connsiteY0" fmla="*/ 6877050 h 6877050"/>
              <a:gd name="connsiteX1" fmla="*/ 657225 w 4953000"/>
              <a:gd name="connsiteY1" fmla="*/ 5372100 h 6877050"/>
              <a:gd name="connsiteX2" fmla="*/ 2152650 w 4953000"/>
              <a:gd name="connsiteY2" fmla="*/ 4133850 h 6877050"/>
              <a:gd name="connsiteX3" fmla="*/ 3467100 w 4953000"/>
              <a:gd name="connsiteY3" fmla="*/ 2847975 h 6877050"/>
              <a:gd name="connsiteX4" fmla="*/ 4953000 w 4953000"/>
              <a:gd name="connsiteY4" fmla="*/ 0 h 6877050"/>
              <a:gd name="connsiteX0" fmla="*/ 0 w 4953000"/>
              <a:gd name="connsiteY0" fmla="*/ 6877050 h 6877050"/>
              <a:gd name="connsiteX1" fmla="*/ 657225 w 4953000"/>
              <a:gd name="connsiteY1" fmla="*/ 5372100 h 6877050"/>
              <a:gd name="connsiteX2" fmla="*/ 2152650 w 4953000"/>
              <a:gd name="connsiteY2" fmla="*/ 4133850 h 6877050"/>
              <a:gd name="connsiteX3" fmla="*/ 3467100 w 4953000"/>
              <a:gd name="connsiteY3" fmla="*/ 2847975 h 6877050"/>
              <a:gd name="connsiteX4" fmla="*/ 4953000 w 4953000"/>
              <a:gd name="connsiteY4" fmla="*/ 0 h 6877050"/>
              <a:gd name="connsiteX0" fmla="*/ 0 w 4953000"/>
              <a:gd name="connsiteY0" fmla="*/ 6877050 h 6877050"/>
              <a:gd name="connsiteX1" fmla="*/ 657225 w 4953000"/>
              <a:gd name="connsiteY1" fmla="*/ 5372100 h 6877050"/>
              <a:gd name="connsiteX2" fmla="*/ 2152650 w 4953000"/>
              <a:gd name="connsiteY2" fmla="*/ 4133850 h 6877050"/>
              <a:gd name="connsiteX3" fmla="*/ 3467100 w 4953000"/>
              <a:gd name="connsiteY3" fmla="*/ 2847975 h 6877050"/>
              <a:gd name="connsiteX4" fmla="*/ 4953000 w 4953000"/>
              <a:gd name="connsiteY4" fmla="*/ 0 h 6877050"/>
              <a:gd name="connsiteX0" fmla="*/ 0 w 4953000"/>
              <a:gd name="connsiteY0" fmla="*/ 6877050 h 6877050"/>
              <a:gd name="connsiteX1" fmla="*/ 590550 w 4953000"/>
              <a:gd name="connsiteY1" fmla="*/ 5343525 h 6877050"/>
              <a:gd name="connsiteX2" fmla="*/ 2152650 w 4953000"/>
              <a:gd name="connsiteY2" fmla="*/ 4133850 h 6877050"/>
              <a:gd name="connsiteX3" fmla="*/ 3467100 w 4953000"/>
              <a:gd name="connsiteY3" fmla="*/ 2847975 h 6877050"/>
              <a:gd name="connsiteX4" fmla="*/ 4953000 w 4953000"/>
              <a:gd name="connsiteY4" fmla="*/ 0 h 6877050"/>
              <a:gd name="connsiteX0" fmla="*/ 0 w 4953000"/>
              <a:gd name="connsiteY0" fmla="*/ 6877050 h 6877050"/>
              <a:gd name="connsiteX1" fmla="*/ 590550 w 4953000"/>
              <a:gd name="connsiteY1" fmla="*/ 5343525 h 6877050"/>
              <a:gd name="connsiteX2" fmla="*/ 2152650 w 4953000"/>
              <a:gd name="connsiteY2" fmla="*/ 4133850 h 6877050"/>
              <a:gd name="connsiteX3" fmla="*/ 3467100 w 4953000"/>
              <a:gd name="connsiteY3" fmla="*/ 2847975 h 6877050"/>
              <a:gd name="connsiteX4" fmla="*/ 4953000 w 4953000"/>
              <a:gd name="connsiteY4" fmla="*/ 0 h 6877050"/>
              <a:gd name="connsiteX0" fmla="*/ 0 w 4953000"/>
              <a:gd name="connsiteY0" fmla="*/ 6877050 h 6877050"/>
              <a:gd name="connsiteX1" fmla="*/ 542925 w 4953000"/>
              <a:gd name="connsiteY1" fmla="*/ 5314950 h 6877050"/>
              <a:gd name="connsiteX2" fmla="*/ 2152650 w 4953000"/>
              <a:gd name="connsiteY2" fmla="*/ 4133850 h 6877050"/>
              <a:gd name="connsiteX3" fmla="*/ 3467100 w 4953000"/>
              <a:gd name="connsiteY3" fmla="*/ 2847975 h 6877050"/>
              <a:gd name="connsiteX4" fmla="*/ 4953000 w 4953000"/>
              <a:gd name="connsiteY4" fmla="*/ 0 h 6877050"/>
              <a:gd name="connsiteX0" fmla="*/ 0 w 4953000"/>
              <a:gd name="connsiteY0" fmla="*/ 6877050 h 6877050"/>
              <a:gd name="connsiteX1" fmla="*/ 542925 w 4953000"/>
              <a:gd name="connsiteY1" fmla="*/ 5314950 h 6877050"/>
              <a:gd name="connsiteX2" fmla="*/ 2152650 w 4953000"/>
              <a:gd name="connsiteY2" fmla="*/ 4133850 h 6877050"/>
              <a:gd name="connsiteX3" fmla="*/ 3467100 w 4953000"/>
              <a:gd name="connsiteY3" fmla="*/ 2847975 h 6877050"/>
              <a:gd name="connsiteX4" fmla="*/ 4953000 w 4953000"/>
              <a:gd name="connsiteY4" fmla="*/ 0 h 6877050"/>
              <a:gd name="connsiteX0" fmla="*/ 0 w 4953000"/>
              <a:gd name="connsiteY0" fmla="*/ 6877050 h 6877050"/>
              <a:gd name="connsiteX1" fmla="*/ 542925 w 4953000"/>
              <a:gd name="connsiteY1" fmla="*/ 5314950 h 6877050"/>
              <a:gd name="connsiteX2" fmla="*/ 2152650 w 4953000"/>
              <a:gd name="connsiteY2" fmla="*/ 4133850 h 6877050"/>
              <a:gd name="connsiteX3" fmla="*/ 3467100 w 4953000"/>
              <a:gd name="connsiteY3" fmla="*/ 2847975 h 6877050"/>
              <a:gd name="connsiteX4" fmla="*/ 4953000 w 4953000"/>
              <a:gd name="connsiteY4" fmla="*/ 0 h 6877050"/>
              <a:gd name="connsiteX0" fmla="*/ 0 w 4953000"/>
              <a:gd name="connsiteY0" fmla="*/ 6877050 h 6877050"/>
              <a:gd name="connsiteX1" fmla="*/ 542925 w 4953000"/>
              <a:gd name="connsiteY1" fmla="*/ 5314950 h 6877050"/>
              <a:gd name="connsiteX2" fmla="*/ 2066925 w 4953000"/>
              <a:gd name="connsiteY2" fmla="*/ 4057650 h 6877050"/>
              <a:gd name="connsiteX3" fmla="*/ 3467100 w 4953000"/>
              <a:gd name="connsiteY3" fmla="*/ 2847975 h 6877050"/>
              <a:gd name="connsiteX4" fmla="*/ 4953000 w 4953000"/>
              <a:gd name="connsiteY4" fmla="*/ 0 h 6877050"/>
              <a:gd name="connsiteX0" fmla="*/ 0 w 4953000"/>
              <a:gd name="connsiteY0" fmla="*/ 6877050 h 6877050"/>
              <a:gd name="connsiteX1" fmla="*/ 542925 w 4953000"/>
              <a:gd name="connsiteY1" fmla="*/ 5314950 h 6877050"/>
              <a:gd name="connsiteX2" fmla="*/ 2066925 w 4953000"/>
              <a:gd name="connsiteY2" fmla="*/ 4057650 h 6877050"/>
              <a:gd name="connsiteX3" fmla="*/ 3467100 w 4953000"/>
              <a:gd name="connsiteY3" fmla="*/ 2847975 h 6877050"/>
              <a:gd name="connsiteX4" fmla="*/ 4953000 w 4953000"/>
              <a:gd name="connsiteY4" fmla="*/ 0 h 6877050"/>
              <a:gd name="connsiteX0" fmla="*/ 0 w 4953000"/>
              <a:gd name="connsiteY0" fmla="*/ 6877050 h 6877050"/>
              <a:gd name="connsiteX1" fmla="*/ 542925 w 4953000"/>
              <a:gd name="connsiteY1" fmla="*/ 5314950 h 6877050"/>
              <a:gd name="connsiteX2" fmla="*/ 2066925 w 4953000"/>
              <a:gd name="connsiteY2" fmla="*/ 4057650 h 6877050"/>
              <a:gd name="connsiteX3" fmla="*/ 3467100 w 4953000"/>
              <a:gd name="connsiteY3" fmla="*/ 2847975 h 6877050"/>
              <a:gd name="connsiteX4" fmla="*/ 4953000 w 4953000"/>
              <a:gd name="connsiteY4" fmla="*/ 0 h 6877050"/>
              <a:gd name="connsiteX0" fmla="*/ 0 w 4953000"/>
              <a:gd name="connsiteY0" fmla="*/ 6877050 h 6877050"/>
              <a:gd name="connsiteX1" fmla="*/ 514350 w 4953000"/>
              <a:gd name="connsiteY1" fmla="*/ 5305425 h 6877050"/>
              <a:gd name="connsiteX2" fmla="*/ 2066925 w 4953000"/>
              <a:gd name="connsiteY2" fmla="*/ 4057650 h 6877050"/>
              <a:gd name="connsiteX3" fmla="*/ 3467100 w 4953000"/>
              <a:gd name="connsiteY3" fmla="*/ 2847975 h 6877050"/>
              <a:gd name="connsiteX4" fmla="*/ 4953000 w 4953000"/>
              <a:gd name="connsiteY4" fmla="*/ 0 h 6877050"/>
              <a:gd name="connsiteX0" fmla="*/ 0 w 4953000"/>
              <a:gd name="connsiteY0" fmla="*/ 6877050 h 6877050"/>
              <a:gd name="connsiteX1" fmla="*/ 514350 w 4953000"/>
              <a:gd name="connsiteY1" fmla="*/ 5305425 h 6877050"/>
              <a:gd name="connsiteX2" fmla="*/ 2066925 w 4953000"/>
              <a:gd name="connsiteY2" fmla="*/ 4057650 h 6877050"/>
              <a:gd name="connsiteX3" fmla="*/ 3467100 w 4953000"/>
              <a:gd name="connsiteY3" fmla="*/ 2847975 h 6877050"/>
              <a:gd name="connsiteX4" fmla="*/ 4953000 w 4953000"/>
              <a:gd name="connsiteY4" fmla="*/ 0 h 6877050"/>
              <a:gd name="connsiteX0" fmla="*/ 0 w 4953000"/>
              <a:gd name="connsiteY0" fmla="*/ 6877050 h 6877050"/>
              <a:gd name="connsiteX1" fmla="*/ 514350 w 4953000"/>
              <a:gd name="connsiteY1" fmla="*/ 5305425 h 6877050"/>
              <a:gd name="connsiteX2" fmla="*/ 2095500 w 4953000"/>
              <a:gd name="connsiteY2" fmla="*/ 3990975 h 6877050"/>
              <a:gd name="connsiteX3" fmla="*/ 3467100 w 4953000"/>
              <a:gd name="connsiteY3" fmla="*/ 2847975 h 6877050"/>
              <a:gd name="connsiteX4" fmla="*/ 4953000 w 4953000"/>
              <a:gd name="connsiteY4" fmla="*/ 0 h 6877050"/>
              <a:gd name="connsiteX0" fmla="*/ 0 w 4953000"/>
              <a:gd name="connsiteY0" fmla="*/ 6877050 h 6877050"/>
              <a:gd name="connsiteX1" fmla="*/ 514350 w 4953000"/>
              <a:gd name="connsiteY1" fmla="*/ 5305425 h 6877050"/>
              <a:gd name="connsiteX2" fmla="*/ 2095500 w 4953000"/>
              <a:gd name="connsiteY2" fmla="*/ 3990975 h 6877050"/>
              <a:gd name="connsiteX3" fmla="*/ 3467100 w 4953000"/>
              <a:gd name="connsiteY3" fmla="*/ 2847975 h 6877050"/>
              <a:gd name="connsiteX4" fmla="*/ 4953000 w 4953000"/>
              <a:gd name="connsiteY4" fmla="*/ 0 h 6877050"/>
              <a:gd name="connsiteX0" fmla="*/ 0 w 4953000"/>
              <a:gd name="connsiteY0" fmla="*/ 6877050 h 6877050"/>
              <a:gd name="connsiteX1" fmla="*/ 514350 w 4953000"/>
              <a:gd name="connsiteY1" fmla="*/ 5305425 h 6877050"/>
              <a:gd name="connsiteX2" fmla="*/ 2095500 w 4953000"/>
              <a:gd name="connsiteY2" fmla="*/ 3990975 h 6877050"/>
              <a:gd name="connsiteX3" fmla="*/ 3467100 w 4953000"/>
              <a:gd name="connsiteY3" fmla="*/ 2847975 h 6877050"/>
              <a:gd name="connsiteX4" fmla="*/ 4953000 w 4953000"/>
              <a:gd name="connsiteY4" fmla="*/ 0 h 6877050"/>
              <a:gd name="connsiteX0" fmla="*/ 0 w 4953000"/>
              <a:gd name="connsiteY0" fmla="*/ 6877050 h 6877050"/>
              <a:gd name="connsiteX1" fmla="*/ 514350 w 4953000"/>
              <a:gd name="connsiteY1" fmla="*/ 5305425 h 6877050"/>
              <a:gd name="connsiteX2" fmla="*/ 2095500 w 4953000"/>
              <a:gd name="connsiteY2" fmla="*/ 3990975 h 6877050"/>
              <a:gd name="connsiteX3" fmla="*/ 3467100 w 4953000"/>
              <a:gd name="connsiteY3" fmla="*/ 2847975 h 6877050"/>
              <a:gd name="connsiteX4" fmla="*/ 4953000 w 4953000"/>
              <a:gd name="connsiteY4" fmla="*/ 0 h 6877050"/>
              <a:gd name="connsiteX0" fmla="*/ 0 w 4953000"/>
              <a:gd name="connsiteY0" fmla="*/ 6877050 h 6877050"/>
              <a:gd name="connsiteX1" fmla="*/ 514350 w 4953000"/>
              <a:gd name="connsiteY1" fmla="*/ 5305425 h 6877050"/>
              <a:gd name="connsiteX2" fmla="*/ 2095500 w 4953000"/>
              <a:gd name="connsiteY2" fmla="*/ 3990975 h 6877050"/>
              <a:gd name="connsiteX3" fmla="*/ 3448050 w 4953000"/>
              <a:gd name="connsiteY3" fmla="*/ 2743200 h 6877050"/>
              <a:gd name="connsiteX4" fmla="*/ 4953000 w 4953000"/>
              <a:gd name="connsiteY4" fmla="*/ 0 h 6877050"/>
              <a:gd name="connsiteX0" fmla="*/ 0 w 4953000"/>
              <a:gd name="connsiteY0" fmla="*/ 6877050 h 6877050"/>
              <a:gd name="connsiteX1" fmla="*/ 514350 w 4953000"/>
              <a:gd name="connsiteY1" fmla="*/ 5305425 h 6877050"/>
              <a:gd name="connsiteX2" fmla="*/ 2095500 w 4953000"/>
              <a:gd name="connsiteY2" fmla="*/ 3990975 h 6877050"/>
              <a:gd name="connsiteX3" fmla="*/ 3448050 w 4953000"/>
              <a:gd name="connsiteY3" fmla="*/ 2743200 h 6877050"/>
              <a:gd name="connsiteX4" fmla="*/ 4953000 w 4953000"/>
              <a:gd name="connsiteY4" fmla="*/ 0 h 6877050"/>
              <a:gd name="connsiteX0" fmla="*/ 0 w 4953000"/>
              <a:gd name="connsiteY0" fmla="*/ 6877050 h 6877050"/>
              <a:gd name="connsiteX1" fmla="*/ 514350 w 4953000"/>
              <a:gd name="connsiteY1" fmla="*/ 5305425 h 6877050"/>
              <a:gd name="connsiteX2" fmla="*/ 2095500 w 4953000"/>
              <a:gd name="connsiteY2" fmla="*/ 3990975 h 6877050"/>
              <a:gd name="connsiteX3" fmla="*/ 3495675 w 4953000"/>
              <a:gd name="connsiteY3" fmla="*/ 2819400 h 6877050"/>
              <a:gd name="connsiteX4" fmla="*/ 4953000 w 4953000"/>
              <a:gd name="connsiteY4" fmla="*/ 0 h 6877050"/>
              <a:gd name="connsiteX0" fmla="*/ 0 w 4953000"/>
              <a:gd name="connsiteY0" fmla="*/ 6877050 h 6877050"/>
              <a:gd name="connsiteX1" fmla="*/ 514350 w 4953000"/>
              <a:gd name="connsiteY1" fmla="*/ 5305425 h 6877050"/>
              <a:gd name="connsiteX2" fmla="*/ 2095500 w 4953000"/>
              <a:gd name="connsiteY2" fmla="*/ 3990975 h 6877050"/>
              <a:gd name="connsiteX3" fmla="*/ 3495675 w 4953000"/>
              <a:gd name="connsiteY3" fmla="*/ 2819400 h 6877050"/>
              <a:gd name="connsiteX4" fmla="*/ 4953000 w 4953000"/>
              <a:gd name="connsiteY4" fmla="*/ 0 h 6877050"/>
              <a:gd name="connsiteX0" fmla="*/ 0 w 4953000"/>
              <a:gd name="connsiteY0" fmla="*/ 6877050 h 6877050"/>
              <a:gd name="connsiteX1" fmla="*/ 514350 w 4953000"/>
              <a:gd name="connsiteY1" fmla="*/ 5305425 h 6877050"/>
              <a:gd name="connsiteX2" fmla="*/ 2095500 w 4953000"/>
              <a:gd name="connsiteY2" fmla="*/ 3990975 h 6877050"/>
              <a:gd name="connsiteX3" fmla="*/ 3495675 w 4953000"/>
              <a:gd name="connsiteY3" fmla="*/ 2819400 h 6877050"/>
              <a:gd name="connsiteX4" fmla="*/ 4953000 w 4953000"/>
              <a:gd name="connsiteY4" fmla="*/ 0 h 6877050"/>
              <a:gd name="connsiteX0" fmla="*/ 0 w 4953000"/>
              <a:gd name="connsiteY0" fmla="*/ 6877050 h 6877050"/>
              <a:gd name="connsiteX1" fmla="*/ 447675 w 4953000"/>
              <a:gd name="connsiteY1" fmla="*/ 5324475 h 6877050"/>
              <a:gd name="connsiteX2" fmla="*/ 2095500 w 4953000"/>
              <a:gd name="connsiteY2" fmla="*/ 3990975 h 6877050"/>
              <a:gd name="connsiteX3" fmla="*/ 3495675 w 4953000"/>
              <a:gd name="connsiteY3" fmla="*/ 2819400 h 6877050"/>
              <a:gd name="connsiteX4" fmla="*/ 4953000 w 4953000"/>
              <a:gd name="connsiteY4" fmla="*/ 0 h 6877050"/>
              <a:gd name="connsiteX0" fmla="*/ 0 w 4953000"/>
              <a:gd name="connsiteY0" fmla="*/ 6877050 h 6877050"/>
              <a:gd name="connsiteX1" fmla="*/ 447675 w 4953000"/>
              <a:gd name="connsiteY1" fmla="*/ 5324475 h 6877050"/>
              <a:gd name="connsiteX2" fmla="*/ 2095500 w 4953000"/>
              <a:gd name="connsiteY2" fmla="*/ 3990975 h 6877050"/>
              <a:gd name="connsiteX3" fmla="*/ 3495675 w 4953000"/>
              <a:gd name="connsiteY3" fmla="*/ 2819400 h 6877050"/>
              <a:gd name="connsiteX4" fmla="*/ 4953000 w 4953000"/>
              <a:gd name="connsiteY4" fmla="*/ 0 h 6877050"/>
              <a:gd name="connsiteX0" fmla="*/ 0 w 4953000"/>
              <a:gd name="connsiteY0" fmla="*/ 6877050 h 6877050"/>
              <a:gd name="connsiteX1" fmla="*/ 447675 w 4953000"/>
              <a:gd name="connsiteY1" fmla="*/ 5324475 h 6877050"/>
              <a:gd name="connsiteX2" fmla="*/ 2095500 w 4953000"/>
              <a:gd name="connsiteY2" fmla="*/ 3990975 h 6877050"/>
              <a:gd name="connsiteX3" fmla="*/ 3495675 w 4953000"/>
              <a:gd name="connsiteY3" fmla="*/ 2819400 h 6877050"/>
              <a:gd name="connsiteX4" fmla="*/ 4953000 w 4953000"/>
              <a:gd name="connsiteY4" fmla="*/ 0 h 6877050"/>
              <a:gd name="connsiteX0" fmla="*/ 0 w 4953000"/>
              <a:gd name="connsiteY0" fmla="*/ 6877050 h 6877050"/>
              <a:gd name="connsiteX1" fmla="*/ 447675 w 4953000"/>
              <a:gd name="connsiteY1" fmla="*/ 5324475 h 6877050"/>
              <a:gd name="connsiteX2" fmla="*/ 2095500 w 4953000"/>
              <a:gd name="connsiteY2" fmla="*/ 3990975 h 6877050"/>
              <a:gd name="connsiteX3" fmla="*/ 3495675 w 4953000"/>
              <a:gd name="connsiteY3" fmla="*/ 2819400 h 6877050"/>
              <a:gd name="connsiteX4" fmla="*/ 4953000 w 4953000"/>
              <a:gd name="connsiteY4" fmla="*/ 0 h 6877050"/>
              <a:gd name="connsiteX0" fmla="*/ 0 w 4953000"/>
              <a:gd name="connsiteY0" fmla="*/ 6877050 h 6877050"/>
              <a:gd name="connsiteX1" fmla="*/ 447675 w 4953000"/>
              <a:gd name="connsiteY1" fmla="*/ 5324475 h 6877050"/>
              <a:gd name="connsiteX2" fmla="*/ 2095500 w 4953000"/>
              <a:gd name="connsiteY2" fmla="*/ 3990975 h 6877050"/>
              <a:gd name="connsiteX3" fmla="*/ 3495675 w 4953000"/>
              <a:gd name="connsiteY3" fmla="*/ 2819400 h 6877050"/>
              <a:gd name="connsiteX4" fmla="*/ 4953000 w 4953000"/>
              <a:gd name="connsiteY4" fmla="*/ 0 h 6877050"/>
              <a:gd name="connsiteX0" fmla="*/ 0 w 4953000"/>
              <a:gd name="connsiteY0" fmla="*/ 6877050 h 6877050"/>
              <a:gd name="connsiteX1" fmla="*/ 447675 w 4953000"/>
              <a:gd name="connsiteY1" fmla="*/ 5324475 h 6877050"/>
              <a:gd name="connsiteX2" fmla="*/ 2095500 w 4953000"/>
              <a:gd name="connsiteY2" fmla="*/ 3990975 h 6877050"/>
              <a:gd name="connsiteX3" fmla="*/ 3495675 w 4953000"/>
              <a:gd name="connsiteY3" fmla="*/ 2819400 h 6877050"/>
              <a:gd name="connsiteX4" fmla="*/ 4953000 w 4953000"/>
              <a:gd name="connsiteY4" fmla="*/ 0 h 6877050"/>
              <a:gd name="connsiteX0" fmla="*/ 0 w 4953000"/>
              <a:gd name="connsiteY0" fmla="*/ 6877050 h 6877050"/>
              <a:gd name="connsiteX1" fmla="*/ 447675 w 4953000"/>
              <a:gd name="connsiteY1" fmla="*/ 5324475 h 6877050"/>
              <a:gd name="connsiteX2" fmla="*/ 2095500 w 4953000"/>
              <a:gd name="connsiteY2" fmla="*/ 3990975 h 6877050"/>
              <a:gd name="connsiteX3" fmla="*/ 3495675 w 4953000"/>
              <a:gd name="connsiteY3" fmla="*/ 2819400 h 6877050"/>
              <a:gd name="connsiteX4" fmla="*/ 4953000 w 4953000"/>
              <a:gd name="connsiteY4" fmla="*/ 0 h 6877050"/>
              <a:gd name="connsiteX0" fmla="*/ 13836 w 4966836"/>
              <a:gd name="connsiteY0" fmla="*/ 6877050 h 6877050"/>
              <a:gd name="connsiteX1" fmla="*/ 461511 w 4966836"/>
              <a:gd name="connsiteY1" fmla="*/ 5324475 h 6877050"/>
              <a:gd name="connsiteX2" fmla="*/ 2109336 w 4966836"/>
              <a:gd name="connsiteY2" fmla="*/ 3990975 h 6877050"/>
              <a:gd name="connsiteX3" fmla="*/ 3509511 w 4966836"/>
              <a:gd name="connsiteY3" fmla="*/ 2819400 h 6877050"/>
              <a:gd name="connsiteX4" fmla="*/ 4966836 w 4966836"/>
              <a:gd name="connsiteY4" fmla="*/ 0 h 6877050"/>
              <a:gd name="connsiteX0" fmla="*/ 13836 w 4966836"/>
              <a:gd name="connsiteY0" fmla="*/ 6877050 h 6877050"/>
              <a:gd name="connsiteX1" fmla="*/ 461511 w 4966836"/>
              <a:gd name="connsiteY1" fmla="*/ 5324475 h 6877050"/>
              <a:gd name="connsiteX2" fmla="*/ 2109336 w 4966836"/>
              <a:gd name="connsiteY2" fmla="*/ 3990975 h 6877050"/>
              <a:gd name="connsiteX3" fmla="*/ 3557136 w 4966836"/>
              <a:gd name="connsiteY3" fmla="*/ 2609850 h 6877050"/>
              <a:gd name="connsiteX4" fmla="*/ 4966836 w 4966836"/>
              <a:gd name="connsiteY4" fmla="*/ 0 h 6877050"/>
              <a:gd name="connsiteX0" fmla="*/ 13836 w 4966836"/>
              <a:gd name="connsiteY0" fmla="*/ 6877050 h 6877050"/>
              <a:gd name="connsiteX1" fmla="*/ 461511 w 4966836"/>
              <a:gd name="connsiteY1" fmla="*/ 5324475 h 6877050"/>
              <a:gd name="connsiteX2" fmla="*/ 2109336 w 4966836"/>
              <a:gd name="connsiteY2" fmla="*/ 3990975 h 6877050"/>
              <a:gd name="connsiteX3" fmla="*/ 3557136 w 4966836"/>
              <a:gd name="connsiteY3" fmla="*/ 2609850 h 6877050"/>
              <a:gd name="connsiteX4" fmla="*/ 4966836 w 4966836"/>
              <a:gd name="connsiteY4" fmla="*/ 0 h 6877050"/>
              <a:gd name="connsiteX0" fmla="*/ 13836 w 4966836"/>
              <a:gd name="connsiteY0" fmla="*/ 6877050 h 6877050"/>
              <a:gd name="connsiteX1" fmla="*/ 461511 w 4966836"/>
              <a:gd name="connsiteY1" fmla="*/ 5324475 h 6877050"/>
              <a:gd name="connsiteX2" fmla="*/ 2080761 w 4966836"/>
              <a:gd name="connsiteY2" fmla="*/ 3981450 h 6877050"/>
              <a:gd name="connsiteX3" fmla="*/ 3557136 w 4966836"/>
              <a:gd name="connsiteY3" fmla="*/ 2609850 h 6877050"/>
              <a:gd name="connsiteX4" fmla="*/ 4966836 w 4966836"/>
              <a:gd name="connsiteY4" fmla="*/ 0 h 6877050"/>
              <a:gd name="connsiteX0" fmla="*/ 13836 w 4966836"/>
              <a:gd name="connsiteY0" fmla="*/ 6877050 h 6877050"/>
              <a:gd name="connsiteX1" fmla="*/ 461511 w 4966836"/>
              <a:gd name="connsiteY1" fmla="*/ 5324475 h 6877050"/>
              <a:gd name="connsiteX2" fmla="*/ 2080761 w 4966836"/>
              <a:gd name="connsiteY2" fmla="*/ 3981450 h 6877050"/>
              <a:gd name="connsiteX3" fmla="*/ 3557136 w 4966836"/>
              <a:gd name="connsiteY3" fmla="*/ 2609850 h 6877050"/>
              <a:gd name="connsiteX4" fmla="*/ 4966836 w 4966836"/>
              <a:gd name="connsiteY4" fmla="*/ 0 h 6877050"/>
              <a:gd name="connsiteX0" fmla="*/ 13836 w 4681086"/>
              <a:gd name="connsiteY0" fmla="*/ 6829425 h 6829425"/>
              <a:gd name="connsiteX1" fmla="*/ 461511 w 4681086"/>
              <a:gd name="connsiteY1" fmla="*/ 5276850 h 6829425"/>
              <a:gd name="connsiteX2" fmla="*/ 2080761 w 4681086"/>
              <a:gd name="connsiteY2" fmla="*/ 3933825 h 6829425"/>
              <a:gd name="connsiteX3" fmla="*/ 3557136 w 4681086"/>
              <a:gd name="connsiteY3" fmla="*/ 2562225 h 6829425"/>
              <a:gd name="connsiteX4" fmla="*/ 4681086 w 4681086"/>
              <a:gd name="connsiteY4" fmla="*/ 0 h 6829425"/>
              <a:gd name="connsiteX0" fmla="*/ 13836 w 4681086"/>
              <a:gd name="connsiteY0" fmla="*/ 6829425 h 6829425"/>
              <a:gd name="connsiteX1" fmla="*/ 461511 w 4681086"/>
              <a:gd name="connsiteY1" fmla="*/ 5276850 h 6829425"/>
              <a:gd name="connsiteX2" fmla="*/ 2080761 w 4681086"/>
              <a:gd name="connsiteY2" fmla="*/ 3933825 h 6829425"/>
              <a:gd name="connsiteX3" fmla="*/ 3557136 w 4681086"/>
              <a:gd name="connsiteY3" fmla="*/ 2562225 h 6829425"/>
              <a:gd name="connsiteX4" fmla="*/ 4681086 w 4681086"/>
              <a:gd name="connsiteY4" fmla="*/ 0 h 6829425"/>
              <a:gd name="connsiteX0" fmla="*/ 13836 w 4681086"/>
              <a:gd name="connsiteY0" fmla="*/ 6829425 h 6829425"/>
              <a:gd name="connsiteX1" fmla="*/ 461511 w 4681086"/>
              <a:gd name="connsiteY1" fmla="*/ 5276850 h 6829425"/>
              <a:gd name="connsiteX2" fmla="*/ 2080761 w 4681086"/>
              <a:gd name="connsiteY2" fmla="*/ 3933825 h 6829425"/>
              <a:gd name="connsiteX3" fmla="*/ 3557136 w 4681086"/>
              <a:gd name="connsiteY3" fmla="*/ 2562225 h 6829425"/>
              <a:gd name="connsiteX4" fmla="*/ 4681086 w 4681086"/>
              <a:gd name="connsiteY4" fmla="*/ 0 h 6829425"/>
              <a:gd name="connsiteX0" fmla="*/ 13836 w 4681086"/>
              <a:gd name="connsiteY0" fmla="*/ 6829425 h 6829425"/>
              <a:gd name="connsiteX1" fmla="*/ 461511 w 4681086"/>
              <a:gd name="connsiteY1" fmla="*/ 5276850 h 6829425"/>
              <a:gd name="connsiteX2" fmla="*/ 2080761 w 4681086"/>
              <a:gd name="connsiteY2" fmla="*/ 3933825 h 6829425"/>
              <a:gd name="connsiteX3" fmla="*/ 3557136 w 4681086"/>
              <a:gd name="connsiteY3" fmla="*/ 2562225 h 6829425"/>
              <a:gd name="connsiteX4" fmla="*/ 4681086 w 4681086"/>
              <a:gd name="connsiteY4" fmla="*/ 0 h 6829425"/>
              <a:gd name="connsiteX0" fmla="*/ 13836 w 4681086"/>
              <a:gd name="connsiteY0" fmla="*/ 6829425 h 6829425"/>
              <a:gd name="connsiteX1" fmla="*/ 461511 w 4681086"/>
              <a:gd name="connsiteY1" fmla="*/ 5276850 h 6829425"/>
              <a:gd name="connsiteX2" fmla="*/ 2080761 w 4681086"/>
              <a:gd name="connsiteY2" fmla="*/ 3933825 h 6829425"/>
              <a:gd name="connsiteX3" fmla="*/ 3557136 w 4681086"/>
              <a:gd name="connsiteY3" fmla="*/ 2562225 h 6829425"/>
              <a:gd name="connsiteX4" fmla="*/ 4681086 w 4681086"/>
              <a:gd name="connsiteY4" fmla="*/ 0 h 6829425"/>
              <a:gd name="connsiteX0" fmla="*/ 8988 w 4676238"/>
              <a:gd name="connsiteY0" fmla="*/ 6829425 h 6829425"/>
              <a:gd name="connsiteX1" fmla="*/ 561438 w 4676238"/>
              <a:gd name="connsiteY1" fmla="*/ 5257800 h 6829425"/>
              <a:gd name="connsiteX2" fmla="*/ 2075913 w 4676238"/>
              <a:gd name="connsiteY2" fmla="*/ 3933825 h 6829425"/>
              <a:gd name="connsiteX3" fmla="*/ 3552288 w 4676238"/>
              <a:gd name="connsiteY3" fmla="*/ 2562225 h 6829425"/>
              <a:gd name="connsiteX4" fmla="*/ 4676238 w 4676238"/>
              <a:gd name="connsiteY4" fmla="*/ 0 h 6829425"/>
              <a:gd name="connsiteX0" fmla="*/ 7744 w 4674994"/>
              <a:gd name="connsiteY0" fmla="*/ 6829425 h 6829425"/>
              <a:gd name="connsiteX1" fmla="*/ 560194 w 4674994"/>
              <a:gd name="connsiteY1" fmla="*/ 5257800 h 6829425"/>
              <a:gd name="connsiteX2" fmla="*/ 2074669 w 4674994"/>
              <a:gd name="connsiteY2" fmla="*/ 3933825 h 6829425"/>
              <a:gd name="connsiteX3" fmla="*/ 3551044 w 4674994"/>
              <a:gd name="connsiteY3" fmla="*/ 2562225 h 6829425"/>
              <a:gd name="connsiteX4" fmla="*/ 4674994 w 4674994"/>
              <a:gd name="connsiteY4" fmla="*/ 0 h 6829425"/>
              <a:gd name="connsiteX0" fmla="*/ 5269 w 4824919"/>
              <a:gd name="connsiteY0" fmla="*/ 6848475 h 6848475"/>
              <a:gd name="connsiteX1" fmla="*/ 710119 w 4824919"/>
              <a:gd name="connsiteY1" fmla="*/ 5257800 h 6848475"/>
              <a:gd name="connsiteX2" fmla="*/ 2224594 w 4824919"/>
              <a:gd name="connsiteY2" fmla="*/ 3933825 h 6848475"/>
              <a:gd name="connsiteX3" fmla="*/ 3700969 w 4824919"/>
              <a:gd name="connsiteY3" fmla="*/ 2562225 h 6848475"/>
              <a:gd name="connsiteX4" fmla="*/ 4824919 w 4824919"/>
              <a:gd name="connsiteY4" fmla="*/ 0 h 6848475"/>
              <a:gd name="connsiteX0" fmla="*/ 0 w 4819650"/>
              <a:gd name="connsiteY0" fmla="*/ 6848475 h 6848475"/>
              <a:gd name="connsiteX1" fmla="*/ 704850 w 4819650"/>
              <a:gd name="connsiteY1" fmla="*/ 5257800 h 6848475"/>
              <a:gd name="connsiteX2" fmla="*/ 2219325 w 4819650"/>
              <a:gd name="connsiteY2" fmla="*/ 3933825 h 6848475"/>
              <a:gd name="connsiteX3" fmla="*/ 3695700 w 4819650"/>
              <a:gd name="connsiteY3" fmla="*/ 2562225 h 6848475"/>
              <a:gd name="connsiteX4" fmla="*/ 4819650 w 4819650"/>
              <a:gd name="connsiteY4" fmla="*/ 0 h 6848475"/>
              <a:gd name="connsiteX0" fmla="*/ 0 w 4819650"/>
              <a:gd name="connsiteY0" fmla="*/ 6848475 h 6848475"/>
              <a:gd name="connsiteX1" fmla="*/ 704850 w 4819650"/>
              <a:gd name="connsiteY1" fmla="*/ 5257800 h 6848475"/>
              <a:gd name="connsiteX2" fmla="*/ 2219325 w 4819650"/>
              <a:gd name="connsiteY2" fmla="*/ 3933825 h 6848475"/>
              <a:gd name="connsiteX3" fmla="*/ 3695700 w 4819650"/>
              <a:gd name="connsiteY3" fmla="*/ 2562225 h 6848475"/>
              <a:gd name="connsiteX4" fmla="*/ 4819650 w 4819650"/>
              <a:gd name="connsiteY4" fmla="*/ 0 h 6848475"/>
              <a:gd name="connsiteX0" fmla="*/ 0 w 4819650"/>
              <a:gd name="connsiteY0" fmla="*/ 6848475 h 6848475"/>
              <a:gd name="connsiteX1" fmla="*/ 704850 w 4819650"/>
              <a:gd name="connsiteY1" fmla="*/ 5257800 h 6848475"/>
              <a:gd name="connsiteX2" fmla="*/ 2219325 w 4819650"/>
              <a:gd name="connsiteY2" fmla="*/ 3933825 h 6848475"/>
              <a:gd name="connsiteX3" fmla="*/ 3695700 w 4819650"/>
              <a:gd name="connsiteY3" fmla="*/ 2562225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33825 h 6848475"/>
              <a:gd name="connsiteX3" fmla="*/ 3695700 w 4819650"/>
              <a:gd name="connsiteY3" fmla="*/ 2562225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33825 h 6848475"/>
              <a:gd name="connsiteX3" fmla="*/ 3695700 w 4819650"/>
              <a:gd name="connsiteY3" fmla="*/ 2562225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33825 h 6848475"/>
              <a:gd name="connsiteX3" fmla="*/ 3695700 w 4819650"/>
              <a:gd name="connsiteY3" fmla="*/ 2562225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33825 h 6848475"/>
              <a:gd name="connsiteX3" fmla="*/ 3695700 w 4819650"/>
              <a:gd name="connsiteY3" fmla="*/ 2562225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33825 h 6848475"/>
              <a:gd name="connsiteX3" fmla="*/ 3695700 w 4819650"/>
              <a:gd name="connsiteY3" fmla="*/ 2562225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33825 h 6848475"/>
              <a:gd name="connsiteX3" fmla="*/ 3695700 w 4819650"/>
              <a:gd name="connsiteY3" fmla="*/ 2562225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14775 h 6848475"/>
              <a:gd name="connsiteX3" fmla="*/ 3695700 w 4819650"/>
              <a:gd name="connsiteY3" fmla="*/ 2562225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14775 h 6848475"/>
              <a:gd name="connsiteX3" fmla="*/ 3695700 w 4819650"/>
              <a:gd name="connsiteY3" fmla="*/ 2562225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14775 h 6848475"/>
              <a:gd name="connsiteX3" fmla="*/ 3695700 w 4819650"/>
              <a:gd name="connsiteY3" fmla="*/ 2562225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14775 h 6848475"/>
              <a:gd name="connsiteX3" fmla="*/ 3695700 w 4819650"/>
              <a:gd name="connsiteY3" fmla="*/ 2562225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14775 h 6848475"/>
              <a:gd name="connsiteX3" fmla="*/ 3695700 w 4819650"/>
              <a:gd name="connsiteY3" fmla="*/ 2562225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14775 h 6848475"/>
              <a:gd name="connsiteX3" fmla="*/ 3695700 w 4819650"/>
              <a:gd name="connsiteY3" fmla="*/ 2562225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14775 h 6848475"/>
              <a:gd name="connsiteX3" fmla="*/ 3695700 w 4819650"/>
              <a:gd name="connsiteY3" fmla="*/ 2562225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14775 h 6848475"/>
              <a:gd name="connsiteX3" fmla="*/ 3695700 w 4819650"/>
              <a:gd name="connsiteY3" fmla="*/ 2562225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14775 h 6848475"/>
              <a:gd name="connsiteX3" fmla="*/ 3695700 w 4819650"/>
              <a:gd name="connsiteY3" fmla="*/ 2562225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14775 h 6848475"/>
              <a:gd name="connsiteX3" fmla="*/ 3695700 w 4819650"/>
              <a:gd name="connsiteY3" fmla="*/ 2562225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14775 h 6848475"/>
              <a:gd name="connsiteX3" fmla="*/ 3800475 w 4819650"/>
              <a:gd name="connsiteY3" fmla="*/ 2600167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14775 h 6848475"/>
              <a:gd name="connsiteX3" fmla="*/ 3800475 w 4819650"/>
              <a:gd name="connsiteY3" fmla="*/ 2600167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14775 h 6848475"/>
              <a:gd name="connsiteX3" fmla="*/ 3752850 w 4819650"/>
              <a:gd name="connsiteY3" fmla="*/ 2600167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14775 h 6848475"/>
              <a:gd name="connsiteX3" fmla="*/ 3752850 w 4819650"/>
              <a:gd name="connsiteY3" fmla="*/ 2600167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14775 h 6848475"/>
              <a:gd name="connsiteX3" fmla="*/ 3752850 w 4819650"/>
              <a:gd name="connsiteY3" fmla="*/ 2600167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14775 h 6848475"/>
              <a:gd name="connsiteX3" fmla="*/ 3752850 w 4819650"/>
              <a:gd name="connsiteY3" fmla="*/ 2600167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14775 h 6848475"/>
              <a:gd name="connsiteX3" fmla="*/ 3752850 w 4819650"/>
              <a:gd name="connsiteY3" fmla="*/ 2600167 h 6848475"/>
              <a:gd name="connsiteX4" fmla="*/ 4819650 w 4819650"/>
              <a:gd name="connsiteY4" fmla="*/ 0 h 6848475"/>
              <a:gd name="connsiteX0" fmla="*/ 0 w 6086475"/>
              <a:gd name="connsiteY0" fmla="*/ 6810533 h 6810533"/>
              <a:gd name="connsiteX1" fmla="*/ 781050 w 6086475"/>
              <a:gd name="connsiteY1" fmla="*/ 5238908 h 6810533"/>
              <a:gd name="connsiteX2" fmla="*/ 2219325 w 6086475"/>
              <a:gd name="connsiteY2" fmla="*/ 3876833 h 6810533"/>
              <a:gd name="connsiteX3" fmla="*/ 3752850 w 6086475"/>
              <a:gd name="connsiteY3" fmla="*/ 2562225 h 6810533"/>
              <a:gd name="connsiteX4" fmla="*/ 6086475 w 6086475"/>
              <a:gd name="connsiteY4" fmla="*/ 0 h 6810533"/>
              <a:gd name="connsiteX0" fmla="*/ 0 w 6086475"/>
              <a:gd name="connsiteY0" fmla="*/ 6810533 h 6810533"/>
              <a:gd name="connsiteX1" fmla="*/ 781050 w 6086475"/>
              <a:gd name="connsiteY1" fmla="*/ 5238908 h 6810533"/>
              <a:gd name="connsiteX2" fmla="*/ 2219325 w 6086475"/>
              <a:gd name="connsiteY2" fmla="*/ 3876833 h 6810533"/>
              <a:gd name="connsiteX3" fmla="*/ 3752850 w 6086475"/>
              <a:gd name="connsiteY3" fmla="*/ 2562225 h 6810533"/>
              <a:gd name="connsiteX4" fmla="*/ 6086475 w 6086475"/>
              <a:gd name="connsiteY4" fmla="*/ 0 h 6810533"/>
              <a:gd name="connsiteX0" fmla="*/ 0 w 6086475"/>
              <a:gd name="connsiteY0" fmla="*/ 6810533 h 6810533"/>
              <a:gd name="connsiteX1" fmla="*/ 781050 w 6086475"/>
              <a:gd name="connsiteY1" fmla="*/ 5238908 h 6810533"/>
              <a:gd name="connsiteX2" fmla="*/ 2219325 w 6086475"/>
              <a:gd name="connsiteY2" fmla="*/ 3876833 h 6810533"/>
              <a:gd name="connsiteX3" fmla="*/ 3752850 w 6086475"/>
              <a:gd name="connsiteY3" fmla="*/ 2562225 h 6810533"/>
              <a:gd name="connsiteX4" fmla="*/ 6086475 w 6086475"/>
              <a:gd name="connsiteY4" fmla="*/ 0 h 6810533"/>
              <a:gd name="connsiteX0" fmla="*/ 0 w 6086475"/>
              <a:gd name="connsiteY0" fmla="*/ 6810533 h 6810533"/>
              <a:gd name="connsiteX1" fmla="*/ 781050 w 6086475"/>
              <a:gd name="connsiteY1" fmla="*/ 5238908 h 6810533"/>
              <a:gd name="connsiteX2" fmla="*/ 2219325 w 6086475"/>
              <a:gd name="connsiteY2" fmla="*/ 3876833 h 6810533"/>
              <a:gd name="connsiteX3" fmla="*/ 3752850 w 6086475"/>
              <a:gd name="connsiteY3" fmla="*/ 2562225 h 6810533"/>
              <a:gd name="connsiteX4" fmla="*/ 6086475 w 6086475"/>
              <a:gd name="connsiteY4" fmla="*/ 0 h 6810533"/>
              <a:gd name="connsiteX0" fmla="*/ 0 w 6086475"/>
              <a:gd name="connsiteY0" fmla="*/ 6810533 h 6810533"/>
              <a:gd name="connsiteX1" fmla="*/ 781050 w 6086475"/>
              <a:gd name="connsiteY1" fmla="*/ 5238908 h 6810533"/>
              <a:gd name="connsiteX2" fmla="*/ 2219325 w 6086475"/>
              <a:gd name="connsiteY2" fmla="*/ 3876833 h 6810533"/>
              <a:gd name="connsiteX3" fmla="*/ 3752850 w 6086475"/>
              <a:gd name="connsiteY3" fmla="*/ 2562225 h 6810533"/>
              <a:gd name="connsiteX4" fmla="*/ 6086475 w 6086475"/>
              <a:gd name="connsiteY4" fmla="*/ 0 h 6810533"/>
              <a:gd name="connsiteX0" fmla="*/ 0 w 6172200"/>
              <a:gd name="connsiteY0" fmla="*/ 6857960 h 6857960"/>
              <a:gd name="connsiteX1" fmla="*/ 781050 w 6172200"/>
              <a:gd name="connsiteY1" fmla="*/ 5286335 h 6857960"/>
              <a:gd name="connsiteX2" fmla="*/ 2219325 w 6172200"/>
              <a:gd name="connsiteY2" fmla="*/ 3924260 h 6857960"/>
              <a:gd name="connsiteX3" fmla="*/ 3752850 w 6172200"/>
              <a:gd name="connsiteY3" fmla="*/ 2609652 h 6857960"/>
              <a:gd name="connsiteX4" fmla="*/ 6172200 w 6172200"/>
              <a:gd name="connsiteY4" fmla="*/ 0 h 6857960"/>
              <a:gd name="connsiteX0" fmla="*/ 0 w 6172200"/>
              <a:gd name="connsiteY0" fmla="*/ 6857960 h 6857960"/>
              <a:gd name="connsiteX1" fmla="*/ 781050 w 6172200"/>
              <a:gd name="connsiteY1" fmla="*/ 5286335 h 6857960"/>
              <a:gd name="connsiteX2" fmla="*/ 2219325 w 6172200"/>
              <a:gd name="connsiteY2" fmla="*/ 3924260 h 6857960"/>
              <a:gd name="connsiteX3" fmla="*/ 3752850 w 6172200"/>
              <a:gd name="connsiteY3" fmla="*/ 2609652 h 6857960"/>
              <a:gd name="connsiteX4" fmla="*/ 6172200 w 6172200"/>
              <a:gd name="connsiteY4" fmla="*/ 0 h 6857960"/>
              <a:gd name="connsiteX0" fmla="*/ 0 w 6172200"/>
              <a:gd name="connsiteY0" fmla="*/ 6857960 h 6857960"/>
              <a:gd name="connsiteX1" fmla="*/ 781050 w 6172200"/>
              <a:gd name="connsiteY1" fmla="*/ 5286335 h 6857960"/>
              <a:gd name="connsiteX2" fmla="*/ 3752850 w 6172200"/>
              <a:gd name="connsiteY2" fmla="*/ 2609652 h 6857960"/>
              <a:gd name="connsiteX3" fmla="*/ 6172200 w 6172200"/>
              <a:gd name="connsiteY3" fmla="*/ 0 h 6857960"/>
              <a:gd name="connsiteX0" fmla="*/ 0 w 6172200"/>
              <a:gd name="connsiteY0" fmla="*/ 6857960 h 6857960"/>
              <a:gd name="connsiteX1" fmla="*/ 781050 w 6172200"/>
              <a:gd name="connsiteY1" fmla="*/ 5286335 h 6857960"/>
              <a:gd name="connsiteX2" fmla="*/ 6172200 w 6172200"/>
              <a:gd name="connsiteY2" fmla="*/ 0 h 6857960"/>
              <a:gd name="connsiteX0" fmla="*/ 0 w 6172200"/>
              <a:gd name="connsiteY0" fmla="*/ 6857960 h 6857960"/>
              <a:gd name="connsiteX1" fmla="*/ 6172200 w 6172200"/>
              <a:gd name="connsiteY1" fmla="*/ 0 h 6857960"/>
              <a:gd name="connsiteX0" fmla="*/ 0 w 6172200"/>
              <a:gd name="connsiteY0" fmla="*/ 6857960 h 6857960"/>
              <a:gd name="connsiteX1" fmla="*/ 6172200 w 6172200"/>
              <a:gd name="connsiteY1" fmla="*/ 0 h 6857960"/>
              <a:gd name="connsiteX0" fmla="*/ 0 w 6172200"/>
              <a:gd name="connsiteY0" fmla="*/ 6857960 h 6857960"/>
              <a:gd name="connsiteX1" fmla="*/ 6172200 w 6172200"/>
              <a:gd name="connsiteY1" fmla="*/ 0 h 6857960"/>
              <a:gd name="connsiteX0" fmla="*/ 0 w 6172200"/>
              <a:gd name="connsiteY0" fmla="*/ 6857960 h 6857960"/>
              <a:gd name="connsiteX1" fmla="*/ 6172200 w 6172200"/>
              <a:gd name="connsiteY1" fmla="*/ 0 h 6857960"/>
              <a:gd name="connsiteX0" fmla="*/ 0 w 6172200"/>
              <a:gd name="connsiteY0" fmla="*/ 6857960 h 6857960"/>
              <a:gd name="connsiteX1" fmla="*/ 6172200 w 6172200"/>
              <a:gd name="connsiteY1" fmla="*/ 0 h 6857960"/>
              <a:gd name="connsiteX0" fmla="*/ 0 w 6172200"/>
              <a:gd name="connsiteY0" fmla="*/ 6857960 h 6857960"/>
              <a:gd name="connsiteX1" fmla="*/ 6172200 w 6172200"/>
              <a:gd name="connsiteY1" fmla="*/ 0 h 6857960"/>
              <a:gd name="connsiteX0" fmla="*/ 0 w 6172200"/>
              <a:gd name="connsiteY0" fmla="*/ 6857960 h 6857960"/>
              <a:gd name="connsiteX1" fmla="*/ 6172200 w 6172200"/>
              <a:gd name="connsiteY1" fmla="*/ 0 h 6857960"/>
              <a:gd name="connsiteX0" fmla="*/ 0 w 6172200"/>
              <a:gd name="connsiteY0" fmla="*/ 6857960 h 6857960"/>
              <a:gd name="connsiteX1" fmla="*/ 6172200 w 6172200"/>
              <a:gd name="connsiteY1" fmla="*/ 0 h 6857960"/>
              <a:gd name="connsiteX0" fmla="*/ 0 w 6122363"/>
              <a:gd name="connsiteY0" fmla="*/ 6785388 h 6785388"/>
              <a:gd name="connsiteX1" fmla="*/ 6122363 w 6122363"/>
              <a:gd name="connsiteY1" fmla="*/ 0 h 6785388"/>
              <a:gd name="connsiteX0" fmla="*/ 0 w 6122363"/>
              <a:gd name="connsiteY0" fmla="*/ 6785388 h 6785388"/>
              <a:gd name="connsiteX1" fmla="*/ 6122363 w 6122363"/>
              <a:gd name="connsiteY1" fmla="*/ 0 h 6785388"/>
              <a:gd name="connsiteX0" fmla="*/ 0 w 6122363"/>
              <a:gd name="connsiteY0" fmla="*/ 6785388 h 6785388"/>
              <a:gd name="connsiteX1" fmla="*/ 6122363 w 6122363"/>
              <a:gd name="connsiteY1" fmla="*/ 0 h 6785388"/>
              <a:gd name="connsiteX0" fmla="*/ 0 w 5849989"/>
              <a:gd name="connsiteY0" fmla="*/ 6279540 h 6279540"/>
              <a:gd name="connsiteX1" fmla="*/ 5849989 w 5849989"/>
              <a:gd name="connsiteY1" fmla="*/ 0 h 6279540"/>
              <a:gd name="connsiteX0" fmla="*/ 0 w 5849989"/>
              <a:gd name="connsiteY0" fmla="*/ 6279540 h 6279540"/>
              <a:gd name="connsiteX1" fmla="*/ 5849989 w 5849989"/>
              <a:gd name="connsiteY1" fmla="*/ 0 h 6279540"/>
              <a:gd name="connsiteX0" fmla="*/ 0 w 5849989"/>
              <a:gd name="connsiteY0" fmla="*/ 6279540 h 6279540"/>
              <a:gd name="connsiteX1" fmla="*/ 5849989 w 5849989"/>
              <a:gd name="connsiteY1" fmla="*/ 0 h 6279540"/>
              <a:gd name="connsiteX0" fmla="*/ 0 w 5849989"/>
              <a:gd name="connsiteY0" fmla="*/ 6279540 h 6279540"/>
              <a:gd name="connsiteX1" fmla="*/ 5849989 w 5849989"/>
              <a:gd name="connsiteY1" fmla="*/ 0 h 6279540"/>
              <a:gd name="connsiteX0" fmla="*/ 0 w 5849989"/>
              <a:gd name="connsiteY0" fmla="*/ 6279540 h 6279540"/>
              <a:gd name="connsiteX1" fmla="*/ 5849989 w 5849989"/>
              <a:gd name="connsiteY1" fmla="*/ 0 h 6279540"/>
              <a:gd name="connsiteX0" fmla="*/ 0 w 5755249"/>
              <a:gd name="connsiteY0" fmla="*/ 6348520 h 6348520"/>
              <a:gd name="connsiteX1" fmla="*/ 5755249 w 5755249"/>
              <a:gd name="connsiteY1" fmla="*/ 0 h 6348520"/>
              <a:gd name="connsiteX0" fmla="*/ 0 w 5684194"/>
              <a:gd name="connsiteY0" fmla="*/ 6130085 h 6130085"/>
              <a:gd name="connsiteX1" fmla="*/ 5684194 w 5684194"/>
              <a:gd name="connsiteY1" fmla="*/ 0 h 6130085"/>
              <a:gd name="connsiteX0" fmla="*/ 0 w 5883541"/>
              <a:gd name="connsiteY0" fmla="*/ 6444564 h 6444564"/>
              <a:gd name="connsiteX1" fmla="*/ 5883541 w 5883541"/>
              <a:gd name="connsiteY1" fmla="*/ 0 h 6444564"/>
              <a:gd name="connsiteX0" fmla="*/ 0 w 5883541"/>
              <a:gd name="connsiteY0" fmla="*/ 6444564 h 6444564"/>
              <a:gd name="connsiteX1" fmla="*/ 5883541 w 5883541"/>
              <a:gd name="connsiteY1" fmla="*/ 0 h 6444564"/>
            </a:gdLst>
            <a:ahLst/>
            <a:cxnLst>
              <a:cxn ang="0">
                <a:pos x="connsiteX0" y="connsiteY0"/>
              </a:cxn>
              <a:cxn ang="0">
                <a:pos x="connsiteX1" y="connsiteY1"/>
              </a:cxn>
            </a:cxnLst>
            <a:rect l="l" t="t" r="r" b="b"/>
            <a:pathLst>
              <a:path w="5883541" h="6444564">
                <a:moveTo>
                  <a:pt x="0" y="6444564"/>
                </a:moveTo>
                <a:cubicBezTo>
                  <a:pt x="2341507" y="2229928"/>
                  <a:pt x="4352951" y="3601206"/>
                  <a:pt x="5883541" y="0"/>
                </a:cubicBezTo>
              </a:path>
            </a:pathLst>
          </a:custGeom>
          <a:ln w="889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0"/>
          </a:p>
        </p:txBody>
      </p:sp>
      <p:grpSp>
        <p:nvGrpSpPr>
          <p:cNvPr id="9" name="Group 8">
            <a:extLst>
              <a:ext uri="{FF2B5EF4-FFF2-40B4-BE49-F238E27FC236}">
                <a16:creationId xmlns:a16="http://schemas.microsoft.com/office/drawing/2014/main" id="{B552D34E-E2B4-49A3-88E2-C7CD008F1BC3}"/>
              </a:ext>
            </a:extLst>
          </p:cNvPr>
          <p:cNvGrpSpPr/>
          <p:nvPr/>
        </p:nvGrpSpPr>
        <p:grpSpPr>
          <a:xfrm>
            <a:off x="5655310" y="2270963"/>
            <a:ext cx="1417711" cy="766944"/>
            <a:chOff x="3995936" y="1994356"/>
            <a:chExt cx="1417711" cy="766944"/>
          </a:xfrm>
        </p:grpSpPr>
        <p:sp>
          <p:nvSpPr>
            <p:cNvPr id="10" name="TextBox 9">
              <a:extLst>
                <a:ext uri="{FF2B5EF4-FFF2-40B4-BE49-F238E27FC236}">
                  <a16:creationId xmlns:a16="http://schemas.microsoft.com/office/drawing/2014/main" id="{A8776142-BD61-4AB3-80BA-E951B97C2C97}"/>
                </a:ext>
              </a:extLst>
            </p:cNvPr>
            <p:cNvSpPr txBox="1"/>
            <p:nvPr/>
          </p:nvSpPr>
          <p:spPr>
            <a:xfrm>
              <a:off x="4377232" y="2176525"/>
              <a:ext cx="655119" cy="584775"/>
            </a:xfrm>
            <a:prstGeom prst="rect">
              <a:avLst/>
            </a:prstGeom>
            <a:noFill/>
          </p:spPr>
          <p:txBody>
            <a:bodyPr wrap="square" rtlCol="0" anchor="ctr">
              <a:spAutoFit/>
            </a:bodyPr>
            <a:lstStyle/>
            <a:p>
              <a:pPr algn="ctr"/>
              <a:r>
                <a:rPr lang="en-US" altLang="ko-KR" sz="3200" b="1" dirty="0">
                  <a:solidFill>
                    <a:schemeClr val="bg1"/>
                  </a:solidFill>
                  <a:cs typeface="Arial" pitchFamily="34" charset="0"/>
                </a:rPr>
                <a:t>01</a:t>
              </a:r>
              <a:endParaRPr lang="ko-KR" altLang="en-US" sz="3200" b="1" dirty="0">
                <a:solidFill>
                  <a:schemeClr val="bg1"/>
                </a:solidFill>
                <a:cs typeface="Arial" pitchFamily="34" charset="0"/>
              </a:endParaRPr>
            </a:p>
          </p:txBody>
        </p:sp>
        <p:sp>
          <p:nvSpPr>
            <p:cNvPr id="11" name="TextBox 10">
              <a:extLst>
                <a:ext uri="{FF2B5EF4-FFF2-40B4-BE49-F238E27FC236}">
                  <a16:creationId xmlns:a16="http://schemas.microsoft.com/office/drawing/2014/main" id="{7E6FA507-A880-4BC4-A6D6-033840AB5DF3}"/>
                </a:ext>
              </a:extLst>
            </p:cNvPr>
            <p:cNvSpPr txBox="1"/>
            <p:nvPr/>
          </p:nvSpPr>
          <p:spPr>
            <a:xfrm>
              <a:off x="3995936" y="1994356"/>
              <a:ext cx="1417711" cy="276999"/>
            </a:xfrm>
            <a:prstGeom prst="rect">
              <a:avLst/>
            </a:prstGeom>
            <a:noFill/>
          </p:spPr>
          <p:txBody>
            <a:bodyPr wrap="square" rtlCol="0">
              <a:spAutoFit/>
            </a:bodyPr>
            <a:lstStyle/>
            <a:p>
              <a:pPr algn="ctr"/>
              <a:r>
                <a:rPr lang="en-US" altLang="ko-KR" sz="1200" b="1" dirty="0">
                  <a:solidFill>
                    <a:schemeClr val="bg1"/>
                  </a:solidFill>
                  <a:cs typeface="Arial" pitchFamily="34" charset="0"/>
                </a:rPr>
                <a:t>Content  Here</a:t>
              </a:r>
              <a:endParaRPr lang="ko-KR" altLang="en-US" sz="1200" b="1" dirty="0">
                <a:solidFill>
                  <a:schemeClr val="bg1"/>
                </a:solidFill>
                <a:cs typeface="Arial" pitchFamily="34" charset="0"/>
              </a:endParaRPr>
            </a:p>
          </p:txBody>
        </p:sp>
      </p:grpSp>
      <p:grpSp>
        <p:nvGrpSpPr>
          <p:cNvPr id="12" name="Group 11">
            <a:extLst>
              <a:ext uri="{FF2B5EF4-FFF2-40B4-BE49-F238E27FC236}">
                <a16:creationId xmlns:a16="http://schemas.microsoft.com/office/drawing/2014/main" id="{A7BC8C7E-C820-4669-90FC-3083D14F2273}"/>
              </a:ext>
            </a:extLst>
          </p:cNvPr>
          <p:cNvGrpSpPr/>
          <p:nvPr/>
        </p:nvGrpSpPr>
        <p:grpSpPr>
          <a:xfrm>
            <a:off x="4359748" y="3322611"/>
            <a:ext cx="1417711" cy="751882"/>
            <a:chOff x="3995936" y="1994356"/>
            <a:chExt cx="1417711" cy="751882"/>
          </a:xfrm>
        </p:grpSpPr>
        <p:sp>
          <p:nvSpPr>
            <p:cNvPr id="13" name="TextBox 12">
              <a:extLst>
                <a:ext uri="{FF2B5EF4-FFF2-40B4-BE49-F238E27FC236}">
                  <a16:creationId xmlns:a16="http://schemas.microsoft.com/office/drawing/2014/main" id="{658F2184-28F8-4467-88AB-6EE75845D1BE}"/>
                </a:ext>
              </a:extLst>
            </p:cNvPr>
            <p:cNvSpPr txBox="1"/>
            <p:nvPr/>
          </p:nvSpPr>
          <p:spPr>
            <a:xfrm>
              <a:off x="4377232" y="2161463"/>
              <a:ext cx="655119" cy="584775"/>
            </a:xfrm>
            <a:prstGeom prst="rect">
              <a:avLst/>
            </a:prstGeom>
            <a:noFill/>
          </p:spPr>
          <p:txBody>
            <a:bodyPr wrap="square" rtlCol="0" anchor="ctr">
              <a:spAutoFit/>
            </a:bodyPr>
            <a:lstStyle/>
            <a:p>
              <a:pPr algn="ctr"/>
              <a:r>
                <a:rPr lang="en-US" altLang="ko-KR" sz="3200" b="1" dirty="0">
                  <a:solidFill>
                    <a:schemeClr val="bg1"/>
                  </a:solidFill>
                  <a:cs typeface="Arial" pitchFamily="34" charset="0"/>
                </a:rPr>
                <a:t>03</a:t>
              </a:r>
              <a:endParaRPr lang="ko-KR" altLang="en-US" sz="3200" b="1" dirty="0">
                <a:solidFill>
                  <a:schemeClr val="bg1"/>
                </a:solidFill>
                <a:cs typeface="Arial" pitchFamily="34" charset="0"/>
              </a:endParaRPr>
            </a:p>
          </p:txBody>
        </p:sp>
        <p:sp>
          <p:nvSpPr>
            <p:cNvPr id="14" name="TextBox 13">
              <a:extLst>
                <a:ext uri="{FF2B5EF4-FFF2-40B4-BE49-F238E27FC236}">
                  <a16:creationId xmlns:a16="http://schemas.microsoft.com/office/drawing/2014/main" id="{F0AF5F39-9417-4123-A96F-5DF57A4EE638}"/>
                </a:ext>
              </a:extLst>
            </p:cNvPr>
            <p:cNvSpPr txBox="1"/>
            <p:nvPr/>
          </p:nvSpPr>
          <p:spPr>
            <a:xfrm>
              <a:off x="3995936" y="1994356"/>
              <a:ext cx="1417711" cy="276999"/>
            </a:xfrm>
            <a:prstGeom prst="rect">
              <a:avLst/>
            </a:prstGeom>
            <a:noFill/>
          </p:spPr>
          <p:txBody>
            <a:bodyPr wrap="square" rtlCol="0">
              <a:spAutoFit/>
            </a:bodyPr>
            <a:lstStyle/>
            <a:p>
              <a:pPr algn="ctr"/>
              <a:r>
                <a:rPr lang="en-US" altLang="ko-KR" sz="1200" b="1" dirty="0">
                  <a:solidFill>
                    <a:schemeClr val="bg1"/>
                  </a:solidFill>
                  <a:cs typeface="Arial" pitchFamily="34" charset="0"/>
                </a:rPr>
                <a:t>Content  Here</a:t>
              </a:r>
              <a:endParaRPr lang="ko-KR" altLang="en-US" sz="1200" b="1" dirty="0">
                <a:solidFill>
                  <a:schemeClr val="bg1"/>
                </a:solidFill>
                <a:cs typeface="Arial" pitchFamily="34" charset="0"/>
              </a:endParaRPr>
            </a:p>
          </p:txBody>
        </p:sp>
      </p:grpSp>
      <p:grpSp>
        <p:nvGrpSpPr>
          <p:cNvPr id="15" name="Group 14">
            <a:extLst>
              <a:ext uri="{FF2B5EF4-FFF2-40B4-BE49-F238E27FC236}">
                <a16:creationId xmlns:a16="http://schemas.microsoft.com/office/drawing/2014/main" id="{5B3FD833-AFBA-4450-922A-7E2A02371579}"/>
              </a:ext>
            </a:extLst>
          </p:cNvPr>
          <p:cNvGrpSpPr/>
          <p:nvPr/>
        </p:nvGrpSpPr>
        <p:grpSpPr>
          <a:xfrm>
            <a:off x="3064187" y="4359195"/>
            <a:ext cx="1417711" cy="766944"/>
            <a:chOff x="3995936" y="1994356"/>
            <a:chExt cx="1417711" cy="766944"/>
          </a:xfrm>
        </p:grpSpPr>
        <p:sp>
          <p:nvSpPr>
            <p:cNvPr id="16" name="TextBox 15">
              <a:extLst>
                <a:ext uri="{FF2B5EF4-FFF2-40B4-BE49-F238E27FC236}">
                  <a16:creationId xmlns:a16="http://schemas.microsoft.com/office/drawing/2014/main" id="{5D40AC38-C24C-43FD-9781-1DBE0B83B6F5}"/>
                </a:ext>
              </a:extLst>
            </p:cNvPr>
            <p:cNvSpPr txBox="1"/>
            <p:nvPr/>
          </p:nvSpPr>
          <p:spPr>
            <a:xfrm>
              <a:off x="4377232" y="2176525"/>
              <a:ext cx="655119" cy="584775"/>
            </a:xfrm>
            <a:prstGeom prst="rect">
              <a:avLst/>
            </a:prstGeom>
            <a:noFill/>
          </p:spPr>
          <p:txBody>
            <a:bodyPr wrap="square" rtlCol="0" anchor="ctr">
              <a:spAutoFit/>
            </a:bodyPr>
            <a:lstStyle/>
            <a:p>
              <a:pPr algn="ctr"/>
              <a:r>
                <a:rPr lang="en-US" altLang="ko-KR" sz="3200" b="1" dirty="0">
                  <a:solidFill>
                    <a:schemeClr val="bg1"/>
                  </a:solidFill>
                  <a:cs typeface="Arial" pitchFamily="34" charset="0"/>
                </a:rPr>
                <a:t>05</a:t>
              </a:r>
              <a:endParaRPr lang="ko-KR" altLang="en-US" sz="3200" b="1" dirty="0">
                <a:solidFill>
                  <a:schemeClr val="bg1"/>
                </a:solidFill>
                <a:cs typeface="Arial" pitchFamily="34" charset="0"/>
              </a:endParaRPr>
            </a:p>
          </p:txBody>
        </p:sp>
        <p:sp>
          <p:nvSpPr>
            <p:cNvPr id="17" name="TextBox 16">
              <a:extLst>
                <a:ext uri="{FF2B5EF4-FFF2-40B4-BE49-F238E27FC236}">
                  <a16:creationId xmlns:a16="http://schemas.microsoft.com/office/drawing/2014/main" id="{06FCEE7F-DEE3-4805-8F84-2870204A64EF}"/>
                </a:ext>
              </a:extLst>
            </p:cNvPr>
            <p:cNvSpPr txBox="1"/>
            <p:nvPr/>
          </p:nvSpPr>
          <p:spPr>
            <a:xfrm>
              <a:off x="3995936" y="1994356"/>
              <a:ext cx="1417711" cy="276999"/>
            </a:xfrm>
            <a:prstGeom prst="rect">
              <a:avLst/>
            </a:prstGeom>
            <a:noFill/>
          </p:spPr>
          <p:txBody>
            <a:bodyPr wrap="square" rtlCol="0">
              <a:spAutoFit/>
            </a:bodyPr>
            <a:lstStyle/>
            <a:p>
              <a:pPr algn="ctr"/>
              <a:r>
                <a:rPr lang="en-US" altLang="ko-KR" sz="1200" b="1" dirty="0">
                  <a:solidFill>
                    <a:schemeClr val="bg1"/>
                  </a:solidFill>
                  <a:cs typeface="Arial" pitchFamily="34" charset="0"/>
                </a:rPr>
                <a:t>Content  Here</a:t>
              </a:r>
              <a:endParaRPr lang="ko-KR" altLang="en-US" sz="1200" b="1" dirty="0">
                <a:solidFill>
                  <a:schemeClr val="bg1"/>
                </a:solidFill>
                <a:cs typeface="Arial" pitchFamily="34" charset="0"/>
              </a:endParaRPr>
            </a:p>
          </p:txBody>
        </p:sp>
      </p:grpSp>
      <p:grpSp>
        <p:nvGrpSpPr>
          <p:cNvPr id="18" name="Group 17">
            <a:extLst>
              <a:ext uri="{FF2B5EF4-FFF2-40B4-BE49-F238E27FC236}">
                <a16:creationId xmlns:a16="http://schemas.microsoft.com/office/drawing/2014/main" id="{09390C12-A082-4F03-A1BD-A692217386D4}"/>
              </a:ext>
            </a:extLst>
          </p:cNvPr>
          <p:cNvGrpSpPr/>
          <p:nvPr/>
        </p:nvGrpSpPr>
        <p:grpSpPr>
          <a:xfrm>
            <a:off x="5798569" y="5058603"/>
            <a:ext cx="1417711" cy="732720"/>
            <a:chOff x="3995936" y="1994356"/>
            <a:chExt cx="1417711" cy="732720"/>
          </a:xfrm>
        </p:grpSpPr>
        <p:sp>
          <p:nvSpPr>
            <p:cNvPr id="19" name="TextBox 18">
              <a:extLst>
                <a:ext uri="{FF2B5EF4-FFF2-40B4-BE49-F238E27FC236}">
                  <a16:creationId xmlns:a16="http://schemas.microsoft.com/office/drawing/2014/main" id="{4A6989D2-CB5D-47CD-9A90-B6ED5BC05896}"/>
                </a:ext>
              </a:extLst>
            </p:cNvPr>
            <p:cNvSpPr txBox="1"/>
            <p:nvPr/>
          </p:nvSpPr>
          <p:spPr>
            <a:xfrm>
              <a:off x="4377232" y="2142301"/>
              <a:ext cx="655119" cy="584775"/>
            </a:xfrm>
            <a:prstGeom prst="rect">
              <a:avLst/>
            </a:prstGeom>
            <a:noFill/>
          </p:spPr>
          <p:txBody>
            <a:bodyPr wrap="square" rtlCol="0" anchor="ctr">
              <a:spAutoFit/>
            </a:bodyPr>
            <a:lstStyle/>
            <a:p>
              <a:pPr algn="ctr"/>
              <a:r>
                <a:rPr lang="en-US" altLang="ko-KR" sz="3200" b="1" dirty="0">
                  <a:solidFill>
                    <a:schemeClr val="bg1"/>
                  </a:solidFill>
                  <a:cs typeface="Arial" pitchFamily="34" charset="0"/>
                </a:rPr>
                <a:t>04</a:t>
              </a:r>
              <a:endParaRPr lang="ko-KR" altLang="en-US" sz="3200" b="1" dirty="0">
                <a:solidFill>
                  <a:schemeClr val="bg1"/>
                </a:solidFill>
                <a:cs typeface="Arial" pitchFamily="34" charset="0"/>
              </a:endParaRPr>
            </a:p>
          </p:txBody>
        </p:sp>
        <p:sp>
          <p:nvSpPr>
            <p:cNvPr id="20" name="TextBox 19">
              <a:extLst>
                <a:ext uri="{FF2B5EF4-FFF2-40B4-BE49-F238E27FC236}">
                  <a16:creationId xmlns:a16="http://schemas.microsoft.com/office/drawing/2014/main" id="{2BAB6EDA-7B4D-4A4E-9B34-79214B359BCB}"/>
                </a:ext>
              </a:extLst>
            </p:cNvPr>
            <p:cNvSpPr txBox="1"/>
            <p:nvPr/>
          </p:nvSpPr>
          <p:spPr>
            <a:xfrm>
              <a:off x="3995936" y="1994356"/>
              <a:ext cx="1417711" cy="276999"/>
            </a:xfrm>
            <a:prstGeom prst="rect">
              <a:avLst/>
            </a:prstGeom>
            <a:noFill/>
          </p:spPr>
          <p:txBody>
            <a:bodyPr wrap="square" rtlCol="0">
              <a:spAutoFit/>
            </a:bodyPr>
            <a:lstStyle/>
            <a:p>
              <a:pPr algn="ctr"/>
              <a:r>
                <a:rPr lang="en-US" altLang="ko-KR" sz="1200" b="1" dirty="0">
                  <a:solidFill>
                    <a:schemeClr val="bg1"/>
                  </a:solidFill>
                  <a:cs typeface="Arial" pitchFamily="34" charset="0"/>
                </a:rPr>
                <a:t>Content  Here</a:t>
              </a:r>
              <a:endParaRPr lang="ko-KR" altLang="en-US" sz="1200" b="1" dirty="0">
                <a:solidFill>
                  <a:schemeClr val="bg1"/>
                </a:solidFill>
                <a:cs typeface="Arial" pitchFamily="34" charset="0"/>
              </a:endParaRPr>
            </a:p>
          </p:txBody>
        </p:sp>
      </p:grpSp>
      <p:grpSp>
        <p:nvGrpSpPr>
          <p:cNvPr id="21" name="Group 20">
            <a:extLst>
              <a:ext uri="{FF2B5EF4-FFF2-40B4-BE49-F238E27FC236}">
                <a16:creationId xmlns:a16="http://schemas.microsoft.com/office/drawing/2014/main" id="{E44AE7DE-6817-4665-ACF4-A53D3EAB4107}"/>
              </a:ext>
            </a:extLst>
          </p:cNvPr>
          <p:cNvGrpSpPr/>
          <p:nvPr/>
        </p:nvGrpSpPr>
        <p:grpSpPr>
          <a:xfrm>
            <a:off x="7485305" y="3798801"/>
            <a:ext cx="1417711" cy="729040"/>
            <a:chOff x="3995936" y="1994356"/>
            <a:chExt cx="1417711" cy="729040"/>
          </a:xfrm>
        </p:grpSpPr>
        <p:sp>
          <p:nvSpPr>
            <p:cNvPr id="22" name="TextBox 21">
              <a:extLst>
                <a:ext uri="{FF2B5EF4-FFF2-40B4-BE49-F238E27FC236}">
                  <a16:creationId xmlns:a16="http://schemas.microsoft.com/office/drawing/2014/main" id="{C6706C04-2963-4E26-80A5-7605F5EDC7A3}"/>
                </a:ext>
              </a:extLst>
            </p:cNvPr>
            <p:cNvSpPr txBox="1"/>
            <p:nvPr/>
          </p:nvSpPr>
          <p:spPr>
            <a:xfrm>
              <a:off x="4377232" y="2138621"/>
              <a:ext cx="655119" cy="584775"/>
            </a:xfrm>
            <a:prstGeom prst="rect">
              <a:avLst/>
            </a:prstGeom>
            <a:noFill/>
          </p:spPr>
          <p:txBody>
            <a:bodyPr wrap="square" rtlCol="0" anchor="ctr">
              <a:spAutoFit/>
            </a:bodyPr>
            <a:lstStyle/>
            <a:p>
              <a:pPr algn="ctr"/>
              <a:r>
                <a:rPr lang="en-US" altLang="ko-KR" sz="3200" b="1" dirty="0">
                  <a:solidFill>
                    <a:schemeClr val="bg1"/>
                  </a:solidFill>
                  <a:cs typeface="Arial" pitchFamily="34" charset="0"/>
                </a:rPr>
                <a:t>02</a:t>
              </a:r>
              <a:endParaRPr lang="ko-KR" altLang="en-US" sz="3200" b="1" dirty="0">
                <a:solidFill>
                  <a:schemeClr val="bg1"/>
                </a:solidFill>
                <a:cs typeface="Arial" pitchFamily="34" charset="0"/>
              </a:endParaRPr>
            </a:p>
          </p:txBody>
        </p:sp>
        <p:sp>
          <p:nvSpPr>
            <p:cNvPr id="23" name="TextBox 22">
              <a:extLst>
                <a:ext uri="{FF2B5EF4-FFF2-40B4-BE49-F238E27FC236}">
                  <a16:creationId xmlns:a16="http://schemas.microsoft.com/office/drawing/2014/main" id="{4E113E12-9933-4572-890C-5F5C9B093828}"/>
                </a:ext>
              </a:extLst>
            </p:cNvPr>
            <p:cNvSpPr txBox="1"/>
            <p:nvPr/>
          </p:nvSpPr>
          <p:spPr>
            <a:xfrm>
              <a:off x="3995936" y="1994356"/>
              <a:ext cx="1417711" cy="276999"/>
            </a:xfrm>
            <a:prstGeom prst="rect">
              <a:avLst/>
            </a:prstGeom>
            <a:noFill/>
          </p:spPr>
          <p:txBody>
            <a:bodyPr wrap="square" rtlCol="0">
              <a:spAutoFit/>
            </a:bodyPr>
            <a:lstStyle/>
            <a:p>
              <a:pPr algn="ctr"/>
              <a:r>
                <a:rPr lang="en-US" altLang="ko-KR" sz="1200" b="1" dirty="0">
                  <a:solidFill>
                    <a:schemeClr val="bg1"/>
                  </a:solidFill>
                  <a:cs typeface="Arial" pitchFamily="34" charset="0"/>
                </a:rPr>
                <a:t>Content  Here</a:t>
              </a:r>
              <a:endParaRPr lang="ko-KR" altLang="en-US" sz="1200" b="1" dirty="0">
                <a:solidFill>
                  <a:schemeClr val="bg1"/>
                </a:solidFill>
                <a:cs typeface="Arial" pitchFamily="34" charset="0"/>
              </a:endParaRPr>
            </a:p>
          </p:txBody>
        </p:sp>
      </p:grpSp>
      <p:sp>
        <p:nvSpPr>
          <p:cNvPr id="24" name="TextBox 23">
            <a:extLst>
              <a:ext uri="{FF2B5EF4-FFF2-40B4-BE49-F238E27FC236}">
                <a16:creationId xmlns:a16="http://schemas.microsoft.com/office/drawing/2014/main" id="{04D4D964-8CE5-4459-B33D-66493F189552}"/>
              </a:ext>
            </a:extLst>
          </p:cNvPr>
          <p:cNvSpPr txBox="1"/>
          <p:nvPr/>
        </p:nvSpPr>
        <p:spPr>
          <a:xfrm>
            <a:off x="3396655" y="2024380"/>
            <a:ext cx="2161125" cy="830997"/>
          </a:xfrm>
          <a:prstGeom prst="rect">
            <a:avLst/>
          </a:prstGeom>
          <a:noFill/>
        </p:spPr>
        <p:txBody>
          <a:bodyPr wrap="square" rtlCol="0">
            <a:spAutoFit/>
          </a:bodyPr>
          <a:lstStyle/>
          <a:p>
            <a:pPr algn="r"/>
            <a:r>
              <a:rPr lang="en-US" altLang="ko-KR" sz="1200" dirty="0">
                <a:solidFill>
                  <a:schemeClr val="tx1">
                    <a:lumMod val="65000"/>
                    <a:lumOff val="35000"/>
                  </a:schemeClr>
                </a:solidFill>
                <a:cs typeface="Arial" pitchFamily="34" charset="0"/>
              </a:rPr>
              <a:t>You can simply impress your audience and add a unique zing and appeal to your Presentations.</a:t>
            </a:r>
          </a:p>
        </p:txBody>
      </p:sp>
      <p:sp>
        <p:nvSpPr>
          <p:cNvPr id="25" name="TextBox 24">
            <a:extLst>
              <a:ext uri="{FF2B5EF4-FFF2-40B4-BE49-F238E27FC236}">
                <a16:creationId xmlns:a16="http://schemas.microsoft.com/office/drawing/2014/main" id="{13F45A70-93D7-49D7-85F5-0A3E7F9441E5}"/>
              </a:ext>
            </a:extLst>
          </p:cNvPr>
          <p:cNvSpPr txBox="1"/>
          <p:nvPr/>
        </p:nvSpPr>
        <p:spPr>
          <a:xfrm>
            <a:off x="2100329" y="3085324"/>
            <a:ext cx="2161125" cy="830997"/>
          </a:xfrm>
          <a:prstGeom prst="rect">
            <a:avLst/>
          </a:prstGeom>
          <a:noFill/>
        </p:spPr>
        <p:txBody>
          <a:bodyPr wrap="square" rtlCol="0">
            <a:spAutoFit/>
          </a:bodyPr>
          <a:lstStyle/>
          <a:p>
            <a:pPr algn="r"/>
            <a:r>
              <a:rPr lang="en-US" altLang="ko-KR" sz="1200" dirty="0">
                <a:solidFill>
                  <a:schemeClr val="tx1">
                    <a:lumMod val="65000"/>
                    <a:lumOff val="35000"/>
                  </a:schemeClr>
                </a:solidFill>
                <a:cs typeface="Arial" pitchFamily="34" charset="0"/>
              </a:rPr>
              <a:t>You can simply impress your audience and add a unique zing and appeal to your Presentations.</a:t>
            </a:r>
          </a:p>
        </p:txBody>
      </p:sp>
      <p:sp>
        <p:nvSpPr>
          <p:cNvPr id="26" name="TextBox 25">
            <a:extLst>
              <a:ext uri="{FF2B5EF4-FFF2-40B4-BE49-F238E27FC236}">
                <a16:creationId xmlns:a16="http://schemas.microsoft.com/office/drawing/2014/main" id="{E7BE002D-FC10-4A90-8B3E-93DD513E4D0A}"/>
              </a:ext>
            </a:extLst>
          </p:cNvPr>
          <p:cNvSpPr txBox="1"/>
          <p:nvPr/>
        </p:nvSpPr>
        <p:spPr>
          <a:xfrm>
            <a:off x="9182377" y="3949008"/>
            <a:ext cx="2161125" cy="830997"/>
          </a:xfrm>
          <a:prstGeom prst="rect">
            <a:avLst/>
          </a:prstGeom>
          <a:noFill/>
        </p:spPr>
        <p:txBody>
          <a:bodyPr wrap="square" rtlCol="0">
            <a:spAutoFit/>
          </a:bodyPr>
          <a:lstStyle/>
          <a:p>
            <a:r>
              <a:rPr lang="en-US" altLang="ko-KR" sz="1200" dirty="0">
                <a:solidFill>
                  <a:schemeClr val="tx1">
                    <a:lumMod val="65000"/>
                    <a:lumOff val="35000"/>
                  </a:schemeClr>
                </a:solidFill>
                <a:cs typeface="Arial" pitchFamily="34" charset="0"/>
              </a:rPr>
              <a:t>You can simply impress your audience and add a unique zing and appeal to your Presentations.</a:t>
            </a:r>
          </a:p>
        </p:txBody>
      </p:sp>
      <p:sp>
        <p:nvSpPr>
          <p:cNvPr id="27" name="TextBox 26">
            <a:extLst>
              <a:ext uri="{FF2B5EF4-FFF2-40B4-BE49-F238E27FC236}">
                <a16:creationId xmlns:a16="http://schemas.microsoft.com/office/drawing/2014/main" id="{77334D1A-16CB-4336-A377-D1586BF697A4}"/>
              </a:ext>
            </a:extLst>
          </p:cNvPr>
          <p:cNvSpPr txBox="1"/>
          <p:nvPr/>
        </p:nvSpPr>
        <p:spPr>
          <a:xfrm>
            <a:off x="7471808" y="5121214"/>
            <a:ext cx="2161125" cy="830997"/>
          </a:xfrm>
          <a:prstGeom prst="rect">
            <a:avLst/>
          </a:prstGeom>
          <a:noFill/>
        </p:spPr>
        <p:txBody>
          <a:bodyPr wrap="square" rtlCol="0">
            <a:spAutoFit/>
          </a:bodyPr>
          <a:lstStyle/>
          <a:p>
            <a:r>
              <a:rPr lang="en-US" altLang="ko-KR" sz="1200" dirty="0">
                <a:solidFill>
                  <a:schemeClr val="tx1">
                    <a:lumMod val="65000"/>
                    <a:lumOff val="35000"/>
                  </a:schemeClr>
                </a:solidFill>
                <a:cs typeface="Arial" pitchFamily="34" charset="0"/>
              </a:rPr>
              <a:t>You can simply impress your audience and add a unique zing and appeal to your Presentations.</a:t>
            </a:r>
          </a:p>
        </p:txBody>
      </p:sp>
      <p:sp>
        <p:nvSpPr>
          <p:cNvPr id="28" name="TextBox 27">
            <a:extLst>
              <a:ext uri="{FF2B5EF4-FFF2-40B4-BE49-F238E27FC236}">
                <a16:creationId xmlns:a16="http://schemas.microsoft.com/office/drawing/2014/main" id="{6840DF8C-B613-4CE1-BD52-6238B3DD315C}"/>
              </a:ext>
            </a:extLst>
          </p:cNvPr>
          <p:cNvSpPr txBox="1"/>
          <p:nvPr/>
        </p:nvSpPr>
        <p:spPr>
          <a:xfrm>
            <a:off x="804003" y="4146268"/>
            <a:ext cx="2161125" cy="830997"/>
          </a:xfrm>
          <a:prstGeom prst="rect">
            <a:avLst/>
          </a:prstGeom>
          <a:noFill/>
        </p:spPr>
        <p:txBody>
          <a:bodyPr wrap="square" rtlCol="0">
            <a:spAutoFit/>
          </a:bodyPr>
          <a:lstStyle/>
          <a:p>
            <a:pPr algn="r"/>
            <a:r>
              <a:rPr lang="en-US" altLang="ko-KR" sz="1200" dirty="0">
                <a:solidFill>
                  <a:schemeClr val="tx1">
                    <a:lumMod val="65000"/>
                    <a:lumOff val="35000"/>
                  </a:schemeClr>
                </a:solidFill>
                <a:cs typeface="Arial" pitchFamily="34" charset="0"/>
              </a:rPr>
              <a:t>You can simply impress your audience and add a unique zing and appeal to your Presentations.</a:t>
            </a:r>
          </a:p>
        </p:txBody>
      </p:sp>
      <p:sp>
        <p:nvSpPr>
          <p:cNvPr id="29" name="Isosceles Triangle 28">
            <a:extLst>
              <a:ext uri="{FF2B5EF4-FFF2-40B4-BE49-F238E27FC236}">
                <a16:creationId xmlns:a16="http://schemas.microsoft.com/office/drawing/2014/main" id="{458188D9-64E3-4ACD-A8C3-C2CD9C9AFF4F}"/>
              </a:ext>
            </a:extLst>
          </p:cNvPr>
          <p:cNvSpPr/>
          <p:nvPr/>
        </p:nvSpPr>
        <p:spPr>
          <a:xfrm rot="1371778">
            <a:off x="8020413" y="1487365"/>
            <a:ext cx="613288" cy="528697"/>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30" name="Isosceles Triangle 51">
            <a:extLst>
              <a:ext uri="{FF2B5EF4-FFF2-40B4-BE49-F238E27FC236}">
                <a16:creationId xmlns:a16="http://schemas.microsoft.com/office/drawing/2014/main" id="{AD8CD4F4-47B6-4813-A566-9FA2835F02AE}"/>
              </a:ext>
            </a:extLst>
          </p:cNvPr>
          <p:cNvSpPr/>
          <p:nvPr/>
        </p:nvSpPr>
        <p:spPr>
          <a:xfrm>
            <a:off x="4999301" y="4458935"/>
            <a:ext cx="304917" cy="223597"/>
          </a:xfrm>
          <a:custGeom>
            <a:avLst/>
            <a:gdLst/>
            <a:ahLst/>
            <a:cxnLst/>
            <a:rect l="l" t="t" r="r" b="b"/>
            <a:pathLst>
              <a:path w="3240001" h="2375905">
                <a:moveTo>
                  <a:pt x="1974640" y="1379575"/>
                </a:moveTo>
                <a:lnTo>
                  <a:pt x="3240001" y="2375905"/>
                </a:lnTo>
                <a:lnTo>
                  <a:pt x="1" y="2375905"/>
                </a:lnTo>
                <a:lnTo>
                  <a:pt x="1269863" y="1399042"/>
                </a:lnTo>
                <a:lnTo>
                  <a:pt x="1610574" y="1745545"/>
                </a:lnTo>
                <a:close/>
                <a:moveTo>
                  <a:pt x="3240001" y="126952"/>
                </a:moveTo>
                <a:lnTo>
                  <a:pt x="3240001" y="2258912"/>
                </a:lnTo>
                <a:lnTo>
                  <a:pt x="2032457" y="1334195"/>
                </a:lnTo>
                <a:close/>
                <a:moveTo>
                  <a:pt x="0" y="117525"/>
                </a:moveTo>
                <a:lnTo>
                  <a:pt x="1207545" y="1324768"/>
                </a:lnTo>
                <a:lnTo>
                  <a:pt x="0" y="2249485"/>
                </a:lnTo>
                <a:close/>
                <a:moveTo>
                  <a:pt x="0" y="0"/>
                </a:moveTo>
                <a:lnTo>
                  <a:pt x="3240000" y="0"/>
                </a:lnTo>
                <a:lnTo>
                  <a:pt x="1610572" y="162051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ko-KR" altLang="en-US" dirty="0"/>
          </a:p>
        </p:txBody>
      </p:sp>
      <p:sp>
        <p:nvSpPr>
          <p:cNvPr id="31" name="Rounded Rectangle 27">
            <a:extLst>
              <a:ext uri="{FF2B5EF4-FFF2-40B4-BE49-F238E27FC236}">
                <a16:creationId xmlns:a16="http://schemas.microsoft.com/office/drawing/2014/main" id="{C0F7EC35-13A6-4264-98D2-0F617C6BBBCC}"/>
              </a:ext>
            </a:extLst>
          </p:cNvPr>
          <p:cNvSpPr/>
          <p:nvPr/>
        </p:nvSpPr>
        <p:spPr>
          <a:xfrm>
            <a:off x="5128484" y="5381756"/>
            <a:ext cx="317145" cy="243610"/>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ko-KR" altLang="en-US" dirty="0"/>
          </a:p>
        </p:txBody>
      </p:sp>
      <p:sp>
        <p:nvSpPr>
          <p:cNvPr id="32" name="Rounded Rectangle 7">
            <a:extLst>
              <a:ext uri="{FF2B5EF4-FFF2-40B4-BE49-F238E27FC236}">
                <a16:creationId xmlns:a16="http://schemas.microsoft.com/office/drawing/2014/main" id="{2FC9A17C-CEB3-4133-ABDD-565CE86F51F6}"/>
              </a:ext>
            </a:extLst>
          </p:cNvPr>
          <p:cNvSpPr/>
          <p:nvPr/>
        </p:nvSpPr>
        <p:spPr>
          <a:xfrm>
            <a:off x="6391455" y="3346619"/>
            <a:ext cx="322437" cy="278259"/>
          </a:xfrm>
          <a:custGeom>
            <a:avLst/>
            <a:gdLst/>
            <a:ahLst/>
            <a:cxnLst/>
            <a:rect l="l" t="t" r="r" b="b"/>
            <a:pathLst>
              <a:path w="3240006" h="2796091">
                <a:moveTo>
                  <a:pt x="686867" y="612319"/>
                </a:moveTo>
                <a:cubicBezTo>
                  <a:pt x="611281" y="612319"/>
                  <a:pt x="550007" y="673593"/>
                  <a:pt x="550007" y="749179"/>
                </a:cubicBezTo>
                <a:cubicBezTo>
                  <a:pt x="550007" y="824765"/>
                  <a:pt x="611281" y="886039"/>
                  <a:pt x="686867" y="886039"/>
                </a:cubicBezTo>
                <a:cubicBezTo>
                  <a:pt x="762453" y="886039"/>
                  <a:pt x="823727" y="824765"/>
                  <a:pt x="823727" y="749179"/>
                </a:cubicBezTo>
                <a:cubicBezTo>
                  <a:pt x="823727" y="673593"/>
                  <a:pt x="762453" y="612319"/>
                  <a:pt x="686867" y="612319"/>
                </a:cubicBezTo>
                <a:close/>
                <a:moveTo>
                  <a:pt x="1587500" y="281447"/>
                </a:moveTo>
                <a:cubicBezTo>
                  <a:pt x="1432061" y="281447"/>
                  <a:pt x="1306053" y="407455"/>
                  <a:pt x="1306053" y="562894"/>
                </a:cubicBezTo>
                <a:cubicBezTo>
                  <a:pt x="1306053" y="718333"/>
                  <a:pt x="1432061" y="844341"/>
                  <a:pt x="1587500" y="844341"/>
                </a:cubicBezTo>
                <a:cubicBezTo>
                  <a:pt x="1742939" y="844341"/>
                  <a:pt x="1868947" y="718333"/>
                  <a:pt x="1868947" y="562894"/>
                </a:cubicBezTo>
                <a:cubicBezTo>
                  <a:pt x="1868947" y="407455"/>
                  <a:pt x="1742939" y="281447"/>
                  <a:pt x="1587500" y="281447"/>
                </a:cubicBezTo>
                <a:close/>
                <a:moveTo>
                  <a:pt x="1587500" y="0"/>
                </a:moveTo>
                <a:cubicBezTo>
                  <a:pt x="1898378" y="0"/>
                  <a:pt x="2150394" y="252016"/>
                  <a:pt x="2150394" y="562894"/>
                </a:cubicBezTo>
                <a:cubicBezTo>
                  <a:pt x="2150394" y="786167"/>
                  <a:pt x="2020401" y="979078"/>
                  <a:pt x="1831095" y="1068260"/>
                </a:cubicBezTo>
                <a:lnTo>
                  <a:pt x="2215710" y="1068260"/>
                </a:lnTo>
                <a:cubicBezTo>
                  <a:pt x="2374756" y="1068260"/>
                  <a:pt x="2503688" y="1197192"/>
                  <a:pt x="2503688" y="1356238"/>
                </a:cubicBezTo>
                <a:lnTo>
                  <a:pt x="2503688" y="1474975"/>
                </a:lnTo>
                <a:lnTo>
                  <a:pt x="2656086" y="1474975"/>
                </a:lnTo>
                <a:cubicBezTo>
                  <a:pt x="2692420" y="1474975"/>
                  <a:pt x="2722815" y="1500405"/>
                  <a:pt x="2728975" y="1534767"/>
                </a:cubicBezTo>
                <a:lnTo>
                  <a:pt x="3240006" y="1109804"/>
                </a:lnTo>
                <a:lnTo>
                  <a:pt x="3240006" y="2754548"/>
                </a:lnTo>
                <a:lnTo>
                  <a:pt x="2728975" y="2329585"/>
                </a:lnTo>
                <a:cubicBezTo>
                  <a:pt x="2722815" y="2363946"/>
                  <a:pt x="2692420" y="2389375"/>
                  <a:pt x="2656086" y="2389375"/>
                </a:cubicBezTo>
                <a:lnTo>
                  <a:pt x="2503688" y="2389375"/>
                </a:lnTo>
                <a:lnTo>
                  <a:pt x="2503688" y="2508113"/>
                </a:lnTo>
                <a:cubicBezTo>
                  <a:pt x="2503688" y="2667159"/>
                  <a:pt x="2374756" y="2796091"/>
                  <a:pt x="2215710" y="2796091"/>
                </a:cubicBezTo>
                <a:lnTo>
                  <a:pt x="287978" y="2796091"/>
                </a:lnTo>
                <a:cubicBezTo>
                  <a:pt x="128932" y="2796091"/>
                  <a:pt x="0" y="2667159"/>
                  <a:pt x="0" y="2508113"/>
                </a:cubicBezTo>
                <a:lnTo>
                  <a:pt x="0" y="1356238"/>
                </a:lnTo>
                <a:cubicBezTo>
                  <a:pt x="0" y="1197192"/>
                  <a:pt x="128932" y="1068260"/>
                  <a:pt x="287978" y="1068260"/>
                </a:cubicBezTo>
                <a:lnTo>
                  <a:pt x="544513" y="1068260"/>
                </a:lnTo>
                <a:cubicBezTo>
                  <a:pt x="422089" y="1014226"/>
                  <a:pt x="336949" y="891645"/>
                  <a:pt x="336949" y="749179"/>
                </a:cubicBezTo>
                <a:cubicBezTo>
                  <a:pt x="336949" y="555925"/>
                  <a:pt x="493613" y="399261"/>
                  <a:pt x="686867" y="399261"/>
                </a:cubicBezTo>
                <a:cubicBezTo>
                  <a:pt x="880121" y="399261"/>
                  <a:pt x="1036785" y="555925"/>
                  <a:pt x="1036785" y="749179"/>
                </a:cubicBezTo>
                <a:cubicBezTo>
                  <a:pt x="1036785" y="891645"/>
                  <a:pt x="951645" y="1014226"/>
                  <a:pt x="829222" y="1068260"/>
                </a:cubicBezTo>
                <a:lnTo>
                  <a:pt x="1343906" y="1068260"/>
                </a:lnTo>
                <a:cubicBezTo>
                  <a:pt x="1154600" y="979078"/>
                  <a:pt x="1024606" y="786167"/>
                  <a:pt x="1024606" y="562894"/>
                </a:cubicBezTo>
                <a:cubicBezTo>
                  <a:pt x="1024606" y="252016"/>
                  <a:pt x="1276622" y="0"/>
                  <a:pt x="158750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ko-KR" altLang="en-US" dirty="0"/>
          </a:p>
        </p:txBody>
      </p:sp>
      <p:sp>
        <p:nvSpPr>
          <p:cNvPr id="33" name="Round Same Side Corner Rectangle 36">
            <a:extLst>
              <a:ext uri="{FF2B5EF4-FFF2-40B4-BE49-F238E27FC236}">
                <a16:creationId xmlns:a16="http://schemas.microsoft.com/office/drawing/2014/main" id="{3BC7CD63-171B-4BC3-BFE3-84F12F3EB890}"/>
              </a:ext>
            </a:extLst>
          </p:cNvPr>
          <p:cNvSpPr/>
          <p:nvPr/>
        </p:nvSpPr>
        <p:spPr>
          <a:xfrm>
            <a:off x="6791682" y="4100172"/>
            <a:ext cx="327620" cy="259022"/>
          </a:xfrm>
          <a:custGeom>
            <a:avLst/>
            <a:gdLst/>
            <a:ahLst/>
            <a:cxnLst/>
            <a:rect l="l" t="t" r="r" b="b"/>
            <a:pathLst>
              <a:path w="3219104" h="2545072">
                <a:moveTo>
                  <a:pt x="2779672" y="457200"/>
                </a:moveTo>
                <a:lnTo>
                  <a:pt x="2975888" y="457200"/>
                </a:lnTo>
                <a:cubicBezTo>
                  <a:pt x="3110212" y="457200"/>
                  <a:pt x="3219104" y="566092"/>
                  <a:pt x="3219104" y="700416"/>
                </a:cubicBezTo>
                <a:lnTo>
                  <a:pt x="3219104" y="2301856"/>
                </a:lnTo>
                <a:cubicBezTo>
                  <a:pt x="3219104" y="2436180"/>
                  <a:pt x="3110212" y="2545072"/>
                  <a:pt x="2975888" y="2545072"/>
                </a:cubicBezTo>
                <a:lnTo>
                  <a:pt x="2779672" y="2545072"/>
                </a:lnTo>
                <a:close/>
                <a:moveTo>
                  <a:pt x="243216" y="457200"/>
                </a:moveTo>
                <a:lnTo>
                  <a:pt x="439432" y="457200"/>
                </a:lnTo>
                <a:lnTo>
                  <a:pt x="439432" y="2545072"/>
                </a:lnTo>
                <a:lnTo>
                  <a:pt x="243216" y="2545072"/>
                </a:lnTo>
                <a:cubicBezTo>
                  <a:pt x="108892" y="2545072"/>
                  <a:pt x="0" y="2436180"/>
                  <a:pt x="0" y="2301856"/>
                </a:cubicBezTo>
                <a:lnTo>
                  <a:pt x="0" y="700416"/>
                </a:lnTo>
                <a:cubicBezTo>
                  <a:pt x="0" y="566092"/>
                  <a:pt x="108892" y="457200"/>
                  <a:pt x="243216" y="457200"/>
                </a:cubicBezTo>
                <a:close/>
                <a:moveTo>
                  <a:pt x="1428476" y="174246"/>
                </a:moveTo>
                <a:cubicBezTo>
                  <a:pt x="1372210" y="174246"/>
                  <a:pt x="1326598" y="219858"/>
                  <a:pt x="1326598" y="276124"/>
                </a:cubicBezTo>
                <a:lnTo>
                  <a:pt x="1326598" y="457200"/>
                </a:lnTo>
                <a:lnTo>
                  <a:pt x="1892506" y="457200"/>
                </a:lnTo>
                <a:lnTo>
                  <a:pt x="1892506" y="276124"/>
                </a:lnTo>
                <a:cubicBezTo>
                  <a:pt x="1892506" y="219858"/>
                  <a:pt x="1846894" y="174246"/>
                  <a:pt x="1790628" y="174246"/>
                </a:cubicBezTo>
                <a:close/>
                <a:moveTo>
                  <a:pt x="1285704" y="0"/>
                </a:moveTo>
                <a:lnTo>
                  <a:pt x="1933400" y="0"/>
                </a:lnTo>
                <a:cubicBezTo>
                  <a:pt x="2007048" y="0"/>
                  <a:pt x="2066752" y="59704"/>
                  <a:pt x="2066752" y="133352"/>
                </a:cubicBezTo>
                <a:lnTo>
                  <a:pt x="2066752" y="457200"/>
                </a:lnTo>
                <a:lnTo>
                  <a:pt x="2599672" y="457200"/>
                </a:lnTo>
                <a:lnTo>
                  <a:pt x="2599672" y="2545072"/>
                </a:lnTo>
                <a:lnTo>
                  <a:pt x="619432" y="2545072"/>
                </a:lnTo>
                <a:lnTo>
                  <a:pt x="619432" y="457200"/>
                </a:lnTo>
                <a:lnTo>
                  <a:pt x="1152352" y="457200"/>
                </a:lnTo>
                <a:lnTo>
                  <a:pt x="1152352" y="133352"/>
                </a:lnTo>
                <a:cubicBezTo>
                  <a:pt x="1152352" y="59704"/>
                  <a:pt x="1212056" y="0"/>
                  <a:pt x="128570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ko-KR" altLang="en-US" dirty="0"/>
          </a:p>
        </p:txBody>
      </p:sp>
      <p:sp>
        <p:nvSpPr>
          <p:cNvPr id="34" name="자유형 176">
            <a:extLst>
              <a:ext uri="{FF2B5EF4-FFF2-40B4-BE49-F238E27FC236}">
                <a16:creationId xmlns:a16="http://schemas.microsoft.com/office/drawing/2014/main" id="{BA5F5E17-4534-4215-A1C7-9B98EA4FCC32}"/>
              </a:ext>
            </a:extLst>
          </p:cNvPr>
          <p:cNvSpPr/>
          <p:nvPr/>
        </p:nvSpPr>
        <p:spPr>
          <a:xfrm>
            <a:off x="3722540" y="5439195"/>
            <a:ext cx="372027" cy="390469"/>
          </a:xfrm>
          <a:custGeom>
            <a:avLst/>
            <a:gdLst>
              <a:gd name="connsiteX0" fmla="*/ 1460984 w 2921968"/>
              <a:gd name="connsiteY0" fmla="*/ 233294 h 3066808"/>
              <a:gd name="connsiteX1" fmla="*/ 1320049 w 2921968"/>
              <a:gd name="connsiteY1" fmla="*/ 374229 h 3066808"/>
              <a:gd name="connsiteX2" fmla="*/ 1460984 w 2921968"/>
              <a:gd name="connsiteY2" fmla="*/ 515164 h 3066808"/>
              <a:gd name="connsiteX3" fmla="*/ 1601919 w 2921968"/>
              <a:gd name="connsiteY3" fmla="*/ 374229 h 3066808"/>
              <a:gd name="connsiteX4" fmla="*/ 1460984 w 2921968"/>
              <a:gd name="connsiteY4" fmla="*/ 233294 h 3066808"/>
              <a:gd name="connsiteX5" fmla="*/ 1460984 w 2921968"/>
              <a:gd name="connsiteY5" fmla="*/ 0 h 3066808"/>
              <a:gd name="connsiteX6" fmla="*/ 1835213 w 2921968"/>
              <a:gd name="connsiteY6" fmla="*/ 374229 h 3066808"/>
              <a:gd name="connsiteX7" fmla="*/ 1670219 w 2921968"/>
              <a:gd name="connsiteY7" fmla="*/ 684545 h 3066808"/>
              <a:gd name="connsiteX8" fmla="*/ 1626866 w 2921968"/>
              <a:gd name="connsiteY8" fmla="*/ 708077 h 3066808"/>
              <a:gd name="connsiteX9" fmla="*/ 1646248 w 2921968"/>
              <a:gd name="connsiteY9" fmla="*/ 873151 h 3066808"/>
              <a:gd name="connsiteX10" fmla="*/ 2235203 w 2921968"/>
              <a:gd name="connsiteY10" fmla="*/ 873151 h 3066808"/>
              <a:gd name="connsiteX11" fmla="*/ 2241832 w 2921968"/>
              <a:gd name="connsiteY11" fmla="*/ 851796 h 3066808"/>
              <a:gd name="connsiteX12" fmla="*/ 2430803 w 2921968"/>
              <a:gd name="connsiteY12" fmla="*/ 726537 h 3066808"/>
              <a:gd name="connsiteX13" fmla="*/ 2635891 w 2921968"/>
              <a:gd name="connsiteY13" fmla="*/ 931625 h 3066808"/>
              <a:gd name="connsiteX14" fmla="*/ 2430803 w 2921968"/>
              <a:gd name="connsiteY14" fmla="*/ 1136713 h 3066808"/>
              <a:gd name="connsiteX15" fmla="*/ 2241832 w 2921968"/>
              <a:gd name="connsiteY15" fmla="*/ 1011455 h 3066808"/>
              <a:gd name="connsiteX16" fmla="*/ 2233652 w 2921968"/>
              <a:gd name="connsiteY16" fmla="*/ 985105 h 3066808"/>
              <a:gd name="connsiteX17" fmla="*/ 1659393 w 2921968"/>
              <a:gd name="connsiteY17" fmla="*/ 985105 h 3066808"/>
              <a:gd name="connsiteX18" fmla="*/ 1835639 w 2921968"/>
              <a:gd name="connsiteY18" fmla="*/ 2486125 h 3066808"/>
              <a:gd name="connsiteX19" fmla="*/ 2605322 w 2921968"/>
              <a:gd name="connsiteY19" fmla="*/ 1804902 h 3066808"/>
              <a:gd name="connsiteX20" fmla="*/ 2437231 w 2921968"/>
              <a:gd name="connsiteY20" fmla="*/ 1828663 h 3066808"/>
              <a:gd name="connsiteX21" fmla="*/ 2679599 w 2921968"/>
              <a:gd name="connsiteY21" fmla="*/ 1472350 h 3066808"/>
              <a:gd name="connsiteX22" fmla="*/ 2921968 w 2921968"/>
              <a:gd name="connsiteY22" fmla="*/ 1828663 h 3066808"/>
              <a:gd name="connsiteX23" fmla="*/ 2749252 w 2921968"/>
              <a:gd name="connsiteY23" fmla="*/ 1804848 h 3066808"/>
              <a:gd name="connsiteX24" fmla="*/ 1665272 w 2921968"/>
              <a:gd name="connsiteY24" fmla="*/ 2905483 h 3066808"/>
              <a:gd name="connsiteX25" fmla="*/ 1462434 w 2921968"/>
              <a:gd name="connsiteY25" fmla="*/ 3066808 h 3066808"/>
              <a:gd name="connsiteX26" fmla="*/ 1265857 w 2921968"/>
              <a:gd name="connsiteY26" fmla="*/ 2910631 h 3066808"/>
              <a:gd name="connsiteX27" fmla="*/ 175466 w 2921968"/>
              <a:gd name="connsiteY27" fmla="*/ 1804523 h 3066808"/>
              <a:gd name="connsiteX28" fmla="*/ 0 w 2921968"/>
              <a:gd name="connsiteY28" fmla="*/ 1828663 h 3066808"/>
              <a:gd name="connsiteX29" fmla="*/ 242369 w 2921968"/>
              <a:gd name="connsiteY29" fmla="*/ 1472350 h 3066808"/>
              <a:gd name="connsiteX30" fmla="*/ 484739 w 2921968"/>
              <a:gd name="connsiteY30" fmla="*/ 1828663 h 3066808"/>
              <a:gd name="connsiteX31" fmla="*/ 319066 w 2921968"/>
              <a:gd name="connsiteY31" fmla="*/ 1805271 h 3066808"/>
              <a:gd name="connsiteX32" fmla="*/ 1095798 w 2921968"/>
              <a:gd name="connsiteY32" fmla="*/ 2488933 h 3066808"/>
              <a:gd name="connsiteX33" fmla="*/ 1266566 w 2921968"/>
              <a:gd name="connsiteY33" fmla="*/ 985105 h 3066808"/>
              <a:gd name="connsiteX34" fmla="*/ 728631 w 2921968"/>
              <a:gd name="connsiteY34" fmla="*/ 985105 h 3066808"/>
              <a:gd name="connsiteX35" fmla="*/ 727109 w 2921968"/>
              <a:gd name="connsiteY35" fmla="*/ 987221 h 3066808"/>
              <a:gd name="connsiteX36" fmla="*/ 719586 w 2921968"/>
              <a:gd name="connsiteY36" fmla="*/ 1011455 h 3066808"/>
              <a:gd name="connsiteX37" fmla="*/ 530615 w 2921968"/>
              <a:gd name="connsiteY37" fmla="*/ 1136713 h 3066808"/>
              <a:gd name="connsiteX38" fmla="*/ 325527 w 2921968"/>
              <a:gd name="connsiteY38" fmla="*/ 931625 h 3066808"/>
              <a:gd name="connsiteX39" fmla="*/ 530615 w 2921968"/>
              <a:gd name="connsiteY39" fmla="*/ 726537 h 3066808"/>
              <a:gd name="connsiteX40" fmla="*/ 719586 w 2921968"/>
              <a:gd name="connsiteY40" fmla="*/ 851796 h 3066808"/>
              <a:gd name="connsiteX41" fmla="*/ 724380 w 2921968"/>
              <a:gd name="connsiteY41" fmla="*/ 867240 h 3066808"/>
              <a:gd name="connsiteX42" fmla="*/ 728634 w 2921968"/>
              <a:gd name="connsiteY42" fmla="*/ 873151 h 3066808"/>
              <a:gd name="connsiteX43" fmla="*/ 1279279 w 2921968"/>
              <a:gd name="connsiteY43" fmla="*/ 873151 h 3066808"/>
              <a:gd name="connsiteX44" fmla="*/ 1297855 w 2921968"/>
              <a:gd name="connsiteY44" fmla="*/ 709571 h 3066808"/>
              <a:gd name="connsiteX45" fmla="*/ 1251749 w 2921968"/>
              <a:gd name="connsiteY45" fmla="*/ 684545 h 3066808"/>
              <a:gd name="connsiteX46" fmla="*/ 1086755 w 2921968"/>
              <a:gd name="connsiteY46" fmla="*/ 374229 h 3066808"/>
              <a:gd name="connsiteX47" fmla="*/ 1460984 w 2921968"/>
              <a:gd name="connsiteY47" fmla="*/ 0 h 306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921968" h="3066808">
                <a:moveTo>
                  <a:pt x="1460984" y="233294"/>
                </a:moveTo>
                <a:cubicBezTo>
                  <a:pt x="1383148" y="233294"/>
                  <a:pt x="1320049" y="296393"/>
                  <a:pt x="1320049" y="374229"/>
                </a:cubicBezTo>
                <a:cubicBezTo>
                  <a:pt x="1320049" y="452065"/>
                  <a:pt x="1383148" y="515164"/>
                  <a:pt x="1460984" y="515164"/>
                </a:cubicBezTo>
                <a:cubicBezTo>
                  <a:pt x="1538820" y="515164"/>
                  <a:pt x="1601919" y="452065"/>
                  <a:pt x="1601919" y="374229"/>
                </a:cubicBezTo>
                <a:cubicBezTo>
                  <a:pt x="1601919" y="296393"/>
                  <a:pt x="1538820" y="233294"/>
                  <a:pt x="1460984" y="233294"/>
                </a:cubicBezTo>
                <a:close/>
                <a:moveTo>
                  <a:pt x="1460984" y="0"/>
                </a:moveTo>
                <a:cubicBezTo>
                  <a:pt x="1667665" y="0"/>
                  <a:pt x="1835213" y="167548"/>
                  <a:pt x="1835213" y="374229"/>
                </a:cubicBezTo>
                <a:cubicBezTo>
                  <a:pt x="1835213" y="503404"/>
                  <a:pt x="1769765" y="617294"/>
                  <a:pt x="1670219" y="684545"/>
                </a:cubicBezTo>
                <a:lnTo>
                  <a:pt x="1626866" y="708077"/>
                </a:lnTo>
                <a:lnTo>
                  <a:pt x="1646248" y="873151"/>
                </a:lnTo>
                <a:lnTo>
                  <a:pt x="2235203" y="873151"/>
                </a:lnTo>
                <a:lnTo>
                  <a:pt x="2241832" y="851796"/>
                </a:lnTo>
                <a:cubicBezTo>
                  <a:pt x="2272966" y="778187"/>
                  <a:pt x="2345853" y="726537"/>
                  <a:pt x="2430803" y="726537"/>
                </a:cubicBezTo>
                <a:cubicBezTo>
                  <a:pt x="2544070" y="726537"/>
                  <a:pt x="2635891" y="818358"/>
                  <a:pt x="2635891" y="931625"/>
                </a:cubicBezTo>
                <a:cubicBezTo>
                  <a:pt x="2635891" y="1044892"/>
                  <a:pt x="2544070" y="1136713"/>
                  <a:pt x="2430803" y="1136713"/>
                </a:cubicBezTo>
                <a:cubicBezTo>
                  <a:pt x="2345853" y="1136713"/>
                  <a:pt x="2272966" y="1085064"/>
                  <a:pt x="2241832" y="1011455"/>
                </a:cubicBezTo>
                <a:lnTo>
                  <a:pt x="2233652" y="985105"/>
                </a:lnTo>
                <a:lnTo>
                  <a:pt x="1659393" y="985105"/>
                </a:lnTo>
                <a:lnTo>
                  <a:pt x="1835639" y="2486125"/>
                </a:lnTo>
                <a:cubicBezTo>
                  <a:pt x="2257126" y="2356235"/>
                  <a:pt x="2582425" y="2203368"/>
                  <a:pt x="2605322" y="1804902"/>
                </a:cubicBezTo>
                <a:cubicBezTo>
                  <a:pt x="2547615" y="1806965"/>
                  <a:pt x="2490707" y="1815307"/>
                  <a:pt x="2437231" y="1828663"/>
                </a:cubicBezTo>
                <a:cubicBezTo>
                  <a:pt x="2542844" y="1722240"/>
                  <a:pt x="2642253" y="1622871"/>
                  <a:pt x="2679599" y="1472350"/>
                </a:cubicBezTo>
                <a:cubicBezTo>
                  <a:pt x="2719016" y="1621107"/>
                  <a:pt x="2816355" y="1715183"/>
                  <a:pt x="2921968" y="1828663"/>
                </a:cubicBezTo>
                <a:cubicBezTo>
                  <a:pt x="2868630" y="1815688"/>
                  <a:pt x="2809977" y="1807008"/>
                  <a:pt x="2749252" y="1804848"/>
                </a:cubicBezTo>
                <a:cubicBezTo>
                  <a:pt x="2719427" y="2342499"/>
                  <a:pt x="2353693" y="2860207"/>
                  <a:pt x="1665272" y="2905483"/>
                </a:cubicBezTo>
                <a:cubicBezTo>
                  <a:pt x="1561523" y="2978866"/>
                  <a:pt x="1523475" y="3013033"/>
                  <a:pt x="1462434" y="3066808"/>
                </a:cubicBezTo>
                <a:cubicBezTo>
                  <a:pt x="1404574" y="3011016"/>
                  <a:pt x="1369708" y="2980430"/>
                  <a:pt x="1265857" y="2910631"/>
                </a:cubicBezTo>
                <a:cubicBezTo>
                  <a:pt x="648092" y="2849018"/>
                  <a:pt x="205460" y="2343748"/>
                  <a:pt x="175466" y="1804523"/>
                </a:cubicBezTo>
                <a:cubicBezTo>
                  <a:pt x="115256" y="1806261"/>
                  <a:pt x="55763" y="1814736"/>
                  <a:pt x="0" y="1828663"/>
                </a:cubicBezTo>
                <a:cubicBezTo>
                  <a:pt x="105615" y="1722240"/>
                  <a:pt x="205022" y="1622871"/>
                  <a:pt x="242369" y="1472350"/>
                </a:cubicBezTo>
                <a:cubicBezTo>
                  <a:pt x="281785" y="1621107"/>
                  <a:pt x="379124" y="1715183"/>
                  <a:pt x="484739" y="1828663"/>
                </a:cubicBezTo>
                <a:cubicBezTo>
                  <a:pt x="433473" y="1816193"/>
                  <a:pt x="377298" y="1807690"/>
                  <a:pt x="319066" y="1805271"/>
                </a:cubicBezTo>
                <a:cubicBezTo>
                  <a:pt x="342774" y="2204526"/>
                  <a:pt x="675270" y="2359301"/>
                  <a:pt x="1095798" y="2488933"/>
                </a:cubicBezTo>
                <a:lnTo>
                  <a:pt x="1266566" y="985105"/>
                </a:lnTo>
                <a:lnTo>
                  <a:pt x="728631" y="985105"/>
                </a:lnTo>
                <a:lnTo>
                  <a:pt x="727109" y="987221"/>
                </a:lnTo>
                <a:lnTo>
                  <a:pt x="719586" y="1011455"/>
                </a:lnTo>
                <a:cubicBezTo>
                  <a:pt x="688452" y="1085064"/>
                  <a:pt x="615566" y="1136713"/>
                  <a:pt x="530615" y="1136713"/>
                </a:cubicBezTo>
                <a:cubicBezTo>
                  <a:pt x="417348" y="1136713"/>
                  <a:pt x="325527" y="1044892"/>
                  <a:pt x="325527" y="931625"/>
                </a:cubicBezTo>
                <a:cubicBezTo>
                  <a:pt x="325527" y="818358"/>
                  <a:pt x="417348" y="726537"/>
                  <a:pt x="530615" y="726537"/>
                </a:cubicBezTo>
                <a:cubicBezTo>
                  <a:pt x="615566" y="726537"/>
                  <a:pt x="688452" y="778187"/>
                  <a:pt x="719586" y="851796"/>
                </a:cubicBezTo>
                <a:lnTo>
                  <a:pt x="724380" y="867240"/>
                </a:lnTo>
                <a:lnTo>
                  <a:pt x="728634" y="873151"/>
                </a:lnTo>
                <a:lnTo>
                  <a:pt x="1279279" y="873151"/>
                </a:lnTo>
                <a:lnTo>
                  <a:pt x="1297855" y="709571"/>
                </a:lnTo>
                <a:lnTo>
                  <a:pt x="1251749" y="684545"/>
                </a:lnTo>
                <a:cubicBezTo>
                  <a:pt x="1152204" y="617294"/>
                  <a:pt x="1086755" y="503404"/>
                  <a:pt x="1086755" y="374229"/>
                </a:cubicBezTo>
                <a:cubicBezTo>
                  <a:pt x="1086755" y="167548"/>
                  <a:pt x="1254303" y="0"/>
                  <a:pt x="1460984"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Tree>
    <p:extLst>
      <p:ext uri="{BB962C8B-B14F-4D97-AF65-F5344CB8AC3E}">
        <p14:creationId xmlns:p14="http://schemas.microsoft.com/office/powerpoint/2010/main" val="12792102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prstGeom prst="rect">
            <a:avLst/>
          </a:prstGeom>
        </p:spPr>
        <p:txBody>
          <a:bodyPr/>
          <a:lstStyle/>
          <a:p>
            <a:r>
              <a:rPr lang="en-US" dirty="0"/>
              <a:t>Infographic Style</a:t>
            </a:r>
          </a:p>
        </p:txBody>
      </p:sp>
      <p:sp>
        <p:nvSpPr>
          <p:cNvPr id="3" name="Freeform: Shape 2">
            <a:extLst>
              <a:ext uri="{FF2B5EF4-FFF2-40B4-BE49-F238E27FC236}">
                <a16:creationId xmlns:a16="http://schemas.microsoft.com/office/drawing/2014/main" id="{F590A001-1016-476A-85BE-34C75059168B}"/>
              </a:ext>
            </a:extLst>
          </p:cNvPr>
          <p:cNvSpPr/>
          <p:nvPr/>
        </p:nvSpPr>
        <p:spPr>
          <a:xfrm>
            <a:off x="5178407" y="1691445"/>
            <a:ext cx="1835186" cy="2209400"/>
          </a:xfrm>
          <a:custGeom>
            <a:avLst/>
            <a:gdLst>
              <a:gd name="connsiteX0" fmla="*/ 451864 w 901271"/>
              <a:gd name="connsiteY0" fmla="*/ 600810 h 1085050"/>
              <a:gd name="connsiteX1" fmla="*/ 479027 w 901271"/>
              <a:gd name="connsiteY1" fmla="*/ 629814 h 1085050"/>
              <a:gd name="connsiteX2" fmla="*/ 513096 w 901271"/>
              <a:gd name="connsiteY2" fmla="*/ 986617 h 1085050"/>
              <a:gd name="connsiteX3" fmla="*/ 520462 w 901271"/>
              <a:gd name="connsiteY3" fmla="*/ 1061661 h 1085050"/>
              <a:gd name="connsiteX4" fmla="*/ 506651 w 901271"/>
              <a:gd name="connsiteY4" fmla="*/ 1079616 h 1085050"/>
              <a:gd name="connsiteX5" fmla="*/ 450943 w 901271"/>
              <a:gd name="connsiteY5" fmla="*/ 1084680 h 1085050"/>
              <a:gd name="connsiteX6" fmla="*/ 396617 w 901271"/>
              <a:gd name="connsiteY6" fmla="*/ 1080997 h 1085050"/>
              <a:gd name="connsiteX7" fmla="*/ 380043 w 901271"/>
              <a:gd name="connsiteY7" fmla="*/ 1060280 h 1085050"/>
              <a:gd name="connsiteX8" fmla="*/ 399840 w 901271"/>
              <a:gd name="connsiteY8" fmla="*/ 852183 h 1085050"/>
              <a:gd name="connsiteX9" fmla="*/ 419176 w 901271"/>
              <a:gd name="connsiteY9" fmla="*/ 647309 h 1085050"/>
              <a:gd name="connsiteX10" fmla="*/ 421018 w 901271"/>
              <a:gd name="connsiteY10" fmla="*/ 627973 h 1085050"/>
              <a:gd name="connsiteX11" fmla="*/ 451864 w 901271"/>
              <a:gd name="connsiteY11" fmla="*/ 600810 h 1085050"/>
              <a:gd name="connsiteX12" fmla="*/ 528347 w 901271"/>
              <a:gd name="connsiteY12" fmla="*/ 520644 h 1085050"/>
              <a:gd name="connsiteX13" fmla="*/ 542101 w 901271"/>
              <a:gd name="connsiteY13" fmla="*/ 521622 h 1085050"/>
              <a:gd name="connsiteX14" fmla="*/ 694951 w 901271"/>
              <a:gd name="connsiteY14" fmla="*/ 596206 h 1085050"/>
              <a:gd name="connsiteX15" fmla="*/ 886474 w 901271"/>
              <a:gd name="connsiteY15" fmla="*/ 757344 h 1085050"/>
              <a:gd name="connsiteX16" fmla="*/ 897063 w 901271"/>
              <a:gd name="connsiteY16" fmla="*/ 771616 h 1085050"/>
              <a:gd name="connsiteX17" fmla="*/ 900286 w 901271"/>
              <a:gd name="connsiteY17" fmla="*/ 782665 h 1085050"/>
              <a:gd name="connsiteX18" fmla="*/ 890157 w 901271"/>
              <a:gd name="connsiteY18" fmla="*/ 784967 h 1085050"/>
              <a:gd name="connsiteX19" fmla="*/ 760327 w 901271"/>
              <a:gd name="connsiteY19" fmla="*/ 750438 h 1085050"/>
              <a:gd name="connsiteX20" fmla="*/ 518160 w 901271"/>
              <a:gd name="connsiteY20" fmla="*/ 616463 h 1085050"/>
              <a:gd name="connsiteX21" fmla="*/ 512636 w 901271"/>
              <a:gd name="connsiteY21" fmla="*/ 611859 h 1085050"/>
              <a:gd name="connsiteX22" fmla="*/ 490076 w 901271"/>
              <a:gd name="connsiteY22" fmla="*/ 587919 h 1085050"/>
              <a:gd name="connsiteX23" fmla="*/ 508032 w 901271"/>
              <a:gd name="connsiteY23" fmla="*/ 564899 h 1085050"/>
              <a:gd name="connsiteX24" fmla="*/ 521843 w 901271"/>
              <a:gd name="connsiteY24" fmla="*/ 533132 h 1085050"/>
              <a:gd name="connsiteX25" fmla="*/ 528347 w 901271"/>
              <a:gd name="connsiteY25" fmla="*/ 520644 h 1085050"/>
              <a:gd name="connsiteX26" fmla="*/ 371470 w 901271"/>
              <a:gd name="connsiteY26" fmla="*/ 520644 h 1085050"/>
              <a:gd name="connsiteX27" fmla="*/ 378663 w 901271"/>
              <a:gd name="connsiteY27" fmla="*/ 535894 h 1085050"/>
              <a:gd name="connsiteX28" fmla="*/ 402604 w 901271"/>
              <a:gd name="connsiteY28" fmla="*/ 575488 h 1085050"/>
              <a:gd name="connsiteX29" fmla="*/ 402143 w 901271"/>
              <a:gd name="connsiteY29" fmla="*/ 598968 h 1085050"/>
              <a:gd name="connsiteX30" fmla="*/ 303159 w 901271"/>
              <a:gd name="connsiteY30" fmla="*/ 671711 h 1085050"/>
              <a:gd name="connsiteX31" fmla="*/ 56389 w 901271"/>
              <a:gd name="connsiteY31" fmla="*/ 776680 h 1085050"/>
              <a:gd name="connsiteX32" fmla="*/ 15414 w 901271"/>
              <a:gd name="connsiteY32" fmla="*/ 784967 h 1085050"/>
              <a:gd name="connsiteX33" fmla="*/ 3904 w 901271"/>
              <a:gd name="connsiteY33" fmla="*/ 771615 h 1085050"/>
              <a:gd name="connsiteX34" fmla="*/ 80789 w 901271"/>
              <a:gd name="connsiteY34" fmla="*/ 689666 h 1085050"/>
              <a:gd name="connsiteX35" fmla="*/ 344134 w 901271"/>
              <a:gd name="connsiteY35" fmla="*/ 527147 h 1085050"/>
              <a:gd name="connsiteX36" fmla="*/ 355644 w 901271"/>
              <a:gd name="connsiteY36" fmla="*/ 523003 h 1085050"/>
              <a:gd name="connsiteX37" fmla="*/ 371470 w 901271"/>
              <a:gd name="connsiteY37" fmla="*/ 520644 h 1085050"/>
              <a:gd name="connsiteX38" fmla="*/ 450024 w 901271"/>
              <a:gd name="connsiteY38" fmla="*/ 466836 h 1085050"/>
              <a:gd name="connsiteX39" fmla="*/ 503429 w 901271"/>
              <a:gd name="connsiteY39" fmla="*/ 521163 h 1085050"/>
              <a:gd name="connsiteX40" fmla="*/ 450024 w 901271"/>
              <a:gd name="connsiteY40" fmla="*/ 574108 h 1085050"/>
              <a:gd name="connsiteX41" fmla="*/ 397538 w 901271"/>
              <a:gd name="connsiteY41" fmla="*/ 519321 h 1085050"/>
              <a:gd name="connsiteX42" fmla="*/ 450024 w 901271"/>
              <a:gd name="connsiteY42" fmla="*/ 466836 h 1085050"/>
              <a:gd name="connsiteX43" fmla="*/ 450484 w 901271"/>
              <a:gd name="connsiteY43" fmla="*/ 0 h 1085050"/>
              <a:gd name="connsiteX44" fmla="*/ 458311 w 901271"/>
              <a:gd name="connsiteY44" fmla="*/ 8287 h 1085050"/>
              <a:gd name="connsiteX45" fmla="*/ 485934 w 901271"/>
              <a:gd name="connsiteY45" fmla="*/ 95301 h 1085050"/>
              <a:gd name="connsiteX46" fmla="*/ 508033 w 901271"/>
              <a:gd name="connsiteY46" fmla="*/ 311225 h 1085050"/>
              <a:gd name="connsiteX47" fmla="*/ 494682 w 901271"/>
              <a:gd name="connsiteY47" fmla="*/ 440595 h 1085050"/>
              <a:gd name="connsiteX48" fmla="*/ 474885 w 901271"/>
              <a:gd name="connsiteY48" fmla="*/ 451644 h 1085050"/>
              <a:gd name="connsiteX49" fmla="*/ 425162 w 901271"/>
              <a:gd name="connsiteY49" fmla="*/ 452105 h 1085050"/>
              <a:gd name="connsiteX50" fmla="*/ 406746 w 901271"/>
              <a:gd name="connsiteY50" fmla="*/ 441055 h 1085050"/>
              <a:gd name="connsiteX51" fmla="*/ 392934 w 901271"/>
              <a:gd name="connsiteY51" fmla="*/ 296032 h 1085050"/>
              <a:gd name="connsiteX52" fmla="*/ 426083 w 901271"/>
              <a:gd name="connsiteY52" fmla="*/ 52945 h 1085050"/>
              <a:gd name="connsiteX53" fmla="*/ 442657 w 901271"/>
              <a:gd name="connsiteY53" fmla="*/ 8747 h 1085050"/>
              <a:gd name="connsiteX54" fmla="*/ 450484 w 901271"/>
              <a:gd name="connsiteY54" fmla="*/ 0 h 108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901271" h="1085050">
                <a:moveTo>
                  <a:pt x="451864" y="600810"/>
                </a:moveTo>
                <a:cubicBezTo>
                  <a:pt x="470740" y="601730"/>
                  <a:pt x="477186" y="608636"/>
                  <a:pt x="479027" y="629814"/>
                </a:cubicBezTo>
                <a:cubicBezTo>
                  <a:pt x="490077" y="748595"/>
                  <a:pt x="501586" y="867836"/>
                  <a:pt x="513096" y="986617"/>
                </a:cubicBezTo>
                <a:cubicBezTo>
                  <a:pt x="515398" y="1011478"/>
                  <a:pt x="517700" y="1036800"/>
                  <a:pt x="520462" y="1061661"/>
                </a:cubicBezTo>
                <a:cubicBezTo>
                  <a:pt x="521844" y="1072710"/>
                  <a:pt x="517240" y="1078235"/>
                  <a:pt x="506651" y="1079616"/>
                </a:cubicBezTo>
                <a:cubicBezTo>
                  <a:pt x="488695" y="1082839"/>
                  <a:pt x="469819" y="1085601"/>
                  <a:pt x="450943" y="1084680"/>
                </a:cubicBezTo>
                <a:cubicBezTo>
                  <a:pt x="432528" y="1086062"/>
                  <a:pt x="414572" y="1083299"/>
                  <a:pt x="396617" y="1080997"/>
                </a:cubicBezTo>
                <a:cubicBezTo>
                  <a:pt x="384187" y="1079616"/>
                  <a:pt x="378662" y="1074092"/>
                  <a:pt x="380043" y="1060280"/>
                </a:cubicBezTo>
                <a:cubicBezTo>
                  <a:pt x="387409" y="990761"/>
                  <a:pt x="393394" y="921702"/>
                  <a:pt x="399840" y="852183"/>
                </a:cubicBezTo>
                <a:cubicBezTo>
                  <a:pt x="406285" y="784045"/>
                  <a:pt x="412731" y="715907"/>
                  <a:pt x="419176" y="647309"/>
                </a:cubicBezTo>
                <a:cubicBezTo>
                  <a:pt x="419637" y="640864"/>
                  <a:pt x="420097" y="634418"/>
                  <a:pt x="421018" y="627973"/>
                </a:cubicBezTo>
                <a:cubicBezTo>
                  <a:pt x="423780" y="606795"/>
                  <a:pt x="431607" y="600349"/>
                  <a:pt x="451864" y="600810"/>
                </a:cubicBezTo>
                <a:close/>
                <a:moveTo>
                  <a:pt x="528347" y="520644"/>
                </a:moveTo>
                <a:cubicBezTo>
                  <a:pt x="531742" y="519090"/>
                  <a:pt x="536346" y="519781"/>
                  <a:pt x="542101" y="521622"/>
                </a:cubicBezTo>
                <a:cubicBezTo>
                  <a:pt x="596887" y="538657"/>
                  <a:pt x="647070" y="565360"/>
                  <a:pt x="694951" y="596206"/>
                </a:cubicBezTo>
                <a:cubicBezTo>
                  <a:pt x="765852" y="641785"/>
                  <a:pt x="832608" y="691968"/>
                  <a:pt x="886474" y="757344"/>
                </a:cubicBezTo>
                <a:cubicBezTo>
                  <a:pt x="890157" y="761947"/>
                  <a:pt x="893840" y="766551"/>
                  <a:pt x="897063" y="771616"/>
                </a:cubicBezTo>
                <a:cubicBezTo>
                  <a:pt x="899365" y="774838"/>
                  <a:pt x="903048" y="778522"/>
                  <a:pt x="900286" y="782665"/>
                </a:cubicBezTo>
                <a:cubicBezTo>
                  <a:pt x="897984" y="786809"/>
                  <a:pt x="892919" y="784507"/>
                  <a:pt x="890157" y="784967"/>
                </a:cubicBezTo>
                <a:cubicBezTo>
                  <a:pt x="844118" y="780363"/>
                  <a:pt x="801762" y="766551"/>
                  <a:pt x="760327" y="750438"/>
                </a:cubicBezTo>
                <a:cubicBezTo>
                  <a:pt x="673313" y="717289"/>
                  <a:pt x="591362" y="674934"/>
                  <a:pt x="518160" y="616463"/>
                </a:cubicBezTo>
                <a:cubicBezTo>
                  <a:pt x="516319" y="615082"/>
                  <a:pt x="514477" y="613701"/>
                  <a:pt x="512636" y="611859"/>
                </a:cubicBezTo>
                <a:cubicBezTo>
                  <a:pt x="504809" y="604032"/>
                  <a:pt x="493299" y="597587"/>
                  <a:pt x="490076" y="587919"/>
                </a:cubicBezTo>
                <a:cubicBezTo>
                  <a:pt x="486393" y="576869"/>
                  <a:pt x="502507" y="573647"/>
                  <a:pt x="508032" y="564899"/>
                </a:cubicBezTo>
                <a:cubicBezTo>
                  <a:pt x="514477" y="554771"/>
                  <a:pt x="520462" y="544642"/>
                  <a:pt x="521843" y="533132"/>
                </a:cubicBezTo>
                <a:cubicBezTo>
                  <a:pt x="522764" y="525996"/>
                  <a:pt x="524951" y="522198"/>
                  <a:pt x="528347" y="520644"/>
                </a:cubicBezTo>
                <a:close/>
                <a:moveTo>
                  <a:pt x="371470" y="520644"/>
                </a:moveTo>
                <a:cubicBezTo>
                  <a:pt x="375325" y="522313"/>
                  <a:pt x="377742" y="526917"/>
                  <a:pt x="378663" y="535894"/>
                </a:cubicBezTo>
                <a:cubicBezTo>
                  <a:pt x="380505" y="552008"/>
                  <a:pt x="389252" y="566741"/>
                  <a:pt x="402604" y="575488"/>
                </a:cubicBezTo>
                <a:cubicBezTo>
                  <a:pt x="416415" y="585156"/>
                  <a:pt x="411351" y="590681"/>
                  <a:pt x="402143" y="598968"/>
                </a:cubicBezTo>
                <a:cubicBezTo>
                  <a:pt x="371757" y="626592"/>
                  <a:pt x="338609" y="650533"/>
                  <a:pt x="303159" y="671711"/>
                </a:cubicBezTo>
                <a:cubicBezTo>
                  <a:pt x="225813" y="717750"/>
                  <a:pt x="144323" y="755041"/>
                  <a:pt x="56389" y="776680"/>
                </a:cubicBezTo>
                <a:cubicBezTo>
                  <a:pt x="41196" y="780823"/>
                  <a:pt x="25542" y="783125"/>
                  <a:pt x="15414" y="784967"/>
                </a:cubicBezTo>
                <a:cubicBezTo>
                  <a:pt x="-3923" y="785887"/>
                  <a:pt x="-1621" y="778982"/>
                  <a:pt x="3904" y="771615"/>
                </a:cubicBezTo>
                <a:cubicBezTo>
                  <a:pt x="25082" y="740309"/>
                  <a:pt x="51785" y="714067"/>
                  <a:pt x="80789" y="689666"/>
                </a:cubicBezTo>
                <a:cubicBezTo>
                  <a:pt x="160437" y="621988"/>
                  <a:pt x="245150" y="563518"/>
                  <a:pt x="344134" y="527147"/>
                </a:cubicBezTo>
                <a:cubicBezTo>
                  <a:pt x="347817" y="525766"/>
                  <a:pt x="351961" y="524845"/>
                  <a:pt x="355644" y="523003"/>
                </a:cubicBezTo>
                <a:cubicBezTo>
                  <a:pt x="362319" y="520241"/>
                  <a:pt x="367614" y="518975"/>
                  <a:pt x="371470" y="520644"/>
                </a:cubicBezTo>
                <a:close/>
                <a:moveTo>
                  <a:pt x="450024" y="466836"/>
                </a:moveTo>
                <a:cubicBezTo>
                  <a:pt x="479489" y="467296"/>
                  <a:pt x="503889" y="492157"/>
                  <a:pt x="503429" y="521163"/>
                </a:cubicBezTo>
                <a:cubicBezTo>
                  <a:pt x="502968" y="549707"/>
                  <a:pt x="478107" y="574108"/>
                  <a:pt x="450024" y="574108"/>
                </a:cubicBezTo>
                <a:cubicBezTo>
                  <a:pt x="420097" y="573647"/>
                  <a:pt x="397538" y="550167"/>
                  <a:pt x="397538" y="519321"/>
                </a:cubicBezTo>
                <a:cubicBezTo>
                  <a:pt x="397998" y="489855"/>
                  <a:pt x="421478" y="466375"/>
                  <a:pt x="450024" y="466836"/>
                </a:cubicBezTo>
                <a:close/>
                <a:moveTo>
                  <a:pt x="450484" y="0"/>
                </a:moveTo>
                <a:cubicBezTo>
                  <a:pt x="455549" y="0"/>
                  <a:pt x="456469" y="5064"/>
                  <a:pt x="458311" y="8287"/>
                </a:cubicBezTo>
                <a:cubicBezTo>
                  <a:pt x="471662" y="35910"/>
                  <a:pt x="479489" y="65375"/>
                  <a:pt x="485934" y="95301"/>
                </a:cubicBezTo>
                <a:cubicBezTo>
                  <a:pt x="500667" y="162978"/>
                  <a:pt x="508033" y="231577"/>
                  <a:pt x="508033" y="311225"/>
                </a:cubicBezTo>
                <a:cubicBezTo>
                  <a:pt x="508494" y="348056"/>
                  <a:pt x="504810" y="394556"/>
                  <a:pt x="494682" y="440595"/>
                </a:cubicBezTo>
                <a:cubicBezTo>
                  <a:pt x="491920" y="453486"/>
                  <a:pt x="487776" y="457169"/>
                  <a:pt x="474885" y="451644"/>
                </a:cubicBezTo>
                <a:cubicBezTo>
                  <a:pt x="458771" y="444739"/>
                  <a:pt x="441276" y="444739"/>
                  <a:pt x="425162" y="452105"/>
                </a:cubicBezTo>
                <a:cubicBezTo>
                  <a:pt x="411350" y="458090"/>
                  <a:pt x="409048" y="451644"/>
                  <a:pt x="406746" y="441055"/>
                </a:cubicBezTo>
                <a:cubicBezTo>
                  <a:pt x="395236" y="393175"/>
                  <a:pt x="392474" y="344834"/>
                  <a:pt x="392934" y="296032"/>
                </a:cubicBezTo>
                <a:cubicBezTo>
                  <a:pt x="394316" y="214082"/>
                  <a:pt x="402603" y="132132"/>
                  <a:pt x="426083" y="52945"/>
                </a:cubicBezTo>
                <a:cubicBezTo>
                  <a:pt x="430687" y="37752"/>
                  <a:pt x="437132" y="23480"/>
                  <a:pt x="442657" y="8747"/>
                </a:cubicBezTo>
                <a:cubicBezTo>
                  <a:pt x="444038" y="5064"/>
                  <a:pt x="445419" y="460"/>
                  <a:pt x="450484" y="0"/>
                </a:cubicBezTo>
                <a:close/>
              </a:path>
            </a:pathLst>
          </a:custGeom>
          <a:solidFill>
            <a:schemeClr val="accent2"/>
          </a:solidFill>
          <a:ln w="4596" cap="flat">
            <a:noFill/>
            <a:prstDash val="solid"/>
            <a:miter/>
          </a:ln>
        </p:spPr>
        <p:txBody>
          <a:bodyPr rtlCol="0" anchor="ctr"/>
          <a:lstStyle/>
          <a:p>
            <a:endParaRPr lang="en-US"/>
          </a:p>
        </p:txBody>
      </p:sp>
      <p:grpSp>
        <p:nvGrpSpPr>
          <p:cNvPr id="4" name="Graphic 93">
            <a:extLst>
              <a:ext uri="{FF2B5EF4-FFF2-40B4-BE49-F238E27FC236}">
                <a16:creationId xmlns:a16="http://schemas.microsoft.com/office/drawing/2014/main" id="{09B2DAD0-90AB-4BD7-9BA9-3495B477C934}"/>
              </a:ext>
            </a:extLst>
          </p:cNvPr>
          <p:cNvGrpSpPr/>
          <p:nvPr/>
        </p:nvGrpSpPr>
        <p:grpSpPr>
          <a:xfrm>
            <a:off x="1795880" y="2221187"/>
            <a:ext cx="2240353" cy="1149916"/>
            <a:chOff x="2867025" y="1771650"/>
            <a:chExt cx="6457950" cy="3314700"/>
          </a:xfrm>
          <a:solidFill>
            <a:schemeClr val="accent3"/>
          </a:solidFill>
        </p:grpSpPr>
        <p:sp>
          <p:nvSpPr>
            <p:cNvPr id="5" name="Freeform: Shape 4">
              <a:extLst>
                <a:ext uri="{FF2B5EF4-FFF2-40B4-BE49-F238E27FC236}">
                  <a16:creationId xmlns:a16="http://schemas.microsoft.com/office/drawing/2014/main" id="{2621360D-AB94-471D-B541-5BB0890DCCD5}"/>
                </a:ext>
              </a:extLst>
            </p:cNvPr>
            <p:cNvSpPr/>
            <p:nvPr/>
          </p:nvSpPr>
          <p:spPr>
            <a:xfrm>
              <a:off x="3952359" y="1771799"/>
              <a:ext cx="4924425" cy="2000250"/>
            </a:xfrm>
            <a:custGeom>
              <a:avLst/>
              <a:gdLst>
                <a:gd name="connsiteX0" fmla="*/ 4816356 w 4924425"/>
                <a:gd name="connsiteY0" fmla="*/ 503723 h 2000250"/>
                <a:gd name="connsiteX1" fmla="*/ 3545721 w 4924425"/>
                <a:gd name="connsiteY1" fmla="*/ 1756 h 2000250"/>
                <a:gd name="connsiteX2" fmla="*/ 1398786 w 4924425"/>
                <a:gd name="connsiteY2" fmla="*/ 1522898 h 2000250"/>
                <a:gd name="connsiteX3" fmla="*/ 448191 w 4924425"/>
                <a:gd name="connsiteY3" fmla="*/ 1861036 h 2000250"/>
                <a:gd name="connsiteX4" fmla="*/ 72906 w 4924425"/>
                <a:gd name="connsiteY4" fmla="*/ 1776263 h 2000250"/>
                <a:gd name="connsiteX5" fmla="*/ 37663 w 4924425"/>
                <a:gd name="connsiteY5" fmla="*/ 1849606 h 2000250"/>
                <a:gd name="connsiteX6" fmla="*/ 1003498 w 4924425"/>
                <a:gd name="connsiteY6" fmla="*/ 1944856 h 2000250"/>
                <a:gd name="connsiteX7" fmla="*/ 3428563 w 4924425"/>
                <a:gd name="connsiteY7" fmla="*/ 254168 h 2000250"/>
                <a:gd name="connsiteX8" fmla="*/ 4616331 w 4924425"/>
                <a:gd name="connsiteY8" fmla="*/ 495151 h 2000250"/>
                <a:gd name="connsiteX9" fmla="*/ 4816356 w 4924425"/>
                <a:gd name="connsiteY9" fmla="*/ 503723 h 200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24425" h="2000250">
                  <a:moveTo>
                    <a:pt x="4816356" y="503723"/>
                  </a:moveTo>
                  <a:cubicBezTo>
                    <a:pt x="4614426" y="345608"/>
                    <a:pt x="4104839" y="-28724"/>
                    <a:pt x="3545721" y="1756"/>
                  </a:cubicBezTo>
                  <a:cubicBezTo>
                    <a:pt x="2733238" y="45571"/>
                    <a:pt x="2271276" y="718988"/>
                    <a:pt x="1398786" y="1522898"/>
                  </a:cubicBezTo>
                  <a:cubicBezTo>
                    <a:pt x="1044456" y="1849606"/>
                    <a:pt x="750133" y="1885801"/>
                    <a:pt x="448191" y="1861036"/>
                  </a:cubicBezTo>
                  <a:cubicBezTo>
                    <a:pt x="254833" y="1844843"/>
                    <a:pt x="199588" y="1760071"/>
                    <a:pt x="72906" y="1776263"/>
                  </a:cubicBezTo>
                  <a:cubicBezTo>
                    <a:pt x="-2342" y="1785788"/>
                    <a:pt x="-28059" y="1824841"/>
                    <a:pt x="37663" y="1849606"/>
                  </a:cubicBezTo>
                  <a:cubicBezTo>
                    <a:pt x="158631" y="1895326"/>
                    <a:pt x="477718" y="2100114"/>
                    <a:pt x="1003498" y="1944856"/>
                  </a:cubicBezTo>
                  <a:cubicBezTo>
                    <a:pt x="1836936" y="1697206"/>
                    <a:pt x="2517973" y="436096"/>
                    <a:pt x="3428563" y="254168"/>
                  </a:cubicBezTo>
                  <a:cubicBezTo>
                    <a:pt x="3926721" y="155108"/>
                    <a:pt x="4436309" y="376088"/>
                    <a:pt x="4616331" y="495151"/>
                  </a:cubicBezTo>
                  <a:cubicBezTo>
                    <a:pt x="4908748" y="686603"/>
                    <a:pt x="5031621" y="680888"/>
                    <a:pt x="4816356" y="503723"/>
                  </a:cubicBezTo>
                  <a:close/>
                </a:path>
              </a:pathLst>
            </a:custGeom>
            <a:grp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9E072047-11C3-444F-8F76-CA2ED01A7C02}"/>
                </a:ext>
              </a:extLst>
            </p:cNvPr>
            <p:cNvSpPr/>
            <p:nvPr/>
          </p:nvSpPr>
          <p:spPr>
            <a:xfrm>
              <a:off x="2867057" y="2952853"/>
              <a:ext cx="4781550" cy="2124075"/>
            </a:xfrm>
            <a:custGeom>
              <a:avLst/>
              <a:gdLst>
                <a:gd name="connsiteX0" fmla="*/ 60928 w 4781550"/>
                <a:gd name="connsiteY0" fmla="*/ 811427 h 2124075"/>
                <a:gd name="connsiteX1" fmla="*/ 1222025 w 4781550"/>
                <a:gd name="connsiteY1" fmla="*/ 2005862 h 2124075"/>
                <a:gd name="connsiteX2" fmla="*/ 3521361 w 4781550"/>
                <a:gd name="connsiteY2" fmla="*/ 1166709 h 2124075"/>
                <a:gd name="connsiteX3" fmla="*/ 4294790 w 4781550"/>
                <a:gd name="connsiteY3" fmla="*/ 288504 h 2124075"/>
                <a:gd name="connsiteX4" fmla="*/ 4736750 w 4781550"/>
                <a:gd name="connsiteY4" fmla="*/ 87527 h 2124075"/>
                <a:gd name="connsiteX5" fmla="*/ 4673886 w 4781550"/>
                <a:gd name="connsiteY5" fmla="*/ 5612 h 2124075"/>
                <a:gd name="connsiteX6" fmla="*/ 3493738 w 4781550"/>
                <a:gd name="connsiteY6" fmla="*/ 829524 h 2124075"/>
                <a:gd name="connsiteX7" fmla="*/ 1367758 w 4781550"/>
                <a:gd name="connsiteY7" fmla="*/ 1776309 h 2124075"/>
                <a:gd name="connsiteX8" fmla="*/ 216185 w 4781550"/>
                <a:gd name="connsiteY8" fmla="*/ 794282 h 2124075"/>
                <a:gd name="connsiteX9" fmla="*/ 60928 w 4781550"/>
                <a:gd name="connsiteY9" fmla="*/ 811427 h 21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81550" h="2124075">
                  <a:moveTo>
                    <a:pt x="60928" y="811427"/>
                  </a:moveTo>
                  <a:cubicBezTo>
                    <a:pt x="239045" y="1165757"/>
                    <a:pt x="554323" y="1754402"/>
                    <a:pt x="1222025" y="2005862"/>
                  </a:cubicBezTo>
                  <a:cubicBezTo>
                    <a:pt x="1984025" y="2292564"/>
                    <a:pt x="2795555" y="2114447"/>
                    <a:pt x="3521361" y="1166709"/>
                  </a:cubicBezTo>
                  <a:cubicBezTo>
                    <a:pt x="3869023" y="713319"/>
                    <a:pt x="4041425" y="431379"/>
                    <a:pt x="4294790" y="288504"/>
                  </a:cubicBezTo>
                  <a:cubicBezTo>
                    <a:pt x="4554823" y="141819"/>
                    <a:pt x="4627213" y="141819"/>
                    <a:pt x="4736750" y="87527"/>
                  </a:cubicBezTo>
                  <a:cubicBezTo>
                    <a:pt x="4804378" y="54189"/>
                    <a:pt x="4819618" y="-21058"/>
                    <a:pt x="4673886" y="5612"/>
                  </a:cubicBezTo>
                  <a:cubicBezTo>
                    <a:pt x="4180490" y="97052"/>
                    <a:pt x="3946175" y="340892"/>
                    <a:pt x="3493738" y="829524"/>
                  </a:cubicBezTo>
                  <a:cubicBezTo>
                    <a:pt x="2636488" y="1755354"/>
                    <a:pt x="2274538" y="1970619"/>
                    <a:pt x="1367758" y="1776309"/>
                  </a:cubicBezTo>
                  <a:cubicBezTo>
                    <a:pt x="738155" y="1639149"/>
                    <a:pt x="345725" y="967637"/>
                    <a:pt x="216185" y="794282"/>
                  </a:cubicBezTo>
                  <a:cubicBezTo>
                    <a:pt x="6635" y="513294"/>
                    <a:pt x="-61945" y="528534"/>
                    <a:pt x="60928" y="811427"/>
                  </a:cubicBezTo>
                  <a:close/>
                </a:path>
              </a:pathLst>
            </a:custGeom>
            <a:grp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348C0F3E-E47C-4329-8CC0-0DDB61BB1356}"/>
                </a:ext>
              </a:extLst>
            </p:cNvPr>
            <p:cNvSpPr/>
            <p:nvPr/>
          </p:nvSpPr>
          <p:spPr>
            <a:xfrm>
              <a:off x="3097529" y="2204085"/>
              <a:ext cx="6229350" cy="2381250"/>
            </a:xfrm>
            <a:custGeom>
              <a:avLst/>
              <a:gdLst>
                <a:gd name="connsiteX0" fmla="*/ 25719 w 6229350"/>
                <a:gd name="connsiteY0" fmla="*/ 330517 h 2381250"/>
                <a:gd name="connsiteX1" fmla="*/ 1000126 w 6229350"/>
                <a:gd name="connsiteY1" fmla="*/ 2107883 h 2381250"/>
                <a:gd name="connsiteX2" fmla="*/ 3358516 w 6229350"/>
                <a:gd name="connsiteY2" fmla="*/ 1084898 h 2381250"/>
                <a:gd name="connsiteX3" fmla="*/ 4532949 w 6229350"/>
                <a:gd name="connsiteY3" fmla="*/ 415290 h 2381250"/>
                <a:gd name="connsiteX4" fmla="*/ 5518786 w 6229350"/>
                <a:gd name="connsiteY4" fmla="*/ 726757 h 2381250"/>
                <a:gd name="connsiteX5" fmla="*/ 5325429 w 6229350"/>
                <a:gd name="connsiteY5" fmla="*/ 2019300 h 2381250"/>
                <a:gd name="connsiteX6" fmla="*/ 4798697 w 6229350"/>
                <a:gd name="connsiteY6" fmla="*/ 1522095 h 2381250"/>
                <a:gd name="connsiteX7" fmla="*/ 5192079 w 6229350"/>
                <a:gd name="connsiteY7" fmla="*/ 1128712 h 2381250"/>
                <a:gd name="connsiteX8" fmla="*/ 5470209 w 6229350"/>
                <a:gd name="connsiteY8" fmla="*/ 1330643 h 2381250"/>
                <a:gd name="connsiteX9" fmla="*/ 5098734 w 6229350"/>
                <a:gd name="connsiteY9" fmla="*/ 1575435 h 2381250"/>
                <a:gd name="connsiteX10" fmla="*/ 5379722 w 6229350"/>
                <a:gd name="connsiteY10" fmla="*/ 1746885 h 2381250"/>
                <a:gd name="connsiteX11" fmla="*/ 5694047 w 6229350"/>
                <a:gd name="connsiteY11" fmla="*/ 1315403 h 2381250"/>
                <a:gd name="connsiteX12" fmla="*/ 5046347 w 6229350"/>
                <a:gd name="connsiteY12" fmla="*/ 864870 h 2381250"/>
                <a:gd name="connsiteX13" fmla="*/ 4449129 w 6229350"/>
                <a:gd name="connsiteY13" fmla="*/ 1474470 h 2381250"/>
                <a:gd name="connsiteX14" fmla="*/ 5313047 w 6229350"/>
                <a:gd name="connsiteY14" fmla="*/ 2382203 h 2381250"/>
                <a:gd name="connsiteX15" fmla="*/ 6136007 w 6229350"/>
                <a:gd name="connsiteY15" fmla="*/ 1859280 h 2381250"/>
                <a:gd name="connsiteX16" fmla="*/ 5916932 w 6229350"/>
                <a:gd name="connsiteY16" fmla="*/ 547688 h 2381250"/>
                <a:gd name="connsiteX17" fmla="*/ 4589147 w 6229350"/>
                <a:gd name="connsiteY17" fmla="*/ 0 h 2381250"/>
                <a:gd name="connsiteX18" fmla="*/ 3239454 w 6229350"/>
                <a:gd name="connsiteY18" fmla="*/ 626745 h 2381250"/>
                <a:gd name="connsiteX19" fmla="*/ 1113474 w 6229350"/>
                <a:gd name="connsiteY19" fmla="*/ 1830705 h 2381250"/>
                <a:gd name="connsiteX20" fmla="*/ 144781 w 6229350"/>
                <a:gd name="connsiteY20" fmla="*/ 279082 h 2381250"/>
                <a:gd name="connsiteX21" fmla="*/ 25719 w 6229350"/>
                <a:gd name="connsiteY21" fmla="*/ 330517 h 238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229350" h="2381250">
                  <a:moveTo>
                    <a:pt x="25719" y="330517"/>
                  </a:moveTo>
                  <a:cubicBezTo>
                    <a:pt x="-114299" y="1200150"/>
                    <a:pt x="332424" y="1857375"/>
                    <a:pt x="1000126" y="2107883"/>
                  </a:cubicBezTo>
                  <a:cubicBezTo>
                    <a:pt x="1762126" y="2394585"/>
                    <a:pt x="2336484" y="2121218"/>
                    <a:pt x="3358516" y="1084898"/>
                  </a:cubicBezTo>
                  <a:cubicBezTo>
                    <a:pt x="3822384" y="614363"/>
                    <a:pt x="4031934" y="507682"/>
                    <a:pt x="4532949" y="415290"/>
                  </a:cubicBezTo>
                  <a:cubicBezTo>
                    <a:pt x="4652964" y="393382"/>
                    <a:pt x="5161599" y="481013"/>
                    <a:pt x="5518786" y="726757"/>
                  </a:cubicBezTo>
                  <a:cubicBezTo>
                    <a:pt x="5968366" y="1035368"/>
                    <a:pt x="5968366" y="1968818"/>
                    <a:pt x="5325429" y="2019300"/>
                  </a:cubicBezTo>
                  <a:cubicBezTo>
                    <a:pt x="5155884" y="2032635"/>
                    <a:pt x="4754882" y="1919287"/>
                    <a:pt x="4798697" y="1522095"/>
                  </a:cubicBezTo>
                  <a:cubicBezTo>
                    <a:pt x="4806316" y="1453515"/>
                    <a:pt x="4834891" y="1163003"/>
                    <a:pt x="5192079" y="1128712"/>
                  </a:cubicBezTo>
                  <a:cubicBezTo>
                    <a:pt x="5227322" y="1124903"/>
                    <a:pt x="5465447" y="1211580"/>
                    <a:pt x="5470209" y="1330643"/>
                  </a:cubicBezTo>
                  <a:cubicBezTo>
                    <a:pt x="5488307" y="1765935"/>
                    <a:pt x="5145407" y="1486853"/>
                    <a:pt x="5098734" y="1575435"/>
                  </a:cubicBezTo>
                  <a:cubicBezTo>
                    <a:pt x="5060634" y="1647825"/>
                    <a:pt x="5215891" y="1764030"/>
                    <a:pt x="5379722" y="1746885"/>
                  </a:cubicBezTo>
                  <a:cubicBezTo>
                    <a:pt x="5620704" y="1721168"/>
                    <a:pt x="5722622" y="1493520"/>
                    <a:pt x="5694047" y="1315403"/>
                  </a:cubicBezTo>
                  <a:cubicBezTo>
                    <a:pt x="5626419" y="892493"/>
                    <a:pt x="5255897" y="820103"/>
                    <a:pt x="5046347" y="864870"/>
                  </a:cubicBezTo>
                  <a:cubicBezTo>
                    <a:pt x="4565334" y="966787"/>
                    <a:pt x="4459606" y="1340168"/>
                    <a:pt x="4449129" y="1474470"/>
                  </a:cubicBezTo>
                  <a:cubicBezTo>
                    <a:pt x="4385312" y="2303145"/>
                    <a:pt x="5052061" y="2382203"/>
                    <a:pt x="5313047" y="2382203"/>
                  </a:cubicBezTo>
                  <a:cubicBezTo>
                    <a:pt x="5772152" y="2382203"/>
                    <a:pt x="6018849" y="2139315"/>
                    <a:pt x="6136007" y="1859280"/>
                  </a:cubicBezTo>
                  <a:cubicBezTo>
                    <a:pt x="6297932" y="1473518"/>
                    <a:pt x="6264594" y="1008698"/>
                    <a:pt x="5916932" y="547688"/>
                  </a:cubicBezTo>
                  <a:cubicBezTo>
                    <a:pt x="5782629" y="370523"/>
                    <a:pt x="5327334" y="0"/>
                    <a:pt x="4589147" y="0"/>
                  </a:cubicBezTo>
                  <a:cubicBezTo>
                    <a:pt x="4246247" y="0"/>
                    <a:pt x="3691891" y="139065"/>
                    <a:pt x="3239454" y="626745"/>
                  </a:cubicBezTo>
                  <a:cubicBezTo>
                    <a:pt x="2382204" y="1552575"/>
                    <a:pt x="2020254" y="2025015"/>
                    <a:pt x="1113474" y="1830705"/>
                  </a:cubicBezTo>
                  <a:cubicBezTo>
                    <a:pt x="485776" y="1696403"/>
                    <a:pt x="8574" y="984885"/>
                    <a:pt x="144781" y="279082"/>
                  </a:cubicBezTo>
                  <a:cubicBezTo>
                    <a:pt x="199074" y="0"/>
                    <a:pt x="100014" y="3810"/>
                    <a:pt x="25719" y="330517"/>
                  </a:cubicBezTo>
                  <a:close/>
                </a:path>
              </a:pathLst>
            </a:custGeom>
            <a:grpFill/>
            <a:ln w="9525" cap="flat">
              <a:noFill/>
              <a:prstDash val="solid"/>
              <a:miter/>
            </a:ln>
          </p:spPr>
          <p:txBody>
            <a:bodyPr rtlCol="0" anchor="ctr"/>
            <a:lstStyle/>
            <a:p>
              <a:endParaRPr lang="en-US"/>
            </a:p>
          </p:txBody>
        </p:sp>
      </p:grpSp>
      <p:sp>
        <p:nvSpPr>
          <p:cNvPr id="8" name="Freeform: Shape 7">
            <a:extLst>
              <a:ext uri="{FF2B5EF4-FFF2-40B4-BE49-F238E27FC236}">
                <a16:creationId xmlns:a16="http://schemas.microsoft.com/office/drawing/2014/main" id="{CE8AD440-712F-4C41-AE15-CB1279A7E107}"/>
              </a:ext>
            </a:extLst>
          </p:cNvPr>
          <p:cNvSpPr/>
          <p:nvPr/>
        </p:nvSpPr>
        <p:spPr>
          <a:xfrm>
            <a:off x="8514664" y="1991340"/>
            <a:ext cx="970472" cy="1609611"/>
          </a:xfrm>
          <a:custGeom>
            <a:avLst/>
            <a:gdLst>
              <a:gd name="connsiteX0" fmla="*/ 125352 w 329993"/>
              <a:gd name="connsiteY0" fmla="*/ 372318 h 547322"/>
              <a:gd name="connsiteX1" fmla="*/ 227252 w 329993"/>
              <a:gd name="connsiteY1" fmla="*/ 372318 h 547322"/>
              <a:gd name="connsiteX2" fmla="*/ 265262 w 329993"/>
              <a:gd name="connsiteY2" fmla="*/ 419224 h 547322"/>
              <a:gd name="connsiteX3" fmla="*/ 223209 w 329993"/>
              <a:gd name="connsiteY3" fmla="*/ 492819 h 547322"/>
              <a:gd name="connsiteX4" fmla="*/ 217547 w 329993"/>
              <a:gd name="connsiteY4" fmla="*/ 510611 h 547322"/>
              <a:gd name="connsiteX5" fmla="*/ 183581 w 329993"/>
              <a:gd name="connsiteY5" fmla="*/ 547004 h 547322"/>
              <a:gd name="connsiteX6" fmla="*/ 122926 w 329993"/>
              <a:gd name="connsiteY6" fmla="*/ 516272 h 547322"/>
              <a:gd name="connsiteX7" fmla="*/ 101091 w 329993"/>
              <a:gd name="connsiteY7" fmla="*/ 488776 h 547322"/>
              <a:gd name="connsiteX8" fmla="*/ 71977 w 329993"/>
              <a:gd name="connsiteY8" fmla="*/ 434590 h 547322"/>
              <a:gd name="connsiteX9" fmla="*/ 125352 w 329993"/>
              <a:gd name="connsiteY9" fmla="*/ 372318 h 547322"/>
              <a:gd name="connsiteX10" fmla="*/ 41245 w 329993"/>
              <a:gd name="connsiteY10" fmla="*/ 251009 h 547322"/>
              <a:gd name="connsiteX11" fmla="*/ 166599 w 329993"/>
              <a:gd name="connsiteY11" fmla="*/ 251009 h 547322"/>
              <a:gd name="connsiteX12" fmla="*/ 289525 w 329993"/>
              <a:gd name="connsiteY12" fmla="*/ 251009 h 547322"/>
              <a:gd name="connsiteX13" fmla="*/ 329961 w 329993"/>
              <a:gd name="connsiteY13" fmla="*/ 295490 h 547322"/>
              <a:gd name="connsiteX14" fmla="*/ 291951 w 329993"/>
              <a:gd name="connsiteY14" fmla="*/ 342396 h 547322"/>
              <a:gd name="connsiteX15" fmla="*/ 40436 w 329993"/>
              <a:gd name="connsiteY15" fmla="*/ 344014 h 547322"/>
              <a:gd name="connsiteX16" fmla="*/ 809 w 329993"/>
              <a:gd name="connsiteY16" fmla="*/ 295490 h 547322"/>
              <a:gd name="connsiteX17" fmla="*/ 41245 w 329993"/>
              <a:gd name="connsiteY17" fmla="*/ 251009 h 547322"/>
              <a:gd name="connsiteX18" fmla="*/ 166599 w 329993"/>
              <a:gd name="connsiteY18" fmla="*/ 125656 h 547322"/>
              <a:gd name="connsiteX19" fmla="*/ 286290 w 329993"/>
              <a:gd name="connsiteY19" fmla="*/ 125656 h 547322"/>
              <a:gd name="connsiteX20" fmla="*/ 329961 w 329993"/>
              <a:gd name="connsiteY20" fmla="*/ 171755 h 547322"/>
              <a:gd name="connsiteX21" fmla="*/ 288716 w 329993"/>
              <a:gd name="connsiteY21" fmla="*/ 220278 h 547322"/>
              <a:gd name="connsiteX22" fmla="*/ 39628 w 329993"/>
              <a:gd name="connsiteY22" fmla="*/ 221087 h 547322"/>
              <a:gd name="connsiteX23" fmla="*/ 0 w 329993"/>
              <a:gd name="connsiteY23" fmla="*/ 174990 h 547322"/>
              <a:gd name="connsiteX24" fmla="*/ 39628 w 329993"/>
              <a:gd name="connsiteY24" fmla="*/ 126465 h 547322"/>
              <a:gd name="connsiteX25" fmla="*/ 166599 w 329993"/>
              <a:gd name="connsiteY25" fmla="*/ 125656 h 547322"/>
              <a:gd name="connsiteX26" fmla="*/ 251515 w 329993"/>
              <a:gd name="connsiteY26" fmla="*/ 303 h 547322"/>
              <a:gd name="connsiteX27" fmla="*/ 289525 w 329993"/>
              <a:gd name="connsiteY27" fmla="*/ 50445 h 547322"/>
              <a:gd name="connsiteX28" fmla="*/ 249898 w 329993"/>
              <a:gd name="connsiteY28" fmla="*/ 95734 h 547322"/>
              <a:gd name="connsiteX29" fmla="*/ 165790 w 329993"/>
              <a:gd name="connsiteY29" fmla="*/ 95734 h 547322"/>
              <a:gd name="connsiteX30" fmla="*/ 81682 w 329993"/>
              <a:gd name="connsiteY30" fmla="*/ 95734 h 547322"/>
              <a:gd name="connsiteX31" fmla="*/ 42862 w 329993"/>
              <a:gd name="connsiteY31" fmla="*/ 52063 h 547322"/>
              <a:gd name="connsiteX32" fmla="*/ 77638 w 329993"/>
              <a:gd name="connsiteY32" fmla="*/ 2729 h 547322"/>
              <a:gd name="connsiteX33" fmla="*/ 251515 w 329993"/>
              <a:gd name="connsiteY33" fmla="*/ 303 h 547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9993" h="547322">
                <a:moveTo>
                  <a:pt x="125352" y="372318"/>
                </a:moveTo>
                <a:cubicBezTo>
                  <a:pt x="159319" y="372318"/>
                  <a:pt x="193286" y="372318"/>
                  <a:pt x="227252" y="372318"/>
                </a:cubicBezTo>
                <a:cubicBezTo>
                  <a:pt x="265262" y="372318"/>
                  <a:pt x="265262" y="372318"/>
                  <a:pt x="265262" y="419224"/>
                </a:cubicBezTo>
                <a:cubicBezTo>
                  <a:pt x="263645" y="445104"/>
                  <a:pt x="266879" y="480688"/>
                  <a:pt x="223209" y="492819"/>
                </a:cubicBezTo>
                <a:cubicBezTo>
                  <a:pt x="214312" y="495246"/>
                  <a:pt x="217547" y="504142"/>
                  <a:pt x="217547" y="510611"/>
                </a:cubicBezTo>
                <a:cubicBezTo>
                  <a:pt x="215930" y="531638"/>
                  <a:pt x="208651" y="547004"/>
                  <a:pt x="183581" y="547004"/>
                </a:cubicBezTo>
                <a:cubicBezTo>
                  <a:pt x="157701" y="547004"/>
                  <a:pt x="128587" y="552665"/>
                  <a:pt x="122926" y="516272"/>
                </a:cubicBezTo>
                <a:cubicBezTo>
                  <a:pt x="120500" y="500906"/>
                  <a:pt x="117265" y="494437"/>
                  <a:pt x="101091" y="488776"/>
                </a:cubicBezTo>
                <a:cubicBezTo>
                  <a:pt x="78446" y="480688"/>
                  <a:pt x="73594" y="457235"/>
                  <a:pt x="71977" y="434590"/>
                </a:cubicBezTo>
                <a:cubicBezTo>
                  <a:pt x="65507" y="372318"/>
                  <a:pt x="65507" y="372318"/>
                  <a:pt x="125352" y="372318"/>
                </a:cubicBezTo>
                <a:close/>
                <a:moveTo>
                  <a:pt x="41245" y="251009"/>
                </a:moveTo>
                <a:cubicBezTo>
                  <a:pt x="82490" y="251009"/>
                  <a:pt x="124545" y="251009"/>
                  <a:pt x="166599" y="251009"/>
                </a:cubicBezTo>
                <a:cubicBezTo>
                  <a:pt x="207843" y="251009"/>
                  <a:pt x="248280" y="251009"/>
                  <a:pt x="289525" y="251009"/>
                </a:cubicBezTo>
                <a:cubicBezTo>
                  <a:pt x="314595" y="251009"/>
                  <a:pt x="329152" y="267992"/>
                  <a:pt x="329961" y="295490"/>
                </a:cubicBezTo>
                <a:cubicBezTo>
                  <a:pt x="330770" y="323795"/>
                  <a:pt x="316213" y="342396"/>
                  <a:pt x="291951" y="342396"/>
                </a:cubicBezTo>
                <a:cubicBezTo>
                  <a:pt x="207843" y="343205"/>
                  <a:pt x="123736" y="344014"/>
                  <a:pt x="40436" y="344014"/>
                </a:cubicBezTo>
                <a:cubicBezTo>
                  <a:pt x="12940" y="344014"/>
                  <a:pt x="0" y="326222"/>
                  <a:pt x="809" y="295490"/>
                </a:cubicBezTo>
                <a:cubicBezTo>
                  <a:pt x="1617" y="265566"/>
                  <a:pt x="14557" y="251009"/>
                  <a:pt x="41245" y="251009"/>
                </a:cubicBezTo>
                <a:close/>
                <a:moveTo>
                  <a:pt x="166599" y="125656"/>
                </a:moveTo>
                <a:cubicBezTo>
                  <a:pt x="206226" y="125656"/>
                  <a:pt x="246663" y="125656"/>
                  <a:pt x="286290" y="125656"/>
                </a:cubicBezTo>
                <a:cubicBezTo>
                  <a:pt x="312978" y="125656"/>
                  <a:pt x="329153" y="143448"/>
                  <a:pt x="329961" y="171755"/>
                </a:cubicBezTo>
                <a:cubicBezTo>
                  <a:pt x="330770" y="200060"/>
                  <a:pt x="314596" y="220278"/>
                  <a:pt x="288716" y="220278"/>
                </a:cubicBezTo>
                <a:cubicBezTo>
                  <a:pt x="205418" y="221087"/>
                  <a:pt x="122928" y="221896"/>
                  <a:pt x="39628" y="221087"/>
                </a:cubicBezTo>
                <a:cubicBezTo>
                  <a:pt x="13748" y="221087"/>
                  <a:pt x="809" y="203295"/>
                  <a:pt x="0" y="174990"/>
                </a:cubicBezTo>
                <a:cubicBezTo>
                  <a:pt x="0" y="144257"/>
                  <a:pt x="12940" y="126465"/>
                  <a:pt x="39628" y="126465"/>
                </a:cubicBezTo>
                <a:cubicBezTo>
                  <a:pt x="82491" y="124847"/>
                  <a:pt x="124545" y="125656"/>
                  <a:pt x="166599" y="125656"/>
                </a:cubicBezTo>
                <a:close/>
                <a:moveTo>
                  <a:pt x="251515" y="303"/>
                </a:moveTo>
                <a:cubicBezTo>
                  <a:pt x="278203" y="303"/>
                  <a:pt x="289525" y="18095"/>
                  <a:pt x="289525" y="50445"/>
                </a:cubicBezTo>
                <a:cubicBezTo>
                  <a:pt x="288716" y="80368"/>
                  <a:pt x="276585" y="94925"/>
                  <a:pt x="249898" y="95734"/>
                </a:cubicBezTo>
                <a:cubicBezTo>
                  <a:pt x="221592" y="95734"/>
                  <a:pt x="194095" y="95734"/>
                  <a:pt x="165790" y="95734"/>
                </a:cubicBezTo>
                <a:cubicBezTo>
                  <a:pt x="137484" y="95734"/>
                  <a:pt x="109988" y="95734"/>
                  <a:pt x="81682" y="95734"/>
                </a:cubicBezTo>
                <a:cubicBezTo>
                  <a:pt x="51759" y="95734"/>
                  <a:pt x="45289" y="75516"/>
                  <a:pt x="42862" y="52063"/>
                </a:cubicBezTo>
                <a:cubicBezTo>
                  <a:pt x="40436" y="22948"/>
                  <a:pt x="53376" y="3538"/>
                  <a:pt x="77638" y="2729"/>
                </a:cubicBezTo>
                <a:cubicBezTo>
                  <a:pt x="135867" y="303"/>
                  <a:pt x="193287" y="-505"/>
                  <a:pt x="251515" y="303"/>
                </a:cubicBezTo>
                <a:close/>
              </a:path>
            </a:pathLst>
          </a:custGeom>
          <a:solidFill>
            <a:schemeClr val="accent1"/>
          </a:solidFill>
          <a:ln w="8081" cap="flat">
            <a:noFill/>
            <a:prstDash val="solid"/>
            <a:miter/>
          </a:ln>
        </p:spPr>
        <p:txBody>
          <a:bodyPr rtlCol="0" anchor="ctr"/>
          <a:lstStyle/>
          <a:p>
            <a:endParaRPr lang="en-US"/>
          </a:p>
        </p:txBody>
      </p:sp>
      <p:grpSp>
        <p:nvGrpSpPr>
          <p:cNvPr id="12" name="Group 11">
            <a:extLst>
              <a:ext uri="{FF2B5EF4-FFF2-40B4-BE49-F238E27FC236}">
                <a16:creationId xmlns:a16="http://schemas.microsoft.com/office/drawing/2014/main" id="{520C4E57-6846-4548-B385-7DDFAF2B56E3}"/>
              </a:ext>
            </a:extLst>
          </p:cNvPr>
          <p:cNvGrpSpPr/>
          <p:nvPr/>
        </p:nvGrpSpPr>
        <p:grpSpPr>
          <a:xfrm>
            <a:off x="577971" y="3962400"/>
            <a:ext cx="3744012" cy="1723549"/>
            <a:chOff x="894662" y="4257675"/>
            <a:chExt cx="3744012" cy="1723549"/>
          </a:xfrm>
        </p:grpSpPr>
        <p:sp>
          <p:nvSpPr>
            <p:cNvPr id="9" name="TextBox 8">
              <a:extLst>
                <a:ext uri="{FF2B5EF4-FFF2-40B4-BE49-F238E27FC236}">
                  <a16:creationId xmlns:a16="http://schemas.microsoft.com/office/drawing/2014/main" id="{6DDFCD9F-79A8-4568-81A6-CBC145AAD8D0}"/>
                </a:ext>
              </a:extLst>
            </p:cNvPr>
            <p:cNvSpPr txBox="1"/>
            <p:nvPr/>
          </p:nvSpPr>
          <p:spPr>
            <a:xfrm>
              <a:off x="894662" y="4257675"/>
              <a:ext cx="651359" cy="646331"/>
            </a:xfrm>
            <a:prstGeom prst="rect">
              <a:avLst/>
            </a:prstGeom>
            <a:noFill/>
          </p:spPr>
          <p:txBody>
            <a:bodyPr wrap="square" rIns="0" rtlCol="0">
              <a:spAutoFit/>
            </a:bodyPr>
            <a:lstStyle/>
            <a:p>
              <a:r>
                <a:rPr lang="en-US" altLang="ko-KR" sz="3600" b="1" dirty="0">
                  <a:solidFill>
                    <a:schemeClr val="accent3"/>
                  </a:solidFill>
                </a:rPr>
                <a:t>01</a:t>
              </a:r>
              <a:endParaRPr lang="ko-KR" altLang="en-US" sz="3600" b="1" dirty="0">
                <a:solidFill>
                  <a:schemeClr val="accent3"/>
                </a:solidFill>
              </a:endParaRPr>
            </a:p>
          </p:txBody>
        </p:sp>
        <p:sp>
          <p:nvSpPr>
            <p:cNvPr id="10" name="TextBox 9">
              <a:extLst>
                <a:ext uri="{FF2B5EF4-FFF2-40B4-BE49-F238E27FC236}">
                  <a16:creationId xmlns:a16="http://schemas.microsoft.com/office/drawing/2014/main" id="{0F54ACED-E67B-4E49-BC3B-751C7DE4D7DD}"/>
                </a:ext>
              </a:extLst>
            </p:cNvPr>
            <p:cNvSpPr txBox="1"/>
            <p:nvPr/>
          </p:nvSpPr>
          <p:spPr>
            <a:xfrm>
              <a:off x="1684453" y="4380785"/>
              <a:ext cx="2954221" cy="400110"/>
            </a:xfrm>
            <a:prstGeom prst="rect">
              <a:avLst/>
            </a:prstGeom>
            <a:noFill/>
          </p:spPr>
          <p:txBody>
            <a:bodyPr wrap="square" rtlCol="0">
              <a:spAutoFit/>
            </a:bodyPr>
            <a:lstStyle/>
            <a:p>
              <a:r>
                <a:rPr lang="en-US" altLang="ko-KR" sz="2000" b="1" dirty="0">
                  <a:solidFill>
                    <a:schemeClr val="accent3"/>
                  </a:solidFill>
                </a:rPr>
                <a:t>Contents Title</a:t>
              </a:r>
              <a:endParaRPr lang="ko-KR" altLang="en-US" sz="2000" b="1" dirty="0">
                <a:solidFill>
                  <a:schemeClr val="accent3"/>
                </a:solidFill>
              </a:endParaRPr>
            </a:p>
          </p:txBody>
        </p:sp>
        <p:sp>
          <p:nvSpPr>
            <p:cNvPr id="11" name="TextBox 10">
              <a:extLst>
                <a:ext uri="{FF2B5EF4-FFF2-40B4-BE49-F238E27FC236}">
                  <a16:creationId xmlns:a16="http://schemas.microsoft.com/office/drawing/2014/main" id="{36DF07F7-28C1-4D30-B315-10A168E9BE11}"/>
                </a:ext>
              </a:extLst>
            </p:cNvPr>
            <p:cNvSpPr txBox="1"/>
            <p:nvPr/>
          </p:nvSpPr>
          <p:spPr>
            <a:xfrm>
              <a:off x="1684453" y="4780895"/>
              <a:ext cx="2954221" cy="1200329"/>
            </a:xfrm>
            <a:prstGeom prst="rect">
              <a:avLst/>
            </a:prstGeom>
            <a:noFill/>
          </p:spPr>
          <p:txBody>
            <a:bodyPr wrap="square" rtlCol="0">
              <a:spAutoFit/>
            </a:bodyPr>
            <a:lstStyle/>
            <a:p>
              <a:r>
                <a:rPr lang="en-US" altLang="ko-KR" sz="1200" dirty="0">
                  <a:solidFill>
                    <a:schemeClr val="tx1">
                      <a:lumMod val="75000"/>
                      <a:lumOff val="25000"/>
                    </a:schemeClr>
                  </a:solidFill>
                </a:rPr>
                <a:t>Get a modern PowerPoint  Presentation that is beautifully designed. I hope and I believe that this Template will your Time, Money and Reputation. Easy to change colors, photos and Text.</a:t>
              </a:r>
              <a:r>
                <a:rPr lang="ko-KR" altLang="en-US" sz="1200" dirty="0">
                  <a:solidFill>
                    <a:schemeClr val="tx1">
                      <a:lumMod val="75000"/>
                      <a:lumOff val="25000"/>
                    </a:schemeClr>
                  </a:solidFill>
                </a:rPr>
                <a:t> </a:t>
              </a:r>
              <a:r>
                <a:rPr lang="en-US" altLang="ko-KR" sz="1200" dirty="0">
                  <a:solidFill>
                    <a:schemeClr val="tx1">
                      <a:lumMod val="75000"/>
                      <a:lumOff val="25000"/>
                    </a:schemeClr>
                  </a:solidFill>
                </a:rPr>
                <a:t>You can simply impress your audience. </a:t>
              </a:r>
              <a:endParaRPr lang="ko-KR" altLang="en-US" sz="1200" dirty="0">
                <a:solidFill>
                  <a:schemeClr val="tx1">
                    <a:lumMod val="75000"/>
                    <a:lumOff val="25000"/>
                  </a:schemeClr>
                </a:solidFill>
              </a:endParaRPr>
            </a:p>
          </p:txBody>
        </p:sp>
      </p:grpSp>
      <p:grpSp>
        <p:nvGrpSpPr>
          <p:cNvPr id="13" name="Group 12">
            <a:extLst>
              <a:ext uri="{FF2B5EF4-FFF2-40B4-BE49-F238E27FC236}">
                <a16:creationId xmlns:a16="http://schemas.microsoft.com/office/drawing/2014/main" id="{A3A80C54-F0FC-4FC3-87A6-D8722A8A4B6F}"/>
              </a:ext>
            </a:extLst>
          </p:cNvPr>
          <p:cNvGrpSpPr/>
          <p:nvPr/>
        </p:nvGrpSpPr>
        <p:grpSpPr>
          <a:xfrm>
            <a:off x="4236755" y="3962400"/>
            <a:ext cx="3744012" cy="1723549"/>
            <a:chOff x="894662" y="4257675"/>
            <a:chExt cx="3744012" cy="1723549"/>
          </a:xfrm>
        </p:grpSpPr>
        <p:sp>
          <p:nvSpPr>
            <p:cNvPr id="14" name="TextBox 13">
              <a:extLst>
                <a:ext uri="{FF2B5EF4-FFF2-40B4-BE49-F238E27FC236}">
                  <a16:creationId xmlns:a16="http://schemas.microsoft.com/office/drawing/2014/main" id="{1F5EAED3-D09C-43BF-A947-231B2A79918C}"/>
                </a:ext>
              </a:extLst>
            </p:cNvPr>
            <p:cNvSpPr txBox="1"/>
            <p:nvPr/>
          </p:nvSpPr>
          <p:spPr>
            <a:xfrm>
              <a:off x="894662" y="4257675"/>
              <a:ext cx="651359" cy="646331"/>
            </a:xfrm>
            <a:prstGeom prst="rect">
              <a:avLst/>
            </a:prstGeom>
            <a:noFill/>
          </p:spPr>
          <p:txBody>
            <a:bodyPr wrap="square" rIns="0" rtlCol="0">
              <a:spAutoFit/>
            </a:bodyPr>
            <a:lstStyle/>
            <a:p>
              <a:r>
                <a:rPr lang="en-US" altLang="ko-KR" sz="3600" b="1" dirty="0">
                  <a:solidFill>
                    <a:schemeClr val="accent2"/>
                  </a:solidFill>
                </a:rPr>
                <a:t>02</a:t>
              </a:r>
              <a:endParaRPr lang="ko-KR" altLang="en-US" sz="3600" b="1" dirty="0">
                <a:solidFill>
                  <a:schemeClr val="accent2"/>
                </a:solidFill>
              </a:endParaRPr>
            </a:p>
          </p:txBody>
        </p:sp>
        <p:sp>
          <p:nvSpPr>
            <p:cNvPr id="15" name="TextBox 14">
              <a:extLst>
                <a:ext uri="{FF2B5EF4-FFF2-40B4-BE49-F238E27FC236}">
                  <a16:creationId xmlns:a16="http://schemas.microsoft.com/office/drawing/2014/main" id="{1E3542C7-FDB8-44D3-A914-21EE6292D4C7}"/>
                </a:ext>
              </a:extLst>
            </p:cNvPr>
            <p:cNvSpPr txBox="1"/>
            <p:nvPr/>
          </p:nvSpPr>
          <p:spPr>
            <a:xfrm>
              <a:off x="1684453" y="4380785"/>
              <a:ext cx="2954221" cy="400110"/>
            </a:xfrm>
            <a:prstGeom prst="rect">
              <a:avLst/>
            </a:prstGeom>
            <a:noFill/>
          </p:spPr>
          <p:txBody>
            <a:bodyPr wrap="square" rtlCol="0">
              <a:spAutoFit/>
            </a:bodyPr>
            <a:lstStyle/>
            <a:p>
              <a:r>
                <a:rPr lang="en-US" altLang="ko-KR" sz="2000" b="1" dirty="0">
                  <a:solidFill>
                    <a:schemeClr val="accent2"/>
                  </a:solidFill>
                </a:rPr>
                <a:t>Contents Title</a:t>
              </a:r>
              <a:endParaRPr lang="ko-KR" altLang="en-US" sz="2000" b="1" dirty="0">
                <a:solidFill>
                  <a:schemeClr val="accent2"/>
                </a:solidFill>
              </a:endParaRPr>
            </a:p>
          </p:txBody>
        </p:sp>
        <p:sp>
          <p:nvSpPr>
            <p:cNvPr id="16" name="TextBox 15">
              <a:extLst>
                <a:ext uri="{FF2B5EF4-FFF2-40B4-BE49-F238E27FC236}">
                  <a16:creationId xmlns:a16="http://schemas.microsoft.com/office/drawing/2014/main" id="{D30F86FC-9941-4D03-A4BB-42E021DA2CF2}"/>
                </a:ext>
              </a:extLst>
            </p:cNvPr>
            <p:cNvSpPr txBox="1"/>
            <p:nvPr/>
          </p:nvSpPr>
          <p:spPr>
            <a:xfrm>
              <a:off x="1684453" y="4780895"/>
              <a:ext cx="2954221" cy="1200329"/>
            </a:xfrm>
            <a:prstGeom prst="rect">
              <a:avLst/>
            </a:prstGeom>
            <a:noFill/>
          </p:spPr>
          <p:txBody>
            <a:bodyPr wrap="square" rtlCol="0">
              <a:spAutoFit/>
            </a:bodyPr>
            <a:lstStyle/>
            <a:p>
              <a:r>
                <a:rPr lang="en-US" altLang="ko-KR" sz="1200" dirty="0">
                  <a:solidFill>
                    <a:schemeClr val="tx1">
                      <a:lumMod val="75000"/>
                      <a:lumOff val="25000"/>
                    </a:schemeClr>
                  </a:solidFill>
                </a:rPr>
                <a:t>Get a modern PowerPoint  Presentation that is beautifully designed. I hope and I believe that this Template will your Time, Money and Reputation. Easy to change colors, photos and Text.</a:t>
              </a:r>
              <a:r>
                <a:rPr lang="ko-KR" altLang="en-US" sz="1200" dirty="0">
                  <a:solidFill>
                    <a:schemeClr val="tx1">
                      <a:lumMod val="75000"/>
                      <a:lumOff val="25000"/>
                    </a:schemeClr>
                  </a:solidFill>
                </a:rPr>
                <a:t> </a:t>
              </a:r>
              <a:r>
                <a:rPr lang="en-US" altLang="ko-KR" sz="1200" dirty="0">
                  <a:solidFill>
                    <a:schemeClr val="tx1">
                      <a:lumMod val="75000"/>
                      <a:lumOff val="25000"/>
                    </a:schemeClr>
                  </a:solidFill>
                </a:rPr>
                <a:t>You can simply impress your audience. </a:t>
              </a:r>
              <a:endParaRPr lang="ko-KR" altLang="en-US" sz="1200" dirty="0">
                <a:solidFill>
                  <a:schemeClr val="tx1">
                    <a:lumMod val="75000"/>
                    <a:lumOff val="25000"/>
                  </a:schemeClr>
                </a:solidFill>
              </a:endParaRPr>
            </a:p>
          </p:txBody>
        </p:sp>
      </p:grpSp>
      <p:grpSp>
        <p:nvGrpSpPr>
          <p:cNvPr id="17" name="Group 16">
            <a:extLst>
              <a:ext uri="{FF2B5EF4-FFF2-40B4-BE49-F238E27FC236}">
                <a16:creationId xmlns:a16="http://schemas.microsoft.com/office/drawing/2014/main" id="{25029E4C-F183-4ACE-B954-15C931D1E538}"/>
              </a:ext>
            </a:extLst>
          </p:cNvPr>
          <p:cNvGrpSpPr/>
          <p:nvPr/>
        </p:nvGrpSpPr>
        <p:grpSpPr>
          <a:xfrm>
            <a:off x="7895539" y="3962400"/>
            <a:ext cx="3744012" cy="1723549"/>
            <a:chOff x="894662" y="4257675"/>
            <a:chExt cx="3744012" cy="1723549"/>
          </a:xfrm>
        </p:grpSpPr>
        <p:sp>
          <p:nvSpPr>
            <p:cNvPr id="18" name="TextBox 17">
              <a:extLst>
                <a:ext uri="{FF2B5EF4-FFF2-40B4-BE49-F238E27FC236}">
                  <a16:creationId xmlns:a16="http://schemas.microsoft.com/office/drawing/2014/main" id="{9721802D-FE80-44A2-9724-A3986ACB34DE}"/>
                </a:ext>
              </a:extLst>
            </p:cNvPr>
            <p:cNvSpPr txBox="1"/>
            <p:nvPr/>
          </p:nvSpPr>
          <p:spPr>
            <a:xfrm>
              <a:off x="894662" y="4257675"/>
              <a:ext cx="651359" cy="646331"/>
            </a:xfrm>
            <a:prstGeom prst="rect">
              <a:avLst/>
            </a:prstGeom>
            <a:noFill/>
          </p:spPr>
          <p:txBody>
            <a:bodyPr wrap="square" rIns="0" rtlCol="0">
              <a:spAutoFit/>
            </a:bodyPr>
            <a:lstStyle/>
            <a:p>
              <a:r>
                <a:rPr lang="en-US" altLang="ko-KR" sz="3600" b="1" dirty="0">
                  <a:solidFill>
                    <a:schemeClr val="accent1"/>
                  </a:solidFill>
                </a:rPr>
                <a:t>03</a:t>
              </a:r>
              <a:endParaRPr lang="ko-KR" altLang="en-US" sz="3600" b="1" dirty="0">
                <a:solidFill>
                  <a:schemeClr val="accent1"/>
                </a:solidFill>
              </a:endParaRPr>
            </a:p>
          </p:txBody>
        </p:sp>
        <p:sp>
          <p:nvSpPr>
            <p:cNvPr id="19" name="TextBox 18">
              <a:extLst>
                <a:ext uri="{FF2B5EF4-FFF2-40B4-BE49-F238E27FC236}">
                  <a16:creationId xmlns:a16="http://schemas.microsoft.com/office/drawing/2014/main" id="{FA68969C-9B21-442B-9EAD-2386ACEEEDEB}"/>
                </a:ext>
              </a:extLst>
            </p:cNvPr>
            <p:cNvSpPr txBox="1"/>
            <p:nvPr/>
          </p:nvSpPr>
          <p:spPr>
            <a:xfrm>
              <a:off x="1684453" y="4380785"/>
              <a:ext cx="2954221" cy="400110"/>
            </a:xfrm>
            <a:prstGeom prst="rect">
              <a:avLst/>
            </a:prstGeom>
            <a:noFill/>
          </p:spPr>
          <p:txBody>
            <a:bodyPr wrap="square" rtlCol="0">
              <a:spAutoFit/>
            </a:bodyPr>
            <a:lstStyle/>
            <a:p>
              <a:r>
                <a:rPr lang="en-US" altLang="ko-KR" sz="2000" b="1" dirty="0">
                  <a:solidFill>
                    <a:schemeClr val="accent1"/>
                  </a:solidFill>
                </a:rPr>
                <a:t>Contents Title</a:t>
              </a:r>
              <a:endParaRPr lang="ko-KR" altLang="en-US" sz="2000" b="1" dirty="0">
                <a:solidFill>
                  <a:schemeClr val="accent1"/>
                </a:solidFill>
              </a:endParaRPr>
            </a:p>
          </p:txBody>
        </p:sp>
        <p:sp>
          <p:nvSpPr>
            <p:cNvPr id="20" name="TextBox 19">
              <a:extLst>
                <a:ext uri="{FF2B5EF4-FFF2-40B4-BE49-F238E27FC236}">
                  <a16:creationId xmlns:a16="http://schemas.microsoft.com/office/drawing/2014/main" id="{4F26BD5F-4FEB-417A-B2DE-491C41129D75}"/>
                </a:ext>
              </a:extLst>
            </p:cNvPr>
            <p:cNvSpPr txBox="1"/>
            <p:nvPr/>
          </p:nvSpPr>
          <p:spPr>
            <a:xfrm>
              <a:off x="1684453" y="4780895"/>
              <a:ext cx="2954221" cy="1200329"/>
            </a:xfrm>
            <a:prstGeom prst="rect">
              <a:avLst/>
            </a:prstGeom>
            <a:noFill/>
          </p:spPr>
          <p:txBody>
            <a:bodyPr wrap="square" rtlCol="0">
              <a:spAutoFit/>
            </a:bodyPr>
            <a:lstStyle/>
            <a:p>
              <a:r>
                <a:rPr lang="en-US" altLang="ko-KR" sz="1200" dirty="0">
                  <a:solidFill>
                    <a:schemeClr val="tx1">
                      <a:lumMod val="75000"/>
                      <a:lumOff val="25000"/>
                    </a:schemeClr>
                  </a:solidFill>
                </a:rPr>
                <a:t>Get a modern PowerPoint  Presentation that is beautifully designed. I hope and I believe that this Template will your Time, Money and Reputation. Easy to change colors, photos and Text.</a:t>
              </a:r>
              <a:r>
                <a:rPr lang="ko-KR" altLang="en-US" sz="1200" dirty="0">
                  <a:solidFill>
                    <a:schemeClr val="tx1">
                      <a:lumMod val="75000"/>
                      <a:lumOff val="25000"/>
                    </a:schemeClr>
                  </a:solidFill>
                </a:rPr>
                <a:t> </a:t>
              </a:r>
              <a:r>
                <a:rPr lang="en-US" altLang="ko-KR" sz="1200" dirty="0">
                  <a:solidFill>
                    <a:schemeClr val="tx1">
                      <a:lumMod val="75000"/>
                      <a:lumOff val="25000"/>
                    </a:schemeClr>
                  </a:solidFill>
                </a:rPr>
                <a:t>You can simply impress your audience. </a:t>
              </a:r>
              <a:endParaRPr lang="ko-KR" altLang="en-US" sz="1200" dirty="0">
                <a:solidFill>
                  <a:schemeClr val="tx1">
                    <a:lumMod val="75000"/>
                    <a:lumOff val="25000"/>
                  </a:schemeClr>
                </a:solidFill>
              </a:endParaRPr>
            </a:p>
          </p:txBody>
        </p:sp>
      </p:grpSp>
    </p:spTree>
    <p:extLst>
      <p:ext uri="{BB962C8B-B14F-4D97-AF65-F5344CB8AC3E}">
        <p14:creationId xmlns:p14="http://schemas.microsoft.com/office/powerpoint/2010/main" val="33108785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212B261-7829-4D42-B0DF-659F40D56215}"/>
              </a:ext>
            </a:extLst>
          </p:cNvPr>
          <p:cNvSpPr>
            <a:spLocks noGrp="1"/>
          </p:cNvSpPr>
          <p:nvPr>
            <p:ph type="pic" idx="18"/>
          </p:nvPr>
        </p:nvSpPr>
        <p:spPr/>
        <p:txBody>
          <a:bodyPr/>
          <a:lstStyle/>
          <a:p>
            <a:endParaRPr lang="en-GB"/>
          </a:p>
        </p:txBody>
      </p:sp>
      <p:sp>
        <p:nvSpPr>
          <p:cNvPr id="7" name="Picture Placeholder 6">
            <a:extLst>
              <a:ext uri="{FF2B5EF4-FFF2-40B4-BE49-F238E27FC236}">
                <a16:creationId xmlns:a16="http://schemas.microsoft.com/office/drawing/2014/main" id="{F8A351E6-A435-4549-BA5E-4019666AFD64}"/>
              </a:ext>
            </a:extLst>
          </p:cNvPr>
          <p:cNvSpPr>
            <a:spLocks noGrp="1"/>
          </p:cNvSpPr>
          <p:nvPr>
            <p:ph type="pic" idx="19"/>
          </p:nvPr>
        </p:nvSpPr>
        <p:spPr/>
        <p:txBody>
          <a:bodyPr/>
          <a:lstStyle/>
          <a:p>
            <a:endParaRPr lang="en-GB"/>
          </a:p>
        </p:txBody>
      </p:sp>
      <p:sp>
        <p:nvSpPr>
          <p:cNvPr id="8" name="Text Placeholder 1">
            <a:extLst>
              <a:ext uri="{FF2B5EF4-FFF2-40B4-BE49-F238E27FC236}">
                <a16:creationId xmlns:a16="http://schemas.microsoft.com/office/drawing/2014/main" id="{6B370610-768B-4FF6-A8CD-7548C158FA3E}"/>
              </a:ext>
            </a:extLst>
          </p:cNvPr>
          <p:cNvSpPr txBox="1">
            <a:spLocks/>
          </p:cNvSpPr>
          <p:nvPr/>
        </p:nvSpPr>
        <p:spPr>
          <a:xfrm>
            <a:off x="8347189" y="943708"/>
            <a:ext cx="2520000" cy="540000"/>
          </a:xfrm>
          <a:prstGeom prst="rect">
            <a:avLst/>
          </a:prstGeom>
          <a:solidFill>
            <a:schemeClr val="accent2"/>
          </a:solidFill>
        </p:spPr>
        <p:txBody>
          <a:bodyPr anchor="ctr"/>
          <a:lstStyle>
            <a:lvl1pPr marL="0" indent="0" algn="ctr" defTabSz="914400" rtl="0" eaLnBrk="1" latinLnBrk="1" hangingPunct="1">
              <a:spcBef>
                <a:spcPct val="20000"/>
              </a:spcBef>
              <a:buFont typeface="Arial" pitchFamily="34" charset="0"/>
              <a:buNone/>
              <a:defRPr sz="2800" b="1" kern="1200" baseline="0">
                <a:solidFill>
                  <a:schemeClr val="bg1"/>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altLang="ko-KR" sz="3200" dirty="0">
                <a:cs typeface="Arial" pitchFamily="34" charset="0"/>
              </a:rPr>
              <a:t>Designed</a:t>
            </a:r>
          </a:p>
        </p:txBody>
      </p:sp>
      <p:sp>
        <p:nvSpPr>
          <p:cNvPr id="11" name="Text Placeholder 4">
            <a:extLst>
              <a:ext uri="{FF2B5EF4-FFF2-40B4-BE49-F238E27FC236}">
                <a16:creationId xmlns:a16="http://schemas.microsoft.com/office/drawing/2014/main" id="{97D321F2-7BC6-4F9A-9C36-AC8FF5293DAF}"/>
              </a:ext>
            </a:extLst>
          </p:cNvPr>
          <p:cNvSpPr txBox="1">
            <a:spLocks/>
          </p:cNvSpPr>
          <p:nvPr/>
        </p:nvSpPr>
        <p:spPr>
          <a:xfrm>
            <a:off x="1366087" y="4025075"/>
            <a:ext cx="2520000" cy="540000"/>
          </a:xfrm>
          <a:prstGeom prst="rect">
            <a:avLst/>
          </a:prstGeom>
          <a:solidFill>
            <a:schemeClr val="accent1"/>
          </a:solidFill>
        </p:spPr>
        <p:txBody>
          <a:bodyPr anchor="ctr"/>
          <a:lstStyle>
            <a:lvl1pPr marL="0" indent="0" algn="ctr" defTabSz="914400" rtl="0" eaLnBrk="1" latinLnBrk="1" hangingPunct="1">
              <a:spcBef>
                <a:spcPct val="20000"/>
              </a:spcBef>
              <a:buFont typeface="Arial" pitchFamily="34" charset="0"/>
              <a:buNone/>
              <a:defRPr sz="2800" b="1" kern="1200" baseline="0">
                <a:solidFill>
                  <a:schemeClr val="bg1"/>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altLang="ko-KR" sz="3200">
                <a:cs typeface="Arial" pitchFamily="34" charset="0"/>
              </a:rPr>
              <a:t>Portfolio</a:t>
            </a:r>
            <a:endParaRPr lang="en-US" altLang="ko-KR" sz="3200" dirty="0">
              <a:cs typeface="Arial" pitchFamily="34" charset="0"/>
            </a:endParaRPr>
          </a:p>
        </p:txBody>
      </p:sp>
      <p:sp>
        <p:nvSpPr>
          <p:cNvPr id="12" name="Rectangle 3">
            <a:extLst>
              <a:ext uri="{FF2B5EF4-FFF2-40B4-BE49-F238E27FC236}">
                <a16:creationId xmlns:a16="http://schemas.microsoft.com/office/drawing/2014/main" id="{AB000E6C-6108-4279-BB18-45A673B81F33}"/>
              </a:ext>
            </a:extLst>
          </p:cNvPr>
          <p:cNvSpPr/>
          <p:nvPr/>
        </p:nvSpPr>
        <p:spPr>
          <a:xfrm>
            <a:off x="9273647" y="4675788"/>
            <a:ext cx="337388" cy="337388"/>
          </a:xfrm>
          <a:custGeom>
            <a:avLst/>
            <a:gdLst/>
            <a:ahLst/>
            <a:cxnLst/>
            <a:rect l="l" t="t" r="r" b="b"/>
            <a:pathLst>
              <a:path w="1080120" h="1080120">
                <a:moveTo>
                  <a:pt x="0" y="0"/>
                </a:moveTo>
                <a:lnTo>
                  <a:pt x="720080" y="0"/>
                </a:lnTo>
                <a:lnTo>
                  <a:pt x="1080120" y="0"/>
                </a:lnTo>
                <a:lnTo>
                  <a:pt x="1080120" y="360040"/>
                </a:lnTo>
                <a:lnTo>
                  <a:pt x="1080120" y="1080120"/>
                </a:lnTo>
                <a:lnTo>
                  <a:pt x="720080" y="1080120"/>
                </a:lnTo>
                <a:lnTo>
                  <a:pt x="720080" y="604986"/>
                </a:lnTo>
                <a:lnTo>
                  <a:pt x="275852" y="1049214"/>
                </a:lnTo>
                <a:lnTo>
                  <a:pt x="21266" y="794627"/>
                </a:lnTo>
                <a:lnTo>
                  <a:pt x="455853" y="360040"/>
                </a:lnTo>
                <a:lnTo>
                  <a:pt x="0" y="36004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3">
            <a:extLst>
              <a:ext uri="{FF2B5EF4-FFF2-40B4-BE49-F238E27FC236}">
                <a16:creationId xmlns:a16="http://schemas.microsoft.com/office/drawing/2014/main" id="{43F3416B-DEC2-4D76-8E75-2DFB6E061DE8}"/>
              </a:ext>
            </a:extLst>
          </p:cNvPr>
          <p:cNvSpPr/>
          <p:nvPr/>
        </p:nvSpPr>
        <p:spPr>
          <a:xfrm>
            <a:off x="2802237" y="1197489"/>
            <a:ext cx="337388" cy="337388"/>
          </a:xfrm>
          <a:custGeom>
            <a:avLst/>
            <a:gdLst/>
            <a:ahLst/>
            <a:cxnLst/>
            <a:rect l="l" t="t" r="r" b="b"/>
            <a:pathLst>
              <a:path w="1080120" h="1080120">
                <a:moveTo>
                  <a:pt x="0" y="0"/>
                </a:moveTo>
                <a:lnTo>
                  <a:pt x="720080" y="0"/>
                </a:lnTo>
                <a:lnTo>
                  <a:pt x="1080120" y="0"/>
                </a:lnTo>
                <a:lnTo>
                  <a:pt x="1080120" y="360040"/>
                </a:lnTo>
                <a:lnTo>
                  <a:pt x="1080120" y="1080120"/>
                </a:lnTo>
                <a:lnTo>
                  <a:pt x="720080" y="1080120"/>
                </a:lnTo>
                <a:lnTo>
                  <a:pt x="720080" y="604986"/>
                </a:lnTo>
                <a:lnTo>
                  <a:pt x="275852" y="1049214"/>
                </a:lnTo>
                <a:lnTo>
                  <a:pt x="21266" y="794627"/>
                </a:lnTo>
                <a:lnTo>
                  <a:pt x="455853" y="360040"/>
                </a:lnTo>
                <a:lnTo>
                  <a:pt x="0" y="36004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직사각형 1">
            <a:extLst>
              <a:ext uri="{FF2B5EF4-FFF2-40B4-BE49-F238E27FC236}">
                <a16:creationId xmlns:a16="http://schemas.microsoft.com/office/drawing/2014/main" id="{FA4637CE-E525-46C9-84EC-1E66D2393A70}"/>
              </a:ext>
            </a:extLst>
          </p:cNvPr>
          <p:cNvSpPr/>
          <p:nvPr/>
        </p:nvSpPr>
        <p:spPr>
          <a:xfrm>
            <a:off x="9143999" y="1661555"/>
            <a:ext cx="2312377" cy="2862322"/>
          </a:xfrm>
          <a:prstGeom prst="rect">
            <a:avLst/>
          </a:prstGeom>
        </p:spPr>
        <p:txBody>
          <a:bodyPr wrap="square">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 I hope and I believe that this Template will your Time, Money and Reputation. You can simply impress your audience and add a unique zing. You can simply impress your audience and add a unique zing and appeal to your Presentations. I hope and I believe that this Template will your Time, Money and Reputation. </a:t>
            </a:r>
          </a:p>
        </p:txBody>
      </p:sp>
      <p:sp>
        <p:nvSpPr>
          <p:cNvPr id="16" name="직사각형 15">
            <a:extLst>
              <a:ext uri="{FF2B5EF4-FFF2-40B4-BE49-F238E27FC236}">
                <a16:creationId xmlns:a16="http://schemas.microsoft.com/office/drawing/2014/main" id="{019F62DF-4525-45B3-BDA8-FE4EA75F30C3}"/>
              </a:ext>
            </a:extLst>
          </p:cNvPr>
          <p:cNvSpPr/>
          <p:nvPr/>
        </p:nvSpPr>
        <p:spPr>
          <a:xfrm>
            <a:off x="658554" y="1628800"/>
            <a:ext cx="2312377" cy="2308324"/>
          </a:xfrm>
          <a:prstGeom prst="rect">
            <a:avLst/>
          </a:prstGeom>
        </p:spPr>
        <p:txBody>
          <a:bodyPr wrap="square">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 I hope and I believe that this Template will your Time, Money and Reputation. You can simply impress your audience and add a unique zing. You can simply impress your audience and add a unique zing and appeal to your Presentations. </a:t>
            </a:r>
          </a:p>
        </p:txBody>
      </p:sp>
    </p:spTree>
    <p:extLst>
      <p:ext uri="{BB962C8B-B14F-4D97-AF65-F5344CB8AC3E}">
        <p14:creationId xmlns:p14="http://schemas.microsoft.com/office/powerpoint/2010/main" val="35131007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prstGeom prst="rect">
            <a:avLst/>
          </a:prstGeom>
        </p:spPr>
        <p:txBody>
          <a:bodyPr/>
          <a:lstStyle/>
          <a:p>
            <a:r>
              <a:rPr lang="en-US" dirty="0"/>
              <a:t>Infographic Style</a:t>
            </a:r>
          </a:p>
        </p:txBody>
      </p:sp>
      <p:grpSp>
        <p:nvGrpSpPr>
          <p:cNvPr id="3" name="Group 2">
            <a:extLst>
              <a:ext uri="{FF2B5EF4-FFF2-40B4-BE49-F238E27FC236}">
                <a16:creationId xmlns:a16="http://schemas.microsoft.com/office/drawing/2014/main" id="{1BCD90D4-3608-4A2F-8AB8-AA14ED334214}"/>
              </a:ext>
            </a:extLst>
          </p:cNvPr>
          <p:cNvGrpSpPr/>
          <p:nvPr/>
        </p:nvGrpSpPr>
        <p:grpSpPr>
          <a:xfrm>
            <a:off x="8043361" y="2870352"/>
            <a:ext cx="3006000" cy="850432"/>
            <a:chOff x="6440400" y="2781881"/>
            <a:chExt cx="2092039" cy="850432"/>
          </a:xfrm>
        </p:grpSpPr>
        <p:sp>
          <p:nvSpPr>
            <p:cNvPr id="4" name="TextBox 3">
              <a:extLst>
                <a:ext uri="{FF2B5EF4-FFF2-40B4-BE49-F238E27FC236}">
                  <a16:creationId xmlns:a16="http://schemas.microsoft.com/office/drawing/2014/main" id="{4A2769A2-1585-4008-AFFA-0600871A663A}"/>
                </a:ext>
              </a:extLst>
            </p:cNvPr>
            <p:cNvSpPr txBox="1"/>
            <p:nvPr/>
          </p:nvSpPr>
          <p:spPr>
            <a:xfrm>
              <a:off x="6440400" y="2985982"/>
              <a:ext cx="2084242" cy="646331"/>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a:t>
              </a:r>
              <a:endParaRPr lang="ko-KR" altLang="en-US" sz="1200" dirty="0">
                <a:solidFill>
                  <a:schemeClr val="tx1">
                    <a:lumMod val="75000"/>
                    <a:lumOff val="25000"/>
                  </a:schemeClr>
                </a:solidFill>
                <a:cs typeface="Arial" pitchFamily="34" charset="0"/>
              </a:endParaRPr>
            </a:p>
          </p:txBody>
        </p:sp>
        <p:sp>
          <p:nvSpPr>
            <p:cNvPr id="5" name="TextBox 4">
              <a:extLst>
                <a:ext uri="{FF2B5EF4-FFF2-40B4-BE49-F238E27FC236}">
                  <a16:creationId xmlns:a16="http://schemas.microsoft.com/office/drawing/2014/main" id="{6AA2D139-774F-4604-92DA-7F64B9BD325F}"/>
                </a:ext>
              </a:extLst>
            </p:cNvPr>
            <p:cNvSpPr txBox="1"/>
            <p:nvPr/>
          </p:nvSpPr>
          <p:spPr>
            <a:xfrm>
              <a:off x="6442000" y="2781881"/>
              <a:ext cx="2090439" cy="276999"/>
            </a:xfrm>
            <a:prstGeom prst="rect">
              <a:avLst/>
            </a:prstGeom>
            <a:noFill/>
          </p:spPr>
          <p:txBody>
            <a:bodyPr wrap="square" rtlCol="0">
              <a:spAutoFit/>
            </a:bodyPr>
            <a:lstStyle/>
            <a:p>
              <a:r>
                <a:rPr lang="en-US" altLang="ko-KR" sz="1200" b="1" dirty="0">
                  <a:solidFill>
                    <a:schemeClr val="tx1">
                      <a:lumMod val="75000"/>
                      <a:lumOff val="25000"/>
                    </a:schemeClr>
                  </a:solidFill>
                  <a:cs typeface="Arial" pitchFamily="34" charset="0"/>
                </a:rPr>
                <a:t>Contents</a:t>
              </a:r>
              <a:endParaRPr lang="ko-KR" altLang="en-US" sz="1200" b="1" dirty="0">
                <a:solidFill>
                  <a:schemeClr val="tx1">
                    <a:lumMod val="75000"/>
                    <a:lumOff val="25000"/>
                  </a:schemeClr>
                </a:solidFill>
                <a:cs typeface="Arial" pitchFamily="34" charset="0"/>
              </a:endParaRPr>
            </a:p>
          </p:txBody>
        </p:sp>
      </p:grpSp>
      <p:grpSp>
        <p:nvGrpSpPr>
          <p:cNvPr id="6" name="Group 5">
            <a:extLst>
              <a:ext uri="{FF2B5EF4-FFF2-40B4-BE49-F238E27FC236}">
                <a16:creationId xmlns:a16="http://schemas.microsoft.com/office/drawing/2014/main" id="{7DE56953-FED5-4199-B0A4-ADB4A1B2E3F5}"/>
              </a:ext>
            </a:extLst>
          </p:cNvPr>
          <p:cNvGrpSpPr/>
          <p:nvPr/>
        </p:nvGrpSpPr>
        <p:grpSpPr>
          <a:xfrm>
            <a:off x="8365613" y="3961460"/>
            <a:ext cx="3006000" cy="850432"/>
            <a:chOff x="6914356" y="4008592"/>
            <a:chExt cx="2122139" cy="850432"/>
          </a:xfrm>
        </p:grpSpPr>
        <p:sp>
          <p:nvSpPr>
            <p:cNvPr id="7" name="TextBox 6">
              <a:extLst>
                <a:ext uri="{FF2B5EF4-FFF2-40B4-BE49-F238E27FC236}">
                  <a16:creationId xmlns:a16="http://schemas.microsoft.com/office/drawing/2014/main" id="{6F35A6F6-61BC-4750-8163-43EF171E65B5}"/>
                </a:ext>
              </a:extLst>
            </p:cNvPr>
            <p:cNvSpPr txBox="1"/>
            <p:nvPr/>
          </p:nvSpPr>
          <p:spPr>
            <a:xfrm>
              <a:off x="6914356" y="4212693"/>
              <a:ext cx="2114252" cy="646331"/>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a:t>
              </a:r>
              <a:endParaRPr lang="ko-KR" altLang="en-US" sz="1200" dirty="0">
                <a:solidFill>
                  <a:schemeClr val="tx1">
                    <a:lumMod val="75000"/>
                    <a:lumOff val="25000"/>
                  </a:schemeClr>
                </a:solidFill>
                <a:cs typeface="Arial" pitchFamily="34" charset="0"/>
              </a:endParaRPr>
            </a:p>
          </p:txBody>
        </p:sp>
        <p:sp>
          <p:nvSpPr>
            <p:cNvPr id="8" name="TextBox 7">
              <a:extLst>
                <a:ext uri="{FF2B5EF4-FFF2-40B4-BE49-F238E27FC236}">
                  <a16:creationId xmlns:a16="http://schemas.microsoft.com/office/drawing/2014/main" id="{8C65A139-AAAD-42F4-85BE-C020B6A5BDCB}"/>
                </a:ext>
              </a:extLst>
            </p:cNvPr>
            <p:cNvSpPr txBox="1"/>
            <p:nvPr/>
          </p:nvSpPr>
          <p:spPr>
            <a:xfrm>
              <a:off x="6915956" y="4008592"/>
              <a:ext cx="2120539" cy="276999"/>
            </a:xfrm>
            <a:prstGeom prst="rect">
              <a:avLst/>
            </a:prstGeom>
            <a:noFill/>
          </p:spPr>
          <p:txBody>
            <a:bodyPr wrap="square" rtlCol="0">
              <a:spAutoFit/>
            </a:bodyPr>
            <a:lstStyle/>
            <a:p>
              <a:r>
                <a:rPr lang="en-US" altLang="ko-KR" sz="1200" b="1" dirty="0">
                  <a:solidFill>
                    <a:schemeClr val="tx1">
                      <a:lumMod val="75000"/>
                      <a:lumOff val="25000"/>
                    </a:schemeClr>
                  </a:solidFill>
                  <a:cs typeface="Arial" pitchFamily="34" charset="0"/>
                </a:rPr>
                <a:t>Contents</a:t>
              </a:r>
              <a:endParaRPr lang="ko-KR" altLang="en-US" sz="1200" b="1" dirty="0">
                <a:solidFill>
                  <a:schemeClr val="tx1">
                    <a:lumMod val="75000"/>
                    <a:lumOff val="25000"/>
                  </a:schemeClr>
                </a:solidFill>
                <a:cs typeface="Arial" pitchFamily="34" charset="0"/>
              </a:endParaRPr>
            </a:p>
          </p:txBody>
        </p:sp>
      </p:grpSp>
      <p:grpSp>
        <p:nvGrpSpPr>
          <p:cNvPr id="9" name="Group 8">
            <a:extLst>
              <a:ext uri="{FF2B5EF4-FFF2-40B4-BE49-F238E27FC236}">
                <a16:creationId xmlns:a16="http://schemas.microsoft.com/office/drawing/2014/main" id="{B5A84B59-596E-4787-BC24-8C23DCE31A1A}"/>
              </a:ext>
            </a:extLst>
          </p:cNvPr>
          <p:cNvGrpSpPr/>
          <p:nvPr/>
        </p:nvGrpSpPr>
        <p:grpSpPr>
          <a:xfrm>
            <a:off x="2965207" y="1748790"/>
            <a:ext cx="6320806" cy="709584"/>
            <a:chOff x="1927195" y="2102122"/>
            <a:chExt cx="5291678" cy="709584"/>
          </a:xfrm>
        </p:grpSpPr>
        <p:sp>
          <p:nvSpPr>
            <p:cNvPr id="10" name="TextBox 9">
              <a:extLst>
                <a:ext uri="{FF2B5EF4-FFF2-40B4-BE49-F238E27FC236}">
                  <a16:creationId xmlns:a16="http://schemas.microsoft.com/office/drawing/2014/main" id="{E29B783E-89D3-46EE-A2A3-F15FB4873713}"/>
                </a:ext>
              </a:extLst>
            </p:cNvPr>
            <p:cNvSpPr txBox="1"/>
            <p:nvPr/>
          </p:nvSpPr>
          <p:spPr>
            <a:xfrm>
              <a:off x="1927195" y="2350041"/>
              <a:ext cx="5291678" cy="461665"/>
            </a:xfrm>
            <a:prstGeom prst="rect">
              <a:avLst/>
            </a:prstGeom>
            <a:noFill/>
          </p:spPr>
          <p:txBody>
            <a:bodyPr wrap="square" rtlCol="0">
              <a:spAutoFit/>
            </a:bodyPr>
            <a:lstStyle/>
            <a:p>
              <a:pPr algn="ctr"/>
              <a:r>
                <a:rPr lang="en-US" altLang="ko-KR" sz="1200" dirty="0">
                  <a:solidFill>
                    <a:schemeClr val="tx1">
                      <a:lumMod val="75000"/>
                      <a:lumOff val="25000"/>
                    </a:schemeClr>
                  </a:solidFill>
                  <a:cs typeface="Arial" pitchFamily="34" charset="0"/>
                </a:rPr>
                <a:t>Get a modern PowerPoint  Presentation that is beautifully designed. I hope and I believe that this Template will your Time, Money and Reputation.</a:t>
              </a:r>
              <a:endParaRPr lang="ko-KR" altLang="en-US" sz="1200" dirty="0">
                <a:solidFill>
                  <a:schemeClr val="tx1">
                    <a:lumMod val="75000"/>
                    <a:lumOff val="25000"/>
                  </a:schemeClr>
                </a:solidFill>
                <a:cs typeface="Arial" pitchFamily="34" charset="0"/>
              </a:endParaRPr>
            </a:p>
          </p:txBody>
        </p:sp>
        <p:sp>
          <p:nvSpPr>
            <p:cNvPr id="11" name="TextBox 10">
              <a:extLst>
                <a:ext uri="{FF2B5EF4-FFF2-40B4-BE49-F238E27FC236}">
                  <a16:creationId xmlns:a16="http://schemas.microsoft.com/office/drawing/2014/main" id="{6AAA5D72-6BAD-4875-9B0A-4F7344C2C1E7}"/>
                </a:ext>
              </a:extLst>
            </p:cNvPr>
            <p:cNvSpPr txBox="1"/>
            <p:nvPr/>
          </p:nvSpPr>
          <p:spPr>
            <a:xfrm>
              <a:off x="1927195" y="2102122"/>
              <a:ext cx="5291678" cy="276999"/>
            </a:xfrm>
            <a:prstGeom prst="rect">
              <a:avLst/>
            </a:prstGeom>
            <a:noFill/>
          </p:spPr>
          <p:txBody>
            <a:bodyPr wrap="square" rtlCol="0">
              <a:spAutoFit/>
            </a:bodyPr>
            <a:lstStyle/>
            <a:p>
              <a:pPr algn="ctr"/>
              <a:r>
                <a:rPr lang="en-US" altLang="ko-KR" sz="1200" b="1" dirty="0">
                  <a:solidFill>
                    <a:schemeClr val="tx1">
                      <a:lumMod val="75000"/>
                      <a:lumOff val="25000"/>
                    </a:schemeClr>
                  </a:solidFill>
                  <a:cs typeface="Arial" pitchFamily="34" charset="0"/>
                </a:rPr>
                <a:t>Contents A </a:t>
              </a:r>
              <a:endParaRPr lang="ko-KR" altLang="en-US" sz="1200" b="1" dirty="0">
                <a:solidFill>
                  <a:schemeClr val="tx1">
                    <a:lumMod val="75000"/>
                    <a:lumOff val="25000"/>
                  </a:schemeClr>
                </a:solidFill>
                <a:cs typeface="Arial" pitchFamily="34" charset="0"/>
              </a:endParaRPr>
            </a:p>
          </p:txBody>
        </p:sp>
      </p:grpSp>
      <p:grpSp>
        <p:nvGrpSpPr>
          <p:cNvPr id="12" name="Group 11">
            <a:extLst>
              <a:ext uri="{FF2B5EF4-FFF2-40B4-BE49-F238E27FC236}">
                <a16:creationId xmlns:a16="http://schemas.microsoft.com/office/drawing/2014/main" id="{41508AEC-1284-4A65-AF0D-B0407DA61820}"/>
              </a:ext>
            </a:extLst>
          </p:cNvPr>
          <p:cNvGrpSpPr/>
          <p:nvPr/>
        </p:nvGrpSpPr>
        <p:grpSpPr>
          <a:xfrm>
            <a:off x="1212963" y="2870352"/>
            <a:ext cx="3006000" cy="850432"/>
            <a:chOff x="6440400" y="2781881"/>
            <a:chExt cx="2092039" cy="850432"/>
          </a:xfrm>
        </p:grpSpPr>
        <p:sp>
          <p:nvSpPr>
            <p:cNvPr id="13" name="TextBox 12">
              <a:extLst>
                <a:ext uri="{FF2B5EF4-FFF2-40B4-BE49-F238E27FC236}">
                  <a16:creationId xmlns:a16="http://schemas.microsoft.com/office/drawing/2014/main" id="{FDB0FBC9-43BC-41C4-9482-D81655E8AFF8}"/>
                </a:ext>
              </a:extLst>
            </p:cNvPr>
            <p:cNvSpPr txBox="1"/>
            <p:nvPr/>
          </p:nvSpPr>
          <p:spPr>
            <a:xfrm>
              <a:off x="6440400" y="2985982"/>
              <a:ext cx="2084242" cy="646331"/>
            </a:xfrm>
            <a:prstGeom prst="rect">
              <a:avLst/>
            </a:prstGeom>
            <a:noFill/>
          </p:spPr>
          <p:txBody>
            <a:bodyPr wrap="square" rtlCol="0">
              <a:spAutoFit/>
            </a:bodyPr>
            <a:lstStyle/>
            <a:p>
              <a:pPr algn="r"/>
              <a:r>
                <a:rPr lang="en-US" altLang="ko-KR" sz="1200" dirty="0">
                  <a:solidFill>
                    <a:schemeClr val="tx1">
                      <a:lumMod val="75000"/>
                      <a:lumOff val="25000"/>
                    </a:schemeClr>
                  </a:solidFill>
                  <a:cs typeface="Arial" pitchFamily="34" charset="0"/>
                </a:rPr>
                <a:t>You can simply impress your audience and add a unique zing and appeal to your Presentations.</a:t>
              </a:r>
              <a:endParaRPr lang="ko-KR" altLang="en-US" sz="1200" dirty="0">
                <a:solidFill>
                  <a:schemeClr val="tx1">
                    <a:lumMod val="75000"/>
                    <a:lumOff val="25000"/>
                  </a:schemeClr>
                </a:solidFill>
                <a:cs typeface="Arial" pitchFamily="34" charset="0"/>
              </a:endParaRPr>
            </a:p>
          </p:txBody>
        </p:sp>
        <p:sp>
          <p:nvSpPr>
            <p:cNvPr id="14" name="TextBox 13">
              <a:extLst>
                <a:ext uri="{FF2B5EF4-FFF2-40B4-BE49-F238E27FC236}">
                  <a16:creationId xmlns:a16="http://schemas.microsoft.com/office/drawing/2014/main" id="{114F9F18-2C37-447C-8970-B628BAEA7A66}"/>
                </a:ext>
              </a:extLst>
            </p:cNvPr>
            <p:cNvSpPr txBox="1"/>
            <p:nvPr/>
          </p:nvSpPr>
          <p:spPr>
            <a:xfrm>
              <a:off x="6442000" y="2781881"/>
              <a:ext cx="2090439" cy="276999"/>
            </a:xfrm>
            <a:prstGeom prst="rect">
              <a:avLst/>
            </a:prstGeom>
            <a:noFill/>
          </p:spPr>
          <p:txBody>
            <a:bodyPr wrap="square" rtlCol="0">
              <a:spAutoFit/>
            </a:bodyPr>
            <a:lstStyle/>
            <a:p>
              <a:pPr algn="r"/>
              <a:r>
                <a:rPr lang="en-US" altLang="ko-KR" sz="1200" b="1" dirty="0">
                  <a:solidFill>
                    <a:schemeClr val="tx1">
                      <a:lumMod val="75000"/>
                      <a:lumOff val="25000"/>
                    </a:schemeClr>
                  </a:solidFill>
                  <a:cs typeface="Arial" pitchFamily="34" charset="0"/>
                </a:rPr>
                <a:t>Contents</a:t>
              </a:r>
              <a:endParaRPr lang="ko-KR" altLang="en-US" sz="1200" b="1" dirty="0">
                <a:solidFill>
                  <a:schemeClr val="tx1">
                    <a:lumMod val="75000"/>
                    <a:lumOff val="25000"/>
                  </a:schemeClr>
                </a:solidFill>
                <a:cs typeface="Arial" pitchFamily="34" charset="0"/>
              </a:endParaRPr>
            </a:p>
          </p:txBody>
        </p:sp>
      </p:grpSp>
      <p:grpSp>
        <p:nvGrpSpPr>
          <p:cNvPr id="15" name="Group 14">
            <a:extLst>
              <a:ext uri="{FF2B5EF4-FFF2-40B4-BE49-F238E27FC236}">
                <a16:creationId xmlns:a16="http://schemas.microsoft.com/office/drawing/2014/main" id="{5CA661E5-6289-4970-90E0-522749DC686A}"/>
              </a:ext>
            </a:extLst>
          </p:cNvPr>
          <p:cNvGrpSpPr/>
          <p:nvPr/>
        </p:nvGrpSpPr>
        <p:grpSpPr>
          <a:xfrm>
            <a:off x="811091" y="3961460"/>
            <a:ext cx="3006000" cy="850432"/>
            <a:chOff x="6914356" y="4008592"/>
            <a:chExt cx="2122139" cy="850432"/>
          </a:xfrm>
        </p:grpSpPr>
        <p:sp>
          <p:nvSpPr>
            <p:cNvPr id="16" name="TextBox 15">
              <a:extLst>
                <a:ext uri="{FF2B5EF4-FFF2-40B4-BE49-F238E27FC236}">
                  <a16:creationId xmlns:a16="http://schemas.microsoft.com/office/drawing/2014/main" id="{6A7FB1F2-5C3D-471F-978E-68F1029B8E15}"/>
                </a:ext>
              </a:extLst>
            </p:cNvPr>
            <p:cNvSpPr txBox="1"/>
            <p:nvPr/>
          </p:nvSpPr>
          <p:spPr>
            <a:xfrm>
              <a:off x="6914356" y="4212693"/>
              <a:ext cx="2114252" cy="646331"/>
            </a:xfrm>
            <a:prstGeom prst="rect">
              <a:avLst/>
            </a:prstGeom>
            <a:noFill/>
          </p:spPr>
          <p:txBody>
            <a:bodyPr wrap="square" rtlCol="0">
              <a:spAutoFit/>
            </a:bodyPr>
            <a:lstStyle/>
            <a:p>
              <a:pPr algn="r"/>
              <a:r>
                <a:rPr lang="en-US" altLang="ko-KR" sz="1200" dirty="0">
                  <a:solidFill>
                    <a:schemeClr val="tx1">
                      <a:lumMod val="75000"/>
                      <a:lumOff val="25000"/>
                    </a:schemeClr>
                  </a:solidFill>
                  <a:cs typeface="Arial" pitchFamily="34" charset="0"/>
                </a:rPr>
                <a:t>You can simply impress your audience and add a unique zing and appeal to your Presentations.</a:t>
              </a:r>
              <a:endParaRPr lang="ko-KR" altLang="en-US" sz="1200" dirty="0">
                <a:solidFill>
                  <a:schemeClr val="tx1">
                    <a:lumMod val="75000"/>
                    <a:lumOff val="25000"/>
                  </a:schemeClr>
                </a:solidFill>
                <a:cs typeface="Arial" pitchFamily="34" charset="0"/>
              </a:endParaRPr>
            </a:p>
          </p:txBody>
        </p:sp>
        <p:sp>
          <p:nvSpPr>
            <p:cNvPr id="17" name="TextBox 16">
              <a:extLst>
                <a:ext uri="{FF2B5EF4-FFF2-40B4-BE49-F238E27FC236}">
                  <a16:creationId xmlns:a16="http://schemas.microsoft.com/office/drawing/2014/main" id="{6DAE5F55-1192-4EF9-9FE9-F49A6E4E015A}"/>
                </a:ext>
              </a:extLst>
            </p:cNvPr>
            <p:cNvSpPr txBox="1"/>
            <p:nvPr/>
          </p:nvSpPr>
          <p:spPr>
            <a:xfrm>
              <a:off x="6915956" y="4008592"/>
              <a:ext cx="2120539" cy="276999"/>
            </a:xfrm>
            <a:prstGeom prst="rect">
              <a:avLst/>
            </a:prstGeom>
            <a:noFill/>
          </p:spPr>
          <p:txBody>
            <a:bodyPr wrap="square" rtlCol="0">
              <a:spAutoFit/>
            </a:bodyPr>
            <a:lstStyle/>
            <a:p>
              <a:pPr algn="r"/>
              <a:r>
                <a:rPr lang="en-US" altLang="ko-KR" sz="1200" b="1" dirty="0">
                  <a:solidFill>
                    <a:schemeClr val="tx1">
                      <a:lumMod val="75000"/>
                      <a:lumOff val="25000"/>
                    </a:schemeClr>
                  </a:solidFill>
                  <a:cs typeface="Arial" pitchFamily="34" charset="0"/>
                </a:rPr>
                <a:t>Contents</a:t>
              </a:r>
              <a:endParaRPr lang="ko-KR" altLang="en-US" sz="1200" b="1" dirty="0">
                <a:solidFill>
                  <a:schemeClr val="tx1">
                    <a:lumMod val="75000"/>
                    <a:lumOff val="25000"/>
                  </a:schemeClr>
                </a:solidFill>
                <a:cs typeface="Arial" pitchFamily="34" charset="0"/>
              </a:endParaRPr>
            </a:p>
          </p:txBody>
        </p:sp>
      </p:grpSp>
      <p:sp>
        <p:nvSpPr>
          <p:cNvPr id="18" name="Oval 17">
            <a:extLst>
              <a:ext uri="{FF2B5EF4-FFF2-40B4-BE49-F238E27FC236}">
                <a16:creationId xmlns:a16="http://schemas.microsoft.com/office/drawing/2014/main" id="{1237CEB4-0394-447C-A5AE-58C69F24CEB1}"/>
              </a:ext>
            </a:extLst>
          </p:cNvPr>
          <p:cNvSpPr/>
          <p:nvPr/>
        </p:nvSpPr>
        <p:spPr>
          <a:xfrm>
            <a:off x="5145270" y="3410346"/>
            <a:ext cx="1950793" cy="1950793"/>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19" name="Group 18">
            <a:extLst>
              <a:ext uri="{FF2B5EF4-FFF2-40B4-BE49-F238E27FC236}">
                <a16:creationId xmlns:a16="http://schemas.microsoft.com/office/drawing/2014/main" id="{27B1438B-F4DA-427D-BBFE-71F8BCE23599}"/>
              </a:ext>
            </a:extLst>
          </p:cNvPr>
          <p:cNvGrpSpPr/>
          <p:nvPr/>
        </p:nvGrpSpPr>
        <p:grpSpPr>
          <a:xfrm>
            <a:off x="5323605" y="3588480"/>
            <a:ext cx="1605194" cy="2473012"/>
            <a:chOff x="3145556" y="2276871"/>
            <a:chExt cx="2025750" cy="3120934"/>
          </a:xfrm>
        </p:grpSpPr>
        <p:sp>
          <p:nvSpPr>
            <p:cNvPr id="20" name="Freeform 14">
              <a:extLst>
                <a:ext uri="{FF2B5EF4-FFF2-40B4-BE49-F238E27FC236}">
                  <a16:creationId xmlns:a16="http://schemas.microsoft.com/office/drawing/2014/main" id="{2FE13133-217D-40B5-B832-3D6E3E64A2B6}"/>
                </a:ext>
              </a:extLst>
            </p:cNvPr>
            <p:cNvSpPr>
              <a:spLocks/>
            </p:cNvSpPr>
            <p:nvPr/>
          </p:nvSpPr>
          <p:spPr bwMode="auto">
            <a:xfrm>
              <a:off x="3145556" y="2276871"/>
              <a:ext cx="2025750" cy="2266157"/>
            </a:xfrm>
            <a:custGeom>
              <a:avLst/>
              <a:gdLst/>
              <a:ahLst/>
              <a:cxnLst/>
              <a:rect l="l" t="t" r="r" b="b"/>
              <a:pathLst>
                <a:path w="2025750" h="2266157">
                  <a:moveTo>
                    <a:pt x="1012875" y="0"/>
                  </a:moveTo>
                  <a:cubicBezTo>
                    <a:pt x="1572270" y="0"/>
                    <a:pt x="2025750" y="453480"/>
                    <a:pt x="2025750" y="1012875"/>
                  </a:cubicBezTo>
                  <a:cubicBezTo>
                    <a:pt x="2025750" y="1274432"/>
                    <a:pt x="1926609" y="1512834"/>
                    <a:pt x="1762997" y="1691774"/>
                  </a:cubicBezTo>
                  <a:lnTo>
                    <a:pt x="1766653" y="1695096"/>
                  </a:lnTo>
                  <a:cubicBezTo>
                    <a:pt x="1710416" y="1764649"/>
                    <a:pt x="1639182" y="1837862"/>
                    <a:pt x="1549203" y="1911074"/>
                  </a:cubicBezTo>
                  <a:cubicBezTo>
                    <a:pt x="1549203" y="1911074"/>
                    <a:pt x="1417983" y="2035536"/>
                    <a:pt x="1414234" y="2266157"/>
                  </a:cubicBezTo>
                  <a:cubicBezTo>
                    <a:pt x="1414234" y="2266157"/>
                    <a:pt x="1414234" y="2266157"/>
                    <a:pt x="630665" y="2266157"/>
                  </a:cubicBezTo>
                  <a:cubicBezTo>
                    <a:pt x="630665" y="2266157"/>
                    <a:pt x="596922" y="1991609"/>
                    <a:pt x="446957" y="1867147"/>
                  </a:cubicBezTo>
                  <a:cubicBezTo>
                    <a:pt x="446957" y="1867147"/>
                    <a:pt x="417262" y="1843655"/>
                    <a:pt x="374226" y="1798671"/>
                  </a:cubicBezTo>
                  <a:cubicBezTo>
                    <a:pt x="145796" y="1613193"/>
                    <a:pt x="0" y="1330060"/>
                    <a:pt x="0" y="1012875"/>
                  </a:cubicBezTo>
                  <a:cubicBezTo>
                    <a:pt x="0" y="453480"/>
                    <a:pt x="453480" y="0"/>
                    <a:pt x="1012875" y="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ko-KR" altLang="en-US" sz="2700" dirty="0"/>
            </a:p>
          </p:txBody>
        </p:sp>
        <p:sp>
          <p:nvSpPr>
            <p:cNvPr id="21" name="Rounded Rectangle 10">
              <a:extLst>
                <a:ext uri="{FF2B5EF4-FFF2-40B4-BE49-F238E27FC236}">
                  <a16:creationId xmlns:a16="http://schemas.microsoft.com/office/drawing/2014/main" id="{126A4BCC-9F16-41B0-BBB5-721D0D74CE59}"/>
                </a:ext>
              </a:extLst>
            </p:cNvPr>
            <p:cNvSpPr/>
            <p:nvPr/>
          </p:nvSpPr>
          <p:spPr>
            <a:xfrm>
              <a:off x="3770387" y="4576913"/>
              <a:ext cx="792088" cy="661813"/>
            </a:xfrm>
            <a:custGeom>
              <a:avLst/>
              <a:gdLst/>
              <a:ahLst/>
              <a:cxnLst/>
              <a:rect l="l" t="t" r="r" b="b"/>
              <a:pathLst>
                <a:path w="792088" h="661813">
                  <a:moveTo>
                    <a:pt x="792088" y="492738"/>
                  </a:moveTo>
                  <a:lnTo>
                    <a:pt x="792088" y="512957"/>
                  </a:lnTo>
                  <a:cubicBezTo>
                    <a:pt x="792088" y="567032"/>
                    <a:pt x="778568" y="617950"/>
                    <a:pt x="753416" y="661813"/>
                  </a:cubicBezTo>
                  <a:lnTo>
                    <a:pt x="38672" y="661813"/>
                  </a:lnTo>
                  <a:cubicBezTo>
                    <a:pt x="20436" y="630010"/>
                    <a:pt x="8314" y="594499"/>
                    <a:pt x="5500" y="556418"/>
                  </a:cubicBezTo>
                  <a:close/>
                  <a:moveTo>
                    <a:pt x="792088" y="331237"/>
                  </a:moveTo>
                  <a:lnTo>
                    <a:pt x="792088" y="456620"/>
                  </a:lnTo>
                  <a:lnTo>
                    <a:pt x="976" y="520666"/>
                  </a:lnTo>
                  <a:cubicBezTo>
                    <a:pt x="31" y="518118"/>
                    <a:pt x="0" y="515541"/>
                    <a:pt x="0" y="512957"/>
                  </a:cubicBezTo>
                  <a:lnTo>
                    <a:pt x="0" y="395362"/>
                  </a:lnTo>
                  <a:close/>
                  <a:moveTo>
                    <a:pt x="792088" y="161569"/>
                  </a:moveTo>
                  <a:lnTo>
                    <a:pt x="792088" y="295119"/>
                  </a:lnTo>
                  <a:lnTo>
                    <a:pt x="0" y="359244"/>
                  </a:lnTo>
                  <a:lnTo>
                    <a:pt x="0" y="225694"/>
                  </a:lnTo>
                  <a:close/>
                  <a:moveTo>
                    <a:pt x="0" y="0"/>
                  </a:moveTo>
                  <a:lnTo>
                    <a:pt x="792088" y="0"/>
                  </a:lnTo>
                  <a:lnTo>
                    <a:pt x="792088" y="125451"/>
                  </a:lnTo>
                  <a:lnTo>
                    <a:pt x="0" y="189577"/>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2" name="Rounded Rectangle 10">
              <a:extLst>
                <a:ext uri="{FF2B5EF4-FFF2-40B4-BE49-F238E27FC236}">
                  <a16:creationId xmlns:a16="http://schemas.microsoft.com/office/drawing/2014/main" id="{53D94935-860E-4667-AE0D-8C0E2A731251}"/>
                </a:ext>
              </a:extLst>
            </p:cNvPr>
            <p:cNvSpPr/>
            <p:nvPr/>
          </p:nvSpPr>
          <p:spPr>
            <a:xfrm>
              <a:off x="3824430" y="5267325"/>
              <a:ext cx="668001" cy="130480"/>
            </a:xfrm>
            <a:custGeom>
              <a:avLst/>
              <a:gdLst/>
              <a:ahLst/>
              <a:cxnLst/>
              <a:rect l="l" t="t" r="r" b="b"/>
              <a:pathLst>
                <a:path w="668001" h="130480">
                  <a:moveTo>
                    <a:pt x="0" y="0"/>
                  </a:moveTo>
                  <a:lnTo>
                    <a:pt x="668001" y="0"/>
                  </a:lnTo>
                  <a:cubicBezTo>
                    <a:pt x="610989" y="79333"/>
                    <a:pt x="517759" y="130480"/>
                    <a:pt x="412583" y="130480"/>
                  </a:cubicBezTo>
                  <a:lnTo>
                    <a:pt x="255417" y="130480"/>
                  </a:lnTo>
                  <a:cubicBezTo>
                    <a:pt x="150241" y="130480"/>
                    <a:pt x="57011" y="79333"/>
                    <a:pt x="0"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cxnSp>
          <p:nvCxnSpPr>
            <p:cNvPr id="23" name="Straight Connector 22">
              <a:extLst>
                <a:ext uri="{FF2B5EF4-FFF2-40B4-BE49-F238E27FC236}">
                  <a16:creationId xmlns:a16="http://schemas.microsoft.com/office/drawing/2014/main" id="{16CC6FF1-9D6E-4DBB-BCE8-D41B59054219}"/>
                </a:ext>
              </a:extLst>
            </p:cNvPr>
            <p:cNvCxnSpPr/>
            <p:nvPr/>
          </p:nvCxnSpPr>
          <p:spPr>
            <a:xfrm>
              <a:off x="3824430" y="3417379"/>
              <a:ext cx="202983" cy="112564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3F8F78F-096F-4A50-BB15-79680E718C9B}"/>
                </a:ext>
              </a:extLst>
            </p:cNvPr>
            <p:cNvCxnSpPr/>
            <p:nvPr/>
          </p:nvCxnSpPr>
          <p:spPr>
            <a:xfrm flipH="1">
              <a:off x="4283969" y="3417379"/>
              <a:ext cx="191536" cy="113515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A298E3E-FAB3-4F0A-9FC6-BEFE8BC2CB00}"/>
                </a:ext>
              </a:extLst>
            </p:cNvPr>
            <p:cNvCxnSpPr/>
            <p:nvPr/>
          </p:nvCxnSpPr>
          <p:spPr>
            <a:xfrm>
              <a:off x="3824430" y="3417379"/>
              <a:ext cx="65107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4AEA23BC-CA01-4092-8B60-A1FE8499C247}"/>
                </a:ext>
              </a:extLst>
            </p:cNvPr>
            <p:cNvGrpSpPr/>
            <p:nvPr/>
          </p:nvGrpSpPr>
          <p:grpSpPr>
            <a:xfrm>
              <a:off x="3962028" y="3275459"/>
              <a:ext cx="397074" cy="288031"/>
              <a:chOff x="3981078" y="3284984"/>
              <a:chExt cx="397074" cy="288031"/>
            </a:xfrm>
          </p:grpSpPr>
          <p:sp>
            <p:nvSpPr>
              <p:cNvPr id="27" name="Rounded Rectangle 65">
                <a:extLst>
                  <a:ext uri="{FF2B5EF4-FFF2-40B4-BE49-F238E27FC236}">
                    <a16:creationId xmlns:a16="http://schemas.microsoft.com/office/drawing/2014/main" id="{8318833C-F74B-44CC-AFAC-BA409D959412}"/>
                  </a:ext>
                </a:extLst>
              </p:cNvPr>
              <p:cNvSpPr/>
              <p:nvPr/>
            </p:nvSpPr>
            <p:spPr>
              <a:xfrm>
                <a:off x="3981078" y="3284984"/>
                <a:ext cx="92274" cy="28803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8" name="Rounded Rectangle 66">
                <a:extLst>
                  <a:ext uri="{FF2B5EF4-FFF2-40B4-BE49-F238E27FC236}">
                    <a16:creationId xmlns:a16="http://schemas.microsoft.com/office/drawing/2014/main" id="{B7A887F2-CDFE-4717-ACC2-24028CB2E33E}"/>
                  </a:ext>
                </a:extLst>
              </p:cNvPr>
              <p:cNvSpPr/>
              <p:nvPr/>
            </p:nvSpPr>
            <p:spPr>
              <a:xfrm>
                <a:off x="4133478" y="3284984"/>
                <a:ext cx="92274" cy="28803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9" name="Rounded Rectangle 67">
                <a:extLst>
                  <a:ext uri="{FF2B5EF4-FFF2-40B4-BE49-F238E27FC236}">
                    <a16:creationId xmlns:a16="http://schemas.microsoft.com/office/drawing/2014/main" id="{95278F8B-A2CB-4B4B-A1C1-93824CBA4C1E}"/>
                  </a:ext>
                </a:extLst>
              </p:cNvPr>
              <p:cNvSpPr/>
              <p:nvPr/>
            </p:nvSpPr>
            <p:spPr>
              <a:xfrm>
                <a:off x="4285878" y="3284984"/>
                <a:ext cx="92274" cy="28803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sp>
        <p:nvSpPr>
          <p:cNvPr id="30" name="Oval 29">
            <a:extLst>
              <a:ext uri="{FF2B5EF4-FFF2-40B4-BE49-F238E27FC236}">
                <a16:creationId xmlns:a16="http://schemas.microsoft.com/office/drawing/2014/main" id="{E4917E6F-E7C3-4C20-B6C4-A97746575DDC}"/>
              </a:ext>
            </a:extLst>
          </p:cNvPr>
          <p:cNvSpPr/>
          <p:nvPr/>
        </p:nvSpPr>
        <p:spPr>
          <a:xfrm>
            <a:off x="6055255" y="3341817"/>
            <a:ext cx="141891" cy="14189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1" name="Oval 30">
            <a:extLst>
              <a:ext uri="{FF2B5EF4-FFF2-40B4-BE49-F238E27FC236}">
                <a16:creationId xmlns:a16="http://schemas.microsoft.com/office/drawing/2014/main" id="{CED291FC-2949-42BF-9D15-A0D19312B765}"/>
              </a:ext>
            </a:extLst>
          </p:cNvPr>
          <p:cNvSpPr/>
          <p:nvPr/>
        </p:nvSpPr>
        <p:spPr>
          <a:xfrm>
            <a:off x="7025117" y="4309418"/>
            <a:ext cx="141891" cy="14189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2" name="Oval 31">
            <a:extLst>
              <a:ext uri="{FF2B5EF4-FFF2-40B4-BE49-F238E27FC236}">
                <a16:creationId xmlns:a16="http://schemas.microsoft.com/office/drawing/2014/main" id="{6950F9D1-149F-4C76-82AE-A4650FDFA9B1}"/>
              </a:ext>
            </a:extLst>
          </p:cNvPr>
          <p:cNvSpPr/>
          <p:nvPr/>
        </p:nvSpPr>
        <p:spPr>
          <a:xfrm>
            <a:off x="5081872" y="4309418"/>
            <a:ext cx="141891" cy="14189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33" name="Oval 32">
            <a:extLst>
              <a:ext uri="{FF2B5EF4-FFF2-40B4-BE49-F238E27FC236}">
                <a16:creationId xmlns:a16="http://schemas.microsoft.com/office/drawing/2014/main" id="{DC9CA3ED-31A1-442B-8D6C-CF888084CDD0}"/>
              </a:ext>
            </a:extLst>
          </p:cNvPr>
          <p:cNvSpPr/>
          <p:nvPr/>
        </p:nvSpPr>
        <p:spPr>
          <a:xfrm>
            <a:off x="6798680" y="3663040"/>
            <a:ext cx="141891" cy="14189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4" name="Oval 33">
            <a:extLst>
              <a:ext uri="{FF2B5EF4-FFF2-40B4-BE49-F238E27FC236}">
                <a16:creationId xmlns:a16="http://schemas.microsoft.com/office/drawing/2014/main" id="{2872221A-2E21-47F2-BFA1-96D6A45C2DBC}"/>
              </a:ext>
            </a:extLst>
          </p:cNvPr>
          <p:cNvSpPr/>
          <p:nvPr/>
        </p:nvSpPr>
        <p:spPr>
          <a:xfrm>
            <a:off x="5328135" y="3663040"/>
            <a:ext cx="141891" cy="14189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5" name="Oval 34">
            <a:extLst>
              <a:ext uri="{FF2B5EF4-FFF2-40B4-BE49-F238E27FC236}">
                <a16:creationId xmlns:a16="http://schemas.microsoft.com/office/drawing/2014/main" id="{7E0F1679-B2B8-43CF-8579-028A608CD1DC}"/>
              </a:ext>
            </a:extLst>
          </p:cNvPr>
          <p:cNvSpPr/>
          <p:nvPr/>
        </p:nvSpPr>
        <p:spPr>
          <a:xfrm>
            <a:off x="5823397" y="2523392"/>
            <a:ext cx="602086" cy="6020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6" name="Oval 35">
            <a:extLst>
              <a:ext uri="{FF2B5EF4-FFF2-40B4-BE49-F238E27FC236}">
                <a16:creationId xmlns:a16="http://schemas.microsoft.com/office/drawing/2014/main" id="{F61F8EBE-D0EB-4F9C-876E-EFE40EC61D99}"/>
              </a:ext>
            </a:extLst>
          </p:cNvPr>
          <p:cNvSpPr/>
          <p:nvPr/>
        </p:nvSpPr>
        <p:spPr>
          <a:xfrm>
            <a:off x="4458259" y="3010926"/>
            <a:ext cx="602086" cy="6020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7" name="Oval 36">
            <a:extLst>
              <a:ext uri="{FF2B5EF4-FFF2-40B4-BE49-F238E27FC236}">
                <a16:creationId xmlns:a16="http://schemas.microsoft.com/office/drawing/2014/main" id="{850FAF3E-52AC-49EA-A84C-32CCBC0D07DA}"/>
              </a:ext>
            </a:extLst>
          </p:cNvPr>
          <p:cNvSpPr/>
          <p:nvPr/>
        </p:nvSpPr>
        <p:spPr>
          <a:xfrm>
            <a:off x="7188805" y="3010926"/>
            <a:ext cx="602086" cy="60208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8" name="Oval 37">
            <a:extLst>
              <a:ext uri="{FF2B5EF4-FFF2-40B4-BE49-F238E27FC236}">
                <a16:creationId xmlns:a16="http://schemas.microsoft.com/office/drawing/2014/main" id="{9221E37E-4A46-4DD5-8F1B-96FA5F48DF62}"/>
              </a:ext>
            </a:extLst>
          </p:cNvPr>
          <p:cNvSpPr/>
          <p:nvPr/>
        </p:nvSpPr>
        <p:spPr>
          <a:xfrm>
            <a:off x="4112053" y="4073462"/>
            <a:ext cx="602086" cy="6020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9" name="Oval 38">
            <a:extLst>
              <a:ext uri="{FF2B5EF4-FFF2-40B4-BE49-F238E27FC236}">
                <a16:creationId xmlns:a16="http://schemas.microsoft.com/office/drawing/2014/main" id="{7D0CE629-94D9-4C39-802B-6A1CA3B098A6}"/>
              </a:ext>
            </a:extLst>
          </p:cNvPr>
          <p:cNvSpPr/>
          <p:nvPr/>
        </p:nvSpPr>
        <p:spPr>
          <a:xfrm>
            <a:off x="7535013" y="4073462"/>
            <a:ext cx="602086" cy="60208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0" name="Parallelogram 15">
            <a:extLst>
              <a:ext uri="{FF2B5EF4-FFF2-40B4-BE49-F238E27FC236}">
                <a16:creationId xmlns:a16="http://schemas.microsoft.com/office/drawing/2014/main" id="{853DBC4C-D801-471D-8976-09A78AAE7650}"/>
              </a:ext>
            </a:extLst>
          </p:cNvPr>
          <p:cNvSpPr/>
          <p:nvPr/>
        </p:nvSpPr>
        <p:spPr>
          <a:xfrm flipH="1">
            <a:off x="4606294" y="3167264"/>
            <a:ext cx="313420" cy="313420"/>
          </a:xfrm>
          <a:custGeom>
            <a:avLst/>
            <a:gdLst/>
            <a:ahLst/>
            <a:cxnLst/>
            <a:rect l="l" t="t" r="r" b="b"/>
            <a:pathLst>
              <a:path w="3242753" h="3227814">
                <a:moveTo>
                  <a:pt x="1621376" y="1043635"/>
                </a:moveTo>
                <a:cubicBezTo>
                  <a:pt x="1557188" y="1043635"/>
                  <a:pt x="1505154" y="1095669"/>
                  <a:pt x="1505154" y="1159857"/>
                </a:cubicBezTo>
                <a:lnTo>
                  <a:pt x="1505154" y="1625483"/>
                </a:lnTo>
                <a:lnTo>
                  <a:pt x="1033577" y="1625483"/>
                </a:lnTo>
                <a:cubicBezTo>
                  <a:pt x="969389" y="1625483"/>
                  <a:pt x="917355" y="1677517"/>
                  <a:pt x="917355" y="1741705"/>
                </a:cubicBezTo>
                <a:cubicBezTo>
                  <a:pt x="917355" y="1805893"/>
                  <a:pt x="969389" y="1857927"/>
                  <a:pt x="1033577" y="1857927"/>
                </a:cubicBezTo>
                <a:lnTo>
                  <a:pt x="1614688" y="1857927"/>
                </a:lnTo>
                <a:lnTo>
                  <a:pt x="1619859" y="1856884"/>
                </a:lnTo>
                <a:cubicBezTo>
                  <a:pt x="1620361" y="1857187"/>
                  <a:pt x="1620868" y="1857190"/>
                  <a:pt x="1621376" y="1857190"/>
                </a:cubicBezTo>
                <a:cubicBezTo>
                  <a:pt x="1685564" y="1857190"/>
                  <a:pt x="1737598" y="1805156"/>
                  <a:pt x="1737598" y="1740968"/>
                </a:cubicBezTo>
                <a:lnTo>
                  <a:pt x="1737598" y="1159857"/>
                </a:lnTo>
                <a:cubicBezTo>
                  <a:pt x="1737598" y="1095669"/>
                  <a:pt x="1685564" y="1043635"/>
                  <a:pt x="1621376" y="1043635"/>
                </a:cubicBezTo>
                <a:close/>
                <a:moveTo>
                  <a:pt x="1621376" y="628818"/>
                </a:moveTo>
                <a:cubicBezTo>
                  <a:pt x="2206882" y="628818"/>
                  <a:pt x="2681529" y="1103464"/>
                  <a:pt x="2681529" y="1688970"/>
                </a:cubicBezTo>
                <a:cubicBezTo>
                  <a:pt x="2681529" y="2274476"/>
                  <a:pt x="2206882" y="2749122"/>
                  <a:pt x="1621376" y="2749122"/>
                </a:cubicBezTo>
                <a:cubicBezTo>
                  <a:pt x="1035870" y="2749122"/>
                  <a:pt x="561223" y="2274476"/>
                  <a:pt x="561223" y="1688970"/>
                </a:cubicBezTo>
                <a:cubicBezTo>
                  <a:pt x="561223" y="1103464"/>
                  <a:pt x="1035870" y="628818"/>
                  <a:pt x="1621376" y="628818"/>
                </a:cubicBezTo>
                <a:close/>
                <a:moveTo>
                  <a:pt x="1621376" y="424596"/>
                </a:moveTo>
                <a:cubicBezTo>
                  <a:pt x="923081" y="424596"/>
                  <a:pt x="357001" y="990676"/>
                  <a:pt x="357001" y="1688970"/>
                </a:cubicBezTo>
                <a:cubicBezTo>
                  <a:pt x="357001" y="2128645"/>
                  <a:pt x="581423" y="2515905"/>
                  <a:pt x="922189" y="2742109"/>
                </a:cubicBezTo>
                <a:lnTo>
                  <a:pt x="652992" y="3227814"/>
                </a:lnTo>
                <a:lnTo>
                  <a:pt x="911997" y="3227814"/>
                </a:lnTo>
                <a:lnTo>
                  <a:pt x="1121304" y="2850168"/>
                </a:lnTo>
                <a:cubicBezTo>
                  <a:pt x="1274563" y="2916691"/>
                  <a:pt x="1443689" y="2953344"/>
                  <a:pt x="1621376" y="2953344"/>
                </a:cubicBezTo>
                <a:cubicBezTo>
                  <a:pt x="1799063" y="2953344"/>
                  <a:pt x="1968189" y="2916691"/>
                  <a:pt x="2121449" y="2850168"/>
                </a:cubicBezTo>
                <a:lnTo>
                  <a:pt x="2330755" y="3227814"/>
                </a:lnTo>
                <a:lnTo>
                  <a:pt x="2589760" y="3227814"/>
                </a:lnTo>
                <a:lnTo>
                  <a:pt x="2320563" y="2742109"/>
                </a:lnTo>
                <a:cubicBezTo>
                  <a:pt x="2661329" y="2515905"/>
                  <a:pt x="2885751" y="2128645"/>
                  <a:pt x="2885751" y="1688970"/>
                </a:cubicBezTo>
                <a:cubicBezTo>
                  <a:pt x="2885751" y="990676"/>
                  <a:pt x="2319671" y="424596"/>
                  <a:pt x="1621376" y="424596"/>
                </a:cubicBezTo>
                <a:close/>
                <a:moveTo>
                  <a:pt x="2599800" y="123238"/>
                </a:moveTo>
                <a:cubicBezTo>
                  <a:pt x="2434609" y="120698"/>
                  <a:pt x="2268460" y="180476"/>
                  <a:pt x="2139563" y="303161"/>
                </a:cubicBezTo>
                <a:lnTo>
                  <a:pt x="3057258" y="1232053"/>
                </a:lnTo>
                <a:cubicBezTo>
                  <a:pt x="3305736" y="977255"/>
                  <a:pt x="3304415" y="570405"/>
                  <a:pt x="3054287" y="317226"/>
                </a:cubicBezTo>
                <a:cubicBezTo>
                  <a:pt x="2929224" y="190636"/>
                  <a:pt x="2764991" y="125778"/>
                  <a:pt x="2599800" y="123238"/>
                </a:cubicBezTo>
                <a:close/>
                <a:moveTo>
                  <a:pt x="642953" y="123238"/>
                </a:moveTo>
                <a:cubicBezTo>
                  <a:pt x="477762" y="125778"/>
                  <a:pt x="313529" y="190636"/>
                  <a:pt x="188466" y="317226"/>
                </a:cubicBezTo>
                <a:cubicBezTo>
                  <a:pt x="-61662" y="570405"/>
                  <a:pt x="-62983" y="977255"/>
                  <a:pt x="185495" y="1232053"/>
                </a:cubicBezTo>
                <a:lnTo>
                  <a:pt x="1103190" y="303161"/>
                </a:lnTo>
                <a:cubicBezTo>
                  <a:pt x="974294" y="180476"/>
                  <a:pt x="808144" y="120698"/>
                  <a:pt x="642953" y="123238"/>
                </a:cubicBezTo>
                <a:close/>
                <a:moveTo>
                  <a:pt x="1722692" y="0"/>
                </a:moveTo>
                <a:lnTo>
                  <a:pt x="1520061" y="0"/>
                </a:lnTo>
                <a:cubicBezTo>
                  <a:pt x="1440152" y="0"/>
                  <a:pt x="1375373" y="64779"/>
                  <a:pt x="1375373" y="144688"/>
                </a:cubicBezTo>
                <a:lnTo>
                  <a:pt x="1375373" y="289376"/>
                </a:lnTo>
                <a:lnTo>
                  <a:pt x="1867380" y="289376"/>
                </a:lnTo>
                <a:lnTo>
                  <a:pt x="1867380" y="144688"/>
                </a:lnTo>
                <a:cubicBezTo>
                  <a:pt x="1867380" y="64779"/>
                  <a:pt x="1802601" y="0"/>
                  <a:pt x="17226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41" name="Rounded Rectangle 32">
            <a:extLst>
              <a:ext uri="{FF2B5EF4-FFF2-40B4-BE49-F238E27FC236}">
                <a16:creationId xmlns:a16="http://schemas.microsoft.com/office/drawing/2014/main" id="{25A99915-E98C-4893-99AF-045EEBA79713}"/>
              </a:ext>
            </a:extLst>
          </p:cNvPr>
          <p:cNvSpPr/>
          <p:nvPr/>
        </p:nvSpPr>
        <p:spPr>
          <a:xfrm>
            <a:off x="4264833" y="4229667"/>
            <a:ext cx="282720" cy="282720"/>
          </a:xfrm>
          <a:custGeom>
            <a:avLst/>
            <a:gdLst/>
            <a:ahLst/>
            <a:cxnLst/>
            <a:rect l="l" t="t" r="r" b="b"/>
            <a:pathLst>
              <a:path w="3240000" h="3240000">
                <a:moveTo>
                  <a:pt x="2019696" y="2510955"/>
                </a:moveTo>
                <a:lnTo>
                  <a:pt x="2019696" y="2797359"/>
                </a:lnTo>
                <a:lnTo>
                  <a:pt x="2914589" y="2797359"/>
                </a:lnTo>
                <a:lnTo>
                  <a:pt x="2914589" y="2510955"/>
                </a:lnTo>
                <a:close/>
                <a:moveTo>
                  <a:pt x="2019696" y="2081348"/>
                </a:moveTo>
                <a:lnTo>
                  <a:pt x="2019696" y="2367752"/>
                </a:lnTo>
                <a:lnTo>
                  <a:pt x="2914589" y="2367752"/>
                </a:lnTo>
                <a:lnTo>
                  <a:pt x="2914589" y="2081348"/>
                </a:lnTo>
                <a:close/>
                <a:moveTo>
                  <a:pt x="580710" y="2021703"/>
                </a:moveTo>
                <a:lnTo>
                  <a:pt x="378191" y="2224222"/>
                </a:lnTo>
                <a:lnTo>
                  <a:pt x="593323" y="2439354"/>
                </a:lnTo>
                <a:lnTo>
                  <a:pt x="378191" y="2654485"/>
                </a:lnTo>
                <a:lnTo>
                  <a:pt x="580710" y="2857004"/>
                </a:lnTo>
                <a:lnTo>
                  <a:pt x="795842" y="2641872"/>
                </a:lnTo>
                <a:lnTo>
                  <a:pt x="1010973" y="2857004"/>
                </a:lnTo>
                <a:lnTo>
                  <a:pt x="1213492" y="2654485"/>
                </a:lnTo>
                <a:lnTo>
                  <a:pt x="998360" y="2439354"/>
                </a:lnTo>
                <a:lnTo>
                  <a:pt x="1213492" y="2224222"/>
                </a:lnTo>
                <a:lnTo>
                  <a:pt x="1010973" y="2021703"/>
                </a:lnTo>
                <a:lnTo>
                  <a:pt x="795842" y="2236835"/>
                </a:lnTo>
                <a:close/>
                <a:moveTo>
                  <a:pt x="1656000" y="1656001"/>
                </a:moveTo>
                <a:lnTo>
                  <a:pt x="3240000" y="1656001"/>
                </a:lnTo>
                <a:lnTo>
                  <a:pt x="3240000" y="2699989"/>
                </a:lnTo>
                <a:cubicBezTo>
                  <a:pt x="3240000" y="2998229"/>
                  <a:pt x="2998229" y="3240000"/>
                  <a:pt x="2699989" y="3240000"/>
                </a:cubicBezTo>
                <a:lnTo>
                  <a:pt x="1656000" y="3240000"/>
                </a:lnTo>
                <a:close/>
                <a:moveTo>
                  <a:pt x="0" y="1656001"/>
                </a:moveTo>
                <a:lnTo>
                  <a:pt x="1584000" y="1656001"/>
                </a:lnTo>
                <a:lnTo>
                  <a:pt x="1584000" y="3240000"/>
                </a:lnTo>
                <a:lnTo>
                  <a:pt x="540011" y="3240000"/>
                </a:lnTo>
                <a:cubicBezTo>
                  <a:pt x="241771" y="3240000"/>
                  <a:pt x="0" y="2998229"/>
                  <a:pt x="0" y="2699989"/>
                </a:cubicBezTo>
                <a:close/>
                <a:moveTo>
                  <a:pt x="2467143" y="957859"/>
                </a:moveTo>
                <a:cubicBezTo>
                  <a:pt x="2388055" y="957859"/>
                  <a:pt x="2323941" y="1021973"/>
                  <a:pt x="2323941" y="1101061"/>
                </a:cubicBezTo>
                <a:cubicBezTo>
                  <a:pt x="2323941" y="1180149"/>
                  <a:pt x="2388055" y="1244263"/>
                  <a:pt x="2467143" y="1244263"/>
                </a:cubicBezTo>
                <a:cubicBezTo>
                  <a:pt x="2546231" y="1244263"/>
                  <a:pt x="2610345" y="1180149"/>
                  <a:pt x="2610345" y="1101061"/>
                </a:cubicBezTo>
                <a:cubicBezTo>
                  <a:pt x="2610345" y="1021973"/>
                  <a:pt x="2546231" y="957859"/>
                  <a:pt x="2467143" y="957859"/>
                </a:cubicBezTo>
                <a:close/>
                <a:moveTo>
                  <a:pt x="2019696" y="635775"/>
                </a:moveTo>
                <a:lnTo>
                  <a:pt x="2019696" y="922180"/>
                </a:lnTo>
                <a:lnTo>
                  <a:pt x="2914589" y="922180"/>
                </a:lnTo>
                <a:lnTo>
                  <a:pt x="2914589" y="635775"/>
                </a:lnTo>
                <a:close/>
                <a:moveTo>
                  <a:pt x="652639" y="331531"/>
                </a:moveTo>
                <a:lnTo>
                  <a:pt x="652639" y="635775"/>
                </a:lnTo>
                <a:lnTo>
                  <a:pt x="348395" y="635775"/>
                </a:lnTo>
                <a:lnTo>
                  <a:pt x="348395" y="922180"/>
                </a:lnTo>
                <a:lnTo>
                  <a:pt x="652639" y="922180"/>
                </a:lnTo>
                <a:lnTo>
                  <a:pt x="652639" y="1226424"/>
                </a:lnTo>
                <a:lnTo>
                  <a:pt x="939044" y="1226424"/>
                </a:lnTo>
                <a:lnTo>
                  <a:pt x="939044" y="922180"/>
                </a:lnTo>
                <a:lnTo>
                  <a:pt x="1243288" y="922180"/>
                </a:lnTo>
                <a:lnTo>
                  <a:pt x="1243288" y="635775"/>
                </a:lnTo>
                <a:lnTo>
                  <a:pt x="939044" y="635775"/>
                </a:lnTo>
                <a:lnTo>
                  <a:pt x="939044" y="331531"/>
                </a:lnTo>
                <a:close/>
                <a:moveTo>
                  <a:pt x="2467143" y="313692"/>
                </a:moveTo>
                <a:cubicBezTo>
                  <a:pt x="2388055" y="313692"/>
                  <a:pt x="2323941" y="377806"/>
                  <a:pt x="2323941" y="456894"/>
                </a:cubicBezTo>
                <a:cubicBezTo>
                  <a:pt x="2323941" y="535982"/>
                  <a:pt x="2388055" y="600096"/>
                  <a:pt x="2467143" y="600096"/>
                </a:cubicBezTo>
                <a:cubicBezTo>
                  <a:pt x="2546231" y="600096"/>
                  <a:pt x="2610345" y="535982"/>
                  <a:pt x="2610345" y="456894"/>
                </a:cubicBezTo>
                <a:cubicBezTo>
                  <a:pt x="2610345" y="377806"/>
                  <a:pt x="2546231" y="313692"/>
                  <a:pt x="2467143" y="313692"/>
                </a:cubicBezTo>
                <a:close/>
                <a:moveTo>
                  <a:pt x="540011" y="0"/>
                </a:moveTo>
                <a:lnTo>
                  <a:pt x="2699989" y="0"/>
                </a:lnTo>
                <a:cubicBezTo>
                  <a:pt x="2998229" y="0"/>
                  <a:pt x="3240000" y="241771"/>
                  <a:pt x="3240000" y="540011"/>
                </a:cubicBezTo>
                <a:lnTo>
                  <a:pt x="3240000" y="1584001"/>
                </a:lnTo>
                <a:lnTo>
                  <a:pt x="1656000" y="1584001"/>
                </a:lnTo>
                <a:lnTo>
                  <a:pt x="1656000" y="1"/>
                </a:lnTo>
                <a:lnTo>
                  <a:pt x="1584000" y="1"/>
                </a:lnTo>
                <a:lnTo>
                  <a:pt x="1584000" y="1584001"/>
                </a:lnTo>
                <a:lnTo>
                  <a:pt x="0" y="1584001"/>
                </a:lnTo>
                <a:lnTo>
                  <a:pt x="0" y="540011"/>
                </a:lnTo>
                <a:cubicBezTo>
                  <a:pt x="0" y="241771"/>
                  <a:pt x="241771" y="0"/>
                  <a:pt x="54001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42" name="Rectangle 9">
            <a:extLst>
              <a:ext uri="{FF2B5EF4-FFF2-40B4-BE49-F238E27FC236}">
                <a16:creationId xmlns:a16="http://schemas.microsoft.com/office/drawing/2014/main" id="{74CFFBA4-0EC0-42D2-9FB1-035378EF9B93}"/>
              </a:ext>
            </a:extLst>
          </p:cNvPr>
          <p:cNvSpPr/>
          <p:nvPr/>
        </p:nvSpPr>
        <p:spPr>
          <a:xfrm>
            <a:off x="7674368" y="4208399"/>
            <a:ext cx="325785" cy="325256"/>
          </a:xfrm>
          <a:custGeom>
            <a:avLst/>
            <a:gdLst/>
            <a:ahLst/>
            <a:cxnLst/>
            <a:rect l="l" t="t" r="r" b="b"/>
            <a:pathLst>
              <a:path w="3228210" h="3222968">
                <a:moveTo>
                  <a:pt x="1619999" y="642446"/>
                </a:moveTo>
                <a:lnTo>
                  <a:pt x="2664115" y="1686562"/>
                </a:lnTo>
                <a:lnTo>
                  <a:pt x="2664116" y="1686562"/>
                </a:lnTo>
                <a:lnTo>
                  <a:pt x="2664116" y="3222968"/>
                </a:lnTo>
                <a:lnTo>
                  <a:pt x="2015013" y="3222968"/>
                </a:lnTo>
                <a:lnTo>
                  <a:pt x="2015013" y="2511495"/>
                </a:lnTo>
                <a:cubicBezTo>
                  <a:pt x="2015013" y="2399422"/>
                  <a:pt x="1924159" y="2308568"/>
                  <a:pt x="1812086" y="2308568"/>
                </a:cubicBezTo>
                <a:lnTo>
                  <a:pt x="1427912" y="2308568"/>
                </a:lnTo>
                <a:cubicBezTo>
                  <a:pt x="1315839" y="2308568"/>
                  <a:pt x="1224985" y="2399422"/>
                  <a:pt x="1224985" y="2511495"/>
                </a:cubicBezTo>
                <a:lnTo>
                  <a:pt x="1224985" y="3222968"/>
                </a:lnTo>
                <a:lnTo>
                  <a:pt x="575882" y="3222968"/>
                </a:lnTo>
                <a:lnTo>
                  <a:pt x="575882" y="1686562"/>
                </a:lnTo>
                <a:lnTo>
                  <a:pt x="575884" y="1686562"/>
                </a:lnTo>
                <a:close/>
                <a:moveTo>
                  <a:pt x="509997" y="122689"/>
                </a:moveTo>
                <a:lnTo>
                  <a:pt x="942045" y="122689"/>
                </a:lnTo>
                <a:lnTo>
                  <a:pt x="942045" y="542556"/>
                </a:lnTo>
                <a:lnTo>
                  <a:pt x="509997" y="974604"/>
                </a:lnTo>
                <a:close/>
                <a:moveTo>
                  <a:pt x="1620001" y="7099"/>
                </a:moveTo>
                <a:lnTo>
                  <a:pt x="3228210" y="1686560"/>
                </a:lnTo>
                <a:lnTo>
                  <a:pt x="2900441" y="1686560"/>
                </a:lnTo>
                <a:lnTo>
                  <a:pt x="1620001" y="349390"/>
                </a:lnTo>
                <a:close/>
                <a:moveTo>
                  <a:pt x="1619999" y="0"/>
                </a:moveTo>
                <a:lnTo>
                  <a:pt x="1619999" y="342291"/>
                </a:lnTo>
                <a:lnTo>
                  <a:pt x="330172" y="1679462"/>
                </a:lnTo>
                <a:lnTo>
                  <a:pt x="0" y="167946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43" name="Chord 15">
            <a:extLst>
              <a:ext uri="{FF2B5EF4-FFF2-40B4-BE49-F238E27FC236}">
                <a16:creationId xmlns:a16="http://schemas.microsoft.com/office/drawing/2014/main" id="{406A3BEF-289D-4B7D-BA8F-5BE6DABEFF57}"/>
              </a:ext>
            </a:extLst>
          </p:cNvPr>
          <p:cNvSpPr/>
          <p:nvPr/>
        </p:nvSpPr>
        <p:spPr>
          <a:xfrm>
            <a:off x="6037331" y="2622246"/>
            <a:ext cx="174489" cy="380433"/>
          </a:xfrm>
          <a:custGeom>
            <a:avLst/>
            <a:gdLst/>
            <a:ahLst/>
            <a:cxnLst/>
            <a:rect l="l" t="t" r="r" b="b"/>
            <a:pathLst>
              <a:path w="1492970" h="3255081">
                <a:moveTo>
                  <a:pt x="1492970" y="1569688"/>
                </a:moveTo>
                <a:cubicBezTo>
                  <a:pt x="1492970" y="1957118"/>
                  <a:pt x="1197680" y="2277765"/>
                  <a:pt x="816277" y="2310957"/>
                </a:cubicBezTo>
                <a:lnTo>
                  <a:pt x="816277" y="2787043"/>
                </a:lnTo>
                <a:cubicBezTo>
                  <a:pt x="873982" y="2789209"/>
                  <a:pt x="931009" y="2798017"/>
                  <a:pt x="986081" y="2811674"/>
                </a:cubicBezTo>
                <a:cubicBezTo>
                  <a:pt x="1252919" y="2877847"/>
                  <a:pt x="1430830" y="3046369"/>
                  <a:pt x="1433593" y="3235566"/>
                </a:cubicBezTo>
                <a:lnTo>
                  <a:pt x="57488" y="3255081"/>
                </a:lnTo>
                <a:cubicBezTo>
                  <a:pt x="47920" y="3062506"/>
                  <a:pt x="221127" y="2886615"/>
                  <a:pt x="490574" y="2815284"/>
                </a:cubicBezTo>
                <a:cubicBezTo>
                  <a:pt x="549928" y="2799571"/>
                  <a:pt x="611777" y="2789553"/>
                  <a:pt x="674460" y="2787163"/>
                </a:cubicBezTo>
                <a:lnTo>
                  <a:pt x="674460" y="2310809"/>
                </a:lnTo>
                <a:cubicBezTo>
                  <a:pt x="317470" y="2280245"/>
                  <a:pt x="28405" y="1994114"/>
                  <a:pt x="0" y="1627428"/>
                </a:cubicBezTo>
                <a:lnTo>
                  <a:pt x="142201" y="1616413"/>
                </a:lnTo>
                <a:cubicBezTo>
                  <a:pt x="167304" y="1940464"/>
                  <a:pt x="443969" y="2186771"/>
                  <a:pt x="768748" y="2174211"/>
                </a:cubicBezTo>
                <a:cubicBezTo>
                  <a:pt x="1093527" y="2161650"/>
                  <a:pt x="1350342" y="1894710"/>
                  <a:pt x="1350342" y="1569689"/>
                </a:cubicBezTo>
                <a:close/>
                <a:moveTo>
                  <a:pt x="745368" y="0"/>
                </a:moveTo>
                <a:cubicBezTo>
                  <a:pt x="989132" y="0"/>
                  <a:pt x="1186742" y="197610"/>
                  <a:pt x="1186742" y="441374"/>
                </a:cubicBezTo>
                <a:lnTo>
                  <a:pt x="1186742" y="1575353"/>
                </a:lnTo>
                <a:cubicBezTo>
                  <a:pt x="1186742" y="1819117"/>
                  <a:pt x="989132" y="2016727"/>
                  <a:pt x="745368" y="2016727"/>
                </a:cubicBezTo>
                <a:cubicBezTo>
                  <a:pt x="501604" y="2016727"/>
                  <a:pt x="303994" y="1819117"/>
                  <a:pt x="303994" y="1575353"/>
                </a:cubicBezTo>
                <a:lnTo>
                  <a:pt x="303994" y="441374"/>
                </a:lnTo>
                <a:cubicBezTo>
                  <a:pt x="303994" y="197610"/>
                  <a:pt x="501604" y="0"/>
                  <a:pt x="74536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44" name="Rectangle 16">
            <a:extLst>
              <a:ext uri="{FF2B5EF4-FFF2-40B4-BE49-F238E27FC236}">
                <a16:creationId xmlns:a16="http://schemas.microsoft.com/office/drawing/2014/main" id="{BC9A4013-0ACE-4196-A696-1F55BA971F06}"/>
              </a:ext>
            </a:extLst>
          </p:cNvPr>
          <p:cNvSpPr/>
          <p:nvPr/>
        </p:nvSpPr>
        <p:spPr>
          <a:xfrm>
            <a:off x="7307748" y="3183372"/>
            <a:ext cx="345357" cy="226974"/>
          </a:xfrm>
          <a:custGeom>
            <a:avLst/>
            <a:gdLst/>
            <a:ahLst/>
            <a:cxnLst/>
            <a:rect l="l" t="t" r="r" b="b"/>
            <a:pathLst>
              <a:path w="3240006" h="2129375">
                <a:moveTo>
                  <a:pt x="1916836" y="454558"/>
                </a:moveTo>
                <a:cubicBezTo>
                  <a:pt x="2018418" y="454558"/>
                  <a:pt x="2100766" y="536906"/>
                  <a:pt x="2100766" y="638488"/>
                </a:cubicBezTo>
                <a:cubicBezTo>
                  <a:pt x="2100766" y="740070"/>
                  <a:pt x="2018418" y="822418"/>
                  <a:pt x="1916836" y="822418"/>
                </a:cubicBezTo>
                <a:cubicBezTo>
                  <a:pt x="1815254" y="822418"/>
                  <a:pt x="1732906" y="740070"/>
                  <a:pt x="1732906" y="638488"/>
                </a:cubicBezTo>
                <a:cubicBezTo>
                  <a:pt x="1732906" y="536906"/>
                  <a:pt x="1815254" y="454558"/>
                  <a:pt x="1916836" y="454558"/>
                </a:cubicBezTo>
                <a:close/>
                <a:moveTo>
                  <a:pt x="1197545" y="272737"/>
                </a:moveTo>
                <a:lnTo>
                  <a:pt x="1861974" y="1458536"/>
                </a:lnTo>
                <a:lnTo>
                  <a:pt x="2263096" y="848801"/>
                </a:lnTo>
                <a:lnTo>
                  <a:pt x="2919562" y="1846679"/>
                </a:lnTo>
                <a:lnTo>
                  <a:pt x="2079459" y="1846679"/>
                </a:lnTo>
                <a:lnTo>
                  <a:pt x="1606629" y="1846679"/>
                </a:lnTo>
                <a:lnTo>
                  <a:pt x="315630" y="1846679"/>
                </a:lnTo>
                <a:close/>
                <a:moveTo>
                  <a:pt x="180003" y="164687"/>
                </a:moveTo>
                <a:lnTo>
                  <a:pt x="180003" y="1964687"/>
                </a:lnTo>
                <a:lnTo>
                  <a:pt x="3060003" y="1964687"/>
                </a:lnTo>
                <a:lnTo>
                  <a:pt x="3060003" y="164687"/>
                </a:lnTo>
                <a:close/>
                <a:moveTo>
                  <a:pt x="0" y="0"/>
                </a:moveTo>
                <a:lnTo>
                  <a:pt x="3240006" y="0"/>
                </a:lnTo>
                <a:lnTo>
                  <a:pt x="3240006" y="2129375"/>
                </a:lnTo>
                <a:lnTo>
                  <a:pt x="0" y="212937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Tree>
    <p:extLst>
      <p:ext uri="{BB962C8B-B14F-4D97-AF65-F5344CB8AC3E}">
        <p14:creationId xmlns:p14="http://schemas.microsoft.com/office/powerpoint/2010/main" val="32176742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prstGeom prst="rect">
            <a:avLst/>
          </a:prstGeom>
        </p:spPr>
        <p:txBody>
          <a:bodyPr/>
          <a:lstStyle/>
          <a:p>
            <a:r>
              <a:rPr lang="en-US" dirty="0"/>
              <a:t>Infographic Style</a:t>
            </a:r>
          </a:p>
        </p:txBody>
      </p:sp>
      <p:sp>
        <p:nvSpPr>
          <p:cNvPr id="3" name="Rectangle 2">
            <a:extLst>
              <a:ext uri="{FF2B5EF4-FFF2-40B4-BE49-F238E27FC236}">
                <a16:creationId xmlns:a16="http://schemas.microsoft.com/office/drawing/2014/main" id="{8B802E4E-3D7A-4319-837B-29EB2426C3A2}"/>
              </a:ext>
            </a:extLst>
          </p:cNvPr>
          <p:cNvSpPr/>
          <p:nvPr/>
        </p:nvSpPr>
        <p:spPr>
          <a:xfrm>
            <a:off x="3177" y="5133942"/>
            <a:ext cx="12192002" cy="9827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Rectangle 3">
            <a:extLst>
              <a:ext uri="{FF2B5EF4-FFF2-40B4-BE49-F238E27FC236}">
                <a16:creationId xmlns:a16="http://schemas.microsoft.com/office/drawing/2014/main" id="{7D2BABA5-5A8E-4C77-BA0C-01177CDBA397}"/>
              </a:ext>
            </a:extLst>
          </p:cNvPr>
          <p:cNvSpPr/>
          <p:nvPr/>
        </p:nvSpPr>
        <p:spPr>
          <a:xfrm>
            <a:off x="-2" y="1848590"/>
            <a:ext cx="12192002" cy="32403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Freeform 8">
            <a:extLst>
              <a:ext uri="{FF2B5EF4-FFF2-40B4-BE49-F238E27FC236}">
                <a16:creationId xmlns:a16="http://schemas.microsoft.com/office/drawing/2014/main" id="{0919F3B4-ABD4-4CFF-AD3A-2D600581D408}"/>
              </a:ext>
            </a:extLst>
          </p:cNvPr>
          <p:cNvSpPr>
            <a:spLocks noEditPoints="1"/>
          </p:cNvSpPr>
          <p:nvPr/>
        </p:nvSpPr>
        <p:spPr bwMode="auto">
          <a:xfrm>
            <a:off x="971606" y="1297127"/>
            <a:ext cx="3514827" cy="5036409"/>
          </a:xfrm>
          <a:custGeom>
            <a:avLst/>
            <a:gdLst>
              <a:gd name="T0" fmla="*/ 1307 w 2407"/>
              <a:gd name="T1" fmla="*/ 3296 h 3449"/>
              <a:gd name="T2" fmla="*/ 1393 w 2407"/>
              <a:gd name="T3" fmla="*/ 3433 h 3449"/>
              <a:gd name="T4" fmla="*/ 1318 w 2407"/>
              <a:gd name="T5" fmla="*/ 3430 h 3449"/>
              <a:gd name="T6" fmla="*/ 1232 w 2407"/>
              <a:gd name="T7" fmla="*/ 3392 h 3449"/>
              <a:gd name="T8" fmla="*/ 1634 w 2407"/>
              <a:gd name="T9" fmla="*/ 3254 h 3449"/>
              <a:gd name="T10" fmla="*/ 1670 w 2407"/>
              <a:gd name="T11" fmla="*/ 3273 h 3449"/>
              <a:gd name="T12" fmla="*/ 1271 w 2407"/>
              <a:gd name="T13" fmla="*/ 2772 h 3449"/>
              <a:gd name="T14" fmla="*/ 1634 w 2407"/>
              <a:gd name="T15" fmla="*/ 719 h 3449"/>
              <a:gd name="T16" fmla="*/ 1040 w 2407"/>
              <a:gd name="T17" fmla="*/ 126 h 3449"/>
              <a:gd name="T18" fmla="*/ 543 w 2407"/>
              <a:gd name="T19" fmla="*/ 2 h 3449"/>
              <a:gd name="T20" fmla="*/ 509 w 2407"/>
              <a:gd name="T21" fmla="*/ 156 h 3449"/>
              <a:gd name="T22" fmla="*/ 550 w 2407"/>
              <a:gd name="T23" fmla="*/ 68 h 3449"/>
              <a:gd name="T24" fmla="*/ 672 w 2407"/>
              <a:gd name="T25" fmla="*/ 51 h 3449"/>
              <a:gd name="T26" fmla="*/ 1009 w 2407"/>
              <a:gd name="T27" fmla="*/ 100 h 3449"/>
              <a:gd name="T28" fmla="*/ 1065 w 2407"/>
              <a:gd name="T29" fmla="*/ 182 h 3449"/>
              <a:gd name="T30" fmla="*/ 1234 w 2407"/>
              <a:gd name="T31" fmla="*/ 302 h 3449"/>
              <a:gd name="T32" fmla="*/ 1454 w 2407"/>
              <a:gd name="T33" fmla="*/ 346 h 3449"/>
              <a:gd name="T34" fmla="*/ 1562 w 2407"/>
              <a:gd name="T35" fmla="*/ 475 h 3449"/>
              <a:gd name="T36" fmla="*/ 1613 w 2407"/>
              <a:gd name="T37" fmla="*/ 548 h 3449"/>
              <a:gd name="T38" fmla="*/ 1576 w 2407"/>
              <a:gd name="T39" fmla="*/ 711 h 3449"/>
              <a:gd name="T40" fmla="*/ 1869 w 2407"/>
              <a:gd name="T41" fmla="*/ 714 h 3449"/>
              <a:gd name="T42" fmla="*/ 2220 w 2407"/>
              <a:gd name="T43" fmla="*/ 840 h 3449"/>
              <a:gd name="T44" fmla="*/ 2292 w 2407"/>
              <a:gd name="T45" fmla="*/ 1194 h 3449"/>
              <a:gd name="T46" fmla="*/ 2206 w 2407"/>
              <a:gd name="T47" fmla="*/ 1477 h 3449"/>
              <a:gd name="T48" fmla="*/ 2136 w 2407"/>
              <a:gd name="T49" fmla="*/ 1733 h 3449"/>
              <a:gd name="T50" fmla="*/ 1948 w 2407"/>
              <a:gd name="T51" fmla="*/ 1824 h 3449"/>
              <a:gd name="T52" fmla="*/ 1787 w 2407"/>
              <a:gd name="T53" fmla="*/ 1924 h 3449"/>
              <a:gd name="T54" fmla="*/ 1716 w 2407"/>
              <a:gd name="T55" fmla="*/ 2220 h 3449"/>
              <a:gd name="T56" fmla="*/ 1658 w 2407"/>
              <a:gd name="T57" fmla="*/ 2231 h 3449"/>
              <a:gd name="T58" fmla="*/ 1618 w 2407"/>
              <a:gd name="T59" fmla="*/ 2379 h 3449"/>
              <a:gd name="T60" fmla="*/ 1454 w 2407"/>
              <a:gd name="T61" fmla="*/ 2418 h 3449"/>
              <a:gd name="T62" fmla="*/ 1339 w 2407"/>
              <a:gd name="T63" fmla="*/ 2615 h 3449"/>
              <a:gd name="T64" fmla="*/ 1288 w 2407"/>
              <a:gd name="T65" fmla="*/ 2718 h 3449"/>
              <a:gd name="T66" fmla="*/ 1220 w 2407"/>
              <a:gd name="T67" fmla="*/ 2777 h 3449"/>
              <a:gd name="T68" fmla="*/ 1236 w 2407"/>
              <a:gd name="T69" fmla="*/ 2882 h 3449"/>
              <a:gd name="T70" fmla="*/ 1166 w 2407"/>
              <a:gd name="T71" fmla="*/ 2960 h 3449"/>
              <a:gd name="T72" fmla="*/ 1213 w 2407"/>
              <a:gd name="T73" fmla="*/ 3201 h 3449"/>
              <a:gd name="T74" fmla="*/ 1197 w 2407"/>
              <a:gd name="T75" fmla="*/ 3297 h 3449"/>
              <a:gd name="T76" fmla="*/ 1099 w 2407"/>
              <a:gd name="T77" fmla="*/ 3341 h 3449"/>
              <a:gd name="T78" fmla="*/ 1033 w 2407"/>
              <a:gd name="T79" fmla="*/ 3273 h 3449"/>
              <a:gd name="T80" fmla="*/ 983 w 2407"/>
              <a:gd name="T81" fmla="*/ 3219 h 3449"/>
              <a:gd name="T82" fmla="*/ 921 w 2407"/>
              <a:gd name="T83" fmla="*/ 3156 h 3449"/>
              <a:gd name="T84" fmla="*/ 871 w 2407"/>
              <a:gd name="T85" fmla="*/ 3022 h 3449"/>
              <a:gd name="T86" fmla="*/ 817 w 2407"/>
              <a:gd name="T87" fmla="*/ 2964 h 3449"/>
              <a:gd name="T88" fmla="*/ 832 w 2407"/>
              <a:gd name="T89" fmla="*/ 2861 h 3449"/>
              <a:gd name="T90" fmla="*/ 832 w 2407"/>
              <a:gd name="T91" fmla="*/ 2795 h 3449"/>
              <a:gd name="T92" fmla="*/ 775 w 2407"/>
              <a:gd name="T93" fmla="*/ 2803 h 3449"/>
              <a:gd name="T94" fmla="*/ 733 w 2407"/>
              <a:gd name="T95" fmla="*/ 2624 h 3449"/>
              <a:gd name="T96" fmla="*/ 715 w 2407"/>
              <a:gd name="T97" fmla="*/ 2306 h 3449"/>
              <a:gd name="T98" fmla="*/ 672 w 2407"/>
              <a:gd name="T99" fmla="*/ 2086 h 3449"/>
              <a:gd name="T100" fmla="*/ 667 w 2407"/>
              <a:gd name="T101" fmla="*/ 1894 h 3449"/>
              <a:gd name="T102" fmla="*/ 611 w 2407"/>
              <a:gd name="T103" fmla="*/ 1555 h 3449"/>
              <a:gd name="T104" fmla="*/ 349 w 2407"/>
              <a:gd name="T105" fmla="*/ 1397 h 3449"/>
              <a:gd name="T106" fmla="*/ 215 w 2407"/>
              <a:gd name="T107" fmla="*/ 1198 h 3449"/>
              <a:gd name="T108" fmla="*/ 45 w 2407"/>
              <a:gd name="T109" fmla="*/ 962 h 3449"/>
              <a:gd name="T110" fmla="*/ 31 w 2407"/>
              <a:gd name="T111" fmla="*/ 770 h 3449"/>
              <a:gd name="T112" fmla="*/ 61 w 2407"/>
              <a:gd name="T113" fmla="*/ 618 h 3449"/>
              <a:gd name="T114" fmla="*/ 208 w 2407"/>
              <a:gd name="T115" fmla="*/ 414 h 3449"/>
              <a:gd name="T116" fmla="*/ 230 w 2407"/>
              <a:gd name="T117" fmla="*/ 227 h 3449"/>
              <a:gd name="T118" fmla="*/ 244 w 2407"/>
              <a:gd name="T119" fmla="*/ 215 h 3449"/>
              <a:gd name="T120" fmla="*/ 380 w 2407"/>
              <a:gd name="T121" fmla="*/ 73 h 3449"/>
              <a:gd name="T122" fmla="*/ 494 w 2407"/>
              <a:gd name="T123" fmla="*/ 14 h 3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07" h="3449">
                <a:moveTo>
                  <a:pt x="1489" y="3376"/>
                </a:moveTo>
                <a:lnTo>
                  <a:pt x="1539" y="3376"/>
                </a:lnTo>
                <a:lnTo>
                  <a:pt x="1541" y="3379"/>
                </a:lnTo>
                <a:lnTo>
                  <a:pt x="1541" y="3383"/>
                </a:lnTo>
                <a:lnTo>
                  <a:pt x="1543" y="3388"/>
                </a:lnTo>
                <a:lnTo>
                  <a:pt x="1543" y="3395"/>
                </a:lnTo>
                <a:lnTo>
                  <a:pt x="1536" y="3397"/>
                </a:lnTo>
                <a:lnTo>
                  <a:pt x="1527" y="3399"/>
                </a:lnTo>
                <a:lnTo>
                  <a:pt x="1517" y="3399"/>
                </a:lnTo>
                <a:lnTo>
                  <a:pt x="1511" y="3397"/>
                </a:lnTo>
                <a:lnTo>
                  <a:pt x="1506" y="3395"/>
                </a:lnTo>
                <a:lnTo>
                  <a:pt x="1501" y="3395"/>
                </a:lnTo>
                <a:lnTo>
                  <a:pt x="1492" y="3395"/>
                </a:lnTo>
                <a:lnTo>
                  <a:pt x="1489" y="3376"/>
                </a:lnTo>
                <a:close/>
                <a:moveTo>
                  <a:pt x="1271" y="3275"/>
                </a:moveTo>
                <a:lnTo>
                  <a:pt x="1279" y="3282"/>
                </a:lnTo>
                <a:lnTo>
                  <a:pt x="1290" y="3283"/>
                </a:lnTo>
                <a:lnTo>
                  <a:pt x="1300" y="3287"/>
                </a:lnTo>
                <a:lnTo>
                  <a:pt x="1307" y="3296"/>
                </a:lnTo>
                <a:lnTo>
                  <a:pt x="1312" y="3308"/>
                </a:lnTo>
                <a:lnTo>
                  <a:pt x="1319" y="3318"/>
                </a:lnTo>
                <a:lnTo>
                  <a:pt x="1353" y="3337"/>
                </a:lnTo>
                <a:lnTo>
                  <a:pt x="1393" y="3355"/>
                </a:lnTo>
                <a:lnTo>
                  <a:pt x="1436" y="3369"/>
                </a:lnTo>
                <a:lnTo>
                  <a:pt x="1482" y="3379"/>
                </a:lnTo>
                <a:lnTo>
                  <a:pt x="1482" y="3395"/>
                </a:lnTo>
                <a:lnTo>
                  <a:pt x="1473" y="3395"/>
                </a:lnTo>
                <a:lnTo>
                  <a:pt x="1459" y="3400"/>
                </a:lnTo>
                <a:lnTo>
                  <a:pt x="1445" y="3400"/>
                </a:lnTo>
                <a:lnTo>
                  <a:pt x="1431" y="3400"/>
                </a:lnTo>
                <a:lnTo>
                  <a:pt x="1421" y="3402"/>
                </a:lnTo>
                <a:lnTo>
                  <a:pt x="1415" y="3406"/>
                </a:lnTo>
                <a:lnTo>
                  <a:pt x="1412" y="3407"/>
                </a:lnTo>
                <a:lnTo>
                  <a:pt x="1408" y="3411"/>
                </a:lnTo>
                <a:lnTo>
                  <a:pt x="1401" y="3413"/>
                </a:lnTo>
                <a:lnTo>
                  <a:pt x="1389" y="3414"/>
                </a:lnTo>
                <a:lnTo>
                  <a:pt x="1389" y="3433"/>
                </a:lnTo>
                <a:lnTo>
                  <a:pt x="1393" y="3433"/>
                </a:lnTo>
                <a:lnTo>
                  <a:pt x="1396" y="3428"/>
                </a:lnTo>
                <a:lnTo>
                  <a:pt x="1398" y="3425"/>
                </a:lnTo>
                <a:lnTo>
                  <a:pt x="1400" y="3423"/>
                </a:lnTo>
                <a:lnTo>
                  <a:pt x="1403" y="3423"/>
                </a:lnTo>
                <a:lnTo>
                  <a:pt x="1408" y="3421"/>
                </a:lnTo>
                <a:lnTo>
                  <a:pt x="1415" y="3421"/>
                </a:lnTo>
                <a:lnTo>
                  <a:pt x="1415" y="3430"/>
                </a:lnTo>
                <a:lnTo>
                  <a:pt x="1419" y="3433"/>
                </a:lnTo>
                <a:lnTo>
                  <a:pt x="1419" y="3437"/>
                </a:lnTo>
                <a:lnTo>
                  <a:pt x="1419" y="3442"/>
                </a:lnTo>
                <a:lnTo>
                  <a:pt x="1421" y="3449"/>
                </a:lnTo>
                <a:lnTo>
                  <a:pt x="1401" y="3446"/>
                </a:lnTo>
                <a:lnTo>
                  <a:pt x="1387" y="3439"/>
                </a:lnTo>
                <a:lnTo>
                  <a:pt x="1375" y="3432"/>
                </a:lnTo>
                <a:lnTo>
                  <a:pt x="1363" y="3425"/>
                </a:lnTo>
                <a:lnTo>
                  <a:pt x="1354" y="3425"/>
                </a:lnTo>
                <a:lnTo>
                  <a:pt x="1342" y="3427"/>
                </a:lnTo>
                <a:lnTo>
                  <a:pt x="1330" y="3428"/>
                </a:lnTo>
                <a:lnTo>
                  <a:pt x="1318" y="3430"/>
                </a:lnTo>
                <a:lnTo>
                  <a:pt x="1309" y="3430"/>
                </a:lnTo>
                <a:lnTo>
                  <a:pt x="1304" y="3427"/>
                </a:lnTo>
                <a:lnTo>
                  <a:pt x="1300" y="3423"/>
                </a:lnTo>
                <a:lnTo>
                  <a:pt x="1295" y="3418"/>
                </a:lnTo>
                <a:lnTo>
                  <a:pt x="1290" y="3413"/>
                </a:lnTo>
                <a:lnTo>
                  <a:pt x="1286" y="3409"/>
                </a:lnTo>
                <a:lnTo>
                  <a:pt x="1281" y="3406"/>
                </a:lnTo>
                <a:lnTo>
                  <a:pt x="1279" y="3406"/>
                </a:lnTo>
                <a:lnTo>
                  <a:pt x="1277" y="3406"/>
                </a:lnTo>
                <a:lnTo>
                  <a:pt x="1277" y="3407"/>
                </a:lnTo>
                <a:lnTo>
                  <a:pt x="1277" y="3409"/>
                </a:lnTo>
                <a:lnTo>
                  <a:pt x="1277" y="3411"/>
                </a:lnTo>
                <a:lnTo>
                  <a:pt x="1277" y="3413"/>
                </a:lnTo>
                <a:lnTo>
                  <a:pt x="1277" y="3414"/>
                </a:lnTo>
                <a:lnTo>
                  <a:pt x="1262" y="3414"/>
                </a:lnTo>
                <a:lnTo>
                  <a:pt x="1246" y="3409"/>
                </a:lnTo>
                <a:lnTo>
                  <a:pt x="1236" y="3402"/>
                </a:lnTo>
                <a:lnTo>
                  <a:pt x="1232" y="3402"/>
                </a:lnTo>
                <a:lnTo>
                  <a:pt x="1232" y="3392"/>
                </a:lnTo>
                <a:lnTo>
                  <a:pt x="1251" y="3392"/>
                </a:lnTo>
                <a:lnTo>
                  <a:pt x="1251" y="3388"/>
                </a:lnTo>
                <a:lnTo>
                  <a:pt x="1253" y="3386"/>
                </a:lnTo>
                <a:lnTo>
                  <a:pt x="1253" y="3386"/>
                </a:lnTo>
                <a:lnTo>
                  <a:pt x="1253" y="3385"/>
                </a:lnTo>
                <a:lnTo>
                  <a:pt x="1255" y="3383"/>
                </a:lnTo>
                <a:lnTo>
                  <a:pt x="1250" y="3371"/>
                </a:lnTo>
                <a:lnTo>
                  <a:pt x="1243" y="3358"/>
                </a:lnTo>
                <a:lnTo>
                  <a:pt x="1236" y="3346"/>
                </a:lnTo>
                <a:lnTo>
                  <a:pt x="1230" y="3332"/>
                </a:lnTo>
                <a:lnTo>
                  <a:pt x="1232" y="3322"/>
                </a:lnTo>
                <a:lnTo>
                  <a:pt x="1236" y="3310"/>
                </a:lnTo>
                <a:lnTo>
                  <a:pt x="1241" y="3297"/>
                </a:lnTo>
                <a:lnTo>
                  <a:pt x="1246" y="3287"/>
                </a:lnTo>
                <a:lnTo>
                  <a:pt x="1257" y="3278"/>
                </a:lnTo>
                <a:lnTo>
                  <a:pt x="1271" y="3275"/>
                </a:lnTo>
                <a:close/>
                <a:moveTo>
                  <a:pt x="1642" y="3222"/>
                </a:moveTo>
                <a:lnTo>
                  <a:pt x="1641" y="3238"/>
                </a:lnTo>
                <a:lnTo>
                  <a:pt x="1634" y="3254"/>
                </a:lnTo>
                <a:lnTo>
                  <a:pt x="1623" y="3264"/>
                </a:lnTo>
                <a:lnTo>
                  <a:pt x="1621" y="3266"/>
                </a:lnTo>
                <a:lnTo>
                  <a:pt x="1618" y="3269"/>
                </a:lnTo>
                <a:lnTo>
                  <a:pt x="1616" y="3271"/>
                </a:lnTo>
                <a:lnTo>
                  <a:pt x="1581" y="3264"/>
                </a:lnTo>
                <a:lnTo>
                  <a:pt x="1578" y="3238"/>
                </a:lnTo>
                <a:lnTo>
                  <a:pt x="1593" y="3233"/>
                </a:lnTo>
                <a:lnTo>
                  <a:pt x="1606" y="3228"/>
                </a:lnTo>
                <a:lnTo>
                  <a:pt x="1621" y="3224"/>
                </a:lnTo>
                <a:lnTo>
                  <a:pt x="1642" y="3222"/>
                </a:lnTo>
                <a:close/>
                <a:moveTo>
                  <a:pt x="1689" y="3217"/>
                </a:moveTo>
                <a:lnTo>
                  <a:pt x="1728" y="3217"/>
                </a:lnTo>
                <a:lnTo>
                  <a:pt x="1730" y="3228"/>
                </a:lnTo>
                <a:lnTo>
                  <a:pt x="1733" y="3236"/>
                </a:lnTo>
                <a:lnTo>
                  <a:pt x="1735" y="3248"/>
                </a:lnTo>
                <a:lnTo>
                  <a:pt x="1716" y="3254"/>
                </a:lnTo>
                <a:lnTo>
                  <a:pt x="1702" y="3261"/>
                </a:lnTo>
                <a:lnTo>
                  <a:pt x="1688" y="3268"/>
                </a:lnTo>
                <a:lnTo>
                  <a:pt x="1670" y="3273"/>
                </a:lnTo>
                <a:lnTo>
                  <a:pt x="1651" y="3275"/>
                </a:lnTo>
                <a:lnTo>
                  <a:pt x="1649" y="3271"/>
                </a:lnTo>
                <a:lnTo>
                  <a:pt x="1648" y="3269"/>
                </a:lnTo>
                <a:lnTo>
                  <a:pt x="1648" y="3266"/>
                </a:lnTo>
                <a:lnTo>
                  <a:pt x="1646" y="3261"/>
                </a:lnTo>
                <a:lnTo>
                  <a:pt x="1651" y="3255"/>
                </a:lnTo>
                <a:lnTo>
                  <a:pt x="1655" y="3250"/>
                </a:lnTo>
                <a:lnTo>
                  <a:pt x="1656" y="3245"/>
                </a:lnTo>
                <a:lnTo>
                  <a:pt x="1658" y="3240"/>
                </a:lnTo>
                <a:lnTo>
                  <a:pt x="1661" y="3233"/>
                </a:lnTo>
                <a:lnTo>
                  <a:pt x="1665" y="3229"/>
                </a:lnTo>
                <a:lnTo>
                  <a:pt x="1670" y="3228"/>
                </a:lnTo>
                <a:lnTo>
                  <a:pt x="1675" y="3226"/>
                </a:lnTo>
                <a:lnTo>
                  <a:pt x="1681" y="3222"/>
                </a:lnTo>
                <a:lnTo>
                  <a:pt x="1684" y="3221"/>
                </a:lnTo>
                <a:lnTo>
                  <a:pt x="1689" y="3217"/>
                </a:lnTo>
                <a:close/>
                <a:moveTo>
                  <a:pt x="1248" y="2761"/>
                </a:moveTo>
                <a:lnTo>
                  <a:pt x="1267" y="2761"/>
                </a:lnTo>
                <a:lnTo>
                  <a:pt x="1271" y="2772"/>
                </a:lnTo>
                <a:lnTo>
                  <a:pt x="1276" y="2782"/>
                </a:lnTo>
                <a:lnTo>
                  <a:pt x="1277" y="2795"/>
                </a:lnTo>
                <a:lnTo>
                  <a:pt x="1277" y="2810"/>
                </a:lnTo>
                <a:lnTo>
                  <a:pt x="1255" y="2814"/>
                </a:lnTo>
                <a:lnTo>
                  <a:pt x="1251" y="2800"/>
                </a:lnTo>
                <a:lnTo>
                  <a:pt x="1250" y="2788"/>
                </a:lnTo>
                <a:lnTo>
                  <a:pt x="1246" y="2775"/>
                </a:lnTo>
                <a:lnTo>
                  <a:pt x="1248" y="2761"/>
                </a:lnTo>
                <a:close/>
                <a:moveTo>
                  <a:pt x="1635" y="622"/>
                </a:moveTo>
                <a:lnTo>
                  <a:pt x="1635" y="634"/>
                </a:lnTo>
                <a:lnTo>
                  <a:pt x="1665" y="643"/>
                </a:lnTo>
                <a:lnTo>
                  <a:pt x="1696" y="653"/>
                </a:lnTo>
                <a:lnTo>
                  <a:pt x="1696" y="676"/>
                </a:lnTo>
                <a:lnTo>
                  <a:pt x="1688" y="688"/>
                </a:lnTo>
                <a:lnTo>
                  <a:pt x="1682" y="700"/>
                </a:lnTo>
                <a:lnTo>
                  <a:pt x="1674" y="711"/>
                </a:lnTo>
                <a:lnTo>
                  <a:pt x="1661" y="718"/>
                </a:lnTo>
                <a:lnTo>
                  <a:pt x="1649" y="721"/>
                </a:lnTo>
                <a:lnTo>
                  <a:pt x="1634" y="719"/>
                </a:lnTo>
                <a:lnTo>
                  <a:pt x="1618" y="716"/>
                </a:lnTo>
                <a:lnTo>
                  <a:pt x="1602" y="711"/>
                </a:lnTo>
                <a:lnTo>
                  <a:pt x="1588" y="707"/>
                </a:lnTo>
                <a:lnTo>
                  <a:pt x="1588" y="679"/>
                </a:lnTo>
                <a:lnTo>
                  <a:pt x="1586" y="672"/>
                </a:lnTo>
                <a:lnTo>
                  <a:pt x="1585" y="660"/>
                </a:lnTo>
                <a:lnTo>
                  <a:pt x="1585" y="649"/>
                </a:lnTo>
                <a:lnTo>
                  <a:pt x="1604" y="649"/>
                </a:lnTo>
                <a:lnTo>
                  <a:pt x="1607" y="637"/>
                </a:lnTo>
                <a:lnTo>
                  <a:pt x="1613" y="630"/>
                </a:lnTo>
                <a:lnTo>
                  <a:pt x="1621" y="625"/>
                </a:lnTo>
                <a:lnTo>
                  <a:pt x="1635" y="622"/>
                </a:lnTo>
                <a:close/>
                <a:moveTo>
                  <a:pt x="1075" y="89"/>
                </a:moveTo>
                <a:lnTo>
                  <a:pt x="1073" y="100"/>
                </a:lnTo>
                <a:lnTo>
                  <a:pt x="1070" y="114"/>
                </a:lnTo>
                <a:lnTo>
                  <a:pt x="1066" y="124"/>
                </a:lnTo>
                <a:lnTo>
                  <a:pt x="1059" y="131"/>
                </a:lnTo>
                <a:lnTo>
                  <a:pt x="1051" y="128"/>
                </a:lnTo>
                <a:lnTo>
                  <a:pt x="1040" y="126"/>
                </a:lnTo>
                <a:lnTo>
                  <a:pt x="1028" y="126"/>
                </a:lnTo>
                <a:lnTo>
                  <a:pt x="1024" y="119"/>
                </a:lnTo>
                <a:lnTo>
                  <a:pt x="1047" y="119"/>
                </a:lnTo>
                <a:lnTo>
                  <a:pt x="1047" y="112"/>
                </a:lnTo>
                <a:lnTo>
                  <a:pt x="1047" y="107"/>
                </a:lnTo>
                <a:lnTo>
                  <a:pt x="1045" y="101"/>
                </a:lnTo>
                <a:lnTo>
                  <a:pt x="1045" y="98"/>
                </a:lnTo>
                <a:lnTo>
                  <a:pt x="1044" y="93"/>
                </a:lnTo>
                <a:lnTo>
                  <a:pt x="1075" y="89"/>
                </a:lnTo>
                <a:close/>
                <a:moveTo>
                  <a:pt x="925" y="68"/>
                </a:moveTo>
                <a:lnTo>
                  <a:pt x="925" y="89"/>
                </a:lnTo>
                <a:lnTo>
                  <a:pt x="897" y="89"/>
                </a:lnTo>
                <a:lnTo>
                  <a:pt x="897" y="80"/>
                </a:lnTo>
                <a:lnTo>
                  <a:pt x="904" y="77"/>
                </a:lnTo>
                <a:lnTo>
                  <a:pt x="909" y="73"/>
                </a:lnTo>
                <a:lnTo>
                  <a:pt x="916" y="72"/>
                </a:lnTo>
                <a:lnTo>
                  <a:pt x="925" y="68"/>
                </a:lnTo>
                <a:close/>
                <a:moveTo>
                  <a:pt x="527" y="0"/>
                </a:moveTo>
                <a:lnTo>
                  <a:pt x="543" y="2"/>
                </a:lnTo>
                <a:lnTo>
                  <a:pt x="557" y="4"/>
                </a:lnTo>
                <a:lnTo>
                  <a:pt x="557" y="12"/>
                </a:lnTo>
                <a:lnTo>
                  <a:pt x="558" y="16"/>
                </a:lnTo>
                <a:lnTo>
                  <a:pt x="558" y="19"/>
                </a:lnTo>
                <a:lnTo>
                  <a:pt x="560" y="25"/>
                </a:lnTo>
                <a:lnTo>
                  <a:pt x="560" y="32"/>
                </a:lnTo>
                <a:lnTo>
                  <a:pt x="539" y="37"/>
                </a:lnTo>
                <a:lnTo>
                  <a:pt x="509" y="39"/>
                </a:lnTo>
                <a:lnTo>
                  <a:pt x="515" y="54"/>
                </a:lnTo>
                <a:lnTo>
                  <a:pt x="520" y="72"/>
                </a:lnTo>
                <a:lnTo>
                  <a:pt x="523" y="89"/>
                </a:lnTo>
                <a:lnTo>
                  <a:pt x="522" y="107"/>
                </a:lnTo>
                <a:lnTo>
                  <a:pt x="516" y="117"/>
                </a:lnTo>
                <a:lnTo>
                  <a:pt x="509" y="124"/>
                </a:lnTo>
                <a:lnTo>
                  <a:pt x="503" y="131"/>
                </a:lnTo>
                <a:lnTo>
                  <a:pt x="499" y="142"/>
                </a:lnTo>
                <a:lnTo>
                  <a:pt x="503" y="147"/>
                </a:lnTo>
                <a:lnTo>
                  <a:pt x="506" y="150"/>
                </a:lnTo>
                <a:lnTo>
                  <a:pt x="509" y="156"/>
                </a:lnTo>
                <a:lnTo>
                  <a:pt x="511" y="159"/>
                </a:lnTo>
                <a:lnTo>
                  <a:pt x="515" y="163"/>
                </a:lnTo>
                <a:lnTo>
                  <a:pt x="520" y="166"/>
                </a:lnTo>
                <a:lnTo>
                  <a:pt x="525" y="169"/>
                </a:lnTo>
                <a:lnTo>
                  <a:pt x="527" y="169"/>
                </a:lnTo>
                <a:lnTo>
                  <a:pt x="527" y="169"/>
                </a:lnTo>
                <a:lnTo>
                  <a:pt x="527" y="171"/>
                </a:lnTo>
                <a:lnTo>
                  <a:pt x="529" y="169"/>
                </a:lnTo>
                <a:lnTo>
                  <a:pt x="529" y="169"/>
                </a:lnTo>
                <a:lnTo>
                  <a:pt x="536" y="164"/>
                </a:lnTo>
                <a:lnTo>
                  <a:pt x="539" y="157"/>
                </a:lnTo>
                <a:lnTo>
                  <a:pt x="543" y="152"/>
                </a:lnTo>
                <a:lnTo>
                  <a:pt x="548" y="147"/>
                </a:lnTo>
                <a:lnTo>
                  <a:pt x="546" y="133"/>
                </a:lnTo>
                <a:lnTo>
                  <a:pt x="541" y="117"/>
                </a:lnTo>
                <a:lnTo>
                  <a:pt x="536" y="101"/>
                </a:lnTo>
                <a:lnTo>
                  <a:pt x="534" y="87"/>
                </a:lnTo>
                <a:lnTo>
                  <a:pt x="537" y="77"/>
                </a:lnTo>
                <a:lnTo>
                  <a:pt x="550" y="68"/>
                </a:lnTo>
                <a:lnTo>
                  <a:pt x="567" y="63"/>
                </a:lnTo>
                <a:lnTo>
                  <a:pt x="585" y="60"/>
                </a:lnTo>
                <a:lnTo>
                  <a:pt x="600" y="54"/>
                </a:lnTo>
                <a:lnTo>
                  <a:pt x="614" y="46"/>
                </a:lnTo>
                <a:lnTo>
                  <a:pt x="607" y="44"/>
                </a:lnTo>
                <a:lnTo>
                  <a:pt x="604" y="42"/>
                </a:lnTo>
                <a:lnTo>
                  <a:pt x="600" y="40"/>
                </a:lnTo>
                <a:lnTo>
                  <a:pt x="599" y="37"/>
                </a:lnTo>
                <a:lnTo>
                  <a:pt x="597" y="33"/>
                </a:lnTo>
                <a:lnTo>
                  <a:pt x="595" y="26"/>
                </a:lnTo>
                <a:lnTo>
                  <a:pt x="595" y="19"/>
                </a:lnTo>
                <a:lnTo>
                  <a:pt x="597" y="18"/>
                </a:lnTo>
                <a:lnTo>
                  <a:pt x="599" y="16"/>
                </a:lnTo>
                <a:lnTo>
                  <a:pt x="600" y="14"/>
                </a:lnTo>
                <a:lnTo>
                  <a:pt x="602" y="12"/>
                </a:lnTo>
                <a:lnTo>
                  <a:pt x="621" y="16"/>
                </a:lnTo>
                <a:lnTo>
                  <a:pt x="625" y="46"/>
                </a:lnTo>
                <a:lnTo>
                  <a:pt x="649" y="47"/>
                </a:lnTo>
                <a:lnTo>
                  <a:pt x="672" y="51"/>
                </a:lnTo>
                <a:lnTo>
                  <a:pt x="691" y="58"/>
                </a:lnTo>
                <a:lnTo>
                  <a:pt x="696" y="75"/>
                </a:lnTo>
                <a:lnTo>
                  <a:pt x="700" y="87"/>
                </a:lnTo>
                <a:lnTo>
                  <a:pt x="707" y="96"/>
                </a:lnTo>
                <a:lnTo>
                  <a:pt x="715" y="100"/>
                </a:lnTo>
                <a:lnTo>
                  <a:pt x="731" y="101"/>
                </a:lnTo>
                <a:lnTo>
                  <a:pt x="756" y="100"/>
                </a:lnTo>
                <a:lnTo>
                  <a:pt x="770" y="93"/>
                </a:lnTo>
                <a:lnTo>
                  <a:pt x="784" y="93"/>
                </a:lnTo>
                <a:lnTo>
                  <a:pt x="801" y="98"/>
                </a:lnTo>
                <a:lnTo>
                  <a:pt x="818" y="107"/>
                </a:lnTo>
                <a:lnTo>
                  <a:pt x="836" y="115"/>
                </a:lnTo>
                <a:lnTo>
                  <a:pt x="852" y="122"/>
                </a:lnTo>
                <a:lnTo>
                  <a:pt x="867" y="126"/>
                </a:lnTo>
                <a:lnTo>
                  <a:pt x="893" y="108"/>
                </a:lnTo>
                <a:lnTo>
                  <a:pt x="925" y="98"/>
                </a:lnTo>
                <a:lnTo>
                  <a:pt x="963" y="93"/>
                </a:lnTo>
                <a:lnTo>
                  <a:pt x="1009" y="93"/>
                </a:lnTo>
                <a:lnTo>
                  <a:pt x="1009" y="100"/>
                </a:lnTo>
                <a:lnTo>
                  <a:pt x="996" y="100"/>
                </a:lnTo>
                <a:lnTo>
                  <a:pt x="986" y="101"/>
                </a:lnTo>
                <a:lnTo>
                  <a:pt x="979" y="107"/>
                </a:lnTo>
                <a:lnTo>
                  <a:pt x="986" y="114"/>
                </a:lnTo>
                <a:lnTo>
                  <a:pt x="991" y="121"/>
                </a:lnTo>
                <a:lnTo>
                  <a:pt x="996" y="128"/>
                </a:lnTo>
                <a:lnTo>
                  <a:pt x="1003" y="131"/>
                </a:lnTo>
                <a:lnTo>
                  <a:pt x="1017" y="135"/>
                </a:lnTo>
                <a:lnTo>
                  <a:pt x="1026" y="142"/>
                </a:lnTo>
                <a:lnTo>
                  <a:pt x="1037" y="142"/>
                </a:lnTo>
                <a:lnTo>
                  <a:pt x="1049" y="142"/>
                </a:lnTo>
                <a:lnTo>
                  <a:pt x="1063" y="147"/>
                </a:lnTo>
                <a:lnTo>
                  <a:pt x="1066" y="149"/>
                </a:lnTo>
                <a:lnTo>
                  <a:pt x="1070" y="154"/>
                </a:lnTo>
                <a:lnTo>
                  <a:pt x="1073" y="157"/>
                </a:lnTo>
                <a:lnTo>
                  <a:pt x="1079" y="161"/>
                </a:lnTo>
                <a:lnTo>
                  <a:pt x="1079" y="166"/>
                </a:lnTo>
                <a:lnTo>
                  <a:pt x="1075" y="166"/>
                </a:lnTo>
                <a:lnTo>
                  <a:pt x="1065" y="182"/>
                </a:lnTo>
                <a:lnTo>
                  <a:pt x="1052" y="196"/>
                </a:lnTo>
                <a:lnTo>
                  <a:pt x="1040" y="211"/>
                </a:lnTo>
                <a:lnTo>
                  <a:pt x="1051" y="211"/>
                </a:lnTo>
                <a:lnTo>
                  <a:pt x="1068" y="203"/>
                </a:lnTo>
                <a:lnTo>
                  <a:pt x="1087" y="199"/>
                </a:lnTo>
                <a:lnTo>
                  <a:pt x="1106" y="201"/>
                </a:lnTo>
                <a:lnTo>
                  <a:pt x="1127" y="206"/>
                </a:lnTo>
                <a:lnTo>
                  <a:pt x="1148" y="215"/>
                </a:lnTo>
                <a:lnTo>
                  <a:pt x="1166" y="225"/>
                </a:lnTo>
                <a:lnTo>
                  <a:pt x="1178" y="238"/>
                </a:lnTo>
                <a:lnTo>
                  <a:pt x="1185" y="250"/>
                </a:lnTo>
                <a:lnTo>
                  <a:pt x="1192" y="264"/>
                </a:lnTo>
                <a:lnTo>
                  <a:pt x="1190" y="278"/>
                </a:lnTo>
                <a:lnTo>
                  <a:pt x="1185" y="292"/>
                </a:lnTo>
                <a:lnTo>
                  <a:pt x="1199" y="292"/>
                </a:lnTo>
                <a:lnTo>
                  <a:pt x="1213" y="292"/>
                </a:lnTo>
                <a:lnTo>
                  <a:pt x="1223" y="293"/>
                </a:lnTo>
                <a:lnTo>
                  <a:pt x="1232" y="300"/>
                </a:lnTo>
                <a:lnTo>
                  <a:pt x="1234" y="302"/>
                </a:lnTo>
                <a:lnTo>
                  <a:pt x="1234" y="304"/>
                </a:lnTo>
                <a:lnTo>
                  <a:pt x="1234" y="306"/>
                </a:lnTo>
                <a:lnTo>
                  <a:pt x="1236" y="307"/>
                </a:lnTo>
                <a:lnTo>
                  <a:pt x="1236" y="311"/>
                </a:lnTo>
                <a:lnTo>
                  <a:pt x="1251" y="311"/>
                </a:lnTo>
                <a:lnTo>
                  <a:pt x="1251" y="321"/>
                </a:lnTo>
                <a:lnTo>
                  <a:pt x="1251" y="332"/>
                </a:lnTo>
                <a:lnTo>
                  <a:pt x="1255" y="342"/>
                </a:lnTo>
                <a:lnTo>
                  <a:pt x="1264" y="334"/>
                </a:lnTo>
                <a:lnTo>
                  <a:pt x="1274" y="332"/>
                </a:lnTo>
                <a:lnTo>
                  <a:pt x="1284" y="335"/>
                </a:lnTo>
                <a:lnTo>
                  <a:pt x="1297" y="337"/>
                </a:lnTo>
                <a:lnTo>
                  <a:pt x="1312" y="337"/>
                </a:lnTo>
                <a:lnTo>
                  <a:pt x="1333" y="335"/>
                </a:lnTo>
                <a:lnTo>
                  <a:pt x="1360" y="334"/>
                </a:lnTo>
                <a:lnTo>
                  <a:pt x="1386" y="332"/>
                </a:lnTo>
                <a:lnTo>
                  <a:pt x="1412" y="334"/>
                </a:lnTo>
                <a:lnTo>
                  <a:pt x="1435" y="337"/>
                </a:lnTo>
                <a:lnTo>
                  <a:pt x="1454" y="346"/>
                </a:lnTo>
                <a:lnTo>
                  <a:pt x="1469" y="356"/>
                </a:lnTo>
                <a:lnTo>
                  <a:pt x="1483" y="367"/>
                </a:lnTo>
                <a:lnTo>
                  <a:pt x="1499" y="377"/>
                </a:lnTo>
                <a:lnTo>
                  <a:pt x="1517" y="384"/>
                </a:lnTo>
                <a:lnTo>
                  <a:pt x="1517" y="395"/>
                </a:lnTo>
                <a:lnTo>
                  <a:pt x="1531" y="395"/>
                </a:lnTo>
                <a:lnTo>
                  <a:pt x="1532" y="407"/>
                </a:lnTo>
                <a:lnTo>
                  <a:pt x="1534" y="416"/>
                </a:lnTo>
                <a:lnTo>
                  <a:pt x="1531" y="426"/>
                </a:lnTo>
                <a:lnTo>
                  <a:pt x="1536" y="426"/>
                </a:lnTo>
                <a:lnTo>
                  <a:pt x="1538" y="424"/>
                </a:lnTo>
                <a:lnTo>
                  <a:pt x="1539" y="423"/>
                </a:lnTo>
                <a:lnTo>
                  <a:pt x="1539" y="423"/>
                </a:lnTo>
                <a:lnTo>
                  <a:pt x="1539" y="423"/>
                </a:lnTo>
                <a:lnTo>
                  <a:pt x="1541" y="423"/>
                </a:lnTo>
                <a:lnTo>
                  <a:pt x="1543" y="423"/>
                </a:lnTo>
                <a:lnTo>
                  <a:pt x="1553" y="437"/>
                </a:lnTo>
                <a:lnTo>
                  <a:pt x="1559" y="454"/>
                </a:lnTo>
                <a:lnTo>
                  <a:pt x="1562" y="475"/>
                </a:lnTo>
                <a:lnTo>
                  <a:pt x="1565" y="494"/>
                </a:lnTo>
                <a:lnTo>
                  <a:pt x="1571" y="513"/>
                </a:lnTo>
                <a:lnTo>
                  <a:pt x="1581" y="526"/>
                </a:lnTo>
                <a:lnTo>
                  <a:pt x="1583" y="527"/>
                </a:lnTo>
                <a:lnTo>
                  <a:pt x="1585" y="527"/>
                </a:lnTo>
                <a:lnTo>
                  <a:pt x="1585" y="527"/>
                </a:lnTo>
                <a:lnTo>
                  <a:pt x="1586" y="527"/>
                </a:lnTo>
                <a:lnTo>
                  <a:pt x="1588" y="527"/>
                </a:lnTo>
                <a:lnTo>
                  <a:pt x="1593" y="526"/>
                </a:lnTo>
                <a:lnTo>
                  <a:pt x="1593" y="533"/>
                </a:lnTo>
                <a:lnTo>
                  <a:pt x="1593" y="536"/>
                </a:lnTo>
                <a:lnTo>
                  <a:pt x="1595" y="540"/>
                </a:lnTo>
                <a:lnTo>
                  <a:pt x="1597" y="541"/>
                </a:lnTo>
                <a:lnTo>
                  <a:pt x="1600" y="543"/>
                </a:lnTo>
                <a:lnTo>
                  <a:pt x="1604" y="545"/>
                </a:lnTo>
                <a:lnTo>
                  <a:pt x="1606" y="547"/>
                </a:lnTo>
                <a:lnTo>
                  <a:pt x="1607" y="548"/>
                </a:lnTo>
                <a:lnTo>
                  <a:pt x="1609" y="548"/>
                </a:lnTo>
                <a:lnTo>
                  <a:pt x="1613" y="548"/>
                </a:lnTo>
                <a:lnTo>
                  <a:pt x="1616" y="550"/>
                </a:lnTo>
                <a:lnTo>
                  <a:pt x="1618" y="571"/>
                </a:lnTo>
                <a:lnTo>
                  <a:pt x="1614" y="588"/>
                </a:lnTo>
                <a:lnTo>
                  <a:pt x="1607" y="608"/>
                </a:lnTo>
                <a:lnTo>
                  <a:pt x="1604" y="606"/>
                </a:lnTo>
                <a:lnTo>
                  <a:pt x="1602" y="604"/>
                </a:lnTo>
                <a:lnTo>
                  <a:pt x="1599" y="604"/>
                </a:lnTo>
                <a:lnTo>
                  <a:pt x="1593" y="602"/>
                </a:lnTo>
                <a:lnTo>
                  <a:pt x="1576" y="623"/>
                </a:lnTo>
                <a:lnTo>
                  <a:pt x="1560" y="644"/>
                </a:lnTo>
                <a:lnTo>
                  <a:pt x="1546" y="669"/>
                </a:lnTo>
                <a:lnTo>
                  <a:pt x="1553" y="670"/>
                </a:lnTo>
                <a:lnTo>
                  <a:pt x="1559" y="670"/>
                </a:lnTo>
                <a:lnTo>
                  <a:pt x="1564" y="674"/>
                </a:lnTo>
                <a:lnTo>
                  <a:pt x="1567" y="677"/>
                </a:lnTo>
                <a:lnTo>
                  <a:pt x="1569" y="684"/>
                </a:lnTo>
                <a:lnTo>
                  <a:pt x="1572" y="693"/>
                </a:lnTo>
                <a:lnTo>
                  <a:pt x="1574" y="702"/>
                </a:lnTo>
                <a:lnTo>
                  <a:pt x="1576" y="711"/>
                </a:lnTo>
                <a:lnTo>
                  <a:pt x="1581" y="718"/>
                </a:lnTo>
                <a:lnTo>
                  <a:pt x="1602" y="730"/>
                </a:lnTo>
                <a:lnTo>
                  <a:pt x="1628" y="735"/>
                </a:lnTo>
                <a:lnTo>
                  <a:pt x="1658" y="737"/>
                </a:lnTo>
                <a:lnTo>
                  <a:pt x="1663" y="733"/>
                </a:lnTo>
                <a:lnTo>
                  <a:pt x="1668" y="732"/>
                </a:lnTo>
                <a:lnTo>
                  <a:pt x="1675" y="730"/>
                </a:lnTo>
                <a:lnTo>
                  <a:pt x="1681" y="726"/>
                </a:lnTo>
                <a:lnTo>
                  <a:pt x="1691" y="716"/>
                </a:lnTo>
                <a:lnTo>
                  <a:pt x="1698" y="704"/>
                </a:lnTo>
                <a:lnTo>
                  <a:pt x="1705" y="693"/>
                </a:lnTo>
                <a:lnTo>
                  <a:pt x="1716" y="684"/>
                </a:lnTo>
                <a:lnTo>
                  <a:pt x="1730" y="677"/>
                </a:lnTo>
                <a:lnTo>
                  <a:pt x="1749" y="677"/>
                </a:lnTo>
                <a:lnTo>
                  <a:pt x="1773" y="681"/>
                </a:lnTo>
                <a:lnTo>
                  <a:pt x="1798" y="686"/>
                </a:lnTo>
                <a:lnTo>
                  <a:pt x="1824" y="695"/>
                </a:lnTo>
                <a:lnTo>
                  <a:pt x="1847" y="705"/>
                </a:lnTo>
                <a:lnTo>
                  <a:pt x="1869" y="714"/>
                </a:lnTo>
                <a:lnTo>
                  <a:pt x="1885" y="725"/>
                </a:lnTo>
                <a:lnTo>
                  <a:pt x="1895" y="733"/>
                </a:lnTo>
                <a:lnTo>
                  <a:pt x="1908" y="765"/>
                </a:lnTo>
                <a:lnTo>
                  <a:pt x="1920" y="761"/>
                </a:lnTo>
                <a:lnTo>
                  <a:pt x="1920" y="768"/>
                </a:lnTo>
                <a:lnTo>
                  <a:pt x="1923" y="772"/>
                </a:lnTo>
                <a:lnTo>
                  <a:pt x="1958" y="761"/>
                </a:lnTo>
                <a:lnTo>
                  <a:pt x="1974" y="766"/>
                </a:lnTo>
                <a:lnTo>
                  <a:pt x="1991" y="777"/>
                </a:lnTo>
                <a:lnTo>
                  <a:pt x="2007" y="784"/>
                </a:lnTo>
                <a:lnTo>
                  <a:pt x="2045" y="779"/>
                </a:lnTo>
                <a:lnTo>
                  <a:pt x="2058" y="787"/>
                </a:lnTo>
                <a:lnTo>
                  <a:pt x="2080" y="789"/>
                </a:lnTo>
                <a:lnTo>
                  <a:pt x="2103" y="786"/>
                </a:lnTo>
                <a:lnTo>
                  <a:pt x="2124" y="784"/>
                </a:lnTo>
                <a:lnTo>
                  <a:pt x="2145" y="787"/>
                </a:lnTo>
                <a:lnTo>
                  <a:pt x="2173" y="801"/>
                </a:lnTo>
                <a:lnTo>
                  <a:pt x="2197" y="821"/>
                </a:lnTo>
                <a:lnTo>
                  <a:pt x="2220" y="840"/>
                </a:lnTo>
                <a:lnTo>
                  <a:pt x="2243" y="859"/>
                </a:lnTo>
                <a:lnTo>
                  <a:pt x="2269" y="876"/>
                </a:lnTo>
                <a:lnTo>
                  <a:pt x="2283" y="880"/>
                </a:lnTo>
                <a:lnTo>
                  <a:pt x="2302" y="883"/>
                </a:lnTo>
                <a:lnTo>
                  <a:pt x="2327" y="887"/>
                </a:lnTo>
                <a:lnTo>
                  <a:pt x="2349" y="892"/>
                </a:lnTo>
                <a:lnTo>
                  <a:pt x="2367" y="897"/>
                </a:lnTo>
                <a:lnTo>
                  <a:pt x="2375" y="903"/>
                </a:lnTo>
                <a:lnTo>
                  <a:pt x="2382" y="918"/>
                </a:lnTo>
                <a:lnTo>
                  <a:pt x="2386" y="936"/>
                </a:lnTo>
                <a:lnTo>
                  <a:pt x="2391" y="953"/>
                </a:lnTo>
                <a:lnTo>
                  <a:pt x="2403" y="988"/>
                </a:lnTo>
                <a:lnTo>
                  <a:pt x="2407" y="1021"/>
                </a:lnTo>
                <a:lnTo>
                  <a:pt x="2405" y="1051"/>
                </a:lnTo>
                <a:lnTo>
                  <a:pt x="2396" y="1079"/>
                </a:lnTo>
                <a:lnTo>
                  <a:pt x="2384" y="1105"/>
                </a:lnTo>
                <a:lnTo>
                  <a:pt x="2368" y="1129"/>
                </a:lnTo>
                <a:lnTo>
                  <a:pt x="2349" y="1156"/>
                </a:lnTo>
                <a:lnTo>
                  <a:pt x="2292" y="1194"/>
                </a:lnTo>
                <a:lnTo>
                  <a:pt x="2281" y="1215"/>
                </a:lnTo>
                <a:lnTo>
                  <a:pt x="2272" y="1236"/>
                </a:lnTo>
                <a:lnTo>
                  <a:pt x="2265" y="1259"/>
                </a:lnTo>
                <a:lnTo>
                  <a:pt x="2257" y="1273"/>
                </a:lnTo>
                <a:lnTo>
                  <a:pt x="2246" y="1285"/>
                </a:lnTo>
                <a:lnTo>
                  <a:pt x="2237" y="1299"/>
                </a:lnTo>
                <a:lnTo>
                  <a:pt x="2218" y="1302"/>
                </a:lnTo>
                <a:lnTo>
                  <a:pt x="2215" y="1283"/>
                </a:lnTo>
                <a:lnTo>
                  <a:pt x="2208" y="1283"/>
                </a:lnTo>
                <a:lnTo>
                  <a:pt x="2208" y="1321"/>
                </a:lnTo>
                <a:lnTo>
                  <a:pt x="2199" y="1339"/>
                </a:lnTo>
                <a:lnTo>
                  <a:pt x="2197" y="1360"/>
                </a:lnTo>
                <a:lnTo>
                  <a:pt x="2201" y="1383"/>
                </a:lnTo>
                <a:lnTo>
                  <a:pt x="2204" y="1404"/>
                </a:lnTo>
                <a:lnTo>
                  <a:pt x="2211" y="1424"/>
                </a:lnTo>
                <a:lnTo>
                  <a:pt x="2215" y="1440"/>
                </a:lnTo>
                <a:lnTo>
                  <a:pt x="2215" y="1454"/>
                </a:lnTo>
                <a:lnTo>
                  <a:pt x="2211" y="1466"/>
                </a:lnTo>
                <a:lnTo>
                  <a:pt x="2206" y="1477"/>
                </a:lnTo>
                <a:lnTo>
                  <a:pt x="2203" y="1486"/>
                </a:lnTo>
                <a:lnTo>
                  <a:pt x="2208" y="1552"/>
                </a:lnTo>
                <a:lnTo>
                  <a:pt x="2196" y="1557"/>
                </a:lnTo>
                <a:lnTo>
                  <a:pt x="2187" y="1564"/>
                </a:lnTo>
                <a:lnTo>
                  <a:pt x="2182" y="1573"/>
                </a:lnTo>
                <a:lnTo>
                  <a:pt x="2180" y="1590"/>
                </a:lnTo>
                <a:lnTo>
                  <a:pt x="2189" y="1606"/>
                </a:lnTo>
                <a:lnTo>
                  <a:pt x="2192" y="1625"/>
                </a:lnTo>
                <a:lnTo>
                  <a:pt x="2180" y="1637"/>
                </a:lnTo>
                <a:lnTo>
                  <a:pt x="2176" y="1650"/>
                </a:lnTo>
                <a:lnTo>
                  <a:pt x="2171" y="1662"/>
                </a:lnTo>
                <a:lnTo>
                  <a:pt x="2164" y="1678"/>
                </a:lnTo>
                <a:lnTo>
                  <a:pt x="2157" y="1688"/>
                </a:lnTo>
                <a:lnTo>
                  <a:pt x="2152" y="1695"/>
                </a:lnTo>
                <a:lnTo>
                  <a:pt x="2145" y="1700"/>
                </a:lnTo>
                <a:lnTo>
                  <a:pt x="2141" y="1704"/>
                </a:lnTo>
                <a:lnTo>
                  <a:pt x="2138" y="1709"/>
                </a:lnTo>
                <a:lnTo>
                  <a:pt x="2136" y="1719"/>
                </a:lnTo>
                <a:lnTo>
                  <a:pt x="2136" y="1733"/>
                </a:lnTo>
                <a:lnTo>
                  <a:pt x="2138" y="1754"/>
                </a:lnTo>
                <a:lnTo>
                  <a:pt x="2112" y="1768"/>
                </a:lnTo>
                <a:lnTo>
                  <a:pt x="2087" y="1782"/>
                </a:lnTo>
                <a:lnTo>
                  <a:pt x="2091" y="1786"/>
                </a:lnTo>
                <a:lnTo>
                  <a:pt x="2093" y="1789"/>
                </a:lnTo>
                <a:lnTo>
                  <a:pt x="2093" y="1791"/>
                </a:lnTo>
                <a:lnTo>
                  <a:pt x="2093" y="1795"/>
                </a:lnTo>
                <a:lnTo>
                  <a:pt x="2093" y="1796"/>
                </a:lnTo>
                <a:lnTo>
                  <a:pt x="2075" y="1805"/>
                </a:lnTo>
                <a:lnTo>
                  <a:pt x="2058" y="1803"/>
                </a:lnTo>
                <a:lnTo>
                  <a:pt x="2040" y="1800"/>
                </a:lnTo>
                <a:lnTo>
                  <a:pt x="2026" y="1793"/>
                </a:lnTo>
                <a:lnTo>
                  <a:pt x="2018" y="1800"/>
                </a:lnTo>
                <a:lnTo>
                  <a:pt x="2004" y="1803"/>
                </a:lnTo>
                <a:lnTo>
                  <a:pt x="1988" y="1805"/>
                </a:lnTo>
                <a:lnTo>
                  <a:pt x="1972" y="1807"/>
                </a:lnTo>
                <a:lnTo>
                  <a:pt x="1958" y="1808"/>
                </a:lnTo>
                <a:lnTo>
                  <a:pt x="1955" y="1815"/>
                </a:lnTo>
                <a:lnTo>
                  <a:pt x="1948" y="1824"/>
                </a:lnTo>
                <a:lnTo>
                  <a:pt x="1939" y="1835"/>
                </a:lnTo>
                <a:lnTo>
                  <a:pt x="1930" y="1842"/>
                </a:lnTo>
                <a:lnTo>
                  <a:pt x="1923" y="1847"/>
                </a:lnTo>
                <a:lnTo>
                  <a:pt x="1892" y="1843"/>
                </a:lnTo>
                <a:lnTo>
                  <a:pt x="1881" y="1849"/>
                </a:lnTo>
                <a:lnTo>
                  <a:pt x="1867" y="1857"/>
                </a:lnTo>
                <a:lnTo>
                  <a:pt x="1850" y="1870"/>
                </a:lnTo>
                <a:lnTo>
                  <a:pt x="1833" y="1882"/>
                </a:lnTo>
                <a:lnTo>
                  <a:pt x="1820" y="1892"/>
                </a:lnTo>
                <a:lnTo>
                  <a:pt x="1812" y="1901"/>
                </a:lnTo>
                <a:lnTo>
                  <a:pt x="1808" y="1901"/>
                </a:lnTo>
                <a:lnTo>
                  <a:pt x="1805" y="1924"/>
                </a:lnTo>
                <a:lnTo>
                  <a:pt x="1801" y="1925"/>
                </a:lnTo>
                <a:lnTo>
                  <a:pt x="1798" y="1927"/>
                </a:lnTo>
                <a:lnTo>
                  <a:pt x="1796" y="1925"/>
                </a:lnTo>
                <a:lnTo>
                  <a:pt x="1794" y="1925"/>
                </a:lnTo>
                <a:lnTo>
                  <a:pt x="1792" y="1924"/>
                </a:lnTo>
                <a:lnTo>
                  <a:pt x="1789" y="1924"/>
                </a:lnTo>
                <a:lnTo>
                  <a:pt x="1787" y="1924"/>
                </a:lnTo>
                <a:lnTo>
                  <a:pt x="1784" y="1927"/>
                </a:lnTo>
                <a:lnTo>
                  <a:pt x="1780" y="1931"/>
                </a:lnTo>
                <a:lnTo>
                  <a:pt x="1785" y="1946"/>
                </a:lnTo>
                <a:lnTo>
                  <a:pt x="1784" y="1964"/>
                </a:lnTo>
                <a:lnTo>
                  <a:pt x="1780" y="1980"/>
                </a:lnTo>
                <a:lnTo>
                  <a:pt x="1780" y="1997"/>
                </a:lnTo>
                <a:lnTo>
                  <a:pt x="1784" y="2000"/>
                </a:lnTo>
                <a:lnTo>
                  <a:pt x="1787" y="2006"/>
                </a:lnTo>
                <a:lnTo>
                  <a:pt x="1791" y="2009"/>
                </a:lnTo>
                <a:lnTo>
                  <a:pt x="1794" y="2013"/>
                </a:lnTo>
                <a:lnTo>
                  <a:pt x="1798" y="2016"/>
                </a:lnTo>
                <a:lnTo>
                  <a:pt x="1799" y="2020"/>
                </a:lnTo>
                <a:lnTo>
                  <a:pt x="1792" y="2089"/>
                </a:lnTo>
                <a:lnTo>
                  <a:pt x="1773" y="2105"/>
                </a:lnTo>
                <a:lnTo>
                  <a:pt x="1757" y="2124"/>
                </a:lnTo>
                <a:lnTo>
                  <a:pt x="1747" y="2147"/>
                </a:lnTo>
                <a:lnTo>
                  <a:pt x="1738" y="2172"/>
                </a:lnTo>
                <a:lnTo>
                  <a:pt x="1728" y="2196"/>
                </a:lnTo>
                <a:lnTo>
                  <a:pt x="1716" y="2220"/>
                </a:lnTo>
                <a:lnTo>
                  <a:pt x="1707" y="2231"/>
                </a:lnTo>
                <a:lnTo>
                  <a:pt x="1695" y="2240"/>
                </a:lnTo>
                <a:lnTo>
                  <a:pt x="1684" y="2250"/>
                </a:lnTo>
                <a:lnTo>
                  <a:pt x="1681" y="2250"/>
                </a:lnTo>
                <a:lnTo>
                  <a:pt x="1681" y="2240"/>
                </a:lnTo>
                <a:lnTo>
                  <a:pt x="1698" y="2222"/>
                </a:lnTo>
                <a:lnTo>
                  <a:pt x="1712" y="2199"/>
                </a:lnTo>
                <a:lnTo>
                  <a:pt x="1719" y="2173"/>
                </a:lnTo>
                <a:lnTo>
                  <a:pt x="1716" y="2173"/>
                </a:lnTo>
                <a:lnTo>
                  <a:pt x="1716" y="2170"/>
                </a:lnTo>
                <a:lnTo>
                  <a:pt x="1709" y="2172"/>
                </a:lnTo>
                <a:lnTo>
                  <a:pt x="1700" y="2173"/>
                </a:lnTo>
                <a:lnTo>
                  <a:pt x="1689" y="2173"/>
                </a:lnTo>
                <a:lnTo>
                  <a:pt x="1688" y="2194"/>
                </a:lnTo>
                <a:lnTo>
                  <a:pt x="1682" y="2206"/>
                </a:lnTo>
                <a:lnTo>
                  <a:pt x="1677" y="2213"/>
                </a:lnTo>
                <a:lnTo>
                  <a:pt x="1670" y="2219"/>
                </a:lnTo>
                <a:lnTo>
                  <a:pt x="1663" y="2222"/>
                </a:lnTo>
                <a:lnTo>
                  <a:pt x="1658" y="2231"/>
                </a:lnTo>
                <a:lnTo>
                  <a:pt x="1655" y="2245"/>
                </a:lnTo>
                <a:lnTo>
                  <a:pt x="1655" y="2262"/>
                </a:lnTo>
                <a:lnTo>
                  <a:pt x="1658" y="2280"/>
                </a:lnTo>
                <a:lnTo>
                  <a:pt x="1658" y="2295"/>
                </a:lnTo>
                <a:lnTo>
                  <a:pt x="1655" y="2308"/>
                </a:lnTo>
                <a:lnTo>
                  <a:pt x="1649" y="2322"/>
                </a:lnTo>
                <a:lnTo>
                  <a:pt x="1642" y="2329"/>
                </a:lnTo>
                <a:lnTo>
                  <a:pt x="1635" y="2332"/>
                </a:lnTo>
                <a:lnTo>
                  <a:pt x="1628" y="2336"/>
                </a:lnTo>
                <a:lnTo>
                  <a:pt x="1620" y="2343"/>
                </a:lnTo>
                <a:lnTo>
                  <a:pt x="1620" y="2343"/>
                </a:lnTo>
                <a:lnTo>
                  <a:pt x="1621" y="2346"/>
                </a:lnTo>
                <a:lnTo>
                  <a:pt x="1623" y="2351"/>
                </a:lnTo>
                <a:lnTo>
                  <a:pt x="1623" y="2357"/>
                </a:lnTo>
                <a:lnTo>
                  <a:pt x="1623" y="2362"/>
                </a:lnTo>
                <a:lnTo>
                  <a:pt x="1625" y="2365"/>
                </a:lnTo>
                <a:lnTo>
                  <a:pt x="1623" y="2369"/>
                </a:lnTo>
                <a:lnTo>
                  <a:pt x="1621" y="2374"/>
                </a:lnTo>
                <a:lnTo>
                  <a:pt x="1618" y="2379"/>
                </a:lnTo>
                <a:lnTo>
                  <a:pt x="1614" y="2384"/>
                </a:lnTo>
                <a:lnTo>
                  <a:pt x="1609" y="2390"/>
                </a:lnTo>
                <a:lnTo>
                  <a:pt x="1606" y="2393"/>
                </a:lnTo>
                <a:lnTo>
                  <a:pt x="1600" y="2397"/>
                </a:lnTo>
                <a:lnTo>
                  <a:pt x="1579" y="2409"/>
                </a:lnTo>
                <a:lnTo>
                  <a:pt x="1555" y="2414"/>
                </a:lnTo>
                <a:lnTo>
                  <a:pt x="1529" y="2414"/>
                </a:lnTo>
                <a:lnTo>
                  <a:pt x="1501" y="2409"/>
                </a:lnTo>
                <a:lnTo>
                  <a:pt x="1471" y="2402"/>
                </a:lnTo>
                <a:lnTo>
                  <a:pt x="1442" y="2393"/>
                </a:lnTo>
                <a:lnTo>
                  <a:pt x="1415" y="2386"/>
                </a:lnTo>
                <a:lnTo>
                  <a:pt x="1389" y="2381"/>
                </a:lnTo>
                <a:lnTo>
                  <a:pt x="1389" y="2384"/>
                </a:lnTo>
                <a:lnTo>
                  <a:pt x="1393" y="2384"/>
                </a:lnTo>
                <a:lnTo>
                  <a:pt x="1393" y="2388"/>
                </a:lnTo>
                <a:lnTo>
                  <a:pt x="1410" y="2393"/>
                </a:lnTo>
                <a:lnTo>
                  <a:pt x="1426" y="2400"/>
                </a:lnTo>
                <a:lnTo>
                  <a:pt x="1442" y="2407"/>
                </a:lnTo>
                <a:lnTo>
                  <a:pt x="1454" y="2418"/>
                </a:lnTo>
                <a:lnTo>
                  <a:pt x="1463" y="2432"/>
                </a:lnTo>
                <a:lnTo>
                  <a:pt x="1464" y="2435"/>
                </a:lnTo>
                <a:lnTo>
                  <a:pt x="1464" y="2440"/>
                </a:lnTo>
                <a:lnTo>
                  <a:pt x="1464" y="2444"/>
                </a:lnTo>
                <a:lnTo>
                  <a:pt x="1463" y="2451"/>
                </a:lnTo>
                <a:lnTo>
                  <a:pt x="1463" y="2458"/>
                </a:lnTo>
                <a:lnTo>
                  <a:pt x="1475" y="2463"/>
                </a:lnTo>
                <a:lnTo>
                  <a:pt x="1489" y="2472"/>
                </a:lnTo>
                <a:lnTo>
                  <a:pt x="1501" y="2482"/>
                </a:lnTo>
                <a:lnTo>
                  <a:pt x="1508" y="2493"/>
                </a:lnTo>
                <a:lnTo>
                  <a:pt x="1503" y="2510"/>
                </a:lnTo>
                <a:lnTo>
                  <a:pt x="1496" y="2533"/>
                </a:lnTo>
                <a:lnTo>
                  <a:pt x="1489" y="2556"/>
                </a:lnTo>
                <a:lnTo>
                  <a:pt x="1478" y="2576"/>
                </a:lnTo>
                <a:lnTo>
                  <a:pt x="1461" y="2589"/>
                </a:lnTo>
                <a:lnTo>
                  <a:pt x="1436" y="2599"/>
                </a:lnTo>
                <a:lnTo>
                  <a:pt x="1407" y="2608"/>
                </a:lnTo>
                <a:lnTo>
                  <a:pt x="1373" y="2613"/>
                </a:lnTo>
                <a:lnTo>
                  <a:pt x="1339" y="2615"/>
                </a:lnTo>
                <a:lnTo>
                  <a:pt x="1305" y="2615"/>
                </a:lnTo>
                <a:lnTo>
                  <a:pt x="1274" y="2611"/>
                </a:lnTo>
                <a:lnTo>
                  <a:pt x="1274" y="2618"/>
                </a:lnTo>
                <a:lnTo>
                  <a:pt x="1279" y="2622"/>
                </a:lnTo>
                <a:lnTo>
                  <a:pt x="1284" y="2624"/>
                </a:lnTo>
                <a:lnTo>
                  <a:pt x="1288" y="2625"/>
                </a:lnTo>
                <a:lnTo>
                  <a:pt x="1290" y="2629"/>
                </a:lnTo>
                <a:lnTo>
                  <a:pt x="1291" y="2634"/>
                </a:lnTo>
                <a:lnTo>
                  <a:pt x="1293" y="2643"/>
                </a:lnTo>
                <a:lnTo>
                  <a:pt x="1295" y="2650"/>
                </a:lnTo>
                <a:lnTo>
                  <a:pt x="1293" y="2657"/>
                </a:lnTo>
                <a:lnTo>
                  <a:pt x="1290" y="2664"/>
                </a:lnTo>
                <a:lnTo>
                  <a:pt x="1288" y="2671"/>
                </a:lnTo>
                <a:lnTo>
                  <a:pt x="1290" y="2679"/>
                </a:lnTo>
                <a:lnTo>
                  <a:pt x="1293" y="2686"/>
                </a:lnTo>
                <a:lnTo>
                  <a:pt x="1298" y="2692"/>
                </a:lnTo>
                <a:lnTo>
                  <a:pt x="1302" y="2699"/>
                </a:lnTo>
                <a:lnTo>
                  <a:pt x="1305" y="2711"/>
                </a:lnTo>
                <a:lnTo>
                  <a:pt x="1288" y="2718"/>
                </a:lnTo>
                <a:lnTo>
                  <a:pt x="1271" y="2723"/>
                </a:lnTo>
                <a:lnTo>
                  <a:pt x="1250" y="2727"/>
                </a:lnTo>
                <a:lnTo>
                  <a:pt x="1223" y="2727"/>
                </a:lnTo>
                <a:lnTo>
                  <a:pt x="1215" y="2720"/>
                </a:lnTo>
                <a:lnTo>
                  <a:pt x="1202" y="2714"/>
                </a:lnTo>
                <a:lnTo>
                  <a:pt x="1187" y="2711"/>
                </a:lnTo>
                <a:lnTo>
                  <a:pt x="1175" y="2707"/>
                </a:lnTo>
                <a:lnTo>
                  <a:pt x="1175" y="2714"/>
                </a:lnTo>
                <a:lnTo>
                  <a:pt x="1187" y="2730"/>
                </a:lnTo>
                <a:lnTo>
                  <a:pt x="1197" y="2749"/>
                </a:lnTo>
                <a:lnTo>
                  <a:pt x="1197" y="2765"/>
                </a:lnTo>
                <a:lnTo>
                  <a:pt x="1201" y="2768"/>
                </a:lnTo>
                <a:lnTo>
                  <a:pt x="1204" y="2770"/>
                </a:lnTo>
                <a:lnTo>
                  <a:pt x="1208" y="2772"/>
                </a:lnTo>
                <a:lnTo>
                  <a:pt x="1211" y="2772"/>
                </a:lnTo>
                <a:lnTo>
                  <a:pt x="1213" y="2772"/>
                </a:lnTo>
                <a:lnTo>
                  <a:pt x="1216" y="2772"/>
                </a:lnTo>
                <a:lnTo>
                  <a:pt x="1218" y="2774"/>
                </a:lnTo>
                <a:lnTo>
                  <a:pt x="1220" y="2777"/>
                </a:lnTo>
                <a:lnTo>
                  <a:pt x="1223" y="2781"/>
                </a:lnTo>
                <a:lnTo>
                  <a:pt x="1223" y="2788"/>
                </a:lnTo>
                <a:lnTo>
                  <a:pt x="1222" y="2791"/>
                </a:lnTo>
                <a:lnTo>
                  <a:pt x="1222" y="2793"/>
                </a:lnTo>
                <a:lnTo>
                  <a:pt x="1222" y="2795"/>
                </a:lnTo>
                <a:lnTo>
                  <a:pt x="1222" y="2796"/>
                </a:lnTo>
                <a:lnTo>
                  <a:pt x="1223" y="2800"/>
                </a:lnTo>
                <a:lnTo>
                  <a:pt x="1223" y="2803"/>
                </a:lnTo>
                <a:lnTo>
                  <a:pt x="1236" y="2803"/>
                </a:lnTo>
                <a:lnTo>
                  <a:pt x="1234" y="2817"/>
                </a:lnTo>
                <a:lnTo>
                  <a:pt x="1229" y="2826"/>
                </a:lnTo>
                <a:lnTo>
                  <a:pt x="1223" y="2833"/>
                </a:lnTo>
                <a:lnTo>
                  <a:pt x="1220" y="2842"/>
                </a:lnTo>
                <a:lnTo>
                  <a:pt x="1222" y="2849"/>
                </a:lnTo>
                <a:lnTo>
                  <a:pt x="1227" y="2857"/>
                </a:lnTo>
                <a:lnTo>
                  <a:pt x="1232" y="2864"/>
                </a:lnTo>
                <a:lnTo>
                  <a:pt x="1236" y="2871"/>
                </a:lnTo>
                <a:lnTo>
                  <a:pt x="1236" y="2878"/>
                </a:lnTo>
                <a:lnTo>
                  <a:pt x="1236" y="2882"/>
                </a:lnTo>
                <a:lnTo>
                  <a:pt x="1234" y="2885"/>
                </a:lnTo>
                <a:lnTo>
                  <a:pt x="1232" y="2889"/>
                </a:lnTo>
                <a:lnTo>
                  <a:pt x="1230" y="2891"/>
                </a:lnTo>
                <a:lnTo>
                  <a:pt x="1229" y="2894"/>
                </a:lnTo>
                <a:lnTo>
                  <a:pt x="1229" y="2896"/>
                </a:lnTo>
                <a:lnTo>
                  <a:pt x="1229" y="2899"/>
                </a:lnTo>
                <a:lnTo>
                  <a:pt x="1229" y="2901"/>
                </a:lnTo>
                <a:lnTo>
                  <a:pt x="1230" y="2905"/>
                </a:lnTo>
                <a:lnTo>
                  <a:pt x="1232" y="2906"/>
                </a:lnTo>
                <a:lnTo>
                  <a:pt x="1234" y="2910"/>
                </a:lnTo>
                <a:lnTo>
                  <a:pt x="1236" y="2915"/>
                </a:lnTo>
                <a:lnTo>
                  <a:pt x="1202" y="2924"/>
                </a:lnTo>
                <a:lnTo>
                  <a:pt x="1175" y="2938"/>
                </a:lnTo>
                <a:lnTo>
                  <a:pt x="1173" y="2943"/>
                </a:lnTo>
                <a:lnTo>
                  <a:pt x="1171" y="2947"/>
                </a:lnTo>
                <a:lnTo>
                  <a:pt x="1169" y="2952"/>
                </a:lnTo>
                <a:lnTo>
                  <a:pt x="1168" y="2955"/>
                </a:lnTo>
                <a:lnTo>
                  <a:pt x="1166" y="2959"/>
                </a:lnTo>
                <a:lnTo>
                  <a:pt x="1166" y="2960"/>
                </a:lnTo>
                <a:lnTo>
                  <a:pt x="1176" y="2978"/>
                </a:lnTo>
                <a:lnTo>
                  <a:pt x="1190" y="2990"/>
                </a:lnTo>
                <a:lnTo>
                  <a:pt x="1209" y="2999"/>
                </a:lnTo>
                <a:lnTo>
                  <a:pt x="1232" y="3006"/>
                </a:lnTo>
                <a:lnTo>
                  <a:pt x="1255" y="3011"/>
                </a:lnTo>
                <a:lnTo>
                  <a:pt x="1277" y="3015"/>
                </a:lnTo>
                <a:lnTo>
                  <a:pt x="1286" y="3069"/>
                </a:lnTo>
                <a:lnTo>
                  <a:pt x="1271" y="3077"/>
                </a:lnTo>
                <a:lnTo>
                  <a:pt x="1255" y="3091"/>
                </a:lnTo>
                <a:lnTo>
                  <a:pt x="1243" y="3107"/>
                </a:lnTo>
                <a:lnTo>
                  <a:pt x="1236" y="3126"/>
                </a:lnTo>
                <a:lnTo>
                  <a:pt x="1241" y="3137"/>
                </a:lnTo>
                <a:lnTo>
                  <a:pt x="1243" y="3151"/>
                </a:lnTo>
                <a:lnTo>
                  <a:pt x="1243" y="3168"/>
                </a:lnTo>
                <a:lnTo>
                  <a:pt x="1229" y="3172"/>
                </a:lnTo>
                <a:lnTo>
                  <a:pt x="1218" y="3175"/>
                </a:lnTo>
                <a:lnTo>
                  <a:pt x="1204" y="3180"/>
                </a:lnTo>
                <a:lnTo>
                  <a:pt x="1204" y="3194"/>
                </a:lnTo>
                <a:lnTo>
                  <a:pt x="1213" y="3201"/>
                </a:lnTo>
                <a:lnTo>
                  <a:pt x="1223" y="3212"/>
                </a:lnTo>
                <a:lnTo>
                  <a:pt x="1234" y="3226"/>
                </a:lnTo>
                <a:lnTo>
                  <a:pt x="1246" y="3240"/>
                </a:lnTo>
                <a:lnTo>
                  <a:pt x="1255" y="3252"/>
                </a:lnTo>
                <a:lnTo>
                  <a:pt x="1258" y="3261"/>
                </a:lnTo>
                <a:lnTo>
                  <a:pt x="1253" y="3262"/>
                </a:lnTo>
                <a:lnTo>
                  <a:pt x="1250" y="3262"/>
                </a:lnTo>
                <a:lnTo>
                  <a:pt x="1243" y="3264"/>
                </a:lnTo>
                <a:lnTo>
                  <a:pt x="1236" y="3264"/>
                </a:lnTo>
                <a:lnTo>
                  <a:pt x="1234" y="3275"/>
                </a:lnTo>
                <a:lnTo>
                  <a:pt x="1230" y="3285"/>
                </a:lnTo>
                <a:lnTo>
                  <a:pt x="1229" y="3296"/>
                </a:lnTo>
                <a:lnTo>
                  <a:pt x="1222" y="3297"/>
                </a:lnTo>
                <a:lnTo>
                  <a:pt x="1215" y="3303"/>
                </a:lnTo>
                <a:lnTo>
                  <a:pt x="1209" y="3306"/>
                </a:lnTo>
                <a:lnTo>
                  <a:pt x="1204" y="3304"/>
                </a:lnTo>
                <a:lnTo>
                  <a:pt x="1201" y="3303"/>
                </a:lnTo>
                <a:lnTo>
                  <a:pt x="1199" y="3299"/>
                </a:lnTo>
                <a:lnTo>
                  <a:pt x="1197" y="3297"/>
                </a:lnTo>
                <a:lnTo>
                  <a:pt x="1194" y="3296"/>
                </a:lnTo>
                <a:lnTo>
                  <a:pt x="1194" y="3315"/>
                </a:lnTo>
                <a:lnTo>
                  <a:pt x="1202" y="3325"/>
                </a:lnTo>
                <a:lnTo>
                  <a:pt x="1208" y="3341"/>
                </a:lnTo>
                <a:lnTo>
                  <a:pt x="1209" y="3360"/>
                </a:lnTo>
                <a:lnTo>
                  <a:pt x="1188" y="3365"/>
                </a:lnTo>
                <a:lnTo>
                  <a:pt x="1171" y="3371"/>
                </a:lnTo>
                <a:lnTo>
                  <a:pt x="1152" y="3376"/>
                </a:lnTo>
                <a:lnTo>
                  <a:pt x="1152" y="3367"/>
                </a:lnTo>
                <a:lnTo>
                  <a:pt x="1150" y="3365"/>
                </a:lnTo>
                <a:lnTo>
                  <a:pt x="1148" y="3364"/>
                </a:lnTo>
                <a:lnTo>
                  <a:pt x="1148" y="3362"/>
                </a:lnTo>
                <a:lnTo>
                  <a:pt x="1148" y="3360"/>
                </a:lnTo>
                <a:lnTo>
                  <a:pt x="1147" y="3357"/>
                </a:lnTo>
                <a:lnTo>
                  <a:pt x="1134" y="3357"/>
                </a:lnTo>
                <a:lnTo>
                  <a:pt x="1126" y="3355"/>
                </a:lnTo>
                <a:lnTo>
                  <a:pt x="1117" y="3357"/>
                </a:lnTo>
                <a:lnTo>
                  <a:pt x="1105" y="3357"/>
                </a:lnTo>
                <a:lnTo>
                  <a:pt x="1099" y="3341"/>
                </a:lnTo>
                <a:lnTo>
                  <a:pt x="1091" y="3331"/>
                </a:lnTo>
                <a:lnTo>
                  <a:pt x="1080" y="3322"/>
                </a:lnTo>
                <a:lnTo>
                  <a:pt x="1063" y="3318"/>
                </a:lnTo>
                <a:lnTo>
                  <a:pt x="1063" y="3311"/>
                </a:lnTo>
                <a:lnTo>
                  <a:pt x="1063" y="3308"/>
                </a:lnTo>
                <a:lnTo>
                  <a:pt x="1065" y="3304"/>
                </a:lnTo>
                <a:lnTo>
                  <a:pt x="1065" y="3301"/>
                </a:lnTo>
                <a:lnTo>
                  <a:pt x="1063" y="3299"/>
                </a:lnTo>
                <a:lnTo>
                  <a:pt x="1058" y="3296"/>
                </a:lnTo>
                <a:lnTo>
                  <a:pt x="1052" y="3296"/>
                </a:lnTo>
                <a:lnTo>
                  <a:pt x="1049" y="3294"/>
                </a:lnTo>
                <a:lnTo>
                  <a:pt x="1044" y="3294"/>
                </a:lnTo>
                <a:lnTo>
                  <a:pt x="1040" y="3290"/>
                </a:lnTo>
                <a:lnTo>
                  <a:pt x="1037" y="3287"/>
                </a:lnTo>
                <a:lnTo>
                  <a:pt x="1033" y="3283"/>
                </a:lnTo>
                <a:lnTo>
                  <a:pt x="1033" y="3280"/>
                </a:lnTo>
                <a:lnTo>
                  <a:pt x="1033" y="3278"/>
                </a:lnTo>
                <a:lnTo>
                  <a:pt x="1033" y="3275"/>
                </a:lnTo>
                <a:lnTo>
                  <a:pt x="1033" y="3273"/>
                </a:lnTo>
                <a:lnTo>
                  <a:pt x="1033" y="3271"/>
                </a:lnTo>
                <a:lnTo>
                  <a:pt x="1031" y="3269"/>
                </a:lnTo>
                <a:lnTo>
                  <a:pt x="1028" y="3268"/>
                </a:lnTo>
                <a:lnTo>
                  <a:pt x="1024" y="3269"/>
                </a:lnTo>
                <a:lnTo>
                  <a:pt x="1019" y="3269"/>
                </a:lnTo>
                <a:lnTo>
                  <a:pt x="1016" y="3269"/>
                </a:lnTo>
                <a:lnTo>
                  <a:pt x="1012" y="3268"/>
                </a:lnTo>
                <a:lnTo>
                  <a:pt x="1007" y="3266"/>
                </a:lnTo>
                <a:lnTo>
                  <a:pt x="1002" y="3264"/>
                </a:lnTo>
                <a:lnTo>
                  <a:pt x="1002" y="3252"/>
                </a:lnTo>
                <a:lnTo>
                  <a:pt x="989" y="3252"/>
                </a:lnTo>
                <a:lnTo>
                  <a:pt x="991" y="3240"/>
                </a:lnTo>
                <a:lnTo>
                  <a:pt x="995" y="3233"/>
                </a:lnTo>
                <a:lnTo>
                  <a:pt x="1000" y="3226"/>
                </a:lnTo>
                <a:lnTo>
                  <a:pt x="1005" y="3217"/>
                </a:lnTo>
                <a:lnTo>
                  <a:pt x="986" y="3217"/>
                </a:lnTo>
                <a:lnTo>
                  <a:pt x="986" y="3214"/>
                </a:lnTo>
                <a:lnTo>
                  <a:pt x="983" y="3214"/>
                </a:lnTo>
                <a:lnTo>
                  <a:pt x="983" y="3219"/>
                </a:lnTo>
                <a:lnTo>
                  <a:pt x="981" y="3222"/>
                </a:lnTo>
                <a:lnTo>
                  <a:pt x="981" y="3224"/>
                </a:lnTo>
                <a:lnTo>
                  <a:pt x="981" y="3226"/>
                </a:lnTo>
                <a:lnTo>
                  <a:pt x="979" y="3226"/>
                </a:lnTo>
                <a:lnTo>
                  <a:pt x="977" y="3228"/>
                </a:lnTo>
                <a:lnTo>
                  <a:pt x="974" y="3229"/>
                </a:lnTo>
                <a:lnTo>
                  <a:pt x="962" y="3236"/>
                </a:lnTo>
                <a:lnTo>
                  <a:pt x="944" y="3241"/>
                </a:lnTo>
                <a:lnTo>
                  <a:pt x="948" y="3207"/>
                </a:lnTo>
                <a:lnTo>
                  <a:pt x="944" y="3198"/>
                </a:lnTo>
                <a:lnTo>
                  <a:pt x="941" y="3194"/>
                </a:lnTo>
                <a:lnTo>
                  <a:pt x="939" y="3193"/>
                </a:lnTo>
                <a:lnTo>
                  <a:pt x="939" y="3189"/>
                </a:lnTo>
                <a:lnTo>
                  <a:pt x="941" y="3184"/>
                </a:lnTo>
                <a:lnTo>
                  <a:pt x="944" y="3172"/>
                </a:lnTo>
                <a:lnTo>
                  <a:pt x="937" y="3168"/>
                </a:lnTo>
                <a:lnTo>
                  <a:pt x="932" y="3165"/>
                </a:lnTo>
                <a:lnTo>
                  <a:pt x="927" y="3159"/>
                </a:lnTo>
                <a:lnTo>
                  <a:pt x="921" y="3156"/>
                </a:lnTo>
                <a:lnTo>
                  <a:pt x="916" y="3152"/>
                </a:lnTo>
                <a:lnTo>
                  <a:pt x="883" y="3149"/>
                </a:lnTo>
                <a:lnTo>
                  <a:pt x="883" y="3140"/>
                </a:lnTo>
                <a:lnTo>
                  <a:pt x="878" y="3132"/>
                </a:lnTo>
                <a:lnTo>
                  <a:pt x="876" y="3123"/>
                </a:lnTo>
                <a:lnTo>
                  <a:pt x="880" y="3114"/>
                </a:lnTo>
                <a:lnTo>
                  <a:pt x="883" y="3105"/>
                </a:lnTo>
                <a:lnTo>
                  <a:pt x="887" y="3095"/>
                </a:lnTo>
                <a:lnTo>
                  <a:pt x="855" y="3098"/>
                </a:lnTo>
                <a:lnTo>
                  <a:pt x="852" y="3088"/>
                </a:lnTo>
                <a:lnTo>
                  <a:pt x="845" y="3072"/>
                </a:lnTo>
                <a:lnTo>
                  <a:pt x="845" y="3055"/>
                </a:lnTo>
                <a:lnTo>
                  <a:pt x="848" y="3037"/>
                </a:lnTo>
                <a:lnTo>
                  <a:pt x="853" y="3039"/>
                </a:lnTo>
                <a:lnTo>
                  <a:pt x="859" y="3039"/>
                </a:lnTo>
                <a:lnTo>
                  <a:pt x="862" y="3041"/>
                </a:lnTo>
                <a:lnTo>
                  <a:pt x="866" y="3043"/>
                </a:lnTo>
                <a:lnTo>
                  <a:pt x="871" y="3046"/>
                </a:lnTo>
                <a:lnTo>
                  <a:pt x="871" y="3022"/>
                </a:lnTo>
                <a:lnTo>
                  <a:pt x="867" y="3020"/>
                </a:lnTo>
                <a:lnTo>
                  <a:pt x="866" y="3016"/>
                </a:lnTo>
                <a:lnTo>
                  <a:pt x="862" y="3015"/>
                </a:lnTo>
                <a:lnTo>
                  <a:pt x="860" y="3013"/>
                </a:lnTo>
                <a:lnTo>
                  <a:pt x="855" y="3011"/>
                </a:lnTo>
                <a:lnTo>
                  <a:pt x="850" y="3008"/>
                </a:lnTo>
                <a:lnTo>
                  <a:pt x="843" y="3004"/>
                </a:lnTo>
                <a:lnTo>
                  <a:pt x="836" y="3002"/>
                </a:lnTo>
                <a:lnTo>
                  <a:pt x="829" y="2999"/>
                </a:lnTo>
                <a:lnTo>
                  <a:pt x="824" y="3008"/>
                </a:lnTo>
                <a:lnTo>
                  <a:pt x="817" y="3009"/>
                </a:lnTo>
                <a:lnTo>
                  <a:pt x="810" y="3009"/>
                </a:lnTo>
                <a:lnTo>
                  <a:pt x="797" y="3006"/>
                </a:lnTo>
                <a:lnTo>
                  <a:pt x="797" y="2983"/>
                </a:lnTo>
                <a:lnTo>
                  <a:pt x="803" y="2981"/>
                </a:lnTo>
                <a:lnTo>
                  <a:pt x="808" y="2978"/>
                </a:lnTo>
                <a:lnTo>
                  <a:pt x="811" y="2974"/>
                </a:lnTo>
                <a:lnTo>
                  <a:pt x="815" y="2971"/>
                </a:lnTo>
                <a:lnTo>
                  <a:pt x="817" y="2964"/>
                </a:lnTo>
                <a:lnTo>
                  <a:pt x="813" y="2953"/>
                </a:lnTo>
                <a:lnTo>
                  <a:pt x="815" y="2941"/>
                </a:lnTo>
                <a:lnTo>
                  <a:pt x="818" y="2926"/>
                </a:lnTo>
                <a:lnTo>
                  <a:pt x="820" y="2906"/>
                </a:lnTo>
                <a:lnTo>
                  <a:pt x="815" y="2906"/>
                </a:lnTo>
                <a:lnTo>
                  <a:pt x="808" y="2905"/>
                </a:lnTo>
                <a:lnTo>
                  <a:pt x="804" y="2903"/>
                </a:lnTo>
                <a:lnTo>
                  <a:pt x="801" y="2899"/>
                </a:lnTo>
                <a:lnTo>
                  <a:pt x="797" y="2896"/>
                </a:lnTo>
                <a:lnTo>
                  <a:pt x="796" y="2891"/>
                </a:lnTo>
                <a:lnTo>
                  <a:pt x="794" y="2884"/>
                </a:lnTo>
                <a:lnTo>
                  <a:pt x="797" y="2882"/>
                </a:lnTo>
                <a:lnTo>
                  <a:pt x="801" y="2880"/>
                </a:lnTo>
                <a:lnTo>
                  <a:pt x="803" y="2880"/>
                </a:lnTo>
                <a:lnTo>
                  <a:pt x="804" y="2878"/>
                </a:lnTo>
                <a:lnTo>
                  <a:pt x="808" y="2877"/>
                </a:lnTo>
                <a:lnTo>
                  <a:pt x="813" y="2877"/>
                </a:lnTo>
                <a:lnTo>
                  <a:pt x="813" y="2861"/>
                </a:lnTo>
                <a:lnTo>
                  <a:pt x="832" y="2861"/>
                </a:lnTo>
                <a:lnTo>
                  <a:pt x="832" y="2864"/>
                </a:lnTo>
                <a:lnTo>
                  <a:pt x="836" y="2864"/>
                </a:lnTo>
                <a:lnTo>
                  <a:pt x="836" y="2870"/>
                </a:lnTo>
                <a:lnTo>
                  <a:pt x="836" y="2873"/>
                </a:lnTo>
                <a:lnTo>
                  <a:pt x="836" y="2875"/>
                </a:lnTo>
                <a:lnTo>
                  <a:pt x="834" y="2877"/>
                </a:lnTo>
                <a:lnTo>
                  <a:pt x="836" y="2878"/>
                </a:lnTo>
                <a:lnTo>
                  <a:pt x="836" y="2880"/>
                </a:lnTo>
                <a:lnTo>
                  <a:pt x="839" y="2884"/>
                </a:lnTo>
                <a:lnTo>
                  <a:pt x="843" y="2885"/>
                </a:lnTo>
                <a:lnTo>
                  <a:pt x="846" y="2885"/>
                </a:lnTo>
                <a:lnTo>
                  <a:pt x="850" y="2887"/>
                </a:lnTo>
                <a:lnTo>
                  <a:pt x="855" y="2887"/>
                </a:lnTo>
                <a:lnTo>
                  <a:pt x="855" y="2880"/>
                </a:lnTo>
                <a:lnTo>
                  <a:pt x="855" y="2871"/>
                </a:lnTo>
                <a:lnTo>
                  <a:pt x="852" y="2856"/>
                </a:lnTo>
                <a:lnTo>
                  <a:pt x="846" y="2837"/>
                </a:lnTo>
                <a:lnTo>
                  <a:pt x="839" y="2816"/>
                </a:lnTo>
                <a:lnTo>
                  <a:pt x="832" y="2795"/>
                </a:lnTo>
                <a:lnTo>
                  <a:pt x="825" y="2774"/>
                </a:lnTo>
                <a:lnTo>
                  <a:pt x="818" y="2760"/>
                </a:lnTo>
                <a:lnTo>
                  <a:pt x="813" y="2749"/>
                </a:lnTo>
                <a:lnTo>
                  <a:pt x="813" y="2756"/>
                </a:lnTo>
                <a:lnTo>
                  <a:pt x="808" y="2763"/>
                </a:lnTo>
                <a:lnTo>
                  <a:pt x="803" y="2774"/>
                </a:lnTo>
                <a:lnTo>
                  <a:pt x="801" y="2782"/>
                </a:lnTo>
                <a:lnTo>
                  <a:pt x="801" y="2788"/>
                </a:lnTo>
                <a:lnTo>
                  <a:pt x="810" y="2796"/>
                </a:lnTo>
                <a:lnTo>
                  <a:pt x="815" y="2803"/>
                </a:lnTo>
                <a:lnTo>
                  <a:pt x="820" y="2814"/>
                </a:lnTo>
                <a:lnTo>
                  <a:pt x="820" y="2830"/>
                </a:lnTo>
                <a:lnTo>
                  <a:pt x="813" y="2830"/>
                </a:lnTo>
                <a:lnTo>
                  <a:pt x="804" y="2833"/>
                </a:lnTo>
                <a:lnTo>
                  <a:pt x="794" y="2835"/>
                </a:lnTo>
                <a:lnTo>
                  <a:pt x="782" y="2835"/>
                </a:lnTo>
                <a:lnTo>
                  <a:pt x="780" y="2824"/>
                </a:lnTo>
                <a:lnTo>
                  <a:pt x="778" y="2816"/>
                </a:lnTo>
                <a:lnTo>
                  <a:pt x="775" y="2803"/>
                </a:lnTo>
                <a:lnTo>
                  <a:pt x="773" y="2800"/>
                </a:lnTo>
                <a:lnTo>
                  <a:pt x="770" y="2796"/>
                </a:lnTo>
                <a:lnTo>
                  <a:pt x="764" y="2791"/>
                </a:lnTo>
                <a:lnTo>
                  <a:pt x="761" y="2788"/>
                </a:lnTo>
                <a:lnTo>
                  <a:pt x="759" y="2784"/>
                </a:lnTo>
                <a:lnTo>
                  <a:pt x="761" y="2774"/>
                </a:lnTo>
                <a:lnTo>
                  <a:pt x="764" y="2763"/>
                </a:lnTo>
                <a:lnTo>
                  <a:pt x="763" y="2749"/>
                </a:lnTo>
                <a:lnTo>
                  <a:pt x="761" y="2746"/>
                </a:lnTo>
                <a:lnTo>
                  <a:pt x="757" y="2742"/>
                </a:lnTo>
                <a:lnTo>
                  <a:pt x="754" y="2741"/>
                </a:lnTo>
                <a:lnTo>
                  <a:pt x="750" y="2739"/>
                </a:lnTo>
                <a:lnTo>
                  <a:pt x="747" y="2737"/>
                </a:lnTo>
                <a:lnTo>
                  <a:pt x="743" y="2734"/>
                </a:lnTo>
                <a:lnTo>
                  <a:pt x="743" y="2692"/>
                </a:lnTo>
                <a:lnTo>
                  <a:pt x="736" y="2688"/>
                </a:lnTo>
                <a:lnTo>
                  <a:pt x="740" y="2634"/>
                </a:lnTo>
                <a:lnTo>
                  <a:pt x="738" y="2629"/>
                </a:lnTo>
                <a:lnTo>
                  <a:pt x="733" y="2624"/>
                </a:lnTo>
                <a:lnTo>
                  <a:pt x="729" y="2620"/>
                </a:lnTo>
                <a:lnTo>
                  <a:pt x="724" y="2615"/>
                </a:lnTo>
                <a:lnTo>
                  <a:pt x="721" y="2611"/>
                </a:lnTo>
                <a:lnTo>
                  <a:pt x="708" y="2592"/>
                </a:lnTo>
                <a:lnTo>
                  <a:pt x="698" y="2568"/>
                </a:lnTo>
                <a:lnTo>
                  <a:pt x="689" y="2542"/>
                </a:lnTo>
                <a:lnTo>
                  <a:pt x="686" y="2515"/>
                </a:lnTo>
                <a:lnTo>
                  <a:pt x="701" y="2515"/>
                </a:lnTo>
                <a:lnTo>
                  <a:pt x="705" y="2498"/>
                </a:lnTo>
                <a:lnTo>
                  <a:pt x="707" y="2475"/>
                </a:lnTo>
                <a:lnTo>
                  <a:pt x="707" y="2453"/>
                </a:lnTo>
                <a:lnTo>
                  <a:pt x="705" y="2432"/>
                </a:lnTo>
                <a:lnTo>
                  <a:pt x="714" y="2414"/>
                </a:lnTo>
                <a:lnTo>
                  <a:pt x="717" y="2395"/>
                </a:lnTo>
                <a:lnTo>
                  <a:pt x="717" y="2374"/>
                </a:lnTo>
                <a:lnTo>
                  <a:pt x="715" y="2353"/>
                </a:lnTo>
                <a:lnTo>
                  <a:pt x="714" y="2332"/>
                </a:lnTo>
                <a:lnTo>
                  <a:pt x="714" y="2316"/>
                </a:lnTo>
                <a:lnTo>
                  <a:pt x="715" y="2306"/>
                </a:lnTo>
                <a:lnTo>
                  <a:pt x="719" y="2295"/>
                </a:lnTo>
                <a:lnTo>
                  <a:pt x="717" y="2285"/>
                </a:lnTo>
                <a:lnTo>
                  <a:pt x="703" y="2254"/>
                </a:lnTo>
                <a:lnTo>
                  <a:pt x="688" y="2222"/>
                </a:lnTo>
                <a:lnTo>
                  <a:pt x="675" y="2189"/>
                </a:lnTo>
                <a:lnTo>
                  <a:pt x="674" y="2175"/>
                </a:lnTo>
                <a:lnTo>
                  <a:pt x="677" y="2166"/>
                </a:lnTo>
                <a:lnTo>
                  <a:pt x="682" y="2158"/>
                </a:lnTo>
                <a:lnTo>
                  <a:pt x="684" y="2147"/>
                </a:lnTo>
                <a:lnTo>
                  <a:pt x="682" y="2135"/>
                </a:lnTo>
                <a:lnTo>
                  <a:pt x="679" y="2128"/>
                </a:lnTo>
                <a:lnTo>
                  <a:pt x="672" y="2123"/>
                </a:lnTo>
                <a:lnTo>
                  <a:pt x="667" y="2116"/>
                </a:lnTo>
                <a:lnTo>
                  <a:pt x="663" y="2109"/>
                </a:lnTo>
                <a:lnTo>
                  <a:pt x="663" y="2096"/>
                </a:lnTo>
                <a:lnTo>
                  <a:pt x="665" y="2095"/>
                </a:lnTo>
                <a:lnTo>
                  <a:pt x="667" y="2091"/>
                </a:lnTo>
                <a:lnTo>
                  <a:pt x="668" y="2089"/>
                </a:lnTo>
                <a:lnTo>
                  <a:pt x="672" y="2086"/>
                </a:lnTo>
                <a:lnTo>
                  <a:pt x="674" y="2083"/>
                </a:lnTo>
                <a:lnTo>
                  <a:pt x="675" y="2081"/>
                </a:lnTo>
                <a:lnTo>
                  <a:pt x="679" y="1959"/>
                </a:lnTo>
                <a:lnTo>
                  <a:pt x="675" y="1950"/>
                </a:lnTo>
                <a:lnTo>
                  <a:pt x="670" y="1939"/>
                </a:lnTo>
                <a:lnTo>
                  <a:pt x="672" y="1924"/>
                </a:lnTo>
                <a:lnTo>
                  <a:pt x="672" y="1922"/>
                </a:lnTo>
                <a:lnTo>
                  <a:pt x="674" y="1920"/>
                </a:lnTo>
                <a:lnTo>
                  <a:pt x="675" y="1920"/>
                </a:lnTo>
                <a:lnTo>
                  <a:pt x="677" y="1918"/>
                </a:lnTo>
                <a:lnTo>
                  <a:pt x="679" y="1917"/>
                </a:lnTo>
                <a:lnTo>
                  <a:pt x="679" y="1913"/>
                </a:lnTo>
                <a:lnTo>
                  <a:pt x="679" y="1908"/>
                </a:lnTo>
                <a:lnTo>
                  <a:pt x="677" y="1906"/>
                </a:lnTo>
                <a:lnTo>
                  <a:pt x="675" y="1904"/>
                </a:lnTo>
                <a:lnTo>
                  <a:pt x="674" y="1901"/>
                </a:lnTo>
                <a:lnTo>
                  <a:pt x="670" y="1897"/>
                </a:lnTo>
                <a:lnTo>
                  <a:pt x="668" y="1896"/>
                </a:lnTo>
                <a:lnTo>
                  <a:pt x="667" y="1894"/>
                </a:lnTo>
                <a:lnTo>
                  <a:pt x="667" y="1836"/>
                </a:lnTo>
                <a:lnTo>
                  <a:pt x="661" y="1828"/>
                </a:lnTo>
                <a:lnTo>
                  <a:pt x="656" y="1819"/>
                </a:lnTo>
                <a:lnTo>
                  <a:pt x="653" y="1805"/>
                </a:lnTo>
                <a:lnTo>
                  <a:pt x="661" y="1796"/>
                </a:lnTo>
                <a:lnTo>
                  <a:pt x="667" y="1784"/>
                </a:lnTo>
                <a:lnTo>
                  <a:pt x="668" y="1768"/>
                </a:lnTo>
                <a:lnTo>
                  <a:pt x="668" y="1751"/>
                </a:lnTo>
                <a:lnTo>
                  <a:pt x="668" y="1733"/>
                </a:lnTo>
                <a:lnTo>
                  <a:pt x="667" y="1716"/>
                </a:lnTo>
                <a:lnTo>
                  <a:pt x="663" y="1709"/>
                </a:lnTo>
                <a:lnTo>
                  <a:pt x="660" y="1692"/>
                </a:lnTo>
                <a:lnTo>
                  <a:pt x="654" y="1671"/>
                </a:lnTo>
                <a:lnTo>
                  <a:pt x="647" y="1644"/>
                </a:lnTo>
                <a:lnTo>
                  <a:pt x="642" y="1620"/>
                </a:lnTo>
                <a:lnTo>
                  <a:pt x="639" y="1597"/>
                </a:lnTo>
                <a:lnTo>
                  <a:pt x="635" y="1578"/>
                </a:lnTo>
                <a:lnTo>
                  <a:pt x="633" y="1568"/>
                </a:lnTo>
                <a:lnTo>
                  <a:pt x="611" y="1555"/>
                </a:lnTo>
                <a:lnTo>
                  <a:pt x="592" y="1540"/>
                </a:lnTo>
                <a:lnTo>
                  <a:pt x="576" y="1526"/>
                </a:lnTo>
                <a:lnTo>
                  <a:pt x="558" y="1510"/>
                </a:lnTo>
                <a:lnTo>
                  <a:pt x="541" y="1498"/>
                </a:lnTo>
                <a:lnTo>
                  <a:pt x="516" y="1487"/>
                </a:lnTo>
                <a:lnTo>
                  <a:pt x="490" y="1480"/>
                </a:lnTo>
                <a:lnTo>
                  <a:pt x="462" y="1473"/>
                </a:lnTo>
                <a:lnTo>
                  <a:pt x="441" y="1463"/>
                </a:lnTo>
                <a:lnTo>
                  <a:pt x="436" y="1459"/>
                </a:lnTo>
                <a:lnTo>
                  <a:pt x="433" y="1454"/>
                </a:lnTo>
                <a:lnTo>
                  <a:pt x="427" y="1449"/>
                </a:lnTo>
                <a:lnTo>
                  <a:pt x="422" y="1444"/>
                </a:lnTo>
                <a:lnTo>
                  <a:pt x="417" y="1440"/>
                </a:lnTo>
                <a:lnTo>
                  <a:pt x="405" y="1435"/>
                </a:lnTo>
                <a:lnTo>
                  <a:pt x="393" y="1433"/>
                </a:lnTo>
                <a:lnTo>
                  <a:pt x="379" y="1430"/>
                </a:lnTo>
                <a:lnTo>
                  <a:pt x="368" y="1424"/>
                </a:lnTo>
                <a:lnTo>
                  <a:pt x="365" y="1409"/>
                </a:lnTo>
                <a:lnTo>
                  <a:pt x="349" y="1397"/>
                </a:lnTo>
                <a:lnTo>
                  <a:pt x="333" y="1383"/>
                </a:lnTo>
                <a:lnTo>
                  <a:pt x="302" y="1356"/>
                </a:lnTo>
                <a:lnTo>
                  <a:pt x="298" y="1309"/>
                </a:lnTo>
                <a:lnTo>
                  <a:pt x="290" y="1295"/>
                </a:lnTo>
                <a:lnTo>
                  <a:pt x="277" y="1283"/>
                </a:lnTo>
                <a:lnTo>
                  <a:pt x="263" y="1271"/>
                </a:lnTo>
                <a:lnTo>
                  <a:pt x="253" y="1259"/>
                </a:lnTo>
                <a:lnTo>
                  <a:pt x="249" y="1250"/>
                </a:lnTo>
                <a:lnTo>
                  <a:pt x="248" y="1239"/>
                </a:lnTo>
                <a:lnTo>
                  <a:pt x="244" y="1229"/>
                </a:lnTo>
                <a:lnTo>
                  <a:pt x="242" y="1225"/>
                </a:lnTo>
                <a:lnTo>
                  <a:pt x="239" y="1222"/>
                </a:lnTo>
                <a:lnTo>
                  <a:pt x="234" y="1220"/>
                </a:lnTo>
                <a:lnTo>
                  <a:pt x="228" y="1219"/>
                </a:lnTo>
                <a:lnTo>
                  <a:pt x="225" y="1217"/>
                </a:lnTo>
                <a:lnTo>
                  <a:pt x="221" y="1213"/>
                </a:lnTo>
                <a:lnTo>
                  <a:pt x="218" y="1208"/>
                </a:lnTo>
                <a:lnTo>
                  <a:pt x="216" y="1203"/>
                </a:lnTo>
                <a:lnTo>
                  <a:pt x="215" y="1198"/>
                </a:lnTo>
                <a:lnTo>
                  <a:pt x="213" y="1192"/>
                </a:lnTo>
                <a:lnTo>
                  <a:pt x="211" y="1187"/>
                </a:lnTo>
                <a:lnTo>
                  <a:pt x="199" y="1182"/>
                </a:lnTo>
                <a:lnTo>
                  <a:pt x="195" y="1159"/>
                </a:lnTo>
                <a:lnTo>
                  <a:pt x="185" y="1142"/>
                </a:lnTo>
                <a:lnTo>
                  <a:pt x="171" y="1124"/>
                </a:lnTo>
                <a:lnTo>
                  <a:pt x="160" y="1107"/>
                </a:lnTo>
                <a:lnTo>
                  <a:pt x="157" y="1095"/>
                </a:lnTo>
                <a:lnTo>
                  <a:pt x="157" y="1086"/>
                </a:lnTo>
                <a:lnTo>
                  <a:pt x="153" y="1075"/>
                </a:lnTo>
                <a:lnTo>
                  <a:pt x="139" y="1060"/>
                </a:lnTo>
                <a:lnTo>
                  <a:pt x="124" y="1047"/>
                </a:lnTo>
                <a:lnTo>
                  <a:pt x="110" y="1033"/>
                </a:lnTo>
                <a:lnTo>
                  <a:pt x="101" y="1018"/>
                </a:lnTo>
                <a:lnTo>
                  <a:pt x="92" y="1000"/>
                </a:lnTo>
                <a:lnTo>
                  <a:pt x="80" y="983"/>
                </a:lnTo>
                <a:lnTo>
                  <a:pt x="68" y="972"/>
                </a:lnTo>
                <a:lnTo>
                  <a:pt x="56" y="965"/>
                </a:lnTo>
                <a:lnTo>
                  <a:pt x="45" y="962"/>
                </a:lnTo>
                <a:lnTo>
                  <a:pt x="35" y="958"/>
                </a:lnTo>
                <a:lnTo>
                  <a:pt x="26" y="951"/>
                </a:lnTo>
                <a:lnTo>
                  <a:pt x="19" y="943"/>
                </a:lnTo>
                <a:lnTo>
                  <a:pt x="14" y="929"/>
                </a:lnTo>
                <a:lnTo>
                  <a:pt x="19" y="918"/>
                </a:lnTo>
                <a:lnTo>
                  <a:pt x="16" y="908"/>
                </a:lnTo>
                <a:lnTo>
                  <a:pt x="9" y="896"/>
                </a:lnTo>
                <a:lnTo>
                  <a:pt x="2" y="882"/>
                </a:lnTo>
                <a:lnTo>
                  <a:pt x="0" y="868"/>
                </a:lnTo>
                <a:lnTo>
                  <a:pt x="3" y="852"/>
                </a:lnTo>
                <a:lnTo>
                  <a:pt x="14" y="833"/>
                </a:lnTo>
                <a:lnTo>
                  <a:pt x="29" y="815"/>
                </a:lnTo>
                <a:lnTo>
                  <a:pt x="50" y="801"/>
                </a:lnTo>
                <a:lnTo>
                  <a:pt x="71" y="791"/>
                </a:lnTo>
                <a:lnTo>
                  <a:pt x="77" y="772"/>
                </a:lnTo>
                <a:lnTo>
                  <a:pt x="64" y="772"/>
                </a:lnTo>
                <a:lnTo>
                  <a:pt x="52" y="777"/>
                </a:lnTo>
                <a:lnTo>
                  <a:pt x="42" y="775"/>
                </a:lnTo>
                <a:lnTo>
                  <a:pt x="31" y="770"/>
                </a:lnTo>
                <a:lnTo>
                  <a:pt x="21" y="765"/>
                </a:lnTo>
                <a:lnTo>
                  <a:pt x="10" y="761"/>
                </a:lnTo>
                <a:lnTo>
                  <a:pt x="10" y="733"/>
                </a:lnTo>
                <a:lnTo>
                  <a:pt x="16" y="733"/>
                </a:lnTo>
                <a:lnTo>
                  <a:pt x="17" y="732"/>
                </a:lnTo>
                <a:lnTo>
                  <a:pt x="19" y="732"/>
                </a:lnTo>
                <a:lnTo>
                  <a:pt x="19" y="732"/>
                </a:lnTo>
                <a:lnTo>
                  <a:pt x="19" y="732"/>
                </a:lnTo>
                <a:lnTo>
                  <a:pt x="21" y="730"/>
                </a:lnTo>
                <a:lnTo>
                  <a:pt x="23" y="726"/>
                </a:lnTo>
                <a:lnTo>
                  <a:pt x="17" y="714"/>
                </a:lnTo>
                <a:lnTo>
                  <a:pt x="14" y="698"/>
                </a:lnTo>
                <a:lnTo>
                  <a:pt x="14" y="679"/>
                </a:lnTo>
                <a:lnTo>
                  <a:pt x="21" y="674"/>
                </a:lnTo>
                <a:lnTo>
                  <a:pt x="29" y="663"/>
                </a:lnTo>
                <a:lnTo>
                  <a:pt x="40" y="651"/>
                </a:lnTo>
                <a:lnTo>
                  <a:pt x="49" y="637"/>
                </a:lnTo>
                <a:lnTo>
                  <a:pt x="57" y="625"/>
                </a:lnTo>
                <a:lnTo>
                  <a:pt x="61" y="618"/>
                </a:lnTo>
                <a:lnTo>
                  <a:pt x="63" y="604"/>
                </a:lnTo>
                <a:lnTo>
                  <a:pt x="64" y="594"/>
                </a:lnTo>
                <a:lnTo>
                  <a:pt x="68" y="583"/>
                </a:lnTo>
                <a:lnTo>
                  <a:pt x="80" y="578"/>
                </a:lnTo>
                <a:lnTo>
                  <a:pt x="92" y="574"/>
                </a:lnTo>
                <a:lnTo>
                  <a:pt x="106" y="571"/>
                </a:lnTo>
                <a:lnTo>
                  <a:pt x="119" y="564"/>
                </a:lnTo>
                <a:lnTo>
                  <a:pt x="124" y="555"/>
                </a:lnTo>
                <a:lnTo>
                  <a:pt x="131" y="543"/>
                </a:lnTo>
                <a:lnTo>
                  <a:pt x="139" y="529"/>
                </a:lnTo>
                <a:lnTo>
                  <a:pt x="146" y="517"/>
                </a:lnTo>
                <a:lnTo>
                  <a:pt x="153" y="510"/>
                </a:lnTo>
                <a:lnTo>
                  <a:pt x="167" y="505"/>
                </a:lnTo>
                <a:lnTo>
                  <a:pt x="187" y="503"/>
                </a:lnTo>
                <a:lnTo>
                  <a:pt x="195" y="482"/>
                </a:lnTo>
                <a:lnTo>
                  <a:pt x="206" y="463"/>
                </a:lnTo>
                <a:lnTo>
                  <a:pt x="218" y="445"/>
                </a:lnTo>
                <a:lnTo>
                  <a:pt x="211" y="433"/>
                </a:lnTo>
                <a:lnTo>
                  <a:pt x="208" y="414"/>
                </a:lnTo>
                <a:lnTo>
                  <a:pt x="206" y="391"/>
                </a:lnTo>
                <a:lnTo>
                  <a:pt x="206" y="367"/>
                </a:lnTo>
                <a:lnTo>
                  <a:pt x="206" y="346"/>
                </a:lnTo>
                <a:lnTo>
                  <a:pt x="211" y="346"/>
                </a:lnTo>
                <a:lnTo>
                  <a:pt x="213" y="344"/>
                </a:lnTo>
                <a:lnTo>
                  <a:pt x="215" y="344"/>
                </a:lnTo>
                <a:lnTo>
                  <a:pt x="216" y="342"/>
                </a:lnTo>
                <a:lnTo>
                  <a:pt x="218" y="342"/>
                </a:lnTo>
                <a:lnTo>
                  <a:pt x="209" y="332"/>
                </a:lnTo>
                <a:lnTo>
                  <a:pt x="208" y="323"/>
                </a:lnTo>
                <a:lnTo>
                  <a:pt x="211" y="318"/>
                </a:lnTo>
                <a:lnTo>
                  <a:pt x="213" y="313"/>
                </a:lnTo>
                <a:lnTo>
                  <a:pt x="215" y="307"/>
                </a:lnTo>
                <a:lnTo>
                  <a:pt x="209" y="297"/>
                </a:lnTo>
                <a:lnTo>
                  <a:pt x="202" y="288"/>
                </a:lnTo>
                <a:lnTo>
                  <a:pt x="195" y="278"/>
                </a:lnTo>
                <a:lnTo>
                  <a:pt x="192" y="265"/>
                </a:lnTo>
                <a:lnTo>
                  <a:pt x="213" y="248"/>
                </a:lnTo>
                <a:lnTo>
                  <a:pt x="230" y="227"/>
                </a:lnTo>
                <a:lnTo>
                  <a:pt x="225" y="225"/>
                </a:lnTo>
                <a:lnTo>
                  <a:pt x="223" y="224"/>
                </a:lnTo>
                <a:lnTo>
                  <a:pt x="221" y="224"/>
                </a:lnTo>
                <a:lnTo>
                  <a:pt x="220" y="222"/>
                </a:lnTo>
                <a:lnTo>
                  <a:pt x="220" y="220"/>
                </a:lnTo>
                <a:lnTo>
                  <a:pt x="220" y="217"/>
                </a:lnTo>
                <a:lnTo>
                  <a:pt x="218" y="211"/>
                </a:lnTo>
                <a:lnTo>
                  <a:pt x="220" y="208"/>
                </a:lnTo>
                <a:lnTo>
                  <a:pt x="223" y="203"/>
                </a:lnTo>
                <a:lnTo>
                  <a:pt x="225" y="199"/>
                </a:lnTo>
                <a:lnTo>
                  <a:pt x="228" y="199"/>
                </a:lnTo>
                <a:lnTo>
                  <a:pt x="228" y="197"/>
                </a:lnTo>
                <a:lnTo>
                  <a:pt x="230" y="197"/>
                </a:lnTo>
                <a:lnTo>
                  <a:pt x="234" y="197"/>
                </a:lnTo>
                <a:lnTo>
                  <a:pt x="237" y="196"/>
                </a:lnTo>
                <a:lnTo>
                  <a:pt x="239" y="201"/>
                </a:lnTo>
                <a:lnTo>
                  <a:pt x="241" y="204"/>
                </a:lnTo>
                <a:lnTo>
                  <a:pt x="242" y="210"/>
                </a:lnTo>
                <a:lnTo>
                  <a:pt x="244" y="215"/>
                </a:lnTo>
                <a:lnTo>
                  <a:pt x="249" y="215"/>
                </a:lnTo>
                <a:lnTo>
                  <a:pt x="244" y="196"/>
                </a:lnTo>
                <a:lnTo>
                  <a:pt x="256" y="196"/>
                </a:lnTo>
                <a:lnTo>
                  <a:pt x="256" y="183"/>
                </a:lnTo>
                <a:lnTo>
                  <a:pt x="272" y="183"/>
                </a:lnTo>
                <a:lnTo>
                  <a:pt x="277" y="171"/>
                </a:lnTo>
                <a:lnTo>
                  <a:pt x="286" y="163"/>
                </a:lnTo>
                <a:lnTo>
                  <a:pt x="295" y="154"/>
                </a:lnTo>
                <a:lnTo>
                  <a:pt x="311" y="154"/>
                </a:lnTo>
                <a:lnTo>
                  <a:pt x="312" y="138"/>
                </a:lnTo>
                <a:lnTo>
                  <a:pt x="314" y="126"/>
                </a:lnTo>
                <a:lnTo>
                  <a:pt x="316" y="115"/>
                </a:lnTo>
                <a:lnTo>
                  <a:pt x="317" y="100"/>
                </a:lnTo>
                <a:lnTo>
                  <a:pt x="328" y="91"/>
                </a:lnTo>
                <a:lnTo>
                  <a:pt x="337" y="82"/>
                </a:lnTo>
                <a:lnTo>
                  <a:pt x="347" y="75"/>
                </a:lnTo>
                <a:lnTo>
                  <a:pt x="359" y="72"/>
                </a:lnTo>
                <a:lnTo>
                  <a:pt x="379" y="68"/>
                </a:lnTo>
                <a:lnTo>
                  <a:pt x="380" y="73"/>
                </a:lnTo>
                <a:lnTo>
                  <a:pt x="380" y="75"/>
                </a:lnTo>
                <a:lnTo>
                  <a:pt x="380" y="77"/>
                </a:lnTo>
                <a:lnTo>
                  <a:pt x="382" y="79"/>
                </a:lnTo>
                <a:lnTo>
                  <a:pt x="384" y="80"/>
                </a:lnTo>
                <a:lnTo>
                  <a:pt x="384" y="77"/>
                </a:lnTo>
                <a:lnTo>
                  <a:pt x="389" y="68"/>
                </a:lnTo>
                <a:lnTo>
                  <a:pt x="393" y="61"/>
                </a:lnTo>
                <a:lnTo>
                  <a:pt x="396" y="58"/>
                </a:lnTo>
                <a:lnTo>
                  <a:pt x="403" y="54"/>
                </a:lnTo>
                <a:lnTo>
                  <a:pt x="417" y="54"/>
                </a:lnTo>
                <a:lnTo>
                  <a:pt x="426" y="54"/>
                </a:lnTo>
                <a:lnTo>
                  <a:pt x="440" y="51"/>
                </a:lnTo>
                <a:lnTo>
                  <a:pt x="455" y="46"/>
                </a:lnTo>
                <a:lnTo>
                  <a:pt x="471" y="39"/>
                </a:lnTo>
                <a:lnTo>
                  <a:pt x="483" y="32"/>
                </a:lnTo>
                <a:lnTo>
                  <a:pt x="490" y="26"/>
                </a:lnTo>
                <a:lnTo>
                  <a:pt x="492" y="23"/>
                </a:lnTo>
                <a:lnTo>
                  <a:pt x="494" y="19"/>
                </a:lnTo>
                <a:lnTo>
                  <a:pt x="494" y="14"/>
                </a:lnTo>
                <a:lnTo>
                  <a:pt x="496" y="11"/>
                </a:lnTo>
                <a:lnTo>
                  <a:pt x="499" y="7"/>
                </a:lnTo>
                <a:lnTo>
                  <a:pt x="511" y="2"/>
                </a:lnTo>
                <a:lnTo>
                  <a:pt x="527" y="0"/>
                </a:lnTo>
                <a:close/>
              </a:path>
            </a:pathLst>
          </a:custGeom>
          <a:solidFill>
            <a:schemeClr val="bg1">
              <a:lumMod val="85000"/>
            </a:schemeClr>
          </a:solidFill>
          <a:ln w="3175">
            <a:noFill/>
          </a:ln>
        </p:spPr>
        <p:txBody>
          <a:bodyPr vert="horz" wrap="square" lIns="91440" tIns="45720" rIns="91440" bIns="45720" numCol="1" anchor="t" anchorCtr="0" compatLnSpc="1">
            <a:prstTxWarp prst="textNoShape">
              <a:avLst/>
            </a:prstTxWarp>
          </a:bodyPr>
          <a:lstStyle/>
          <a:p>
            <a:endParaRPr lang="ko-KR" altLang="en-US"/>
          </a:p>
        </p:txBody>
      </p:sp>
      <p:grpSp>
        <p:nvGrpSpPr>
          <p:cNvPr id="6" name="Group 5">
            <a:extLst>
              <a:ext uri="{FF2B5EF4-FFF2-40B4-BE49-F238E27FC236}">
                <a16:creationId xmlns:a16="http://schemas.microsoft.com/office/drawing/2014/main" id="{1955C092-1933-416E-B7B3-22599CBF3D95}"/>
              </a:ext>
            </a:extLst>
          </p:cNvPr>
          <p:cNvGrpSpPr/>
          <p:nvPr/>
        </p:nvGrpSpPr>
        <p:grpSpPr>
          <a:xfrm>
            <a:off x="5003016" y="2045730"/>
            <a:ext cx="6506632" cy="2222227"/>
            <a:chOff x="3147569" y="1773210"/>
            <a:chExt cx="5282261" cy="2222227"/>
          </a:xfrm>
        </p:grpSpPr>
        <p:sp>
          <p:nvSpPr>
            <p:cNvPr id="7" name="TextBox 6">
              <a:extLst>
                <a:ext uri="{FF2B5EF4-FFF2-40B4-BE49-F238E27FC236}">
                  <a16:creationId xmlns:a16="http://schemas.microsoft.com/office/drawing/2014/main" id="{3A5EEA28-5C4C-4C4A-B4F5-F18ED8493ABC}"/>
                </a:ext>
              </a:extLst>
            </p:cNvPr>
            <p:cNvSpPr txBox="1"/>
            <p:nvPr/>
          </p:nvSpPr>
          <p:spPr>
            <a:xfrm>
              <a:off x="3147569" y="3349106"/>
              <a:ext cx="5282261" cy="646331"/>
            </a:xfrm>
            <a:prstGeom prst="rect">
              <a:avLst/>
            </a:prstGeom>
            <a:noFill/>
          </p:spPr>
          <p:txBody>
            <a:bodyPr wrap="square" rtlCol="0">
              <a:spAutoFit/>
            </a:bodyPr>
            <a:lstStyle/>
            <a:p>
              <a:pPr algn="r"/>
              <a:r>
                <a:rPr lang="en-US" altLang="ko-KR" sz="1200" dirty="0">
                  <a:solidFill>
                    <a:schemeClr val="bg1"/>
                  </a:solidFill>
                  <a:cs typeface="Arial" pitchFamily="34" charset="0"/>
                </a:rPr>
                <a:t>You can simply impress your audience and add a unique zing and appeal to your Presentations. Get a modern PowerPoint  Presentation that is beautifully designed. Easy to change colors, photos and Text</a:t>
              </a:r>
              <a:endParaRPr lang="ko-KR" altLang="en-US" sz="1200" dirty="0">
                <a:solidFill>
                  <a:schemeClr val="bg1"/>
                </a:solidFill>
                <a:cs typeface="Arial" pitchFamily="34" charset="0"/>
              </a:endParaRPr>
            </a:p>
          </p:txBody>
        </p:sp>
        <p:sp>
          <p:nvSpPr>
            <p:cNvPr id="8" name="TextBox 7">
              <a:extLst>
                <a:ext uri="{FF2B5EF4-FFF2-40B4-BE49-F238E27FC236}">
                  <a16:creationId xmlns:a16="http://schemas.microsoft.com/office/drawing/2014/main" id="{B633B341-17D3-41E1-854B-C44C28E9951E}"/>
                </a:ext>
              </a:extLst>
            </p:cNvPr>
            <p:cNvSpPr txBox="1"/>
            <p:nvPr/>
          </p:nvSpPr>
          <p:spPr>
            <a:xfrm>
              <a:off x="5472600" y="1773210"/>
              <a:ext cx="2957229" cy="1569660"/>
            </a:xfrm>
            <a:prstGeom prst="rect">
              <a:avLst/>
            </a:prstGeom>
            <a:noFill/>
          </p:spPr>
          <p:txBody>
            <a:bodyPr wrap="square" rtlCol="0">
              <a:spAutoFit/>
            </a:bodyPr>
            <a:lstStyle/>
            <a:p>
              <a:pPr algn="r"/>
              <a:r>
                <a:rPr lang="en-US" altLang="ko-KR" sz="3200" b="1" dirty="0">
                  <a:solidFill>
                    <a:schemeClr val="accent1"/>
                  </a:solidFill>
                  <a:cs typeface="Arial" pitchFamily="34" charset="0"/>
                </a:rPr>
                <a:t>Simple PowerPoint Presentation</a:t>
              </a:r>
            </a:p>
          </p:txBody>
        </p:sp>
      </p:grpSp>
      <p:sp>
        <p:nvSpPr>
          <p:cNvPr id="9" name="TextBox 8">
            <a:extLst>
              <a:ext uri="{FF2B5EF4-FFF2-40B4-BE49-F238E27FC236}">
                <a16:creationId xmlns:a16="http://schemas.microsoft.com/office/drawing/2014/main" id="{5A848B54-1A50-495C-92FC-3DD45D364B95}"/>
              </a:ext>
            </a:extLst>
          </p:cNvPr>
          <p:cNvSpPr txBox="1"/>
          <p:nvPr/>
        </p:nvSpPr>
        <p:spPr>
          <a:xfrm>
            <a:off x="9120441" y="4466516"/>
            <a:ext cx="2345662" cy="307777"/>
          </a:xfrm>
          <a:prstGeom prst="rect">
            <a:avLst/>
          </a:prstGeom>
          <a:solidFill>
            <a:schemeClr val="accent1"/>
          </a:solidFill>
        </p:spPr>
        <p:txBody>
          <a:bodyPr wrap="square" rtlCol="0" anchor="ctr">
            <a:spAutoFit/>
          </a:bodyPr>
          <a:lstStyle/>
          <a:p>
            <a:pPr algn="ctr"/>
            <a:r>
              <a:rPr lang="en-US" altLang="ko-KR" sz="1400" b="1" dirty="0">
                <a:solidFill>
                  <a:schemeClr val="bg1"/>
                </a:solidFill>
                <a:cs typeface="Arial" pitchFamily="34" charset="0"/>
              </a:rPr>
              <a:t>Contents Here</a:t>
            </a:r>
            <a:endParaRPr lang="ko-KR" altLang="en-US" sz="1400" b="1" dirty="0">
              <a:solidFill>
                <a:schemeClr val="bg1"/>
              </a:solidFill>
              <a:cs typeface="Arial" pitchFamily="34" charset="0"/>
            </a:endParaRPr>
          </a:p>
        </p:txBody>
      </p:sp>
      <p:sp>
        <p:nvSpPr>
          <p:cNvPr id="10" name="Oval 9">
            <a:extLst>
              <a:ext uri="{FF2B5EF4-FFF2-40B4-BE49-F238E27FC236}">
                <a16:creationId xmlns:a16="http://schemas.microsoft.com/office/drawing/2014/main" id="{00A93BAE-CE91-4C2B-ACC9-D48DFE7C7441}"/>
              </a:ext>
            </a:extLst>
          </p:cNvPr>
          <p:cNvSpPr/>
          <p:nvPr/>
        </p:nvSpPr>
        <p:spPr>
          <a:xfrm>
            <a:off x="6227386" y="5406424"/>
            <a:ext cx="751963" cy="75196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Oval 10">
            <a:extLst>
              <a:ext uri="{FF2B5EF4-FFF2-40B4-BE49-F238E27FC236}">
                <a16:creationId xmlns:a16="http://schemas.microsoft.com/office/drawing/2014/main" id="{8C6ADDD2-4986-43EC-B9E4-684F69B54CB2}"/>
              </a:ext>
            </a:extLst>
          </p:cNvPr>
          <p:cNvSpPr/>
          <p:nvPr/>
        </p:nvSpPr>
        <p:spPr>
          <a:xfrm>
            <a:off x="7720079" y="5406424"/>
            <a:ext cx="751963" cy="7519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Oval 11">
            <a:extLst>
              <a:ext uri="{FF2B5EF4-FFF2-40B4-BE49-F238E27FC236}">
                <a16:creationId xmlns:a16="http://schemas.microsoft.com/office/drawing/2014/main" id="{58063487-79C6-46BE-809B-4C4B090107F2}"/>
              </a:ext>
            </a:extLst>
          </p:cNvPr>
          <p:cNvSpPr/>
          <p:nvPr/>
        </p:nvSpPr>
        <p:spPr>
          <a:xfrm>
            <a:off x="9212772" y="5406424"/>
            <a:ext cx="751963" cy="7519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Oval 12">
            <a:extLst>
              <a:ext uri="{FF2B5EF4-FFF2-40B4-BE49-F238E27FC236}">
                <a16:creationId xmlns:a16="http://schemas.microsoft.com/office/drawing/2014/main" id="{37E2FA12-8276-40BC-A4E1-763950D0966D}"/>
              </a:ext>
            </a:extLst>
          </p:cNvPr>
          <p:cNvSpPr/>
          <p:nvPr/>
        </p:nvSpPr>
        <p:spPr>
          <a:xfrm>
            <a:off x="10705465" y="5406424"/>
            <a:ext cx="751963" cy="75196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Oval 5">
            <a:extLst>
              <a:ext uri="{FF2B5EF4-FFF2-40B4-BE49-F238E27FC236}">
                <a16:creationId xmlns:a16="http://schemas.microsoft.com/office/drawing/2014/main" id="{03083CCD-9216-4BD5-A9C1-7BEE78109284}"/>
              </a:ext>
            </a:extLst>
          </p:cNvPr>
          <p:cNvSpPr/>
          <p:nvPr/>
        </p:nvSpPr>
        <p:spPr>
          <a:xfrm>
            <a:off x="2356379" y="2383250"/>
            <a:ext cx="1707037" cy="1707037"/>
          </a:xfrm>
          <a:prstGeom prst="ellipse">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5" name="TextBox 14">
            <a:extLst>
              <a:ext uri="{FF2B5EF4-FFF2-40B4-BE49-F238E27FC236}">
                <a16:creationId xmlns:a16="http://schemas.microsoft.com/office/drawing/2014/main" id="{08FD9FB3-7C28-48FC-AEF2-89DB700F1DD7}"/>
              </a:ext>
            </a:extLst>
          </p:cNvPr>
          <p:cNvSpPr txBox="1"/>
          <p:nvPr/>
        </p:nvSpPr>
        <p:spPr>
          <a:xfrm>
            <a:off x="2621465" y="2913603"/>
            <a:ext cx="1176864" cy="646331"/>
          </a:xfrm>
          <a:prstGeom prst="rect">
            <a:avLst/>
          </a:prstGeom>
          <a:noFill/>
        </p:spPr>
        <p:txBody>
          <a:bodyPr wrap="square" rtlCol="0" anchor="ctr">
            <a:spAutoFit/>
          </a:bodyPr>
          <a:lstStyle/>
          <a:p>
            <a:pPr algn="ctr"/>
            <a:r>
              <a:rPr lang="en-US" altLang="ko-KR" sz="3600" b="1" dirty="0">
                <a:solidFill>
                  <a:schemeClr val="bg1"/>
                </a:solidFill>
                <a:cs typeface="Arial" pitchFamily="34" charset="0"/>
              </a:rPr>
              <a:t>85%</a:t>
            </a:r>
            <a:endParaRPr lang="ko-KR" altLang="en-US" sz="3600" b="1" dirty="0">
              <a:solidFill>
                <a:schemeClr val="bg1"/>
              </a:solidFill>
              <a:cs typeface="Arial" pitchFamily="34" charset="0"/>
            </a:endParaRPr>
          </a:p>
        </p:txBody>
      </p:sp>
      <p:sp>
        <p:nvSpPr>
          <p:cNvPr id="16" name="Rectangle 16">
            <a:extLst>
              <a:ext uri="{FF2B5EF4-FFF2-40B4-BE49-F238E27FC236}">
                <a16:creationId xmlns:a16="http://schemas.microsoft.com/office/drawing/2014/main" id="{0078BA71-2E71-40AE-9792-773119842AD9}"/>
              </a:ext>
            </a:extLst>
          </p:cNvPr>
          <p:cNvSpPr/>
          <p:nvPr/>
        </p:nvSpPr>
        <p:spPr>
          <a:xfrm rot="2700000">
            <a:off x="7996576" y="5544507"/>
            <a:ext cx="265920" cy="476745"/>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17" name="Rectangle 9">
            <a:extLst>
              <a:ext uri="{FF2B5EF4-FFF2-40B4-BE49-F238E27FC236}">
                <a16:creationId xmlns:a16="http://schemas.microsoft.com/office/drawing/2014/main" id="{1AFE6970-2155-410E-A17C-C8EBF853A0A1}"/>
              </a:ext>
            </a:extLst>
          </p:cNvPr>
          <p:cNvSpPr/>
          <p:nvPr/>
        </p:nvSpPr>
        <p:spPr>
          <a:xfrm>
            <a:off x="6446267" y="5630858"/>
            <a:ext cx="329463" cy="308407"/>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18" name="Rectangle 36">
            <a:extLst>
              <a:ext uri="{FF2B5EF4-FFF2-40B4-BE49-F238E27FC236}">
                <a16:creationId xmlns:a16="http://schemas.microsoft.com/office/drawing/2014/main" id="{99198DB1-EB28-4065-B29F-7D57D1FEAFDB}"/>
              </a:ext>
            </a:extLst>
          </p:cNvPr>
          <p:cNvSpPr/>
          <p:nvPr/>
        </p:nvSpPr>
        <p:spPr>
          <a:xfrm>
            <a:off x="9402916" y="5636435"/>
            <a:ext cx="389370" cy="325482"/>
          </a:xfrm>
          <a:custGeom>
            <a:avLst/>
            <a:gdLst/>
            <a:ahLst/>
            <a:cxnLst/>
            <a:rect l="l" t="t" r="r" b="b"/>
            <a:pathLst>
              <a:path w="3186824" h="2663936">
                <a:moveTo>
                  <a:pt x="2624444" y="2376100"/>
                </a:moveTo>
                <a:lnTo>
                  <a:pt x="2624444" y="2520100"/>
                </a:lnTo>
                <a:lnTo>
                  <a:pt x="2952463" y="2520100"/>
                </a:lnTo>
                <a:lnTo>
                  <a:pt x="2952463" y="2376100"/>
                </a:lnTo>
                <a:close/>
                <a:moveTo>
                  <a:pt x="210911" y="2376100"/>
                </a:moveTo>
                <a:lnTo>
                  <a:pt x="210911" y="2520100"/>
                </a:lnTo>
                <a:lnTo>
                  <a:pt x="538930" y="2520100"/>
                </a:lnTo>
                <a:lnTo>
                  <a:pt x="538930" y="2376100"/>
                </a:lnTo>
                <a:close/>
                <a:moveTo>
                  <a:pt x="2624444" y="2095269"/>
                </a:moveTo>
                <a:lnTo>
                  <a:pt x="2624444" y="2239269"/>
                </a:lnTo>
                <a:lnTo>
                  <a:pt x="2952463" y="2239269"/>
                </a:lnTo>
                <a:lnTo>
                  <a:pt x="2952463" y="2095269"/>
                </a:lnTo>
                <a:close/>
                <a:moveTo>
                  <a:pt x="210911" y="2095269"/>
                </a:moveTo>
                <a:lnTo>
                  <a:pt x="210911" y="2239269"/>
                </a:lnTo>
                <a:lnTo>
                  <a:pt x="538930" y="2239269"/>
                </a:lnTo>
                <a:lnTo>
                  <a:pt x="538930" y="2095269"/>
                </a:lnTo>
                <a:close/>
                <a:moveTo>
                  <a:pt x="2624444" y="1814436"/>
                </a:moveTo>
                <a:lnTo>
                  <a:pt x="2624444" y="1958436"/>
                </a:lnTo>
                <a:lnTo>
                  <a:pt x="2952463" y="1958436"/>
                </a:lnTo>
                <a:lnTo>
                  <a:pt x="2952463" y="1814436"/>
                </a:lnTo>
                <a:close/>
                <a:moveTo>
                  <a:pt x="210911" y="1814436"/>
                </a:moveTo>
                <a:lnTo>
                  <a:pt x="210911" y="1958436"/>
                </a:lnTo>
                <a:lnTo>
                  <a:pt x="538930" y="1958436"/>
                </a:lnTo>
                <a:lnTo>
                  <a:pt x="538930" y="1814436"/>
                </a:lnTo>
                <a:close/>
                <a:moveTo>
                  <a:pt x="2624444" y="1533603"/>
                </a:moveTo>
                <a:lnTo>
                  <a:pt x="2624444" y="1677603"/>
                </a:lnTo>
                <a:lnTo>
                  <a:pt x="2952463" y="1677603"/>
                </a:lnTo>
                <a:lnTo>
                  <a:pt x="2952463" y="1533603"/>
                </a:lnTo>
                <a:close/>
                <a:moveTo>
                  <a:pt x="210911" y="1533603"/>
                </a:moveTo>
                <a:lnTo>
                  <a:pt x="210911" y="1677603"/>
                </a:lnTo>
                <a:lnTo>
                  <a:pt x="538930" y="1677603"/>
                </a:lnTo>
                <a:lnTo>
                  <a:pt x="538930" y="1533603"/>
                </a:lnTo>
                <a:close/>
                <a:moveTo>
                  <a:pt x="2624444" y="1252770"/>
                </a:moveTo>
                <a:lnTo>
                  <a:pt x="2624444" y="1396770"/>
                </a:lnTo>
                <a:lnTo>
                  <a:pt x="2952463" y="1396770"/>
                </a:lnTo>
                <a:lnTo>
                  <a:pt x="2952463" y="1252770"/>
                </a:lnTo>
                <a:close/>
                <a:moveTo>
                  <a:pt x="210911" y="1252770"/>
                </a:moveTo>
                <a:lnTo>
                  <a:pt x="210911" y="1396770"/>
                </a:lnTo>
                <a:lnTo>
                  <a:pt x="538930" y="1396770"/>
                </a:lnTo>
                <a:lnTo>
                  <a:pt x="538930" y="1252770"/>
                </a:lnTo>
                <a:close/>
                <a:moveTo>
                  <a:pt x="2624444" y="971937"/>
                </a:moveTo>
                <a:lnTo>
                  <a:pt x="2624444" y="1115937"/>
                </a:lnTo>
                <a:lnTo>
                  <a:pt x="2952463" y="1115937"/>
                </a:lnTo>
                <a:lnTo>
                  <a:pt x="2952463" y="971937"/>
                </a:lnTo>
                <a:close/>
                <a:moveTo>
                  <a:pt x="210911" y="971937"/>
                </a:moveTo>
                <a:lnTo>
                  <a:pt x="210911" y="1115937"/>
                </a:lnTo>
                <a:lnTo>
                  <a:pt x="538930" y="1115937"/>
                </a:lnTo>
                <a:lnTo>
                  <a:pt x="538930" y="971937"/>
                </a:lnTo>
                <a:close/>
                <a:moveTo>
                  <a:pt x="2624444" y="691104"/>
                </a:moveTo>
                <a:lnTo>
                  <a:pt x="2624444" y="835104"/>
                </a:lnTo>
                <a:lnTo>
                  <a:pt x="2952463" y="835104"/>
                </a:lnTo>
                <a:lnTo>
                  <a:pt x="2952463" y="691104"/>
                </a:lnTo>
                <a:close/>
                <a:moveTo>
                  <a:pt x="210911" y="691104"/>
                </a:moveTo>
                <a:lnTo>
                  <a:pt x="210911" y="835104"/>
                </a:lnTo>
                <a:lnTo>
                  <a:pt x="538930" y="835104"/>
                </a:lnTo>
                <a:lnTo>
                  <a:pt x="538930" y="691104"/>
                </a:lnTo>
                <a:close/>
                <a:moveTo>
                  <a:pt x="988006" y="552354"/>
                </a:moveTo>
                <a:lnTo>
                  <a:pt x="988006" y="2111583"/>
                </a:lnTo>
                <a:lnTo>
                  <a:pt x="2332169" y="1331969"/>
                </a:lnTo>
                <a:close/>
                <a:moveTo>
                  <a:pt x="2624444" y="410271"/>
                </a:moveTo>
                <a:lnTo>
                  <a:pt x="2624444" y="554271"/>
                </a:lnTo>
                <a:lnTo>
                  <a:pt x="2952463" y="554271"/>
                </a:lnTo>
                <a:lnTo>
                  <a:pt x="2952463" y="410271"/>
                </a:lnTo>
                <a:close/>
                <a:moveTo>
                  <a:pt x="210911" y="410271"/>
                </a:moveTo>
                <a:lnTo>
                  <a:pt x="210911" y="554271"/>
                </a:lnTo>
                <a:lnTo>
                  <a:pt x="538930" y="554271"/>
                </a:lnTo>
                <a:lnTo>
                  <a:pt x="538930" y="410271"/>
                </a:lnTo>
                <a:close/>
                <a:moveTo>
                  <a:pt x="2624444" y="129438"/>
                </a:moveTo>
                <a:lnTo>
                  <a:pt x="2624444" y="273438"/>
                </a:lnTo>
                <a:lnTo>
                  <a:pt x="2952463" y="273438"/>
                </a:lnTo>
                <a:lnTo>
                  <a:pt x="2952463" y="129438"/>
                </a:lnTo>
                <a:close/>
                <a:moveTo>
                  <a:pt x="210911" y="129438"/>
                </a:moveTo>
                <a:lnTo>
                  <a:pt x="210911" y="273438"/>
                </a:lnTo>
                <a:lnTo>
                  <a:pt x="538930" y="273438"/>
                </a:lnTo>
                <a:lnTo>
                  <a:pt x="538930" y="129438"/>
                </a:lnTo>
                <a:close/>
                <a:moveTo>
                  <a:pt x="0" y="0"/>
                </a:moveTo>
                <a:lnTo>
                  <a:pt x="3186824" y="0"/>
                </a:lnTo>
                <a:lnTo>
                  <a:pt x="3186824" y="2663936"/>
                </a:lnTo>
                <a:lnTo>
                  <a:pt x="0" y="266393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19" name="Oval 21">
            <a:extLst>
              <a:ext uri="{FF2B5EF4-FFF2-40B4-BE49-F238E27FC236}">
                <a16:creationId xmlns:a16="http://schemas.microsoft.com/office/drawing/2014/main" id="{3E7D8A78-992C-476B-B285-80A9ADB22D44}"/>
              </a:ext>
            </a:extLst>
          </p:cNvPr>
          <p:cNvSpPr>
            <a:spLocks noChangeAspect="1"/>
          </p:cNvSpPr>
          <p:nvPr/>
        </p:nvSpPr>
        <p:spPr>
          <a:xfrm>
            <a:off x="10890493" y="5606629"/>
            <a:ext cx="381905" cy="385094"/>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Tree>
    <p:extLst>
      <p:ext uri="{BB962C8B-B14F-4D97-AF65-F5344CB8AC3E}">
        <p14:creationId xmlns:p14="http://schemas.microsoft.com/office/powerpoint/2010/main" val="31999513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xfrm>
            <a:off x="323529" y="339509"/>
            <a:ext cx="11573197" cy="724247"/>
          </a:xfrm>
          <a:prstGeom prst="rect">
            <a:avLst/>
          </a:prstGeom>
        </p:spPr>
        <p:txBody>
          <a:bodyPr/>
          <a:lstStyle/>
          <a:p>
            <a:r>
              <a:rPr lang="en-US" dirty="0"/>
              <a:t>Infographic Style</a:t>
            </a:r>
          </a:p>
        </p:txBody>
      </p:sp>
      <p:sp>
        <p:nvSpPr>
          <p:cNvPr id="5" name="Rectangle 4">
            <a:extLst>
              <a:ext uri="{FF2B5EF4-FFF2-40B4-BE49-F238E27FC236}">
                <a16:creationId xmlns:a16="http://schemas.microsoft.com/office/drawing/2014/main" id="{6DA4603F-2EAA-4C96-838D-02BBEB3A99BA}"/>
              </a:ext>
            </a:extLst>
          </p:cNvPr>
          <p:cNvSpPr/>
          <p:nvPr/>
        </p:nvSpPr>
        <p:spPr>
          <a:xfrm>
            <a:off x="4654454" y="1191143"/>
            <a:ext cx="45719" cy="8229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14" name="Group 13">
            <a:extLst>
              <a:ext uri="{FF2B5EF4-FFF2-40B4-BE49-F238E27FC236}">
                <a16:creationId xmlns:a16="http://schemas.microsoft.com/office/drawing/2014/main" id="{AC02D5D3-EA30-4D3B-9074-854A3BC812A9}"/>
              </a:ext>
            </a:extLst>
          </p:cNvPr>
          <p:cNvGrpSpPr/>
          <p:nvPr/>
        </p:nvGrpSpPr>
        <p:grpSpPr>
          <a:xfrm>
            <a:off x="3823287" y="3819711"/>
            <a:ext cx="1767812" cy="1815881"/>
            <a:chOff x="2590200" y="1766707"/>
            <a:chExt cx="1548359" cy="1815881"/>
          </a:xfrm>
        </p:grpSpPr>
        <p:sp>
          <p:nvSpPr>
            <p:cNvPr id="15" name="TextBox 14">
              <a:extLst>
                <a:ext uri="{FF2B5EF4-FFF2-40B4-BE49-F238E27FC236}">
                  <a16:creationId xmlns:a16="http://schemas.microsoft.com/office/drawing/2014/main" id="{E3D3710A-2FD1-45FA-B50D-850048E87237}"/>
                </a:ext>
              </a:extLst>
            </p:cNvPr>
            <p:cNvSpPr txBox="1"/>
            <p:nvPr/>
          </p:nvSpPr>
          <p:spPr>
            <a:xfrm>
              <a:off x="2594885" y="2012928"/>
              <a:ext cx="1540172" cy="1569660"/>
            </a:xfrm>
            <a:prstGeom prst="rect">
              <a:avLst/>
            </a:prstGeom>
            <a:noFill/>
          </p:spPr>
          <p:txBody>
            <a:bodyPr wrap="square" rtlCol="0">
              <a:spAutoFit/>
            </a:bodyPr>
            <a:lstStyle/>
            <a:p>
              <a:pPr algn="ctr"/>
              <a:r>
                <a:rPr lang="en-US" altLang="ko-KR" sz="1200" dirty="0">
                  <a:solidFill>
                    <a:schemeClr val="tx1">
                      <a:lumMod val="95000"/>
                      <a:lumOff val="5000"/>
                    </a:schemeClr>
                  </a:solidFill>
                  <a:cs typeface="Arial" pitchFamily="34" charset="0"/>
                </a:rPr>
                <a:t>Get a modern PowerPoint  Presentation that is beautifully designed. I hope and I believe that this Template will your Time, Money and Reputation. </a:t>
              </a:r>
            </a:p>
          </p:txBody>
        </p:sp>
        <p:sp>
          <p:nvSpPr>
            <p:cNvPr id="16" name="TextBox 15">
              <a:extLst>
                <a:ext uri="{FF2B5EF4-FFF2-40B4-BE49-F238E27FC236}">
                  <a16:creationId xmlns:a16="http://schemas.microsoft.com/office/drawing/2014/main" id="{F4BF9E5C-FE05-4E1F-81EA-FFF96FAEAF83}"/>
                </a:ext>
              </a:extLst>
            </p:cNvPr>
            <p:cNvSpPr txBox="1"/>
            <p:nvPr/>
          </p:nvSpPr>
          <p:spPr>
            <a:xfrm>
              <a:off x="2590200" y="1766707"/>
              <a:ext cx="1548359" cy="276999"/>
            </a:xfrm>
            <a:prstGeom prst="rect">
              <a:avLst/>
            </a:prstGeom>
            <a:noFill/>
          </p:spPr>
          <p:txBody>
            <a:bodyPr wrap="square" lIns="108000" rIns="108000" rtlCol="0">
              <a:spAutoFit/>
            </a:bodyPr>
            <a:lstStyle/>
            <a:p>
              <a:pPr algn="ctr"/>
              <a:r>
                <a:rPr lang="en-US" altLang="ko-KR" sz="1200" b="1" dirty="0">
                  <a:solidFill>
                    <a:schemeClr val="tx1">
                      <a:lumMod val="95000"/>
                      <a:lumOff val="5000"/>
                    </a:schemeClr>
                  </a:solidFill>
                  <a:cs typeface="Arial" pitchFamily="34" charset="0"/>
                </a:rPr>
                <a:t>Contents Title</a:t>
              </a:r>
              <a:endParaRPr lang="ko-KR" altLang="en-US" sz="1200" b="1" dirty="0">
                <a:solidFill>
                  <a:schemeClr val="tx1">
                    <a:lumMod val="95000"/>
                    <a:lumOff val="5000"/>
                  </a:schemeClr>
                </a:solidFill>
                <a:cs typeface="Arial" pitchFamily="34" charset="0"/>
              </a:endParaRPr>
            </a:p>
          </p:txBody>
        </p:sp>
      </p:grpSp>
      <p:sp>
        <p:nvSpPr>
          <p:cNvPr id="25" name="자유형: 도형 50">
            <a:extLst>
              <a:ext uri="{FF2B5EF4-FFF2-40B4-BE49-F238E27FC236}">
                <a16:creationId xmlns:a16="http://schemas.microsoft.com/office/drawing/2014/main" id="{9CD6AB05-D0EC-4C7E-B9CD-90E849548BEB}"/>
              </a:ext>
            </a:extLst>
          </p:cNvPr>
          <p:cNvSpPr>
            <a:spLocks noChangeAspect="1"/>
          </p:cNvSpPr>
          <p:nvPr/>
        </p:nvSpPr>
        <p:spPr>
          <a:xfrm rot="10800000">
            <a:off x="4225026" y="1971511"/>
            <a:ext cx="904573" cy="1501406"/>
          </a:xfrm>
          <a:custGeom>
            <a:avLst/>
            <a:gdLst>
              <a:gd name="connsiteX0" fmla="*/ 1047232 w 1957642"/>
              <a:gd name="connsiteY0" fmla="*/ 5654 h 3249282"/>
              <a:gd name="connsiteX1" fmla="*/ 1030640 w 1957642"/>
              <a:gd name="connsiteY1" fmla="*/ 5654 h 3249282"/>
              <a:gd name="connsiteX2" fmla="*/ 1048024 w 1957642"/>
              <a:gd name="connsiteY2" fmla="*/ 0 h 3249282"/>
              <a:gd name="connsiteX3" fmla="*/ 1160845 w 1957642"/>
              <a:gd name="connsiteY3" fmla="*/ 2127215 h 3249282"/>
              <a:gd name="connsiteX4" fmla="*/ 1196036 w 1957642"/>
              <a:gd name="connsiteY4" fmla="*/ 2120110 h 3249282"/>
              <a:gd name="connsiteX5" fmla="*/ 1237844 w 1957642"/>
              <a:gd name="connsiteY5" fmla="*/ 2120446 h 3249282"/>
              <a:gd name="connsiteX6" fmla="*/ 1296213 w 1957642"/>
              <a:gd name="connsiteY6" fmla="*/ 2029106 h 3249282"/>
              <a:gd name="connsiteX7" fmla="*/ 1397562 w 1957642"/>
              <a:gd name="connsiteY7" fmla="*/ 1825853 h 3249282"/>
              <a:gd name="connsiteX8" fmla="*/ 1777778 w 1957642"/>
              <a:gd name="connsiteY8" fmla="*/ 1099228 h 3249282"/>
              <a:gd name="connsiteX9" fmla="*/ 980978 w 1957642"/>
              <a:gd name="connsiteY9" fmla="*/ 301427 h 3249282"/>
              <a:gd name="connsiteX10" fmla="*/ 980978 w 1957642"/>
              <a:gd name="connsiteY10" fmla="*/ 301625 h 3249282"/>
              <a:gd name="connsiteX11" fmla="*/ 978823 w 1957642"/>
              <a:gd name="connsiteY11" fmla="*/ 301459 h 3249282"/>
              <a:gd name="connsiteX12" fmla="*/ 976666 w 1957642"/>
              <a:gd name="connsiteY12" fmla="*/ 301625 h 3249282"/>
              <a:gd name="connsiteX13" fmla="*/ 976666 w 1957642"/>
              <a:gd name="connsiteY13" fmla="*/ 301427 h 3249282"/>
              <a:gd name="connsiteX14" fmla="*/ 179865 w 1957642"/>
              <a:gd name="connsiteY14" fmla="*/ 1099228 h 3249282"/>
              <a:gd name="connsiteX15" fmla="*/ 560081 w 1957642"/>
              <a:gd name="connsiteY15" fmla="*/ 1825853 h 3249282"/>
              <a:gd name="connsiteX16" fmla="*/ 661430 w 1957642"/>
              <a:gd name="connsiteY16" fmla="*/ 2029106 h 3249282"/>
              <a:gd name="connsiteX17" fmla="*/ 719799 w 1957642"/>
              <a:gd name="connsiteY17" fmla="*/ 2120446 h 3249282"/>
              <a:gd name="connsiteX18" fmla="*/ 770760 w 1957642"/>
              <a:gd name="connsiteY18" fmla="*/ 2120037 h 3249282"/>
              <a:gd name="connsiteX19" fmla="*/ 806315 w 1957642"/>
              <a:gd name="connsiteY19" fmla="*/ 2127215 h 3249282"/>
              <a:gd name="connsiteX20" fmla="*/ 1319520 w 1957642"/>
              <a:gd name="connsiteY20" fmla="*/ 2263042 h 3249282"/>
              <a:gd name="connsiteX21" fmla="*/ 978823 w 1957642"/>
              <a:gd name="connsiteY21" fmla="*/ 2261822 h 3249282"/>
              <a:gd name="connsiteX22" fmla="*/ 638123 w 1957642"/>
              <a:gd name="connsiteY22" fmla="*/ 2263042 h 3249282"/>
              <a:gd name="connsiteX23" fmla="*/ 513100 w 1957642"/>
              <a:gd name="connsiteY23" fmla="*/ 2169534 h 3249282"/>
              <a:gd name="connsiteX24" fmla="*/ 465828 w 1957642"/>
              <a:gd name="connsiteY24" fmla="*/ 1970355 h 3249282"/>
              <a:gd name="connsiteX25" fmla="*/ 0 w 1957642"/>
              <a:gd name="connsiteY25" fmla="*/ 1080372 h 3249282"/>
              <a:gd name="connsiteX26" fmla="*/ 976988 w 1957642"/>
              <a:gd name="connsiteY26" fmla="*/ 103385 h 3249282"/>
              <a:gd name="connsiteX27" fmla="*/ 978823 w 1957642"/>
              <a:gd name="connsiteY27" fmla="*/ 103526 h 3249282"/>
              <a:gd name="connsiteX28" fmla="*/ 980656 w 1957642"/>
              <a:gd name="connsiteY28" fmla="*/ 103385 h 3249282"/>
              <a:gd name="connsiteX29" fmla="*/ 1957642 w 1957642"/>
              <a:gd name="connsiteY29" fmla="*/ 1080372 h 3249282"/>
              <a:gd name="connsiteX30" fmla="*/ 1491816 w 1957642"/>
              <a:gd name="connsiteY30" fmla="*/ 1970355 h 3249282"/>
              <a:gd name="connsiteX31" fmla="*/ 1444543 w 1957642"/>
              <a:gd name="connsiteY31" fmla="*/ 2169534 h 3249282"/>
              <a:gd name="connsiteX32" fmla="*/ 1319520 w 1957642"/>
              <a:gd name="connsiteY32" fmla="*/ 2263042 h 3249282"/>
              <a:gd name="connsiteX33" fmla="*/ 1407452 w 1957642"/>
              <a:gd name="connsiteY33" fmla="*/ 2485514 h 3249282"/>
              <a:gd name="connsiteX34" fmla="*/ 558453 w 1957642"/>
              <a:gd name="connsiteY34" fmla="*/ 2485514 h 3249282"/>
              <a:gd name="connsiteX35" fmla="*/ 491321 w 1957642"/>
              <a:gd name="connsiteY35" fmla="*/ 2418383 h 3249282"/>
              <a:gd name="connsiteX36" fmla="*/ 491321 w 1957642"/>
              <a:gd name="connsiteY36" fmla="*/ 2388750 h 3249282"/>
              <a:gd name="connsiteX37" fmla="*/ 558453 w 1957642"/>
              <a:gd name="connsiteY37" fmla="*/ 2321619 h 3249282"/>
              <a:gd name="connsiteX38" fmla="*/ 1407452 w 1957642"/>
              <a:gd name="connsiteY38" fmla="*/ 2321619 h 3249282"/>
              <a:gd name="connsiteX39" fmla="*/ 1474583 w 1957642"/>
              <a:gd name="connsiteY39" fmla="*/ 2388750 h 3249282"/>
              <a:gd name="connsiteX40" fmla="*/ 1474583 w 1957642"/>
              <a:gd name="connsiteY40" fmla="*/ 2418383 h 3249282"/>
              <a:gd name="connsiteX41" fmla="*/ 1407452 w 1957642"/>
              <a:gd name="connsiteY41" fmla="*/ 2485514 h 3249282"/>
              <a:gd name="connsiteX42" fmla="*/ 1374676 w 1957642"/>
              <a:gd name="connsiteY42" fmla="*/ 2707334 h 3249282"/>
              <a:gd name="connsiteX43" fmla="*/ 591228 w 1957642"/>
              <a:gd name="connsiteY43" fmla="*/ 2707334 h 3249282"/>
              <a:gd name="connsiteX44" fmla="*/ 524097 w 1957642"/>
              <a:gd name="connsiteY44" fmla="*/ 2640203 h 3249282"/>
              <a:gd name="connsiteX45" fmla="*/ 524097 w 1957642"/>
              <a:gd name="connsiteY45" fmla="*/ 2610570 h 3249282"/>
              <a:gd name="connsiteX46" fmla="*/ 591228 w 1957642"/>
              <a:gd name="connsiteY46" fmla="*/ 2543440 h 3249282"/>
              <a:gd name="connsiteX47" fmla="*/ 1374676 w 1957642"/>
              <a:gd name="connsiteY47" fmla="*/ 2543440 h 3249282"/>
              <a:gd name="connsiteX48" fmla="*/ 1441808 w 1957642"/>
              <a:gd name="connsiteY48" fmla="*/ 2610570 h 3249282"/>
              <a:gd name="connsiteX49" fmla="*/ 1441808 w 1957642"/>
              <a:gd name="connsiteY49" fmla="*/ 2640203 h 3249282"/>
              <a:gd name="connsiteX50" fmla="*/ 1374676 w 1957642"/>
              <a:gd name="connsiteY50" fmla="*/ 2707334 h 3249282"/>
              <a:gd name="connsiteX51" fmla="*/ 1341902 w 1957642"/>
              <a:gd name="connsiteY51" fmla="*/ 2929154 h 3249282"/>
              <a:gd name="connsiteX52" fmla="*/ 624004 w 1957642"/>
              <a:gd name="connsiteY52" fmla="*/ 2929154 h 3249282"/>
              <a:gd name="connsiteX53" fmla="*/ 556873 w 1957642"/>
              <a:gd name="connsiteY53" fmla="*/ 2862023 h 3249282"/>
              <a:gd name="connsiteX54" fmla="*/ 556873 w 1957642"/>
              <a:gd name="connsiteY54" fmla="*/ 2832390 h 3249282"/>
              <a:gd name="connsiteX55" fmla="*/ 624004 w 1957642"/>
              <a:gd name="connsiteY55" fmla="*/ 2765259 h 3249282"/>
              <a:gd name="connsiteX56" fmla="*/ 1341902 w 1957642"/>
              <a:gd name="connsiteY56" fmla="*/ 2765259 h 3249282"/>
              <a:gd name="connsiteX57" fmla="*/ 1409033 w 1957642"/>
              <a:gd name="connsiteY57" fmla="*/ 2832390 h 3249282"/>
              <a:gd name="connsiteX58" fmla="*/ 1409033 w 1957642"/>
              <a:gd name="connsiteY58" fmla="*/ 2862023 h 3249282"/>
              <a:gd name="connsiteX59" fmla="*/ 1341902 w 1957642"/>
              <a:gd name="connsiteY59" fmla="*/ 2929154 h 3249282"/>
              <a:gd name="connsiteX60" fmla="*/ 982953 w 1957642"/>
              <a:gd name="connsiteY60" fmla="*/ 3249282 h 3249282"/>
              <a:gd name="connsiteX61" fmla="*/ 622424 w 1957642"/>
              <a:gd name="connsiteY61" fmla="*/ 3118181 h 3249282"/>
              <a:gd name="connsiteX62" fmla="*/ 622424 w 1957642"/>
              <a:gd name="connsiteY62" fmla="*/ 2987080 h 3249282"/>
              <a:gd name="connsiteX63" fmla="*/ 1343482 w 1957642"/>
              <a:gd name="connsiteY63" fmla="*/ 2987080 h 3249282"/>
              <a:gd name="connsiteX64" fmla="*/ 1343482 w 1957642"/>
              <a:gd name="connsiteY64" fmla="*/ 3118181 h 3249282"/>
              <a:gd name="connsiteX65" fmla="*/ 982953 w 1957642"/>
              <a:gd name="connsiteY65" fmla="*/ 3249282 h 3249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957642" h="3249282">
                <a:moveTo>
                  <a:pt x="1047232" y="5654"/>
                </a:moveTo>
                <a:lnTo>
                  <a:pt x="1030640" y="5654"/>
                </a:lnTo>
                <a:lnTo>
                  <a:pt x="1048024" y="0"/>
                </a:lnTo>
                <a:close/>
                <a:moveTo>
                  <a:pt x="1160845" y="2127215"/>
                </a:moveTo>
                <a:lnTo>
                  <a:pt x="1196036" y="2120110"/>
                </a:lnTo>
                <a:lnTo>
                  <a:pt x="1237844" y="2120446"/>
                </a:lnTo>
                <a:cubicBezTo>
                  <a:pt x="1308896" y="2116324"/>
                  <a:pt x="1283850" y="2108399"/>
                  <a:pt x="1296213" y="2029106"/>
                </a:cubicBezTo>
                <a:cubicBezTo>
                  <a:pt x="1327247" y="1916021"/>
                  <a:pt x="1321193" y="1914210"/>
                  <a:pt x="1397562" y="1825853"/>
                </a:cubicBezTo>
                <a:cubicBezTo>
                  <a:pt x="1565052" y="1691460"/>
                  <a:pt x="1777778" y="1397289"/>
                  <a:pt x="1777778" y="1099228"/>
                </a:cubicBezTo>
                <a:cubicBezTo>
                  <a:pt x="1777778" y="658937"/>
                  <a:pt x="1421136" y="301944"/>
                  <a:pt x="980978" y="301427"/>
                </a:cubicBezTo>
                <a:lnTo>
                  <a:pt x="980978" y="301625"/>
                </a:lnTo>
                <a:lnTo>
                  <a:pt x="978823" y="301459"/>
                </a:lnTo>
                <a:lnTo>
                  <a:pt x="976666" y="301625"/>
                </a:lnTo>
                <a:lnTo>
                  <a:pt x="976666" y="301427"/>
                </a:lnTo>
                <a:cubicBezTo>
                  <a:pt x="536507" y="301944"/>
                  <a:pt x="179865" y="658937"/>
                  <a:pt x="179865" y="1099228"/>
                </a:cubicBezTo>
                <a:cubicBezTo>
                  <a:pt x="179865" y="1397289"/>
                  <a:pt x="392591" y="1691460"/>
                  <a:pt x="560081" y="1825853"/>
                </a:cubicBezTo>
                <a:cubicBezTo>
                  <a:pt x="636451" y="1914210"/>
                  <a:pt x="630396" y="1916021"/>
                  <a:pt x="661430" y="2029106"/>
                </a:cubicBezTo>
                <a:cubicBezTo>
                  <a:pt x="673794" y="2108399"/>
                  <a:pt x="648747" y="2116324"/>
                  <a:pt x="719799" y="2120446"/>
                </a:cubicBezTo>
                <a:lnTo>
                  <a:pt x="770760" y="2120037"/>
                </a:lnTo>
                <a:lnTo>
                  <a:pt x="806315" y="2127215"/>
                </a:lnTo>
                <a:close/>
                <a:moveTo>
                  <a:pt x="1319520" y="2263042"/>
                </a:moveTo>
                <a:lnTo>
                  <a:pt x="978823" y="2261822"/>
                </a:lnTo>
                <a:lnTo>
                  <a:pt x="638123" y="2263042"/>
                </a:lnTo>
                <a:cubicBezTo>
                  <a:pt x="577778" y="2263042"/>
                  <a:pt x="547241" y="2240386"/>
                  <a:pt x="513100" y="2169534"/>
                </a:cubicBezTo>
                <a:cubicBezTo>
                  <a:pt x="499969" y="2077754"/>
                  <a:pt x="526938" y="2040759"/>
                  <a:pt x="465828" y="1970355"/>
                </a:cubicBezTo>
                <a:cubicBezTo>
                  <a:pt x="260705" y="1805868"/>
                  <a:pt x="0" y="1445504"/>
                  <a:pt x="0" y="1080372"/>
                </a:cubicBezTo>
                <a:cubicBezTo>
                  <a:pt x="0" y="540796"/>
                  <a:pt x="437413" y="103385"/>
                  <a:pt x="976988" y="103385"/>
                </a:cubicBezTo>
                <a:lnTo>
                  <a:pt x="978823" y="103526"/>
                </a:lnTo>
                <a:lnTo>
                  <a:pt x="980656" y="103385"/>
                </a:lnTo>
                <a:cubicBezTo>
                  <a:pt x="1520231" y="103385"/>
                  <a:pt x="1957642" y="540796"/>
                  <a:pt x="1957642" y="1080372"/>
                </a:cubicBezTo>
                <a:cubicBezTo>
                  <a:pt x="1957642" y="1445504"/>
                  <a:pt x="1696938" y="1805868"/>
                  <a:pt x="1491816" y="1970355"/>
                </a:cubicBezTo>
                <a:cubicBezTo>
                  <a:pt x="1430706" y="2040759"/>
                  <a:pt x="1457674" y="2077754"/>
                  <a:pt x="1444543" y="2169534"/>
                </a:cubicBezTo>
                <a:cubicBezTo>
                  <a:pt x="1410403" y="2240386"/>
                  <a:pt x="1379867" y="2263042"/>
                  <a:pt x="1319520" y="2263042"/>
                </a:cubicBezTo>
                <a:close/>
                <a:moveTo>
                  <a:pt x="1407452" y="2485514"/>
                </a:moveTo>
                <a:lnTo>
                  <a:pt x="558453" y="2485514"/>
                </a:lnTo>
                <a:cubicBezTo>
                  <a:pt x="521377" y="2485514"/>
                  <a:pt x="491321" y="2455458"/>
                  <a:pt x="491321" y="2418383"/>
                </a:cubicBezTo>
                <a:lnTo>
                  <a:pt x="491321" y="2388750"/>
                </a:lnTo>
                <a:cubicBezTo>
                  <a:pt x="491321" y="2351675"/>
                  <a:pt x="521377" y="2321619"/>
                  <a:pt x="558453" y="2321619"/>
                </a:cubicBezTo>
                <a:lnTo>
                  <a:pt x="1407452" y="2321619"/>
                </a:lnTo>
                <a:cubicBezTo>
                  <a:pt x="1444528" y="2321619"/>
                  <a:pt x="1474583" y="2351675"/>
                  <a:pt x="1474583" y="2388750"/>
                </a:cubicBezTo>
                <a:lnTo>
                  <a:pt x="1474583" y="2418383"/>
                </a:lnTo>
                <a:cubicBezTo>
                  <a:pt x="1474583" y="2455458"/>
                  <a:pt x="1444528" y="2485514"/>
                  <a:pt x="1407452" y="2485514"/>
                </a:cubicBezTo>
                <a:close/>
                <a:moveTo>
                  <a:pt x="1374676" y="2707334"/>
                </a:moveTo>
                <a:lnTo>
                  <a:pt x="591228" y="2707334"/>
                </a:lnTo>
                <a:cubicBezTo>
                  <a:pt x="554153" y="2707334"/>
                  <a:pt x="524097" y="2677278"/>
                  <a:pt x="524097" y="2640203"/>
                </a:cubicBezTo>
                <a:lnTo>
                  <a:pt x="524097" y="2610570"/>
                </a:lnTo>
                <a:cubicBezTo>
                  <a:pt x="524097" y="2573495"/>
                  <a:pt x="554153" y="2543440"/>
                  <a:pt x="591228" y="2543440"/>
                </a:cubicBezTo>
                <a:lnTo>
                  <a:pt x="1374676" y="2543440"/>
                </a:lnTo>
                <a:cubicBezTo>
                  <a:pt x="1411752" y="2543440"/>
                  <a:pt x="1441808" y="2573495"/>
                  <a:pt x="1441808" y="2610570"/>
                </a:cubicBezTo>
                <a:lnTo>
                  <a:pt x="1441808" y="2640203"/>
                </a:lnTo>
                <a:cubicBezTo>
                  <a:pt x="1441808" y="2677278"/>
                  <a:pt x="1411752" y="2707334"/>
                  <a:pt x="1374676" y="2707334"/>
                </a:cubicBezTo>
                <a:close/>
                <a:moveTo>
                  <a:pt x="1341902" y="2929154"/>
                </a:moveTo>
                <a:lnTo>
                  <a:pt x="624004" y="2929154"/>
                </a:lnTo>
                <a:cubicBezTo>
                  <a:pt x="586929" y="2929154"/>
                  <a:pt x="556873" y="2899098"/>
                  <a:pt x="556873" y="2862023"/>
                </a:cubicBezTo>
                <a:lnTo>
                  <a:pt x="556873" y="2832390"/>
                </a:lnTo>
                <a:cubicBezTo>
                  <a:pt x="556873" y="2795315"/>
                  <a:pt x="586929" y="2765259"/>
                  <a:pt x="624004" y="2765259"/>
                </a:cubicBezTo>
                <a:lnTo>
                  <a:pt x="1341902" y="2765259"/>
                </a:lnTo>
                <a:cubicBezTo>
                  <a:pt x="1378978" y="2765259"/>
                  <a:pt x="1409033" y="2795315"/>
                  <a:pt x="1409033" y="2832390"/>
                </a:cubicBezTo>
                <a:lnTo>
                  <a:pt x="1409033" y="2862023"/>
                </a:lnTo>
                <a:cubicBezTo>
                  <a:pt x="1409033" y="2899098"/>
                  <a:pt x="1378978" y="2929154"/>
                  <a:pt x="1341902" y="2929154"/>
                </a:cubicBezTo>
                <a:close/>
                <a:moveTo>
                  <a:pt x="982953" y="3249282"/>
                </a:moveTo>
                <a:cubicBezTo>
                  <a:pt x="783838" y="3249282"/>
                  <a:pt x="622424" y="3190586"/>
                  <a:pt x="622424" y="3118181"/>
                </a:cubicBezTo>
                <a:lnTo>
                  <a:pt x="622424" y="2987080"/>
                </a:lnTo>
                <a:lnTo>
                  <a:pt x="1343482" y="2987080"/>
                </a:lnTo>
                <a:lnTo>
                  <a:pt x="1343482" y="3118181"/>
                </a:lnTo>
                <a:cubicBezTo>
                  <a:pt x="1343482" y="3190586"/>
                  <a:pt x="1182068" y="3249282"/>
                  <a:pt x="982953" y="324928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700"/>
          </a:p>
        </p:txBody>
      </p:sp>
      <p:sp>
        <p:nvSpPr>
          <p:cNvPr id="28" name="Rectangle 30">
            <a:extLst>
              <a:ext uri="{FF2B5EF4-FFF2-40B4-BE49-F238E27FC236}">
                <a16:creationId xmlns:a16="http://schemas.microsoft.com/office/drawing/2014/main" id="{0C13779E-2E3E-437F-89A1-6FCB611C8079}"/>
              </a:ext>
            </a:extLst>
          </p:cNvPr>
          <p:cNvSpPr/>
          <p:nvPr/>
        </p:nvSpPr>
        <p:spPr>
          <a:xfrm>
            <a:off x="4529092" y="2782937"/>
            <a:ext cx="317209" cy="316282"/>
          </a:xfrm>
          <a:custGeom>
            <a:avLst/>
            <a:gdLst/>
            <a:ahLst/>
            <a:cxnLst/>
            <a:rect l="l" t="t" r="r" b="b"/>
            <a:pathLst>
              <a:path w="3240000" h="3230531">
                <a:moveTo>
                  <a:pt x="720000" y="2697973"/>
                </a:moveTo>
                <a:cubicBezTo>
                  <a:pt x="680235" y="2697973"/>
                  <a:pt x="648000" y="2730208"/>
                  <a:pt x="648000" y="2769973"/>
                </a:cubicBezTo>
                <a:cubicBezTo>
                  <a:pt x="648000" y="2809738"/>
                  <a:pt x="680235" y="2841973"/>
                  <a:pt x="720000" y="2841973"/>
                </a:cubicBezTo>
                <a:lnTo>
                  <a:pt x="2520000" y="2841973"/>
                </a:lnTo>
                <a:cubicBezTo>
                  <a:pt x="2559765" y="2841973"/>
                  <a:pt x="2592000" y="2809738"/>
                  <a:pt x="2592000" y="2769973"/>
                </a:cubicBezTo>
                <a:cubicBezTo>
                  <a:pt x="2592000" y="2730208"/>
                  <a:pt x="2559765" y="2697973"/>
                  <a:pt x="2520000" y="2697973"/>
                </a:cubicBezTo>
                <a:close/>
                <a:moveTo>
                  <a:pt x="720000" y="2366733"/>
                </a:moveTo>
                <a:cubicBezTo>
                  <a:pt x="680235" y="2366733"/>
                  <a:pt x="648000" y="2398968"/>
                  <a:pt x="648000" y="2438733"/>
                </a:cubicBezTo>
                <a:cubicBezTo>
                  <a:pt x="648000" y="2478498"/>
                  <a:pt x="680235" y="2510733"/>
                  <a:pt x="720000" y="2510733"/>
                </a:cubicBezTo>
                <a:lnTo>
                  <a:pt x="2520000" y="2510733"/>
                </a:lnTo>
                <a:cubicBezTo>
                  <a:pt x="2559765" y="2510733"/>
                  <a:pt x="2592000" y="2478498"/>
                  <a:pt x="2592000" y="2438733"/>
                </a:cubicBezTo>
                <a:cubicBezTo>
                  <a:pt x="2592000" y="2398968"/>
                  <a:pt x="2559765" y="2366733"/>
                  <a:pt x="2520000" y="2366733"/>
                </a:cubicBezTo>
                <a:close/>
                <a:moveTo>
                  <a:pt x="720000" y="2035493"/>
                </a:moveTo>
                <a:cubicBezTo>
                  <a:pt x="680235" y="2035493"/>
                  <a:pt x="648000" y="2067728"/>
                  <a:pt x="648000" y="2107493"/>
                </a:cubicBezTo>
                <a:cubicBezTo>
                  <a:pt x="648000" y="2147258"/>
                  <a:pt x="680235" y="2179493"/>
                  <a:pt x="720000" y="2179493"/>
                </a:cubicBezTo>
                <a:lnTo>
                  <a:pt x="2520000" y="2179493"/>
                </a:lnTo>
                <a:cubicBezTo>
                  <a:pt x="2559765" y="2179493"/>
                  <a:pt x="2592000" y="2147258"/>
                  <a:pt x="2592000" y="2107493"/>
                </a:cubicBezTo>
                <a:cubicBezTo>
                  <a:pt x="2592000" y="2067728"/>
                  <a:pt x="2559765" y="2035493"/>
                  <a:pt x="2520000" y="2035493"/>
                </a:cubicBezTo>
                <a:close/>
                <a:moveTo>
                  <a:pt x="720000" y="1704253"/>
                </a:moveTo>
                <a:cubicBezTo>
                  <a:pt x="680235" y="1704253"/>
                  <a:pt x="648000" y="1736488"/>
                  <a:pt x="648000" y="1776253"/>
                </a:cubicBezTo>
                <a:cubicBezTo>
                  <a:pt x="648000" y="1816018"/>
                  <a:pt x="680235" y="1848253"/>
                  <a:pt x="720000" y="1848253"/>
                </a:cubicBezTo>
                <a:lnTo>
                  <a:pt x="2520000" y="1848253"/>
                </a:lnTo>
                <a:cubicBezTo>
                  <a:pt x="2559765" y="1848253"/>
                  <a:pt x="2592000" y="1816018"/>
                  <a:pt x="2592000" y="1776253"/>
                </a:cubicBezTo>
                <a:cubicBezTo>
                  <a:pt x="2592000" y="1736488"/>
                  <a:pt x="2559765" y="1704253"/>
                  <a:pt x="2520000" y="1704253"/>
                </a:cubicBezTo>
                <a:close/>
                <a:moveTo>
                  <a:pt x="720000" y="1373013"/>
                </a:moveTo>
                <a:cubicBezTo>
                  <a:pt x="680235" y="1373013"/>
                  <a:pt x="648000" y="1405248"/>
                  <a:pt x="648000" y="1445013"/>
                </a:cubicBezTo>
                <a:cubicBezTo>
                  <a:pt x="648000" y="1484778"/>
                  <a:pt x="680235" y="1517013"/>
                  <a:pt x="720000" y="1517013"/>
                </a:cubicBezTo>
                <a:lnTo>
                  <a:pt x="2520000" y="1517013"/>
                </a:lnTo>
                <a:cubicBezTo>
                  <a:pt x="2559765" y="1517013"/>
                  <a:pt x="2592000" y="1484778"/>
                  <a:pt x="2592000" y="1445013"/>
                </a:cubicBezTo>
                <a:cubicBezTo>
                  <a:pt x="2592000" y="1405248"/>
                  <a:pt x="2559765" y="1373013"/>
                  <a:pt x="2520000" y="1373013"/>
                </a:cubicBezTo>
                <a:close/>
                <a:moveTo>
                  <a:pt x="720000" y="1041773"/>
                </a:moveTo>
                <a:cubicBezTo>
                  <a:pt x="680235" y="1041773"/>
                  <a:pt x="648000" y="1074008"/>
                  <a:pt x="648000" y="1113773"/>
                </a:cubicBezTo>
                <a:cubicBezTo>
                  <a:pt x="648000" y="1153538"/>
                  <a:pt x="680235" y="1185773"/>
                  <a:pt x="720000" y="1185773"/>
                </a:cubicBezTo>
                <a:lnTo>
                  <a:pt x="2520000" y="1185773"/>
                </a:lnTo>
                <a:cubicBezTo>
                  <a:pt x="2559765" y="1185773"/>
                  <a:pt x="2592000" y="1153538"/>
                  <a:pt x="2592000" y="1113773"/>
                </a:cubicBezTo>
                <a:cubicBezTo>
                  <a:pt x="2592000" y="1074008"/>
                  <a:pt x="2559765" y="1041773"/>
                  <a:pt x="2520000" y="1041773"/>
                </a:cubicBezTo>
                <a:close/>
                <a:moveTo>
                  <a:pt x="0" y="305988"/>
                </a:moveTo>
                <a:lnTo>
                  <a:pt x="181957" y="305988"/>
                </a:lnTo>
                <a:lnTo>
                  <a:pt x="181957" y="470032"/>
                </a:lnTo>
                <a:cubicBezTo>
                  <a:pt x="181957" y="599267"/>
                  <a:pt x="286722" y="704032"/>
                  <a:pt x="415957" y="704032"/>
                </a:cubicBezTo>
                <a:cubicBezTo>
                  <a:pt x="545192" y="704032"/>
                  <a:pt x="649957" y="599267"/>
                  <a:pt x="649957" y="470032"/>
                </a:cubicBezTo>
                <a:lnTo>
                  <a:pt x="649957" y="305988"/>
                </a:lnTo>
                <a:lnTo>
                  <a:pt x="802357" y="305988"/>
                </a:lnTo>
                <a:lnTo>
                  <a:pt x="802357" y="470031"/>
                </a:lnTo>
                <a:cubicBezTo>
                  <a:pt x="802357" y="599266"/>
                  <a:pt x="907122" y="704031"/>
                  <a:pt x="1036357" y="704031"/>
                </a:cubicBezTo>
                <a:cubicBezTo>
                  <a:pt x="1165592" y="704031"/>
                  <a:pt x="1270357" y="599266"/>
                  <a:pt x="1270357" y="470031"/>
                </a:cubicBezTo>
                <a:lnTo>
                  <a:pt x="1270357" y="305988"/>
                </a:lnTo>
                <a:lnTo>
                  <a:pt x="1422757" y="305988"/>
                </a:lnTo>
                <a:lnTo>
                  <a:pt x="1422757" y="470030"/>
                </a:lnTo>
                <a:cubicBezTo>
                  <a:pt x="1422757" y="599265"/>
                  <a:pt x="1527522" y="704030"/>
                  <a:pt x="1656757" y="704030"/>
                </a:cubicBezTo>
                <a:cubicBezTo>
                  <a:pt x="1785992" y="704030"/>
                  <a:pt x="1890757" y="599265"/>
                  <a:pt x="1890757" y="470030"/>
                </a:cubicBezTo>
                <a:lnTo>
                  <a:pt x="1890757" y="305988"/>
                </a:lnTo>
                <a:lnTo>
                  <a:pt x="2043157" y="305988"/>
                </a:lnTo>
                <a:lnTo>
                  <a:pt x="2043157" y="470029"/>
                </a:lnTo>
                <a:cubicBezTo>
                  <a:pt x="2043157" y="599264"/>
                  <a:pt x="2147922" y="704029"/>
                  <a:pt x="2277157" y="704029"/>
                </a:cubicBezTo>
                <a:cubicBezTo>
                  <a:pt x="2406392" y="704029"/>
                  <a:pt x="2511157" y="599264"/>
                  <a:pt x="2511157" y="470029"/>
                </a:cubicBezTo>
                <a:lnTo>
                  <a:pt x="2511157" y="305988"/>
                </a:lnTo>
                <a:lnTo>
                  <a:pt x="2663557" y="305988"/>
                </a:lnTo>
                <a:lnTo>
                  <a:pt x="2663557" y="470028"/>
                </a:lnTo>
                <a:cubicBezTo>
                  <a:pt x="2663557" y="599263"/>
                  <a:pt x="2768322" y="704028"/>
                  <a:pt x="2897557" y="704028"/>
                </a:cubicBezTo>
                <a:cubicBezTo>
                  <a:pt x="3026792" y="704028"/>
                  <a:pt x="3131557" y="599263"/>
                  <a:pt x="3131557" y="470028"/>
                </a:cubicBezTo>
                <a:lnTo>
                  <a:pt x="3131557" y="305988"/>
                </a:lnTo>
                <a:lnTo>
                  <a:pt x="3240000" y="305988"/>
                </a:lnTo>
                <a:lnTo>
                  <a:pt x="3240000" y="3230531"/>
                </a:lnTo>
                <a:lnTo>
                  <a:pt x="0" y="3230531"/>
                </a:lnTo>
                <a:close/>
                <a:moveTo>
                  <a:pt x="415957" y="4"/>
                </a:moveTo>
                <a:cubicBezTo>
                  <a:pt x="485545" y="4"/>
                  <a:pt x="541957" y="56416"/>
                  <a:pt x="541957" y="126004"/>
                </a:cubicBezTo>
                <a:lnTo>
                  <a:pt x="541957" y="485972"/>
                </a:lnTo>
                <a:cubicBezTo>
                  <a:pt x="541957" y="555560"/>
                  <a:pt x="485545" y="611972"/>
                  <a:pt x="415957" y="611972"/>
                </a:cubicBezTo>
                <a:cubicBezTo>
                  <a:pt x="346369" y="611972"/>
                  <a:pt x="289957" y="555560"/>
                  <a:pt x="289957" y="485972"/>
                </a:cubicBezTo>
                <a:lnTo>
                  <a:pt x="289957" y="126004"/>
                </a:lnTo>
                <a:cubicBezTo>
                  <a:pt x="289957" y="56416"/>
                  <a:pt x="346369" y="4"/>
                  <a:pt x="415957" y="4"/>
                </a:cubicBezTo>
                <a:close/>
                <a:moveTo>
                  <a:pt x="1036357" y="3"/>
                </a:moveTo>
                <a:cubicBezTo>
                  <a:pt x="1105945" y="3"/>
                  <a:pt x="1162357" y="56415"/>
                  <a:pt x="1162357" y="126003"/>
                </a:cubicBezTo>
                <a:lnTo>
                  <a:pt x="1162357" y="485971"/>
                </a:lnTo>
                <a:cubicBezTo>
                  <a:pt x="1162357" y="555559"/>
                  <a:pt x="1105945" y="611971"/>
                  <a:pt x="1036357" y="611971"/>
                </a:cubicBezTo>
                <a:cubicBezTo>
                  <a:pt x="966769" y="611971"/>
                  <a:pt x="910357" y="555559"/>
                  <a:pt x="910357" y="485971"/>
                </a:cubicBezTo>
                <a:lnTo>
                  <a:pt x="910357" y="126003"/>
                </a:lnTo>
                <a:cubicBezTo>
                  <a:pt x="910357" y="56415"/>
                  <a:pt x="966769" y="3"/>
                  <a:pt x="1036357" y="3"/>
                </a:cubicBezTo>
                <a:close/>
                <a:moveTo>
                  <a:pt x="1656757" y="2"/>
                </a:moveTo>
                <a:cubicBezTo>
                  <a:pt x="1726345" y="2"/>
                  <a:pt x="1782757" y="56414"/>
                  <a:pt x="1782757" y="126002"/>
                </a:cubicBezTo>
                <a:lnTo>
                  <a:pt x="1782757" y="485970"/>
                </a:lnTo>
                <a:cubicBezTo>
                  <a:pt x="1782757" y="555558"/>
                  <a:pt x="1726345" y="611970"/>
                  <a:pt x="1656757" y="611970"/>
                </a:cubicBezTo>
                <a:cubicBezTo>
                  <a:pt x="1587169" y="611970"/>
                  <a:pt x="1530757" y="555558"/>
                  <a:pt x="1530757" y="485970"/>
                </a:cubicBezTo>
                <a:lnTo>
                  <a:pt x="1530757" y="126002"/>
                </a:lnTo>
                <a:cubicBezTo>
                  <a:pt x="1530757" y="56414"/>
                  <a:pt x="1587169" y="2"/>
                  <a:pt x="1656757" y="2"/>
                </a:cubicBezTo>
                <a:close/>
                <a:moveTo>
                  <a:pt x="2277157" y="1"/>
                </a:moveTo>
                <a:cubicBezTo>
                  <a:pt x="2346745" y="1"/>
                  <a:pt x="2403157" y="56413"/>
                  <a:pt x="2403157" y="126001"/>
                </a:cubicBezTo>
                <a:lnTo>
                  <a:pt x="2403157" y="485969"/>
                </a:lnTo>
                <a:cubicBezTo>
                  <a:pt x="2403157" y="555557"/>
                  <a:pt x="2346745" y="611969"/>
                  <a:pt x="2277157" y="611969"/>
                </a:cubicBezTo>
                <a:cubicBezTo>
                  <a:pt x="2207569" y="611969"/>
                  <a:pt x="2151157" y="555557"/>
                  <a:pt x="2151157" y="485969"/>
                </a:cubicBezTo>
                <a:lnTo>
                  <a:pt x="2151157" y="126001"/>
                </a:lnTo>
                <a:cubicBezTo>
                  <a:pt x="2151157" y="56413"/>
                  <a:pt x="2207569" y="1"/>
                  <a:pt x="2277157" y="1"/>
                </a:cubicBezTo>
                <a:close/>
                <a:moveTo>
                  <a:pt x="2897557" y="0"/>
                </a:moveTo>
                <a:cubicBezTo>
                  <a:pt x="2967145" y="0"/>
                  <a:pt x="3023557" y="56412"/>
                  <a:pt x="3023557" y="126000"/>
                </a:cubicBezTo>
                <a:lnTo>
                  <a:pt x="3023557" y="485968"/>
                </a:lnTo>
                <a:cubicBezTo>
                  <a:pt x="3023557" y="555556"/>
                  <a:pt x="2967145" y="611968"/>
                  <a:pt x="2897557" y="611968"/>
                </a:cubicBezTo>
                <a:cubicBezTo>
                  <a:pt x="2827969" y="611968"/>
                  <a:pt x="2771557" y="555556"/>
                  <a:pt x="2771557" y="485968"/>
                </a:cubicBezTo>
                <a:lnTo>
                  <a:pt x="2771557" y="126000"/>
                </a:lnTo>
                <a:cubicBezTo>
                  <a:pt x="2771557" y="56412"/>
                  <a:pt x="2827969" y="0"/>
                  <a:pt x="289755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4" name="Rectangle 3">
            <a:extLst>
              <a:ext uri="{FF2B5EF4-FFF2-40B4-BE49-F238E27FC236}">
                <a16:creationId xmlns:a16="http://schemas.microsoft.com/office/drawing/2014/main" id="{9E28C007-AD5E-4B56-9B2B-6CE7B39258D5}"/>
              </a:ext>
            </a:extLst>
          </p:cNvPr>
          <p:cNvSpPr/>
          <p:nvPr/>
        </p:nvSpPr>
        <p:spPr>
          <a:xfrm>
            <a:off x="1852835" y="1191143"/>
            <a:ext cx="45719"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11" name="Group 10">
            <a:extLst>
              <a:ext uri="{FF2B5EF4-FFF2-40B4-BE49-F238E27FC236}">
                <a16:creationId xmlns:a16="http://schemas.microsoft.com/office/drawing/2014/main" id="{647D4E16-8241-4421-9AA1-F7B2FE7CAD42}"/>
              </a:ext>
            </a:extLst>
          </p:cNvPr>
          <p:cNvGrpSpPr/>
          <p:nvPr/>
        </p:nvGrpSpPr>
        <p:grpSpPr>
          <a:xfrm>
            <a:off x="1011678" y="3819711"/>
            <a:ext cx="1767812" cy="1815881"/>
            <a:chOff x="2590200" y="1766707"/>
            <a:chExt cx="1548359" cy="1815881"/>
          </a:xfrm>
        </p:grpSpPr>
        <p:sp>
          <p:nvSpPr>
            <p:cNvPr id="12" name="TextBox 11">
              <a:extLst>
                <a:ext uri="{FF2B5EF4-FFF2-40B4-BE49-F238E27FC236}">
                  <a16:creationId xmlns:a16="http://schemas.microsoft.com/office/drawing/2014/main" id="{9DAE3595-988C-4167-8A05-AB4061C444BD}"/>
                </a:ext>
              </a:extLst>
            </p:cNvPr>
            <p:cNvSpPr txBox="1"/>
            <p:nvPr/>
          </p:nvSpPr>
          <p:spPr>
            <a:xfrm>
              <a:off x="2594885" y="2012928"/>
              <a:ext cx="1540172" cy="1569660"/>
            </a:xfrm>
            <a:prstGeom prst="rect">
              <a:avLst/>
            </a:prstGeom>
            <a:noFill/>
          </p:spPr>
          <p:txBody>
            <a:bodyPr wrap="square" rtlCol="0">
              <a:spAutoFit/>
            </a:bodyPr>
            <a:lstStyle/>
            <a:p>
              <a:pPr algn="ctr"/>
              <a:r>
                <a:rPr lang="en-US" altLang="ko-KR" sz="1200" dirty="0">
                  <a:solidFill>
                    <a:schemeClr val="tx1">
                      <a:lumMod val="95000"/>
                      <a:lumOff val="5000"/>
                    </a:schemeClr>
                  </a:solidFill>
                  <a:cs typeface="Arial" pitchFamily="34" charset="0"/>
                </a:rPr>
                <a:t>Get a modern PowerPoint  Presentation that is beautifully designed. I hope and I believe that this Template will your Time, Money and Reputation. </a:t>
              </a:r>
            </a:p>
          </p:txBody>
        </p:sp>
        <p:sp>
          <p:nvSpPr>
            <p:cNvPr id="13" name="TextBox 12">
              <a:extLst>
                <a:ext uri="{FF2B5EF4-FFF2-40B4-BE49-F238E27FC236}">
                  <a16:creationId xmlns:a16="http://schemas.microsoft.com/office/drawing/2014/main" id="{6C069743-7DBF-4B8A-AC96-1B7F86BDE2BB}"/>
                </a:ext>
              </a:extLst>
            </p:cNvPr>
            <p:cNvSpPr txBox="1"/>
            <p:nvPr/>
          </p:nvSpPr>
          <p:spPr>
            <a:xfrm>
              <a:off x="2590200" y="1766707"/>
              <a:ext cx="1548359" cy="276999"/>
            </a:xfrm>
            <a:prstGeom prst="rect">
              <a:avLst/>
            </a:prstGeom>
            <a:noFill/>
          </p:spPr>
          <p:txBody>
            <a:bodyPr wrap="square" lIns="108000" rIns="108000" rtlCol="0">
              <a:spAutoFit/>
            </a:bodyPr>
            <a:lstStyle/>
            <a:p>
              <a:pPr algn="ctr"/>
              <a:r>
                <a:rPr lang="en-US" altLang="ko-KR" sz="1200" b="1" dirty="0">
                  <a:solidFill>
                    <a:schemeClr val="tx1">
                      <a:lumMod val="95000"/>
                      <a:lumOff val="5000"/>
                    </a:schemeClr>
                  </a:solidFill>
                  <a:cs typeface="Arial" pitchFamily="34" charset="0"/>
                </a:rPr>
                <a:t>Contents Title</a:t>
              </a:r>
              <a:endParaRPr lang="ko-KR" altLang="en-US" sz="1200" b="1" dirty="0">
                <a:solidFill>
                  <a:schemeClr val="tx1">
                    <a:lumMod val="95000"/>
                    <a:lumOff val="5000"/>
                  </a:schemeClr>
                </a:solidFill>
                <a:cs typeface="Arial" pitchFamily="34" charset="0"/>
              </a:endParaRPr>
            </a:p>
          </p:txBody>
        </p:sp>
      </p:grpSp>
      <p:sp>
        <p:nvSpPr>
          <p:cNvPr id="24" name="자유형: 도형 49">
            <a:extLst>
              <a:ext uri="{FF2B5EF4-FFF2-40B4-BE49-F238E27FC236}">
                <a16:creationId xmlns:a16="http://schemas.microsoft.com/office/drawing/2014/main" id="{CD184F35-CCF5-4E57-A88C-97EAD1E8138F}"/>
              </a:ext>
            </a:extLst>
          </p:cNvPr>
          <p:cNvSpPr>
            <a:spLocks noChangeAspect="1"/>
          </p:cNvSpPr>
          <p:nvPr/>
        </p:nvSpPr>
        <p:spPr>
          <a:xfrm rot="10800000">
            <a:off x="1423407" y="1974027"/>
            <a:ext cx="904573" cy="1501406"/>
          </a:xfrm>
          <a:custGeom>
            <a:avLst/>
            <a:gdLst>
              <a:gd name="connsiteX0" fmla="*/ 1047232 w 1957642"/>
              <a:gd name="connsiteY0" fmla="*/ 5654 h 3249282"/>
              <a:gd name="connsiteX1" fmla="*/ 1030640 w 1957642"/>
              <a:gd name="connsiteY1" fmla="*/ 5654 h 3249282"/>
              <a:gd name="connsiteX2" fmla="*/ 1048024 w 1957642"/>
              <a:gd name="connsiteY2" fmla="*/ 0 h 3249282"/>
              <a:gd name="connsiteX3" fmla="*/ 1160845 w 1957642"/>
              <a:gd name="connsiteY3" fmla="*/ 2127215 h 3249282"/>
              <a:gd name="connsiteX4" fmla="*/ 1196036 w 1957642"/>
              <a:gd name="connsiteY4" fmla="*/ 2120110 h 3249282"/>
              <a:gd name="connsiteX5" fmla="*/ 1237844 w 1957642"/>
              <a:gd name="connsiteY5" fmla="*/ 2120446 h 3249282"/>
              <a:gd name="connsiteX6" fmla="*/ 1296213 w 1957642"/>
              <a:gd name="connsiteY6" fmla="*/ 2029106 h 3249282"/>
              <a:gd name="connsiteX7" fmla="*/ 1397562 w 1957642"/>
              <a:gd name="connsiteY7" fmla="*/ 1825853 h 3249282"/>
              <a:gd name="connsiteX8" fmla="*/ 1777778 w 1957642"/>
              <a:gd name="connsiteY8" fmla="*/ 1099228 h 3249282"/>
              <a:gd name="connsiteX9" fmla="*/ 980978 w 1957642"/>
              <a:gd name="connsiteY9" fmla="*/ 301427 h 3249282"/>
              <a:gd name="connsiteX10" fmla="*/ 980978 w 1957642"/>
              <a:gd name="connsiteY10" fmla="*/ 301625 h 3249282"/>
              <a:gd name="connsiteX11" fmla="*/ 978823 w 1957642"/>
              <a:gd name="connsiteY11" fmla="*/ 301459 h 3249282"/>
              <a:gd name="connsiteX12" fmla="*/ 976666 w 1957642"/>
              <a:gd name="connsiteY12" fmla="*/ 301625 h 3249282"/>
              <a:gd name="connsiteX13" fmla="*/ 976666 w 1957642"/>
              <a:gd name="connsiteY13" fmla="*/ 301427 h 3249282"/>
              <a:gd name="connsiteX14" fmla="*/ 179865 w 1957642"/>
              <a:gd name="connsiteY14" fmla="*/ 1099228 h 3249282"/>
              <a:gd name="connsiteX15" fmla="*/ 560081 w 1957642"/>
              <a:gd name="connsiteY15" fmla="*/ 1825853 h 3249282"/>
              <a:gd name="connsiteX16" fmla="*/ 661430 w 1957642"/>
              <a:gd name="connsiteY16" fmla="*/ 2029106 h 3249282"/>
              <a:gd name="connsiteX17" fmla="*/ 719799 w 1957642"/>
              <a:gd name="connsiteY17" fmla="*/ 2120446 h 3249282"/>
              <a:gd name="connsiteX18" fmla="*/ 770760 w 1957642"/>
              <a:gd name="connsiteY18" fmla="*/ 2120037 h 3249282"/>
              <a:gd name="connsiteX19" fmla="*/ 806315 w 1957642"/>
              <a:gd name="connsiteY19" fmla="*/ 2127215 h 3249282"/>
              <a:gd name="connsiteX20" fmla="*/ 1319520 w 1957642"/>
              <a:gd name="connsiteY20" fmla="*/ 2263042 h 3249282"/>
              <a:gd name="connsiteX21" fmla="*/ 978823 w 1957642"/>
              <a:gd name="connsiteY21" fmla="*/ 2261822 h 3249282"/>
              <a:gd name="connsiteX22" fmla="*/ 638123 w 1957642"/>
              <a:gd name="connsiteY22" fmla="*/ 2263042 h 3249282"/>
              <a:gd name="connsiteX23" fmla="*/ 513100 w 1957642"/>
              <a:gd name="connsiteY23" fmla="*/ 2169534 h 3249282"/>
              <a:gd name="connsiteX24" fmla="*/ 465828 w 1957642"/>
              <a:gd name="connsiteY24" fmla="*/ 1970355 h 3249282"/>
              <a:gd name="connsiteX25" fmla="*/ 0 w 1957642"/>
              <a:gd name="connsiteY25" fmla="*/ 1080372 h 3249282"/>
              <a:gd name="connsiteX26" fmla="*/ 976988 w 1957642"/>
              <a:gd name="connsiteY26" fmla="*/ 103385 h 3249282"/>
              <a:gd name="connsiteX27" fmla="*/ 978823 w 1957642"/>
              <a:gd name="connsiteY27" fmla="*/ 103526 h 3249282"/>
              <a:gd name="connsiteX28" fmla="*/ 980656 w 1957642"/>
              <a:gd name="connsiteY28" fmla="*/ 103385 h 3249282"/>
              <a:gd name="connsiteX29" fmla="*/ 1957642 w 1957642"/>
              <a:gd name="connsiteY29" fmla="*/ 1080372 h 3249282"/>
              <a:gd name="connsiteX30" fmla="*/ 1491816 w 1957642"/>
              <a:gd name="connsiteY30" fmla="*/ 1970355 h 3249282"/>
              <a:gd name="connsiteX31" fmla="*/ 1444543 w 1957642"/>
              <a:gd name="connsiteY31" fmla="*/ 2169534 h 3249282"/>
              <a:gd name="connsiteX32" fmla="*/ 1319520 w 1957642"/>
              <a:gd name="connsiteY32" fmla="*/ 2263042 h 3249282"/>
              <a:gd name="connsiteX33" fmla="*/ 1407452 w 1957642"/>
              <a:gd name="connsiteY33" fmla="*/ 2485514 h 3249282"/>
              <a:gd name="connsiteX34" fmla="*/ 558453 w 1957642"/>
              <a:gd name="connsiteY34" fmla="*/ 2485514 h 3249282"/>
              <a:gd name="connsiteX35" fmla="*/ 491321 w 1957642"/>
              <a:gd name="connsiteY35" fmla="*/ 2418383 h 3249282"/>
              <a:gd name="connsiteX36" fmla="*/ 491321 w 1957642"/>
              <a:gd name="connsiteY36" fmla="*/ 2388750 h 3249282"/>
              <a:gd name="connsiteX37" fmla="*/ 558453 w 1957642"/>
              <a:gd name="connsiteY37" fmla="*/ 2321619 h 3249282"/>
              <a:gd name="connsiteX38" fmla="*/ 1407452 w 1957642"/>
              <a:gd name="connsiteY38" fmla="*/ 2321619 h 3249282"/>
              <a:gd name="connsiteX39" fmla="*/ 1474583 w 1957642"/>
              <a:gd name="connsiteY39" fmla="*/ 2388750 h 3249282"/>
              <a:gd name="connsiteX40" fmla="*/ 1474583 w 1957642"/>
              <a:gd name="connsiteY40" fmla="*/ 2418383 h 3249282"/>
              <a:gd name="connsiteX41" fmla="*/ 1407452 w 1957642"/>
              <a:gd name="connsiteY41" fmla="*/ 2485514 h 3249282"/>
              <a:gd name="connsiteX42" fmla="*/ 1374676 w 1957642"/>
              <a:gd name="connsiteY42" fmla="*/ 2707334 h 3249282"/>
              <a:gd name="connsiteX43" fmla="*/ 591228 w 1957642"/>
              <a:gd name="connsiteY43" fmla="*/ 2707334 h 3249282"/>
              <a:gd name="connsiteX44" fmla="*/ 524097 w 1957642"/>
              <a:gd name="connsiteY44" fmla="*/ 2640203 h 3249282"/>
              <a:gd name="connsiteX45" fmla="*/ 524097 w 1957642"/>
              <a:gd name="connsiteY45" fmla="*/ 2610570 h 3249282"/>
              <a:gd name="connsiteX46" fmla="*/ 591228 w 1957642"/>
              <a:gd name="connsiteY46" fmla="*/ 2543440 h 3249282"/>
              <a:gd name="connsiteX47" fmla="*/ 1374676 w 1957642"/>
              <a:gd name="connsiteY47" fmla="*/ 2543440 h 3249282"/>
              <a:gd name="connsiteX48" fmla="*/ 1441808 w 1957642"/>
              <a:gd name="connsiteY48" fmla="*/ 2610570 h 3249282"/>
              <a:gd name="connsiteX49" fmla="*/ 1441808 w 1957642"/>
              <a:gd name="connsiteY49" fmla="*/ 2640203 h 3249282"/>
              <a:gd name="connsiteX50" fmla="*/ 1374676 w 1957642"/>
              <a:gd name="connsiteY50" fmla="*/ 2707334 h 3249282"/>
              <a:gd name="connsiteX51" fmla="*/ 1341902 w 1957642"/>
              <a:gd name="connsiteY51" fmla="*/ 2929154 h 3249282"/>
              <a:gd name="connsiteX52" fmla="*/ 624004 w 1957642"/>
              <a:gd name="connsiteY52" fmla="*/ 2929154 h 3249282"/>
              <a:gd name="connsiteX53" fmla="*/ 556873 w 1957642"/>
              <a:gd name="connsiteY53" fmla="*/ 2862023 h 3249282"/>
              <a:gd name="connsiteX54" fmla="*/ 556873 w 1957642"/>
              <a:gd name="connsiteY54" fmla="*/ 2832390 h 3249282"/>
              <a:gd name="connsiteX55" fmla="*/ 624004 w 1957642"/>
              <a:gd name="connsiteY55" fmla="*/ 2765259 h 3249282"/>
              <a:gd name="connsiteX56" fmla="*/ 1341902 w 1957642"/>
              <a:gd name="connsiteY56" fmla="*/ 2765259 h 3249282"/>
              <a:gd name="connsiteX57" fmla="*/ 1409033 w 1957642"/>
              <a:gd name="connsiteY57" fmla="*/ 2832390 h 3249282"/>
              <a:gd name="connsiteX58" fmla="*/ 1409033 w 1957642"/>
              <a:gd name="connsiteY58" fmla="*/ 2862023 h 3249282"/>
              <a:gd name="connsiteX59" fmla="*/ 1341902 w 1957642"/>
              <a:gd name="connsiteY59" fmla="*/ 2929154 h 3249282"/>
              <a:gd name="connsiteX60" fmla="*/ 982953 w 1957642"/>
              <a:gd name="connsiteY60" fmla="*/ 3249282 h 3249282"/>
              <a:gd name="connsiteX61" fmla="*/ 622424 w 1957642"/>
              <a:gd name="connsiteY61" fmla="*/ 3118181 h 3249282"/>
              <a:gd name="connsiteX62" fmla="*/ 622424 w 1957642"/>
              <a:gd name="connsiteY62" fmla="*/ 2987080 h 3249282"/>
              <a:gd name="connsiteX63" fmla="*/ 1343482 w 1957642"/>
              <a:gd name="connsiteY63" fmla="*/ 2987080 h 3249282"/>
              <a:gd name="connsiteX64" fmla="*/ 1343482 w 1957642"/>
              <a:gd name="connsiteY64" fmla="*/ 3118181 h 3249282"/>
              <a:gd name="connsiteX65" fmla="*/ 982953 w 1957642"/>
              <a:gd name="connsiteY65" fmla="*/ 3249282 h 3249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957642" h="3249282">
                <a:moveTo>
                  <a:pt x="1047232" y="5654"/>
                </a:moveTo>
                <a:lnTo>
                  <a:pt x="1030640" y="5654"/>
                </a:lnTo>
                <a:lnTo>
                  <a:pt x="1048024" y="0"/>
                </a:lnTo>
                <a:close/>
                <a:moveTo>
                  <a:pt x="1160845" y="2127215"/>
                </a:moveTo>
                <a:lnTo>
                  <a:pt x="1196036" y="2120110"/>
                </a:lnTo>
                <a:lnTo>
                  <a:pt x="1237844" y="2120446"/>
                </a:lnTo>
                <a:cubicBezTo>
                  <a:pt x="1308896" y="2116324"/>
                  <a:pt x="1283850" y="2108399"/>
                  <a:pt x="1296213" y="2029106"/>
                </a:cubicBezTo>
                <a:cubicBezTo>
                  <a:pt x="1327247" y="1916021"/>
                  <a:pt x="1321193" y="1914210"/>
                  <a:pt x="1397562" y="1825853"/>
                </a:cubicBezTo>
                <a:cubicBezTo>
                  <a:pt x="1565052" y="1691460"/>
                  <a:pt x="1777778" y="1397289"/>
                  <a:pt x="1777778" y="1099228"/>
                </a:cubicBezTo>
                <a:cubicBezTo>
                  <a:pt x="1777778" y="658937"/>
                  <a:pt x="1421136" y="301944"/>
                  <a:pt x="980978" y="301427"/>
                </a:cubicBezTo>
                <a:lnTo>
                  <a:pt x="980978" y="301625"/>
                </a:lnTo>
                <a:lnTo>
                  <a:pt x="978823" y="301459"/>
                </a:lnTo>
                <a:lnTo>
                  <a:pt x="976666" y="301625"/>
                </a:lnTo>
                <a:lnTo>
                  <a:pt x="976666" y="301427"/>
                </a:lnTo>
                <a:cubicBezTo>
                  <a:pt x="536507" y="301944"/>
                  <a:pt x="179865" y="658937"/>
                  <a:pt x="179865" y="1099228"/>
                </a:cubicBezTo>
                <a:cubicBezTo>
                  <a:pt x="179865" y="1397289"/>
                  <a:pt x="392591" y="1691460"/>
                  <a:pt x="560081" y="1825853"/>
                </a:cubicBezTo>
                <a:cubicBezTo>
                  <a:pt x="636451" y="1914210"/>
                  <a:pt x="630396" y="1916021"/>
                  <a:pt x="661430" y="2029106"/>
                </a:cubicBezTo>
                <a:cubicBezTo>
                  <a:pt x="673794" y="2108399"/>
                  <a:pt x="648747" y="2116324"/>
                  <a:pt x="719799" y="2120446"/>
                </a:cubicBezTo>
                <a:lnTo>
                  <a:pt x="770760" y="2120037"/>
                </a:lnTo>
                <a:lnTo>
                  <a:pt x="806315" y="2127215"/>
                </a:lnTo>
                <a:close/>
                <a:moveTo>
                  <a:pt x="1319520" y="2263042"/>
                </a:moveTo>
                <a:lnTo>
                  <a:pt x="978823" y="2261822"/>
                </a:lnTo>
                <a:lnTo>
                  <a:pt x="638123" y="2263042"/>
                </a:lnTo>
                <a:cubicBezTo>
                  <a:pt x="577778" y="2263042"/>
                  <a:pt x="547241" y="2240386"/>
                  <a:pt x="513100" y="2169534"/>
                </a:cubicBezTo>
                <a:cubicBezTo>
                  <a:pt x="499969" y="2077754"/>
                  <a:pt x="526938" y="2040759"/>
                  <a:pt x="465828" y="1970355"/>
                </a:cubicBezTo>
                <a:cubicBezTo>
                  <a:pt x="260705" y="1805868"/>
                  <a:pt x="0" y="1445504"/>
                  <a:pt x="0" y="1080372"/>
                </a:cubicBezTo>
                <a:cubicBezTo>
                  <a:pt x="0" y="540796"/>
                  <a:pt x="437413" y="103385"/>
                  <a:pt x="976988" y="103385"/>
                </a:cubicBezTo>
                <a:lnTo>
                  <a:pt x="978823" y="103526"/>
                </a:lnTo>
                <a:lnTo>
                  <a:pt x="980656" y="103385"/>
                </a:lnTo>
                <a:cubicBezTo>
                  <a:pt x="1520231" y="103385"/>
                  <a:pt x="1957642" y="540796"/>
                  <a:pt x="1957642" y="1080372"/>
                </a:cubicBezTo>
                <a:cubicBezTo>
                  <a:pt x="1957642" y="1445504"/>
                  <a:pt x="1696938" y="1805868"/>
                  <a:pt x="1491816" y="1970355"/>
                </a:cubicBezTo>
                <a:cubicBezTo>
                  <a:pt x="1430706" y="2040759"/>
                  <a:pt x="1457674" y="2077754"/>
                  <a:pt x="1444543" y="2169534"/>
                </a:cubicBezTo>
                <a:cubicBezTo>
                  <a:pt x="1410403" y="2240386"/>
                  <a:pt x="1379867" y="2263042"/>
                  <a:pt x="1319520" y="2263042"/>
                </a:cubicBezTo>
                <a:close/>
                <a:moveTo>
                  <a:pt x="1407452" y="2485514"/>
                </a:moveTo>
                <a:lnTo>
                  <a:pt x="558453" y="2485514"/>
                </a:lnTo>
                <a:cubicBezTo>
                  <a:pt x="521377" y="2485514"/>
                  <a:pt x="491321" y="2455458"/>
                  <a:pt x="491321" y="2418383"/>
                </a:cubicBezTo>
                <a:lnTo>
                  <a:pt x="491321" y="2388750"/>
                </a:lnTo>
                <a:cubicBezTo>
                  <a:pt x="491321" y="2351675"/>
                  <a:pt x="521377" y="2321619"/>
                  <a:pt x="558453" y="2321619"/>
                </a:cubicBezTo>
                <a:lnTo>
                  <a:pt x="1407452" y="2321619"/>
                </a:lnTo>
                <a:cubicBezTo>
                  <a:pt x="1444528" y="2321619"/>
                  <a:pt x="1474583" y="2351675"/>
                  <a:pt x="1474583" y="2388750"/>
                </a:cubicBezTo>
                <a:lnTo>
                  <a:pt x="1474583" y="2418383"/>
                </a:lnTo>
                <a:cubicBezTo>
                  <a:pt x="1474583" y="2455458"/>
                  <a:pt x="1444528" y="2485514"/>
                  <a:pt x="1407452" y="2485514"/>
                </a:cubicBezTo>
                <a:close/>
                <a:moveTo>
                  <a:pt x="1374676" y="2707334"/>
                </a:moveTo>
                <a:lnTo>
                  <a:pt x="591228" y="2707334"/>
                </a:lnTo>
                <a:cubicBezTo>
                  <a:pt x="554153" y="2707334"/>
                  <a:pt x="524097" y="2677278"/>
                  <a:pt x="524097" y="2640203"/>
                </a:cubicBezTo>
                <a:lnTo>
                  <a:pt x="524097" y="2610570"/>
                </a:lnTo>
                <a:cubicBezTo>
                  <a:pt x="524097" y="2573495"/>
                  <a:pt x="554153" y="2543440"/>
                  <a:pt x="591228" y="2543440"/>
                </a:cubicBezTo>
                <a:lnTo>
                  <a:pt x="1374676" y="2543440"/>
                </a:lnTo>
                <a:cubicBezTo>
                  <a:pt x="1411752" y="2543440"/>
                  <a:pt x="1441808" y="2573495"/>
                  <a:pt x="1441808" y="2610570"/>
                </a:cubicBezTo>
                <a:lnTo>
                  <a:pt x="1441808" y="2640203"/>
                </a:lnTo>
                <a:cubicBezTo>
                  <a:pt x="1441808" y="2677278"/>
                  <a:pt x="1411752" y="2707334"/>
                  <a:pt x="1374676" y="2707334"/>
                </a:cubicBezTo>
                <a:close/>
                <a:moveTo>
                  <a:pt x="1341902" y="2929154"/>
                </a:moveTo>
                <a:lnTo>
                  <a:pt x="624004" y="2929154"/>
                </a:lnTo>
                <a:cubicBezTo>
                  <a:pt x="586929" y="2929154"/>
                  <a:pt x="556873" y="2899098"/>
                  <a:pt x="556873" y="2862023"/>
                </a:cubicBezTo>
                <a:lnTo>
                  <a:pt x="556873" y="2832390"/>
                </a:lnTo>
                <a:cubicBezTo>
                  <a:pt x="556873" y="2795315"/>
                  <a:pt x="586929" y="2765259"/>
                  <a:pt x="624004" y="2765259"/>
                </a:cubicBezTo>
                <a:lnTo>
                  <a:pt x="1341902" y="2765259"/>
                </a:lnTo>
                <a:cubicBezTo>
                  <a:pt x="1378978" y="2765259"/>
                  <a:pt x="1409033" y="2795315"/>
                  <a:pt x="1409033" y="2832390"/>
                </a:cubicBezTo>
                <a:lnTo>
                  <a:pt x="1409033" y="2862023"/>
                </a:lnTo>
                <a:cubicBezTo>
                  <a:pt x="1409033" y="2899098"/>
                  <a:pt x="1378978" y="2929154"/>
                  <a:pt x="1341902" y="2929154"/>
                </a:cubicBezTo>
                <a:close/>
                <a:moveTo>
                  <a:pt x="982953" y="3249282"/>
                </a:moveTo>
                <a:cubicBezTo>
                  <a:pt x="783838" y="3249282"/>
                  <a:pt x="622424" y="3190586"/>
                  <a:pt x="622424" y="3118181"/>
                </a:cubicBezTo>
                <a:lnTo>
                  <a:pt x="622424" y="2987080"/>
                </a:lnTo>
                <a:lnTo>
                  <a:pt x="1343482" y="2987080"/>
                </a:lnTo>
                <a:lnTo>
                  <a:pt x="1343482" y="3118181"/>
                </a:lnTo>
                <a:cubicBezTo>
                  <a:pt x="1343482" y="3190586"/>
                  <a:pt x="1182068" y="3249282"/>
                  <a:pt x="982953" y="324928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700"/>
          </a:p>
        </p:txBody>
      </p:sp>
      <p:sp>
        <p:nvSpPr>
          <p:cNvPr id="29" name="Rectangle 9">
            <a:extLst>
              <a:ext uri="{FF2B5EF4-FFF2-40B4-BE49-F238E27FC236}">
                <a16:creationId xmlns:a16="http://schemas.microsoft.com/office/drawing/2014/main" id="{2C3D60F2-73B8-4207-8535-A7B43415F29D}"/>
              </a:ext>
            </a:extLst>
          </p:cNvPr>
          <p:cNvSpPr/>
          <p:nvPr/>
        </p:nvSpPr>
        <p:spPr>
          <a:xfrm>
            <a:off x="1711718" y="2809305"/>
            <a:ext cx="329463" cy="308407"/>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6" name="Rectangle 5">
            <a:extLst>
              <a:ext uri="{FF2B5EF4-FFF2-40B4-BE49-F238E27FC236}">
                <a16:creationId xmlns:a16="http://schemas.microsoft.com/office/drawing/2014/main" id="{148B2FE5-A69E-4735-AA52-355077A77789}"/>
              </a:ext>
            </a:extLst>
          </p:cNvPr>
          <p:cNvSpPr/>
          <p:nvPr/>
        </p:nvSpPr>
        <p:spPr>
          <a:xfrm>
            <a:off x="7456073" y="1191143"/>
            <a:ext cx="45719" cy="8229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17" name="Group 16">
            <a:extLst>
              <a:ext uri="{FF2B5EF4-FFF2-40B4-BE49-F238E27FC236}">
                <a16:creationId xmlns:a16="http://schemas.microsoft.com/office/drawing/2014/main" id="{CB3314DF-89E7-4DA6-8933-39EE804EACE4}"/>
              </a:ext>
            </a:extLst>
          </p:cNvPr>
          <p:cNvGrpSpPr/>
          <p:nvPr/>
        </p:nvGrpSpPr>
        <p:grpSpPr>
          <a:xfrm>
            <a:off x="6634896" y="3819711"/>
            <a:ext cx="1767812" cy="1815881"/>
            <a:chOff x="2590200" y="1766707"/>
            <a:chExt cx="1548359" cy="1815881"/>
          </a:xfrm>
        </p:grpSpPr>
        <p:sp>
          <p:nvSpPr>
            <p:cNvPr id="18" name="TextBox 17">
              <a:extLst>
                <a:ext uri="{FF2B5EF4-FFF2-40B4-BE49-F238E27FC236}">
                  <a16:creationId xmlns:a16="http://schemas.microsoft.com/office/drawing/2014/main" id="{15737854-42D0-4C07-AE4F-04788333A6A4}"/>
                </a:ext>
              </a:extLst>
            </p:cNvPr>
            <p:cNvSpPr txBox="1"/>
            <p:nvPr/>
          </p:nvSpPr>
          <p:spPr>
            <a:xfrm>
              <a:off x="2594885" y="2012928"/>
              <a:ext cx="1540172" cy="1569660"/>
            </a:xfrm>
            <a:prstGeom prst="rect">
              <a:avLst/>
            </a:prstGeom>
            <a:noFill/>
          </p:spPr>
          <p:txBody>
            <a:bodyPr wrap="square" rtlCol="0">
              <a:spAutoFit/>
            </a:bodyPr>
            <a:lstStyle/>
            <a:p>
              <a:pPr algn="ctr"/>
              <a:r>
                <a:rPr lang="en-US" altLang="ko-KR" sz="1200" dirty="0">
                  <a:solidFill>
                    <a:schemeClr val="tx1">
                      <a:lumMod val="95000"/>
                      <a:lumOff val="5000"/>
                    </a:schemeClr>
                  </a:solidFill>
                  <a:cs typeface="Arial" pitchFamily="34" charset="0"/>
                </a:rPr>
                <a:t>Get a modern PowerPoint  Presentation that is beautifully designed. I hope and I believe that this Template will your Time, Money and Reputation. </a:t>
              </a:r>
            </a:p>
          </p:txBody>
        </p:sp>
        <p:sp>
          <p:nvSpPr>
            <p:cNvPr id="19" name="TextBox 18">
              <a:extLst>
                <a:ext uri="{FF2B5EF4-FFF2-40B4-BE49-F238E27FC236}">
                  <a16:creationId xmlns:a16="http://schemas.microsoft.com/office/drawing/2014/main" id="{5A3C82ED-D248-4B99-B765-9687E6A44099}"/>
                </a:ext>
              </a:extLst>
            </p:cNvPr>
            <p:cNvSpPr txBox="1"/>
            <p:nvPr/>
          </p:nvSpPr>
          <p:spPr>
            <a:xfrm>
              <a:off x="2590200" y="1766707"/>
              <a:ext cx="1548359" cy="276999"/>
            </a:xfrm>
            <a:prstGeom prst="rect">
              <a:avLst/>
            </a:prstGeom>
            <a:noFill/>
          </p:spPr>
          <p:txBody>
            <a:bodyPr wrap="square" lIns="108000" rIns="108000" rtlCol="0">
              <a:spAutoFit/>
            </a:bodyPr>
            <a:lstStyle/>
            <a:p>
              <a:pPr algn="ctr"/>
              <a:r>
                <a:rPr lang="en-US" altLang="ko-KR" sz="1200" b="1" dirty="0">
                  <a:solidFill>
                    <a:schemeClr val="tx1">
                      <a:lumMod val="95000"/>
                      <a:lumOff val="5000"/>
                    </a:schemeClr>
                  </a:solidFill>
                  <a:cs typeface="Arial" pitchFamily="34" charset="0"/>
                </a:rPr>
                <a:t>Contents Title</a:t>
              </a:r>
              <a:endParaRPr lang="ko-KR" altLang="en-US" sz="1200" b="1" dirty="0">
                <a:solidFill>
                  <a:schemeClr val="tx1">
                    <a:lumMod val="95000"/>
                    <a:lumOff val="5000"/>
                  </a:schemeClr>
                </a:solidFill>
                <a:cs typeface="Arial" pitchFamily="34" charset="0"/>
              </a:endParaRPr>
            </a:p>
          </p:txBody>
        </p:sp>
      </p:grpSp>
      <p:sp>
        <p:nvSpPr>
          <p:cNvPr id="26" name="자유형: 도형 51">
            <a:extLst>
              <a:ext uri="{FF2B5EF4-FFF2-40B4-BE49-F238E27FC236}">
                <a16:creationId xmlns:a16="http://schemas.microsoft.com/office/drawing/2014/main" id="{3A49B00E-9F3A-4C1E-9D06-04B905001C72}"/>
              </a:ext>
            </a:extLst>
          </p:cNvPr>
          <p:cNvSpPr>
            <a:spLocks noChangeAspect="1"/>
          </p:cNvSpPr>
          <p:nvPr/>
        </p:nvSpPr>
        <p:spPr>
          <a:xfrm rot="10800000">
            <a:off x="7026645" y="1968993"/>
            <a:ext cx="904573" cy="1501406"/>
          </a:xfrm>
          <a:custGeom>
            <a:avLst/>
            <a:gdLst>
              <a:gd name="connsiteX0" fmla="*/ 1047232 w 1957642"/>
              <a:gd name="connsiteY0" fmla="*/ 5654 h 3249282"/>
              <a:gd name="connsiteX1" fmla="*/ 1030640 w 1957642"/>
              <a:gd name="connsiteY1" fmla="*/ 5654 h 3249282"/>
              <a:gd name="connsiteX2" fmla="*/ 1048024 w 1957642"/>
              <a:gd name="connsiteY2" fmla="*/ 0 h 3249282"/>
              <a:gd name="connsiteX3" fmla="*/ 1160845 w 1957642"/>
              <a:gd name="connsiteY3" fmla="*/ 2127215 h 3249282"/>
              <a:gd name="connsiteX4" fmla="*/ 1196036 w 1957642"/>
              <a:gd name="connsiteY4" fmla="*/ 2120110 h 3249282"/>
              <a:gd name="connsiteX5" fmla="*/ 1237844 w 1957642"/>
              <a:gd name="connsiteY5" fmla="*/ 2120446 h 3249282"/>
              <a:gd name="connsiteX6" fmla="*/ 1296213 w 1957642"/>
              <a:gd name="connsiteY6" fmla="*/ 2029106 h 3249282"/>
              <a:gd name="connsiteX7" fmla="*/ 1397562 w 1957642"/>
              <a:gd name="connsiteY7" fmla="*/ 1825853 h 3249282"/>
              <a:gd name="connsiteX8" fmla="*/ 1777778 w 1957642"/>
              <a:gd name="connsiteY8" fmla="*/ 1099228 h 3249282"/>
              <a:gd name="connsiteX9" fmla="*/ 980978 w 1957642"/>
              <a:gd name="connsiteY9" fmla="*/ 301427 h 3249282"/>
              <a:gd name="connsiteX10" fmla="*/ 980978 w 1957642"/>
              <a:gd name="connsiteY10" fmla="*/ 301625 h 3249282"/>
              <a:gd name="connsiteX11" fmla="*/ 978823 w 1957642"/>
              <a:gd name="connsiteY11" fmla="*/ 301459 h 3249282"/>
              <a:gd name="connsiteX12" fmla="*/ 976666 w 1957642"/>
              <a:gd name="connsiteY12" fmla="*/ 301625 h 3249282"/>
              <a:gd name="connsiteX13" fmla="*/ 976666 w 1957642"/>
              <a:gd name="connsiteY13" fmla="*/ 301427 h 3249282"/>
              <a:gd name="connsiteX14" fmla="*/ 179865 w 1957642"/>
              <a:gd name="connsiteY14" fmla="*/ 1099228 h 3249282"/>
              <a:gd name="connsiteX15" fmla="*/ 560081 w 1957642"/>
              <a:gd name="connsiteY15" fmla="*/ 1825853 h 3249282"/>
              <a:gd name="connsiteX16" fmla="*/ 661430 w 1957642"/>
              <a:gd name="connsiteY16" fmla="*/ 2029106 h 3249282"/>
              <a:gd name="connsiteX17" fmla="*/ 719799 w 1957642"/>
              <a:gd name="connsiteY17" fmla="*/ 2120446 h 3249282"/>
              <a:gd name="connsiteX18" fmla="*/ 770760 w 1957642"/>
              <a:gd name="connsiteY18" fmla="*/ 2120037 h 3249282"/>
              <a:gd name="connsiteX19" fmla="*/ 806315 w 1957642"/>
              <a:gd name="connsiteY19" fmla="*/ 2127215 h 3249282"/>
              <a:gd name="connsiteX20" fmla="*/ 1319520 w 1957642"/>
              <a:gd name="connsiteY20" fmla="*/ 2263042 h 3249282"/>
              <a:gd name="connsiteX21" fmla="*/ 978823 w 1957642"/>
              <a:gd name="connsiteY21" fmla="*/ 2261822 h 3249282"/>
              <a:gd name="connsiteX22" fmla="*/ 638123 w 1957642"/>
              <a:gd name="connsiteY22" fmla="*/ 2263042 h 3249282"/>
              <a:gd name="connsiteX23" fmla="*/ 513100 w 1957642"/>
              <a:gd name="connsiteY23" fmla="*/ 2169534 h 3249282"/>
              <a:gd name="connsiteX24" fmla="*/ 465828 w 1957642"/>
              <a:gd name="connsiteY24" fmla="*/ 1970355 h 3249282"/>
              <a:gd name="connsiteX25" fmla="*/ 0 w 1957642"/>
              <a:gd name="connsiteY25" fmla="*/ 1080372 h 3249282"/>
              <a:gd name="connsiteX26" fmla="*/ 976988 w 1957642"/>
              <a:gd name="connsiteY26" fmla="*/ 103385 h 3249282"/>
              <a:gd name="connsiteX27" fmla="*/ 978823 w 1957642"/>
              <a:gd name="connsiteY27" fmla="*/ 103526 h 3249282"/>
              <a:gd name="connsiteX28" fmla="*/ 980656 w 1957642"/>
              <a:gd name="connsiteY28" fmla="*/ 103385 h 3249282"/>
              <a:gd name="connsiteX29" fmla="*/ 1957642 w 1957642"/>
              <a:gd name="connsiteY29" fmla="*/ 1080372 h 3249282"/>
              <a:gd name="connsiteX30" fmla="*/ 1491816 w 1957642"/>
              <a:gd name="connsiteY30" fmla="*/ 1970355 h 3249282"/>
              <a:gd name="connsiteX31" fmla="*/ 1444543 w 1957642"/>
              <a:gd name="connsiteY31" fmla="*/ 2169534 h 3249282"/>
              <a:gd name="connsiteX32" fmla="*/ 1319520 w 1957642"/>
              <a:gd name="connsiteY32" fmla="*/ 2263042 h 3249282"/>
              <a:gd name="connsiteX33" fmla="*/ 1407452 w 1957642"/>
              <a:gd name="connsiteY33" fmla="*/ 2485514 h 3249282"/>
              <a:gd name="connsiteX34" fmla="*/ 558453 w 1957642"/>
              <a:gd name="connsiteY34" fmla="*/ 2485514 h 3249282"/>
              <a:gd name="connsiteX35" fmla="*/ 491321 w 1957642"/>
              <a:gd name="connsiteY35" fmla="*/ 2418383 h 3249282"/>
              <a:gd name="connsiteX36" fmla="*/ 491321 w 1957642"/>
              <a:gd name="connsiteY36" fmla="*/ 2388750 h 3249282"/>
              <a:gd name="connsiteX37" fmla="*/ 558453 w 1957642"/>
              <a:gd name="connsiteY37" fmla="*/ 2321619 h 3249282"/>
              <a:gd name="connsiteX38" fmla="*/ 1407452 w 1957642"/>
              <a:gd name="connsiteY38" fmla="*/ 2321619 h 3249282"/>
              <a:gd name="connsiteX39" fmla="*/ 1474583 w 1957642"/>
              <a:gd name="connsiteY39" fmla="*/ 2388750 h 3249282"/>
              <a:gd name="connsiteX40" fmla="*/ 1474583 w 1957642"/>
              <a:gd name="connsiteY40" fmla="*/ 2418383 h 3249282"/>
              <a:gd name="connsiteX41" fmla="*/ 1407452 w 1957642"/>
              <a:gd name="connsiteY41" fmla="*/ 2485514 h 3249282"/>
              <a:gd name="connsiteX42" fmla="*/ 1374676 w 1957642"/>
              <a:gd name="connsiteY42" fmla="*/ 2707334 h 3249282"/>
              <a:gd name="connsiteX43" fmla="*/ 591228 w 1957642"/>
              <a:gd name="connsiteY43" fmla="*/ 2707334 h 3249282"/>
              <a:gd name="connsiteX44" fmla="*/ 524097 w 1957642"/>
              <a:gd name="connsiteY44" fmla="*/ 2640203 h 3249282"/>
              <a:gd name="connsiteX45" fmla="*/ 524097 w 1957642"/>
              <a:gd name="connsiteY45" fmla="*/ 2610570 h 3249282"/>
              <a:gd name="connsiteX46" fmla="*/ 591228 w 1957642"/>
              <a:gd name="connsiteY46" fmla="*/ 2543440 h 3249282"/>
              <a:gd name="connsiteX47" fmla="*/ 1374676 w 1957642"/>
              <a:gd name="connsiteY47" fmla="*/ 2543440 h 3249282"/>
              <a:gd name="connsiteX48" fmla="*/ 1441808 w 1957642"/>
              <a:gd name="connsiteY48" fmla="*/ 2610570 h 3249282"/>
              <a:gd name="connsiteX49" fmla="*/ 1441808 w 1957642"/>
              <a:gd name="connsiteY49" fmla="*/ 2640203 h 3249282"/>
              <a:gd name="connsiteX50" fmla="*/ 1374676 w 1957642"/>
              <a:gd name="connsiteY50" fmla="*/ 2707334 h 3249282"/>
              <a:gd name="connsiteX51" fmla="*/ 1341902 w 1957642"/>
              <a:gd name="connsiteY51" fmla="*/ 2929154 h 3249282"/>
              <a:gd name="connsiteX52" fmla="*/ 624004 w 1957642"/>
              <a:gd name="connsiteY52" fmla="*/ 2929154 h 3249282"/>
              <a:gd name="connsiteX53" fmla="*/ 556873 w 1957642"/>
              <a:gd name="connsiteY53" fmla="*/ 2862023 h 3249282"/>
              <a:gd name="connsiteX54" fmla="*/ 556873 w 1957642"/>
              <a:gd name="connsiteY54" fmla="*/ 2832390 h 3249282"/>
              <a:gd name="connsiteX55" fmla="*/ 624004 w 1957642"/>
              <a:gd name="connsiteY55" fmla="*/ 2765259 h 3249282"/>
              <a:gd name="connsiteX56" fmla="*/ 1341902 w 1957642"/>
              <a:gd name="connsiteY56" fmla="*/ 2765259 h 3249282"/>
              <a:gd name="connsiteX57" fmla="*/ 1409033 w 1957642"/>
              <a:gd name="connsiteY57" fmla="*/ 2832390 h 3249282"/>
              <a:gd name="connsiteX58" fmla="*/ 1409033 w 1957642"/>
              <a:gd name="connsiteY58" fmla="*/ 2862023 h 3249282"/>
              <a:gd name="connsiteX59" fmla="*/ 1341902 w 1957642"/>
              <a:gd name="connsiteY59" fmla="*/ 2929154 h 3249282"/>
              <a:gd name="connsiteX60" fmla="*/ 982953 w 1957642"/>
              <a:gd name="connsiteY60" fmla="*/ 3249282 h 3249282"/>
              <a:gd name="connsiteX61" fmla="*/ 622424 w 1957642"/>
              <a:gd name="connsiteY61" fmla="*/ 3118181 h 3249282"/>
              <a:gd name="connsiteX62" fmla="*/ 622424 w 1957642"/>
              <a:gd name="connsiteY62" fmla="*/ 2987080 h 3249282"/>
              <a:gd name="connsiteX63" fmla="*/ 1343482 w 1957642"/>
              <a:gd name="connsiteY63" fmla="*/ 2987080 h 3249282"/>
              <a:gd name="connsiteX64" fmla="*/ 1343482 w 1957642"/>
              <a:gd name="connsiteY64" fmla="*/ 3118181 h 3249282"/>
              <a:gd name="connsiteX65" fmla="*/ 982953 w 1957642"/>
              <a:gd name="connsiteY65" fmla="*/ 3249282 h 3249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957642" h="3249282">
                <a:moveTo>
                  <a:pt x="1047232" y="5654"/>
                </a:moveTo>
                <a:lnTo>
                  <a:pt x="1030640" y="5654"/>
                </a:lnTo>
                <a:lnTo>
                  <a:pt x="1048024" y="0"/>
                </a:lnTo>
                <a:close/>
                <a:moveTo>
                  <a:pt x="1160845" y="2127215"/>
                </a:moveTo>
                <a:lnTo>
                  <a:pt x="1196036" y="2120110"/>
                </a:lnTo>
                <a:lnTo>
                  <a:pt x="1237844" y="2120446"/>
                </a:lnTo>
                <a:cubicBezTo>
                  <a:pt x="1308896" y="2116324"/>
                  <a:pt x="1283850" y="2108399"/>
                  <a:pt x="1296213" y="2029106"/>
                </a:cubicBezTo>
                <a:cubicBezTo>
                  <a:pt x="1327247" y="1916021"/>
                  <a:pt x="1321193" y="1914210"/>
                  <a:pt x="1397562" y="1825853"/>
                </a:cubicBezTo>
                <a:cubicBezTo>
                  <a:pt x="1565052" y="1691460"/>
                  <a:pt x="1777778" y="1397289"/>
                  <a:pt x="1777778" y="1099228"/>
                </a:cubicBezTo>
                <a:cubicBezTo>
                  <a:pt x="1777778" y="658937"/>
                  <a:pt x="1421136" y="301944"/>
                  <a:pt x="980978" y="301427"/>
                </a:cubicBezTo>
                <a:lnTo>
                  <a:pt x="980978" y="301625"/>
                </a:lnTo>
                <a:lnTo>
                  <a:pt x="978823" y="301459"/>
                </a:lnTo>
                <a:lnTo>
                  <a:pt x="976666" y="301625"/>
                </a:lnTo>
                <a:lnTo>
                  <a:pt x="976666" y="301427"/>
                </a:lnTo>
                <a:cubicBezTo>
                  <a:pt x="536507" y="301944"/>
                  <a:pt x="179865" y="658937"/>
                  <a:pt x="179865" y="1099228"/>
                </a:cubicBezTo>
                <a:cubicBezTo>
                  <a:pt x="179865" y="1397289"/>
                  <a:pt x="392591" y="1691460"/>
                  <a:pt x="560081" y="1825853"/>
                </a:cubicBezTo>
                <a:cubicBezTo>
                  <a:pt x="636451" y="1914210"/>
                  <a:pt x="630396" y="1916021"/>
                  <a:pt x="661430" y="2029106"/>
                </a:cubicBezTo>
                <a:cubicBezTo>
                  <a:pt x="673794" y="2108399"/>
                  <a:pt x="648747" y="2116324"/>
                  <a:pt x="719799" y="2120446"/>
                </a:cubicBezTo>
                <a:lnTo>
                  <a:pt x="770760" y="2120037"/>
                </a:lnTo>
                <a:lnTo>
                  <a:pt x="806315" y="2127215"/>
                </a:lnTo>
                <a:close/>
                <a:moveTo>
                  <a:pt x="1319520" y="2263042"/>
                </a:moveTo>
                <a:lnTo>
                  <a:pt x="978823" y="2261822"/>
                </a:lnTo>
                <a:lnTo>
                  <a:pt x="638123" y="2263042"/>
                </a:lnTo>
                <a:cubicBezTo>
                  <a:pt x="577778" y="2263042"/>
                  <a:pt x="547241" y="2240386"/>
                  <a:pt x="513100" y="2169534"/>
                </a:cubicBezTo>
                <a:cubicBezTo>
                  <a:pt x="499969" y="2077754"/>
                  <a:pt x="526938" y="2040759"/>
                  <a:pt x="465828" y="1970355"/>
                </a:cubicBezTo>
                <a:cubicBezTo>
                  <a:pt x="260705" y="1805868"/>
                  <a:pt x="0" y="1445504"/>
                  <a:pt x="0" y="1080372"/>
                </a:cubicBezTo>
                <a:cubicBezTo>
                  <a:pt x="0" y="540796"/>
                  <a:pt x="437413" y="103385"/>
                  <a:pt x="976988" y="103385"/>
                </a:cubicBezTo>
                <a:lnTo>
                  <a:pt x="978823" y="103526"/>
                </a:lnTo>
                <a:lnTo>
                  <a:pt x="980656" y="103385"/>
                </a:lnTo>
                <a:cubicBezTo>
                  <a:pt x="1520231" y="103385"/>
                  <a:pt x="1957642" y="540796"/>
                  <a:pt x="1957642" y="1080372"/>
                </a:cubicBezTo>
                <a:cubicBezTo>
                  <a:pt x="1957642" y="1445504"/>
                  <a:pt x="1696938" y="1805868"/>
                  <a:pt x="1491816" y="1970355"/>
                </a:cubicBezTo>
                <a:cubicBezTo>
                  <a:pt x="1430706" y="2040759"/>
                  <a:pt x="1457674" y="2077754"/>
                  <a:pt x="1444543" y="2169534"/>
                </a:cubicBezTo>
                <a:cubicBezTo>
                  <a:pt x="1410403" y="2240386"/>
                  <a:pt x="1379867" y="2263042"/>
                  <a:pt x="1319520" y="2263042"/>
                </a:cubicBezTo>
                <a:close/>
                <a:moveTo>
                  <a:pt x="1407452" y="2485514"/>
                </a:moveTo>
                <a:lnTo>
                  <a:pt x="558453" y="2485514"/>
                </a:lnTo>
                <a:cubicBezTo>
                  <a:pt x="521377" y="2485514"/>
                  <a:pt x="491321" y="2455458"/>
                  <a:pt x="491321" y="2418383"/>
                </a:cubicBezTo>
                <a:lnTo>
                  <a:pt x="491321" y="2388750"/>
                </a:lnTo>
                <a:cubicBezTo>
                  <a:pt x="491321" y="2351675"/>
                  <a:pt x="521377" y="2321619"/>
                  <a:pt x="558453" y="2321619"/>
                </a:cubicBezTo>
                <a:lnTo>
                  <a:pt x="1407452" y="2321619"/>
                </a:lnTo>
                <a:cubicBezTo>
                  <a:pt x="1444528" y="2321619"/>
                  <a:pt x="1474583" y="2351675"/>
                  <a:pt x="1474583" y="2388750"/>
                </a:cubicBezTo>
                <a:lnTo>
                  <a:pt x="1474583" y="2418383"/>
                </a:lnTo>
                <a:cubicBezTo>
                  <a:pt x="1474583" y="2455458"/>
                  <a:pt x="1444528" y="2485514"/>
                  <a:pt x="1407452" y="2485514"/>
                </a:cubicBezTo>
                <a:close/>
                <a:moveTo>
                  <a:pt x="1374676" y="2707334"/>
                </a:moveTo>
                <a:lnTo>
                  <a:pt x="591228" y="2707334"/>
                </a:lnTo>
                <a:cubicBezTo>
                  <a:pt x="554153" y="2707334"/>
                  <a:pt x="524097" y="2677278"/>
                  <a:pt x="524097" y="2640203"/>
                </a:cubicBezTo>
                <a:lnTo>
                  <a:pt x="524097" y="2610570"/>
                </a:lnTo>
                <a:cubicBezTo>
                  <a:pt x="524097" y="2573495"/>
                  <a:pt x="554153" y="2543440"/>
                  <a:pt x="591228" y="2543440"/>
                </a:cubicBezTo>
                <a:lnTo>
                  <a:pt x="1374676" y="2543440"/>
                </a:lnTo>
                <a:cubicBezTo>
                  <a:pt x="1411752" y="2543440"/>
                  <a:pt x="1441808" y="2573495"/>
                  <a:pt x="1441808" y="2610570"/>
                </a:cubicBezTo>
                <a:lnTo>
                  <a:pt x="1441808" y="2640203"/>
                </a:lnTo>
                <a:cubicBezTo>
                  <a:pt x="1441808" y="2677278"/>
                  <a:pt x="1411752" y="2707334"/>
                  <a:pt x="1374676" y="2707334"/>
                </a:cubicBezTo>
                <a:close/>
                <a:moveTo>
                  <a:pt x="1341902" y="2929154"/>
                </a:moveTo>
                <a:lnTo>
                  <a:pt x="624004" y="2929154"/>
                </a:lnTo>
                <a:cubicBezTo>
                  <a:pt x="586929" y="2929154"/>
                  <a:pt x="556873" y="2899098"/>
                  <a:pt x="556873" y="2862023"/>
                </a:cubicBezTo>
                <a:lnTo>
                  <a:pt x="556873" y="2832390"/>
                </a:lnTo>
                <a:cubicBezTo>
                  <a:pt x="556873" y="2795315"/>
                  <a:pt x="586929" y="2765259"/>
                  <a:pt x="624004" y="2765259"/>
                </a:cubicBezTo>
                <a:lnTo>
                  <a:pt x="1341902" y="2765259"/>
                </a:lnTo>
                <a:cubicBezTo>
                  <a:pt x="1378978" y="2765259"/>
                  <a:pt x="1409033" y="2795315"/>
                  <a:pt x="1409033" y="2832390"/>
                </a:cubicBezTo>
                <a:lnTo>
                  <a:pt x="1409033" y="2862023"/>
                </a:lnTo>
                <a:cubicBezTo>
                  <a:pt x="1409033" y="2899098"/>
                  <a:pt x="1378978" y="2929154"/>
                  <a:pt x="1341902" y="2929154"/>
                </a:cubicBezTo>
                <a:close/>
                <a:moveTo>
                  <a:pt x="982953" y="3249282"/>
                </a:moveTo>
                <a:cubicBezTo>
                  <a:pt x="783838" y="3249282"/>
                  <a:pt x="622424" y="3190586"/>
                  <a:pt x="622424" y="3118181"/>
                </a:cubicBezTo>
                <a:lnTo>
                  <a:pt x="622424" y="2987080"/>
                </a:lnTo>
                <a:lnTo>
                  <a:pt x="1343482" y="2987080"/>
                </a:lnTo>
                <a:lnTo>
                  <a:pt x="1343482" y="3118181"/>
                </a:lnTo>
                <a:cubicBezTo>
                  <a:pt x="1343482" y="3190586"/>
                  <a:pt x="1182068" y="3249282"/>
                  <a:pt x="982953" y="3249282"/>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700"/>
          </a:p>
        </p:txBody>
      </p:sp>
      <p:sp>
        <p:nvSpPr>
          <p:cNvPr id="30" name="Rounded Rectangle 25">
            <a:extLst>
              <a:ext uri="{FF2B5EF4-FFF2-40B4-BE49-F238E27FC236}">
                <a16:creationId xmlns:a16="http://schemas.microsoft.com/office/drawing/2014/main" id="{EFD3E995-902B-4F01-9431-A94384E39847}"/>
              </a:ext>
            </a:extLst>
          </p:cNvPr>
          <p:cNvSpPr/>
          <p:nvPr/>
        </p:nvSpPr>
        <p:spPr>
          <a:xfrm>
            <a:off x="7276362" y="2823669"/>
            <a:ext cx="412168" cy="302054"/>
          </a:xfrm>
          <a:custGeom>
            <a:avLst/>
            <a:gdLst/>
            <a:ahLst/>
            <a:cxnLst/>
            <a:rect l="l" t="t" r="r" b="b"/>
            <a:pathLst>
              <a:path w="3248842" h="2380886">
                <a:moveTo>
                  <a:pt x="1194785" y="1472263"/>
                </a:moveTo>
                <a:cubicBezTo>
                  <a:pt x="1150014" y="1472263"/>
                  <a:pt x="1113720" y="1508557"/>
                  <a:pt x="1113720" y="1553328"/>
                </a:cubicBezTo>
                <a:lnTo>
                  <a:pt x="1113720" y="1600880"/>
                </a:lnTo>
                <a:cubicBezTo>
                  <a:pt x="1113720" y="1645651"/>
                  <a:pt x="1150014" y="1681945"/>
                  <a:pt x="1194785" y="1681945"/>
                </a:cubicBezTo>
                <a:lnTo>
                  <a:pt x="2067186" y="1681945"/>
                </a:lnTo>
                <a:cubicBezTo>
                  <a:pt x="2111957" y="1681945"/>
                  <a:pt x="2148251" y="1645651"/>
                  <a:pt x="2148251" y="1600880"/>
                </a:cubicBezTo>
                <a:lnTo>
                  <a:pt x="2148251" y="1553328"/>
                </a:lnTo>
                <a:cubicBezTo>
                  <a:pt x="2148251" y="1508557"/>
                  <a:pt x="2111957" y="1472263"/>
                  <a:pt x="2067186" y="1472263"/>
                </a:cubicBezTo>
                <a:close/>
                <a:moveTo>
                  <a:pt x="2582402" y="986449"/>
                </a:moveTo>
                <a:cubicBezTo>
                  <a:pt x="2477247" y="986449"/>
                  <a:pt x="2392002" y="1071694"/>
                  <a:pt x="2392002" y="1176848"/>
                </a:cubicBezTo>
                <a:cubicBezTo>
                  <a:pt x="2392002" y="1282003"/>
                  <a:pt x="2477247" y="1367248"/>
                  <a:pt x="2582402" y="1367248"/>
                </a:cubicBezTo>
                <a:cubicBezTo>
                  <a:pt x="2687557" y="1367248"/>
                  <a:pt x="2772801" y="1282003"/>
                  <a:pt x="2772801" y="1176848"/>
                </a:cubicBezTo>
                <a:cubicBezTo>
                  <a:pt x="2772801" y="1071694"/>
                  <a:pt x="2687557" y="986449"/>
                  <a:pt x="2582402" y="986449"/>
                </a:cubicBezTo>
                <a:close/>
                <a:moveTo>
                  <a:pt x="679570" y="986449"/>
                </a:moveTo>
                <a:cubicBezTo>
                  <a:pt x="574415" y="986449"/>
                  <a:pt x="489171" y="1071694"/>
                  <a:pt x="489171" y="1176848"/>
                </a:cubicBezTo>
                <a:cubicBezTo>
                  <a:pt x="489171" y="1282003"/>
                  <a:pt x="574415" y="1367248"/>
                  <a:pt x="679570" y="1367248"/>
                </a:cubicBezTo>
                <a:cubicBezTo>
                  <a:pt x="784725" y="1367248"/>
                  <a:pt x="869970" y="1282003"/>
                  <a:pt x="869970" y="1176848"/>
                </a:cubicBezTo>
                <a:cubicBezTo>
                  <a:pt x="869970" y="1071694"/>
                  <a:pt x="784725" y="986449"/>
                  <a:pt x="679570" y="986449"/>
                </a:cubicBezTo>
                <a:close/>
                <a:moveTo>
                  <a:pt x="867954" y="155801"/>
                </a:moveTo>
                <a:lnTo>
                  <a:pt x="726849" y="858549"/>
                </a:lnTo>
                <a:lnTo>
                  <a:pt x="2535122" y="858549"/>
                </a:lnTo>
                <a:lnTo>
                  <a:pt x="2394017" y="155801"/>
                </a:lnTo>
                <a:close/>
                <a:moveTo>
                  <a:pt x="677268" y="0"/>
                </a:moveTo>
                <a:lnTo>
                  <a:pt x="2584703" y="0"/>
                </a:lnTo>
                <a:lnTo>
                  <a:pt x="2736658" y="607820"/>
                </a:lnTo>
                <a:cubicBezTo>
                  <a:pt x="2766265" y="579906"/>
                  <a:pt x="2806392" y="564164"/>
                  <a:pt x="2850195" y="564164"/>
                </a:cubicBezTo>
                <a:lnTo>
                  <a:pt x="3069929" y="564164"/>
                </a:lnTo>
                <a:cubicBezTo>
                  <a:pt x="3168740" y="564164"/>
                  <a:pt x="3248842" y="644266"/>
                  <a:pt x="3248842" y="743077"/>
                </a:cubicBezTo>
                <a:lnTo>
                  <a:pt x="3248842" y="792706"/>
                </a:lnTo>
                <a:cubicBezTo>
                  <a:pt x="3248842" y="891517"/>
                  <a:pt x="3168740" y="971619"/>
                  <a:pt x="3069929" y="971619"/>
                </a:cubicBezTo>
                <a:lnTo>
                  <a:pt x="3054536" y="971619"/>
                </a:lnTo>
                <a:cubicBezTo>
                  <a:pt x="3060628" y="989042"/>
                  <a:pt x="3063411" y="1007758"/>
                  <a:pt x="3063411" y="1027125"/>
                </a:cubicBezTo>
                <a:lnTo>
                  <a:pt x="3063411" y="2015961"/>
                </a:lnTo>
                <a:lnTo>
                  <a:pt x="2889080" y="2015961"/>
                </a:lnTo>
                <a:lnTo>
                  <a:pt x="2889080" y="2260325"/>
                </a:lnTo>
                <a:cubicBezTo>
                  <a:pt x="2889080" y="2326909"/>
                  <a:pt x="2835102" y="2380886"/>
                  <a:pt x="2768518" y="2380886"/>
                </a:cubicBezTo>
                <a:lnTo>
                  <a:pt x="2286284" y="2380886"/>
                </a:lnTo>
                <a:cubicBezTo>
                  <a:pt x="2219700" y="2380886"/>
                  <a:pt x="2165723" y="2326909"/>
                  <a:pt x="2165723" y="2260325"/>
                </a:cubicBezTo>
                <a:lnTo>
                  <a:pt x="2165723" y="2015961"/>
                </a:lnTo>
                <a:lnTo>
                  <a:pt x="1096248" y="2015961"/>
                </a:lnTo>
                <a:lnTo>
                  <a:pt x="1096248" y="2260325"/>
                </a:lnTo>
                <a:cubicBezTo>
                  <a:pt x="1096248" y="2326909"/>
                  <a:pt x="1042270" y="2380886"/>
                  <a:pt x="975686" y="2380886"/>
                </a:cubicBezTo>
                <a:lnTo>
                  <a:pt x="493453" y="2380886"/>
                </a:lnTo>
                <a:cubicBezTo>
                  <a:pt x="426869" y="2380886"/>
                  <a:pt x="372891" y="2326909"/>
                  <a:pt x="372891" y="2260325"/>
                </a:cubicBezTo>
                <a:lnTo>
                  <a:pt x="372891" y="2015961"/>
                </a:lnTo>
                <a:lnTo>
                  <a:pt x="198560" y="2015961"/>
                </a:lnTo>
                <a:lnTo>
                  <a:pt x="198560" y="1027125"/>
                </a:lnTo>
                <a:cubicBezTo>
                  <a:pt x="198560" y="1007758"/>
                  <a:pt x="201343" y="989042"/>
                  <a:pt x="207435" y="971619"/>
                </a:cubicBezTo>
                <a:lnTo>
                  <a:pt x="178913" y="971619"/>
                </a:lnTo>
                <a:cubicBezTo>
                  <a:pt x="80102" y="971619"/>
                  <a:pt x="0" y="891517"/>
                  <a:pt x="0" y="792706"/>
                </a:cubicBezTo>
                <a:lnTo>
                  <a:pt x="0" y="743077"/>
                </a:lnTo>
                <a:cubicBezTo>
                  <a:pt x="0" y="644266"/>
                  <a:pt x="80102" y="564164"/>
                  <a:pt x="178913" y="564164"/>
                </a:cubicBezTo>
                <a:lnTo>
                  <a:pt x="398647" y="564164"/>
                </a:lnTo>
                <a:cubicBezTo>
                  <a:pt x="447310" y="564164"/>
                  <a:pt x="491436" y="583593"/>
                  <a:pt x="523419" y="615395"/>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7" name="Rectangle 6">
            <a:extLst>
              <a:ext uri="{FF2B5EF4-FFF2-40B4-BE49-F238E27FC236}">
                <a16:creationId xmlns:a16="http://schemas.microsoft.com/office/drawing/2014/main" id="{5CC55E1A-7A4C-4F20-86FB-B06127598557}"/>
              </a:ext>
            </a:extLst>
          </p:cNvPr>
          <p:cNvSpPr/>
          <p:nvPr/>
        </p:nvSpPr>
        <p:spPr>
          <a:xfrm>
            <a:off x="10257691" y="1191143"/>
            <a:ext cx="45719" cy="8229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20" name="Group 19">
            <a:extLst>
              <a:ext uri="{FF2B5EF4-FFF2-40B4-BE49-F238E27FC236}">
                <a16:creationId xmlns:a16="http://schemas.microsoft.com/office/drawing/2014/main" id="{15A13FBB-8D5C-49C8-AE3A-46A38475848C}"/>
              </a:ext>
            </a:extLst>
          </p:cNvPr>
          <p:cNvGrpSpPr/>
          <p:nvPr/>
        </p:nvGrpSpPr>
        <p:grpSpPr>
          <a:xfrm>
            <a:off x="9446504" y="3819711"/>
            <a:ext cx="1767812" cy="1815881"/>
            <a:chOff x="2590200" y="1766707"/>
            <a:chExt cx="1548359" cy="1815881"/>
          </a:xfrm>
        </p:grpSpPr>
        <p:sp>
          <p:nvSpPr>
            <p:cNvPr id="21" name="TextBox 20">
              <a:extLst>
                <a:ext uri="{FF2B5EF4-FFF2-40B4-BE49-F238E27FC236}">
                  <a16:creationId xmlns:a16="http://schemas.microsoft.com/office/drawing/2014/main" id="{18857A42-2520-4C52-870E-13D23FF34416}"/>
                </a:ext>
              </a:extLst>
            </p:cNvPr>
            <p:cNvSpPr txBox="1"/>
            <p:nvPr/>
          </p:nvSpPr>
          <p:spPr>
            <a:xfrm>
              <a:off x="2594885" y="2012928"/>
              <a:ext cx="1540172" cy="1569660"/>
            </a:xfrm>
            <a:prstGeom prst="rect">
              <a:avLst/>
            </a:prstGeom>
            <a:noFill/>
          </p:spPr>
          <p:txBody>
            <a:bodyPr wrap="square" rtlCol="0">
              <a:spAutoFit/>
            </a:bodyPr>
            <a:lstStyle/>
            <a:p>
              <a:pPr algn="ctr"/>
              <a:r>
                <a:rPr lang="en-US" altLang="ko-KR" sz="1200" dirty="0">
                  <a:solidFill>
                    <a:schemeClr val="tx1">
                      <a:lumMod val="95000"/>
                      <a:lumOff val="5000"/>
                    </a:schemeClr>
                  </a:solidFill>
                  <a:cs typeface="Arial" pitchFamily="34" charset="0"/>
                </a:rPr>
                <a:t>Get a modern PowerPoint  Presentation that is beautifully designed. I hope and I believe that this Template will your Time, Money and Reputation. </a:t>
              </a:r>
            </a:p>
          </p:txBody>
        </p:sp>
        <p:sp>
          <p:nvSpPr>
            <p:cNvPr id="22" name="TextBox 21">
              <a:extLst>
                <a:ext uri="{FF2B5EF4-FFF2-40B4-BE49-F238E27FC236}">
                  <a16:creationId xmlns:a16="http://schemas.microsoft.com/office/drawing/2014/main" id="{E3CB8EA3-8B28-4DFD-9872-422A4ED4AF88}"/>
                </a:ext>
              </a:extLst>
            </p:cNvPr>
            <p:cNvSpPr txBox="1"/>
            <p:nvPr/>
          </p:nvSpPr>
          <p:spPr>
            <a:xfrm>
              <a:off x="2590200" y="1766707"/>
              <a:ext cx="1548359" cy="276999"/>
            </a:xfrm>
            <a:prstGeom prst="rect">
              <a:avLst/>
            </a:prstGeom>
            <a:noFill/>
          </p:spPr>
          <p:txBody>
            <a:bodyPr wrap="square" lIns="108000" rIns="108000" rtlCol="0">
              <a:spAutoFit/>
            </a:bodyPr>
            <a:lstStyle/>
            <a:p>
              <a:pPr algn="ctr"/>
              <a:r>
                <a:rPr lang="en-US" altLang="ko-KR" sz="1200" b="1" dirty="0">
                  <a:solidFill>
                    <a:schemeClr val="tx1">
                      <a:lumMod val="95000"/>
                      <a:lumOff val="5000"/>
                    </a:schemeClr>
                  </a:solidFill>
                  <a:cs typeface="Arial" pitchFamily="34" charset="0"/>
                </a:rPr>
                <a:t>Contents Title</a:t>
              </a:r>
              <a:endParaRPr lang="ko-KR" altLang="en-US" sz="1200" b="1" dirty="0">
                <a:solidFill>
                  <a:schemeClr val="tx1">
                    <a:lumMod val="95000"/>
                    <a:lumOff val="5000"/>
                  </a:schemeClr>
                </a:solidFill>
                <a:cs typeface="Arial" pitchFamily="34" charset="0"/>
              </a:endParaRPr>
            </a:p>
          </p:txBody>
        </p:sp>
      </p:grpSp>
      <p:sp>
        <p:nvSpPr>
          <p:cNvPr id="27" name="자유형: 도형 69">
            <a:extLst>
              <a:ext uri="{FF2B5EF4-FFF2-40B4-BE49-F238E27FC236}">
                <a16:creationId xmlns:a16="http://schemas.microsoft.com/office/drawing/2014/main" id="{B965A7BC-3B3E-483A-ABBE-D6B71B4835BC}"/>
              </a:ext>
            </a:extLst>
          </p:cNvPr>
          <p:cNvSpPr>
            <a:spLocks noChangeAspect="1"/>
          </p:cNvSpPr>
          <p:nvPr/>
        </p:nvSpPr>
        <p:spPr>
          <a:xfrm rot="10800000">
            <a:off x="9828263" y="1966477"/>
            <a:ext cx="904573" cy="1501406"/>
          </a:xfrm>
          <a:custGeom>
            <a:avLst/>
            <a:gdLst>
              <a:gd name="connsiteX0" fmla="*/ 1047232 w 1957642"/>
              <a:gd name="connsiteY0" fmla="*/ 5654 h 3249282"/>
              <a:gd name="connsiteX1" fmla="*/ 1030640 w 1957642"/>
              <a:gd name="connsiteY1" fmla="*/ 5654 h 3249282"/>
              <a:gd name="connsiteX2" fmla="*/ 1048024 w 1957642"/>
              <a:gd name="connsiteY2" fmla="*/ 0 h 3249282"/>
              <a:gd name="connsiteX3" fmla="*/ 1160845 w 1957642"/>
              <a:gd name="connsiteY3" fmla="*/ 2127215 h 3249282"/>
              <a:gd name="connsiteX4" fmla="*/ 1196036 w 1957642"/>
              <a:gd name="connsiteY4" fmla="*/ 2120110 h 3249282"/>
              <a:gd name="connsiteX5" fmla="*/ 1237844 w 1957642"/>
              <a:gd name="connsiteY5" fmla="*/ 2120446 h 3249282"/>
              <a:gd name="connsiteX6" fmla="*/ 1296213 w 1957642"/>
              <a:gd name="connsiteY6" fmla="*/ 2029106 h 3249282"/>
              <a:gd name="connsiteX7" fmla="*/ 1397562 w 1957642"/>
              <a:gd name="connsiteY7" fmla="*/ 1825853 h 3249282"/>
              <a:gd name="connsiteX8" fmla="*/ 1777778 w 1957642"/>
              <a:gd name="connsiteY8" fmla="*/ 1099228 h 3249282"/>
              <a:gd name="connsiteX9" fmla="*/ 980978 w 1957642"/>
              <a:gd name="connsiteY9" fmla="*/ 301427 h 3249282"/>
              <a:gd name="connsiteX10" fmla="*/ 980978 w 1957642"/>
              <a:gd name="connsiteY10" fmla="*/ 301625 h 3249282"/>
              <a:gd name="connsiteX11" fmla="*/ 978823 w 1957642"/>
              <a:gd name="connsiteY11" fmla="*/ 301459 h 3249282"/>
              <a:gd name="connsiteX12" fmla="*/ 976666 w 1957642"/>
              <a:gd name="connsiteY12" fmla="*/ 301625 h 3249282"/>
              <a:gd name="connsiteX13" fmla="*/ 976666 w 1957642"/>
              <a:gd name="connsiteY13" fmla="*/ 301427 h 3249282"/>
              <a:gd name="connsiteX14" fmla="*/ 179865 w 1957642"/>
              <a:gd name="connsiteY14" fmla="*/ 1099228 h 3249282"/>
              <a:gd name="connsiteX15" fmla="*/ 560081 w 1957642"/>
              <a:gd name="connsiteY15" fmla="*/ 1825853 h 3249282"/>
              <a:gd name="connsiteX16" fmla="*/ 661430 w 1957642"/>
              <a:gd name="connsiteY16" fmla="*/ 2029106 h 3249282"/>
              <a:gd name="connsiteX17" fmla="*/ 719799 w 1957642"/>
              <a:gd name="connsiteY17" fmla="*/ 2120446 h 3249282"/>
              <a:gd name="connsiteX18" fmla="*/ 770760 w 1957642"/>
              <a:gd name="connsiteY18" fmla="*/ 2120037 h 3249282"/>
              <a:gd name="connsiteX19" fmla="*/ 806315 w 1957642"/>
              <a:gd name="connsiteY19" fmla="*/ 2127215 h 3249282"/>
              <a:gd name="connsiteX20" fmla="*/ 1319520 w 1957642"/>
              <a:gd name="connsiteY20" fmla="*/ 2263042 h 3249282"/>
              <a:gd name="connsiteX21" fmla="*/ 978823 w 1957642"/>
              <a:gd name="connsiteY21" fmla="*/ 2261822 h 3249282"/>
              <a:gd name="connsiteX22" fmla="*/ 638123 w 1957642"/>
              <a:gd name="connsiteY22" fmla="*/ 2263042 h 3249282"/>
              <a:gd name="connsiteX23" fmla="*/ 513100 w 1957642"/>
              <a:gd name="connsiteY23" fmla="*/ 2169534 h 3249282"/>
              <a:gd name="connsiteX24" fmla="*/ 465828 w 1957642"/>
              <a:gd name="connsiteY24" fmla="*/ 1970355 h 3249282"/>
              <a:gd name="connsiteX25" fmla="*/ 0 w 1957642"/>
              <a:gd name="connsiteY25" fmla="*/ 1080372 h 3249282"/>
              <a:gd name="connsiteX26" fmla="*/ 976988 w 1957642"/>
              <a:gd name="connsiteY26" fmla="*/ 103385 h 3249282"/>
              <a:gd name="connsiteX27" fmla="*/ 978823 w 1957642"/>
              <a:gd name="connsiteY27" fmla="*/ 103526 h 3249282"/>
              <a:gd name="connsiteX28" fmla="*/ 980656 w 1957642"/>
              <a:gd name="connsiteY28" fmla="*/ 103385 h 3249282"/>
              <a:gd name="connsiteX29" fmla="*/ 1957642 w 1957642"/>
              <a:gd name="connsiteY29" fmla="*/ 1080372 h 3249282"/>
              <a:gd name="connsiteX30" fmla="*/ 1491816 w 1957642"/>
              <a:gd name="connsiteY30" fmla="*/ 1970355 h 3249282"/>
              <a:gd name="connsiteX31" fmla="*/ 1444543 w 1957642"/>
              <a:gd name="connsiteY31" fmla="*/ 2169534 h 3249282"/>
              <a:gd name="connsiteX32" fmla="*/ 1319520 w 1957642"/>
              <a:gd name="connsiteY32" fmla="*/ 2263042 h 3249282"/>
              <a:gd name="connsiteX33" fmla="*/ 1407452 w 1957642"/>
              <a:gd name="connsiteY33" fmla="*/ 2485514 h 3249282"/>
              <a:gd name="connsiteX34" fmla="*/ 558453 w 1957642"/>
              <a:gd name="connsiteY34" fmla="*/ 2485514 h 3249282"/>
              <a:gd name="connsiteX35" fmla="*/ 491321 w 1957642"/>
              <a:gd name="connsiteY35" fmla="*/ 2418383 h 3249282"/>
              <a:gd name="connsiteX36" fmla="*/ 491321 w 1957642"/>
              <a:gd name="connsiteY36" fmla="*/ 2388750 h 3249282"/>
              <a:gd name="connsiteX37" fmla="*/ 558453 w 1957642"/>
              <a:gd name="connsiteY37" fmla="*/ 2321619 h 3249282"/>
              <a:gd name="connsiteX38" fmla="*/ 1407452 w 1957642"/>
              <a:gd name="connsiteY38" fmla="*/ 2321619 h 3249282"/>
              <a:gd name="connsiteX39" fmla="*/ 1474583 w 1957642"/>
              <a:gd name="connsiteY39" fmla="*/ 2388750 h 3249282"/>
              <a:gd name="connsiteX40" fmla="*/ 1474583 w 1957642"/>
              <a:gd name="connsiteY40" fmla="*/ 2418383 h 3249282"/>
              <a:gd name="connsiteX41" fmla="*/ 1407452 w 1957642"/>
              <a:gd name="connsiteY41" fmla="*/ 2485514 h 3249282"/>
              <a:gd name="connsiteX42" fmla="*/ 1374676 w 1957642"/>
              <a:gd name="connsiteY42" fmla="*/ 2707334 h 3249282"/>
              <a:gd name="connsiteX43" fmla="*/ 591228 w 1957642"/>
              <a:gd name="connsiteY43" fmla="*/ 2707334 h 3249282"/>
              <a:gd name="connsiteX44" fmla="*/ 524097 w 1957642"/>
              <a:gd name="connsiteY44" fmla="*/ 2640203 h 3249282"/>
              <a:gd name="connsiteX45" fmla="*/ 524097 w 1957642"/>
              <a:gd name="connsiteY45" fmla="*/ 2610570 h 3249282"/>
              <a:gd name="connsiteX46" fmla="*/ 591228 w 1957642"/>
              <a:gd name="connsiteY46" fmla="*/ 2543440 h 3249282"/>
              <a:gd name="connsiteX47" fmla="*/ 1374676 w 1957642"/>
              <a:gd name="connsiteY47" fmla="*/ 2543440 h 3249282"/>
              <a:gd name="connsiteX48" fmla="*/ 1441808 w 1957642"/>
              <a:gd name="connsiteY48" fmla="*/ 2610570 h 3249282"/>
              <a:gd name="connsiteX49" fmla="*/ 1441808 w 1957642"/>
              <a:gd name="connsiteY49" fmla="*/ 2640203 h 3249282"/>
              <a:gd name="connsiteX50" fmla="*/ 1374676 w 1957642"/>
              <a:gd name="connsiteY50" fmla="*/ 2707334 h 3249282"/>
              <a:gd name="connsiteX51" fmla="*/ 1341902 w 1957642"/>
              <a:gd name="connsiteY51" fmla="*/ 2929154 h 3249282"/>
              <a:gd name="connsiteX52" fmla="*/ 624004 w 1957642"/>
              <a:gd name="connsiteY52" fmla="*/ 2929154 h 3249282"/>
              <a:gd name="connsiteX53" fmla="*/ 556873 w 1957642"/>
              <a:gd name="connsiteY53" fmla="*/ 2862023 h 3249282"/>
              <a:gd name="connsiteX54" fmla="*/ 556873 w 1957642"/>
              <a:gd name="connsiteY54" fmla="*/ 2832390 h 3249282"/>
              <a:gd name="connsiteX55" fmla="*/ 624004 w 1957642"/>
              <a:gd name="connsiteY55" fmla="*/ 2765259 h 3249282"/>
              <a:gd name="connsiteX56" fmla="*/ 1341902 w 1957642"/>
              <a:gd name="connsiteY56" fmla="*/ 2765259 h 3249282"/>
              <a:gd name="connsiteX57" fmla="*/ 1409033 w 1957642"/>
              <a:gd name="connsiteY57" fmla="*/ 2832390 h 3249282"/>
              <a:gd name="connsiteX58" fmla="*/ 1409033 w 1957642"/>
              <a:gd name="connsiteY58" fmla="*/ 2862023 h 3249282"/>
              <a:gd name="connsiteX59" fmla="*/ 1341902 w 1957642"/>
              <a:gd name="connsiteY59" fmla="*/ 2929154 h 3249282"/>
              <a:gd name="connsiteX60" fmla="*/ 982953 w 1957642"/>
              <a:gd name="connsiteY60" fmla="*/ 3249282 h 3249282"/>
              <a:gd name="connsiteX61" fmla="*/ 622424 w 1957642"/>
              <a:gd name="connsiteY61" fmla="*/ 3118181 h 3249282"/>
              <a:gd name="connsiteX62" fmla="*/ 622424 w 1957642"/>
              <a:gd name="connsiteY62" fmla="*/ 2987080 h 3249282"/>
              <a:gd name="connsiteX63" fmla="*/ 1343482 w 1957642"/>
              <a:gd name="connsiteY63" fmla="*/ 2987080 h 3249282"/>
              <a:gd name="connsiteX64" fmla="*/ 1343482 w 1957642"/>
              <a:gd name="connsiteY64" fmla="*/ 3118181 h 3249282"/>
              <a:gd name="connsiteX65" fmla="*/ 982953 w 1957642"/>
              <a:gd name="connsiteY65" fmla="*/ 3249282 h 3249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957642" h="3249282">
                <a:moveTo>
                  <a:pt x="1047232" y="5654"/>
                </a:moveTo>
                <a:lnTo>
                  <a:pt x="1030640" y="5654"/>
                </a:lnTo>
                <a:lnTo>
                  <a:pt x="1048024" y="0"/>
                </a:lnTo>
                <a:close/>
                <a:moveTo>
                  <a:pt x="1160845" y="2127215"/>
                </a:moveTo>
                <a:lnTo>
                  <a:pt x="1196036" y="2120110"/>
                </a:lnTo>
                <a:lnTo>
                  <a:pt x="1237844" y="2120446"/>
                </a:lnTo>
                <a:cubicBezTo>
                  <a:pt x="1308896" y="2116324"/>
                  <a:pt x="1283850" y="2108399"/>
                  <a:pt x="1296213" y="2029106"/>
                </a:cubicBezTo>
                <a:cubicBezTo>
                  <a:pt x="1327247" y="1916021"/>
                  <a:pt x="1321193" y="1914210"/>
                  <a:pt x="1397562" y="1825853"/>
                </a:cubicBezTo>
                <a:cubicBezTo>
                  <a:pt x="1565052" y="1691460"/>
                  <a:pt x="1777778" y="1397289"/>
                  <a:pt x="1777778" y="1099228"/>
                </a:cubicBezTo>
                <a:cubicBezTo>
                  <a:pt x="1777778" y="658937"/>
                  <a:pt x="1421136" y="301944"/>
                  <a:pt x="980978" y="301427"/>
                </a:cubicBezTo>
                <a:lnTo>
                  <a:pt x="980978" y="301625"/>
                </a:lnTo>
                <a:lnTo>
                  <a:pt x="978823" y="301459"/>
                </a:lnTo>
                <a:lnTo>
                  <a:pt x="976666" y="301625"/>
                </a:lnTo>
                <a:lnTo>
                  <a:pt x="976666" y="301427"/>
                </a:lnTo>
                <a:cubicBezTo>
                  <a:pt x="536507" y="301944"/>
                  <a:pt x="179865" y="658937"/>
                  <a:pt x="179865" y="1099228"/>
                </a:cubicBezTo>
                <a:cubicBezTo>
                  <a:pt x="179865" y="1397289"/>
                  <a:pt x="392591" y="1691460"/>
                  <a:pt x="560081" y="1825853"/>
                </a:cubicBezTo>
                <a:cubicBezTo>
                  <a:pt x="636451" y="1914210"/>
                  <a:pt x="630396" y="1916021"/>
                  <a:pt x="661430" y="2029106"/>
                </a:cubicBezTo>
                <a:cubicBezTo>
                  <a:pt x="673794" y="2108399"/>
                  <a:pt x="648747" y="2116324"/>
                  <a:pt x="719799" y="2120446"/>
                </a:cubicBezTo>
                <a:lnTo>
                  <a:pt x="770760" y="2120037"/>
                </a:lnTo>
                <a:lnTo>
                  <a:pt x="806315" y="2127215"/>
                </a:lnTo>
                <a:close/>
                <a:moveTo>
                  <a:pt x="1319520" y="2263042"/>
                </a:moveTo>
                <a:lnTo>
                  <a:pt x="978823" y="2261822"/>
                </a:lnTo>
                <a:lnTo>
                  <a:pt x="638123" y="2263042"/>
                </a:lnTo>
                <a:cubicBezTo>
                  <a:pt x="577778" y="2263042"/>
                  <a:pt x="547241" y="2240386"/>
                  <a:pt x="513100" y="2169534"/>
                </a:cubicBezTo>
                <a:cubicBezTo>
                  <a:pt x="499969" y="2077754"/>
                  <a:pt x="526938" y="2040759"/>
                  <a:pt x="465828" y="1970355"/>
                </a:cubicBezTo>
                <a:cubicBezTo>
                  <a:pt x="260705" y="1805868"/>
                  <a:pt x="0" y="1445504"/>
                  <a:pt x="0" y="1080372"/>
                </a:cubicBezTo>
                <a:cubicBezTo>
                  <a:pt x="0" y="540796"/>
                  <a:pt x="437413" y="103385"/>
                  <a:pt x="976988" y="103385"/>
                </a:cubicBezTo>
                <a:lnTo>
                  <a:pt x="978823" y="103526"/>
                </a:lnTo>
                <a:lnTo>
                  <a:pt x="980656" y="103385"/>
                </a:lnTo>
                <a:cubicBezTo>
                  <a:pt x="1520231" y="103385"/>
                  <a:pt x="1957642" y="540796"/>
                  <a:pt x="1957642" y="1080372"/>
                </a:cubicBezTo>
                <a:cubicBezTo>
                  <a:pt x="1957642" y="1445504"/>
                  <a:pt x="1696938" y="1805868"/>
                  <a:pt x="1491816" y="1970355"/>
                </a:cubicBezTo>
                <a:cubicBezTo>
                  <a:pt x="1430706" y="2040759"/>
                  <a:pt x="1457674" y="2077754"/>
                  <a:pt x="1444543" y="2169534"/>
                </a:cubicBezTo>
                <a:cubicBezTo>
                  <a:pt x="1410403" y="2240386"/>
                  <a:pt x="1379867" y="2263042"/>
                  <a:pt x="1319520" y="2263042"/>
                </a:cubicBezTo>
                <a:close/>
                <a:moveTo>
                  <a:pt x="1407452" y="2485514"/>
                </a:moveTo>
                <a:lnTo>
                  <a:pt x="558453" y="2485514"/>
                </a:lnTo>
                <a:cubicBezTo>
                  <a:pt x="521377" y="2485514"/>
                  <a:pt x="491321" y="2455458"/>
                  <a:pt x="491321" y="2418383"/>
                </a:cubicBezTo>
                <a:lnTo>
                  <a:pt x="491321" y="2388750"/>
                </a:lnTo>
                <a:cubicBezTo>
                  <a:pt x="491321" y="2351675"/>
                  <a:pt x="521377" y="2321619"/>
                  <a:pt x="558453" y="2321619"/>
                </a:cubicBezTo>
                <a:lnTo>
                  <a:pt x="1407452" y="2321619"/>
                </a:lnTo>
                <a:cubicBezTo>
                  <a:pt x="1444528" y="2321619"/>
                  <a:pt x="1474583" y="2351675"/>
                  <a:pt x="1474583" y="2388750"/>
                </a:cubicBezTo>
                <a:lnTo>
                  <a:pt x="1474583" y="2418383"/>
                </a:lnTo>
                <a:cubicBezTo>
                  <a:pt x="1474583" y="2455458"/>
                  <a:pt x="1444528" y="2485514"/>
                  <a:pt x="1407452" y="2485514"/>
                </a:cubicBezTo>
                <a:close/>
                <a:moveTo>
                  <a:pt x="1374676" y="2707334"/>
                </a:moveTo>
                <a:lnTo>
                  <a:pt x="591228" y="2707334"/>
                </a:lnTo>
                <a:cubicBezTo>
                  <a:pt x="554153" y="2707334"/>
                  <a:pt x="524097" y="2677278"/>
                  <a:pt x="524097" y="2640203"/>
                </a:cubicBezTo>
                <a:lnTo>
                  <a:pt x="524097" y="2610570"/>
                </a:lnTo>
                <a:cubicBezTo>
                  <a:pt x="524097" y="2573495"/>
                  <a:pt x="554153" y="2543440"/>
                  <a:pt x="591228" y="2543440"/>
                </a:cubicBezTo>
                <a:lnTo>
                  <a:pt x="1374676" y="2543440"/>
                </a:lnTo>
                <a:cubicBezTo>
                  <a:pt x="1411752" y="2543440"/>
                  <a:pt x="1441808" y="2573495"/>
                  <a:pt x="1441808" y="2610570"/>
                </a:cubicBezTo>
                <a:lnTo>
                  <a:pt x="1441808" y="2640203"/>
                </a:lnTo>
                <a:cubicBezTo>
                  <a:pt x="1441808" y="2677278"/>
                  <a:pt x="1411752" y="2707334"/>
                  <a:pt x="1374676" y="2707334"/>
                </a:cubicBezTo>
                <a:close/>
                <a:moveTo>
                  <a:pt x="1341902" y="2929154"/>
                </a:moveTo>
                <a:lnTo>
                  <a:pt x="624004" y="2929154"/>
                </a:lnTo>
                <a:cubicBezTo>
                  <a:pt x="586929" y="2929154"/>
                  <a:pt x="556873" y="2899098"/>
                  <a:pt x="556873" y="2862023"/>
                </a:cubicBezTo>
                <a:lnTo>
                  <a:pt x="556873" y="2832390"/>
                </a:lnTo>
                <a:cubicBezTo>
                  <a:pt x="556873" y="2795315"/>
                  <a:pt x="586929" y="2765259"/>
                  <a:pt x="624004" y="2765259"/>
                </a:cubicBezTo>
                <a:lnTo>
                  <a:pt x="1341902" y="2765259"/>
                </a:lnTo>
                <a:cubicBezTo>
                  <a:pt x="1378978" y="2765259"/>
                  <a:pt x="1409033" y="2795315"/>
                  <a:pt x="1409033" y="2832390"/>
                </a:cubicBezTo>
                <a:lnTo>
                  <a:pt x="1409033" y="2862023"/>
                </a:lnTo>
                <a:cubicBezTo>
                  <a:pt x="1409033" y="2899098"/>
                  <a:pt x="1378978" y="2929154"/>
                  <a:pt x="1341902" y="2929154"/>
                </a:cubicBezTo>
                <a:close/>
                <a:moveTo>
                  <a:pt x="982953" y="3249282"/>
                </a:moveTo>
                <a:cubicBezTo>
                  <a:pt x="783838" y="3249282"/>
                  <a:pt x="622424" y="3190586"/>
                  <a:pt x="622424" y="3118181"/>
                </a:cubicBezTo>
                <a:lnTo>
                  <a:pt x="622424" y="2987080"/>
                </a:lnTo>
                <a:lnTo>
                  <a:pt x="1343482" y="2987080"/>
                </a:lnTo>
                <a:lnTo>
                  <a:pt x="1343482" y="3118181"/>
                </a:lnTo>
                <a:cubicBezTo>
                  <a:pt x="1343482" y="3190586"/>
                  <a:pt x="1182068" y="3249282"/>
                  <a:pt x="982953" y="3249282"/>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700"/>
          </a:p>
        </p:txBody>
      </p:sp>
      <p:sp>
        <p:nvSpPr>
          <p:cNvPr id="31" name="Rectangle 16">
            <a:extLst>
              <a:ext uri="{FF2B5EF4-FFF2-40B4-BE49-F238E27FC236}">
                <a16:creationId xmlns:a16="http://schemas.microsoft.com/office/drawing/2014/main" id="{456EEFDF-8351-4BA6-9AC6-300BFBEE806F}"/>
              </a:ext>
            </a:extLst>
          </p:cNvPr>
          <p:cNvSpPr/>
          <p:nvPr/>
        </p:nvSpPr>
        <p:spPr>
          <a:xfrm>
            <a:off x="10083489" y="2865906"/>
            <a:ext cx="394118" cy="259020"/>
          </a:xfrm>
          <a:custGeom>
            <a:avLst/>
            <a:gdLst/>
            <a:ahLst/>
            <a:cxnLst/>
            <a:rect l="l" t="t" r="r" b="b"/>
            <a:pathLst>
              <a:path w="3240006" h="2129375">
                <a:moveTo>
                  <a:pt x="1916836" y="454558"/>
                </a:moveTo>
                <a:cubicBezTo>
                  <a:pt x="2018418" y="454558"/>
                  <a:pt x="2100766" y="536906"/>
                  <a:pt x="2100766" y="638488"/>
                </a:cubicBezTo>
                <a:cubicBezTo>
                  <a:pt x="2100766" y="740070"/>
                  <a:pt x="2018418" y="822418"/>
                  <a:pt x="1916836" y="822418"/>
                </a:cubicBezTo>
                <a:cubicBezTo>
                  <a:pt x="1815254" y="822418"/>
                  <a:pt x="1732906" y="740070"/>
                  <a:pt x="1732906" y="638488"/>
                </a:cubicBezTo>
                <a:cubicBezTo>
                  <a:pt x="1732906" y="536906"/>
                  <a:pt x="1815254" y="454558"/>
                  <a:pt x="1916836" y="454558"/>
                </a:cubicBezTo>
                <a:close/>
                <a:moveTo>
                  <a:pt x="1197545" y="272737"/>
                </a:moveTo>
                <a:lnTo>
                  <a:pt x="1861974" y="1458536"/>
                </a:lnTo>
                <a:lnTo>
                  <a:pt x="2263096" y="848801"/>
                </a:lnTo>
                <a:lnTo>
                  <a:pt x="2919562" y="1846679"/>
                </a:lnTo>
                <a:lnTo>
                  <a:pt x="2079459" y="1846679"/>
                </a:lnTo>
                <a:lnTo>
                  <a:pt x="1606629" y="1846679"/>
                </a:lnTo>
                <a:lnTo>
                  <a:pt x="315630" y="1846679"/>
                </a:lnTo>
                <a:close/>
                <a:moveTo>
                  <a:pt x="180003" y="164687"/>
                </a:moveTo>
                <a:lnTo>
                  <a:pt x="180003" y="1964687"/>
                </a:lnTo>
                <a:lnTo>
                  <a:pt x="3060003" y="1964687"/>
                </a:lnTo>
                <a:lnTo>
                  <a:pt x="3060003" y="164687"/>
                </a:lnTo>
                <a:close/>
                <a:moveTo>
                  <a:pt x="0" y="0"/>
                </a:moveTo>
                <a:lnTo>
                  <a:pt x="3240006" y="0"/>
                </a:lnTo>
                <a:lnTo>
                  <a:pt x="3240006" y="2129375"/>
                </a:lnTo>
                <a:lnTo>
                  <a:pt x="0" y="212937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Tree>
    <p:extLst>
      <p:ext uri="{BB962C8B-B14F-4D97-AF65-F5344CB8AC3E}">
        <p14:creationId xmlns:p14="http://schemas.microsoft.com/office/powerpoint/2010/main" val="40446229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prstGeom prst="rect">
            <a:avLst/>
          </a:prstGeom>
        </p:spPr>
        <p:txBody>
          <a:bodyPr/>
          <a:lstStyle/>
          <a:p>
            <a:r>
              <a:rPr lang="en-US" dirty="0"/>
              <a:t>Infographic Style</a:t>
            </a:r>
          </a:p>
        </p:txBody>
      </p:sp>
      <p:grpSp>
        <p:nvGrpSpPr>
          <p:cNvPr id="3" name="Group 2">
            <a:extLst>
              <a:ext uri="{FF2B5EF4-FFF2-40B4-BE49-F238E27FC236}">
                <a16:creationId xmlns:a16="http://schemas.microsoft.com/office/drawing/2014/main" id="{F82A0336-9D2E-46E0-9506-EA7EA114FB69}"/>
              </a:ext>
            </a:extLst>
          </p:cNvPr>
          <p:cNvGrpSpPr/>
          <p:nvPr/>
        </p:nvGrpSpPr>
        <p:grpSpPr>
          <a:xfrm>
            <a:off x="543980" y="1861599"/>
            <a:ext cx="5686284" cy="3450659"/>
            <a:chOff x="1786971" y="4942919"/>
            <a:chExt cx="2041538" cy="1037553"/>
          </a:xfrm>
        </p:grpSpPr>
        <p:sp>
          <p:nvSpPr>
            <p:cNvPr id="4" name="Rectangle: Rounded Corners 3">
              <a:extLst>
                <a:ext uri="{FF2B5EF4-FFF2-40B4-BE49-F238E27FC236}">
                  <a16:creationId xmlns:a16="http://schemas.microsoft.com/office/drawing/2014/main" id="{BF9C4D86-F6D2-4391-BAC2-5964E78CB79D}"/>
                </a:ext>
              </a:extLst>
            </p:cNvPr>
            <p:cNvSpPr/>
            <p:nvPr/>
          </p:nvSpPr>
          <p:spPr>
            <a:xfrm>
              <a:off x="1886713" y="4942919"/>
              <a:ext cx="1842053" cy="62168"/>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rapezoid 4">
              <a:extLst>
                <a:ext uri="{FF2B5EF4-FFF2-40B4-BE49-F238E27FC236}">
                  <a16:creationId xmlns:a16="http://schemas.microsoft.com/office/drawing/2014/main" id="{1938431F-96DF-49EF-B145-52B1C2589A02}"/>
                </a:ext>
              </a:extLst>
            </p:cNvPr>
            <p:cNvSpPr/>
            <p:nvPr/>
          </p:nvSpPr>
          <p:spPr>
            <a:xfrm>
              <a:off x="1786971" y="5005087"/>
              <a:ext cx="2041538" cy="972483"/>
            </a:xfrm>
            <a:prstGeom prst="trapezoid">
              <a:avLst>
                <a:gd name="adj" fmla="val 15411"/>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rapezoid 5">
              <a:extLst>
                <a:ext uri="{FF2B5EF4-FFF2-40B4-BE49-F238E27FC236}">
                  <a16:creationId xmlns:a16="http://schemas.microsoft.com/office/drawing/2014/main" id="{D2D8ECC5-3486-451E-8618-EF9D96F26955}"/>
                </a:ext>
              </a:extLst>
            </p:cNvPr>
            <p:cNvSpPr/>
            <p:nvPr/>
          </p:nvSpPr>
          <p:spPr>
            <a:xfrm>
              <a:off x="1950379" y="5043805"/>
              <a:ext cx="1714722" cy="187750"/>
            </a:xfrm>
            <a:prstGeom prst="trapezoid">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9FE9AC5C-4487-45D8-9E59-BC57BFB91347}"/>
                </a:ext>
              </a:extLst>
            </p:cNvPr>
            <p:cNvGrpSpPr/>
            <p:nvPr/>
          </p:nvGrpSpPr>
          <p:grpSpPr>
            <a:xfrm>
              <a:off x="2260924" y="5043805"/>
              <a:ext cx="1107473" cy="187751"/>
              <a:chOff x="7962899" y="2433000"/>
              <a:chExt cx="2294160" cy="371747"/>
            </a:xfrm>
          </p:grpSpPr>
          <p:grpSp>
            <p:nvGrpSpPr>
              <p:cNvPr id="61" name="Group 60">
                <a:extLst>
                  <a:ext uri="{FF2B5EF4-FFF2-40B4-BE49-F238E27FC236}">
                    <a16:creationId xmlns:a16="http://schemas.microsoft.com/office/drawing/2014/main" id="{D1D3E130-F334-431E-A972-5FC838174604}"/>
                  </a:ext>
                </a:extLst>
              </p:cNvPr>
              <p:cNvGrpSpPr/>
              <p:nvPr/>
            </p:nvGrpSpPr>
            <p:grpSpPr>
              <a:xfrm>
                <a:off x="7962899" y="2433000"/>
                <a:ext cx="344267" cy="371747"/>
                <a:chOff x="6383215" y="2833551"/>
                <a:chExt cx="240196" cy="371747"/>
              </a:xfrm>
            </p:grpSpPr>
            <p:sp>
              <p:nvSpPr>
                <p:cNvPr id="70" name="Rectangle 69">
                  <a:extLst>
                    <a:ext uri="{FF2B5EF4-FFF2-40B4-BE49-F238E27FC236}">
                      <a16:creationId xmlns:a16="http://schemas.microsoft.com/office/drawing/2014/main" id="{ECCCDFC3-C540-4C0D-BBD6-DD8FB7F997B4}"/>
                    </a:ext>
                  </a:extLst>
                </p:cNvPr>
                <p:cNvSpPr/>
                <p:nvPr/>
              </p:nvSpPr>
              <p:spPr>
                <a:xfrm>
                  <a:off x="6427177" y="2833551"/>
                  <a:ext cx="152272" cy="10308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8B1CC3BF-6AB5-40ED-A590-8C731E26BF4D}"/>
                    </a:ext>
                  </a:extLst>
                </p:cNvPr>
                <p:cNvSpPr/>
                <p:nvPr/>
              </p:nvSpPr>
              <p:spPr>
                <a:xfrm>
                  <a:off x="6383215" y="3030414"/>
                  <a:ext cx="240196" cy="17488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rapezoid 71">
                  <a:extLst>
                    <a:ext uri="{FF2B5EF4-FFF2-40B4-BE49-F238E27FC236}">
                      <a16:creationId xmlns:a16="http://schemas.microsoft.com/office/drawing/2014/main" id="{E9601910-9607-4D4C-8B2F-4AC03C9A69B6}"/>
                    </a:ext>
                  </a:extLst>
                </p:cNvPr>
                <p:cNvSpPr/>
                <p:nvPr/>
              </p:nvSpPr>
              <p:spPr>
                <a:xfrm>
                  <a:off x="6383215" y="2936632"/>
                  <a:ext cx="240196" cy="93782"/>
                </a:xfrm>
                <a:prstGeom prst="trapezoid">
                  <a:avLst>
                    <a:gd name="adj" fmla="val 7468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A77AA146-BC10-4003-B83D-4A05A5069605}"/>
                  </a:ext>
                </a:extLst>
              </p:cNvPr>
              <p:cNvGrpSpPr/>
              <p:nvPr/>
            </p:nvGrpSpPr>
            <p:grpSpPr>
              <a:xfrm>
                <a:off x="8933083" y="2433000"/>
                <a:ext cx="344267" cy="371747"/>
                <a:chOff x="6383215" y="2833551"/>
                <a:chExt cx="240196" cy="371747"/>
              </a:xfrm>
            </p:grpSpPr>
            <p:sp>
              <p:nvSpPr>
                <p:cNvPr id="67" name="Rectangle 66">
                  <a:extLst>
                    <a:ext uri="{FF2B5EF4-FFF2-40B4-BE49-F238E27FC236}">
                      <a16:creationId xmlns:a16="http://schemas.microsoft.com/office/drawing/2014/main" id="{F4D83F87-AAAC-4AE9-8292-4EB1D89D65F6}"/>
                    </a:ext>
                  </a:extLst>
                </p:cNvPr>
                <p:cNvSpPr/>
                <p:nvPr/>
              </p:nvSpPr>
              <p:spPr>
                <a:xfrm>
                  <a:off x="6427177" y="2833551"/>
                  <a:ext cx="152272" cy="10308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76FAAC08-EDFA-46D5-8E50-B989EF4E4647}"/>
                    </a:ext>
                  </a:extLst>
                </p:cNvPr>
                <p:cNvSpPr/>
                <p:nvPr/>
              </p:nvSpPr>
              <p:spPr>
                <a:xfrm>
                  <a:off x="6383215" y="3030414"/>
                  <a:ext cx="240196" cy="17488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rapezoid 68">
                  <a:extLst>
                    <a:ext uri="{FF2B5EF4-FFF2-40B4-BE49-F238E27FC236}">
                      <a16:creationId xmlns:a16="http://schemas.microsoft.com/office/drawing/2014/main" id="{6DD414B4-1FB3-4979-A706-4F28FD61762A}"/>
                    </a:ext>
                  </a:extLst>
                </p:cNvPr>
                <p:cNvSpPr/>
                <p:nvPr/>
              </p:nvSpPr>
              <p:spPr>
                <a:xfrm>
                  <a:off x="6383215" y="2936632"/>
                  <a:ext cx="240196" cy="93782"/>
                </a:xfrm>
                <a:prstGeom prst="trapezoid">
                  <a:avLst>
                    <a:gd name="adj" fmla="val 67722"/>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64797405-23F5-4410-BD72-5F1E8C5130C9}"/>
                  </a:ext>
                </a:extLst>
              </p:cNvPr>
              <p:cNvGrpSpPr/>
              <p:nvPr/>
            </p:nvGrpSpPr>
            <p:grpSpPr>
              <a:xfrm>
                <a:off x="9912792" y="2433000"/>
                <a:ext cx="344267" cy="371747"/>
                <a:chOff x="6383215" y="2833551"/>
                <a:chExt cx="240196" cy="371747"/>
              </a:xfrm>
            </p:grpSpPr>
            <p:sp>
              <p:nvSpPr>
                <p:cNvPr id="64" name="Rectangle 63">
                  <a:extLst>
                    <a:ext uri="{FF2B5EF4-FFF2-40B4-BE49-F238E27FC236}">
                      <a16:creationId xmlns:a16="http://schemas.microsoft.com/office/drawing/2014/main" id="{40B14E92-F300-40A6-81B1-7FAFEC84F39E}"/>
                    </a:ext>
                  </a:extLst>
                </p:cNvPr>
                <p:cNvSpPr/>
                <p:nvPr/>
              </p:nvSpPr>
              <p:spPr>
                <a:xfrm>
                  <a:off x="6427177" y="2833551"/>
                  <a:ext cx="152272" cy="10308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A6E243B1-5498-4712-A5F0-F516089034E2}"/>
                    </a:ext>
                  </a:extLst>
                </p:cNvPr>
                <p:cNvSpPr/>
                <p:nvPr/>
              </p:nvSpPr>
              <p:spPr>
                <a:xfrm>
                  <a:off x="6383215" y="3030414"/>
                  <a:ext cx="240196" cy="17488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rapezoid 65">
                  <a:extLst>
                    <a:ext uri="{FF2B5EF4-FFF2-40B4-BE49-F238E27FC236}">
                      <a16:creationId xmlns:a16="http://schemas.microsoft.com/office/drawing/2014/main" id="{C89CBF49-C634-483C-A7FD-262EE1A38D8B}"/>
                    </a:ext>
                  </a:extLst>
                </p:cNvPr>
                <p:cNvSpPr/>
                <p:nvPr/>
              </p:nvSpPr>
              <p:spPr>
                <a:xfrm>
                  <a:off x="6383215" y="2936632"/>
                  <a:ext cx="240196" cy="93782"/>
                </a:xfrm>
                <a:prstGeom prst="trapezoid">
                  <a:avLst>
                    <a:gd name="adj" fmla="val 71204"/>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 name="Trapezoid 7">
              <a:extLst>
                <a:ext uri="{FF2B5EF4-FFF2-40B4-BE49-F238E27FC236}">
                  <a16:creationId xmlns:a16="http://schemas.microsoft.com/office/drawing/2014/main" id="{5B2F803D-39D0-450E-B63C-F4E1EA2EDD00}"/>
                </a:ext>
              </a:extLst>
            </p:cNvPr>
            <p:cNvSpPr/>
            <p:nvPr/>
          </p:nvSpPr>
          <p:spPr>
            <a:xfrm>
              <a:off x="1842501" y="5231555"/>
              <a:ext cx="527872" cy="746014"/>
            </a:xfrm>
            <a:prstGeom prst="trapezoid">
              <a:avLst>
                <a:gd name="adj" fmla="val 21325"/>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rapezoid 8">
              <a:extLst>
                <a:ext uri="{FF2B5EF4-FFF2-40B4-BE49-F238E27FC236}">
                  <a16:creationId xmlns:a16="http://schemas.microsoft.com/office/drawing/2014/main" id="{609E44E2-15C3-4D53-AF06-27D9F0CD4585}"/>
                </a:ext>
              </a:extLst>
            </p:cNvPr>
            <p:cNvSpPr/>
            <p:nvPr/>
          </p:nvSpPr>
          <p:spPr>
            <a:xfrm>
              <a:off x="2313764" y="5231555"/>
              <a:ext cx="527872" cy="746014"/>
            </a:xfrm>
            <a:prstGeom prst="trapezoid">
              <a:avLst>
                <a:gd name="adj" fmla="val 21325"/>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apezoid 9">
              <a:extLst>
                <a:ext uri="{FF2B5EF4-FFF2-40B4-BE49-F238E27FC236}">
                  <a16:creationId xmlns:a16="http://schemas.microsoft.com/office/drawing/2014/main" id="{019DC38C-8380-4A8E-9EA9-84CB4A4CB4B4}"/>
                </a:ext>
              </a:extLst>
            </p:cNvPr>
            <p:cNvSpPr/>
            <p:nvPr/>
          </p:nvSpPr>
          <p:spPr>
            <a:xfrm>
              <a:off x="2785027" y="5231555"/>
              <a:ext cx="527872" cy="746014"/>
            </a:xfrm>
            <a:prstGeom prst="trapezoid">
              <a:avLst>
                <a:gd name="adj" fmla="val 21325"/>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apezoid 10">
              <a:extLst>
                <a:ext uri="{FF2B5EF4-FFF2-40B4-BE49-F238E27FC236}">
                  <a16:creationId xmlns:a16="http://schemas.microsoft.com/office/drawing/2014/main" id="{5A1C73A4-E8F4-447B-BA93-4BCAC09659A5}"/>
                </a:ext>
              </a:extLst>
            </p:cNvPr>
            <p:cNvSpPr/>
            <p:nvPr/>
          </p:nvSpPr>
          <p:spPr>
            <a:xfrm>
              <a:off x="3256290" y="5231555"/>
              <a:ext cx="527872" cy="746014"/>
            </a:xfrm>
            <a:prstGeom prst="trapezoid">
              <a:avLst>
                <a:gd name="adj" fmla="val 21325"/>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280F7906-A2F5-464D-9F4E-79FF5E6940EB}"/>
                </a:ext>
              </a:extLst>
            </p:cNvPr>
            <p:cNvGrpSpPr/>
            <p:nvPr/>
          </p:nvGrpSpPr>
          <p:grpSpPr>
            <a:xfrm>
              <a:off x="1962670" y="5271362"/>
              <a:ext cx="302363" cy="682663"/>
              <a:chOff x="7384246" y="2899703"/>
              <a:chExt cx="626352" cy="1351672"/>
            </a:xfrm>
            <a:solidFill>
              <a:schemeClr val="accent4">
                <a:lumMod val="60000"/>
                <a:lumOff val="40000"/>
              </a:schemeClr>
            </a:solidFill>
          </p:grpSpPr>
          <p:sp>
            <p:nvSpPr>
              <p:cNvPr id="50" name="Rectangle: Rounded Corners 49">
                <a:extLst>
                  <a:ext uri="{FF2B5EF4-FFF2-40B4-BE49-F238E27FC236}">
                    <a16:creationId xmlns:a16="http://schemas.microsoft.com/office/drawing/2014/main" id="{B450A36E-D21B-4C8B-B18C-228AFB9A244D}"/>
                  </a:ext>
                </a:extLst>
              </p:cNvPr>
              <p:cNvSpPr/>
              <p:nvPr/>
            </p:nvSpPr>
            <p:spPr>
              <a:xfrm>
                <a:off x="7400629" y="2939722"/>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F3DB5734-8436-4E46-9715-5FAED33BBA2C}"/>
                  </a:ext>
                </a:extLst>
              </p:cNvPr>
              <p:cNvSpPr/>
              <p:nvPr/>
            </p:nvSpPr>
            <p:spPr>
              <a:xfrm>
                <a:off x="7479712" y="320802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Rounded Corners 51">
                <a:extLst>
                  <a:ext uri="{FF2B5EF4-FFF2-40B4-BE49-F238E27FC236}">
                    <a16:creationId xmlns:a16="http://schemas.microsoft.com/office/drawing/2014/main" id="{B820BC65-C935-4641-B39D-DA2985B81250}"/>
                  </a:ext>
                </a:extLst>
              </p:cNvPr>
              <p:cNvSpPr/>
              <p:nvPr/>
            </p:nvSpPr>
            <p:spPr>
              <a:xfrm>
                <a:off x="7589172" y="3070274"/>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F6463EA7-3A2A-4120-80D3-8F102EDB711A}"/>
                  </a:ext>
                </a:extLst>
              </p:cNvPr>
              <p:cNvSpPr/>
              <p:nvPr/>
            </p:nvSpPr>
            <p:spPr>
              <a:xfrm>
                <a:off x="7771871" y="3360420"/>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Rounded Corners 53">
                <a:extLst>
                  <a:ext uri="{FF2B5EF4-FFF2-40B4-BE49-F238E27FC236}">
                    <a16:creationId xmlns:a16="http://schemas.microsoft.com/office/drawing/2014/main" id="{EA9641AE-143B-4AFE-90D8-0465835B7DAC}"/>
                  </a:ext>
                </a:extLst>
              </p:cNvPr>
              <p:cNvSpPr/>
              <p:nvPr/>
            </p:nvSpPr>
            <p:spPr>
              <a:xfrm>
                <a:off x="7902462" y="320802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Rounded Corners 54">
                <a:extLst>
                  <a:ext uri="{FF2B5EF4-FFF2-40B4-BE49-F238E27FC236}">
                    <a16:creationId xmlns:a16="http://schemas.microsoft.com/office/drawing/2014/main" id="{B97AA832-2023-448F-879A-A64A2F9738BF}"/>
                  </a:ext>
                </a:extLst>
              </p:cNvPr>
              <p:cNvSpPr/>
              <p:nvPr/>
            </p:nvSpPr>
            <p:spPr>
              <a:xfrm>
                <a:off x="7830766" y="3733215"/>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Rounded Corners 55">
                <a:extLst>
                  <a:ext uri="{FF2B5EF4-FFF2-40B4-BE49-F238E27FC236}">
                    <a16:creationId xmlns:a16="http://schemas.microsoft.com/office/drawing/2014/main" id="{B37CAED5-8D3E-4EE0-8254-BC13CCB946A4}"/>
                  </a:ext>
                </a:extLst>
              </p:cNvPr>
              <p:cNvSpPr/>
              <p:nvPr/>
            </p:nvSpPr>
            <p:spPr>
              <a:xfrm>
                <a:off x="7673413" y="357378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2ECC97E7-FEB9-4577-87AD-177ADC427BE4}"/>
                  </a:ext>
                </a:extLst>
              </p:cNvPr>
              <p:cNvSpPr/>
              <p:nvPr/>
            </p:nvSpPr>
            <p:spPr>
              <a:xfrm>
                <a:off x="7548206" y="3756660"/>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57">
                <a:extLst>
                  <a:ext uri="{FF2B5EF4-FFF2-40B4-BE49-F238E27FC236}">
                    <a16:creationId xmlns:a16="http://schemas.microsoft.com/office/drawing/2014/main" id="{34788A8D-8EE2-4559-9785-8352A12F2771}"/>
                  </a:ext>
                </a:extLst>
              </p:cNvPr>
              <p:cNvSpPr/>
              <p:nvPr/>
            </p:nvSpPr>
            <p:spPr>
              <a:xfrm>
                <a:off x="7384246" y="3865978"/>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Rounded Corners 58">
                <a:extLst>
                  <a:ext uri="{FF2B5EF4-FFF2-40B4-BE49-F238E27FC236}">
                    <a16:creationId xmlns:a16="http://schemas.microsoft.com/office/drawing/2014/main" id="{E907D373-997E-4002-A97F-697000A27416}"/>
                  </a:ext>
                </a:extLst>
              </p:cNvPr>
              <p:cNvSpPr/>
              <p:nvPr/>
            </p:nvSpPr>
            <p:spPr>
              <a:xfrm>
                <a:off x="7830765" y="2899703"/>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Rounded Corners 59">
                <a:extLst>
                  <a:ext uri="{FF2B5EF4-FFF2-40B4-BE49-F238E27FC236}">
                    <a16:creationId xmlns:a16="http://schemas.microsoft.com/office/drawing/2014/main" id="{A4CE3322-3D04-4A4A-B0EE-51E93AF983B6}"/>
                  </a:ext>
                </a:extLst>
              </p:cNvPr>
              <p:cNvSpPr/>
              <p:nvPr/>
            </p:nvSpPr>
            <p:spPr>
              <a:xfrm>
                <a:off x="7983166" y="3885615"/>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208CA719-58D6-4938-8954-C67A224AC49C}"/>
                </a:ext>
              </a:extLst>
            </p:cNvPr>
            <p:cNvGrpSpPr/>
            <p:nvPr/>
          </p:nvGrpSpPr>
          <p:grpSpPr>
            <a:xfrm>
              <a:off x="2430707" y="5271362"/>
              <a:ext cx="302363" cy="682663"/>
              <a:chOff x="7384246" y="2899703"/>
              <a:chExt cx="626352" cy="1351672"/>
            </a:xfrm>
            <a:solidFill>
              <a:schemeClr val="accent4">
                <a:lumMod val="60000"/>
                <a:lumOff val="40000"/>
              </a:schemeClr>
            </a:solidFill>
          </p:grpSpPr>
          <p:sp>
            <p:nvSpPr>
              <p:cNvPr id="39" name="Rectangle: Rounded Corners 38">
                <a:extLst>
                  <a:ext uri="{FF2B5EF4-FFF2-40B4-BE49-F238E27FC236}">
                    <a16:creationId xmlns:a16="http://schemas.microsoft.com/office/drawing/2014/main" id="{1550F3B3-002C-4E2A-87F6-98DEAE655CF2}"/>
                  </a:ext>
                </a:extLst>
              </p:cNvPr>
              <p:cNvSpPr/>
              <p:nvPr/>
            </p:nvSpPr>
            <p:spPr>
              <a:xfrm>
                <a:off x="7400629" y="2939722"/>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8E5B7055-4010-46FF-92B2-7FA43B50318E}"/>
                  </a:ext>
                </a:extLst>
              </p:cNvPr>
              <p:cNvSpPr/>
              <p:nvPr/>
            </p:nvSpPr>
            <p:spPr>
              <a:xfrm>
                <a:off x="7479712" y="320802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7FC9490F-BB13-43AA-B1F6-8027EFC17439}"/>
                  </a:ext>
                </a:extLst>
              </p:cNvPr>
              <p:cNvSpPr/>
              <p:nvPr/>
            </p:nvSpPr>
            <p:spPr>
              <a:xfrm>
                <a:off x="7589172" y="3070274"/>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E6A4F4E1-6CC7-4A43-B832-E290DC93805F}"/>
                  </a:ext>
                </a:extLst>
              </p:cNvPr>
              <p:cNvSpPr/>
              <p:nvPr/>
            </p:nvSpPr>
            <p:spPr>
              <a:xfrm>
                <a:off x="7771871" y="3360420"/>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27728473-5821-4CC2-B072-DE80D25C1A1A}"/>
                  </a:ext>
                </a:extLst>
              </p:cNvPr>
              <p:cNvSpPr/>
              <p:nvPr/>
            </p:nvSpPr>
            <p:spPr>
              <a:xfrm>
                <a:off x="7902462" y="320802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Rounded Corners 43">
                <a:extLst>
                  <a:ext uri="{FF2B5EF4-FFF2-40B4-BE49-F238E27FC236}">
                    <a16:creationId xmlns:a16="http://schemas.microsoft.com/office/drawing/2014/main" id="{EE28CCA4-867D-414B-BFF8-B037CB278059}"/>
                  </a:ext>
                </a:extLst>
              </p:cNvPr>
              <p:cNvSpPr/>
              <p:nvPr/>
            </p:nvSpPr>
            <p:spPr>
              <a:xfrm>
                <a:off x="7830766" y="3733215"/>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id="{711BFC4A-BB62-453C-A27B-B221145E9553}"/>
                  </a:ext>
                </a:extLst>
              </p:cNvPr>
              <p:cNvSpPr/>
              <p:nvPr/>
            </p:nvSpPr>
            <p:spPr>
              <a:xfrm>
                <a:off x="7673413" y="357378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81E0BE37-5C67-417C-8BC4-B6250EF18BC7}"/>
                  </a:ext>
                </a:extLst>
              </p:cNvPr>
              <p:cNvSpPr/>
              <p:nvPr/>
            </p:nvSpPr>
            <p:spPr>
              <a:xfrm>
                <a:off x="7548206" y="3756660"/>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Rounded Corners 46">
                <a:extLst>
                  <a:ext uri="{FF2B5EF4-FFF2-40B4-BE49-F238E27FC236}">
                    <a16:creationId xmlns:a16="http://schemas.microsoft.com/office/drawing/2014/main" id="{5FE545F0-0060-4426-90AD-DC70E6F53E9C}"/>
                  </a:ext>
                </a:extLst>
              </p:cNvPr>
              <p:cNvSpPr/>
              <p:nvPr/>
            </p:nvSpPr>
            <p:spPr>
              <a:xfrm>
                <a:off x="7384246" y="3865978"/>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Rounded Corners 47">
                <a:extLst>
                  <a:ext uri="{FF2B5EF4-FFF2-40B4-BE49-F238E27FC236}">
                    <a16:creationId xmlns:a16="http://schemas.microsoft.com/office/drawing/2014/main" id="{22D6A132-C31D-407B-9CAD-7060BB490757}"/>
                  </a:ext>
                </a:extLst>
              </p:cNvPr>
              <p:cNvSpPr/>
              <p:nvPr/>
            </p:nvSpPr>
            <p:spPr>
              <a:xfrm>
                <a:off x="7830765" y="2899703"/>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id="{C9B00470-E9C2-4776-881F-81F6C9619FDA}"/>
                  </a:ext>
                </a:extLst>
              </p:cNvPr>
              <p:cNvSpPr/>
              <p:nvPr/>
            </p:nvSpPr>
            <p:spPr>
              <a:xfrm>
                <a:off x="7983166" y="3885615"/>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A85222D7-52A3-4862-B8F2-E7919C6861E7}"/>
                </a:ext>
              </a:extLst>
            </p:cNvPr>
            <p:cNvGrpSpPr/>
            <p:nvPr/>
          </p:nvGrpSpPr>
          <p:grpSpPr>
            <a:xfrm>
              <a:off x="2898745" y="5271362"/>
              <a:ext cx="302363" cy="682663"/>
              <a:chOff x="7384246" y="2899703"/>
              <a:chExt cx="626352" cy="1351672"/>
            </a:xfrm>
            <a:solidFill>
              <a:schemeClr val="accent4">
                <a:lumMod val="60000"/>
                <a:lumOff val="40000"/>
              </a:schemeClr>
            </a:solidFill>
          </p:grpSpPr>
          <p:sp>
            <p:nvSpPr>
              <p:cNvPr id="28" name="Rectangle: Rounded Corners 27">
                <a:extLst>
                  <a:ext uri="{FF2B5EF4-FFF2-40B4-BE49-F238E27FC236}">
                    <a16:creationId xmlns:a16="http://schemas.microsoft.com/office/drawing/2014/main" id="{708D5EAC-8A48-4189-BA5F-B55D4B2C47D8}"/>
                  </a:ext>
                </a:extLst>
              </p:cNvPr>
              <p:cNvSpPr/>
              <p:nvPr/>
            </p:nvSpPr>
            <p:spPr>
              <a:xfrm>
                <a:off x="7400629" y="2939722"/>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5A07A64C-7FB2-4295-9F18-A78AE62B4A70}"/>
                  </a:ext>
                </a:extLst>
              </p:cNvPr>
              <p:cNvSpPr/>
              <p:nvPr/>
            </p:nvSpPr>
            <p:spPr>
              <a:xfrm>
                <a:off x="7479712" y="320802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ABB405F5-96F0-4CCE-85E9-F22E7479A39D}"/>
                  </a:ext>
                </a:extLst>
              </p:cNvPr>
              <p:cNvSpPr/>
              <p:nvPr/>
            </p:nvSpPr>
            <p:spPr>
              <a:xfrm>
                <a:off x="7589172" y="3070274"/>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7AFB5226-64AE-409E-B5A8-C5433932E065}"/>
                  </a:ext>
                </a:extLst>
              </p:cNvPr>
              <p:cNvSpPr/>
              <p:nvPr/>
            </p:nvSpPr>
            <p:spPr>
              <a:xfrm>
                <a:off x="7771871" y="3360420"/>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458C3E7B-0085-4031-96FC-C7480C62652B}"/>
                  </a:ext>
                </a:extLst>
              </p:cNvPr>
              <p:cNvSpPr/>
              <p:nvPr/>
            </p:nvSpPr>
            <p:spPr>
              <a:xfrm>
                <a:off x="7902462" y="320802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F64B7766-01DA-4A4A-92E4-82999368EEA1}"/>
                  </a:ext>
                </a:extLst>
              </p:cNvPr>
              <p:cNvSpPr/>
              <p:nvPr/>
            </p:nvSpPr>
            <p:spPr>
              <a:xfrm>
                <a:off x="7830766" y="3733215"/>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1BC21F51-5831-43E6-85B3-9DA35D767743}"/>
                  </a:ext>
                </a:extLst>
              </p:cNvPr>
              <p:cNvSpPr/>
              <p:nvPr/>
            </p:nvSpPr>
            <p:spPr>
              <a:xfrm>
                <a:off x="7673413" y="357378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137F6A79-6DD4-4A38-8249-B7F1C944835C}"/>
                  </a:ext>
                </a:extLst>
              </p:cNvPr>
              <p:cNvSpPr/>
              <p:nvPr/>
            </p:nvSpPr>
            <p:spPr>
              <a:xfrm>
                <a:off x="7548206" y="3756660"/>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80DFBFF3-76C2-4915-AB32-19D58E92D64B}"/>
                  </a:ext>
                </a:extLst>
              </p:cNvPr>
              <p:cNvSpPr/>
              <p:nvPr/>
            </p:nvSpPr>
            <p:spPr>
              <a:xfrm>
                <a:off x="7384246" y="3865978"/>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55E14F13-DE57-41EE-ABDD-49579019CC1C}"/>
                  </a:ext>
                </a:extLst>
              </p:cNvPr>
              <p:cNvSpPr/>
              <p:nvPr/>
            </p:nvSpPr>
            <p:spPr>
              <a:xfrm>
                <a:off x="7830765" y="2899703"/>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B6811348-4B20-4384-8B70-1EE27D97CBA0}"/>
                  </a:ext>
                </a:extLst>
              </p:cNvPr>
              <p:cNvSpPr/>
              <p:nvPr/>
            </p:nvSpPr>
            <p:spPr>
              <a:xfrm>
                <a:off x="7983166" y="3885615"/>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7A7C5E55-A24B-4051-8D51-B9035409ADEC}"/>
                </a:ext>
              </a:extLst>
            </p:cNvPr>
            <p:cNvGrpSpPr/>
            <p:nvPr/>
          </p:nvGrpSpPr>
          <p:grpSpPr>
            <a:xfrm>
              <a:off x="3366783" y="5271362"/>
              <a:ext cx="302363" cy="682663"/>
              <a:chOff x="7384246" y="2899703"/>
              <a:chExt cx="626352" cy="1351672"/>
            </a:xfrm>
            <a:solidFill>
              <a:schemeClr val="accent4">
                <a:lumMod val="60000"/>
                <a:lumOff val="40000"/>
              </a:schemeClr>
            </a:solidFill>
          </p:grpSpPr>
          <p:sp>
            <p:nvSpPr>
              <p:cNvPr id="17" name="Rectangle: Rounded Corners 16">
                <a:extLst>
                  <a:ext uri="{FF2B5EF4-FFF2-40B4-BE49-F238E27FC236}">
                    <a16:creationId xmlns:a16="http://schemas.microsoft.com/office/drawing/2014/main" id="{9627C60B-690B-432C-968A-A13403FC8E03}"/>
                  </a:ext>
                </a:extLst>
              </p:cNvPr>
              <p:cNvSpPr/>
              <p:nvPr/>
            </p:nvSpPr>
            <p:spPr>
              <a:xfrm>
                <a:off x="7400629" y="2939722"/>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1055DE5A-407C-43C1-9FCC-40B7EE6DFEB1}"/>
                  </a:ext>
                </a:extLst>
              </p:cNvPr>
              <p:cNvSpPr/>
              <p:nvPr/>
            </p:nvSpPr>
            <p:spPr>
              <a:xfrm>
                <a:off x="7479712" y="320802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4AE4DC17-F4FE-4990-8ED3-382C60AA6661}"/>
                  </a:ext>
                </a:extLst>
              </p:cNvPr>
              <p:cNvSpPr/>
              <p:nvPr/>
            </p:nvSpPr>
            <p:spPr>
              <a:xfrm>
                <a:off x="7589172" y="3070274"/>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3A8BE1D5-2A21-438D-A7FE-8ABDE2C1DAF5}"/>
                  </a:ext>
                </a:extLst>
              </p:cNvPr>
              <p:cNvSpPr/>
              <p:nvPr/>
            </p:nvSpPr>
            <p:spPr>
              <a:xfrm>
                <a:off x="7771871" y="3360420"/>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F3D7CA0F-68C0-48CB-A559-7B025F070AF6}"/>
                  </a:ext>
                </a:extLst>
              </p:cNvPr>
              <p:cNvSpPr/>
              <p:nvPr/>
            </p:nvSpPr>
            <p:spPr>
              <a:xfrm>
                <a:off x="7902462" y="320802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45A405B9-E34D-48E4-89E0-6D51A45582A9}"/>
                  </a:ext>
                </a:extLst>
              </p:cNvPr>
              <p:cNvSpPr/>
              <p:nvPr/>
            </p:nvSpPr>
            <p:spPr>
              <a:xfrm>
                <a:off x="7830766" y="3733215"/>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07D5C33B-C705-4FC3-A1A8-7E80944A357A}"/>
                  </a:ext>
                </a:extLst>
              </p:cNvPr>
              <p:cNvSpPr/>
              <p:nvPr/>
            </p:nvSpPr>
            <p:spPr>
              <a:xfrm>
                <a:off x="7673413" y="357378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C8012DB0-280D-41F1-9ECD-638CCCBB975A}"/>
                  </a:ext>
                </a:extLst>
              </p:cNvPr>
              <p:cNvSpPr/>
              <p:nvPr/>
            </p:nvSpPr>
            <p:spPr>
              <a:xfrm>
                <a:off x="7548206" y="3756660"/>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66C53DE2-230F-47E7-8196-6110455EBCD2}"/>
                  </a:ext>
                </a:extLst>
              </p:cNvPr>
              <p:cNvSpPr/>
              <p:nvPr/>
            </p:nvSpPr>
            <p:spPr>
              <a:xfrm>
                <a:off x="7384246" y="3865978"/>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9313B032-02C9-4CDC-9506-91C52E3DDB45}"/>
                  </a:ext>
                </a:extLst>
              </p:cNvPr>
              <p:cNvSpPr/>
              <p:nvPr/>
            </p:nvSpPr>
            <p:spPr>
              <a:xfrm>
                <a:off x="7830765" y="2899703"/>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9EE908FE-4B69-4E11-9DAF-85F465FE2B95}"/>
                  </a:ext>
                </a:extLst>
              </p:cNvPr>
              <p:cNvSpPr/>
              <p:nvPr/>
            </p:nvSpPr>
            <p:spPr>
              <a:xfrm>
                <a:off x="7983166" y="3885615"/>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Graphic 15">
              <a:extLst>
                <a:ext uri="{FF2B5EF4-FFF2-40B4-BE49-F238E27FC236}">
                  <a16:creationId xmlns:a16="http://schemas.microsoft.com/office/drawing/2014/main" id="{6F1EA01C-B284-4C8D-B105-793FA15347A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43781" y="5671824"/>
              <a:ext cx="1940381" cy="308648"/>
            </a:xfrm>
            <a:prstGeom prst="rect">
              <a:avLst/>
            </a:prstGeom>
          </p:spPr>
        </p:pic>
      </p:grpSp>
      <p:sp>
        <p:nvSpPr>
          <p:cNvPr id="86" name="TextBox 85">
            <a:extLst>
              <a:ext uri="{FF2B5EF4-FFF2-40B4-BE49-F238E27FC236}">
                <a16:creationId xmlns:a16="http://schemas.microsoft.com/office/drawing/2014/main" id="{482D5608-F5AC-4846-B5E4-D3B1549FAFF2}"/>
              </a:ext>
            </a:extLst>
          </p:cNvPr>
          <p:cNvSpPr txBox="1"/>
          <p:nvPr/>
        </p:nvSpPr>
        <p:spPr>
          <a:xfrm>
            <a:off x="6912831" y="3550183"/>
            <a:ext cx="4381516" cy="338554"/>
          </a:xfrm>
          <a:prstGeom prst="rect">
            <a:avLst/>
          </a:prstGeom>
          <a:noFill/>
        </p:spPr>
        <p:txBody>
          <a:bodyPr wrap="square" rtlCol="0">
            <a:spAutoFit/>
          </a:bodyPr>
          <a:lstStyle/>
          <a:p>
            <a:r>
              <a:rPr lang="en-US" altLang="ko-KR" sz="1600" b="1" dirty="0">
                <a:solidFill>
                  <a:schemeClr val="accent4"/>
                </a:solidFill>
                <a:cs typeface="Arial" pitchFamily="34" charset="0"/>
              </a:rPr>
              <a:t>Simple PowerPoint Presentation</a:t>
            </a:r>
            <a:endParaRPr lang="ko-KR" altLang="en-US" sz="1600" b="1" dirty="0">
              <a:solidFill>
                <a:schemeClr val="accent4"/>
              </a:solidFill>
              <a:cs typeface="Arial" pitchFamily="34" charset="0"/>
            </a:endParaRPr>
          </a:p>
        </p:txBody>
      </p:sp>
      <p:sp>
        <p:nvSpPr>
          <p:cNvPr id="88" name="AutoShape 92">
            <a:extLst>
              <a:ext uri="{FF2B5EF4-FFF2-40B4-BE49-F238E27FC236}">
                <a16:creationId xmlns:a16="http://schemas.microsoft.com/office/drawing/2014/main" id="{AC27710E-D88E-4DCB-B521-55F9F7FA5A31}"/>
              </a:ext>
            </a:extLst>
          </p:cNvPr>
          <p:cNvSpPr>
            <a:spLocks noChangeArrowheads="1"/>
          </p:cNvSpPr>
          <p:nvPr/>
        </p:nvSpPr>
        <p:spPr bwMode="auto">
          <a:xfrm flipH="1">
            <a:off x="7167143" y="4100123"/>
            <a:ext cx="560666" cy="560666"/>
          </a:xfrm>
          <a:prstGeom prst="rect">
            <a:avLst/>
          </a:prstGeom>
          <a:noFill/>
          <a:ln w="38100">
            <a:solidFill>
              <a:schemeClr val="accent1"/>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a:pPr>
            <a:endParaRPr lang="ko-KR" altLang="en-US" sz="2800" dirty="0">
              <a:solidFill>
                <a:schemeClr val="accent2"/>
              </a:solidFill>
            </a:endParaRPr>
          </a:p>
        </p:txBody>
      </p:sp>
      <p:sp>
        <p:nvSpPr>
          <p:cNvPr id="89" name="AutoShape 92">
            <a:extLst>
              <a:ext uri="{FF2B5EF4-FFF2-40B4-BE49-F238E27FC236}">
                <a16:creationId xmlns:a16="http://schemas.microsoft.com/office/drawing/2014/main" id="{1DFA29FB-45E7-4560-AA97-125420486336}"/>
              </a:ext>
            </a:extLst>
          </p:cNvPr>
          <p:cNvSpPr>
            <a:spLocks noChangeArrowheads="1"/>
          </p:cNvSpPr>
          <p:nvPr/>
        </p:nvSpPr>
        <p:spPr bwMode="auto">
          <a:xfrm flipH="1">
            <a:off x="8673084" y="4100061"/>
            <a:ext cx="560666" cy="560728"/>
          </a:xfrm>
          <a:prstGeom prst="rect">
            <a:avLst/>
          </a:prstGeom>
          <a:noFill/>
          <a:ln w="38100">
            <a:solidFill>
              <a:schemeClr val="accent2"/>
            </a:solidFill>
            <a:prstDash val="solid"/>
            <a:headEnd/>
            <a:tailEnd/>
          </a:ln>
          <a:effectLst/>
        </p:spPr>
        <p:style>
          <a:lnRef idx="2">
            <a:schemeClr val="accent2">
              <a:shade val="50000"/>
            </a:schemeClr>
          </a:lnRef>
          <a:fillRef idx="1">
            <a:schemeClr val="accent2"/>
          </a:fillRef>
          <a:effectRef idx="0">
            <a:schemeClr val="accent2"/>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a:pPr>
            <a:endParaRPr lang="ko-KR" altLang="en-US" sz="2800" dirty="0">
              <a:solidFill>
                <a:schemeClr val="accent2"/>
              </a:solidFill>
            </a:endParaRPr>
          </a:p>
        </p:txBody>
      </p:sp>
      <p:sp>
        <p:nvSpPr>
          <p:cNvPr id="92" name="TextBox 91">
            <a:extLst>
              <a:ext uri="{FF2B5EF4-FFF2-40B4-BE49-F238E27FC236}">
                <a16:creationId xmlns:a16="http://schemas.microsoft.com/office/drawing/2014/main" id="{4567D319-B93B-4D41-99C7-F19B7691DC9B}"/>
              </a:ext>
            </a:extLst>
          </p:cNvPr>
          <p:cNvSpPr txBox="1"/>
          <p:nvPr/>
        </p:nvSpPr>
        <p:spPr>
          <a:xfrm>
            <a:off x="6805231" y="4778198"/>
            <a:ext cx="1250732" cy="646331"/>
          </a:xfrm>
          <a:prstGeom prst="rect">
            <a:avLst/>
          </a:prstGeom>
          <a:noFill/>
        </p:spPr>
        <p:txBody>
          <a:bodyPr wrap="square" rtlCol="0">
            <a:spAutoFit/>
          </a:bodyPr>
          <a:lstStyle/>
          <a:p>
            <a:pPr algn="ctr"/>
            <a:r>
              <a:rPr lang="en-US" altLang="ko-KR" sz="1200" dirty="0">
                <a:solidFill>
                  <a:schemeClr val="tx1">
                    <a:lumMod val="75000"/>
                    <a:lumOff val="25000"/>
                  </a:schemeClr>
                </a:solidFill>
                <a:cs typeface="Arial" pitchFamily="34" charset="0"/>
              </a:rPr>
              <a:t>Easy to change colors, photos and Text.</a:t>
            </a:r>
            <a:r>
              <a:rPr lang="ko-KR" altLang="en-US" sz="1200" dirty="0">
                <a:solidFill>
                  <a:schemeClr val="tx1">
                    <a:lumMod val="75000"/>
                    <a:lumOff val="25000"/>
                  </a:schemeClr>
                </a:solidFill>
                <a:cs typeface="Arial" pitchFamily="34" charset="0"/>
              </a:rPr>
              <a:t> </a:t>
            </a:r>
            <a:endParaRPr lang="en-US" altLang="ko-KR" sz="1200" dirty="0">
              <a:solidFill>
                <a:schemeClr val="tx1">
                  <a:lumMod val="75000"/>
                  <a:lumOff val="25000"/>
                </a:schemeClr>
              </a:solidFill>
              <a:cs typeface="Arial" pitchFamily="34" charset="0"/>
            </a:endParaRPr>
          </a:p>
        </p:txBody>
      </p:sp>
      <p:sp>
        <p:nvSpPr>
          <p:cNvPr id="93" name="TextBox 92">
            <a:extLst>
              <a:ext uri="{FF2B5EF4-FFF2-40B4-BE49-F238E27FC236}">
                <a16:creationId xmlns:a16="http://schemas.microsoft.com/office/drawing/2014/main" id="{26F4A748-DEB0-46A0-9A4B-439428FA8825}"/>
              </a:ext>
            </a:extLst>
          </p:cNvPr>
          <p:cNvSpPr txBox="1"/>
          <p:nvPr/>
        </p:nvSpPr>
        <p:spPr>
          <a:xfrm>
            <a:off x="8316798" y="4778198"/>
            <a:ext cx="1250732" cy="646331"/>
          </a:xfrm>
          <a:prstGeom prst="rect">
            <a:avLst/>
          </a:prstGeom>
          <a:noFill/>
        </p:spPr>
        <p:txBody>
          <a:bodyPr wrap="square" rtlCol="0">
            <a:spAutoFit/>
          </a:bodyPr>
          <a:lstStyle/>
          <a:p>
            <a:pPr algn="ctr"/>
            <a:r>
              <a:rPr lang="en-US" altLang="ko-KR" sz="1200" dirty="0">
                <a:solidFill>
                  <a:schemeClr val="tx1">
                    <a:lumMod val="75000"/>
                    <a:lumOff val="25000"/>
                  </a:schemeClr>
                </a:solidFill>
                <a:cs typeface="Arial" pitchFamily="34" charset="0"/>
              </a:rPr>
              <a:t>Easy to change colors, photos and Text.</a:t>
            </a:r>
            <a:r>
              <a:rPr lang="ko-KR" altLang="en-US" sz="1200" dirty="0">
                <a:solidFill>
                  <a:schemeClr val="tx1">
                    <a:lumMod val="75000"/>
                    <a:lumOff val="25000"/>
                  </a:schemeClr>
                </a:solidFill>
                <a:cs typeface="Arial" pitchFamily="34" charset="0"/>
              </a:rPr>
              <a:t> </a:t>
            </a:r>
            <a:endParaRPr lang="en-US" altLang="ko-KR" sz="1200" dirty="0">
              <a:solidFill>
                <a:schemeClr val="tx1">
                  <a:lumMod val="75000"/>
                  <a:lumOff val="25000"/>
                </a:schemeClr>
              </a:solidFill>
              <a:cs typeface="Arial" pitchFamily="34" charset="0"/>
            </a:endParaRPr>
          </a:p>
        </p:txBody>
      </p:sp>
      <p:grpSp>
        <p:nvGrpSpPr>
          <p:cNvPr id="94" name="Group 33">
            <a:extLst>
              <a:ext uri="{FF2B5EF4-FFF2-40B4-BE49-F238E27FC236}">
                <a16:creationId xmlns:a16="http://schemas.microsoft.com/office/drawing/2014/main" id="{B696213B-3B1F-447B-93F3-BB1A84DFD928}"/>
              </a:ext>
            </a:extLst>
          </p:cNvPr>
          <p:cNvGrpSpPr/>
          <p:nvPr/>
        </p:nvGrpSpPr>
        <p:grpSpPr>
          <a:xfrm>
            <a:off x="6912831" y="2584991"/>
            <a:ext cx="4381516" cy="909259"/>
            <a:chOff x="395534" y="3667819"/>
            <a:chExt cx="3972999" cy="1132252"/>
          </a:xfrm>
          <a:noFill/>
        </p:grpSpPr>
        <p:sp>
          <p:nvSpPr>
            <p:cNvPr id="95" name="TextBox 94">
              <a:extLst>
                <a:ext uri="{FF2B5EF4-FFF2-40B4-BE49-F238E27FC236}">
                  <a16:creationId xmlns:a16="http://schemas.microsoft.com/office/drawing/2014/main" id="{9105A925-F3A0-410E-85F6-6E01DBDDDB8C}"/>
                </a:ext>
              </a:extLst>
            </p:cNvPr>
            <p:cNvSpPr txBox="1"/>
            <p:nvPr/>
          </p:nvSpPr>
          <p:spPr>
            <a:xfrm>
              <a:off x="395534" y="3667819"/>
              <a:ext cx="3972999" cy="344932"/>
            </a:xfrm>
            <a:prstGeom prst="rect">
              <a:avLst/>
            </a:prstGeom>
            <a:grpFill/>
          </p:spPr>
          <p:txBody>
            <a:bodyPr wrap="square" rtlCol="0" anchor="ctr">
              <a:spAutoFit/>
            </a:bodyPr>
            <a:lstStyle/>
            <a:p>
              <a:r>
                <a:rPr lang="en-US" altLang="ko-KR" sz="1200" b="1" dirty="0">
                  <a:cs typeface="Arial" pitchFamily="34" charset="0"/>
                </a:rPr>
                <a:t>Content  Here</a:t>
              </a:r>
              <a:endParaRPr lang="ko-KR" altLang="en-US" sz="1200" b="1" dirty="0">
                <a:cs typeface="Arial" pitchFamily="34" charset="0"/>
              </a:endParaRPr>
            </a:p>
          </p:txBody>
        </p:sp>
        <p:sp>
          <p:nvSpPr>
            <p:cNvPr id="96" name="TextBox 95">
              <a:extLst>
                <a:ext uri="{FF2B5EF4-FFF2-40B4-BE49-F238E27FC236}">
                  <a16:creationId xmlns:a16="http://schemas.microsoft.com/office/drawing/2014/main" id="{43A714A7-94DE-40C6-8521-E0220AE46423}"/>
                </a:ext>
              </a:extLst>
            </p:cNvPr>
            <p:cNvSpPr txBox="1"/>
            <p:nvPr/>
          </p:nvSpPr>
          <p:spPr>
            <a:xfrm>
              <a:off x="395536" y="3995231"/>
              <a:ext cx="3972997" cy="804840"/>
            </a:xfrm>
            <a:prstGeom prst="rect">
              <a:avLst/>
            </a:prstGeom>
            <a:grpFill/>
          </p:spPr>
          <p:txBody>
            <a:bodyPr wrap="square" rtlCol="0">
              <a:spAutoFit/>
            </a:bodyPr>
            <a:lstStyle/>
            <a:p>
              <a:r>
                <a:rPr lang="en-US" altLang="ko-KR" sz="1200" dirty="0">
                  <a:cs typeface="Arial" pitchFamily="34" charset="0"/>
                </a:rPr>
                <a:t>You can simply impress your audience and add a unique zing and appeal to your Presentations. Easy to change colors, photos and Text.  </a:t>
              </a:r>
            </a:p>
          </p:txBody>
        </p:sp>
      </p:grpSp>
      <p:sp>
        <p:nvSpPr>
          <p:cNvPr id="97" name="TextBox 96">
            <a:extLst>
              <a:ext uri="{FF2B5EF4-FFF2-40B4-BE49-F238E27FC236}">
                <a16:creationId xmlns:a16="http://schemas.microsoft.com/office/drawing/2014/main" id="{4F7D2FD5-7CE7-436C-BB1E-9DF5CC468200}"/>
              </a:ext>
            </a:extLst>
          </p:cNvPr>
          <p:cNvSpPr txBox="1"/>
          <p:nvPr/>
        </p:nvSpPr>
        <p:spPr>
          <a:xfrm>
            <a:off x="6912832" y="2038629"/>
            <a:ext cx="4381516" cy="523220"/>
          </a:xfrm>
          <a:prstGeom prst="rect">
            <a:avLst/>
          </a:prstGeom>
          <a:noFill/>
        </p:spPr>
        <p:txBody>
          <a:bodyPr wrap="square" rtlCol="0">
            <a:spAutoFit/>
          </a:bodyPr>
          <a:lstStyle/>
          <a:p>
            <a:r>
              <a:rPr lang="en-US" altLang="ko-KR" sz="2800" b="1" dirty="0">
                <a:solidFill>
                  <a:schemeClr val="accent4"/>
                </a:solidFill>
                <a:cs typeface="Arial" pitchFamily="34" charset="0"/>
              </a:rPr>
              <a:t>NO.1 Presentation</a:t>
            </a:r>
            <a:endParaRPr lang="ko-KR" altLang="en-US" sz="2800" b="1" dirty="0">
              <a:solidFill>
                <a:schemeClr val="accent4"/>
              </a:solidFill>
              <a:cs typeface="Arial" pitchFamily="34" charset="0"/>
            </a:endParaRPr>
          </a:p>
        </p:txBody>
      </p:sp>
      <p:sp>
        <p:nvSpPr>
          <p:cNvPr id="98" name="TextBox 97">
            <a:extLst>
              <a:ext uri="{FF2B5EF4-FFF2-40B4-BE49-F238E27FC236}">
                <a16:creationId xmlns:a16="http://schemas.microsoft.com/office/drawing/2014/main" id="{49C62B3F-EBBD-4298-9475-0B4C3A5E5D91}"/>
              </a:ext>
            </a:extLst>
          </p:cNvPr>
          <p:cNvSpPr txBox="1"/>
          <p:nvPr/>
        </p:nvSpPr>
        <p:spPr>
          <a:xfrm>
            <a:off x="6912832" y="1707711"/>
            <a:ext cx="4381516" cy="307777"/>
          </a:xfrm>
          <a:prstGeom prst="rect">
            <a:avLst/>
          </a:prstGeom>
          <a:noFill/>
        </p:spPr>
        <p:txBody>
          <a:bodyPr wrap="square" rtlCol="0">
            <a:spAutoFit/>
          </a:bodyPr>
          <a:lstStyle/>
          <a:p>
            <a:r>
              <a:rPr lang="en-US" altLang="ko-KR" sz="1400" b="1" dirty="0">
                <a:solidFill>
                  <a:schemeClr val="tx1">
                    <a:lumMod val="75000"/>
                    <a:lumOff val="25000"/>
                  </a:schemeClr>
                </a:solidFill>
                <a:cs typeface="Arial" pitchFamily="34" charset="0"/>
              </a:rPr>
              <a:t>Modern  PowerPoint  Presentation</a:t>
            </a:r>
            <a:endParaRPr lang="ko-KR" altLang="en-US" sz="1400" b="1" dirty="0">
              <a:solidFill>
                <a:srgbClr val="C00000"/>
              </a:solidFill>
              <a:cs typeface="Arial" pitchFamily="34" charset="0"/>
            </a:endParaRPr>
          </a:p>
        </p:txBody>
      </p:sp>
      <p:sp>
        <p:nvSpPr>
          <p:cNvPr id="99" name="AutoShape 92">
            <a:extLst>
              <a:ext uri="{FF2B5EF4-FFF2-40B4-BE49-F238E27FC236}">
                <a16:creationId xmlns:a16="http://schemas.microsoft.com/office/drawing/2014/main" id="{C2E83357-DDBC-4C5A-9DA9-65964BE54B0A}"/>
              </a:ext>
            </a:extLst>
          </p:cNvPr>
          <p:cNvSpPr>
            <a:spLocks noChangeArrowheads="1"/>
          </p:cNvSpPr>
          <p:nvPr/>
        </p:nvSpPr>
        <p:spPr bwMode="auto">
          <a:xfrm flipH="1">
            <a:off x="10170629" y="4072603"/>
            <a:ext cx="560666" cy="560728"/>
          </a:xfrm>
          <a:prstGeom prst="rect">
            <a:avLst/>
          </a:prstGeom>
          <a:noFill/>
          <a:ln w="38100">
            <a:solidFill>
              <a:schemeClr val="accent3"/>
            </a:solidFill>
            <a:prstDash val="solid"/>
            <a:headEnd/>
            <a:tailEnd/>
          </a:ln>
          <a:effectLst/>
        </p:spPr>
        <p:style>
          <a:lnRef idx="2">
            <a:schemeClr val="accent2">
              <a:shade val="50000"/>
            </a:schemeClr>
          </a:lnRef>
          <a:fillRef idx="1">
            <a:schemeClr val="accent2"/>
          </a:fillRef>
          <a:effectRef idx="0">
            <a:schemeClr val="accent2"/>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a:pPr>
            <a:endParaRPr lang="ko-KR" altLang="en-US" sz="2800" dirty="0">
              <a:solidFill>
                <a:schemeClr val="accent2"/>
              </a:solidFill>
            </a:endParaRPr>
          </a:p>
        </p:txBody>
      </p:sp>
      <p:sp>
        <p:nvSpPr>
          <p:cNvPr id="101" name="TextBox 100">
            <a:extLst>
              <a:ext uri="{FF2B5EF4-FFF2-40B4-BE49-F238E27FC236}">
                <a16:creationId xmlns:a16="http://schemas.microsoft.com/office/drawing/2014/main" id="{1B96E97E-0461-4CCC-BA8F-45BF4E4565D1}"/>
              </a:ext>
            </a:extLst>
          </p:cNvPr>
          <p:cNvSpPr txBox="1"/>
          <p:nvPr/>
        </p:nvSpPr>
        <p:spPr>
          <a:xfrm>
            <a:off x="9825596" y="4750740"/>
            <a:ext cx="1250732" cy="646331"/>
          </a:xfrm>
          <a:prstGeom prst="rect">
            <a:avLst/>
          </a:prstGeom>
          <a:noFill/>
        </p:spPr>
        <p:txBody>
          <a:bodyPr wrap="square" rtlCol="0">
            <a:spAutoFit/>
          </a:bodyPr>
          <a:lstStyle/>
          <a:p>
            <a:pPr algn="ctr"/>
            <a:r>
              <a:rPr lang="en-US" altLang="ko-KR" sz="1200" dirty="0">
                <a:solidFill>
                  <a:schemeClr val="tx1">
                    <a:lumMod val="75000"/>
                    <a:lumOff val="25000"/>
                  </a:schemeClr>
                </a:solidFill>
                <a:cs typeface="Arial" pitchFamily="34" charset="0"/>
              </a:rPr>
              <a:t>Easy to change colors, photos and Text.</a:t>
            </a:r>
            <a:r>
              <a:rPr lang="ko-KR" altLang="en-US" sz="1200" dirty="0">
                <a:solidFill>
                  <a:schemeClr val="tx1">
                    <a:lumMod val="75000"/>
                    <a:lumOff val="25000"/>
                  </a:schemeClr>
                </a:solidFill>
                <a:cs typeface="Arial" pitchFamily="34" charset="0"/>
              </a:rPr>
              <a:t> </a:t>
            </a:r>
            <a:endParaRPr lang="en-US" altLang="ko-KR" sz="1200" dirty="0">
              <a:solidFill>
                <a:schemeClr val="tx1">
                  <a:lumMod val="75000"/>
                  <a:lumOff val="25000"/>
                </a:schemeClr>
              </a:solidFill>
              <a:cs typeface="Arial" pitchFamily="34" charset="0"/>
            </a:endParaRPr>
          </a:p>
        </p:txBody>
      </p:sp>
      <p:sp>
        <p:nvSpPr>
          <p:cNvPr id="102" name="Freeform: Shape 101">
            <a:extLst>
              <a:ext uri="{FF2B5EF4-FFF2-40B4-BE49-F238E27FC236}">
                <a16:creationId xmlns:a16="http://schemas.microsoft.com/office/drawing/2014/main" id="{5345F988-C2BE-4377-AF17-38E988E8D42D}"/>
              </a:ext>
            </a:extLst>
          </p:cNvPr>
          <p:cNvSpPr/>
          <p:nvPr/>
        </p:nvSpPr>
        <p:spPr>
          <a:xfrm>
            <a:off x="10320634" y="4148623"/>
            <a:ext cx="260656" cy="432320"/>
          </a:xfrm>
          <a:custGeom>
            <a:avLst/>
            <a:gdLst>
              <a:gd name="connsiteX0" fmla="*/ 125352 w 329993"/>
              <a:gd name="connsiteY0" fmla="*/ 372318 h 547322"/>
              <a:gd name="connsiteX1" fmla="*/ 227252 w 329993"/>
              <a:gd name="connsiteY1" fmla="*/ 372318 h 547322"/>
              <a:gd name="connsiteX2" fmla="*/ 265262 w 329993"/>
              <a:gd name="connsiteY2" fmla="*/ 419224 h 547322"/>
              <a:gd name="connsiteX3" fmla="*/ 223209 w 329993"/>
              <a:gd name="connsiteY3" fmla="*/ 492819 h 547322"/>
              <a:gd name="connsiteX4" fmla="*/ 217547 w 329993"/>
              <a:gd name="connsiteY4" fmla="*/ 510611 h 547322"/>
              <a:gd name="connsiteX5" fmla="*/ 183581 w 329993"/>
              <a:gd name="connsiteY5" fmla="*/ 547004 h 547322"/>
              <a:gd name="connsiteX6" fmla="*/ 122926 w 329993"/>
              <a:gd name="connsiteY6" fmla="*/ 516272 h 547322"/>
              <a:gd name="connsiteX7" fmla="*/ 101091 w 329993"/>
              <a:gd name="connsiteY7" fmla="*/ 488776 h 547322"/>
              <a:gd name="connsiteX8" fmla="*/ 71977 w 329993"/>
              <a:gd name="connsiteY8" fmla="*/ 434590 h 547322"/>
              <a:gd name="connsiteX9" fmla="*/ 125352 w 329993"/>
              <a:gd name="connsiteY9" fmla="*/ 372318 h 547322"/>
              <a:gd name="connsiteX10" fmla="*/ 41245 w 329993"/>
              <a:gd name="connsiteY10" fmla="*/ 251009 h 547322"/>
              <a:gd name="connsiteX11" fmla="*/ 166599 w 329993"/>
              <a:gd name="connsiteY11" fmla="*/ 251009 h 547322"/>
              <a:gd name="connsiteX12" fmla="*/ 289525 w 329993"/>
              <a:gd name="connsiteY12" fmla="*/ 251009 h 547322"/>
              <a:gd name="connsiteX13" fmla="*/ 329961 w 329993"/>
              <a:gd name="connsiteY13" fmla="*/ 295490 h 547322"/>
              <a:gd name="connsiteX14" fmla="*/ 291951 w 329993"/>
              <a:gd name="connsiteY14" fmla="*/ 342396 h 547322"/>
              <a:gd name="connsiteX15" fmla="*/ 40436 w 329993"/>
              <a:gd name="connsiteY15" fmla="*/ 344014 h 547322"/>
              <a:gd name="connsiteX16" fmla="*/ 809 w 329993"/>
              <a:gd name="connsiteY16" fmla="*/ 295490 h 547322"/>
              <a:gd name="connsiteX17" fmla="*/ 41245 w 329993"/>
              <a:gd name="connsiteY17" fmla="*/ 251009 h 547322"/>
              <a:gd name="connsiteX18" fmla="*/ 166599 w 329993"/>
              <a:gd name="connsiteY18" fmla="*/ 125656 h 547322"/>
              <a:gd name="connsiteX19" fmla="*/ 286290 w 329993"/>
              <a:gd name="connsiteY19" fmla="*/ 125656 h 547322"/>
              <a:gd name="connsiteX20" fmla="*/ 329961 w 329993"/>
              <a:gd name="connsiteY20" fmla="*/ 171755 h 547322"/>
              <a:gd name="connsiteX21" fmla="*/ 288716 w 329993"/>
              <a:gd name="connsiteY21" fmla="*/ 220278 h 547322"/>
              <a:gd name="connsiteX22" fmla="*/ 39628 w 329993"/>
              <a:gd name="connsiteY22" fmla="*/ 221087 h 547322"/>
              <a:gd name="connsiteX23" fmla="*/ 0 w 329993"/>
              <a:gd name="connsiteY23" fmla="*/ 174990 h 547322"/>
              <a:gd name="connsiteX24" fmla="*/ 39628 w 329993"/>
              <a:gd name="connsiteY24" fmla="*/ 126465 h 547322"/>
              <a:gd name="connsiteX25" fmla="*/ 166599 w 329993"/>
              <a:gd name="connsiteY25" fmla="*/ 125656 h 547322"/>
              <a:gd name="connsiteX26" fmla="*/ 251515 w 329993"/>
              <a:gd name="connsiteY26" fmla="*/ 303 h 547322"/>
              <a:gd name="connsiteX27" fmla="*/ 289525 w 329993"/>
              <a:gd name="connsiteY27" fmla="*/ 50445 h 547322"/>
              <a:gd name="connsiteX28" fmla="*/ 249898 w 329993"/>
              <a:gd name="connsiteY28" fmla="*/ 95734 h 547322"/>
              <a:gd name="connsiteX29" fmla="*/ 165790 w 329993"/>
              <a:gd name="connsiteY29" fmla="*/ 95734 h 547322"/>
              <a:gd name="connsiteX30" fmla="*/ 81682 w 329993"/>
              <a:gd name="connsiteY30" fmla="*/ 95734 h 547322"/>
              <a:gd name="connsiteX31" fmla="*/ 42862 w 329993"/>
              <a:gd name="connsiteY31" fmla="*/ 52063 h 547322"/>
              <a:gd name="connsiteX32" fmla="*/ 77638 w 329993"/>
              <a:gd name="connsiteY32" fmla="*/ 2729 h 547322"/>
              <a:gd name="connsiteX33" fmla="*/ 251515 w 329993"/>
              <a:gd name="connsiteY33" fmla="*/ 303 h 547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9993" h="547322">
                <a:moveTo>
                  <a:pt x="125352" y="372318"/>
                </a:moveTo>
                <a:cubicBezTo>
                  <a:pt x="159319" y="372318"/>
                  <a:pt x="193286" y="372318"/>
                  <a:pt x="227252" y="372318"/>
                </a:cubicBezTo>
                <a:cubicBezTo>
                  <a:pt x="265262" y="372318"/>
                  <a:pt x="265262" y="372318"/>
                  <a:pt x="265262" y="419224"/>
                </a:cubicBezTo>
                <a:cubicBezTo>
                  <a:pt x="263645" y="445104"/>
                  <a:pt x="266879" y="480688"/>
                  <a:pt x="223209" y="492819"/>
                </a:cubicBezTo>
                <a:cubicBezTo>
                  <a:pt x="214312" y="495246"/>
                  <a:pt x="217547" y="504142"/>
                  <a:pt x="217547" y="510611"/>
                </a:cubicBezTo>
                <a:cubicBezTo>
                  <a:pt x="215930" y="531638"/>
                  <a:pt x="208651" y="547004"/>
                  <a:pt x="183581" y="547004"/>
                </a:cubicBezTo>
                <a:cubicBezTo>
                  <a:pt x="157701" y="547004"/>
                  <a:pt x="128587" y="552665"/>
                  <a:pt x="122926" y="516272"/>
                </a:cubicBezTo>
                <a:cubicBezTo>
                  <a:pt x="120500" y="500906"/>
                  <a:pt x="117265" y="494437"/>
                  <a:pt x="101091" y="488776"/>
                </a:cubicBezTo>
                <a:cubicBezTo>
                  <a:pt x="78446" y="480688"/>
                  <a:pt x="73594" y="457235"/>
                  <a:pt x="71977" y="434590"/>
                </a:cubicBezTo>
                <a:cubicBezTo>
                  <a:pt x="65507" y="372318"/>
                  <a:pt x="65507" y="372318"/>
                  <a:pt x="125352" y="372318"/>
                </a:cubicBezTo>
                <a:close/>
                <a:moveTo>
                  <a:pt x="41245" y="251009"/>
                </a:moveTo>
                <a:cubicBezTo>
                  <a:pt x="82490" y="251009"/>
                  <a:pt x="124545" y="251009"/>
                  <a:pt x="166599" y="251009"/>
                </a:cubicBezTo>
                <a:cubicBezTo>
                  <a:pt x="207843" y="251009"/>
                  <a:pt x="248280" y="251009"/>
                  <a:pt x="289525" y="251009"/>
                </a:cubicBezTo>
                <a:cubicBezTo>
                  <a:pt x="314595" y="251009"/>
                  <a:pt x="329152" y="267992"/>
                  <a:pt x="329961" y="295490"/>
                </a:cubicBezTo>
                <a:cubicBezTo>
                  <a:pt x="330770" y="323795"/>
                  <a:pt x="316213" y="342396"/>
                  <a:pt x="291951" y="342396"/>
                </a:cubicBezTo>
                <a:cubicBezTo>
                  <a:pt x="207843" y="343205"/>
                  <a:pt x="123736" y="344014"/>
                  <a:pt x="40436" y="344014"/>
                </a:cubicBezTo>
                <a:cubicBezTo>
                  <a:pt x="12940" y="344014"/>
                  <a:pt x="0" y="326222"/>
                  <a:pt x="809" y="295490"/>
                </a:cubicBezTo>
                <a:cubicBezTo>
                  <a:pt x="1617" y="265566"/>
                  <a:pt x="14557" y="251009"/>
                  <a:pt x="41245" y="251009"/>
                </a:cubicBezTo>
                <a:close/>
                <a:moveTo>
                  <a:pt x="166599" y="125656"/>
                </a:moveTo>
                <a:cubicBezTo>
                  <a:pt x="206226" y="125656"/>
                  <a:pt x="246663" y="125656"/>
                  <a:pt x="286290" y="125656"/>
                </a:cubicBezTo>
                <a:cubicBezTo>
                  <a:pt x="312978" y="125656"/>
                  <a:pt x="329153" y="143448"/>
                  <a:pt x="329961" y="171755"/>
                </a:cubicBezTo>
                <a:cubicBezTo>
                  <a:pt x="330770" y="200060"/>
                  <a:pt x="314596" y="220278"/>
                  <a:pt x="288716" y="220278"/>
                </a:cubicBezTo>
                <a:cubicBezTo>
                  <a:pt x="205418" y="221087"/>
                  <a:pt x="122928" y="221896"/>
                  <a:pt x="39628" y="221087"/>
                </a:cubicBezTo>
                <a:cubicBezTo>
                  <a:pt x="13748" y="221087"/>
                  <a:pt x="809" y="203295"/>
                  <a:pt x="0" y="174990"/>
                </a:cubicBezTo>
                <a:cubicBezTo>
                  <a:pt x="0" y="144257"/>
                  <a:pt x="12940" y="126465"/>
                  <a:pt x="39628" y="126465"/>
                </a:cubicBezTo>
                <a:cubicBezTo>
                  <a:pt x="82491" y="124847"/>
                  <a:pt x="124545" y="125656"/>
                  <a:pt x="166599" y="125656"/>
                </a:cubicBezTo>
                <a:close/>
                <a:moveTo>
                  <a:pt x="251515" y="303"/>
                </a:moveTo>
                <a:cubicBezTo>
                  <a:pt x="278203" y="303"/>
                  <a:pt x="289525" y="18095"/>
                  <a:pt x="289525" y="50445"/>
                </a:cubicBezTo>
                <a:cubicBezTo>
                  <a:pt x="288716" y="80368"/>
                  <a:pt x="276585" y="94925"/>
                  <a:pt x="249898" y="95734"/>
                </a:cubicBezTo>
                <a:cubicBezTo>
                  <a:pt x="221592" y="95734"/>
                  <a:pt x="194095" y="95734"/>
                  <a:pt x="165790" y="95734"/>
                </a:cubicBezTo>
                <a:cubicBezTo>
                  <a:pt x="137484" y="95734"/>
                  <a:pt x="109988" y="95734"/>
                  <a:pt x="81682" y="95734"/>
                </a:cubicBezTo>
                <a:cubicBezTo>
                  <a:pt x="51759" y="95734"/>
                  <a:pt x="45289" y="75516"/>
                  <a:pt x="42862" y="52063"/>
                </a:cubicBezTo>
                <a:cubicBezTo>
                  <a:pt x="40436" y="22948"/>
                  <a:pt x="53376" y="3538"/>
                  <a:pt x="77638" y="2729"/>
                </a:cubicBezTo>
                <a:cubicBezTo>
                  <a:pt x="135867" y="303"/>
                  <a:pt x="193287" y="-505"/>
                  <a:pt x="251515" y="303"/>
                </a:cubicBezTo>
                <a:close/>
              </a:path>
            </a:pathLst>
          </a:custGeom>
          <a:solidFill>
            <a:schemeClr val="accent3"/>
          </a:solidFill>
          <a:ln w="8081"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85A41404-19EE-451B-8A20-05EAB9DB1C76}"/>
              </a:ext>
            </a:extLst>
          </p:cNvPr>
          <p:cNvSpPr/>
          <p:nvPr/>
        </p:nvSpPr>
        <p:spPr>
          <a:xfrm>
            <a:off x="7307388" y="4210089"/>
            <a:ext cx="278815" cy="315381"/>
          </a:xfrm>
          <a:custGeom>
            <a:avLst/>
            <a:gdLst>
              <a:gd name="connsiteX0" fmla="*/ 243057 w 493323"/>
              <a:gd name="connsiteY0" fmla="*/ 179537 h 558021"/>
              <a:gd name="connsiteX1" fmla="*/ 323929 w 493323"/>
              <a:gd name="connsiteY1" fmla="*/ 180346 h 558021"/>
              <a:gd name="connsiteX2" fmla="*/ 349809 w 493323"/>
              <a:gd name="connsiteY2" fmla="*/ 155275 h 558021"/>
              <a:gd name="connsiteX3" fmla="*/ 349809 w 493323"/>
              <a:gd name="connsiteY3" fmla="*/ 38010 h 558021"/>
              <a:gd name="connsiteX4" fmla="*/ 378114 w 493323"/>
              <a:gd name="connsiteY4" fmla="*/ 809 h 558021"/>
              <a:gd name="connsiteX5" fmla="*/ 406419 w 493323"/>
              <a:gd name="connsiteY5" fmla="*/ 38819 h 558021"/>
              <a:gd name="connsiteX6" fmla="*/ 405611 w 493323"/>
              <a:gd name="connsiteY6" fmla="*/ 146379 h 558021"/>
              <a:gd name="connsiteX7" fmla="*/ 440386 w 493323"/>
              <a:gd name="connsiteY7" fmla="*/ 179537 h 558021"/>
              <a:gd name="connsiteX8" fmla="*/ 470309 w 493323"/>
              <a:gd name="connsiteY8" fmla="*/ 178728 h 558021"/>
              <a:gd name="connsiteX9" fmla="*/ 493762 w 493323"/>
              <a:gd name="connsiteY9" fmla="*/ 209460 h 558021"/>
              <a:gd name="connsiteX10" fmla="*/ 380540 w 493323"/>
              <a:gd name="connsiteY10" fmla="*/ 374440 h 558021"/>
              <a:gd name="connsiteX11" fmla="*/ 364366 w 493323"/>
              <a:gd name="connsiteY11" fmla="*/ 405981 h 558021"/>
              <a:gd name="connsiteX12" fmla="*/ 364366 w 493323"/>
              <a:gd name="connsiteY12" fmla="*/ 523246 h 558021"/>
              <a:gd name="connsiteX13" fmla="*/ 329590 w 493323"/>
              <a:gd name="connsiteY13" fmla="*/ 558830 h 558021"/>
              <a:gd name="connsiteX14" fmla="*/ 179976 w 493323"/>
              <a:gd name="connsiteY14" fmla="*/ 558830 h 558021"/>
              <a:gd name="connsiteX15" fmla="*/ 144392 w 493323"/>
              <a:gd name="connsiteY15" fmla="*/ 524055 h 558021"/>
              <a:gd name="connsiteX16" fmla="*/ 144392 w 493323"/>
              <a:gd name="connsiteY16" fmla="*/ 418920 h 558021"/>
              <a:gd name="connsiteX17" fmla="*/ 121748 w 493323"/>
              <a:gd name="connsiteY17" fmla="*/ 379293 h 558021"/>
              <a:gd name="connsiteX18" fmla="*/ 439 w 493323"/>
              <a:gd name="connsiteY18" fmla="*/ 196520 h 558021"/>
              <a:gd name="connsiteX19" fmla="*/ 14996 w 493323"/>
              <a:gd name="connsiteY19" fmla="*/ 179537 h 558021"/>
              <a:gd name="connsiteX20" fmla="*/ 23892 w 493323"/>
              <a:gd name="connsiteY20" fmla="*/ 179537 h 558021"/>
              <a:gd name="connsiteX21" fmla="*/ 81311 w 493323"/>
              <a:gd name="connsiteY21" fmla="*/ 122117 h 558021"/>
              <a:gd name="connsiteX22" fmla="*/ 81311 w 493323"/>
              <a:gd name="connsiteY22" fmla="*/ 34775 h 558021"/>
              <a:gd name="connsiteX23" fmla="*/ 109617 w 493323"/>
              <a:gd name="connsiteY23" fmla="*/ 0 h 558021"/>
              <a:gd name="connsiteX24" fmla="*/ 136305 w 493323"/>
              <a:gd name="connsiteY24" fmla="*/ 34775 h 558021"/>
              <a:gd name="connsiteX25" fmla="*/ 135496 w 493323"/>
              <a:gd name="connsiteY25" fmla="*/ 148806 h 558021"/>
              <a:gd name="connsiteX26" fmla="*/ 167845 w 493323"/>
              <a:gd name="connsiteY26" fmla="*/ 179537 h 558021"/>
              <a:gd name="connsiteX27" fmla="*/ 243057 w 493323"/>
              <a:gd name="connsiteY27" fmla="*/ 179537 h 558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93323" h="558021">
                <a:moveTo>
                  <a:pt x="243057" y="179537"/>
                </a:moveTo>
                <a:cubicBezTo>
                  <a:pt x="269745" y="179537"/>
                  <a:pt x="297241" y="177920"/>
                  <a:pt x="323929" y="180346"/>
                </a:cubicBezTo>
                <a:cubicBezTo>
                  <a:pt x="343339" y="181155"/>
                  <a:pt x="350617" y="176302"/>
                  <a:pt x="349809" y="155275"/>
                </a:cubicBezTo>
                <a:cubicBezTo>
                  <a:pt x="348191" y="116457"/>
                  <a:pt x="349000" y="77638"/>
                  <a:pt x="349809" y="38010"/>
                </a:cubicBezTo>
                <a:cubicBezTo>
                  <a:pt x="349809" y="18601"/>
                  <a:pt x="352235" y="809"/>
                  <a:pt x="378114" y="809"/>
                </a:cubicBezTo>
                <a:cubicBezTo>
                  <a:pt x="402376" y="809"/>
                  <a:pt x="406419" y="18601"/>
                  <a:pt x="406419" y="38819"/>
                </a:cubicBezTo>
                <a:cubicBezTo>
                  <a:pt x="406419" y="75211"/>
                  <a:pt x="408846" y="110795"/>
                  <a:pt x="405611" y="146379"/>
                </a:cubicBezTo>
                <a:cubicBezTo>
                  <a:pt x="403185" y="175493"/>
                  <a:pt x="414507" y="182772"/>
                  <a:pt x="440386" y="179537"/>
                </a:cubicBezTo>
                <a:cubicBezTo>
                  <a:pt x="450091" y="177920"/>
                  <a:pt x="460604" y="180346"/>
                  <a:pt x="470309" y="178728"/>
                </a:cubicBezTo>
                <a:cubicBezTo>
                  <a:pt x="498614" y="174685"/>
                  <a:pt x="498614" y="188433"/>
                  <a:pt x="493762" y="209460"/>
                </a:cubicBezTo>
                <a:cubicBezTo>
                  <a:pt x="478396" y="280628"/>
                  <a:pt x="442003" y="336430"/>
                  <a:pt x="380540" y="374440"/>
                </a:cubicBezTo>
                <a:cubicBezTo>
                  <a:pt x="367600" y="382528"/>
                  <a:pt x="363557" y="391424"/>
                  <a:pt x="364366" y="405981"/>
                </a:cubicBezTo>
                <a:cubicBezTo>
                  <a:pt x="365174" y="444800"/>
                  <a:pt x="364366" y="483618"/>
                  <a:pt x="364366" y="523246"/>
                </a:cubicBezTo>
                <a:cubicBezTo>
                  <a:pt x="364366" y="547508"/>
                  <a:pt x="352235" y="558021"/>
                  <a:pt x="329590" y="558830"/>
                </a:cubicBezTo>
                <a:cubicBezTo>
                  <a:pt x="279449" y="559639"/>
                  <a:pt x="229308" y="558830"/>
                  <a:pt x="179976" y="558830"/>
                </a:cubicBezTo>
                <a:cubicBezTo>
                  <a:pt x="156523" y="558830"/>
                  <a:pt x="145201" y="546699"/>
                  <a:pt x="144392" y="524055"/>
                </a:cubicBezTo>
                <a:cubicBezTo>
                  <a:pt x="144392" y="489279"/>
                  <a:pt x="142775" y="453695"/>
                  <a:pt x="144392" y="418920"/>
                </a:cubicBezTo>
                <a:cubicBezTo>
                  <a:pt x="145201" y="399511"/>
                  <a:pt x="138731" y="388997"/>
                  <a:pt x="121748" y="379293"/>
                </a:cubicBezTo>
                <a:cubicBezTo>
                  <a:pt x="51388" y="338856"/>
                  <a:pt x="12570" y="276584"/>
                  <a:pt x="439" y="196520"/>
                </a:cubicBezTo>
                <a:cubicBezTo>
                  <a:pt x="-1179" y="182772"/>
                  <a:pt x="1247" y="177920"/>
                  <a:pt x="14996" y="179537"/>
                </a:cubicBezTo>
                <a:cubicBezTo>
                  <a:pt x="18231" y="179537"/>
                  <a:pt x="20657" y="179537"/>
                  <a:pt x="23892" y="179537"/>
                </a:cubicBezTo>
                <a:cubicBezTo>
                  <a:pt x="81311" y="178728"/>
                  <a:pt x="81311" y="178728"/>
                  <a:pt x="81311" y="122117"/>
                </a:cubicBezTo>
                <a:cubicBezTo>
                  <a:pt x="81311" y="93004"/>
                  <a:pt x="81311" y="63889"/>
                  <a:pt x="81311" y="34775"/>
                </a:cubicBezTo>
                <a:cubicBezTo>
                  <a:pt x="81311" y="16175"/>
                  <a:pt x="86973" y="809"/>
                  <a:pt x="109617" y="0"/>
                </a:cubicBezTo>
                <a:cubicBezTo>
                  <a:pt x="133070" y="0"/>
                  <a:pt x="136305" y="15366"/>
                  <a:pt x="136305" y="34775"/>
                </a:cubicBezTo>
                <a:cubicBezTo>
                  <a:pt x="136305" y="72785"/>
                  <a:pt x="137922" y="110795"/>
                  <a:pt x="135496" y="148806"/>
                </a:cubicBezTo>
                <a:cubicBezTo>
                  <a:pt x="133879" y="174685"/>
                  <a:pt x="143583" y="181155"/>
                  <a:pt x="167845" y="179537"/>
                </a:cubicBezTo>
                <a:cubicBezTo>
                  <a:pt x="192916" y="177920"/>
                  <a:pt x="217986" y="179537"/>
                  <a:pt x="243057" y="179537"/>
                </a:cubicBezTo>
                <a:close/>
              </a:path>
            </a:pathLst>
          </a:custGeom>
          <a:solidFill>
            <a:schemeClr val="accent1"/>
          </a:solidFill>
          <a:ln w="8081"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4F7726E5-CFE0-4AF2-B6AA-C6DCBE594F71}"/>
              </a:ext>
            </a:extLst>
          </p:cNvPr>
          <p:cNvSpPr/>
          <p:nvPr/>
        </p:nvSpPr>
        <p:spPr>
          <a:xfrm>
            <a:off x="8830464" y="4169823"/>
            <a:ext cx="241131" cy="417960"/>
          </a:xfrm>
          <a:custGeom>
            <a:avLst/>
            <a:gdLst>
              <a:gd name="connsiteX0" fmla="*/ 209564 w 363926"/>
              <a:gd name="connsiteY0" fmla="*/ 379331 h 630806"/>
              <a:gd name="connsiteX1" fmla="*/ 314699 w 363926"/>
              <a:gd name="connsiteY1" fmla="*/ 351834 h 630806"/>
              <a:gd name="connsiteX2" fmla="*/ 183685 w 363926"/>
              <a:gd name="connsiteY2" fmla="*/ 638123 h 630806"/>
              <a:gd name="connsiteX3" fmla="*/ 183685 w 363926"/>
              <a:gd name="connsiteY3" fmla="*/ 456160 h 630806"/>
              <a:gd name="connsiteX4" fmla="*/ 48628 w 363926"/>
              <a:gd name="connsiteY4" fmla="*/ 511153 h 630806"/>
              <a:gd name="connsiteX5" fmla="*/ 115752 w 363926"/>
              <a:gd name="connsiteY5" fmla="*/ 331616 h 630806"/>
              <a:gd name="connsiteX6" fmla="*/ 99577 w 363926"/>
              <a:gd name="connsiteY6" fmla="*/ 286327 h 630806"/>
              <a:gd name="connsiteX7" fmla="*/ 1722 w 363926"/>
              <a:gd name="connsiteY7" fmla="*/ 157740 h 630806"/>
              <a:gd name="connsiteX8" fmla="*/ 22748 w 363926"/>
              <a:gd name="connsiteY8" fmla="*/ 131861 h 630806"/>
              <a:gd name="connsiteX9" fmla="*/ 61567 w 363926"/>
              <a:gd name="connsiteY9" fmla="*/ 94659 h 630806"/>
              <a:gd name="connsiteX10" fmla="*/ 60759 w 363926"/>
              <a:gd name="connsiteY10" fmla="*/ 25918 h 630806"/>
              <a:gd name="connsiteX11" fmla="*/ 83403 w 363926"/>
              <a:gd name="connsiteY11" fmla="*/ 847 h 630806"/>
              <a:gd name="connsiteX12" fmla="*/ 102813 w 363926"/>
              <a:gd name="connsiteY12" fmla="*/ 25918 h 630806"/>
              <a:gd name="connsiteX13" fmla="*/ 102813 w 363926"/>
              <a:gd name="connsiteY13" fmla="*/ 113260 h 630806"/>
              <a:gd name="connsiteX14" fmla="*/ 123031 w 363926"/>
              <a:gd name="connsiteY14" fmla="*/ 132669 h 630806"/>
              <a:gd name="connsiteX15" fmla="*/ 237061 w 363926"/>
              <a:gd name="connsiteY15" fmla="*/ 132669 h 630806"/>
              <a:gd name="connsiteX16" fmla="*/ 259705 w 363926"/>
              <a:gd name="connsiteY16" fmla="*/ 108408 h 630806"/>
              <a:gd name="connsiteX17" fmla="*/ 259705 w 363926"/>
              <a:gd name="connsiteY17" fmla="*/ 27535 h 630806"/>
              <a:gd name="connsiteX18" fmla="*/ 280732 w 363926"/>
              <a:gd name="connsiteY18" fmla="*/ 38 h 630806"/>
              <a:gd name="connsiteX19" fmla="*/ 301759 w 363926"/>
              <a:gd name="connsiteY19" fmla="*/ 26726 h 630806"/>
              <a:gd name="connsiteX20" fmla="*/ 300950 w 363926"/>
              <a:gd name="connsiteY20" fmla="*/ 107599 h 630806"/>
              <a:gd name="connsiteX21" fmla="*/ 325212 w 363926"/>
              <a:gd name="connsiteY21" fmla="*/ 132669 h 630806"/>
              <a:gd name="connsiteX22" fmla="*/ 359987 w 363926"/>
              <a:gd name="connsiteY22" fmla="*/ 181193 h 630806"/>
              <a:gd name="connsiteX23" fmla="*/ 281541 w 363926"/>
              <a:gd name="connsiteY23" fmla="*/ 279049 h 630806"/>
              <a:gd name="connsiteX24" fmla="*/ 222504 w 363926"/>
              <a:gd name="connsiteY24" fmla="*/ 347791 h 630806"/>
              <a:gd name="connsiteX25" fmla="*/ 209564 w 363926"/>
              <a:gd name="connsiteY25" fmla="*/ 379331 h 63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3926" h="630806">
                <a:moveTo>
                  <a:pt x="209564" y="379331"/>
                </a:moveTo>
                <a:cubicBezTo>
                  <a:pt x="246766" y="369626"/>
                  <a:pt x="278306" y="361539"/>
                  <a:pt x="314699" y="351834"/>
                </a:cubicBezTo>
                <a:cubicBezTo>
                  <a:pt x="270219" y="448881"/>
                  <a:pt x="228165" y="541076"/>
                  <a:pt x="183685" y="638123"/>
                </a:cubicBezTo>
                <a:cubicBezTo>
                  <a:pt x="183685" y="575043"/>
                  <a:pt x="183685" y="516814"/>
                  <a:pt x="183685" y="456160"/>
                </a:cubicBezTo>
                <a:cubicBezTo>
                  <a:pt x="140014" y="473952"/>
                  <a:pt x="96343" y="491744"/>
                  <a:pt x="48628" y="511153"/>
                </a:cubicBezTo>
                <a:cubicBezTo>
                  <a:pt x="71272" y="448881"/>
                  <a:pt x="92299" y="389844"/>
                  <a:pt x="115752" y="331616"/>
                </a:cubicBezTo>
                <a:cubicBezTo>
                  <a:pt x="124648" y="308972"/>
                  <a:pt x="126266" y="298458"/>
                  <a:pt x="99577" y="286327"/>
                </a:cubicBezTo>
                <a:cubicBezTo>
                  <a:pt x="45393" y="262066"/>
                  <a:pt x="15470" y="215968"/>
                  <a:pt x="1722" y="157740"/>
                </a:cubicBezTo>
                <a:cubicBezTo>
                  <a:pt x="-2322" y="139948"/>
                  <a:pt x="-705" y="127817"/>
                  <a:pt x="22748" y="131861"/>
                </a:cubicBezTo>
                <a:cubicBezTo>
                  <a:pt x="53480" y="137522"/>
                  <a:pt x="64802" y="126200"/>
                  <a:pt x="61567" y="94659"/>
                </a:cubicBezTo>
                <a:cubicBezTo>
                  <a:pt x="59141" y="72015"/>
                  <a:pt x="60759" y="48562"/>
                  <a:pt x="60759" y="25918"/>
                </a:cubicBezTo>
                <a:cubicBezTo>
                  <a:pt x="60759" y="11360"/>
                  <a:pt x="67228" y="38"/>
                  <a:pt x="83403" y="847"/>
                </a:cubicBezTo>
                <a:cubicBezTo>
                  <a:pt x="97151" y="1656"/>
                  <a:pt x="102813" y="12169"/>
                  <a:pt x="102813" y="25918"/>
                </a:cubicBezTo>
                <a:cubicBezTo>
                  <a:pt x="102813" y="55032"/>
                  <a:pt x="103621" y="84146"/>
                  <a:pt x="102813" y="113260"/>
                </a:cubicBezTo>
                <a:cubicBezTo>
                  <a:pt x="102004" y="129434"/>
                  <a:pt x="107665" y="133478"/>
                  <a:pt x="123031" y="132669"/>
                </a:cubicBezTo>
                <a:cubicBezTo>
                  <a:pt x="161041" y="131861"/>
                  <a:pt x="199051" y="131052"/>
                  <a:pt x="237061" y="132669"/>
                </a:cubicBezTo>
                <a:cubicBezTo>
                  <a:pt x="257279" y="133478"/>
                  <a:pt x="260514" y="125391"/>
                  <a:pt x="259705" y="108408"/>
                </a:cubicBezTo>
                <a:cubicBezTo>
                  <a:pt x="258088" y="81720"/>
                  <a:pt x="259705" y="54223"/>
                  <a:pt x="259705" y="27535"/>
                </a:cubicBezTo>
                <a:cubicBezTo>
                  <a:pt x="259705" y="12169"/>
                  <a:pt x="265366" y="847"/>
                  <a:pt x="280732" y="38"/>
                </a:cubicBezTo>
                <a:cubicBezTo>
                  <a:pt x="296907" y="-771"/>
                  <a:pt x="301759" y="11360"/>
                  <a:pt x="301759" y="26726"/>
                </a:cubicBezTo>
                <a:cubicBezTo>
                  <a:pt x="301759" y="53414"/>
                  <a:pt x="302568" y="80911"/>
                  <a:pt x="300950" y="107599"/>
                </a:cubicBezTo>
                <a:cubicBezTo>
                  <a:pt x="300142" y="127008"/>
                  <a:pt x="304994" y="132669"/>
                  <a:pt x="325212" y="132669"/>
                </a:cubicBezTo>
                <a:cubicBezTo>
                  <a:pt x="373736" y="131861"/>
                  <a:pt x="375353" y="135096"/>
                  <a:pt x="359987" y="181193"/>
                </a:cubicBezTo>
                <a:cubicBezTo>
                  <a:pt x="345430" y="223247"/>
                  <a:pt x="321169" y="259639"/>
                  <a:pt x="281541" y="279049"/>
                </a:cubicBezTo>
                <a:cubicBezTo>
                  <a:pt x="250001" y="294415"/>
                  <a:pt x="232209" y="316250"/>
                  <a:pt x="222504" y="347791"/>
                </a:cubicBezTo>
                <a:cubicBezTo>
                  <a:pt x="219269" y="357495"/>
                  <a:pt x="215225" y="366391"/>
                  <a:pt x="209564" y="379331"/>
                </a:cubicBezTo>
                <a:close/>
              </a:path>
            </a:pathLst>
          </a:custGeom>
          <a:solidFill>
            <a:schemeClr val="accent2"/>
          </a:solidFill>
          <a:ln w="8081" cap="flat">
            <a:noFill/>
            <a:prstDash val="solid"/>
            <a:miter/>
          </a:ln>
        </p:spPr>
        <p:txBody>
          <a:bodyPr rtlCol="0" anchor="ctr"/>
          <a:lstStyle/>
          <a:p>
            <a:endParaRPr lang="en-US"/>
          </a:p>
        </p:txBody>
      </p:sp>
      <p:sp>
        <p:nvSpPr>
          <p:cNvPr id="73" name="Rectangle 72">
            <a:extLst>
              <a:ext uri="{FF2B5EF4-FFF2-40B4-BE49-F238E27FC236}">
                <a16:creationId xmlns:a16="http://schemas.microsoft.com/office/drawing/2014/main" id="{686021D5-8D69-4846-99DE-8354107CB020}"/>
              </a:ext>
            </a:extLst>
          </p:cNvPr>
          <p:cNvSpPr/>
          <p:nvPr/>
        </p:nvSpPr>
        <p:spPr>
          <a:xfrm>
            <a:off x="0" y="5710599"/>
            <a:ext cx="12192000" cy="116407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89">
            <a:extLst>
              <a:ext uri="{FF2B5EF4-FFF2-40B4-BE49-F238E27FC236}">
                <a16:creationId xmlns:a16="http://schemas.microsoft.com/office/drawing/2014/main" id="{4F5785FC-AB8E-46C2-8678-D228C9ED5924}"/>
              </a:ext>
            </a:extLst>
          </p:cNvPr>
          <p:cNvGrpSpPr/>
          <p:nvPr/>
        </p:nvGrpSpPr>
        <p:grpSpPr>
          <a:xfrm>
            <a:off x="1690784" y="5997451"/>
            <a:ext cx="638894" cy="590370"/>
            <a:chOff x="5237197" y="1302050"/>
            <a:chExt cx="638894" cy="590370"/>
          </a:xfrm>
          <a:solidFill>
            <a:schemeClr val="bg1"/>
          </a:solidFill>
        </p:grpSpPr>
        <p:sp>
          <p:nvSpPr>
            <p:cNvPr id="91" name="Freeform: Shape 90">
              <a:extLst>
                <a:ext uri="{FF2B5EF4-FFF2-40B4-BE49-F238E27FC236}">
                  <a16:creationId xmlns:a16="http://schemas.microsoft.com/office/drawing/2014/main" id="{8825E1F4-AE6E-47BE-9F94-A78BC5593467}"/>
                </a:ext>
              </a:extLst>
            </p:cNvPr>
            <p:cNvSpPr/>
            <p:nvPr/>
          </p:nvSpPr>
          <p:spPr>
            <a:xfrm>
              <a:off x="5237197" y="1302050"/>
              <a:ext cx="638894" cy="590370"/>
            </a:xfrm>
            <a:custGeom>
              <a:avLst/>
              <a:gdLst>
                <a:gd name="connsiteX0" fmla="*/ 485582 w 638893"/>
                <a:gd name="connsiteY0" fmla="*/ 150049 h 590370"/>
                <a:gd name="connsiteX1" fmla="*/ 301192 w 638893"/>
                <a:gd name="connsiteY1" fmla="*/ 60280 h 590370"/>
                <a:gd name="connsiteX2" fmla="*/ 61809 w 638893"/>
                <a:gd name="connsiteY2" fmla="*/ 274593 h 590370"/>
                <a:gd name="connsiteX3" fmla="*/ 268843 w 638893"/>
                <a:gd name="connsiteY3" fmla="*/ 534194 h 590370"/>
                <a:gd name="connsiteX4" fmla="*/ 537340 w 638893"/>
                <a:gd name="connsiteY4" fmla="*/ 293194 h 590370"/>
                <a:gd name="connsiteX5" fmla="*/ 496095 w 638893"/>
                <a:gd name="connsiteY5" fmla="*/ 258418 h 590370"/>
                <a:gd name="connsiteX6" fmla="*/ 477495 w 638893"/>
                <a:gd name="connsiteY6" fmla="*/ 259227 h 590370"/>
                <a:gd name="connsiteX7" fmla="*/ 533297 w 638893"/>
                <a:gd name="connsiteY7" fmla="*/ 106378 h 590370"/>
                <a:gd name="connsiteX8" fmla="*/ 642475 w 638893"/>
                <a:gd name="connsiteY8" fmla="*/ 235774 h 590370"/>
                <a:gd name="connsiteX9" fmla="*/ 597186 w 638893"/>
                <a:gd name="connsiteY9" fmla="*/ 291576 h 590370"/>
                <a:gd name="connsiteX10" fmla="*/ 346481 w 638893"/>
                <a:gd name="connsiteY10" fmla="*/ 594849 h 590370"/>
                <a:gd name="connsiteX11" fmla="*/ 6007 w 638893"/>
                <a:gd name="connsiteY11" fmla="*/ 358701 h 590370"/>
                <a:gd name="connsiteX12" fmla="*/ 242155 w 638893"/>
                <a:gd name="connsiteY12" fmla="*/ 6096 h 590370"/>
                <a:gd name="connsiteX13" fmla="*/ 482347 w 638893"/>
                <a:gd name="connsiteY13" fmla="*/ 62707 h 590370"/>
                <a:gd name="connsiteX14" fmla="*/ 500139 w 638893"/>
                <a:gd name="connsiteY14" fmla="*/ 123361 h 590370"/>
                <a:gd name="connsiteX15" fmla="*/ 485582 w 638893"/>
                <a:gd name="connsiteY15" fmla="*/ 150049 h 59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8893" h="590370">
                  <a:moveTo>
                    <a:pt x="485582" y="150049"/>
                  </a:moveTo>
                  <a:cubicBezTo>
                    <a:pt x="437058" y="93438"/>
                    <a:pt x="376404" y="61089"/>
                    <a:pt x="301192" y="60280"/>
                  </a:cubicBezTo>
                  <a:cubicBezTo>
                    <a:pt x="179075" y="57854"/>
                    <a:pt x="72323" y="156519"/>
                    <a:pt x="61809" y="274593"/>
                  </a:cubicBezTo>
                  <a:cubicBezTo>
                    <a:pt x="48870" y="422590"/>
                    <a:pt x="163709" y="522872"/>
                    <a:pt x="268843" y="534194"/>
                  </a:cubicBezTo>
                  <a:cubicBezTo>
                    <a:pt x="414414" y="549560"/>
                    <a:pt x="540575" y="438764"/>
                    <a:pt x="537340" y="293194"/>
                  </a:cubicBezTo>
                  <a:cubicBezTo>
                    <a:pt x="536532" y="253566"/>
                    <a:pt x="534106" y="251949"/>
                    <a:pt x="496095" y="258418"/>
                  </a:cubicBezTo>
                  <a:cubicBezTo>
                    <a:pt x="490434" y="259227"/>
                    <a:pt x="485582" y="264888"/>
                    <a:pt x="477495" y="259227"/>
                  </a:cubicBezTo>
                  <a:cubicBezTo>
                    <a:pt x="495287" y="209895"/>
                    <a:pt x="513887" y="159754"/>
                    <a:pt x="533297" y="106378"/>
                  </a:cubicBezTo>
                  <a:cubicBezTo>
                    <a:pt x="569689" y="149240"/>
                    <a:pt x="604465" y="190485"/>
                    <a:pt x="642475" y="235774"/>
                  </a:cubicBezTo>
                  <a:cubicBezTo>
                    <a:pt x="591525" y="230113"/>
                    <a:pt x="596377" y="257610"/>
                    <a:pt x="597186" y="291576"/>
                  </a:cubicBezTo>
                  <a:cubicBezTo>
                    <a:pt x="601230" y="443617"/>
                    <a:pt x="487199" y="575439"/>
                    <a:pt x="346481" y="594849"/>
                  </a:cubicBezTo>
                  <a:cubicBezTo>
                    <a:pt x="183118" y="617493"/>
                    <a:pt x="36739" y="512359"/>
                    <a:pt x="6007" y="358701"/>
                  </a:cubicBezTo>
                  <a:cubicBezTo>
                    <a:pt x="-26342" y="195338"/>
                    <a:pt x="74749" y="39254"/>
                    <a:pt x="242155" y="6096"/>
                  </a:cubicBezTo>
                  <a:cubicBezTo>
                    <a:pt x="330306" y="-11696"/>
                    <a:pt x="409561" y="10139"/>
                    <a:pt x="482347" y="62707"/>
                  </a:cubicBezTo>
                  <a:cubicBezTo>
                    <a:pt x="505800" y="79690"/>
                    <a:pt x="516313" y="96673"/>
                    <a:pt x="500139" y="123361"/>
                  </a:cubicBezTo>
                  <a:cubicBezTo>
                    <a:pt x="494478" y="131448"/>
                    <a:pt x="495287" y="141962"/>
                    <a:pt x="485582" y="150049"/>
                  </a:cubicBezTo>
                  <a:close/>
                </a:path>
              </a:pathLst>
            </a:custGeom>
            <a:grpFill/>
            <a:ln w="8081"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962AF245-6B01-4411-8B4D-A22DE89B8240}"/>
                </a:ext>
              </a:extLst>
            </p:cNvPr>
            <p:cNvSpPr/>
            <p:nvPr/>
          </p:nvSpPr>
          <p:spPr>
            <a:xfrm>
              <a:off x="5433877" y="1454433"/>
              <a:ext cx="187403" cy="285604"/>
            </a:xfrm>
            <a:custGeom>
              <a:avLst/>
              <a:gdLst>
                <a:gd name="connsiteX0" fmla="*/ 356963 w 385268"/>
                <a:gd name="connsiteY0" fmla="*/ 438880 h 587153"/>
                <a:gd name="connsiteX1" fmla="*/ 278517 w 385268"/>
                <a:gd name="connsiteY1" fmla="*/ 527032 h 587153"/>
                <a:gd name="connsiteX2" fmla="*/ 356963 w 385268"/>
                <a:gd name="connsiteY2" fmla="*/ 438880 h 587153"/>
                <a:gd name="connsiteX3" fmla="*/ 202799 w 385268"/>
                <a:gd name="connsiteY3" fmla="*/ 45 h 587153"/>
                <a:gd name="connsiteX4" fmla="*/ 219479 w 385268"/>
                <a:gd name="connsiteY4" fmla="*/ 10255 h 587153"/>
                <a:gd name="connsiteX5" fmla="*/ 278517 w 385268"/>
                <a:gd name="connsiteY5" fmla="*/ 96788 h 587153"/>
                <a:gd name="connsiteX6" fmla="*/ 373946 w 385268"/>
                <a:gd name="connsiteY6" fmla="*/ 315144 h 587153"/>
                <a:gd name="connsiteX7" fmla="*/ 385268 w 385268"/>
                <a:gd name="connsiteY7" fmla="*/ 388738 h 587153"/>
                <a:gd name="connsiteX8" fmla="*/ 278517 w 385268"/>
                <a:gd name="connsiteY8" fmla="*/ 565041 h 587153"/>
                <a:gd name="connsiteX9" fmla="*/ 78761 w 385268"/>
                <a:gd name="connsiteY9" fmla="*/ 547249 h 587153"/>
                <a:gd name="connsiteX10" fmla="*/ 2741 w 385268"/>
                <a:gd name="connsiteY10" fmla="*/ 354772 h 587153"/>
                <a:gd name="connsiteX11" fmla="*/ 56117 w 385268"/>
                <a:gd name="connsiteY11" fmla="*/ 246403 h 587153"/>
                <a:gd name="connsiteX12" fmla="*/ 190365 w 385268"/>
                <a:gd name="connsiteY12" fmla="*/ 15916 h 587153"/>
                <a:gd name="connsiteX13" fmla="*/ 202799 w 385268"/>
                <a:gd name="connsiteY13" fmla="*/ 45 h 58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5268" h="587153">
                  <a:moveTo>
                    <a:pt x="356963" y="438880"/>
                  </a:moveTo>
                  <a:cubicBezTo>
                    <a:pt x="339980" y="476081"/>
                    <a:pt x="320570" y="510858"/>
                    <a:pt x="278517" y="527032"/>
                  </a:cubicBezTo>
                  <a:cubicBezTo>
                    <a:pt x="323805" y="522180"/>
                    <a:pt x="353728" y="487405"/>
                    <a:pt x="356963" y="438880"/>
                  </a:cubicBezTo>
                  <a:close/>
                  <a:moveTo>
                    <a:pt x="202799" y="45"/>
                  </a:moveTo>
                  <a:cubicBezTo>
                    <a:pt x="207752" y="-461"/>
                    <a:pt x="213413" y="3381"/>
                    <a:pt x="219479" y="10255"/>
                  </a:cubicBezTo>
                  <a:cubicBezTo>
                    <a:pt x="242933" y="36134"/>
                    <a:pt x="260725" y="66057"/>
                    <a:pt x="278517" y="96788"/>
                  </a:cubicBezTo>
                  <a:cubicBezTo>
                    <a:pt x="317335" y="166339"/>
                    <a:pt x="351302" y="238315"/>
                    <a:pt x="373946" y="315144"/>
                  </a:cubicBezTo>
                  <a:cubicBezTo>
                    <a:pt x="381225" y="339406"/>
                    <a:pt x="385268" y="363668"/>
                    <a:pt x="385268" y="388738"/>
                  </a:cubicBezTo>
                  <a:cubicBezTo>
                    <a:pt x="384460" y="467994"/>
                    <a:pt x="350493" y="528648"/>
                    <a:pt x="278517" y="565041"/>
                  </a:cubicBezTo>
                  <a:cubicBezTo>
                    <a:pt x="208966" y="599816"/>
                    <a:pt x="141033" y="593346"/>
                    <a:pt x="78761" y="547249"/>
                  </a:cubicBezTo>
                  <a:cubicBezTo>
                    <a:pt x="14872" y="499534"/>
                    <a:pt x="-8581" y="434027"/>
                    <a:pt x="2741" y="354772"/>
                  </a:cubicBezTo>
                  <a:cubicBezTo>
                    <a:pt x="9210" y="311909"/>
                    <a:pt x="29429" y="277943"/>
                    <a:pt x="56117" y="246403"/>
                  </a:cubicBezTo>
                  <a:cubicBezTo>
                    <a:pt x="114345" y="177661"/>
                    <a:pt x="162868" y="102449"/>
                    <a:pt x="190365" y="15916"/>
                  </a:cubicBezTo>
                  <a:cubicBezTo>
                    <a:pt x="193600" y="5403"/>
                    <a:pt x="197846" y="550"/>
                    <a:pt x="202799" y="45"/>
                  </a:cubicBezTo>
                  <a:close/>
                </a:path>
              </a:pathLst>
            </a:custGeom>
            <a:grpFill/>
            <a:ln w="8081" cap="flat">
              <a:noFill/>
              <a:prstDash val="solid"/>
              <a:miter/>
            </a:ln>
          </p:spPr>
          <p:txBody>
            <a:bodyPr rtlCol="0" anchor="ctr"/>
            <a:lstStyle/>
            <a:p>
              <a:endParaRPr lang="en-US"/>
            </a:p>
          </p:txBody>
        </p:sp>
      </p:grpSp>
      <p:sp>
        <p:nvSpPr>
          <p:cNvPr id="105" name="TextBox 104">
            <a:extLst>
              <a:ext uri="{FF2B5EF4-FFF2-40B4-BE49-F238E27FC236}">
                <a16:creationId xmlns:a16="http://schemas.microsoft.com/office/drawing/2014/main" id="{F5BD692B-2BC5-4539-B85E-F69FFD41B7A4}"/>
              </a:ext>
            </a:extLst>
          </p:cNvPr>
          <p:cNvSpPr txBox="1"/>
          <p:nvPr/>
        </p:nvSpPr>
        <p:spPr>
          <a:xfrm>
            <a:off x="2623490" y="6061804"/>
            <a:ext cx="7877726" cy="461665"/>
          </a:xfrm>
          <a:prstGeom prst="rect">
            <a:avLst/>
          </a:prstGeom>
          <a:noFill/>
        </p:spPr>
        <p:txBody>
          <a:bodyPr wrap="square" rtlCol="0">
            <a:spAutoFit/>
          </a:bodyPr>
          <a:lstStyle/>
          <a:p>
            <a:r>
              <a:rPr lang="en-US" altLang="ko-KR" sz="1200" dirty="0">
                <a:solidFill>
                  <a:schemeClr val="bg1"/>
                </a:solidFill>
                <a:cs typeface="Arial" pitchFamily="34" charset="0"/>
              </a:rPr>
              <a:t>Get a modern PowerPoint  Presentation that is beautifully designed. You can simply impress your audience and add a unique zing and appeal to your Presentations. Easy to change colors, photos and Text. </a:t>
            </a:r>
          </a:p>
        </p:txBody>
      </p:sp>
    </p:spTree>
    <p:extLst>
      <p:ext uri="{BB962C8B-B14F-4D97-AF65-F5344CB8AC3E}">
        <p14:creationId xmlns:p14="http://schemas.microsoft.com/office/powerpoint/2010/main" val="8427008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A49D0D16-5937-4F9E-A167-CEF76A391549}"/>
              </a:ext>
            </a:extLst>
          </p:cNvPr>
          <p:cNvGrpSpPr/>
          <p:nvPr/>
        </p:nvGrpSpPr>
        <p:grpSpPr>
          <a:xfrm>
            <a:off x="5679937" y="565649"/>
            <a:ext cx="5512671" cy="5055422"/>
            <a:chOff x="5679937" y="565649"/>
            <a:chExt cx="5512671" cy="5055422"/>
          </a:xfrm>
        </p:grpSpPr>
        <p:sp>
          <p:nvSpPr>
            <p:cNvPr id="3" name="Rounded Rectangle 3">
              <a:extLst>
                <a:ext uri="{FF2B5EF4-FFF2-40B4-BE49-F238E27FC236}">
                  <a16:creationId xmlns:a16="http://schemas.microsoft.com/office/drawing/2014/main" id="{5B54DAF8-3580-4D54-AE56-EA1273C5B275}"/>
                </a:ext>
              </a:extLst>
            </p:cNvPr>
            <p:cNvSpPr/>
            <p:nvPr/>
          </p:nvSpPr>
          <p:spPr>
            <a:xfrm>
              <a:off x="5679937" y="4797879"/>
              <a:ext cx="823192" cy="823192"/>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sp>
          <p:nvSpPr>
            <p:cNvPr id="4" name="Oval 3">
              <a:extLst>
                <a:ext uri="{FF2B5EF4-FFF2-40B4-BE49-F238E27FC236}">
                  <a16:creationId xmlns:a16="http://schemas.microsoft.com/office/drawing/2014/main" id="{A3B237B9-5CB3-4871-8B70-4D06D1F34E26}"/>
                </a:ext>
              </a:extLst>
            </p:cNvPr>
            <p:cNvSpPr/>
            <p:nvPr/>
          </p:nvSpPr>
          <p:spPr>
            <a:xfrm>
              <a:off x="5864987" y="4982930"/>
              <a:ext cx="453091" cy="45309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sp>
          <p:nvSpPr>
            <p:cNvPr id="5" name="Bent Arrow 18">
              <a:extLst>
                <a:ext uri="{FF2B5EF4-FFF2-40B4-BE49-F238E27FC236}">
                  <a16:creationId xmlns:a16="http://schemas.microsoft.com/office/drawing/2014/main" id="{0ED7565B-C6B6-4B42-B5E5-367AF81D8B81}"/>
                </a:ext>
              </a:extLst>
            </p:cNvPr>
            <p:cNvSpPr/>
            <p:nvPr/>
          </p:nvSpPr>
          <p:spPr>
            <a:xfrm rot="5400000" flipH="1">
              <a:off x="7480090" y="3397438"/>
              <a:ext cx="888058" cy="3046632"/>
            </a:xfrm>
            <a:prstGeom prst="bentArrow">
              <a:avLst>
                <a:gd name="adj1" fmla="val 33832"/>
                <a:gd name="adj2" fmla="val 20334"/>
                <a:gd name="adj3" fmla="val 731"/>
                <a:gd name="adj4" fmla="val 6758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grpSp>
          <p:nvGrpSpPr>
            <p:cNvPr id="13" name="그룹 20">
              <a:extLst>
                <a:ext uri="{FF2B5EF4-FFF2-40B4-BE49-F238E27FC236}">
                  <a16:creationId xmlns:a16="http://schemas.microsoft.com/office/drawing/2014/main" id="{A851E37F-17DA-43FB-9822-2B617068AB9B}"/>
                </a:ext>
              </a:extLst>
            </p:cNvPr>
            <p:cNvGrpSpPr/>
            <p:nvPr/>
          </p:nvGrpSpPr>
          <p:grpSpPr>
            <a:xfrm>
              <a:off x="7387342" y="565649"/>
              <a:ext cx="3805266" cy="3914406"/>
              <a:chOff x="7974877" y="892748"/>
              <a:chExt cx="3200146" cy="3291932"/>
            </a:xfrm>
          </p:grpSpPr>
          <p:grpSp>
            <p:nvGrpSpPr>
              <p:cNvPr id="14" name="Group 13">
                <a:extLst>
                  <a:ext uri="{FF2B5EF4-FFF2-40B4-BE49-F238E27FC236}">
                    <a16:creationId xmlns:a16="http://schemas.microsoft.com/office/drawing/2014/main" id="{CDE74CAC-753A-4DF5-BDBD-38D7E9418DF3}"/>
                  </a:ext>
                </a:extLst>
              </p:cNvPr>
              <p:cNvGrpSpPr/>
              <p:nvPr/>
            </p:nvGrpSpPr>
            <p:grpSpPr>
              <a:xfrm>
                <a:off x="7974877" y="892748"/>
                <a:ext cx="3200146" cy="3291932"/>
                <a:chOff x="5010421" y="587565"/>
                <a:chExt cx="2758049" cy="2837155"/>
              </a:xfrm>
            </p:grpSpPr>
            <p:grpSp>
              <p:nvGrpSpPr>
                <p:cNvPr id="16" name="Group 15">
                  <a:extLst>
                    <a:ext uri="{FF2B5EF4-FFF2-40B4-BE49-F238E27FC236}">
                      <a16:creationId xmlns:a16="http://schemas.microsoft.com/office/drawing/2014/main" id="{083586DA-8784-4824-A357-FF3762E1AB8D}"/>
                    </a:ext>
                  </a:extLst>
                </p:cNvPr>
                <p:cNvGrpSpPr/>
                <p:nvPr/>
              </p:nvGrpSpPr>
              <p:grpSpPr>
                <a:xfrm>
                  <a:off x="5580112" y="1131590"/>
                  <a:ext cx="1602534" cy="2293130"/>
                  <a:chOff x="7474389" y="3367517"/>
                  <a:chExt cx="2192670" cy="3137579"/>
                </a:xfrm>
              </p:grpSpPr>
              <p:sp>
                <p:nvSpPr>
                  <p:cNvPr id="23" name="Teardrop 30">
                    <a:extLst>
                      <a:ext uri="{FF2B5EF4-FFF2-40B4-BE49-F238E27FC236}">
                        <a16:creationId xmlns:a16="http://schemas.microsoft.com/office/drawing/2014/main" id="{DF0494EE-0300-4186-AAA2-50A8D6FA06C2}"/>
                      </a:ext>
                    </a:extLst>
                  </p:cNvPr>
                  <p:cNvSpPr/>
                  <p:nvPr/>
                </p:nvSpPr>
                <p:spPr>
                  <a:xfrm rot="8100000">
                    <a:off x="7474389" y="3367517"/>
                    <a:ext cx="2192670" cy="2192671"/>
                  </a:xfrm>
                  <a:custGeom>
                    <a:avLst/>
                    <a:gdLst>
                      <a:gd name="connsiteX0" fmla="*/ 293361 w 2192670"/>
                      <a:gd name="connsiteY0" fmla="*/ 1899310 h 2192671"/>
                      <a:gd name="connsiteX1" fmla="*/ 0 w 2192670"/>
                      <a:gd name="connsiteY1" fmla="*/ 1191074 h 2192671"/>
                      <a:gd name="connsiteX2" fmla="*/ 1001597 w 2192670"/>
                      <a:gd name="connsiteY2" fmla="*/ 189477 h 2192671"/>
                      <a:gd name="connsiteX3" fmla="*/ 1341342 w 2192670"/>
                      <a:gd name="connsiteY3" fmla="*/ 189477 h 2192671"/>
                      <a:gd name="connsiteX4" fmla="*/ 1530818 w 2192670"/>
                      <a:gd name="connsiteY4" fmla="*/ 0 h 2192671"/>
                      <a:gd name="connsiteX5" fmla="*/ 1806586 w 2192670"/>
                      <a:gd name="connsiteY5" fmla="*/ 0 h 2192671"/>
                      <a:gd name="connsiteX6" fmla="*/ 1996062 w 2192670"/>
                      <a:gd name="connsiteY6" fmla="*/ 189477 h 2192671"/>
                      <a:gd name="connsiteX7" fmla="*/ 2003194 w 2192670"/>
                      <a:gd name="connsiteY7" fmla="*/ 189477 h 2192671"/>
                      <a:gd name="connsiteX8" fmla="*/ 2003194 w 2192670"/>
                      <a:gd name="connsiteY8" fmla="*/ 196609 h 2192671"/>
                      <a:gd name="connsiteX9" fmla="*/ 2192670 w 2192670"/>
                      <a:gd name="connsiteY9" fmla="*/ 386085 h 2192671"/>
                      <a:gd name="connsiteX10" fmla="*/ 2192670 w 2192670"/>
                      <a:gd name="connsiteY10" fmla="*/ 661852 h 2192671"/>
                      <a:gd name="connsiteX11" fmla="*/ 2003193 w 2192670"/>
                      <a:gd name="connsiteY11" fmla="*/ 851329 h 2192671"/>
                      <a:gd name="connsiteX12" fmla="*/ 2003194 w 2192670"/>
                      <a:gd name="connsiteY12" fmla="*/ 1191074 h 2192671"/>
                      <a:gd name="connsiteX13" fmla="*/ 1001597 w 2192670"/>
                      <a:gd name="connsiteY13" fmla="*/ 2192671 h 2192671"/>
                      <a:gd name="connsiteX14" fmla="*/ 293361 w 2192670"/>
                      <a:gd name="connsiteY14" fmla="*/ 1899310 h 2192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2670" h="2192671">
                        <a:moveTo>
                          <a:pt x="293361" y="1899310"/>
                        </a:moveTo>
                        <a:cubicBezTo>
                          <a:pt x="112107" y="1718057"/>
                          <a:pt x="0" y="1467657"/>
                          <a:pt x="0" y="1191074"/>
                        </a:cubicBezTo>
                        <a:cubicBezTo>
                          <a:pt x="0" y="637907"/>
                          <a:pt x="448430" y="189477"/>
                          <a:pt x="1001597" y="189477"/>
                        </a:cubicBezTo>
                        <a:lnTo>
                          <a:pt x="1341342" y="189477"/>
                        </a:lnTo>
                        <a:lnTo>
                          <a:pt x="1530818" y="0"/>
                        </a:lnTo>
                        <a:cubicBezTo>
                          <a:pt x="1606970" y="-76151"/>
                          <a:pt x="1730435" y="-76151"/>
                          <a:pt x="1806586" y="0"/>
                        </a:cubicBezTo>
                        <a:lnTo>
                          <a:pt x="1996062" y="189477"/>
                        </a:lnTo>
                        <a:lnTo>
                          <a:pt x="2003194" y="189477"/>
                        </a:lnTo>
                        <a:lnTo>
                          <a:pt x="2003194" y="196609"/>
                        </a:lnTo>
                        <a:lnTo>
                          <a:pt x="2192670" y="386085"/>
                        </a:lnTo>
                        <a:cubicBezTo>
                          <a:pt x="2268822" y="462236"/>
                          <a:pt x="2268822" y="585701"/>
                          <a:pt x="2192670" y="661852"/>
                        </a:cubicBezTo>
                        <a:lnTo>
                          <a:pt x="2003193" y="851329"/>
                        </a:lnTo>
                        <a:cubicBezTo>
                          <a:pt x="2003193" y="964577"/>
                          <a:pt x="2003194" y="1077826"/>
                          <a:pt x="2003194" y="1191074"/>
                        </a:cubicBezTo>
                        <a:cubicBezTo>
                          <a:pt x="2003194" y="1744241"/>
                          <a:pt x="1554764" y="2192671"/>
                          <a:pt x="1001597" y="2192671"/>
                        </a:cubicBezTo>
                        <a:cubicBezTo>
                          <a:pt x="725014" y="2192671"/>
                          <a:pt x="474614" y="2080563"/>
                          <a:pt x="293361" y="1899310"/>
                        </a:cubicBezTo>
                        <a:close/>
                      </a:path>
                    </a:pathLst>
                  </a:custGeom>
                  <a:noFill/>
                  <a:ln w="698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4" name="Rounded Rectangle 15">
                    <a:extLst>
                      <a:ext uri="{FF2B5EF4-FFF2-40B4-BE49-F238E27FC236}">
                        <a16:creationId xmlns:a16="http://schemas.microsoft.com/office/drawing/2014/main" id="{AFE40709-4EC8-46D8-B072-EAD74F92309E}"/>
                      </a:ext>
                    </a:extLst>
                  </p:cNvPr>
                  <p:cNvSpPr/>
                  <p:nvPr/>
                </p:nvSpPr>
                <p:spPr>
                  <a:xfrm>
                    <a:off x="8138724" y="5844099"/>
                    <a:ext cx="864000" cy="18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25" name="Rounded Rectangle 16">
                    <a:extLst>
                      <a:ext uri="{FF2B5EF4-FFF2-40B4-BE49-F238E27FC236}">
                        <a16:creationId xmlns:a16="http://schemas.microsoft.com/office/drawing/2014/main" id="{D0A73FF0-BE4F-4E5C-949D-D2B731A51336}"/>
                      </a:ext>
                    </a:extLst>
                  </p:cNvPr>
                  <p:cNvSpPr/>
                  <p:nvPr/>
                </p:nvSpPr>
                <p:spPr>
                  <a:xfrm>
                    <a:off x="8174722" y="6084596"/>
                    <a:ext cx="792000" cy="18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6" name="Rounded Rectangle 17">
                    <a:extLst>
                      <a:ext uri="{FF2B5EF4-FFF2-40B4-BE49-F238E27FC236}">
                        <a16:creationId xmlns:a16="http://schemas.microsoft.com/office/drawing/2014/main" id="{64C9D753-9FE0-41E4-BD78-600130E16841}"/>
                      </a:ext>
                    </a:extLst>
                  </p:cNvPr>
                  <p:cNvSpPr/>
                  <p:nvPr/>
                </p:nvSpPr>
                <p:spPr>
                  <a:xfrm>
                    <a:off x="8246721" y="6325096"/>
                    <a:ext cx="648000" cy="18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nvGrpSpPr>
                <p:cNvPr id="17" name="Group 16">
                  <a:extLst>
                    <a:ext uri="{FF2B5EF4-FFF2-40B4-BE49-F238E27FC236}">
                      <a16:creationId xmlns:a16="http://schemas.microsoft.com/office/drawing/2014/main" id="{3F5AE0E9-3582-4126-8CD4-EC7C36D58447}"/>
                    </a:ext>
                  </a:extLst>
                </p:cNvPr>
                <p:cNvGrpSpPr/>
                <p:nvPr/>
              </p:nvGrpSpPr>
              <p:grpSpPr>
                <a:xfrm>
                  <a:off x="5010421" y="587565"/>
                  <a:ext cx="2758049" cy="1315967"/>
                  <a:chOff x="5010421" y="587565"/>
                  <a:chExt cx="2758049" cy="1315967"/>
                </a:xfrm>
              </p:grpSpPr>
              <p:sp>
                <p:nvSpPr>
                  <p:cNvPr id="18" name="Rounded Rectangle 9">
                    <a:extLst>
                      <a:ext uri="{FF2B5EF4-FFF2-40B4-BE49-F238E27FC236}">
                        <a16:creationId xmlns:a16="http://schemas.microsoft.com/office/drawing/2014/main" id="{E8421CB0-E29A-4F0F-96B7-BA7B5319B7C2}"/>
                      </a:ext>
                    </a:extLst>
                  </p:cNvPr>
                  <p:cNvSpPr/>
                  <p:nvPr/>
                </p:nvSpPr>
                <p:spPr>
                  <a:xfrm rot="2700000">
                    <a:off x="7248823" y="944709"/>
                    <a:ext cx="144000" cy="360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sp>
                <p:nvSpPr>
                  <p:cNvPr id="19" name="Rounded Rectangle 10">
                    <a:extLst>
                      <a:ext uri="{FF2B5EF4-FFF2-40B4-BE49-F238E27FC236}">
                        <a16:creationId xmlns:a16="http://schemas.microsoft.com/office/drawing/2014/main" id="{B6A60AE0-4020-4C9E-A693-AA11B472B836}"/>
                      </a:ext>
                    </a:extLst>
                  </p:cNvPr>
                  <p:cNvSpPr/>
                  <p:nvPr/>
                </p:nvSpPr>
                <p:spPr>
                  <a:xfrm rot="18900000" flipH="1">
                    <a:off x="5380477" y="944709"/>
                    <a:ext cx="144000" cy="360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sp>
                <p:nvSpPr>
                  <p:cNvPr id="20" name="Rounded Rectangle 11">
                    <a:extLst>
                      <a:ext uri="{FF2B5EF4-FFF2-40B4-BE49-F238E27FC236}">
                        <a16:creationId xmlns:a16="http://schemas.microsoft.com/office/drawing/2014/main" id="{A26A2D6E-47DE-444F-A5F4-D7F4C4764646}"/>
                      </a:ext>
                    </a:extLst>
                  </p:cNvPr>
                  <p:cNvSpPr/>
                  <p:nvPr/>
                </p:nvSpPr>
                <p:spPr>
                  <a:xfrm>
                    <a:off x="6317445" y="587565"/>
                    <a:ext cx="144000" cy="360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sp>
                <p:nvSpPr>
                  <p:cNvPr id="21" name="Rounded Rectangle 12">
                    <a:extLst>
                      <a:ext uri="{FF2B5EF4-FFF2-40B4-BE49-F238E27FC236}">
                        <a16:creationId xmlns:a16="http://schemas.microsoft.com/office/drawing/2014/main" id="{DC968A4C-7DCC-4A3D-B3B5-F0BC0D7C4CB9}"/>
                      </a:ext>
                    </a:extLst>
                  </p:cNvPr>
                  <p:cNvSpPr/>
                  <p:nvPr/>
                </p:nvSpPr>
                <p:spPr>
                  <a:xfrm rot="5400000">
                    <a:off x="7516470" y="1651531"/>
                    <a:ext cx="144000" cy="360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sp>
                <p:nvSpPr>
                  <p:cNvPr id="22" name="Rounded Rectangle 13">
                    <a:extLst>
                      <a:ext uri="{FF2B5EF4-FFF2-40B4-BE49-F238E27FC236}">
                        <a16:creationId xmlns:a16="http://schemas.microsoft.com/office/drawing/2014/main" id="{C47F61D1-51DD-494D-82AD-39E6D61E15C5}"/>
                      </a:ext>
                    </a:extLst>
                  </p:cNvPr>
                  <p:cNvSpPr/>
                  <p:nvPr/>
                </p:nvSpPr>
                <p:spPr>
                  <a:xfrm rot="16200000" flipH="1">
                    <a:off x="5118421" y="1651532"/>
                    <a:ext cx="144000" cy="360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grpSp>
          </p:grpSp>
          <p:sp>
            <p:nvSpPr>
              <p:cNvPr id="15" name="Freeform 26">
                <a:extLst>
                  <a:ext uri="{FF2B5EF4-FFF2-40B4-BE49-F238E27FC236}">
                    <a16:creationId xmlns:a16="http://schemas.microsoft.com/office/drawing/2014/main" id="{0D61B182-7FCA-44CF-8600-3471A8B62413}"/>
                  </a:ext>
                </a:extLst>
              </p:cNvPr>
              <p:cNvSpPr/>
              <p:nvPr/>
            </p:nvSpPr>
            <p:spPr>
              <a:xfrm>
                <a:off x="8794065" y="1883246"/>
                <a:ext cx="1526602" cy="998793"/>
              </a:xfrm>
              <a:custGeom>
                <a:avLst/>
                <a:gdLst>
                  <a:gd name="connsiteX0" fmla="*/ 0 w 1016000"/>
                  <a:gd name="connsiteY0" fmla="*/ 457200 h 914400"/>
                  <a:gd name="connsiteX1" fmla="*/ 215900 w 1016000"/>
                  <a:gd name="connsiteY1" fmla="*/ 457200 h 914400"/>
                  <a:gd name="connsiteX2" fmla="*/ 381000 w 1016000"/>
                  <a:gd name="connsiteY2" fmla="*/ 0 h 914400"/>
                  <a:gd name="connsiteX3" fmla="*/ 596900 w 1016000"/>
                  <a:gd name="connsiteY3" fmla="*/ 914400 h 914400"/>
                  <a:gd name="connsiteX4" fmla="*/ 736600 w 1016000"/>
                  <a:gd name="connsiteY4" fmla="*/ 101600 h 914400"/>
                  <a:gd name="connsiteX5" fmla="*/ 774700 w 1016000"/>
                  <a:gd name="connsiteY5" fmla="*/ 533400 h 914400"/>
                  <a:gd name="connsiteX6" fmla="*/ 1016000 w 1016000"/>
                  <a:gd name="connsiteY6" fmla="*/ 533400 h 914400"/>
                  <a:gd name="connsiteX0" fmla="*/ 0 w 1016000"/>
                  <a:gd name="connsiteY0" fmla="*/ 457200 h 914400"/>
                  <a:gd name="connsiteX1" fmla="*/ 215900 w 1016000"/>
                  <a:gd name="connsiteY1" fmla="*/ 457200 h 914400"/>
                  <a:gd name="connsiteX2" fmla="*/ 381000 w 1016000"/>
                  <a:gd name="connsiteY2" fmla="*/ 0 h 914400"/>
                  <a:gd name="connsiteX3" fmla="*/ 596900 w 1016000"/>
                  <a:gd name="connsiteY3" fmla="*/ 914400 h 914400"/>
                  <a:gd name="connsiteX4" fmla="*/ 736600 w 1016000"/>
                  <a:gd name="connsiteY4" fmla="*/ 101600 h 914400"/>
                  <a:gd name="connsiteX5" fmla="*/ 841026 w 1016000"/>
                  <a:gd name="connsiteY5" fmla="*/ 674343 h 914400"/>
                  <a:gd name="connsiteX6" fmla="*/ 1016000 w 1016000"/>
                  <a:gd name="connsiteY6" fmla="*/ 533400 h 914400"/>
                  <a:gd name="connsiteX0" fmla="*/ 0 w 982837"/>
                  <a:gd name="connsiteY0" fmla="*/ 457200 h 914400"/>
                  <a:gd name="connsiteX1" fmla="*/ 215900 w 982837"/>
                  <a:gd name="connsiteY1" fmla="*/ 457200 h 914400"/>
                  <a:gd name="connsiteX2" fmla="*/ 381000 w 982837"/>
                  <a:gd name="connsiteY2" fmla="*/ 0 h 914400"/>
                  <a:gd name="connsiteX3" fmla="*/ 596900 w 982837"/>
                  <a:gd name="connsiteY3" fmla="*/ 914400 h 914400"/>
                  <a:gd name="connsiteX4" fmla="*/ 736600 w 982837"/>
                  <a:gd name="connsiteY4" fmla="*/ 101600 h 914400"/>
                  <a:gd name="connsiteX5" fmla="*/ 841026 w 982837"/>
                  <a:gd name="connsiteY5" fmla="*/ 674343 h 914400"/>
                  <a:gd name="connsiteX6" fmla="*/ 982837 w 982837"/>
                  <a:gd name="connsiteY6" fmla="*/ 400748 h 914400"/>
                  <a:gd name="connsiteX0" fmla="*/ 0 w 982837"/>
                  <a:gd name="connsiteY0" fmla="*/ 457200 h 914400"/>
                  <a:gd name="connsiteX1" fmla="*/ 215900 w 982837"/>
                  <a:gd name="connsiteY1" fmla="*/ 457200 h 914400"/>
                  <a:gd name="connsiteX2" fmla="*/ 381000 w 982837"/>
                  <a:gd name="connsiteY2" fmla="*/ 0 h 914400"/>
                  <a:gd name="connsiteX3" fmla="*/ 596900 w 982837"/>
                  <a:gd name="connsiteY3" fmla="*/ 914400 h 914400"/>
                  <a:gd name="connsiteX4" fmla="*/ 736600 w 982837"/>
                  <a:gd name="connsiteY4" fmla="*/ 101600 h 914400"/>
                  <a:gd name="connsiteX5" fmla="*/ 814536 w 982837"/>
                  <a:gd name="connsiteY5" fmla="*/ 510008 h 914400"/>
                  <a:gd name="connsiteX6" fmla="*/ 841026 w 982837"/>
                  <a:gd name="connsiteY6" fmla="*/ 674343 h 914400"/>
                  <a:gd name="connsiteX7" fmla="*/ 982837 w 982837"/>
                  <a:gd name="connsiteY7" fmla="*/ 400748 h 914400"/>
                  <a:gd name="connsiteX0" fmla="*/ 0 w 982837"/>
                  <a:gd name="connsiteY0" fmla="*/ 457200 h 914400"/>
                  <a:gd name="connsiteX1" fmla="*/ 215900 w 982837"/>
                  <a:gd name="connsiteY1" fmla="*/ 457200 h 914400"/>
                  <a:gd name="connsiteX2" fmla="*/ 381000 w 982837"/>
                  <a:gd name="connsiteY2" fmla="*/ 0 h 914400"/>
                  <a:gd name="connsiteX3" fmla="*/ 596900 w 982837"/>
                  <a:gd name="connsiteY3" fmla="*/ 914400 h 914400"/>
                  <a:gd name="connsiteX4" fmla="*/ 736600 w 982837"/>
                  <a:gd name="connsiteY4" fmla="*/ 101600 h 914400"/>
                  <a:gd name="connsiteX5" fmla="*/ 814536 w 982837"/>
                  <a:gd name="connsiteY5" fmla="*/ 510008 h 914400"/>
                  <a:gd name="connsiteX6" fmla="*/ 981969 w 982837"/>
                  <a:gd name="connsiteY6" fmla="*/ 632890 h 914400"/>
                  <a:gd name="connsiteX7" fmla="*/ 982837 w 982837"/>
                  <a:gd name="connsiteY7" fmla="*/ 400748 h 914400"/>
                  <a:gd name="connsiteX0" fmla="*/ 0 w 982837"/>
                  <a:gd name="connsiteY0" fmla="*/ 457200 h 914400"/>
                  <a:gd name="connsiteX1" fmla="*/ 215900 w 982837"/>
                  <a:gd name="connsiteY1" fmla="*/ 457200 h 914400"/>
                  <a:gd name="connsiteX2" fmla="*/ 381000 w 982837"/>
                  <a:gd name="connsiteY2" fmla="*/ 0 h 914400"/>
                  <a:gd name="connsiteX3" fmla="*/ 596900 w 982837"/>
                  <a:gd name="connsiteY3" fmla="*/ 914400 h 914400"/>
                  <a:gd name="connsiteX4" fmla="*/ 736600 w 982837"/>
                  <a:gd name="connsiteY4" fmla="*/ 101600 h 914400"/>
                  <a:gd name="connsiteX5" fmla="*/ 864281 w 982837"/>
                  <a:gd name="connsiteY5" fmla="*/ 584624 h 914400"/>
                  <a:gd name="connsiteX6" fmla="*/ 981969 w 982837"/>
                  <a:gd name="connsiteY6" fmla="*/ 632890 h 914400"/>
                  <a:gd name="connsiteX7" fmla="*/ 982837 w 982837"/>
                  <a:gd name="connsiteY7" fmla="*/ 400748 h 914400"/>
                  <a:gd name="connsiteX0" fmla="*/ 0 w 1231559"/>
                  <a:gd name="connsiteY0" fmla="*/ 457200 h 914400"/>
                  <a:gd name="connsiteX1" fmla="*/ 215900 w 1231559"/>
                  <a:gd name="connsiteY1" fmla="*/ 457200 h 914400"/>
                  <a:gd name="connsiteX2" fmla="*/ 381000 w 1231559"/>
                  <a:gd name="connsiteY2" fmla="*/ 0 h 914400"/>
                  <a:gd name="connsiteX3" fmla="*/ 596900 w 1231559"/>
                  <a:gd name="connsiteY3" fmla="*/ 914400 h 914400"/>
                  <a:gd name="connsiteX4" fmla="*/ 736600 w 1231559"/>
                  <a:gd name="connsiteY4" fmla="*/ 101600 h 914400"/>
                  <a:gd name="connsiteX5" fmla="*/ 864281 w 1231559"/>
                  <a:gd name="connsiteY5" fmla="*/ 584624 h 914400"/>
                  <a:gd name="connsiteX6" fmla="*/ 981969 w 1231559"/>
                  <a:gd name="connsiteY6" fmla="*/ 632890 h 914400"/>
                  <a:gd name="connsiteX7" fmla="*/ 1231559 w 1231559"/>
                  <a:gd name="connsiteY7" fmla="*/ 467074 h 914400"/>
                  <a:gd name="connsiteX0" fmla="*/ 0 w 1231559"/>
                  <a:gd name="connsiteY0" fmla="*/ 457200 h 914400"/>
                  <a:gd name="connsiteX1" fmla="*/ 215900 w 1231559"/>
                  <a:gd name="connsiteY1" fmla="*/ 457200 h 914400"/>
                  <a:gd name="connsiteX2" fmla="*/ 381000 w 1231559"/>
                  <a:gd name="connsiteY2" fmla="*/ 0 h 914400"/>
                  <a:gd name="connsiteX3" fmla="*/ 596900 w 1231559"/>
                  <a:gd name="connsiteY3" fmla="*/ 914400 h 914400"/>
                  <a:gd name="connsiteX4" fmla="*/ 736600 w 1231559"/>
                  <a:gd name="connsiteY4" fmla="*/ 101600 h 914400"/>
                  <a:gd name="connsiteX5" fmla="*/ 864281 w 1231559"/>
                  <a:gd name="connsiteY5" fmla="*/ 584624 h 914400"/>
                  <a:gd name="connsiteX6" fmla="*/ 948806 w 1231559"/>
                  <a:gd name="connsiteY6" fmla="*/ 259807 h 914400"/>
                  <a:gd name="connsiteX7" fmla="*/ 1231559 w 1231559"/>
                  <a:gd name="connsiteY7" fmla="*/ 467074 h 914400"/>
                  <a:gd name="connsiteX0" fmla="*/ 0 w 1231559"/>
                  <a:gd name="connsiteY0" fmla="*/ 457200 h 914400"/>
                  <a:gd name="connsiteX1" fmla="*/ 215900 w 1231559"/>
                  <a:gd name="connsiteY1" fmla="*/ 457200 h 914400"/>
                  <a:gd name="connsiteX2" fmla="*/ 381000 w 1231559"/>
                  <a:gd name="connsiteY2" fmla="*/ 0 h 914400"/>
                  <a:gd name="connsiteX3" fmla="*/ 596900 w 1231559"/>
                  <a:gd name="connsiteY3" fmla="*/ 914400 h 914400"/>
                  <a:gd name="connsiteX4" fmla="*/ 736600 w 1231559"/>
                  <a:gd name="connsiteY4" fmla="*/ 101600 h 914400"/>
                  <a:gd name="connsiteX5" fmla="*/ 880863 w 1231559"/>
                  <a:gd name="connsiteY5" fmla="*/ 717276 h 914400"/>
                  <a:gd name="connsiteX6" fmla="*/ 948806 w 1231559"/>
                  <a:gd name="connsiteY6" fmla="*/ 259807 h 914400"/>
                  <a:gd name="connsiteX7" fmla="*/ 1231559 w 1231559"/>
                  <a:gd name="connsiteY7" fmla="*/ 467074 h 914400"/>
                  <a:gd name="connsiteX0" fmla="*/ 0 w 1380792"/>
                  <a:gd name="connsiteY0" fmla="*/ 457200 h 914400"/>
                  <a:gd name="connsiteX1" fmla="*/ 215900 w 1380792"/>
                  <a:gd name="connsiteY1" fmla="*/ 457200 h 914400"/>
                  <a:gd name="connsiteX2" fmla="*/ 381000 w 1380792"/>
                  <a:gd name="connsiteY2" fmla="*/ 0 h 914400"/>
                  <a:gd name="connsiteX3" fmla="*/ 596900 w 1380792"/>
                  <a:gd name="connsiteY3" fmla="*/ 914400 h 914400"/>
                  <a:gd name="connsiteX4" fmla="*/ 736600 w 1380792"/>
                  <a:gd name="connsiteY4" fmla="*/ 101600 h 914400"/>
                  <a:gd name="connsiteX5" fmla="*/ 880863 w 1380792"/>
                  <a:gd name="connsiteY5" fmla="*/ 717276 h 914400"/>
                  <a:gd name="connsiteX6" fmla="*/ 948806 w 1380792"/>
                  <a:gd name="connsiteY6" fmla="*/ 259807 h 914400"/>
                  <a:gd name="connsiteX7" fmla="*/ 1380792 w 1380792"/>
                  <a:gd name="connsiteY7" fmla="*/ 409039 h 914400"/>
                  <a:gd name="connsiteX0" fmla="*/ 0 w 1380792"/>
                  <a:gd name="connsiteY0" fmla="*/ 457200 h 914400"/>
                  <a:gd name="connsiteX1" fmla="*/ 215900 w 1380792"/>
                  <a:gd name="connsiteY1" fmla="*/ 457200 h 914400"/>
                  <a:gd name="connsiteX2" fmla="*/ 381000 w 1380792"/>
                  <a:gd name="connsiteY2" fmla="*/ 0 h 914400"/>
                  <a:gd name="connsiteX3" fmla="*/ 596900 w 1380792"/>
                  <a:gd name="connsiteY3" fmla="*/ 914400 h 914400"/>
                  <a:gd name="connsiteX4" fmla="*/ 736600 w 1380792"/>
                  <a:gd name="connsiteY4" fmla="*/ 101600 h 914400"/>
                  <a:gd name="connsiteX5" fmla="*/ 880863 w 1380792"/>
                  <a:gd name="connsiteY5" fmla="*/ 717276 h 914400"/>
                  <a:gd name="connsiteX6" fmla="*/ 932225 w 1380792"/>
                  <a:gd name="connsiteY6" fmla="*/ 409040 h 914400"/>
                  <a:gd name="connsiteX7" fmla="*/ 1380792 w 1380792"/>
                  <a:gd name="connsiteY7" fmla="*/ 409039 h 914400"/>
                  <a:gd name="connsiteX0" fmla="*/ 0 w 1198396"/>
                  <a:gd name="connsiteY0" fmla="*/ 457200 h 914400"/>
                  <a:gd name="connsiteX1" fmla="*/ 215900 w 1198396"/>
                  <a:gd name="connsiteY1" fmla="*/ 457200 h 914400"/>
                  <a:gd name="connsiteX2" fmla="*/ 381000 w 1198396"/>
                  <a:gd name="connsiteY2" fmla="*/ 0 h 914400"/>
                  <a:gd name="connsiteX3" fmla="*/ 596900 w 1198396"/>
                  <a:gd name="connsiteY3" fmla="*/ 914400 h 914400"/>
                  <a:gd name="connsiteX4" fmla="*/ 736600 w 1198396"/>
                  <a:gd name="connsiteY4" fmla="*/ 101600 h 914400"/>
                  <a:gd name="connsiteX5" fmla="*/ 880863 w 1198396"/>
                  <a:gd name="connsiteY5" fmla="*/ 717276 h 914400"/>
                  <a:gd name="connsiteX6" fmla="*/ 932225 w 1198396"/>
                  <a:gd name="connsiteY6" fmla="*/ 409040 h 914400"/>
                  <a:gd name="connsiteX7" fmla="*/ 1198396 w 1198396"/>
                  <a:gd name="connsiteY7" fmla="*/ 384167 h 914400"/>
                  <a:gd name="connsiteX0" fmla="*/ 0 w 1198396"/>
                  <a:gd name="connsiteY0" fmla="*/ 457200 h 914400"/>
                  <a:gd name="connsiteX1" fmla="*/ 215900 w 1198396"/>
                  <a:gd name="connsiteY1" fmla="*/ 457200 h 914400"/>
                  <a:gd name="connsiteX2" fmla="*/ 381000 w 1198396"/>
                  <a:gd name="connsiteY2" fmla="*/ 0 h 914400"/>
                  <a:gd name="connsiteX3" fmla="*/ 596900 w 1198396"/>
                  <a:gd name="connsiteY3" fmla="*/ 914400 h 914400"/>
                  <a:gd name="connsiteX4" fmla="*/ 736600 w 1198396"/>
                  <a:gd name="connsiteY4" fmla="*/ 101600 h 914400"/>
                  <a:gd name="connsiteX5" fmla="*/ 880863 w 1198396"/>
                  <a:gd name="connsiteY5" fmla="*/ 717276 h 914400"/>
                  <a:gd name="connsiteX6" fmla="*/ 932225 w 1198396"/>
                  <a:gd name="connsiteY6" fmla="*/ 409040 h 914400"/>
                  <a:gd name="connsiteX7" fmla="*/ 1198396 w 1198396"/>
                  <a:gd name="connsiteY7" fmla="*/ 384167 h 914400"/>
                  <a:gd name="connsiteX0" fmla="*/ 0 w 1198396"/>
                  <a:gd name="connsiteY0" fmla="*/ 457200 h 914400"/>
                  <a:gd name="connsiteX1" fmla="*/ 215900 w 1198396"/>
                  <a:gd name="connsiteY1" fmla="*/ 457200 h 914400"/>
                  <a:gd name="connsiteX2" fmla="*/ 381000 w 1198396"/>
                  <a:gd name="connsiteY2" fmla="*/ 0 h 914400"/>
                  <a:gd name="connsiteX3" fmla="*/ 596900 w 1198396"/>
                  <a:gd name="connsiteY3" fmla="*/ 914400 h 914400"/>
                  <a:gd name="connsiteX4" fmla="*/ 736600 w 1198396"/>
                  <a:gd name="connsiteY4" fmla="*/ 101600 h 914400"/>
                  <a:gd name="connsiteX5" fmla="*/ 880863 w 1198396"/>
                  <a:gd name="connsiteY5" fmla="*/ 717276 h 914400"/>
                  <a:gd name="connsiteX6" fmla="*/ 932225 w 1198396"/>
                  <a:gd name="connsiteY6" fmla="*/ 409040 h 914400"/>
                  <a:gd name="connsiteX7" fmla="*/ 1198396 w 1198396"/>
                  <a:gd name="connsiteY7" fmla="*/ 384167 h 914400"/>
                  <a:gd name="connsiteX0" fmla="*/ 0 w 1198396"/>
                  <a:gd name="connsiteY0" fmla="*/ 457200 h 914400"/>
                  <a:gd name="connsiteX1" fmla="*/ 215900 w 1198396"/>
                  <a:gd name="connsiteY1" fmla="*/ 457200 h 914400"/>
                  <a:gd name="connsiteX2" fmla="*/ 381000 w 1198396"/>
                  <a:gd name="connsiteY2" fmla="*/ 0 h 914400"/>
                  <a:gd name="connsiteX3" fmla="*/ 596900 w 1198396"/>
                  <a:gd name="connsiteY3" fmla="*/ 914400 h 914400"/>
                  <a:gd name="connsiteX4" fmla="*/ 736600 w 1198396"/>
                  <a:gd name="connsiteY4" fmla="*/ 101600 h 914400"/>
                  <a:gd name="connsiteX5" fmla="*/ 880863 w 1198396"/>
                  <a:gd name="connsiteY5" fmla="*/ 717276 h 914400"/>
                  <a:gd name="connsiteX6" fmla="*/ 932225 w 1198396"/>
                  <a:gd name="connsiteY6" fmla="*/ 409040 h 914400"/>
                  <a:gd name="connsiteX7" fmla="*/ 1198396 w 1198396"/>
                  <a:gd name="connsiteY7" fmla="*/ 417330 h 914400"/>
                  <a:gd name="connsiteX0" fmla="*/ 0 w 1198396"/>
                  <a:gd name="connsiteY0" fmla="*/ 457200 h 914400"/>
                  <a:gd name="connsiteX1" fmla="*/ 215900 w 1198396"/>
                  <a:gd name="connsiteY1" fmla="*/ 457200 h 914400"/>
                  <a:gd name="connsiteX2" fmla="*/ 381000 w 1198396"/>
                  <a:gd name="connsiteY2" fmla="*/ 0 h 914400"/>
                  <a:gd name="connsiteX3" fmla="*/ 596900 w 1198396"/>
                  <a:gd name="connsiteY3" fmla="*/ 914400 h 914400"/>
                  <a:gd name="connsiteX4" fmla="*/ 736600 w 1198396"/>
                  <a:gd name="connsiteY4" fmla="*/ 101600 h 914400"/>
                  <a:gd name="connsiteX5" fmla="*/ 880863 w 1198396"/>
                  <a:gd name="connsiteY5" fmla="*/ 717276 h 914400"/>
                  <a:gd name="connsiteX6" fmla="*/ 932225 w 1198396"/>
                  <a:gd name="connsiteY6" fmla="*/ 409040 h 914400"/>
                  <a:gd name="connsiteX7" fmla="*/ 1198396 w 1198396"/>
                  <a:gd name="connsiteY7" fmla="*/ 417330 h 914400"/>
                  <a:gd name="connsiteX0" fmla="*/ 0 w 1202223"/>
                  <a:gd name="connsiteY0" fmla="*/ 457200 h 914400"/>
                  <a:gd name="connsiteX1" fmla="*/ 215900 w 1202223"/>
                  <a:gd name="connsiteY1" fmla="*/ 457200 h 914400"/>
                  <a:gd name="connsiteX2" fmla="*/ 381000 w 1202223"/>
                  <a:gd name="connsiteY2" fmla="*/ 0 h 914400"/>
                  <a:gd name="connsiteX3" fmla="*/ 596900 w 1202223"/>
                  <a:gd name="connsiteY3" fmla="*/ 914400 h 914400"/>
                  <a:gd name="connsiteX4" fmla="*/ 736600 w 1202223"/>
                  <a:gd name="connsiteY4" fmla="*/ 101600 h 914400"/>
                  <a:gd name="connsiteX5" fmla="*/ 880863 w 1202223"/>
                  <a:gd name="connsiteY5" fmla="*/ 717276 h 914400"/>
                  <a:gd name="connsiteX6" fmla="*/ 932225 w 1202223"/>
                  <a:gd name="connsiteY6" fmla="*/ 409040 h 914400"/>
                  <a:gd name="connsiteX7" fmla="*/ 1202223 w 1202223"/>
                  <a:gd name="connsiteY7" fmla="*/ 405850 h 914400"/>
                  <a:gd name="connsiteX0" fmla="*/ 0 w 1198396"/>
                  <a:gd name="connsiteY0" fmla="*/ 457200 h 914400"/>
                  <a:gd name="connsiteX1" fmla="*/ 215900 w 1198396"/>
                  <a:gd name="connsiteY1" fmla="*/ 457200 h 914400"/>
                  <a:gd name="connsiteX2" fmla="*/ 381000 w 1198396"/>
                  <a:gd name="connsiteY2" fmla="*/ 0 h 914400"/>
                  <a:gd name="connsiteX3" fmla="*/ 596900 w 1198396"/>
                  <a:gd name="connsiteY3" fmla="*/ 914400 h 914400"/>
                  <a:gd name="connsiteX4" fmla="*/ 736600 w 1198396"/>
                  <a:gd name="connsiteY4" fmla="*/ 101600 h 914400"/>
                  <a:gd name="connsiteX5" fmla="*/ 880863 w 1198396"/>
                  <a:gd name="connsiteY5" fmla="*/ 717276 h 914400"/>
                  <a:gd name="connsiteX6" fmla="*/ 932225 w 1198396"/>
                  <a:gd name="connsiteY6" fmla="*/ 409040 h 914400"/>
                  <a:gd name="connsiteX7" fmla="*/ 1198396 w 1198396"/>
                  <a:gd name="connsiteY7" fmla="*/ 413503 h 914400"/>
                  <a:gd name="connsiteX0" fmla="*/ 0 w 1202223"/>
                  <a:gd name="connsiteY0" fmla="*/ 457200 h 914400"/>
                  <a:gd name="connsiteX1" fmla="*/ 215900 w 1202223"/>
                  <a:gd name="connsiteY1" fmla="*/ 457200 h 914400"/>
                  <a:gd name="connsiteX2" fmla="*/ 381000 w 1202223"/>
                  <a:gd name="connsiteY2" fmla="*/ 0 h 914400"/>
                  <a:gd name="connsiteX3" fmla="*/ 596900 w 1202223"/>
                  <a:gd name="connsiteY3" fmla="*/ 914400 h 914400"/>
                  <a:gd name="connsiteX4" fmla="*/ 736600 w 1202223"/>
                  <a:gd name="connsiteY4" fmla="*/ 101600 h 914400"/>
                  <a:gd name="connsiteX5" fmla="*/ 880863 w 1202223"/>
                  <a:gd name="connsiteY5" fmla="*/ 717276 h 914400"/>
                  <a:gd name="connsiteX6" fmla="*/ 932225 w 1202223"/>
                  <a:gd name="connsiteY6" fmla="*/ 409040 h 914400"/>
                  <a:gd name="connsiteX7" fmla="*/ 1202223 w 1202223"/>
                  <a:gd name="connsiteY7" fmla="*/ 402023 h 914400"/>
                  <a:gd name="connsiteX0" fmla="*/ 0 w 1202266"/>
                  <a:gd name="connsiteY0" fmla="*/ 457200 h 914400"/>
                  <a:gd name="connsiteX1" fmla="*/ 215900 w 1202266"/>
                  <a:gd name="connsiteY1" fmla="*/ 457200 h 914400"/>
                  <a:gd name="connsiteX2" fmla="*/ 381000 w 1202266"/>
                  <a:gd name="connsiteY2" fmla="*/ 0 h 914400"/>
                  <a:gd name="connsiteX3" fmla="*/ 596900 w 1202266"/>
                  <a:gd name="connsiteY3" fmla="*/ 914400 h 914400"/>
                  <a:gd name="connsiteX4" fmla="*/ 736600 w 1202266"/>
                  <a:gd name="connsiteY4" fmla="*/ 101600 h 914400"/>
                  <a:gd name="connsiteX5" fmla="*/ 880863 w 1202266"/>
                  <a:gd name="connsiteY5" fmla="*/ 717276 h 914400"/>
                  <a:gd name="connsiteX6" fmla="*/ 932225 w 1202266"/>
                  <a:gd name="connsiteY6" fmla="*/ 409040 h 914400"/>
                  <a:gd name="connsiteX7" fmla="*/ 1202223 w 1202266"/>
                  <a:gd name="connsiteY7" fmla="*/ 402023 h 914400"/>
                  <a:gd name="connsiteX0" fmla="*/ 0 w 1202266"/>
                  <a:gd name="connsiteY0" fmla="*/ 457200 h 914400"/>
                  <a:gd name="connsiteX1" fmla="*/ 215900 w 1202266"/>
                  <a:gd name="connsiteY1" fmla="*/ 457200 h 914400"/>
                  <a:gd name="connsiteX2" fmla="*/ 381000 w 1202266"/>
                  <a:gd name="connsiteY2" fmla="*/ 0 h 914400"/>
                  <a:gd name="connsiteX3" fmla="*/ 596900 w 1202266"/>
                  <a:gd name="connsiteY3" fmla="*/ 914400 h 914400"/>
                  <a:gd name="connsiteX4" fmla="*/ 736600 w 1202266"/>
                  <a:gd name="connsiteY4" fmla="*/ 101600 h 914400"/>
                  <a:gd name="connsiteX5" fmla="*/ 880863 w 1202266"/>
                  <a:gd name="connsiteY5" fmla="*/ 717276 h 914400"/>
                  <a:gd name="connsiteX6" fmla="*/ 932225 w 1202266"/>
                  <a:gd name="connsiteY6" fmla="*/ 409040 h 914400"/>
                  <a:gd name="connsiteX7" fmla="*/ 1202223 w 1202266"/>
                  <a:gd name="connsiteY7" fmla="*/ 417329 h 914400"/>
                  <a:gd name="connsiteX0" fmla="*/ 0 w 1133408"/>
                  <a:gd name="connsiteY0" fmla="*/ 457200 h 914400"/>
                  <a:gd name="connsiteX1" fmla="*/ 215900 w 1133408"/>
                  <a:gd name="connsiteY1" fmla="*/ 457200 h 914400"/>
                  <a:gd name="connsiteX2" fmla="*/ 381000 w 1133408"/>
                  <a:gd name="connsiteY2" fmla="*/ 0 h 914400"/>
                  <a:gd name="connsiteX3" fmla="*/ 596900 w 1133408"/>
                  <a:gd name="connsiteY3" fmla="*/ 914400 h 914400"/>
                  <a:gd name="connsiteX4" fmla="*/ 736600 w 1133408"/>
                  <a:gd name="connsiteY4" fmla="*/ 101600 h 914400"/>
                  <a:gd name="connsiteX5" fmla="*/ 880863 w 1133408"/>
                  <a:gd name="connsiteY5" fmla="*/ 717276 h 914400"/>
                  <a:gd name="connsiteX6" fmla="*/ 932225 w 1133408"/>
                  <a:gd name="connsiteY6" fmla="*/ 409040 h 914400"/>
                  <a:gd name="connsiteX7" fmla="*/ 1133346 w 1133408"/>
                  <a:gd name="connsiteY7" fmla="*/ 413503 h 914400"/>
                  <a:gd name="connsiteX0" fmla="*/ 0 w 1133408"/>
                  <a:gd name="connsiteY0" fmla="*/ 457200 h 914400"/>
                  <a:gd name="connsiteX1" fmla="*/ 215900 w 1133408"/>
                  <a:gd name="connsiteY1" fmla="*/ 457200 h 914400"/>
                  <a:gd name="connsiteX2" fmla="*/ 381000 w 1133408"/>
                  <a:gd name="connsiteY2" fmla="*/ 0 h 914400"/>
                  <a:gd name="connsiteX3" fmla="*/ 596900 w 1133408"/>
                  <a:gd name="connsiteY3" fmla="*/ 914400 h 914400"/>
                  <a:gd name="connsiteX4" fmla="*/ 736600 w 1133408"/>
                  <a:gd name="connsiteY4" fmla="*/ 101600 h 914400"/>
                  <a:gd name="connsiteX5" fmla="*/ 880863 w 1133408"/>
                  <a:gd name="connsiteY5" fmla="*/ 717276 h 914400"/>
                  <a:gd name="connsiteX6" fmla="*/ 932225 w 1133408"/>
                  <a:gd name="connsiteY6" fmla="*/ 409040 h 914400"/>
                  <a:gd name="connsiteX7" fmla="*/ 1133346 w 1133408"/>
                  <a:gd name="connsiteY7" fmla="*/ 402024 h 914400"/>
                  <a:gd name="connsiteX0" fmla="*/ 0 w 1079873"/>
                  <a:gd name="connsiteY0" fmla="*/ 457200 h 914400"/>
                  <a:gd name="connsiteX1" fmla="*/ 215900 w 1079873"/>
                  <a:gd name="connsiteY1" fmla="*/ 457200 h 914400"/>
                  <a:gd name="connsiteX2" fmla="*/ 381000 w 1079873"/>
                  <a:gd name="connsiteY2" fmla="*/ 0 h 914400"/>
                  <a:gd name="connsiteX3" fmla="*/ 596900 w 1079873"/>
                  <a:gd name="connsiteY3" fmla="*/ 914400 h 914400"/>
                  <a:gd name="connsiteX4" fmla="*/ 736600 w 1079873"/>
                  <a:gd name="connsiteY4" fmla="*/ 101600 h 914400"/>
                  <a:gd name="connsiteX5" fmla="*/ 880863 w 1079873"/>
                  <a:gd name="connsiteY5" fmla="*/ 717276 h 914400"/>
                  <a:gd name="connsiteX6" fmla="*/ 932225 w 1079873"/>
                  <a:gd name="connsiteY6" fmla="*/ 409040 h 914400"/>
                  <a:gd name="connsiteX7" fmla="*/ 1079775 w 1079873"/>
                  <a:gd name="connsiteY7" fmla="*/ 409677 h 914400"/>
                  <a:gd name="connsiteX0" fmla="*/ 0 w 1125759"/>
                  <a:gd name="connsiteY0" fmla="*/ 457200 h 914400"/>
                  <a:gd name="connsiteX1" fmla="*/ 215900 w 1125759"/>
                  <a:gd name="connsiteY1" fmla="*/ 457200 h 914400"/>
                  <a:gd name="connsiteX2" fmla="*/ 381000 w 1125759"/>
                  <a:gd name="connsiteY2" fmla="*/ 0 h 914400"/>
                  <a:gd name="connsiteX3" fmla="*/ 596900 w 1125759"/>
                  <a:gd name="connsiteY3" fmla="*/ 914400 h 914400"/>
                  <a:gd name="connsiteX4" fmla="*/ 736600 w 1125759"/>
                  <a:gd name="connsiteY4" fmla="*/ 101600 h 914400"/>
                  <a:gd name="connsiteX5" fmla="*/ 880863 w 1125759"/>
                  <a:gd name="connsiteY5" fmla="*/ 717276 h 914400"/>
                  <a:gd name="connsiteX6" fmla="*/ 932225 w 1125759"/>
                  <a:gd name="connsiteY6" fmla="*/ 409040 h 914400"/>
                  <a:gd name="connsiteX7" fmla="*/ 1125693 w 1125759"/>
                  <a:gd name="connsiteY7" fmla="*/ 409677 h 914400"/>
                  <a:gd name="connsiteX0" fmla="*/ 0 w 1125693"/>
                  <a:gd name="connsiteY0" fmla="*/ 457200 h 914400"/>
                  <a:gd name="connsiteX1" fmla="*/ 215900 w 1125693"/>
                  <a:gd name="connsiteY1" fmla="*/ 457200 h 914400"/>
                  <a:gd name="connsiteX2" fmla="*/ 381000 w 1125693"/>
                  <a:gd name="connsiteY2" fmla="*/ 0 h 914400"/>
                  <a:gd name="connsiteX3" fmla="*/ 596900 w 1125693"/>
                  <a:gd name="connsiteY3" fmla="*/ 914400 h 914400"/>
                  <a:gd name="connsiteX4" fmla="*/ 736600 w 1125693"/>
                  <a:gd name="connsiteY4" fmla="*/ 101600 h 914400"/>
                  <a:gd name="connsiteX5" fmla="*/ 880863 w 1125693"/>
                  <a:gd name="connsiteY5" fmla="*/ 717276 h 914400"/>
                  <a:gd name="connsiteX6" fmla="*/ 932225 w 1125693"/>
                  <a:gd name="connsiteY6" fmla="*/ 409040 h 914400"/>
                  <a:gd name="connsiteX7" fmla="*/ 1125693 w 1125693"/>
                  <a:gd name="connsiteY7" fmla="*/ 409677 h 914400"/>
                  <a:gd name="connsiteX0" fmla="*/ 0 w 1125693"/>
                  <a:gd name="connsiteY0" fmla="*/ 457200 h 914400"/>
                  <a:gd name="connsiteX1" fmla="*/ 215900 w 1125693"/>
                  <a:gd name="connsiteY1" fmla="*/ 457200 h 914400"/>
                  <a:gd name="connsiteX2" fmla="*/ 381000 w 1125693"/>
                  <a:gd name="connsiteY2" fmla="*/ 0 h 914400"/>
                  <a:gd name="connsiteX3" fmla="*/ 547155 w 1125693"/>
                  <a:gd name="connsiteY3" fmla="*/ 914400 h 914400"/>
                  <a:gd name="connsiteX4" fmla="*/ 736600 w 1125693"/>
                  <a:gd name="connsiteY4" fmla="*/ 101600 h 914400"/>
                  <a:gd name="connsiteX5" fmla="*/ 880863 w 1125693"/>
                  <a:gd name="connsiteY5" fmla="*/ 717276 h 914400"/>
                  <a:gd name="connsiteX6" fmla="*/ 932225 w 1125693"/>
                  <a:gd name="connsiteY6" fmla="*/ 409040 h 914400"/>
                  <a:gd name="connsiteX7" fmla="*/ 1125693 w 1125693"/>
                  <a:gd name="connsiteY7" fmla="*/ 409677 h 914400"/>
                  <a:gd name="connsiteX0" fmla="*/ 0 w 1125693"/>
                  <a:gd name="connsiteY0" fmla="*/ 457200 h 914400"/>
                  <a:gd name="connsiteX1" fmla="*/ 215900 w 1125693"/>
                  <a:gd name="connsiteY1" fmla="*/ 457200 h 914400"/>
                  <a:gd name="connsiteX2" fmla="*/ 381000 w 1125693"/>
                  <a:gd name="connsiteY2" fmla="*/ 0 h 914400"/>
                  <a:gd name="connsiteX3" fmla="*/ 547155 w 1125693"/>
                  <a:gd name="connsiteY3" fmla="*/ 914400 h 914400"/>
                  <a:gd name="connsiteX4" fmla="*/ 797824 w 1125693"/>
                  <a:gd name="connsiteY4" fmla="*/ 105426 h 914400"/>
                  <a:gd name="connsiteX5" fmla="*/ 880863 w 1125693"/>
                  <a:gd name="connsiteY5" fmla="*/ 717276 h 914400"/>
                  <a:gd name="connsiteX6" fmla="*/ 932225 w 1125693"/>
                  <a:gd name="connsiteY6" fmla="*/ 409040 h 914400"/>
                  <a:gd name="connsiteX7" fmla="*/ 1125693 w 1125693"/>
                  <a:gd name="connsiteY7" fmla="*/ 409677 h 914400"/>
                  <a:gd name="connsiteX0" fmla="*/ 0 w 1125693"/>
                  <a:gd name="connsiteY0" fmla="*/ 457200 h 914400"/>
                  <a:gd name="connsiteX1" fmla="*/ 215900 w 1125693"/>
                  <a:gd name="connsiteY1" fmla="*/ 457200 h 914400"/>
                  <a:gd name="connsiteX2" fmla="*/ 381000 w 1125693"/>
                  <a:gd name="connsiteY2" fmla="*/ 0 h 914400"/>
                  <a:gd name="connsiteX3" fmla="*/ 547155 w 1125693"/>
                  <a:gd name="connsiteY3" fmla="*/ 914400 h 914400"/>
                  <a:gd name="connsiteX4" fmla="*/ 797824 w 1125693"/>
                  <a:gd name="connsiteY4" fmla="*/ 105426 h 914400"/>
                  <a:gd name="connsiteX5" fmla="*/ 796681 w 1125693"/>
                  <a:gd name="connsiteY5" fmla="*/ 740235 h 914400"/>
                  <a:gd name="connsiteX6" fmla="*/ 932225 w 1125693"/>
                  <a:gd name="connsiteY6" fmla="*/ 409040 h 914400"/>
                  <a:gd name="connsiteX7" fmla="*/ 1125693 w 1125693"/>
                  <a:gd name="connsiteY7" fmla="*/ 409677 h 914400"/>
                  <a:gd name="connsiteX0" fmla="*/ 0 w 1267273"/>
                  <a:gd name="connsiteY0" fmla="*/ 457200 h 914400"/>
                  <a:gd name="connsiteX1" fmla="*/ 215900 w 1267273"/>
                  <a:gd name="connsiteY1" fmla="*/ 457200 h 914400"/>
                  <a:gd name="connsiteX2" fmla="*/ 381000 w 1267273"/>
                  <a:gd name="connsiteY2" fmla="*/ 0 h 914400"/>
                  <a:gd name="connsiteX3" fmla="*/ 547155 w 1267273"/>
                  <a:gd name="connsiteY3" fmla="*/ 914400 h 914400"/>
                  <a:gd name="connsiteX4" fmla="*/ 797824 w 1267273"/>
                  <a:gd name="connsiteY4" fmla="*/ 105426 h 914400"/>
                  <a:gd name="connsiteX5" fmla="*/ 796681 w 1267273"/>
                  <a:gd name="connsiteY5" fmla="*/ 740235 h 914400"/>
                  <a:gd name="connsiteX6" fmla="*/ 932225 w 1267273"/>
                  <a:gd name="connsiteY6" fmla="*/ 409040 h 914400"/>
                  <a:gd name="connsiteX7" fmla="*/ 1267273 w 1267273"/>
                  <a:gd name="connsiteY7" fmla="*/ 405851 h 914400"/>
                  <a:gd name="connsiteX0" fmla="*/ 0 w 1267273"/>
                  <a:gd name="connsiteY0" fmla="*/ 457200 h 914400"/>
                  <a:gd name="connsiteX1" fmla="*/ 215900 w 1267273"/>
                  <a:gd name="connsiteY1" fmla="*/ 457200 h 914400"/>
                  <a:gd name="connsiteX2" fmla="*/ 381000 w 1267273"/>
                  <a:gd name="connsiteY2" fmla="*/ 0 h 914400"/>
                  <a:gd name="connsiteX3" fmla="*/ 547155 w 1267273"/>
                  <a:gd name="connsiteY3" fmla="*/ 914400 h 914400"/>
                  <a:gd name="connsiteX4" fmla="*/ 797824 w 1267273"/>
                  <a:gd name="connsiteY4" fmla="*/ 105426 h 914400"/>
                  <a:gd name="connsiteX5" fmla="*/ 796681 w 1267273"/>
                  <a:gd name="connsiteY5" fmla="*/ 740235 h 914400"/>
                  <a:gd name="connsiteX6" fmla="*/ 932225 w 1267273"/>
                  <a:gd name="connsiteY6" fmla="*/ 409040 h 914400"/>
                  <a:gd name="connsiteX7" fmla="*/ 1267273 w 1267273"/>
                  <a:gd name="connsiteY7" fmla="*/ 405851 h 914400"/>
                  <a:gd name="connsiteX0" fmla="*/ 0 w 1267273"/>
                  <a:gd name="connsiteY0" fmla="*/ 457200 h 914400"/>
                  <a:gd name="connsiteX1" fmla="*/ 215900 w 1267273"/>
                  <a:gd name="connsiteY1" fmla="*/ 457200 h 914400"/>
                  <a:gd name="connsiteX2" fmla="*/ 381000 w 1267273"/>
                  <a:gd name="connsiteY2" fmla="*/ 0 h 914400"/>
                  <a:gd name="connsiteX3" fmla="*/ 547155 w 1267273"/>
                  <a:gd name="connsiteY3" fmla="*/ 914400 h 914400"/>
                  <a:gd name="connsiteX4" fmla="*/ 797824 w 1267273"/>
                  <a:gd name="connsiteY4" fmla="*/ 105426 h 914400"/>
                  <a:gd name="connsiteX5" fmla="*/ 796681 w 1267273"/>
                  <a:gd name="connsiteY5" fmla="*/ 740235 h 914400"/>
                  <a:gd name="connsiteX6" fmla="*/ 932225 w 1267273"/>
                  <a:gd name="connsiteY6" fmla="*/ 409040 h 914400"/>
                  <a:gd name="connsiteX7" fmla="*/ 1267273 w 1267273"/>
                  <a:gd name="connsiteY7" fmla="*/ 405851 h 914400"/>
                  <a:gd name="connsiteX0" fmla="*/ 0 w 1339977"/>
                  <a:gd name="connsiteY0" fmla="*/ 453374 h 914400"/>
                  <a:gd name="connsiteX1" fmla="*/ 288604 w 1339977"/>
                  <a:gd name="connsiteY1" fmla="*/ 457200 h 914400"/>
                  <a:gd name="connsiteX2" fmla="*/ 453704 w 1339977"/>
                  <a:gd name="connsiteY2" fmla="*/ 0 h 914400"/>
                  <a:gd name="connsiteX3" fmla="*/ 619859 w 1339977"/>
                  <a:gd name="connsiteY3" fmla="*/ 914400 h 914400"/>
                  <a:gd name="connsiteX4" fmla="*/ 870528 w 1339977"/>
                  <a:gd name="connsiteY4" fmla="*/ 105426 h 914400"/>
                  <a:gd name="connsiteX5" fmla="*/ 869385 w 1339977"/>
                  <a:gd name="connsiteY5" fmla="*/ 740235 h 914400"/>
                  <a:gd name="connsiteX6" fmla="*/ 1004929 w 1339977"/>
                  <a:gd name="connsiteY6" fmla="*/ 409040 h 914400"/>
                  <a:gd name="connsiteX7" fmla="*/ 1339977 w 1339977"/>
                  <a:gd name="connsiteY7" fmla="*/ 405851 h 914400"/>
                  <a:gd name="connsiteX0" fmla="*/ 0 w 1343804"/>
                  <a:gd name="connsiteY0" fmla="*/ 461027 h 914400"/>
                  <a:gd name="connsiteX1" fmla="*/ 292431 w 1343804"/>
                  <a:gd name="connsiteY1" fmla="*/ 457200 h 914400"/>
                  <a:gd name="connsiteX2" fmla="*/ 457531 w 1343804"/>
                  <a:gd name="connsiteY2" fmla="*/ 0 h 914400"/>
                  <a:gd name="connsiteX3" fmla="*/ 623686 w 1343804"/>
                  <a:gd name="connsiteY3" fmla="*/ 914400 h 914400"/>
                  <a:gd name="connsiteX4" fmla="*/ 874355 w 1343804"/>
                  <a:gd name="connsiteY4" fmla="*/ 105426 h 914400"/>
                  <a:gd name="connsiteX5" fmla="*/ 873212 w 1343804"/>
                  <a:gd name="connsiteY5" fmla="*/ 740235 h 914400"/>
                  <a:gd name="connsiteX6" fmla="*/ 1008756 w 1343804"/>
                  <a:gd name="connsiteY6" fmla="*/ 409040 h 914400"/>
                  <a:gd name="connsiteX7" fmla="*/ 1343804 w 1343804"/>
                  <a:gd name="connsiteY7" fmla="*/ 405851 h 914400"/>
                  <a:gd name="connsiteX0" fmla="*/ 0 w 1347630"/>
                  <a:gd name="connsiteY0" fmla="*/ 453374 h 914400"/>
                  <a:gd name="connsiteX1" fmla="*/ 296257 w 1347630"/>
                  <a:gd name="connsiteY1" fmla="*/ 457200 h 914400"/>
                  <a:gd name="connsiteX2" fmla="*/ 461357 w 1347630"/>
                  <a:gd name="connsiteY2" fmla="*/ 0 h 914400"/>
                  <a:gd name="connsiteX3" fmla="*/ 627512 w 1347630"/>
                  <a:gd name="connsiteY3" fmla="*/ 914400 h 914400"/>
                  <a:gd name="connsiteX4" fmla="*/ 878181 w 1347630"/>
                  <a:gd name="connsiteY4" fmla="*/ 105426 h 914400"/>
                  <a:gd name="connsiteX5" fmla="*/ 877038 w 1347630"/>
                  <a:gd name="connsiteY5" fmla="*/ 740235 h 914400"/>
                  <a:gd name="connsiteX6" fmla="*/ 1012582 w 1347630"/>
                  <a:gd name="connsiteY6" fmla="*/ 409040 h 914400"/>
                  <a:gd name="connsiteX7" fmla="*/ 1347630 w 1347630"/>
                  <a:gd name="connsiteY7" fmla="*/ 405851 h 914400"/>
                  <a:gd name="connsiteX0" fmla="*/ 0 w 1347630"/>
                  <a:gd name="connsiteY0" fmla="*/ 347948 h 808974"/>
                  <a:gd name="connsiteX1" fmla="*/ 296257 w 1347630"/>
                  <a:gd name="connsiteY1" fmla="*/ 351774 h 808974"/>
                  <a:gd name="connsiteX2" fmla="*/ 399176 w 1347630"/>
                  <a:gd name="connsiteY2" fmla="*/ 93552 h 808974"/>
                  <a:gd name="connsiteX3" fmla="*/ 627512 w 1347630"/>
                  <a:gd name="connsiteY3" fmla="*/ 808974 h 808974"/>
                  <a:gd name="connsiteX4" fmla="*/ 878181 w 1347630"/>
                  <a:gd name="connsiteY4" fmla="*/ 0 h 808974"/>
                  <a:gd name="connsiteX5" fmla="*/ 877038 w 1347630"/>
                  <a:gd name="connsiteY5" fmla="*/ 634809 h 808974"/>
                  <a:gd name="connsiteX6" fmla="*/ 1012582 w 1347630"/>
                  <a:gd name="connsiteY6" fmla="*/ 303614 h 808974"/>
                  <a:gd name="connsiteX7" fmla="*/ 1347630 w 1347630"/>
                  <a:gd name="connsiteY7" fmla="*/ 300425 h 808974"/>
                  <a:gd name="connsiteX0" fmla="*/ 0 w 1347630"/>
                  <a:gd name="connsiteY0" fmla="*/ 347948 h 680468"/>
                  <a:gd name="connsiteX1" fmla="*/ 296257 w 1347630"/>
                  <a:gd name="connsiteY1" fmla="*/ 351774 h 680468"/>
                  <a:gd name="connsiteX2" fmla="*/ 399176 w 1347630"/>
                  <a:gd name="connsiteY2" fmla="*/ 93552 h 680468"/>
                  <a:gd name="connsiteX3" fmla="*/ 577767 w 1347630"/>
                  <a:gd name="connsiteY3" fmla="*/ 680468 h 680468"/>
                  <a:gd name="connsiteX4" fmla="*/ 878181 w 1347630"/>
                  <a:gd name="connsiteY4" fmla="*/ 0 h 680468"/>
                  <a:gd name="connsiteX5" fmla="*/ 877038 w 1347630"/>
                  <a:gd name="connsiteY5" fmla="*/ 634809 h 680468"/>
                  <a:gd name="connsiteX6" fmla="*/ 1012582 w 1347630"/>
                  <a:gd name="connsiteY6" fmla="*/ 303614 h 680468"/>
                  <a:gd name="connsiteX7" fmla="*/ 1347630 w 1347630"/>
                  <a:gd name="connsiteY7" fmla="*/ 300425 h 680468"/>
                  <a:gd name="connsiteX0" fmla="*/ 0 w 1347630"/>
                  <a:gd name="connsiteY0" fmla="*/ 447437 h 779957"/>
                  <a:gd name="connsiteX1" fmla="*/ 296257 w 1347630"/>
                  <a:gd name="connsiteY1" fmla="*/ 451263 h 779957"/>
                  <a:gd name="connsiteX2" fmla="*/ 399176 w 1347630"/>
                  <a:gd name="connsiteY2" fmla="*/ 193041 h 779957"/>
                  <a:gd name="connsiteX3" fmla="*/ 577767 w 1347630"/>
                  <a:gd name="connsiteY3" fmla="*/ 779957 h 779957"/>
                  <a:gd name="connsiteX4" fmla="*/ 774547 w 1347630"/>
                  <a:gd name="connsiteY4" fmla="*/ 0 h 779957"/>
                  <a:gd name="connsiteX5" fmla="*/ 877038 w 1347630"/>
                  <a:gd name="connsiteY5" fmla="*/ 734298 h 779957"/>
                  <a:gd name="connsiteX6" fmla="*/ 1012582 w 1347630"/>
                  <a:gd name="connsiteY6" fmla="*/ 403103 h 779957"/>
                  <a:gd name="connsiteX7" fmla="*/ 1347630 w 1347630"/>
                  <a:gd name="connsiteY7" fmla="*/ 399914 h 779957"/>
                  <a:gd name="connsiteX0" fmla="*/ 0 w 1347630"/>
                  <a:gd name="connsiteY0" fmla="*/ 447437 h 966439"/>
                  <a:gd name="connsiteX1" fmla="*/ 296257 w 1347630"/>
                  <a:gd name="connsiteY1" fmla="*/ 451263 h 966439"/>
                  <a:gd name="connsiteX2" fmla="*/ 399176 w 1347630"/>
                  <a:gd name="connsiteY2" fmla="*/ 193041 h 966439"/>
                  <a:gd name="connsiteX3" fmla="*/ 577767 w 1347630"/>
                  <a:gd name="connsiteY3" fmla="*/ 779957 h 966439"/>
                  <a:gd name="connsiteX4" fmla="*/ 774547 w 1347630"/>
                  <a:gd name="connsiteY4" fmla="*/ 0 h 966439"/>
                  <a:gd name="connsiteX5" fmla="*/ 914347 w 1347630"/>
                  <a:gd name="connsiteY5" fmla="*/ 966439 h 966439"/>
                  <a:gd name="connsiteX6" fmla="*/ 1012582 w 1347630"/>
                  <a:gd name="connsiteY6" fmla="*/ 403103 h 966439"/>
                  <a:gd name="connsiteX7" fmla="*/ 1347630 w 1347630"/>
                  <a:gd name="connsiteY7" fmla="*/ 399914 h 966439"/>
                  <a:gd name="connsiteX0" fmla="*/ 0 w 1347630"/>
                  <a:gd name="connsiteY0" fmla="*/ 447437 h 966439"/>
                  <a:gd name="connsiteX1" fmla="*/ 296257 w 1347630"/>
                  <a:gd name="connsiteY1" fmla="*/ 451263 h 966439"/>
                  <a:gd name="connsiteX2" fmla="*/ 399176 w 1347630"/>
                  <a:gd name="connsiteY2" fmla="*/ 193041 h 966439"/>
                  <a:gd name="connsiteX3" fmla="*/ 577767 w 1347630"/>
                  <a:gd name="connsiteY3" fmla="*/ 779957 h 966439"/>
                  <a:gd name="connsiteX4" fmla="*/ 774547 w 1347630"/>
                  <a:gd name="connsiteY4" fmla="*/ 0 h 966439"/>
                  <a:gd name="connsiteX5" fmla="*/ 914347 w 1347630"/>
                  <a:gd name="connsiteY5" fmla="*/ 966439 h 966439"/>
                  <a:gd name="connsiteX6" fmla="*/ 1012582 w 1347630"/>
                  <a:gd name="connsiteY6" fmla="*/ 403103 h 966439"/>
                  <a:gd name="connsiteX7" fmla="*/ 1105802 w 1347630"/>
                  <a:gd name="connsiteY7" fmla="*/ 400437 h 966439"/>
                  <a:gd name="connsiteX8" fmla="*/ 1347630 w 1347630"/>
                  <a:gd name="connsiteY8" fmla="*/ 399914 h 966439"/>
                  <a:gd name="connsiteX0" fmla="*/ 0 w 1347630"/>
                  <a:gd name="connsiteY0" fmla="*/ 447437 h 966439"/>
                  <a:gd name="connsiteX1" fmla="*/ 296257 w 1347630"/>
                  <a:gd name="connsiteY1" fmla="*/ 451263 h 966439"/>
                  <a:gd name="connsiteX2" fmla="*/ 399176 w 1347630"/>
                  <a:gd name="connsiteY2" fmla="*/ 193041 h 966439"/>
                  <a:gd name="connsiteX3" fmla="*/ 577767 w 1347630"/>
                  <a:gd name="connsiteY3" fmla="*/ 779957 h 966439"/>
                  <a:gd name="connsiteX4" fmla="*/ 774547 w 1347630"/>
                  <a:gd name="connsiteY4" fmla="*/ 0 h 966439"/>
                  <a:gd name="connsiteX5" fmla="*/ 914347 w 1347630"/>
                  <a:gd name="connsiteY5" fmla="*/ 966439 h 966439"/>
                  <a:gd name="connsiteX6" fmla="*/ 1037454 w 1347630"/>
                  <a:gd name="connsiteY6" fmla="*/ 191689 h 966439"/>
                  <a:gd name="connsiteX7" fmla="*/ 1105802 w 1347630"/>
                  <a:gd name="connsiteY7" fmla="*/ 400437 h 966439"/>
                  <a:gd name="connsiteX8" fmla="*/ 1347630 w 1347630"/>
                  <a:gd name="connsiteY8" fmla="*/ 399914 h 966439"/>
                  <a:gd name="connsiteX0" fmla="*/ 0 w 1347630"/>
                  <a:gd name="connsiteY0" fmla="*/ 447437 h 966439"/>
                  <a:gd name="connsiteX1" fmla="*/ 296257 w 1347630"/>
                  <a:gd name="connsiteY1" fmla="*/ 451263 h 966439"/>
                  <a:gd name="connsiteX2" fmla="*/ 399176 w 1347630"/>
                  <a:gd name="connsiteY2" fmla="*/ 193041 h 966439"/>
                  <a:gd name="connsiteX3" fmla="*/ 577767 w 1347630"/>
                  <a:gd name="connsiteY3" fmla="*/ 779957 h 966439"/>
                  <a:gd name="connsiteX4" fmla="*/ 774547 w 1347630"/>
                  <a:gd name="connsiteY4" fmla="*/ 0 h 966439"/>
                  <a:gd name="connsiteX5" fmla="*/ 914347 w 1347630"/>
                  <a:gd name="connsiteY5" fmla="*/ 966439 h 966439"/>
                  <a:gd name="connsiteX6" fmla="*/ 1078907 w 1347630"/>
                  <a:gd name="connsiteY6" fmla="*/ 191689 h 966439"/>
                  <a:gd name="connsiteX7" fmla="*/ 1105802 w 1347630"/>
                  <a:gd name="connsiteY7" fmla="*/ 400437 h 966439"/>
                  <a:gd name="connsiteX8" fmla="*/ 1347630 w 1347630"/>
                  <a:gd name="connsiteY8" fmla="*/ 399914 h 966439"/>
                  <a:gd name="connsiteX0" fmla="*/ 0 w 1347630"/>
                  <a:gd name="connsiteY0" fmla="*/ 447437 h 966439"/>
                  <a:gd name="connsiteX1" fmla="*/ 296257 w 1347630"/>
                  <a:gd name="connsiteY1" fmla="*/ 451263 h 966439"/>
                  <a:gd name="connsiteX2" fmla="*/ 399176 w 1347630"/>
                  <a:gd name="connsiteY2" fmla="*/ 193041 h 966439"/>
                  <a:gd name="connsiteX3" fmla="*/ 577767 w 1347630"/>
                  <a:gd name="connsiteY3" fmla="*/ 779957 h 966439"/>
                  <a:gd name="connsiteX4" fmla="*/ 774547 w 1347630"/>
                  <a:gd name="connsiteY4" fmla="*/ 0 h 966439"/>
                  <a:gd name="connsiteX5" fmla="*/ 914347 w 1347630"/>
                  <a:gd name="connsiteY5" fmla="*/ 966439 h 966439"/>
                  <a:gd name="connsiteX6" fmla="*/ 1078907 w 1347630"/>
                  <a:gd name="connsiteY6" fmla="*/ 191689 h 966439"/>
                  <a:gd name="connsiteX7" fmla="*/ 1105802 w 1347630"/>
                  <a:gd name="connsiteY7" fmla="*/ 400437 h 966439"/>
                  <a:gd name="connsiteX8" fmla="*/ 1172128 w 1347630"/>
                  <a:gd name="connsiteY8" fmla="*/ 396291 h 966439"/>
                  <a:gd name="connsiteX9" fmla="*/ 1347630 w 1347630"/>
                  <a:gd name="connsiteY9" fmla="*/ 399914 h 966439"/>
                  <a:gd name="connsiteX0" fmla="*/ 0 w 1347630"/>
                  <a:gd name="connsiteY0" fmla="*/ 447437 h 966439"/>
                  <a:gd name="connsiteX1" fmla="*/ 296257 w 1347630"/>
                  <a:gd name="connsiteY1" fmla="*/ 451263 h 966439"/>
                  <a:gd name="connsiteX2" fmla="*/ 399176 w 1347630"/>
                  <a:gd name="connsiteY2" fmla="*/ 193041 h 966439"/>
                  <a:gd name="connsiteX3" fmla="*/ 577767 w 1347630"/>
                  <a:gd name="connsiteY3" fmla="*/ 779957 h 966439"/>
                  <a:gd name="connsiteX4" fmla="*/ 774547 w 1347630"/>
                  <a:gd name="connsiteY4" fmla="*/ 0 h 966439"/>
                  <a:gd name="connsiteX5" fmla="*/ 914347 w 1347630"/>
                  <a:gd name="connsiteY5" fmla="*/ 966439 h 966439"/>
                  <a:gd name="connsiteX6" fmla="*/ 1078907 w 1347630"/>
                  <a:gd name="connsiteY6" fmla="*/ 191689 h 966439"/>
                  <a:gd name="connsiteX7" fmla="*/ 1126529 w 1347630"/>
                  <a:gd name="connsiteY7" fmla="*/ 669886 h 966439"/>
                  <a:gd name="connsiteX8" fmla="*/ 1172128 w 1347630"/>
                  <a:gd name="connsiteY8" fmla="*/ 396291 h 966439"/>
                  <a:gd name="connsiteX9" fmla="*/ 1347630 w 1347630"/>
                  <a:gd name="connsiteY9" fmla="*/ 399914 h 966439"/>
                  <a:gd name="connsiteX0" fmla="*/ 0 w 1459555"/>
                  <a:gd name="connsiteY0" fmla="*/ 447437 h 966439"/>
                  <a:gd name="connsiteX1" fmla="*/ 296257 w 1459555"/>
                  <a:gd name="connsiteY1" fmla="*/ 451263 h 966439"/>
                  <a:gd name="connsiteX2" fmla="*/ 399176 w 1459555"/>
                  <a:gd name="connsiteY2" fmla="*/ 193041 h 966439"/>
                  <a:gd name="connsiteX3" fmla="*/ 577767 w 1459555"/>
                  <a:gd name="connsiteY3" fmla="*/ 779957 h 966439"/>
                  <a:gd name="connsiteX4" fmla="*/ 774547 w 1459555"/>
                  <a:gd name="connsiteY4" fmla="*/ 0 h 966439"/>
                  <a:gd name="connsiteX5" fmla="*/ 914347 w 1459555"/>
                  <a:gd name="connsiteY5" fmla="*/ 966439 h 966439"/>
                  <a:gd name="connsiteX6" fmla="*/ 1078907 w 1459555"/>
                  <a:gd name="connsiteY6" fmla="*/ 191689 h 966439"/>
                  <a:gd name="connsiteX7" fmla="*/ 1126529 w 1459555"/>
                  <a:gd name="connsiteY7" fmla="*/ 669886 h 966439"/>
                  <a:gd name="connsiteX8" fmla="*/ 1172128 w 1459555"/>
                  <a:gd name="connsiteY8" fmla="*/ 396291 h 966439"/>
                  <a:gd name="connsiteX9" fmla="*/ 1459555 w 1459555"/>
                  <a:gd name="connsiteY9" fmla="*/ 395769 h 966439"/>
                  <a:gd name="connsiteX0" fmla="*/ 0 w 1459555"/>
                  <a:gd name="connsiteY0" fmla="*/ 447437 h 966439"/>
                  <a:gd name="connsiteX1" fmla="*/ 296257 w 1459555"/>
                  <a:gd name="connsiteY1" fmla="*/ 451263 h 966439"/>
                  <a:gd name="connsiteX2" fmla="*/ 399176 w 1459555"/>
                  <a:gd name="connsiteY2" fmla="*/ 193041 h 966439"/>
                  <a:gd name="connsiteX3" fmla="*/ 577767 w 1459555"/>
                  <a:gd name="connsiteY3" fmla="*/ 779957 h 966439"/>
                  <a:gd name="connsiteX4" fmla="*/ 728948 w 1459555"/>
                  <a:gd name="connsiteY4" fmla="*/ 0 h 966439"/>
                  <a:gd name="connsiteX5" fmla="*/ 914347 w 1459555"/>
                  <a:gd name="connsiteY5" fmla="*/ 966439 h 966439"/>
                  <a:gd name="connsiteX6" fmla="*/ 1078907 w 1459555"/>
                  <a:gd name="connsiteY6" fmla="*/ 191689 h 966439"/>
                  <a:gd name="connsiteX7" fmla="*/ 1126529 w 1459555"/>
                  <a:gd name="connsiteY7" fmla="*/ 669886 h 966439"/>
                  <a:gd name="connsiteX8" fmla="*/ 1172128 w 1459555"/>
                  <a:gd name="connsiteY8" fmla="*/ 396291 h 966439"/>
                  <a:gd name="connsiteX9" fmla="*/ 1459555 w 1459555"/>
                  <a:gd name="connsiteY9" fmla="*/ 395769 h 966439"/>
                  <a:gd name="connsiteX0" fmla="*/ 0 w 1459555"/>
                  <a:gd name="connsiteY0" fmla="*/ 447437 h 966439"/>
                  <a:gd name="connsiteX1" fmla="*/ 296257 w 1459555"/>
                  <a:gd name="connsiteY1" fmla="*/ 451263 h 966439"/>
                  <a:gd name="connsiteX2" fmla="*/ 399176 w 1459555"/>
                  <a:gd name="connsiteY2" fmla="*/ 193041 h 966439"/>
                  <a:gd name="connsiteX3" fmla="*/ 540458 w 1459555"/>
                  <a:gd name="connsiteY3" fmla="*/ 721922 h 966439"/>
                  <a:gd name="connsiteX4" fmla="*/ 728948 w 1459555"/>
                  <a:gd name="connsiteY4" fmla="*/ 0 h 966439"/>
                  <a:gd name="connsiteX5" fmla="*/ 914347 w 1459555"/>
                  <a:gd name="connsiteY5" fmla="*/ 966439 h 966439"/>
                  <a:gd name="connsiteX6" fmla="*/ 1078907 w 1459555"/>
                  <a:gd name="connsiteY6" fmla="*/ 191689 h 966439"/>
                  <a:gd name="connsiteX7" fmla="*/ 1126529 w 1459555"/>
                  <a:gd name="connsiteY7" fmla="*/ 669886 h 966439"/>
                  <a:gd name="connsiteX8" fmla="*/ 1172128 w 1459555"/>
                  <a:gd name="connsiteY8" fmla="*/ 396291 h 966439"/>
                  <a:gd name="connsiteX9" fmla="*/ 1459555 w 1459555"/>
                  <a:gd name="connsiteY9" fmla="*/ 395769 h 966439"/>
                  <a:gd name="connsiteX0" fmla="*/ 0 w 1459555"/>
                  <a:gd name="connsiteY0" fmla="*/ 447437 h 875241"/>
                  <a:gd name="connsiteX1" fmla="*/ 296257 w 1459555"/>
                  <a:gd name="connsiteY1" fmla="*/ 451263 h 875241"/>
                  <a:gd name="connsiteX2" fmla="*/ 399176 w 1459555"/>
                  <a:gd name="connsiteY2" fmla="*/ 193041 h 875241"/>
                  <a:gd name="connsiteX3" fmla="*/ 540458 w 1459555"/>
                  <a:gd name="connsiteY3" fmla="*/ 721922 h 875241"/>
                  <a:gd name="connsiteX4" fmla="*/ 728948 w 1459555"/>
                  <a:gd name="connsiteY4" fmla="*/ 0 h 875241"/>
                  <a:gd name="connsiteX5" fmla="*/ 901911 w 1459555"/>
                  <a:gd name="connsiteY5" fmla="*/ 875241 h 875241"/>
                  <a:gd name="connsiteX6" fmla="*/ 1078907 w 1459555"/>
                  <a:gd name="connsiteY6" fmla="*/ 191689 h 875241"/>
                  <a:gd name="connsiteX7" fmla="*/ 1126529 w 1459555"/>
                  <a:gd name="connsiteY7" fmla="*/ 669886 h 875241"/>
                  <a:gd name="connsiteX8" fmla="*/ 1172128 w 1459555"/>
                  <a:gd name="connsiteY8" fmla="*/ 396291 h 875241"/>
                  <a:gd name="connsiteX9" fmla="*/ 1459555 w 1459555"/>
                  <a:gd name="connsiteY9" fmla="*/ 395769 h 875241"/>
                  <a:gd name="connsiteX0" fmla="*/ 0 w 1459555"/>
                  <a:gd name="connsiteY0" fmla="*/ 447437 h 924985"/>
                  <a:gd name="connsiteX1" fmla="*/ 296257 w 1459555"/>
                  <a:gd name="connsiteY1" fmla="*/ 451263 h 924985"/>
                  <a:gd name="connsiteX2" fmla="*/ 399176 w 1459555"/>
                  <a:gd name="connsiteY2" fmla="*/ 193041 h 924985"/>
                  <a:gd name="connsiteX3" fmla="*/ 540458 w 1459555"/>
                  <a:gd name="connsiteY3" fmla="*/ 721922 h 924985"/>
                  <a:gd name="connsiteX4" fmla="*/ 728948 w 1459555"/>
                  <a:gd name="connsiteY4" fmla="*/ 0 h 924985"/>
                  <a:gd name="connsiteX5" fmla="*/ 918493 w 1459555"/>
                  <a:gd name="connsiteY5" fmla="*/ 924985 h 924985"/>
                  <a:gd name="connsiteX6" fmla="*/ 1078907 w 1459555"/>
                  <a:gd name="connsiteY6" fmla="*/ 191689 h 924985"/>
                  <a:gd name="connsiteX7" fmla="*/ 1126529 w 1459555"/>
                  <a:gd name="connsiteY7" fmla="*/ 669886 h 924985"/>
                  <a:gd name="connsiteX8" fmla="*/ 1172128 w 1459555"/>
                  <a:gd name="connsiteY8" fmla="*/ 396291 h 924985"/>
                  <a:gd name="connsiteX9" fmla="*/ 1459555 w 1459555"/>
                  <a:gd name="connsiteY9" fmla="*/ 395769 h 924985"/>
                  <a:gd name="connsiteX0" fmla="*/ 0 w 1459555"/>
                  <a:gd name="connsiteY0" fmla="*/ 447437 h 924985"/>
                  <a:gd name="connsiteX1" fmla="*/ 296257 w 1459555"/>
                  <a:gd name="connsiteY1" fmla="*/ 451263 h 924985"/>
                  <a:gd name="connsiteX2" fmla="*/ 399176 w 1459555"/>
                  <a:gd name="connsiteY2" fmla="*/ 193041 h 924985"/>
                  <a:gd name="connsiteX3" fmla="*/ 540458 w 1459555"/>
                  <a:gd name="connsiteY3" fmla="*/ 721922 h 924985"/>
                  <a:gd name="connsiteX4" fmla="*/ 728948 w 1459555"/>
                  <a:gd name="connsiteY4" fmla="*/ 0 h 924985"/>
                  <a:gd name="connsiteX5" fmla="*/ 918493 w 1459555"/>
                  <a:gd name="connsiteY5" fmla="*/ 924985 h 924985"/>
                  <a:gd name="connsiteX6" fmla="*/ 1078907 w 1459555"/>
                  <a:gd name="connsiteY6" fmla="*/ 191689 h 924985"/>
                  <a:gd name="connsiteX7" fmla="*/ 1130674 w 1459555"/>
                  <a:gd name="connsiteY7" fmla="*/ 645014 h 924985"/>
                  <a:gd name="connsiteX8" fmla="*/ 1172128 w 1459555"/>
                  <a:gd name="connsiteY8" fmla="*/ 396291 h 924985"/>
                  <a:gd name="connsiteX9" fmla="*/ 1459555 w 1459555"/>
                  <a:gd name="connsiteY9" fmla="*/ 395769 h 924985"/>
                  <a:gd name="connsiteX0" fmla="*/ 0 w 1459555"/>
                  <a:gd name="connsiteY0" fmla="*/ 447437 h 924985"/>
                  <a:gd name="connsiteX1" fmla="*/ 296257 w 1459555"/>
                  <a:gd name="connsiteY1" fmla="*/ 451263 h 924985"/>
                  <a:gd name="connsiteX2" fmla="*/ 399176 w 1459555"/>
                  <a:gd name="connsiteY2" fmla="*/ 193041 h 924985"/>
                  <a:gd name="connsiteX3" fmla="*/ 540458 w 1459555"/>
                  <a:gd name="connsiteY3" fmla="*/ 721922 h 924985"/>
                  <a:gd name="connsiteX4" fmla="*/ 728948 w 1459555"/>
                  <a:gd name="connsiteY4" fmla="*/ 0 h 924985"/>
                  <a:gd name="connsiteX5" fmla="*/ 918493 w 1459555"/>
                  <a:gd name="connsiteY5" fmla="*/ 924985 h 924985"/>
                  <a:gd name="connsiteX6" fmla="*/ 1078907 w 1459555"/>
                  <a:gd name="connsiteY6" fmla="*/ 191689 h 924985"/>
                  <a:gd name="connsiteX7" fmla="*/ 1130674 w 1459555"/>
                  <a:gd name="connsiteY7" fmla="*/ 645014 h 924985"/>
                  <a:gd name="connsiteX8" fmla="*/ 1197000 w 1459555"/>
                  <a:gd name="connsiteY8" fmla="*/ 396291 h 924985"/>
                  <a:gd name="connsiteX9" fmla="*/ 1459555 w 1459555"/>
                  <a:gd name="connsiteY9" fmla="*/ 395769 h 924985"/>
                  <a:gd name="connsiteX0" fmla="*/ 0 w 1459555"/>
                  <a:gd name="connsiteY0" fmla="*/ 447437 h 924985"/>
                  <a:gd name="connsiteX1" fmla="*/ 296257 w 1459555"/>
                  <a:gd name="connsiteY1" fmla="*/ 451263 h 924985"/>
                  <a:gd name="connsiteX2" fmla="*/ 399176 w 1459555"/>
                  <a:gd name="connsiteY2" fmla="*/ 193041 h 924985"/>
                  <a:gd name="connsiteX3" fmla="*/ 540458 w 1459555"/>
                  <a:gd name="connsiteY3" fmla="*/ 721922 h 924985"/>
                  <a:gd name="connsiteX4" fmla="*/ 728948 w 1459555"/>
                  <a:gd name="connsiteY4" fmla="*/ 0 h 924985"/>
                  <a:gd name="connsiteX5" fmla="*/ 918493 w 1459555"/>
                  <a:gd name="connsiteY5" fmla="*/ 924985 h 924985"/>
                  <a:gd name="connsiteX6" fmla="*/ 1035655 w 1459555"/>
                  <a:gd name="connsiteY6" fmla="*/ 178381 h 924985"/>
                  <a:gd name="connsiteX7" fmla="*/ 1130674 w 1459555"/>
                  <a:gd name="connsiteY7" fmla="*/ 645014 h 924985"/>
                  <a:gd name="connsiteX8" fmla="*/ 1197000 w 1459555"/>
                  <a:gd name="connsiteY8" fmla="*/ 396291 h 924985"/>
                  <a:gd name="connsiteX9" fmla="*/ 1459555 w 1459555"/>
                  <a:gd name="connsiteY9" fmla="*/ 395769 h 924985"/>
                  <a:gd name="connsiteX0" fmla="*/ 0 w 1459555"/>
                  <a:gd name="connsiteY0" fmla="*/ 447437 h 924985"/>
                  <a:gd name="connsiteX1" fmla="*/ 296257 w 1459555"/>
                  <a:gd name="connsiteY1" fmla="*/ 451263 h 924985"/>
                  <a:gd name="connsiteX2" fmla="*/ 399176 w 1459555"/>
                  <a:gd name="connsiteY2" fmla="*/ 193041 h 924985"/>
                  <a:gd name="connsiteX3" fmla="*/ 540458 w 1459555"/>
                  <a:gd name="connsiteY3" fmla="*/ 721922 h 924985"/>
                  <a:gd name="connsiteX4" fmla="*/ 728948 w 1459555"/>
                  <a:gd name="connsiteY4" fmla="*/ 0 h 924985"/>
                  <a:gd name="connsiteX5" fmla="*/ 918493 w 1459555"/>
                  <a:gd name="connsiteY5" fmla="*/ 924985 h 924985"/>
                  <a:gd name="connsiteX6" fmla="*/ 1022347 w 1459555"/>
                  <a:gd name="connsiteY6" fmla="*/ 168401 h 924985"/>
                  <a:gd name="connsiteX7" fmla="*/ 1130674 w 1459555"/>
                  <a:gd name="connsiteY7" fmla="*/ 645014 h 924985"/>
                  <a:gd name="connsiteX8" fmla="*/ 1197000 w 1459555"/>
                  <a:gd name="connsiteY8" fmla="*/ 396291 h 924985"/>
                  <a:gd name="connsiteX9" fmla="*/ 1459555 w 1459555"/>
                  <a:gd name="connsiteY9" fmla="*/ 395769 h 924985"/>
                  <a:gd name="connsiteX0" fmla="*/ 0 w 1459555"/>
                  <a:gd name="connsiteY0" fmla="*/ 447437 h 924985"/>
                  <a:gd name="connsiteX1" fmla="*/ 296257 w 1459555"/>
                  <a:gd name="connsiteY1" fmla="*/ 451263 h 924985"/>
                  <a:gd name="connsiteX2" fmla="*/ 412484 w 1459555"/>
                  <a:gd name="connsiteY2" fmla="*/ 166426 h 924985"/>
                  <a:gd name="connsiteX3" fmla="*/ 540458 w 1459555"/>
                  <a:gd name="connsiteY3" fmla="*/ 721922 h 924985"/>
                  <a:gd name="connsiteX4" fmla="*/ 728948 w 1459555"/>
                  <a:gd name="connsiteY4" fmla="*/ 0 h 924985"/>
                  <a:gd name="connsiteX5" fmla="*/ 918493 w 1459555"/>
                  <a:gd name="connsiteY5" fmla="*/ 924985 h 924985"/>
                  <a:gd name="connsiteX6" fmla="*/ 1022347 w 1459555"/>
                  <a:gd name="connsiteY6" fmla="*/ 168401 h 924985"/>
                  <a:gd name="connsiteX7" fmla="*/ 1130674 w 1459555"/>
                  <a:gd name="connsiteY7" fmla="*/ 645014 h 924985"/>
                  <a:gd name="connsiteX8" fmla="*/ 1197000 w 1459555"/>
                  <a:gd name="connsiteY8" fmla="*/ 396291 h 924985"/>
                  <a:gd name="connsiteX9" fmla="*/ 1459555 w 1459555"/>
                  <a:gd name="connsiteY9" fmla="*/ 395769 h 924985"/>
                  <a:gd name="connsiteX0" fmla="*/ 0 w 1459555"/>
                  <a:gd name="connsiteY0" fmla="*/ 474053 h 951601"/>
                  <a:gd name="connsiteX1" fmla="*/ 296257 w 1459555"/>
                  <a:gd name="connsiteY1" fmla="*/ 477879 h 951601"/>
                  <a:gd name="connsiteX2" fmla="*/ 412484 w 1459555"/>
                  <a:gd name="connsiteY2" fmla="*/ 193042 h 951601"/>
                  <a:gd name="connsiteX3" fmla="*/ 540458 w 1459555"/>
                  <a:gd name="connsiteY3" fmla="*/ 748538 h 951601"/>
                  <a:gd name="connsiteX4" fmla="*/ 718966 w 1459555"/>
                  <a:gd name="connsiteY4" fmla="*/ 0 h 951601"/>
                  <a:gd name="connsiteX5" fmla="*/ 918493 w 1459555"/>
                  <a:gd name="connsiteY5" fmla="*/ 951601 h 951601"/>
                  <a:gd name="connsiteX6" fmla="*/ 1022347 w 1459555"/>
                  <a:gd name="connsiteY6" fmla="*/ 195017 h 951601"/>
                  <a:gd name="connsiteX7" fmla="*/ 1130674 w 1459555"/>
                  <a:gd name="connsiteY7" fmla="*/ 671630 h 951601"/>
                  <a:gd name="connsiteX8" fmla="*/ 1197000 w 1459555"/>
                  <a:gd name="connsiteY8" fmla="*/ 422907 h 951601"/>
                  <a:gd name="connsiteX9" fmla="*/ 1459555 w 1459555"/>
                  <a:gd name="connsiteY9" fmla="*/ 422385 h 951601"/>
                  <a:gd name="connsiteX0" fmla="*/ 0 w 1459555"/>
                  <a:gd name="connsiteY0" fmla="*/ 474053 h 954928"/>
                  <a:gd name="connsiteX1" fmla="*/ 296257 w 1459555"/>
                  <a:gd name="connsiteY1" fmla="*/ 477879 h 954928"/>
                  <a:gd name="connsiteX2" fmla="*/ 412484 w 1459555"/>
                  <a:gd name="connsiteY2" fmla="*/ 193042 h 954928"/>
                  <a:gd name="connsiteX3" fmla="*/ 540458 w 1459555"/>
                  <a:gd name="connsiteY3" fmla="*/ 748538 h 954928"/>
                  <a:gd name="connsiteX4" fmla="*/ 718966 w 1459555"/>
                  <a:gd name="connsiteY4" fmla="*/ 0 h 954928"/>
                  <a:gd name="connsiteX5" fmla="*/ 891876 w 1459555"/>
                  <a:gd name="connsiteY5" fmla="*/ 954928 h 954928"/>
                  <a:gd name="connsiteX6" fmla="*/ 1022347 w 1459555"/>
                  <a:gd name="connsiteY6" fmla="*/ 195017 h 954928"/>
                  <a:gd name="connsiteX7" fmla="*/ 1130674 w 1459555"/>
                  <a:gd name="connsiteY7" fmla="*/ 671630 h 954928"/>
                  <a:gd name="connsiteX8" fmla="*/ 1197000 w 1459555"/>
                  <a:gd name="connsiteY8" fmla="*/ 422907 h 954928"/>
                  <a:gd name="connsiteX9" fmla="*/ 1459555 w 1459555"/>
                  <a:gd name="connsiteY9" fmla="*/ 422385 h 95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9555" h="954928">
                    <a:moveTo>
                      <a:pt x="0" y="474053"/>
                    </a:moveTo>
                    <a:lnTo>
                      <a:pt x="296257" y="477879"/>
                    </a:lnTo>
                    <a:lnTo>
                      <a:pt x="412484" y="193042"/>
                    </a:lnTo>
                    <a:lnTo>
                      <a:pt x="540458" y="748538"/>
                    </a:lnTo>
                    <a:lnTo>
                      <a:pt x="718966" y="0"/>
                    </a:lnTo>
                    <a:lnTo>
                      <a:pt x="891876" y="954928"/>
                    </a:lnTo>
                    <a:lnTo>
                      <a:pt x="1022347" y="195017"/>
                    </a:lnTo>
                    <a:lnTo>
                      <a:pt x="1130674" y="671630"/>
                    </a:lnTo>
                    <a:lnTo>
                      <a:pt x="1197000" y="422907"/>
                    </a:lnTo>
                    <a:lnTo>
                      <a:pt x="1459555" y="422385"/>
                    </a:lnTo>
                  </a:path>
                </a:pathLst>
              </a:custGeom>
              <a:noFill/>
              <a:ln w="76200" cap="rnd">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1"/>
              </a:p>
            </p:txBody>
          </p:sp>
        </p:grpSp>
      </p:grpSp>
      <p:sp>
        <p:nvSpPr>
          <p:cNvPr id="6" name="TextBox 5">
            <a:extLst>
              <a:ext uri="{FF2B5EF4-FFF2-40B4-BE49-F238E27FC236}">
                <a16:creationId xmlns:a16="http://schemas.microsoft.com/office/drawing/2014/main" id="{E9D99209-53F5-4EA6-AD9F-BA25051F2911}"/>
              </a:ext>
            </a:extLst>
          </p:cNvPr>
          <p:cNvSpPr txBox="1"/>
          <p:nvPr/>
        </p:nvSpPr>
        <p:spPr>
          <a:xfrm>
            <a:off x="891781" y="2861653"/>
            <a:ext cx="4752882" cy="1569660"/>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Get a modern PowerPoint  Presentation that is beautifully designed.  Easy to change colors, photos and Text. You can simply impress your audience and add a unique zing and appeal to your Presentations. Get a modern PowerPoint  Presentation that is beautifully designed. Easy to change colors, photos and Text. </a:t>
            </a:r>
          </a:p>
          <a:p>
            <a:endParaRPr lang="en-US" altLang="ko-KR" sz="1200" dirty="0">
              <a:solidFill>
                <a:schemeClr val="tx1">
                  <a:lumMod val="75000"/>
                  <a:lumOff val="25000"/>
                </a:schemeClr>
              </a:solidFill>
              <a:cs typeface="Arial" pitchFamily="34" charset="0"/>
            </a:endParaRPr>
          </a:p>
          <a:p>
            <a:r>
              <a:rPr lang="en-US" altLang="ko-KR" sz="1200" dirty="0">
                <a:solidFill>
                  <a:schemeClr val="tx1">
                    <a:lumMod val="75000"/>
                    <a:lumOff val="25000"/>
                  </a:schemeClr>
                </a:solidFill>
                <a:cs typeface="Arial" pitchFamily="34" charset="0"/>
              </a:rPr>
              <a:t>You can simply impress your audience and add a unique zing and appeal to your Presentations. </a:t>
            </a:r>
          </a:p>
        </p:txBody>
      </p:sp>
      <p:sp>
        <p:nvSpPr>
          <p:cNvPr id="7" name="TextBox 6">
            <a:extLst>
              <a:ext uri="{FF2B5EF4-FFF2-40B4-BE49-F238E27FC236}">
                <a16:creationId xmlns:a16="http://schemas.microsoft.com/office/drawing/2014/main" id="{5EC44E1C-3A27-4A00-8F9E-871FC5194F79}"/>
              </a:ext>
            </a:extLst>
          </p:cNvPr>
          <p:cNvSpPr txBox="1"/>
          <p:nvPr/>
        </p:nvSpPr>
        <p:spPr>
          <a:xfrm>
            <a:off x="891780" y="2405515"/>
            <a:ext cx="4752882" cy="338554"/>
          </a:xfrm>
          <a:prstGeom prst="rect">
            <a:avLst/>
          </a:prstGeom>
          <a:noFill/>
        </p:spPr>
        <p:txBody>
          <a:bodyPr wrap="square" rtlCol="0">
            <a:spAutoFit/>
          </a:bodyPr>
          <a:lstStyle/>
          <a:p>
            <a:r>
              <a:rPr lang="en-US" altLang="ko-KR" sz="1600" b="1" dirty="0">
                <a:solidFill>
                  <a:schemeClr val="tx1">
                    <a:lumMod val="65000"/>
                    <a:lumOff val="35000"/>
                  </a:schemeClr>
                </a:solidFill>
                <a:cs typeface="Arial" pitchFamily="34" charset="0"/>
              </a:rPr>
              <a:t>Your Text Here</a:t>
            </a:r>
            <a:endParaRPr lang="ko-KR" altLang="en-US" sz="1600" b="1" dirty="0">
              <a:solidFill>
                <a:schemeClr val="tx1">
                  <a:lumMod val="65000"/>
                  <a:lumOff val="35000"/>
                </a:schemeClr>
              </a:solidFill>
              <a:cs typeface="Arial" pitchFamily="34" charset="0"/>
            </a:endParaRPr>
          </a:p>
        </p:txBody>
      </p:sp>
      <p:sp>
        <p:nvSpPr>
          <p:cNvPr id="8" name="Rectangle 7">
            <a:extLst>
              <a:ext uri="{FF2B5EF4-FFF2-40B4-BE49-F238E27FC236}">
                <a16:creationId xmlns:a16="http://schemas.microsoft.com/office/drawing/2014/main" id="{38064AFB-C54F-4DEC-9E9C-C560EF4CD0B0}"/>
              </a:ext>
            </a:extLst>
          </p:cNvPr>
          <p:cNvSpPr/>
          <p:nvPr/>
        </p:nvSpPr>
        <p:spPr>
          <a:xfrm>
            <a:off x="891781" y="2265702"/>
            <a:ext cx="4896000" cy="82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grpSp>
        <p:nvGrpSpPr>
          <p:cNvPr id="9" name="그룹 21">
            <a:extLst>
              <a:ext uri="{FF2B5EF4-FFF2-40B4-BE49-F238E27FC236}">
                <a16:creationId xmlns:a16="http://schemas.microsoft.com/office/drawing/2014/main" id="{C477EEAE-A9E3-40DC-B601-B421D3FA9295}"/>
              </a:ext>
            </a:extLst>
          </p:cNvPr>
          <p:cNvGrpSpPr/>
          <p:nvPr/>
        </p:nvGrpSpPr>
        <p:grpSpPr>
          <a:xfrm>
            <a:off x="3685515" y="4534962"/>
            <a:ext cx="2436862" cy="1561995"/>
            <a:chOff x="4165655" y="4789090"/>
            <a:chExt cx="1849676" cy="1185617"/>
          </a:xfrm>
        </p:grpSpPr>
        <p:sp>
          <p:nvSpPr>
            <p:cNvPr id="10" name="Freeform 25">
              <a:extLst>
                <a:ext uri="{FF2B5EF4-FFF2-40B4-BE49-F238E27FC236}">
                  <a16:creationId xmlns:a16="http://schemas.microsoft.com/office/drawing/2014/main" id="{EF5A0BD6-C2B5-4808-87D1-D4999C4E6AF1}"/>
                </a:ext>
              </a:extLst>
            </p:cNvPr>
            <p:cNvSpPr/>
            <p:nvPr/>
          </p:nvSpPr>
          <p:spPr>
            <a:xfrm rot="5400000">
              <a:off x="4596561" y="4555937"/>
              <a:ext cx="1185617" cy="1651923"/>
            </a:xfrm>
            <a:custGeom>
              <a:avLst/>
              <a:gdLst>
                <a:gd name="connsiteX0" fmla="*/ 0 w 1404518"/>
                <a:gd name="connsiteY0" fmla="*/ 1053388 h 2070201"/>
                <a:gd name="connsiteX1" fmla="*/ 124358 w 1404518"/>
                <a:gd name="connsiteY1" fmla="*/ 1382572 h 2070201"/>
                <a:gd name="connsiteX2" fmla="*/ 292608 w 1404518"/>
                <a:gd name="connsiteY2" fmla="*/ 1675180 h 2070201"/>
                <a:gd name="connsiteX3" fmla="*/ 687628 w 1404518"/>
                <a:gd name="connsiteY3" fmla="*/ 2070201 h 2070201"/>
                <a:gd name="connsiteX4" fmla="*/ 1302105 w 1404518"/>
                <a:gd name="connsiteY4" fmla="*/ 2018995 h 2070201"/>
                <a:gd name="connsiteX5" fmla="*/ 1404518 w 1404518"/>
                <a:gd name="connsiteY5" fmla="*/ 1155801 h 2070201"/>
                <a:gd name="connsiteX6" fmla="*/ 1221638 w 1404518"/>
                <a:gd name="connsiteY6" fmla="*/ 768096 h 2070201"/>
                <a:gd name="connsiteX7" fmla="*/ 1177747 w 1404518"/>
                <a:gd name="connsiteY7" fmla="*/ 965606 h 2070201"/>
                <a:gd name="connsiteX8" fmla="*/ 1024128 w 1404518"/>
                <a:gd name="connsiteY8" fmla="*/ 694944 h 2070201"/>
                <a:gd name="connsiteX9" fmla="*/ 921715 w 1404518"/>
                <a:gd name="connsiteY9" fmla="*/ 929030 h 2070201"/>
                <a:gd name="connsiteX10" fmla="*/ 877824 w 1404518"/>
                <a:gd name="connsiteY10" fmla="*/ 629107 h 2070201"/>
                <a:gd name="connsiteX11" fmla="*/ 709574 w 1404518"/>
                <a:gd name="connsiteY11" fmla="*/ 936345 h 2070201"/>
                <a:gd name="connsiteX12" fmla="*/ 526694 w 1404518"/>
                <a:gd name="connsiteY12" fmla="*/ 0 h 2070201"/>
                <a:gd name="connsiteX13" fmla="*/ 468172 w 1404518"/>
                <a:gd name="connsiteY13" fmla="*/ 1338681 h 2070201"/>
                <a:gd name="connsiteX14" fmla="*/ 321868 w 1404518"/>
                <a:gd name="connsiteY14" fmla="*/ 1287475 h 2070201"/>
                <a:gd name="connsiteX15" fmla="*/ 0 w 1404518"/>
                <a:gd name="connsiteY15" fmla="*/ 1053388 h 2070201"/>
                <a:gd name="connsiteX0" fmla="*/ 0 w 1404518"/>
                <a:gd name="connsiteY0" fmla="*/ 1053388 h 2070201"/>
                <a:gd name="connsiteX1" fmla="*/ 124358 w 1404518"/>
                <a:gd name="connsiteY1" fmla="*/ 1382572 h 2070201"/>
                <a:gd name="connsiteX2" fmla="*/ 292608 w 1404518"/>
                <a:gd name="connsiteY2" fmla="*/ 1675180 h 2070201"/>
                <a:gd name="connsiteX3" fmla="*/ 687628 w 1404518"/>
                <a:gd name="connsiteY3" fmla="*/ 2070201 h 2070201"/>
                <a:gd name="connsiteX4" fmla="*/ 1302105 w 1404518"/>
                <a:gd name="connsiteY4" fmla="*/ 2018995 h 2070201"/>
                <a:gd name="connsiteX5" fmla="*/ 1404518 w 1404518"/>
                <a:gd name="connsiteY5" fmla="*/ 1155801 h 2070201"/>
                <a:gd name="connsiteX6" fmla="*/ 1221638 w 1404518"/>
                <a:gd name="connsiteY6" fmla="*/ 768096 h 2070201"/>
                <a:gd name="connsiteX7" fmla="*/ 1177747 w 1404518"/>
                <a:gd name="connsiteY7" fmla="*/ 965606 h 2070201"/>
                <a:gd name="connsiteX8" fmla="*/ 1024128 w 1404518"/>
                <a:gd name="connsiteY8" fmla="*/ 694944 h 2070201"/>
                <a:gd name="connsiteX9" fmla="*/ 921715 w 1404518"/>
                <a:gd name="connsiteY9" fmla="*/ 929030 h 2070201"/>
                <a:gd name="connsiteX10" fmla="*/ 877824 w 1404518"/>
                <a:gd name="connsiteY10" fmla="*/ 629107 h 2070201"/>
                <a:gd name="connsiteX11" fmla="*/ 709574 w 1404518"/>
                <a:gd name="connsiteY11" fmla="*/ 936345 h 2070201"/>
                <a:gd name="connsiteX12" fmla="*/ 526694 w 1404518"/>
                <a:gd name="connsiteY12" fmla="*/ 0 h 2070201"/>
                <a:gd name="connsiteX13" fmla="*/ 468172 w 1404518"/>
                <a:gd name="connsiteY13" fmla="*/ 1338681 h 2070201"/>
                <a:gd name="connsiteX14" fmla="*/ 321868 w 1404518"/>
                <a:gd name="connsiteY14" fmla="*/ 1287475 h 2070201"/>
                <a:gd name="connsiteX15" fmla="*/ 0 w 1404518"/>
                <a:gd name="connsiteY15" fmla="*/ 1053388 h 2070201"/>
                <a:gd name="connsiteX0" fmla="*/ 0 w 1404518"/>
                <a:gd name="connsiteY0" fmla="*/ 1053388 h 2070201"/>
                <a:gd name="connsiteX1" fmla="*/ 124358 w 1404518"/>
                <a:gd name="connsiteY1" fmla="*/ 1382572 h 2070201"/>
                <a:gd name="connsiteX2" fmla="*/ 292608 w 1404518"/>
                <a:gd name="connsiteY2" fmla="*/ 1741017 h 2070201"/>
                <a:gd name="connsiteX3" fmla="*/ 687628 w 1404518"/>
                <a:gd name="connsiteY3" fmla="*/ 2070201 h 2070201"/>
                <a:gd name="connsiteX4" fmla="*/ 1302105 w 1404518"/>
                <a:gd name="connsiteY4" fmla="*/ 2018995 h 2070201"/>
                <a:gd name="connsiteX5" fmla="*/ 1404518 w 1404518"/>
                <a:gd name="connsiteY5" fmla="*/ 1155801 h 2070201"/>
                <a:gd name="connsiteX6" fmla="*/ 1221638 w 1404518"/>
                <a:gd name="connsiteY6" fmla="*/ 768096 h 2070201"/>
                <a:gd name="connsiteX7" fmla="*/ 1177747 w 1404518"/>
                <a:gd name="connsiteY7" fmla="*/ 965606 h 2070201"/>
                <a:gd name="connsiteX8" fmla="*/ 1024128 w 1404518"/>
                <a:gd name="connsiteY8" fmla="*/ 694944 h 2070201"/>
                <a:gd name="connsiteX9" fmla="*/ 921715 w 1404518"/>
                <a:gd name="connsiteY9" fmla="*/ 929030 h 2070201"/>
                <a:gd name="connsiteX10" fmla="*/ 877824 w 1404518"/>
                <a:gd name="connsiteY10" fmla="*/ 629107 h 2070201"/>
                <a:gd name="connsiteX11" fmla="*/ 709574 w 1404518"/>
                <a:gd name="connsiteY11" fmla="*/ 936345 h 2070201"/>
                <a:gd name="connsiteX12" fmla="*/ 526694 w 1404518"/>
                <a:gd name="connsiteY12" fmla="*/ 0 h 2070201"/>
                <a:gd name="connsiteX13" fmla="*/ 468172 w 1404518"/>
                <a:gd name="connsiteY13" fmla="*/ 1338681 h 2070201"/>
                <a:gd name="connsiteX14" fmla="*/ 321868 w 1404518"/>
                <a:gd name="connsiteY14" fmla="*/ 1287475 h 2070201"/>
                <a:gd name="connsiteX15" fmla="*/ 0 w 1404518"/>
                <a:gd name="connsiteY15" fmla="*/ 1053388 h 2070201"/>
                <a:gd name="connsiteX0" fmla="*/ 0 w 1404518"/>
                <a:gd name="connsiteY0" fmla="*/ 1053388 h 2070201"/>
                <a:gd name="connsiteX1" fmla="*/ 124358 w 1404518"/>
                <a:gd name="connsiteY1" fmla="*/ 1382572 h 2070201"/>
                <a:gd name="connsiteX2" fmla="*/ 292608 w 1404518"/>
                <a:gd name="connsiteY2" fmla="*/ 1741017 h 2070201"/>
                <a:gd name="connsiteX3" fmla="*/ 687628 w 1404518"/>
                <a:gd name="connsiteY3" fmla="*/ 2070201 h 2070201"/>
                <a:gd name="connsiteX4" fmla="*/ 1302105 w 1404518"/>
                <a:gd name="connsiteY4" fmla="*/ 2018995 h 2070201"/>
                <a:gd name="connsiteX5" fmla="*/ 1404518 w 1404518"/>
                <a:gd name="connsiteY5" fmla="*/ 1155801 h 2070201"/>
                <a:gd name="connsiteX6" fmla="*/ 1221638 w 1404518"/>
                <a:gd name="connsiteY6" fmla="*/ 768096 h 2070201"/>
                <a:gd name="connsiteX7" fmla="*/ 1177747 w 1404518"/>
                <a:gd name="connsiteY7" fmla="*/ 965606 h 2070201"/>
                <a:gd name="connsiteX8" fmla="*/ 1024128 w 1404518"/>
                <a:gd name="connsiteY8" fmla="*/ 694944 h 2070201"/>
                <a:gd name="connsiteX9" fmla="*/ 921715 w 1404518"/>
                <a:gd name="connsiteY9" fmla="*/ 929030 h 2070201"/>
                <a:gd name="connsiteX10" fmla="*/ 877824 w 1404518"/>
                <a:gd name="connsiteY10" fmla="*/ 629107 h 2070201"/>
                <a:gd name="connsiteX11" fmla="*/ 709574 w 1404518"/>
                <a:gd name="connsiteY11" fmla="*/ 936345 h 2070201"/>
                <a:gd name="connsiteX12" fmla="*/ 526694 w 1404518"/>
                <a:gd name="connsiteY12" fmla="*/ 0 h 2070201"/>
                <a:gd name="connsiteX13" fmla="*/ 468172 w 1404518"/>
                <a:gd name="connsiteY13" fmla="*/ 1338681 h 2070201"/>
                <a:gd name="connsiteX14" fmla="*/ 321868 w 1404518"/>
                <a:gd name="connsiteY14" fmla="*/ 1287475 h 2070201"/>
                <a:gd name="connsiteX15" fmla="*/ 0 w 1404518"/>
                <a:gd name="connsiteY15" fmla="*/ 1053388 h 2070201"/>
                <a:gd name="connsiteX0" fmla="*/ 0 w 1404518"/>
                <a:gd name="connsiteY0" fmla="*/ 1053388 h 2070201"/>
                <a:gd name="connsiteX1" fmla="*/ 124358 w 1404518"/>
                <a:gd name="connsiteY1" fmla="*/ 1382572 h 2070201"/>
                <a:gd name="connsiteX2" fmla="*/ 292608 w 1404518"/>
                <a:gd name="connsiteY2" fmla="*/ 1741017 h 2070201"/>
                <a:gd name="connsiteX3" fmla="*/ 687628 w 1404518"/>
                <a:gd name="connsiteY3" fmla="*/ 2070201 h 2070201"/>
                <a:gd name="connsiteX4" fmla="*/ 1302105 w 1404518"/>
                <a:gd name="connsiteY4" fmla="*/ 2018995 h 2070201"/>
                <a:gd name="connsiteX5" fmla="*/ 1404518 w 1404518"/>
                <a:gd name="connsiteY5" fmla="*/ 1155801 h 2070201"/>
                <a:gd name="connsiteX6" fmla="*/ 1221638 w 1404518"/>
                <a:gd name="connsiteY6" fmla="*/ 768096 h 2070201"/>
                <a:gd name="connsiteX7" fmla="*/ 1177747 w 1404518"/>
                <a:gd name="connsiteY7" fmla="*/ 965606 h 2070201"/>
                <a:gd name="connsiteX8" fmla="*/ 1024128 w 1404518"/>
                <a:gd name="connsiteY8" fmla="*/ 694944 h 2070201"/>
                <a:gd name="connsiteX9" fmla="*/ 921715 w 1404518"/>
                <a:gd name="connsiteY9" fmla="*/ 929030 h 2070201"/>
                <a:gd name="connsiteX10" fmla="*/ 877824 w 1404518"/>
                <a:gd name="connsiteY10" fmla="*/ 629107 h 2070201"/>
                <a:gd name="connsiteX11" fmla="*/ 709574 w 1404518"/>
                <a:gd name="connsiteY11" fmla="*/ 936345 h 2070201"/>
                <a:gd name="connsiteX12" fmla="*/ 526694 w 1404518"/>
                <a:gd name="connsiteY12" fmla="*/ 0 h 2070201"/>
                <a:gd name="connsiteX13" fmla="*/ 468172 w 1404518"/>
                <a:gd name="connsiteY13" fmla="*/ 1338681 h 2070201"/>
                <a:gd name="connsiteX14" fmla="*/ 321868 w 1404518"/>
                <a:gd name="connsiteY14" fmla="*/ 1287475 h 2070201"/>
                <a:gd name="connsiteX15" fmla="*/ 0 w 1404518"/>
                <a:gd name="connsiteY15" fmla="*/ 1053388 h 2070201"/>
                <a:gd name="connsiteX0" fmla="*/ 0 w 1404518"/>
                <a:gd name="connsiteY0" fmla="*/ 1053388 h 2070201"/>
                <a:gd name="connsiteX1" fmla="*/ 124358 w 1404518"/>
                <a:gd name="connsiteY1" fmla="*/ 1382572 h 2070201"/>
                <a:gd name="connsiteX2" fmla="*/ 292608 w 1404518"/>
                <a:gd name="connsiteY2" fmla="*/ 1741017 h 2070201"/>
                <a:gd name="connsiteX3" fmla="*/ 687628 w 1404518"/>
                <a:gd name="connsiteY3" fmla="*/ 2070201 h 2070201"/>
                <a:gd name="connsiteX4" fmla="*/ 1331366 w 1404518"/>
                <a:gd name="connsiteY4" fmla="*/ 2055571 h 2070201"/>
                <a:gd name="connsiteX5" fmla="*/ 1404518 w 1404518"/>
                <a:gd name="connsiteY5" fmla="*/ 1155801 h 2070201"/>
                <a:gd name="connsiteX6" fmla="*/ 1221638 w 1404518"/>
                <a:gd name="connsiteY6" fmla="*/ 768096 h 2070201"/>
                <a:gd name="connsiteX7" fmla="*/ 1177747 w 1404518"/>
                <a:gd name="connsiteY7" fmla="*/ 965606 h 2070201"/>
                <a:gd name="connsiteX8" fmla="*/ 1024128 w 1404518"/>
                <a:gd name="connsiteY8" fmla="*/ 694944 h 2070201"/>
                <a:gd name="connsiteX9" fmla="*/ 921715 w 1404518"/>
                <a:gd name="connsiteY9" fmla="*/ 929030 h 2070201"/>
                <a:gd name="connsiteX10" fmla="*/ 877824 w 1404518"/>
                <a:gd name="connsiteY10" fmla="*/ 629107 h 2070201"/>
                <a:gd name="connsiteX11" fmla="*/ 709574 w 1404518"/>
                <a:gd name="connsiteY11" fmla="*/ 936345 h 2070201"/>
                <a:gd name="connsiteX12" fmla="*/ 526694 w 1404518"/>
                <a:gd name="connsiteY12" fmla="*/ 0 h 2070201"/>
                <a:gd name="connsiteX13" fmla="*/ 468172 w 1404518"/>
                <a:gd name="connsiteY13" fmla="*/ 1338681 h 2070201"/>
                <a:gd name="connsiteX14" fmla="*/ 321868 w 1404518"/>
                <a:gd name="connsiteY14" fmla="*/ 1287475 h 2070201"/>
                <a:gd name="connsiteX15" fmla="*/ 0 w 1404518"/>
                <a:gd name="connsiteY15" fmla="*/ 1053388 h 2070201"/>
                <a:gd name="connsiteX0" fmla="*/ 0 w 1404518"/>
                <a:gd name="connsiteY0" fmla="*/ 1053388 h 2070201"/>
                <a:gd name="connsiteX1" fmla="*/ 124358 w 1404518"/>
                <a:gd name="connsiteY1" fmla="*/ 1382572 h 2070201"/>
                <a:gd name="connsiteX2" fmla="*/ 292608 w 1404518"/>
                <a:gd name="connsiteY2" fmla="*/ 1741017 h 2070201"/>
                <a:gd name="connsiteX3" fmla="*/ 687628 w 1404518"/>
                <a:gd name="connsiteY3" fmla="*/ 2070201 h 2070201"/>
                <a:gd name="connsiteX4" fmla="*/ 1294790 w 1404518"/>
                <a:gd name="connsiteY4" fmla="*/ 2055571 h 2070201"/>
                <a:gd name="connsiteX5" fmla="*/ 1404518 w 1404518"/>
                <a:gd name="connsiteY5" fmla="*/ 1155801 h 2070201"/>
                <a:gd name="connsiteX6" fmla="*/ 1221638 w 1404518"/>
                <a:gd name="connsiteY6" fmla="*/ 768096 h 2070201"/>
                <a:gd name="connsiteX7" fmla="*/ 1177747 w 1404518"/>
                <a:gd name="connsiteY7" fmla="*/ 965606 h 2070201"/>
                <a:gd name="connsiteX8" fmla="*/ 1024128 w 1404518"/>
                <a:gd name="connsiteY8" fmla="*/ 694944 h 2070201"/>
                <a:gd name="connsiteX9" fmla="*/ 921715 w 1404518"/>
                <a:gd name="connsiteY9" fmla="*/ 929030 h 2070201"/>
                <a:gd name="connsiteX10" fmla="*/ 877824 w 1404518"/>
                <a:gd name="connsiteY10" fmla="*/ 629107 h 2070201"/>
                <a:gd name="connsiteX11" fmla="*/ 709574 w 1404518"/>
                <a:gd name="connsiteY11" fmla="*/ 936345 h 2070201"/>
                <a:gd name="connsiteX12" fmla="*/ 526694 w 1404518"/>
                <a:gd name="connsiteY12" fmla="*/ 0 h 2070201"/>
                <a:gd name="connsiteX13" fmla="*/ 468172 w 1404518"/>
                <a:gd name="connsiteY13" fmla="*/ 1338681 h 2070201"/>
                <a:gd name="connsiteX14" fmla="*/ 321868 w 1404518"/>
                <a:gd name="connsiteY14" fmla="*/ 1287475 h 2070201"/>
                <a:gd name="connsiteX15" fmla="*/ 0 w 1404518"/>
                <a:gd name="connsiteY15" fmla="*/ 1053388 h 2070201"/>
                <a:gd name="connsiteX0" fmla="*/ 0 w 1404518"/>
                <a:gd name="connsiteY0" fmla="*/ 1053388 h 2070201"/>
                <a:gd name="connsiteX1" fmla="*/ 124358 w 1404518"/>
                <a:gd name="connsiteY1" fmla="*/ 1382572 h 2070201"/>
                <a:gd name="connsiteX2" fmla="*/ 292608 w 1404518"/>
                <a:gd name="connsiteY2" fmla="*/ 1741017 h 2070201"/>
                <a:gd name="connsiteX3" fmla="*/ 687628 w 1404518"/>
                <a:gd name="connsiteY3" fmla="*/ 2070201 h 2070201"/>
                <a:gd name="connsiteX4" fmla="*/ 1294790 w 1404518"/>
                <a:gd name="connsiteY4" fmla="*/ 2055571 h 2070201"/>
                <a:gd name="connsiteX5" fmla="*/ 1404518 w 1404518"/>
                <a:gd name="connsiteY5" fmla="*/ 1155801 h 2070201"/>
                <a:gd name="connsiteX6" fmla="*/ 1221638 w 1404518"/>
                <a:gd name="connsiteY6" fmla="*/ 768096 h 2070201"/>
                <a:gd name="connsiteX7" fmla="*/ 1177747 w 1404518"/>
                <a:gd name="connsiteY7" fmla="*/ 965606 h 2070201"/>
                <a:gd name="connsiteX8" fmla="*/ 1024128 w 1404518"/>
                <a:gd name="connsiteY8" fmla="*/ 694944 h 2070201"/>
                <a:gd name="connsiteX9" fmla="*/ 921715 w 1404518"/>
                <a:gd name="connsiteY9" fmla="*/ 929030 h 2070201"/>
                <a:gd name="connsiteX10" fmla="*/ 877824 w 1404518"/>
                <a:gd name="connsiteY10" fmla="*/ 629107 h 2070201"/>
                <a:gd name="connsiteX11" fmla="*/ 709574 w 1404518"/>
                <a:gd name="connsiteY11" fmla="*/ 936345 h 2070201"/>
                <a:gd name="connsiteX12" fmla="*/ 526694 w 1404518"/>
                <a:gd name="connsiteY12" fmla="*/ 0 h 2070201"/>
                <a:gd name="connsiteX13" fmla="*/ 468172 w 1404518"/>
                <a:gd name="connsiteY13" fmla="*/ 1338681 h 2070201"/>
                <a:gd name="connsiteX14" fmla="*/ 321868 w 1404518"/>
                <a:gd name="connsiteY14" fmla="*/ 1287475 h 2070201"/>
                <a:gd name="connsiteX15" fmla="*/ 0 w 1404518"/>
                <a:gd name="connsiteY15" fmla="*/ 1053388 h 2070201"/>
                <a:gd name="connsiteX0" fmla="*/ 0 w 1413093"/>
                <a:gd name="connsiteY0" fmla="*/ 1053388 h 2070201"/>
                <a:gd name="connsiteX1" fmla="*/ 124358 w 1413093"/>
                <a:gd name="connsiteY1" fmla="*/ 1382572 h 2070201"/>
                <a:gd name="connsiteX2" fmla="*/ 292608 w 1413093"/>
                <a:gd name="connsiteY2" fmla="*/ 1741017 h 2070201"/>
                <a:gd name="connsiteX3" fmla="*/ 687628 w 1413093"/>
                <a:gd name="connsiteY3" fmla="*/ 2070201 h 2070201"/>
                <a:gd name="connsiteX4" fmla="*/ 1294790 w 1413093"/>
                <a:gd name="connsiteY4" fmla="*/ 2055571 h 2070201"/>
                <a:gd name="connsiteX5" fmla="*/ 1404518 w 1413093"/>
                <a:gd name="connsiteY5" fmla="*/ 1155801 h 2070201"/>
                <a:gd name="connsiteX6" fmla="*/ 1221638 w 1413093"/>
                <a:gd name="connsiteY6" fmla="*/ 768096 h 2070201"/>
                <a:gd name="connsiteX7" fmla="*/ 1177747 w 1413093"/>
                <a:gd name="connsiteY7" fmla="*/ 965606 h 2070201"/>
                <a:gd name="connsiteX8" fmla="*/ 1024128 w 1413093"/>
                <a:gd name="connsiteY8" fmla="*/ 694944 h 2070201"/>
                <a:gd name="connsiteX9" fmla="*/ 921715 w 1413093"/>
                <a:gd name="connsiteY9" fmla="*/ 929030 h 2070201"/>
                <a:gd name="connsiteX10" fmla="*/ 877824 w 1413093"/>
                <a:gd name="connsiteY10" fmla="*/ 629107 h 2070201"/>
                <a:gd name="connsiteX11" fmla="*/ 709574 w 1413093"/>
                <a:gd name="connsiteY11" fmla="*/ 936345 h 2070201"/>
                <a:gd name="connsiteX12" fmla="*/ 526694 w 1413093"/>
                <a:gd name="connsiteY12" fmla="*/ 0 h 2070201"/>
                <a:gd name="connsiteX13" fmla="*/ 468172 w 1413093"/>
                <a:gd name="connsiteY13" fmla="*/ 1338681 h 2070201"/>
                <a:gd name="connsiteX14" fmla="*/ 321868 w 1413093"/>
                <a:gd name="connsiteY14" fmla="*/ 1287475 h 2070201"/>
                <a:gd name="connsiteX15" fmla="*/ 0 w 1413093"/>
                <a:gd name="connsiteY15" fmla="*/ 1053388 h 2070201"/>
                <a:gd name="connsiteX0" fmla="*/ 0 w 1413093"/>
                <a:gd name="connsiteY0" fmla="*/ 1053388 h 2070201"/>
                <a:gd name="connsiteX1" fmla="*/ 124358 w 1413093"/>
                <a:gd name="connsiteY1" fmla="*/ 1382572 h 2070201"/>
                <a:gd name="connsiteX2" fmla="*/ 292608 w 1413093"/>
                <a:gd name="connsiteY2" fmla="*/ 1741017 h 2070201"/>
                <a:gd name="connsiteX3" fmla="*/ 687628 w 1413093"/>
                <a:gd name="connsiteY3" fmla="*/ 2070201 h 2070201"/>
                <a:gd name="connsiteX4" fmla="*/ 1294790 w 1413093"/>
                <a:gd name="connsiteY4" fmla="*/ 2055571 h 2070201"/>
                <a:gd name="connsiteX5" fmla="*/ 1404518 w 1413093"/>
                <a:gd name="connsiteY5" fmla="*/ 1155801 h 2070201"/>
                <a:gd name="connsiteX6" fmla="*/ 1221638 w 1413093"/>
                <a:gd name="connsiteY6" fmla="*/ 768096 h 2070201"/>
                <a:gd name="connsiteX7" fmla="*/ 1177747 w 1413093"/>
                <a:gd name="connsiteY7" fmla="*/ 965606 h 2070201"/>
                <a:gd name="connsiteX8" fmla="*/ 1024128 w 1413093"/>
                <a:gd name="connsiteY8" fmla="*/ 694944 h 2070201"/>
                <a:gd name="connsiteX9" fmla="*/ 921715 w 1413093"/>
                <a:gd name="connsiteY9" fmla="*/ 929030 h 2070201"/>
                <a:gd name="connsiteX10" fmla="*/ 877824 w 1413093"/>
                <a:gd name="connsiteY10" fmla="*/ 629107 h 2070201"/>
                <a:gd name="connsiteX11" fmla="*/ 709574 w 1413093"/>
                <a:gd name="connsiteY11" fmla="*/ 936345 h 2070201"/>
                <a:gd name="connsiteX12" fmla="*/ 526694 w 1413093"/>
                <a:gd name="connsiteY12" fmla="*/ 0 h 2070201"/>
                <a:gd name="connsiteX13" fmla="*/ 468172 w 1413093"/>
                <a:gd name="connsiteY13" fmla="*/ 1338681 h 2070201"/>
                <a:gd name="connsiteX14" fmla="*/ 321868 w 1413093"/>
                <a:gd name="connsiteY14" fmla="*/ 1287475 h 2070201"/>
                <a:gd name="connsiteX15" fmla="*/ 0 w 1413093"/>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1024128 w 1404608"/>
                <a:gd name="connsiteY8" fmla="*/ 694944 h 2070201"/>
                <a:gd name="connsiteX9" fmla="*/ 921715 w 1404608"/>
                <a:gd name="connsiteY9" fmla="*/ 929030 h 2070201"/>
                <a:gd name="connsiteX10" fmla="*/ 877824 w 1404608"/>
                <a:gd name="connsiteY10" fmla="*/ 629107 h 2070201"/>
                <a:gd name="connsiteX11" fmla="*/ 709574 w 1404608"/>
                <a:gd name="connsiteY11" fmla="*/ 936345 h 2070201"/>
                <a:gd name="connsiteX12" fmla="*/ 526694 w 1404608"/>
                <a:gd name="connsiteY12" fmla="*/ 0 h 2070201"/>
                <a:gd name="connsiteX13" fmla="*/ 468172 w 1404608"/>
                <a:gd name="connsiteY13" fmla="*/ 1338681 h 2070201"/>
                <a:gd name="connsiteX14" fmla="*/ 321868 w 1404608"/>
                <a:gd name="connsiteY14" fmla="*/ 1287475 h 2070201"/>
                <a:gd name="connsiteX15" fmla="*/ 0 w 1404608"/>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1024128 w 1404608"/>
                <a:gd name="connsiteY8" fmla="*/ 694944 h 2070201"/>
                <a:gd name="connsiteX9" fmla="*/ 921715 w 1404608"/>
                <a:gd name="connsiteY9" fmla="*/ 929030 h 2070201"/>
                <a:gd name="connsiteX10" fmla="*/ 877824 w 1404608"/>
                <a:gd name="connsiteY10" fmla="*/ 629107 h 2070201"/>
                <a:gd name="connsiteX11" fmla="*/ 709574 w 1404608"/>
                <a:gd name="connsiteY11" fmla="*/ 936345 h 2070201"/>
                <a:gd name="connsiteX12" fmla="*/ 526694 w 1404608"/>
                <a:gd name="connsiteY12" fmla="*/ 0 h 2070201"/>
                <a:gd name="connsiteX13" fmla="*/ 468172 w 1404608"/>
                <a:gd name="connsiteY13" fmla="*/ 1338681 h 2070201"/>
                <a:gd name="connsiteX14" fmla="*/ 321868 w 1404608"/>
                <a:gd name="connsiteY14" fmla="*/ 1287475 h 2070201"/>
                <a:gd name="connsiteX15" fmla="*/ 0 w 1404608"/>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1024128 w 1404608"/>
                <a:gd name="connsiteY8" fmla="*/ 694944 h 2070201"/>
                <a:gd name="connsiteX9" fmla="*/ 921715 w 1404608"/>
                <a:gd name="connsiteY9" fmla="*/ 929030 h 2070201"/>
                <a:gd name="connsiteX10" fmla="*/ 877824 w 1404608"/>
                <a:gd name="connsiteY10" fmla="*/ 629107 h 2070201"/>
                <a:gd name="connsiteX11" fmla="*/ 709574 w 1404608"/>
                <a:gd name="connsiteY11" fmla="*/ 936345 h 2070201"/>
                <a:gd name="connsiteX12" fmla="*/ 526694 w 1404608"/>
                <a:gd name="connsiteY12" fmla="*/ 0 h 2070201"/>
                <a:gd name="connsiteX13" fmla="*/ 468172 w 1404608"/>
                <a:gd name="connsiteY13" fmla="*/ 1338681 h 2070201"/>
                <a:gd name="connsiteX14" fmla="*/ 321868 w 1404608"/>
                <a:gd name="connsiteY14" fmla="*/ 1287475 h 2070201"/>
                <a:gd name="connsiteX15" fmla="*/ 0 w 1404608"/>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1024128 w 1404608"/>
                <a:gd name="connsiteY8" fmla="*/ 694944 h 2070201"/>
                <a:gd name="connsiteX9" fmla="*/ 921715 w 1404608"/>
                <a:gd name="connsiteY9" fmla="*/ 929030 h 2070201"/>
                <a:gd name="connsiteX10" fmla="*/ 877824 w 1404608"/>
                <a:gd name="connsiteY10" fmla="*/ 629107 h 2070201"/>
                <a:gd name="connsiteX11" fmla="*/ 709574 w 1404608"/>
                <a:gd name="connsiteY11" fmla="*/ 936345 h 2070201"/>
                <a:gd name="connsiteX12" fmla="*/ 526694 w 1404608"/>
                <a:gd name="connsiteY12" fmla="*/ 0 h 2070201"/>
                <a:gd name="connsiteX13" fmla="*/ 468172 w 1404608"/>
                <a:gd name="connsiteY13" fmla="*/ 1338681 h 2070201"/>
                <a:gd name="connsiteX14" fmla="*/ 321868 w 1404608"/>
                <a:gd name="connsiteY14" fmla="*/ 1287475 h 2070201"/>
                <a:gd name="connsiteX15" fmla="*/ 0 w 1404608"/>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980236 w 1404608"/>
                <a:gd name="connsiteY8" fmla="*/ 694944 h 2070201"/>
                <a:gd name="connsiteX9" fmla="*/ 921715 w 1404608"/>
                <a:gd name="connsiteY9" fmla="*/ 929030 h 2070201"/>
                <a:gd name="connsiteX10" fmla="*/ 877824 w 1404608"/>
                <a:gd name="connsiteY10" fmla="*/ 629107 h 2070201"/>
                <a:gd name="connsiteX11" fmla="*/ 709574 w 1404608"/>
                <a:gd name="connsiteY11" fmla="*/ 936345 h 2070201"/>
                <a:gd name="connsiteX12" fmla="*/ 526694 w 1404608"/>
                <a:gd name="connsiteY12" fmla="*/ 0 h 2070201"/>
                <a:gd name="connsiteX13" fmla="*/ 468172 w 1404608"/>
                <a:gd name="connsiteY13" fmla="*/ 1338681 h 2070201"/>
                <a:gd name="connsiteX14" fmla="*/ 321868 w 1404608"/>
                <a:gd name="connsiteY14" fmla="*/ 1287475 h 2070201"/>
                <a:gd name="connsiteX15" fmla="*/ 0 w 1404608"/>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980236 w 1404608"/>
                <a:gd name="connsiteY8" fmla="*/ 694944 h 2070201"/>
                <a:gd name="connsiteX9" fmla="*/ 921715 w 1404608"/>
                <a:gd name="connsiteY9" fmla="*/ 929030 h 2070201"/>
                <a:gd name="connsiteX10" fmla="*/ 877824 w 1404608"/>
                <a:gd name="connsiteY10" fmla="*/ 629107 h 2070201"/>
                <a:gd name="connsiteX11" fmla="*/ 709574 w 1404608"/>
                <a:gd name="connsiteY11" fmla="*/ 936345 h 2070201"/>
                <a:gd name="connsiteX12" fmla="*/ 526694 w 1404608"/>
                <a:gd name="connsiteY12" fmla="*/ 0 h 2070201"/>
                <a:gd name="connsiteX13" fmla="*/ 468172 w 1404608"/>
                <a:gd name="connsiteY13" fmla="*/ 1338681 h 2070201"/>
                <a:gd name="connsiteX14" fmla="*/ 321868 w 1404608"/>
                <a:gd name="connsiteY14" fmla="*/ 1287475 h 2070201"/>
                <a:gd name="connsiteX15" fmla="*/ 0 w 1404608"/>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980236 w 1404608"/>
                <a:gd name="connsiteY8" fmla="*/ 694944 h 2070201"/>
                <a:gd name="connsiteX9" fmla="*/ 921715 w 1404608"/>
                <a:gd name="connsiteY9" fmla="*/ 929030 h 2070201"/>
                <a:gd name="connsiteX10" fmla="*/ 790042 w 1404608"/>
                <a:gd name="connsiteY10" fmla="*/ 599846 h 2070201"/>
                <a:gd name="connsiteX11" fmla="*/ 709574 w 1404608"/>
                <a:gd name="connsiteY11" fmla="*/ 936345 h 2070201"/>
                <a:gd name="connsiteX12" fmla="*/ 526694 w 1404608"/>
                <a:gd name="connsiteY12" fmla="*/ 0 h 2070201"/>
                <a:gd name="connsiteX13" fmla="*/ 468172 w 1404608"/>
                <a:gd name="connsiteY13" fmla="*/ 1338681 h 2070201"/>
                <a:gd name="connsiteX14" fmla="*/ 321868 w 1404608"/>
                <a:gd name="connsiteY14" fmla="*/ 1287475 h 2070201"/>
                <a:gd name="connsiteX15" fmla="*/ 0 w 1404608"/>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980236 w 1404608"/>
                <a:gd name="connsiteY8" fmla="*/ 694944 h 2070201"/>
                <a:gd name="connsiteX9" fmla="*/ 921715 w 1404608"/>
                <a:gd name="connsiteY9" fmla="*/ 929030 h 2070201"/>
                <a:gd name="connsiteX10" fmla="*/ 738836 w 1404608"/>
                <a:gd name="connsiteY10" fmla="*/ 592531 h 2070201"/>
                <a:gd name="connsiteX11" fmla="*/ 709574 w 1404608"/>
                <a:gd name="connsiteY11" fmla="*/ 936345 h 2070201"/>
                <a:gd name="connsiteX12" fmla="*/ 526694 w 1404608"/>
                <a:gd name="connsiteY12" fmla="*/ 0 h 2070201"/>
                <a:gd name="connsiteX13" fmla="*/ 468172 w 1404608"/>
                <a:gd name="connsiteY13" fmla="*/ 1338681 h 2070201"/>
                <a:gd name="connsiteX14" fmla="*/ 321868 w 1404608"/>
                <a:gd name="connsiteY14" fmla="*/ 1287475 h 2070201"/>
                <a:gd name="connsiteX15" fmla="*/ 0 w 1404608"/>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980236 w 1404608"/>
                <a:gd name="connsiteY8" fmla="*/ 694944 h 2070201"/>
                <a:gd name="connsiteX9" fmla="*/ 921715 w 1404608"/>
                <a:gd name="connsiteY9" fmla="*/ 929030 h 2070201"/>
                <a:gd name="connsiteX10" fmla="*/ 738836 w 1404608"/>
                <a:gd name="connsiteY10" fmla="*/ 592531 h 2070201"/>
                <a:gd name="connsiteX11" fmla="*/ 709574 w 1404608"/>
                <a:gd name="connsiteY11" fmla="*/ 936345 h 2070201"/>
                <a:gd name="connsiteX12" fmla="*/ 526694 w 1404608"/>
                <a:gd name="connsiteY12" fmla="*/ 0 h 2070201"/>
                <a:gd name="connsiteX13" fmla="*/ 468172 w 1404608"/>
                <a:gd name="connsiteY13" fmla="*/ 1338681 h 2070201"/>
                <a:gd name="connsiteX14" fmla="*/ 321868 w 1404608"/>
                <a:gd name="connsiteY14" fmla="*/ 1287475 h 2070201"/>
                <a:gd name="connsiteX15" fmla="*/ 0 w 1404608"/>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980236 w 1404608"/>
                <a:gd name="connsiteY8" fmla="*/ 694944 h 2070201"/>
                <a:gd name="connsiteX9" fmla="*/ 921715 w 1404608"/>
                <a:gd name="connsiteY9" fmla="*/ 929030 h 2070201"/>
                <a:gd name="connsiteX10" fmla="*/ 738836 w 1404608"/>
                <a:gd name="connsiteY10" fmla="*/ 592531 h 2070201"/>
                <a:gd name="connsiteX11" fmla="*/ 709574 w 1404608"/>
                <a:gd name="connsiteY11" fmla="*/ 936345 h 2070201"/>
                <a:gd name="connsiteX12" fmla="*/ 702259 w 1404608"/>
                <a:gd name="connsiteY12" fmla="*/ 629107 h 2070201"/>
                <a:gd name="connsiteX13" fmla="*/ 526694 w 1404608"/>
                <a:gd name="connsiteY13" fmla="*/ 0 h 2070201"/>
                <a:gd name="connsiteX14" fmla="*/ 468172 w 1404608"/>
                <a:gd name="connsiteY14" fmla="*/ 1338681 h 2070201"/>
                <a:gd name="connsiteX15" fmla="*/ 321868 w 1404608"/>
                <a:gd name="connsiteY15" fmla="*/ 1287475 h 2070201"/>
                <a:gd name="connsiteX16" fmla="*/ 0 w 1404608"/>
                <a:gd name="connsiteY16" fmla="*/ 1053388 h 2070201"/>
                <a:gd name="connsiteX0" fmla="*/ 0 w 1404608"/>
                <a:gd name="connsiteY0" fmla="*/ 1056935 h 2073748"/>
                <a:gd name="connsiteX1" fmla="*/ 124358 w 1404608"/>
                <a:gd name="connsiteY1" fmla="*/ 1386119 h 2073748"/>
                <a:gd name="connsiteX2" fmla="*/ 292608 w 1404608"/>
                <a:gd name="connsiteY2" fmla="*/ 1744564 h 2073748"/>
                <a:gd name="connsiteX3" fmla="*/ 687628 w 1404608"/>
                <a:gd name="connsiteY3" fmla="*/ 2073748 h 2073748"/>
                <a:gd name="connsiteX4" fmla="*/ 1294790 w 1404608"/>
                <a:gd name="connsiteY4" fmla="*/ 2059118 h 2073748"/>
                <a:gd name="connsiteX5" fmla="*/ 1404518 w 1404608"/>
                <a:gd name="connsiteY5" fmla="*/ 1159348 h 2073748"/>
                <a:gd name="connsiteX6" fmla="*/ 1221638 w 1404608"/>
                <a:gd name="connsiteY6" fmla="*/ 771643 h 2073748"/>
                <a:gd name="connsiteX7" fmla="*/ 1177747 w 1404608"/>
                <a:gd name="connsiteY7" fmla="*/ 969153 h 2073748"/>
                <a:gd name="connsiteX8" fmla="*/ 980236 w 1404608"/>
                <a:gd name="connsiteY8" fmla="*/ 698491 h 2073748"/>
                <a:gd name="connsiteX9" fmla="*/ 921715 w 1404608"/>
                <a:gd name="connsiteY9" fmla="*/ 932577 h 2073748"/>
                <a:gd name="connsiteX10" fmla="*/ 738836 w 1404608"/>
                <a:gd name="connsiteY10" fmla="*/ 596078 h 2073748"/>
                <a:gd name="connsiteX11" fmla="*/ 709574 w 1404608"/>
                <a:gd name="connsiteY11" fmla="*/ 939892 h 2073748"/>
                <a:gd name="connsiteX12" fmla="*/ 526694 w 1404608"/>
                <a:gd name="connsiteY12" fmla="*/ 3547 h 2073748"/>
                <a:gd name="connsiteX13" fmla="*/ 468172 w 1404608"/>
                <a:gd name="connsiteY13" fmla="*/ 1342228 h 2073748"/>
                <a:gd name="connsiteX14" fmla="*/ 321868 w 1404608"/>
                <a:gd name="connsiteY14" fmla="*/ 1291022 h 2073748"/>
                <a:gd name="connsiteX15" fmla="*/ 0 w 1404608"/>
                <a:gd name="connsiteY15" fmla="*/ 1056935 h 2073748"/>
                <a:gd name="connsiteX0" fmla="*/ 0 w 1404608"/>
                <a:gd name="connsiteY0" fmla="*/ 1056935 h 2073748"/>
                <a:gd name="connsiteX1" fmla="*/ 124358 w 1404608"/>
                <a:gd name="connsiteY1" fmla="*/ 1386119 h 2073748"/>
                <a:gd name="connsiteX2" fmla="*/ 292608 w 1404608"/>
                <a:gd name="connsiteY2" fmla="*/ 1744564 h 2073748"/>
                <a:gd name="connsiteX3" fmla="*/ 687628 w 1404608"/>
                <a:gd name="connsiteY3" fmla="*/ 2073748 h 2073748"/>
                <a:gd name="connsiteX4" fmla="*/ 1294790 w 1404608"/>
                <a:gd name="connsiteY4" fmla="*/ 2059118 h 2073748"/>
                <a:gd name="connsiteX5" fmla="*/ 1404518 w 1404608"/>
                <a:gd name="connsiteY5" fmla="*/ 1159348 h 2073748"/>
                <a:gd name="connsiteX6" fmla="*/ 1221638 w 1404608"/>
                <a:gd name="connsiteY6" fmla="*/ 771643 h 2073748"/>
                <a:gd name="connsiteX7" fmla="*/ 1177747 w 1404608"/>
                <a:gd name="connsiteY7" fmla="*/ 969153 h 2073748"/>
                <a:gd name="connsiteX8" fmla="*/ 980236 w 1404608"/>
                <a:gd name="connsiteY8" fmla="*/ 698491 h 2073748"/>
                <a:gd name="connsiteX9" fmla="*/ 921715 w 1404608"/>
                <a:gd name="connsiteY9" fmla="*/ 932577 h 2073748"/>
                <a:gd name="connsiteX10" fmla="*/ 738836 w 1404608"/>
                <a:gd name="connsiteY10" fmla="*/ 596078 h 2073748"/>
                <a:gd name="connsiteX11" fmla="*/ 709574 w 1404608"/>
                <a:gd name="connsiteY11" fmla="*/ 939892 h 2073748"/>
                <a:gd name="connsiteX12" fmla="*/ 526694 w 1404608"/>
                <a:gd name="connsiteY12" fmla="*/ 3547 h 2073748"/>
                <a:gd name="connsiteX13" fmla="*/ 468172 w 1404608"/>
                <a:gd name="connsiteY13" fmla="*/ 1342228 h 2073748"/>
                <a:gd name="connsiteX14" fmla="*/ 321868 w 1404608"/>
                <a:gd name="connsiteY14" fmla="*/ 1291022 h 2073748"/>
                <a:gd name="connsiteX15" fmla="*/ 0 w 1404608"/>
                <a:gd name="connsiteY15" fmla="*/ 1056935 h 2073748"/>
                <a:gd name="connsiteX0" fmla="*/ 0 w 1404608"/>
                <a:gd name="connsiteY0" fmla="*/ 1056935 h 2073748"/>
                <a:gd name="connsiteX1" fmla="*/ 124358 w 1404608"/>
                <a:gd name="connsiteY1" fmla="*/ 1386119 h 2073748"/>
                <a:gd name="connsiteX2" fmla="*/ 292608 w 1404608"/>
                <a:gd name="connsiteY2" fmla="*/ 1744564 h 2073748"/>
                <a:gd name="connsiteX3" fmla="*/ 687628 w 1404608"/>
                <a:gd name="connsiteY3" fmla="*/ 2073748 h 2073748"/>
                <a:gd name="connsiteX4" fmla="*/ 1294790 w 1404608"/>
                <a:gd name="connsiteY4" fmla="*/ 2059118 h 2073748"/>
                <a:gd name="connsiteX5" fmla="*/ 1404518 w 1404608"/>
                <a:gd name="connsiteY5" fmla="*/ 1159348 h 2073748"/>
                <a:gd name="connsiteX6" fmla="*/ 1221638 w 1404608"/>
                <a:gd name="connsiteY6" fmla="*/ 771643 h 2073748"/>
                <a:gd name="connsiteX7" fmla="*/ 1177747 w 1404608"/>
                <a:gd name="connsiteY7" fmla="*/ 969153 h 2073748"/>
                <a:gd name="connsiteX8" fmla="*/ 980236 w 1404608"/>
                <a:gd name="connsiteY8" fmla="*/ 698491 h 2073748"/>
                <a:gd name="connsiteX9" fmla="*/ 921715 w 1404608"/>
                <a:gd name="connsiteY9" fmla="*/ 932577 h 2073748"/>
                <a:gd name="connsiteX10" fmla="*/ 738836 w 1404608"/>
                <a:gd name="connsiteY10" fmla="*/ 596078 h 2073748"/>
                <a:gd name="connsiteX11" fmla="*/ 709574 w 1404608"/>
                <a:gd name="connsiteY11" fmla="*/ 939892 h 2073748"/>
                <a:gd name="connsiteX12" fmla="*/ 526694 w 1404608"/>
                <a:gd name="connsiteY12" fmla="*/ 3547 h 2073748"/>
                <a:gd name="connsiteX13" fmla="*/ 468172 w 1404608"/>
                <a:gd name="connsiteY13" fmla="*/ 1342228 h 2073748"/>
                <a:gd name="connsiteX14" fmla="*/ 321868 w 1404608"/>
                <a:gd name="connsiteY14" fmla="*/ 1291022 h 2073748"/>
                <a:gd name="connsiteX15" fmla="*/ 0 w 1404608"/>
                <a:gd name="connsiteY15" fmla="*/ 1056935 h 2073748"/>
                <a:gd name="connsiteX0" fmla="*/ 0 w 1404608"/>
                <a:gd name="connsiteY0" fmla="*/ 1058942 h 2075755"/>
                <a:gd name="connsiteX1" fmla="*/ 124358 w 1404608"/>
                <a:gd name="connsiteY1" fmla="*/ 1388126 h 2075755"/>
                <a:gd name="connsiteX2" fmla="*/ 292608 w 1404608"/>
                <a:gd name="connsiteY2" fmla="*/ 1746571 h 2075755"/>
                <a:gd name="connsiteX3" fmla="*/ 687628 w 1404608"/>
                <a:gd name="connsiteY3" fmla="*/ 2075755 h 2075755"/>
                <a:gd name="connsiteX4" fmla="*/ 1294790 w 1404608"/>
                <a:gd name="connsiteY4" fmla="*/ 2061125 h 2075755"/>
                <a:gd name="connsiteX5" fmla="*/ 1404518 w 1404608"/>
                <a:gd name="connsiteY5" fmla="*/ 1161355 h 2075755"/>
                <a:gd name="connsiteX6" fmla="*/ 1221638 w 1404608"/>
                <a:gd name="connsiteY6" fmla="*/ 773650 h 2075755"/>
                <a:gd name="connsiteX7" fmla="*/ 1177747 w 1404608"/>
                <a:gd name="connsiteY7" fmla="*/ 971160 h 2075755"/>
                <a:gd name="connsiteX8" fmla="*/ 980236 w 1404608"/>
                <a:gd name="connsiteY8" fmla="*/ 700498 h 2075755"/>
                <a:gd name="connsiteX9" fmla="*/ 921715 w 1404608"/>
                <a:gd name="connsiteY9" fmla="*/ 934584 h 2075755"/>
                <a:gd name="connsiteX10" fmla="*/ 738836 w 1404608"/>
                <a:gd name="connsiteY10" fmla="*/ 598085 h 2075755"/>
                <a:gd name="connsiteX11" fmla="*/ 709574 w 1404608"/>
                <a:gd name="connsiteY11" fmla="*/ 941899 h 2075755"/>
                <a:gd name="connsiteX12" fmla="*/ 526694 w 1404608"/>
                <a:gd name="connsiteY12" fmla="*/ 5554 h 2075755"/>
                <a:gd name="connsiteX13" fmla="*/ 468172 w 1404608"/>
                <a:gd name="connsiteY13" fmla="*/ 1344235 h 2075755"/>
                <a:gd name="connsiteX14" fmla="*/ 321868 w 1404608"/>
                <a:gd name="connsiteY14" fmla="*/ 1293029 h 2075755"/>
                <a:gd name="connsiteX15" fmla="*/ 0 w 1404608"/>
                <a:gd name="connsiteY15" fmla="*/ 1058942 h 2075755"/>
                <a:gd name="connsiteX0" fmla="*/ 0 w 1404608"/>
                <a:gd name="connsiteY0" fmla="*/ 1029958 h 2046771"/>
                <a:gd name="connsiteX1" fmla="*/ 124358 w 1404608"/>
                <a:gd name="connsiteY1" fmla="*/ 1359142 h 2046771"/>
                <a:gd name="connsiteX2" fmla="*/ 292608 w 1404608"/>
                <a:gd name="connsiteY2" fmla="*/ 1717587 h 2046771"/>
                <a:gd name="connsiteX3" fmla="*/ 687628 w 1404608"/>
                <a:gd name="connsiteY3" fmla="*/ 2046771 h 2046771"/>
                <a:gd name="connsiteX4" fmla="*/ 1294790 w 1404608"/>
                <a:gd name="connsiteY4" fmla="*/ 2032141 h 2046771"/>
                <a:gd name="connsiteX5" fmla="*/ 1404518 w 1404608"/>
                <a:gd name="connsiteY5" fmla="*/ 1132371 h 2046771"/>
                <a:gd name="connsiteX6" fmla="*/ 1221638 w 1404608"/>
                <a:gd name="connsiteY6" fmla="*/ 744666 h 2046771"/>
                <a:gd name="connsiteX7" fmla="*/ 1177747 w 1404608"/>
                <a:gd name="connsiteY7" fmla="*/ 942176 h 2046771"/>
                <a:gd name="connsiteX8" fmla="*/ 980236 w 1404608"/>
                <a:gd name="connsiteY8" fmla="*/ 671514 h 2046771"/>
                <a:gd name="connsiteX9" fmla="*/ 921715 w 1404608"/>
                <a:gd name="connsiteY9" fmla="*/ 905600 h 2046771"/>
                <a:gd name="connsiteX10" fmla="*/ 738836 w 1404608"/>
                <a:gd name="connsiteY10" fmla="*/ 569101 h 2046771"/>
                <a:gd name="connsiteX11" fmla="*/ 709574 w 1404608"/>
                <a:gd name="connsiteY11" fmla="*/ 912915 h 2046771"/>
                <a:gd name="connsiteX12" fmla="*/ 526694 w 1404608"/>
                <a:gd name="connsiteY12" fmla="*/ 5831 h 2046771"/>
                <a:gd name="connsiteX13" fmla="*/ 468172 w 1404608"/>
                <a:gd name="connsiteY13" fmla="*/ 1315251 h 2046771"/>
                <a:gd name="connsiteX14" fmla="*/ 321868 w 1404608"/>
                <a:gd name="connsiteY14" fmla="*/ 1264045 h 2046771"/>
                <a:gd name="connsiteX15" fmla="*/ 0 w 1404608"/>
                <a:gd name="connsiteY15" fmla="*/ 1029958 h 2046771"/>
                <a:gd name="connsiteX0" fmla="*/ 0 w 1404608"/>
                <a:gd name="connsiteY0" fmla="*/ 1024127 h 2040940"/>
                <a:gd name="connsiteX1" fmla="*/ 124358 w 1404608"/>
                <a:gd name="connsiteY1" fmla="*/ 1353311 h 2040940"/>
                <a:gd name="connsiteX2" fmla="*/ 292608 w 1404608"/>
                <a:gd name="connsiteY2" fmla="*/ 1711756 h 2040940"/>
                <a:gd name="connsiteX3" fmla="*/ 687628 w 1404608"/>
                <a:gd name="connsiteY3" fmla="*/ 2040940 h 2040940"/>
                <a:gd name="connsiteX4" fmla="*/ 1294790 w 1404608"/>
                <a:gd name="connsiteY4" fmla="*/ 2026310 h 2040940"/>
                <a:gd name="connsiteX5" fmla="*/ 1404518 w 1404608"/>
                <a:gd name="connsiteY5" fmla="*/ 1126540 h 2040940"/>
                <a:gd name="connsiteX6" fmla="*/ 1221638 w 1404608"/>
                <a:gd name="connsiteY6" fmla="*/ 738835 h 2040940"/>
                <a:gd name="connsiteX7" fmla="*/ 1177747 w 1404608"/>
                <a:gd name="connsiteY7" fmla="*/ 936345 h 2040940"/>
                <a:gd name="connsiteX8" fmla="*/ 980236 w 1404608"/>
                <a:gd name="connsiteY8" fmla="*/ 665683 h 2040940"/>
                <a:gd name="connsiteX9" fmla="*/ 921715 w 1404608"/>
                <a:gd name="connsiteY9" fmla="*/ 899769 h 2040940"/>
                <a:gd name="connsiteX10" fmla="*/ 738836 w 1404608"/>
                <a:gd name="connsiteY10" fmla="*/ 563270 h 2040940"/>
                <a:gd name="connsiteX11" fmla="*/ 709574 w 1404608"/>
                <a:gd name="connsiteY11" fmla="*/ 907084 h 2040940"/>
                <a:gd name="connsiteX12" fmla="*/ 526694 w 1404608"/>
                <a:gd name="connsiteY12" fmla="*/ 0 h 2040940"/>
                <a:gd name="connsiteX13" fmla="*/ 468172 w 1404608"/>
                <a:gd name="connsiteY13" fmla="*/ 1309420 h 2040940"/>
                <a:gd name="connsiteX14" fmla="*/ 321868 w 1404608"/>
                <a:gd name="connsiteY14" fmla="*/ 1258214 h 2040940"/>
                <a:gd name="connsiteX15" fmla="*/ 0 w 1404608"/>
                <a:gd name="connsiteY15" fmla="*/ 1024127 h 2040940"/>
                <a:gd name="connsiteX0" fmla="*/ 0 w 1404608"/>
                <a:gd name="connsiteY0" fmla="*/ 1024614 h 2041427"/>
                <a:gd name="connsiteX1" fmla="*/ 124358 w 1404608"/>
                <a:gd name="connsiteY1" fmla="*/ 1353798 h 2041427"/>
                <a:gd name="connsiteX2" fmla="*/ 292608 w 1404608"/>
                <a:gd name="connsiteY2" fmla="*/ 1712243 h 2041427"/>
                <a:gd name="connsiteX3" fmla="*/ 687628 w 1404608"/>
                <a:gd name="connsiteY3" fmla="*/ 2041427 h 2041427"/>
                <a:gd name="connsiteX4" fmla="*/ 1294790 w 1404608"/>
                <a:gd name="connsiteY4" fmla="*/ 2026797 h 2041427"/>
                <a:gd name="connsiteX5" fmla="*/ 1404518 w 1404608"/>
                <a:gd name="connsiteY5" fmla="*/ 1127027 h 2041427"/>
                <a:gd name="connsiteX6" fmla="*/ 1221638 w 1404608"/>
                <a:gd name="connsiteY6" fmla="*/ 739322 h 2041427"/>
                <a:gd name="connsiteX7" fmla="*/ 1177747 w 1404608"/>
                <a:gd name="connsiteY7" fmla="*/ 936832 h 2041427"/>
                <a:gd name="connsiteX8" fmla="*/ 980236 w 1404608"/>
                <a:gd name="connsiteY8" fmla="*/ 666170 h 2041427"/>
                <a:gd name="connsiteX9" fmla="*/ 921715 w 1404608"/>
                <a:gd name="connsiteY9" fmla="*/ 900256 h 2041427"/>
                <a:gd name="connsiteX10" fmla="*/ 738836 w 1404608"/>
                <a:gd name="connsiteY10" fmla="*/ 563757 h 2041427"/>
                <a:gd name="connsiteX11" fmla="*/ 709574 w 1404608"/>
                <a:gd name="connsiteY11" fmla="*/ 907571 h 2041427"/>
                <a:gd name="connsiteX12" fmla="*/ 526694 w 1404608"/>
                <a:gd name="connsiteY12" fmla="*/ 487 h 2041427"/>
                <a:gd name="connsiteX13" fmla="*/ 468172 w 1404608"/>
                <a:gd name="connsiteY13" fmla="*/ 1309907 h 2041427"/>
                <a:gd name="connsiteX14" fmla="*/ 321868 w 1404608"/>
                <a:gd name="connsiteY14" fmla="*/ 1258701 h 2041427"/>
                <a:gd name="connsiteX15" fmla="*/ 0 w 1404608"/>
                <a:gd name="connsiteY15" fmla="*/ 1024614 h 2041427"/>
                <a:gd name="connsiteX0" fmla="*/ 0 w 1404608"/>
                <a:gd name="connsiteY0" fmla="*/ 1024614 h 2041427"/>
                <a:gd name="connsiteX1" fmla="*/ 124358 w 1404608"/>
                <a:gd name="connsiteY1" fmla="*/ 1353798 h 2041427"/>
                <a:gd name="connsiteX2" fmla="*/ 292608 w 1404608"/>
                <a:gd name="connsiteY2" fmla="*/ 1712243 h 2041427"/>
                <a:gd name="connsiteX3" fmla="*/ 687628 w 1404608"/>
                <a:gd name="connsiteY3" fmla="*/ 2041427 h 2041427"/>
                <a:gd name="connsiteX4" fmla="*/ 1294790 w 1404608"/>
                <a:gd name="connsiteY4" fmla="*/ 2026797 h 2041427"/>
                <a:gd name="connsiteX5" fmla="*/ 1404518 w 1404608"/>
                <a:gd name="connsiteY5" fmla="*/ 1127027 h 2041427"/>
                <a:gd name="connsiteX6" fmla="*/ 1221638 w 1404608"/>
                <a:gd name="connsiteY6" fmla="*/ 739322 h 2041427"/>
                <a:gd name="connsiteX7" fmla="*/ 1177747 w 1404608"/>
                <a:gd name="connsiteY7" fmla="*/ 936832 h 2041427"/>
                <a:gd name="connsiteX8" fmla="*/ 980236 w 1404608"/>
                <a:gd name="connsiteY8" fmla="*/ 666170 h 2041427"/>
                <a:gd name="connsiteX9" fmla="*/ 921715 w 1404608"/>
                <a:gd name="connsiteY9" fmla="*/ 900256 h 2041427"/>
                <a:gd name="connsiteX10" fmla="*/ 738836 w 1404608"/>
                <a:gd name="connsiteY10" fmla="*/ 563757 h 2041427"/>
                <a:gd name="connsiteX11" fmla="*/ 709574 w 1404608"/>
                <a:gd name="connsiteY11" fmla="*/ 907571 h 2041427"/>
                <a:gd name="connsiteX12" fmla="*/ 526694 w 1404608"/>
                <a:gd name="connsiteY12" fmla="*/ 487 h 2041427"/>
                <a:gd name="connsiteX13" fmla="*/ 468172 w 1404608"/>
                <a:gd name="connsiteY13" fmla="*/ 1309907 h 2041427"/>
                <a:gd name="connsiteX14" fmla="*/ 321868 w 1404608"/>
                <a:gd name="connsiteY14" fmla="*/ 1258701 h 2041427"/>
                <a:gd name="connsiteX15" fmla="*/ 0 w 1404608"/>
                <a:gd name="connsiteY15" fmla="*/ 1024614 h 2041427"/>
                <a:gd name="connsiteX0" fmla="*/ 0 w 1404608"/>
                <a:gd name="connsiteY0" fmla="*/ 1024370 h 2041183"/>
                <a:gd name="connsiteX1" fmla="*/ 124358 w 1404608"/>
                <a:gd name="connsiteY1" fmla="*/ 1353554 h 2041183"/>
                <a:gd name="connsiteX2" fmla="*/ 292608 w 1404608"/>
                <a:gd name="connsiteY2" fmla="*/ 1711999 h 2041183"/>
                <a:gd name="connsiteX3" fmla="*/ 687628 w 1404608"/>
                <a:gd name="connsiteY3" fmla="*/ 2041183 h 2041183"/>
                <a:gd name="connsiteX4" fmla="*/ 1294790 w 1404608"/>
                <a:gd name="connsiteY4" fmla="*/ 2026553 h 2041183"/>
                <a:gd name="connsiteX5" fmla="*/ 1404518 w 1404608"/>
                <a:gd name="connsiteY5" fmla="*/ 1126783 h 2041183"/>
                <a:gd name="connsiteX6" fmla="*/ 1221638 w 1404608"/>
                <a:gd name="connsiteY6" fmla="*/ 739078 h 2041183"/>
                <a:gd name="connsiteX7" fmla="*/ 1177747 w 1404608"/>
                <a:gd name="connsiteY7" fmla="*/ 936588 h 2041183"/>
                <a:gd name="connsiteX8" fmla="*/ 980236 w 1404608"/>
                <a:gd name="connsiteY8" fmla="*/ 665926 h 2041183"/>
                <a:gd name="connsiteX9" fmla="*/ 921715 w 1404608"/>
                <a:gd name="connsiteY9" fmla="*/ 900012 h 2041183"/>
                <a:gd name="connsiteX10" fmla="*/ 738836 w 1404608"/>
                <a:gd name="connsiteY10" fmla="*/ 563513 h 2041183"/>
                <a:gd name="connsiteX11" fmla="*/ 709574 w 1404608"/>
                <a:gd name="connsiteY11" fmla="*/ 907327 h 2041183"/>
                <a:gd name="connsiteX12" fmla="*/ 526694 w 1404608"/>
                <a:gd name="connsiteY12" fmla="*/ 243 h 2041183"/>
                <a:gd name="connsiteX13" fmla="*/ 468172 w 1404608"/>
                <a:gd name="connsiteY13" fmla="*/ 1309663 h 2041183"/>
                <a:gd name="connsiteX14" fmla="*/ 321868 w 1404608"/>
                <a:gd name="connsiteY14" fmla="*/ 1258457 h 2041183"/>
                <a:gd name="connsiteX15" fmla="*/ 0 w 1404608"/>
                <a:gd name="connsiteY15" fmla="*/ 1024370 h 2041183"/>
                <a:gd name="connsiteX0" fmla="*/ 0 w 1404608"/>
                <a:gd name="connsiteY0" fmla="*/ 1024383 h 2041196"/>
                <a:gd name="connsiteX1" fmla="*/ 124358 w 1404608"/>
                <a:gd name="connsiteY1" fmla="*/ 1353567 h 2041196"/>
                <a:gd name="connsiteX2" fmla="*/ 292608 w 1404608"/>
                <a:gd name="connsiteY2" fmla="*/ 1712012 h 2041196"/>
                <a:gd name="connsiteX3" fmla="*/ 687628 w 1404608"/>
                <a:gd name="connsiteY3" fmla="*/ 2041196 h 2041196"/>
                <a:gd name="connsiteX4" fmla="*/ 1294790 w 1404608"/>
                <a:gd name="connsiteY4" fmla="*/ 2026566 h 2041196"/>
                <a:gd name="connsiteX5" fmla="*/ 1404518 w 1404608"/>
                <a:gd name="connsiteY5" fmla="*/ 1126796 h 2041196"/>
                <a:gd name="connsiteX6" fmla="*/ 1221638 w 1404608"/>
                <a:gd name="connsiteY6" fmla="*/ 739091 h 2041196"/>
                <a:gd name="connsiteX7" fmla="*/ 1177747 w 1404608"/>
                <a:gd name="connsiteY7" fmla="*/ 936601 h 2041196"/>
                <a:gd name="connsiteX8" fmla="*/ 980236 w 1404608"/>
                <a:gd name="connsiteY8" fmla="*/ 665939 h 2041196"/>
                <a:gd name="connsiteX9" fmla="*/ 921715 w 1404608"/>
                <a:gd name="connsiteY9" fmla="*/ 900025 h 2041196"/>
                <a:gd name="connsiteX10" fmla="*/ 738836 w 1404608"/>
                <a:gd name="connsiteY10" fmla="*/ 563526 h 2041196"/>
                <a:gd name="connsiteX11" fmla="*/ 709574 w 1404608"/>
                <a:gd name="connsiteY11" fmla="*/ 907340 h 2041196"/>
                <a:gd name="connsiteX12" fmla="*/ 526694 w 1404608"/>
                <a:gd name="connsiteY12" fmla="*/ 256 h 2041196"/>
                <a:gd name="connsiteX13" fmla="*/ 453541 w 1404608"/>
                <a:gd name="connsiteY13" fmla="*/ 1258469 h 2041196"/>
                <a:gd name="connsiteX14" fmla="*/ 321868 w 1404608"/>
                <a:gd name="connsiteY14" fmla="*/ 1258470 h 2041196"/>
                <a:gd name="connsiteX15" fmla="*/ 0 w 1404608"/>
                <a:gd name="connsiteY15" fmla="*/ 1024383 h 2041196"/>
                <a:gd name="connsiteX0" fmla="*/ 0 w 1404608"/>
                <a:gd name="connsiteY0" fmla="*/ 1024383 h 2041196"/>
                <a:gd name="connsiteX1" fmla="*/ 124358 w 1404608"/>
                <a:gd name="connsiteY1" fmla="*/ 1353567 h 2041196"/>
                <a:gd name="connsiteX2" fmla="*/ 292608 w 1404608"/>
                <a:gd name="connsiteY2" fmla="*/ 1712012 h 2041196"/>
                <a:gd name="connsiteX3" fmla="*/ 687628 w 1404608"/>
                <a:gd name="connsiteY3" fmla="*/ 2041196 h 2041196"/>
                <a:gd name="connsiteX4" fmla="*/ 1294790 w 1404608"/>
                <a:gd name="connsiteY4" fmla="*/ 2026566 h 2041196"/>
                <a:gd name="connsiteX5" fmla="*/ 1404518 w 1404608"/>
                <a:gd name="connsiteY5" fmla="*/ 1126796 h 2041196"/>
                <a:gd name="connsiteX6" fmla="*/ 1221638 w 1404608"/>
                <a:gd name="connsiteY6" fmla="*/ 739091 h 2041196"/>
                <a:gd name="connsiteX7" fmla="*/ 1177747 w 1404608"/>
                <a:gd name="connsiteY7" fmla="*/ 936601 h 2041196"/>
                <a:gd name="connsiteX8" fmla="*/ 980236 w 1404608"/>
                <a:gd name="connsiteY8" fmla="*/ 665939 h 2041196"/>
                <a:gd name="connsiteX9" fmla="*/ 921715 w 1404608"/>
                <a:gd name="connsiteY9" fmla="*/ 900025 h 2041196"/>
                <a:gd name="connsiteX10" fmla="*/ 738836 w 1404608"/>
                <a:gd name="connsiteY10" fmla="*/ 563526 h 2041196"/>
                <a:gd name="connsiteX11" fmla="*/ 709574 w 1404608"/>
                <a:gd name="connsiteY11" fmla="*/ 907340 h 2041196"/>
                <a:gd name="connsiteX12" fmla="*/ 526694 w 1404608"/>
                <a:gd name="connsiteY12" fmla="*/ 256 h 2041196"/>
                <a:gd name="connsiteX13" fmla="*/ 453541 w 1404608"/>
                <a:gd name="connsiteY13" fmla="*/ 1258469 h 2041196"/>
                <a:gd name="connsiteX14" fmla="*/ 321868 w 1404608"/>
                <a:gd name="connsiteY14" fmla="*/ 1258470 h 2041196"/>
                <a:gd name="connsiteX15" fmla="*/ 0 w 1404608"/>
                <a:gd name="connsiteY15" fmla="*/ 1024383 h 2041196"/>
                <a:gd name="connsiteX0" fmla="*/ 0 w 1404608"/>
                <a:gd name="connsiteY0" fmla="*/ 1024369 h 2041182"/>
                <a:gd name="connsiteX1" fmla="*/ 124358 w 1404608"/>
                <a:gd name="connsiteY1" fmla="*/ 1353553 h 2041182"/>
                <a:gd name="connsiteX2" fmla="*/ 292608 w 1404608"/>
                <a:gd name="connsiteY2" fmla="*/ 1711998 h 2041182"/>
                <a:gd name="connsiteX3" fmla="*/ 687628 w 1404608"/>
                <a:gd name="connsiteY3" fmla="*/ 2041182 h 2041182"/>
                <a:gd name="connsiteX4" fmla="*/ 1294790 w 1404608"/>
                <a:gd name="connsiteY4" fmla="*/ 2026552 h 2041182"/>
                <a:gd name="connsiteX5" fmla="*/ 1404518 w 1404608"/>
                <a:gd name="connsiteY5" fmla="*/ 1126782 h 2041182"/>
                <a:gd name="connsiteX6" fmla="*/ 1221638 w 1404608"/>
                <a:gd name="connsiteY6" fmla="*/ 739077 h 2041182"/>
                <a:gd name="connsiteX7" fmla="*/ 1177747 w 1404608"/>
                <a:gd name="connsiteY7" fmla="*/ 936587 h 2041182"/>
                <a:gd name="connsiteX8" fmla="*/ 980236 w 1404608"/>
                <a:gd name="connsiteY8" fmla="*/ 665925 h 2041182"/>
                <a:gd name="connsiteX9" fmla="*/ 921715 w 1404608"/>
                <a:gd name="connsiteY9" fmla="*/ 900011 h 2041182"/>
                <a:gd name="connsiteX10" fmla="*/ 738836 w 1404608"/>
                <a:gd name="connsiteY10" fmla="*/ 563512 h 2041182"/>
                <a:gd name="connsiteX11" fmla="*/ 709574 w 1404608"/>
                <a:gd name="connsiteY11" fmla="*/ 907326 h 2041182"/>
                <a:gd name="connsiteX12" fmla="*/ 526694 w 1404608"/>
                <a:gd name="connsiteY12" fmla="*/ 242 h 2041182"/>
                <a:gd name="connsiteX13" fmla="*/ 456712 w 1404608"/>
                <a:gd name="connsiteY13" fmla="*/ 1312361 h 2041182"/>
                <a:gd name="connsiteX14" fmla="*/ 321868 w 1404608"/>
                <a:gd name="connsiteY14" fmla="*/ 1258456 h 2041182"/>
                <a:gd name="connsiteX15" fmla="*/ 0 w 1404608"/>
                <a:gd name="connsiteY15" fmla="*/ 1024369 h 2041182"/>
                <a:gd name="connsiteX0" fmla="*/ 0 w 1404608"/>
                <a:gd name="connsiteY0" fmla="*/ 1024369 h 2041182"/>
                <a:gd name="connsiteX1" fmla="*/ 124358 w 1404608"/>
                <a:gd name="connsiteY1" fmla="*/ 1353553 h 2041182"/>
                <a:gd name="connsiteX2" fmla="*/ 292608 w 1404608"/>
                <a:gd name="connsiteY2" fmla="*/ 1711998 h 2041182"/>
                <a:gd name="connsiteX3" fmla="*/ 687628 w 1404608"/>
                <a:gd name="connsiteY3" fmla="*/ 2041182 h 2041182"/>
                <a:gd name="connsiteX4" fmla="*/ 1294790 w 1404608"/>
                <a:gd name="connsiteY4" fmla="*/ 2026552 h 2041182"/>
                <a:gd name="connsiteX5" fmla="*/ 1404518 w 1404608"/>
                <a:gd name="connsiteY5" fmla="*/ 1126782 h 2041182"/>
                <a:gd name="connsiteX6" fmla="*/ 1221638 w 1404608"/>
                <a:gd name="connsiteY6" fmla="*/ 739077 h 2041182"/>
                <a:gd name="connsiteX7" fmla="*/ 1177747 w 1404608"/>
                <a:gd name="connsiteY7" fmla="*/ 936587 h 2041182"/>
                <a:gd name="connsiteX8" fmla="*/ 980236 w 1404608"/>
                <a:gd name="connsiteY8" fmla="*/ 665925 h 2041182"/>
                <a:gd name="connsiteX9" fmla="*/ 921715 w 1404608"/>
                <a:gd name="connsiteY9" fmla="*/ 900011 h 2041182"/>
                <a:gd name="connsiteX10" fmla="*/ 738836 w 1404608"/>
                <a:gd name="connsiteY10" fmla="*/ 563512 h 2041182"/>
                <a:gd name="connsiteX11" fmla="*/ 709574 w 1404608"/>
                <a:gd name="connsiteY11" fmla="*/ 907326 h 2041182"/>
                <a:gd name="connsiteX12" fmla="*/ 526694 w 1404608"/>
                <a:gd name="connsiteY12" fmla="*/ 242 h 2041182"/>
                <a:gd name="connsiteX13" fmla="*/ 456712 w 1404608"/>
                <a:gd name="connsiteY13" fmla="*/ 1312361 h 2041182"/>
                <a:gd name="connsiteX14" fmla="*/ 321868 w 1404608"/>
                <a:gd name="connsiteY14" fmla="*/ 1258456 h 2041182"/>
                <a:gd name="connsiteX15" fmla="*/ 0 w 1404608"/>
                <a:gd name="connsiteY15" fmla="*/ 1024369 h 2041182"/>
                <a:gd name="connsiteX0" fmla="*/ 0 w 1404608"/>
                <a:gd name="connsiteY0" fmla="*/ 1024369 h 2041182"/>
                <a:gd name="connsiteX1" fmla="*/ 124358 w 1404608"/>
                <a:gd name="connsiteY1" fmla="*/ 1353553 h 2041182"/>
                <a:gd name="connsiteX2" fmla="*/ 292608 w 1404608"/>
                <a:gd name="connsiteY2" fmla="*/ 1711998 h 2041182"/>
                <a:gd name="connsiteX3" fmla="*/ 687628 w 1404608"/>
                <a:gd name="connsiteY3" fmla="*/ 2041182 h 2041182"/>
                <a:gd name="connsiteX4" fmla="*/ 1294790 w 1404608"/>
                <a:gd name="connsiteY4" fmla="*/ 2026552 h 2041182"/>
                <a:gd name="connsiteX5" fmla="*/ 1404518 w 1404608"/>
                <a:gd name="connsiteY5" fmla="*/ 1126782 h 2041182"/>
                <a:gd name="connsiteX6" fmla="*/ 1221638 w 1404608"/>
                <a:gd name="connsiteY6" fmla="*/ 739077 h 2041182"/>
                <a:gd name="connsiteX7" fmla="*/ 1177747 w 1404608"/>
                <a:gd name="connsiteY7" fmla="*/ 936587 h 2041182"/>
                <a:gd name="connsiteX8" fmla="*/ 980236 w 1404608"/>
                <a:gd name="connsiteY8" fmla="*/ 665925 h 2041182"/>
                <a:gd name="connsiteX9" fmla="*/ 921715 w 1404608"/>
                <a:gd name="connsiteY9" fmla="*/ 900011 h 2041182"/>
                <a:gd name="connsiteX10" fmla="*/ 738836 w 1404608"/>
                <a:gd name="connsiteY10" fmla="*/ 563512 h 2041182"/>
                <a:gd name="connsiteX11" fmla="*/ 709574 w 1404608"/>
                <a:gd name="connsiteY11" fmla="*/ 907326 h 2041182"/>
                <a:gd name="connsiteX12" fmla="*/ 526694 w 1404608"/>
                <a:gd name="connsiteY12" fmla="*/ 242 h 2041182"/>
                <a:gd name="connsiteX13" fmla="*/ 456712 w 1404608"/>
                <a:gd name="connsiteY13" fmla="*/ 1312361 h 2041182"/>
                <a:gd name="connsiteX14" fmla="*/ 321868 w 1404608"/>
                <a:gd name="connsiteY14" fmla="*/ 1258456 h 2041182"/>
                <a:gd name="connsiteX15" fmla="*/ 0 w 1404608"/>
                <a:gd name="connsiteY15" fmla="*/ 1024369 h 2041182"/>
                <a:gd name="connsiteX0" fmla="*/ 0 w 1420463"/>
                <a:gd name="connsiteY0" fmla="*/ 957779 h 2041182"/>
                <a:gd name="connsiteX1" fmla="*/ 140213 w 1420463"/>
                <a:gd name="connsiteY1" fmla="*/ 1353553 h 2041182"/>
                <a:gd name="connsiteX2" fmla="*/ 308463 w 1420463"/>
                <a:gd name="connsiteY2" fmla="*/ 1711998 h 2041182"/>
                <a:gd name="connsiteX3" fmla="*/ 703483 w 1420463"/>
                <a:gd name="connsiteY3" fmla="*/ 2041182 h 2041182"/>
                <a:gd name="connsiteX4" fmla="*/ 1310645 w 1420463"/>
                <a:gd name="connsiteY4" fmla="*/ 2026552 h 2041182"/>
                <a:gd name="connsiteX5" fmla="*/ 1420373 w 1420463"/>
                <a:gd name="connsiteY5" fmla="*/ 1126782 h 2041182"/>
                <a:gd name="connsiteX6" fmla="*/ 1237493 w 1420463"/>
                <a:gd name="connsiteY6" fmla="*/ 739077 h 2041182"/>
                <a:gd name="connsiteX7" fmla="*/ 1193602 w 1420463"/>
                <a:gd name="connsiteY7" fmla="*/ 936587 h 2041182"/>
                <a:gd name="connsiteX8" fmla="*/ 996091 w 1420463"/>
                <a:gd name="connsiteY8" fmla="*/ 665925 h 2041182"/>
                <a:gd name="connsiteX9" fmla="*/ 937570 w 1420463"/>
                <a:gd name="connsiteY9" fmla="*/ 900011 h 2041182"/>
                <a:gd name="connsiteX10" fmla="*/ 754691 w 1420463"/>
                <a:gd name="connsiteY10" fmla="*/ 563512 h 2041182"/>
                <a:gd name="connsiteX11" fmla="*/ 725429 w 1420463"/>
                <a:gd name="connsiteY11" fmla="*/ 907326 h 2041182"/>
                <a:gd name="connsiteX12" fmla="*/ 542549 w 1420463"/>
                <a:gd name="connsiteY12" fmla="*/ 242 h 2041182"/>
                <a:gd name="connsiteX13" fmla="*/ 472567 w 1420463"/>
                <a:gd name="connsiteY13" fmla="*/ 1312361 h 2041182"/>
                <a:gd name="connsiteX14" fmla="*/ 337723 w 1420463"/>
                <a:gd name="connsiteY14" fmla="*/ 1258456 h 2041182"/>
                <a:gd name="connsiteX15" fmla="*/ 0 w 1420463"/>
                <a:gd name="connsiteY15" fmla="*/ 957779 h 2041182"/>
                <a:gd name="connsiteX0" fmla="*/ 0 w 1420463"/>
                <a:gd name="connsiteY0" fmla="*/ 957779 h 2041182"/>
                <a:gd name="connsiteX1" fmla="*/ 140213 w 1420463"/>
                <a:gd name="connsiteY1" fmla="*/ 1353553 h 2041182"/>
                <a:gd name="connsiteX2" fmla="*/ 308463 w 1420463"/>
                <a:gd name="connsiteY2" fmla="*/ 1711998 h 2041182"/>
                <a:gd name="connsiteX3" fmla="*/ 703483 w 1420463"/>
                <a:gd name="connsiteY3" fmla="*/ 2041182 h 2041182"/>
                <a:gd name="connsiteX4" fmla="*/ 1310645 w 1420463"/>
                <a:gd name="connsiteY4" fmla="*/ 2026552 h 2041182"/>
                <a:gd name="connsiteX5" fmla="*/ 1420373 w 1420463"/>
                <a:gd name="connsiteY5" fmla="*/ 1126782 h 2041182"/>
                <a:gd name="connsiteX6" fmla="*/ 1237493 w 1420463"/>
                <a:gd name="connsiteY6" fmla="*/ 739077 h 2041182"/>
                <a:gd name="connsiteX7" fmla="*/ 1193602 w 1420463"/>
                <a:gd name="connsiteY7" fmla="*/ 936587 h 2041182"/>
                <a:gd name="connsiteX8" fmla="*/ 996091 w 1420463"/>
                <a:gd name="connsiteY8" fmla="*/ 665925 h 2041182"/>
                <a:gd name="connsiteX9" fmla="*/ 937570 w 1420463"/>
                <a:gd name="connsiteY9" fmla="*/ 900011 h 2041182"/>
                <a:gd name="connsiteX10" fmla="*/ 754691 w 1420463"/>
                <a:gd name="connsiteY10" fmla="*/ 563512 h 2041182"/>
                <a:gd name="connsiteX11" fmla="*/ 725429 w 1420463"/>
                <a:gd name="connsiteY11" fmla="*/ 907326 h 2041182"/>
                <a:gd name="connsiteX12" fmla="*/ 542549 w 1420463"/>
                <a:gd name="connsiteY12" fmla="*/ 242 h 2041182"/>
                <a:gd name="connsiteX13" fmla="*/ 472567 w 1420463"/>
                <a:gd name="connsiteY13" fmla="*/ 1312361 h 2041182"/>
                <a:gd name="connsiteX14" fmla="*/ 337723 w 1420463"/>
                <a:gd name="connsiteY14" fmla="*/ 1258456 h 2041182"/>
                <a:gd name="connsiteX15" fmla="*/ 0 w 1420463"/>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38289 w 1421182"/>
                <a:gd name="connsiteY9" fmla="*/ 900011 h 2041182"/>
                <a:gd name="connsiteX10" fmla="*/ 755410 w 1421182"/>
                <a:gd name="connsiteY10" fmla="*/ 563512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38289 w 1421182"/>
                <a:gd name="connsiteY9" fmla="*/ 900011 h 2041182"/>
                <a:gd name="connsiteX10" fmla="*/ 736384 w 1421182"/>
                <a:gd name="connsiteY10" fmla="*/ 563512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38289 w 1421182"/>
                <a:gd name="connsiteY9" fmla="*/ 900011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38289 w 1421182"/>
                <a:gd name="connsiteY9" fmla="*/ 900011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38289 w 1421182"/>
                <a:gd name="connsiteY9" fmla="*/ 900011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38289 w 1421182"/>
                <a:gd name="connsiteY9" fmla="*/ 900011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55588 w 1421182"/>
                <a:gd name="connsiteY8" fmla="*/ 659583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78466 w 1421182"/>
                <a:gd name="connsiteY7" fmla="*/ 927074 h 2041182"/>
                <a:gd name="connsiteX8" fmla="*/ 955588 w 1421182"/>
                <a:gd name="connsiteY8" fmla="*/ 659583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78466 w 1421182"/>
                <a:gd name="connsiteY7" fmla="*/ 927074 h 2041182"/>
                <a:gd name="connsiteX8" fmla="*/ 955588 w 1421182"/>
                <a:gd name="connsiteY8" fmla="*/ 659583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78466 w 1421182"/>
                <a:gd name="connsiteY7" fmla="*/ 927074 h 2041182"/>
                <a:gd name="connsiteX8" fmla="*/ 955588 w 1421182"/>
                <a:gd name="connsiteY8" fmla="*/ 618361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78466 w 1421182"/>
                <a:gd name="connsiteY7" fmla="*/ 927074 h 2041182"/>
                <a:gd name="connsiteX8" fmla="*/ 955588 w 1421182"/>
                <a:gd name="connsiteY8" fmla="*/ 618361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78466 w 1421182"/>
                <a:gd name="connsiteY7" fmla="*/ 927074 h 2041182"/>
                <a:gd name="connsiteX8" fmla="*/ 955588 w 1421182"/>
                <a:gd name="connsiteY8" fmla="*/ 618361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87477 w 1421182"/>
                <a:gd name="connsiteY6" fmla="*/ 691513 h 2041182"/>
                <a:gd name="connsiteX7" fmla="*/ 1178466 w 1421182"/>
                <a:gd name="connsiteY7" fmla="*/ 927074 h 2041182"/>
                <a:gd name="connsiteX8" fmla="*/ 955588 w 1421182"/>
                <a:gd name="connsiteY8" fmla="*/ 618361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87477 w 1421182"/>
                <a:gd name="connsiteY6" fmla="*/ 691513 h 2041182"/>
                <a:gd name="connsiteX7" fmla="*/ 1178466 w 1421182"/>
                <a:gd name="connsiteY7" fmla="*/ 927074 h 2041182"/>
                <a:gd name="connsiteX8" fmla="*/ 955588 w 1421182"/>
                <a:gd name="connsiteY8" fmla="*/ 618361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87477 w 1421182"/>
                <a:gd name="connsiteY6" fmla="*/ 691513 h 2041182"/>
                <a:gd name="connsiteX7" fmla="*/ 1178466 w 1421182"/>
                <a:gd name="connsiteY7" fmla="*/ 927074 h 2041182"/>
                <a:gd name="connsiteX8" fmla="*/ 927050 w 1421182"/>
                <a:gd name="connsiteY8" fmla="*/ 615190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87477 w 1421182"/>
                <a:gd name="connsiteY6" fmla="*/ 691513 h 2041182"/>
                <a:gd name="connsiteX7" fmla="*/ 1178466 w 1421182"/>
                <a:gd name="connsiteY7" fmla="*/ 927074 h 2041182"/>
                <a:gd name="connsiteX8" fmla="*/ 927050 w 1421182"/>
                <a:gd name="connsiteY8" fmla="*/ 615190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87477 w 1421182"/>
                <a:gd name="connsiteY6" fmla="*/ 691513 h 2041182"/>
                <a:gd name="connsiteX7" fmla="*/ 1178466 w 1421182"/>
                <a:gd name="connsiteY7" fmla="*/ 927074 h 2041182"/>
                <a:gd name="connsiteX8" fmla="*/ 927050 w 1421182"/>
                <a:gd name="connsiteY8" fmla="*/ 615190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87477 w 1421182"/>
                <a:gd name="connsiteY6" fmla="*/ 691513 h 2041182"/>
                <a:gd name="connsiteX7" fmla="*/ 1178466 w 1421182"/>
                <a:gd name="connsiteY7" fmla="*/ 927074 h 2041182"/>
                <a:gd name="connsiteX8" fmla="*/ 927050 w 1421182"/>
                <a:gd name="connsiteY8" fmla="*/ 615190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62110 w 1421182"/>
                <a:gd name="connsiteY6" fmla="*/ 682000 h 2041182"/>
                <a:gd name="connsiteX7" fmla="*/ 1178466 w 1421182"/>
                <a:gd name="connsiteY7" fmla="*/ 927074 h 2041182"/>
                <a:gd name="connsiteX8" fmla="*/ 927050 w 1421182"/>
                <a:gd name="connsiteY8" fmla="*/ 615190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62110 w 1421182"/>
                <a:gd name="connsiteY6" fmla="*/ 682000 h 2041182"/>
                <a:gd name="connsiteX7" fmla="*/ 1178466 w 1421182"/>
                <a:gd name="connsiteY7" fmla="*/ 927074 h 2041182"/>
                <a:gd name="connsiteX8" fmla="*/ 927050 w 1421182"/>
                <a:gd name="connsiteY8" fmla="*/ 615190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62110 w 1421182"/>
                <a:gd name="connsiteY6" fmla="*/ 682000 h 2041182"/>
                <a:gd name="connsiteX7" fmla="*/ 1178466 w 1421182"/>
                <a:gd name="connsiteY7" fmla="*/ 927074 h 2041182"/>
                <a:gd name="connsiteX8" fmla="*/ 927050 w 1421182"/>
                <a:gd name="connsiteY8" fmla="*/ 615190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62110 w 1421182"/>
                <a:gd name="connsiteY6" fmla="*/ 682000 h 2041182"/>
                <a:gd name="connsiteX7" fmla="*/ 1178466 w 1421182"/>
                <a:gd name="connsiteY7" fmla="*/ 927074 h 2041182"/>
                <a:gd name="connsiteX8" fmla="*/ 927050 w 1421182"/>
                <a:gd name="connsiteY8" fmla="*/ 615190 h 2041182"/>
                <a:gd name="connsiteX9" fmla="*/ 947802 w 1421182"/>
                <a:gd name="connsiteY9" fmla="*/ 906353 h 2041182"/>
                <a:gd name="connsiteX10" fmla="*/ 711016 w 1421182"/>
                <a:gd name="connsiteY10" fmla="*/ 569854 h 2041182"/>
                <a:gd name="connsiteX11" fmla="*/ 729319 w 1421182"/>
                <a:gd name="connsiteY11" fmla="*/ 958061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62110 w 1421182"/>
                <a:gd name="connsiteY6" fmla="*/ 682000 h 2041182"/>
                <a:gd name="connsiteX7" fmla="*/ 1178466 w 1421182"/>
                <a:gd name="connsiteY7" fmla="*/ 927074 h 2041182"/>
                <a:gd name="connsiteX8" fmla="*/ 927050 w 1421182"/>
                <a:gd name="connsiteY8" fmla="*/ 615190 h 2041182"/>
                <a:gd name="connsiteX9" fmla="*/ 957315 w 1421182"/>
                <a:gd name="connsiteY9" fmla="*/ 944404 h 2041182"/>
                <a:gd name="connsiteX10" fmla="*/ 711016 w 1421182"/>
                <a:gd name="connsiteY10" fmla="*/ 569854 h 2041182"/>
                <a:gd name="connsiteX11" fmla="*/ 729319 w 1421182"/>
                <a:gd name="connsiteY11" fmla="*/ 958061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62110 w 1421182"/>
                <a:gd name="connsiteY6" fmla="*/ 682000 h 2041182"/>
                <a:gd name="connsiteX7" fmla="*/ 1178466 w 1421182"/>
                <a:gd name="connsiteY7" fmla="*/ 927074 h 2041182"/>
                <a:gd name="connsiteX8" fmla="*/ 927050 w 1421182"/>
                <a:gd name="connsiteY8" fmla="*/ 615190 h 2041182"/>
                <a:gd name="connsiteX9" fmla="*/ 957315 w 1421182"/>
                <a:gd name="connsiteY9" fmla="*/ 944404 h 2041182"/>
                <a:gd name="connsiteX10" fmla="*/ 711016 w 1421182"/>
                <a:gd name="connsiteY10" fmla="*/ 569854 h 2041182"/>
                <a:gd name="connsiteX11" fmla="*/ 729319 w 1421182"/>
                <a:gd name="connsiteY11" fmla="*/ 958061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62110 w 1421182"/>
                <a:gd name="connsiteY6" fmla="*/ 682000 h 2041182"/>
                <a:gd name="connsiteX7" fmla="*/ 1168953 w 1421182"/>
                <a:gd name="connsiteY7" fmla="*/ 968296 h 2041182"/>
                <a:gd name="connsiteX8" fmla="*/ 927050 w 1421182"/>
                <a:gd name="connsiteY8" fmla="*/ 615190 h 2041182"/>
                <a:gd name="connsiteX9" fmla="*/ 957315 w 1421182"/>
                <a:gd name="connsiteY9" fmla="*/ 944404 h 2041182"/>
                <a:gd name="connsiteX10" fmla="*/ 711016 w 1421182"/>
                <a:gd name="connsiteY10" fmla="*/ 569854 h 2041182"/>
                <a:gd name="connsiteX11" fmla="*/ 729319 w 1421182"/>
                <a:gd name="connsiteY11" fmla="*/ 958061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62110 w 1421182"/>
                <a:gd name="connsiteY6" fmla="*/ 682000 h 2041182"/>
                <a:gd name="connsiteX7" fmla="*/ 1168953 w 1421182"/>
                <a:gd name="connsiteY7" fmla="*/ 968296 h 2041182"/>
                <a:gd name="connsiteX8" fmla="*/ 927050 w 1421182"/>
                <a:gd name="connsiteY8" fmla="*/ 615190 h 2041182"/>
                <a:gd name="connsiteX9" fmla="*/ 957315 w 1421182"/>
                <a:gd name="connsiteY9" fmla="*/ 944404 h 2041182"/>
                <a:gd name="connsiteX10" fmla="*/ 711016 w 1421182"/>
                <a:gd name="connsiteY10" fmla="*/ 569854 h 2041182"/>
                <a:gd name="connsiteX11" fmla="*/ 729319 w 1421182"/>
                <a:gd name="connsiteY11" fmla="*/ 958061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62110 w 1421182"/>
                <a:gd name="connsiteY6" fmla="*/ 682000 h 2041182"/>
                <a:gd name="connsiteX7" fmla="*/ 1168953 w 1421182"/>
                <a:gd name="connsiteY7" fmla="*/ 968296 h 2041182"/>
                <a:gd name="connsiteX8" fmla="*/ 927050 w 1421182"/>
                <a:gd name="connsiteY8" fmla="*/ 615190 h 2041182"/>
                <a:gd name="connsiteX9" fmla="*/ 957315 w 1421182"/>
                <a:gd name="connsiteY9" fmla="*/ 944404 h 2041182"/>
                <a:gd name="connsiteX10" fmla="*/ 711016 w 1421182"/>
                <a:gd name="connsiteY10" fmla="*/ 569854 h 2041182"/>
                <a:gd name="connsiteX11" fmla="*/ 729319 w 1421182"/>
                <a:gd name="connsiteY11" fmla="*/ 958061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52597 w 1421182"/>
                <a:gd name="connsiteY6" fmla="*/ 669316 h 2041182"/>
                <a:gd name="connsiteX7" fmla="*/ 1168953 w 1421182"/>
                <a:gd name="connsiteY7" fmla="*/ 968296 h 2041182"/>
                <a:gd name="connsiteX8" fmla="*/ 927050 w 1421182"/>
                <a:gd name="connsiteY8" fmla="*/ 615190 h 2041182"/>
                <a:gd name="connsiteX9" fmla="*/ 957315 w 1421182"/>
                <a:gd name="connsiteY9" fmla="*/ 944404 h 2041182"/>
                <a:gd name="connsiteX10" fmla="*/ 711016 w 1421182"/>
                <a:gd name="connsiteY10" fmla="*/ 569854 h 2041182"/>
                <a:gd name="connsiteX11" fmla="*/ 729319 w 1421182"/>
                <a:gd name="connsiteY11" fmla="*/ 958061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537 h 2040940"/>
                <a:gd name="connsiteX1" fmla="*/ 140932 w 1421182"/>
                <a:gd name="connsiteY1" fmla="*/ 1353311 h 2040940"/>
                <a:gd name="connsiteX2" fmla="*/ 309182 w 1421182"/>
                <a:gd name="connsiteY2" fmla="*/ 1711756 h 2040940"/>
                <a:gd name="connsiteX3" fmla="*/ 704202 w 1421182"/>
                <a:gd name="connsiteY3" fmla="*/ 2040940 h 2040940"/>
                <a:gd name="connsiteX4" fmla="*/ 1311364 w 1421182"/>
                <a:gd name="connsiteY4" fmla="*/ 2026310 h 2040940"/>
                <a:gd name="connsiteX5" fmla="*/ 1421092 w 1421182"/>
                <a:gd name="connsiteY5" fmla="*/ 1126540 h 2040940"/>
                <a:gd name="connsiteX6" fmla="*/ 1152597 w 1421182"/>
                <a:gd name="connsiteY6" fmla="*/ 669074 h 2040940"/>
                <a:gd name="connsiteX7" fmla="*/ 1168953 w 1421182"/>
                <a:gd name="connsiteY7" fmla="*/ 968054 h 2040940"/>
                <a:gd name="connsiteX8" fmla="*/ 927050 w 1421182"/>
                <a:gd name="connsiteY8" fmla="*/ 614948 h 2040940"/>
                <a:gd name="connsiteX9" fmla="*/ 957315 w 1421182"/>
                <a:gd name="connsiteY9" fmla="*/ 944162 h 2040940"/>
                <a:gd name="connsiteX10" fmla="*/ 711016 w 1421182"/>
                <a:gd name="connsiteY10" fmla="*/ 569612 h 2040940"/>
                <a:gd name="connsiteX11" fmla="*/ 729319 w 1421182"/>
                <a:gd name="connsiteY11" fmla="*/ 957819 h 2040940"/>
                <a:gd name="connsiteX12" fmla="*/ 543268 w 1421182"/>
                <a:gd name="connsiteY12" fmla="*/ 0 h 2040940"/>
                <a:gd name="connsiteX13" fmla="*/ 473286 w 1421182"/>
                <a:gd name="connsiteY13" fmla="*/ 1312119 h 2040940"/>
                <a:gd name="connsiteX14" fmla="*/ 338442 w 1421182"/>
                <a:gd name="connsiteY14" fmla="*/ 1258214 h 2040940"/>
                <a:gd name="connsiteX15" fmla="*/ 719 w 1421182"/>
                <a:gd name="connsiteY15" fmla="*/ 957537 h 2040940"/>
                <a:gd name="connsiteX0" fmla="*/ 719 w 1421182"/>
                <a:gd name="connsiteY0" fmla="*/ 957545 h 2040948"/>
                <a:gd name="connsiteX1" fmla="*/ 140932 w 1421182"/>
                <a:gd name="connsiteY1" fmla="*/ 1353319 h 2040948"/>
                <a:gd name="connsiteX2" fmla="*/ 309182 w 1421182"/>
                <a:gd name="connsiteY2" fmla="*/ 1711764 h 2040948"/>
                <a:gd name="connsiteX3" fmla="*/ 704202 w 1421182"/>
                <a:gd name="connsiteY3" fmla="*/ 2040948 h 2040948"/>
                <a:gd name="connsiteX4" fmla="*/ 1311364 w 1421182"/>
                <a:gd name="connsiteY4" fmla="*/ 2026318 h 2040948"/>
                <a:gd name="connsiteX5" fmla="*/ 1421092 w 1421182"/>
                <a:gd name="connsiteY5" fmla="*/ 1126548 h 2040948"/>
                <a:gd name="connsiteX6" fmla="*/ 1152597 w 1421182"/>
                <a:gd name="connsiteY6" fmla="*/ 669082 h 2040948"/>
                <a:gd name="connsiteX7" fmla="*/ 1168953 w 1421182"/>
                <a:gd name="connsiteY7" fmla="*/ 968062 h 2040948"/>
                <a:gd name="connsiteX8" fmla="*/ 927050 w 1421182"/>
                <a:gd name="connsiteY8" fmla="*/ 614956 h 2040948"/>
                <a:gd name="connsiteX9" fmla="*/ 957315 w 1421182"/>
                <a:gd name="connsiteY9" fmla="*/ 944170 h 2040948"/>
                <a:gd name="connsiteX10" fmla="*/ 711016 w 1421182"/>
                <a:gd name="connsiteY10" fmla="*/ 569620 h 2040948"/>
                <a:gd name="connsiteX11" fmla="*/ 729319 w 1421182"/>
                <a:gd name="connsiteY11" fmla="*/ 957827 h 2040948"/>
                <a:gd name="connsiteX12" fmla="*/ 543268 w 1421182"/>
                <a:gd name="connsiteY12" fmla="*/ 8 h 2040948"/>
                <a:gd name="connsiteX13" fmla="*/ 473286 w 1421182"/>
                <a:gd name="connsiteY13" fmla="*/ 1312127 h 2040948"/>
                <a:gd name="connsiteX14" fmla="*/ 338442 w 1421182"/>
                <a:gd name="connsiteY14" fmla="*/ 1258222 h 2040948"/>
                <a:gd name="connsiteX15" fmla="*/ 719 w 1421182"/>
                <a:gd name="connsiteY15" fmla="*/ 957545 h 2040948"/>
                <a:gd name="connsiteX0" fmla="*/ 719 w 1421182"/>
                <a:gd name="connsiteY0" fmla="*/ 957545 h 2040948"/>
                <a:gd name="connsiteX1" fmla="*/ 140932 w 1421182"/>
                <a:gd name="connsiteY1" fmla="*/ 1353319 h 2040948"/>
                <a:gd name="connsiteX2" fmla="*/ 309182 w 1421182"/>
                <a:gd name="connsiteY2" fmla="*/ 1711764 h 2040948"/>
                <a:gd name="connsiteX3" fmla="*/ 704202 w 1421182"/>
                <a:gd name="connsiteY3" fmla="*/ 2040948 h 2040948"/>
                <a:gd name="connsiteX4" fmla="*/ 1311364 w 1421182"/>
                <a:gd name="connsiteY4" fmla="*/ 2026318 h 2040948"/>
                <a:gd name="connsiteX5" fmla="*/ 1421092 w 1421182"/>
                <a:gd name="connsiteY5" fmla="*/ 1126548 h 2040948"/>
                <a:gd name="connsiteX6" fmla="*/ 1152597 w 1421182"/>
                <a:gd name="connsiteY6" fmla="*/ 669082 h 2040948"/>
                <a:gd name="connsiteX7" fmla="*/ 1168953 w 1421182"/>
                <a:gd name="connsiteY7" fmla="*/ 968062 h 2040948"/>
                <a:gd name="connsiteX8" fmla="*/ 927050 w 1421182"/>
                <a:gd name="connsiteY8" fmla="*/ 614956 h 2040948"/>
                <a:gd name="connsiteX9" fmla="*/ 957315 w 1421182"/>
                <a:gd name="connsiteY9" fmla="*/ 944170 h 2040948"/>
                <a:gd name="connsiteX10" fmla="*/ 711016 w 1421182"/>
                <a:gd name="connsiteY10" fmla="*/ 569620 h 2040948"/>
                <a:gd name="connsiteX11" fmla="*/ 729319 w 1421182"/>
                <a:gd name="connsiteY11" fmla="*/ 957827 h 2040948"/>
                <a:gd name="connsiteX12" fmla="*/ 543268 w 1421182"/>
                <a:gd name="connsiteY12" fmla="*/ 8 h 2040948"/>
                <a:gd name="connsiteX13" fmla="*/ 473286 w 1421182"/>
                <a:gd name="connsiteY13" fmla="*/ 1312127 h 2040948"/>
                <a:gd name="connsiteX14" fmla="*/ 338442 w 1421182"/>
                <a:gd name="connsiteY14" fmla="*/ 1258222 h 2040948"/>
                <a:gd name="connsiteX15" fmla="*/ 719 w 1421182"/>
                <a:gd name="connsiteY15" fmla="*/ 957545 h 2040948"/>
                <a:gd name="connsiteX0" fmla="*/ 719 w 1421182"/>
                <a:gd name="connsiteY0" fmla="*/ 957545 h 2026318"/>
                <a:gd name="connsiteX1" fmla="*/ 140932 w 1421182"/>
                <a:gd name="connsiteY1" fmla="*/ 1353319 h 2026318"/>
                <a:gd name="connsiteX2" fmla="*/ 309182 w 1421182"/>
                <a:gd name="connsiteY2" fmla="*/ 1711764 h 2026318"/>
                <a:gd name="connsiteX3" fmla="*/ 693290 w 1421182"/>
                <a:gd name="connsiteY3" fmla="*/ 2019121 h 2026318"/>
                <a:gd name="connsiteX4" fmla="*/ 1311364 w 1421182"/>
                <a:gd name="connsiteY4" fmla="*/ 2026318 h 2026318"/>
                <a:gd name="connsiteX5" fmla="*/ 1421092 w 1421182"/>
                <a:gd name="connsiteY5" fmla="*/ 1126548 h 2026318"/>
                <a:gd name="connsiteX6" fmla="*/ 1152597 w 1421182"/>
                <a:gd name="connsiteY6" fmla="*/ 669082 h 2026318"/>
                <a:gd name="connsiteX7" fmla="*/ 1168953 w 1421182"/>
                <a:gd name="connsiteY7" fmla="*/ 968062 h 2026318"/>
                <a:gd name="connsiteX8" fmla="*/ 927050 w 1421182"/>
                <a:gd name="connsiteY8" fmla="*/ 614956 h 2026318"/>
                <a:gd name="connsiteX9" fmla="*/ 957315 w 1421182"/>
                <a:gd name="connsiteY9" fmla="*/ 944170 h 2026318"/>
                <a:gd name="connsiteX10" fmla="*/ 711016 w 1421182"/>
                <a:gd name="connsiteY10" fmla="*/ 569620 h 2026318"/>
                <a:gd name="connsiteX11" fmla="*/ 729319 w 1421182"/>
                <a:gd name="connsiteY11" fmla="*/ 957827 h 2026318"/>
                <a:gd name="connsiteX12" fmla="*/ 543268 w 1421182"/>
                <a:gd name="connsiteY12" fmla="*/ 8 h 2026318"/>
                <a:gd name="connsiteX13" fmla="*/ 473286 w 1421182"/>
                <a:gd name="connsiteY13" fmla="*/ 1312127 h 2026318"/>
                <a:gd name="connsiteX14" fmla="*/ 338442 w 1421182"/>
                <a:gd name="connsiteY14" fmla="*/ 1258222 h 2026318"/>
                <a:gd name="connsiteX15" fmla="*/ 719 w 1421182"/>
                <a:gd name="connsiteY15" fmla="*/ 957545 h 2026318"/>
                <a:gd name="connsiteX0" fmla="*/ 719 w 1421182"/>
                <a:gd name="connsiteY0" fmla="*/ 957545 h 2295953"/>
                <a:gd name="connsiteX1" fmla="*/ 140932 w 1421182"/>
                <a:gd name="connsiteY1" fmla="*/ 1353319 h 2295953"/>
                <a:gd name="connsiteX2" fmla="*/ 309182 w 1421182"/>
                <a:gd name="connsiteY2" fmla="*/ 1711764 h 2295953"/>
                <a:gd name="connsiteX3" fmla="*/ 693290 w 1421182"/>
                <a:gd name="connsiteY3" fmla="*/ 2019121 h 2295953"/>
                <a:gd name="connsiteX4" fmla="*/ 722524 w 1421182"/>
                <a:gd name="connsiteY4" fmla="*/ 2295953 h 2295953"/>
                <a:gd name="connsiteX5" fmla="*/ 1311364 w 1421182"/>
                <a:gd name="connsiteY5" fmla="*/ 2026318 h 2295953"/>
                <a:gd name="connsiteX6" fmla="*/ 1421092 w 1421182"/>
                <a:gd name="connsiteY6" fmla="*/ 1126548 h 2295953"/>
                <a:gd name="connsiteX7" fmla="*/ 1152597 w 1421182"/>
                <a:gd name="connsiteY7" fmla="*/ 669082 h 2295953"/>
                <a:gd name="connsiteX8" fmla="*/ 1168953 w 1421182"/>
                <a:gd name="connsiteY8" fmla="*/ 968062 h 2295953"/>
                <a:gd name="connsiteX9" fmla="*/ 927050 w 1421182"/>
                <a:gd name="connsiteY9" fmla="*/ 614956 h 2295953"/>
                <a:gd name="connsiteX10" fmla="*/ 957315 w 1421182"/>
                <a:gd name="connsiteY10" fmla="*/ 944170 h 2295953"/>
                <a:gd name="connsiteX11" fmla="*/ 711016 w 1421182"/>
                <a:gd name="connsiteY11" fmla="*/ 569620 h 2295953"/>
                <a:gd name="connsiteX12" fmla="*/ 729319 w 1421182"/>
                <a:gd name="connsiteY12" fmla="*/ 957827 h 2295953"/>
                <a:gd name="connsiteX13" fmla="*/ 543268 w 1421182"/>
                <a:gd name="connsiteY13" fmla="*/ 8 h 2295953"/>
                <a:gd name="connsiteX14" fmla="*/ 473286 w 1421182"/>
                <a:gd name="connsiteY14" fmla="*/ 1312127 h 2295953"/>
                <a:gd name="connsiteX15" fmla="*/ 338442 w 1421182"/>
                <a:gd name="connsiteY15" fmla="*/ 1258222 h 2295953"/>
                <a:gd name="connsiteX16" fmla="*/ 719 w 1421182"/>
                <a:gd name="connsiteY16" fmla="*/ 957545 h 2295953"/>
                <a:gd name="connsiteX0" fmla="*/ 719 w 1421182"/>
                <a:gd name="connsiteY0" fmla="*/ 957545 h 2317397"/>
                <a:gd name="connsiteX1" fmla="*/ 140932 w 1421182"/>
                <a:gd name="connsiteY1" fmla="*/ 1353319 h 2317397"/>
                <a:gd name="connsiteX2" fmla="*/ 309182 w 1421182"/>
                <a:gd name="connsiteY2" fmla="*/ 1711764 h 2317397"/>
                <a:gd name="connsiteX3" fmla="*/ 693290 w 1421182"/>
                <a:gd name="connsiteY3" fmla="*/ 2019121 h 2317397"/>
                <a:gd name="connsiteX4" fmla="*/ 722524 w 1421182"/>
                <a:gd name="connsiteY4" fmla="*/ 2295953 h 2317397"/>
                <a:gd name="connsiteX5" fmla="*/ 1170733 w 1421182"/>
                <a:gd name="connsiteY5" fmla="*/ 2300858 h 2317397"/>
                <a:gd name="connsiteX6" fmla="*/ 1311364 w 1421182"/>
                <a:gd name="connsiteY6" fmla="*/ 2026318 h 2317397"/>
                <a:gd name="connsiteX7" fmla="*/ 1421092 w 1421182"/>
                <a:gd name="connsiteY7" fmla="*/ 1126548 h 2317397"/>
                <a:gd name="connsiteX8" fmla="*/ 1152597 w 1421182"/>
                <a:gd name="connsiteY8" fmla="*/ 669082 h 2317397"/>
                <a:gd name="connsiteX9" fmla="*/ 1168953 w 1421182"/>
                <a:gd name="connsiteY9" fmla="*/ 968062 h 2317397"/>
                <a:gd name="connsiteX10" fmla="*/ 927050 w 1421182"/>
                <a:gd name="connsiteY10" fmla="*/ 614956 h 2317397"/>
                <a:gd name="connsiteX11" fmla="*/ 957315 w 1421182"/>
                <a:gd name="connsiteY11" fmla="*/ 944170 h 2317397"/>
                <a:gd name="connsiteX12" fmla="*/ 711016 w 1421182"/>
                <a:gd name="connsiteY12" fmla="*/ 569620 h 2317397"/>
                <a:gd name="connsiteX13" fmla="*/ 729319 w 1421182"/>
                <a:gd name="connsiteY13" fmla="*/ 957827 h 2317397"/>
                <a:gd name="connsiteX14" fmla="*/ 543268 w 1421182"/>
                <a:gd name="connsiteY14" fmla="*/ 8 h 2317397"/>
                <a:gd name="connsiteX15" fmla="*/ 473286 w 1421182"/>
                <a:gd name="connsiteY15" fmla="*/ 1312127 h 2317397"/>
                <a:gd name="connsiteX16" fmla="*/ 338442 w 1421182"/>
                <a:gd name="connsiteY16" fmla="*/ 1258222 h 2317397"/>
                <a:gd name="connsiteX17" fmla="*/ 719 w 1421182"/>
                <a:gd name="connsiteY17" fmla="*/ 957545 h 2317397"/>
                <a:gd name="connsiteX0" fmla="*/ 719 w 1421182"/>
                <a:gd name="connsiteY0" fmla="*/ 957545 h 2317397"/>
                <a:gd name="connsiteX1" fmla="*/ 140932 w 1421182"/>
                <a:gd name="connsiteY1" fmla="*/ 1353319 h 2317397"/>
                <a:gd name="connsiteX2" fmla="*/ 309182 w 1421182"/>
                <a:gd name="connsiteY2" fmla="*/ 1711764 h 2317397"/>
                <a:gd name="connsiteX3" fmla="*/ 626141 w 1421182"/>
                <a:gd name="connsiteY3" fmla="*/ 1985150 h 2317397"/>
                <a:gd name="connsiteX4" fmla="*/ 722524 w 1421182"/>
                <a:gd name="connsiteY4" fmla="*/ 2295953 h 2317397"/>
                <a:gd name="connsiteX5" fmla="*/ 1170733 w 1421182"/>
                <a:gd name="connsiteY5" fmla="*/ 2300858 h 2317397"/>
                <a:gd name="connsiteX6" fmla="*/ 1311364 w 1421182"/>
                <a:gd name="connsiteY6" fmla="*/ 2026318 h 2317397"/>
                <a:gd name="connsiteX7" fmla="*/ 1421092 w 1421182"/>
                <a:gd name="connsiteY7" fmla="*/ 1126548 h 2317397"/>
                <a:gd name="connsiteX8" fmla="*/ 1152597 w 1421182"/>
                <a:gd name="connsiteY8" fmla="*/ 669082 h 2317397"/>
                <a:gd name="connsiteX9" fmla="*/ 1168953 w 1421182"/>
                <a:gd name="connsiteY9" fmla="*/ 968062 h 2317397"/>
                <a:gd name="connsiteX10" fmla="*/ 927050 w 1421182"/>
                <a:gd name="connsiteY10" fmla="*/ 614956 h 2317397"/>
                <a:gd name="connsiteX11" fmla="*/ 957315 w 1421182"/>
                <a:gd name="connsiteY11" fmla="*/ 944170 h 2317397"/>
                <a:gd name="connsiteX12" fmla="*/ 711016 w 1421182"/>
                <a:gd name="connsiteY12" fmla="*/ 569620 h 2317397"/>
                <a:gd name="connsiteX13" fmla="*/ 729319 w 1421182"/>
                <a:gd name="connsiteY13" fmla="*/ 957827 h 2317397"/>
                <a:gd name="connsiteX14" fmla="*/ 543268 w 1421182"/>
                <a:gd name="connsiteY14" fmla="*/ 8 h 2317397"/>
                <a:gd name="connsiteX15" fmla="*/ 473286 w 1421182"/>
                <a:gd name="connsiteY15" fmla="*/ 1312127 h 2317397"/>
                <a:gd name="connsiteX16" fmla="*/ 338442 w 1421182"/>
                <a:gd name="connsiteY16" fmla="*/ 1258222 h 2317397"/>
                <a:gd name="connsiteX17" fmla="*/ 719 w 1421182"/>
                <a:gd name="connsiteY17" fmla="*/ 957545 h 2317397"/>
                <a:gd name="connsiteX0" fmla="*/ 719 w 1421182"/>
                <a:gd name="connsiteY0" fmla="*/ 957545 h 2314785"/>
                <a:gd name="connsiteX1" fmla="*/ 140932 w 1421182"/>
                <a:gd name="connsiteY1" fmla="*/ 1353319 h 2314785"/>
                <a:gd name="connsiteX2" fmla="*/ 309182 w 1421182"/>
                <a:gd name="connsiteY2" fmla="*/ 1711764 h 2314785"/>
                <a:gd name="connsiteX3" fmla="*/ 626141 w 1421182"/>
                <a:gd name="connsiteY3" fmla="*/ 1985150 h 2314785"/>
                <a:gd name="connsiteX4" fmla="*/ 658780 w 1421182"/>
                <a:gd name="connsiteY4" fmla="*/ 2266927 h 2314785"/>
                <a:gd name="connsiteX5" fmla="*/ 1170733 w 1421182"/>
                <a:gd name="connsiteY5" fmla="*/ 2300858 h 2314785"/>
                <a:gd name="connsiteX6" fmla="*/ 1311364 w 1421182"/>
                <a:gd name="connsiteY6" fmla="*/ 2026318 h 2314785"/>
                <a:gd name="connsiteX7" fmla="*/ 1421092 w 1421182"/>
                <a:gd name="connsiteY7" fmla="*/ 1126548 h 2314785"/>
                <a:gd name="connsiteX8" fmla="*/ 1152597 w 1421182"/>
                <a:gd name="connsiteY8" fmla="*/ 669082 h 2314785"/>
                <a:gd name="connsiteX9" fmla="*/ 1168953 w 1421182"/>
                <a:gd name="connsiteY9" fmla="*/ 968062 h 2314785"/>
                <a:gd name="connsiteX10" fmla="*/ 927050 w 1421182"/>
                <a:gd name="connsiteY10" fmla="*/ 614956 h 2314785"/>
                <a:gd name="connsiteX11" fmla="*/ 957315 w 1421182"/>
                <a:gd name="connsiteY11" fmla="*/ 944170 h 2314785"/>
                <a:gd name="connsiteX12" fmla="*/ 711016 w 1421182"/>
                <a:gd name="connsiteY12" fmla="*/ 569620 h 2314785"/>
                <a:gd name="connsiteX13" fmla="*/ 729319 w 1421182"/>
                <a:gd name="connsiteY13" fmla="*/ 957827 h 2314785"/>
                <a:gd name="connsiteX14" fmla="*/ 543268 w 1421182"/>
                <a:gd name="connsiteY14" fmla="*/ 8 h 2314785"/>
                <a:gd name="connsiteX15" fmla="*/ 473286 w 1421182"/>
                <a:gd name="connsiteY15" fmla="*/ 1312127 h 2314785"/>
                <a:gd name="connsiteX16" fmla="*/ 338442 w 1421182"/>
                <a:gd name="connsiteY16" fmla="*/ 1258222 h 2314785"/>
                <a:gd name="connsiteX17" fmla="*/ 719 w 1421182"/>
                <a:gd name="connsiteY17" fmla="*/ 957545 h 2314785"/>
                <a:gd name="connsiteX0" fmla="*/ 719 w 1421182"/>
                <a:gd name="connsiteY0" fmla="*/ 957545 h 2323891"/>
                <a:gd name="connsiteX1" fmla="*/ 140932 w 1421182"/>
                <a:gd name="connsiteY1" fmla="*/ 1353319 h 2323891"/>
                <a:gd name="connsiteX2" fmla="*/ 309182 w 1421182"/>
                <a:gd name="connsiteY2" fmla="*/ 1711764 h 2323891"/>
                <a:gd name="connsiteX3" fmla="*/ 626141 w 1421182"/>
                <a:gd name="connsiteY3" fmla="*/ 1985150 h 2323891"/>
                <a:gd name="connsiteX4" fmla="*/ 658780 w 1421182"/>
                <a:gd name="connsiteY4" fmla="*/ 2266927 h 2323891"/>
                <a:gd name="connsiteX5" fmla="*/ 1170733 w 1421182"/>
                <a:gd name="connsiteY5" fmla="*/ 2300858 h 2323891"/>
                <a:gd name="connsiteX6" fmla="*/ 1311364 w 1421182"/>
                <a:gd name="connsiteY6" fmla="*/ 2026318 h 2323891"/>
                <a:gd name="connsiteX7" fmla="*/ 1421092 w 1421182"/>
                <a:gd name="connsiteY7" fmla="*/ 1126548 h 2323891"/>
                <a:gd name="connsiteX8" fmla="*/ 1152597 w 1421182"/>
                <a:gd name="connsiteY8" fmla="*/ 669082 h 2323891"/>
                <a:gd name="connsiteX9" fmla="*/ 1168953 w 1421182"/>
                <a:gd name="connsiteY9" fmla="*/ 968062 h 2323891"/>
                <a:gd name="connsiteX10" fmla="*/ 927050 w 1421182"/>
                <a:gd name="connsiteY10" fmla="*/ 614956 h 2323891"/>
                <a:gd name="connsiteX11" fmla="*/ 957315 w 1421182"/>
                <a:gd name="connsiteY11" fmla="*/ 944170 h 2323891"/>
                <a:gd name="connsiteX12" fmla="*/ 711016 w 1421182"/>
                <a:gd name="connsiteY12" fmla="*/ 569620 h 2323891"/>
                <a:gd name="connsiteX13" fmla="*/ 729319 w 1421182"/>
                <a:gd name="connsiteY13" fmla="*/ 957827 h 2323891"/>
                <a:gd name="connsiteX14" fmla="*/ 543268 w 1421182"/>
                <a:gd name="connsiteY14" fmla="*/ 8 h 2323891"/>
                <a:gd name="connsiteX15" fmla="*/ 473286 w 1421182"/>
                <a:gd name="connsiteY15" fmla="*/ 1312127 h 2323891"/>
                <a:gd name="connsiteX16" fmla="*/ 338442 w 1421182"/>
                <a:gd name="connsiteY16" fmla="*/ 1258222 h 2323891"/>
                <a:gd name="connsiteX17" fmla="*/ 719 w 1421182"/>
                <a:gd name="connsiteY17" fmla="*/ 957545 h 2323891"/>
                <a:gd name="connsiteX0" fmla="*/ 719 w 1421182"/>
                <a:gd name="connsiteY0" fmla="*/ 957545 h 2358736"/>
                <a:gd name="connsiteX1" fmla="*/ 140932 w 1421182"/>
                <a:gd name="connsiteY1" fmla="*/ 1353319 h 2358736"/>
                <a:gd name="connsiteX2" fmla="*/ 309182 w 1421182"/>
                <a:gd name="connsiteY2" fmla="*/ 1711764 h 2358736"/>
                <a:gd name="connsiteX3" fmla="*/ 626141 w 1421182"/>
                <a:gd name="connsiteY3" fmla="*/ 1985150 h 2358736"/>
                <a:gd name="connsiteX4" fmla="*/ 658780 w 1421182"/>
                <a:gd name="connsiteY4" fmla="*/ 2266927 h 2358736"/>
                <a:gd name="connsiteX5" fmla="*/ 1227989 w 1421182"/>
                <a:gd name="connsiteY5" fmla="*/ 2341644 h 2358736"/>
                <a:gd name="connsiteX6" fmla="*/ 1311364 w 1421182"/>
                <a:gd name="connsiteY6" fmla="*/ 2026318 h 2358736"/>
                <a:gd name="connsiteX7" fmla="*/ 1421092 w 1421182"/>
                <a:gd name="connsiteY7" fmla="*/ 1126548 h 2358736"/>
                <a:gd name="connsiteX8" fmla="*/ 1152597 w 1421182"/>
                <a:gd name="connsiteY8" fmla="*/ 669082 h 2358736"/>
                <a:gd name="connsiteX9" fmla="*/ 1168953 w 1421182"/>
                <a:gd name="connsiteY9" fmla="*/ 968062 h 2358736"/>
                <a:gd name="connsiteX10" fmla="*/ 927050 w 1421182"/>
                <a:gd name="connsiteY10" fmla="*/ 614956 h 2358736"/>
                <a:gd name="connsiteX11" fmla="*/ 957315 w 1421182"/>
                <a:gd name="connsiteY11" fmla="*/ 944170 h 2358736"/>
                <a:gd name="connsiteX12" fmla="*/ 711016 w 1421182"/>
                <a:gd name="connsiteY12" fmla="*/ 569620 h 2358736"/>
                <a:gd name="connsiteX13" fmla="*/ 729319 w 1421182"/>
                <a:gd name="connsiteY13" fmla="*/ 957827 h 2358736"/>
                <a:gd name="connsiteX14" fmla="*/ 543268 w 1421182"/>
                <a:gd name="connsiteY14" fmla="*/ 8 h 2358736"/>
                <a:gd name="connsiteX15" fmla="*/ 473286 w 1421182"/>
                <a:gd name="connsiteY15" fmla="*/ 1312127 h 2358736"/>
                <a:gd name="connsiteX16" fmla="*/ 338442 w 1421182"/>
                <a:gd name="connsiteY16" fmla="*/ 1258222 h 2358736"/>
                <a:gd name="connsiteX17" fmla="*/ 719 w 1421182"/>
                <a:gd name="connsiteY17" fmla="*/ 957545 h 2358736"/>
                <a:gd name="connsiteX0" fmla="*/ 719 w 1421182"/>
                <a:gd name="connsiteY0" fmla="*/ 957545 h 2341644"/>
                <a:gd name="connsiteX1" fmla="*/ 140932 w 1421182"/>
                <a:gd name="connsiteY1" fmla="*/ 1353319 h 2341644"/>
                <a:gd name="connsiteX2" fmla="*/ 309182 w 1421182"/>
                <a:gd name="connsiteY2" fmla="*/ 1711764 h 2341644"/>
                <a:gd name="connsiteX3" fmla="*/ 626141 w 1421182"/>
                <a:gd name="connsiteY3" fmla="*/ 1985150 h 2341644"/>
                <a:gd name="connsiteX4" fmla="*/ 658780 w 1421182"/>
                <a:gd name="connsiteY4" fmla="*/ 2266927 h 2341644"/>
                <a:gd name="connsiteX5" fmla="*/ 1227989 w 1421182"/>
                <a:gd name="connsiteY5" fmla="*/ 2341644 h 2341644"/>
                <a:gd name="connsiteX6" fmla="*/ 1311364 w 1421182"/>
                <a:gd name="connsiteY6" fmla="*/ 2026318 h 2341644"/>
                <a:gd name="connsiteX7" fmla="*/ 1421092 w 1421182"/>
                <a:gd name="connsiteY7" fmla="*/ 1126548 h 2341644"/>
                <a:gd name="connsiteX8" fmla="*/ 1152597 w 1421182"/>
                <a:gd name="connsiteY8" fmla="*/ 669082 h 2341644"/>
                <a:gd name="connsiteX9" fmla="*/ 1168953 w 1421182"/>
                <a:gd name="connsiteY9" fmla="*/ 968062 h 2341644"/>
                <a:gd name="connsiteX10" fmla="*/ 927050 w 1421182"/>
                <a:gd name="connsiteY10" fmla="*/ 614956 h 2341644"/>
                <a:gd name="connsiteX11" fmla="*/ 957315 w 1421182"/>
                <a:gd name="connsiteY11" fmla="*/ 944170 h 2341644"/>
                <a:gd name="connsiteX12" fmla="*/ 711016 w 1421182"/>
                <a:gd name="connsiteY12" fmla="*/ 569620 h 2341644"/>
                <a:gd name="connsiteX13" fmla="*/ 729319 w 1421182"/>
                <a:gd name="connsiteY13" fmla="*/ 957827 h 2341644"/>
                <a:gd name="connsiteX14" fmla="*/ 543268 w 1421182"/>
                <a:gd name="connsiteY14" fmla="*/ 8 h 2341644"/>
                <a:gd name="connsiteX15" fmla="*/ 473286 w 1421182"/>
                <a:gd name="connsiteY15" fmla="*/ 1312127 h 2341644"/>
                <a:gd name="connsiteX16" fmla="*/ 338442 w 1421182"/>
                <a:gd name="connsiteY16" fmla="*/ 1258222 h 2341644"/>
                <a:gd name="connsiteX17" fmla="*/ 719 w 1421182"/>
                <a:gd name="connsiteY17" fmla="*/ 957545 h 2341644"/>
                <a:gd name="connsiteX0" fmla="*/ 719 w 1421092"/>
                <a:gd name="connsiteY0" fmla="*/ 957545 h 2341644"/>
                <a:gd name="connsiteX1" fmla="*/ 140932 w 1421092"/>
                <a:gd name="connsiteY1" fmla="*/ 1353319 h 2341644"/>
                <a:gd name="connsiteX2" fmla="*/ 309182 w 1421092"/>
                <a:gd name="connsiteY2" fmla="*/ 1711764 h 2341644"/>
                <a:gd name="connsiteX3" fmla="*/ 626141 w 1421092"/>
                <a:gd name="connsiteY3" fmla="*/ 1985150 h 2341644"/>
                <a:gd name="connsiteX4" fmla="*/ 658780 w 1421092"/>
                <a:gd name="connsiteY4" fmla="*/ 2266927 h 2341644"/>
                <a:gd name="connsiteX5" fmla="*/ 1227989 w 1421092"/>
                <a:gd name="connsiteY5" fmla="*/ 2341644 h 2341644"/>
                <a:gd name="connsiteX6" fmla="*/ 1262460 w 1421092"/>
                <a:gd name="connsiteY6" fmla="*/ 1987074 h 2341644"/>
                <a:gd name="connsiteX7" fmla="*/ 1421092 w 1421092"/>
                <a:gd name="connsiteY7" fmla="*/ 1126548 h 2341644"/>
                <a:gd name="connsiteX8" fmla="*/ 1152597 w 1421092"/>
                <a:gd name="connsiteY8" fmla="*/ 669082 h 2341644"/>
                <a:gd name="connsiteX9" fmla="*/ 1168953 w 1421092"/>
                <a:gd name="connsiteY9" fmla="*/ 968062 h 2341644"/>
                <a:gd name="connsiteX10" fmla="*/ 927050 w 1421092"/>
                <a:gd name="connsiteY10" fmla="*/ 614956 h 2341644"/>
                <a:gd name="connsiteX11" fmla="*/ 957315 w 1421092"/>
                <a:gd name="connsiteY11" fmla="*/ 944170 h 2341644"/>
                <a:gd name="connsiteX12" fmla="*/ 711016 w 1421092"/>
                <a:gd name="connsiteY12" fmla="*/ 569620 h 2341644"/>
                <a:gd name="connsiteX13" fmla="*/ 729319 w 1421092"/>
                <a:gd name="connsiteY13" fmla="*/ 957827 h 2341644"/>
                <a:gd name="connsiteX14" fmla="*/ 543268 w 1421092"/>
                <a:gd name="connsiteY14" fmla="*/ 8 h 2341644"/>
                <a:gd name="connsiteX15" fmla="*/ 473286 w 1421092"/>
                <a:gd name="connsiteY15" fmla="*/ 1312127 h 2341644"/>
                <a:gd name="connsiteX16" fmla="*/ 338442 w 1421092"/>
                <a:gd name="connsiteY16" fmla="*/ 1258222 h 2341644"/>
                <a:gd name="connsiteX17" fmla="*/ 719 w 1421092"/>
                <a:gd name="connsiteY17" fmla="*/ 957545 h 2341644"/>
                <a:gd name="connsiteX0" fmla="*/ 719 w 1421109"/>
                <a:gd name="connsiteY0" fmla="*/ 957545 h 2341644"/>
                <a:gd name="connsiteX1" fmla="*/ 140932 w 1421109"/>
                <a:gd name="connsiteY1" fmla="*/ 1353319 h 2341644"/>
                <a:gd name="connsiteX2" fmla="*/ 309182 w 1421109"/>
                <a:gd name="connsiteY2" fmla="*/ 1711764 h 2341644"/>
                <a:gd name="connsiteX3" fmla="*/ 626141 w 1421109"/>
                <a:gd name="connsiteY3" fmla="*/ 1985150 h 2341644"/>
                <a:gd name="connsiteX4" fmla="*/ 658780 w 1421109"/>
                <a:gd name="connsiteY4" fmla="*/ 2266927 h 2341644"/>
                <a:gd name="connsiteX5" fmla="*/ 1227989 w 1421109"/>
                <a:gd name="connsiteY5" fmla="*/ 2341644 h 2341644"/>
                <a:gd name="connsiteX6" fmla="*/ 1262460 w 1421109"/>
                <a:gd name="connsiteY6" fmla="*/ 1987074 h 2341644"/>
                <a:gd name="connsiteX7" fmla="*/ 1421092 w 1421109"/>
                <a:gd name="connsiteY7" fmla="*/ 1126548 h 2341644"/>
                <a:gd name="connsiteX8" fmla="*/ 1152597 w 1421109"/>
                <a:gd name="connsiteY8" fmla="*/ 669082 h 2341644"/>
                <a:gd name="connsiteX9" fmla="*/ 1168953 w 1421109"/>
                <a:gd name="connsiteY9" fmla="*/ 968062 h 2341644"/>
                <a:gd name="connsiteX10" fmla="*/ 927050 w 1421109"/>
                <a:gd name="connsiteY10" fmla="*/ 614956 h 2341644"/>
                <a:gd name="connsiteX11" fmla="*/ 957315 w 1421109"/>
                <a:gd name="connsiteY11" fmla="*/ 944170 h 2341644"/>
                <a:gd name="connsiteX12" fmla="*/ 711016 w 1421109"/>
                <a:gd name="connsiteY12" fmla="*/ 569620 h 2341644"/>
                <a:gd name="connsiteX13" fmla="*/ 729319 w 1421109"/>
                <a:gd name="connsiteY13" fmla="*/ 957827 h 2341644"/>
                <a:gd name="connsiteX14" fmla="*/ 543268 w 1421109"/>
                <a:gd name="connsiteY14" fmla="*/ 8 h 2341644"/>
                <a:gd name="connsiteX15" fmla="*/ 473286 w 1421109"/>
                <a:gd name="connsiteY15" fmla="*/ 1312127 h 2341644"/>
                <a:gd name="connsiteX16" fmla="*/ 338442 w 1421109"/>
                <a:gd name="connsiteY16" fmla="*/ 1258222 h 2341644"/>
                <a:gd name="connsiteX17" fmla="*/ 719 w 1421109"/>
                <a:gd name="connsiteY17" fmla="*/ 957545 h 2341644"/>
                <a:gd name="connsiteX0" fmla="*/ 719 w 1421109"/>
                <a:gd name="connsiteY0" fmla="*/ 957545 h 2341644"/>
                <a:gd name="connsiteX1" fmla="*/ 140932 w 1421109"/>
                <a:gd name="connsiteY1" fmla="*/ 1353319 h 2341644"/>
                <a:gd name="connsiteX2" fmla="*/ 309182 w 1421109"/>
                <a:gd name="connsiteY2" fmla="*/ 1711764 h 2341644"/>
                <a:gd name="connsiteX3" fmla="*/ 626141 w 1421109"/>
                <a:gd name="connsiteY3" fmla="*/ 1985150 h 2341644"/>
                <a:gd name="connsiteX4" fmla="*/ 658780 w 1421109"/>
                <a:gd name="connsiteY4" fmla="*/ 2266927 h 2341644"/>
                <a:gd name="connsiteX5" fmla="*/ 1227989 w 1421109"/>
                <a:gd name="connsiteY5" fmla="*/ 2341644 h 2341644"/>
                <a:gd name="connsiteX6" fmla="*/ 1262460 w 1421109"/>
                <a:gd name="connsiteY6" fmla="*/ 1987074 h 2341644"/>
                <a:gd name="connsiteX7" fmla="*/ 1421092 w 1421109"/>
                <a:gd name="connsiteY7" fmla="*/ 1126548 h 2341644"/>
                <a:gd name="connsiteX8" fmla="*/ 1152597 w 1421109"/>
                <a:gd name="connsiteY8" fmla="*/ 669082 h 2341644"/>
                <a:gd name="connsiteX9" fmla="*/ 1168953 w 1421109"/>
                <a:gd name="connsiteY9" fmla="*/ 968062 h 2341644"/>
                <a:gd name="connsiteX10" fmla="*/ 927050 w 1421109"/>
                <a:gd name="connsiteY10" fmla="*/ 614956 h 2341644"/>
                <a:gd name="connsiteX11" fmla="*/ 957315 w 1421109"/>
                <a:gd name="connsiteY11" fmla="*/ 944170 h 2341644"/>
                <a:gd name="connsiteX12" fmla="*/ 711016 w 1421109"/>
                <a:gd name="connsiteY12" fmla="*/ 569620 h 2341644"/>
                <a:gd name="connsiteX13" fmla="*/ 729319 w 1421109"/>
                <a:gd name="connsiteY13" fmla="*/ 957827 h 2341644"/>
                <a:gd name="connsiteX14" fmla="*/ 543268 w 1421109"/>
                <a:gd name="connsiteY14" fmla="*/ 8 h 2341644"/>
                <a:gd name="connsiteX15" fmla="*/ 473286 w 1421109"/>
                <a:gd name="connsiteY15" fmla="*/ 1312127 h 2341644"/>
                <a:gd name="connsiteX16" fmla="*/ 338442 w 1421109"/>
                <a:gd name="connsiteY16" fmla="*/ 1258222 h 2341644"/>
                <a:gd name="connsiteX17" fmla="*/ 719 w 1421109"/>
                <a:gd name="connsiteY17" fmla="*/ 957545 h 2341644"/>
                <a:gd name="connsiteX0" fmla="*/ 719 w 1421109"/>
                <a:gd name="connsiteY0" fmla="*/ 957545 h 2341644"/>
                <a:gd name="connsiteX1" fmla="*/ 140932 w 1421109"/>
                <a:gd name="connsiteY1" fmla="*/ 1353319 h 2341644"/>
                <a:gd name="connsiteX2" fmla="*/ 309182 w 1421109"/>
                <a:gd name="connsiteY2" fmla="*/ 1711764 h 2341644"/>
                <a:gd name="connsiteX3" fmla="*/ 626141 w 1421109"/>
                <a:gd name="connsiteY3" fmla="*/ 1985150 h 2341644"/>
                <a:gd name="connsiteX4" fmla="*/ 622941 w 1421109"/>
                <a:gd name="connsiteY4" fmla="*/ 2320778 h 2341644"/>
                <a:gd name="connsiteX5" fmla="*/ 1227989 w 1421109"/>
                <a:gd name="connsiteY5" fmla="*/ 2341644 h 2341644"/>
                <a:gd name="connsiteX6" fmla="*/ 1262460 w 1421109"/>
                <a:gd name="connsiteY6" fmla="*/ 1987074 h 2341644"/>
                <a:gd name="connsiteX7" fmla="*/ 1421092 w 1421109"/>
                <a:gd name="connsiteY7" fmla="*/ 1126548 h 2341644"/>
                <a:gd name="connsiteX8" fmla="*/ 1152597 w 1421109"/>
                <a:gd name="connsiteY8" fmla="*/ 669082 h 2341644"/>
                <a:gd name="connsiteX9" fmla="*/ 1168953 w 1421109"/>
                <a:gd name="connsiteY9" fmla="*/ 968062 h 2341644"/>
                <a:gd name="connsiteX10" fmla="*/ 927050 w 1421109"/>
                <a:gd name="connsiteY10" fmla="*/ 614956 h 2341644"/>
                <a:gd name="connsiteX11" fmla="*/ 957315 w 1421109"/>
                <a:gd name="connsiteY11" fmla="*/ 944170 h 2341644"/>
                <a:gd name="connsiteX12" fmla="*/ 711016 w 1421109"/>
                <a:gd name="connsiteY12" fmla="*/ 569620 h 2341644"/>
                <a:gd name="connsiteX13" fmla="*/ 729319 w 1421109"/>
                <a:gd name="connsiteY13" fmla="*/ 957827 h 2341644"/>
                <a:gd name="connsiteX14" fmla="*/ 543268 w 1421109"/>
                <a:gd name="connsiteY14" fmla="*/ 8 h 2341644"/>
                <a:gd name="connsiteX15" fmla="*/ 473286 w 1421109"/>
                <a:gd name="connsiteY15" fmla="*/ 1312127 h 2341644"/>
                <a:gd name="connsiteX16" fmla="*/ 338442 w 1421109"/>
                <a:gd name="connsiteY16" fmla="*/ 1258222 h 2341644"/>
                <a:gd name="connsiteX17" fmla="*/ 719 w 1421109"/>
                <a:gd name="connsiteY17" fmla="*/ 957545 h 2341644"/>
                <a:gd name="connsiteX0" fmla="*/ 719 w 1421109"/>
                <a:gd name="connsiteY0" fmla="*/ 957545 h 2341644"/>
                <a:gd name="connsiteX1" fmla="*/ 140932 w 1421109"/>
                <a:gd name="connsiteY1" fmla="*/ 1353319 h 2341644"/>
                <a:gd name="connsiteX2" fmla="*/ 309182 w 1421109"/>
                <a:gd name="connsiteY2" fmla="*/ 1711764 h 2341644"/>
                <a:gd name="connsiteX3" fmla="*/ 548773 w 1421109"/>
                <a:gd name="connsiteY3" fmla="*/ 1936338 h 2341644"/>
                <a:gd name="connsiteX4" fmla="*/ 622941 w 1421109"/>
                <a:gd name="connsiteY4" fmla="*/ 2320778 h 2341644"/>
                <a:gd name="connsiteX5" fmla="*/ 1227989 w 1421109"/>
                <a:gd name="connsiteY5" fmla="*/ 2341644 h 2341644"/>
                <a:gd name="connsiteX6" fmla="*/ 1262460 w 1421109"/>
                <a:gd name="connsiteY6" fmla="*/ 1987074 h 2341644"/>
                <a:gd name="connsiteX7" fmla="*/ 1421092 w 1421109"/>
                <a:gd name="connsiteY7" fmla="*/ 1126548 h 2341644"/>
                <a:gd name="connsiteX8" fmla="*/ 1152597 w 1421109"/>
                <a:gd name="connsiteY8" fmla="*/ 669082 h 2341644"/>
                <a:gd name="connsiteX9" fmla="*/ 1168953 w 1421109"/>
                <a:gd name="connsiteY9" fmla="*/ 968062 h 2341644"/>
                <a:gd name="connsiteX10" fmla="*/ 927050 w 1421109"/>
                <a:gd name="connsiteY10" fmla="*/ 614956 h 2341644"/>
                <a:gd name="connsiteX11" fmla="*/ 957315 w 1421109"/>
                <a:gd name="connsiteY11" fmla="*/ 944170 h 2341644"/>
                <a:gd name="connsiteX12" fmla="*/ 711016 w 1421109"/>
                <a:gd name="connsiteY12" fmla="*/ 569620 h 2341644"/>
                <a:gd name="connsiteX13" fmla="*/ 729319 w 1421109"/>
                <a:gd name="connsiteY13" fmla="*/ 957827 h 2341644"/>
                <a:gd name="connsiteX14" fmla="*/ 543268 w 1421109"/>
                <a:gd name="connsiteY14" fmla="*/ 8 h 2341644"/>
                <a:gd name="connsiteX15" fmla="*/ 473286 w 1421109"/>
                <a:gd name="connsiteY15" fmla="*/ 1312127 h 2341644"/>
                <a:gd name="connsiteX16" fmla="*/ 338442 w 1421109"/>
                <a:gd name="connsiteY16" fmla="*/ 1258222 h 2341644"/>
                <a:gd name="connsiteX17" fmla="*/ 719 w 1421109"/>
                <a:gd name="connsiteY17" fmla="*/ 957545 h 2341644"/>
                <a:gd name="connsiteX0" fmla="*/ 719 w 1421109"/>
                <a:gd name="connsiteY0" fmla="*/ 957545 h 2341644"/>
                <a:gd name="connsiteX1" fmla="*/ 140932 w 1421109"/>
                <a:gd name="connsiteY1" fmla="*/ 1353319 h 2341644"/>
                <a:gd name="connsiteX2" fmla="*/ 309182 w 1421109"/>
                <a:gd name="connsiteY2" fmla="*/ 1711764 h 2341644"/>
                <a:gd name="connsiteX3" fmla="*/ 548773 w 1421109"/>
                <a:gd name="connsiteY3" fmla="*/ 1936338 h 2341644"/>
                <a:gd name="connsiteX4" fmla="*/ 557331 w 1421109"/>
                <a:gd name="connsiteY4" fmla="*/ 2278453 h 2341644"/>
                <a:gd name="connsiteX5" fmla="*/ 1227989 w 1421109"/>
                <a:gd name="connsiteY5" fmla="*/ 2341644 h 2341644"/>
                <a:gd name="connsiteX6" fmla="*/ 1262460 w 1421109"/>
                <a:gd name="connsiteY6" fmla="*/ 1987074 h 2341644"/>
                <a:gd name="connsiteX7" fmla="*/ 1421092 w 1421109"/>
                <a:gd name="connsiteY7" fmla="*/ 1126548 h 2341644"/>
                <a:gd name="connsiteX8" fmla="*/ 1152597 w 1421109"/>
                <a:gd name="connsiteY8" fmla="*/ 669082 h 2341644"/>
                <a:gd name="connsiteX9" fmla="*/ 1168953 w 1421109"/>
                <a:gd name="connsiteY9" fmla="*/ 968062 h 2341644"/>
                <a:gd name="connsiteX10" fmla="*/ 927050 w 1421109"/>
                <a:gd name="connsiteY10" fmla="*/ 614956 h 2341644"/>
                <a:gd name="connsiteX11" fmla="*/ 957315 w 1421109"/>
                <a:gd name="connsiteY11" fmla="*/ 944170 h 2341644"/>
                <a:gd name="connsiteX12" fmla="*/ 711016 w 1421109"/>
                <a:gd name="connsiteY12" fmla="*/ 569620 h 2341644"/>
                <a:gd name="connsiteX13" fmla="*/ 729319 w 1421109"/>
                <a:gd name="connsiteY13" fmla="*/ 957827 h 2341644"/>
                <a:gd name="connsiteX14" fmla="*/ 543268 w 1421109"/>
                <a:gd name="connsiteY14" fmla="*/ 8 h 2341644"/>
                <a:gd name="connsiteX15" fmla="*/ 473286 w 1421109"/>
                <a:gd name="connsiteY15" fmla="*/ 1312127 h 2341644"/>
                <a:gd name="connsiteX16" fmla="*/ 338442 w 1421109"/>
                <a:gd name="connsiteY16" fmla="*/ 1258222 h 2341644"/>
                <a:gd name="connsiteX17" fmla="*/ 719 w 1421109"/>
                <a:gd name="connsiteY17" fmla="*/ 957545 h 2341644"/>
                <a:gd name="connsiteX0" fmla="*/ 719 w 1421109"/>
                <a:gd name="connsiteY0" fmla="*/ 957545 h 2341644"/>
                <a:gd name="connsiteX1" fmla="*/ 140932 w 1421109"/>
                <a:gd name="connsiteY1" fmla="*/ 1353319 h 2341644"/>
                <a:gd name="connsiteX2" fmla="*/ 309182 w 1421109"/>
                <a:gd name="connsiteY2" fmla="*/ 1711764 h 2341644"/>
                <a:gd name="connsiteX3" fmla="*/ 548773 w 1421109"/>
                <a:gd name="connsiteY3" fmla="*/ 1936338 h 2341644"/>
                <a:gd name="connsiteX4" fmla="*/ 601148 w 1421109"/>
                <a:gd name="connsiteY4" fmla="*/ 2297232 h 2341644"/>
                <a:gd name="connsiteX5" fmla="*/ 1227989 w 1421109"/>
                <a:gd name="connsiteY5" fmla="*/ 2341644 h 2341644"/>
                <a:gd name="connsiteX6" fmla="*/ 1262460 w 1421109"/>
                <a:gd name="connsiteY6" fmla="*/ 1987074 h 2341644"/>
                <a:gd name="connsiteX7" fmla="*/ 1421092 w 1421109"/>
                <a:gd name="connsiteY7" fmla="*/ 1126548 h 2341644"/>
                <a:gd name="connsiteX8" fmla="*/ 1152597 w 1421109"/>
                <a:gd name="connsiteY8" fmla="*/ 669082 h 2341644"/>
                <a:gd name="connsiteX9" fmla="*/ 1168953 w 1421109"/>
                <a:gd name="connsiteY9" fmla="*/ 968062 h 2341644"/>
                <a:gd name="connsiteX10" fmla="*/ 927050 w 1421109"/>
                <a:gd name="connsiteY10" fmla="*/ 614956 h 2341644"/>
                <a:gd name="connsiteX11" fmla="*/ 957315 w 1421109"/>
                <a:gd name="connsiteY11" fmla="*/ 944170 h 2341644"/>
                <a:gd name="connsiteX12" fmla="*/ 711016 w 1421109"/>
                <a:gd name="connsiteY12" fmla="*/ 569620 h 2341644"/>
                <a:gd name="connsiteX13" fmla="*/ 729319 w 1421109"/>
                <a:gd name="connsiteY13" fmla="*/ 957827 h 2341644"/>
                <a:gd name="connsiteX14" fmla="*/ 543268 w 1421109"/>
                <a:gd name="connsiteY14" fmla="*/ 8 h 2341644"/>
                <a:gd name="connsiteX15" fmla="*/ 473286 w 1421109"/>
                <a:gd name="connsiteY15" fmla="*/ 1312127 h 2341644"/>
                <a:gd name="connsiteX16" fmla="*/ 338442 w 1421109"/>
                <a:gd name="connsiteY16" fmla="*/ 1258222 h 2341644"/>
                <a:gd name="connsiteX17" fmla="*/ 719 w 1421109"/>
                <a:gd name="connsiteY17" fmla="*/ 957545 h 2341644"/>
                <a:gd name="connsiteX0" fmla="*/ 719 w 1421109"/>
                <a:gd name="connsiteY0" fmla="*/ 957545 h 2310754"/>
                <a:gd name="connsiteX1" fmla="*/ 140932 w 1421109"/>
                <a:gd name="connsiteY1" fmla="*/ 1353319 h 2310754"/>
                <a:gd name="connsiteX2" fmla="*/ 309182 w 1421109"/>
                <a:gd name="connsiteY2" fmla="*/ 1711764 h 2310754"/>
                <a:gd name="connsiteX3" fmla="*/ 548773 w 1421109"/>
                <a:gd name="connsiteY3" fmla="*/ 1936338 h 2310754"/>
                <a:gd name="connsiteX4" fmla="*/ 601148 w 1421109"/>
                <a:gd name="connsiteY4" fmla="*/ 2297232 h 2310754"/>
                <a:gd name="connsiteX5" fmla="*/ 1253027 w 1421109"/>
                <a:gd name="connsiteY5" fmla="*/ 2310347 h 2310754"/>
                <a:gd name="connsiteX6" fmla="*/ 1262460 w 1421109"/>
                <a:gd name="connsiteY6" fmla="*/ 1987074 h 2310754"/>
                <a:gd name="connsiteX7" fmla="*/ 1421092 w 1421109"/>
                <a:gd name="connsiteY7" fmla="*/ 1126548 h 2310754"/>
                <a:gd name="connsiteX8" fmla="*/ 1152597 w 1421109"/>
                <a:gd name="connsiteY8" fmla="*/ 669082 h 2310754"/>
                <a:gd name="connsiteX9" fmla="*/ 1168953 w 1421109"/>
                <a:gd name="connsiteY9" fmla="*/ 968062 h 2310754"/>
                <a:gd name="connsiteX10" fmla="*/ 927050 w 1421109"/>
                <a:gd name="connsiteY10" fmla="*/ 614956 h 2310754"/>
                <a:gd name="connsiteX11" fmla="*/ 957315 w 1421109"/>
                <a:gd name="connsiteY11" fmla="*/ 944170 h 2310754"/>
                <a:gd name="connsiteX12" fmla="*/ 711016 w 1421109"/>
                <a:gd name="connsiteY12" fmla="*/ 569620 h 2310754"/>
                <a:gd name="connsiteX13" fmla="*/ 729319 w 1421109"/>
                <a:gd name="connsiteY13" fmla="*/ 957827 h 2310754"/>
                <a:gd name="connsiteX14" fmla="*/ 543268 w 1421109"/>
                <a:gd name="connsiteY14" fmla="*/ 8 h 2310754"/>
                <a:gd name="connsiteX15" fmla="*/ 473286 w 1421109"/>
                <a:gd name="connsiteY15" fmla="*/ 1312127 h 2310754"/>
                <a:gd name="connsiteX16" fmla="*/ 338442 w 1421109"/>
                <a:gd name="connsiteY16" fmla="*/ 1258222 h 2310754"/>
                <a:gd name="connsiteX17" fmla="*/ 719 w 1421109"/>
                <a:gd name="connsiteY17" fmla="*/ 957545 h 2310754"/>
                <a:gd name="connsiteX0" fmla="*/ 719 w 1421109"/>
                <a:gd name="connsiteY0" fmla="*/ 957545 h 2310755"/>
                <a:gd name="connsiteX1" fmla="*/ 140932 w 1421109"/>
                <a:gd name="connsiteY1" fmla="*/ 1353319 h 2310755"/>
                <a:gd name="connsiteX2" fmla="*/ 309182 w 1421109"/>
                <a:gd name="connsiteY2" fmla="*/ 1711764 h 2310755"/>
                <a:gd name="connsiteX3" fmla="*/ 548773 w 1421109"/>
                <a:gd name="connsiteY3" fmla="*/ 1936338 h 2310755"/>
                <a:gd name="connsiteX4" fmla="*/ 601148 w 1421109"/>
                <a:gd name="connsiteY4" fmla="*/ 2297232 h 2310755"/>
                <a:gd name="connsiteX5" fmla="*/ 1253027 w 1421109"/>
                <a:gd name="connsiteY5" fmla="*/ 2310347 h 2310755"/>
                <a:gd name="connsiteX6" fmla="*/ 1262460 w 1421109"/>
                <a:gd name="connsiteY6" fmla="*/ 1987074 h 2310755"/>
                <a:gd name="connsiteX7" fmla="*/ 1421092 w 1421109"/>
                <a:gd name="connsiteY7" fmla="*/ 1126548 h 2310755"/>
                <a:gd name="connsiteX8" fmla="*/ 1152597 w 1421109"/>
                <a:gd name="connsiteY8" fmla="*/ 669082 h 2310755"/>
                <a:gd name="connsiteX9" fmla="*/ 1168953 w 1421109"/>
                <a:gd name="connsiteY9" fmla="*/ 968062 h 2310755"/>
                <a:gd name="connsiteX10" fmla="*/ 927050 w 1421109"/>
                <a:gd name="connsiteY10" fmla="*/ 614956 h 2310755"/>
                <a:gd name="connsiteX11" fmla="*/ 957315 w 1421109"/>
                <a:gd name="connsiteY11" fmla="*/ 944170 h 2310755"/>
                <a:gd name="connsiteX12" fmla="*/ 711016 w 1421109"/>
                <a:gd name="connsiteY12" fmla="*/ 569620 h 2310755"/>
                <a:gd name="connsiteX13" fmla="*/ 729319 w 1421109"/>
                <a:gd name="connsiteY13" fmla="*/ 957827 h 2310755"/>
                <a:gd name="connsiteX14" fmla="*/ 543268 w 1421109"/>
                <a:gd name="connsiteY14" fmla="*/ 8 h 2310755"/>
                <a:gd name="connsiteX15" fmla="*/ 473286 w 1421109"/>
                <a:gd name="connsiteY15" fmla="*/ 1312127 h 2310755"/>
                <a:gd name="connsiteX16" fmla="*/ 338442 w 1421109"/>
                <a:gd name="connsiteY16" fmla="*/ 1258222 h 2310755"/>
                <a:gd name="connsiteX17" fmla="*/ 719 w 1421109"/>
                <a:gd name="connsiteY17" fmla="*/ 957545 h 2310755"/>
                <a:gd name="connsiteX0" fmla="*/ 719 w 1421109"/>
                <a:gd name="connsiteY0" fmla="*/ 957545 h 2310755"/>
                <a:gd name="connsiteX1" fmla="*/ 140932 w 1421109"/>
                <a:gd name="connsiteY1" fmla="*/ 1353319 h 2310755"/>
                <a:gd name="connsiteX2" fmla="*/ 309182 w 1421109"/>
                <a:gd name="connsiteY2" fmla="*/ 1711764 h 2310755"/>
                <a:gd name="connsiteX3" fmla="*/ 548773 w 1421109"/>
                <a:gd name="connsiteY3" fmla="*/ 1936338 h 2310755"/>
                <a:gd name="connsiteX4" fmla="*/ 582370 w 1421109"/>
                <a:gd name="connsiteY4" fmla="*/ 2297232 h 2310755"/>
                <a:gd name="connsiteX5" fmla="*/ 1253027 w 1421109"/>
                <a:gd name="connsiteY5" fmla="*/ 2310347 h 2310755"/>
                <a:gd name="connsiteX6" fmla="*/ 1262460 w 1421109"/>
                <a:gd name="connsiteY6" fmla="*/ 1987074 h 2310755"/>
                <a:gd name="connsiteX7" fmla="*/ 1421092 w 1421109"/>
                <a:gd name="connsiteY7" fmla="*/ 1126548 h 2310755"/>
                <a:gd name="connsiteX8" fmla="*/ 1152597 w 1421109"/>
                <a:gd name="connsiteY8" fmla="*/ 669082 h 2310755"/>
                <a:gd name="connsiteX9" fmla="*/ 1168953 w 1421109"/>
                <a:gd name="connsiteY9" fmla="*/ 968062 h 2310755"/>
                <a:gd name="connsiteX10" fmla="*/ 927050 w 1421109"/>
                <a:gd name="connsiteY10" fmla="*/ 614956 h 2310755"/>
                <a:gd name="connsiteX11" fmla="*/ 957315 w 1421109"/>
                <a:gd name="connsiteY11" fmla="*/ 944170 h 2310755"/>
                <a:gd name="connsiteX12" fmla="*/ 711016 w 1421109"/>
                <a:gd name="connsiteY12" fmla="*/ 569620 h 2310755"/>
                <a:gd name="connsiteX13" fmla="*/ 729319 w 1421109"/>
                <a:gd name="connsiteY13" fmla="*/ 957827 h 2310755"/>
                <a:gd name="connsiteX14" fmla="*/ 543268 w 1421109"/>
                <a:gd name="connsiteY14" fmla="*/ 8 h 2310755"/>
                <a:gd name="connsiteX15" fmla="*/ 473286 w 1421109"/>
                <a:gd name="connsiteY15" fmla="*/ 1312127 h 2310755"/>
                <a:gd name="connsiteX16" fmla="*/ 338442 w 1421109"/>
                <a:gd name="connsiteY16" fmla="*/ 1258222 h 2310755"/>
                <a:gd name="connsiteX17" fmla="*/ 719 w 1421109"/>
                <a:gd name="connsiteY17" fmla="*/ 957545 h 2310755"/>
                <a:gd name="connsiteX0" fmla="*/ 719 w 1421109"/>
                <a:gd name="connsiteY0" fmla="*/ 957545 h 2310755"/>
                <a:gd name="connsiteX1" fmla="*/ 140932 w 1421109"/>
                <a:gd name="connsiteY1" fmla="*/ 1353319 h 2310755"/>
                <a:gd name="connsiteX2" fmla="*/ 309182 w 1421109"/>
                <a:gd name="connsiteY2" fmla="*/ 1711764 h 2310755"/>
                <a:gd name="connsiteX3" fmla="*/ 548773 w 1421109"/>
                <a:gd name="connsiteY3" fmla="*/ 1936338 h 2310755"/>
                <a:gd name="connsiteX4" fmla="*/ 582370 w 1421109"/>
                <a:gd name="connsiteY4" fmla="*/ 2297232 h 2310755"/>
                <a:gd name="connsiteX5" fmla="*/ 1253027 w 1421109"/>
                <a:gd name="connsiteY5" fmla="*/ 2310347 h 2310755"/>
                <a:gd name="connsiteX6" fmla="*/ 1262460 w 1421109"/>
                <a:gd name="connsiteY6" fmla="*/ 1987074 h 2310755"/>
                <a:gd name="connsiteX7" fmla="*/ 1421092 w 1421109"/>
                <a:gd name="connsiteY7" fmla="*/ 1126548 h 2310755"/>
                <a:gd name="connsiteX8" fmla="*/ 1152597 w 1421109"/>
                <a:gd name="connsiteY8" fmla="*/ 669082 h 2310755"/>
                <a:gd name="connsiteX9" fmla="*/ 1168953 w 1421109"/>
                <a:gd name="connsiteY9" fmla="*/ 968062 h 2310755"/>
                <a:gd name="connsiteX10" fmla="*/ 927050 w 1421109"/>
                <a:gd name="connsiteY10" fmla="*/ 614956 h 2310755"/>
                <a:gd name="connsiteX11" fmla="*/ 957315 w 1421109"/>
                <a:gd name="connsiteY11" fmla="*/ 944170 h 2310755"/>
                <a:gd name="connsiteX12" fmla="*/ 711016 w 1421109"/>
                <a:gd name="connsiteY12" fmla="*/ 569620 h 2310755"/>
                <a:gd name="connsiteX13" fmla="*/ 729319 w 1421109"/>
                <a:gd name="connsiteY13" fmla="*/ 957827 h 2310755"/>
                <a:gd name="connsiteX14" fmla="*/ 543268 w 1421109"/>
                <a:gd name="connsiteY14" fmla="*/ 8 h 2310755"/>
                <a:gd name="connsiteX15" fmla="*/ 473286 w 1421109"/>
                <a:gd name="connsiteY15" fmla="*/ 1312127 h 2310755"/>
                <a:gd name="connsiteX16" fmla="*/ 338442 w 1421109"/>
                <a:gd name="connsiteY16" fmla="*/ 1258222 h 2310755"/>
                <a:gd name="connsiteX17" fmla="*/ 719 w 1421109"/>
                <a:gd name="connsiteY17" fmla="*/ 957545 h 2310755"/>
                <a:gd name="connsiteX0" fmla="*/ 719 w 1421109"/>
                <a:gd name="connsiteY0" fmla="*/ 957545 h 2310347"/>
                <a:gd name="connsiteX1" fmla="*/ 140932 w 1421109"/>
                <a:gd name="connsiteY1" fmla="*/ 1353319 h 2310347"/>
                <a:gd name="connsiteX2" fmla="*/ 309182 w 1421109"/>
                <a:gd name="connsiteY2" fmla="*/ 1711764 h 2310347"/>
                <a:gd name="connsiteX3" fmla="*/ 548773 w 1421109"/>
                <a:gd name="connsiteY3" fmla="*/ 1936338 h 2310347"/>
                <a:gd name="connsiteX4" fmla="*/ 582370 w 1421109"/>
                <a:gd name="connsiteY4" fmla="*/ 2297232 h 2310347"/>
                <a:gd name="connsiteX5" fmla="*/ 1253027 w 1421109"/>
                <a:gd name="connsiteY5" fmla="*/ 2310347 h 2310347"/>
                <a:gd name="connsiteX6" fmla="*/ 1262460 w 1421109"/>
                <a:gd name="connsiteY6" fmla="*/ 1987074 h 2310347"/>
                <a:gd name="connsiteX7" fmla="*/ 1421092 w 1421109"/>
                <a:gd name="connsiteY7" fmla="*/ 1126548 h 2310347"/>
                <a:gd name="connsiteX8" fmla="*/ 1152597 w 1421109"/>
                <a:gd name="connsiteY8" fmla="*/ 669082 h 2310347"/>
                <a:gd name="connsiteX9" fmla="*/ 1168953 w 1421109"/>
                <a:gd name="connsiteY9" fmla="*/ 968062 h 2310347"/>
                <a:gd name="connsiteX10" fmla="*/ 927050 w 1421109"/>
                <a:gd name="connsiteY10" fmla="*/ 614956 h 2310347"/>
                <a:gd name="connsiteX11" fmla="*/ 957315 w 1421109"/>
                <a:gd name="connsiteY11" fmla="*/ 944170 h 2310347"/>
                <a:gd name="connsiteX12" fmla="*/ 711016 w 1421109"/>
                <a:gd name="connsiteY12" fmla="*/ 569620 h 2310347"/>
                <a:gd name="connsiteX13" fmla="*/ 729319 w 1421109"/>
                <a:gd name="connsiteY13" fmla="*/ 957827 h 2310347"/>
                <a:gd name="connsiteX14" fmla="*/ 543268 w 1421109"/>
                <a:gd name="connsiteY14" fmla="*/ 8 h 2310347"/>
                <a:gd name="connsiteX15" fmla="*/ 473286 w 1421109"/>
                <a:gd name="connsiteY15" fmla="*/ 1312127 h 2310347"/>
                <a:gd name="connsiteX16" fmla="*/ 338442 w 1421109"/>
                <a:gd name="connsiteY16" fmla="*/ 1258222 h 2310347"/>
                <a:gd name="connsiteX17" fmla="*/ 719 w 1421109"/>
                <a:gd name="connsiteY17" fmla="*/ 957545 h 2310347"/>
                <a:gd name="connsiteX0" fmla="*/ 719 w 1423213"/>
                <a:gd name="connsiteY0" fmla="*/ 957545 h 2310347"/>
                <a:gd name="connsiteX1" fmla="*/ 140932 w 1423213"/>
                <a:gd name="connsiteY1" fmla="*/ 1353319 h 2310347"/>
                <a:gd name="connsiteX2" fmla="*/ 309182 w 1423213"/>
                <a:gd name="connsiteY2" fmla="*/ 1711764 h 2310347"/>
                <a:gd name="connsiteX3" fmla="*/ 548773 w 1423213"/>
                <a:gd name="connsiteY3" fmla="*/ 1936338 h 2310347"/>
                <a:gd name="connsiteX4" fmla="*/ 582370 w 1423213"/>
                <a:gd name="connsiteY4" fmla="*/ 2297232 h 2310347"/>
                <a:gd name="connsiteX5" fmla="*/ 1253027 w 1423213"/>
                <a:gd name="connsiteY5" fmla="*/ 2310347 h 2310347"/>
                <a:gd name="connsiteX6" fmla="*/ 1262460 w 1423213"/>
                <a:gd name="connsiteY6" fmla="*/ 1987074 h 2310347"/>
                <a:gd name="connsiteX7" fmla="*/ 1421092 w 1423213"/>
                <a:gd name="connsiteY7" fmla="*/ 1126548 h 2310347"/>
                <a:gd name="connsiteX8" fmla="*/ 1378773 w 1423213"/>
                <a:gd name="connsiteY8" fmla="*/ 734522 h 2310347"/>
                <a:gd name="connsiteX9" fmla="*/ 1152597 w 1423213"/>
                <a:gd name="connsiteY9" fmla="*/ 669082 h 2310347"/>
                <a:gd name="connsiteX10" fmla="*/ 1168953 w 1423213"/>
                <a:gd name="connsiteY10" fmla="*/ 968062 h 2310347"/>
                <a:gd name="connsiteX11" fmla="*/ 927050 w 1423213"/>
                <a:gd name="connsiteY11" fmla="*/ 614956 h 2310347"/>
                <a:gd name="connsiteX12" fmla="*/ 957315 w 1423213"/>
                <a:gd name="connsiteY12" fmla="*/ 944170 h 2310347"/>
                <a:gd name="connsiteX13" fmla="*/ 711016 w 1423213"/>
                <a:gd name="connsiteY13" fmla="*/ 569620 h 2310347"/>
                <a:gd name="connsiteX14" fmla="*/ 729319 w 1423213"/>
                <a:gd name="connsiteY14" fmla="*/ 957827 h 2310347"/>
                <a:gd name="connsiteX15" fmla="*/ 543268 w 1423213"/>
                <a:gd name="connsiteY15" fmla="*/ 8 h 2310347"/>
                <a:gd name="connsiteX16" fmla="*/ 473286 w 1423213"/>
                <a:gd name="connsiteY16" fmla="*/ 1312127 h 2310347"/>
                <a:gd name="connsiteX17" fmla="*/ 338442 w 1423213"/>
                <a:gd name="connsiteY17" fmla="*/ 1258222 h 2310347"/>
                <a:gd name="connsiteX18" fmla="*/ 719 w 1423213"/>
                <a:gd name="connsiteY18" fmla="*/ 957545 h 2310347"/>
                <a:gd name="connsiteX0" fmla="*/ 719 w 1423213"/>
                <a:gd name="connsiteY0" fmla="*/ 957545 h 2310347"/>
                <a:gd name="connsiteX1" fmla="*/ 140932 w 1423213"/>
                <a:gd name="connsiteY1" fmla="*/ 1353319 h 2310347"/>
                <a:gd name="connsiteX2" fmla="*/ 309182 w 1423213"/>
                <a:gd name="connsiteY2" fmla="*/ 1711764 h 2310347"/>
                <a:gd name="connsiteX3" fmla="*/ 548773 w 1423213"/>
                <a:gd name="connsiteY3" fmla="*/ 1936338 h 2310347"/>
                <a:gd name="connsiteX4" fmla="*/ 582370 w 1423213"/>
                <a:gd name="connsiteY4" fmla="*/ 2297232 h 2310347"/>
                <a:gd name="connsiteX5" fmla="*/ 1253027 w 1423213"/>
                <a:gd name="connsiteY5" fmla="*/ 2310347 h 2310347"/>
                <a:gd name="connsiteX6" fmla="*/ 1262460 w 1423213"/>
                <a:gd name="connsiteY6" fmla="*/ 1987074 h 2310347"/>
                <a:gd name="connsiteX7" fmla="*/ 1421092 w 1423213"/>
                <a:gd name="connsiteY7" fmla="*/ 1126548 h 2310347"/>
                <a:gd name="connsiteX8" fmla="*/ 1378773 w 1423213"/>
                <a:gd name="connsiteY8" fmla="*/ 734522 h 2310347"/>
                <a:gd name="connsiteX9" fmla="*/ 1152597 w 1423213"/>
                <a:gd name="connsiteY9" fmla="*/ 669082 h 2310347"/>
                <a:gd name="connsiteX10" fmla="*/ 1168953 w 1423213"/>
                <a:gd name="connsiteY10" fmla="*/ 968062 h 2310347"/>
                <a:gd name="connsiteX11" fmla="*/ 927050 w 1423213"/>
                <a:gd name="connsiteY11" fmla="*/ 614956 h 2310347"/>
                <a:gd name="connsiteX12" fmla="*/ 957315 w 1423213"/>
                <a:gd name="connsiteY12" fmla="*/ 944170 h 2310347"/>
                <a:gd name="connsiteX13" fmla="*/ 711016 w 1423213"/>
                <a:gd name="connsiteY13" fmla="*/ 569620 h 2310347"/>
                <a:gd name="connsiteX14" fmla="*/ 729319 w 1423213"/>
                <a:gd name="connsiteY14" fmla="*/ 957827 h 2310347"/>
                <a:gd name="connsiteX15" fmla="*/ 543268 w 1423213"/>
                <a:gd name="connsiteY15" fmla="*/ 8 h 2310347"/>
                <a:gd name="connsiteX16" fmla="*/ 473286 w 1423213"/>
                <a:gd name="connsiteY16" fmla="*/ 1312127 h 2310347"/>
                <a:gd name="connsiteX17" fmla="*/ 338442 w 1423213"/>
                <a:gd name="connsiteY17" fmla="*/ 1258222 h 2310347"/>
                <a:gd name="connsiteX18" fmla="*/ 719 w 1423213"/>
                <a:gd name="connsiteY18" fmla="*/ 957545 h 2310347"/>
                <a:gd name="connsiteX0" fmla="*/ 719 w 1423213"/>
                <a:gd name="connsiteY0" fmla="*/ 957545 h 2310347"/>
                <a:gd name="connsiteX1" fmla="*/ 140932 w 1423213"/>
                <a:gd name="connsiteY1" fmla="*/ 1353319 h 2310347"/>
                <a:gd name="connsiteX2" fmla="*/ 309182 w 1423213"/>
                <a:gd name="connsiteY2" fmla="*/ 1711764 h 2310347"/>
                <a:gd name="connsiteX3" fmla="*/ 548773 w 1423213"/>
                <a:gd name="connsiteY3" fmla="*/ 1936338 h 2310347"/>
                <a:gd name="connsiteX4" fmla="*/ 582370 w 1423213"/>
                <a:gd name="connsiteY4" fmla="*/ 2297232 h 2310347"/>
                <a:gd name="connsiteX5" fmla="*/ 1253027 w 1423213"/>
                <a:gd name="connsiteY5" fmla="*/ 2310347 h 2310347"/>
                <a:gd name="connsiteX6" fmla="*/ 1262460 w 1423213"/>
                <a:gd name="connsiteY6" fmla="*/ 1987074 h 2310347"/>
                <a:gd name="connsiteX7" fmla="*/ 1421092 w 1423213"/>
                <a:gd name="connsiteY7" fmla="*/ 1126548 h 2310347"/>
                <a:gd name="connsiteX8" fmla="*/ 1378773 w 1423213"/>
                <a:gd name="connsiteY8" fmla="*/ 734522 h 2310347"/>
                <a:gd name="connsiteX9" fmla="*/ 1176719 w 1423213"/>
                <a:gd name="connsiteY9" fmla="*/ 664258 h 2310347"/>
                <a:gd name="connsiteX10" fmla="*/ 1168953 w 1423213"/>
                <a:gd name="connsiteY10" fmla="*/ 968062 h 2310347"/>
                <a:gd name="connsiteX11" fmla="*/ 927050 w 1423213"/>
                <a:gd name="connsiteY11" fmla="*/ 614956 h 2310347"/>
                <a:gd name="connsiteX12" fmla="*/ 957315 w 1423213"/>
                <a:gd name="connsiteY12" fmla="*/ 944170 h 2310347"/>
                <a:gd name="connsiteX13" fmla="*/ 711016 w 1423213"/>
                <a:gd name="connsiteY13" fmla="*/ 569620 h 2310347"/>
                <a:gd name="connsiteX14" fmla="*/ 729319 w 1423213"/>
                <a:gd name="connsiteY14" fmla="*/ 957827 h 2310347"/>
                <a:gd name="connsiteX15" fmla="*/ 543268 w 1423213"/>
                <a:gd name="connsiteY15" fmla="*/ 8 h 2310347"/>
                <a:gd name="connsiteX16" fmla="*/ 473286 w 1423213"/>
                <a:gd name="connsiteY16" fmla="*/ 1312127 h 2310347"/>
                <a:gd name="connsiteX17" fmla="*/ 338442 w 1423213"/>
                <a:gd name="connsiteY17" fmla="*/ 1258222 h 2310347"/>
                <a:gd name="connsiteX18" fmla="*/ 719 w 1423213"/>
                <a:gd name="connsiteY18" fmla="*/ 957545 h 2310347"/>
                <a:gd name="connsiteX0" fmla="*/ 719 w 1423213"/>
                <a:gd name="connsiteY0" fmla="*/ 957545 h 2310347"/>
                <a:gd name="connsiteX1" fmla="*/ 140932 w 1423213"/>
                <a:gd name="connsiteY1" fmla="*/ 1353319 h 2310347"/>
                <a:gd name="connsiteX2" fmla="*/ 309182 w 1423213"/>
                <a:gd name="connsiteY2" fmla="*/ 1711764 h 2310347"/>
                <a:gd name="connsiteX3" fmla="*/ 548773 w 1423213"/>
                <a:gd name="connsiteY3" fmla="*/ 1936338 h 2310347"/>
                <a:gd name="connsiteX4" fmla="*/ 582370 w 1423213"/>
                <a:gd name="connsiteY4" fmla="*/ 2297232 h 2310347"/>
                <a:gd name="connsiteX5" fmla="*/ 1253027 w 1423213"/>
                <a:gd name="connsiteY5" fmla="*/ 2310347 h 2310347"/>
                <a:gd name="connsiteX6" fmla="*/ 1262460 w 1423213"/>
                <a:gd name="connsiteY6" fmla="*/ 1987074 h 2310347"/>
                <a:gd name="connsiteX7" fmla="*/ 1421092 w 1423213"/>
                <a:gd name="connsiteY7" fmla="*/ 1126548 h 2310347"/>
                <a:gd name="connsiteX8" fmla="*/ 1378773 w 1423213"/>
                <a:gd name="connsiteY8" fmla="*/ 734522 h 2310347"/>
                <a:gd name="connsiteX9" fmla="*/ 1176719 w 1423213"/>
                <a:gd name="connsiteY9" fmla="*/ 664258 h 2310347"/>
                <a:gd name="connsiteX10" fmla="*/ 1168953 w 1423213"/>
                <a:gd name="connsiteY10" fmla="*/ 968062 h 2310347"/>
                <a:gd name="connsiteX11" fmla="*/ 1156855 w 1423213"/>
                <a:gd name="connsiteY11" fmla="*/ 657333 h 2310347"/>
                <a:gd name="connsiteX12" fmla="*/ 927050 w 1423213"/>
                <a:gd name="connsiteY12" fmla="*/ 614956 h 2310347"/>
                <a:gd name="connsiteX13" fmla="*/ 957315 w 1423213"/>
                <a:gd name="connsiteY13" fmla="*/ 944170 h 2310347"/>
                <a:gd name="connsiteX14" fmla="*/ 711016 w 1423213"/>
                <a:gd name="connsiteY14" fmla="*/ 569620 h 2310347"/>
                <a:gd name="connsiteX15" fmla="*/ 729319 w 1423213"/>
                <a:gd name="connsiteY15" fmla="*/ 957827 h 2310347"/>
                <a:gd name="connsiteX16" fmla="*/ 543268 w 1423213"/>
                <a:gd name="connsiteY16" fmla="*/ 8 h 2310347"/>
                <a:gd name="connsiteX17" fmla="*/ 473286 w 1423213"/>
                <a:gd name="connsiteY17" fmla="*/ 1312127 h 2310347"/>
                <a:gd name="connsiteX18" fmla="*/ 338442 w 1423213"/>
                <a:gd name="connsiteY18" fmla="*/ 1258222 h 2310347"/>
                <a:gd name="connsiteX19" fmla="*/ 719 w 1423213"/>
                <a:gd name="connsiteY19" fmla="*/ 957545 h 2310347"/>
                <a:gd name="connsiteX0" fmla="*/ 719 w 1423213"/>
                <a:gd name="connsiteY0" fmla="*/ 957545 h 2310347"/>
                <a:gd name="connsiteX1" fmla="*/ 140932 w 1423213"/>
                <a:gd name="connsiteY1" fmla="*/ 1353319 h 2310347"/>
                <a:gd name="connsiteX2" fmla="*/ 309182 w 1423213"/>
                <a:gd name="connsiteY2" fmla="*/ 1711764 h 2310347"/>
                <a:gd name="connsiteX3" fmla="*/ 548773 w 1423213"/>
                <a:gd name="connsiteY3" fmla="*/ 1936338 h 2310347"/>
                <a:gd name="connsiteX4" fmla="*/ 582370 w 1423213"/>
                <a:gd name="connsiteY4" fmla="*/ 2297232 h 2310347"/>
                <a:gd name="connsiteX5" fmla="*/ 1253027 w 1423213"/>
                <a:gd name="connsiteY5" fmla="*/ 2310347 h 2310347"/>
                <a:gd name="connsiteX6" fmla="*/ 1262460 w 1423213"/>
                <a:gd name="connsiteY6" fmla="*/ 1987074 h 2310347"/>
                <a:gd name="connsiteX7" fmla="*/ 1421092 w 1423213"/>
                <a:gd name="connsiteY7" fmla="*/ 1126548 h 2310347"/>
                <a:gd name="connsiteX8" fmla="*/ 1378773 w 1423213"/>
                <a:gd name="connsiteY8" fmla="*/ 734522 h 2310347"/>
                <a:gd name="connsiteX9" fmla="*/ 1176719 w 1423213"/>
                <a:gd name="connsiteY9" fmla="*/ 664258 h 2310347"/>
                <a:gd name="connsiteX10" fmla="*/ 1168953 w 1423213"/>
                <a:gd name="connsiteY10" fmla="*/ 968062 h 2310347"/>
                <a:gd name="connsiteX11" fmla="*/ 1156855 w 1423213"/>
                <a:gd name="connsiteY11" fmla="*/ 657333 h 2310347"/>
                <a:gd name="connsiteX12" fmla="*/ 927050 w 1423213"/>
                <a:gd name="connsiteY12" fmla="*/ 614956 h 2310347"/>
                <a:gd name="connsiteX13" fmla="*/ 957315 w 1423213"/>
                <a:gd name="connsiteY13" fmla="*/ 944170 h 2310347"/>
                <a:gd name="connsiteX14" fmla="*/ 711016 w 1423213"/>
                <a:gd name="connsiteY14" fmla="*/ 569620 h 2310347"/>
                <a:gd name="connsiteX15" fmla="*/ 729319 w 1423213"/>
                <a:gd name="connsiteY15" fmla="*/ 957827 h 2310347"/>
                <a:gd name="connsiteX16" fmla="*/ 543268 w 1423213"/>
                <a:gd name="connsiteY16" fmla="*/ 8 h 2310347"/>
                <a:gd name="connsiteX17" fmla="*/ 473286 w 1423213"/>
                <a:gd name="connsiteY17" fmla="*/ 1312127 h 2310347"/>
                <a:gd name="connsiteX18" fmla="*/ 338442 w 1423213"/>
                <a:gd name="connsiteY18" fmla="*/ 1258222 h 2310347"/>
                <a:gd name="connsiteX19" fmla="*/ 719 w 1423213"/>
                <a:gd name="connsiteY19" fmla="*/ 957545 h 2310347"/>
                <a:gd name="connsiteX0" fmla="*/ 719 w 1423213"/>
                <a:gd name="connsiteY0" fmla="*/ 957545 h 2310347"/>
                <a:gd name="connsiteX1" fmla="*/ 140932 w 1423213"/>
                <a:gd name="connsiteY1" fmla="*/ 1353319 h 2310347"/>
                <a:gd name="connsiteX2" fmla="*/ 309182 w 1423213"/>
                <a:gd name="connsiteY2" fmla="*/ 1711764 h 2310347"/>
                <a:gd name="connsiteX3" fmla="*/ 548773 w 1423213"/>
                <a:gd name="connsiteY3" fmla="*/ 1936338 h 2310347"/>
                <a:gd name="connsiteX4" fmla="*/ 582370 w 1423213"/>
                <a:gd name="connsiteY4" fmla="*/ 2297232 h 2310347"/>
                <a:gd name="connsiteX5" fmla="*/ 1253027 w 1423213"/>
                <a:gd name="connsiteY5" fmla="*/ 2310347 h 2310347"/>
                <a:gd name="connsiteX6" fmla="*/ 1262460 w 1423213"/>
                <a:gd name="connsiteY6" fmla="*/ 1987074 h 2310347"/>
                <a:gd name="connsiteX7" fmla="*/ 1421092 w 1423213"/>
                <a:gd name="connsiteY7" fmla="*/ 1126548 h 2310347"/>
                <a:gd name="connsiteX8" fmla="*/ 1378773 w 1423213"/>
                <a:gd name="connsiteY8" fmla="*/ 734522 h 2310347"/>
                <a:gd name="connsiteX9" fmla="*/ 1176719 w 1423213"/>
                <a:gd name="connsiteY9" fmla="*/ 664258 h 2310347"/>
                <a:gd name="connsiteX10" fmla="*/ 1168953 w 1423213"/>
                <a:gd name="connsiteY10" fmla="*/ 968062 h 2310347"/>
                <a:gd name="connsiteX11" fmla="*/ 1156855 w 1423213"/>
                <a:gd name="connsiteY11" fmla="*/ 657333 h 2310347"/>
                <a:gd name="connsiteX12" fmla="*/ 927050 w 1423213"/>
                <a:gd name="connsiteY12" fmla="*/ 614956 h 2310347"/>
                <a:gd name="connsiteX13" fmla="*/ 957315 w 1423213"/>
                <a:gd name="connsiteY13" fmla="*/ 944170 h 2310347"/>
                <a:gd name="connsiteX14" fmla="*/ 711016 w 1423213"/>
                <a:gd name="connsiteY14" fmla="*/ 569620 h 2310347"/>
                <a:gd name="connsiteX15" fmla="*/ 729319 w 1423213"/>
                <a:gd name="connsiteY15" fmla="*/ 957827 h 2310347"/>
                <a:gd name="connsiteX16" fmla="*/ 543268 w 1423213"/>
                <a:gd name="connsiteY16" fmla="*/ 8 h 2310347"/>
                <a:gd name="connsiteX17" fmla="*/ 473286 w 1423213"/>
                <a:gd name="connsiteY17" fmla="*/ 1312127 h 2310347"/>
                <a:gd name="connsiteX18" fmla="*/ 338442 w 1423213"/>
                <a:gd name="connsiteY18" fmla="*/ 1258222 h 2310347"/>
                <a:gd name="connsiteX19" fmla="*/ 719 w 1423213"/>
                <a:gd name="connsiteY19" fmla="*/ 957545 h 2310347"/>
                <a:gd name="connsiteX0" fmla="*/ 719 w 1423213"/>
                <a:gd name="connsiteY0" fmla="*/ 957545 h 2310347"/>
                <a:gd name="connsiteX1" fmla="*/ 140932 w 1423213"/>
                <a:gd name="connsiteY1" fmla="*/ 1353319 h 2310347"/>
                <a:gd name="connsiteX2" fmla="*/ 309182 w 1423213"/>
                <a:gd name="connsiteY2" fmla="*/ 1711764 h 2310347"/>
                <a:gd name="connsiteX3" fmla="*/ 548773 w 1423213"/>
                <a:gd name="connsiteY3" fmla="*/ 1936338 h 2310347"/>
                <a:gd name="connsiteX4" fmla="*/ 582370 w 1423213"/>
                <a:gd name="connsiteY4" fmla="*/ 2297232 h 2310347"/>
                <a:gd name="connsiteX5" fmla="*/ 1253027 w 1423213"/>
                <a:gd name="connsiteY5" fmla="*/ 2310347 h 2310347"/>
                <a:gd name="connsiteX6" fmla="*/ 1262460 w 1423213"/>
                <a:gd name="connsiteY6" fmla="*/ 1987074 h 2310347"/>
                <a:gd name="connsiteX7" fmla="*/ 1421092 w 1423213"/>
                <a:gd name="connsiteY7" fmla="*/ 1126548 h 2310347"/>
                <a:gd name="connsiteX8" fmla="*/ 1378773 w 1423213"/>
                <a:gd name="connsiteY8" fmla="*/ 734522 h 2310347"/>
                <a:gd name="connsiteX9" fmla="*/ 1176719 w 1423213"/>
                <a:gd name="connsiteY9" fmla="*/ 664258 h 2310347"/>
                <a:gd name="connsiteX10" fmla="*/ 1168953 w 1423213"/>
                <a:gd name="connsiteY10" fmla="*/ 968062 h 2310347"/>
                <a:gd name="connsiteX11" fmla="*/ 1156855 w 1423213"/>
                <a:gd name="connsiteY11" fmla="*/ 657333 h 2310347"/>
                <a:gd name="connsiteX12" fmla="*/ 927050 w 1423213"/>
                <a:gd name="connsiteY12" fmla="*/ 614956 h 2310347"/>
                <a:gd name="connsiteX13" fmla="*/ 957315 w 1423213"/>
                <a:gd name="connsiteY13" fmla="*/ 944170 h 2310347"/>
                <a:gd name="connsiteX14" fmla="*/ 711016 w 1423213"/>
                <a:gd name="connsiteY14" fmla="*/ 569620 h 2310347"/>
                <a:gd name="connsiteX15" fmla="*/ 729319 w 1423213"/>
                <a:gd name="connsiteY15" fmla="*/ 957827 h 2310347"/>
                <a:gd name="connsiteX16" fmla="*/ 543268 w 1423213"/>
                <a:gd name="connsiteY16" fmla="*/ 8 h 2310347"/>
                <a:gd name="connsiteX17" fmla="*/ 473286 w 1423213"/>
                <a:gd name="connsiteY17" fmla="*/ 1312127 h 2310347"/>
                <a:gd name="connsiteX18" fmla="*/ 338442 w 1423213"/>
                <a:gd name="connsiteY18" fmla="*/ 1258222 h 2310347"/>
                <a:gd name="connsiteX19" fmla="*/ 719 w 1423213"/>
                <a:gd name="connsiteY19" fmla="*/ 957545 h 2310347"/>
                <a:gd name="connsiteX0" fmla="*/ 719 w 1423213"/>
                <a:gd name="connsiteY0" fmla="*/ 957545 h 2310347"/>
                <a:gd name="connsiteX1" fmla="*/ 140932 w 1423213"/>
                <a:gd name="connsiteY1" fmla="*/ 1353319 h 2310347"/>
                <a:gd name="connsiteX2" fmla="*/ 309182 w 1423213"/>
                <a:gd name="connsiteY2" fmla="*/ 1711764 h 2310347"/>
                <a:gd name="connsiteX3" fmla="*/ 548773 w 1423213"/>
                <a:gd name="connsiteY3" fmla="*/ 1936338 h 2310347"/>
                <a:gd name="connsiteX4" fmla="*/ 582370 w 1423213"/>
                <a:gd name="connsiteY4" fmla="*/ 2297232 h 2310347"/>
                <a:gd name="connsiteX5" fmla="*/ 1253027 w 1423213"/>
                <a:gd name="connsiteY5" fmla="*/ 2310347 h 2310347"/>
                <a:gd name="connsiteX6" fmla="*/ 1262460 w 1423213"/>
                <a:gd name="connsiteY6" fmla="*/ 1987074 h 2310347"/>
                <a:gd name="connsiteX7" fmla="*/ 1421092 w 1423213"/>
                <a:gd name="connsiteY7" fmla="*/ 1126548 h 2310347"/>
                <a:gd name="connsiteX8" fmla="*/ 1378773 w 1423213"/>
                <a:gd name="connsiteY8" fmla="*/ 734522 h 2310347"/>
                <a:gd name="connsiteX9" fmla="*/ 1186368 w 1423213"/>
                <a:gd name="connsiteY9" fmla="*/ 644961 h 2310347"/>
                <a:gd name="connsiteX10" fmla="*/ 1168953 w 1423213"/>
                <a:gd name="connsiteY10" fmla="*/ 968062 h 2310347"/>
                <a:gd name="connsiteX11" fmla="*/ 1156855 w 1423213"/>
                <a:gd name="connsiteY11" fmla="*/ 657333 h 2310347"/>
                <a:gd name="connsiteX12" fmla="*/ 927050 w 1423213"/>
                <a:gd name="connsiteY12" fmla="*/ 614956 h 2310347"/>
                <a:gd name="connsiteX13" fmla="*/ 957315 w 1423213"/>
                <a:gd name="connsiteY13" fmla="*/ 944170 h 2310347"/>
                <a:gd name="connsiteX14" fmla="*/ 711016 w 1423213"/>
                <a:gd name="connsiteY14" fmla="*/ 569620 h 2310347"/>
                <a:gd name="connsiteX15" fmla="*/ 729319 w 1423213"/>
                <a:gd name="connsiteY15" fmla="*/ 957827 h 2310347"/>
                <a:gd name="connsiteX16" fmla="*/ 543268 w 1423213"/>
                <a:gd name="connsiteY16" fmla="*/ 8 h 2310347"/>
                <a:gd name="connsiteX17" fmla="*/ 473286 w 1423213"/>
                <a:gd name="connsiteY17" fmla="*/ 1312127 h 2310347"/>
                <a:gd name="connsiteX18" fmla="*/ 338442 w 1423213"/>
                <a:gd name="connsiteY18" fmla="*/ 1258222 h 2310347"/>
                <a:gd name="connsiteX19" fmla="*/ 719 w 1423213"/>
                <a:gd name="connsiteY19" fmla="*/ 957545 h 2310347"/>
                <a:gd name="connsiteX0" fmla="*/ 719 w 1423213"/>
                <a:gd name="connsiteY0" fmla="*/ 957545 h 2310347"/>
                <a:gd name="connsiteX1" fmla="*/ 140932 w 1423213"/>
                <a:gd name="connsiteY1" fmla="*/ 1353319 h 2310347"/>
                <a:gd name="connsiteX2" fmla="*/ 309182 w 1423213"/>
                <a:gd name="connsiteY2" fmla="*/ 1711764 h 2310347"/>
                <a:gd name="connsiteX3" fmla="*/ 548773 w 1423213"/>
                <a:gd name="connsiteY3" fmla="*/ 1936338 h 2310347"/>
                <a:gd name="connsiteX4" fmla="*/ 582370 w 1423213"/>
                <a:gd name="connsiteY4" fmla="*/ 2297232 h 2310347"/>
                <a:gd name="connsiteX5" fmla="*/ 1253027 w 1423213"/>
                <a:gd name="connsiteY5" fmla="*/ 2310347 h 2310347"/>
                <a:gd name="connsiteX6" fmla="*/ 1262460 w 1423213"/>
                <a:gd name="connsiteY6" fmla="*/ 1987074 h 2310347"/>
                <a:gd name="connsiteX7" fmla="*/ 1421092 w 1423213"/>
                <a:gd name="connsiteY7" fmla="*/ 1126548 h 2310347"/>
                <a:gd name="connsiteX8" fmla="*/ 1378773 w 1423213"/>
                <a:gd name="connsiteY8" fmla="*/ 734522 h 2310347"/>
                <a:gd name="connsiteX9" fmla="*/ 1186368 w 1423213"/>
                <a:gd name="connsiteY9" fmla="*/ 644961 h 2310347"/>
                <a:gd name="connsiteX10" fmla="*/ 1168953 w 1423213"/>
                <a:gd name="connsiteY10" fmla="*/ 968062 h 2310347"/>
                <a:gd name="connsiteX11" fmla="*/ 1156855 w 1423213"/>
                <a:gd name="connsiteY11" fmla="*/ 657333 h 2310347"/>
                <a:gd name="connsiteX12" fmla="*/ 927050 w 1423213"/>
                <a:gd name="connsiteY12" fmla="*/ 614956 h 2310347"/>
                <a:gd name="connsiteX13" fmla="*/ 957315 w 1423213"/>
                <a:gd name="connsiteY13" fmla="*/ 944170 h 2310347"/>
                <a:gd name="connsiteX14" fmla="*/ 711016 w 1423213"/>
                <a:gd name="connsiteY14" fmla="*/ 569620 h 2310347"/>
                <a:gd name="connsiteX15" fmla="*/ 729319 w 1423213"/>
                <a:gd name="connsiteY15" fmla="*/ 957827 h 2310347"/>
                <a:gd name="connsiteX16" fmla="*/ 543268 w 1423213"/>
                <a:gd name="connsiteY16" fmla="*/ 8 h 2310347"/>
                <a:gd name="connsiteX17" fmla="*/ 473286 w 1423213"/>
                <a:gd name="connsiteY17" fmla="*/ 1312127 h 2310347"/>
                <a:gd name="connsiteX18" fmla="*/ 338442 w 1423213"/>
                <a:gd name="connsiteY18" fmla="*/ 1258222 h 2310347"/>
                <a:gd name="connsiteX19" fmla="*/ 719 w 1423213"/>
                <a:gd name="connsiteY19" fmla="*/ 957545 h 2310347"/>
                <a:gd name="connsiteX0" fmla="*/ 719 w 1426650"/>
                <a:gd name="connsiteY0" fmla="*/ 957545 h 2310347"/>
                <a:gd name="connsiteX1" fmla="*/ 140932 w 1426650"/>
                <a:gd name="connsiteY1" fmla="*/ 1353319 h 2310347"/>
                <a:gd name="connsiteX2" fmla="*/ 309182 w 1426650"/>
                <a:gd name="connsiteY2" fmla="*/ 1711764 h 2310347"/>
                <a:gd name="connsiteX3" fmla="*/ 548773 w 1426650"/>
                <a:gd name="connsiteY3" fmla="*/ 1936338 h 2310347"/>
                <a:gd name="connsiteX4" fmla="*/ 582370 w 1426650"/>
                <a:gd name="connsiteY4" fmla="*/ 2297232 h 2310347"/>
                <a:gd name="connsiteX5" fmla="*/ 1253027 w 1426650"/>
                <a:gd name="connsiteY5" fmla="*/ 2310347 h 2310347"/>
                <a:gd name="connsiteX6" fmla="*/ 1262460 w 1426650"/>
                <a:gd name="connsiteY6" fmla="*/ 1987074 h 2310347"/>
                <a:gd name="connsiteX7" fmla="*/ 1421092 w 1426650"/>
                <a:gd name="connsiteY7" fmla="*/ 1126548 h 2310347"/>
                <a:gd name="connsiteX8" fmla="*/ 1393246 w 1426650"/>
                <a:gd name="connsiteY8" fmla="*/ 734522 h 2310347"/>
                <a:gd name="connsiteX9" fmla="*/ 1186368 w 1426650"/>
                <a:gd name="connsiteY9" fmla="*/ 644961 h 2310347"/>
                <a:gd name="connsiteX10" fmla="*/ 1168953 w 1426650"/>
                <a:gd name="connsiteY10" fmla="*/ 968062 h 2310347"/>
                <a:gd name="connsiteX11" fmla="*/ 1156855 w 1426650"/>
                <a:gd name="connsiteY11" fmla="*/ 657333 h 2310347"/>
                <a:gd name="connsiteX12" fmla="*/ 927050 w 1426650"/>
                <a:gd name="connsiteY12" fmla="*/ 614956 h 2310347"/>
                <a:gd name="connsiteX13" fmla="*/ 957315 w 1426650"/>
                <a:gd name="connsiteY13" fmla="*/ 944170 h 2310347"/>
                <a:gd name="connsiteX14" fmla="*/ 711016 w 1426650"/>
                <a:gd name="connsiteY14" fmla="*/ 569620 h 2310347"/>
                <a:gd name="connsiteX15" fmla="*/ 729319 w 1426650"/>
                <a:gd name="connsiteY15" fmla="*/ 957827 h 2310347"/>
                <a:gd name="connsiteX16" fmla="*/ 543268 w 1426650"/>
                <a:gd name="connsiteY16" fmla="*/ 8 h 2310347"/>
                <a:gd name="connsiteX17" fmla="*/ 473286 w 1426650"/>
                <a:gd name="connsiteY17" fmla="*/ 1312127 h 2310347"/>
                <a:gd name="connsiteX18" fmla="*/ 338442 w 1426650"/>
                <a:gd name="connsiteY18" fmla="*/ 1258222 h 2310347"/>
                <a:gd name="connsiteX19" fmla="*/ 719 w 1426650"/>
                <a:gd name="connsiteY19" fmla="*/ 957545 h 2310347"/>
                <a:gd name="connsiteX0" fmla="*/ 719 w 1422362"/>
                <a:gd name="connsiteY0" fmla="*/ 957545 h 2310347"/>
                <a:gd name="connsiteX1" fmla="*/ 140932 w 1422362"/>
                <a:gd name="connsiteY1" fmla="*/ 1353319 h 2310347"/>
                <a:gd name="connsiteX2" fmla="*/ 309182 w 1422362"/>
                <a:gd name="connsiteY2" fmla="*/ 1711764 h 2310347"/>
                <a:gd name="connsiteX3" fmla="*/ 548773 w 1422362"/>
                <a:gd name="connsiteY3" fmla="*/ 1936338 h 2310347"/>
                <a:gd name="connsiteX4" fmla="*/ 582370 w 1422362"/>
                <a:gd name="connsiteY4" fmla="*/ 2297232 h 2310347"/>
                <a:gd name="connsiteX5" fmla="*/ 1253027 w 1422362"/>
                <a:gd name="connsiteY5" fmla="*/ 2310347 h 2310347"/>
                <a:gd name="connsiteX6" fmla="*/ 1262460 w 1422362"/>
                <a:gd name="connsiteY6" fmla="*/ 1987074 h 2310347"/>
                <a:gd name="connsiteX7" fmla="*/ 1421092 w 1422362"/>
                <a:gd name="connsiteY7" fmla="*/ 1126548 h 2310347"/>
                <a:gd name="connsiteX8" fmla="*/ 1369124 w 1422362"/>
                <a:gd name="connsiteY8" fmla="*/ 700752 h 2310347"/>
                <a:gd name="connsiteX9" fmla="*/ 1186368 w 1422362"/>
                <a:gd name="connsiteY9" fmla="*/ 644961 h 2310347"/>
                <a:gd name="connsiteX10" fmla="*/ 1168953 w 1422362"/>
                <a:gd name="connsiteY10" fmla="*/ 968062 h 2310347"/>
                <a:gd name="connsiteX11" fmla="*/ 1156855 w 1422362"/>
                <a:gd name="connsiteY11" fmla="*/ 657333 h 2310347"/>
                <a:gd name="connsiteX12" fmla="*/ 927050 w 1422362"/>
                <a:gd name="connsiteY12" fmla="*/ 614956 h 2310347"/>
                <a:gd name="connsiteX13" fmla="*/ 957315 w 1422362"/>
                <a:gd name="connsiteY13" fmla="*/ 944170 h 2310347"/>
                <a:gd name="connsiteX14" fmla="*/ 711016 w 1422362"/>
                <a:gd name="connsiteY14" fmla="*/ 569620 h 2310347"/>
                <a:gd name="connsiteX15" fmla="*/ 729319 w 1422362"/>
                <a:gd name="connsiteY15" fmla="*/ 957827 h 2310347"/>
                <a:gd name="connsiteX16" fmla="*/ 543268 w 1422362"/>
                <a:gd name="connsiteY16" fmla="*/ 8 h 2310347"/>
                <a:gd name="connsiteX17" fmla="*/ 473286 w 1422362"/>
                <a:gd name="connsiteY17" fmla="*/ 1312127 h 2310347"/>
                <a:gd name="connsiteX18" fmla="*/ 338442 w 1422362"/>
                <a:gd name="connsiteY18" fmla="*/ 1258222 h 2310347"/>
                <a:gd name="connsiteX19" fmla="*/ 719 w 1422362"/>
                <a:gd name="connsiteY19" fmla="*/ 957545 h 2310347"/>
                <a:gd name="connsiteX0" fmla="*/ 719 w 1422362"/>
                <a:gd name="connsiteY0" fmla="*/ 957545 h 2310347"/>
                <a:gd name="connsiteX1" fmla="*/ 140932 w 1422362"/>
                <a:gd name="connsiteY1" fmla="*/ 1353319 h 2310347"/>
                <a:gd name="connsiteX2" fmla="*/ 309182 w 1422362"/>
                <a:gd name="connsiteY2" fmla="*/ 1711764 h 2310347"/>
                <a:gd name="connsiteX3" fmla="*/ 548773 w 1422362"/>
                <a:gd name="connsiteY3" fmla="*/ 1936338 h 2310347"/>
                <a:gd name="connsiteX4" fmla="*/ 582370 w 1422362"/>
                <a:gd name="connsiteY4" fmla="*/ 2297232 h 2310347"/>
                <a:gd name="connsiteX5" fmla="*/ 1253027 w 1422362"/>
                <a:gd name="connsiteY5" fmla="*/ 2310347 h 2310347"/>
                <a:gd name="connsiteX6" fmla="*/ 1262460 w 1422362"/>
                <a:gd name="connsiteY6" fmla="*/ 1987074 h 2310347"/>
                <a:gd name="connsiteX7" fmla="*/ 1421092 w 1422362"/>
                <a:gd name="connsiteY7" fmla="*/ 1126548 h 2310347"/>
                <a:gd name="connsiteX8" fmla="*/ 1369124 w 1422362"/>
                <a:gd name="connsiteY8" fmla="*/ 700752 h 2310347"/>
                <a:gd name="connsiteX9" fmla="*/ 1186368 w 1422362"/>
                <a:gd name="connsiteY9" fmla="*/ 644961 h 2310347"/>
                <a:gd name="connsiteX10" fmla="*/ 1168953 w 1422362"/>
                <a:gd name="connsiteY10" fmla="*/ 968062 h 2310347"/>
                <a:gd name="connsiteX11" fmla="*/ 1156855 w 1422362"/>
                <a:gd name="connsiteY11" fmla="*/ 657333 h 2310347"/>
                <a:gd name="connsiteX12" fmla="*/ 927050 w 1422362"/>
                <a:gd name="connsiteY12" fmla="*/ 614956 h 2310347"/>
                <a:gd name="connsiteX13" fmla="*/ 957315 w 1422362"/>
                <a:gd name="connsiteY13" fmla="*/ 944170 h 2310347"/>
                <a:gd name="connsiteX14" fmla="*/ 905990 w 1422362"/>
                <a:gd name="connsiteY14" fmla="*/ 613914 h 2310347"/>
                <a:gd name="connsiteX15" fmla="*/ 711016 w 1422362"/>
                <a:gd name="connsiteY15" fmla="*/ 569620 h 2310347"/>
                <a:gd name="connsiteX16" fmla="*/ 729319 w 1422362"/>
                <a:gd name="connsiteY16" fmla="*/ 957827 h 2310347"/>
                <a:gd name="connsiteX17" fmla="*/ 543268 w 1422362"/>
                <a:gd name="connsiteY17" fmla="*/ 8 h 2310347"/>
                <a:gd name="connsiteX18" fmla="*/ 473286 w 1422362"/>
                <a:gd name="connsiteY18" fmla="*/ 1312127 h 2310347"/>
                <a:gd name="connsiteX19" fmla="*/ 338442 w 1422362"/>
                <a:gd name="connsiteY19" fmla="*/ 1258222 h 2310347"/>
                <a:gd name="connsiteX20" fmla="*/ 719 w 1422362"/>
                <a:gd name="connsiteY20" fmla="*/ 957545 h 2310347"/>
                <a:gd name="connsiteX0" fmla="*/ 719 w 1422362"/>
                <a:gd name="connsiteY0" fmla="*/ 957545 h 2310347"/>
                <a:gd name="connsiteX1" fmla="*/ 140932 w 1422362"/>
                <a:gd name="connsiteY1" fmla="*/ 1353319 h 2310347"/>
                <a:gd name="connsiteX2" fmla="*/ 309182 w 1422362"/>
                <a:gd name="connsiteY2" fmla="*/ 1711764 h 2310347"/>
                <a:gd name="connsiteX3" fmla="*/ 548773 w 1422362"/>
                <a:gd name="connsiteY3" fmla="*/ 1936338 h 2310347"/>
                <a:gd name="connsiteX4" fmla="*/ 582370 w 1422362"/>
                <a:gd name="connsiteY4" fmla="*/ 2297232 h 2310347"/>
                <a:gd name="connsiteX5" fmla="*/ 1253027 w 1422362"/>
                <a:gd name="connsiteY5" fmla="*/ 2310347 h 2310347"/>
                <a:gd name="connsiteX6" fmla="*/ 1262460 w 1422362"/>
                <a:gd name="connsiteY6" fmla="*/ 1987074 h 2310347"/>
                <a:gd name="connsiteX7" fmla="*/ 1421092 w 1422362"/>
                <a:gd name="connsiteY7" fmla="*/ 1126548 h 2310347"/>
                <a:gd name="connsiteX8" fmla="*/ 1369124 w 1422362"/>
                <a:gd name="connsiteY8" fmla="*/ 700752 h 2310347"/>
                <a:gd name="connsiteX9" fmla="*/ 1186368 w 1422362"/>
                <a:gd name="connsiteY9" fmla="*/ 644961 h 2310347"/>
                <a:gd name="connsiteX10" fmla="*/ 1168953 w 1422362"/>
                <a:gd name="connsiteY10" fmla="*/ 968062 h 2310347"/>
                <a:gd name="connsiteX11" fmla="*/ 1156855 w 1422362"/>
                <a:gd name="connsiteY11" fmla="*/ 657333 h 2310347"/>
                <a:gd name="connsiteX12" fmla="*/ 927050 w 1422362"/>
                <a:gd name="connsiteY12" fmla="*/ 614956 h 2310347"/>
                <a:gd name="connsiteX13" fmla="*/ 957315 w 1422362"/>
                <a:gd name="connsiteY13" fmla="*/ 944170 h 2310347"/>
                <a:gd name="connsiteX14" fmla="*/ 905990 w 1422362"/>
                <a:gd name="connsiteY14" fmla="*/ 613914 h 2310347"/>
                <a:gd name="connsiteX15" fmla="*/ 711016 w 1422362"/>
                <a:gd name="connsiteY15" fmla="*/ 569620 h 2310347"/>
                <a:gd name="connsiteX16" fmla="*/ 729319 w 1422362"/>
                <a:gd name="connsiteY16" fmla="*/ 957827 h 2310347"/>
                <a:gd name="connsiteX17" fmla="*/ 543268 w 1422362"/>
                <a:gd name="connsiteY17" fmla="*/ 8 h 2310347"/>
                <a:gd name="connsiteX18" fmla="*/ 473286 w 1422362"/>
                <a:gd name="connsiteY18" fmla="*/ 1312127 h 2310347"/>
                <a:gd name="connsiteX19" fmla="*/ 338442 w 1422362"/>
                <a:gd name="connsiteY19" fmla="*/ 1258222 h 2310347"/>
                <a:gd name="connsiteX20" fmla="*/ 719 w 1422362"/>
                <a:gd name="connsiteY20" fmla="*/ 957545 h 2310347"/>
                <a:gd name="connsiteX0" fmla="*/ 719 w 1422362"/>
                <a:gd name="connsiteY0" fmla="*/ 957545 h 2310347"/>
                <a:gd name="connsiteX1" fmla="*/ 140932 w 1422362"/>
                <a:gd name="connsiteY1" fmla="*/ 1353319 h 2310347"/>
                <a:gd name="connsiteX2" fmla="*/ 309182 w 1422362"/>
                <a:gd name="connsiteY2" fmla="*/ 1711764 h 2310347"/>
                <a:gd name="connsiteX3" fmla="*/ 548773 w 1422362"/>
                <a:gd name="connsiteY3" fmla="*/ 1936338 h 2310347"/>
                <a:gd name="connsiteX4" fmla="*/ 582370 w 1422362"/>
                <a:gd name="connsiteY4" fmla="*/ 2297232 h 2310347"/>
                <a:gd name="connsiteX5" fmla="*/ 1253027 w 1422362"/>
                <a:gd name="connsiteY5" fmla="*/ 2310347 h 2310347"/>
                <a:gd name="connsiteX6" fmla="*/ 1262460 w 1422362"/>
                <a:gd name="connsiteY6" fmla="*/ 1987074 h 2310347"/>
                <a:gd name="connsiteX7" fmla="*/ 1421092 w 1422362"/>
                <a:gd name="connsiteY7" fmla="*/ 1126548 h 2310347"/>
                <a:gd name="connsiteX8" fmla="*/ 1369124 w 1422362"/>
                <a:gd name="connsiteY8" fmla="*/ 700752 h 2310347"/>
                <a:gd name="connsiteX9" fmla="*/ 1186368 w 1422362"/>
                <a:gd name="connsiteY9" fmla="*/ 644961 h 2310347"/>
                <a:gd name="connsiteX10" fmla="*/ 1168953 w 1422362"/>
                <a:gd name="connsiteY10" fmla="*/ 968062 h 2310347"/>
                <a:gd name="connsiteX11" fmla="*/ 1156855 w 1422362"/>
                <a:gd name="connsiteY11" fmla="*/ 657333 h 2310347"/>
                <a:gd name="connsiteX12" fmla="*/ 927050 w 1422362"/>
                <a:gd name="connsiteY12" fmla="*/ 614956 h 2310347"/>
                <a:gd name="connsiteX13" fmla="*/ 957315 w 1422362"/>
                <a:gd name="connsiteY13" fmla="*/ 944170 h 2310347"/>
                <a:gd name="connsiteX14" fmla="*/ 905990 w 1422362"/>
                <a:gd name="connsiteY14" fmla="*/ 613914 h 2310347"/>
                <a:gd name="connsiteX15" fmla="*/ 711016 w 1422362"/>
                <a:gd name="connsiteY15" fmla="*/ 569620 h 2310347"/>
                <a:gd name="connsiteX16" fmla="*/ 729319 w 1422362"/>
                <a:gd name="connsiteY16" fmla="*/ 957827 h 2310347"/>
                <a:gd name="connsiteX17" fmla="*/ 543268 w 1422362"/>
                <a:gd name="connsiteY17" fmla="*/ 8 h 2310347"/>
                <a:gd name="connsiteX18" fmla="*/ 473286 w 1422362"/>
                <a:gd name="connsiteY18" fmla="*/ 1312127 h 2310347"/>
                <a:gd name="connsiteX19" fmla="*/ 338442 w 1422362"/>
                <a:gd name="connsiteY19" fmla="*/ 1258222 h 2310347"/>
                <a:gd name="connsiteX20" fmla="*/ 719 w 1422362"/>
                <a:gd name="connsiteY20" fmla="*/ 957545 h 2310347"/>
                <a:gd name="connsiteX0" fmla="*/ 719 w 1422362"/>
                <a:gd name="connsiteY0" fmla="*/ 957545 h 2310347"/>
                <a:gd name="connsiteX1" fmla="*/ 140932 w 1422362"/>
                <a:gd name="connsiteY1" fmla="*/ 1353319 h 2310347"/>
                <a:gd name="connsiteX2" fmla="*/ 309182 w 1422362"/>
                <a:gd name="connsiteY2" fmla="*/ 1711764 h 2310347"/>
                <a:gd name="connsiteX3" fmla="*/ 548773 w 1422362"/>
                <a:gd name="connsiteY3" fmla="*/ 1936338 h 2310347"/>
                <a:gd name="connsiteX4" fmla="*/ 582370 w 1422362"/>
                <a:gd name="connsiteY4" fmla="*/ 2297232 h 2310347"/>
                <a:gd name="connsiteX5" fmla="*/ 1253027 w 1422362"/>
                <a:gd name="connsiteY5" fmla="*/ 2310347 h 2310347"/>
                <a:gd name="connsiteX6" fmla="*/ 1262460 w 1422362"/>
                <a:gd name="connsiteY6" fmla="*/ 1987074 h 2310347"/>
                <a:gd name="connsiteX7" fmla="*/ 1421092 w 1422362"/>
                <a:gd name="connsiteY7" fmla="*/ 1126548 h 2310347"/>
                <a:gd name="connsiteX8" fmla="*/ 1369124 w 1422362"/>
                <a:gd name="connsiteY8" fmla="*/ 700752 h 2310347"/>
                <a:gd name="connsiteX9" fmla="*/ 1186368 w 1422362"/>
                <a:gd name="connsiteY9" fmla="*/ 644961 h 2310347"/>
                <a:gd name="connsiteX10" fmla="*/ 1168953 w 1422362"/>
                <a:gd name="connsiteY10" fmla="*/ 968062 h 2310347"/>
                <a:gd name="connsiteX11" fmla="*/ 1156855 w 1422362"/>
                <a:gd name="connsiteY11" fmla="*/ 657333 h 2310347"/>
                <a:gd name="connsiteX12" fmla="*/ 927050 w 1422362"/>
                <a:gd name="connsiteY12" fmla="*/ 614956 h 2310347"/>
                <a:gd name="connsiteX13" fmla="*/ 957315 w 1422362"/>
                <a:gd name="connsiteY13" fmla="*/ 944170 h 2310347"/>
                <a:gd name="connsiteX14" fmla="*/ 905990 w 1422362"/>
                <a:gd name="connsiteY14" fmla="*/ 613914 h 2310347"/>
                <a:gd name="connsiteX15" fmla="*/ 711016 w 1422362"/>
                <a:gd name="connsiteY15" fmla="*/ 569620 h 2310347"/>
                <a:gd name="connsiteX16" fmla="*/ 729319 w 1422362"/>
                <a:gd name="connsiteY16" fmla="*/ 957827 h 2310347"/>
                <a:gd name="connsiteX17" fmla="*/ 543268 w 1422362"/>
                <a:gd name="connsiteY17" fmla="*/ 8 h 2310347"/>
                <a:gd name="connsiteX18" fmla="*/ 473286 w 1422362"/>
                <a:gd name="connsiteY18" fmla="*/ 1312127 h 2310347"/>
                <a:gd name="connsiteX19" fmla="*/ 338442 w 1422362"/>
                <a:gd name="connsiteY19" fmla="*/ 1258222 h 2310347"/>
                <a:gd name="connsiteX20" fmla="*/ 719 w 1422362"/>
                <a:gd name="connsiteY20" fmla="*/ 957545 h 2310347"/>
                <a:gd name="connsiteX0" fmla="*/ 719 w 1422362"/>
                <a:gd name="connsiteY0" fmla="*/ 957545 h 2310347"/>
                <a:gd name="connsiteX1" fmla="*/ 140932 w 1422362"/>
                <a:gd name="connsiteY1" fmla="*/ 1353319 h 2310347"/>
                <a:gd name="connsiteX2" fmla="*/ 309182 w 1422362"/>
                <a:gd name="connsiteY2" fmla="*/ 1711764 h 2310347"/>
                <a:gd name="connsiteX3" fmla="*/ 548773 w 1422362"/>
                <a:gd name="connsiteY3" fmla="*/ 1936338 h 2310347"/>
                <a:gd name="connsiteX4" fmla="*/ 582370 w 1422362"/>
                <a:gd name="connsiteY4" fmla="*/ 2297232 h 2310347"/>
                <a:gd name="connsiteX5" fmla="*/ 1253027 w 1422362"/>
                <a:gd name="connsiteY5" fmla="*/ 2310347 h 2310347"/>
                <a:gd name="connsiteX6" fmla="*/ 1262460 w 1422362"/>
                <a:gd name="connsiteY6" fmla="*/ 1987074 h 2310347"/>
                <a:gd name="connsiteX7" fmla="*/ 1421092 w 1422362"/>
                <a:gd name="connsiteY7" fmla="*/ 1126548 h 2310347"/>
                <a:gd name="connsiteX8" fmla="*/ 1369124 w 1422362"/>
                <a:gd name="connsiteY8" fmla="*/ 700752 h 2310347"/>
                <a:gd name="connsiteX9" fmla="*/ 1186368 w 1422362"/>
                <a:gd name="connsiteY9" fmla="*/ 644961 h 2310347"/>
                <a:gd name="connsiteX10" fmla="*/ 1168953 w 1422362"/>
                <a:gd name="connsiteY10" fmla="*/ 968062 h 2310347"/>
                <a:gd name="connsiteX11" fmla="*/ 1156855 w 1422362"/>
                <a:gd name="connsiteY11" fmla="*/ 657333 h 2310347"/>
                <a:gd name="connsiteX12" fmla="*/ 927050 w 1422362"/>
                <a:gd name="connsiteY12" fmla="*/ 614956 h 2310347"/>
                <a:gd name="connsiteX13" fmla="*/ 957315 w 1422362"/>
                <a:gd name="connsiteY13" fmla="*/ 944170 h 2310347"/>
                <a:gd name="connsiteX14" fmla="*/ 905990 w 1422362"/>
                <a:gd name="connsiteY14" fmla="*/ 613914 h 2310347"/>
                <a:gd name="connsiteX15" fmla="*/ 711016 w 1422362"/>
                <a:gd name="connsiteY15" fmla="*/ 569620 h 2310347"/>
                <a:gd name="connsiteX16" fmla="*/ 729319 w 1422362"/>
                <a:gd name="connsiteY16" fmla="*/ 957827 h 2310347"/>
                <a:gd name="connsiteX17" fmla="*/ 543268 w 1422362"/>
                <a:gd name="connsiteY17" fmla="*/ 8 h 2310347"/>
                <a:gd name="connsiteX18" fmla="*/ 473286 w 1422362"/>
                <a:gd name="connsiteY18" fmla="*/ 1312127 h 2310347"/>
                <a:gd name="connsiteX19" fmla="*/ 338442 w 1422362"/>
                <a:gd name="connsiteY19" fmla="*/ 1258222 h 2310347"/>
                <a:gd name="connsiteX20" fmla="*/ 719 w 1422362"/>
                <a:gd name="connsiteY20" fmla="*/ 957545 h 2310347"/>
                <a:gd name="connsiteX0" fmla="*/ 719 w 1422362"/>
                <a:gd name="connsiteY0" fmla="*/ 957545 h 2310347"/>
                <a:gd name="connsiteX1" fmla="*/ 140932 w 1422362"/>
                <a:gd name="connsiteY1" fmla="*/ 1353319 h 2310347"/>
                <a:gd name="connsiteX2" fmla="*/ 309182 w 1422362"/>
                <a:gd name="connsiteY2" fmla="*/ 1711764 h 2310347"/>
                <a:gd name="connsiteX3" fmla="*/ 548773 w 1422362"/>
                <a:gd name="connsiteY3" fmla="*/ 1936338 h 2310347"/>
                <a:gd name="connsiteX4" fmla="*/ 582370 w 1422362"/>
                <a:gd name="connsiteY4" fmla="*/ 2297232 h 2310347"/>
                <a:gd name="connsiteX5" fmla="*/ 1253027 w 1422362"/>
                <a:gd name="connsiteY5" fmla="*/ 2310347 h 2310347"/>
                <a:gd name="connsiteX6" fmla="*/ 1262460 w 1422362"/>
                <a:gd name="connsiteY6" fmla="*/ 1987074 h 2310347"/>
                <a:gd name="connsiteX7" fmla="*/ 1421092 w 1422362"/>
                <a:gd name="connsiteY7" fmla="*/ 1126548 h 2310347"/>
                <a:gd name="connsiteX8" fmla="*/ 1369124 w 1422362"/>
                <a:gd name="connsiteY8" fmla="*/ 700752 h 2310347"/>
                <a:gd name="connsiteX9" fmla="*/ 1176719 w 1422362"/>
                <a:gd name="connsiteY9" fmla="*/ 669083 h 2310347"/>
                <a:gd name="connsiteX10" fmla="*/ 1168953 w 1422362"/>
                <a:gd name="connsiteY10" fmla="*/ 968062 h 2310347"/>
                <a:gd name="connsiteX11" fmla="*/ 1156855 w 1422362"/>
                <a:gd name="connsiteY11" fmla="*/ 657333 h 2310347"/>
                <a:gd name="connsiteX12" fmla="*/ 927050 w 1422362"/>
                <a:gd name="connsiteY12" fmla="*/ 614956 h 2310347"/>
                <a:gd name="connsiteX13" fmla="*/ 957315 w 1422362"/>
                <a:gd name="connsiteY13" fmla="*/ 944170 h 2310347"/>
                <a:gd name="connsiteX14" fmla="*/ 905990 w 1422362"/>
                <a:gd name="connsiteY14" fmla="*/ 613914 h 2310347"/>
                <a:gd name="connsiteX15" fmla="*/ 711016 w 1422362"/>
                <a:gd name="connsiteY15" fmla="*/ 569620 h 2310347"/>
                <a:gd name="connsiteX16" fmla="*/ 729319 w 1422362"/>
                <a:gd name="connsiteY16" fmla="*/ 957827 h 2310347"/>
                <a:gd name="connsiteX17" fmla="*/ 543268 w 1422362"/>
                <a:gd name="connsiteY17" fmla="*/ 8 h 2310347"/>
                <a:gd name="connsiteX18" fmla="*/ 473286 w 1422362"/>
                <a:gd name="connsiteY18" fmla="*/ 1312127 h 2310347"/>
                <a:gd name="connsiteX19" fmla="*/ 338442 w 1422362"/>
                <a:gd name="connsiteY19" fmla="*/ 1258222 h 2310347"/>
                <a:gd name="connsiteX20" fmla="*/ 719 w 1422362"/>
                <a:gd name="connsiteY20" fmla="*/ 957545 h 2310347"/>
                <a:gd name="connsiteX0" fmla="*/ 719 w 1422362"/>
                <a:gd name="connsiteY0" fmla="*/ 957545 h 2310347"/>
                <a:gd name="connsiteX1" fmla="*/ 140932 w 1422362"/>
                <a:gd name="connsiteY1" fmla="*/ 1353319 h 2310347"/>
                <a:gd name="connsiteX2" fmla="*/ 309182 w 1422362"/>
                <a:gd name="connsiteY2" fmla="*/ 1711764 h 2310347"/>
                <a:gd name="connsiteX3" fmla="*/ 548773 w 1422362"/>
                <a:gd name="connsiteY3" fmla="*/ 1936338 h 2310347"/>
                <a:gd name="connsiteX4" fmla="*/ 582370 w 1422362"/>
                <a:gd name="connsiteY4" fmla="*/ 2297232 h 2310347"/>
                <a:gd name="connsiteX5" fmla="*/ 1253027 w 1422362"/>
                <a:gd name="connsiteY5" fmla="*/ 2310347 h 2310347"/>
                <a:gd name="connsiteX6" fmla="*/ 1262460 w 1422362"/>
                <a:gd name="connsiteY6" fmla="*/ 1987074 h 2310347"/>
                <a:gd name="connsiteX7" fmla="*/ 1421092 w 1422362"/>
                <a:gd name="connsiteY7" fmla="*/ 1126548 h 2310347"/>
                <a:gd name="connsiteX8" fmla="*/ 1369124 w 1422362"/>
                <a:gd name="connsiteY8" fmla="*/ 700752 h 2310347"/>
                <a:gd name="connsiteX9" fmla="*/ 1176719 w 1422362"/>
                <a:gd name="connsiteY9" fmla="*/ 669083 h 2310347"/>
                <a:gd name="connsiteX10" fmla="*/ 1168953 w 1422362"/>
                <a:gd name="connsiteY10" fmla="*/ 968062 h 2310347"/>
                <a:gd name="connsiteX11" fmla="*/ 1156855 w 1422362"/>
                <a:gd name="connsiteY11" fmla="*/ 657333 h 2310347"/>
                <a:gd name="connsiteX12" fmla="*/ 927050 w 1422362"/>
                <a:gd name="connsiteY12" fmla="*/ 614956 h 2310347"/>
                <a:gd name="connsiteX13" fmla="*/ 957315 w 1422362"/>
                <a:gd name="connsiteY13" fmla="*/ 944170 h 2310347"/>
                <a:gd name="connsiteX14" fmla="*/ 905990 w 1422362"/>
                <a:gd name="connsiteY14" fmla="*/ 613914 h 2310347"/>
                <a:gd name="connsiteX15" fmla="*/ 711016 w 1422362"/>
                <a:gd name="connsiteY15" fmla="*/ 569620 h 2310347"/>
                <a:gd name="connsiteX16" fmla="*/ 729319 w 1422362"/>
                <a:gd name="connsiteY16" fmla="*/ 957827 h 2310347"/>
                <a:gd name="connsiteX17" fmla="*/ 543268 w 1422362"/>
                <a:gd name="connsiteY17" fmla="*/ 8 h 2310347"/>
                <a:gd name="connsiteX18" fmla="*/ 473286 w 1422362"/>
                <a:gd name="connsiteY18" fmla="*/ 1312127 h 2310347"/>
                <a:gd name="connsiteX19" fmla="*/ 338442 w 1422362"/>
                <a:gd name="connsiteY19" fmla="*/ 1258222 h 2310347"/>
                <a:gd name="connsiteX20" fmla="*/ 719 w 1422362"/>
                <a:gd name="connsiteY20" fmla="*/ 957545 h 2310347"/>
                <a:gd name="connsiteX0" fmla="*/ 719 w 1422362"/>
                <a:gd name="connsiteY0" fmla="*/ 957545 h 2310347"/>
                <a:gd name="connsiteX1" fmla="*/ 140932 w 1422362"/>
                <a:gd name="connsiteY1" fmla="*/ 1353319 h 2310347"/>
                <a:gd name="connsiteX2" fmla="*/ 309182 w 1422362"/>
                <a:gd name="connsiteY2" fmla="*/ 1711764 h 2310347"/>
                <a:gd name="connsiteX3" fmla="*/ 548773 w 1422362"/>
                <a:gd name="connsiteY3" fmla="*/ 1936338 h 2310347"/>
                <a:gd name="connsiteX4" fmla="*/ 582370 w 1422362"/>
                <a:gd name="connsiteY4" fmla="*/ 2297232 h 2310347"/>
                <a:gd name="connsiteX5" fmla="*/ 1253027 w 1422362"/>
                <a:gd name="connsiteY5" fmla="*/ 2310347 h 2310347"/>
                <a:gd name="connsiteX6" fmla="*/ 1262460 w 1422362"/>
                <a:gd name="connsiteY6" fmla="*/ 1987074 h 2310347"/>
                <a:gd name="connsiteX7" fmla="*/ 1421092 w 1422362"/>
                <a:gd name="connsiteY7" fmla="*/ 1126548 h 2310347"/>
                <a:gd name="connsiteX8" fmla="*/ 1369124 w 1422362"/>
                <a:gd name="connsiteY8" fmla="*/ 700752 h 2310347"/>
                <a:gd name="connsiteX9" fmla="*/ 1176719 w 1422362"/>
                <a:gd name="connsiteY9" fmla="*/ 669083 h 2310347"/>
                <a:gd name="connsiteX10" fmla="*/ 1168953 w 1422362"/>
                <a:gd name="connsiteY10" fmla="*/ 968062 h 2310347"/>
                <a:gd name="connsiteX11" fmla="*/ 1156855 w 1422362"/>
                <a:gd name="connsiteY11" fmla="*/ 657333 h 2310347"/>
                <a:gd name="connsiteX12" fmla="*/ 927050 w 1422362"/>
                <a:gd name="connsiteY12" fmla="*/ 614956 h 2310347"/>
                <a:gd name="connsiteX13" fmla="*/ 957315 w 1422362"/>
                <a:gd name="connsiteY13" fmla="*/ 944170 h 2310347"/>
                <a:gd name="connsiteX14" fmla="*/ 905990 w 1422362"/>
                <a:gd name="connsiteY14" fmla="*/ 613914 h 2310347"/>
                <a:gd name="connsiteX15" fmla="*/ 711016 w 1422362"/>
                <a:gd name="connsiteY15" fmla="*/ 569620 h 2310347"/>
                <a:gd name="connsiteX16" fmla="*/ 729319 w 1422362"/>
                <a:gd name="connsiteY16" fmla="*/ 957827 h 2310347"/>
                <a:gd name="connsiteX17" fmla="*/ 543268 w 1422362"/>
                <a:gd name="connsiteY17" fmla="*/ 8 h 2310347"/>
                <a:gd name="connsiteX18" fmla="*/ 473286 w 1422362"/>
                <a:gd name="connsiteY18" fmla="*/ 1312127 h 2310347"/>
                <a:gd name="connsiteX19" fmla="*/ 338442 w 1422362"/>
                <a:gd name="connsiteY19" fmla="*/ 1258222 h 2310347"/>
                <a:gd name="connsiteX20" fmla="*/ 719 w 1422362"/>
                <a:gd name="connsiteY20" fmla="*/ 957545 h 2310347"/>
                <a:gd name="connsiteX0" fmla="*/ 719 w 1422362"/>
                <a:gd name="connsiteY0" fmla="*/ 1028697 h 2381499"/>
                <a:gd name="connsiteX1" fmla="*/ 140932 w 1422362"/>
                <a:gd name="connsiteY1" fmla="*/ 1424471 h 2381499"/>
                <a:gd name="connsiteX2" fmla="*/ 309182 w 1422362"/>
                <a:gd name="connsiteY2" fmla="*/ 1782916 h 2381499"/>
                <a:gd name="connsiteX3" fmla="*/ 548773 w 1422362"/>
                <a:gd name="connsiteY3" fmla="*/ 2007490 h 2381499"/>
                <a:gd name="connsiteX4" fmla="*/ 582370 w 1422362"/>
                <a:gd name="connsiteY4" fmla="*/ 2368384 h 2381499"/>
                <a:gd name="connsiteX5" fmla="*/ 1253027 w 1422362"/>
                <a:gd name="connsiteY5" fmla="*/ 2381499 h 2381499"/>
                <a:gd name="connsiteX6" fmla="*/ 1262460 w 1422362"/>
                <a:gd name="connsiteY6" fmla="*/ 2058226 h 2381499"/>
                <a:gd name="connsiteX7" fmla="*/ 1421092 w 1422362"/>
                <a:gd name="connsiteY7" fmla="*/ 1197700 h 2381499"/>
                <a:gd name="connsiteX8" fmla="*/ 1369124 w 1422362"/>
                <a:gd name="connsiteY8" fmla="*/ 771904 h 2381499"/>
                <a:gd name="connsiteX9" fmla="*/ 1176719 w 1422362"/>
                <a:gd name="connsiteY9" fmla="*/ 740235 h 2381499"/>
                <a:gd name="connsiteX10" fmla="*/ 1168953 w 1422362"/>
                <a:gd name="connsiteY10" fmla="*/ 1039214 h 2381499"/>
                <a:gd name="connsiteX11" fmla="*/ 1156855 w 1422362"/>
                <a:gd name="connsiteY11" fmla="*/ 728485 h 2381499"/>
                <a:gd name="connsiteX12" fmla="*/ 927050 w 1422362"/>
                <a:gd name="connsiteY12" fmla="*/ 686108 h 2381499"/>
                <a:gd name="connsiteX13" fmla="*/ 957315 w 1422362"/>
                <a:gd name="connsiteY13" fmla="*/ 1015322 h 2381499"/>
                <a:gd name="connsiteX14" fmla="*/ 905990 w 1422362"/>
                <a:gd name="connsiteY14" fmla="*/ 685066 h 2381499"/>
                <a:gd name="connsiteX15" fmla="*/ 711016 w 1422362"/>
                <a:gd name="connsiteY15" fmla="*/ 640772 h 2381499"/>
                <a:gd name="connsiteX16" fmla="*/ 729319 w 1422362"/>
                <a:gd name="connsiteY16" fmla="*/ 1028979 h 2381499"/>
                <a:gd name="connsiteX17" fmla="*/ 543268 w 1422362"/>
                <a:gd name="connsiteY17" fmla="*/ 71160 h 2381499"/>
                <a:gd name="connsiteX18" fmla="*/ 471802 w 1422362"/>
                <a:gd name="connsiteY18" fmla="*/ 217109 h 2381499"/>
                <a:gd name="connsiteX19" fmla="*/ 473286 w 1422362"/>
                <a:gd name="connsiteY19" fmla="*/ 1383279 h 2381499"/>
                <a:gd name="connsiteX20" fmla="*/ 338442 w 1422362"/>
                <a:gd name="connsiteY20" fmla="*/ 1329374 h 2381499"/>
                <a:gd name="connsiteX21" fmla="*/ 719 w 1422362"/>
                <a:gd name="connsiteY21" fmla="*/ 1028697 h 2381499"/>
                <a:gd name="connsiteX0" fmla="*/ 719 w 1422362"/>
                <a:gd name="connsiteY0" fmla="*/ 1028697 h 2381499"/>
                <a:gd name="connsiteX1" fmla="*/ 140932 w 1422362"/>
                <a:gd name="connsiteY1" fmla="*/ 1424471 h 2381499"/>
                <a:gd name="connsiteX2" fmla="*/ 309182 w 1422362"/>
                <a:gd name="connsiteY2" fmla="*/ 1782916 h 2381499"/>
                <a:gd name="connsiteX3" fmla="*/ 548773 w 1422362"/>
                <a:gd name="connsiteY3" fmla="*/ 2007490 h 2381499"/>
                <a:gd name="connsiteX4" fmla="*/ 582370 w 1422362"/>
                <a:gd name="connsiteY4" fmla="*/ 2368384 h 2381499"/>
                <a:gd name="connsiteX5" fmla="*/ 1253027 w 1422362"/>
                <a:gd name="connsiteY5" fmla="*/ 2381499 h 2381499"/>
                <a:gd name="connsiteX6" fmla="*/ 1262460 w 1422362"/>
                <a:gd name="connsiteY6" fmla="*/ 2058226 h 2381499"/>
                <a:gd name="connsiteX7" fmla="*/ 1421092 w 1422362"/>
                <a:gd name="connsiteY7" fmla="*/ 1197700 h 2381499"/>
                <a:gd name="connsiteX8" fmla="*/ 1369124 w 1422362"/>
                <a:gd name="connsiteY8" fmla="*/ 771904 h 2381499"/>
                <a:gd name="connsiteX9" fmla="*/ 1176719 w 1422362"/>
                <a:gd name="connsiteY9" fmla="*/ 740235 h 2381499"/>
                <a:gd name="connsiteX10" fmla="*/ 1168953 w 1422362"/>
                <a:gd name="connsiteY10" fmla="*/ 1039214 h 2381499"/>
                <a:gd name="connsiteX11" fmla="*/ 1156855 w 1422362"/>
                <a:gd name="connsiteY11" fmla="*/ 728485 h 2381499"/>
                <a:gd name="connsiteX12" fmla="*/ 927050 w 1422362"/>
                <a:gd name="connsiteY12" fmla="*/ 686108 h 2381499"/>
                <a:gd name="connsiteX13" fmla="*/ 957315 w 1422362"/>
                <a:gd name="connsiteY13" fmla="*/ 1015322 h 2381499"/>
                <a:gd name="connsiteX14" fmla="*/ 905990 w 1422362"/>
                <a:gd name="connsiteY14" fmla="*/ 685066 h 2381499"/>
                <a:gd name="connsiteX15" fmla="*/ 711016 w 1422362"/>
                <a:gd name="connsiteY15" fmla="*/ 640772 h 2381499"/>
                <a:gd name="connsiteX16" fmla="*/ 729319 w 1422362"/>
                <a:gd name="connsiteY16" fmla="*/ 1028979 h 2381499"/>
                <a:gd name="connsiteX17" fmla="*/ 543268 w 1422362"/>
                <a:gd name="connsiteY17" fmla="*/ 71160 h 2381499"/>
                <a:gd name="connsiteX18" fmla="*/ 471802 w 1422362"/>
                <a:gd name="connsiteY18" fmla="*/ 217109 h 2381499"/>
                <a:gd name="connsiteX19" fmla="*/ 473286 w 1422362"/>
                <a:gd name="connsiteY19" fmla="*/ 1383279 h 2381499"/>
                <a:gd name="connsiteX20" fmla="*/ 338442 w 1422362"/>
                <a:gd name="connsiteY20" fmla="*/ 1329374 h 2381499"/>
                <a:gd name="connsiteX21" fmla="*/ 719 w 1422362"/>
                <a:gd name="connsiteY21" fmla="*/ 1028697 h 2381499"/>
                <a:gd name="connsiteX0" fmla="*/ 719 w 1422362"/>
                <a:gd name="connsiteY0" fmla="*/ 1025260 h 2378062"/>
                <a:gd name="connsiteX1" fmla="*/ 140932 w 1422362"/>
                <a:gd name="connsiteY1" fmla="*/ 1421034 h 2378062"/>
                <a:gd name="connsiteX2" fmla="*/ 309182 w 1422362"/>
                <a:gd name="connsiteY2" fmla="*/ 1779479 h 2378062"/>
                <a:gd name="connsiteX3" fmla="*/ 548773 w 1422362"/>
                <a:gd name="connsiteY3" fmla="*/ 2004053 h 2378062"/>
                <a:gd name="connsiteX4" fmla="*/ 582370 w 1422362"/>
                <a:gd name="connsiteY4" fmla="*/ 2364947 h 2378062"/>
                <a:gd name="connsiteX5" fmla="*/ 1253027 w 1422362"/>
                <a:gd name="connsiteY5" fmla="*/ 2378062 h 2378062"/>
                <a:gd name="connsiteX6" fmla="*/ 1262460 w 1422362"/>
                <a:gd name="connsiteY6" fmla="*/ 2054789 h 2378062"/>
                <a:gd name="connsiteX7" fmla="*/ 1421092 w 1422362"/>
                <a:gd name="connsiteY7" fmla="*/ 1194263 h 2378062"/>
                <a:gd name="connsiteX8" fmla="*/ 1369124 w 1422362"/>
                <a:gd name="connsiteY8" fmla="*/ 768467 h 2378062"/>
                <a:gd name="connsiteX9" fmla="*/ 1176719 w 1422362"/>
                <a:gd name="connsiteY9" fmla="*/ 736798 h 2378062"/>
                <a:gd name="connsiteX10" fmla="*/ 1168953 w 1422362"/>
                <a:gd name="connsiteY10" fmla="*/ 1035777 h 2378062"/>
                <a:gd name="connsiteX11" fmla="*/ 1156855 w 1422362"/>
                <a:gd name="connsiteY11" fmla="*/ 725048 h 2378062"/>
                <a:gd name="connsiteX12" fmla="*/ 927050 w 1422362"/>
                <a:gd name="connsiteY12" fmla="*/ 682671 h 2378062"/>
                <a:gd name="connsiteX13" fmla="*/ 957315 w 1422362"/>
                <a:gd name="connsiteY13" fmla="*/ 1011885 h 2378062"/>
                <a:gd name="connsiteX14" fmla="*/ 905990 w 1422362"/>
                <a:gd name="connsiteY14" fmla="*/ 681629 h 2378062"/>
                <a:gd name="connsiteX15" fmla="*/ 711016 w 1422362"/>
                <a:gd name="connsiteY15" fmla="*/ 637335 h 2378062"/>
                <a:gd name="connsiteX16" fmla="*/ 729319 w 1422362"/>
                <a:gd name="connsiteY16" fmla="*/ 1025542 h 2378062"/>
                <a:gd name="connsiteX17" fmla="*/ 543268 w 1422362"/>
                <a:gd name="connsiteY17" fmla="*/ 67723 h 2378062"/>
                <a:gd name="connsiteX18" fmla="*/ 471802 w 1422362"/>
                <a:gd name="connsiteY18" fmla="*/ 213672 h 2378062"/>
                <a:gd name="connsiteX19" fmla="*/ 473286 w 1422362"/>
                <a:gd name="connsiteY19" fmla="*/ 1379842 h 2378062"/>
                <a:gd name="connsiteX20" fmla="*/ 338442 w 1422362"/>
                <a:gd name="connsiteY20" fmla="*/ 1325937 h 2378062"/>
                <a:gd name="connsiteX21" fmla="*/ 719 w 1422362"/>
                <a:gd name="connsiteY21" fmla="*/ 1025260 h 2378062"/>
                <a:gd name="connsiteX0" fmla="*/ 719 w 1422362"/>
                <a:gd name="connsiteY0" fmla="*/ 1011512 h 2364314"/>
                <a:gd name="connsiteX1" fmla="*/ 140932 w 1422362"/>
                <a:gd name="connsiteY1" fmla="*/ 1407286 h 2364314"/>
                <a:gd name="connsiteX2" fmla="*/ 309182 w 1422362"/>
                <a:gd name="connsiteY2" fmla="*/ 1765731 h 2364314"/>
                <a:gd name="connsiteX3" fmla="*/ 548773 w 1422362"/>
                <a:gd name="connsiteY3" fmla="*/ 1990305 h 2364314"/>
                <a:gd name="connsiteX4" fmla="*/ 582370 w 1422362"/>
                <a:gd name="connsiteY4" fmla="*/ 2351199 h 2364314"/>
                <a:gd name="connsiteX5" fmla="*/ 1253027 w 1422362"/>
                <a:gd name="connsiteY5" fmla="*/ 2364314 h 2364314"/>
                <a:gd name="connsiteX6" fmla="*/ 1262460 w 1422362"/>
                <a:gd name="connsiteY6" fmla="*/ 2041041 h 2364314"/>
                <a:gd name="connsiteX7" fmla="*/ 1421092 w 1422362"/>
                <a:gd name="connsiteY7" fmla="*/ 1180515 h 2364314"/>
                <a:gd name="connsiteX8" fmla="*/ 1369124 w 1422362"/>
                <a:gd name="connsiteY8" fmla="*/ 754719 h 2364314"/>
                <a:gd name="connsiteX9" fmla="*/ 1176719 w 1422362"/>
                <a:gd name="connsiteY9" fmla="*/ 723050 h 2364314"/>
                <a:gd name="connsiteX10" fmla="*/ 1168953 w 1422362"/>
                <a:gd name="connsiteY10" fmla="*/ 1022029 h 2364314"/>
                <a:gd name="connsiteX11" fmla="*/ 1156855 w 1422362"/>
                <a:gd name="connsiteY11" fmla="*/ 711300 h 2364314"/>
                <a:gd name="connsiteX12" fmla="*/ 927050 w 1422362"/>
                <a:gd name="connsiteY12" fmla="*/ 668923 h 2364314"/>
                <a:gd name="connsiteX13" fmla="*/ 957315 w 1422362"/>
                <a:gd name="connsiteY13" fmla="*/ 998137 h 2364314"/>
                <a:gd name="connsiteX14" fmla="*/ 905990 w 1422362"/>
                <a:gd name="connsiteY14" fmla="*/ 667881 h 2364314"/>
                <a:gd name="connsiteX15" fmla="*/ 711016 w 1422362"/>
                <a:gd name="connsiteY15" fmla="*/ 623587 h 2364314"/>
                <a:gd name="connsiteX16" fmla="*/ 729319 w 1422362"/>
                <a:gd name="connsiteY16" fmla="*/ 1011794 h 2364314"/>
                <a:gd name="connsiteX17" fmla="*/ 630106 w 1422362"/>
                <a:gd name="connsiteY17" fmla="*/ 73272 h 2364314"/>
                <a:gd name="connsiteX18" fmla="*/ 471802 w 1422362"/>
                <a:gd name="connsiteY18" fmla="*/ 199924 h 2364314"/>
                <a:gd name="connsiteX19" fmla="*/ 473286 w 1422362"/>
                <a:gd name="connsiteY19" fmla="*/ 1366094 h 2364314"/>
                <a:gd name="connsiteX20" fmla="*/ 338442 w 1422362"/>
                <a:gd name="connsiteY20" fmla="*/ 1312189 h 2364314"/>
                <a:gd name="connsiteX21" fmla="*/ 719 w 1422362"/>
                <a:gd name="connsiteY21" fmla="*/ 1011512 h 2364314"/>
                <a:gd name="connsiteX0" fmla="*/ 719 w 1422362"/>
                <a:gd name="connsiteY0" fmla="*/ 938672 h 2291474"/>
                <a:gd name="connsiteX1" fmla="*/ 140932 w 1422362"/>
                <a:gd name="connsiteY1" fmla="*/ 1334446 h 2291474"/>
                <a:gd name="connsiteX2" fmla="*/ 309182 w 1422362"/>
                <a:gd name="connsiteY2" fmla="*/ 1692891 h 2291474"/>
                <a:gd name="connsiteX3" fmla="*/ 548773 w 1422362"/>
                <a:gd name="connsiteY3" fmla="*/ 1917465 h 2291474"/>
                <a:gd name="connsiteX4" fmla="*/ 582370 w 1422362"/>
                <a:gd name="connsiteY4" fmla="*/ 2278359 h 2291474"/>
                <a:gd name="connsiteX5" fmla="*/ 1253027 w 1422362"/>
                <a:gd name="connsiteY5" fmla="*/ 2291474 h 2291474"/>
                <a:gd name="connsiteX6" fmla="*/ 1262460 w 1422362"/>
                <a:gd name="connsiteY6" fmla="*/ 1968201 h 2291474"/>
                <a:gd name="connsiteX7" fmla="*/ 1421092 w 1422362"/>
                <a:gd name="connsiteY7" fmla="*/ 1107675 h 2291474"/>
                <a:gd name="connsiteX8" fmla="*/ 1369124 w 1422362"/>
                <a:gd name="connsiteY8" fmla="*/ 681879 h 2291474"/>
                <a:gd name="connsiteX9" fmla="*/ 1176719 w 1422362"/>
                <a:gd name="connsiteY9" fmla="*/ 650210 h 2291474"/>
                <a:gd name="connsiteX10" fmla="*/ 1168953 w 1422362"/>
                <a:gd name="connsiteY10" fmla="*/ 949189 h 2291474"/>
                <a:gd name="connsiteX11" fmla="*/ 1156855 w 1422362"/>
                <a:gd name="connsiteY11" fmla="*/ 638460 h 2291474"/>
                <a:gd name="connsiteX12" fmla="*/ 927050 w 1422362"/>
                <a:gd name="connsiteY12" fmla="*/ 596083 h 2291474"/>
                <a:gd name="connsiteX13" fmla="*/ 957315 w 1422362"/>
                <a:gd name="connsiteY13" fmla="*/ 925297 h 2291474"/>
                <a:gd name="connsiteX14" fmla="*/ 905990 w 1422362"/>
                <a:gd name="connsiteY14" fmla="*/ 595041 h 2291474"/>
                <a:gd name="connsiteX15" fmla="*/ 711016 w 1422362"/>
                <a:gd name="connsiteY15" fmla="*/ 550747 h 2291474"/>
                <a:gd name="connsiteX16" fmla="*/ 729319 w 1422362"/>
                <a:gd name="connsiteY16" fmla="*/ 938954 h 2291474"/>
                <a:gd name="connsiteX17" fmla="*/ 673525 w 1422362"/>
                <a:gd name="connsiteY17" fmla="*/ 130688 h 2291474"/>
                <a:gd name="connsiteX18" fmla="*/ 471802 w 1422362"/>
                <a:gd name="connsiteY18" fmla="*/ 127084 h 2291474"/>
                <a:gd name="connsiteX19" fmla="*/ 473286 w 1422362"/>
                <a:gd name="connsiteY19" fmla="*/ 1293254 h 2291474"/>
                <a:gd name="connsiteX20" fmla="*/ 338442 w 1422362"/>
                <a:gd name="connsiteY20" fmla="*/ 1239349 h 2291474"/>
                <a:gd name="connsiteX21" fmla="*/ 719 w 1422362"/>
                <a:gd name="connsiteY21" fmla="*/ 938672 h 2291474"/>
                <a:gd name="connsiteX0" fmla="*/ 719 w 1422362"/>
                <a:gd name="connsiteY0" fmla="*/ 948524 h 2301326"/>
                <a:gd name="connsiteX1" fmla="*/ 140932 w 1422362"/>
                <a:gd name="connsiteY1" fmla="*/ 1344298 h 2301326"/>
                <a:gd name="connsiteX2" fmla="*/ 309182 w 1422362"/>
                <a:gd name="connsiteY2" fmla="*/ 1702743 h 2301326"/>
                <a:gd name="connsiteX3" fmla="*/ 548773 w 1422362"/>
                <a:gd name="connsiteY3" fmla="*/ 1927317 h 2301326"/>
                <a:gd name="connsiteX4" fmla="*/ 582370 w 1422362"/>
                <a:gd name="connsiteY4" fmla="*/ 2288211 h 2301326"/>
                <a:gd name="connsiteX5" fmla="*/ 1253027 w 1422362"/>
                <a:gd name="connsiteY5" fmla="*/ 2301326 h 2301326"/>
                <a:gd name="connsiteX6" fmla="*/ 1262460 w 1422362"/>
                <a:gd name="connsiteY6" fmla="*/ 1978053 h 2301326"/>
                <a:gd name="connsiteX7" fmla="*/ 1421092 w 1422362"/>
                <a:gd name="connsiteY7" fmla="*/ 1117527 h 2301326"/>
                <a:gd name="connsiteX8" fmla="*/ 1369124 w 1422362"/>
                <a:gd name="connsiteY8" fmla="*/ 691731 h 2301326"/>
                <a:gd name="connsiteX9" fmla="*/ 1176719 w 1422362"/>
                <a:gd name="connsiteY9" fmla="*/ 660062 h 2301326"/>
                <a:gd name="connsiteX10" fmla="*/ 1168953 w 1422362"/>
                <a:gd name="connsiteY10" fmla="*/ 959041 h 2301326"/>
                <a:gd name="connsiteX11" fmla="*/ 1156855 w 1422362"/>
                <a:gd name="connsiteY11" fmla="*/ 648312 h 2301326"/>
                <a:gd name="connsiteX12" fmla="*/ 927050 w 1422362"/>
                <a:gd name="connsiteY12" fmla="*/ 605935 h 2301326"/>
                <a:gd name="connsiteX13" fmla="*/ 957315 w 1422362"/>
                <a:gd name="connsiteY13" fmla="*/ 935149 h 2301326"/>
                <a:gd name="connsiteX14" fmla="*/ 905990 w 1422362"/>
                <a:gd name="connsiteY14" fmla="*/ 604893 h 2301326"/>
                <a:gd name="connsiteX15" fmla="*/ 711016 w 1422362"/>
                <a:gd name="connsiteY15" fmla="*/ 560599 h 2301326"/>
                <a:gd name="connsiteX16" fmla="*/ 729319 w 1422362"/>
                <a:gd name="connsiteY16" fmla="*/ 948806 h 2301326"/>
                <a:gd name="connsiteX17" fmla="*/ 673525 w 1422362"/>
                <a:gd name="connsiteY17" fmla="*/ 140540 h 2301326"/>
                <a:gd name="connsiteX18" fmla="*/ 471802 w 1422362"/>
                <a:gd name="connsiteY18" fmla="*/ 136936 h 2301326"/>
                <a:gd name="connsiteX19" fmla="*/ 473286 w 1422362"/>
                <a:gd name="connsiteY19" fmla="*/ 1303106 h 2301326"/>
                <a:gd name="connsiteX20" fmla="*/ 338442 w 1422362"/>
                <a:gd name="connsiteY20" fmla="*/ 1249201 h 2301326"/>
                <a:gd name="connsiteX21" fmla="*/ 719 w 1422362"/>
                <a:gd name="connsiteY21" fmla="*/ 948524 h 2301326"/>
                <a:gd name="connsiteX0" fmla="*/ 719 w 1422362"/>
                <a:gd name="connsiteY0" fmla="*/ 948524 h 2301326"/>
                <a:gd name="connsiteX1" fmla="*/ 140932 w 1422362"/>
                <a:gd name="connsiteY1" fmla="*/ 1344298 h 2301326"/>
                <a:gd name="connsiteX2" fmla="*/ 309182 w 1422362"/>
                <a:gd name="connsiteY2" fmla="*/ 1702743 h 2301326"/>
                <a:gd name="connsiteX3" fmla="*/ 548773 w 1422362"/>
                <a:gd name="connsiteY3" fmla="*/ 1927317 h 2301326"/>
                <a:gd name="connsiteX4" fmla="*/ 582370 w 1422362"/>
                <a:gd name="connsiteY4" fmla="*/ 2288211 h 2301326"/>
                <a:gd name="connsiteX5" fmla="*/ 1253027 w 1422362"/>
                <a:gd name="connsiteY5" fmla="*/ 2301326 h 2301326"/>
                <a:gd name="connsiteX6" fmla="*/ 1262460 w 1422362"/>
                <a:gd name="connsiteY6" fmla="*/ 1978053 h 2301326"/>
                <a:gd name="connsiteX7" fmla="*/ 1421092 w 1422362"/>
                <a:gd name="connsiteY7" fmla="*/ 1117527 h 2301326"/>
                <a:gd name="connsiteX8" fmla="*/ 1369124 w 1422362"/>
                <a:gd name="connsiteY8" fmla="*/ 691731 h 2301326"/>
                <a:gd name="connsiteX9" fmla="*/ 1176719 w 1422362"/>
                <a:gd name="connsiteY9" fmla="*/ 660062 h 2301326"/>
                <a:gd name="connsiteX10" fmla="*/ 1168953 w 1422362"/>
                <a:gd name="connsiteY10" fmla="*/ 959041 h 2301326"/>
                <a:gd name="connsiteX11" fmla="*/ 1156855 w 1422362"/>
                <a:gd name="connsiteY11" fmla="*/ 648312 h 2301326"/>
                <a:gd name="connsiteX12" fmla="*/ 927050 w 1422362"/>
                <a:gd name="connsiteY12" fmla="*/ 605935 h 2301326"/>
                <a:gd name="connsiteX13" fmla="*/ 957315 w 1422362"/>
                <a:gd name="connsiteY13" fmla="*/ 935149 h 2301326"/>
                <a:gd name="connsiteX14" fmla="*/ 905990 w 1422362"/>
                <a:gd name="connsiteY14" fmla="*/ 604893 h 2301326"/>
                <a:gd name="connsiteX15" fmla="*/ 711016 w 1422362"/>
                <a:gd name="connsiteY15" fmla="*/ 560599 h 2301326"/>
                <a:gd name="connsiteX16" fmla="*/ 729319 w 1422362"/>
                <a:gd name="connsiteY16" fmla="*/ 948806 h 2301326"/>
                <a:gd name="connsiteX17" fmla="*/ 673525 w 1422362"/>
                <a:gd name="connsiteY17" fmla="*/ 140540 h 2301326"/>
                <a:gd name="connsiteX18" fmla="*/ 471802 w 1422362"/>
                <a:gd name="connsiteY18" fmla="*/ 136936 h 2301326"/>
                <a:gd name="connsiteX19" fmla="*/ 473286 w 1422362"/>
                <a:gd name="connsiteY19" fmla="*/ 1303106 h 2301326"/>
                <a:gd name="connsiteX20" fmla="*/ 338442 w 1422362"/>
                <a:gd name="connsiteY20" fmla="*/ 1249201 h 2301326"/>
                <a:gd name="connsiteX21" fmla="*/ 719 w 1422362"/>
                <a:gd name="connsiteY21" fmla="*/ 948524 h 2301326"/>
                <a:gd name="connsiteX0" fmla="*/ 719 w 1422362"/>
                <a:gd name="connsiteY0" fmla="*/ 948524 h 2301326"/>
                <a:gd name="connsiteX1" fmla="*/ 140932 w 1422362"/>
                <a:gd name="connsiteY1" fmla="*/ 1344298 h 2301326"/>
                <a:gd name="connsiteX2" fmla="*/ 309182 w 1422362"/>
                <a:gd name="connsiteY2" fmla="*/ 1702743 h 2301326"/>
                <a:gd name="connsiteX3" fmla="*/ 548773 w 1422362"/>
                <a:gd name="connsiteY3" fmla="*/ 1927317 h 2301326"/>
                <a:gd name="connsiteX4" fmla="*/ 582370 w 1422362"/>
                <a:gd name="connsiteY4" fmla="*/ 2288211 h 2301326"/>
                <a:gd name="connsiteX5" fmla="*/ 1253027 w 1422362"/>
                <a:gd name="connsiteY5" fmla="*/ 2301326 h 2301326"/>
                <a:gd name="connsiteX6" fmla="*/ 1262460 w 1422362"/>
                <a:gd name="connsiteY6" fmla="*/ 1978053 h 2301326"/>
                <a:gd name="connsiteX7" fmla="*/ 1421092 w 1422362"/>
                <a:gd name="connsiteY7" fmla="*/ 1117527 h 2301326"/>
                <a:gd name="connsiteX8" fmla="*/ 1369124 w 1422362"/>
                <a:gd name="connsiteY8" fmla="*/ 691731 h 2301326"/>
                <a:gd name="connsiteX9" fmla="*/ 1176719 w 1422362"/>
                <a:gd name="connsiteY9" fmla="*/ 660062 h 2301326"/>
                <a:gd name="connsiteX10" fmla="*/ 1168953 w 1422362"/>
                <a:gd name="connsiteY10" fmla="*/ 959041 h 2301326"/>
                <a:gd name="connsiteX11" fmla="*/ 1156855 w 1422362"/>
                <a:gd name="connsiteY11" fmla="*/ 648312 h 2301326"/>
                <a:gd name="connsiteX12" fmla="*/ 927050 w 1422362"/>
                <a:gd name="connsiteY12" fmla="*/ 605935 h 2301326"/>
                <a:gd name="connsiteX13" fmla="*/ 957315 w 1422362"/>
                <a:gd name="connsiteY13" fmla="*/ 935149 h 2301326"/>
                <a:gd name="connsiteX14" fmla="*/ 905990 w 1422362"/>
                <a:gd name="connsiteY14" fmla="*/ 604893 h 2301326"/>
                <a:gd name="connsiteX15" fmla="*/ 711016 w 1422362"/>
                <a:gd name="connsiteY15" fmla="*/ 560599 h 2301326"/>
                <a:gd name="connsiteX16" fmla="*/ 729319 w 1422362"/>
                <a:gd name="connsiteY16" fmla="*/ 948806 h 2301326"/>
                <a:gd name="connsiteX17" fmla="*/ 673525 w 1422362"/>
                <a:gd name="connsiteY17" fmla="*/ 140540 h 2301326"/>
                <a:gd name="connsiteX18" fmla="*/ 471802 w 1422362"/>
                <a:gd name="connsiteY18" fmla="*/ 136936 h 2301326"/>
                <a:gd name="connsiteX19" fmla="*/ 473286 w 1422362"/>
                <a:gd name="connsiteY19" fmla="*/ 1303106 h 2301326"/>
                <a:gd name="connsiteX20" fmla="*/ 338442 w 1422362"/>
                <a:gd name="connsiteY20" fmla="*/ 1249201 h 2301326"/>
                <a:gd name="connsiteX21" fmla="*/ 719 w 1422362"/>
                <a:gd name="connsiteY21" fmla="*/ 948524 h 2301326"/>
                <a:gd name="connsiteX0" fmla="*/ 719 w 1422362"/>
                <a:gd name="connsiteY0" fmla="*/ 948524 h 2301326"/>
                <a:gd name="connsiteX1" fmla="*/ 140932 w 1422362"/>
                <a:gd name="connsiteY1" fmla="*/ 1344298 h 2301326"/>
                <a:gd name="connsiteX2" fmla="*/ 309182 w 1422362"/>
                <a:gd name="connsiteY2" fmla="*/ 1702743 h 2301326"/>
                <a:gd name="connsiteX3" fmla="*/ 548773 w 1422362"/>
                <a:gd name="connsiteY3" fmla="*/ 1927317 h 2301326"/>
                <a:gd name="connsiteX4" fmla="*/ 582370 w 1422362"/>
                <a:gd name="connsiteY4" fmla="*/ 2288211 h 2301326"/>
                <a:gd name="connsiteX5" fmla="*/ 1253027 w 1422362"/>
                <a:gd name="connsiteY5" fmla="*/ 2301326 h 2301326"/>
                <a:gd name="connsiteX6" fmla="*/ 1262460 w 1422362"/>
                <a:gd name="connsiteY6" fmla="*/ 1978053 h 2301326"/>
                <a:gd name="connsiteX7" fmla="*/ 1421092 w 1422362"/>
                <a:gd name="connsiteY7" fmla="*/ 1117527 h 2301326"/>
                <a:gd name="connsiteX8" fmla="*/ 1369124 w 1422362"/>
                <a:gd name="connsiteY8" fmla="*/ 691731 h 2301326"/>
                <a:gd name="connsiteX9" fmla="*/ 1176719 w 1422362"/>
                <a:gd name="connsiteY9" fmla="*/ 660062 h 2301326"/>
                <a:gd name="connsiteX10" fmla="*/ 1168953 w 1422362"/>
                <a:gd name="connsiteY10" fmla="*/ 959041 h 2301326"/>
                <a:gd name="connsiteX11" fmla="*/ 1156855 w 1422362"/>
                <a:gd name="connsiteY11" fmla="*/ 648312 h 2301326"/>
                <a:gd name="connsiteX12" fmla="*/ 927050 w 1422362"/>
                <a:gd name="connsiteY12" fmla="*/ 605935 h 2301326"/>
                <a:gd name="connsiteX13" fmla="*/ 957315 w 1422362"/>
                <a:gd name="connsiteY13" fmla="*/ 935149 h 2301326"/>
                <a:gd name="connsiteX14" fmla="*/ 905990 w 1422362"/>
                <a:gd name="connsiteY14" fmla="*/ 604893 h 2301326"/>
                <a:gd name="connsiteX15" fmla="*/ 711016 w 1422362"/>
                <a:gd name="connsiteY15" fmla="*/ 560599 h 2301326"/>
                <a:gd name="connsiteX16" fmla="*/ 714846 w 1422362"/>
                <a:gd name="connsiteY16" fmla="*/ 948806 h 2301326"/>
                <a:gd name="connsiteX17" fmla="*/ 673525 w 1422362"/>
                <a:gd name="connsiteY17" fmla="*/ 140540 h 2301326"/>
                <a:gd name="connsiteX18" fmla="*/ 471802 w 1422362"/>
                <a:gd name="connsiteY18" fmla="*/ 136936 h 2301326"/>
                <a:gd name="connsiteX19" fmla="*/ 473286 w 1422362"/>
                <a:gd name="connsiteY19" fmla="*/ 1303106 h 2301326"/>
                <a:gd name="connsiteX20" fmla="*/ 338442 w 1422362"/>
                <a:gd name="connsiteY20" fmla="*/ 1249201 h 2301326"/>
                <a:gd name="connsiteX21" fmla="*/ 719 w 1422362"/>
                <a:gd name="connsiteY21" fmla="*/ 948524 h 2301326"/>
                <a:gd name="connsiteX0" fmla="*/ 719 w 1422362"/>
                <a:gd name="connsiteY0" fmla="*/ 948524 h 2301326"/>
                <a:gd name="connsiteX1" fmla="*/ 140932 w 1422362"/>
                <a:gd name="connsiteY1" fmla="*/ 1344298 h 2301326"/>
                <a:gd name="connsiteX2" fmla="*/ 309182 w 1422362"/>
                <a:gd name="connsiteY2" fmla="*/ 1702743 h 2301326"/>
                <a:gd name="connsiteX3" fmla="*/ 548773 w 1422362"/>
                <a:gd name="connsiteY3" fmla="*/ 1927317 h 2301326"/>
                <a:gd name="connsiteX4" fmla="*/ 582370 w 1422362"/>
                <a:gd name="connsiteY4" fmla="*/ 2288211 h 2301326"/>
                <a:gd name="connsiteX5" fmla="*/ 1253027 w 1422362"/>
                <a:gd name="connsiteY5" fmla="*/ 2301326 h 2301326"/>
                <a:gd name="connsiteX6" fmla="*/ 1262460 w 1422362"/>
                <a:gd name="connsiteY6" fmla="*/ 1978053 h 2301326"/>
                <a:gd name="connsiteX7" fmla="*/ 1421092 w 1422362"/>
                <a:gd name="connsiteY7" fmla="*/ 1117527 h 2301326"/>
                <a:gd name="connsiteX8" fmla="*/ 1369124 w 1422362"/>
                <a:gd name="connsiteY8" fmla="*/ 691731 h 2301326"/>
                <a:gd name="connsiteX9" fmla="*/ 1176719 w 1422362"/>
                <a:gd name="connsiteY9" fmla="*/ 660062 h 2301326"/>
                <a:gd name="connsiteX10" fmla="*/ 1168953 w 1422362"/>
                <a:gd name="connsiteY10" fmla="*/ 959041 h 2301326"/>
                <a:gd name="connsiteX11" fmla="*/ 1156855 w 1422362"/>
                <a:gd name="connsiteY11" fmla="*/ 648312 h 2301326"/>
                <a:gd name="connsiteX12" fmla="*/ 927050 w 1422362"/>
                <a:gd name="connsiteY12" fmla="*/ 605935 h 2301326"/>
                <a:gd name="connsiteX13" fmla="*/ 957315 w 1422362"/>
                <a:gd name="connsiteY13" fmla="*/ 935149 h 2301326"/>
                <a:gd name="connsiteX14" fmla="*/ 905990 w 1422362"/>
                <a:gd name="connsiteY14" fmla="*/ 604893 h 2301326"/>
                <a:gd name="connsiteX15" fmla="*/ 711016 w 1422362"/>
                <a:gd name="connsiteY15" fmla="*/ 560599 h 2301326"/>
                <a:gd name="connsiteX16" fmla="*/ 714846 w 1422362"/>
                <a:gd name="connsiteY16" fmla="*/ 948806 h 2301326"/>
                <a:gd name="connsiteX17" fmla="*/ 673525 w 1422362"/>
                <a:gd name="connsiteY17" fmla="*/ 140540 h 2301326"/>
                <a:gd name="connsiteX18" fmla="*/ 471802 w 1422362"/>
                <a:gd name="connsiteY18" fmla="*/ 136936 h 2301326"/>
                <a:gd name="connsiteX19" fmla="*/ 473286 w 1422362"/>
                <a:gd name="connsiteY19" fmla="*/ 1303106 h 2301326"/>
                <a:gd name="connsiteX20" fmla="*/ 338442 w 1422362"/>
                <a:gd name="connsiteY20" fmla="*/ 1249201 h 2301326"/>
                <a:gd name="connsiteX21" fmla="*/ 719 w 1422362"/>
                <a:gd name="connsiteY21" fmla="*/ 948524 h 2301326"/>
                <a:gd name="connsiteX0" fmla="*/ 719 w 1422362"/>
                <a:gd name="connsiteY0" fmla="*/ 948524 h 2301326"/>
                <a:gd name="connsiteX1" fmla="*/ 140932 w 1422362"/>
                <a:gd name="connsiteY1" fmla="*/ 1344298 h 2301326"/>
                <a:gd name="connsiteX2" fmla="*/ 309182 w 1422362"/>
                <a:gd name="connsiteY2" fmla="*/ 1702743 h 2301326"/>
                <a:gd name="connsiteX3" fmla="*/ 548773 w 1422362"/>
                <a:gd name="connsiteY3" fmla="*/ 1927317 h 2301326"/>
                <a:gd name="connsiteX4" fmla="*/ 582370 w 1422362"/>
                <a:gd name="connsiteY4" fmla="*/ 2288211 h 2301326"/>
                <a:gd name="connsiteX5" fmla="*/ 1253027 w 1422362"/>
                <a:gd name="connsiteY5" fmla="*/ 2301326 h 2301326"/>
                <a:gd name="connsiteX6" fmla="*/ 1262460 w 1422362"/>
                <a:gd name="connsiteY6" fmla="*/ 1978053 h 2301326"/>
                <a:gd name="connsiteX7" fmla="*/ 1421092 w 1422362"/>
                <a:gd name="connsiteY7" fmla="*/ 1117527 h 2301326"/>
                <a:gd name="connsiteX8" fmla="*/ 1369124 w 1422362"/>
                <a:gd name="connsiteY8" fmla="*/ 691731 h 2301326"/>
                <a:gd name="connsiteX9" fmla="*/ 1176719 w 1422362"/>
                <a:gd name="connsiteY9" fmla="*/ 660062 h 2301326"/>
                <a:gd name="connsiteX10" fmla="*/ 1168953 w 1422362"/>
                <a:gd name="connsiteY10" fmla="*/ 959041 h 2301326"/>
                <a:gd name="connsiteX11" fmla="*/ 1156855 w 1422362"/>
                <a:gd name="connsiteY11" fmla="*/ 648312 h 2301326"/>
                <a:gd name="connsiteX12" fmla="*/ 927050 w 1422362"/>
                <a:gd name="connsiteY12" fmla="*/ 605935 h 2301326"/>
                <a:gd name="connsiteX13" fmla="*/ 957315 w 1422362"/>
                <a:gd name="connsiteY13" fmla="*/ 935149 h 2301326"/>
                <a:gd name="connsiteX14" fmla="*/ 905990 w 1422362"/>
                <a:gd name="connsiteY14" fmla="*/ 604893 h 2301326"/>
                <a:gd name="connsiteX15" fmla="*/ 711016 w 1422362"/>
                <a:gd name="connsiteY15" fmla="*/ 560599 h 2301326"/>
                <a:gd name="connsiteX16" fmla="*/ 714846 w 1422362"/>
                <a:gd name="connsiteY16" fmla="*/ 948806 h 2301326"/>
                <a:gd name="connsiteX17" fmla="*/ 673525 w 1422362"/>
                <a:gd name="connsiteY17" fmla="*/ 140540 h 2301326"/>
                <a:gd name="connsiteX18" fmla="*/ 471802 w 1422362"/>
                <a:gd name="connsiteY18" fmla="*/ 136936 h 2301326"/>
                <a:gd name="connsiteX19" fmla="*/ 473286 w 1422362"/>
                <a:gd name="connsiteY19" fmla="*/ 1303106 h 2301326"/>
                <a:gd name="connsiteX20" fmla="*/ 338442 w 1422362"/>
                <a:gd name="connsiteY20" fmla="*/ 1249201 h 2301326"/>
                <a:gd name="connsiteX21" fmla="*/ 719 w 1422362"/>
                <a:gd name="connsiteY21" fmla="*/ 948524 h 2301326"/>
                <a:gd name="connsiteX0" fmla="*/ 719 w 1422362"/>
                <a:gd name="connsiteY0" fmla="*/ 948524 h 2301326"/>
                <a:gd name="connsiteX1" fmla="*/ 140932 w 1422362"/>
                <a:gd name="connsiteY1" fmla="*/ 1344298 h 2301326"/>
                <a:gd name="connsiteX2" fmla="*/ 309182 w 1422362"/>
                <a:gd name="connsiteY2" fmla="*/ 1702743 h 2301326"/>
                <a:gd name="connsiteX3" fmla="*/ 548773 w 1422362"/>
                <a:gd name="connsiteY3" fmla="*/ 1927317 h 2301326"/>
                <a:gd name="connsiteX4" fmla="*/ 582370 w 1422362"/>
                <a:gd name="connsiteY4" fmla="*/ 2288211 h 2301326"/>
                <a:gd name="connsiteX5" fmla="*/ 1253027 w 1422362"/>
                <a:gd name="connsiteY5" fmla="*/ 2301326 h 2301326"/>
                <a:gd name="connsiteX6" fmla="*/ 1262460 w 1422362"/>
                <a:gd name="connsiteY6" fmla="*/ 1978053 h 2301326"/>
                <a:gd name="connsiteX7" fmla="*/ 1421092 w 1422362"/>
                <a:gd name="connsiteY7" fmla="*/ 1117527 h 2301326"/>
                <a:gd name="connsiteX8" fmla="*/ 1369124 w 1422362"/>
                <a:gd name="connsiteY8" fmla="*/ 691731 h 2301326"/>
                <a:gd name="connsiteX9" fmla="*/ 1176719 w 1422362"/>
                <a:gd name="connsiteY9" fmla="*/ 660062 h 2301326"/>
                <a:gd name="connsiteX10" fmla="*/ 1168953 w 1422362"/>
                <a:gd name="connsiteY10" fmla="*/ 959041 h 2301326"/>
                <a:gd name="connsiteX11" fmla="*/ 1156855 w 1422362"/>
                <a:gd name="connsiteY11" fmla="*/ 648312 h 2301326"/>
                <a:gd name="connsiteX12" fmla="*/ 927050 w 1422362"/>
                <a:gd name="connsiteY12" fmla="*/ 605935 h 2301326"/>
                <a:gd name="connsiteX13" fmla="*/ 957315 w 1422362"/>
                <a:gd name="connsiteY13" fmla="*/ 935149 h 2301326"/>
                <a:gd name="connsiteX14" fmla="*/ 905990 w 1422362"/>
                <a:gd name="connsiteY14" fmla="*/ 604893 h 2301326"/>
                <a:gd name="connsiteX15" fmla="*/ 711016 w 1422362"/>
                <a:gd name="connsiteY15" fmla="*/ 560599 h 2301326"/>
                <a:gd name="connsiteX16" fmla="*/ 714846 w 1422362"/>
                <a:gd name="connsiteY16" fmla="*/ 948806 h 2301326"/>
                <a:gd name="connsiteX17" fmla="*/ 673525 w 1422362"/>
                <a:gd name="connsiteY17" fmla="*/ 140540 h 2301326"/>
                <a:gd name="connsiteX18" fmla="*/ 471802 w 1422362"/>
                <a:gd name="connsiteY18" fmla="*/ 136936 h 2301326"/>
                <a:gd name="connsiteX19" fmla="*/ 473286 w 1422362"/>
                <a:gd name="connsiteY19" fmla="*/ 1303106 h 2301326"/>
                <a:gd name="connsiteX20" fmla="*/ 338442 w 1422362"/>
                <a:gd name="connsiteY20" fmla="*/ 1249201 h 2301326"/>
                <a:gd name="connsiteX21" fmla="*/ 719 w 1422362"/>
                <a:gd name="connsiteY21" fmla="*/ 948524 h 2301326"/>
                <a:gd name="connsiteX0" fmla="*/ 719 w 1422362"/>
                <a:gd name="connsiteY0" fmla="*/ 948524 h 2301326"/>
                <a:gd name="connsiteX1" fmla="*/ 140932 w 1422362"/>
                <a:gd name="connsiteY1" fmla="*/ 1344298 h 2301326"/>
                <a:gd name="connsiteX2" fmla="*/ 309182 w 1422362"/>
                <a:gd name="connsiteY2" fmla="*/ 1702743 h 2301326"/>
                <a:gd name="connsiteX3" fmla="*/ 548773 w 1422362"/>
                <a:gd name="connsiteY3" fmla="*/ 1927317 h 2301326"/>
                <a:gd name="connsiteX4" fmla="*/ 582370 w 1422362"/>
                <a:gd name="connsiteY4" fmla="*/ 2288211 h 2301326"/>
                <a:gd name="connsiteX5" fmla="*/ 1253027 w 1422362"/>
                <a:gd name="connsiteY5" fmla="*/ 2301326 h 2301326"/>
                <a:gd name="connsiteX6" fmla="*/ 1262460 w 1422362"/>
                <a:gd name="connsiteY6" fmla="*/ 1978053 h 2301326"/>
                <a:gd name="connsiteX7" fmla="*/ 1421092 w 1422362"/>
                <a:gd name="connsiteY7" fmla="*/ 1117527 h 2301326"/>
                <a:gd name="connsiteX8" fmla="*/ 1369124 w 1422362"/>
                <a:gd name="connsiteY8" fmla="*/ 691731 h 2301326"/>
                <a:gd name="connsiteX9" fmla="*/ 1176719 w 1422362"/>
                <a:gd name="connsiteY9" fmla="*/ 660062 h 2301326"/>
                <a:gd name="connsiteX10" fmla="*/ 1168953 w 1422362"/>
                <a:gd name="connsiteY10" fmla="*/ 959041 h 2301326"/>
                <a:gd name="connsiteX11" fmla="*/ 1156855 w 1422362"/>
                <a:gd name="connsiteY11" fmla="*/ 648312 h 2301326"/>
                <a:gd name="connsiteX12" fmla="*/ 927050 w 1422362"/>
                <a:gd name="connsiteY12" fmla="*/ 605935 h 2301326"/>
                <a:gd name="connsiteX13" fmla="*/ 957315 w 1422362"/>
                <a:gd name="connsiteY13" fmla="*/ 935149 h 2301326"/>
                <a:gd name="connsiteX14" fmla="*/ 905990 w 1422362"/>
                <a:gd name="connsiteY14" fmla="*/ 604893 h 2301326"/>
                <a:gd name="connsiteX15" fmla="*/ 711016 w 1422362"/>
                <a:gd name="connsiteY15" fmla="*/ 560599 h 2301326"/>
                <a:gd name="connsiteX16" fmla="*/ 714846 w 1422362"/>
                <a:gd name="connsiteY16" fmla="*/ 948806 h 2301326"/>
                <a:gd name="connsiteX17" fmla="*/ 673525 w 1422362"/>
                <a:gd name="connsiteY17" fmla="*/ 140540 h 2301326"/>
                <a:gd name="connsiteX18" fmla="*/ 471802 w 1422362"/>
                <a:gd name="connsiteY18" fmla="*/ 136936 h 2301326"/>
                <a:gd name="connsiteX19" fmla="*/ 473286 w 1422362"/>
                <a:gd name="connsiteY19" fmla="*/ 1303106 h 2301326"/>
                <a:gd name="connsiteX20" fmla="*/ 338442 w 1422362"/>
                <a:gd name="connsiteY20" fmla="*/ 1249201 h 2301326"/>
                <a:gd name="connsiteX21" fmla="*/ 719 w 1422362"/>
                <a:gd name="connsiteY21" fmla="*/ 948524 h 2301326"/>
                <a:gd name="connsiteX0" fmla="*/ 719 w 1422362"/>
                <a:gd name="connsiteY0" fmla="*/ 914198 h 2267000"/>
                <a:gd name="connsiteX1" fmla="*/ 140932 w 1422362"/>
                <a:gd name="connsiteY1" fmla="*/ 1309972 h 2267000"/>
                <a:gd name="connsiteX2" fmla="*/ 309182 w 1422362"/>
                <a:gd name="connsiteY2" fmla="*/ 1668417 h 2267000"/>
                <a:gd name="connsiteX3" fmla="*/ 548773 w 1422362"/>
                <a:gd name="connsiteY3" fmla="*/ 1892991 h 2267000"/>
                <a:gd name="connsiteX4" fmla="*/ 582370 w 1422362"/>
                <a:gd name="connsiteY4" fmla="*/ 2253885 h 2267000"/>
                <a:gd name="connsiteX5" fmla="*/ 1253027 w 1422362"/>
                <a:gd name="connsiteY5" fmla="*/ 2267000 h 2267000"/>
                <a:gd name="connsiteX6" fmla="*/ 1262460 w 1422362"/>
                <a:gd name="connsiteY6" fmla="*/ 1943727 h 2267000"/>
                <a:gd name="connsiteX7" fmla="*/ 1421092 w 1422362"/>
                <a:gd name="connsiteY7" fmla="*/ 1083201 h 2267000"/>
                <a:gd name="connsiteX8" fmla="*/ 1369124 w 1422362"/>
                <a:gd name="connsiteY8" fmla="*/ 657405 h 2267000"/>
                <a:gd name="connsiteX9" fmla="*/ 1176719 w 1422362"/>
                <a:gd name="connsiteY9" fmla="*/ 625736 h 2267000"/>
                <a:gd name="connsiteX10" fmla="*/ 1168953 w 1422362"/>
                <a:gd name="connsiteY10" fmla="*/ 924715 h 2267000"/>
                <a:gd name="connsiteX11" fmla="*/ 1156855 w 1422362"/>
                <a:gd name="connsiteY11" fmla="*/ 613986 h 2267000"/>
                <a:gd name="connsiteX12" fmla="*/ 927050 w 1422362"/>
                <a:gd name="connsiteY12" fmla="*/ 571609 h 2267000"/>
                <a:gd name="connsiteX13" fmla="*/ 957315 w 1422362"/>
                <a:gd name="connsiteY13" fmla="*/ 900823 h 2267000"/>
                <a:gd name="connsiteX14" fmla="*/ 905990 w 1422362"/>
                <a:gd name="connsiteY14" fmla="*/ 570567 h 2267000"/>
                <a:gd name="connsiteX15" fmla="*/ 711016 w 1422362"/>
                <a:gd name="connsiteY15" fmla="*/ 526273 h 2267000"/>
                <a:gd name="connsiteX16" fmla="*/ 714846 w 1422362"/>
                <a:gd name="connsiteY16" fmla="*/ 914480 h 2267000"/>
                <a:gd name="connsiteX17" fmla="*/ 673525 w 1422362"/>
                <a:gd name="connsiteY17" fmla="*/ 106214 h 2267000"/>
                <a:gd name="connsiteX18" fmla="*/ 486275 w 1422362"/>
                <a:gd name="connsiteY18" fmla="*/ 174974 h 2267000"/>
                <a:gd name="connsiteX19" fmla="*/ 473286 w 1422362"/>
                <a:gd name="connsiteY19" fmla="*/ 1268780 h 2267000"/>
                <a:gd name="connsiteX20" fmla="*/ 338442 w 1422362"/>
                <a:gd name="connsiteY20" fmla="*/ 1214875 h 2267000"/>
                <a:gd name="connsiteX21" fmla="*/ 719 w 1422362"/>
                <a:gd name="connsiteY21" fmla="*/ 914198 h 2267000"/>
                <a:gd name="connsiteX0" fmla="*/ 719 w 1422362"/>
                <a:gd name="connsiteY0" fmla="*/ 897709 h 2250511"/>
                <a:gd name="connsiteX1" fmla="*/ 140932 w 1422362"/>
                <a:gd name="connsiteY1" fmla="*/ 1293483 h 2250511"/>
                <a:gd name="connsiteX2" fmla="*/ 309182 w 1422362"/>
                <a:gd name="connsiteY2" fmla="*/ 1651928 h 2250511"/>
                <a:gd name="connsiteX3" fmla="*/ 548773 w 1422362"/>
                <a:gd name="connsiteY3" fmla="*/ 1876502 h 2250511"/>
                <a:gd name="connsiteX4" fmla="*/ 582370 w 1422362"/>
                <a:gd name="connsiteY4" fmla="*/ 2237396 h 2250511"/>
                <a:gd name="connsiteX5" fmla="*/ 1253027 w 1422362"/>
                <a:gd name="connsiteY5" fmla="*/ 2250511 h 2250511"/>
                <a:gd name="connsiteX6" fmla="*/ 1262460 w 1422362"/>
                <a:gd name="connsiteY6" fmla="*/ 1927238 h 2250511"/>
                <a:gd name="connsiteX7" fmla="*/ 1421092 w 1422362"/>
                <a:gd name="connsiteY7" fmla="*/ 1066712 h 2250511"/>
                <a:gd name="connsiteX8" fmla="*/ 1369124 w 1422362"/>
                <a:gd name="connsiteY8" fmla="*/ 640916 h 2250511"/>
                <a:gd name="connsiteX9" fmla="*/ 1176719 w 1422362"/>
                <a:gd name="connsiteY9" fmla="*/ 609247 h 2250511"/>
                <a:gd name="connsiteX10" fmla="*/ 1168953 w 1422362"/>
                <a:gd name="connsiteY10" fmla="*/ 908226 h 2250511"/>
                <a:gd name="connsiteX11" fmla="*/ 1156855 w 1422362"/>
                <a:gd name="connsiteY11" fmla="*/ 597497 h 2250511"/>
                <a:gd name="connsiteX12" fmla="*/ 927050 w 1422362"/>
                <a:gd name="connsiteY12" fmla="*/ 555120 h 2250511"/>
                <a:gd name="connsiteX13" fmla="*/ 957315 w 1422362"/>
                <a:gd name="connsiteY13" fmla="*/ 884334 h 2250511"/>
                <a:gd name="connsiteX14" fmla="*/ 905990 w 1422362"/>
                <a:gd name="connsiteY14" fmla="*/ 554078 h 2250511"/>
                <a:gd name="connsiteX15" fmla="*/ 711016 w 1422362"/>
                <a:gd name="connsiteY15" fmla="*/ 509784 h 2250511"/>
                <a:gd name="connsiteX16" fmla="*/ 714846 w 1422362"/>
                <a:gd name="connsiteY16" fmla="*/ 897991 h 2250511"/>
                <a:gd name="connsiteX17" fmla="*/ 683174 w 1422362"/>
                <a:gd name="connsiteY17" fmla="*/ 118671 h 2250511"/>
                <a:gd name="connsiteX18" fmla="*/ 486275 w 1422362"/>
                <a:gd name="connsiteY18" fmla="*/ 158485 h 2250511"/>
                <a:gd name="connsiteX19" fmla="*/ 473286 w 1422362"/>
                <a:gd name="connsiteY19" fmla="*/ 1252291 h 2250511"/>
                <a:gd name="connsiteX20" fmla="*/ 338442 w 1422362"/>
                <a:gd name="connsiteY20" fmla="*/ 1198386 h 2250511"/>
                <a:gd name="connsiteX21" fmla="*/ 719 w 1422362"/>
                <a:gd name="connsiteY21" fmla="*/ 897709 h 2250511"/>
                <a:gd name="connsiteX0" fmla="*/ 719 w 1422362"/>
                <a:gd name="connsiteY0" fmla="*/ 897709 h 2250511"/>
                <a:gd name="connsiteX1" fmla="*/ 140932 w 1422362"/>
                <a:gd name="connsiteY1" fmla="*/ 1293483 h 2250511"/>
                <a:gd name="connsiteX2" fmla="*/ 309182 w 1422362"/>
                <a:gd name="connsiteY2" fmla="*/ 1651928 h 2250511"/>
                <a:gd name="connsiteX3" fmla="*/ 548773 w 1422362"/>
                <a:gd name="connsiteY3" fmla="*/ 1876502 h 2250511"/>
                <a:gd name="connsiteX4" fmla="*/ 582370 w 1422362"/>
                <a:gd name="connsiteY4" fmla="*/ 2237396 h 2250511"/>
                <a:gd name="connsiteX5" fmla="*/ 1253027 w 1422362"/>
                <a:gd name="connsiteY5" fmla="*/ 2250511 h 2250511"/>
                <a:gd name="connsiteX6" fmla="*/ 1262460 w 1422362"/>
                <a:gd name="connsiteY6" fmla="*/ 1927238 h 2250511"/>
                <a:gd name="connsiteX7" fmla="*/ 1421092 w 1422362"/>
                <a:gd name="connsiteY7" fmla="*/ 1066712 h 2250511"/>
                <a:gd name="connsiteX8" fmla="*/ 1369124 w 1422362"/>
                <a:gd name="connsiteY8" fmla="*/ 640916 h 2250511"/>
                <a:gd name="connsiteX9" fmla="*/ 1176719 w 1422362"/>
                <a:gd name="connsiteY9" fmla="*/ 609247 h 2250511"/>
                <a:gd name="connsiteX10" fmla="*/ 1168953 w 1422362"/>
                <a:gd name="connsiteY10" fmla="*/ 908226 h 2250511"/>
                <a:gd name="connsiteX11" fmla="*/ 1156855 w 1422362"/>
                <a:gd name="connsiteY11" fmla="*/ 597497 h 2250511"/>
                <a:gd name="connsiteX12" fmla="*/ 927050 w 1422362"/>
                <a:gd name="connsiteY12" fmla="*/ 555120 h 2250511"/>
                <a:gd name="connsiteX13" fmla="*/ 957315 w 1422362"/>
                <a:gd name="connsiteY13" fmla="*/ 884334 h 2250511"/>
                <a:gd name="connsiteX14" fmla="*/ 905990 w 1422362"/>
                <a:gd name="connsiteY14" fmla="*/ 554078 h 2250511"/>
                <a:gd name="connsiteX15" fmla="*/ 711016 w 1422362"/>
                <a:gd name="connsiteY15" fmla="*/ 509784 h 2250511"/>
                <a:gd name="connsiteX16" fmla="*/ 714846 w 1422362"/>
                <a:gd name="connsiteY16" fmla="*/ 897991 h 2250511"/>
                <a:gd name="connsiteX17" fmla="*/ 683174 w 1422362"/>
                <a:gd name="connsiteY17" fmla="*/ 118671 h 2250511"/>
                <a:gd name="connsiteX18" fmla="*/ 486275 w 1422362"/>
                <a:gd name="connsiteY18" fmla="*/ 158485 h 2250511"/>
                <a:gd name="connsiteX19" fmla="*/ 473286 w 1422362"/>
                <a:gd name="connsiteY19" fmla="*/ 1252291 h 2250511"/>
                <a:gd name="connsiteX20" fmla="*/ 338442 w 1422362"/>
                <a:gd name="connsiteY20" fmla="*/ 1198386 h 2250511"/>
                <a:gd name="connsiteX21" fmla="*/ 719 w 1422362"/>
                <a:gd name="connsiteY21" fmla="*/ 897709 h 2250511"/>
                <a:gd name="connsiteX0" fmla="*/ 719 w 1422362"/>
                <a:gd name="connsiteY0" fmla="*/ 904644 h 2257446"/>
                <a:gd name="connsiteX1" fmla="*/ 140932 w 1422362"/>
                <a:gd name="connsiteY1" fmla="*/ 1300418 h 2257446"/>
                <a:gd name="connsiteX2" fmla="*/ 309182 w 1422362"/>
                <a:gd name="connsiteY2" fmla="*/ 1658863 h 2257446"/>
                <a:gd name="connsiteX3" fmla="*/ 548773 w 1422362"/>
                <a:gd name="connsiteY3" fmla="*/ 1883437 h 2257446"/>
                <a:gd name="connsiteX4" fmla="*/ 582370 w 1422362"/>
                <a:gd name="connsiteY4" fmla="*/ 2244331 h 2257446"/>
                <a:gd name="connsiteX5" fmla="*/ 1253027 w 1422362"/>
                <a:gd name="connsiteY5" fmla="*/ 2257446 h 2257446"/>
                <a:gd name="connsiteX6" fmla="*/ 1262460 w 1422362"/>
                <a:gd name="connsiteY6" fmla="*/ 1934173 h 2257446"/>
                <a:gd name="connsiteX7" fmla="*/ 1421092 w 1422362"/>
                <a:gd name="connsiteY7" fmla="*/ 1073647 h 2257446"/>
                <a:gd name="connsiteX8" fmla="*/ 1369124 w 1422362"/>
                <a:gd name="connsiteY8" fmla="*/ 647851 h 2257446"/>
                <a:gd name="connsiteX9" fmla="*/ 1176719 w 1422362"/>
                <a:gd name="connsiteY9" fmla="*/ 616182 h 2257446"/>
                <a:gd name="connsiteX10" fmla="*/ 1168953 w 1422362"/>
                <a:gd name="connsiteY10" fmla="*/ 915161 h 2257446"/>
                <a:gd name="connsiteX11" fmla="*/ 1156855 w 1422362"/>
                <a:gd name="connsiteY11" fmla="*/ 604432 h 2257446"/>
                <a:gd name="connsiteX12" fmla="*/ 927050 w 1422362"/>
                <a:gd name="connsiteY12" fmla="*/ 562055 h 2257446"/>
                <a:gd name="connsiteX13" fmla="*/ 957315 w 1422362"/>
                <a:gd name="connsiteY13" fmla="*/ 891269 h 2257446"/>
                <a:gd name="connsiteX14" fmla="*/ 905990 w 1422362"/>
                <a:gd name="connsiteY14" fmla="*/ 561013 h 2257446"/>
                <a:gd name="connsiteX15" fmla="*/ 711016 w 1422362"/>
                <a:gd name="connsiteY15" fmla="*/ 516719 h 2257446"/>
                <a:gd name="connsiteX16" fmla="*/ 714846 w 1422362"/>
                <a:gd name="connsiteY16" fmla="*/ 904926 h 2257446"/>
                <a:gd name="connsiteX17" fmla="*/ 683174 w 1422362"/>
                <a:gd name="connsiteY17" fmla="*/ 125606 h 2257446"/>
                <a:gd name="connsiteX18" fmla="*/ 486275 w 1422362"/>
                <a:gd name="connsiteY18" fmla="*/ 165420 h 2257446"/>
                <a:gd name="connsiteX19" fmla="*/ 473286 w 1422362"/>
                <a:gd name="connsiteY19" fmla="*/ 1259226 h 2257446"/>
                <a:gd name="connsiteX20" fmla="*/ 338442 w 1422362"/>
                <a:gd name="connsiteY20" fmla="*/ 1205321 h 2257446"/>
                <a:gd name="connsiteX21" fmla="*/ 719 w 1422362"/>
                <a:gd name="connsiteY21" fmla="*/ 904644 h 2257446"/>
                <a:gd name="connsiteX0" fmla="*/ 719 w 1422362"/>
                <a:gd name="connsiteY0" fmla="*/ 900955 h 2253757"/>
                <a:gd name="connsiteX1" fmla="*/ 140932 w 1422362"/>
                <a:gd name="connsiteY1" fmla="*/ 1296729 h 2253757"/>
                <a:gd name="connsiteX2" fmla="*/ 309182 w 1422362"/>
                <a:gd name="connsiteY2" fmla="*/ 1655174 h 2253757"/>
                <a:gd name="connsiteX3" fmla="*/ 548773 w 1422362"/>
                <a:gd name="connsiteY3" fmla="*/ 1879748 h 2253757"/>
                <a:gd name="connsiteX4" fmla="*/ 582370 w 1422362"/>
                <a:gd name="connsiteY4" fmla="*/ 2240642 h 2253757"/>
                <a:gd name="connsiteX5" fmla="*/ 1253027 w 1422362"/>
                <a:gd name="connsiteY5" fmla="*/ 2253757 h 2253757"/>
                <a:gd name="connsiteX6" fmla="*/ 1262460 w 1422362"/>
                <a:gd name="connsiteY6" fmla="*/ 1930484 h 2253757"/>
                <a:gd name="connsiteX7" fmla="*/ 1421092 w 1422362"/>
                <a:gd name="connsiteY7" fmla="*/ 1069958 h 2253757"/>
                <a:gd name="connsiteX8" fmla="*/ 1369124 w 1422362"/>
                <a:gd name="connsiteY8" fmla="*/ 644162 h 2253757"/>
                <a:gd name="connsiteX9" fmla="*/ 1176719 w 1422362"/>
                <a:gd name="connsiteY9" fmla="*/ 612493 h 2253757"/>
                <a:gd name="connsiteX10" fmla="*/ 1168953 w 1422362"/>
                <a:gd name="connsiteY10" fmla="*/ 911472 h 2253757"/>
                <a:gd name="connsiteX11" fmla="*/ 1156855 w 1422362"/>
                <a:gd name="connsiteY11" fmla="*/ 600743 h 2253757"/>
                <a:gd name="connsiteX12" fmla="*/ 927050 w 1422362"/>
                <a:gd name="connsiteY12" fmla="*/ 558366 h 2253757"/>
                <a:gd name="connsiteX13" fmla="*/ 957315 w 1422362"/>
                <a:gd name="connsiteY13" fmla="*/ 887580 h 2253757"/>
                <a:gd name="connsiteX14" fmla="*/ 905990 w 1422362"/>
                <a:gd name="connsiteY14" fmla="*/ 557324 h 2253757"/>
                <a:gd name="connsiteX15" fmla="*/ 711016 w 1422362"/>
                <a:gd name="connsiteY15" fmla="*/ 513030 h 2253757"/>
                <a:gd name="connsiteX16" fmla="*/ 714846 w 1422362"/>
                <a:gd name="connsiteY16" fmla="*/ 901237 h 2253757"/>
                <a:gd name="connsiteX17" fmla="*/ 683174 w 1422362"/>
                <a:gd name="connsiteY17" fmla="*/ 121917 h 2253757"/>
                <a:gd name="connsiteX18" fmla="*/ 486275 w 1422362"/>
                <a:gd name="connsiteY18" fmla="*/ 161731 h 2253757"/>
                <a:gd name="connsiteX19" fmla="*/ 473286 w 1422362"/>
                <a:gd name="connsiteY19" fmla="*/ 1255537 h 2253757"/>
                <a:gd name="connsiteX20" fmla="*/ 338442 w 1422362"/>
                <a:gd name="connsiteY20" fmla="*/ 1201632 h 2253757"/>
                <a:gd name="connsiteX21" fmla="*/ 719 w 1422362"/>
                <a:gd name="connsiteY21" fmla="*/ 900955 h 2253757"/>
                <a:gd name="connsiteX0" fmla="*/ 719 w 1422362"/>
                <a:gd name="connsiteY0" fmla="*/ 900955 h 2253757"/>
                <a:gd name="connsiteX1" fmla="*/ 140932 w 1422362"/>
                <a:gd name="connsiteY1" fmla="*/ 1296729 h 2253757"/>
                <a:gd name="connsiteX2" fmla="*/ 309182 w 1422362"/>
                <a:gd name="connsiteY2" fmla="*/ 1655174 h 2253757"/>
                <a:gd name="connsiteX3" fmla="*/ 548773 w 1422362"/>
                <a:gd name="connsiteY3" fmla="*/ 1879748 h 2253757"/>
                <a:gd name="connsiteX4" fmla="*/ 582370 w 1422362"/>
                <a:gd name="connsiteY4" fmla="*/ 2240642 h 2253757"/>
                <a:gd name="connsiteX5" fmla="*/ 1253027 w 1422362"/>
                <a:gd name="connsiteY5" fmla="*/ 2253757 h 2253757"/>
                <a:gd name="connsiteX6" fmla="*/ 1262460 w 1422362"/>
                <a:gd name="connsiteY6" fmla="*/ 1930484 h 2253757"/>
                <a:gd name="connsiteX7" fmla="*/ 1421092 w 1422362"/>
                <a:gd name="connsiteY7" fmla="*/ 1069958 h 2253757"/>
                <a:gd name="connsiteX8" fmla="*/ 1369124 w 1422362"/>
                <a:gd name="connsiteY8" fmla="*/ 644162 h 2253757"/>
                <a:gd name="connsiteX9" fmla="*/ 1176719 w 1422362"/>
                <a:gd name="connsiteY9" fmla="*/ 612493 h 2253757"/>
                <a:gd name="connsiteX10" fmla="*/ 1168953 w 1422362"/>
                <a:gd name="connsiteY10" fmla="*/ 911472 h 2253757"/>
                <a:gd name="connsiteX11" fmla="*/ 1156855 w 1422362"/>
                <a:gd name="connsiteY11" fmla="*/ 600743 h 2253757"/>
                <a:gd name="connsiteX12" fmla="*/ 927050 w 1422362"/>
                <a:gd name="connsiteY12" fmla="*/ 558366 h 2253757"/>
                <a:gd name="connsiteX13" fmla="*/ 957315 w 1422362"/>
                <a:gd name="connsiteY13" fmla="*/ 887580 h 2253757"/>
                <a:gd name="connsiteX14" fmla="*/ 905990 w 1422362"/>
                <a:gd name="connsiteY14" fmla="*/ 557324 h 2253757"/>
                <a:gd name="connsiteX15" fmla="*/ 711016 w 1422362"/>
                <a:gd name="connsiteY15" fmla="*/ 513030 h 2253757"/>
                <a:gd name="connsiteX16" fmla="*/ 714846 w 1422362"/>
                <a:gd name="connsiteY16" fmla="*/ 901237 h 2253757"/>
                <a:gd name="connsiteX17" fmla="*/ 683174 w 1422362"/>
                <a:gd name="connsiteY17" fmla="*/ 121917 h 2253757"/>
                <a:gd name="connsiteX18" fmla="*/ 486275 w 1422362"/>
                <a:gd name="connsiteY18" fmla="*/ 161731 h 2253757"/>
                <a:gd name="connsiteX19" fmla="*/ 463637 w 1422362"/>
                <a:gd name="connsiteY19" fmla="*/ 1183173 h 2253757"/>
                <a:gd name="connsiteX20" fmla="*/ 338442 w 1422362"/>
                <a:gd name="connsiteY20" fmla="*/ 1201632 h 2253757"/>
                <a:gd name="connsiteX21" fmla="*/ 719 w 1422362"/>
                <a:gd name="connsiteY21" fmla="*/ 900955 h 2253757"/>
                <a:gd name="connsiteX0" fmla="*/ 719 w 1422362"/>
                <a:gd name="connsiteY0" fmla="*/ 900955 h 2253757"/>
                <a:gd name="connsiteX1" fmla="*/ 140932 w 1422362"/>
                <a:gd name="connsiteY1" fmla="*/ 1296729 h 2253757"/>
                <a:gd name="connsiteX2" fmla="*/ 309182 w 1422362"/>
                <a:gd name="connsiteY2" fmla="*/ 1655174 h 2253757"/>
                <a:gd name="connsiteX3" fmla="*/ 548773 w 1422362"/>
                <a:gd name="connsiteY3" fmla="*/ 1879748 h 2253757"/>
                <a:gd name="connsiteX4" fmla="*/ 582370 w 1422362"/>
                <a:gd name="connsiteY4" fmla="*/ 2240642 h 2253757"/>
                <a:gd name="connsiteX5" fmla="*/ 1253027 w 1422362"/>
                <a:gd name="connsiteY5" fmla="*/ 2253757 h 2253757"/>
                <a:gd name="connsiteX6" fmla="*/ 1262460 w 1422362"/>
                <a:gd name="connsiteY6" fmla="*/ 1930484 h 2253757"/>
                <a:gd name="connsiteX7" fmla="*/ 1421092 w 1422362"/>
                <a:gd name="connsiteY7" fmla="*/ 1069958 h 2253757"/>
                <a:gd name="connsiteX8" fmla="*/ 1369124 w 1422362"/>
                <a:gd name="connsiteY8" fmla="*/ 644162 h 2253757"/>
                <a:gd name="connsiteX9" fmla="*/ 1176719 w 1422362"/>
                <a:gd name="connsiteY9" fmla="*/ 612493 h 2253757"/>
                <a:gd name="connsiteX10" fmla="*/ 1168953 w 1422362"/>
                <a:gd name="connsiteY10" fmla="*/ 911472 h 2253757"/>
                <a:gd name="connsiteX11" fmla="*/ 1156855 w 1422362"/>
                <a:gd name="connsiteY11" fmla="*/ 600743 h 2253757"/>
                <a:gd name="connsiteX12" fmla="*/ 927050 w 1422362"/>
                <a:gd name="connsiteY12" fmla="*/ 558366 h 2253757"/>
                <a:gd name="connsiteX13" fmla="*/ 957315 w 1422362"/>
                <a:gd name="connsiteY13" fmla="*/ 887580 h 2253757"/>
                <a:gd name="connsiteX14" fmla="*/ 905990 w 1422362"/>
                <a:gd name="connsiteY14" fmla="*/ 557324 h 2253757"/>
                <a:gd name="connsiteX15" fmla="*/ 711016 w 1422362"/>
                <a:gd name="connsiteY15" fmla="*/ 513030 h 2253757"/>
                <a:gd name="connsiteX16" fmla="*/ 714846 w 1422362"/>
                <a:gd name="connsiteY16" fmla="*/ 901237 h 2253757"/>
                <a:gd name="connsiteX17" fmla="*/ 683174 w 1422362"/>
                <a:gd name="connsiteY17" fmla="*/ 121917 h 2253757"/>
                <a:gd name="connsiteX18" fmla="*/ 486275 w 1422362"/>
                <a:gd name="connsiteY18" fmla="*/ 161731 h 2253757"/>
                <a:gd name="connsiteX19" fmla="*/ 463637 w 1422362"/>
                <a:gd name="connsiteY19" fmla="*/ 1183173 h 2253757"/>
                <a:gd name="connsiteX20" fmla="*/ 304672 w 1422362"/>
                <a:gd name="connsiteY20" fmla="*/ 1148565 h 2253757"/>
                <a:gd name="connsiteX21" fmla="*/ 719 w 1422362"/>
                <a:gd name="connsiteY21" fmla="*/ 900955 h 2253757"/>
                <a:gd name="connsiteX0" fmla="*/ 719 w 1422362"/>
                <a:gd name="connsiteY0" fmla="*/ 900955 h 2253757"/>
                <a:gd name="connsiteX1" fmla="*/ 140932 w 1422362"/>
                <a:gd name="connsiteY1" fmla="*/ 1296729 h 2253757"/>
                <a:gd name="connsiteX2" fmla="*/ 309182 w 1422362"/>
                <a:gd name="connsiteY2" fmla="*/ 1655174 h 2253757"/>
                <a:gd name="connsiteX3" fmla="*/ 548773 w 1422362"/>
                <a:gd name="connsiteY3" fmla="*/ 1879748 h 2253757"/>
                <a:gd name="connsiteX4" fmla="*/ 582370 w 1422362"/>
                <a:gd name="connsiteY4" fmla="*/ 2240642 h 2253757"/>
                <a:gd name="connsiteX5" fmla="*/ 1253027 w 1422362"/>
                <a:gd name="connsiteY5" fmla="*/ 2253757 h 2253757"/>
                <a:gd name="connsiteX6" fmla="*/ 1262460 w 1422362"/>
                <a:gd name="connsiteY6" fmla="*/ 1930484 h 2253757"/>
                <a:gd name="connsiteX7" fmla="*/ 1421092 w 1422362"/>
                <a:gd name="connsiteY7" fmla="*/ 1069958 h 2253757"/>
                <a:gd name="connsiteX8" fmla="*/ 1369124 w 1422362"/>
                <a:gd name="connsiteY8" fmla="*/ 644162 h 2253757"/>
                <a:gd name="connsiteX9" fmla="*/ 1176719 w 1422362"/>
                <a:gd name="connsiteY9" fmla="*/ 612493 h 2253757"/>
                <a:gd name="connsiteX10" fmla="*/ 1168953 w 1422362"/>
                <a:gd name="connsiteY10" fmla="*/ 911472 h 2253757"/>
                <a:gd name="connsiteX11" fmla="*/ 1156855 w 1422362"/>
                <a:gd name="connsiteY11" fmla="*/ 600743 h 2253757"/>
                <a:gd name="connsiteX12" fmla="*/ 927050 w 1422362"/>
                <a:gd name="connsiteY12" fmla="*/ 558366 h 2253757"/>
                <a:gd name="connsiteX13" fmla="*/ 957315 w 1422362"/>
                <a:gd name="connsiteY13" fmla="*/ 887580 h 2253757"/>
                <a:gd name="connsiteX14" fmla="*/ 905990 w 1422362"/>
                <a:gd name="connsiteY14" fmla="*/ 557324 h 2253757"/>
                <a:gd name="connsiteX15" fmla="*/ 711016 w 1422362"/>
                <a:gd name="connsiteY15" fmla="*/ 513030 h 2253757"/>
                <a:gd name="connsiteX16" fmla="*/ 714846 w 1422362"/>
                <a:gd name="connsiteY16" fmla="*/ 901237 h 2253757"/>
                <a:gd name="connsiteX17" fmla="*/ 683174 w 1422362"/>
                <a:gd name="connsiteY17" fmla="*/ 121917 h 2253757"/>
                <a:gd name="connsiteX18" fmla="*/ 486275 w 1422362"/>
                <a:gd name="connsiteY18" fmla="*/ 161731 h 2253757"/>
                <a:gd name="connsiteX19" fmla="*/ 463637 w 1422362"/>
                <a:gd name="connsiteY19" fmla="*/ 1183173 h 2253757"/>
                <a:gd name="connsiteX20" fmla="*/ 304672 w 1422362"/>
                <a:gd name="connsiteY20" fmla="*/ 1148565 h 2253757"/>
                <a:gd name="connsiteX21" fmla="*/ 719 w 1422362"/>
                <a:gd name="connsiteY21" fmla="*/ 900955 h 2253757"/>
                <a:gd name="connsiteX0" fmla="*/ 719 w 1422362"/>
                <a:gd name="connsiteY0" fmla="*/ 900955 h 2253757"/>
                <a:gd name="connsiteX1" fmla="*/ 140932 w 1422362"/>
                <a:gd name="connsiteY1" fmla="*/ 1296729 h 2253757"/>
                <a:gd name="connsiteX2" fmla="*/ 309182 w 1422362"/>
                <a:gd name="connsiteY2" fmla="*/ 1655174 h 2253757"/>
                <a:gd name="connsiteX3" fmla="*/ 548773 w 1422362"/>
                <a:gd name="connsiteY3" fmla="*/ 1879748 h 2253757"/>
                <a:gd name="connsiteX4" fmla="*/ 582370 w 1422362"/>
                <a:gd name="connsiteY4" fmla="*/ 2240642 h 2253757"/>
                <a:gd name="connsiteX5" fmla="*/ 1253027 w 1422362"/>
                <a:gd name="connsiteY5" fmla="*/ 2253757 h 2253757"/>
                <a:gd name="connsiteX6" fmla="*/ 1262460 w 1422362"/>
                <a:gd name="connsiteY6" fmla="*/ 1930484 h 2253757"/>
                <a:gd name="connsiteX7" fmla="*/ 1421092 w 1422362"/>
                <a:gd name="connsiteY7" fmla="*/ 1069958 h 2253757"/>
                <a:gd name="connsiteX8" fmla="*/ 1369124 w 1422362"/>
                <a:gd name="connsiteY8" fmla="*/ 644162 h 2253757"/>
                <a:gd name="connsiteX9" fmla="*/ 1176719 w 1422362"/>
                <a:gd name="connsiteY9" fmla="*/ 612493 h 2253757"/>
                <a:gd name="connsiteX10" fmla="*/ 1168953 w 1422362"/>
                <a:gd name="connsiteY10" fmla="*/ 911472 h 2253757"/>
                <a:gd name="connsiteX11" fmla="*/ 1156855 w 1422362"/>
                <a:gd name="connsiteY11" fmla="*/ 600743 h 2253757"/>
                <a:gd name="connsiteX12" fmla="*/ 927050 w 1422362"/>
                <a:gd name="connsiteY12" fmla="*/ 558366 h 2253757"/>
                <a:gd name="connsiteX13" fmla="*/ 957315 w 1422362"/>
                <a:gd name="connsiteY13" fmla="*/ 887580 h 2253757"/>
                <a:gd name="connsiteX14" fmla="*/ 905990 w 1422362"/>
                <a:gd name="connsiteY14" fmla="*/ 557324 h 2253757"/>
                <a:gd name="connsiteX15" fmla="*/ 711016 w 1422362"/>
                <a:gd name="connsiteY15" fmla="*/ 513030 h 2253757"/>
                <a:gd name="connsiteX16" fmla="*/ 714846 w 1422362"/>
                <a:gd name="connsiteY16" fmla="*/ 901237 h 2253757"/>
                <a:gd name="connsiteX17" fmla="*/ 683174 w 1422362"/>
                <a:gd name="connsiteY17" fmla="*/ 121917 h 2253757"/>
                <a:gd name="connsiteX18" fmla="*/ 486275 w 1422362"/>
                <a:gd name="connsiteY18" fmla="*/ 161731 h 2253757"/>
                <a:gd name="connsiteX19" fmla="*/ 463637 w 1422362"/>
                <a:gd name="connsiteY19" fmla="*/ 1183173 h 2253757"/>
                <a:gd name="connsiteX20" fmla="*/ 304672 w 1422362"/>
                <a:gd name="connsiteY20" fmla="*/ 1148565 h 2253757"/>
                <a:gd name="connsiteX21" fmla="*/ 719 w 1422362"/>
                <a:gd name="connsiteY21" fmla="*/ 900955 h 2253757"/>
                <a:gd name="connsiteX0" fmla="*/ 436 w 1494443"/>
                <a:gd name="connsiteY0" fmla="*/ 886482 h 2253757"/>
                <a:gd name="connsiteX1" fmla="*/ 213013 w 1494443"/>
                <a:gd name="connsiteY1" fmla="*/ 1296729 h 2253757"/>
                <a:gd name="connsiteX2" fmla="*/ 381263 w 1494443"/>
                <a:gd name="connsiteY2" fmla="*/ 1655174 h 2253757"/>
                <a:gd name="connsiteX3" fmla="*/ 620854 w 1494443"/>
                <a:gd name="connsiteY3" fmla="*/ 1879748 h 2253757"/>
                <a:gd name="connsiteX4" fmla="*/ 654451 w 1494443"/>
                <a:gd name="connsiteY4" fmla="*/ 2240642 h 2253757"/>
                <a:gd name="connsiteX5" fmla="*/ 1325108 w 1494443"/>
                <a:gd name="connsiteY5" fmla="*/ 2253757 h 2253757"/>
                <a:gd name="connsiteX6" fmla="*/ 1334541 w 1494443"/>
                <a:gd name="connsiteY6" fmla="*/ 1930484 h 2253757"/>
                <a:gd name="connsiteX7" fmla="*/ 1493173 w 1494443"/>
                <a:gd name="connsiteY7" fmla="*/ 1069958 h 2253757"/>
                <a:gd name="connsiteX8" fmla="*/ 1441205 w 1494443"/>
                <a:gd name="connsiteY8" fmla="*/ 644162 h 2253757"/>
                <a:gd name="connsiteX9" fmla="*/ 1248800 w 1494443"/>
                <a:gd name="connsiteY9" fmla="*/ 612493 h 2253757"/>
                <a:gd name="connsiteX10" fmla="*/ 1241034 w 1494443"/>
                <a:gd name="connsiteY10" fmla="*/ 911472 h 2253757"/>
                <a:gd name="connsiteX11" fmla="*/ 1228936 w 1494443"/>
                <a:gd name="connsiteY11" fmla="*/ 600743 h 2253757"/>
                <a:gd name="connsiteX12" fmla="*/ 999131 w 1494443"/>
                <a:gd name="connsiteY12" fmla="*/ 558366 h 2253757"/>
                <a:gd name="connsiteX13" fmla="*/ 1029396 w 1494443"/>
                <a:gd name="connsiteY13" fmla="*/ 887580 h 2253757"/>
                <a:gd name="connsiteX14" fmla="*/ 978071 w 1494443"/>
                <a:gd name="connsiteY14" fmla="*/ 557324 h 2253757"/>
                <a:gd name="connsiteX15" fmla="*/ 783097 w 1494443"/>
                <a:gd name="connsiteY15" fmla="*/ 513030 h 2253757"/>
                <a:gd name="connsiteX16" fmla="*/ 786927 w 1494443"/>
                <a:gd name="connsiteY16" fmla="*/ 901237 h 2253757"/>
                <a:gd name="connsiteX17" fmla="*/ 755255 w 1494443"/>
                <a:gd name="connsiteY17" fmla="*/ 121917 h 2253757"/>
                <a:gd name="connsiteX18" fmla="*/ 558356 w 1494443"/>
                <a:gd name="connsiteY18" fmla="*/ 161731 h 2253757"/>
                <a:gd name="connsiteX19" fmla="*/ 535718 w 1494443"/>
                <a:gd name="connsiteY19" fmla="*/ 1183173 h 2253757"/>
                <a:gd name="connsiteX20" fmla="*/ 376753 w 1494443"/>
                <a:gd name="connsiteY20" fmla="*/ 1148565 h 2253757"/>
                <a:gd name="connsiteX21" fmla="*/ 436 w 1494443"/>
                <a:gd name="connsiteY21" fmla="*/ 886482 h 2253757"/>
                <a:gd name="connsiteX0" fmla="*/ 436 w 1494443"/>
                <a:gd name="connsiteY0" fmla="*/ 886482 h 2253757"/>
                <a:gd name="connsiteX1" fmla="*/ 213013 w 1494443"/>
                <a:gd name="connsiteY1" fmla="*/ 1296729 h 2253757"/>
                <a:gd name="connsiteX2" fmla="*/ 381263 w 1494443"/>
                <a:gd name="connsiteY2" fmla="*/ 1655174 h 2253757"/>
                <a:gd name="connsiteX3" fmla="*/ 620854 w 1494443"/>
                <a:gd name="connsiteY3" fmla="*/ 1879748 h 2253757"/>
                <a:gd name="connsiteX4" fmla="*/ 654451 w 1494443"/>
                <a:gd name="connsiteY4" fmla="*/ 2240642 h 2253757"/>
                <a:gd name="connsiteX5" fmla="*/ 1325108 w 1494443"/>
                <a:gd name="connsiteY5" fmla="*/ 2253757 h 2253757"/>
                <a:gd name="connsiteX6" fmla="*/ 1334541 w 1494443"/>
                <a:gd name="connsiteY6" fmla="*/ 1930484 h 2253757"/>
                <a:gd name="connsiteX7" fmla="*/ 1493173 w 1494443"/>
                <a:gd name="connsiteY7" fmla="*/ 1069958 h 2253757"/>
                <a:gd name="connsiteX8" fmla="*/ 1441205 w 1494443"/>
                <a:gd name="connsiteY8" fmla="*/ 644162 h 2253757"/>
                <a:gd name="connsiteX9" fmla="*/ 1248800 w 1494443"/>
                <a:gd name="connsiteY9" fmla="*/ 612493 h 2253757"/>
                <a:gd name="connsiteX10" fmla="*/ 1241034 w 1494443"/>
                <a:gd name="connsiteY10" fmla="*/ 911472 h 2253757"/>
                <a:gd name="connsiteX11" fmla="*/ 1228936 w 1494443"/>
                <a:gd name="connsiteY11" fmla="*/ 600743 h 2253757"/>
                <a:gd name="connsiteX12" fmla="*/ 999131 w 1494443"/>
                <a:gd name="connsiteY12" fmla="*/ 558366 h 2253757"/>
                <a:gd name="connsiteX13" fmla="*/ 1029396 w 1494443"/>
                <a:gd name="connsiteY13" fmla="*/ 887580 h 2253757"/>
                <a:gd name="connsiteX14" fmla="*/ 978071 w 1494443"/>
                <a:gd name="connsiteY14" fmla="*/ 557324 h 2253757"/>
                <a:gd name="connsiteX15" fmla="*/ 783097 w 1494443"/>
                <a:gd name="connsiteY15" fmla="*/ 513030 h 2253757"/>
                <a:gd name="connsiteX16" fmla="*/ 786927 w 1494443"/>
                <a:gd name="connsiteY16" fmla="*/ 901237 h 2253757"/>
                <a:gd name="connsiteX17" fmla="*/ 755255 w 1494443"/>
                <a:gd name="connsiteY17" fmla="*/ 121917 h 2253757"/>
                <a:gd name="connsiteX18" fmla="*/ 558356 w 1494443"/>
                <a:gd name="connsiteY18" fmla="*/ 161731 h 2253757"/>
                <a:gd name="connsiteX19" fmla="*/ 535718 w 1494443"/>
                <a:gd name="connsiteY19" fmla="*/ 1183173 h 2253757"/>
                <a:gd name="connsiteX20" fmla="*/ 376753 w 1494443"/>
                <a:gd name="connsiteY20" fmla="*/ 1148565 h 2253757"/>
                <a:gd name="connsiteX21" fmla="*/ 436 w 1494443"/>
                <a:gd name="connsiteY21" fmla="*/ 886482 h 2253757"/>
                <a:gd name="connsiteX0" fmla="*/ 0 w 1494007"/>
                <a:gd name="connsiteY0" fmla="*/ 886482 h 2253757"/>
                <a:gd name="connsiteX1" fmla="*/ 212577 w 1494007"/>
                <a:gd name="connsiteY1" fmla="*/ 1296729 h 2253757"/>
                <a:gd name="connsiteX2" fmla="*/ 380827 w 1494007"/>
                <a:gd name="connsiteY2" fmla="*/ 1655174 h 2253757"/>
                <a:gd name="connsiteX3" fmla="*/ 620418 w 1494007"/>
                <a:gd name="connsiteY3" fmla="*/ 1879748 h 2253757"/>
                <a:gd name="connsiteX4" fmla="*/ 654015 w 1494007"/>
                <a:gd name="connsiteY4" fmla="*/ 2240642 h 2253757"/>
                <a:gd name="connsiteX5" fmla="*/ 1324672 w 1494007"/>
                <a:gd name="connsiteY5" fmla="*/ 2253757 h 2253757"/>
                <a:gd name="connsiteX6" fmla="*/ 1334105 w 1494007"/>
                <a:gd name="connsiteY6" fmla="*/ 1930484 h 2253757"/>
                <a:gd name="connsiteX7" fmla="*/ 1492737 w 1494007"/>
                <a:gd name="connsiteY7" fmla="*/ 1069958 h 2253757"/>
                <a:gd name="connsiteX8" fmla="*/ 1440769 w 1494007"/>
                <a:gd name="connsiteY8" fmla="*/ 644162 h 2253757"/>
                <a:gd name="connsiteX9" fmla="*/ 1248364 w 1494007"/>
                <a:gd name="connsiteY9" fmla="*/ 612493 h 2253757"/>
                <a:gd name="connsiteX10" fmla="*/ 1240598 w 1494007"/>
                <a:gd name="connsiteY10" fmla="*/ 911472 h 2253757"/>
                <a:gd name="connsiteX11" fmla="*/ 1228500 w 1494007"/>
                <a:gd name="connsiteY11" fmla="*/ 600743 h 2253757"/>
                <a:gd name="connsiteX12" fmla="*/ 998695 w 1494007"/>
                <a:gd name="connsiteY12" fmla="*/ 558366 h 2253757"/>
                <a:gd name="connsiteX13" fmla="*/ 1028960 w 1494007"/>
                <a:gd name="connsiteY13" fmla="*/ 887580 h 2253757"/>
                <a:gd name="connsiteX14" fmla="*/ 977635 w 1494007"/>
                <a:gd name="connsiteY14" fmla="*/ 557324 h 2253757"/>
                <a:gd name="connsiteX15" fmla="*/ 782661 w 1494007"/>
                <a:gd name="connsiteY15" fmla="*/ 513030 h 2253757"/>
                <a:gd name="connsiteX16" fmla="*/ 786491 w 1494007"/>
                <a:gd name="connsiteY16" fmla="*/ 901237 h 2253757"/>
                <a:gd name="connsiteX17" fmla="*/ 754819 w 1494007"/>
                <a:gd name="connsiteY17" fmla="*/ 121917 h 2253757"/>
                <a:gd name="connsiteX18" fmla="*/ 557920 w 1494007"/>
                <a:gd name="connsiteY18" fmla="*/ 161731 h 2253757"/>
                <a:gd name="connsiteX19" fmla="*/ 535282 w 1494007"/>
                <a:gd name="connsiteY19" fmla="*/ 1183173 h 2253757"/>
                <a:gd name="connsiteX20" fmla="*/ 376317 w 1494007"/>
                <a:gd name="connsiteY20" fmla="*/ 1148565 h 2253757"/>
                <a:gd name="connsiteX21" fmla="*/ 0 w 1494007"/>
                <a:gd name="connsiteY21" fmla="*/ 886482 h 2253757"/>
                <a:gd name="connsiteX0" fmla="*/ 0 w 1494007"/>
                <a:gd name="connsiteY0" fmla="*/ 886482 h 2253757"/>
                <a:gd name="connsiteX1" fmla="*/ 202929 w 1494007"/>
                <a:gd name="connsiteY1" fmla="*/ 1320850 h 2253757"/>
                <a:gd name="connsiteX2" fmla="*/ 380827 w 1494007"/>
                <a:gd name="connsiteY2" fmla="*/ 1655174 h 2253757"/>
                <a:gd name="connsiteX3" fmla="*/ 620418 w 1494007"/>
                <a:gd name="connsiteY3" fmla="*/ 1879748 h 2253757"/>
                <a:gd name="connsiteX4" fmla="*/ 654015 w 1494007"/>
                <a:gd name="connsiteY4" fmla="*/ 2240642 h 2253757"/>
                <a:gd name="connsiteX5" fmla="*/ 1324672 w 1494007"/>
                <a:gd name="connsiteY5" fmla="*/ 2253757 h 2253757"/>
                <a:gd name="connsiteX6" fmla="*/ 1334105 w 1494007"/>
                <a:gd name="connsiteY6" fmla="*/ 1930484 h 2253757"/>
                <a:gd name="connsiteX7" fmla="*/ 1492737 w 1494007"/>
                <a:gd name="connsiteY7" fmla="*/ 1069958 h 2253757"/>
                <a:gd name="connsiteX8" fmla="*/ 1440769 w 1494007"/>
                <a:gd name="connsiteY8" fmla="*/ 644162 h 2253757"/>
                <a:gd name="connsiteX9" fmla="*/ 1248364 w 1494007"/>
                <a:gd name="connsiteY9" fmla="*/ 612493 h 2253757"/>
                <a:gd name="connsiteX10" fmla="*/ 1240598 w 1494007"/>
                <a:gd name="connsiteY10" fmla="*/ 911472 h 2253757"/>
                <a:gd name="connsiteX11" fmla="*/ 1228500 w 1494007"/>
                <a:gd name="connsiteY11" fmla="*/ 600743 h 2253757"/>
                <a:gd name="connsiteX12" fmla="*/ 998695 w 1494007"/>
                <a:gd name="connsiteY12" fmla="*/ 558366 h 2253757"/>
                <a:gd name="connsiteX13" fmla="*/ 1028960 w 1494007"/>
                <a:gd name="connsiteY13" fmla="*/ 887580 h 2253757"/>
                <a:gd name="connsiteX14" fmla="*/ 977635 w 1494007"/>
                <a:gd name="connsiteY14" fmla="*/ 557324 h 2253757"/>
                <a:gd name="connsiteX15" fmla="*/ 782661 w 1494007"/>
                <a:gd name="connsiteY15" fmla="*/ 513030 h 2253757"/>
                <a:gd name="connsiteX16" fmla="*/ 786491 w 1494007"/>
                <a:gd name="connsiteY16" fmla="*/ 901237 h 2253757"/>
                <a:gd name="connsiteX17" fmla="*/ 754819 w 1494007"/>
                <a:gd name="connsiteY17" fmla="*/ 121917 h 2253757"/>
                <a:gd name="connsiteX18" fmla="*/ 557920 w 1494007"/>
                <a:gd name="connsiteY18" fmla="*/ 161731 h 2253757"/>
                <a:gd name="connsiteX19" fmla="*/ 535282 w 1494007"/>
                <a:gd name="connsiteY19" fmla="*/ 1183173 h 2253757"/>
                <a:gd name="connsiteX20" fmla="*/ 376317 w 1494007"/>
                <a:gd name="connsiteY20" fmla="*/ 1148565 h 2253757"/>
                <a:gd name="connsiteX21" fmla="*/ 0 w 1494007"/>
                <a:gd name="connsiteY21" fmla="*/ 886482 h 2253757"/>
                <a:gd name="connsiteX0" fmla="*/ 0 w 1494007"/>
                <a:gd name="connsiteY0" fmla="*/ 886482 h 2253757"/>
                <a:gd name="connsiteX1" fmla="*/ 202929 w 1494007"/>
                <a:gd name="connsiteY1" fmla="*/ 1320850 h 2253757"/>
                <a:gd name="connsiteX2" fmla="*/ 438719 w 1494007"/>
                <a:gd name="connsiteY2" fmla="*/ 1655174 h 2253757"/>
                <a:gd name="connsiteX3" fmla="*/ 620418 w 1494007"/>
                <a:gd name="connsiteY3" fmla="*/ 1879748 h 2253757"/>
                <a:gd name="connsiteX4" fmla="*/ 654015 w 1494007"/>
                <a:gd name="connsiteY4" fmla="*/ 2240642 h 2253757"/>
                <a:gd name="connsiteX5" fmla="*/ 1324672 w 1494007"/>
                <a:gd name="connsiteY5" fmla="*/ 2253757 h 2253757"/>
                <a:gd name="connsiteX6" fmla="*/ 1334105 w 1494007"/>
                <a:gd name="connsiteY6" fmla="*/ 1930484 h 2253757"/>
                <a:gd name="connsiteX7" fmla="*/ 1492737 w 1494007"/>
                <a:gd name="connsiteY7" fmla="*/ 1069958 h 2253757"/>
                <a:gd name="connsiteX8" fmla="*/ 1440769 w 1494007"/>
                <a:gd name="connsiteY8" fmla="*/ 644162 h 2253757"/>
                <a:gd name="connsiteX9" fmla="*/ 1248364 w 1494007"/>
                <a:gd name="connsiteY9" fmla="*/ 612493 h 2253757"/>
                <a:gd name="connsiteX10" fmla="*/ 1240598 w 1494007"/>
                <a:gd name="connsiteY10" fmla="*/ 911472 h 2253757"/>
                <a:gd name="connsiteX11" fmla="*/ 1228500 w 1494007"/>
                <a:gd name="connsiteY11" fmla="*/ 600743 h 2253757"/>
                <a:gd name="connsiteX12" fmla="*/ 998695 w 1494007"/>
                <a:gd name="connsiteY12" fmla="*/ 558366 h 2253757"/>
                <a:gd name="connsiteX13" fmla="*/ 1028960 w 1494007"/>
                <a:gd name="connsiteY13" fmla="*/ 887580 h 2253757"/>
                <a:gd name="connsiteX14" fmla="*/ 977635 w 1494007"/>
                <a:gd name="connsiteY14" fmla="*/ 557324 h 2253757"/>
                <a:gd name="connsiteX15" fmla="*/ 782661 w 1494007"/>
                <a:gd name="connsiteY15" fmla="*/ 513030 h 2253757"/>
                <a:gd name="connsiteX16" fmla="*/ 786491 w 1494007"/>
                <a:gd name="connsiteY16" fmla="*/ 901237 h 2253757"/>
                <a:gd name="connsiteX17" fmla="*/ 754819 w 1494007"/>
                <a:gd name="connsiteY17" fmla="*/ 121917 h 2253757"/>
                <a:gd name="connsiteX18" fmla="*/ 557920 w 1494007"/>
                <a:gd name="connsiteY18" fmla="*/ 161731 h 2253757"/>
                <a:gd name="connsiteX19" fmla="*/ 535282 w 1494007"/>
                <a:gd name="connsiteY19" fmla="*/ 1183173 h 2253757"/>
                <a:gd name="connsiteX20" fmla="*/ 376317 w 1494007"/>
                <a:gd name="connsiteY20" fmla="*/ 1148565 h 2253757"/>
                <a:gd name="connsiteX21" fmla="*/ 0 w 1494007"/>
                <a:gd name="connsiteY21" fmla="*/ 886482 h 2253757"/>
                <a:gd name="connsiteX0" fmla="*/ 0 w 1494007"/>
                <a:gd name="connsiteY0" fmla="*/ 886482 h 2253757"/>
                <a:gd name="connsiteX1" fmla="*/ 202929 w 1494007"/>
                <a:gd name="connsiteY1" fmla="*/ 1320850 h 2253757"/>
                <a:gd name="connsiteX2" fmla="*/ 438719 w 1494007"/>
                <a:gd name="connsiteY2" fmla="*/ 1655174 h 2253757"/>
                <a:gd name="connsiteX3" fmla="*/ 620418 w 1494007"/>
                <a:gd name="connsiteY3" fmla="*/ 1879748 h 2253757"/>
                <a:gd name="connsiteX4" fmla="*/ 654015 w 1494007"/>
                <a:gd name="connsiteY4" fmla="*/ 2240642 h 2253757"/>
                <a:gd name="connsiteX5" fmla="*/ 1324672 w 1494007"/>
                <a:gd name="connsiteY5" fmla="*/ 2253757 h 2253757"/>
                <a:gd name="connsiteX6" fmla="*/ 1334105 w 1494007"/>
                <a:gd name="connsiteY6" fmla="*/ 1930484 h 2253757"/>
                <a:gd name="connsiteX7" fmla="*/ 1492737 w 1494007"/>
                <a:gd name="connsiteY7" fmla="*/ 1069958 h 2253757"/>
                <a:gd name="connsiteX8" fmla="*/ 1440769 w 1494007"/>
                <a:gd name="connsiteY8" fmla="*/ 644162 h 2253757"/>
                <a:gd name="connsiteX9" fmla="*/ 1248364 w 1494007"/>
                <a:gd name="connsiteY9" fmla="*/ 612493 h 2253757"/>
                <a:gd name="connsiteX10" fmla="*/ 1240598 w 1494007"/>
                <a:gd name="connsiteY10" fmla="*/ 911472 h 2253757"/>
                <a:gd name="connsiteX11" fmla="*/ 1228500 w 1494007"/>
                <a:gd name="connsiteY11" fmla="*/ 600743 h 2253757"/>
                <a:gd name="connsiteX12" fmla="*/ 998695 w 1494007"/>
                <a:gd name="connsiteY12" fmla="*/ 558366 h 2253757"/>
                <a:gd name="connsiteX13" fmla="*/ 1028960 w 1494007"/>
                <a:gd name="connsiteY13" fmla="*/ 887580 h 2253757"/>
                <a:gd name="connsiteX14" fmla="*/ 977635 w 1494007"/>
                <a:gd name="connsiteY14" fmla="*/ 557324 h 2253757"/>
                <a:gd name="connsiteX15" fmla="*/ 782661 w 1494007"/>
                <a:gd name="connsiteY15" fmla="*/ 513030 h 2253757"/>
                <a:gd name="connsiteX16" fmla="*/ 786491 w 1494007"/>
                <a:gd name="connsiteY16" fmla="*/ 901237 h 2253757"/>
                <a:gd name="connsiteX17" fmla="*/ 754819 w 1494007"/>
                <a:gd name="connsiteY17" fmla="*/ 121917 h 2253757"/>
                <a:gd name="connsiteX18" fmla="*/ 557920 w 1494007"/>
                <a:gd name="connsiteY18" fmla="*/ 161731 h 2253757"/>
                <a:gd name="connsiteX19" fmla="*/ 535282 w 1494007"/>
                <a:gd name="connsiteY19" fmla="*/ 1183173 h 2253757"/>
                <a:gd name="connsiteX20" fmla="*/ 376317 w 1494007"/>
                <a:gd name="connsiteY20" fmla="*/ 1148565 h 2253757"/>
                <a:gd name="connsiteX21" fmla="*/ 0 w 1494007"/>
                <a:gd name="connsiteY21" fmla="*/ 886482 h 2253757"/>
                <a:gd name="connsiteX0" fmla="*/ 0 w 1494007"/>
                <a:gd name="connsiteY0" fmla="*/ 886482 h 2253757"/>
                <a:gd name="connsiteX1" fmla="*/ 202929 w 1494007"/>
                <a:gd name="connsiteY1" fmla="*/ 1320850 h 2253757"/>
                <a:gd name="connsiteX2" fmla="*/ 438719 w 1494007"/>
                <a:gd name="connsiteY2" fmla="*/ 1655174 h 2253757"/>
                <a:gd name="connsiteX3" fmla="*/ 620418 w 1494007"/>
                <a:gd name="connsiteY3" fmla="*/ 1879748 h 2253757"/>
                <a:gd name="connsiteX4" fmla="*/ 654015 w 1494007"/>
                <a:gd name="connsiteY4" fmla="*/ 2240642 h 2253757"/>
                <a:gd name="connsiteX5" fmla="*/ 1324672 w 1494007"/>
                <a:gd name="connsiteY5" fmla="*/ 2253757 h 2253757"/>
                <a:gd name="connsiteX6" fmla="*/ 1334105 w 1494007"/>
                <a:gd name="connsiteY6" fmla="*/ 1930484 h 2253757"/>
                <a:gd name="connsiteX7" fmla="*/ 1492737 w 1494007"/>
                <a:gd name="connsiteY7" fmla="*/ 1069958 h 2253757"/>
                <a:gd name="connsiteX8" fmla="*/ 1440769 w 1494007"/>
                <a:gd name="connsiteY8" fmla="*/ 644162 h 2253757"/>
                <a:gd name="connsiteX9" fmla="*/ 1248364 w 1494007"/>
                <a:gd name="connsiteY9" fmla="*/ 612493 h 2253757"/>
                <a:gd name="connsiteX10" fmla="*/ 1240598 w 1494007"/>
                <a:gd name="connsiteY10" fmla="*/ 911472 h 2253757"/>
                <a:gd name="connsiteX11" fmla="*/ 1228500 w 1494007"/>
                <a:gd name="connsiteY11" fmla="*/ 600743 h 2253757"/>
                <a:gd name="connsiteX12" fmla="*/ 998695 w 1494007"/>
                <a:gd name="connsiteY12" fmla="*/ 558366 h 2253757"/>
                <a:gd name="connsiteX13" fmla="*/ 1028960 w 1494007"/>
                <a:gd name="connsiteY13" fmla="*/ 887580 h 2253757"/>
                <a:gd name="connsiteX14" fmla="*/ 977635 w 1494007"/>
                <a:gd name="connsiteY14" fmla="*/ 557324 h 2253757"/>
                <a:gd name="connsiteX15" fmla="*/ 782661 w 1494007"/>
                <a:gd name="connsiteY15" fmla="*/ 513030 h 2253757"/>
                <a:gd name="connsiteX16" fmla="*/ 786491 w 1494007"/>
                <a:gd name="connsiteY16" fmla="*/ 901237 h 2253757"/>
                <a:gd name="connsiteX17" fmla="*/ 754819 w 1494007"/>
                <a:gd name="connsiteY17" fmla="*/ 121917 h 2253757"/>
                <a:gd name="connsiteX18" fmla="*/ 557920 w 1494007"/>
                <a:gd name="connsiteY18" fmla="*/ 161731 h 2253757"/>
                <a:gd name="connsiteX19" fmla="*/ 535282 w 1494007"/>
                <a:gd name="connsiteY19" fmla="*/ 1183173 h 2253757"/>
                <a:gd name="connsiteX20" fmla="*/ 376317 w 1494007"/>
                <a:gd name="connsiteY20" fmla="*/ 1148565 h 2253757"/>
                <a:gd name="connsiteX21" fmla="*/ 0 w 1494007"/>
                <a:gd name="connsiteY21" fmla="*/ 886482 h 2253757"/>
                <a:gd name="connsiteX0" fmla="*/ 0 w 1494007"/>
                <a:gd name="connsiteY0" fmla="*/ 886482 h 2253757"/>
                <a:gd name="connsiteX1" fmla="*/ 202929 w 1494007"/>
                <a:gd name="connsiteY1" fmla="*/ 1320850 h 2253757"/>
                <a:gd name="connsiteX2" fmla="*/ 438719 w 1494007"/>
                <a:gd name="connsiteY2" fmla="*/ 1655174 h 2253757"/>
                <a:gd name="connsiteX3" fmla="*/ 620418 w 1494007"/>
                <a:gd name="connsiteY3" fmla="*/ 1879748 h 2253757"/>
                <a:gd name="connsiteX4" fmla="*/ 654015 w 1494007"/>
                <a:gd name="connsiteY4" fmla="*/ 2240642 h 2253757"/>
                <a:gd name="connsiteX5" fmla="*/ 1324672 w 1494007"/>
                <a:gd name="connsiteY5" fmla="*/ 2253757 h 2253757"/>
                <a:gd name="connsiteX6" fmla="*/ 1334105 w 1494007"/>
                <a:gd name="connsiteY6" fmla="*/ 1930484 h 2253757"/>
                <a:gd name="connsiteX7" fmla="*/ 1492737 w 1494007"/>
                <a:gd name="connsiteY7" fmla="*/ 1069958 h 2253757"/>
                <a:gd name="connsiteX8" fmla="*/ 1440769 w 1494007"/>
                <a:gd name="connsiteY8" fmla="*/ 644162 h 2253757"/>
                <a:gd name="connsiteX9" fmla="*/ 1248364 w 1494007"/>
                <a:gd name="connsiteY9" fmla="*/ 612493 h 2253757"/>
                <a:gd name="connsiteX10" fmla="*/ 1240598 w 1494007"/>
                <a:gd name="connsiteY10" fmla="*/ 911472 h 2253757"/>
                <a:gd name="connsiteX11" fmla="*/ 1228500 w 1494007"/>
                <a:gd name="connsiteY11" fmla="*/ 600743 h 2253757"/>
                <a:gd name="connsiteX12" fmla="*/ 998695 w 1494007"/>
                <a:gd name="connsiteY12" fmla="*/ 558366 h 2253757"/>
                <a:gd name="connsiteX13" fmla="*/ 1028960 w 1494007"/>
                <a:gd name="connsiteY13" fmla="*/ 887580 h 2253757"/>
                <a:gd name="connsiteX14" fmla="*/ 977635 w 1494007"/>
                <a:gd name="connsiteY14" fmla="*/ 557324 h 2253757"/>
                <a:gd name="connsiteX15" fmla="*/ 782661 w 1494007"/>
                <a:gd name="connsiteY15" fmla="*/ 513030 h 2253757"/>
                <a:gd name="connsiteX16" fmla="*/ 786491 w 1494007"/>
                <a:gd name="connsiteY16" fmla="*/ 901237 h 2253757"/>
                <a:gd name="connsiteX17" fmla="*/ 754819 w 1494007"/>
                <a:gd name="connsiteY17" fmla="*/ 121917 h 2253757"/>
                <a:gd name="connsiteX18" fmla="*/ 557920 w 1494007"/>
                <a:gd name="connsiteY18" fmla="*/ 161731 h 2253757"/>
                <a:gd name="connsiteX19" fmla="*/ 535282 w 1494007"/>
                <a:gd name="connsiteY19" fmla="*/ 1183173 h 2253757"/>
                <a:gd name="connsiteX20" fmla="*/ 376317 w 1494007"/>
                <a:gd name="connsiteY20" fmla="*/ 1148565 h 2253757"/>
                <a:gd name="connsiteX21" fmla="*/ 0 w 1494007"/>
                <a:gd name="connsiteY21" fmla="*/ 886482 h 2253757"/>
                <a:gd name="connsiteX0" fmla="*/ 0 w 1494007"/>
                <a:gd name="connsiteY0" fmla="*/ 886482 h 2253757"/>
                <a:gd name="connsiteX1" fmla="*/ 202929 w 1494007"/>
                <a:gd name="connsiteY1" fmla="*/ 1320850 h 2253757"/>
                <a:gd name="connsiteX2" fmla="*/ 438719 w 1494007"/>
                <a:gd name="connsiteY2" fmla="*/ 1655174 h 2253757"/>
                <a:gd name="connsiteX3" fmla="*/ 620418 w 1494007"/>
                <a:gd name="connsiteY3" fmla="*/ 1879748 h 2253757"/>
                <a:gd name="connsiteX4" fmla="*/ 654015 w 1494007"/>
                <a:gd name="connsiteY4" fmla="*/ 2240642 h 2253757"/>
                <a:gd name="connsiteX5" fmla="*/ 1324672 w 1494007"/>
                <a:gd name="connsiteY5" fmla="*/ 2253757 h 2253757"/>
                <a:gd name="connsiteX6" fmla="*/ 1334105 w 1494007"/>
                <a:gd name="connsiteY6" fmla="*/ 1930484 h 2253757"/>
                <a:gd name="connsiteX7" fmla="*/ 1492737 w 1494007"/>
                <a:gd name="connsiteY7" fmla="*/ 1069958 h 2253757"/>
                <a:gd name="connsiteX8" fmla="*/ 1440769 w 1494007"/>
                <a:gd name="connsiteY8" fmla="*/ 644162 h 2253757"/>
                <a:gd name="connsiteX9" fmla="*/ 1248364 w 1494007"/>
                <a:gd name="connsiteY9" fmla="*/ 612493 h 2253757"/>
                <a:gd name="connsiteX10" fmla="*/ 1240598 w 1494007"/>
                <a:gd name="connsiteY10" fmla="*/ 911472 h 2253757"/>
                <a:gd name="connsiteX11" fmla="*/ 1228500 w 1494007"/>
                <a:gd name="connsiteY11" fmla="*/ 600743 h 2253757"/>
                <a:gd name="connsiteX12" fmla="*/ 998695 w 1494007"/>
                <a:gd name="connsiteY12" fmla="*/ 558366 h 2253757"/>
                <a:gd name="connsiteX13" fmla="*/ 1028960 w 1494007"/>
                <a:gd name="connsiteY13" fmla="*/ 887580 h 2253757"/>
                <a:gd name="connsiteX14" fmla="*/ 977635 w 1494007"/>
                <a:gd name="connsiteY14" fmla="*/ 557324 h 2253757"/>
                <a:gd name="connsiteX15" fmla="*/ 782661 w 1494007"/>
                <a:gd name="connsiteY15" fmla="*/ 513030 h 2253757"/>
                <a:gd name="connsiteX16" fmla="*/ 786491 w 1494007"/>
                <a:gd name="connsiteY16" fmla="*/ 901237 h 2253757"/>
                <a:gd name="connsiteX17" fmla="*/ 754819 w 1494007"/>
                <a:gd name="connsiteY17" fmla="*/ 121917 h 2253757"/>
                <a:gd name="connsiteX18" fmla="*/ 557920 w 1494007"/>
                <a:gd name="connsiteY18" fmla="*/ 161731 h 2253757"/>
                <a:gd name="connsiteX19" fmla="*/ 535282 w 1494007"/>
                <a:gd name="connsiteY19" fmla="*/ 1183173 h 2253757"/>
                <a:gd name="connsiteX20" fmla="*/ 376317 w 1494007"/>
                <a:gd name="connsiteY20" fmla="*/ 1148565 h 2253757"/>
                <a:gd name="connsiteX21" fmla="*/ 0 w 1494007"/>
                <a:gd name="connsiteY21" fmla="*/ 886482 h 2253757"/>
                <a:gd name="connsiteX0" fmla="*/ 0 w 1494007"/>
                <a:gd name="connsiteY0" fmla="*/ 886482 h 2253757"/>
                <a:gd name="connsiteX1" fmla="*/ 202929 w 1494007"/>
                <a:gd name="connsiteY1" fmla="*/ 1320850 h 2253757"/>
                <a:gd name="connsiteX2" fmla="*/ 438719 w 1494007"/>
                <a:gd name="connsiteY2" fmla="*/ 1655174 h 2253757"/>
                <a:gd name="connsiteX3" fmla="*/ 620418 w 1494007"/>
                <a:gd name="connsiteY3" fmla="*/ 1879748 h 2253757"/>
                <a:gd name="connsiteX4" fmla="*/ 654015 w 1494007"/>
                <a:gd name="connsiteY4" fmla="*/ 2115210 h 2253757"/>
                <a:gd name="connsiteX5" fmla="*/ 1324672 w 1494007"/>
                <a:gd name="connsiteY5" fmla="*/ 2253757 h 2253757"/>
                <a:gd name="connsiteX6" fmla="*/ 1334105 w 1494007"/>
                <a:gd name="connsiteY6" fmla="*/ 1930484 h 2253757"/>
                <a:gd name="connsiteX7" fmla="*/ 1492737 w 1494007"/>
                <a:gd name="connsiteY7" fmla="*/ 1069958 h 2253757"/>
                <a:gd name="connsiteX8" fmla="*/ 1440769 w 1494007"/>
                <a:gd name="connsiteY8" fmla="*/ 644162 h 2253757"/>
                <a:gd name="connsiteX9" fmla="*/ 1248364 w 1494007"/>
                <a:gd name="connsiteY9" fmla="*/ 612493 h 2253757"/>
                <a:gd name="connsiteX10" fmla="*/ 1240598 w 1494007"/>
                <a:gd name="connsiteY10" fmla="*/ 911472 h 2253757"/>
                <a:gd name="connsiteX11" fmla="*/ 1228500 w 1494007"/>
                <a:gd name="connsiteY11" fmla="*/ 600743 h 2253757"/>
                <a:gd name="connsiteX12" fmla="*/ 998695 w 1494007"/>
                <a:gd name="connsiteY12" fmla="*/ 558366 h 2253757"/>
                <a:gd name="connsiteX13" fmla="*/ 1028960 w 1494007"/>
                <a:gd name="connsiteY13" fmla="*/ 887580 h 2253757"/>
                <a:gd name="connsiteX14" fmla="*/ 977635 w 1494007"/>
                <a:gd name="connsiteY14" fmla="*/ 557324 h 2253757"/>
                <a:gd name="connsiteX15" fmla="*/ 782661 w 1494007"/>
                <a:gd name="connsiteY15" fmla="*/ 513030 h 2253757"/>
                <a:gd name="connsiteX16" fmla="*/ 786491 w 1494007"/>
                <a:gd name="connsiteY16" fmla="*/ 901237 h 2253757"/>
                <a:gd name="connsiteX17" fmla="*/ 754819 w 1494007"/>
                <a:gd name="connsiteY17" fmla="*/ 121917 h 2253757"/>
                <a:gd name="connsiteX18" fmla="*/ 557920 w 1494007"/>
                <a:gd name="connsiteY18" fmla="*/ 161731 h 2253757"/>
                <a:gd name="connsiteX19" fmla="*/ 535282 w 1494007"/>
                <a:gd name="connsiteY19" fmla="*/ 1183173 h 2253757"/>
                <a:gd name="connsiteX20" fmla="*/ 376317 w 1494007"/>
                <a:gd name="connsiteY20" fmla="*/ 1148565 h 2253757"/>
                <a:gd name="connsiteX21" fmla="*/ 0 w 1494007"/>
                <a:gd name="connsiteY21" fmla="*/ 886482 h 2253757"/>
                <a:gd name="connsiteX0" fmla="*/ 0 w 1494007"/>
                <a:gd name="connsiteY0" fmla="*/ 886482 h 2147622"/>
                <a:gd name="connsiteX1" fmla="*/ 202929 w 1494007"/>
                <a:gd name="connsiteY1" fmla="*/ 1320850 h 2147622"/>
                <a:gd name="connsiteX2" fmla="*/ 438719 w 1494007"/>
                <a:gd name="connsiteY2" fmla="*/ 1655174 h 2147622"/>
                <a:gd name="connsiteX3" fmla="*/ 620418 w 1494007"/>
                <a:gd name="connsiteY3" fmla="*/ 1879748 h 2147622"/>
                <a:gd name="connsiteX4" fmla="*/ 654015 w 1494007"/>
                <a:gd name="connsiteY4" fmla="*/ 2115210 h 2147622"/>
                <a:gd name="connsiteX5" fmla="*/ 1339145 w 1494007"/>
                <a:gd name="connsiteY5" fmla="*/ 2147622 h 2147622"/>
                <a:gd name="connsiteX6" fmla="*/ 1334105 w 1494007"/>
                <a:gd name="connsiteY6" fmla="*/ 1930484 h 2147622"/>
                <a:gd name="connsiteX7" fmla="*/ 1492737 w 1494007"/>
                <a:gd name="connsiteY7" fmla="*/ 1069958 h 2147622"/>
                <a:gd name="connsiteX8" fmla="*/ 1440769 w 1494007"/>
                <a:gd name="connsiteY8" fmla="*/ 644162 h 2147622"/>
                <a:gd name="connsiteX9" fmla="*/ 1248364 w 1494007"/>
                <a:gd name="connsiteY9" fmla="*/ 612493 h 2147622"/>
                <a:gd name="connsiteX10" fmla="*/ 1240598 w 1494007"/>
                <a:gd name="connsiteY10" fmla="*/ 911472 h 2147622"/>
                <a:gd name="connsiteX11" fmla="*/ 1228500 w 1494007"/>
                <a:gd name="connsiteY11" fmla="*/ 600743 h 2147622"/>
                <a:gd name="connsiteX12" fmla="*/ 998695 w 1494007"/>
                <a:gd name="connsiteY12" fmla="*/ 558366 h 2147622"/>
                <a:gd name="connsiteX13" fmla="*/ 1028960 w 1494007"/>
                <a:gd name="connsiteY13" fmla="*/ 887580 h 2147622"/>
                <a:gd name="connsiteX14" fmla="*/ 977635 w 1494007"/>
                <a:gd name="connsiteY14" fmla="*/ 557324 h 2147622"/>
                <a:gd name="connsiteX15" fmla="*/ 782661 w 1494007"/>
                <a:gd name="connsiteY15" fmla="*/ 513030 h 2147622"/>
                <a:gd name="connsiteX16" fmla="*/ 786491 w 1494007"/>
                <a:gd name="connsiteY16" fmla="*/ 901237 h 2147622"/>
                <a:gd name="connsiteX17" fmla="*/ 754819 w 1494007"/>
                <a:gd name="connsiteY17" fmla="*/ 121917 h 2147622"/>
                <a:gd name="connsiteX18" fmla="*/ 557920 w 1494007"/>
                <a:gd name="connsiteY18" fmla="*/ 161731 h 2147622"/>
                <a:gd name="connsiteX19" fmla="*/ 535282 w 1494007"/>
                <a:gd name="connsiteY19" fmla="*/ 1183173 h 2147622"/>
                <a:gd name="connsiteX20" fmla="*/ 376317 w 1494007"/>
                <a:gd name="connsiteY20" fmla="*/ 1148565 h 2147622"/>
                <a:gd name="connsiteX21" fmla="*/ 0 w 1494007"/>
                <a:gd name="connsiteY21" fmla="*/ 886482 h 2147622"/>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35282 w 1494007"/>
                <a:gd name="connsiteY19" fmla="*/ 1183173 h 2123500"/>
                <a:gd name="connsiteX20" fmla="*/ 376317 w 1494007"/>
                <a:gd name="connsiteY20" fmla="*/ 1148565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35282 w 1494007"/>
                <a:gd name="connsiteY19" fmla="*/ 1183173 h 2123500"/>
                <a:gd name="connsiteX20" fmla="*/ 376317 w 1494007"/>
                <a:gd name="connsiteY20" fmla="*/ 1148565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35282 w 1494007"/>
                <a:gd name="connsiteY19" fmla="*/ 1183173 h 2123500"/>
                <a:gd name="connsiteX20" fmla="*/ 376317 w 1494007"/>
                <a:gd name="connsiteY20" fmla="*/ 1148565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35282 w 1494007"/>
                <a:gd name="connsiteY19" fmla="*/ 1183173 h 2123500"/>
                <a:gd name="connsiteX20" fmla="*/ 376317 w 1494007"/>
                <a:gd name="connsiteY20" fmla="*/ 1148565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35282 w 1494007"/>
                <a:gd name="connsiteY19" fmla="*/ 1183173 h 2123500"/>
                <a:gd name="connsiteX20" fmla="*/ 376317 w 1494007"/>
                <a:gd name="connsiteY20" fmla="*/ 1148565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01512 w 1494007"/>
                <a:gd name="connsiteY19" fmla="*/ 1192821 h 2123500"/>
                <a:gd name="connsiteX20" fmla="*/ 376317 w 1494007"/>
                <a:gd name="connsiteY20" fmla="*/ 1148565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01512 w 1494007"/>
                <a:gd name="connsiteY19" fmla="*/ 1192821 h 2123500"/>
                <a:gd name="connsiteX20" fmla="*/ 376317 w 1494007"/>
                <a:gd name="connsiteY20" fmla="*/ 1148565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01512 w 1494007"/>
                <a:gd name="connsiteY19" fmla="*/ 1192821 h 2123500"/>
                <a:gd name="connsiteX20" fmla="*/ 376317 w 1494007"/>
                <a:gd name="connsiteY20" fmla="*/ 1148565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30458 w 1494007"/>
                <a:gd name="connsiteY19" fmla="*/ 1197645 h 2123500"/>
                <a:gd name="connsiteX20" fmla="*/ 376317 w 1494007"/>
                <a:gd name="connsiteY20" fmla="*/ 1148565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30458 w 1494007"/>
                <a:gd name="connsiteY19" fmla="*/ 1197645 h 2123500"/>
                <a:gd name="connsiteX20" fmla="*/ 395614 w 1494007"/>
                <a:gd name="connsiteY20" fmla="*/ 1153389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30458 w 1494007"/>
                <a:gd name="connsiteY19" fmla="*/ 1197645 h 2123500"/>
                <a:gd name="connsiteX20" fmla="*/ 395614 w 1494007"/>
                <a:gd name="connsiteY20" fmla="*/ 1153389 h 2123500"/>
                <a:gd name="connsiteX21" fmla="*/ 0 w 1494007"/>
                <a:gd name="connsiteY21" fmla="*/ 886482 h 2123500"/>
                <a:gd name="connsiteX0" fmla="*/ 0 w 1518129"/>
                <a:gd name="connsiteY0" fmla="*/ 891306 h 2123500"/>
                <a:gd name="connsiteX1" fmla="*/ 227051 w 1518129"/>
                <a:gd name="connsiteY1" fmla="*/ 1320850 h 2123500"/>
                <a:gd name="connsiteX2" fmla="*/ 462841 w 1518129"/>
                <a:gd name="connsiteY2" fmla="*/ 1655174 h 2123500"/>
                <a:gd name="connsiteX3" fmla="*/ 644540 w 1518129"/>
                <a:gd name="connsiteY3" fmla="*/ 1879748 h 2123500"/>
                <a:gd name="connsiteX4" fmla="*/ 678137 w 1518129"/>
                <a:gd name="connsiteY4" fmla="*/ 2115210 h 2123500"/>
                <a:gd name="connsiteX5" fmla="*/ 1358443 w 1518129"/>
                <a:gd name="connsiteY5" fmla="*/ 2123500 h 2123500"/>
                <a:gd name="connsiteX6" fmla="*/ 1358227 w 1518129"/>
                <a:gd name="connsiteY6" fmla="*/ 1930484 h 2123500"/>
                <a:gd name="connsiteX7" fmla="*/ 1516859 w 1518129"/>
                <a:gd name="connsiteY7" fmla="*/ 1069958 h 2123500"/>
                <a:gd name="connsiteX8" fmla="*/ 1464891 w 1518129"/>
                <a:gd name="connsiteY8" fmla="*/ 644162 h 2123500"/>
                <a:gd name="connsiteX9" fmla="*/ 1272486 w 1518129"/>
                <a:gd name="connsiteY9" fmla="*/ 612493 h 2123500"/>
                <a:gd name="connsiteX10" fmla="*/ 1264720 w 1518129"/>
                <a:gd name="connsiteY10" fmla="*/ 911472 h 2123500"/>
                <a:gd name="connsiteX11" fmla="*/ 1252622 w 1518129"/>
                <a:gd name="connsiteY11" fmla="*/ 600743 h 2123500"/>
                <a:gd name="connsiteX12" fmla="*/ 1022817 w 1518129"/>
                <a:gd name="connsiteY12" fmla="*/ 558366 h 2123500"/>
                <a:gd name="connsiteX13" fmla="*/ 1053082 w 1518129"/>
                <a:gd name="connsiteY13" fmla="*/ 887580 h 2123500"/>
                <a:gd name="connsiteX14" fmla="*/ 1001757 w 1518129"/>
                <a:gd name="connsiteY14" fmla="*/ 557324 h 2123500"/>
                <a:gd name="connsiteX15" fmla="*/ 806783 w 1518129"/>
                <a:gd name="connsiteY15" fmla="*/ 513030 h 2123500"/>
                <a:gd name="connsiteX16" fmla="*/ 810613 w 1518129"/>
                <a:gd name="connsiteY16" fmla="*/ 901237 h 2123500"/>
                <a:gd name="connsiteX17" fmla="*/ 778941 w 1518129"/>
                <a:gd name="connsiteY17" fmla="*/ 121917 h 2123500"/>
                <a:gd name="connsiteX18" fmla="*/ 582042 w 1518129"/>
                <a:gd name="connsiteY18" fmla="*/ 161731 h 2123500"/>
                <a:gd name="connsiteX19" fmla="*/ 554580 w 1518129"/>
                <a:gd name="connsiteY19" fmla="*/ 1197645 h 2123500"/>
                <a:gd name="connsiteX20" fmla="*/ 419736 w 1518129"/>
                <a:gd name="connsiteY20" fmla="*/ 1153389 h 2123500"/>
                <a:gd name="connsiteX21" fmla="*/ 0 w 1518129"/>
                <a:gd name="connsiteY21" fmla="*/ 891306 h 2123500"/>
                <a:gd name="connsiteX0" fmla="*/ 0 w 1518129"/>
                <a:gd name="connsiteY0" fmla="*/ 891306 h 2123500"/>
                <a:gd name="connsiteX1" fmla="*/ 227051 w 1518129"/>
                <a:gd name="connsiteY1" fmla="*/ 1320850 h 2123500"/>
                <a:gd name="connsiteX2" fmla="*/ 462841 w 1518129"/>
                <a:gd name="connsiteY2" fmla="*/ 1655174 h 2123500"/>
                <a:gd name="connsiteX3" fmla="*/ 644540 w 1518129"/>
                <a:gd name="connsiteY3" fmla="*/ 1879748 h 2123500"/>
                <a:gd name="connsiteX4" fmla="*/ 678137 w 1518129"/>
                <a:gd name="connsiteY4" fmla="*/ 2115210 h 2123500"/>
                <a:gd name="connsiteX5" fmla="*/ 1358443 w 1518129"/>
                <a:gd name="connsiteY5" fmla="*/ 2123500 h 2123500"/>
                <a:gd name="connsiteX6" fmla="*/ 1358227 w 1518129"/>
                <a:gd name="connsiteY6" fmla="*/ 1930484 h 2123500"/>
                <a:gd name="connsiteX7" fmla="*/ 1516859 w 1518129"/>
                <a:gd name="connsiteY7" fmla="*/ 1069958 h 2123500"/>
                <a:gd name="connsiteX8" fmla="*/ 1464891 w 1518129"/>
                <a:gd name="connsiteY8" fmla="*/ 644162 h 2123500"/>
                <a:gd name="connsiteX9" fmla="*/ 1272486 w 1518129"/>
                <a:gd name="connsiteY9" fmla="*/ 612493 h 2123500"/>
                <a:gd name="connsiteX10" fmla="*/ 1264720 w 1518129"/>
                <a:gd name="connsiteY10" fmla="*/ 911472 h 2123500"/>
                <a:gd name="connsiteX11" fmla="*/ 1252622 w 1518129"/>
                <a:gd name="connsiteY11" fmla="*/ 600743 h 2123500"/>
                <a:gd name="connsiteX12" fmla="*/ 1022817 w 1518129"/>
                <a:gd name="connsiteY12" fmla="*/ 558366 h 2123500"/>
                <a:gd name="connsiteX13" fmla="*/ 1053082 w 1518129"/>
                <a:gd name="connsiteY13" fmla="*/ 887580 h 2123500"/>
                <a:gd name="connsiteX14" fmla="*/ 1001757 w 1518129"/>
                <a:gd name="connsiteY14" fmla="*/ 557324 h 2123500"/>
                <a:gd name="connsiteX15" fmla="*/ 806783 w 1518129"/>
                <a:gd name="connsiteY15" fmla="*/ 513030 h 2123500"/>
                <a:gd name="connsiteX16" fmla="*/ 810613 w 1518129"/>
                <a:gd name="connsiteY16" fmla="*/ 901237 h 2123500"/>
                <a:gd name="connsiteX17" fmla="*/ 778941 w 1518129"/>
                <a:gd name="connsiteY17" fmla="*/ 121917 h 2123500"/>
                <a:gd name="connsiteX18" fmla="*/ 582042 w 1518129"/>
                <a:gd name="connsiteY18" fmla="*/ 161731 h 2123500"/>
                <a:gd name="connsiteX19" fmla="*/ 554580 w 1518129"/>
                <a:gd name="connsiteY19" fmla="*/ 1197645 h 2123500"/>
                <a:gd name="connsiteX20" fmla="*/ 419736 w 1518129"/>
                <a:gd name="connsiteY20" fmla="*/ 1153389 h 2123500"/>
                <a:gd name="connsiteX21" fmla="*/ 0 w 1518129"/>
                <a:gd name="connsiteY21" fmla="*/ 891306 h 2123500"/>
                <a:gd name="connsiteX0" fmla="*/ 0 w 1518129"/>
                <a:gd name="connsiteY0" fmla="*/ 891306 h 2123500"/>
                <a:gd name="connsiteX1" fmla="*/ 227051 w 1518129"/>
                <a:gd name="connsiteY1" fmla="*/ 1320850 h 2123500"/>
                <a:gd name="connsiteX2" fmla="*/ 462841 w 1518129"/>
                <a:gd name="connsiteY2" fmla="*/ 1655174 h 2123500"/>
                <a:gd name="connsiteX3" fmla="*/ 644540 w 1518129"/>
                <a:gd name="connsiteY3" fmla="*/ 1879748 h 2123500"/>
                <a:gd name="connsiteX4" fmla="*/ 678137 w 1518129"/>
                <a:gd name="connsiteY4" fmla="*/ 2115210 h 2123500"/>
                <a:gd name="connsiteX5" fmla="*/ 1358443 w 1518129"/>
                <a:gd name="connsiteY5" fmla="*/ 2123500 h 2123500"/>
                <a:gd name="connsiteX6" fmla="*/ 1358227 w 1518129"/>
                <a:gd name="connsiteY6" fmla="*/ 1930484 h 2123500"/>
                <a:gd name="connsiteX7" fmla="*/ 1516859 w 1518129"/>
                <a:gd name="connsiteY7" fmla="*/ 1069958 h 2123500"/>
                <a:gd name="connsiteX8" fmla="*/ 1464891 w 1518129"/>
                <a:gd name="connsiteY8" fmla="*/ 644162 h 2123500"/>
                <a:gd name="connsiteX9" fmla="*/ 1272486 w 1518129"/>
                <a:gd name="connsiteY9" fmla="*/ 612493 h 2123500"/>
                <a:gd name="connsiteX10" fmla="*/ 1264720 w 1518129"/>
                <a:gd name="connsiteY10" fmla="*/ 911472 h 2123500"/>
                <a:gd name="connsiteX11" fmla="*/ 1252622 w 1518129"/>
                <a:gd name="connsiteY11" fmla="*/ 600743 h 2123500"/>
                <a:gd name="connsiteX12" fmla="*/ 1022817 w 1518129"/>
                <a:gd name="connsiteY12" fmla="*/ 558366 h 2123500"/>
                <a:gd name="connsiteX13" fmla="*/ 1053082 w 1518129"/>
                <a:gd name="connsiteY13" fmla="*/ 887580 h 2123500"/>
                <a:gd name="connsiteX14" fmla="*/ 1001757 w 1518129"/>
                <a:gd name="connsiteY14" fmla="*/ 557324 h 2123500"/>
                <a:gd name="connsiteX15" fmla="*/ 806783 w 1518129"/>
                <a:gd name="connsiteY15" fmla="*/ 513030 h 2123500"/>
                <a:gd name="connsiteX16" fmla="*/ 810613 w 1518129"/>
                <a:gd name="connsiteY16" fmla="*/ 901237 h 2123500"/>
                <a:gd name="connsiteX17" fmla="*/ 778941 w 1518129"/>
                <a:gd name="connsiteY17" fmla="*/ 121917 h 2123500"/>
                <a:gd name="connsiteX18" fmla="*/ 582042 w 1518129"/>
                <a:gd name="connsiteY18" fmla="*/ 161731 h 2123500"/>
                <a:gd name="connsiteX19" fmla="*/ 554580 w 1518129"/>
                <a:gd name="connsiteY19" fmla="*/ 1197645 h 2123500"/>
                <a:gd name="connsiteX20" fmla="*/ 419736 w 1518129"/>
                <a:gd name="connsiteY20" fmla="*/ 1153389 h 2123500"/>
                <a:gd name="connsiteX21" fmla="*/ 0 w 1518129"/>
                <a:gd name="connsiteY21" fmla="*/ 891306 h 2123500"/>
                <a:gd name="connsiteX0" fmla="*/ 0 w 1518129"/>
                <a:gd name="connsiteY0" fmla="*/ 891306 h 2123500"/>
                <a:gd name="connsiteX1" fmla="*/ 227051 w 1518129"/>
                <a:gd name="connsiteY1" fmla="*/ 1320850 h 2123500"/>
                <a:gd name="connsiteX2" fmla="*/ 462841 w 1518129"/>
                <a:gd name="connsiteY2" fmla="*/ 1655174 h 2123500"/>
                <a:gd name="connsiteX3" fmla="*/ 644540 w 1518129"/>
                <a:gd name="connsiteY3" fmla="*/ 1879748 h 2123500"/>
                <a:gd name="connsiteX4" fmla="*/ 678137 w 1518129"/>
                <a:gd name="connsiteY4" fmla="*/ 2115210 h 2123500"/>
                <a:gd name="connsiteX5" fmla="*/ 1358443 w 1518129"/>
                <a:gd name="connsiteY5" fmla="*/ 2123500 h 2123500"/>
                <a:gd name="connsiteX6" fmla="*/ 1358227 w 1518129"/>
                <a:gd name="connsiteY6" fmla="*/ 1930484 h 2123500"/>
                <a:gd name="connsiteX7" fmla="*/ 1516859 w 1518129"/>
                <a:gd name="connsiteY7" fmla="*/ 1069958 h 2123500"/>
                <a:gd name="connsiteX8" fmla="*/ 1464891 w 1518129"/>
                <a:gd name="connsiteY8" fmla="*/ 644162 h 2123500"/>
                <a:gd name="connsiteX9" fmla="*/ 1272486 w 1518129"/>
                <a:gd name="connsiteY9" fmla="*/ 612493 h 2123500"/>
                <a:gd name="connsiteX10" fmla="*/ 1264720 w 1518129"/>
                <a:gd name="connsiteY10" fmla="*/ 911472 h 2123500"/>
                <a:gd name="connsiteX11" fmla="*/ 1252622 w 1518129"/>
                <a:gd name="connsiteY11" fmla="*/ 600743 h 2123500"/>
                <a:gd name="connsiteX12" fmla="*/ 1022817 w 1518129"/>
                <a:gd name="connsiteY12" fmla="*/ 558366 h 2123500"/>
                <a:gd name="connsiteX13" fmla="*/ 1053082 w 1518129"/>
                <a:gd name="connsiteY13" fmla="*/ 887580 h 2123500"/>
                <a:gd name="connsiteX14" fmla="*/ 1001757 w 1518129"/>
                <a:gd name="connsiteY14" fmla="*/ 557324 h 2123500"/>
                <a:gd name="connsiteX15" fmla="*/ 806783 w 1518129"/>
                <a:gd name="connsiteY15" fmla="*/ 513030 h 2123500"/>
                <a:gd name="connsiteX16" fmla="*/ 810613 w 1518129"/>
                <a:gd name="connsiteY16" fmla="*/ 901237 h 2123500"/>
                <a:gd name="connsiteX17" fmla="*/ 778941 w 1518129"/>
                <a:gd name="connsiteY17" fmla="*/ 121917 h 2123500"/>
                <a:gd name="connsiteX18" fmla="*/ 582042 w 1518129"/>
                <a:gd name="connsiteY18" fmla="*/ 161731 h 2123500"/>
                <a:gd name="connsiteX19" fmla="*/ 554580 w 1518129"/>
                <a:gd name="connsiteY19" fmla="*/ 1197645 h 2123500"/>
                <a:gd name="connsiteX20" fmla="*/ 419736 w 1518129"/>
                <a:gd name="connsiteY20" fmla="*/ 1153389 h 2123500"/>
                <a:gd name="connsiteX21" fmla="*/ 0 w 1518129"/>
                <a:gd name="connsiteY21" fmla="*/ 891306 h 2123500"/>
                <a:gd name="connsiteX0" fmla="*/ 0 w 1518129"/>
                <a:gd name="connsiteY0" fmla="*/ 891306 h 2123500"/>
                <a:gd name="connsiteX1" fmla="*/ 227051 w 1518129"/>
                <a:gd name="connsiteY1" fmla="*/ 1320850 h 2123500"/>
                <a:gd name="connsiteX2" fmla="*/ 462841 w 1518129"/>
                <a:gd name="connsiteY2" fmla="*/ 1655174 h 2123500"/>
                <a:gd name="connsiteX3" fmla="*/ 644540 w 1518129"/>
                <a:gd name="connsiteY3" fmla="*/ 1879748 h 2123500"/>
                <a:gd name="connsiteX4" fmla="*/ 678137 w 1518129"/>
                <a:gd name="connsiteY4" fmla="*/ 2115210 h 2123500"/>
                <a:gd name="connsiteX5" fmla="*/ 1358443 w 1518129"/>
                <a:gd name="connsiteY5" fmla="*/ 2123500 h 2123500"/>
                <a:gd name="connsiteX6" fmla="*/ 1358227 w 1518129"/>
                <a:gd name="connsiteY6" fmla="*/ 1930484 h 2123500"/>
                <a:gd name="connsiteX7" fmla="*/ 1516859 w 1518129"/>
                <a:gd name="connsiteY7" fmla="*/ 1069958 h 2123500"/>
                <a:gd name="connsiteX8" fmla="*/ 1464891 w 1518129"/>
                <a:gd name="connsiteY8" fmla="*/ 644162 h 2123500"/>
                <a:gd name="connsiteX9" fmla="*/ 1272486 w 1518129"/>
                <a:gd name="connsiteY9" fmla="*/ 612493 h 2123500"/>
                <a:gd name="connsiteX10" fmla="*/ 1264720 w 1518129"/>
                <a:gd name="connsiteY10" fmla="*/ 911472 h 2123500"/>
                <a:gd name="connsiteX11" fmla="*/ 1252622 w 1518129"/>
                <a:gd name="connsiteY11" fmla="*/ 600743 h 2123500"/>
                <a:gd name="connsiteX12" fmla="*/ 1022817 w 1518129"/>
                <a:gd name="connsiteY12" fmla="*/ 558366 h 2123500"/>
                <a:gd name="connsiteX13" fmla="*/ 1053082 w 1518129"/>
                <a:gd name="connsiteY13" fmla="*/ 887580 h 2123500"/>
                <a:gd name="connsiteX14" fmla="*/ 1001757 w 1518129"/>
                <a:gd name="connsiteY14" fmla="*/ 557324 h 2123500"/>
                <a:gd name="connsiteX15" fmla="*/ 806783 w 1518129"/>
                <a:gd name="connsiteY15" fmla="*/ 513030 h 2123500"/>
                <a:gd name="connsiteX16" fmla="*/ 810613 w 1518129"/>
                <a:gd name="connsiteY16" fmla="*/ 901237 h 2123500"/>
                <a:gd name="connsiteX17" fmla="*/ 778941 w 1518129"/>
                <a:gd name="connsiteY17" fmla="*/ 121917 h 2123500"/>
                <a:gd name="connsiteX18" fmla="*/ 582042 w 1518129"/>
                <a:gd name="connsiteY18" fmla="*/ 161731 h 2123500"/>
                <a:gd name="connsiteX19" fmla="*/ 554580 w 1518129"/>
                <a:gd name="connsiteY19" fmla="*/ 1197645 h 2123500"/>
                <a:gd name="connsiteX20" fmla="*/ 419736 w 1518129"/>
                <a:gd name="connsiteY20" fmla="*/ 1153389 h 2123500"/>
                <a:gd name="connsiteX21" fmla="*/ 0 w 1518129"/>
                <a:gd name="connsiteY21" fmla="*/ 891306 h 2123500"/>
                <a:gd name="connsiteX0" fmla="*/ 0 w 1518129"/>
                <a:gd name="connsiteY0" fmla="*/ 891306 h 2133149"/>
                <a:gd name="connsiteX1" fmla="*/ 227051 w 1518129"/>
                <a:gd name="connsiteY1" fmla="*/ 1320850 h 2133149"/>
                <a:gd name="connsiteX2" fmla="*/ 462841 w 1518129"/>
                <a:gd name="connsiteY2" fmla="*/ 1655174 h 2133149"/>
                <a:gd name="connsiteX3" fmla="*/ 644540 w 1518129"/>
                <a:gd name="connsiteY3" fmla="*/ 1879748 h 2133149"/>
                <a:gd name="connsiteX4" fmla="*/ 678137 w 1518129"/>
                <a:gd name="connsiteY4" fmla="*/ 2115210 h 2133149"/>
                <a:gd name="connsiteX5" fmla="*/ 1348794 w 1518129"/>
                <a:gd name="connsiteY5" fmla="*/ 2133149 h 2133149"/>
                <a:gd name="connsiteX6" fmla="*/ 1358227 w 1518129"/>
                <a:gd name="connsiteY6" fmla="*/ 1930484 h 2133149"/>
                <a:gd name="connsiteX7" fmla="*/ 1516859 w 1518129"/>
                <a:gd name="connsiteY7" fmla="*/ 1069958 h 2133149"/>
                <a:gd name="connsiteX8" fmla="*/ 1464891 w 1518129"/>
                <a:gd name="connsiteY8" fmla="*/ 644162 h 2133149"/>
                <a:gd name="connsiteX9" fmla="*/ 1272486 w 1518129"/>
                <a:gd name="connsiteY9" fmla="*/ 612493 h 2133149"/>
                <a:gd name="connsiteX10" fmla="*/ 1264720 w 1518129"/>
                <a:gd name="connsiteY10" fmla="*/ 911472 h 2133149"/>
                <a:gd name="connsiteX11" fmla="*/ 1252622 w 1518129"/>
                <a:gd name="connsiteY11" fmla="*/ 600743 h 2133149"/>
                <a:gd name="connsiteX12" fmla="*/ 1022817 w 1518129"/>
                <a:gd name="connsiteY12" fmla="*/ 558366 h 2133149"/>
                <a:gd name="connsiteX13" fmla="*/ 1053082 w 1518129"/>
                <a:gd name="connsiteY13" fmla="*/ 887580 h 2133149"/>
                <a:gd name="connsiteX14" fmla="*/ 1001757 w 1518129"/>
                <a:gd name="connsiteY14" fmla="*/ 557324 h 2133149"/>
                <a:gd name="connsiteX15" fmla="*/ 806783 w 1518129"/>
                <a:gd name="connsiteY15" fmla="*/ 513030 h 2133149"/>
                <a:gd name="connsiteX16" fmla="*/ 810613 w 1518129"/>
                <a:gd name="connsiteY16" fmla="*/ 901237 h 2133149"/>
                <a:gd name="connsiteX17" fmla="*/ 778941 w 1518129"/>
                <a:gd name="connsiteY17" fmla="*/ 121917 h 2133149"/>
                <a:gd name="connsiteX18" fmla="*/ 582042 w 1518129"/>
                <a:gd name="connsiteY18" fmla="*/ 161731 h 2133149"/>
                <a:gd name="connsiteX19" fmla="*/ 554580 w 1518129"/>
                <a:gd name="connsiteY19" fmla="*/ 1197645 h 2133149"/>
                <a:gd name="connsiteX20" fmla="*/ 419736 w 1518129"/>
                <a:gd name="connsiteY20" fmla="*/ 1153389 h 2133149"/>
                <a:gd name="connsiteX21" fmla="*/ 0 w 1518129"/>
                <a:gd name="connsiteY21" fmla="*/ 891306 h 2133149"/>
                <a:gd name="connsiteX0" fmla="*/ 0 w 1518129"/>
                <a:gd name="connsiteY0" fmla="*/ 891306 h 2115210"/>
                <a:gd name="connsiteX1" fmla="*/ 227051 w 1518129"/>
                <a:gd name="connsiteY1" fmla="*/ 1320850 h 2115210"/>
                <a:gd name="connsiteX2" fmla="*/ 462841 w 1518129"/>
                <a:gd name="connsiteY2" fmla="*/ 1655174 h 2115210"/>
                <a:gd name="connsiteX3" fmla="*/ 644540 w 1518129"/>
                <a:gd name="connsiteY3" fmla="*/ 1879748 h 2115210"/>
                <a:gd name="connsiteX4" fmla="*/ 678137 w 1518129"/>
                <a:gd name="connsiteY4" fmla="*/ 2115210 h 2115210"/>
                <a:gd name="connsiteX5" fmla="*/ 1339145 w 1518129"/>
                <a:gd name="connsiteY5" fmla="*/ 2113852 h 2115210"/>
                <a:gd name="connsiteX6" fmla="*/ 1358227 w 1518129"/>
                <a:gd name="connsiteY6" fmla="*/ 1930484 h 2115210"/>
                <a:gd name="connsiteX7" fmla="*/ 1516859 w 1518129"/>
                <a:gd name="connsiteY7" fmla="*/ 1069958 h 2115210"/>
                <a:gd name="connsiteX8" fmla="*/ 1464891 w 1518129"/>
                <a:gd name="connsiteY8" fmla="*/ 644162 h 2115210"/>
                <a:gd name="connsiteX9" fmla="*/ 1272486 w 1518129"/>
                <a:gd name="connsiteY9" fmla="*/ 612493 h 2115210"/>
                <a:gd name="connsiteX10" fmla="*/ 1264720 w 1518129"/>
                <a:gd name="connsiteY10" fmla="*/ 911472 h 2115210"/>
                <a:gd name="connsiteX11" fmla="*/ 1252622 w 1518129"/>
                <a:gd name="connsiteY11" fmla="*/ 600743 h 2115210"/>
                <a:gd name="connsiteX12" fmla="*/ 1022817 w 1518129"/>
                <a:gd name="connsiteY12" fmla="*/ 558366 h 2115210"/>
                <a:gd name="connsiteX13" fmla="*/ 1053082 w 1518129"/>
                <a:gd name="connsiteY13" fmla="*/ 887580 h 2115210"/>
                <a:gd name="connsiteX14" fmla="*/ 1001757 w 1518129"/>
                <a:gd name="connsiteY14" fmla="*/ 557324 h 2115210"/>
                <a:gd name="connsiteX15" fmla="*/ 806783 w 1518129"/>
                <a:gd name="connsiteY15" fmla="*/ 513030 h 2115210"/>
                <a:gd name="connsiteX16" fmla="*/ 810613 w 1518129"/>
                <a:gd name="connsiteY16" fmla="*/ 901237 h 2115210"/>
                <a:gd name="connsiteX17" fmla="*/ 778941 w 1518129"/>
                <a:gd name="connsiteY17" fmla="*/ 121917 h 2115210"/>
                <a:gd name="connsiteX18" fmla="*/ 582042 w 1518129"/>
                <a:gd name="connsiteY18" fmla="*/ 161731 h 2115210"/>
                <a:gd name="connsiteX19" fmla="*/ 554580 w 1518129"/>
                <a:gd name="connsiteY19" fmla="*/ 1197645 h 2115210"/>
                <a:gd name="connsiteX20" fmla="*/ 419736 w 1518129"/>
                <a:gd name="connsiteY20" fmla="*/ 1153389 h 2115210"/>
                <a:gd name="connsiteX21" fmla="*/ 0 w 1518129"/>
                <a:gd name="connsiteY21" fmla="*/ 891306 h 211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18129" h="2115210">
                  <a:moveTo>
                    <a:pt x="0" y="891306"/>
                  </a:moveTo>
                  <a:cubicBezTo>
                    <a:pt x="124742" y="1042097"/>
                    <a:pt x="180313" y="1188925"/>
                    <a:pt x="227051" y="1320850"/>
                  </a:cubicBezTo>
                  <a:cubicBezTo>
                    <a:pt x="283134" y="1440332"/>
                    <a:pt x="360533" y="1506746"/>
                    <a:pt x="462841" y="1655174"/>
                  </a:cubicBezTo>
                  <a:cubicBezTo>
                    <a:pt x="565096" y="1757587"/>
                    <a:pt x="604529" y="1837560"/>
                    <a:pt x="644540" y="1879748"/>
                  </a:cubicBezTo>
                  <a:cubicBezTo>
                    <a:pt x="721823" y="1966655"/>
                    <a:pt x="679875" y="2008729"/>
                    <a:pt x="678137" y="2115210"/>
                  </a:cubicBezTo>
                  <a:lnTo>
                    <a:pt x="1339145" y="2113852"/>
                  </a:lnTo>
                  <a:cubicBezTo>
                    <a:pt x="1324322" y="2047548"/>
                    <a:pt x="1303318" y="2034201"/>
                    <a:pt x="1358227" y="1930484"/>
                  </a:cubicBezTo>
                  <a:cubicBezTo>
                    <a:pt x="1521981" y="1634855"/>
                    <a:pt x="1516858" y="1179685"/>
                    <a:pt x="1516859" y="1069958"/>
                  </a:cubicBezTo>
                  <a:cubicBezTo>
                    <a:pt x="1522576" y="857179"/>
                    <a:pt x="1509640" y="720406"/>
                    <a:pt x="1464891" y="644162"/>
                  </a:cubicBezTo>
                  <a:cubicBezTo>
                    <a:pt x="1396021" y="572742"/>
                    <a:pt x="1370976" y="579197"/>
                    <a:pt x="1272486" y="612493"/>
                  </a:cubicBezTo>
                  <a:cubicBezTo>
                    <a:pt x="1306205" y="707004"/>
                    <a:pt x="1275123" y="829781"/>
                    <a:pt x="1264720" y="911472"/>
                  </a:cubicBezTo>
                  <a:cubicBezTo>
                    <a:pt x="1250153" y="907906"/>
                    <a:pt x="1292939" y="659594"/>
                    <a:pt x="1252622" y="600743"/>
                  </a:cubicBezTo>
                  <a:cubicBezTo>
                    <a:pt x="1202656" y="541892"/>
                    <a:pt x="1107533" y="508148"/>
                    <a:pt x="1022817" y="558366"/>
                  </a:cubicBezTo>
                  <a:cubicBezTo>
                    <a:pt x="1086811" y="668103"/>
                    <a:pt x="1058849" y="793697"/>
                    <a:pt x="1053082" y="887580"/>
                  </a:cubicBezTo>
                  <a:cubicBezTo>
                    <a:pt x="1041532" y="883386"/>
                    <a:pt x="1071753" y="653519"/>
                    <a:pt x="1001757" y="557324"/>
                  </a:cubicBezTo>
                  <a:cubicBezTo>
                    <a:pt x="946234" y="504548"/>
                    <a:pt x="915026" y="504758"/>
                    <a:pt x="806783" y="513030"/>
                  </a:cubicBezTo>
                  <a:cubicBezTo>
                    <a:pt x="816055" y="653003"/>
                    <a:pt x="822837" y="732256"/>
                    <a:pt x="810613" y="901237"/>
                  </a:cubicBezTo>
                  <a:cubicBezTo>
                    <a:pt x="782414" y="451352"/>
                    <a:pt x="784675" y="276900"/>
                    <a:pt x="778941" y="121917"/>
                  </a:cubicBezTo>
                  <a:cubicBezTo>
                    <a:pt x="774616" y="-32693"/>
                    <a:pt x="569584" y="-61779"/>
                    <a:pt x="582042" y="161731"/>
                  </a:cubicBezTo>
                  <a:cubicBezTo>
                    <a:pt x="570378" y="380417"/>
                    <a:pt x="623442" y="1132875"/>
                    <a:pt x="554580" y="1197645"/>
                  </a:cubicBezTo>
                  <a:cubicBezTo>
                    <a:pt x="495024" y="1230412"/>
                    <a:pt x="496393" y="1222363"/>
                    <a:pt x="419736" y="1153389"/>
                  </a:cubicBezTo>
                  <a:cubicBezTo>
                    <a:pt x="331744" y="1046414"/>
                    <a:pt x="197603" y="767201"/>
                    <a:pt x="0" y="891306"/>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sp>
          <p:nvSpPr>
            <p:cNvPr id="11" name="Rectangle 10">
              <a:extLst>
                <a:ext uri="{FF2B5EF4-FFF2-40B4-BE49-F238E27FC236}">
                  <a16:creationId xmlns:a16="http://schemas.microsoft.com/office/drawing/2014/main" id="{B5489532-9174-494A-B184-339A6EC6B400}"/>
                </a:ext>
              </a:extLst>
            </p:cNvPr>
            <p:cNvSpPr/>
            <p:nvPr/>
          </p:nvSpPr>
          <p:spPr>
            <a:xfrm>
              <a:off x="4165655" y="5276540"/>
              <a:ext cx="360040" cy="5926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grpSp>
      <p:sp>
        <p:nvSpPr>
          <p:cNvPr id="12" name="Rectangle 11">
            <a:extLst>
              <a:ext uri="{FF2B5EF4-FFF2-40B4-BE49-F238E27FC236}">
                <a16:creationId xmlns:a16="http://schemas.microsoft.com/office/drawing/2014/main" id="{0B359DB1-9DDC-413F-86D2-E16BEEFFCBB2}"/>
              </a:ext>
            </a:extLst>
          </p:cNvPr>
          <p:cNvSpPr/>
          <p:nvPr/>
        </p:nvSpPr>
        <p:spPr>
          <a:xfrm>
            <a:off x="2" y="5099543"/>
            <a:ext cx="3696131" cy="958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sp>
        <p:nvSpPr>
          <p:cNvPr id="27" name="TextBox 26">
            <a:extLst>
              <a:ext uri="{FF2B5EF4-FFF2-40B4-BE49-F238E27FC236}">
                <a16:creationId xmlns:a16="http://schemas.microsoft.com/office/drawing/2014/main" id="{1F5F42AF-23FE-43BE-B838-7E21A1AF34EF}"/>
              </a:ext>
            </a:extLst>
          </p:cNvPr>
          <p:cNvSpPr txBox="1"/>
          <p:nvPr/>
        </p:nvSpPr>
        <p:spPr>
          <a:xfrm>
            <a:off x="913563" y="5409333"/>
            <a:ext cx="2336966" cy="338554"/>
          </a:xfrm>
          <a:prstGeom prst="rect">
            <a:avLst/>
          </a:prstGeom>
          <a:noFill/>
        </p:spPr>
        <p:txBody>
          <a:bodyPr wrap="square" rtlCol="0">
            <a:spAutoFit/>
          </a:bodyPr>
          <a:lstStyle/>
          <a:p>
            <a:pPr algn="ctr"/>
            <a:r>
              <a:rPr lang="en-US" altLang="ko-KR" sz="1600" b="1" dirty="0">
                <a:solidFill>
                  <a:schemeClr val="bg1"/>
                </a:solidFill>
                <a:latin typeface="Arial" pitchFamily="34" charset="0"/>
                <a:cs typeface="Arial" pitchFamily="34" charset="0"/>
              </a:rPr>
              <a:t>Your Text Here</a:t>
            </a:r>
            <a:endParaRPr lang="ko-KR" altLang="en-US" sz="1600" b="1" dirty="0">
              <a:solidFill>
                <a:schemeClr val="bg1"/>
              </a:solidFill>
              <a:latin typeface="Arial" pitchFamily="34" charset="0"/>
              <a:cs typeface="Arial" pitchFamily="34" charset="0"/>
            </a:endParaRPr>
          </a:p>
        </p:txBody>
      </p:sp>
      <p:sp>
        <p:nvSpPr>
          <p:cNvPr id="28" name="TextBox 27">
            <a:extLst>
              <a:ext uri="{FF2B5EF4-FFF2-40B4-BE49-F238E27FC236}">
                <a16:creationId xmlns:a16="http://schemas.microsoft.com/office/drawing/2014/main" id="{957A0F76-1FE5-43D6-B401-A58AE413BF4D}"/>
              </a:ext>
            </a:extLst>
          </p:cNvPr>
          <p:cNvSpPr txBox="1"/>
          <p:nvPr/>
        </p:nvSpPr>
        <p:spPr>
          <a:xfrm>
            <a:off x="891783" y="437765"/>
            <a:ext cx="3588874" cy="1754326"/>
          </a:xfrm>
          <a:prstGeom prst="rect">
            <a:avLst/>
          </a:prstGeom>
          <a:noFill/>
        </p:spPr>
        <p:txBody>
          <a:bodyPr wrap="square" rtlCol="0">
            <a:spAutoFit/>
          </a:bodyPr>
          <a:lstStyle/>
          <a:p>
            <a:r>
              <a:rPr lang="en-US" altLang="ko-KR" sz="3600" b="1" dirty="0">
                <a:solidFill>
                  <a:schemeClr val="tx1">
                    <a:lumMod val="65000"/>
                    <a:lumOff val="35000"/>
                  </a:schemeClr>
                </a:solidFill>
                <a:latin typeface="+mj-lt"/>
                <a:cs typeface="Arial" pitchFamily="34" charset="0"/>
              </a:rPr>
              <a:t>Simple </a:t>
            </a:r>
            <a:r>
              <a:rPr lang="en-US" altLang="ko-KR" sz="3600" b="1" dirty="0">
                <a:solidFill>
                  <a:schemeClr val="accent5"/>
                </a:solidFill>
                <a:latin typeface="+mj-lt"/>
                <a:cs typeface="Arial" pitchFamily="34" charset="0"/>
              </a:rPr>
              <a:t>PowerPoint </a:t>
            </a:r>
            <a:r>
              <a:rPr lang="en-US" altLang="ko-KR" sz="3600" b="1" dirty="0">
                <a:solidFill>
                  <a:schemeClr val="tx1">
                    <a:lumMod val="65000"/>
                    <a:lumOff val="35000"/>
                  </a:schemeClr>
                </a:solidFill>
                <a:latin typeface="+mj-lt"/>
                <a:cs typeface="Arial" pitchFamily="34" charset="0"/>
              </a:rPr>
              <a:t>Presentation </a:t>
            </a:r>
            <a:endParaRPr lang="ko-KR" altLang="en-US" sz="3600" b="1" dirty="0">
              <a:solidFill>
                <a:schemeClr val="tx1">
                  <a:lumMod val="65000"/>
                  <a:lumOff val="35000"/>
                </a:schemeClr>
              </a:solidFill>
              <a:latin typeface="+mj-lt"/>
              <a:cs typeface="Arial" pitchFamily="34" charset="0"/>
            </a:endParaRPr>
          </a:p>
        </p:txBody>
      </p:sp>
    </p:spTree>
    <p:extLst>
      <p:ext uri="{BB962C8B-B14F-4D97-AF65-F5344CB8AC3E}">
        <p14:creationId xmlns:p14="http://schemas.microsoft.com/office/powerpoint/2010/main" val="3326434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prstGeom prst="rect">
            <a:avLst/>
          </a:prstGeom>
        </p:spPr>
        <p:txBody>
          <a:bodyPr/>
          <a:lstStyle/>
          <a:p>
            <a:r>
              <a:rPr lang="hu-HU" dirty="0" err="1"/>
              <a:t>Types</a:t>
            </a:r>
            <a:r>
              <a:rPr lang="hu-HU" dirty="0"/>
              <a:t> of </a:t>
            </a:r>
            <a:r>
              <a:rPr lang="hu-HU" dirty="0" err="1"/>
              <a:t>renewable</a:t>
            </a:r>
            <a:r>
              <a:rPr lang="hu-HU" dirty="0"/>
              <a:t> </a:t>
            </a:r>
            <a:r>
              <a:rPr lang="hu-HU" dirty="0" err="1"/>
              <a:t>energy</a:t>
            </a:r>
            <a:endParaRPr lang="en-US" dirty="0"/>
          </a:p>
        </p:txBody>
      </p:sp>
      <p:grpSp>
        <p:nvGrpSpPr>
          <p:cNvPr id="3" name="Group 2">
            <a:extLst>
              <a:ext uri="{FF2B5EF4-FFF2-40B4-BE49-F238E27FC236}">
                <a16:creationId xmlns:a16="http://schemas.microsoft.com/office/drawing/2014/main" id="{D3836DEC-6847-4A18-9021-A9D91886A78E}"/>
              </a:ext>
            </a:extLst>
          </p:cNvPr>
          <p:cNvGrpSpPr/>
          <p:nvPr/>
        </p:nvGrpSpPr>
        <p:grpSpPr>
          <a:xfrm>
            <a:off x="247641" y="1809899"/>
            <a:ext cx="2555429" cy="2396893"/>
            <a:chOff x="728131" y="2276872"/>
            <a:chExt cx="2763749" cy="2592288"/>
          </a:xfrm>
        </p:grpSpPr>
        <p:sp>
          <p:nvSpPr>
            <p:cNvPr id="4" name="Block Arc 3">
              <a:extLst>
                <a:ext uri="{FF2B5EF4-FFF2-40B4-BE49-F238E27FC236}">
                  <a16:creationId xmlns:a16="http://schemas.microsoft.com/office/drawing/2014/main" id="{51BF68A7-1992-40F1-9BFE-741E7EAE165E}"/>
                </a:ext>
              </a:extLst>
            </p:cNvPr>
            <p:cNvSpPr/>
            <p:nvPr/>
          </p:nvSpPr>
          <p:spPr>
            <a:xfrm>
              <a:off x="899592" y="2276872"/>
              <a:ext cx="2592288" cy="2592288"/>
            </a:xfrm>
            <a:prstGeom prst="blockArc">
              <a:avLst>
                <a:gd name="adj1" fmla="val 12214054"/>
                <a:gd name="adj2" fmla="val 9664598"/>
                <a:gd name="adj3" fmla="val 1481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1"/>
                </a:solidFill>
              </a:endParaRPr>
            </a:p>
          </p:txBody>
        </p:sp>
        <p:sp>
          <p:nvSpPr>
            <p:cNvPr id="5" name="TextBox 4">
              <a:extLst>
                <a:ext uri="{FF2B5EF4-FFF2-40B4-BE49-F238E27FC236}">
                  <a16:creationId xmlns:a16="http://schemas.microsoft.com/office/drawing/2014/main" id="{93F3E97E-A1A3-4B37-8D92-649D5E6B03E2}"/>
                </a:ext>
              </a:extLst>
            </p:cNvPr>
            <p:cNvSpPr txBox="1"/>
            <p:nvPr/>
          </p:nvSpPr>
          <p:spPr>
            <a:xfrm>
              <a:off x="728131" y="3185929"/>
              <a:ext cx="704458" cy="699020"/>
            </a:xfrm>
            <a:prstGeom prst="rect">
              <a:avLst/>
            </a:prstGeom>
            <a:noFill/>
          </p:spPr>
          <p:txBody>
            <a:bodyPr wrap="square" rIns="0" rtlCol="0">
              <a:spAutoFit/>
            </a:bodyPr>
            <a:lstStyle/>
            <a:p>
              <a:pPr algn="ctr"/>
              <a:r>
                <a:rPr lang="en-US" altLang="ko-KR" sz="3600" b="1" dirty="0">
                  <a:solidFill>
                    <a:schemeClr val="accent1"/>
                  </a:solidFill>
                </a:rPr>
                <a:t>01</a:t>
              </a:r>
              <a:endParaRPr lang="ko-KR" altLang="en-US" sz="3600" b="1" dirty="0">
                <a:solidFill>
                  <a:schemeClr val="accent1"/>
                </a:solidFill>
              </a:endParaRPr>
            </a:p>
          </p:txBody>
        </p:sp>
      </p:grpSp>
      <p:sp>
        <p:nvSpPr>
          <p:cNvPr id="6" name="TextBox 5">
            <a:extLst>
              <a:ext uri="{FF2B5EF4-FFF2-40B4-BE49-F238E27FC236}">
                <a16:creationId xmlns:a16="http://schemas.microsoft.com/office/drawing/2014/main" id="{6817D32B-C8B6-4EE2-A566-EDA2F682AEC7}"/>
              </a:ext>
            </a:extLst>
          </p:cNvPr>
          <p:cNvSpPr txBox="1"/>
          <p:nvPr/>
        </p:nvSpPr>
        <p:spPr>
          <a:xfrm>
            <a:off x="454342" y="4435135"/>
            <a:ext cx="2396892" cy="1569660"/>
          </a:xfrm>
          <a:prstGeom prst="rect">
            <a:avLst/>
          </a:prstGeom>
          <a:noFill/>
        </p:spPr>
        <p:txBody>
          <a:bodyPr wrap="square" rtlCol="0">
            <a:spAutoFit/>
          </a:bodyPr>
          <a:lstStyle/>
          <a:p>
            <a:pPr algn="ctr"/>
            <a:r>
              <a:rPr lang="en-US" altLang="ko-KR" sz="1200" dirty="0">
                <a:solidFill>
                  <a:schemeClr val="tx1">
                    <a:lumMod val="75000"/>
                    <a:lumOff val="25000"/>
                  </a:schemeClr>
                </a:solidFill>
              </a:rPr>
              <a:t>Get a modern PowerPoint  Presentation that is beautifully designed. I hope and I believe that this Template will your Time, Money and Reputation. Easy to change colors, photos and Text.</a:t>
            </a:r>
            <a:r>
              <a:rPr lang="ko-KR" altLang="en-US" sz="1200" dirty="0">
                <a:solidFill>
                  <a:schemeClr val="tx1">
                    <a:lumMod val="75000"/>
                    <a:lumOff val="25000"/>
                  </a:schemeClr>
                </a:solidFill>
              </a:rPr>
              <a:t> </a:t>
            </a:r>
            <a:r>
              <a:rPr lang="en-US" altLang="ko-KR" sz="1200" dirty="0">
                <a:solidFill>
                  <a:schemeClr val="tx1">
                    <a:lumMod val="75000"/>
                    <a:lumOff val="25000"/>
                  </a:schemeClr>
                </a:solidFill>
              </a:rPr>
              <a:t>You can simply impress your audience. </a:t>
            </a:r>
            <a:endParaRPr lang="ko-KR" altLang="en-US" sz="1200" dirty="0">
              <a:solidFill>
                <a:schemeClr val="tx1">
                  <a:lumMod val="75000"/>
                  <a:lumOff val="25000"/>
                </a:schemeClr>
              </a:solidFill>
            </a:endParaRPr>
          </a:p>
        </p:txBody>
      </p:sp>
      <p:sp>
        <p:nvSpPr>
          <p:cNvPr id="7" name="TextBox 6">
            <a:extLst>
              <a:ext uri="{FF2B5EF4-FFF2-40B4-BE49-F238E27FC236}">
                <a16:creationId xmlns:a16="http://schemas.microsoft.com/office/drawing/2014/main" id="{FB26F00E-41BA-4C8A-BBB9-B7DAAA2F299E}"/>
              </a:ext>
            </a:extLst>
          </p:cNvPr>
          <p:cNvSpPr txBox="1"/>
          <p:nvPr/>
        </p:nvSpPr>
        <p:spPr>
          <a:xfrm>
            <a:off x="918600" y="3030467"/>
            <a:ext cx="1407184" cy="646331"/>
          </a:xfrm>
          <a:prstGeom prst="rect">
            <a:avLst/>
          </a:prstGeom>
          <a:noFill/>
        </p:spPr>
        <p:txBody>
          <a:bodyPr wrap="square" rtlCol="0">
            <a:spAutoFit/>
          </a:bodyPr>
          <a:lstStyle/>
          <a:p>
            <a:pPr algn="ctr"/>
            <a:r>
              <a:rPr lang="hu-HU" altLang="ko-KR" b="1" dirty="0" err="1">
                <a:solidFill>
                  <a:schemeClr val="tx1">
                    <a:lumMod val="65000"/>
                    <a:lumOff val="35000"/>
                  </a:schemeClr>
                </a:solidFill>
              </a:rPr>
              <a:t>Wind</a:t>
            </a:r>
            <a:r>
              <a:rPr lang="hu-HU" altLang="ko-KR" b="1" dirty="0">
                <a:solidFill>
                  <a:schemeClr val="tx1">
                    <a:lumMod val="65000"/>
                    <a:lumOff val="35000"/>
                  </a:schemeClr>
                </a:solidFill>
              </a:rPr>
              <a:t> </a:t>
            </a:r>
            <a:r>
              <a:rPr lang="hu-HU" altLang="ko-KR" b="1" dirty="0" err="1">
                <a:solidFill>
                  <a:schemeClr val="tx1">
                    <a:lumMod val="65000"/>
                    <a:lumOff val="35000"/>
                  </a:schemeClr>
                </a:solidFill>
              </a:rPr>
              <a:t>Energy</a:t>
            </a:r>
            <a:endParaRPr lang="ko-KR" altLang="en-US" b="1" dirty="0">
              <a:solidFill>
                <a:schemeClr val="tx1">
                  <a:lumMod val="65000"/>
                  <a:lumOff val="35000"/>
                </a:schemeClr>
              </a:solidFill>
            </a:endParaRPr>
          </a:p>
        </p:txBody>
      </p:sp>
      <p:grpSp>
        <p:nvGrpSpPr>
          <p:cNvPr id="8" name="Group 7">
            <a:extLst>
              <a:ext uri="{FF2B5EF4-FFF2-40B4-BE49-F238E27FC236}">
                <a16:creationId xmlns:a16="http://schemas.microsoft.com/office/drawing/2014/main" id="{7A4E41F2-4D19-4067-9C8E-AE7E46855C9C}"/>
              </a:ext>
            </a:extLst>
          </p:cNvPr>
          <p:cNvGrpSpPr/>
          <p:nvPr/>
        </p:nvGrpSpPr>
        <p:grpSpPr>
          <a:xfrm>
            <a:off x="3208295" y="1772569"/>
            <a:ext cx="2555429" cy="2396893"/>
            <a:chOff x="728131" y="2276872"/>
            <a:chExt cx="2763749" cy="2592288"/>
          </a:xfrm>
        </p:grpSpPr>
        <p:sp>
          <p:nvSpPr>
            <p:cNvPr id="9" name="Block Arc 8">
              <a:extLst>
                <a:ext uri="{FF2B5EF4-FFF2-40B4-BE49-F238E27FC236}">
                  <a16:creationId xmlns:a16="http://schemas.microsoft.com/office/drawing/2014/main" id="{DC619D23-CA19-4111-8099-06645C917618}"/>
                </a:ext>
              </a:extLst>
            </p:cNvPr>
            <p:cNvSpPr/>
            <p:nvPr/>
          </p:nvSpPr>
          <p:spPr>
            <a:xfrm>
              <a:off x="899592" y="2276872"/>
              <a:ext cx="2592288" cy="2592288"/>
            </a:xfrm>
            <a:prstGeom prst="blockArc">
              <a:avLst>
                <a:gd name="adj1" fmla="val 12214054"/>
                <a:gd name="adj2" fmla="val 9664598"/>
                <a:gd name="adj3" fmla="val 1481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sp>
          <p:nvSpPr>
            <p:cNvPr id="10" name="TextBox 9">
              <a:extLst>
                <a:ext uri="{FF2B5EF4-FFF2-40B4-BE49-F238E27FC236}">
                  <a16:creationId xmlns:a16="http://schemas.microsoft.com/office/drawing/2014/main" id="{634FECEB-B930-44DD-902A-82AE1FEAC85D}"/>
                </a:ext>
              </a:extLst>
            </p:cNvPr>
            <p:cNvSpPr txBox="1"/>
            <p:nvPr/>
          </p:nvSpPr>
          <p:spPr>
            <a:xfrm>
              <a:off x="728131" y="3185929"/>
              <a:ext cx="704458" cy="699020"/>
            </a:xfrm>
            <a:prstGeom prst="rect">
              <a:avLst/>
            </a:prstGeom>
            <a:noFill/>
          </p:spPr>
          <p:txBody>
            <a:bodyPr wrap="square" rIns="0" rtlCol="0">
              <a:spAutoFit/>
            </a:bodyPr>
            <a:lstStyle/>
            <a:p>
              <a:pPr algn="ctr"/>
              <a:r>
                <a:rPr lang="en-US" altLang="ko-KR" sz="3600" b="1" dirty="0">
                  <a:solidFill>
                    <a:schemeClr val="accent4"/>
                  </a:solidFill>
                </a:rPr>
                <a:t>02</a:t>
              </a:r>
              <a:endParaRPr lang="ko-KR" altLang="en-US" sz="3600" b="1" dirty="0">
                <a:solidFill>
                  <a:schemeClr val="accent4"/>
                </a:solidFill>
              </a:endParaRPr>
            </a:p>
          </p:txBody>
        </p:sp>
      </p:grpSp>
      <p:sp>
        <p:nvSpPr>
          <p:cNvPr id="11" name="TextBox 10">
            <a:extLst>
              <a:ext uri="{FF2B5EF4-FFF2-40B4-BE49-F238E27FC236}">
                <a16:creationId xmlns:a16="http://schemas.microsoft.com/office/drawing/2014/main" id="{8F4CC199-E6DC-4C4A-9431-395A7249B69E}"/>
              </a:ext>
            </a:extLst>
          </p:cNvPr>
          <p:cNvSpPr txBox="1"/>
          <p:nvPr/>
        </p:nvSpPr>
        <p:spPr>
          <a:xfrm>
            <a:off x="3390934" y="4483946"/>
            <a:ext cx="2396892" cy="1569660"/>
          </a:xfrm>
          <a:prstGeom prst="rect">
            <a:avLst/>
          </a:prstGeom>
          <a:noFill/>
        </p:spPr>
        <p:txBody>
          <a:bodyPr wrap="square" rtlCol="0">
            <a:spAutoFit/>
          </a:bodyPr>
          <a:lstStyle/>
          <a:p>
            <a:pPr algn="ctr"/>
            <a:r>
              <a:rPr lang="en-US" altLang="ko-KR" sz="1200" dirty="0">
                <a:solidFill>
                  <a:schemeClr val="tx1">
                    <a:lumMod val="75000"/>
                    <a:lumOff val="25000"/>
                  </a:schemeClr>
                </a:solidFill>
              </a:rPr>
              <a:t>Get a modern PowerPoint  Presentation that is beautifully designed. I hope and I believe that this Template will your Time, Money and Reputation. Easy to change colors, photos and Text.</a:t>
            </a:r>
            <a:r>
              <a:rPr lang="ko-KR" altLang="en-US" sz="1200" dirty="0">
                <a:solidFill>
                  <a:schemeClr val="tx1">
                    <a:lumMod val="75000"/>
                    <a:lumOff val="25000"/>
                  </a:schemeClr>
                </a:solidFill>
              </a:rPr>
              <a:t> </a:t>
            </a:r>
            <a:r>
              <a:rPr lang="en-US" altLang="ko-KR" sz="1200" dirty="0">
                <a:solidFill>
                  <a:schemeClr val="tx1">
                    <a:lumMod val="75000"/>
                    <a:lumOff val="25000"/>
                  </a:schemeClr>
                </a:solidFill>
              </a:rPr>
              <a:t>You can simply impress your audience. </a:t>
            </a:r>
            <a:endParaRPr lang="ko-KR" altLang="en-US" sz="1200" dirty="0">
              <a:solidFill>
                <a:schemeClr val="tx1">
                  <a:lumMod val="75000"/>
                  <a:lumOff val="25000"/>
                </a:schemeClr>
              </a:solidFill>
            </a:endParaRPr>
          </a:p>
        </p:txBody>
      </p:sp>
      <p:sp>
        <p:nvSpPr>
          <p:cNvPr id="12" name="TextBox 11">
            <a:extLst>
              <a:ext uri="{FF2B5EF4-FFF2-40B4-BE49-F238E27FC236}">
                <a16:creationId xmlns:a16="http://schemas.microsoft.com/office/drawing/2014/main" id="{5CFCCB48-AE3D-4DE9-B80B-9ACFFD659962}"/>
              </a:ext>
            </a:extLst>
          </p:cNvPr>
          <p:cNvSpPr txBox="1"/>
          <p:nvPr/>
        </p:nvSpPr>
        <p:spPr>
          <a:xfrm>
            <a:off x="3735390" y="3033548"/>
            <a:ext cx="1659775" cy="646331"/>
          </a:xfrm>
          <a:prstGeom prst="rect">
            <a:avLst/>
          </a:prstGeom>
          <a:noFill/>
        </p:spPr>
        <p:txBody>
          <a:bodyPr wrap="square" rtlCol="0">
            <a:spAutoFit/>
          </a:bodyPr>
          <a:lstStyle/>
          <a:p>
            <a:pPr algn="ctr"/>
            <a:r>
              <a:rPr lang="hu-HU" altLang="ko-KR" b="1" dirty="0" err="1">
                <a:solidFill>
                  <a:schemeClr val="tx1">
                    <a:lumMod val="65000"/>
                    <a:lumOff val="35000"/>
                  </a:schemeClr>
                </a:solidFill>
              </a:rPr>
              <a:t>Hydroelectric</a:t>
            </a:r>
            <a:r>
              <a:rPr lang="hu-HU" altLang="ko-KR" b="1" dirty="0">
                <a:solidFill>
                  <a:schemeClr val="tx1">
                    <a:lumMod val="65000"/>
                    <a:lumOff val="35000"/>
                  </a:schemeClr>
                </a:solidFill>
              </a:rPr>
              <a:t> </a:t>
            </a:r>
            <a:r>
              <a:rPr lang="hu-HU" altLang="ko-KR" b="1" dirty="0" err="1">
                <a:solidFill>
                  <a:schemeClr val="tx1">
                    <a:lumMod val="65000"/>
                    <a:lumOff val="35000"/>
                  </a:schemeClr>
                </a:solidFill>
              </a:rPr>
              <a:t>power</a:t>
            </a:r>
            <a:endParaRPr lang="ko-KR" altLang="en-US" b="1" dirty="0">
              <a:solidFill>
                <a:schemeClr val="tx1">
                  <a:lumMod val="65000"/>
                  <a:lumOff val="35000"/>
                </a:schemeClr>
              </a:solidFill>
            </a:endParaRPr>
          </a:p>
        </p:txBody>
      </p:sp>
      <p:grpSp>
        <p:nvGrpSpPr>
          <p:cNvPr id="13" name="Group 12">
            <a:extLst>
              <a:ext uri="{FF2B5EF4-FFF2-40B4-BE49-F238E27FC236}">
                <a16:creationId xmlns:a16="http://schemas.microsoft.com/office/drawing/2014/main" id="{85330580-52E1-4D01-A3FB-AFD284633308}"/>
              </a:ext>
            </a:extLst>
          </p:cNvPr>
          <p:cNvGrpSpPr/>
          <p:nvPr/>
        </p:nvGrpSpPr>
        <p:grpSpPr>
          <a:xfrm>
            <a:off x="5966281" y="1809898"/>
            <a:ext cx="2555429" cy="2396893"/>
            <a:chOff x="728131" y="2276872"/>
            <a:chExt cx="2763749" cy="2592288"/>
          </a:xfrm>
        </p:grpSpPr>
        <p:sp>
          <p:nvSpPr>
            <p:cNvPr id="14" name="Block Arc 13">
              <a:extLst>
                <a:ext uri="{FF2B5EF4-FFF2-40B4-BE49-F238E27FC236}">
                  <a16:creationId xmlns:a16="http://schemas.microsoft.com/office/drawing/2014/main" id="{B9631074-C075-4E7E-8711-161FF035D5B8}"/>
                </a:ext>
              </a:extLst>
            </p:cNvPr>
            <p:cNvSpPr/>
            <p:nvPr/>
          </p:nvSpPr>
          <p:spPr>
            <a:xfrm>
              <a:off x="899592" y="2276872"/>
              <a:ext cx="2592288" cy="2592288"/>
            </a:xfrm>
            <a:prstGeom prst="blockArc">
              <a:avLst>
                <a:gd name="adj1" fmla="val 12214054"/>
                <a:gd name="adj2" fmla="val 9664598"/>
                <a:gd name="adj3" fmla="val 1481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1"/>
                </a:solidFill>
              </a:endParaRPr>
            </a:p>
          </p:txBody>
        </p:sp>
        <p:sp>
          <p:nvSpPr>
            <p:cNvPr id="15" name="TextBox 14">
              <a:extLst>
                <a:ext uri="{FF2B5EF4-FFF2-40B4-BE49-F238E27FC236}">
                  <a16:creationId xmlns:a16="http://schemas.microsoft.com/office/drawing/2014/main" id="{DF11B619-6CAD-4D95-B8AD-B2A9A6F66FE1}"/>
                </a:ext>
              </a:extLst>
            </p:cNvPr>
            <p:cNvSpPr txBox="1"/>
            <p:nvPr/>
          </p:nvSpPr>
          <p:spPr>
            <a:xfrm>
              <a:off x="728131" y="3185929"/>
              <a:ext cx="704458" cy="699020"/>
            </a:xfrm>
            <a:prstGeom prst="rect">
              <a:avLst/>
            </a:prstGeom>
            <a:noFill/>
          </p:spPr>
          <p:txBody>
            <a:bodyPr wrap="square" rIns="0" rtlCol="0">
              <a:spAutoFit/>
            </a:bodyPr>
            <a:lstStyle/>
            <a:p>
              <a:pPr algn="ctr"/>
              <a:r>
                <a:rPr lang="en-US" altLang="ko-KR" sz="3600" b="1" dirty="0">
                  <a:solidFill>
                    <a:schemeClr val="accent3"/>
                  </a:solidFill>
                </a:rPr>
                <a:t>03</a:t>
              </a:r>
              <a:endParaRPr lang="ko-KR" altLang="en-US" sz="3600" b="1" dirty="0">
                <a:solidFill>
                  <a:schemeClr val="accent3"/>
                </a:solidFill>
              </a:endParaRPr>
            </a:p>
          </p:txBody>
        </p:sp>
      </p:grpSp>
      <p:sp>
        <p:nvSpPr>
          <p:cNvPr id="16" name="TextBox 15">
            <a:extLst>
              <a:ext uri="{FF2B5EF4-FFF2-40B4-BE49-F238E27FC236}">
                <a16:creationId xmlns:a16="http://schemas.microsoft.com/office/drawing/2014/main" id="{F3611CFD-749D-4C1C-9E99-D6B12CEA62F8}"/>
              </a:ext>
            </a:extLst>
          </p:cNvPr>
          <p:cNvSpPr txBox="1"/>
          <p:nvPr/>
        </p:nvSpPr>
        <p:spPr>
          <a:xfrm>
            <a:off x="6327527" y="4435135"/>
            <a:ext cx="2396892" cy="1569660"/>
          </a:xfrm>
          <a:prstGeom prst="rect">
            <a:avLst/>
          </a:prstGeom>
          <a:noFill/>
        </p:spPr>
        <p:txBody>
          <a:bodyPr wrap="square" rtlCol="0">
            <a:spAutoFit/>
          </a:bodyPr>
          <a:lstStyle/>
          <a:p>
            <a:pPr algn="ctr"/>
            <a:r>
              <a:rPr lang="en-US" altLang="ko-KR" sz="1200" dirty="0">
                <a:solidFill>
                  <a:schemeClr val="tx1">
                    <a:lumMod val="75000"/>
                    <a:lumOff val="25000"/>
                  </a:schemeClr>
                </a:solidFill>
              </a:rPr>
              <a:t>Get a modern PowerPoint  Presentation that is beautifully designed. I hope and I believe that this Template will your Time, Money and Reputation. Easy to change colors, photos and Text.</a:t>
            </a:r>
            <a:r>
              <a:rPr lang="ko-KR" altLang="en-US" sz="1200" dirty="0">
                <a:solidFill>
                  <a:schemeClr val="tx1">
                    <a:lumMod val="75000"/>
                    <a:lumOff val="25000"/>
                  </a:schemeClr>
                </a:solidFill>
              </a:rPr>
              <a:t> </a:t>
            </a:r>
            <a:r>
              <a:rPr lang="en-US" altLang="ko-KR" sz="1200" dirty="0">
                <a:solidFill>
                  <a:schemeClr val="tx1">
                    <a:lumMod val="75000"/>
                    <a:lumOff val="25000"/>
                  </a:schemeClr>
                </a:solidFill>
              </a:rPr>
              <a:t>You can simply impress your audience. </a:t>
            </a:r>
            <a:endParaRPr lang="ko-KR" altLang="en-US" sz="1200" dirty="0">
              <a:solidFill>
                <a:schemeClr val="tx1">
                  <a:lumMod val="75000"/>
                  <a:lumOff val="25000"/>
                </a:schemeClr>
              </a:solidFill>
            </a:endParaRPr>
          </a:p>
        </p:txBody>
      </p:sp>
      <p:sp>
        <p:nvSpPr>
          <p:cNvPr id="17" name="TextBox 16">
            <a:extLst>
              <a:ext uri="{FF2B5EF4-FFF2-40B4-BE49-F238E27FC236}">
                <a16:creationId xmlns:a16="http://schemas.microsoft.com/office/drawing/2014/main" id="{8DD3ADFB-1EEB-4672-97A0-3885A70E7169}"/>
              </a:ext>
            </a:extLst>
          </p:cNvPr>
          <p:cNvSpPr txBox="1"/>
          <p:nvPr/>
        </p:nvSpPr>
        <p:spPr>
          <a:xfrm>
            <a:off x="6617178" y="3133578"/>
            <a:ext cx="1407184" cy="646331"/>
          </a:xfrm>
          <a:prstGeom prst="rect">
            <a:avLst/>
          </a:prstGeom>
          <a:noFill/>
        </p:spPr>
        <p:txBody>
          <a:bodyPr wrap="square" rtlCol="0">
            <a:spAutoFit/>
          </a:bodyPr>
          <a:lstStyle/>
          <a:p>
            <a:pPr algn="ctr"/>
            <a:r>
              <a:rPr lang="hu-HU" b="1" dirty="0" err="1">
                <a:solidFill>
                  <a:schemeClr val="tx1">
                    <a:lumMod val="65000"/>
                    <a:lumOff val="35000"/>
                  </a:schemeClr>
                </a:solidFill>
              </a:rPr>
              <a:t>Solar</a:t>
            </a:r>
            <a:r>
              <a:rPr lang="hu-HU" b="1" dirty="0">
                <a:solidFill>
                  <a:schemeClr val="tx1">
                    <a:lumMod val="65000"/>
                    <a:lumOff val="35000"/>
                  </a:schemeClr>
                </a:solidFill>
              </a:rPr>
              <a:t> </a:t>
            </a:r>
            <a:r>
              <a:rPr lang="hu-HU" b="1" dirty="0" err="1">
                <a:solidFill>
                  <a:schemeClr val="tx1">
                    <a:lumMod val="65000"/>
                    <a:lumOff val="35000"/>
                  </a:schemeClr>
                </a:solidFill>
              </a:rPr>
              <a:t>Energy</a:t>
            </a:r>
            <a:endParaRPr lang="ko-KR" altLang="en-US" b="1" dirty="0">
              <a:solidFill>
                <a:schemeClr val="tx1">
                  <a:lumMod val="65000"/>
                  <a:lumOff val="35000"/>
                </a:schemeClr>
              </a:solidFill>
            </a:endParaRPr>
          </a:p>
        </p:txBody>
      </p:sp>
      <p:grpSp>
        <p:nvGrpSpPr>
          <p:cNvPr id="21" name="Group 20">
            <a:extLst>
              <a:ext uri="{FF2B5EF4-FFF2-40B4-BE49-F238E27FC236}">
                <a16:creationId xmlns:a16="http://schemas.microsoft.com/office/drawing/2014/main" id="{8B4F8A92-F153-4258-92CD-CE9ECDB7F65B}"/>
              </a:ext>
            </a:extLst>
          </p:cNvPr>
          <p:cNvGrpSpPr/>
          <p:nvPr/>
        </p:nvGrpSpPr>
        <p:grpSpPr>
          <a:xfrm>
            <a:off x="6968933" y="2390741"/>
            <a:ext cx="708662" cy="708662"/>
            <a:chOff x="4266660" y="45289"/>
            <a:chExt cx="768290" cy="768290"/>
          </a:xfrm>
        </p:grpSpPr>
        <p:sp>
          <p:nvSpPr>
            <p:cNvPr id="22" name="Freeform: Shape 21">
              <a:extLst>
                <a:ext uri="{FF2B5EF4-FFF2-40B4-BE49-F238E27FC236}">
                  <a16:creationId xmlns:a16="http://schemas.microsoft.com/office/drawing/2014/main" id="{E8557F15-ABA4-4B71-BF03-2A59254BBB33}"/>
                </a:ext>
              </a:extLst>
            </p:cNvPr>
            <p:cNvSpPr/>
            <p:nvPr/>
          </p:nvSpPr>
          <p:spPr>
            <a:xfrm>
              <a:off x="4266660" y="45289"/>
              <a:ext cx="768290" cy="768290"/>
            </a:xfrm>
            <a:custGeom>
              <a:avLst/>
              <a:gdLst>
                <a:gd name="connsiteX0" fmla="*/ 583092 w 768290"/>
                <a:gd name="connsiteY0" fmla="*/ 51758 h 768290"/>
                <a:gd name="connsiteX1" fmla="*/ 573387 w 768290"/>
                <a:gd name="connsiteY1" fmla="*/ 131014 h 768290"/>
                <a:gd name="connsiteX2" fmla="*/ 596031 w 768290"/>
                <a:gd name="connsiteY2" fmla="*/ 164980 h 768290"/>
                <a:gd name="connsiteX3" fmla="*/ 700357 w 768290"/>
                <a:gd name="connsiteY3" fmla="*/ 188433 h 768290"/>
                <a:gd name="connsiteX4" fmla="*/ 709253 w 768290"/>
                <a:gd name="connsiteY4" fmla="*/ 215121 h 768290"/>
                <a:gd name="connsiteX5" fmla="*/ 671243 w 768290"/>
                <a:gd name="connsiteY5" fmla="*/ 265262 h 768290"/>
                <a:gd name="connsiteX6" fmla="*/ 674478 w 768290"/>
                <a:gd name="connsiteY6" fmla="*/ 293568 h 768290"/>
                <a:gd name="connsiteX7" fmla="*/ 775569 w 768290"/>
                <a:gd name="connsiteY7" fmla="*/ 388189 h 768290"/>
                <a:gd name="connsiteX8" fmla="*/ 706827 w 768290"/>
                <a:gd name="connsiteY8" fmla="*/ 417303 h 768290"/>
                <a:gd name="connsiteX9" fmla="*/ 686609 w 768290"/>
                <a:gd name="connsiteY9" fmla="*/ 463400 h 768290"/>
                <a:gd name="connsiteX10" fmla="*/ 723002 w 768290"/>
                <a:gd name="connsiteY10" fmla="*/ 580666 h 768290"/>
                <a:gd name="connsiteX11" fmla="*/ 635659 w 768290"/>
                <a:gd name="connsiteY11" fmla="*/ 571770 h 768290"/>
                <a:gd name="connsiteX12" fmla="*/ 613015 w 768290"/>
                <a:gd name="connsiteY12" fmla="*/ 587944 h 768290"/>
                <a:gd name="connsiteX13" fmla="*/ 581474 w 768290"/>
                <a:gd name="connsiteY13" fmla="*/ 719767 h 768290"/>
                <a:gd name="connsiteX14" fmla="*/ 511115 w 768290"/>
                <a:gd name="connsiteY14" fmla="*/ 670434 h 768290"/>
                <a:gd name="connsiteX15" fmla="*/ 480384 w 768290"/>
                <a:gd name="connsiteY15" fmla="*/ 673669 h 768290"/>
                <a:gd name="connsiteX16" fmla="*/ 385762 w 768290"/>
                <a:gd name="connsiteY16" fmla="*/ 773951 h 768290"/>
                <a:gd name="connsiteX17" fmla="*/ 350179 w 768290"/>
                <a:gd name="connsiteY17" fmla="*/ 692270 h 768290"/>
                <a:gd name="connsiteX18" fmla="*/ 324299 w 768290"/>
                <a:gd name="connsiteY18" fmla="*/ 680948 h 768290"/>
                <a:gd name="connsiteX19" fmla="*/ 210269 w 768290"/>
                <a:gd name="connsiteY19" fmla="*/ 716532 h 768290"/>
                <a:gd name="connsiteX20" fmla="*/ 192477 w 768290"/>
                <a:gd name="connsiteY20" fmla="*/ 701975 h 768290"/>
                <a:gd name="connsiteX21" fmla="*/ 202182 w 768290"/>
                <a:gd name="connsiteY21" fmla="*/ 637276 h 768290"/>
                <a:gd name="connsiteX22" fmla="*/ 182772 w 768290"/>
                <a:gd name="connsiteY22" fmla="*/ 609780 h 768290"/>
                <a:gd name="connsiteX23" fmla="*/ 50950 w 768290"/>
                <a:gd name="connsiteY23" fmla="*/ 579048 h 768290"/>
                <a:gd name="connsiteX24" fmla="*/ 103517 w 768290"/>
                <a:gd name="connsiteY24" fmla="*/ 508689 h 768290"/>
                <a:gd name="connsiteX25" fmla="*/ 101091 w 768290"/>
                <a:gd name="connsiteY25" fmla="*/ 480384 h 768290"/>
                <a:gd name="connsiteX26" fmla="*/ 0 w 768290"/>
                <a:gd name="connsiteY26" fmla="*/ 385763 h 768290"/>
                <a:gd name="connsiteX27" fmla="*/ 73594 w 768290"/>
                <a:gd name="connsiteY27" fmla="*/ 354222 h 768290"/>
                <a:gd name="connsiteX28" fmla="*/ 91386 w 768290"/>
                <a:gd name="connsiteY28" fmla="*/ 315403 h 768290"/>
                <a:gd name="connsiteX29" fmla="*/ 53376 w 768290"/>
                <a:gd name="connsiteY29" fmla="*/ 192477 h 768290"/>
                <a:gd name="connsiteX30" fmla="*/ 140718 w 768290"/>
                <a:gd name="connsiteY30" fmla="*/ 202182 h 768290"/>
                <a:gd name="connsiteX31" fmla="*/ 164171 w 768290"/>
                <a:gd name="connsiteY31" fmla="*/ 184390 h 768290"/>
                <a:gd name="connsiteX32" fmla="*/ 195712 w 768290"/>
                <a:gd name="connsiteY32" fmla="*/ 50950 h 768290"/>
                <a:gd name="connsiteX33" fmla="*/ 257984 w 768290"/>
                <a:gd name="connsiteY33" fmla="*/ 97856 h 768290"/>
                <a:gd name="connsiteX34" fmla="*/ 303272 w 768290"/>
                <a:gd name="connsiteY34" fmla="*/ 93004 h 768290"/>
                <a:gd name="connsiteX35" fmla="*/ 389806 w 768290"/>
                <a:gd name="connsiteY35" fmla="*/ 0 h 768290"/>
                <a:gd name="connsiteX36" fmla="*/ 422155 w 768290"/>
                <a:gd name="connsiteY36" fmla="*/ 74403 h 768290"/>
                <a:gd name="connsiteX37" fmla="*/ 457739 w 768290"/>
                <a:gd name="connsiteY37" fmla="*/ 91386 h 768290"/>
                <a:gd name="connsiteX38" fmla="*/ 583092 w 768290"/>
                <a:gd name="connsiteY38" fmla="*/ 51758 h 76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68290" h="768290">
                  <a:moveTo>
                    <a:pt x="583092" y="51758"/>
                  </a:moveTo>
                  <a:cubicBezTo>
                    <a:pt x="579857" y="80064"/>
                    <a:pt x="579048" y="105943"/>
                    <a:pt x="573387" y="131014"/>
                  </a:cubicBezTo>
                  <a:cubicBezTo>
                    <a:pt x="567726" y="153658"/>
                    <a:pt x="576622" y="160937"/>
                    <a:pt x="596031" y="164980"/>
                  </a:cubicBezTo>
                  <a:cubicBezTo>
                    <a:pt x="630807" y="172259"/>
                    <a:pt x="665582" y="183581"/>
                    <a:pt x="700357" y="188433"/>
                  </a:cubicBezTo>
                  <a:cubicBezTo>
                    <a:pt x="727854" y="192477"/>
                    <a:pt x="719766" y="202182"/>
                    <a:pt x="709253" y="215121"/>
                  </a:cubicBezTo>
                  <a:cubicBezTo>
                    <a:pt x="696313" y="232104"/>
                    <a:pt x="684991" y="249896"/>
                    <a:pt x="671243" y="265262"/>
                  </a:cubicBezTo>
                  <a:cubicBezTo>
                    <a:pt x="660729" y="277393"/>
                    <a:pt x="663156" y="283863"/>
                    <a:pt x="674478" y="293568"/>
                  </a:cubicBezTo>
                  <a:cubicBezTo>
                    <a:pt x="707636" y="323491"/>
                    <a:pt x="739985" y="355031"/>
                    <a:pt x="775569" y="388189"/>
                  </a:cubicBezTo>
                  <a:cubicBezTo>
                    <a:pt x="752115" y="398702"/>
                    <a:pt x="730280" y="410833"/>
                    <a:pt x="706827" y="417303"/>
                  </a:cubicBezTo>
                  <a:cubicBezTo>
                    <a:pt x="679330" y="425390"/>
                    <a:pt x="677713" y="439138"/>
                    <a:pt x="686609" y="463400"/>
                  </a:cubicBezTo>
                  <a:cubicBezTo>
                    <a:pt x="700357" y="500602"/>
                    <a:pt x="710062" y="539421"/>
                    <a:pt x="723002" y="580666"/>
                  </a:cubicBezTo>
                  <a:cubicBezTo>
                    <a:pt x="692270" y="577431"/>
                    <a:pt x="663156" y="576622"/>
                    <a:pt x="635659" y="571770"/>
                  </a:cubicBezTo>
                  <a:cubicBezTo>
                    <a:pt x="619484" y="569343"/>
                    <a:pt x="616250" y="572578"/>
                    <a:pt x="613015" y="587944"/>
                  </a:cubicBezTo>
                  <a:cubicBezTo>
                    <a:pt x="604119" y="631615"/>
                    <a:pt x="591988" y="675287"/>
                    <a:pt x="581474" y="719767"/>
                  </a:cubicBezTo>
                  <a:cubicBezTo>
                    <a:pt x="554786" y="707636"/>
                    <a:pt x="533759" y="687417"/>
                    <a:pt x="511115" y="670434"/>
                  </a:cubicBezTo>
                  <a:cubicBezTo>
                    <a:pt x="497367" y="659921"/>
                    <a:pt x="490897" y="661538"/>
                    <a:pt x="480384" y="673669"/>
                  </a:cubicBezTo>
                  <a:cubicBezTo>
                    <a:pt x="449652" y="706827"/>
                    <a:pt x="418112" y="739176"/>
                    <a:pt x="385762" y="773951"/>
                  </a:cubicBezTo>
                  <a:cubicBezTo>
                    <a:pt x="372823" y="744837"/>
                    <a:pt x="359883" y="719767"/>
                    <a:pt x="350179" y="692270"/>
                  </a:cubicBezTo>
                  <a:cubicBezTo>
                    <a:pt x="344517" y="676904"/>
                    <a:pt x="338048" y="676095"/>
                    <a:pt x="324299" y="680948"/>
                  </a:cubicBezTo>
                  <a:cubicBezTo>
                    <a:pt x="286289" y="693887"/>
                    <a:pt x="248279" y="704401"/>
                    <a:pt x="210269" y="716532"/>
                  </a:cubicBezTo>
                  <a:cubicBezTo>
                    <a:pt x="195712" y="720575"/>
                    <a:pt x="190051" y="718149"/>
                    <a:pt x="192477" y="701975"/>
                  </a:cubicBezTo>
                  <a:cubicBezTo>
                    <a:pt x="196521" y="680139"/>
                    <a:pt x="197329" y="658303"/>
                    <a:pt x="202182" y="637276"/>
                  </a:cubicBezTo>
                  <a:cubicBezTo>
                    <a:pt x="206225" y="619484"/>
                    <a:pt x="200564" y="613015"/>
                    <a:pt x="182772" y="609780"/>
                  </a:cubicBezTo>
                  <a:cubicBezTo>
                    <a:pt x="139910" y="601692"/>
                    <a:pt x="97856" y="590370"/>
                    <a:pt x="50950" y="579048"/>
                  </a:cubicBezTo>
                  <a:cubicBezTo>
                    <a:pt x="69550" y="553978"/>
                    <a:pt x="85725" y="530525"/>
                    <a:pt x="103517" y="508689"/>
                  </a:cubicBezTo>
                  <a:cubicBezTo>
                    <a:pt x="112413" y="497367"/>
                    <a:pt x="112413" y="490088"/>
                    <a:pt x="101091" y="480384"/>
                  </a:cubicBezTo>
                  <a:cubicBezTo>
                    <a:pt x="67124" y="449652"/>
                    <a:pt x="33966" y="418112"/>
                    <a:pt x="0" y="385763"/>
                  </a:cubicBezTo>
                  <a:cubicBezTo>
                    <a:pt x="25879" y="374440"/>
                    <a:pt x="48524" y="361501"/>
                    <a:pt x="73594" y="354222"/>
                  </a:cubicBezTo>
                  <a:cubicBezTo>
                    <a:pt x="96238" y="346944"/>
                    <a:pt x="98665" y="336430"/>
                    <a:pt x="91386" y="315403"/>
                  </a:cubicBezTo>
                  <a:cubicBezTo>
                    <a:pt x="77638" y="275776"/>
                    <a:pt x="66316" y="236148"/>
                    <a:pt x="53376" y="192477"/>
                  </a:cubicBezTo>
                  <a:cubicBezTo>
                    <a:pt x="84108" y="195712"/>
                    <a:pt x="112413" y="198947"/>
                    <a:pt x="140718" y="202182"/>
                  </a:cubicBezTo>
                  <a:cubicBezTo>
                    <a:pt x="154467" y="203799"/>
                    <a:pt x="160937" y="200564"/>
                    <a:pt x="164171" y="184390"/>
                  </a:cubicBezTo>
                  <a:cubicBezTo>
                    <a:pt x="173067" y="140718"/>
                    <a:pt x="184390" y="97047"/>
                    <a:pt x="195712" y="50950"/>
                  </a:cubicBezTo>
                  <a:cubicBezTo>
                    <a:pt x="217547" y="67124"/>
                    <a:pt x="239383" y="80064"/>
                    <a:pt x="257984" y="97856"/>
                  </a:cubicBezTo>
                  <a:cubicBezTo>
                    <a:pt x="277393" y="115648"/>
                    <a:pt x="287907" y="109987"/>
                    <a:pt x="303272" y="93004"/>
                  </a:cubicBezTo>
                  <a:cubicBezTo>
                    <a:pt x="329960" y="62272"/>
                    <a:pt x="359074" y="33158"/>
                    <a:pt x="389806" y="0"/>
                  </a:cubicBezTo>
                  <a:cubicBezTo>
                    <a:pt x="401128" y="25879"/>
                    <a:pt x="412450" y="50141"/>
                    <a:pt x="422155" y="74403"/>
                  </a:cubicBezTo>
                  <a:cubicBezTo>
                    <a:pt x="428625" y="92195"/>
                    <a:pt x="437521" y="97856"/>
                    <a:pt x="457739" y="91386"/>
                  </a:cubicBezTo>
                  <a:cubicBezTo>
                    <a:pt x="497367" y="75212"/>
                    <a:pt x="538612" y="64698"/>
                    <a:pt x="583092" y="51758"/>
                  </a:cubicBezTo>
                  <a:close/>
                </a:path>
              </a:pathLst>
            </a:custGeom>
            <a:solidFill>
              <a:schemeClr val="accent3">
                <a:lumMod val="60000"/>
                <a:lumOff val="40000"/>
              </a:schemeClr>
            </a:solidFill>
            <a:ln w="8081"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F459053A-56E8-47E7-9CF6-68099F6B6E41}"/>
                </a:ext>
              </a:extLst>
            </p:cNvPr>
            <p:cNvSpPr/>
            <p:nvPr/>
          </p:nvSpPr>
          <p:spPr>
            <a:xfrm>
              <a:off x="4418684" y="198118"/>
              <a:ext cx="460974" cy="460974"/>
            </a:xfrm>
            <a:custGeom>
              <a:avLst/>
              <a:gdLst>
                <a:gd name="connsiteX0" fmla="*/ 229695 w 460974"/>
                <a:gd name="connsiteY0" fmla="*/ 463421 h 460974"/>
                <a:gd name="connsiteX1" fmla="*/ 17 w 460974"/>
                <a:gd name="connsiteY1" fmla="*/ 230507 h 460974"/>
                <a:gd name="connsiteX2" fmla="*/ 240209 w 460974"/>
                <a:gd name="connsiteY2" fmla="*/ 20 h 460974"/>
                <a:gd name="connsiteX3" fmla="*/ 466652 w 460974"/>
                <a:gd name="connsiteY3" fmla="*/ 235360 h 460974"/>
                <a:gd name="connsiteX4" fmla="*/ 229695 w 460974"/>
                <a:gd name="connsiteY4" fmla="*/ 463421 h 460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974" h="460974">
                  <a:moveTo>
                    <a:pt x="229695" y="463421"/>
                  </a:moveTo>
                  <a:cubicBezTo>
                    <a:pt x="112430" y="466655"/>
                    <a:pt x="-1601" y="369608"/>
                    <a:pt x="17" y="230507"/>
                  </a:cubicBezTo>
                  <a:cubicBezTo>
                    <a:pt x="1634" y="93833"/>
                    <a:pt x="110004" y="-1597"/>
                    <a:pt x="240209" y="20"/>
                  </a:cubicBezTo>
                  <a:cubicBezTo>
                    <a:pt x="363944" y="2446"/>
                    <a:pt x="469078" y="108390"/>
                    <a:pt x="466652" y="235360"/>
                  </a:cubicBezTo>
                  <a:cubicBezTo>
                    <a:pt x="462608" y="367991"/>
                    <a:pt x="354239" y="469082"/>
                    <a:pt x="229695" y="463421"/>
                  </a:cubicBezTo>
                  <a:close/>
                </a:path>
              </a:pathLst>
            </a:custGeom>
            <a:solidFill>
              <a:schemeClr val="accent3"/>
            </a:solidFill>
            <a:ln w="8081" cap="flat">
              <a:noFill/>
              <a:prstDash val="solid"/>
              <a:miter/>
            </a:ln>
          </p:spPr>
          <p:txBody>
            <a:bodyPr rtlCol="0" anchor="ctr"/>
            <a:lstStyle/>
            <a:p>
              <a:endParaRPr lang="en-US" dirty="0"/>
            </a:p>
          </p:txBody>
        </p:sp>
      </p:grpSp>
      <p:grpSp>
        <p:nvGrpSpPr>
          <p:cNvPr id="24" name="Group 23">
            <a:extLst>
              <a:ext uri="{FF2B5EF4-FFF2-40B4-BE49-F238E27FC236}">
                <a16:creationId xmlns:a16="http://schemas.microsoft.com/office/drawing/2014/main" id="{0C04190D-DDDF-4003-A9CD-B40C412A8AB6}"/>
              </a:ext>
            </a:extLst>
          </p:cNvPr>
          <p:cNvGrpSpPr/>
          <p:nvPr/>
        </p:nvGrpSpPr>
        <p:grpSpPr>
          <a:xfrm>
            <a:off x="4320177" y="2458198"/>
            <a:ext cx="490202" cy="631074"/>
            <a:chOff x="8985075" y="-1608"/>
            <a:chExt cx="536688" cy="690919"/>
          </a:xfrm>
          <a:solidFill>
            <a:schemeClr val="accent4"/>
          </a:solidFill>
        </p:grpSpPr>
        <p:sp>
          <p:nvSpPr>
            <p:cNvPr id="25" name="Freeform: Shape 24">
              <a:extLst>
                <a:ext uri="{FF2B5EF4-FFF2-40B4-BE49-F238E27FC236}">
                  <a16:creationId xmlns:a16="http://schemas.microsoft.com/office/drawing/2014/main" id="{89801646-3CBF-4665-8905-AC515EABF42A}"/>
                </a:ext>
              </a:extLst>
            </p:cNvPr>
            <p:cNvSpPr/>
            <p:nvPr/>
          </p:nvSpPr>
          <p:spPr>
            <a:xfrm>
              <a:off x="9136495" y="102158"/>
              <a:ext cx="385268" cy="587153"/>
            </a:xfrm>
            <a:custGeom>
              <a:avLst/>
              <a:gdLst>
                <a:gd name="connsiteX0" fmla="*/ 356963 w 385268"/>
                <a:gd name="connsiteY0" fmla="*/ 438880 h 587153"/>
                <a:gd name="connsiteX1" fmla="*/ 278517 w 385268"/>
                <a:gd name="connsiteY1" fmla="*/ 527032 h 587153"/>
                <a:gd name="connsiteX2" fmla="*/ 356963 w 385268"/>
                <a:gd name="connsiteY2" fmla="*/ 438880 h 587153"/>
                <a:gd name="connsiteX3" fmla="*/ 202799 w 385268"/>
                <a:gd name="connsiteY3" fmla="*/ 45 h 587153"/>
                <a:gd name="connsiteX4" fmla="*/ 219479 w 385268"/>
                <a:gd name="connsiteY4" fmla="*/ 10255 h 587153"/>
                <a:gd name="connsiteX5" fmla="*/ 278517 w 385268"/>
                <a:gd name="connsiteY5" fmla="*/ 96788 h 587153"/>
                <a:gd name="connsiteX6" fmla="*/ 373946 w 385268"/>
                <a:gd name="connsiteY6" fmla="*/ 315144 h 587153"/>
                <a:gd name="connsiteX7" fmla="*/ 385268 w 385268"/>
                <a:gd name="connsiteY7" fmla="*/ 388738 h 587153"/>
                <a:gd name="connsiteX8" fmla="*/ 278517 w 385268"/>
                <a:gd name="connsiteY8" fmla="*/ 565041 h 587153"/>
                <a:gd name="connsiteX9" fmla="*/ 78761 w 385268"/>
                <a:gd name="connsiteY9" fmla="*/ 547249 h 587153"/>
                <a:gd name="connsiteX10" fmla="*/ 2741 w 385268"/>
                <a:gd name="connsiteY10" fmla="*/ 354772 h 587153"/>
                <a:gd name="connsiteX11" fmla="*/ 56117 w 385268"/>
                <a:gd name="connsiteY11" fmla="*/ 246403 h 587153"/>
                <a:gd name="connsiteX12" fmla="*/ 190365 w 385268"/>
                <a:gd name="connsiteY12" fmla="*/ 15916 h 587153"/>
                <a:gd name="connsiteX13" fmla="*/ 202799 w 385268"/>
                <a:gd name="connsiteY13" fmla="*/ 45 h 58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5268" h="587153">
                  <a:moveTo>
                    <a:pt x="356963" y="438880"/>
                  </a:moveTo>
                  <a:cubicBezTo>
                    <a:pt x="339980" y="476081"/>
                    <a:pt x="320570" y="510858"/>
                    <a:pt x="278517" y="527032"/>
                  </a:cubicBezTo>
                  <a:cubicBezTo>
                    <a:pt x="323805" y="522180"/>
                    <a:pt x="353728" y="487405"/>
                    <a:pt x="356963" y="438880"/>
                  </a:cubicBezTo>
                  <a:close/>
                  <a:moveTo>
                    <a:pt x="202799" y="45"/>
                  </a:moveTo>
                  <a:cubicBezTo>
                    <a:pt x="207752" y="-461"/>
                    <a:pt x="213413" y="3381"/>
                    <a:pt x="219479" y="10255"/>
                  </a:cubicBezTo>
                  <a:cubicBezTo>
                    <a:pt x="242933" y="36134"/>
                    <a:pt x="260725" y="66057"/>
                    <a:pt x="278517" y="96788"/>
                  </a:cubicBezTo>
                  <a:cubicBezTo>
                    <a:pt x="317335" y="166339"/>
                    <a:pt x="351302" y="238315"/>
                    <a:pt x="373946" y="315144"/>
                  </a:cubicBezTo>
                  <a:cubicBezTo>
                    <a:pt x="381225" y="339406"/>
                    <a:pt x="385268" y="363668"/>
                    <a:pt x="385268" y="388738"/>
                  </a:cubicBezTo>
                  <a:cubicBezTo>
                    <a:pt x="384460" y="467994"/>
                    <a:pt x="350493" y="528648"/>
                    <a:pt x="278517" y="565041"/>
                  </a:cubicBezTo>
                  <a:cubicBezTo>
                    <a:pt x="208966" y="599816"/>
                    <a:pt x="141033" y="593346"/>
                    <a:pt x="78761" y="547249"/>
                  </a:cubicBezTo>
                  <a:cubicBezTo>
                    <a:pt x="14872" y="499534"/>
                    <a:pt x="-8581" y="434027"/>
                    <a:pt x="2741" y="354772"/>
                  </a:cubicBezTo>
                  <a:cubicBezTo>
                    <a:pt x="9210" y="311909"/>
                    <a:pt x="29429" y="277943"/>
                    <a:pt x="56117" y="246403"/>
                  </a:cubicBezTo>
                  <a:cubicBezTo>
                    <a:pt x="114345" y="177661"/>
                    <a:pt x="162868" y="102449"/>
                    <a:pt x="190365" y="15916"/>
                  </a:cubicBezTo>
                  <a:cubicBezTo>
                    <a:pt x="193600" y="5403"/>
                    <a:pt x="197846" y="550"/>
                    <a:pt x="202799" y="45"/>
                  </a:cubicBezTo>
                  <a:close/>
                </a:path>
              </a:pathLst>
            </a:custGeom>
            <a:grpFill/>
            <a:ln w="8081"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E0EAEC1E-B743-42CC-93A9-CB7B6F297FC4}"/>
                </a:ext>
              </a:extLst>
            </p:cNvPr>
            <p:cNvSpPr/>
            <p:nvPr/>
          </p:nvSpPr>
          <p:spPr>
            <a:xfrm>
              <a:off x="8985075" y="-1608"/>
              <a:ext cx="187403" cy="285604"/>
            </a:xfrm>
            <a:custGeom>
              <a:avLst/>
              <a:gdLst>
                <a:gd name="connsiteX0" fmla="*/ 356963 w 385268"/>
                <a:gd name="connsiteY0" fmla="*/ 438880 h 587153"/>
                <a:gd name="connsiteX1" fmla="*/ 278517 w 385268"/>
                <a:gd name="connsiteY1" fmla="*/ 527032 h 587153"/>
                <a:gd name="connsiteX2" fmla="*/ 356963 w 385268"/>
                <a:gd name="connsiteY2" fmla="*/ 438880 h 587153"/>
                <a:gd name="connsiteX3" fmla="*/ 202799 w 385268"/>
                <a:gd name="connsiteY3" fmla="*/ 45 h 587153"/>
                <a:gd name="connsiteX4" fmla="*/ 219479 w 385268"/>
                <a:gd name="connsiteY4" fmla="*/ 10255 h 587153"/>
                <a:gd name="connsiteX5" fmla="*/ 278517 w 385268"/>
                <a:gd name="connsiteY5" fmla="*/ 96788 h 587153"/>
                <a:gd name="connsiteX6" fmla="*/ 373946 w 385268"/>
                <a:gd name="connsiteY6" fmla="*/ 315144 h 587153"/>
                <a:gd name="connsiteX7" fmla="*/ 385268 w 385268"/>
                <a:gd name="connsiteY7" fmla="*/ 388738 h 587153"/>
                <a:gd name="connsiteX8" fmla="*/ 278517 w 385268"/>
                <a:gd name="connsiteY8" fmla="*/ 565041 h 587153"/>
                <a:gd name="connsiteX9" fmla="*/ 78761 w 385268"/>
                <a:gd name="connsiteY9" fmla="*/ 547249 h 587153"/>
                <a:gd name="connsiteX10" fmla="*/ 2741 w 385268"/>
                <a:gd name="connsiteY10" fmla="*/ 354772 h 587153"/>
                <a:gd name="connsiteX11" fmla="*/ 56117 w 385268"/>
                <a:gd name="connsiteY11" fmla="*/ 246403 h 587153"/>
                <a:gd name="connsiteX12" fmla="*/ 190365 w 385268"/>
                <a:gd name="connsiteY12" fmla="*/ 15916 h 587153"/>
                <a:gd name="connsiteX13" fmla="*/ 202799 w 385268"/>
                <a:gd name="connsiteY13" fmla="*/ 45 h 58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5268" h="587153">
                  <a:moveTo>
                    <a:pt x="356963" y="438880"/>
                  </a:moveTo>
                  <a:cubicBezTo>
                    <a:pt x="339980" y="476081"/>
                    <a:pt x="320570" y="510858"/>
                    <a:pt x="278517" y="527032"/>
                  </a:cubicBezTo>
                  <a:cubicBezTo>
                    <a:pt x="323805" y="522180"/>
                    <a:pt x="353728" y="487405"/>
                    <a:pt x="356963" y="438880"/>
                  </a:cubicBezTo>
                  <a:close/>
                  <a:moveTo>
                    <a:pt x="202799" y="45"/>
                  </a:moveTo>
                  <a:cubicBezTo>
                    <a:pt x="207752" y="-461"/>
                    <a:pt x="213413" y="3381"/>
                    <a:pt x="219479" y="10255"/>
                  </a:cubicBezTo>
                  <a:cubicBezTo>
                    <a:pt x="242933" y="36134"/>
                    <a:pt x="260725" y="66057"/>
                    <a:pt x="278517" y="96788"/>
                  </a:cubicBezTo>
                  <a:cubicBezTo>
                    <a:pt x="317335" y="166339"/>
                    <a:pt x="351302" y="238315"/>
                    <a:pt x="373946" y="315144"/>
                  </a:cubicBezTo>
                  <a:cubicBezTo>
                    <a:pt x="381225" y="339406"/>
                    <a:pt x="385268" y="363668"/>
                    <a:pt x="385268" y="388738"/>
                  </a:cubicBezTo>
                  <a:cubicBezTo>
                    <a:pt x="384460" y="467994"/>
                    <a:pt x="350493" y="528648"/>
                    <a:pt x="278517" y="565041"/>
                  </a:cubicBezTo>
                  <a:cubicBezTo>
                    <a:pt x="208966" y="599816"/>
                    <a:pt x="141033" y="593346"/>
                    <a:pt x="78761" y="547249"/>
                  </a:cubicBezTo>
                  <a:cubicBezTo>
                    <a:pt x="14872" y="499534"/>
                    <a:pt x="-8581" y="434027"/>
                    <a:pt x="2741" y="354772"/>
                  </a:cubicBezTo>
                  <a:cubicBezTo>
                    <a:pt x="9210" y="311909"/>
                    <a:pt x="29429" y="277943"/>
                    <a:pt x="56117" y="246403"/>
                  </a:cubicBezTo>
                  <a:cubicBezTo>
                    <a:pt x="114345" y="177661"/>
                    <a:pt x="162868" y="102449"/>
                    <a:pt x="190365" y="15916"/>
                  </a:cubicBezTo>
                  <a:cubicBezTo>
                    <a:pt x="193600" y="5403"/>
                    <a:pt x="197846" y="550"/>
                    <a:pt x="202799" y="45"/>
                  </a:cubicBezTo>
                  <a:close/>
                </a:path>
              </a:pathLst>
            </a:custGeom>
            <a:grpFill/>
            <a:ln w="8081" cap="flat">
              <a:noFill/>
              <a:prstDash val="solid"/>
              <a:miter/>
            </a:ln>
          </p:spPr>
          <p:txBody>
            <a:bodyPr rtlCol="0" anchor="ctr"/>
            <a:lstStyle/>
            <a:p>
              <a:endParaRPr lang="en-US"/>
            </a:p>
          </p:txBody>
        </p:sp>
      </p:grpSp>
      <p:grpSp>
        <p:nvGrpSpPr>
          <p:cNvPr id="27" name="Graphic 93">
            <a:extLst>
              <a:ext uri="{FF2B5EF4-FFF2-40B4-BE49-F238E27FC236}">
                <a16:creationId xmlns:a16="http://schemas.microsoft.com/office/drawing/2014/main" id="{C785412F-F852-4BF6-B9C8-302F050843B9}"/>
              </a:ext>
            </a:extLst>
          </p:cNvPr>
          <p:cNvGrpSpPr/>
          <p:nvPr/>
        </p:nvGrpSpPr>
        <p:grpSpPr>
          <a:xfrm>
            <a:off x="1116444" y="2471300"/>
            <a:ext cx="976359" cy="501140"/>
            <a:chOff x="2867025" y="1771650"/>
            <a:chExt cx="6457950" cy="3314700"/>
          </a:xfrm>
          <a:solidFill>
            <a:schemeClr val="accent1"/>
          </a:solidFill>
        </p:grpSpPr>
        <p:sp>
          <p:nvSpPr>
            <p:cNvPr id="28" name="Freeform: Shape 27">
              <a:extLst>
                <a:ext uri="{FF2B5EF4-FFF2-40B4-BE49-F238E27FC236}">
                  <a16:creationId xmlns:a16="http://schemas.microsoft.com/office/drawing/2014/main" id="{981F79C5-2A38-48B5-869A-12BDC2CE12B5}"/>
                </a:ext>
              </a:extLst>
            </p:cNvPr>
            <p:cNvSpPr/>
            <p:nvPr/>
          </p:nvSpPr>
          <p:spPr>
            <a:xfrm>
              <a:off x="3952359" y="1771799"/>
              <a:ext cx="4924425" cy="2000250"/>
            </a:xfrm>
            <a:custGeom>
              <a:avLst/>
              <a:gdLst>
                <a:gd name="connsiteX0" fmla="*/ 4816356 w 4924425"/>
                <a:gd name="connsiteY0" fmla="*/ 503723 h 2000250"/>
                <a:gd name="connsiteX1" fmla="*/ 3545721 w 4924425"/>
                <a:gd name="connsiteY1" fmla="*/ 1756 h 2000250"/>
                <a:gd name="connsiteX2" fmla="*/ 1398786 w 4924425"/>
                <a:gd name="connsiteY2" fmla="*/ 1522898 h 2000250"/>
                <a:gd name="connsiteX3" fmla="*/ 448191 w 4924425"/>
                <a:gd name="connsiteY3" fmla="*/ 1861036 h 2000250"/>
                <a:gd name="connsiteX4" fmla="*/ 72906 w 4924425"/>
                <a:gd name="connsiteY4" fmla="*/ 1776263 h 2000250"/>
                <a:gd name="connsiteX5" fmla="*/ 37663 w 4924425"/>
                <a:gd name="connsiteY5" fmla="*/ 1849606 h 2000250"/>
                <a:gd name="connsiteX6" fmla="*/ 1003498 w 4924425"/>
                <a:gd name="connsiteY6" fmla="*/ 1944856 h 2000250"/>
                <a:gd name="connsiteX7" fmla="*/ 3428563 w 4924425"/>
                <a:gd name="connsiteY7" fmla="*/ 254168 h 2000250"/>
                <a:gd name="connsiteX8" fmla="*/ 4616331 w 4924425"/>
                <a:gd name="connsiteY8" fmla="*/ 495151 h 2000250"/>
                <a:gd name="connsiteX9" fmla="*/ 4816356 w 4924425"/>
                <a:gd name="connsiteY9" fmla="*/ 503723 h 200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24425" h="2000250">
                  <a:moveTo>
                    <a:pt x="4816356" y="503723"/>
                  </a:moveTo>
                  <a:cubicBezTo>
                    <a:pt x="4614426" y="345608"/>
                    <a:pt x="4104839" y="-28724"/>
                    <a:pt x="3545721" y="1756"/>
                  </a:cubicBezTo>
                  <a:cubicBezTo>
                    <a:pt x="2733238" y="45571"/>
                    <a:pt x="2271276" y="718988"/>
                    <a:pt x="1398786" y="1522898"/>
                  </a:cubicBezTo>
                  <a:cubicBezTo>
                    <a:pt x="1044456" y="1849606"/>
                    <a:pt x="750133" y="1885801"/>
                    <a:pt x="448191" y="1861036"/>
                  </a:cubicBezTo>
                  <a:cubicBezTo>
                    <a:pt x="254833" y="1844843"/>
                    <a:pt x="199588" y="1760071"/>
                    <a:pt x="72906" y="1776263"/>
                  </a:cubicBezTo>
                  <a:cubicBezTo>
                    <a:pt x="-2342" y="1785788"/>
                    <a:pt x="-28059" y="1824841"/>
                    <a:pt x="37663" y="1849606"/>
                  </a:cubicBezTo>
                  <a:cubicBezTo>
                    <a:pt x="158631" y="1895326"/>
                    <a:pt x="477718" y="2100114"/>
                    <a:pt x="1003498" y="1944856"/>
                  </a:cubicBezTo>
                  <a:cubicBezTo>
                    <a:pt x="1836936" y="1697206"/>
                    <a:pt x="2517973" y="436096"/>
                    <a:pt x="3428563" y="254168"/>
                  </a:cubicBezTo>
                  <a:cubicBezTo>
                    <a:pt x="3926721" y="155108"/>
                    <a:pt x="4436309" y="376088"/>
                    <a:pt x="4616331" y="495151"/>
                  </a:cubicBezTo>
                  <a:cubicBezTo>
                    <a:pt x="4908748" y="686603"/>
                    <a:pt x="5031621" y="680888"/>
                    <a:pt x="4816356" y="503723"/>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FBDB25FE-F02C-4986-B531-6C3D50A328DA}"/>
                </a:ext>
              </a:extLst>
            </p:cNvPr>
            <p:cNvSpPr/>
            <p:nvPr/>
          </p:nvSpPr>
          <p:spPr>
            <a:xfrm>
              <a:off x="2867057" y="2952853"/>
              <a:ext cx="4781550" cy="2124075"/>
            </a:xfrm>
            <a:custGeom>
              <a:avLst/>
              <a:gdLst>
                <a:gd name="connsiteX0" fmla="*/ 60928 w 4781550"/>
                <a:gd name="connsiteY0" fmla="*/ 811427 h 2124075"/>
                <a:gd name="connsiteX1" fmla="*/ 1222025 w 4781550"/>
                <a:gd name="connsiteY1" fmla="*/ 2005862 h 2124075"/>
                <a:gd name="connsiteX2" fmla="*/ 3521361 w 4781550"/>
                <a:gd name="connsiteY2" fmla="*/ 1166709 h 2124075"/>
                <a:gd name="connsiteX3" fmla="*/ 4294790 w 4781550"/>
                <a:gd name="connsiteY3" fmla="*/ 288504 h 2124075"/>
                <a:gd name="connsiteX4" fmla="*/ 4736750 w 4781550"/>
                <a:gd name="connsiteY4" fmla="*/ 87527 h 2124075"/>
                <a:gd name="connsiteX5" fmla="*/ 4673886 w 4781550"/>
                <a:gd name="connsiteY5" fmla="*/ 5612 h 2124075"/>
                <a:gd name="connsiteX6" fmla="*/ 3493738 w 4781550"/>
                <a:gd name="connsiteY6" fmla="*/ 829524 h 2124075"/>
                <a:gd name="connsiteX7" fmla="*/ 1367758 w 4781550"/>
                <a:gd name="connsiteY7" fmla="*/ 1776309 h 2124075"/>
                <a:gd name="connsiteX8" fmla="*/ 216185 w 4781550"/>
                <a:gd name="connsiteY8" fmla="*/ 794282 h 2124075"/>
                <a:gd name="connsiteX9" fmla="*/ 60928 w 4781550"/>
                <a:gd name="connsiteY9" fmla="*/ 811427 h 21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81550" h="2124075">
                  <a:moveTo>
                    <a:pt x="60928" y="811427"/>
                  </a:moveTo>
                  <a:cubicBezTo>
                    <a:pt x="239045" y="1165757"/>
                    <a:pt x="554323" y="1754402"/>
                    <a:pt x="1222025" y="2005862"/>
                  </a:cubicBezTo>
                  <a:cubicBezTo>
                    <a:pt x="1984025" y="2292564"/>
                    <a:pt x="2795555" y="2114447"/>
                    <a:pt x="3521361" y="1166709"/>
                  </a:cubicBezTo>
                  <a:cubicBezTo>
                    <a:pt x="3869023" y="713319"/>
                    <a:pt x="4041425" y="431379"/>
                    <a:pt x="4294790" y="288504"/>
                  </a:cubicBezTo>
                  <a:cubicBezTo>
                    <a:pt x="4554823" y="141819"/>
                    <a:pt x="4627213" y="141819"/>
                    <a:pt x="4736750" y="87527"/>
                  </a:cubicBezTo>
                  <a:cubicBezTo>
                    <a:pt x="4804378" y="54189"/>
                    <a:pt x="4819618" y="-21058"/>
                    <a:pt x="4673886" y="5612"/>
                  </a:cubicBezTo>
                  <a:cubicBezTo>
                    <a:pt x="4180490" y="97052"/>
                    <a:pt x="3946175" y="340892"/>
                    <a:pt x="3493738" y="829524"/>
                  </a:cubicBezTo>
                  <a:cubicBezTo>
                    <a:pt x="2636488" y="1755354"/>
                    <a:pt x="2274538" y="1970619"/>
                    <a:pt x="1367758" y="1776309"/>
                  </a:cubicBezTo>
                  <a:cubicBezTo>
                    <a:pt x="738155" y="1639149"/>
                    <a:pt x="345725" y="967637"/>
                    <a:pt x="216185" y="794282"/>
                  </a:cubicBezTo>
                  <a:cubicBezTo>
                    <a:pt x="6635" y="513294"/>
                    <a:pt x="-61945" y="528534"/>
                    <a:pt x="60928" y="811427"/>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0CC232C8-518E-4F5F-8C7C-CD1C45BF8506}"/>
                </a:ext>
              </a:extLst>
            </p:cNvPr>
            <p:cNvSpPr/>
            <p:nvPr/>
          </p:nvSpPr>
          <p:spPr>
            <a:xfrm>
              <a:off x="3097529" y="2204085"/>
              <a:ext cx="6229350" cy="2381250"/>
            </a:xfrm>
            <a:custGeom>
              <a:avLst/>
              <a:gdLst>
                <a:gd name="connsiteX0" fmla="*/ 25719 w 6229350"/>
                <a:gd name="connsiteY0" fmla="*/ 330517 h 2381250"/>
                <a:gd name="connsiteX1" fmla="*/ 1000126 w 6229350"/>
                <a:gd name="connsiteY1" fmla="*/ 2107883 h 2381250"/>
                <a:gd name="connsiteX2" fmla="*/ 3358516 w 6229350"/>
                <a:gd name="connsiteY2" fmla="*/ 1084898 h 2381250"/>
                <a:gd name="connsiteX3" fmla="*/ 4532949 w 6229350"/>
                <a:gd name="connsiteY3" fmla="*/ 415290 h 2381250"/>
                <a:gd name="connsiteX4" fmla="*/ 5518786 w 6229350"/>
                <a:gd name="connsiteY4" fmla="*/ 726757 h 2381250"/>
                <a:gd name="connsiteX5" fmla="*/ 5325429 w 6229350"/>
                <a:gd name="connsiteY5" fmla="*/ 2019300 h 2381250"/>
                <a:gd name="connsiteX6" fmla="*/ 4798697 w 6229350"/>
                <a:gd name="connsiteY6" fmla="*/ 1522095 h 2381250"/>
                <a:gd name="connsiteX7" fmla="*/ 5192079 w 6229350"/>
                <a:gd name="connsiteY7" fmla="*/ 1128712 h 2381250"/>
                <a:gd name="connsiteX8" fmla="*/ 5470209 w 6229350"/>
                <a:gd name="connsiteY8" fmla="*/ 1330643 h 2381250"/>
                <a:gd name="connsiteX9" fmla="*/ 5098734 w 6229350"/>
                <a:gd name="connsiteY9" fmla="*/ 1575435 h 2381250"/>
                <a:gd name="connsiteX10" fmla="*/ 5379722 w 6229350"/>
                <a:gd name="connsiteY10" fmla="*/ 1746885 h 2381250"/>
                <a:gd name="connsiteX11" fmla="*/ 5694047 w 6229350"/>
                <a:gd name="connsiteY11" fmla="*/ 1315403 h 2381250"/>
                <a:gd name="connsiteX12" fmla="*/ 5046347 w 6229350"/>
                <a:gd name="connsiteY12" fmla="*/ 864870 h 2381250"/>
                <a:gd name="connsiteX13" fmla="*/ 4449129 w 6229350"/>
                <a:gd name="connsiteY13" fmla="*/ 1474470 h 2381250"/>
                <a:gd name="connsiteX14" fmla="*/ 5313047 w 6229350"/>
                <a:gd name="connsiteY14" fmla="*/ 2382203 h 2381250"/>
                <a:gd name="connsiteX15" fmla="*/ 6136007 w 6229350"/>
                <a:gd name="connsiteY15" fmla="*/ 1859280 h 2381250"/>
                <a:gd name="connsiteX16" fmla="*/ 5916932 w 6229350"/>
                <a:gd name="connsiteY16" fmla="*/ 547688 h 2381250"/>
                <a:gd name="connsiteX17" fmla="*/ 4589147 w 6229350"/>
                <a:gd name="connsiteY17" fmla="*/ 0 h 2381250"/>
                <a:gd name="connsiteX18" fmla="*/ 3239454 w 6229350"/>
                <a:gd name="connsiteY18" fmla="*/ 626745 h 2381250"/>
                <a:gd name="connsiteX19" fmla="*/ 1113474 w 6229350"/>
                <a:gd name="connsiteY19" fmla="*/ 1830705 h 2381250"/>
                <a:gd name="connsiteX20" fmla="*/ 144781 w 6229350"/>
                <a:gd name="connsiteY20" fmla="*/ 279082 h 2381250"/>
                <a:gd name="connsiteX21" fmla="*/ 25719 w 6229350"/>
                <a:gd name="connsiteY21" fmla="*/ 330517 h 238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229350" h="2381250">
                  <a:moveTo>
                    <a:pt x="25719" y="330517"/>
                  </a:moveTo>
                  <a:cubicBezTo>
                    <a:pt x="-114299" y="1200150"/>
                    <a:pt x="332424" y="1857375"/>
                    <a:pt x="1000126" y="2107883"/>
                  </a:cubicBezTo>
                  <a:cubicBezTo>
                    <a:pt x="1762126" y="2394585"/>
                    <a:pt x="2336484" y="2121218"/>
                    <a:pt x="3358516" y="1084898"/>
                  </a:cubicBezTo>
                  <a:cubicBezTo>
                    <a:pt x="3822384" y="614363"/>
                    <a:pt x="4031934" y="507682"/>
                    <a:pt x="4532949" y="415290"/>
                  </a:cubicBezTo>
                  <a:cubicBezTo>
                    <a:pt x="4652964" y="393382"/>
                    <a:pt x="5161599" y="481013"/>
                    <a:pt x="5518786" y="726757"/>
                  </a:cubicBezTo>
                  <a:cubicBezTo>
                    <a:pt x="5968366" y="1035368"/>
                    <a:pt x="5968366" y="1968818"/>
                    <a:pt x="5325429" y="2019300"/>
                  </a:cubicBezTo>
                  <a:cubicBezTo>
                    <a:pt x="5155884" y="2032635"/>
                    <a:pt x="4754882" y="1919287"/>
                    <a:pt x="4798697" y="1522095"/>
                  </a:cubicBezTo>
                  <a:cubicBezTo>
                    <a:pt x="4806316" y="1453515"/>
                    <a:pt x="4834891" y="1163003"/>
                    <a:pt x="5192079" y="1128712"/>
                  </a:cubicBezTo>
                  <a:cubicBezTo>
                    <a:pt x="5227322" y="1124903"/>
                    <a:pt x="5465447" y="1211580"/>
                    <a:pt x="5470209" y="1330643"/>
                  </a:cubicBezTo>
                  <a:cubicBezTo>
                    <a:pt x="5488307" y="1765935"/>
                    <a:pt x="5145407" y="1486853"/>
                    <a:pt x="5098734" y="1575435"/>
                  </a:cubicBezTo>
                  <a:cubicBezTo>
                    <a:pt x="5060634" y="1647825"/>
                    <a:pt x="5215891" y="1764030"/>
                    <a:pt x="5379722" y="1746885"/>
                  </a:cubicBezTo>
                  <a:cubicBezTo>
                    <a:pt x="5620704" y="1721168"/>
                    <a:pt x="5722622" y="1493520"/>
                    <a:pt x="5694047" y="1315403"/>
                  </a:cubicBezTo>
                  <a:cubicBezTo>
                    <a:pt x="5626419" y="892493"/>
                    <a:pt x="5255897" y="820103"/>
                    <a:pt x="5046347" y="864870"/>
                  </a:cubicBezTo>
                  <a:cubicBezTo>
                    <a:pt x="4565334" y="966787"/>
                    <a:pt x="4459606" y="1340168"/>
                    <a:pt x="4449129" y="1474470"/>
                  </a:cubicBezTo>
                  <a:cubicBezTo>
                    <a:pt x="4385312" y="2303145"/>
                    <a:pt x="5052061" y="2382203"/>
                    <a:pt x="5313047" y="2382203"/>
                  </a:cubicBezTo>
                  <a:cubicBezTo>
                    <a:pt x="5772152" y="2382203"/>
                    <a:pt x="6018849" y="2139315"/>
                    <a:pt x="6136007" y="1859280"/>
                  </a:cubicBezTo>
                  <a:cubicBezTo>
                    <a:pt x="6297932" y="1473518"/>
                    <a:pt x="6264594" y="1008698"/>
                    <a:pt x="5916932" y="547688"/>
                  </a:cubicBezTo>
                  <a:cubicBezTo>
                    <a:pt x="5782629" y="370523"/>
                    <a:pt x="5327334" y="0"/>
                    <a:pt x="4589147" y="0"/>
                  </a:cubicBezTo>
                  <a:cubicBezTo>
                    <a:pt x="4246247" y="0"/>
                    <a:pt x="3691891" y="139065"/>
                    <a:pt x="3239454" y="626745"/>
                  </a:cubicBezTo>
                  <a:cubicBezTo>
                    <a:pt x="2382204" y="1552575"/>
                    <a:pt x="2020254" y="2025015"/>
                    <a:pt x="1113474" y="1830705"/>
                  </a:cubicBezTo>
                  <a:cubicBezTo>
                    <a:pt x="485776" y="1696403"/>
                    <a:pt x="8574" y="984885"/>
                    <a:pt x="144781" y="279082"/>
                  </a:cubicBezTo>
                  <a:cubicBezTo>
                    <a:pt x="199074" y="0"/>
                    <a:pt x="100014" y="3810"/>
                    <a:pt x="25719" y="330517"/>
                  </a:cubicBezTo>
                  <a:close/>
                </a:path>
              </a:pathLst>
            </a:custGeom>
            <a:grpFill/>
            <a:ln w="9525" cap="flat">
              <a:noFill/>
              <a:prstDash val="solid"/>
              <a:miter/>
            </a:ln>
          </p:spPr>
          <p:txBody>
            <a:bodyPr rtlCol="0" anchor="ctr"/>
            <a:lstStyle/>
            <a:p>
              <a:endParaRPr lang="en-US"/>
            </a:p>
          </p:txBody>
        </p:sp>
      </p:grpSp>
      <p:grpSp>
        <p:nvGrpSpPr>
          <p:cNvPr id="31" name="Group 12">
            <a:extLst>
              <a:ext uri="{FF2B5EF4-FFF2-40B4-BE49-F238E27FC236}">
                <a16:creationId xmlns:a16="http://schemas.microsoft.com/office/drawing/2014/main" id="{DF080356-D4FB-4278-BBC5-050E9152D070}"/>
              </a:ext>
            </a:extLst>
          </p:cNvPr>
          <p:cNvGrpSpPr/>
          <p:nvPr/>
        </p:nvGrpSpPr>
        <p:grpSpPr>
          <a:xfrm>
            <a:off x="8882804" y="1809897"/>
            <a:ext cx="2555429" cy="2396893"/>
            <a:chOff x="728131" y="2276872"/>
            <a:chExt cx="2763749" cy="2592288"/>
          </a:xfrm>
          <a:solidFill>
            <a:schemeClr val="tx2"/>
          </a:solidFill>
        </p:grpSpPr>
        <p:sp>
          <p:nvSpPr>
            <p:cNvPr id="32" name="Block Arc 13">
              <a:extLst>
                <a:ext uri="{FF2B5EF4-FFF2-40B4-BE49-F238E27FC236}">
                  <a16:creationId xmlns:a16="http://schemas.microsoft.com/office/drawing/2014/main" id="{F27BB3F3-BC0A-46EF-B945-EF413D275616}"/>
                </a:ext>
              </a:extLst>
            </p:cNvPr>
            <p:cNvSpPr/>
            <p:nvPr/>
          </p:nvSpPr>
          <p:spPr>
            <a:xfrm>
              <a:off x="899592" y="2276872"/>
              <a:ext cx="2592288" cy="2592288"/>
            </a:xfrm>
            <a:prstGeom prst="blockArc">
              <a:avLst>
                <a:gd name="adj1" fmla="val 12214054"/>
                <a:gd name="adj2" fmla="val 9664598"/>
                <a:gd name="adj3" fmla="val 1481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1"/>
                </a:solidFill>
              </a:endParaRPr>
            </a:p>
          </p:txBody>
        </p:sp>
        <p:sp>
          <p:nvSpPr>
            <p:cNvPr id="33" name="TextBox 14">
              <a:extLst>
                <a:ext uri="{FF2B5EF4-FFF2-40B4-BE49-F238E27FC236}">
                  <a16:creationId xmlns:a16="http://schemas.microsoft.com/office/drawing/2014/main" id="{ADD87F1F-BD12-462B-8A5B-C55235635FCF}"/>
                </a:ext>
              </a:extLst>
            </p:cNvPr>
            <p:cNvSpPr txBox="1"/>
            <p:nvPr/>
          </p:nvSpPr>
          <p:spPr>
            <a:xfrm>
              <a:off x="728131" y="3185929"/>
              <a:ext cx="704458" cy="699020"/>
            </a:xfrm>
            <a:prstGeom prst="rect">
              <a:avLst/>
            </a:prstGeom>
            <a:noFill/>
          </p:spPr>
          <p:txBody>
            <a:bodyPr wrap="square" rIns="0" rtlCol="0">
              <a:spAutoFit/>
            </a:bodyPr>
            <a:lstStyle/>
            <a:p>
              <a:pPr algn="ctr"/>
              <a:r>
                <a:rPr lang="en-US" altLang="ko-KR" sz="3600" b="1" dirty="0">
                  <a:solidFill>
                    <a:schemeClr val="tx2"/>
                  </a:solidFill>
                </a:rPr>
                <a:t>0</a:t>
              </a:r>
              <a:r>
                <a:rPr lang="hu-HU" altLang="ko-KR" sz="3600" b="1" dirty="0">
                  <a:solidFill>
                    <a:schemeClr val="tx2"/>
                  </a:solidFill>
                </a:rPr>
                <a:t>4</a:t>
              </a:r>
              <a:endParaRPr lang="ko-KR" altLang="en-US" sz="3600" b="1" dirty="0">
                <a:solidFill>
                  <a:schemeClr val="tx2"/>
                </a:solidFill>
              </a:endParaRPr>
            </a:p>
          </p:txBody>
        </p:sp>
      </p:grpSp>
      <p:sp>
        <p:nvSpPr>
          <p:cNvPr id="35" name="TextBox 15">
            <a:extLst>
              <a:ext uri="{FF2B5EF4-FFF2-40B4-BE49-F238E27FC236}">
                <a16:creationId xmlns:a16="http://schemas.microsoft.com/office/drawing/2014/main" id="{BD38596E-E39A-4FFD-91AF-03769A23A78C}"/>
              </a:ext>
            </a:extLst>
          </p:cNvPr>
          <p:cNvSpPr txBox="1"/>
          <p:nvPr/>
        </p:nvSpPr>
        <p:spPr>
          <a:xfrm>
            <a:off x="9050098" y="4435135"/>
            <a:ext cx="2396892" cy="1569660"/>
          </a:xfrm>
          <a:prstGeom prst="rect">
            <a:avLst/>
          </a:prstGeom>
          <a:noFill/>
        </p:spPr>
        <p:txBody>
          <a:bodyPr wrap="square" rtlCol="0">
            <a:spAutoFit/>
          </a:bodyPr>
          <a:lstStyle/>
          <a:p>
            <a:pPr algn="ctr"/>
            <a:r>
              <a:rPr lang="en-US" altLang="ko-KR" sz="1200" dirty="0">
                <a:solidFill>
                  <a:schemeClr val="tx1">
                    <a:lumMod val="75000"/>
                    <a:lumOff val="25000"/>
                  </a:schemeClr>
                </a:solidFill>
              </a:rPr>
              <a:t>Get a modern PowerPoint  Presentation that is beautifully designed. I hope and I believe that this Template will your Time, Money and Reputation. Easy to change colors, photos and Text.</a:t>
            </a:r>
            <a:r>
              <a:rPr lang="ko-KR" altLang="en-US" sz="1200" dirty="0">
                <a:solidFill>
                  <a:schemeClr val="tx1">
                    <a:lumMod val="75000"/>
                    <a:lumOff val="25000"/>
                  </a:schemeClr>
                </a:solidFill>
              </a:rPr>
              <a:t> </a:t>
            </a:r>
            <a:r>
              <a:rPr lang="en-US" altLang="ko-KR" sz="1200" dirty="0">
                <a:solidFill>
                  <a:schemeClr val="tx1">
                    <a:lumMod val="75000"/>
                    <a:lumOff val="25000"/>
                  </a:schemeClr>
                </a:solidFill>
              </a:rPr>
              <a:t>You can simply impress your audience. </a:t>
            </a:r>
            <a:endParaRPr lang="ko-KR" altLang="en-US" sz="1200" dirty="0">
              <a:solidFill>
                <a:schemeClr val="tx1">
                  <a:lumMod val="75000"/>
                  <a:lumOff val="25000"/>
                </a:schemeClr>
              </a:solidFill>
            </a:endParaRPr>
          </a:p>
        </p:txBody>
      </p:sp>
    </p:spTree>
    <p:extLst>
      <p:ext uri="{BB962C8B-B14F-4D97-AF65-F5344CB8AC3E}">
        <p14:creationId xmlns:p14="http://schemas.microsoft.com/office/powerpoint/2010/main" val="6240625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prstGeom prst="rect">
            <a:avLst/>
          </a:prstGeom>
        </p:spPr>
        <p:txBody>
          <a:bodyPr/>
          <a:lstStyle/>
          <a:p>
            <a:r>
              <a:rPr lang="en-US" dirty="0"/>
              <a:t>Infographic Style</a:t>
            </a:r>
          </a:p>
        </p:txBody>
      </p:sp>
      <p:sp>
        <p:nvSpPr>
          <p:cNvPr id="3" name="Rectangle 2">
            <a:extLst>
              <a:ext uri="{FF2B5EF4-FFF2-40B4-BE49-F238E27FC236}">
                <a16:creationId xmlns:a16="http://schemas.microsoft.com/office/drawing/2014/main" id="{6B9BC823-D88D-4669-B27A-5ACC811AD7AB}"/>
              </a:ext>
            </a:extLst>
          </p:cNvPr>
          <p:cNvSpPr/>
          <p:nvPr/>
        </p:nvSpPr>
        <p:spPr>
          <a:xfrm>
            <a:off x="0" y="1798233"/>
            <a:ext cx="12192000" cy="210104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aphicFrame>
        <p:nvGraphicFramePr>
          <p:cNvPr id="4" name="Chart 3">
            <a:extLst>
              <a:ext uri="{FF2B5EF4-FFF2-40B4-BE49-F238E27FC236}">
                <a16:creationId xmlns:a16="http://schemas.microsoft.com/office/drawing/2014/main" id="{7FFD4734-AD64-4A71-98BB-384857D8536D}"/>
              </a:ext>
            </a:extLst>
          </p:cNvPr>
          <p:cNvGraphicFramePr/>
          <p:nvPr>
            <p:extLst>
              <p:ext uri="{D42A27DB-BD31-4B8C-83A1-F6EECF244321}">
                <p14:modId xmlns:p14="http://schemas.microsoft.com/office/powerpoint/2010/main" val="3219844522"/>
              </p:ext>
            </p:extLst>
          </p:nvPr>
        </p:nvGraphicFramePr>
        <p:xfrm>
          <a:off x="1363338" y="1866071"/>
          <a:ext cx="1776017" cy="172819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2">
            <a:extLst>
              <a:ext uri="{FF2B5EF4-FFF2-40B4-BE49-F238E27FC236}">
                <a16:creationId xmlns:a16="http://schemas.microsoft.com/office/drawing/2014/main" id="{B1C8343E-7C18-46BA-98CB-54BD700E013B}"/>
              </a:ext>
            </a:extLst>
          </p:cNvPr>
          <p:cNvGraphicFramePr/>
          <p:nvPr>
            <p:extLst>
              <p:ext uri="{D42A27DB-BD31-4B8C-83A1-F6EECF244321}">
                <p14:modId xmlns:p14="http://schemas.microsoft.com/office/powerpoint/2010/main" val="4178274794"/>
              </p:ext>
            </p:extLst>
          </p:nvPr>
        </p:nvGraphicFramePr>
        <p:xfrm>
          <a:off x="3950532" y="1866071"/>
          <a:ext cx="1776017" cy="172819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2">
            <a:extLst>
              <a:ext uri="{FF2B5EF4-FFF2-40B4-BE49-F238E27FC236}">
                <a16:creationId xmlns:a16="http://schemas.microsoft.com/office/drawing/2014/main" id="{EF110B7A-5394-411E-B756-58FB0BE58CFE}"/>
              </a:ext>
            </a:extLst>
          </p:cNvPr>
          <p:cNvGraphicFramePr/>
          <p:nvPr>
            <p:extLst>
              <p:ext uri="{D42A27DB-BD31-4B8C-83A1-F6EECF244321}">
                <p14:modId xmlns:p14="http://schemas.microsoft.com/office/powerpoint/2010/main" val="1877016256"/>
              </p:ext>
            </p:extLst>
          </p:nvPr>
        </p:nvGraphicFramePr>
        <p:xfrm>
          <a:off x="6537726" y="1866071"/>
          <a:ext cx="1776017" cy="172819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2">
            <a:extLst>
              <a:ext uri="{FF2B5EF4-FFF2-40B4-BE49-F238E27FC236}">
                <a16:creationId xmlns:a16="http://schemas.microsoft.com/office/drawing/2014/main" id="{62A6B503-5F61-4B61-A9D6-F7B155EA0C3F}"/>
              </a:ext>
            </a:extLst>
          </p:cNvPr>
          <p:cNvGraphicFramePr/>
          <p:nvPr>
            <p:extLst>
              <p:ext uri="{D42A27DB-BD31-4B8C-83A1-F6EECF244321}">
                <p14:modId xmlns:p14="http://schemas.microsoft.com/office/powerpoint/2010/main" val="2595732165"/>
              </p:ext>
            </p:extLst>
          </p:nvPr>
        </p:nvGraphicFramePr>
        <p:xfrm>
          <a:off x="9124919" y="1866071"/>
          <a:ext cx="1776017" cy="1728192"/>
        </p:xfrm>
        <a:graphic>
          <a:graphicData uri="http://schemas.openxmlformats.org/drawingml/2006/chart">
            <c:chart xmlns:c="http://schemas.openxmlformats.org/drawingml/2006/chart" xmlns:r="http://schemas.openxmlformats.org/officeDocument/2006/relationships" r:id="rId5"/>
          </a:graphicData>
        </a:graphic>
      </p:graphicFrame>
      <p:grpSp>
        <p:nvGrpSpPr>
          <p:cNvPr id="8" name="Group 7">
            <a:extLst>
              <a:ext uri="{FF2B5EF4-FFF2-40B4-BE49-F238E27FC236}">
                <a16:creationId xmlns:a16="http://schemas.microsoft.com/office/drawing/2014/main" id="{1F260A93-88D5-438A-AA0A-8C02D5974273}"/>
              </a:ext>
            </a:extLst>
          </p:cNvPr>
          <p:cNvGrpSpPr/>
          <p:nvPr/>
        </p:nvGrpSpPr>
        <p:grpSpPr>
          <a:xfrm>
            <a:off x="920929" y="4323845"/>
            <a:ext cx="10359751" cy="216024"/>
            <a:chOff x="-429947" y="3284984"/>
            <a:chExt cx="10359751" cy="216024"/>
          </a:xfrm>
          <a:solidFill>
            <a:schemeClr val="accent5"/>
          </a:solidFill>
        </p:grpSpPr>
        <p:sp>
          <p:nvSpPr>
            <p:cNvPr id="9" name="Right Arrow 12">
              <a:extLst>
                <a:ext uri="{FF2B5EF4-FFF2-40B4-BE49-F238E27FC236}">
                  <a16:creationId xmlns:a16="http://schemas.microsoft.com/office/drawing/2014/main" id="{CC0180BD-3002-4EC3-8B55-E300876D9C1C}"/>
                </a:ext>
              </a:extLst>
            </p:cNvPr>
            <p:cNvSpPr/>
            <p:nvPr/>
          </p:nvSpPr>
          <p:spPr>
            <a:xfrm>
              <a:off x="-260984" y="3284984"/>
              <a:ext cx="10190788" cy="216024"/>
            </a:xfrm>
            <a:prstGeom prst="rightArrow">
              <a:avLst>
                <a:gd name="adj1" fmla="val 45068"/>
                <a:gd name="adj2" fmla="val 922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 name="Oval 9">
              <a:extLst>
                <a:ext uri="{FF2B5EF4-FFF2-40B4-BE49-F238E27FC236}">
                  <a16:creationId xmlns:a16="http://schemas.microsoft.com/office/drawing/2014/main" id="{475E4121-2008-4896-B989-AEA71606EBB8}"/>
                </a:ext>
              </a:extLst>
            </p:cNvPr>
            <p:cNvSpPr/>
            <p:nvPr/>
          </p:nvSpPr>
          <p:spPr>
            <a:xfrm>
              <a:off x="-429947" y="3284984"/>
              <a:ext cx="216024" cy="2160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11" name="Rectangle 29">
            <a:extLst>
              <a:ext uri="{FF2B5EF4-FFF2-40B4-BE49-F238E27FC236}">
                <a16:creationId xmlns:a16="http://schemas.microsoft.com/office/drawing/2014/main" id="{D8726E58-F213-4B3D-9FBD-60899C26C85E}"/>
              </a:ext>
            </a:extLst>
          </p:cNvPr>
          <p:cNvSpPr/>
          <p:nvPr/>
        </p:nvSpPr>
        <p:spPr>
          <a:xfrm rot="10800000">
            <a:off x="1390877" y="3613314"/>
            <a:ext cx="1720936" cy="561182"/>
          </a:xfrm>
          <a:custGeom>
            <a:avLst/>
            <a:gdLst/>
            <a:ahLst/>
            <a:cxnLst/>
            <a:rect l="l" t="t" r="r" b="b"/>
            <a:pathLst>
              <a:path w="1574677" h="561182">
                <a:moveTo>
                  <a:pt x="0" y="0"/>
                </a:moveTo>
                <a:lnTo>
                  <a:pt x="1574677" y="0"/>
                </a:lnTo>
                <a:lnTo>
                  <a:pt x="1574677" y="360040"/>
                </a:lnTo>
                <a:lnTo>
                  <a:pt x="887910" y="360040"/>
                </a:lnTo>
                <a:lnTo>
                  <a:pt x="787339" y="561182"/>
                </a:lnTo>
                <a:lnTo>
                  <a:pt x="686768" y="360040"/>
                </a:lnTo>
                <a:lnTo>
                  <a:pt x="0" y="36004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2" name="TextBox 11">
            <a:extLst>
              <a:ext uri="{FF2B5EF4-FFF2-40B4-BE49-F238E27FC236}">
                <a16:creationId xmlns:a16="http://schemas.microsoft.com/office/drawing/2014/main" id="{609C861C-FDA7-4B62-AF46-3FA6C77ACF06}"/>
              </a:ext>
            </a:extLst>
          </p:cNvPr>
          <p:cNvSpPr txBox="1"/>
          <p:nvPr/>
        </p:nvSpPr>
        <p:spPr>
          <a:xfrm>
            <a:off x="1624520" y="3805525"/>
            <a:ext cx="1253654" cy="338554"/>
          </a:xfrm>
          <a:prstGeom prst="rect">
            <a:avLst/>
          </a:prstGeom>
          <a:noFill/>
        </p:spPr>
        <p:txBody>
          <a:bodyPr wrap="square" rtlCol="0" anchor="ctr">
            <a:spAutoFit/>
          </a:bodyPr>
          <a:lstStyle/>
          <a:p>
            <a:pPr algn="ctr"/>
            <a:r>
              <a:rPr lang="en-US" altLang="ko-KR" sz="1600" b="1" dirty="0">
                <a:solidFill>
                  <a:schemeClr val="bg1"/>
                </a:solidFill>
              </a:rPr>
              <a:t>Contents</a:t>
            </a:r>
            <a:endParaRPr lang="ko-KR" altLang="en-US" sz="1600" b="1" dirty="0">
              <a:solidFill>
                <a:schemeClr val="bg1"/>
              </a:solidFill>
            </a:endParaRPr>
          </a:p>
        </p:txBody>
      </p:sp>
      <p:sp>
        <p:nvSpPr>
          <p:cNvPr id="13" name="Rectangle 29">
            <a:extLst>
              <a:ext uri="{FF2B5EF4-FFF2-40B4-BE49-F238E27FC236}">
                <a16:creationId xmlns:a16="http://schemas.microsoft.com/office/drawing/2014/main" id="{8AB90FEA-7EEA-4D74-894A-420498AA164E}"/>
              </a:ext>
            </a:extLst>
          </p:cNvPr>
          <p:cNvSpPr/>
          <p:nvPr/>
        </p:nvSpPr>
        <p:spPr>
          <a:xfrm rot="10800000">
            <a:off x="3978071" y="3613314"/>
            <a:ext cx="1720936" cy="561182"/>
          </a:xfrm>
          <a:custGeom>
            <a:avLst/>
            <a:gdLst/>
            <a:ahLst/>
            <a:cxnLst/>
            <a:rect l="l" t="t" r="r" b="b"/>
            <a:pathLst>
              <a:path w="1574677" h="561182">
                <a:moveTo>
                  <a:pt x="0" y="0"/>
                </a:moveTo>
                <a:lnTo>
                  <a:pt x="1574677" y="0"/>
                </a:lnTo>
                <a:lnTo>
                  <a:pt x="1574677" y="360040"/>
                </a:lnTo>
                <a:lnTo>
                  <a:pt x="887910" y="360040"/>
                </a:lnTo>
                <a:lnTo>
                  <a:pt x="787339" y="561182"/>
                </a:lnTo>
                <a:lnTo>
                  <a:pt x="686768" y="360040"/>
                </a:lnTo>
                <a:lnTo>
                  <a:pt x="0" y="36004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 name="TextBox 13">
            <a:extLst>
              <a:ext uri="{FF2B5EF4-FFF2-40B4-BE49-F238E27FC236}">
                <a16:creationId xmlns:a16="http://schemas.microsoft.com/office/drawing/2014/main" id="{263FB0CE-3C0D-4093-9119-37692638AF3E}"/>
              </a:ext>
            </a:extLst>
          </p:cNvPr>
          <p:cNvSpPr txBox="1"/>
          <p:nvPr/>
        </p:nvSpPr>
        <p:spPr>
          <a:xfrm>
            <a:off x="4211714" y="3805525"/>
            <a:ext cx="1253654" cy="338554"/>
          </a:xfrm>
          <a:prstGeom prst="rect">
            <a:avLst/>
          </a:prstGeom>
          <a:noFill/>
        </p:spPr>
        <p:txBody>
          <a:bodyPr wrap="square" rtlCol="0" anchor="ctr">
            <a:spAutoFit/>
          </a:bodyPr>
          <a:lstStyle/>
          <a:p>
            <a:pPr algn="ctr"/>
            <a:r>
              <a:rPr lang="en-US" altLang="ko-KR" sz="1600" b="1" dirty="0">
                <a:solidFill>
                  <a:schemeClr val="bg1"/>
                </a:solidFill>
              </a:rPr>
              <a:t>Contents</a:t>
            </a:r>
            <a:endParaRPr lang="ko-KR" altLang="en-US" sz="1600" b="1" dirty="0">
              <a:solidFill>
                <a:schemeClr val="bg1"/>
              </a:solidFill>
            </a:endParaRPr>
          </a:p>
        </p:txBody>
      </p:sp>
      <p:sp>
        <p:nvSpPr>
          <p:cNvPr id="15" name="Rectangle 29">
            <a:extLst>
              <a:ext uri="{FF2B5EF4-FFF2-40B4-BE49-F238E27FC236}">
                <a16:creationId xmlns:a16="http://schemas.microsoft.com/office/drawing/2014/main" id="{EFF0A104-B561-435C-8040-9E7EFC9FB71A}"/>
              </a:ext>
            </a:extLst>
          </p:cNvPr>
          <p:cNvSpPr/>
          <p:nvPr/>
        </p:nvSpPr>
        <p:spPr>
          <a:xfrm rot="10800000">
            <a:off x="6565265" y="3613314"/>
            <a:ext cx="1720936" cy="561182"/>
          </a:xfrm>
          <a:custGeom>
            <a:avLst/>
            <a:gdLst/>
            <a:ahLst/>
            <a:cxnLst/>
            <a:rect l="l" t="t" r="r" b="b"/>
            <a:pathLst>
              <a:path w="1574677" h="561182">
                <a:moveTo>
                  <a:pt x="0" y="0"/>
                </a:moveTo>
                <a:lnTo>
                  <a:pt x="1574677" y="0"/>
                </a:lnTo>
                <a:lnTo>
                  <a:pt x="1574677" y="360040"/>
                </a:lnTo>
                <a:lnTo>
                  <a:pt x="887910" y="360040"/>
                </a:lnTo>
                <a:lnTo>
                  <a:pt x="787339" y="561182"/>
                </a:lnTo>
                <a:lnTo>
                  <a:pt x="686768" y="360040"/>
                </a:lnTo>
                <a:lnTo>
                  <a:pt x="0" y="36004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6" name="TextBox 15">
            <a:extLst>
              <a:ext uri="{FF2B5EF4-FFF2-40B4-BE49-F238E27FC236}">
                <a16:creationId xmlns:a16="http://schemas.microsoft.com/office/drawing/2014/main" id="{2E429EBE-4C22-4A00-87F6-E74BD8690E9A}"/>
              </a:ext>
            </a:extLst>
          </p:cNvPr>
          <p:cNvSpPr txBox="1"/>
          <p:nvPr/>
        </p:nvSpPr>
        <p:spPr>
          <a:xfrm>
            <a:off x="6798908" y="3805525"/>
            <a:ext cx="1253654" cy="338554"/>
          </a:xfrm>
          <a:prstGeom prst="rect">
            <a:avLst/>
          </a:prstGeom>
          <a:noFill/>
        </p:spPr>
        <p:txBody>
          <a:bodyPr wrap="square" rtlCol="0" anchor="ctr">
            <a:spAutoFit/>
          </a:bodyPr>
          <a:lstStyle/>
          <a:p>
            <a:pPr algn="ctr"/>
            <a:r>
              <a:rPr lang="en-US" altLang="ko-KR" sz="1600" b="1" dirty="0">
                <a:solidFill>
                  <a:schemeClr val="bg1"/>
                </a:solidFill>
              </a:rPr>
              <a:t>Contents</a:t>
            </a:r>
            <a:endParaRPr lang="ko-KR" altLang="en-US" sz="1600" b="1" dirty="0">
              <a:solidFill>
                <a:schemeClr val="bg1"/>
              </a:solidFill>
            </a:endParaRPr>
          </a:p>
        </p:txBody>
      </p:sp>
      <p:sp>
        <p:nvSpPr>
          <p:cNvPr id="17" name="Rectangle 29">
            <a:extLst>
              <a:ext uri="{FF2B5EF4-FFF2-40B4-BE49-F238E27FC236}">
                <a16:creationId xmlns:a16="http://schemas.microsoft.com/office/drawing/2014/main" id="{B87EA079-73FF-4F83-B6D0-2214DABE3390}"/>
              </a:ext>
            </a:extLst>
          </p:cNvPr>
          <p:cNvSpPr/>
          <p:nvPr/>
        </p:nvSpPr>
        <p:spPr>
          <a:xfrm rot="10800000">
            <a:off x="9152458" y="3613314"/>
            <a:ext cx="1720936" cy="561182"/>
          </a:xfrm>
          <a:custGeom>
            <a:avLst/>
            <a:gdLst/>
            <a:ahLst/>
            <a:cxnLst/>
            <a:rect l="l" t="t" r="r" b="b"/>
            <a:pathLst>
              <a:path w="1574677" h="561182">
                <a:moveTo>
                  <a:pt x="0" y="0"/>
                </a:moveTo>
                <a:lnTo>
                  <a:pt x="1574677" y="0"/>
                </a:lnTo>
                <a:lnTo>
                  <a:pt x="1574677" y="360040"/>
                </a:lnTo>
                <a:lnTo>
                  <a:pt x="887910" y="360040"/>
                </a:lnTo>
                <a:lnTo>
                  <a:pt x="787339" y="561182"/>
                </a:lnTo>
                <a:lnTo>
                  <a:pt x="686768" y="360040"/>
                </a:lnTo>
                <a:lnTo>
                  <a:pt x="0" y="36004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8" name="TextBox 17">
            <a:extLst>
              <a:ext uri="{FF2B5EF4-FFF2-40B4-BE49-F238E27FC236}">
                <a16:creationId xmlns:a16="http://schemas.microsoft.com/office/drawing/2014/main" id="{6EE1E1D6-30F5-4025-846F-7A4878AD40D3}"/>
              </a:ext>
            </a:extLst>
          </p:cNvPr>
          <p:cNvSpPr txBox="1"/>
          <p:nvPr/>
        </p:nvSpPr>
        <p:spPr>
          <a:xfrm>
            <a:off x="9386100" y="3805525"/>
            <a:ext cx="1253654" cy="338554"/>
          </a:xfrm>
          <a:prstGeom prst="rect">
            <a:avLst/>
          </a:prstGeom>
          <a:noFill/>
        </p:spPr>
        <p:txBody>
          <a:bodyPr wrap="square" rtlCol="0" anchor="ctr">
            <a:spAutoFit/>
          </a:bodyPr>
          <a:lstStyle/>
          <a:p>
            <a:pPr algn="ctr"/>
            <a:r>
              <a:rPr lang="en-US" altLang="ko-KR" sz="1600" b="1" dirty="0">
                <a:solidFill>
                  <a:schemeClr val="bg1"/>
                </a:solidFill>
              </a:rPr>
              <a:t>Contents</a:t>
            </a:r>
            <a:endParaRPr lang="ko-KR" altLang="en-US" sz="1600" b="1" dirty="0">
              <a:solidFill>
                <a:schemeClr val="bg1"/>
              </a:solidFill>
            </a:endParaRPr>
          </a:p>
        </p:txBody>
      </p:sp>
      <p:grpSp>
        <p:nvGrpSpPr>
          <p:cNvPr id="19" name="그룹 4">
            <a:extLst>
              <a:ext uri="{FF2B5EF4-FFF2-40B4-BE49-F238E27FC236}">
                <a16:creationId xmlns:a16="http://schemas.microsoft.com/office/drawing/2014/main" id="{D663CFB0-C459-47D4-B61D-51AD7494DEF9}"/>
              </a:ext>
            </a:extLst>
          </p:cNvPr>
          <p:cNvGrpSpPr/>
          <p:nvPr/>
        </p:nvGrpSpPr>
        <p:grpSpPr>
          <a:xfrm>
            <a:off x="1390877" y="4933242"/>
            <a:ext cx="1720936" cy="1288837"/>
            <a:chOff x="818058" y="4693898"/>
            <a:chExt cx="1720936" cy="1288837"/>
          </a:xfrm>
        </p:grpSpPr>
        <p:sp>
          <p:nvSpPr>
            <p:cNvPr id="20" name="TextBox 19">
              <a:extLst>
                <a:ext uri="{FF2B5EF4-FFF2-40B4-BE49-F238E27FC236}">
                  <a16:creationId xmlns:a16="http://schemas.microsoft.com/office/drawing/2014/main" id="{A83E26BF-7F31-4359-8DE0-2D80187AD8DF}"/>
                </a:ext>
              </a:extLst>
            </p:cNvPr>
            <p:cNvSpPr txBox="1"/>
            <p:nvPr/>
          </p:nvSpPr>
          <p:spPr>
            <a:xfrm>
              <a:off x="818190" y="4693898"/>
              <a:ext cx="1720804" cy="307777"/>
            </a:xfrm>
            <a:prstGeom prst="rect">
              <a:avLst/>
            </a:prstGeom>
            <a:noFill/>
          </p:spPr>
          <p:txBody>
            <a:bodyPr wrap="square" rtlCol="0" anchor="ctr">
              <a:spAutoFit/>
            </a:bodyPr>
            <a:lstStyle/>
            <a:p>
              <a:r>
                <a:rPr lang="en-US" altLang="ko-KR" sz="1400" b="1" dirty="0">
                  <a:solidFill>
                    <a:schemeClr val="tx1">
                      <a:lumMod val="75000"/>
                      <a:lumOff val="25000"/>
                    </a:schemeClr>
                  </a:solidFill>
                </a:rPr>
                <a:t>Content  Here</a:t>
              </a:r>
              <a:endParaRPr lang="ko-KR" altLang="en-US" sz="1400" b="1" dirty="0">
                <a:solidFill>
                  <a:schemeClr val="tx1">
                    <a:lumMod val="75000"/>
                    <a:lumOff val="25000"/>
                  </a:schemeClr>
                </a:solidFill>
              </a:endParaRPr>
            </a:p>
          </p:txBody>
        </p:sp>
        <p:sp>
          <p:nvSpPr>
            <p:cNvPr id="21" name="TextBox 20">
              <a:extLst>
                <a:ext uri="{FF2B5EF4-FFF2-40B4-BE49-F238E27FC236}">
                  <a16:creationId xmlns:a16="http://schemas.microsoft.com/office/drawing/2014/main" id="{7854CAB5-5229-43B2-A7EA-34A1E20390FA}"/>
                </a:ext>
              </a:extLst>
            </p:cNvPr>
            <p:cNvSpPr txBox="1"/>
            <p:nvPr/>
          </p:nvSpPr>
          <p:spPr>
            <a:xfrm>
              <a:off x="818058" y="4967072"/>
              <a:ext cx="1711279" cy="1015663"/>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a:t>
              </a:r>
              <a:endParaRPr lang="en-US" altLang="ko-KR" sz="1200" dirty="0">
                <a:solidFill>
                  <a:schemeClr val="tx1">
                    <a:lumMod val="75000"/>
                    <a:lumOff val="25000"/>
                  </a:schemeClr>
                </a:solidFill>
              </a:endParaRPr>
            </a:p>
          </p:txBody>
        </p:sp>
      </p:grpSp>
      <p:sp>
        <p:nvSpPr>
          <p:cNvPr id="22" name="TextBox 21">
            <a:extLst>
              <a:ext uri="{FF2B5EF4-FFF2-40B4-BE49-F238E27FC236}">
                <a16:creationId xmlns:a16="http://schemas.microsoft.com/office/drawing/2014/main" id="{65ECFA5C-D38B-4DAC-A4FA-6523CAF34D35}"/>
              </a:ext>
            </a:extLst>
          </p:cNvPr>
          <p:cNvSpPr txBox="1"/>
          <p:nvPr/>
        </p:nvSpPr>
        <p:spPr>
          <a:xfrm>
            <a:off x="1390943" y="4572492"/>
            <a:ext cx="1720804" cy="400110"/>
          </a:xfrm>
          <a:prstGeom prst="rect">
            <a:avLst/>
          </a:prstGeom>
          <a:noFill/>
        </p:spPr>
        <p:txBody>
          <a:bodyPr wrap="square" rtlCol="0" anchor="ctr">
            <a:spAutoFit/>
          </a:bodyPr>
          <a:lstStyle/>
          <a:p>
            <a:r>
              <a:rPr lang="en-US" altLang="ko-KR" sz="2000" b="1" dirty="0">
                <a:solidFill>
                  <a:schemeClr val="accent1"/>
                </a:solidFill>
              </a:rPr>
              <a:t>30%</a:t>
            </a:r>
          </a:p>
        </p:txBody>
      </p:sp>
      <p:grpSp>
        <p:nvGrpSpPr>
          <p:cNvPr id="23" name="그룹 5">
            <a:extLst>
              <a:ext uri="{FF2B5EF4-FFF2-40B4-BE49-F238E27FC236}">
                <a16:creationId xmlns:a16="http://schemas.microsoft.com/office/drawing/2014/main" id="{515273FC-7D9D-48BD-820A-4548771394C7}"/>
              </a:ext>
            </a:extLst>
          </p:cNvPr>
          <p:cNvGrpSpPr/>
          <p:nvPr/>
        </p:nvGrpSpPr>
        <p:grpSpPr>
          <a:xfrm>
            <a:off x="3978071" y="4933242"/>
            <a:ext cx="1720936" cy="1288837"/>
            <a:chOff x="2743225" y="4693897"/>
            <a:chExt cx="1720936" cy="1288837"/>
          </a:xfrm>
        </p:grpSpPr>
        <p:sp>
          <p:nvSpPr>
            <p:cNvPr id="24" name="TextBox 23">
              <a:extLst>
                <a:ext uri="{FF2B5EF4-FFF2-40B4-BE49-F238E27FC236}">
                  <a16:creationId xmlns:a16="http://schemas.microsoft.com/office/drawing/2014/main" id="{C13E39FC-1D67-4D3B-B601-D9DD572044B0}"/>
                </a:ext>
              </a:extLst>
            </p:cNvPr>
            <p:cNvSpPr txBox="1"/>
            <p:nvPr/>
          </p:nvSpPr>
          <p:spPr>
            <a:xfrm>
              <a:off x="2743357" y="4693897"/>
              <a:ext cx="1720804" cy="307777"/>
            </a:xfrm>
            <a:prstGeom prst="rect">
              <a:avLst/>
            </a:prstGeom>
            <a:noFill/>
          </p:spPr>
          <p:txBody>
            <a:bodyPr wrap="square" rtlCol="0" anchor="ctr">
              <a:spAutoFit/>
            </a:bodyPr>
            <a:lstStyle/>
            <a:p>
              <a:r>
                <a:rPr lang="en-US" altLang="ko-KR" sz="1400" b="1" dirty="0">
                  <a:solidFill>
                    <a:schemeClr val="tx1">
                      <a:lumMod val="75000"/>
                      <a:lumOff val="25000"/>
                    </a:schemeClr>
                  </a:solidFill>
                </a:rPr>
                <a:t>Content  Here</a:t>
              </a:r>
              <a:endParaRPr lang="ko-KR" altLang="en-US" sz="1400" b="1" dirty="0">
                <a:solidFill>
                  <a:schemeClr val="tx1">
                    <a:lumMod val="75000"/>
                    <a:lumOff val="25000"/>
                  </a:schemeClr>
                </a:solidFill>
              </a:endParaRPr>
            </a:p>
          </p:txBody>
        </p:sp>
        <p:sp>
          <p:nvSpPr>
            <p:cNvPr id="25" name="TextBox 24">
              <a:extLst>
                <a:ext uri="{FF2B5EF4-FFF2-40B4-BE49-F238E27FC236}">
                  <a16:creationId xmlns:a16="http://schemas.microsoft.com/office/drawing/2014/main" id="{4B0D130A-1213-47A9-A276-414441D2ADF2}"/>
                </a:ext>
              </a:extLst>
            </p:cNvPr>
            <p:cNvSpPr txBox="1"/>
            <p:nvPr/>
          </p:nvSpPr>
          <p:spPr>
            <a:xfrm>
              <a:off x="2743225" y="4967071"/>
              <a:ext cx="1711279" cy="1015663"/>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a:t>
              </a:r>
              <a:endParaRPr lang="en-US" altLang="ko-KR" sz="1200" dirty="0">
                <a:solidFill>
                  <a:schemeClr val="tx1">
                    <a:lumMod val="75000"/>
                    <a:lumOff val="25000"/>
                  </a:schemeClr>
                </a:solidFill>
              </a:endParaRPr>
            </a:p>
          </p:txBody>
        </p:sp>
      </p:grpSp>
      <p:sp>
        <p:nvSpPr>
          <p:cNvPr id="26" name="TextBox 25">
            <a:extLst>
              <a:ext uri="{FF2B5EF4-FFF2-40B4-BE49-F238E27FC236}">
                <a16:creationId xmlns:a16="http://schemas.microsoft.com/office/drawing/2014/main" id="{663F1E5E-68B6-48A9-99E2-1FAE8E953936}"/>
              </a:ext>
            </a:extLst>
          </p:cNvPr>
          <p:cNvSpPr txBox="1"/>
          <p:nvPr/>
        </p:nvSpPr>
        <p:spPr>
          <a:xfrm>
            <a:off x="3978137" y="4572492"/>
            <a:ext cx="1720804" cy="400110"/>
          </a:xfrm>
          <a:prstGeom prst="rect">
            <a:avLst/>
          </a:prstGeom>
          <a:noFill/>
        </p:spPr>
        <p:txBody>
          <a:bodyPr wrap="square" rtlCol="0" anchor="ctr">
            <a:spAutoFit/>
          </a:bodyPr>
          <a:lstStyle/>
          <a:p>
            <a:r>
              <a:rPr lang="en-US" altLang="ko-KR" sz="2000" b="1" dirty="0">
                <a:solidFill>
                  <a:schemeClr val="accent2"/>
                </a:solidFill>
              </a:rPr>
              <a:t>60%</a:t>
            </a:r>
          </a:p>
        </p:txBody>
      </p:sp>
      <p:grpSp>
        <p:nvGrpSpPr>
          <p:cNvPr id="27" name="그룹 6">
            <a:extLst>
              <a:ext uri="{FF2B5EF4-FFF2-40B4-BE49-F238E27FC236}">
                <a16:creationId xmlns:a16="http://schemas.microsoft.com/office/drawing/2014/main" id="{50A59434-6BA0-4DB7-B50C-8C18916BDF08}"/>
              </a:ext>
            </a:extLst>
          </p:cNvPr>
          <p:cNvGrpSpPr/>
          <p:nvPr/>
        </p:nvGrpSpPr>
        <p:grpSpPr>
          <a:xfrm>
            <a:off x="6565265" y="4933242"/>
            <a:ext cx="1720936" cy="1288837"/>
            <a:chOff x="4773167" y="4693896"/>
            <a:chExt cx="1720936" cy="1288837"/>
          </a:xfrm>
        </p:grpSpPr>
        <p:sp>
          <p:nvSpPr>
            <p:cNvPr id="28" name="TextBox 27">
              <a:extLst>
                <a:ext uri="{FF2B5EF4-FFF2-40B4-BE49-F238E27FC236}">
                  <a16:creationId xmlns:a16="http://schemas.microsoft.com/office/drawing/2014/main" id="{752601ED-8806-49E4-9E83-E4B5C43B3558}"/>
                </a:ext>
              </a:extLst>
            </p:cNvPr>
            <p:cNvSpPr txBox="1"/>
            <p:nvPr/>
          </p:nvSpPr>
          <p:spPr>
            <a:xfrm>
              <a:off x="4773299" y="4693896"/>
              <a:ext cx="1720804" cy="307777"/>
            </a:xfrm>
            <a:prstGeom prst="rect">
              <a:avLst/>
            </a:prstGeom>
            <a:noFill/>
          </p:spPr>
          <p:txBody>
            <a:bodyPr wrap="square" rtlCol="0" anchor="ctr">
              <a:spAutoFit/>
            </a:bodyPr>
            <a:lstStyle/>
            <a:p>
              <a:r>
                <a:rPr lang="en-US" altLang="ko-KR" sz="1400" b="1" dirty="0">
                  <a:solidFill>
                    <a:schemeClr val="tx1">
                      <a:lumMod val="75000"/>
                      <a:lumOff val="25000"/>
                    </a:schemeClr>
                  </a:solidFill>
                </a:rPr>
                <a:t>Content  Here</a:t>
              </a:r>
              <a:endParaRPr lang="ko-KR" altLang="en-US" sz="1400" b="1" dirty="0">
                <a:solidFill>
                  <a:schemeClr val="tx1">
                    <a:lumMod val="75000"/>
                    <a:lumOff val="25000"/>
                  </a:schemeClr>
                </a:solidFill>
              </a:endParaRPr>
            </a:p>
          </p:txBody>
        </p:sp>
        <p:sp>
          <p:nvSpPr>
            <p:cNvPr id="29" name="TextBox 28">
              <a:extLst>
                <a:ext uri="{FF2B5EF4-FFF2-40B4-BE49-F238E27FC236}">
                  <a16:creationId xmlns:a16="http://schemas.microsoft.com/office/drawing/2014/main" id="{BA4EA7EE-B6DC-4E64-BE74-D6ECDFB56F87}"/>
                </a:ext>
              </a:extLst>
            </p:cNvPr>
            <p:cNvSpPr txBox="1"/>
            <p:nvPr/>
          </p:nvSpPr>
          <p:spPr>
            <a:xfrm>
              <a:off x="4773167" y="4967070"/>
              <a:ext cx="1711279" cy="1015663"/>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a:t>
              </a:r>
              <a:endParaRPr lang="en-US" altLang="ko-KR" sz="1200" dirty="0">
                <a:solidFill>
                  <a:schemeClr val="tx1">
                    <a:lumMod val="75000"/>
                    <a:lumOff val="25000"/>
                  </a:schemeClr>
                </a:solidFill>
              </a:endParaRPr>
            </a:p>
          </p:txBody>
        </p:sp>
      </p:grpSp>
      <p:sp>
        <p:nvSpPr>
          <p:cNvPr id="30" name="TextBox 29">
            <a:extLst>
              <a:ext uri="{FF2B5EF4-FFF2-40B4-BE49-F238E27FC236}">
                <a16:creationId xmlns:a16="http://schemas.microsoft.com/office/drawing/2014/main" id="{0A7CB532-0F0A-478D-BD12-A7BE83602005}"/>
              </a:ext>
            </a:extLst>
          </p:cNvPr>
          <p:cNvSpPr txBox="1"/>
          <p:nvPr/>
        </p:nvSpPr>
        <p:spPr>
          <a:xfrm>
            <a:off x="6565331" y="4572492"/>
            <a:ext cx="1720804" cy="400110"/>
          </a:xfrm>
          <a:prstGeom prst="rect">
            <a:avLst/>
          </a:prstGeom>
          <a:noFill/>
        </p:spPr>
        <p:txBody>
          <a:bodyPr wrap="square" rtlCol="0" anchor="ctr">
            <a:spAutoFit/>
          </a:bodyPr>
          <a:lstStyle/>
          <a:p>
            <a:r>
              <a:rPr lang="en-US" altLang="ko-KR" sz="2000" b="1" dirty="0">
                <a:solidFill>
                  <a:schemeClr val="accent3"/>
                </a:solidFill>
              </a:rPr>
              <a:t>60%</a:t>
            </a:r>
          </a:p>
        </p:txBody>
      </p:sp>
      <p:grpSp>
        <p:nvGrpSpPr>
          <p:cNvPr id="31" name="그룹 7">
            <a:extLst>
              <a:ext uri="{FF2B5EF4-FFF2-40B4-BE49-F238E27FC236}">
                <a16:creationId xmlns:a16="http://schemas.microsoft.com/office/drawing/2014/main" id="{53BE9245-B894-4DBC-89E9-6333025B7065}"/>
              </a:ext>
            </a:extLst>
          </p:cNvPr>
          <p:cNvGrpSpPr/>
          <p:nvPr/>
        </p:nvGrpSpPr>
        <p:grpSpPr>
          <a:xfrm>
            <a:off x="9152458" y="4933242"/>
            <a:ext cx="1720936" cy="1288837"/>
            <a:chOff x="6803109" y="4693895"/>
            <a:chExt cx="1720936" cy="1288837"/>
          </a:xfrm>
        </p:grpSpPr>
        <p:sp>
          <p:nvSpPr>
            <p:cNvPr id="32" name="TextBox 31">
              <a:extLst>
                <a:ext uri="{FF2B5EF4-FFF2-40B4-BE49-F238E27FC236}">
                  <a16:creationId xmlns:a16="http://schemas.microsoft.com/office/drawing/2014/main" id="{3263EC92-92C4-4D63-BE96-34A4C780639E}"/>
                </a:ext>
              </a:extLst>
            </p:cNvPr>
            <p:cNvSpPr txBox="1"/>
            <p:nvPr/>
          </p:nvSpPr>
          <p:spPr>
            <a:xfrm>
              <a:off x="6803241" y="4693895"/>
              <a:ext cx="1720804" cy="307777"/>
            </a:xfrm>
            <a:prstGeom prst="rect">
              <a:avLst/>
            </a:prstGeom>
            <a:noFill/>
          </p:spPr>
          <p:txBody>
            <a:bodyPr wrap="square" rtlCol="0" anchor="ctr">
              <a:spAutoFit/>
            </a:bodyPr>
            <a:lstStyle/>
            <a:p>
              <a:r>
                <a:rPr lang="en-US" altLang="ko-KR" sz="1400" b="1" dirty="0">
                  <a:solidFill>
                    <a:schemeClr val="tx1">
                      <a:lumMod val="75000"/>
                      <a:lumOff val="25000"/>
                    </a:schemeClr>
                  </a:solidFill>
                </a:rPr>
                <a:t>Content  Here</a:t>
              </a:r>
              <a:endParaRPr lang="ko-KR" altLang="en-US" sz="1400" b="1" dirty="0">
                <a:solidFill>
                  <a:schemeClr val="tx1">
                    <a:lumMod val="75000"/>
                    <a:lumOff val="25000"/>
                  </a:schemeClr>
                </a:solidFill>
              </a:endParaRPr>
            </a:p>
          </p:txBody>
        </p:sp>
        <p:sp>
          <p:nvSpPr>
            <p:cNvPr id="33" name="TextBox 32">
              <a:extLst>
                <a:ext uri="{FF2B5EF4-FFF2-40B4-BE49-F238E27FC236}">
                  <a16:creationId xmlns:a16="http://schemas.microsoft.com/office/drawing/2014/main" id="{C8E1BB44-CE93-4AF5-B727-416FFB206743}"/>
                </a:ext>
              </a:extLst>
            </p:cNvPr>
            <p:cNvSpPr txBox="1"/>
            <p:nvPr/>
          </p:nvSpPr>
          <p:spPr>
            <a:xfrm>
              <a:off x="6803109" y="4967069"/>
              <a:ext cx="1711279" cy="1015663"/>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a:t>
              </a:r>
              <a:endParaRPr lang="en-US" altLang="ko-KR" sz="1200" dirty="0">
                <a:solidFill>
                  <a:schemeClr val="tx1">
                    <a:lumMod val="75000"/>
                    <a:lumOff val="25000"/>
                  </a:schemeClr>
                </a:solidFill>
              </a:endParaRPr>
            </a:p>
          </p:txBody>
        </p:sp>
      </p:grpSp>
      <p:sp>
        <p:nvSpPr>
          <p:cNvPr id="34" name="TextBox 33">
            <a:extLst>
              <a:ext uri="{FF2B5EF4-FFF2-40B4-BE49-F238E27FC236}">
                <a16:creationId xmlns:a16="http://schemas.microsoft.com/office/drawing/2014/main" id="{11C2BB77-5A45-496F-A087-65E7E1A635E3}"/>
              </a:ext>
            </a:extLst>
          </p:cNvPr>
          <p:cNvSpPr txBox="1"/>
          <p:nvPr/>
        </p:nvSpPr>
        <p:spPr>
          <a:xfrm>
            <a:off x="9152524" y="4572492"/>
            <a:ext cx="1720804" cy="400110"/>
          </a:xfrm>
          <a:prstGeom prst="rect">
            <a:avLst/>
          </a:prstGeom>
          <a:noFill/>
        </p:spPr>
        <p:txBody>
          <a:bodyPr wrap="square" rtlCol="0" anchor="ctr">
            <a:spAutoFit/>
          </a:bodyPr>
          <a:lstStyle/>
          <a:p>
            <a:r>
              <a:rPr lang="en-US" altLang="ko-KR" sz="2000" b="1" dirty="0">
                <a:solidFill>
                  <a:schemeClr val="accent4"/>
                </a:solidFill>
              </a:rPr>
              <a:t>80%</a:t>
            </a:r>
          </a:p>
        </p:txBody>
      </p:sp>
      <p:sp>
        <p:nvSpPr>
          <p:cNvPr id="35" name="Rectangle 9">
            <a:extLst>
              <a:ext uri="{FF2B5EF4-FFF2-40B4-BE49-F238E27FC236}">
                <a16:creationId xmlns:a16="http://schemas.microsoft.com/office/drawing/2014/main" id="{178BBE7E-E1AC-4127-831F-5ECD6FEFEEDE}"/>
              </a:ext>
            </a:extLst>
          </p:cNvPr>
          <p:cNvSpPr/>
          <p:nvPr/>
        </p:nvSpPr>
        <p:spPr>
          <a:xfrm>
            <a:off x="9822206" y="2521728"/>
            <a:ext cx="371782" cy="371178"/>
          </a:xfrm>
          <a:custGeom>
            <a:avLst/>
            <a:gdLst/>
            <a:ahLst/>
            <a:cxnLst/>
            <a:rect l="l" t="t" r="r" b="b"/>
            <a:pathLst>
              <a:path w="3228210" h="3222968">
                <a:moveTo>
                  <a:pt x="1619999" y="642446"/>
                </a:moveTo>
                <a:lnTo>
                  <a:pt x="2664115" y="1686562"/>
                </a:lnTo>
                <a:lnTo>
                  <a:pt x="2664116" y="1686562"/>
                </a:lnTo>
                <a:lnTo>
                  <a:pt x="2664116" y="3222968"/>
                </a:lnTo>
                <a:lnTo>
                  <a:pt x="2015013" y="3222968"/>
                </a:lnTo>
                <a:lnTo>
                  <a:pt x="2015013" y="2511495"/>
                </a:lnTo>
                <a:cubicBezTo>
                  <a:pt x="2015013" y="2399422"/>
                  <a:pt x="1924159" y="2308568"/>
                  <a:pt x="1812086" y="2308568"/>
                </a:cubicBezTo>
                <a:lnTo>
                  <a:pt x="1427912" y="2308568"/>
                </a:lnTo>
                <a:cubicBezTo>
                  <a:pt x="1315839" y="2308568"/>
                  <a:pt x="1224985" y="2399422"/>
                  <a:pt x="1224985" y="2511495"/>
                </a:cubicBezTo>
                <a:lnTo>
                  <a:pt x="1224985" y="3222968"/>
                </a:lnTo>
                <a:lnTo>
                  <a:pt x="575882" y="3222968"/>
                </a:lnTo>
                <a:lnTo>
                  <a:pt x="575882" y="1686562"/>
                </a:lnTo>
                <a:lnTo>
                  <a:pt x="575884" y="1686562"/>
                </a:lnTo>
                <a:close/>
                <a:moveTo>
                  <a:pt x="509997" y="122689"/>
                </a:moveTo>
                <a:lnTo>
                  <a:pt x="942045" y="122689"/>
                </a:lnTo>
                <a:lnTo>
                  <a:pt x="942045" y="542556"/>
                </a:lnTo>
                <a:lnTo>
                  <a:pt x="509997" y="974604"/>
                </a:lnTo>
                <a:close/>
                <a:moveTo>
                  <a:pt x="1620001" y="7099"/>
                </a:moveTo>
                <a:lnTo>
                  <a:pt x="3228210" y="1686560"/>
                </a:lnTo>
                <a:lnTo>
                  <a:pt x="2900441" y="1686560"/>
                </a:lnTo>
                <a:lnTo>
                  <a:pt x="1620001" y="349390"/>
                </a:lnTo>
                <a:close/>
                <a:moveTo>
                  <a:pt x="1619999" y="0"/>
                </a:moveTo>
                <a:lnTo>
                  <a:pt x="1619999" y="342291"/>
                </a:lnTo>
                <a:lnTo>
                  <a:pt x="330172" y="1679462"/>
                </a:lnTo>
                <a:lnTo>
                  <a:pt x="0" y="167946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6" name="Rounded Rectangle 7">
            <a:extLst>
              <a:ext uri="{FF2B5EF4-FFF2-40B4-BE49-F238E27FC236}">
                <a16:creationId xmlns:a16="http://schemas.microsoft.com/office/drawing/2014/main" id="{9DBDAE81-672F-45B3-8D1F-D3F9AFCCF6FF}"/>
              </a:ext>
            </a:extLst>
          </p:cNvPr>
          <p:cNvSpPr/>
          <p:nvPr/>
        </p:nvSpPr>
        <p:spPr>
          <a:xfrm>
            <a:off x="2097147" y="2522557"/>
            <a:ext cx="352176" cy="303924"/>
          </a:xfrm>
          <a:custGeom>
            <a:avLst/>
            <a:gdLst/>
            <a:ahLst/>
            <a:cxnLst/>
            <a:rect l="l" t="t" r="r" b="b"/>
            <a:pathLst>
              <a:path w="3240006" h="2796091">
                <a:moveTo>
                  <a:pt x="686867" y="612319"/>
                </a:moveTo>
                <a:cubicBezTo>
                  <a:pt x="611281" y="612319"/>
                  <a:pt x="550007" y="673593"/>
                  <a:pt x="550007" y="749179"/>
                </a:cubicBezTo>
                <a:cubicBezTo>
                  <a:pt x="550007" y="824765"/>
                  <a:pt x="611281" y="886039"/>
                  <a:pt x="686867" y="886039"/>
                </a:cubicBezTo>
                <a:cubicBezTo>
                  <a:pt x="762453" y="886039"/>
                  <a:pt x="823727" y="824765"/>
                  <a:pt x="823727" y="749179"/>
                </a:cubicBezTo>
                <a:cubicBezTo>
                  <a:pt x="823727" y="673593"/>
                  <a:pt x="762453" y="612319"/>
                  <a:pt x="686867" y="612319"/>
                </a:cubicBezTo>
                <a:close/>
                <a:moveTo>
                  <a:pt x="1587500" y="281447"/>
                </a:moveTo>
                <a:cubicBezTo>
                  <a:pt x="1432061" y="281447"/>
                  <a:pt x="1306053" y="407455"/>
                  <a:pt x="1306053" y="562894"/>
                </a:cubicBezTo>
                <a:cubicBezTo>
                  <a:pt x="1306053" y="718333"/>
                  <a:pt x="1432061" y="844341"/>
                  <a:pt x="1587500" y="844341"/>
                </a:cubicBezTo>
                <a:cubicBezTo>
                  <a:pt x="1742939" y="844341"/>
                  <a:pt x="1868947" y="718333"/>
                  <a:pt x="1868947" y="562894"/>
                </a:cubicBezTo>
                <a:cubicBezTo>
                  <a:pt x="1868947" y="407455"/>
                  <a:pt x="1742939" y="281447"/>
                  <a:pt x="1587500" y="281447"/>
                </a:cubicBezTo>
                <a:close/>
                <a:moveTo>
                  <a:pt x="1587500" y="0"/>
                </a:moveTo>
                <a:cubicBezTo>
                  <a:pt x="1898378" y="0"/>
                  <a:pt x="2150394" y="252016"/>
                  <a:pt x="2150394" y="562894"/>
                </a:cubicBezTo>
                <a:cubicBezTo>
                  <a:pt x="2150394" y="786167"/>
                  <a:pt x="2020401" y="979078"/>
                  <a:pt x="1831095" y="1068260"/>
                </a:cubicBezTo>
                <a:lnTo>
                  <a:pt x="2215710" y="1068260"/>
                </a:lnTo>
                <a:cubicBezTo>
                  <a:pt x="2374756" y="1068260"/>
                  <a:pt x="2503688" y="1197192"/>
                  <a:pt x="2503688" y="1356238"/>
                </a:cubicBezTo>
                <a:lnTo>
                  <a:pt x="2503688" y="1474975"/>
                </a:lnTo>
                <a:lnTo>
                  <a:pt x="2656086" y="1474975"/>
                </a:lnTo>
                <a:cubicBezTo>
                  <a:pt x="2692420" y="1474975"/>
                  <a:pt x="2722815" y="1500405"/>
                  <a:pt x="2728975" y="1534767"/>
                </a:cubicBezTo>
                <a:lnTo>
                  <a:pt x="3240006" y="1109804"/>
                </a:lnTo>
                <a:lnTo>
                  <a:pt x="3240006" y="2754548"/>
                </a:lnTo>
                <a:lnTo>
                  <a:pt x="2728975" y="2329585"/>
                </a:lnTo>
                <a:cubicBezTo>
                  <a:pt x="2722815" y="2363946"/>
                  <a:pt x="2692420" y="2389375"/>
                  <a:pt x="2656086" y="2389375"/>
                </a:cubicBezTo>
                <a:lnTo>
                  <a:pt x="2503688" y="2389375"/>
                </a:lnTo>
                <a:lnTo>
                  <a:pt x="2503688" y="2508113"/>
                </a:lnTo>
                <a:cubicBezTo>
                  <a:pt x="2503688" y="2667159"/>
                  <a:pt x="2374756" y="2796091"/>
                  <a:pt x="2215710" y="2796091"/>
                </a:cubicBezTo>
                <a:lnTo>
                  <a:pt x="287978" y="2796091"/>
                </a:lnTo>
                <a:cubicBezTo>
                  <a:pt x="128932" y="2796091"/>
                  <a:pt x="0" y="2667159"/>
                  <a:pt x="0" y="2508113"/>
                </a:cubicBezTo>
                <a:lnTo>
                  <a:pt x="0" y="1356238"/>
                </a:lnTo>
                <a:cubicBezTo>
                  <a:pt x="0" y="1197192"/>
                  <a:pt x="128932" y="1068260"/>
                  <a:pt x="287978" y="1068260"/>
                </a:cubicBezTo>
                <a:lnTo>
                  <a:pt x="544513" y="1068260"/>
                </a:lnTo>
                <a:cubicBezTo>
                  <a:pt x="422089" y="1014226"/>
                  <a:pt x="336949" y="891645"/>
                  <a:pt x="336949" y="749179"/>
                </a:cubicBezTo>
                <a:cubicBezTo>
                  <a:pt x="336949" y="555925"/>
                  <a:pt x="493613" y="399261"/>
                  <a:pt x="686867" y="399261"/>
                </a:cubicBezTo>
                <a:cubicBezTo>
                  <a:pt x="880121" y="399261"/>
                  <a:pt x="1036785" y="555925"/>
                  <a:pt x="1036785" y="749179"/>
                </a:cubicBezTo>
                <a:cubicBezTo>
                  <a:pt x="1036785" y="891645"/>
                  <a:pt x="951645" y="1014226"/>
                  <a:pt x="829222" y="1068260"/>
                </a:cubicBezTo>
                <a:lnTo>
                  <a:pt x="1343906" y="1068260"/>
                </a:lnTo>
                <a:cubicBezTo>
                  <a:pt x="1154600" y="979078"/>
                  <a:pt x="1024606" y="786167"/>
                  <a:pt x="1024606" y="562894"/>
                </a:cubicBezTo>
                <a:cubicBezTo>
                  <a:pt x="1024606" y="252016"/>
                  <a:pt x="1276622" y="0"/>
                  <a:pt x="15875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7" name="Block Arc 10">
            <a:extLst>
              <a:ext uri="{FF2B5EF4-FFF2-40B4-BE49-F238E27FC236}">
                <a16:creationId xmlns:a16="http://schemas.microsoft.com/office/drawing/2014/main" id="{6B1E7E98-CAEC-4F5A-BCD5-A5D0FC0568EA}"/>
              </a:ext>
            </a:extLst>
          </p:cNvPr>
          <p:cNvSpPr/>
          <p:nvPr/>
        </p:nvSpPr>
        <p:spPr>
          <a:xfrm>
            <a:off x="4640673" y="2609390"/>
            <a:ext cx="431509" cy="292281"/>
          </a:xfrm>
          <a:custGeom>
            <a:avLst/>
            <a:gdLst/>
            <a:ahLst/>
            <a:cxnLst/>
            <a:rect l="l" t="t" r="r" b="b"/>
            <a:pathLst>
              <a:path w="3219104" h="2180445">
                <a:moveTo>
                  <a:pt x="631935" y="660566"/>
                </a:moveTo>
                <a:cubicBezTo>
                  <a:pt x="582229" y="660566"/>
                  <a:pt x="541935" y="700860"/>
                  <a:pt x="541935" y="750566"/>
                </a:cubicBezTo>
                <a:cubicBezTo>
                  <a:pt x="541935" y="800272"/>
                  <a:pt x="582229" y="840566"/>
                  <a:pt x="631935" y="840566"/>
                </a:cubicBezTo>
                <a:cubicBezTo>
                  <a:pt x="681641" y="840566"/>
                  <a:pt x="721935" y="800272"/>
                  <a:pt x="721935" y="750566"/>
                </a:cubicBezTo>
                <a:cubicBezTo>
                  <a:pt x="721935" y="700860"/>
                  <a:pt x="681641" y="660566"/>
                  <a:pt x="631935" y="660566"/>
                </a:cubicBezTo>
                <a:close/>
                <a:moveTo>
                  <a:pt x="2920524" y="132986"/>
                </a:moveTo>
                <a:cubicBezTo>
                  <a:pt x="2884582" y="132986"/>
                  <a:pt x="2855445" y="171564"/>
                  <a:pt x="2855445" y="219152"/>
                </a:cubicBezTo>
                <a:cubicBezTo>
                  <a:pt x="2855445" y="266740"/>
                  <a:pt x="2884582" y="305318"/>
                  <a:pt x="2920524" y="305318"/>
                </a:cubicBezTo>
                <a:cubicBezTo>
                  <a:pt x="2956466" y="305318"/>
                  <a:pt x="2985603" y="266740"/>
                  <a:pt x="2985603" y="219152"/>
                </a:cubicBezTo>
                <a:cubicBezTo>
                  <a:pt x="2985603" y="171564"/>
                  <a:pt x="2956466" y="132986"/>
                  <a:pt x="2920524" y="132986"/>
                </a:cubicBezTo>
                <a:close/>
                <a:moveTo>
                  <a:pt x="1840097" y="123357"/>
                </a:moveTo>
                <a:cubicBezTo>
                  <a:pt x="1690593" y="125267"/>
                  <a:pt x="1541569" y="163386"/>
                  <a:pt x="1407089" y="237534"/>
                </a:cubicBezTo>
                <a:lnTo>
                  <a:pt x="1442443" y="299445"/>
                </a:lnTo>
                <a:cubicBezTo>
                  <a:pt x="1690026" y="162934"/>
                  <a:pt x="1991162" y="159087"/>
                  <a:pt x="2242273" y="289227"/>
                </a:cubicBezTo>
                <a:lnTo>
                  <a:pt x="2275978" y="226435"/>
                </a:lnTo>
                <a:cubicBezTo>
                  <a:pt x="2139582" y="155746"/>
                  <a:pt x="1989600" y="121447"/>
                  <a:pt x="1840097" y="123357"/>
                </a:cubicBezTo>
                <a:close/>
                <a:moveTo>
                  <a:pt x="1808744" y="1233"/>
                </a:moveTo>
                <a:cubicBezTo>
                  <a:pt x="2156106" y="-14520"/>
                  <a:pt x="2554236" y="122009"/>
                  <a:pt x="2727916" y="332053"/>
                </a:cubicBezTo>
                <a:lnTo>
                  <a:pt x="2797407" y="426906"/>
                </a:lnTo>
                <a:cubicBezTo>
                  <a:pt x="2816730" y="407744"/>
                  <a:pt x="2822914" y="396798"/>
                  <a:pt x="2848347" y="374270"/>
                </a:cubicBezTo>
                <a:cubicBezTo>
                  <a:pt x="2789714" y="335227"/>
                  <a:pt x="2770554" y="301522"/>
                  <a:pt x="2770554" y="211287"/>
                </a:cubicBezTo>
                <a:cubicBezTo>
                  <a:pt x="2770554" y="109060"/>
                  <a:pt x="2826850" y="34523"/>
                  <a:pt x="2918697" y="33333"/>
                </a:cubicBezTo>
                <a:cubicBezTo>
                  <a:pt x="3010544" y="32143"/>
                  <a:pt x="3068737" y="122977"/>
                  <a:pt x="3064459" y="218431"/>
                </a:cubicBezTo>
                <a:cubicBezTo>
                  <a:pt x="3062319" y="266188"/>
                  <a:pt x="3063213" y="242475"/>
                  <a:pt x="3054577" y="285936"/>
                </a:cubicBezTo>
                <a:cubicBezTo>
                  <a:pt x="3088600" y="260795"/>
                  <a:pt x="3146396" y="297212"/>
                  <a:pt x="3198377" y="27802"/>
                </a:cubicBezTo>
                <a:cubicBezTo>
                  <a:pt x="3270974" y="270322"/>
                  <a:pt x="3142267" y="378871"/>
                  <a:pt x="2977023" y="405424"/>
                </a:cubicBezTo>
                <a:cubicBezTo>
                  <a:pt x="2937650" y="455263"/>
                  <a:pt x="2906651" y="507366"/>
                  <a:pt x="2854455" y="531728"/>
                </a:cubicBezTo>
                <a:cubicBezTo>
                  <a:pt x="2854593" y="531917"/>
                  <a:pt x="2854687" y="532126"/>
                  <a:pt x="2854781" y="532336"/>
                </a:cubicBezTo>
                <a:lnTo>
                  <a:pt x="2914835" y="719911"/>
                </a:lnTo>
                <a:cubicBezTo>
                  <a:pt x="2982387" y="1030651"/>
                  <a:pt x="2875068" y="1334999"/>
                  <a:pt x="2751965" y="1458417"/>
                </a:cubicBezTo>
                <a:cubicBezTo>
                  <a:pt x="2718119" y="1752479"/>
                  <a:pt x="2636178" y="1904762"/>
                  <a:pt x="2564924" y="2133185"/>
                </a:cubicBezTo>
                <a:cubicBezTo>
                  <a:pt x="2548001" y="2174319"/>
                  <a:pt x="2290597" y="2162941"/>
                  <a:pt x="2284362" y="2130560"/>
                </a:cubicBezTo>
                <a:cubicBezTo>
                  <a:pt x="2253189" y="1989654"/>
                  <a:pt x="2205984" y="1832997"/>
                  <a:pt x="2190842" y="1681589"/>
                </a:cubicBezTo>
                <a:cubicBezTo>
                  <a:pt x="1937891" y="1727975"/>
                  <a:pt x="1628829" y="1727099"/>
                  <a:pt x="1429318" y="1710471"/>
                </a:cubicBezTo>
                <a:cubicBezTo>
                  <a:pt x="1387456" y="1891634"/>
                  <a:pt x="1268107" y="2057044"/>
                  <a:pt x="1143413" y="2180445"/>
                </a:cubicBezTo>
                <a:lnTo>
                  <a:pt x="943012" y="2180445"/>
                </a:lnTo>
                <a:cubicBezTo>
                  <a:pt x="894916" y="2170818"/>
                  <a:pt x="902932" y="1825120"/>
                  <a:pt x="910948" y="1650083"/>
                </a:cubicBezTo>
                <a:cubicBezTo>
                  <a:pt x="600994" y="1508303"/>
                  <a:pt x="-80369" y="1319263"/>
                  <a:pt x="7807" y="838786"/>
                </a:cubicBezTo>
                <a:cubicBezTo>
                  <a:pt x="13151" y="796777"/>
                  <a:pt x="184160" y="802028"/>
                  <a:pt x="275009" y="799402"/>
                </a:cubicBezTo>
                <a:cubicBezTo>
                  <a:pt x="369419" y="659373"/>
                  <a:pt x="418407" y="582356"/>
                  <a:pt x="555570" y="465957"/>
                </a:cubicBezTo>
                <a:cubicBezTo>
                  <a:pt x="547554" y="374062"/>
                  <a:pt x="496786" y="206026"/>
                  <a:pt x="531522" y="190273"/>
                </a:cubicBezTo>
                <a:cubicBezTo>
                  <a:pt x="764877" y="64246"/>
                  <a:pt x="803177" y="250661"/>
                  <a:pt x="924308" y="355683"/>
                </a:cubicBezTo>
                <a:cubicBezTo>
                  <a:pt x="1130053" y="143013"/>
                  <a:pt x="1554903" y="11735"/>
                  <a:pt x="1808744" y="123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38" name="Round Same Side Corner Rectangle 36">
            <a:extLst>
              <a:ext uri="{FF2B5EF4-FFF2-40B4-BE49-F238E27FC236}">
                <a16:creationId xmlns:a16="http://schemas.microsoft.com/office/drawing/2014/main" id="{F18121FC-15BB-42BC-9FAB-EF1D6D9BEEA0}"/>
              </a:ext>
            </a:extLst>
          </p:cNvPr>
          <p:cNvSpPr>
            <a:spLocks noChangeAspect="1"/>
          </p:cNvSpPr>
          <p:nvPr/>
        </p:nvSpPr>
        <p:spPr>
          <a:xfrm>
            <a:off x="7248634" y="2550775"/>
            <a:ext cx="396000" cy="313084"/>
          </a:xfrm>
          <a:custGeom>
            <a:avLst/>
            <a:gdLst/>
            <a:ahLst/>
            <a:cxnLst/>
            <a:rect l="l" t="t" r="r" b="b"/>
            <a:pathLst>
              <a:path w="3219104" h="2545072">
                <a:moveTo>
                  <a:pt x="2779672" y="457200"/>
                </a:moveTo>
                <a:lnTo>
                  <a:pt x="2975888" y="457200"/>
                </a:lnTo>
                <a:cubicBezTo>
                  <a:pt x="3110212" y="457200"/>
                  <a:pt x="3219104" y="566092"/>
                  <a:pt x="3219104" y="700416"/>
                </a:cubicBezTo>
                <a:lnTo>
                  <a:pt x="3219104" y="2301856"/>
                </a:lnTo>
                <a:cubicBezTo>
                  <a:pt x="3219104" y="2436180"/>
                  <a:pt x="3110212" y="2545072"/>
                  <a:pt x="2975888" y="2545072"/>
                </a:cubicBezTo>
                <a:lnTo>
                  <a:pt x="2779672" y="2545072"/>
                </a:lnTo>
                <a:close/>
                <a:moveTo>
                  <a:pt x="243216" y="457200"/>
                </a:moveTo>
                <a:lnTo>
                  <a:pt x="439432" y="457200"/>
                </a:lnTo>
                <a:lnTo>
                  <a:pt x="439432" y="2545072"/>
                </a:lnTo>
                <a:lnTo>
                  <a:pt x="243216" y="2545072"/>
                </a:lnTo>
                <a:cubicBezTo>
                  <a:pt x="108892" y="2545072"/>
                  <a:pt x="0" y="2436180"/>
                  <a:pt x="0" y="2301856"/>
                </a:cubicBezTo>
                <a:lnTo>
                  <a:pt x="0" y="700416"/>
                </a:lnTo>
                <a:cubicBezTo>
                  <a:pt x="0" y="566092"/>
                  <a:pt x="108892" y="457200"/>
                  <a:pt x="243216" y="457200"/>
                </a:cubicBezTo>
                <a:close/>
                <a:moveTo>
                  <a:pt x="1428476" y="174246"/>
                </a:moveTo>
                <a:cubicBezTo>
                  <a:pt x="1372210" y="174246"/>
                  <a:pt x="1326598" y="219858"/>
                  <a:pt x="1326598" y="276124"/>
                </a:cubicBezTo>
                <a:lnTo>
                  <a:pt x="1326598" y="457200"/>
                </a:lnTo>
                <a:lnTo>
                  <a:pt x="1892506" y="457200"/>
                </a:lnTo>
                <a:lnTo>
                  <a:pt x="1892506" y="276124"/>
                </a:lnTo>
                <a:cubicBezTo>
                  <a:pt x="1892506" y="219858"/>
                  <a:pt x="1846894" y="174246"/>
                  <a:pt x="1790628" y="174246"/>
                </a:cubicBezTo>
                <a:close/>
                <a:moveTo>
                  <a:pt x="1285704" y="0"/>
                </a:moveTo>
                <a:lnTo>
                  <a:pt x="1933400" y="0"/>
                </a:lnTo>
                <a:cubicBezTo>
                  <a:pt x="2007048" y="0"/>
                  <a:pt x="2066752" y="59704"/>
                  <a:pt x="2066752" y="133352"/>
                </a:cubicBezTo>
                <a:lnTo>
                  <a:pt x="2066752" y="457200"/>
                </a:lnTo>
                <a:lnTo>
                  <a:pt x="2599672" y="457200"/>
                </a:lnTo>
                <a:lnTo>
                  <a:pt x="2599672" y="2545072"/>
                </a:lnTo>
                <a:lnTo>
                  <a:pt x="619432" y="2545072"/>
                </a:lnTo>
                <a:lnTo>
                  <a:pt x="619432" y="457200"/>
                </a:lnTo>
                <a:lnTo>
                  <a:pt x="1152352" y="457200"/>
                </a:lnTo>
                <a:lnTo>
                  <a:pt x="1152352" y="133352"/>
                </a:lnTo>
                <a:cubicBezTo>
                  <a:pt x="1152352" y="59704"/>
                  <a:pt x="1212056" y="0"/>
                  <a:pt x="128570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Tree>
    <p:extLst>
      <p:ext uri="{BB962C8B-B14F-4D97-AF65-F5344CB8AC3E}">
        <p14:creationId xmlns:p14="http://schemas.microsoft.com/office/powerpoint/2010/main" val="29883541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ight Triangle 22">
            <a:extLst>
              <a:ext uri="{FF2B5EF4-FFF2-40B4-BE49-F238E27FC236}">
                <a16:creationId xmlns:a16="http://schemas.microsoft.com/office/drawing/2014/main" id="{864583F9-F3E3-43CC-9F92-6748BC572673}"/>
              </a:ext>
            </a:extLst>
          </p:cNvPr>
          <p:cNvSpPr/>
          <p:nvPr/>
        </p:nvSpPr>
        <p:spPr>
          <a:xfrm flipH="1">
            <a:off x="5972174" y="0"/>
            <a:ext cx="6219825" cy="6866021"/>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35B91C1-18AF-45CD-B694-CC8401F6FD4E}"/>
              </a:ext>
            </a:extLst>
          </p:cNvPr>
          <p:cNvSpPr txBox="1"/>
          <p:nvPr/>
        </p:nvSpPr>
        <p:spPr>
          <a:xfrm>
            <a:off x="586833" y="1789243"/>
            <a:ext cx="2634761" cy="923330"/>
          </a:xfrm>
          <a:prstGeom prst="rect">
            <a:avLst/>
          </a:prstGeom>
          <a:noFill/>
        </p:spPr>
        <p:txBody>
          <a:bodyPr wrap="square" lIns="36000" tIns="0" rIns="36000" bIns="0" rtlCol="0" anchor="ctr">
            <a:spAutoFit/>
          </a:bodyPr>
          <a:lstStyle/>
          <a:p>
            <a:r>
              <a:rPr lang="en-US" altLang="ko-KR" sz="2000" dirty="0">
                <a:solidFill>
                  <a:schemeClr val="tx1">
                    <a:lumMod val="75000"/>
                    <a:lumOff val="25000"/>
                  </a:schemeClr>
                </a:solidFill>
              </a:rPr>
              <a:t>We Create Quality </a:t>
            </a:r>
          </a:p>
          <a:p>
            <a:r>
              <a:rPr lang="en-US" altLang="ko-KR" sz="2000" dirty="0">
                <a:solidFill>
                  <a:schemeClr val="tx1">
                    <a:lumMod val="75000"/>
                    <a:lumOff val="25000"/>
                  </a:schemeClr>
                </a:solidFill>
              </a:rPr>
              <a:t>Professional PPT Presentation</a:t>
            </a:r>
            <a:endParaRPr lang="ko-KR" altLang="en-US" sz="2000" dirty="0">
              <a:solidFill>
                <a:schemeClr val="tx1">
                  <a:lumMod val="75000"/>
                  <a:lumOff val="25000"/>
                </a:schemeClr>
              </a:solidFill>
            </a:endParaRPr>
          </a:p>
        </p:txBody>
      </p:sp>
      <p:grpSp>
        <p:nvGrpSpPr>
          <p:cNvPr id="24" name="Group 23">
            <a:extLst>
              <a:ext uri="{FF2B5EF4-FFF2-40B4-BE49-F238E27FC236}">
                <a16:creationId xmlns:a16="http://schemas.microsoft.com/office/drawing/2014/main" id="{94FD2462-AEB6-49BD-ADBC-74D51430127A}"/>
              </a:ext>
            </a:extLst>
          </p:cNvPr>
          <p:cNvGrpSpPr/>
          <p:nvPr/>
        </p:nvGrpSpPr>
        <p:grpSpPr>
          <a:xfrm>
            <a:off x="8686800" y="3913288"/>
            <a:ext cx="3141677" cy="1929700"/>
            <a:chOff x="4822352" y="1916832"/>
            <a:chExt cx="3422056" cy="1929700"/>
          </a:xfrm>
        </p:grpSpPr>
        <p:sp>
          <p:nvSpPr>
            <p:cNvPr id="25" name="Text Placeholder 10">
              <a:extLst>
                <a:ext uri="{FF2B5EF4-FFF2-40B4-BE49-F238E27FC236}">
                  <a16:creationId xmlns:a16="http://schemas.microsoft.com/office/drawing/2014/main" id="{0E413BD5-398C-4BC7-91CA-8402C6A02F81}"/>
                </a:ext>
              </a:extLst>
            </p:cNvPr>
            <p:cNvSpPr txBox="1">
              <a:spLocks/>
            </p:cNvSpPr>
            <p:nvPr/>
          </p:nvSpPr>
          <p:spPr>
            <a:xfrm>
              <a:off x="4822352" y="1916832"/>
              <a:ext cx="3422056" cy="360040"/>
            </a:xfrm>
            <a:prstGeom prst="rect">
              <a:avLst/>
            </a:prstGeom>
            <a:noFill/>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lnSpc>
                  <a:spcPct val="110000"/>
                </a:lnSpc>
                <a:buNone/>
              </a:pPr>
              <a:r>
                <a:rPr lang="en-US" altLang="ko-KR" sz="2000" b="1" dirty="0">
                  <a:solidFill>
                    <a:schemeClr val="bg1"/>
                  </a:solidFill>
                  <a:cs typeface="Arial" pitchFamily="34" charset="0"/>
                </a:rPr>
                <a:t>Portfolio  Designed</a:t>
              </a:r>
            </a:p>
          </p:txBody>
        </p:sp>
        <p:sp>
          <p:nvSpPr>
            <p:cNvPr id="26" name="TextBox 25">
              <a:extLst>
                <a:ext uri="{FF2B5EF4-FFF2-40B4-BE49-F238E27FC236}">
                  <a16:creationId xmlns:a16="http://schemas.microsoft.com/office/drawing/2014/main" id="{7F67C6EE-FD87-44F7-A00D-0B6AF5748426}"/>
                </a:ext>
              </a:extLst>
            </p:cNvPr>
            <p:cNvSpPr txBox="1"/>
            <p:nvPr/>
          </p:nvSpPr>
          <p:spPr>
            <a:xfrm>
              <a:off x="4822352" y="2276872"/>
              <a:ext cx="3422056" cy="1569660"/>
            </a:xfrm>
            <a:prstGeom prst="rect">
              <a:avLst/>
            </a:prstGeom>
            <a:noFill/>
          </p:spPr>
          <p:txBody>
            <a:bodyPr wrap="square" rtlCol="0">
              <a:spAutoFit/>
            </a:bodyPr>
            <a:lstStyle/>
            <a:p>
              <a:pPr algn="r"/>
              <a:r>
                <a:rPr lang="en-US" altLang="ko-KR" sz="1200" dirty="0">
                  <a:solidFill>
                    <a:schemeClr val="bg1"/>
                  </a:solidFill>
                  <a:cs typeface="Arial" pitchFamily="34" charset="0"/>
                </a:rPr>
                <a:t>You can simply impress your audience and add a unique zing and appeal to your Presentations. I hope and I believe that this Template will your Time, Money and Reputation. </a:t>
              </a:r>
            </a:p>
            <a:p>
              <a:pPr algn="r"/>
              <a:r>
                <a:rPr lang="en-US" altLang="ko-KR" sz="1200" dirty="0">
                  <a:solidFill>
                    <a:schemeClr val="bg1"/>
                  </a:solidFill>
                  <a:cs typeface="Arial" pitchFamily="34" charset="0"/>
                </a:rPr>
                <a:t>Get a modern PowerPoint  Presentation that is beautifully designed.</a:t>
              </a:r>
              <a:r>
                <a:rPr lang="ko-KR" altLang="en-US" sz="1200" dirty="0">
                  <a:solidFill>
                    <a:schemeClr val="bg1"/>
                  </a:solidFill>
                  <a:cs typeface="Arial" pitchFamily="34" charset="0"/>
                </a:rPr>
                <a:t>      </a:t>
              </a:r>
            </a:p>
          </p:txBody>
        </p:sp>
      </p:grpSp>
      <p:sp>
        <p:nvSpPr>
          <p:cNvPr id="27" name="TextBox 26">
            <a:extLst>
              <a:ext uri="{FF2B5EF4-FFF2-40B4-BE49-F238E27FC236}">
                <a16:creationId xmlns:a16="http://schemas.microsoft.com/office/drawing/2014/main" id="{B558105C-6FFA-43AB-94EC-09D376C7E0DF}"/>
              </a:ext>
            </a:extLst>
          </p:cNvPr>
          <p:cNvSpPr txBox="1"/>
          <p:nvPr/>
        </p:nvSpPr>
        <p:spPr>
          <a:xfrm>
            <a:off x="8900637" y="6119661"/>
            <a:ext cx="2927840" cy="461665"/>
          </a:xfrm>
          <a:prstGeom prst="rect">
            <a:avLst/>
          </a:prstGeom>
          <a:noFill/>
        </p:spPr>
        <p:txBody>
          <a:bodyPr wrap="square" rtlCol="0">
            <a:spAutoFit/>
          </a:bodyPr>
          <a:lstStyle/>
          <a:p>
            <a:pPr algn="r"/>
            <a:r>
              <a:rPr lang="en-US" altLang="ko-KR" sz="2400" spc="-150" dirty="0">
                <a:solidFill>
                  <a:schemeClr val="bg1"/>
                </a:solidFill>
                <a:latin typeface="Brush Script Std" panose="03060802040607070404" pitchFamily="66" charset="0"/>
                <a:cs typeface="Arial" pitchFamily="34" charset="0"/>
              </a:rPr>
              <a:t>PowerPoint  Presentation</a:t>
            </a:r>
            <a:endParaRPr lang="ko-KR" altLang="en-US" sz="2400" spc="-150" dirty="0">
              <a:solidFill>
                <a:schemeClr val="bg1"/>
              </a:solidFill>
              <a:latin typeface="Brush Script Std" panose="03060802040607070404" pitchFamily="66" charset="0"/>
              <a:cs typeface="Arial" pitchFamily="34" charset="0"/>
            </a:endParaRPr>
          </a:p>
        </p:txBody>
      </p:sp>
      <p:sp>
        <p:nvSpPr>
          <p:cNvPr id="28" name="TextBox 27">
            <a:extLst>
              <a:ext uri="{FF2B5EF4-FFF2-40B4-BE49-F238E27FC236}">
                <a16:creationId xmlns:a16="http://schemas.microsoft.com/office/drawing/2014/main" id="{AB3D95B4-B428-4AE3-91CA-0FD7DBDAFEBE}"/>
              </a:ext>
            </a:extLst>
          </p:cNvPr>
          <p:cNvSpPr txBox="1"/>
          <p:nvPr/>
        </p:nvSpPr>
        <p:spPr>
          <a:xfrm>
            <a:off x="506848" y="329489"/>
            <a:ext cx="3503177" cy="769441"/>
          </a:xfrm>
          <a:prstGeom prst="rect">
            <a:avLst/>
          </a:prstGeom>
          <a:noFill/>
        </p:spPr>
        <p:txBody>
          <a:bodyPr wrap="square" rtlCol="0" anchor="ctr">
            <a:spAutoFit/>
          </a:bodyPr>
          <a:lstStyle/>
          <a:p>
            <a:r>
              <a:rPr lang="en-US" altLang="ko-KR" sz="4400" b="1" dirty="0">
                <a:solidFill>
                  <a:schemeClr val="accent4"/>
                </a:solidFill>
                <a:cs typeface="Arial" pitchFamily="34" charset="0"/>
              </a:rPr>
              <a:t>AWESOME</a:t>
            </a:r>
          </a:p>
        </p:txBody>
      </p:sp>
      <p:sp>
        <p:nvSpPr>
          <p:cNvPr id="29" name="TextBox 28">
            <a:extLst>
              <a:ext uri="{FF2B5EF4-FFF2-40B4-BE49-F238E27FC236}">
                <a16:creationId xmlns:a16="http://schemas.microsoft.com/office/drawing/2014/main" id="{B8DAA168-DA57-46EC-9E4D-9A3253E5A9B2}"/>
              </a:ext>
            </a:extLst>
          </p:cNvPr>
          <p:cNvSpPr txBox="1"/>
          <p:nvPr/>
        </p:nvSpPr>
        <p:spPr>
          <a:xfrm>
            <a:off x="506848" y="1018599"/>
            <a:ext cx="3503177" cy="584775"/>
          </a:xfrm>
          <a:prstGeom prst="rect">
            <a:avLst/>
          </a:prstGeom>
          <a:noFill/>
        </p:spPr>
        <p:txBody>
          <a:bodyPr wrap="square" rtlCol="0" anchor="ctr">
            <a:spAutoFit/>
          </a:bodyPr>
          <a:lstStyle/>
          <a:p>
            <a:r>
              <a:rPr lang="en-GB" altLang="ko-KR" sz="3200" b="1" dirty="0">
                <a:solidFill>
                  <a:schemeClr val="accent5"/>
                </a:solidFill>
                <a:cs typeface="Arial" pitchFamily="34" charset="0"/>
              </a:rPr>
              <a:t>PRESENTATION</a:t>
            </a:r>
            <a:endParaRPr lang="ko-KR" altLang="en-US" sz="3200" b="1" dirty="0">
              <a:solidFill>
                <a:schemeClr val="accent5"/>
              </a:solidFill>
              <a:cs typeface="Arial" pitchFamily="34" charset="0"/>
            </a:endParaRPr>
          </a:p>
        </p:txBody>
      </p:sp>
      <p:sp>
        <p:nvSpPr>
          <p:cNvPr id="3" name="Picture Placeholder 2">
            <a:extLst>
              <a:ext uri="{FF2B5EF4-FFF2-40B4-BE49-F238E27FC236}">
                <a16:creationId xmlns:a16="http://schemas.microsoft.com/office/drawing/2014/main" id="{8153C845-DCB7-4EDC-A4DF-2318D535B527}"/>
              </a:ext>
            </a:extLst>
          </p:cNvPr>
          <p:cNvSpPr>
            <a:spLocks noGrp="1"/>
          </p:cNvSpPr>
          <p:nvPr>
            <p:ph type="pic" sz="quarter" idx="14"/>
          </p:nvPr>
        </p:nvSpPr>
        <p:spPr/>
        <p:txBody>
          <a:bodyPr/>
          <a:lstStyle/>
          <a:p>
            <a:endParaRPr lang="en-GB"/>
          </a:p>
        </p:txBody>
      </p:sp>
    </p:spTree>
    <p:extLst>
      <p:ext uri="{BB962C8B-B14F-4D97-AF65-F5344CB8AC3E}">
        <p14:creationId xmlns:p14="http://schemas.microsoft.com/office/powerpoint/2010/main" val="16048298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A39AFB30-4EDF-402A-B4A2-29A7E3E50AC2}"/>
              </a:ext>
            </a:extLst>
          </p:cNvPr>
          <p:cNvSpPr/>
          <p:nvPr/>
        </p:nvSpPr>
        <p:spPr>
          <a:xfrm>
            <a:off x="948962" y="3002032"/>
            <a:ext cx="2993632" cy="3071115"/>
          </a:xfrm>
          <a:custGeom>
            <a:avLst/>
            <a:gdLst>
              <a:gd name="connsiteX0" fmla="*/ 6090801 w 6684977"/>
              <a:gd name="connsiteY0" fmla="*/ 3171825 h 6858000"/>
              <a:gd name="connsiteX1" fmla="*/ 6125406 w 6684977"/>
              <a:gd name="connsiteY1" fmla="*/ 3171039 h 6858000"/>
              <a:gd name="connsiteX2" fmla="*/ 6556390 w 6684977"/>
              <a:gd name="connsiteY2" fmla="*/ 3171039 h 6858000"/>
              <a:gd name="connsiteX3" fmla="*/ 6613802 w 6684977"/>
              <a:gd name="connsiteY3" fmla="*/ 3160028 h 6858000"/>
              <a:gd name="connsiteX4" fmla="*/ 6689303 w 6684977"/>
              <a:gd name="connsiteY4" fmla="*/ 3050709 h 6858000"/>
              <a:gd name="connsiteX5" fmla="*/ 6689303 w 6684977"/>
              <a:gd name="connsiteY5" fmla="*/ 2997229 h 6858000"/>
              <a:gd name="connsiteX6" fmla="*/ 6663350 w 6684977"/>
              <a:gd name="connsiteY6" fmla="*/ 2922515 h 6858000"/>
              <a:gd name="connsiteX7" fmla="*/ 6544593 w 6684977"/>
              <a:gd name="connsiteY7" fmla="*/ 2871394 h 6858000"/>
              <a:gd name="connsiteX8" fmla="*/ 6108103 w 6684977"/>
              <a:gd name="connsiteY8" fmla="*/ 2871394 h 6858000"/>
              <a:gd name="connsiteX9" fmla="*/ 6044399 w 6684977"/>
              <a:gd name="connsiteY9" fmla="*/ 2809264 h 6858000"/>
              <a:gd name="connsiteX10" fmla="*/ 6038894 w 6684977"/>
              <a:gd name="connsiteY10" fmla="*/ 2600850 h 6858000"/>
              <a:gd name="connsiteX11" fmla="*/ 6017659 w 6684977"/>
              <a:gd name="connsiteY11" fmla="*/ 2550515 h 6858000"/>
              <a:gd name="connsiteX12" fmla="*/ 5952383 w 6684977"/>
              <a:gd name="connsiteY12" fmla="*/ 2534786 h 6858000"/>
              <a:gd name="connsiteX13" fmla="*/ 5887892 w 6684977"/>
              <a:gd name="connsiteY13" fmla="*/ 2584334 h 6858000"/>
              <a:gd name="connsiteX14" fmla="*/ 5882387 w 6684977"/>
              <a:gd name="connsiteY14" fmla="*/ 2637813 h 6858000"/>
              <a:gd name="connsiteX15" fmla="*/ 5835985 w 6684977"/>
              <a:gd name="connsiteY15" fmla="*/ 2684215 h 6858000"/>
              <a:gd name="connsiteX16" fmla="*/ 5798235 w 6684977"/>
              <a:gd name="connsiteY16" fmla="*/ 2685001 h 6858000"/>
              <a:gd name="connsiteX17" fmla="*/ 5390845 w 6684977"/>
              <a:gd name="connsiteY17" fmla="*/ 2685001 h 6858000"/>
              <a:gd name="connsiteX18" fmla="*/ 5148612 w 6684977"/>
              <a:gd name="connsiteY18" fmla="*/ 2928020 h 6858000"/>
              <a:gd name="connsiteX19" fmla="*/ 5148612 w 6684977"/>
              <a:gd name="connsiteY19" fmla="*/ 3134075 h 6858000"/>
              <a:gd name="connsiteX20" fmla="*/ 5084122 w 6684977"/>
              <a:gd name="connsiteY20" fmla="*/ 3198565 h 6858000"/>
              <a:gd name="connsiteX21" fmla="*/ 4826947 w 6684977"/>
              <a:gd name="connsiteY21" fmla="*/ 3198565 h 6858000"/>
              <a:gd name="connsiteX22" fmla="*/ 4765603 w 6684977"/>
              <a:gd name="connsiteY22" fmla="*/ 3205643 h 6858000"/>
              <a:gd name="connsiteX23" fmla="*/ 4482474 w 6684977"/>
              <a:gd name="connsiteY23" fmla="*/ 3557194 h 6858000"/>
              <a:gd name="connsiteX24" fmla="*/ 4484047 w 6684977"/>
              <a:gd name="connsiteY24" fmla="*/ 5683804 h 6858000"/>
              <a:gd name="connsiteX25" fmla="*/ 4479328 w 6684977"/>
              <a:gd name="connsiteY25" fmla="*/ 5865478 h 6858000"/>
              <a:gd name="connsiteX26" fmla="*/ 4317316 w 6684977"/>
              <a:gd name="connsiteY26" fmla="*/ 6021198 h 6858000"/>
              <a:gd name="connsiteX27" fmla="*/ 4311811 w 6684977"/>
              <a:gd name="connsiteY27" fmla="*/ 6021198 h 6858000"/>
              <a:gd name="connsiteX28" fmla="*/ 3856445 w 6684977"/>
              <a:gd name="connsiteY28" fmla="*/ 6021198 h 6858000"/>
              <a:gd name="connsiteX29" fmla="*/ 3774653 w 6684977"/>
              <a:gd name="connsiteY29" fmla="*/ 6009401 h 6858000"/>
              <a:gd name="connsiteX30" fmla="*/ 3695220 w 6684977"/>
              <a:gd name="connsiteY30" fmla="*/ 5926822 h 6858000"/>
              <a:gd name="connsiteX31" fmla="*/ 3685782 w 6684977"/>
              <a:gd name="connsiteY31" fmla="*/ 5839524 h 6858000"/>
              <a:gd name="connsiteX32" fmla="*/ 3680277 w 6684977"/>
              <a:gd name="connsiteY32" fmla="*/ 3849760 h 6858000"/>
              <a:gd name="connsiteX33" fmla="*/ 3557588 w 6684977"/>
              <a:gd name="connsiteY33" fmla="*/ 3591799 h 6858000"/>
              <a:gd name="connsiteX34" fmla="*/ 3363330 w 6684977"/>
              <a:gd name="connsiteY34" fmla="*/ 3508433 h 6858000"/>
              <a:gd name="connsiteX35" fmla="*/ 3316142 w 6684977"/>
              <a:gd name="connsiteY35" fmla="*/ 3458886 h 6858000"/>
              <a:gd name="connsiteX36" fmla="*/ 3315356 w 6684977"/>
              <a:gd name="connsiteY36" fmla="*/ 3410911 h 6858000"/>
              <a:gd name="connsiteX37" fmla="*/ 3316142 w 6684977"/>
              <a:gd name="connsiteY37" fmla="*/ 567043 h 6858000"/>
              <a:gd name="connsiteX38" fmla="*/ 3247719 w 6684977"/>
              <a:gd name="connsiteY38" fmla="*/ 287061 h 6858000"/>
              <a:gd name="connsiteX39" fmla="*/ 2783703 w 6684977"/>
              <a:gd name="connsiteY39" fmla="*/ 0 h 6858000"/>
              <a:gd name="connsiteX40" fmla="*/ 820679 w 6684977"/>
              <a:gd name="connsiteY40" fmla="*/ 0 h 6858000"/>
              <a:gd name="connsiteX41" fmla="*/ 573728 w 6684977"/>
              <a:gd name="connsiteY41" fmla="*/ 61344 h 6858000"/>
              <a:gd name="connsiteX42" fmla="*/ 286668 w 6684977"/>
              <a:gd name="connsiteY42" fmla="*/ 544236 h 6858000"/>
              <a:gd name="connsiteX43" fmla="*/ 285881 w 6684977"/>
              <a:gd name="connsiteY43" fmla="*/ 6237477 h 6858000"/>
              <a:gd name="connsiteX44" fmla="*/ 285095 w 6684977"/>
              <a:gd name="connsiteY44" fmla="*/ 6290957 h 6858000"/>
              <a:gd name="connsiteX45" fmla="*/ 239479 w 6684977"/>
              <a:gd name="connsiteY45" fmla="*/ 6335785 h 6858000"/>
              <a:gd name="connsiteX46" fmla="*/ 161619 w 6684977"/>
              <a:gd name="connsiteY46" fmla="*/ 6336572 h 6858000"/>
              <a:gd name="connsiteX47" fmla="*/ 9831 w 6684977"/>
              <a:gd name="connsiteY47" fmla="*/ 6464766 h 6858000"/>
              <a:gd name="connsiteX48" fmla="*/ 9044 w 6684977"/>
              <a:gd name="connsiteY48" fmla="*/ 6737671 h 6858000"/>
              <a:gd name="connsiteX49" fmla="*/ 133306 w 6684977"/>
              <a:gd name="connsiteY49" fmla="*/ 6856427 h 6858000"/>
              <a:gd name="connsiteX50" fmla="*/ 143530 w 6684977"/>
              <a:gd name="connsiteY50" fmla="*/ 6858787 h 6858000"/>
              <a:gd name="connsiteX51" fmla="*/ 3459279 w 6684977"/>
              <a:gd name="connsiteY51" fmla="*/ 6858787 h 6858000"/>
              <a:gd name="connsiteX52" fmla="*/ 3587474 w 6684977"/>
              <a:gd name="connsiteY52" fmla="*/ 6765983 h 6858000"/>
              <a:gd name="connsiteX53" fmla="*/ 3600057 w 6684977"/>
              <a:gd name="connsiteY53" fmla="*/ 6727447 h 6858000"/>
              <a:gd name="connsiteX54" fmla="*/ 3600057 w 6684977"/>
              <a:gd name="connsiteY54" fmla="*/ 6480496 h 6858000"/>
              <a:gd name="connsiteX55" fmla="*/ 3461639 w 6684977"/>
              <a:gd name="connsiteY55" fmla="*/ 6338145 h 6858000"/>
              <a:gd name="connsiteX56" fmla="*/ 3394789 w 6684977"/>
              <a:gd name="connsiteY56" fmla="*/ 6335785 h 6858000"/>
              <a:gd name="connsiteX57" fmla="*/ 3316929 w 6684977"/>
              <a:gd name="connsiteY57" fmla="*/ 6257139 h 6858000"/>
              <a:gd name="connsiteX58" fmla="*/ 3316929 w 6684977"/>
              <a:gd name="connsiteY58" fmla="*/ 3857625 h 6858000"/>
              <a:gd name="connsiteX59" fmla="*/ 3317715 w 6684977"/>
              <a:gd name="connsiteY59" fmla="*/ 3823021 h 6858000"/>
              <a:gd name="connsiteX60" fmla="*/ 3364117 w 6684977"/>
              <a:gd name="connsiteY60" fmla="*/ 3802572 h 6858000"/>
              <a:gd name="connsiteX61" fmla="*/ 3407372 w 6684977"/>
              <a:gd name="connsiteY61" fmla="*/ 3874141 h 6858000"/>
              <a:gd name="connsiteX62" fmla="*/ 3418383 w 6684977"/>
              <a:gd name="connsiteY62" fmla="*/ 3991325 h 6858000"/>
              <a:gd name="connsiteX63" fmla="*/ 3418383 w 6684977"/>
              <a:gd name="connsiteY63" fmla="*/ 5925250 h 6858000"/>
              <a:gd name="connsiteX64" fmla="*/ 3781731 w 6684977"/>
              <a:gd name="connsiteY64" fmla="*/ 6288597 h 6858000"/>
              <a:gd name="connsiteX65" fmla="*/ 4389671 w 6684977"/>
              <a:gd name="connsiteY65" fmla="*/ 6288597 h 6858000"/>
              <a:gd name="connsiteX66" fmla="*/ 4542246 w 6684977"/>
              <a:gd name="connsiteY66" fmla="*/ 6253993 h 6858000"/>
              <a:gd name="connsiteX67" fmla="*/ 4745941 w 6684977"/>
              <a:gd name="connsiteY67" fmla="*/ 5933114 h 6858000"/>
              <a:gd name="connsiteX68" fmla="*/ 4746727 w 6684977"/>
              <a:gd name="connsiteY68" fmla="*/ 3670446 h 6858000"/>
              <a:gd name="connsiteX69" fmla="*/ 4755378 w 6684977"/>
              <a:gd name="connsiteY69" fmla="*/ 3568991 h 6858000"/>
              <a:gd name="connsiteX70" fmla="*/ 4852901 w 6684977"/>
              <a:gd name="connsiteY70" fmla="*/ 3471469 h 6858000"/>
              <a:gd name="connsiteX71" fmla="*/ 5106143 w 6684977"/>
              <a:gd name="connsiteY71" fmla="*/ 3462032 h 6858000"/>
              <a:gd name="connsiteX72" fmla="*/ 5146253 w 6684977"/>
              <a:gd name="connsiteY72" fmla="*/ 3501355 h 6858000"/>
              <a:gd name="connsiteX73" fmla="*/ 5147826 w 6684977"/>
              <a:gd name="connsiteY73" fmla="*/ 3539106 h 6858000"/>
              <a:gd name="connsiteX74" fmla="*/ 5147826 w 6684977"/>
              <a:gd name="connsiteY74" fmla="*/ 3764035 h 6858000"/>
              <a:gd name="connsiteX75" fmla="*/ 5151758 w 6684977"/>
              <a:gd name="connsiteY75" fmla="*/ 3806505 h 6858000"/>
              <a:gd name="connsiteX76" fmla="*/ 5405001 w 6684977"/>
              <a:gd name="connsiteY76" fmla="*/ 4007054 h 6858000"/>
              <a:gd name="connsiteX77" fmla="*/ 5803740 w 6684977"/>
              <a:gd name="connsiteY77" fmla="*/ 4007054 h 6858000"/>
              <a:gd name="connsiteX78" fmla="*/ 5841491 w 6684977"/>
              <a:gd name="connsiteY78" fmla="*/ 4007841 h 6858000"/>
              <a:gd name="connsiteX79" fmla="*/ 5880814 w 6684977"/>
              <a:gd name="connsiteY79" fmla="*/ 4047164 h 6858000"/>
              <a:gd name="connsiteX80" fmla="*/ 5883174 w 6684977"/>
              <a:gd name="connsiteY80" fmla="*/ 4089633 h 6858000"/>
              <a:gd name="connsiteX81" fmla="*/ 5975190 w 6684977"/>
              <a:gd name="connsiteY81" fmla="*/ 4155697 h 6858000"/>
              <a:gd name="connsiteX82" fmla="*/ 6037321 w 6684977"/>
              <a:gd name="connsiteY82" fmla="*/ 4080982 h 6858000"/>
              <a:gd name="connsiteX83" fmla="*/ 6043613 w 6684977"/>
              <a:gd name="connsiteY83" fmla="*/ 3869422 h 6858000"/>
              <a:gd name="connsiteX84" fmla="*/ 6093947 w 6684977"/>
              <a:gd name="connsiteY84" fmla="*/ 3819088 h 6858000"/>
              <a:gd name="connsiteX85" fmla="*/ 6128552 w 6684977"/>
              <a:gd name="connsiteY85" fmla="*/ 3819088 h 6858000"/>
              <a:gd name="connsiteX86" fmla="*/ 6535942 w 6684977"/>
              <a:gd name="connsiteY86" fmla="*/ 3819088 h 6858000"/>
              <a:gd name="connsiteX87" fmla="*/ 6688517 w 6684977"/>
              <a:gd name="connsiteY87" fmla="*/ 3693253 h 6858000"/>
              <a:gd name="connsiteX88" fmla="*/ 6688517 w 6684977"/>
              <a:gd name="connsiteY88" fmla="*/ 3639773 h 6858000"/>
              <a:gd name="connsiteX89" fmla="*/ 6655485 w 6684977"/>
              <a:gd name="connsiteY89" fmla="*/ 3557981 h 6858000"/>
              <a:gd name="connsiteX90" fmla="*/ 6579984 w 6684977"/>
              <a:gd name="connsiteY90" fmla="*/ 3518657 h 6858000"/>
              <a:gd name="connsiteX91" fmla="*/ 6524145 w 6684977"/>
              <a:gd name="connsiteY91" fmla="*/ 3513152 h 6858000"/>
              <a:gd name="connsiteX92" fmla="*/ 6098666 w 6684977"/>
              <a:gd name="connsiteY92" fmla="*/ 3513152 h 6858000"/>
              <a:gd name="connsiteX93" fmla="*/ 6043613 w 6684977"/>
              <a:gd name="connsiteY93" fmla="*/ 3464391 h 6858000"/>
              <a:gd name="connsiteX94" fmla="*/ 6043613 w 6684977"/>
              <a:gd name="connsiteY94" fmla="*/ 3218227 h 6858000"/>
              <a:gd name="connsiteX95" fmla="*/ 6090801 w 6684977"/>
              <a:gd name="connsiteY95" fmla="*/ 3171825 h 6858000"/>
              <a:gd name="connsiteX96" fmla="*/ 2907965 w 6684977"/>
              <a:gd name="connsiteY96" fmla="*/ 1801012 h 6858000"/>
              <a:gd name="connsiteX97" fmla="*/ 2621691 w 6684977"/>
              <a:gd name="connsiteY97" fmla="*/ 2088859 h 6858000"/>
              <a:gd name="connsiteX98" fmla="*/ 1799832 w 6684977"/>
              <a:gd name="connsiteY98" fmla="*/ 2088859 h 6858000"/>
              <a:gd name="connsiteX99" fmla="*/ 977973 w 6684977"/>
              <a:gd name="connsiteY99" fmla="*/ 2088859 h 6858000"/>
              <a:gd name="connsiteX100" fmla="*/ 699563 w 6684977"/>
              <a:gd name="connsiteY100" fmla="*/ 1849773 h 6858000"/>
              <a:gd name="connsiteX101" fmla="*/ 697204 w 6684977"/>
              <a:gd name="connsiteY101" fmla="*/ 1801798 h 6858000"/>
              <a:gd name="connsiteX102" fmla="*/ 697204 w 6684977"/>
              <a:gd name="connsiteY102" fmla="*/ 717259 h 6858000"/>
              <a:gd name="connsiteX103" fmla="*/ 981905 w 6684977"/>
              <a:gd name="connsiteY103" fmla="*/ 430984 h 6858000"/>
              <a:gd name="connsiteX104" fmla="*/ 2623264 w 6684977"/>
              <a:gd name="connsiteY104" fmla="*/ 430984 h 6858000"/>
              <a:gd name="connsiteX105" fmla="*/ 2908752 w 6684977"/>
              <a:gd name="connsiteY105" fmla="*/ 716472 h 6858000"/>
              <a:gd name="connsiteX106" fmla="*/ 2907965 w 6684977"/>
              <a:gd name="connsiteY106" fmla="*/ 180101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6684977" h="6858000">
                <a:moveTo>
                  <a:pt x="6090801" y="3171825"/>
                </a:moveTo>
                <a:cubicBezTo>
                  <a:pt x="6102598" y="3171039"/>
                  <a:pt x="6113609" y="3171039"/>
                  <a:pt x="6125406" y="3171039"/>
                </a:cubicBezTo>
                <a:cubicBezTo>
                  <a:pt x="6269329" y="3171039"/>
                  <a:pt x="6412466" y="3171039"/>
                  <a:pt x="6556390" y="3171039"/>
                </a:cubicBezTo>
                <a:cubicBezTo>
                  <a:pt x="6576052" y="3171039"/>
                  <a:pt x="6594927" y="3167893"/>
                  <a:pt x="6613802" y="3160028"/>
                </a:cubicBezTo>
                <a:cubicBezTo>
                  <a:pt x="6662563" y="3139580"/>
                  <a:pt x="6684585" y="3101043"/>
                  <a:pt x="6689303" y="3050709"/>
                </a:cubicBezTo>
                <a:cubicBezTo>
                  <a:pt x="6689303" y="3032620"/>
                  <a:pt x="6689303" y="3015318"/>
                  <a:pt x="6689303" y="2997229"/>
                </a:cubicBezTo>
                <a:cubicBezTo>
                  <a:pt x="6682225" y="2972062"/>
                  <a:pt x="6684585" y="2943749"/>
                  <a:pt x="6663350" y="2922515"/>
                </a:cubicBezTo>
                <a:cubicBezTo>
                  <a:pt x="6630318" y="2888697"/>
                  <a:pt x="6591781" y="2871394"/>
                  <a:pt x="6544593" y="2871394"/>
                </a:cubicBezTo>
                <a:cubicBezTo>
                  <a:pt x="6399096" y="2872181"/>
                  <a:pt x="6253600" y="2872181"/>
                  <a:pt x="6108103" y="2871394"/>
                </a:cubicBezTo>
                <a:cubicBezTo>
                  <a:pt x="6055410" y="2871394"/>
                  <a:pt x="6043613" y="2860384"/>
                  <a:pt x="6044399" y="2809264"/>
                </a:cubicBezTo>
                <a:cubicBezTo>
                  <a:pt x="6045972" y="2739268"/>
                  <a:pt x="6038108" y="2670059"/>
                  <a:pt x="6038894" y="2600850"/>
                </a:cubicBezTo>
                <a:cubicBezTo>
                  <a:pt x="6038894" y="2580401"/>
                  <a:pt x="6031029" y="2565458"/>
                  <a:pt x="6017659" y="2550515"/>
                </a:cubicBezTo>
                <a:cubicBezTo>
                  <a:pt x="5998784" y="2530067"/>
                  <a:pt x="5975190" y="2534786"/>
                  <a:pt x="5952383" y="2534786"/>
                </a:cubicBezTo>
                <a:cubicBezTo>
                  <a:pt x="5918565" y="2534786"/>
                  <a:pt x="5898117" y="2552088"/>
                  <a:pt x="5887892" y="2584334"/>
                </a:cubicBezTo>
                <a:cubicBezTo>
                  <a:pt x="5882387" y="2601636"/>
                  <a:pt x="5883960" y="2619725"/>
                  <a:pt x="5882387" y="2637813"/>
                </a:cubicBezTo>
                <a:cubicBezTo>
                  <a:pt x="5880027" y="2670845"/>
                  <a:pt x="5868230" y="2681856"/>
                  <a:pt x="5835985" y="2684215"/>
                </a:cubicBezTo>
                <a:cubicBezTo>
                  <a:pt x="5823402" y="2685001"/>
                  <a:pt x="5810818" y="2685001"/>
                  <a:pt x="5798235" y="2685001"/>
                </a:cubicBezTo>
                <a:cubicBezTo>
                  <a:pt x="5662176" y="2685001"/>
                  <a:pt x="5526904" y="2685001"/>
                  <a:pt x="5390845" y="2685001"/>
                </a:cubicBezTo>
                <a:cubicBezTo>
                  <a:pt x="5265796" y="2685001"/>
                  <a:pt x="5149399" y="2802185"/>
                  <a:pt x="5148612" y="2928020"/>
                </a:cubicBezTo>
                <a:cubicBezTo>
                  <a:pt x="5148612" y="2996443"/>
                  <a:pt x="5148612" y="3065652"/>
                  <a:pt x="5148612" y="3134075"/>
                </a:cubicBezTo>
                <a:cubicBezTo>
                  <a:pt x="5147826" y="3187554"/>
                  <a:pt x="5137602" y="3198565"/>
                  <a:pt x="5084122" y="3198565"/>
                </a:cubicBezTo>
                <a:cubicBezTo>
                  <a:pt x="4998397" y="3199351"/>
                  <a:pt x="4912672" y="3198565"/>
                  <a:pt x="4826947" y="3198565"/>
                </a:cubicBezTo>
                <a:cubicBezTo>
                  <a:pt x="4806499" y="3198565"/>
                  <a:pt x="4786051" y="3201711"/>
                  <a:pt x="4765603" y="3205643"/>
                </a:cubicBezTo>
                <a:cubicBezTo>
                  <a:pt x="4593366" y="3239461"/>
                  <a:pt x="4481688" y="3402260"/>
                  <a:pt x="4482474" y="3557194"/>
                </a:cubicBezTo>
                <a:cubicBezTo>
                  <a:pt x="4485620" y="4265802"/>
                  <a:pt x="4484047" y="4974410"/>
                  <a:pt x="4484047" y="5683804"/>
                </a:cubicBezTo>
                <a:cubicBezTo>
                  <a:pt x="4484047" y="5744362"/>
                  <a:pt x="4484047" y="5804920"/>
                  <a:pt x="4479328" y="5865478"/>
                </a:cubicBezTo>
                <a:cubicBezTo>
                  <a:pt x="4470677" y="5976370"/>
                  <a:pt x="4428208" y="6018839"/>
                  <a:pt x="4317316" y="6021198"/>
                </a:cubicBezTo>
                <a:cubicBezTo>
                  <a:pt x="4315743" y="6021198"/>
                  <a:pt x="4313384" y="6021198"/>
                  <a:pt x="4311811" y="6021198"/>
                </a:cubicBezTo>
                <a:cubicBezTo>
                  <a:pt x="4160022" y="6021198"/>
                  <a:pt x="4008234" y="6021198"/>
                  <a:pt x="3856445" y="6021198"/>
                </a:cubicBezTo>
                <a:cubicBezTo>
                  <a:pt x="3828919" y="6021198"/>
                  <a:pt x="3801393" y="6017266"/>
                  <a:pt x="3774653" y="6009401"/>
                </a:cubicBezTo>
                <a:cubicBezTo>
                  <a:pt x="3732184" y="5996818"/>
                  <a:pt x="3706230" y="5969292"/>
                  <a:pt x="3695220" y="5926822"/>
                </a:cubicBezTo>
                <a:cubicBezTo>
                  <a:pt x="3687355" y="5897723"/>
                  <a:pt x="3685782" y="5868624"/>
                  <a:pt x="3685782" y="5839524"/>
                </a:cubicBezTo>
                <a:cubicBezTo>
                  <a:pt x="3683423" y="5176532"/>
                  <a:pt x="3692074" y="4513540"/>
                  <a:pt x="3680277" y="3849760"/>
                </a:cubicBezTo>
                <a:cubicBezTo>
                  <a:pt x="3678704" y="3745160"/>
                  <a:pt x="3635448" y="3660222"/>
                  <a:pt x="3557588" y="3591799"/>
                </a:cubicBezTo>
                <a:cubicBezTo>
                  <a:pt x="3502535" y="3543038"/>
                  <a:pt x="3436472" y="3517871"/>
                  <a:pt x="3363330" y="3508433"/>
                </a:cubicBezTo>
                <a:cubicBezTo>
                  <a:pt x="3328726" y="3503715"/>
                  <a:pt x="3318501" y="3493491"/>
                  <a:pt x="3316142" y="3458886"/>
                </a:cubicBezTo>
                <a:cubicBezTo>
                  <a:pt x="3315356" y="3443156"/>
                  <a:pt x="3315356" y="3426641"/>
                  <a:pt x="3315356" y="3410911"/>
                </a:cubicBezTo>
                <a:cubicBezTo>
                  <a:pt x="3315356" y="2463218"/>
                  <a:pt x="3314569" y="1514737"/>
                  <a:pt x="3316142" y="567043"/>
                </a:cubicBezTo>
                <a:cubicBezTo>
                  <a:pt x="3316142" y="467162"/>
                  <a:pt x="3297267" y="373572"/>
                  <a:pt x="3247719" y="287061"/>
                </a:cubicBezTo>
                <a:cubicBezTo>
                  <a:pt x="3146265" y="107746"/>
                  <a:pt x="2997623" y="0"/>
                  <a:pt x="2783703" y="0"/>
                </a:cubicBezTo>
                <a:cubicBezTo>
                  <a:pt x="2129362" y="0"/>
                  <a:pt x="1475021" y="0"/>
                  <a:pt x="820679" y="0"/>
                </a:cubicBezTo>
                <a:cubicBezTo>
                  <a:pt x="733381" y="0"/>
                  <a:pt x="649229" y="14943"/>
                  <a:pt x="573728" y="61344"/>
                </a:cubicBezTo>
                <a:cubicBezTo>
                  <a:pt x="393627" y="172236"/>
                  <a:pt x="286668" y="328744"/>
                  <a:pt x="286668" y="544236"/>
                </a:cubicBezTo>
                <a:cubicBezTo>
                  <a:pt x="285881" y="2441983"/>
                  <a:pt x="285881" y="4339730"/>
                  <a:pt x="285881" y="6237477"/>
                </a:cubicBezTo>
                <a:cubicBezTo>
                  <a:pt x="285881" y="6255566"/>
                  <a:pt x="286668" y="6272868"/>
                  <a:pt x="285095" y="6290957"/>
                </a:cubicBezTo>
                <a:cubicBezTo>
                  <a:pt x="282735" y="6321629"/>
                  <a:pt x="270938" y="6333426"/>
                  <a:pt x="239479" y="6335785"/>
                </a:cubicBezTo>
                <a:cubicBezTo>
                  <a:pt x="213526" y="6337358"/>
                  <a:pt x="187573" y="6334999"/>
                  <a:pt x="161619" y="6336572"/>
                </a:cubicBezTo>
                <a:cubicBezTo>
                  <a:pt x="73535" y="6343650"/>
                  <a:pt x="20055" y="6391625"/>
                  <a:pt x="9831" y="6464766"/>
                </a:cubicBezTo>
                <a:cubicBezTo>
                  <a:pt x="-3539" y="6555210"/>
                  <a:pt x="-2753" y="6646440"/>
                  <a:pt x="9044" y="6737671"/>
                </a:cubicBezTo>
                <a:cubicBezTo>
                  <a:pt x="18482" y="6809239"/>
                  <a:pt x="61738" y="6851709"/>
                  <a:pt x="133306" y="6856427"/>
                </a:cubicBezTo>
                <a:cubicBezTo>
                  <a:pt x="137239" y="6856427"/>
                  <a:pt x="140385" y="6857214"/>
                  <a:pt x="143530" y="6858787"/>
                </a:cubicBezTo>
                <a:cubicBezTo>
                  <a:pt x="1248518" y="6858787"/>
                  <a:pt x="2354292" y="6858787"/>
                  <a:pt x="3459279" y="6858787"/>
                </a:cubicBezTo>
                <a:cubicBezTo>
                  <a:pt x="3522983" y="6857214"/>
                  <a:pt x="3566239" y="6826542"/>
                  <a:pt x="3587474" y="6765983"/>
                </a:cubicBezTo>
                <a:cubicBezTo>
                  <a:pt x="3592192" y="6753400"/>
                  <a:pt x="3596911" y="6740816"/>
                  <a:pt x="3600057" y="6727447"/>
                </a:cubicBezTo>
                <a:cubicBezTo>
                  <a:pt x="3617359" y="6644868"/>
                  <a:pt x="3618146" y="6562289"/>
                  <a:pt x="3600057" y="6480496"/>
                </a:cubicBezTo>
                <a:cubicBezTo>
                  <a:pt x="3583541" y="6405781"/>
                  <a:pt x="3541858" y="6352301"/>
                  <a:pt x="3461639" y="6338145"/>
                </a:cubicBezTo>
                <a:cubicBezTo>
                  <a:pt x="3439617" y="6334213"/>
                  <a:pt x="3416810" y="6335785"/>
                  <a:pt x="3394789" y="6335785"/>
                </a:cubicBezTo>
                <a:cubicBezTo>
                  <a:pt x="3323220" y="6334999"/>
                  <a:pt x="3317715" y="6329494"/>
                  <a:pt x="3316929" y="6257139"/>
                </a:cubicBezTo>
                <a:cubicBezTo>
                  <a:pt x="3316929" y="5457301"/>
                  <a:pt x="3316929" y="4657463"/>
                  <a:pt x="3316929" y="3857625"/>
                </a:cubicBezTo>
                <a:cubicBezTo>
                  <a:pt x="3316929" y="3845828"/>
                  <a:pt x="3316142" y="3834031"/>
                  <a:pt x="3317715" y="3823021"/>
                </a:cubicBezTo>
                <a:cubicBezTo>
                  <a:pt x="3321647" y="3793135"/>
                  <a:pt x="3339736" y="3785270"/>
                  <a:pt x="3364117" y="3802572"/>
                </a:cubicBezTo>
                <a:cubicBezTo>
                  <a:pt x="3388497" y="3819875"/>
                  <a:pt x="3401081" y="3845828"/>
                  <a:pt x="3407372" y="3874141"/>
                </a:cubicBezTo>
                <a:cubicBezTo>
                  <a:pt x="3416023" y="3912678"/>
                  <a:pt x="3418383" y="3952001"/>
                  <a:pt x="3418383" y="3991325"/>
                </a:cubicBezTo>
                <a:cubicBezTo>
                  <a:pt x="3418383" y="4636228"/>
                  <a:pt x="3418383" y="5280346"/>
                  <a:pt x="3418383" y="5925250"/>
                </a:cubicBezTo>
                <a:cubicBezTo>
                  <a:pt x="3418383" y="6130517"/>
                  <a:pt x="3576463" y="6287811"/>
                  <a:pt x="3781731" y="6288597"/>
                </a:cubicBezTo>
                <a:cubicBezTo>
                  <a:pt x="3984640" y="6288597"/>
                  <a:pt x="4186762" y="6288597"/>
                  <a:pt x="4389671" y="6288597"/>
                </a:cubicBezTo>
                <a:cubicBezTo>
                  <a:pt x="4443151" y="6288597"/>
                  <a:pt x="4495058" y="6278373"/>
                  <a:pt x="4542246" y="6253993"/>
                </a:cubicBezTo>
                <a:cubicBezTo>
                  <a:pt x="4673586" y="6187930"/>
                  <a:pt x="4745154" y="6080183"/>
                  <a:pt x="4745941" y="5933114"/>
                </a:cubicBezTo>
                <a:cubicBezTo>
                  <a:pt x="4747514" y="5178891"/>
                  <a:pt x="4746727" y="4424668"/>
                  <a:pt x="4746727" y="3670446"/>
                </a:cubicBezTo>
                <a:cubicBezTo>
                  <a:pt x="4746727" y="3636628"/>
                  <a:pt x="4749087" y="3602810"/>
                  <a:pt x="4755378" y="3568991"/>
                </a:cubicBezTo>
                <a:cubicBezTo>
                  <a:pt x="4766389" y="3514725"/>
                  <a:pt x="4799421" y="3482480"/>
                  <a:pt x="4852901" y="3471469"/>
                </a:cubicBezTo>
                <a:cubicBezTo>
                  <a:pt x="4937053" y="3454953"/>
                  <a:pt x="5021991" y="3458886"/>
                  <a:pt x="5106143" y="3462032"/>
                </a:cubicBezTo>
                <a:cubicBezTo>
                  <a:pt x="5131310" y="3462818"/>
                  <a:pt x="5142321" y="3476188"/>
                  <a:pt x="5146253" y="3501355"/>
                </a:cubicBezTo>
                <a:cubicBezTo>
                  <a:pt x="5148612" y="3513939"/>
                  <a:pt x="5147826" y="3526522"/>
                  <a:pt x="5147826" y="3539106"/>
                </a:cubicBezTo>
                <a:cubicBezTo>
                  <a:pt x="5147826" y="3613820"/>
                  <a:pt x="5147826" y="3689321"/>
                  <a:pt x="5147826" y="3764035"/>
                </a:cubicBezTo>
                <a:cubicBezTo>
                  <a:pt x="5147826" y="3778192"/>
                  <a:pt x="5148612" y="3792348"/>
                  <a:pt x="5151758" y="3806505"/>
                </a:cubicBezTo>
                <a:cubicBezTo>
                  <a:pt x="5179285" y="3923688"/>
                  <a:pt x="5283885" y="4006268"/>
                  <a:pt x="5405001" y="4007054"/>
                </a:cubicBezTo>
                <a:cubicBezTo>
                  <a:pt x="5537914" y="4007054"/>
                  <a:pt x="5670827" y="4007054"/>
                  <a:pt x="5803740" y="4007054"/>
                </a:cubicBezTo>
                <a:cubicBezTo>
                  <a:pt x="5816324" y="4007054"/>
                  <a:pt x="5828907" y="4006268"/>
                  <a:pt x="5841491" y="4007841"/>
                </a:cubicBezTo>
                <a:cubicBezTo>
                  <a:pt x="5866658" y="4010986"/>
                  <a:pt x="5877668" y="4021997"/>
                  <a:pt x="5880814" y="4047164"/>
                </a:cubicBezTo>
                <a:cubicBezTo>
                  <a:pt x="5882387" y="4061321"/>
                  <a:pt x="5880814" y="4075477"/>
                  <a:pt x="5883174" y="4089633"/>
                </a:cubicBezTo>
                <a:cubicBezTo>
                  <a:pt x="5890252" y="4137608"/>
                  <a:pt x="5920138" y="4158842"/>
                  <a:pt x="5975190" y="4155697"/>
                </a:cubicBezTo>
                <a:cubicBezTo>
                  <a:pt x="6014514" y="4153337"/>
                  <a:pt x="6036535" y="4126597"/>
                  <a:pt x="6037321" y="4080982"/>
                </a:cubicBezTo>
                <a:cubicBezTo>
                  <a:pt x="6038108" y="4010200"/>
                  <a:pt x="6044399" y="3940204"/>
                  <a:pt x="6043613" y="3869422"/>
                </a:cubicBezTo>
                <a:cubicBezTo>
                  <a:pt x="6042826" y="3831672"/>
                  <a:pt x="6056196" y="3820661"/>
                  <a:pt x="6093947" y="3819088"/>
                </a:cubicBezTo>
                <a:cubicBezTo>
                  <a:pt x="6105744" y="3818302"/>
                  <a:pt x="6117541" y="3819088"/>
                  <a:pt x="6128552" y="3819088"/>
                </a:cubicBezTo>
                <a:cubicBezTo>
                  <a:pt x="6264610" y="3819088"/>
                  <a:pt x="6399883" y="3819088"/>
                  <a:pt x="6535942" y="3819088"/>
                </a:cubicBezTo>
                <a:cubicBezTo>
                  <a:pt x="6624813" y="3819088"/>
                  <a:pt x="6672001" y="3779765"/>
                  <a:pt x="6688517" y="3693253"/>
                </a:cubicBezTo>
                <a:cubicBezTo>
                  <a:pt x="6688517" y="3675164"/>
                  <a:pt x="6688517" y="3657862"/>
                  <a:pt x="6688517" y="3639773"/>
                </a:cubicBezTo>
                <a:cubicBezTo>
                  <a:pt x="6680652" y="3611461"/>
                  <a:pt x="6681438" y="3580002"/>
                  <a:pt x="6655485" y="3557981"/>
                </a:cubicBezTo>
                <a:cubicBezTo>
                  <a:pt x="6633464" y="3539106"/>
                  <a:pt x="6609083" y="3525736"/>
                  <a:pt x="6579984" y="3518657"/>
                </a:cubicBezTo>
                <a:cubicBezTo>
                  <a:pt x="6561895" y="3514725"/>
                  <a:pt x="6543020" y="3513152"/>
                  <a:pt x="6524145" y="3513152"/>
                </a:cubicBezTo>
                <a:cubicBezTo>
                  <a:pt x="6382581" y="3513152"/>
                  <a:pt x="6240230" y="3513939"/>
                  <a:pt x="6098666" y="3513152"/>
                </a:cubicBezTo>
                <a:cubicBezTo>
                  <a:pt x="6056983" y="3513152"/>
                  <a:pt x="6044399" y="3502142"/>
                  <a:pt x="6043613" y="3464391"/>
                </a:cubicBezTo>
                <a:cubicBezTo>
                  <a:pt x="6042040" y="3382599"/>
                  <a:pt x="6042040" y="3300019"/>
                  <a:pt x="6043613" y="3218227"/>
                </a:cubicBezTo>
                <a:cubicBezTo>
                  <a:pt x="6045972" y="3185195"/>
                  <a:pt x="6057770" y="3174185"/>
                  <a:pt x="6090801" y="3171825"/>
                </a:cubicBezTo>
                <a:close/>
                <a:moveTo>
                  <a:pt x="2907965" y="1801012"/>
                </a:moveTo>
                <a:cubicBezTo>
                  <a:pt x="2907965" y="1968529"/>
                  <a:pt x="2788422" y="2088072"/>
                  <a:pt x="2621691" y="2088859"/>
                </a:cubicBezTo>
                <a:cubicBezTo>
                  <a:pt x="2348000" y="2088859"/>
                  <a:pt x="2073523" y="2088859"/>
                  <a:pt x="1799832" y="2088859"/>
                </a:cubicBezTo>
                <a:cubicBezTo>
                  <a:pt x="1526141" y="2088859"/>
                  <a:pt x="1251664" y="2088859"/>
                  <a:pt x="977973" y="2088859"/>
                </a:cubicBezTo>
                <a:cubicBezTo>
                  <a:pt x="834049" y="2088859"/>
                  <a:pt x="721584" y="1992123"/>
                  <a:pt x="699563" y="1849773"/>
                </a:cubicBezTo>
                <a:cubicBezTo>
                  <a:pt x="697204" y="1834043"/>
                  <a:pt x="697204" y="1817527"/>
                  <a:pt x="697204" y="1801798"/>
                </a:cubicBezTo>
                <a:cubicBezTo>
                  <a:pt x="697204" y="1440023"/>
                  <a:pt x="697204" y="1079034"/>
                  <a:pt x="697204" y="717259"/>
                </a:cubicBezTo>
                <a:cubicBezTo>
                  <a:pt x="697204" y="550528"/>
                  <a:pt x="815960" y="430984"/>
                  <a:pt x="981905" y="430984"/>
                </a:cubicBezTo>
                <a:cubicBezTo>
                  <a:pt x="1529287" y="430198"/>
                  <a:pt x="2075882" y="430198"/>
                  <a:pt x="2623264" y="430984"/>
                </a:cubicBezTo>
                <a:cubicBezTo>
                  <a:pt x="2789209" y="430984"/>
                  <a:pt x="2908752" y="550528"/>
                  <a:pt x="2908752" y="716472"/>
                </a:cubicBezTo>
                <a:cubicBezTo>
                  <a:pt x="2907965" y="1078248"/>
                  <a:pt x="2907965" y="1440023"/>
                  <a:pt x="2907965" y="1801012"/>
                </a:cubicBezTo>
                <a:close/>
              </a:path>
            </a:pathLst>
          </a:custGeom>
          <a:solidFill>
            <a:schemeClr val="accent2"/>
          </a:solidFill>
          <a:ln w="7857"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97863CED-8EEF-4487-9689-EAAACB371512}"/>
              </a:ext>
            </a:extLst>
          </p:cNvPr>
          <p:cNvSpPr/>
          <p:nvPr/>
        </p:nvSpPr>
        <p:spPr>
          <a:xfrm>
            <a:off x="1199512" y="4889709"/>
            <a:ext cx="1112447" cy="518860"/>
          </a:xfrm>
          <a:custGeom>
            <a:avLst/>
            <a:gdLst>
              <a:gd name="connsiteX0" fmla="*/ 218393 w 1112447"/>
              <a:gd name="connsiteY0" fmla="*/ 356138 h 518860"/>
              <a:gd name="connsiteX1" fmla="*/ 300454 w 1112447"/>
              <a:gd name="connsiteY1" fmla="*/ 437142 h 518860"/>
              <a:gd name="connsiteX2" fmla="*/ 219098 w 1112447"/>
              <a:gd name="connsiteY2" fmla="*/ 518851 h 518860"/>
              <a:gd name="connsiteX3" fmla="*/ 137389 w 1112447"/>
              <a:gd name="connsiteY3" fmla="*/ 437847 h 518860"/>
              <a:gd name="connsiteX4" fmla="*/ 218393 w 1112447"/>
              <a:gd name="connsiteY4" fmla="*/ 356138 h 518860"/>
              <a:gd name="connsiteX5" fmla="*/ 870301 w 1112447"/>
              <a:gd name="connsiteY5" fmla="*/ 356138 h 518860"/>
              <a:gd name="connsiteX6" fmla="*/ 950600 w 1112447"/>
              <a:gd name="connsiteY6" fmla="*/ 438551 h 518860"/>
              <a:gd name="connsiteX7" fmla="*/ 867835 w 1112447"/>
              <a:gd name="connsiteY7" fmla="*/ 518850 h 518860"/>
              <a:gd name="connsiteX8" fmla="*/ 787536 w 1112447"/>
              <a:gd name="connsiteY8" fmla="*/ 436085 h 518860"/>
              <a:gd name="connsiteX9" fmla="*/ 870301 w 1112447"/>
              <a:gd name="connsiteY9" fmla="*/ 356138 h 518860"/>
              <a:gd name="connsiteX10" fmla="*/ 501248 w 1112447"/>
              <a:gd name="connsiteY10" fmla="*/ 108107 h 518860"/>
              <a:gd name="connsiteX11" fmla="*/ 455771 w 1112447"/>
              <a:gd name="connsiteY11" fmla="*/ 108195 h 518860"/>
              <a:gd name="connsiteX12" fmla="*/ 423018 w 1112447"/>
              <a:gd name="connsiteY12" fmla="*/ 144119 h 518860"/>
              <a:gd name="connsiteX13" fmla="*/ 438514 w 1112447"/>
              <a:gd name="connsiteY13" fmla="*/ 219487 h 518860"/>
              <a:gd name="connsiteX14" fmla="*/ 454715 w 1112447"/>
              <a:gd name="connsiteY14" fmla="*/ 230053 h 518860"/>
              <a:gd name="connsiteX15" fmla="*/ 580447 w 1112447"/>
              <a:gd name="connsiteY15" fmla="*/ 230053 h 518860"/>
              <a:gd name="connsiteX16" fmla="*/ 705123 w 1112447"/>
              <a:gd name="connsiteY16" fmla="*/ 229701 h 518860"/>
              <a:gd name="connsiteX17" fmla="*/ 718154 w 1112447"/>
              <a:gd name="connsiteY17" fmla="*/ 227236 h 518860"/>
              <a:gd name="connsiteX18" fmla="*/ 712871 w 1112447"/>
              <a:gd name="connsiteY18" fmla="*/ 214557 h 518860"/>
              <a:gd name="connsiteX19" fmla="*/ 662508 w 1112447"/>
              <a:gd name="connsiteY19" fmla="*/ 164193 h 518860"/>
              <a:gd name="connsiteX20" fmla="*/ 545932 w 1112447"/>
              <a:gd name="connsiteY20" fmla="*/ 115943 h 518860"/>
              <a:gd name="connsiteX21" fmla="*/ 501248 w 1112447"/>
              <a:gd name="connsiteY21" fmla="*/ 108107 h 518860"/>
              <a:gd name="connsiteX22" fmla="*/ 287204 w 1112447"/>
              <a:gd name="connsiteY22" fmla="*/ 0 h 518860"/>
              <a:gd name="connsiteX23" fmla="*/ 353284 w 1112447"/>
              <a:gd name="connsiteY23" fmla="*/ 5355 h 518860"/>
              <a:gd name="connsiteX24" fmla="*/ 618484 w 1112447"/>
              <a:gd name="connsiteY24" fmla="*/ 96925 h 518860"/>
              <a:gd name="connsiteX25" fmla="*/ 786480 w 1112447"/>
              <a:gd name="connsiteY25" fmla="*/ 178985 h 518860"/>
              <a:gd name="connsiteX26" fmla="*/ 919961 w 1112447"/>
              <a:gd name="connsiteY26" fmla="*/ 208218 h 518860"/>
              <a:gd name="connsiteX27" fmla="*/ 1004839 w 1112447"/>
              <a:gd name="connsiteY27" fmla="*/ 212796 h 518860"/>
              <a:gd name="connsiteX28" fmla="*/ 1108384 w 1112447"/>
              <a:gd name="connsiteY28" fmla="*/ 306128 h 518860"/>
              <a:gd name="connsiteX29" fmla="*/ 1101692 w 1112447"/>
              <a:gd name="connsiteY29" fmla="*/ 414955 h 518860"/>
              <a:gd name="connsiteX30" fmla="*/ 1092183 w 1112447"/>
              <a:gd name="connsiteY30" fmla="*/ 421999 h 518860"/>
              <a:gd name="connsiteX31" fmla="*/ 983003 w 1112447"/>
              <a:gd name="connsiteY31" fmla="*/ 421999 h 518860"/>
              <a:gd name="connsiteX32" fmla="*/ 972790 w 1112447"/>
              <a:gd name="connsiteY32" fmla="*/ 410024 h 518860"/>
              <a:gd name="connsiteX33" fmla="*/ 867132 w 1112447"/>
              <a:gd name="connsiteY33" fmla="*/ 330429 h 518860"/>
              <a:gd name="connsiteX34" fmla="*/ 765701 w 1112447"/>
              <a:gd name="connsiteY34" fmla="*/ 408968 h 518860"/>
              <a:gd name="connsiteX35" fmla="*/ 748795 w 1112447"/>
              <a:gd name="connsiteY35" fmla="*/ 421999 h 518860"/>
              <a:gd name="connsiteX36" fmla="*/ 543820 w 1112447"/>
              <a:gd name="connsiteY36" fmla="*/ 421294 h 518860"/>
              <a:gd name="connsiteX37" fmla="*/ 338843 w 1112447"/>
              <a:gd name="connsiteY37" fmla="*/ 421294 h 518860"/>
              <a:gd name="connsiteX38" fmla="*/ 322291 w 1112447"/>
              <a:gd name="connsiteY38" fmla="*/ 409672 h 518860"/>
              <a:gd name="connsiteX39" fmla="*/ 218042 w 1112447"/>
              <a:gd name="connsiteY39" fmla="*/ 330076 h 518860"/>
              <a:gd name="connsiteX40" fmla="*/ 114497 w 1112447"/>
              <a:gd name="connsiteY40" fmla="*/ 411081 h 518860"/>
              <a:gd name="connsiteX41" fmla="*/ 100762 w 1112447"/>
              <a:gd name="connsiteY41" fmla="*/ 421647 h 518860"/>
              <a:gd name="connsiteX42" fmla="*/ 21518 w 1112447"/>
              <a:gd name="connsiteY42" fmla="*/ 421647 h 518860"/>
              <a:gd name="connsiteX43" fmla="*/ 12362 w 1112447"/>
              <a:gd name="connsiteY43" fmla="*/ 411433 h 518860"/>
              <a:gd name="connsiteX44" fmla="*/ 4613 w 1112447"/>
              <a:gd name="connsiteY44" fmla="*/ 305423 h 518860"/>
              <a:gd name="connsiteX45" fmla="*/ 4261 w 1112447"/>
              <a:gd name="connsiteY45" fmla="*/ 189551 h 518860"/>
              <a:gd name="connsiteX46" fmla="*/ 102170 w 1112447"/>
              <a:gd name="connsiteY46" fmla="*/ 52549 h 518860"/>
              <a:gd name="connsiteX47" fmla="*/ 287204 w 1112447"/>
              <a:gd name="connsiteY47" fmla="*/ 0 h 518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12447" h="518860">
                <a:moveTo>
                  <a:pt x="218393" y="356138"/>
                </a:moveTo>
                <a:cubicBezTo>
                  <a:pt x="263473" y="356138"/>
                  <a:pt x="300101" y="392414"/>
                  <a:pt x="300454" y="437142"/>
                </a:cubicBezTo>
                <a:cubicBezTo>
                  <a:pt x="300806" y="481519"/>
                  <a:pt x="263473" y="518851"/>
                  <a:pt x="219098" y="518851"/>
                </a:cubicBezTo>
                <a:cubicBezTo>
                  <a:pt x="174017" y="519555"/>
                  <a:pt x="137389" y="482927"/>
                  <a:pt x="137389" y="437847"/>
                </a:cubicBezTo>
                <a:cubicBezTo>
                  <a:pt x="137389" y="392414"/>
                  <a:pt x="173313" y="356138"/>
                  <a:pt x="218393" y="356138"/>
                </a:cubicBezTo>
                <a:close/>
                <a:moveTo>
                  <a:pt x="870301" y="356138"/>
                </a:moveTo>
                <a:cubicBezTo>
                  <a:pt x="915029" y="356490"/>
                  <a:pt x="951305" y="393822"/>
                  <a:pt x="950600" y="438551"/>
                </a:cubicBezTo>
                <a:cubicBezTo>
                  <a:pt x="949896" y="483279"/>
                  <a:pt x="912564" y="519555"/>
                  <a:pt x="867835" y="518850"/>
                </a:cubicBezTo>
                <a:cubicBezTo>
                  <a:pt x="823107" y="518498"/>
                  <a:pt x="787183" y="481166"/>
                  <a:pt x="787536" y="436085"/>
                </a:cubicBezTo>
                <a:cubicBezTo>
                  <a:pt x="788240" y="391709"/>
                  <a:pt x="824868" y="355786"/>
                  <a:pt x="870301" y="356138"/>
                </a:cubicBezTo>
                <a:close/>
                <a:moveTo>
                  <a:pt x="501248" y="108107"/>
                </a:moveTo>
                <a:cubicBezTo>
                  <a:pt x="486236" y="106434"/>
                  <a:pt x="471092" y="106082"/>
                  <a:pt x="455771" y="108195"/>
                </a:cubicBezTo>
                <a:cubicBezTo>
                  <a:pt x="433935" y="111365"/>
                  <a:pt x="424426" y="121930"/>
                  <a:pt x="423018" y="144119"/>
                </a:cubicBezTo>
                <a:cubicBezTo>
                  <a:pt x="420904" y="170533"/>
                  <a:pt x="429005" y="195186"/>
                  <a:pt x="438514" y="219487"/>
                </a:cubicBezTo>
                <a:cubicBezTo>
                  <a:pt x="441683" y="227588"/>
                  <a:pt x="446262" y="230053"/>
                  <a:pt x="454715" y="230053"/>
                </a:cubicBezTo>
                <a:cubicBezTo>
                  <a:pt x="496625" y="229701"/>
                  <a:pt x="538536" y="230053"/>
                  <a:pt x="580447" y="230053"/>
                </a:cubicBezTo>
                <a:cubicBezTo>
                  <a:pt x="622006" y="230053"/>
                  <a:pt x="663212" y="230053"/>
                  <a:pt x="705123" y="229701"/>
                </a:cubicBezTo>
                <a:cubicBezTo>
                  <a:pt x="709702" y="229701"/>
                  <a:pt x="716041" y="232166"/>
                  <a:pt x="718154" y="227236"/>
                </a:cubicBezTo>
                <a:cubicBezTo>
                  <a:pt x="720267" y="222657"/>
                  <a:pt x="715337" y="218431"/>
                  <a:pt x="712871" y="214557"/>
                </a:cubicBezTo>
                <a:cubicBezTo>
                  <a:pt x="699840" y="194130"/>
                  <a:pt x="682583" y="177929"/>
                  <a:pt x="662508" y="164193"/>
                </a:cubicBezTo>
                <a:cubicBezTo>
                  <a:pt x="626937" y="139892"/>
                  <a:pt x="587491" y="125100"/>
                  <a:pt x="545932" y="115943"/>
                </a:cubicBezTo>
                <a:cubicBezTo>
                  <a:pt x="531140" y="112773"/>
                  <a:pt x="516260" y="109780"/>
                  <a:pt x="501248" y="108107"/>
                </a:cubicBezTo>
                <a:close/>
                <a:moveTo>
                  <a:pt x="287204" y="0"/>
                </a:moveTo>
                <a:cubicBezTo>
                  <a:pt x="308885" y="6"/>
                  <a:pt x="330919" y="1833"/>
                  <a:pt x="353284" y="5355"/>
                </a:cubicBezTo>
                <a:cubicBezTo>
                  <a:pt x="447319" y="19795"/>
                  <a:pt x="533606" y="56423"/>
                  <a:pt x="618484" y="96925"/>
                </a:cubicBezTo>
                <a:cubicBezTo>
                  <a:pt x="674835" y="123691"/>
                  <a:pt x="729777" y="152571"/>
                  <a:pt x="786480" y="178985"/>
                </a:cubicBezTo>
                <a:cubicBezTo>
                  <a:pt x="829095" y="198709"/>
                  <a:pt x="873119" y="208922"/>
                  <a:pt x="919961" y="208218"/>
                </a:cubicBezTo>
                <a:cubicBezTo>
                  <a:pt x="948488" y="207866"/>
                  <a:pt x="976664" y="210331"/>
                  <a:pt x="1004839" y="212796"/>
                </a:cubicBezTo>
                <a:cubicBezTo>
                  <a:pt x="1067530" y="218431"/>
                  <a:pt x="1098522" y="262808"/>
                  <a:pt x="1108384" y="306128"/>
                </a:cubicBezTo>
                <a:cubicBezTo>
                  <a:pt x="1116484" y="342755"/>
                  <a:pt x="1111553" y="379383"/>
                  <a:pt x="1101692" y="414955"/>
                </a:cubicBezTo>
                <a:cubicBezTo>
                  <a:pt x="1100283" y="419886"/>
                  <a:pt x="1097466" y="421999"/>
                  <a:pt x="1092183" y="421999"/>
                </a:cubicBezTo>
                <a:cubicBezTo>
                  <a:pt x="1055907" y="421999"/>
                  <a:pt x="1019279" y="421647"/>
                  <a:pt x="983003" y="421999"/>
                </a:cubicBezTo>
                <a:cubicBezTo>
                  <a:pt x="973846" y="421999"/>
                  <a:pt x="974199" y="415307"/>
                  <a:pt x="972790" y="410024"/>
                </a:cubicBezTo>
                <a:cubicBezTo>
                  <a:pt x="959054" y="361774"/>
                  <a:pt x="917143" y="329724"/>
                  <a:pt x="867132" y="330429"/>
                </a:cubicBezTo>
                <a:cubicBezTo>
                  <a:pt x="819938" y="330781"/>
                  <a:pt x="778380" y="362478"/>
                  <a:pt x="765701" y="408968"/>
                </a:cubicBezTo>
                <a:cubicBezTo>
                  <a:pt x="762883" y="419181"/>
                  <a:pt x="758657" y="421999"/>
                  <a:pt x="748795" y="421999"/>
                </a:cubicBezTo>
                <a:cubicBezTo>
                  <a:pt x="680470" y="421294"/>
                  <a:pt x="612145" y="421294"/>
                  <a:pt x="543820" y="421294"/>
                </a:cubicBezTo>
                <a:cubicBezTo>
                  <a:pt x="475494" y="421294"/>
                  <a:pt x="407169" y="421294"/>
                  <a:pt x="338843" y="421294"/>
                </a:cubicBezTo>
                <a:cubicBezTo>
                  <a:pt x="329686" y="421294"/>
                  <a:pt x="325108" y="419886"/>
                  <a:pt x="322291" y="409672"/>
                </a:cubicBezTo>
                <a:cubicBezTo>
                  <a:pt x="309612" y="361422"/>
                  <a:pt x="267348" y="329724"/>
                  <a:pt x="218042" y="330076"/>
                </a:cubicBezTo>
                <a:cubicBezTo>
                  <a:pt x="169087" y="330076"/>
                  <a:pt x="127176" y="362478"/>
                  <a:pt x="114497" y="411081"/>
                </a:cubicBezTo>
                <a:cubicBezTo>
                  <a:pt x="112384" y="419533"/>
                  <a:pt x="108862" y="421647"/>
                  <a:pt x="100762" y="421647"/>
                </a:cubicBezTo>
                <a:cubicBezTo>
                  <a:pt x="74347" y="421294"/>
                  <a:pt x="47933" y="421294"/>
                  <a:pt x="21518" y="421647"/>
                </a:cubicBezTo>
                <a:cubicBezTo>
                  <a:pt x="13770" y="421647"/>
                  <a:pt x="11305" y="419886"/>
                  <a:pt x="12362" y="411433"/>
                </a:cubicBezTo>
                <a:cubicBezTo>
                  <a:pt x="15883" y="375509"/>
                  <a:pt x="8839" y="340642"/>
                  <a:pt x="4613" y="305423"/>
                </a:cubicBezTo>
                <a:cubicBezTo>
                  <a:pt x="35" y="266682"/>
                  <a:pt x="-2783" y="228293"/>
                  <a:pt x="4261" y="189551"/>
                </a:cubicBezTo>
                <a:cubicBezTo>
                  <a:pt x="15179" y="128622"/>
                  <a:pt x="50398" y="84598"/>
                  <a:pt x="102170" y="52549"/>
                </a:cubicBezTo>
                <a:cubicBezTo>
                  <a:pt x="160282" y="16361"/>
                  <a:pt x="222158" y="-17"/>
                  <a:pt x="287204" y="0"/>
                </a:cubicBezTo>
                <a:close/>
              </a:path>
            </a:pathLst>
          </a:custGeom>
          <a:solidFill>
            <a:schemeClr val="bg1"/>
          </a:solidFill>
          <a:ln w="7857" cap="flat">
            <a:noFill/>
            <a:prstDash val="solid"/>
            <a:miter/>
          </a:ln>
        </p:spPr>
        <p:txBody>
          <a:bodyPr wrap="square" rtlCol="0" anchor="ctr">
            <a:noAutofit/>
          </a:bodyPr>
          <a:lstStyle/>
          <a:p>
            <a:endParaRPr lang="en-US"/>
          </a:p>
        </p:txBody>
      </p:sp>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prstGeom prst="rect">
            <a:avLst/>
          </a:prstGeom>
        </p:spPr>
        <p:txBody>
          <a:bodyPr/>
          <a:lstStyle/>
          <a:p>
            <a:r>
              <a:rPr lang="en-US" dirty="0"/>
              <a:t>Infographic Style</a:t>
            </a:r>
          </a:p>
        </p:txBody>
      </p:sp>
      <p:grpSp>
        <p:nvGrpSpPr>
          <p:cNvPr id="41" name="Group 40">
            <a:extLst>
              <a:ext uri="{FF2B5EF4-FFF2-40B4-BE49-F238E27FC236}">
                <a16:creationId xmlns:a16="http://schemas.microsoft.com/office/drawing/2014/main" id="{F5A70E27-90B0-492D-8636-8830DB15B049}"/>
              </a:ext>
            </a:extLst>
          </p:cNvPr>
          <p:cNvGrpSpPr/>
          <p:nvPr/>
        </p:nvGrpSpPr>
        <p:grpSpPr>
          <a:xfrm>
            <a:off x="3446589" y="3966213"/>
            <a:ext cx="4630021" cy="2106934"/>
            <a:chOff x="6223779" y="3733800"/>
            <a:chExt cx="3015807" cy="1372371"/>
          </a:xfrm>
        </p:grpSpPr>
        <p:sp>
          <p:nvSpPr>
            <p:cNvPr id="40" name="Freeform: Shape 39">
              <a:extLst>
                <a:ext uri="{FF2B5EF4-FFF2-40B4-BE49-F238E27FC236}">
                  <a16:creationId xmlns:a16="http://schemas.microsoft.com/office/drawing/2014/main" id="{049BAA9B-C470-426F-9829-9482705EA57C}"/>
                </a:ext>
              </a:extLst>
            </p:cNvPr>
            <p:cNvSpPr/>
            <p:nvPr/>
          </p:nvSpPr>
          <p:spPr>
            <a:xfrm flipH="1">
              <a:off x="6395635" y="3817247"/>
              <a:ext cx="2788513" cy="911961"/>
            </a:xfrm>
            <a:custGeom>
              <a:avLst/>
              <a:gdLst>
                <a:gd name="connsiteX0" fmla="*/ 119192 w 2788513"/>
                <a:gd name="connsiteY0" fmla="*/ 626443 h 911961"/>
                <a:gd name="connsiteX1" fmla="*/ 0 w 2788513"/>
                <a:gd name="connsiteY1" fmla="*/ 773355 h 911961"/>
                <a:gd name="connsiteX2" fmla="*/ 27719 w 2788513"/>
                <a:gd name="connsiteY2" fmla="*/ 795530 h 911961"/>
                <a:gd name="connsiteX3" fmla="*/ 130280 w 2788513"/>
                <a:gd name="connsiteY3" fmla="*/ 784439 h 911961"/>
                <a:gd name="connsiteX4" fmla="*/ 157999 w 2788513"/>
                <a:gd name="connsiteY4" fmla="*/ 751179 h 911961"/>
                <a:gd name="connsiteX5" fmla="*/ 146911 w 2788513"/>
                <a:gd name="connsiteY5" fmla="*/ 648618 h 911961"/>
                <a:gd name="connsiteX6" fmla="*/ 1574427 w 2788513"/>
                <a:gd name="connsiteY6" fmla="*/ 485566 h 911961"/>
                <a:gd name="connsiteX7" fmla="*/ 1546995 w 2788513"/>
                <a:gd name="connsiteY7" fmla="*/ 485566 h 911961"/>
                <a:gd name="connsiteX8" fmla="*/ 1546995 w 2788513"/>
                <a:gd name="connsiteY8" fmla="*/ 911961 h 911961"/>
                <a:gd name="connsiteX9" fmla="*/ 1574427 w 2788513"/>
                <a:gd name="connsiteY9" fmla="*/ 911961 h 911961"/>
                <a:gd name="connsiteX10" fmla="*/ 2741392 w 2788513"/>
                <a:gd name="connsiteY10" fmla="*/ 376973 h 911961"/>
                <a:gd name="connsiteX11" fmla="*/ 2708130 w 2788513"/>
                <a:gd name="connsiteY11" fmla="*/ 385290 h 911961"/>
                <a:gd name="connsiteX12" fmla="*/ 2655463 w 2788513"/>
                <a:gd name="connsiteY12" fmla="*/ 473990 h 911961"/>
                <a:gd name="connsiteX13" fmla="*/ 2666550 w 2788513"/>
                <a:gd name="connsiteY13" fmla="*/ 515567 h 911961"/>
                <a:gd name="connsiteX14" fmla="*/ 2755250 w 2788513"/>
                <a:gd name="connsiteY14" fmla="*/ 568234 h 911961"/>
                <a:gd name="connsiteX15" fmla="*/ 2788513 w 2788513"/>
                <a:gd name="connsiteY15" fmla="*/ 559917 h 911961"/>
                <a:gd name="connsiteX16" fmla="*/ 1815584 w 2788513"/>
                <a:gd name="connsiteY16" fmla="*/ 0 h 911961"/>
                <a:gd name="connsiteX17" fmla="*/ 1743515 w 2788513"/>
                <a:gd name="connsiteY17" fmla="*/ 0 h 911961"/>
                <a:gd name="connsiteX18" fmla="*/ 1072719 w 2788513"/>
                <a:gd name="connsiteY18" fmla="*/ 213436 h 911961"/>
                <a:gd name="connsiteX19" fmla="*/ 903633 w 2788513"/>
                <a:gd name="connsiteY19" fmla="*/ 329856 h 911961"/>
                <a:gd name="connsiteX20" fmla="*/ 911950 w 2788513"/>
                <a:gd name="connsiteY20" fmla="*/ 374203 h 911961"/>
                <a:gd name="connsiteX21" fmla="*/ 2605568 w 2788513"/>
                <a:gd name="connsiteY21" fmla="*/ 363115 h 911961"/>
                <a:gd name="connsiteX22" fmla="*/ 2636060 w 2788513"/>
                <a:gd name="connsiteY22" fmla="*/ 318765 h 911961"/>
                <a:gd name="connsiteX23" fmla="*/ 2622199 w 2788513"/>
                <a:gd name="connsiteY23" fmla="*/ 91474 h 911961"/>
                <a:gd name="connsiteX24" fmla="*/ 2591710 w 2788513"/>
                <a:gd name="connsiteY24" fmla="*/ 58208 h 911961"/>
                <a:gd name="connsiteX25" fmla="*/ 1815584 w 2788513"/>
                <a:gd name="connsiteY25" fmla="*/ 0 h 91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88513" h="911961">
                  <a:moveTo>
                    <a:pt x="119192" y="626443"/>
                  </a:moveTo>
                  <a:lnTo>
                    <a:pt x="0" y="773355"/>
                  </a:lnTo>
                  <a:lnTo>
                    <a:pt x="27719" y="795530"/>
                  </a:lnTo>
                  <a:cubicBezTo>
                    <a:pt x="58211" y="820475"/>
                    <a:pt x="105332" y="814931"/>
                    <a:pt x="130280" y="784439"/>
                  </a:cubicBezTo>
                  <a:lnTo>
                    <a:pt x="157999" y="751179"/>
                  </a:lnTo>
                  <a:cubicBezTo>
                    <a:pt x="182944" y="720687"/>
                    <a:pt x="177401" y="673567"/>
                    <a:pt x="146911" y="648618"/>
                  </a:cubicBezTo>
                  <a:close/>
                  <a:moveTo>
                    <a:pt x="1574427" y="485566"/>
                  </a:moveTo>
                  <a:lnTo>
                    <a:pt x="1546995" y="485566"/>
                  </a:lnTo>
                  <a:lnTo>
                    <a:pt x="1546995" y="911961"/>
                  </a:lnTo>
                  <a:lnTo>
                    <a:pt x="1574427" y="911961"/>
                  </a:lnTo>
                  <a:close/>
                  <a:moveTo>
                    <a:pt x="2741392" y="376973"/>
                  </a:moveTo>
                  <a:lnTo>
                    <a:pt x="2708130" y="385290"/>
                  </a:lnTo>
                  <a:cubicBezTo>
                    <a:pt x="2669323" y="396377"/>
                    <a:pt x="2644375" y="435184"/>
                    <a:pt x="2655463" y="473990"/>
                  </a:cubicBezTo>
                  <a:lnTo>
                    <a:pt x="2666550" y="515567"/>
                  </a:lnTo>
                  <a:cubicBezTo>
                    <a:pt x="2677638" y="554373"/>
                    <a:pt x="2716444" y="579322"/>
                    <a:pt x="2755250" y="568234"/>
                  </a:cubicBezTo>
                  <a:lnTo>
                    <a:pt x="2788513" y="559917"/>
                  </a:lnTo>
                  <a:close/>
                  <a:moveTo>
                    <a:pt x="1815584" y="0"/>
                  </a:moveTo>
                  <a:cubicBezTo>
                    <a:pt x="1787865" y="0"/>
                    <a:pt x="1771233" y="0"/>
                    <a:pt x="1743515" y="0"/>
                  </a:cubicBezTo>
                  <a:cubicBezTo>
                    <a:pt x="1541166" y="8314"/>
                    <a:pt x="1227945" y="121963"/>
                    <a:pt x="1072719" y="213436"/>
                  </a:cubicBezTo>
                  <a:cubicBezTo>
                    <a:pt x="1008965" y="252240"/>
                    <a:pt x="997877" y="257787"/>
                    <a:pt x="903633" y="329856"/>
                  </a:cubicBezTo>
                  <a:cubicBezTo>
                    <a:pt x="859283" y="363115"/>
                    <a:pt x="867600" y="374203"/>
                    <a:pt x="911950" y="374203"/>
                  </a:cubicBezTo>
                  <a:cubicBezTo>
                    <a:pt x="1471870" y="374203"/>
                    <a:pt x="2045648" y="371432"/>
                    <a:pt x="2605568" y="363115"/>
                  </a:cubicBezTo>
                  <a:cubicBezTo>
                    <a:pt x="2633287" y="363115"/>
                    <a:pt x="2636060" y="338170"/>
                    <a:pt x="2636060" y="318765"/>
                  </a:cubicBezTo>
                  <a:lnTo>
                    <a:pt x="2622199" y="91474"/>
                  </a:lnTo>
                  <a:cubicBezTo>
                    <a:pt x="2622199" y="74839"/>
                    <a:pt x="2608341" y="60981"/>
                    <a:pt x="2591710" y="58208"/>
                  </a:cubicBezTo>
                  <a:cubicBezTo>
                    <a:pt x="2297891" y="22175"/>
                    <a:pt x="2131578" y="0"/>
                    <a:pt x="1815584" y="0"/>
                  </a:cubicBezTo>
                  <a:close/>
                </a:path>
              </a:pathLst>
            </a:custGeom>
            <a:solidFill>
              <a:schemeClr val="bg1"/>
            </a:solidFill>
            <a:ln w="9525" cap="flat">
              <a:noFill/>
              <a:prstDash val="solid"/>
              <a:miter/>
            </a:ln>
          </p:spPr>
          <p:txBody>
            <a:bodyPr wrap="square" rtlCol="0" anchor="ctr">
              <a:noAutofit/>
            </a:bodyPr>
            <a:lstStyle/>
            <a:p>
              <a:endParaRPr lang="en-US"/>
            </a:p>
          </p:txBody>
        </p:sp>
        <p:sp>
          <p:nvSpPr>
            <p:cNvPr id="37" name="Freeform: Shape 36">
              <a:extLst>
                <a:ext uri="{FF2B5EF4-FFF2-40B4-BE49-F238E27FC236}">
                  <a16:creationId xmlns:a16="http://schemas.microsoft.com/office/drawing/2014/main" id="{C5147BD9-EFFD-4F5C-A784-8D3BBB3061EF}"/>
                </a:ext>
              </a:extLst>
            </p:cNvPr>
            <p:cNvSpPr/>
            <p:nvPr/>
          </p:nvSpPr>
          <p:spPr>
            <a:xfrm flipH="1">
              <a:off x="6223779" y="3733800"/>
              <a:ext cx="3015807" cy="1117357"/>
            </a:xfrm>
            <a:custGeom>
              <a:avLst/>
              <a:gdLst>
                <a:gd name="connsiteX0" fmla="*/ 174630 w 3015807"/>
                <a:gd name="connsiteY0" fmla="*/ 709890 h 1117357"/>
                <a:gd name="connsiteX1" fmla="*/ 202349 w 3015807"/>
                <a:gd name="connsiteY1" fmla="*/ 732065 h 1117357"/>
                <a:gd name="connsiteX2" fmla="*/ 213437 w 3015807"/>
                <a:gd name="connsiteY2" fmla="*/ 834626 h 1117357"/>
                <a:gd name="connsiteX3" fmla="*/ 185718 w 3015807"/>
                <a:gd name="connsiteY3" fmla="*/ 867886 h 1117357"/>
                <a:gd name="connsiteX4" fmla="*/ 83157 w 3015807"/>
                <a:gd name="connsiteY4" fmla="*/ 878977 h 1117357"/>
                <a:gd name="connsiteX5" fmla="*/ 55438 w 3015807"/>
                <a:gd name="connsiteY5" fmla="*/ 856802 h 1117357"/>
                <a:gd name="connsiteX6" fmla="*/ 1629865 w 3015807"/>
                <a:gd name="connsiteY6" fmla="*/ 569013 h 1117357"/>
                <a:gd name="connsiteX7" fmla="*/ 1629865 w 3015807"/>
                <a:gd name="connsiteY7" fmla="*/ 995408 h 1117357"/>
                <a:gd name="connsiteX8" fmla="*/ 1602433 w 3015807"/>
                <a:gd name="connsiteY8" fmla="*/ 995408 h 1117357"/>
                <a:gd name="connsiteX9" fmla="*/ 1602433 w 3015807"/>
                <a:gd name="connsiteY9" fmla="*/ 569013 h 1117357"/>
                <a:gd name="connsiteX10" fmla="*/ 2796830 w 3015807"/>
                <a:gd name="connsiteY10" fmla="*/ 460420 h 1117357"/>
                <a:gd name="connsiteX11" fmla="*/ 2843951 w 3015807"/>
                <a:gd name="connsiteY11" fmla="*/ 643365 h 1117357"/>
                <a:gd name="connsiteX12" fmla="*/ 2810688 w 3015807"/>
                <a:gd name="connsiteY12" fmla="*/ 651682 h 1117357"/>
                <a:gd name="connsiteX13" fmla="*/ 2721988 w 3015807"/>
                <a:gd name="connsiteY13" fmla="*/ 599014 h 1117357"/>
                <a:gd name="connsiteX14" fmla="*/ 2710901 w 3015807"/>
                <a:gd name="connsiteY14" fmla="*/ 557438 h 1117357"/>
                <a:gd name="connsiteX15" fmla="*/ 2763568 w 3015807"/>
                <a:gd name="connsiteY15" fmla="*/ 468737 h 1117357"/>
                <a:gd name="connsiteX16" fmla="*/ 1044548 w 3015807"/>
                <a:gd name="connsiteY16" fmla="*/ 350080 h 1117357"/>
                <a:gd name="connsiteX17" fmla="*/ 1044548 w 3015807"/>
                <a:gd name="connsiteY17" fmla="*/ 457429 h 1117357"/>
                <a:gd name="connsiteX18" fmla="*/ 967388 w 3015807"/>
                <a:gd name="connsiteY18" fmla="*/ 457650 h 1117357"/>
                <a:gd name="connsiteX19" fmla="*/ 959071 w 3015807"/>
                <a:gd name="connsiteY19" fmla="*/ 413303 h 1117357"/>
                <a:gd name="connsiteX20" fmla="*/ 1016285 w 3015807"/>
                <a:gd name="connsiteY20" fmla="*/ 370165 h 1117357"/>
                <a:gd name="connsiteX21" fmla="*/ 1597718 w 3015807"/>
                <a:gd name="connsiteY21" fmla="*/ 116616 h 1117357"/>
                <a:gd name="connsiteX22" fmla="*/ 1597718 w 3015807"/>
                <a:gd name="connsiteY22" fmla="*/ 455845 h 1117357"/>
                <a:gd name="connsiteX23" fmla="*/ 1071980 w 3015807"/>
                <a:gd name="connsiteY23" fmla="*/ 457351 h 1117357"/>
                <a:gd name="connsiteX24" fmla="*/ 1071980 w 3015807"/>
                <a:gd name="connsiteY24" fmla="*/ 331701 h 1117357"/>
                <a:gd name="connsiteX25" fmla="*/ 1088094 w 3015807"/>
                <a:gd name="connsiteY25" fmla="*/ 321310 h 1117357"/>
                <a:gd name="connsiteX26" fmla="*/ 1128157 w 3015807"/>
                <a:gd name="connsiteY26" fmla="*/ 296884 h 1117357"/>
                <a:gd name="connsiteX27" fmla="*/ 1445884 w 3015807"/>
                <a:gd name="connsiteY27" fmla="*/ 158981 h 1117357"/>
                <a:gd name="connsiteX28" fmla="*/ 2392522 w 3015807"/>
                <a:gd name="connsiteY28" fmla="*/ 111847 h 1117357"/>
                <a:gd name="connsiteX29" fmla="*/ 2446360 w 3015807"/>
                <a:gd name="connsiteY29" fmla="*/ 117359 h 1117357"/>
                <a:gd name="connsiteX30" fmla="*/ 2647148 w 3015807"/>
                <a:gd name="connsiteY30" fmla="*/ 141655 h 1117357"/>
                <a:gd name="connsiteX31" fmla="*/ 2677637 w 3015807"/>
                <a:gd name="connsiteY31" fmla="*/ 174921 h 1117357"/>
                <a:gd name="connsiteX32" fmla="*/ 2691498 w 3015807"/>
                <a:gd name="connsiteY32" fmla="*/ 402212 h 1117357"/>
                <a:gd name="connsiteX33" fmla="*/ 2661006 w 3015807"/>
                <a:gd name="connsiteY33" fmla="*/ 446563 h 1117357"/>
                <a:gd name="connsiteX34" fmla="*/ 2392522 w 3015807"/>
                <a:gd name="connsiteY34" fmla="*/ 449310 h 1117357"/>
                <a:gd name="connsiteX35" fmla="*/ 1871022 w 3015807"/>
                <a:gd name="connsiteY35" fmla="*/ 83447 h 1117357"/>
                <a:gd name="connsiteX36" fmla="*/ 2267401 w 3015807"/>
                <a:gd name="connsiteY36" fmla="*/ 99039 h 1117357"/>
                <a:gd name="connsiteX37" fmla="*/ 2365090 w 3015807"/>
                <a:gd name="connsiteY37" fmla="*/ 109039 h 1117357"/>
                <a:gd name="connsiteX38" fmla="*/ 2365090 w 3015807"/>
                <a:gd name="connsiteY38" fmla="*/ 449590 h 1117357"/>
                <a:gd name="connsiteX39" fmla="*/ 1814197 w 3015807"/>
                <a:gd name="connsiteY39" fmla="*/ 455226 h 1117357"/>
                <a:gd name="connsiteX40" fmla="*/ 1625150 w 3015807"/>
                <a:gd name="connsiteY40" fmla="*/ 455767 h 1117357"/>
                <a:gd name="connsiteX41" fmla="*/ 1625150 w 3015807"/>
                <a:gd name="connsiteY41" fmla="*/ 108962 h 1117357"/>
                <a:gd name="connsiteX42" fmla="*/ 1630604 w 3015807"/>
                <a:gd name="connsiteY42" fmla="*/ 107441 h 1117357"/>
                <a:gd name="connsiteX43" fmla="*/ 1798953 w 3015807"/>
                <a:gd name="connsiteY43" fmla="*/ 83447 h 1117357"/>
                <a:gd name="connsiteX44" fmla="*/ 1871022 w 3015807"/>
                <a:gd name="connsiteY44" fmla="*/ 83447 h 1117357"/>
                <a:gd name="connsiteX45" fmla="*/ 1890423 w 3015807"/>
                <a:gd name="connsiteY45" fmla="*/ 291 h 1117357"/>
                <a:gd name="connsiteX46" fmla="*/ 1089351 w 3015807"/>
                <a:gd name="connsiteY46" fmla="*/ 208181 h 1117357"/>
                <a:gd name="connsiteX47" fmla="*/ 820477 w 3015807"/>
                <a:gd name="connsiteY47" fmla="*/ 388354 h 1117357"/>
                <a:gd name="connsiteX48" fmla="*/ 620901 w 3015807"/>
                <a:gd name="connsiteY48" fmla="*/ 446562 h 1117357"/>
                <a:gd name="connsiteX49" fmla="*/ 11088 w 3015807"/>
                <a:gd name="connsiteY49" fmla="*/ 884519 h 1117357"/>
                <a:gd name="connsiteX50" fmla="*/ 2773 w 3015807"/>
                <a:gd name="connsiteY50" fmla="*/ 1017570 h 1117357"/>
                <a:gd name="connsiteX51" fmla="*/ 91474 w 3015807"/>
                <a:gd name="connsiteY51" fmla="*/ 1117357 h 1117357"/>
                <a:gd name="connsiteX52" fmla="*/ 407468 w 3015807"/>
                <a:gd name="connsiteY52" fmla="*/ 1111814 h 1117357"/>
                <a:gd name="connsiteX53" fmla="*/ 407468 w 3015807"/>
                <a:gd name="connsiteY53" fmla="*/ 1109043 h 1117357"/>
                <a:gd name="connsiteX54" fmla="*/ 692970 w 3015807"/>
                <a:gd name="connsiteY54" fmla="*/ 823538 h 1117357"/>
                <a:gd name="connsiteX55" fmla="*/ 978476 w 3015807"/>
                <a:gd name="connsiteY55" fmla="*/ 1103499 h 1117357"/>
                <a:gd name="connsiteX56" fmla="*/ 2178699 w 3015807"/>
                <a:gd name="connsiteY56" fmla="*/ 1097956 h 1117357"/>
                <a:gd name="connsiteX57" fmla="*/ 2464204 w 3015807"/>
                <a:gd name="connsiteY57" fmla="*/ 823538 h 1117357"/>
                <a:gd name="connsiteX58" fmla="*/ 2749707 w 3015807"/>
                <a:gd name="connsiteY58" fmla="*/ 1106270 h 1117357"/>
                <a:gd name="connsiteX59" fmla="*/ 2913249 w 3015807"/>
                <a:gd name="connsiteY59" fmla="*/ 1111814 h 1117357"/>
                <a:gd name="connsiteX60" fmla="*/ 3015807 w 3015807"/>
                <a:gd name="connsiteY60" fmla="*/ 1003712 h 1117357"/>
                <a:gd name="connsiteX61" fmla="*/ 2982545 w 3015807"/>
                <a:gd name="connsiteY61" fmla="*/ 704349 h 1117357"/>
                <a:gd name="connsiteX62" fmla="*/ 2982545 w 3015807"/>
                <a:gd name="connsiteY62" fmla="*/ 698805 h 1117357"/>
                <a:gd name="connsiteX63" fmla="*/ 2979774 w 3015807"/>
                <a:gd name="connsiteY63" fmla="*/ 690488 h 1117357"/>
                <a:gd name="connsiteX64" fmla="*/ 2940968 w 3015807"/>
                <a:gd name="connsiteY64" fmla="*/ 654455 h 1117357"/>
                <a:gd name="connsiteX65" fmla="*/ 2929880 w 3015807"/>
                <a:gd name="connsiteY65" fmla="*/ 654455 h 1117357"/>
                <a:gd name="connsiteX66" fmla="*/ 2927107 w 3015807"/>
                <a:gd name="connsiteY66" fmla="*/ 654455 h 1117357"/>
                <a:gd name="connsiteX67" fmla="*/ 2868899 w 3015807"/>
                <a:gd name="connsiteY67" fmla="*/ 651682 h 1117357"/>
                <a:gd name="connsiteX68" fmla="*/ 2741392 w 3015807"/>
                <a:gd name="connsiteY68" fmla="*/ 113937 h 1117357"/>
                <a:gd name="connsiteX69" fmla="*/ 2688725 w 3015807"/>
                <a:gd name="connsiteY69" fmla="*/ 69587 h 1117357"/>
                <a:gd name="connsiteX70" fmla="*/ 1890423 w 3015807"/>
                <a:gd name="connsiteY70" fmla="*/ 291 h 1117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015807" h="1117357">
                  <a:moveTo>
                    <a:pt x="174630" y="709890"/>
                  </a:moveTo>
                  <a:lnTo>
                    <a:pt x="202349" y="732065"/>
                  </a:lnTo>
                  <a:cubicBezTo>
                    <a:pt x="232839" y="757014"/>
                    <a:pt x="238382" y="804134"/>
                    <a:pt x="213437" y="834626"/>
                  </a:cubicBezTo>
                  <a:lnTo>
                    <a:pt x="185718" y="867886"/>
                  </a:lnTo>
                  <a:cubicBezTo>
                    <a:pt x="160770" y="898378"/>
                    <a:pt x="113649" y="903922"/>
                    <a:pt x="83157" y="878977"/>
                  </a:cubicBezTo>
                  <a:lnTo>
                    <a:pt x="55438" y="856802"/>
                  </a:lnTo>
                  <a:close/>
                  <a:moveTo>
                    <a:pt x="1629865" y="569013"/>
                  </a:moveTo>
                  <a:lnTo>
                    <a:pt x="1629865" y="995408"/>
                  </a:lnTo>
                  <a:lnTo>
                    <a:pt x="1602433" y="995408"/>
                  </a:lnTo>
                  <a:lnTo>
                    <a:pt x="1602433" y="569013"/>
                  </a:lnTo>
                  <a:close/>
                  <a:moveTo>
                    <a:pt x="2796830" y="460420"/>
                  </a:moveTo>
                  <a:lnTo>
                    <a:pt x="2843951" y="643365"/>
                  </a:lnTo>
                  <a:lnTo>
                    <a:pt x="2810688" y="651682"/>
                  </a:lnTo>
                  <a:cubicBezTo>
                    <a:pt x="2771882" y="662769"/>
                    <a:pt x="2733076" y="637821"/>
                    <a:pt x="2721988" y="599014"/>
                  </a:cubicBezTo>
                  <a:lnTo>
                    <a:pt x="2710901" y="557438"/>
                  </a:lnTo>
                  <a:cubicBezTo>
                    <a:pt x="2699813" y="518631"/>
                    <a:pt x="2724761" y="479825"/>
                    <a:pt x="2763568" y="468737"/>
                  </a:cubicBezTo>
                  <a:close/>
                  <a:moveTo>
                    <a:pt x="1044548" y="350080"/>
                  </a:moveTo>
                  <a:lnTo>
                    <a:pt x="1044548" y="457429"/>
                  </a:lnTo>
                  <a:lnTo>
                    <a:pt x="967388" y="457650"/>
                  </a:lnTo>
                  <a:cubicBezTo>
                    <a:pt x="923038" y="457650"/>
                    <a:pt x="914721" y="446563"/>
                    <a:pt x="959071" y="413303"/>
                  </a:cubicBezTo>
                  <a:cubicBezTo>
                    <a:pt x="982632" y="395286"/>
                    <a:pt x="1000996" y="381426"/>
                    <a:pt x="1016285" y="370165"/>
                  </a:cubicBezTo>
                  <a:close/>
                  <a:moveTo>
                    <a:pt x="1597718" y="116616"/>
                  </a:moveTo>
                  <a:lnTo>
                    <a:pt x="1597718" y="455845"/>
                  </a:lnTo>
                  <a:lnTo>
                    <a:pt x="1071980" y="457351"/>
                  </a:lnTo>
                  <a:lnTo>
                    <a:pt x="1071980" y="331701"/>
                  </a:lnTo>
                  <a:lnTo>
                    <a:pt x="1088094" y="321310"/>
                  </a:lnTo>
                  <a:cubicBezTo>
                    <a:pt x="1099572" y="314207"/>
                    <a:pt x="1112219" y="306585"/>
                    <a:pt x="1128157" y="296884"/>
                  </a:cubicBezTo>
                  <a:cubicBezTo>
                    <a:pt x="1205770" y="251147"/>
                    <a:pt x="1322882" y="199866"/>
                    <a:pt x="1445884" y="158981"/>
                  </a:cubicBezTo>
                  <a:close/>
                  <a:moveTo>
                    <a:pt x="2392522" y="111847"/>
                  </a:moveTo>
                  <a:lnTo>
                    <a:pt x="2446360" y="117359"/>
                  </a:lnTo>
                  <a:cubicBezTo>
                    <a:pt x="2508208" y="124505"/>
                    <a:pt x="2573693" y="132647"/>
                    <a:pt x="2647148" y="141655"/>
                  </a:cubicBezTo>
                  <a:cubicBezTo>
                    <a:pt x="2663779" y="144429"/>
                    <a:pt x="2677637" y="158287"/>
                    <a:pt x="2677637" y="174921"/>
                  </a:cubicBezTo>
                  <a:lnTo>
                    <a:pt x="2691498" y="402212"/>
                  </a:lnTo>
                  <a:cubicBezTo>
                    <a:pt x="2691498" y="421617"/>
                    <a:pt x="2688725" y="446563"/>
                    <a:pt x="2661006" y="446563"/>
                  </a:cubicBezTo>
                  <a:lnTo>
                    <a:pt x="2392522" y="449310"/>
                  </a:lnTo>
                  <a:close/>
                  <a:moveTo>
                    <a:pt x="1871022" y="83447"/>
                  </a:moveTo>
                  <a:cubicBezTo>
                    <a:pt x="2029019" y="83447"/>
                    <a:pt x="2149596" y="88991"/>
                    <a:pt x="2267401" y="99039"/>
                  </a:cubicBezTo>
                  <a:lnTo>
                    <a:pt x="2365090" y="109039"/>
                  </a:lnTo>
                  <a:lnTo>
                    <a:pt x="2365090" y="449590"/>
                  </a:lnTo>
                  <a:lnTo>
                    <a:pt x="1814197" y="455226"/>
                  </a:lnTo>
                  <a:lnTo>
                    <a:pt x="1625150" y="455767"/>
                  </a:lnTo>
                  <a:lnTo>
                    <a:pt x="1625150" y="108962"/>
                  </a:lnTo>
                  <a:lnTo>
                    <a:pt x="1630604" y="107441"/>
                  </a:lnTo>
                  <a:cubicBezTo>
                    <a:pt x="1690849" y="94188"/>
                    <a:pt x="1748366" y="85526"/>
                    <a:pt x="1798953" y="83447"/>
                  </a:cubicBezTo>
                  <a:cubicBezTo>
                    <a:pt x="1826671" y="83447"/>
                    <a:pt x="1843303" y="83447"/>
                    <a:pt x="1871022" y="83447"/>
                  </a:cubicBezTo>
                  <a:close/>
                  <a:moveTo>
                    <a:pt x="1890423" y="291"/>
                  </a:moveTo>
                  <a:cubicBezTo>
                    <a:pt x="1579973" y="3062"/>
                    <a:pt x="1344364" y="55729"/>
                    <a:pt x="1089351" y="208181"/>
                  </a:cubicBezTo>
                  <a:cubicBezTo>
                    <a:pt x="1000651" y="263618"/>
                    <a:pt x="903634" y="332917"/>
                    <a:pt x="820477" y="388354"/>
                  </a:cubicBezTo>
                  <a:cubicBezTo>
                    <a:pt x="765039" y="424387"/>
                    <a:pt x="665252" y="438248"/>
                    <a:pt x="620901" y="446562"/>
                  </a:cubicBezTo>
                  <a:cubicBezTo>
                    <a:pt x="368662" y="488142"/>
                    <a:pt x="124736" y="651682"/>
                    <a:pt x="11088" y="884519"/>
                  </a:cubicBezTo>
                  <a:cubicBezTo>
                    <a:pt x="0" y="928870"/>
                    <a:pt x="-2773" y="981537"/>
                    <a:pt x="2773" y="1017570"/>
                  </a:cubicBezTo>
                  <a:cubicBezTo>
                    <a:pt x="8317" y="1070237"/>
                    <a:pt x="24948" y="1117357"/>
                    <a:pt x="91474" y="1117357"/>
                  </a:cubicBezTo>
                  <a:cubicBezTo>
                    <a:pt x="196805" y="1114587"/>
                    <a:pt x="302137" y="1114587"/>
                    <a:pt x="407468" y="1111814"/>
                  </a:cubicBezTo>
                  <a:cubicBezTo>
                    <a:pt x="407468" y="1111814"/>
                    <a:pt x="407468" y="1109043"/>
                    <a:pt x="407468" y="1109043"/>
                  </a:cubicBezTo>
                  <a:cubicBezTo>
                    <a:pt x="407468" y="951045"/>
                    <a:pt x="534975" y="823538"/>
                    <a:pt x="692970" y="823538"/>
                  </a:cubicBezTo>
                  <a:cubicBezTo>
                    <a:pt x="848196" y="823538"/>
                    <a:pt x="975703" y="948274"/>
                    <a:pt x="978476" y="1103499"/>
                  </a:cubicBezTo>
                  <a:cubicBezTo>
                    <a:pt x="1377627" y="1097956"/>
                    <a:pt x="1779548" y="1095182"/>
                    <a:pt x="2178699" y="1097956"/>
                  </a:cubicBezTo>
                  <a:cubicBezTo>
                    <a:pt x="2184243" y="945501"/>
                    <a:pt x="2308979" y="823538"/>
                    <a:pt x="2464204" y="823538"/>
                  </a:cubicBezTo>
                  <a:cubicBezTo>
                    <a:pt x="2622200" y="823538"/>
                    <a:pt x="2749707" y="951045"/>
                    <a:pt x="2749707" y="1106270"/>
                  </a:cubicBezTo>
                  <a:cubicBezTo>
                    <a:pt x="2805144" y="1109043"/>
                    <a:pt x="2857811" y="1109043"/>
                    <a:pt x="2913249" y="1111814"/>
                  </a:cubicBezTo>
                  <a:cubicBezTo>
                    <a:pt x="2993632" y="1114587"/>
                    <a:pt x="3004720" y="1059149"/>
                    <a:pt x="3015807" y="1003712"/>
                  </a:cubicBezTo>
                  <a:cubicBezTo>
                    <a:pt x="2996405" y="901151"/>
                    <a:pt x="2993632" y="801363"/>
                    <a:pt x="2982545" y="704349"/>
                  </a:cubicBezTo>
                  <a:cubicBezTo>
                    <a:pt x="2982545" y="701575"/>
                    <a:pt x="2982545" y="701575"/>
                    <a:pt x="2982545" y="698805"/>
                  </a:cubicBezTo>
                  <a:cubicBezTo>
                    <a:pt x="2982545" y="696032"/>
                    <a:pt x="2982545" y="693261"/>
                    <a:pt x="2979774" y="690488"/>
                  </a:cubicBezTo>
                  <a:cubicBezTo>
                    <a:pt x="2974230" y="668313"/>
                    <a:pt x="2963143" y="657225"/>
                    <a:pt x="2940968" y="654455"/>
                  </a:cubicBezTo>
                  <a:cubicBezTo>
                    <a:pt x="2938194" y="654455"/>
                    <a:pt x="2932651" y="654455"/>
                    <a:pt x="2929880" y="654455"/>
                  </a:cubicBezTo>
                  <a:cubicBezTo>
                    <a:pt x="2929880" y="654455"/>
                    <a:pt x="2927107" y="654455"/>
                    <a:pt x="2927107" y="654455"/>
                  </a:cubicBezTo>
                  <a:cubicBezTo>
                    <a:pt x="2907705" y="651682"/>
                    <a:pt x="2888301" y="651682"/>
                    <a:pt x="2868899" y="651682"/>
                  </a:cubicBezTo>
                  <a:cubicBezTo>
                    <a:pt x="2807918" y="474281"/>
                    <a:pt x="2780199" y="294110"/>
                    <a:pt x="2741392" y="113937"/>
                  </a:cubicBezTo>
                  <a:cubicBezTo>
                    <a:pt x="2735849" y="83448"/>
                    <a:pt x="2710900" y="72360"/>
                    <a:pt x="2688725" y="69587"/>
                  </a:cubicBezTo>
                  <a:cubicBezTo>
                    <a:pt x="2444800" y="14149"/>
                    <a:pt x="2123261" y="-2482"/>
                    <a:pt x="1890423" y="291"/>
                  </a:cubicBezTo>
                  <a:close/>
                </a:path>
              </a:pathLst>
            </a:custGeom>
            <a:solidFill>
              <a:schemeClr val="accent5"/>
            </a:solidFill>
            <a:ln w="9525" cap="flat">
              <a:noFill/>
              <a:prstDash val="solid"/>
              <a:miter/>
            </a:ln>
          </p:spPr>
          <p:txBody>
            <a:bodyPr wrap="square" rtlCol="0" anchor="ctr">
              <a:noAutofit/>
            </a:bodyPr>
            <a:lstStyle/>
            <a:p>
              <a:endParaRPr lang="en-US"/>
            </a:p>
          </p:txBody>
        </p:sp>
        <p:sp>
          <p:nvSpPr>
            <p:cNvPr id="39" name="Freeform: Shape 38">
              <a:extLst>
                <a:ext uri="{FF2B5EF4-FFF2-40B4-BE49-F238E27FC236}">
                  <a16:creationId xmlns:a16="http://schemas.microsoft.com/office/drawing/2014/main" id="{B03B6BFF-2171-4881-A56A-1AAE690E598C}"/>
                </a:ext>
              </a:extLst>
            </p:cNvPr>
            <p:cNvSpPr/>
            <p:nvPr/>
          </p:nvSpPr>
          <p:spPr>
            <a:xfrm flipH="1">
              <a:off x="8280515" y="4568426"/>
              <a:ext cx="532201" cy="532201"/>
            </a:xfrm>
            <a:custGeom>
              <a:avLst/>
              <a:gdLst>
                <a:gd name="connsiteX0" fmla="*/ 241765 w 532201"/>
                <a:gd name="connsiteY0" fmla="*/ 132029 h 532201"/>
                <a:gd name="connsiteX1" fmla="*/ 297870 w 532201"/>
                <a:gd name="connsiteY1" fmla="*/ 133862 h 532201"/>
                <a:gd name="connsiteX2" fmla="*/ 402960 w 532201"/>
                <a:gd name="connsiteY2" fmla="*/ 303926 h 532201"/>
                <a:gd name="connsiteX3" fmla="*/ 232899 w 532201"/>
                <a:gd name="connsiteY3" fmla="*/ 409016 h 532201"/>
                <a:gd name="connsiteX4" fmla="*/ 127806 w 532201"/>
                <a:gd name="connsiteY4" fmla="*/ 238955 h 532201"/>
                <a:gd name="connsiteX5" fmla="*/ 241765 w 532201"/>
                <a:gd name="connsiteY5" fmla="*/ 132029 h 532201"/>
                <a:gd name="connsiteX6" fmla="*/ 266100 w 532201"/>
                <a:gd name="connsiteY6" fmla="*/ 0 h 532201"/>
                <a:gd name="connsiteX7" fmla="*/ 0 w 532201"/>
                <a:gd name="connsiteY7" fmla="*/ 266101 h 532201"/>
                <a:gd name="connsiteX8" fmla="*/ 0 w 532201"/>
                <a:gd name="connsiteY8" fmla="*/ 268871 h 532201"/>
                <a:gd name="connsiteX9" fmla="*/ 266100 w 532201"/>
                <a:gd name="connsiteY9" fmla="*/ 532201 h 532201"/>
                <a:gd name="connsiteX10" fmla="*/ 532201 w 532201"/>
                <a:gd name="connsiteY10" fmla="*/ 266101 h 532201"/>
                <a:gd name="connsiteX11" fmla="*/ 532201 w 532201"/>
                <a:gd name="connsiteY11" fmla="*/ 260557 h 532201"/>
                <a:gd name="connsiteX12" fmla="*/ 266100 w 532201"/>
                <a:gd name="connsiteY12" fmla="*/ 0 h 53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2201" h="532201">
                  <a:moveTo>
                    <a:pt x="241765" y="132029"/>
                  </a:moveTo>
                  <a:cubicBezTo>
                    <a:pt x="259869" y="128953"/>
                    <a:pt x="278874" y="129377"/>
                    <a:pt x="297870" y="133862"/>
                  </a:cubicBezTo>
                  <a:cubicBezTo>
                    <a:pt x="373850" y="151803"/>
                    <a:pt x="420904" y="227943"/>
                    <a:pt x="402960" y="303926"/>
                  </a:cubicBezTo>
                  <a:cubicBezTo>
                    <a:pt x="385019" y="379906"/>
                    <a:pt x="308879" y="426960"/>
                    <a:pt x="232899" y="409016"/>
                  </a:cubicBezTo>
                  <a:cubicBezTo>
                    <a:pt x="156915" y="391075"/>
                    <a:pt x="109865" y="314935"/>
                    <a:pt x="127806" y="238955"/>
                  </a:cubicBezTo>
                  <a:cubicBezTo>
                    <a:pt x="141261" y="181968"/>
                    <a:pt x="187454" y="141255"/>
                    <a:pt x="241765" y="132029"/>
                  </a:cubicBezTo>
                  <a:close/>
                  <a:moveTo>
                    <a:pt x="266100" y="0"/>
                  </a:moveTo>
                  <a:cubicBezTo>
                    <a:pt x="119192" y="0"/>
                    <a:pt x="0" y="119190"/>
                    <a:pt x="0" y="266101"/>
                  </a:cubicBezTo>
                  <a:cubicBezTo>
                    <a:pt x="0" y="266101"/>
                    <a:pt x="0" y="268871"/>
                    <a:pt x="0" y="268871"/>
                  </a:cubicBezTo>
                  <a:cubicBezTo>
                    <a:pt x="2773" y="415782"/>
                    <a:pt x="119192" y="532201"/>
                    <a:pt x="266100" y="532201"/>
                  </a:cubicBezTo>
                  <a:cubicBezTo>
                    <a:pt x="413011" y="532201"/>
                    <a:pt x="532201" y="413009"/>
                    <a:pt x="532201" y="266101"/>
                  </a:cubicBezTo>
                  <a:cubicBezTo>
                    <a:pt x="532201" y="263330"/>
                    <a:pt x="532201" y="263330"/>
                    <a:pt x="532201" y="260557"/>
                  </a:cubicBezTo>
                  <a:cubicBezTo>
                    <a:pt x="529431" y="116419"/>
                    <a:pt x="410238" y="0"/>
                    <a:pt x="266100" y="0"/>
                  </a:cubicBezTo>
                  <a:close/>
                </a:path>
              </a:pathLst>
            </a:custGeom>
            <a:solidFill>
              <a:schemeClr val="accent5"/>
            </a:solidFill>
            <a:ln w="9525" cap="flat">
              <a:noFill/>
              <a:prstDash val="solid"/>
              <a:miter/>
            </a:ln>
          </p:spPr>
          <p:txBody>
            <a:bodyPr wrap="square" rtlCol="0" anchor="ctr">
              <a:noAutofit/>
            </a:bodyPr>
            <a:lstStyle/>
            <a:p>
              <a:endParaRPr lang="en-US"/>
            </a:p>
          </p:txBody>
        </p:sp>
        <p:sp>
          <p:nvSpPr>
            <p:cNvPr id="38" name="Freeform: Shape 37">
              <a:extLst>
                <a:ext uri="{FF2B5EF4-FFF2-40B4-BE49-F238E27FC236}">
                  <a16:creationId xmlns:a16="http://schemas.microsoft.com/office/drawing/2014/main" id="{246A03F0-300A-45BA-9CE7-1C141656040B}"/>
                </a:ext>
              </a:extLst>
            </p:cNvPr>
            <p:cNvSpPr/>
            <p:nvPr/>
          </p:nvSpPr>
          <p:spPr>
            <a:xfrm flipH="1">
              <a:off x="6512054" y="4573970"/>
              <a:ext cx="532201" cy="532201"/>
            </a:xfrm>
            <a:custGeom>
              <a:avLst/>
              <a:gdLst>
                <a:gd name="connsiteX0" fmla="*/ 243115 w 532201"/>
                <a:gd name="connsiteY0" fmla="*/ 128170 h 532201"/>
                <a:gd name="connsiteX1" fmla="*/ 299220 w 532201"/>
                <a:gd name="connsiteY1" fmla="*/ 130003 h 532201"/>
                <a:gd name="connsiteX2" fmla="*/ 404310 w 532201"/>
                <a:gd name="connsiteY2" fmla="*/ 300067 h 532201"/>
                <a:gd name="connsiteX3" fmla="*/ 234249 w 532201"/>
                <a:gd name="connsiteY3" fmla="*/ 405157 h 532201"/>
                <a:gd name="connsiteX4" fmla="*/ 129156 w 532201"/>
                <a:gd name="connsiteY4" fmla="*/ 235096 h 532201"/>
                <a:gd name="connsiteX5" fmla="*/ 243115 w 532201"/>
                <a:gd name="connsiteY5" fmla="*/ 128170 h 532201"/>
                <a:gd name="connsiteX6" fmla="*/ 266101 w 532201"/>
                <a:gd name="connsiteY6" fmla="*/ 0 h 532201"/>
                <a:gd name="connsiteX7" fmla="*/ 0 w 532201"/>
                <a:gd name="connsiteY7" fmla="*/ 255013 h 532201"/>
                <a:gd name="connsiteX8" fmla="*/ 0 w 532201"/>
                <a:gd name="connsiteY8" fmla="*/ 266101 h 532201"/>
                <a:gd name="connsiteX9" fmla="*/ 266101 w 532201"/>
                <a:gd name="connsiteY9" fmla="*/ 532201 h 532201"/>
                <a:gd name="connsiteX10" fmla="*/ 532201 w 532201"/>
                <a:gd name="connsiteY10" fmla="*/ 266101 h 532201"/>
                <a:gd name="connsiteX11" fmla="*/ 532201 w 532201"/>
                <a:gd name="connsiteY11" fmla="*/ 263330 h 532201"/>
                <a:gd name="connsiteX12" fmla="*/ 266101 w 532201"/>
                <a:gd name="connsiteY12" fmla="*/ 0 h 53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2201" h="532201">
                  <a:moveTo>
                    <a:pt x="243115" y="128170"/>
                  </a:moveTo>
                  <a:cubicBezTo>
                    <a:pt x="261218" y="125094"/>
                    <a:pt x="280224" y="125518"/>
                    <a:pt x="299220" y="130003"/>
                  </a:cubicBezTo>
                  <a:cubicBezTo>
                    <a:pt x="375200" y="147944"/>
                    <a:pt x="422254" y="224084"/>
                    <a:pt x="404310" y="300067"/>
                  </a:cubicBezTo>
                  <a:cubicBezTo>
                    <a:pt x="386369" y="376047"/>
                    <a:pt x="310229" y="423101"/>
                    <a:pt x="234249" y="405157"/>
                  </a:cubicBezTo>
                  <a:cubicBezTo>
                    <a:pt x="158266" y="387216"/>
                    <a:pt x="111215" y="311076"/>
                    <a:pt x="129156" y="235096"/>
                  </a:cubicBezTo>
                  <a:cubicBezTo>
                    <a:pt x="142612" y="178109"/>
                    <a:pt x="188804" y="137396"/>
                    <a:pt x="243115" y="128170"/>
                  </a:cubicBezTo>
                  <a:close/>
                  <a:moveTo>
                    <a:pt x="266101" y="0"/>
                  </a:moveTo>
                  <a:cubicBezTo>
                    <a:pt x="121963" y="0"/>
                    <a:pt x="5544" y="113649"/>
                    <a:pt x="0" y="255013"/>
                  </a:cubicBezTo>
                  <a:cubicBezTo>
                    <a:pt x="0" y="257786"/>
                    <a:pt x="0" y="263330"/>
                    <a:pt x="0" y="266101"/>
                  </a:cubicBezTo>
                  <a:cubicBezTo>
                    <a:pt x="0" y="413012"/>
                    <a:pt x="119192" y="532201"/>
                    <a:pt x="266101" y="532201"/>
                  </a:cubicBezTo>
                  <a:cubicBezTo>
                    <a:pt x="413012" y="532201"/>
                    <a:pt x="532201" y="413012"/>
                    <a:pt x="532201" y="266101"/>
                  </a:cubicBezTo>
                  <a:cubicBezTo>
                    <a:pt x="532201" y="266101"/>
                    <a:pt x="532201" y="266101"/>
                    <a:pt x="532201" y="263330"/>
                  </a:cubicBezTo>
                  <a:cubicBezTo>
                    <a:pt x="532201" y="119192"/>
                    <a:pt x="413012" y="0"/>
                    <a:pt x="266101" y="0"/>
                  </a:cubicBezTo>
                  <a:close/>
                </a:path>
              </a:pathLst>
            </a:custGeom>
            <a:solidFill>
              <a:schemeClr val="accent5"/>
            </a:solidFill>
            <a:ln w="9525" cap="flat">
              <a:noFill/>
              <a:prstDash val="solid"/>
              <a:miter/>
            </a:ln>
          </p:spPr>
          <p:txBody>
            <a:bodyPr wrap="square" rtlCol="0" anchor="ctr">
              <a:noAutofit/>
            </a:bodyPr>
            <a:lstStyle/>
            <a:p>
              <a:endParaRPr lang="en-US"/>
            </a:p>
          </p:txBody>
        </p:sp>
        <p:sp>
          <p:nvSpPr>
            <p:cNvPr id="17" name="Freeform: Shape 16">
              <a:extLst>
                <a:ext uri="{FF2B5EF4-FFF2-40B4-BE49-F238E27FC236}">
                  <a16:creationId xmlns:a16="http://schemas.microsoft.com/office/drawing/2014/main" id="{AE781D4E-3874-4096-96AD-3DD12019DEF1}"/>
                </a:ext>
              </a:extLst>
            </p:cNvPr>
            <p:cNvSpPr/>
            <p:nvPr/>
          </p:nvSpPr>
          <p:spPr>
            <a:xfrm flipH="1">
              <a:off x="7584771" y="4341132"/>
              <a:ext cx="27719" cy="332626"/>
            </a:xfrm>
            <a:custGeom>
              <a:avLst/>
              <a:gdLst>
                <a:gd name="connsiteX0" fmla="*/ 0 w 0"/>
                <a:gd name="connsiteY0" fmla="*/ 0 h 114300"/>
                <a:gd name="connsiteX1" fmla="*/ 0 w 0"/>
                <a:gd name="connsiteY1" fmla="*/ 120968 h 114300"/>
              </a:gdLst>
              <a:ahLst/>
              <a:cxnLst>
                <a:cxn ang="0">
                  <a:pos x="connsiteX0" y="connsiteY0"/>
                </a:cxn>
                <a:cxn ang="0">
                  <a:pos x="connsiteX1" y="connsiteY1"/>
                </a:cxn>
              </a:cxnLst>
              <a:rect l="l" t="t" r="r" b="b"/>
              <a:pathLst>
                <a:path h="114300">
                  <a:moveTo>
                    <a:pt x="0" y="0"/>
                  </a:moveTo>
                  <a:lnTo>
                    <a:pt x="0" y="120968"/>
                  </a:lnTo>
                </a:path>
              </a:pathLst>
            </a:custGeom>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8C1C5B5F-4A01-4583-9637-4578A292F5C1}"/>
                </a:ext>
              </a:extLst>
            </p:cNvPr>
            <p:cNvSpPr/>
            <p:nvPr/>
          </p:nvSpPr>
          <p:spPr>
            <a:xfrm flipH="1">
              <a:off x="7595862" y="4335588"/>
              <a:ext cx="27719" cy="360345"/>
            </a:xfrm>
            <a:custGeom>
              <a:avLst/>
              <a:gdLst>
                <a:gd name="connsiteX0" fmla="*/ 3810 w 0"/>
                <a:gd name="connsiteY0" fmla="*/ 124777 h 123825"/>
                <a:gd name="connsiteX1" fmla="*/ 0 w 0"/>
                <a:gd name="connsiteY1" fmla="*/ 122873 h 123825"/>
                <a:gd name="connsiteX2" fmla="*/ 0 w 0"/>
                <a:gd name="connsiteY2" fmla="*/ 1905 h 123825"/>
                <a:gd name="connsiteX3" fmla="*/ 3810 w 0"/>
                <a:gd name="connsiteY3" fmla="*/ 0 h 123825"/>
                <a:gd name="connsiteX4" fmla="*/ 7620 w 0"/>
                <a:gd name="connsiteY4" fmla="*/ 1905 h 123825"/>
                <a:gd name="connsiteX5" fmla="*/ 7620 w 0"/>
                <a:gd name="connsiteY5" fmla="*/ 123825 h 123825"/>
                <a:gd name="connsiteX6" fmla="*/ 3810 w 0"/>
                <a:gd name="connsiteY6" fmla="*/ 124777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h="123825">
                  <a:moveTo>
                    <a:pt x="3810" y="124777"/>
                  </a:moveTo>
                  <a:cubicBezTo>
                    <a:pt x="1905" y="124777"/>
                    <a:pt x="0" y="123825"/>
                    <a:pt x="0" y="122873"/>
                  </a:cubicBezTo>
                  <a:lnTo>
                    <a:pt x="0" y="1905"/>
                  </a:lnTo>
                  <a:cubicBezTo>
                    <a:pt x="0" y="953"/>
                    <a:pt x="1905" y="0"/>
                    <a:pt x="3810" y="0"/>
                  </a:cubicBezTo>
                  <a:cubicBezTo>
                    <a:pt x="5715" y="0"/>
                    <a:pt x="7620" y="953"/>
                    <a:pt x="7620" y="1905"/>
                  </a:cubicBezTo>
                  <a:lnTo>
                    <a:pt x="7620" y="123825"/>
                  </a:lnTo>
                  <a:cubicBezTo>
                    <a:pt x="7620" y="123825"/>
                    <a:pt x="5715" y="124777"/>
                    <a:pt x="3810" y="124777"/>
                  </a:cubicBezTo>
                  <a:close/>
                </a:path>
              </a:pathLst>
            </a:custGeom>
            <a:solidFill>
              <a:srgbClr val="FAFAFA"/>
            </a:solidFill>
            <a:ln w="9525" cap="flat">
              <a:noFill/>
              <a:prstDash val="solid"/>
              <a:miter/>
            </a:ln>
          </p:spPr>
          <p:txBody>
            <a:bodyPr rtlCol="0" anchor="ctr"/>
            <a:lstStyle/>
            <a:p>
              <a:endParaRPr lang="en-US"/>
            </a:p>
          </p:txBody>
        </p:sp>
      </p:grpSp>
      <p:sp>
        <p:nvSpPr>
          <p:cNvPr id="44" name="TextBox 43">
            <a:extLst>
              <a:ext uri="{FF2B5EF4-FFF2-40B4-BE49-F238E27FC236}">
                <a16:creationId xmlns:a16="http://schemas.microsoft.com/office/drawing/2014/main" id="{EF86C15E-87E9-4867-B5E3-3A94C4A125C0}"/>
              </a:ext>
            </a:extLst>
          </p:cNvPr>
          <p:cNvSpPr txBox="1"/>
          <p:nvPr/>
        </p:nvSpPr>
        <p:spPr>
          <a:xfrm>
            <a:off x="948962" y="1454740"/>
            <a:ext cx="4758676" cy="1384995"/>
          </a:xfrm>
          <a:prstGeom prst="rect">
            <a:avLst/>
          </a:prstGeom>
          <a:noFill/>
        </p:spPr>
        <p:txBody>
          <a:bodyPr wrap="square" rtlCol="0" anchor="ctr">
            <a:spAutoFit/>
          </a:bodyPr>
          <a:lstStyle/>
          <a:p>
            <a:r>
              <a:rPr lang="en-GB" altLang="ko-KR" sz="2800" b="1" dirty="0">
                <a:solidFill>
                  <a:schemeClr val="accent1"/>
                </a:solidFill>
                <a:cs typeface="Arial" pitchFamily="34" charset="0"/>
              </a:rPr>
              <a:t>ALLPPT </a:t>
            </a:r>
            <a:r>
              <a:rPr lang="en-GB" altLang="ko-KR" sz="2800" dirty="0">
                <a:cs typeface="Arial" pitchFamily="34" charset="0"/>
              </a:rPr>
              <a:t>Layout</a:t>
            </a:r>
          </a:p>
          <a:p>
            <a:r>
              <a:rPr lang="en-GB" altLang="ko-KR" sz="2800" dirty="0">
                <a:cs typeface="Arial" pitchFamily="34" charset="0"/>
              </a:rPr>
              <a:t>Clean </a:t>
            </a:r>
            <a:r>
              <a:rPr lang="en-GB" altLang="ko-KR" sz="2800" b="1" dirty="0">
                <a:solidFill>
                  <a:schemeClr val="accent3"/>
                </a:solidFill>
                <a:cs typeface="Arial" pitchFamily="34" charset="0"/>
              </a:rPr>
              <a:t>Text Slide </a:t>
            </a:r>
          </a:p>
          <a:p>
            <a:r>
              <a:rPr lang="en-GB" altLang="ko-KR" sz="2800" dirty="0">
                <a:cs typeface="Arial" pitchFamily="34" charset="0"/>
              </a:rPr>
              <a:t>for your Presentation</a:t>
            </a:r>
            <a:endParaRPr lang="ko-KR" altLang="en-US" sz="2800" dirty="0">
              <a:cs typeface="Arial" pitchFamily="34" charset="0"/>
            </a:endParaRPr>
          </a:p>
        </p:txBody>
      </p:sp>
      <p:grpSp>
        <p:nvGrpSpPr>
          <p:cNvPr id="45" name="Group 44">
            <a:extLst>
              <a:ext uri="{FF2B5EF4-FFF2-40B4-BE49-F238E27FC236}">
                <a16:creationId xmlns:a16="http://schemas.microsoft.com/office/drawing/2014/main" id="{2FDA12E2-1940-46F3-8FAB-1C28BB45AAA5}"/>
              </a:ext>
            </a:extLst>
          </p:cNvPr>
          <p:cNvGrpSpPr/>
          <p:nvPr/>
        </p:nvGrpSpPr>
        <p:grpSpPr>
          <a:xfrm rot="18985607" flipH="1">
            <a:off x="7234067" y="2366574"/>
            <a:ext cx="970926" cy="2844363"/>
            <a:chOff x="1712420" y="2600575"/>
            <a:chExt cx="866746" cy="2539163"/>
          </a:xfrm>
          <a:solidFill>
            <a:schemeClr val="accent1"/>
          </a:solidFill>
        </p:grpSpPr>
        <p:sp>
          <p:nvSpPr>
            <p:cNvPr id="46" name="Up Arrow 53">
              <a:extLst>
                <a:ext uri="{FF2B5EF4-FFF2-40B4-BE49-F238E27FC236}">
                  <a16:creationId xmlns:a16="http://schemas.microsoft.com/office/drawing/2014/main" id="{0A9FF33D-95DC-4C47-8A4D-E680CCA573CC}"/>
                </a:ext>
              </a:extLst>
            </p:cNvPr>
            <p:cNvSpPr/>
            <p:nvPr/>
          </p:nvSpPr>
          <p:spPr>
            <a:xfrm rot="19800000">
              <a:off x="2217156" y="2600575"/>
              <a:ext cx="362010" cy="391040"/>
            </a:xfrm>
            <a:prstGeom prst="up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dirty="0"/>
            </a:p>
          </p:txBody>
        </p:sp>
        <p:sp>
          <p:nvSpPr>
            <p:cNvPr id="47" name="Up Arrow 54">
              <a:extLst>
                <a:ext uri="{FF2B5EF4-FFF2-40B4-BE49-F238E27FC236}">
                  <a16:creationId xmlns:a16="http://schemas.microsoft.com/office/drawing/2014/main" id="{C988D2E0-2EDE-4D59-8010-E745A27A9A62}"/>
                </a:ext>
              </a:extLst>
            </p:cNvPr>
            <p:cNvSpPr/>
            <p:nvPr/>
          </p:nvSpPr>
          <p:spPr>
            <a:xfrm rot="16800000">
              <a:off x="1726935" y="3230208"/>
              <a:ext cx="362010" cy="391040"/>
            </a:xfrm>
            <a:prstGeom prst="up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p>
          </p:txBody>
        </p:sp>
        <p:sp>
          <p:nvSpPr>
            <p:cNvPr id="48" name="Up Arrow 55">
              <a:extLst>
                <a:ext uri="{FF2B5EF4-FFF2-40B4-BE49-F238E27FC236}">
                  <a16:creationId xmlns:a16="http://schemas.microsoft.com/office/drawing/2014/main" id="{31725EED-84F7-4413-932B-9B491014F46D}"/>
                </a:ext>
              </a:extLst>
            </p:cNvPr>
            <p:cNvSpPr/>
            <p:nvPr/>
          </p:nvSpPr>
          <p:spPr>
            <a:xfrm rot="1800000" flipV="1">
              <a:off x="2217156" y="4748698"/>
              <a:ext cx="362010" cy="391040"/>
            </a:xfrm>
            <a:prstGeom prst="up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p>
          </p:txBody>
        </p:sp>
        <p:sp>
          <p:nvSpPr>
            <p:cNvPr id="49" name="Up Arrow 56">
              <a:extLst>
                <a:ext uri="{FF2B5EF4-FFF2-40B4-BE49-F238E27FC236}">
                  <a16:creationId xmlns:a16="http://schemas.microsoft.com/office/drawing/2014/main" id="{798D7EB1-B5A2-4DE5-9C1A-A3498BF0E0EB}"/>
                </a:ext>
              </a:extLst>
            </p:cNvPr>
            <p:cNvSpPr/>
            <p:nvPr/>
          </p:nvSpPr>
          <p:spPr>
            <a:xfrm rot="4800000" flipV="1">
              <a:off x="1726935" y="4119065"/>
              <a:ext cx="362010" cy="391040"/>
            </a:xfrm>
            <a:prstGeom prst="up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p>
          </p:txBody>
        </p:sp>
      </p:grpSp>
      <p:grpSp>
        <p:nvGrpSpPr>
          <p:cNvPr id="50" name="Group 49">
            <a:extLst>
              <a:ext uri="{FF2B5EF4-FFF2-40B4-BE49-F238E27FC236}">
                <a16:creationId xmlns:a16="http://schemas.microsoft.com/office/drawing/2014/main" id="{1BFADB18-BE9E-450F-955B-69FAC4BFEFA5}"/>
              </a:ext>
            </a:extLst>
          </p:cNvPr>
          <p:cNvGrpSpPr/>
          <p:nvPr/>
        </p:nvGrpSpPr>
        <p:grpSpPr>
          <a:xfrm>
            <a:off x="6032631" y="1810776"/>
            <a:ext cx="2492398" cy="675930"/>
            <a:chOff x="2079598" y="4287457"/>
            <a:chExt cx="2710798" cy="675930"/>
          </a:xfrm>
        </p:grpSpPr>
        <p:sp>
          <p:nvSpPr>
            <p:cNvPr id="51" name="TextBox 50">
              <a:extLst>
                <a:ext uri="{FF2B5EF4-FFF2-40B4-BE49-F238E27FC236}">
                  <a16:creationId xmlns:a16="http://schemas.microsoft.com/office/drawing/2014/main" id="{3A4C0AFB-6635-41C9-91FB-B42F7A4672D8}"/>
                </a:ext>
              </a:extLst>
            </p:cNvPr>
            <p:cNvSpPr txBox="1"/>
            <p:nvPr/>
          </p:nvSpPr>
          <p:spPr>
            <a:xfrm>
              <a:off x="2098435" y="4501722"/>
              <a:ext cx="2671831" cy="461665"/>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Easy to change colors, photos and Text.</a:t>
              </a:r>
            </a:p>
          </p:txBody>
        </p:sp>
        <p:sp>
          <p:nvSpPr>
            <p:cNvPr id="52" name="TextBox 51">
              <a:extLst>
                <a:ext uri="{FF2B5EF4-FFF2-40B4-BE49-F238E27FC236}">
                  <a16:creationId xmlns:a16="http://schemas.microsoft.com/office/drawing/2014/main" id="{CC20F386-B459-472B-9BC9-0C2BEBAEE049}"/>
                </a:ext>
              </a:extLst>
            </p:cNvPr>
            <p:cNvSpPr txBox="1"/>
            <p:nvPr/>
          </p:nvSpPr>
          <p:spPr>
            <a:xfrm>
              <a:off x="2079598" y="4287457"/>
              <a:ext cx="2710798" cy="307777"/>
            </a:xfrm>
            <a:prstGeom prst="rect">
              <a:avLst/>
            </a:prstGeom>
            <a:noFill/>
          </p:spPr>
          <p:txBody>
            <a:bodyPr wrap="square" rtlCol="0">
              <a:spAutoFit/>
            </a:bodyPr>
            <a:lstStyle/>
            <a:p>
              <a:r>
                <a:rPr lang="en-US" altLang="ko-KR" sz="1400" b="1" dirty="0">
                  <a:solidFill>
                    <a:schemeClr val="tx1">
                      <a:lumMod val="75000"/>
                      <a:lumOff val="25000"/>
                    </a:schemeClr>
                  </a:solidFill>
                  <a:cs typeface="Arial" pitchFamily="34" charset="0"/>
                </a:rPr>
                <a:t>Content  Here</a:t>
              </a:r>
              <a:endParaRPr lang="ko-KR" altLang="en-US" sz="1400" b="1" dirty="0">
                <a:solidFill>
                  <a:schemeClr val="tx1">
                    <a:lumMod val="75000"/>
                    <a:lumOff val="25000"/>
                  </a:schemeClr>
                </a:solidFill>
                <a:cs typeface="Arial" pitchFamily="34" charset="0"/>
              </a:endParaRPr>
            </a:p>
          </p:txBody>
        </p:sp>
      </p:grpSp>
      <p:grpSp>
        <p:nvGrpSpPr>
          <p:cNvPr id="53" name="Group 52">
            <a:extLst>
              <a:ext uri="{FF2B5EF4-FFF2-40B4-BE49-F238E27FC236}">
                <a16:creationId xmlns:a16="http://schemas.microsoft.com/office/drawing/2014/main" id="{A9FB4CB6-6397-4418-BCE2-745A5E376116}"/>
              </a:ext>
            </a:extLst>
          </p:cNvPr>
          <p:cNvGrpSpPr/>
          <p:nvPr/>
        </p:nvGrpSpPr>
        <p:grpSpPr>
          <a:xfrm>
            <a:off x="9171548" y="4931367"/>
            <a:ext cx="2492398" cy="675930"/>
            <a:chOff x="2079598" y="4287457"/>
            <a:chExt cx="2710798" cy="675930"/>
          </a:xfrm>
        </p:grpSpPr>
        <p:sp>
          <p:nvSpPr>
            <p:cNvPr id="54" name="TextBox 53">
              <a:extLst>
                <a:ext uri="{FF2B5EF4-FFF2-40B4-BE49-F238E27FC236}">
                  <a16:creationId xmlns:a16="http://schemas.microsoft.com/office/drawing/2014/main" id="{904A3224-7CAC-43A7-96C9-53B17F67C00F}"/>
                </a:ext>
              </a:extLst>
            </p:cNvPr>
            <p:cNvSpPr txBox="1"/>
            <p:nvPr/>
          </p:nvSpPr>
          <p:spPr>
            <a:xfrm>
              <a:off x="2098435" y="4501722"/>
              <a:ext cx="2671831" cy="461665"/>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Easy to change colors, photos and Text.</a:t>
              </a:r>
            </a:p>
          </p:txBody>
        </p:sp>
        <p:sp>
          <p:nvSpPr>
            <p:cNvPr id="55" name="TextBox 54">
              <a:extLst>
                <a:ext uri="{FF2B5EF4-FFF2-40B4-BE49-F238E27FC236}">
                  <a16:creationId xmlns:a16="http://schemas.microsoft.com/office/drawing/2014/main" id="{2EFDEB62-806B-46DE-99BA-D613B217357E}"/>
                </a:ext>
              </a:extLst>
            </p:cNvPr>
            <p:cNvSpPr txBox="1"/>
            <p:nvPr/>
          </p:nvSpPr>
          <p:spPr>
            <a:xfrm>
              <a:off x="2079598" y="4287457"/>
              <a:ext cx="2710798" cy="307777"/>
            </a:xfrm>
            <a:prstGeom prst="rect">
              <a:avLst/>
            </a:prstGeom>
            <a:noFill/>
          </p:spPr>
          <p:txBody>
            <a:bodyPr wrap="square" rtlCol="0">
              <a:spAutoFit/>
            </a:bodyPr>
            <a:lstStyle/>
            <a:p>
              <a:r>
                <a:rPr lang="en-US" altLang="ko-KR" sz="1400" b="1" dirty="0">
                  <a:solidFill>
                    <a:schemeClr val="tx1">
                      <a:lumMod val="75000"/>
                      <a:lumOff val="25000"/>
                    </a:schemeClr>
                  </a:solidFill>
                  <a:cs typeface="Arial" pitchFamily="34" charset="0"/>
                </a:rPr>
                <a:t>Content  Here</a:t>
              </a:r>
              <a:endParaRPr lang="ko-KR" altLang="en-US" sz="1400" b="1" dirty="0">
                <a:solidFill>
                  <a:schemeClr val="tx1">
                    <a:lumMod val="75000"/>
                    <a:lumOff val="25000"/>
                  </a:schemeClr>
                </a:solidFill>
                <a:cs typeface="Arial" pitchFamily="34" charset="0"/>
              </a:endParaRPr>
            </a:p>
          </p:txBody>
        </p:sp>
      </p:grpSp>
      <p:grpSp>
        <p:nvGrpSpPr>
          <p:cNvPr id="56" name="Group 55">
            <a:extLst>
              <a:ext uri="{FF2B5EF4-FFF2-40B4-BE49-F238E27FC236}">
                <a16:creationId xmlns:a16="http://schemas.microsoft.com/office/drawing/2014/main" id="{6137EE3B-9001-400E-B476-85CAB48D80F9}"/>
              </a:ext>
            </a:extLst>
          </p:cNvPr>
          <p:cNvGrpSpPr/>
          <p:nvPr/>
        </p:nvGrpSpPr>
        <p:grpSpPr>
          <a:xfrm>
            <a:off x="8056304" y="2685847"/>
            <a:ext cx="2267250" cy="692510"/>
            <a:chOff x="2079598" y="4270877"/>
            <a:chExt cx="2053645" cy="692510"/>
          </a:xfrm>
        </p:grpSpPr>
        <p:sp>
          <p:nvSpPr>
            <p:cNvPr id="57" name="TextBox 56">
              <a:extLst>
                <a:ext uri="{FF2B5EF4-FFF2-40B4-BE49-F238E27FC236}">
                  <a16:creationId xmlns:a16="http://schemas.microsoft.com/office/drawing/2014/main" id="{C36CC0BE-98F6-4639-9400-4AC1361D4480}"/>
                </a:ext>
              </a:extLst>
            </p:cNvPr>
            <p:cNvSpPr txBox="1"/>
            <p:nvPr/>
          </p:nvSpPr>
          <p:spPr>
            <a:xfrm>
              <a:off x="2098433" y="4501722"/>
              <a:ext cx="2024124" cy="461665"/>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Easy to change colors, photos and Text. </a:t>
              </a:r>
            </a:p>
          </p:txBody>
        </p:sp>
        <p:sp>
          <p:nvSpPr>
            <p:cNvPr id="58" name="TextBox 57">
              <a:extLst>
                <a:ext uri="{FF2B5EF4-FFF2-40B4-BE49-F238E27FC236}">
                  <a16:creationId xmlns:a16="http://schemas.microsoft.com/office/drawing/2014/main" id="{51759895-F0A8-484E-88B3-C8B835F29A39}"/>
                </a:ext>
              </a:extLst>
            </p:cNvPr>
            <p:cNvSpPr txBox="1"/>
            <p:nvPr/>
          </p:nvSpPr>
          <p:spPr>
            <a:xfrm>
              <a:off x="2079598" y="4270877"/>
              <a:ext cx="2053645" cy="307777"/>
            </a:xfrm>
            <a:prstGeom prst="rect">
              <a:avLst/>
            </a:prstGeom>
            <a:noFill/>
          </p:spPr>
          <p:txBody>
            <a:bodyPr wrap="square" rtlCol="0">
              <a:spAutoFit/>
            </a:bodyPr>
            <a:lstStyle/>
            <a:p>
              <a:r>
                <a:rPr lang="en-US" altLang="ko-KR" sz="1400" b="1" dirty="0">
                  <a:solidFill>
                    <a:schemeClr val="tx1">
                      <a:lumMod val="75000"/>
                      <a:lumOff val="25000"/>
                    </a:schemeClr>
                  </a:solidFill>
                  <a:cs typeface="Arial" pitchFamily="34" charset="0"/>
                </a:rPr>
                <a:t>Content Here</a:t>
              </a:r>
              <a:endParaRPr lang="ko-KR" altLang="en-US" sz="1400" b="1" dirty="0">
                <a:solidFill>
                  <a:schemeClr val="tx1">
                    <a:lumMod val="75000"/>
                    <a:lumOff val="25000"/>
                  </a:schemeClr>
                </a:solidFill>
                <a:cs typeface="Arial" pitchFamily="34" charset="0"/>
              </a:endParaRPr>
            </a:p>
          </p:txBody>
        </p:sp>
      </p:grpSp>
      <p:grpSp>
        <p:nvGrpSpPr>
          <p:cNvPr id="59" name="Group 58">
            <a:extLst>
              <a:ext uri="{FF2B5EF4-FFF2-40B4-BE49-F238E27FC236}">
                <a16:creationId xmlns:a16="http://schemas.microsoft.com/office/drawing/2014/main" id="{41216A32-AA90-41DD-9F6A-395DDDE78AB7}"/>
              </a:ext>
            </a:extLst>
          </p:cNvPr>
          <p:cNvGrpSpPr/>
          <p:nvPr/>
        </p:nvGrpSpPr>
        <p:grpSpPr>
          <a:xfrm>
            <a:off x="9171548" y="3808607"/>
            <a:ext cx="2267250" cy="692510"/>
            <a:chOff x="2079598" y="4270877"/>
            <a:chExt cx="2053645" cy="692510"/>
          </a:xfrm>
        </p:grpSpPr>
        <p:sp>
          <p:nvSpPr>
            <p:cNvPr id="60" name="TextBox 59">
              <a:extLst>
                <a:ext uri="{FF2B5EF4-FFF2-40B4-BE49-F238E27FC236}">
                  <a16:creationId xmlns:a16="http://schemas.microsoft.com/office/drawing/2014/main" id="{FE6328C1-C6A9-4AAE-BB4F-AF11647B3DB7}"/>
                </a:ext>
              </a:extLst>
            </p:cNvPr>
            <p:cNvSpPr txBox="1"/>
            <p:nvPr/>
          </p:nvSpPr>
          <p:spPr>
            <a:xfrm>
              <a:off x="2098433" y="4501722"/>
              <a:ext cx="2024124" cy="461665"/>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Easy to change colors, photos and Text. </a:t>
              </a:r>
            </a:p>
          </p:txBody>
        </p:sp>
        <p:sp>
          <p:nvSpPr>
            <p:cNvPr id="61" name="TextBox 60">
              <a:extLst>
                <a:ext uri="{FF2B5EF4-FFF2-40B4-BE49-F238E27FC236}">
                  <a16:creationId xmlns:a16="http://schemas.microsoft.com/office/drawing/2014/main" id="{744FF5E6-217E-4042-AE70-238E12F4DE3D}"/>
                </a:ext>
              </a:extLst>
            </p:cNvPr>
            <p:cNvSpPr txBox="1"/>
            <p:nvPr/>
          </p:nvSpPr>
          <p:spPr>
            <a:xfrm>
              <a:off x="2079598" y="4270877"/>
              <a:ext cx="2053645" cy="307777"/>
            </a:xfrm>
            <a:prstGeom prst="rect">
              <a:avLst/>
            </a:prstGeom>
            <a:noFill/>
          </p:spPr>
          <p:txBody>
            <a:bodyPr wrap="square" rtlCol="0">
              <a:spAutoFit/>
            </a:bodyPr>
            <a:lstStyle/>
            <a:p>
              <a:r>
                <a:rPr lang="en-US" altLang="ko-KR" sz="1400" b="1" dirty="0">
                  <a:solidFill>
                    <a:schemeClr val="tx1">
                      <a:lumMod val="75000"/>
                      <a:lumOff val="25000"/>
                    </a:schemeClr>
                  </a:solidFill>
                  <a:cs typeface="Arial" pitchFamily="34" charset="0"/>
                </a:rPr>
                <a:t>Content Here</a:t>
              </a:r>
              <a:endParaRPr lang="ko-KR" altLang="en-US" sz="1400" b="1" dirty="0">
                <a:solidFill>
                  <a:schemeClr val="tx1">
                    <a:lumMod val="75000"/>
                    <a:lumOff val="25000"/>
                  </a:schemeClr>
                </a:solidFill>
                <a:cs typeface="Arial" pitchFamily="34" charset="0"/>
              </a:endParaRPr>
            </a:p>
          </p:txBody>
        </p:sp>
      </p:grpSp>
    </p:spTree>
    <p:extLst>
      <p:ext uri="{BB962C8B-B14F-4D97-AF65-F5344CB8AC3E}">
        <p14:creationId xmlns:p14="http://schemas.microsoft.com/office/powerpoint/2010/main" val="37142012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82"/>
          <p:cNvGrpSpPr/>
          <p:nvPr/>
        </p:nvGrpSpPr>
        <p:grpSpPr>
          <a:xfrm>
            <a:off x="655614" y="2537989"/>
            <a:ext cx="5767057" cy="1868748"/>
            <a:chOff x="581891" y="2857852"/>
            <a:chExt cx="6301148" cy="1868748"/>
          </a:xfrm>
        </p:grpSpPr>
        <p:sp>
          <p:nvSpPr>
            <p:cNvPr id="8" name="TextBox 7"/>
            <p:cNvSpPr txBox="1"/>
            <p:nvPr/>
          </p:nvSpPr>
          <p:spPr>
            <a:xfrm>
              <a:off x="581891" y="3341605"/>
              <a:ext cx="6301148" cy="1384995"/>
            </a:xfrm>
            <a:prstGeom prst="rect">
              <a:avLst/>
            </a:prstGeom>
            <a:noFill/>
          </p:spPr>
          <p:txBody>
            <a:bodyPr wrap="square" rtlCol="0">
              <a:spAutoFit/>
            </a:bodyPr>
            <a:lstStyle/>
            <a:p>
              <a:r>
                <a:rPr lang="en-US" altLang="ko-KR" sz="1200" dirty="0">
                  <a:cs typeface="Arial" pitchFamily="34" charset="0"/>
                </a:rPr>
                <a:t>Example Text : Get a modern PowerPoint  Presentation that is beautifully designed. I hope and I believe that this Template will your Time, Money and Reputation. Easy to change colors, photos and Text. You can simply impress your audience and add a unique zing and appeal to your Presentations. </a:t>
              </a:r>
            </a:p>
            <a:p>
              <a:endParaRPr lang="en-US" altLang="ko-KR" sz="1200" dirty="0">
                <a:cs typeface="Arial" pitchFamily="34" charset="0"/>
              </a:endParaRPr>
            </a:p>
            <a:p>
              <a:r>
                <a:rPr lang="en-US" altLang="ko-KR" sz="1200" dirty="0">
                  <a:cs typeface="Arial" pitchFamily="34" charset="0"/>
                </a:rPr>
                <a:t>You can simply impress your audience and add a unique zing and appeal to your Presentations. Easy to change colors, photos and Text.</a:t>
              </a:r>
            </a:p>
          </p:txBody>
        </p:sp>
        <p:sp>
          <p:nvSpPr>
            <p:cNvPr id="9" name="TextBox 8"/>
            <p:cNvSpPr txBox="1"/>
            <p:nvPr/>
          </p:nvSpPr>
          <p:spPr>
            <a:xfrm>
              <a:off x="581891" y="2857852"/>
              <a:ext cx="6301148" cy="515526"/>
            </a:xfrm>
            <a:prstGeom prst="rect">
              <a:avLst/>
            </a:prstGeom>
            <a:noFill/>
          </p:spPr>
          <p:txBody>
            <a:bodyPr wrap="square" rtlCol="0" anchor="ctr">
              <a:spAutoFit/>
            </a:bodyPr>
            <a:lstStyle/>
            <a:p>
              <a:pPr>
                <a:lnSpc>
                  <a:spcPts val="3300"/>
                </a:lnSpc>
              </a:pPr>
              <a:r>
                <a:rPr lang="en-US" altLang="ko-KR" sz="3200" b="1" dirty="0">
                  <a:cs typeface="Arial" pitchFamily="34" charset="0"/>
                </a:rPr>
                <a:t>Power Presentation</a:t>
              </a:r>
              <a:endParaRPr lang="ko-KR" altLang="en-US" sz="3200" b="1" dirty="0">
                <a:cs typeface="Arial" pitchFamily="34" charset="0"/>
              </a:endParaRPr>
            </a:p>
          </p:txBody>
        </p:sp>
      </p:grpSp>
      <p:sp>
        <p:nvSpPr>
          <p:cNvPr id="10" name="TextBox 9"/>
          <p:cNvSpPr txBox="1"/>
          <p:nvPr/>
        </p:nvSpPr>
        <p:spPr>
          <a:xfrm>
            <a:off x="655614" y="5060700"/>
            <a:ext cx="763624" cy="553998"/>
          </a:xfrm>
          <a:prstGeom prst="rect">
            <a:avLst/>
          </a:prstGeom>
          <a:noFill/>
        </p:spPr>
        <p:txBody>
          <a:bodyPr wrap="square" lIns="0" tIns="0" rIns="0" bIns="0" rtlCol="0" anchor="ctr">
            <a:spAutoFit/>
          </a:bodyPr>
          <a:lstStyle/>
          <a:p>
            <a:pPr algn="ctr"/>
            <a:r>
              <a:rPr lang="en-US" altLang="ko-KR" sz="3600" b="1" dirty="0">
                <a:solidFill>
                  <a:schemeClr val="accent1"/>
                </a:solidFill>
                <a:cs typeface="Arial" pitchFamily="34" charset="0"/>
              </a:rPr>
              <a:t>01</a:t>
            </a:r>
            <a:endParaRPr lang="ko-KR" altLang="en-US" sz="3600" b="1" dirty="0">
              <a:solidFill>
                <a:schemeClr val="accent1"/>
              </a:solidFill>
              <a:cs typeface="Arial" pitchFamily="34" charset="0"/>
            </a:endParaRPr>
          </a:p>
        </p:txBody>
      </p:sp>
      <p:sp>
        <p:nvSpPr>
          <p:cNvPr id="11" name="TextBox 10"/>
          <p:cNvSpPr txBox="1"/>
          <p:nvPr/>
        </p:nvSpPr>
        <p:spPr>
          <a:xfrm>
            <a:off x="693322" y="5578748"/>
            <a:ext cx="2469719" cy="646331"/>
          </a:xfrm>
          <a:prstGeom prst="rect">
            <a:avLst/>
          </a:prstGeom>
          <a:noFill/>
        </p:spPr>
        <p:txBody>
          <a:bodyPr wrap="square" rtlCol="0">
            <a:spAutoFit/>
          </a:bodyPr>
          <a:lstStyle/>
          <a:p>
            <a:r>
              <a:rPr lang="en-US" altLang="ko-KR" sz="1200" dirty="0">
                <a:cs typeface="Arial" pitchFamily="34" charset="0"/>
              </a:rPr>
              <a:t>You can simply impress your audience and add a unique zing and appeal to your Presentations. </a:t>
            </a:r>
            <a:endParaRPr lang="ko-KR" altLang="en-US" sz="1200" dirty="0">
              <a:cs typeface="Arial" pitchFamily="34" charset="0"/>
            </a:endParaRPr>
          </a:p>
        </p:txBody>
      </p:sp>
      <p:sp>
        <p:nvSpPr>
          <p:cNvPr id="14" name="TextBox 13"/>
          <p:cNvSpPr txBox="1"/>
          <p:nvPr/>
        </p:nvSpPr>
        <p:spPr>
          <a:xfrm>
            <a:off x="3437659" y="5060700"/>
            <a:ext cx="763624" cy="553998"/>
          </a:xfrm>
          <a:prstGeom prst="rect">
            <a:avLst/>
          </a:prstGeom>
          <a:noFill/>
        </p:spPr>
        <p:txBody>
          <a:bodyPr wrap="square" lIns="0" tIns="0" rIns="0" bIns="0" rtlCol="0" anchor="ctr">
            <a:spAutoFit/>
          </a:bodyPr>
          <a:lstStyle/>
          <a:p>
            <a:pPr algn="ctr"/>
            <a:r>
              <a:rPr lang="en-US" altLang="ko-KR" sz="3600" b="1" dirty="0">
                <a:solidFill>
                  <a:schemeClr val="accent2"/>
                </a:solidFill>
                <a:cs typeface="Arial" pitchFamily="34" charset="0"/>
              </a:rPr>
              <a:t>02</a:t>
            </a:r>
            <a:endParaRPr lang="ko-KR" altLang="en-US" sz="3600" b="1" dirty="0">
              <a:solidFill>
                <a:schemeClr val="accent2"/>
              </a:solidFill>
              <a:cs typeface="Arial" pitchFamily="34" charset="0"/>
            </a:endParaRPr>
          </a:p>
        </p:txBody>
      </p:sp>
      <p:sp>
        <p:nvSpPr>
          <p:cNvPr id="15" name="TextBox 14"/>
          <p:cNvSpPr txBox="1"/>
          <p:nvPr/>
        </p:nvSpPr>
        <p:spPr>
          <a:xfrm>
            <a:off x="3475367" y="5578748"/>
            <a:ext cx="2469719" cy="646331"/>
          </a:xfrm>
          <a:prstGeom prst="rect">
            <a:avLst/>
          </a:prstGeom>
          <a:noFill/>
        </p:spPr>
        <p:txBody>
          <a:bodyPr wrap="square" rtlCol="0">
            <a:spAutoFit/>
          </a:bodyPr>
          <a:lstStyle/>
          <a:p>
            <a:r>
              <a:rPr lang="en-US" altLang="ko-KR" sz="1200" dirty="0">
                <a:cs typeface="Arial" pitchFamily="34" charset="0"/>
              </a:rPr>
              <a:t>You can simply impress your audience and add a unique zing and appeal to your Presentations. </a:t>
            </a:r>
            <a:endParaRPr lang="ko-KR" altLang="en-US" sz="1200" dirty="0">
              <a:cs typeface="Arial" pitchFamily="34" charset="0"/>
            </a:endParaRPr>
          </a:p>
        </p:txBody>
      </p:sp>
      <p:sp>
        <p:nvSpPr>
          <p:cNvPr id="17" name="TextBox 16"/>
          <p:cNvSpPr txBox="1"/>
          <p:nvPr/>
        </p:nvSpPr>
        <p:spPr>
          <a:xfrm>
            <a:off x="6219704" y="5060700"/>
            <a:ext cx="763624" cy="553998"/>
          </a:xfrm>
          <a:prstGeom prst="rect">
            <a:avLst/>
          </a:prstGeom>
          <a:noFill/>
        </p:spPr>
        <p:txBody>
          <a:bodyPr wrap="square" lIns="0" tIns="0" rIns="0" bIns="0" rtlCol="0" anchor="ctr">
            <a:spAutoFit/>
          </a:bodyPr>
          <a:lstStyle/>
          <a:p>
            <a:pPr algn="ctr"/>
            <a:r>
              <a:rPr lang="en-US" altLang="ko-KR" sz="3600" b="1" dirty="0">
                <a:solidFill>
                  <a:schemeClr val="accent3"/>
                </a:solidFill>
                <a:cs typeface="Arial" pitchFamily="34" charset="0"/>
              </a:rPr>
              <a:t>03</a:t>
            </a:r>
            <a:endParaRPr lang="ko-KR" altLang="en-US" sz="3600" b="1" dirty="0">
              <a:solidFill>
                <a:schemeClr val="accent3"/>
              </a:solidFill>
              <a:cs typeface="Arial" pitchFamily="34" charset="0"/>
            </a:endParaRPr>
          </a:p>
        </p:txBody>
      </p:sp>
      <p:sp>
        <p:nvSpPr>
          <p:cNvPr id="18" name="TextBox 17"/>
          <p:cNvSpPr txBox="1"/>
          <p:nvPr/>
        </p:nvSpPr>
        <p:spPr>
          <a:xfrm>
            <a:off x="6257412" y="5578748"/>
            <a:ext cx="2469719" cy="646331"/>
          </a:xfrm>
          <a:prstGeom prst="rect">
            <a:avLst/>
          </a:prstGeom>
          <a:noFill/>
        </p:spPr>
        <p:txBody>
          <a:bodyPr wrap="square" rtlCol="0">
            <a:spAutoFit/>
          </a:bodyPr>
          <a:lstStyle/>
          <a:p>
            <a:r>
              <a:rPr lang="en-US" altLang="ko-KR" sz="1200" dirty="0">
                <a:cs typeface="Arial" pitchFamily="34" charset="0"/>
              </a:rPr>
              <a:t>You can simply impress your audience and add a unique zing and appeal to your Presentations. </a:t>
            </a:r>
            <a:endParaRPr lang="ko-KR" altLang="en-US" sz="1200" dirty="0">
              <a:cs typeface="Arial" pitchFamily="34" charset="0"/>
            </a:endParaRPr>
          </a:p>
        </p:txBody>
      </p:sp>
      <p:sp>
        <p:nvSpPr>
          <p:cNvPr id="20" name="TextBox 19"/>
          <p:cNvSpPr txBox="1"/>
          <p:nvPr/>
        </p:nvSpPr>
        <p:spPr>
          <a:xfrm>
            <a:off x="9001750" y="5060700"/>
            <a:ext cx="763624" cy="553998"/>
          </a:xfrm>
          <a:prstGeom prst="rect">
            <a:avLst/>
          </a:prstGeom>
          <a:noFill/>
        </p:spPr>
        <p:txBody>
          <a:bodyPr wrap="square" lIns="0" tIns="0" rIns="0" bIns="0" rtlCol="0" anchor="ctr">
            <a:spAutoFit/>
          </a:bodyPr>
          <a:lstStyle/>
          <a:p>
            <a:pPr algn="ctr"/>
            <a:r>
              <a:rPr lang="en-US" altLang="ko-KR" sz="3600" b="1" dirty="0">
                <a:solidFill>
                  <a:schemeClr val="accent4"/>
                </a:solidFill>
                <a:cs typeface="Arial" pitchFamily="34" charset="0"/>
              </a:rPr>
              <a:t>04</a:t>
            </a:r>
            <a:endParaRPr lang="ko-KR" altLang="en-US" sz="3600" b="1" dirty="0">
              <a:solidFill>
                <a:schemeClr val="accent4"/>
              </a:solidFill>
              <a:cs typeface="Arial" pitchFamily="34" charset="0"/>
            </a:endParaRPr>
          </a:p>
        </p:txBody>
      </p:sp>
      <p:sp>
        <p:nvSpPr>
          <p:cNvPr id="21" name="TextBox 20"/>
          <p:cNvSpPr txBox="1"/>
          <p:nvPr/>
        </p:nvSpPr>
        <p:spPr>
          <a:xfrm>
            <a:off x="9039458" y="5578748"/>
            <a:ext cx="2469719" cy="646331"/>
          </a:xfrm>
          <a:prstGeom prst="rect">
            <a:avLst/>
          </a:prstGeom>
          <a:noFill/>
        </p:spPr>
        <p:txBody>
          <a:bodyPr wrap="square" rtlCol="0">
            <a:spAutoFit/>
          </a:bodyPr>
          <a:lstStyle/>
          <a:p>
            <a:r>
              <a:rPr lang="en-US" altLang="ko-KR" sz="1200" dirty="0">
                <a:cs typeface="Arial" pitchFamily="34" charset="0"/>
              </a:rPr>
              <a:t>You can simply impress your audience and add a unique zing and appeal to your Presentations. </a:t>
            </a:r>
            <a:endParaRPr lang="ko-KR" altLang="en-US" sz="1200" dirty="0">
              <a:cs typeface="Arial" pitchFamily="34" charset="0"/>
            </a:endParaRPr>
          </a:p>
        </p:txBody>
      </p:sp>
      <p:sp>
        <p:nvSpPr>
          <p:cNvPr id="22" name="TextBox 21">
            <a:extLst>
              <a:ext uri="{FF2B5EF4-FFF2-40B4-BE49-F238E27FC236}">
                <a16:creationId xmlns:a16="http://schemas.microsoft.com/office/drawing/2014/main" id="{CC147F7D-06A9-4F38-BC9F-2D1C15451C81}"/>
              </a:ext>
            </a:extLst>
          </p:cNvPr>
          <p:cNvSpPr txBox="1"/>
          <p:nvPr/>
        </p:nvSpPr>
        <p:spPr>
          <a:xfrm>
            <a:off x="1419238" y="5183810"/>
            <a:ext cx="1635099" cy="307777"/>
          </a:xfrm>
          <a:prstGeom prst="rect">
            <a:avLst/>
          </a:prstGeom>
          <a:noFill/>
        </p:spPr>
        <p:txBody>
          <a:bodyPr wrap="square" lIns="108000" rIns="108000" rtlCol="0" anchor="ctr">
            <a:spAutoFit/>
          </a:bodyPr>
          <a:lstStyle/>
          <a:p>
            <a:r>
              <a:rPr lang="en-US" altLang="ko-KR" sz="1400" b="1" dirty="0">
                <a:solidFill>
                  <a:schemeClr val="accent1"/>
                </a:solidFill>
                <a:cs typeface="Arial" pitchFamily="34" charset="0"/>
              </a:rPr>
              <a:t>Contents Here</a:t>
            </a:r>
            <a:endParaRPr lang="ko-KR" altLang="en-US" sz="1400" b="1" dirty="0">
              <a:solidFill>
                <a:schemeClr val="accent1"/>
              </a:solidFill>
              <a:cs typeface="Arial" pitchFamily="34" charset="0"/>
            </a:endParaRPr>
          </a:p>
        </p:txBody>
      </p:sp>
      <p:sp>
        <p:nvSpPr>
          <p:cNvPr id="24" name="TextBox 23">
            <a:extLst>
              <a:ext uri="{FF2B5EF4-FFF2-40B4-BE49-F238E27FC236}">
                <a16:creationId xmlns:a16="http://schemas.microsoft.com/office/drawing/2014/main" id="{8851F5F6-1C73-4E89-AC7A-D3DEC205D2E8}"/>
              </a:ext>
            </a:extLst>
          </p:cNvPr>
          <p:cNvSpPr txBox="1"/>
          <p:nvPr/>
        </p:nvSpPr>
        <p:spPr>
          <a:xfrm>
            <a:off x="4201283" y="5183810"/>
            <a:ext cx="1635099" cy="307777"/>
          </a:xfrm>
          <a:prstGeom prst="rect">
            <a:avLst/>
          </a:prstGeom>
          <a:noFill/>
        </p:spPr>
        <p:txBody>
          <a:bodyPr wrap="square" lIns="108000" rIns="108000" rtlCol="0" anchor="ctr">
            <a:spAutoFit/>
          </a:bodyPr>
          <a:lstStyle/>
          <a:p>
            <a:r>
              <a:rPr lang="en-US" altLang="ko-KR" sz="1400" b="1" dirty="0">
                <a:solidFill>
                  <a:schemeClr val="accent2"/>
                </a:solidFill>
                <a:cs typeface="Arial" pitchFamily="34" charset="0"/>
              </a:rPr>
              <a:t>Contents Here</a:t>
            </a:r>
            <a:endParaRPr lang="ko-KR" altLang="en-US" sz="1400" b="1" dirty="0">
              <a:solidFill>
                <a:schemeClr val="accent2"/>
              </a:solidFill>
              <a:cs typeface="Arial" pitchFamily="34" charset="0"/>
            </a:endParaRPr>
          </a:p>
        </p:txBody>
      </p:sp>
      <p:sp>
        <p:nvSpPr>
          <p:cNvPr id="28" name="TextBox 27">
            <a:extLst>
              <a:ext uri="{FF2B5EF4-FFF2-40B4-BE49-F238E27FC236}">
                <a16:creationId xmlns:a16="http://schemas.microsoft.com/office/drawing/2014/main" id="{605BB4E3-DB4E-4D9B-912D-94C7F13C68DE}"/>
              </a:ext>
            </a:extLst>
          </p:cNvPr>
          <p:cNvSpPr txBox="1"/>
          <p:nvPr/>
        </p:nvSpPr>
        <p:spPr>
          <a:xfrm>
            <a:off x="7052264" y="5183810"/>
            <a:ext cx="1674866" cy="307777"/>
          </a:xfrm>
          <a:prstGeom prst="rect">
            <a:avLst/>
          </a:prstGeom>
          <a:noFill/>
        </p:spPr>
        <p:txBody>
          <a:bodyPr wrap="square" lIns="108000" rIns="108000" rtlCol="0" anchor="ctr">
            <a:spAutoFit/>
          </a:bodyPr>
          <a:lstStyle/>
          <a:p>
            <a:r>
              <a:rPr lang="en-US" altLang="ko-KR" sz="1400" b="1" dirty="0">
                <a:solidFill>
                  <a:schemeClr val="accent3"/>
                </a:solidFill>
                <a:cs typeface="Arial" pitchFamily="34" charset="0"/>
              </a:rPr>
              <a:t>Contents Here</a:t>
            </a:r>
            <a:endParaRPr lang="ko-KR" altLang="en-US" sz="1400" b="1" dirty="0">
              <a:solidFill>
                <a:schemeClr val="accent3"/>
              </a:solidFill>
              <a:cs typeface="Arial" pitchFamily="34" charset="0"/>
            </a:endParaRPr>
          </a:p>
        </p:txBody>
      </p:sp>
      <p:sp>
        <p:nvSpPr>
          <p:cNvPr id="29" name="TextBox 28">
            <a:extLst>
              <a:ext uri="{FF2B5EF4-FFF2-40B4-BE49-F238E27FC236}">
                <a16:creationId xmlns:a16="http://schemas.microsoft.com/office/drawing/2014/main" id="{E5447F96-417E-4ACA-AEAB-B2BB2BD8A3EB}"/>
              </a:ext>
            </a:extLst>
          </p:cNvPr>
          <p:cNvSpPr txBox="1"/>
          <p:nvPr/>
        </p:nvSpPr>
        <p:spPr>
          <a:xfrm>
            <a:off x="9834310" y="5183810"/>
            <a:ext cx="1635099" cy="307777"/>
          </a:xfrm>
          <a:prstGeom prst="rect">
            <a:avLst/>
          </a:prstGeom>
          <a:noFill/>
        </p:spPr>
        <p:txBody>
          <a:bodyPr wrap="square" lIns="108000" rIns="108000" rtlCol="0" anchor="ctr">
            <a:spAutoFit/>
          </a:bodyPr>
          <a:lstStyle/>
          <a:p>
            <a:r>
              <a:rPr lang="en-US" altLang="ko-KR" sz="1400" b="1" dirty="0">
                <a:solidFill>
                  <a:schemeClr val="accent4"/>
                </a:solidFill>
                <a:cs typeface="Arial" pitchFamily="34" charset="0"/>
              </a:rPr>
              <a:t>Contents Here</a:t>
            </a:r>
            <a:endParaRPr lang="ko-KR" altLang="en-US" sz="1400" b="1" dirty="0">
              <a:solidFill>
                <a:schemeClr val="accent4"/>
              </a:solidFill>
              <a:cs typeface="Arial" pitchFamily="34" charset="0"/>
            </a:endParaRPr>
          </a:p>
        </p:txBody>
      </p:sp>
      <p:sp>
        <p:nvSpPr>
          <p:cNvPr id="25" name="TextBox 24">
            <a:extLst>
              <a:ext uri="{FF2B5EF4-FFF2-40B4-BE49-F238E27FC236}">
                <a16:creationId xmlns:a16="http://schemas.microsoft.com/office/drawing/2014/main" id="{E8C2965E-5237-4DF1-BA25-6B4820AB2017}"/>
              </a:ext>
            </a:extLst>
          </p:cNvPr>
          <p:cNvSpPr txBox="1"/>
          <p:nvPr/>
        </p:nvSpPr>
        <p:spPr>
          <a:xfrm>
            <a:off x="725815" y="536664"/>
            <a:ext cx="4112885" cy="923330"/>
          </a:xfrm>
          <a:prstGeom prst="rect">
            <a:avLst/>
          </a:prstGeom>
          <a:noFill/>
        </p:spPr>
        <p:txBody>
          <a:bodyPr wrap="square" rtlCol="0" anchor="ctr">
            <a:spAutoFit/>
          </a:bodyPr>
          <a:lstStyle/>
          <a:p>
            <a:r>
              <a:rPr lang="en-US" altLang="ko-KR" sz="5400" b="1" dirty="0">
                <a:solidFill>
                  <a:schemeClr val="accent4"/>
                </a:solidFill>
                <a:cs typeface="Arial" pitchFamily="34" charset="0"/>
              </a:rPr>
              <a:t>AWESOME</a:t>
            </a:r>
          </a:p>
        </p:txBody>
      </p:sp>
      <p:sp>
        <p:nvSpPr>
          <p:cNvPr id="26" name="TextBox 25">
            <a:extLst>
              <a:ext uri="{FF2B5EF4-FFF2-40B4-BE49-F238E27FC236}">
                <a16:creationId xmlns:a16="http://schemas.microsoft.com/office/drawing/2014/main" id="{A08AD130-8DAF-4746-8D02-99C309F8F4C9}"/>
              </a:ext>
            </a:extLst>
          </p:cNvPr>
          <p:cNvSpPr txBox="1"/>
          <p:nvPr/>
        </p:nvSpPr>
        <p:spPr>
          <a:xfrm>
            <a:off x="1686070" y="1340043"/>
            <a:ext cx="5297258" cy="769441"/>
          </a:xfrm>
          <a:prstGeom prst="rect">
            <a:avLst/>
          </a:prstGeom>
          <a:noFill/>
        </p:spPr>
        <p:txBody>
          <a:bodyPr wrap="square" rtlCol="0" anchor="ctr">
            <a:spAutoFit/>
          </a:bodyPr>
          <a:lstStyle/>
          <a:p>
            <a:r>
              <a:rPr lang="en-GB" altLang="ko-KR" sz="4400" b="1" dirty="0">
                <a:solidFill>
                  <a:schemeClr val="accent5"/>
                </a:solidFill>
                <a:cs typeface="Arial" pitchFamily="34" charset="0"/>
              </a:rPr>
              <a:t>PRESENTATION</a:t>
            </a:r>
            <a:endParaRPr lang="ko-KR" altLang="en-US" sz="4400" b="1" dirty="0">
              <a:solidFill>
                <a:schemeClr val="accent5"/>
              </a:solidFill>
              <a:cs typeface="Arial" pitchFamily="34" charset="0"/>
            </a:endParaRPr>
          </a:p>
        </p:txBody>
      </p:sp>
      <p:sp>
        <p:nvSpPr>
          <p:cNvPr id="3" name="Picture Placeholder 2">
            <a:extLst>
              <a:ext uri="{FF2B5EF4-FFF2-40B4-BE49-F238E27FC236}">
                <a16:creationId xmlns:a16="http://schemas.microsoft.com/office/drawing/2014/main" id="{E0938C29-AA3F-452F-8D4B-C26833C0DB62}"/>
              </a:ext>
            </a:extLst>
          </p:cNvPr>
          <p:cNvSpPr>
            <a:spLocks noGrp="1"/>
          </p:cNvSpPr>
          <p:nvPr>
            <p:ph type="pic" sz="quarter" idx="10"/>
          </p:nvPr>
        </p:nvSpPr>
        <p:spPr/>
        <p:txBody>
          <a:bodyPr/>
          <a:lstStyle/>
          <a:p>
            <a:endParaRPr lang="en-GB"/>
          </a:p>
        </p:txBody>
      </p:sp>
    </p:spTree>
    <p:extLst>
      <p:ext uri="{BB962C8B-B14F-4D97-AF65-F5344CB8AC3E}">
        <p14:creationId xmlns:p14="http://schemas.microsoft.com/office/powerpoint/2010/main" val="12953368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aphic 205">
            <a:extLst>
              <a:ext uri="{FF2B5EF4-FFF2-40B4-BE49-F238E27FC236}">
                <a16:creationId xmlns:a16="http://schemas.microsoft.com/office/drawing/2014/main" id="{F0743CF1-17A9-4D00-956B-C430BA83BEA8}"/>
              </a:ext>
            </a:extLst>
          </p:cNvPr>
          <p:cNvGrpSpPr/>
          <p:nvPr/>
        </p:nvGrpSpPr>
        <p:grpSpPr>
          <a:xfrm>
            <a:off x="915194" y="1655994"/>
            <a:ext cx="3948208" cy="4569868"/>
            <a:chOff x="3134362" y="287"/>
            <a:chExt cx="5918491" cy="6850378"/>
          </a:xfrm>
        </p:grpSpPr>
        <p:sp>
          <p:nvSpPr>
            <p:cNvPr id="4" name="Freeform: Shape 3">
              <a:extLst>
                <a:ext uri="{FF2B5EF4-FFF2-40B4-BE49-F238E27FC236}">
                  <a16:creationId xmlns:a16="http://schemas.microsoft.com/office/drawing/2014/main" id="{F546415A-AFCA-4692-9F87-D99383C4183A}"/>
                </a:ext>
              </a:extLst>
            </p:cNvPr>
            <p:cNvSpPr/>
            <p:nvPr/>
          </p:nvSpPr>
          <p:spPr>
            <a:xfrm>
              <a:off x="6264788" y="2852836"/>
              <a:ext cx="2788065" cy="3997829"/>
            </a:xfrm>
            <a:custGeom>
              <a:avLst/>
              <a:gdLst>
                <a:gd name="connsiteX0" fmla="*/ 134053 w 2788065"/>
                <a:gd name="connsiteY0" fmla="*/ 3064593 h 3997829"/>
                <a:gd name="connsiteX1" fmla="*/ 13077 w 2788065"/>
                <a:gd name="connsiteY1" fmla="*/ 3999556 h 3997829"/>
                <a:gd name="connsiteX2" fmla="*/ 47527 w 2788065"/>
                <a:gd name="connsiteY2" fmla="*/ 4004364 h 3997829"/>
                <a:gd name="connsiteX3" fmla="*/ 1084239 w 2788065"/>
                <a:gd name="connsiteY3" fmla="*/ 4004364 h 3997829"/>
                <a:gd name="connsiteX4" fmla="*/ 1120292 w 2788065"/>
                <a:gd name="connsiteY4" fmla="*/ 3977124 h 3997829"/>
                <a:gd name="connsiteX5" fmla="*/ 1142724 w 2788065"/>
                <a:gd name="connsiteY5" fmla="*/ 2553448 h 3997829"/>
                <a:gd name="connsiteX6" fmla="*/ 1290139 w 2788065"/>
                <a:gd name="connsiteY6" fmla="*/ 2380395 h 3997829"/>
                <a:gd name="connsiteX7" fmla="*/ 1846150 w 2788065"/>
                <a:gd name="connsiteY7" fmla="*/ 2035092 h 3997829"/>
                <a:gd name="connsiteX8" fmla="*/ 2300412 w 2788065"/>
                <a:gd name="connsiteY8" fmla="*/ 1725040 h 3997829"/>
                <a:gd name="connsiteX9" fmla="*/ 2516728 w 2788065"/>
                <a:gd name="connsiteY9" fmla="*/ 1477479 h 3997829"/>
                <a:gd name="connsiteX10" fmla="*/ 2542365 w 2788065"/>
                <a:gd name="connsiteY10" fmla="*/ 1394157 h 3997829"/>
                <a:gd name="connsiteX11" fmla="*/ 2661739 w 2788065"/>
                <a:gd name="connsiteY11" fmla="*/ 886217 h 3997829"/>
                <a:gd name="connsiteX12" fmla="*/ 2792329 w 2788065"/>
                <a:gd name="connsiteY12" fmla="*/ 291750 h 3997829"/>
                <a:gd name="connsiteX13" fmla="*/ 2781113 w 2788065"/>
                <a:gd name="connsiteY13" fmla="*/ 232463 h 3997829"/>
                <a:gd name="connsiteX14" fmla="*/ 2612868 w 2788065"/>
                <a:gd name="connsiteY14" fmla="*/ 42586 h 3997829"/>
                <a:gd name="connsiteX15" fmla="*/ 2337266 w 2788065"/>
                <a:gd name="connsiteY15" fmla="*/ 152346 h 3997829"/>
                <a:gd name="connsiteX16" fmla="*/ 2184243 w 2788065"/>
                <a:gd name="connsiteY16" fmla="*/ 931082 h 3997829"/>
                <a:gd name="connsiteX17" fmla="*/ 2076085 w 2788065"/>
                <a:gd name="connsiteY17" fmla="*/ 1310836 h 3997829"/>
                <a:gd name="connsiteX18" fmla="*/ 2023208 w 2788065"/>
                <a:gd name="connsiteY18" fmla="*/ 1373327 h 3997829"/>
                <a:gd name="connsiteX19" fmla="*/ 994508 w 2788065"/>
                <a:gd name="connsiteY19" fmla="*/ 1984618 h 3997829"/>
                <a:gd name="connsiteX20" fmla="*/ 884748 w 2788065"/>
                <a:gd name="connsiteY20" fmla="*/ 1947765 h 3997829"/>
                <a:gd name="connsiteX21" fmla="*/ 899169 w 2788065"/>
                <a:gd name="connsiteY21" fmla="*/ 1850022 h 3997829"/>
                <a:gd name="connsiteX22" fmla="*/ 1061806 w 2788065"/>
                <a:gd name="connsiteY22" fmla="*/ 1733853 h 3997829"/>
                <a:gd name="connsiteX23" fmla="*/ 1602595 w 2788065"/>
                <a:gd name="connsiteY23" fmla="*/ 1375730 h 3997829"/>
                <a:gd name="connsiteX24" fmla="*/ 1652267 w 2788065"/>
                <a:gd name="connsiteY24" fmla="*/ 1306830 h 3997829"/>
                <a:gd name="connsiteX25" fmla="*/ 1671495 w 2788065"/>
                <a:gd name="connsiteY25" fmla="*/ 1140988 h 3997829"/>
                <a:gd name="connsiteX26" fmla="*/ 1382273 w 2788065"/>
                <a:gd name="connsiteY26" fmla="*/ 860579 h 3997829"/>
                <a:gd name="connsiteX27" fmla="*/ 1321385 w 2788065"/>
                <a:gd name="connsiteY27" fmla="*/ 876603 h 3997829"/>
                <a:gd name="connsiteX28" fmla="*/ 664427 w 2788065"/>
                <a:gd name="connsiteY28" fmla="*/ 1218701 h 3997829"/>
                <a:gd name="connsiteX29" fmla="*/ 188533 w 2788065"/>
                <a:gd name="connsiteY29" fmla="*/ 1497508 h 3997829"/>
                <a:gd name="connsiteX30" fmla="*/ 19486 w 2788065"/>
                <a:gd name="connsiteY30" fmla="*/ 1940554 h 3997829"/>
                <a:gd name="connsiteX31" fmla="*/ 134053 w 2788065"/>
                <a:gd name="connsiteY31" fmla="*/ 3064593 h 39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88065" h="3997829">
                  <a:moveTo>
                    <a:pt x="134053" y="3064593"/>
                  </a:moveTo>
                  <a:cubicBezTo>
                    <a:pt x="136457" y="3193581"/>
                    <a:pt x="41118" y="3949884"/>
                    <a:pt x="13077" y="3999556"/>
                  </a:cubicBezTo>
                  <a:cubicBezTo>
                    <a:pt x="23492" y="4008369"/>
                    <a:pt x="36311" y="4004364"/>
                    <a:pt x="47527" y="4004364"/>
                  </a:cubicBezTo>
                  <a:cubicBezTo>
                    <a:pt x="392831" y="4004364"/>
                    <a:pt x="738134" y="4004364"/>
                    <a:pt x="1084239" y="4004364"/>
                  </a:cubicBezTo>
                  <a:cubicBezTo>
                    <a:pt x="1101063" y="4004364"/>
                    <a:pt x="1129905" y="4014779"/>
                    <a:pt x="1120292" y="3977124"/>
                  </a:cubicBezTo>
                  <a:cubicBezTo>
                    <a:pt x="1106672" y="3844130"/>
                    <a:pt x="1078631" y="2722494"/>
                    <a:pt x="1142724" y="2553448"/>
                  </a:cubicBezTo>
                  <a:cubicBezTo>
                    <a:pt x="1171566" y="2477337"/>
                    <a:pt x="1225245" y="2425261"/>
                    <a:pt x="1290139" y="2380395"/>
                  </a:cubicBezTo>
                  <a:cubicBezTo>
                    <a:pt x="1468800" y="2255413"/>
                    <a:pt x="1659478" y="2148858"/>
                    <a:pt x="1846150" y="2035092"/>
                  </a:cubicBezTo>
                  <a:cubicBezTo>
                    <a:pt x="2002378" y="1938951"/>
                    <a:pt x="2157805" y="1841209"/>
                    <a:pt x="2300412" y="1725040"/>
                  </a:cubicBezTo>
                  <a:cubicBezTo>
                    <a:pt x="2386137" y="1654537"/>
                    <a:pt x="2466254" y="1579227"/>
                    <a:pt x="2516728" y="1477479"/>
                  </a:cubicBezTo>
                  <a:cubicBezTo>
                    <a:pt x="2530348" y="1450239"/>
                    <a:pt x="2537558" y="1422198"/>
                    <a:pt x="2542365" y="1394157"/>
                  </a:cubicBezTo>
                  <a:cubicBezTo>
                    <a:pt x="2569605" y="1221906"/>
                    <a:pt x="2624886" y="1056865"/>
                    <a:pt x="2661739" y="886217"/>
                  </a:cubicBezTo>
                  <a:cubicBezTo>
                    <a:pt x="2704201" y="687527"/>
                    <a:pt x="2749067" y="489638"/>
                    <a:pt x="2792329" y="291750"/>
                  </a:cubicBezTo>
                  <a:cubicBezTo>
                    <a:pt x="2797137" y="270118"/>
                    <a:pt x="2793932" y="251691"/>
                    <a:pt x="2781113" y="232463"/>
                  </a:cubicBezTo>
                  <a:cubicBezTo>
                    <a:pt x="2733844" y="161159"/>
                    <a:pt x="2681768" y="94662"/>
                    <a:pt x="2612868" y="42586"/>
                  </a:cubicBezTo>
                  <a:cubicBezTo>
                    <a:pt x="2495897" y="-45542"/>
                    <a:pt x="2360500" y="8937"/>
                    <a:pt x="2337266" y="152346"/>
                  </a:cubicBezTo>
                  <a:cubicBezTo>
                    <a:pt x="2294804" y="413527"/>
                    <a:pt x="2245132" y="673907"/>
                    <a:pt x="2184243" y="931082"/>
                  </a:cubicBezTo>
                  <a:cubicBezTo>
                    <a:pt x="2153799" y="1059269"/>
                    <a:pt x="2124956" y="1188257"/>
                    <a:pt x="2076085" y="1310836"/>
                  </a:cubicBezTo>
                  <a:cubicBezTo>
                    <a:pt x="2064869" y="1338877"/>
                    <a:pt x="2048044" y="1358104"/>
                    <a:pt x="2023208" y="1373327"/>
                  </a:cubicBezTo>
                  <a:cubicBezTo>
                    <a:pt x="1680308" y="1576824"/>
                    <a:pt x="1337408" y="1781122"/>
                    <a:pt x="994508" y="1984618"/>
                  </a:cubicBezTo>
                  <a:cubicBezTo>
                    <a:pt x="961660" y="2003846"/>
                    <a:pt x="915192" y="1987823"/>
                    <a:pt x="884748" y="1947765"/>
                  </a:cubicBezTo>
                  <a:cubicBezTo>
                    <a:pt x="859111" y="1914115"/>
                    <a:pt x="861514" y="1879665"/>
                    <a:pt x="899169" y="1850022"/>
                  </a:cubicBezTo>
                  <a:cubicBezTo>
                    <a:pt x="951245" y="1808361"/>
                    <a:pt x="1006526" y="1770706"/>
                    <a:pt x="1061806" y="1733853"/>
                  </a:cubicBezTo>
                  <a:cubicBezTo>
                    <a:pt x="1242069" y="1613677"/>
                    <a:pt x="1422332" y="1494303"/>
                    <a:pt x="1602595" y="1375730"/>
                  </a:cubicBezTo>
                  <a:cubicBezTo>
                    <a:pt x="1629033" y="1358104"/>
                    <a:pt x="1645057" y="1337274"/>
                    <a:pt x="1652267" y="1306830"/>
                  </a:cubicBezTo>
                  <a:cubicBezTo>
                    <a:pt x="1665086" y="1252351"/>
                    <a:pt x="1676302" y="1197070"/>
                    <a:pt x="1671495" y="1140988"/>
                  </a:cubicBezTo>
                  <a:cubicBezTo>
                    <a:pt x="1654670" y="962328"/>
                    <a:pt x="1523279" y="888620"/>
                    <a:pt x="1382273" y="860579"/>
                  </a:cubicBezTo>
                  <a:cubicBezTo>
                    <a:pt x="1359841" y="856573"/>
                    <a:pt x="1340613" y="867790"/>
                    <a:pt x="1321385" y="876603"/>
                  </a:cubicBezTo>
                  <a:cubicBezTo>
                    <a:pt x="1095455" y="977550"/>
                    <a:pt x="879140" y="1095321"/>
                    <a:pt x="664427" y="1218701"/>
                  </a:cubicBezTo>
                  <a:cubicBezTo>
                    <a:pt x="504994" y="1310034"/>
                    <a:pt x="348766" y="1407777"/>
                    <a:pt x="188533" y="1497508"/>
                  </a:cubicBezTo>
                  <a:cubicBezTo>
                    <a:pt x="36311" y="1582432"/>
                    <a:pt x="-38198" y="1757888"/>
                    <a:pt x="19486" y="1940554"/>
                  </a:cubicBezTo>
                  <a:cubicBezTo>
                    <a:pt x="178919" y="2325916"/>
                    <a:pt x="144469" y="3016523"/>
                    <a:pt x="134053" y="3064593"/>
                  </a:cubicBezTo>
                  <a:close/>
                </a:path>
              </a:pathLst>
            </a:custGeom>
            <a:solidFill>
              <a:schemeClr val="accent2"/>
            </a:solidFill>
            <a:ln w="8004"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DB688A0A-2DF9-41C3-BE96-ED742C5BD0B7}"/>
                </a:ext>
              </a:extLst>
            </p:cNvPr>
            <p:cNvSpPr/>
            <p:nvPr/>
          </p:nvSpPr>
          <p:spPr>
            <a:xfrm>
              <a:off x="6404776" y="287"/>
              <a:ext cx="1257834" cy="1754558"/>
            </a:xfrm>
            <a:custGeom>
              <a:avLst/>
              <a:gdLst>
                <a:gd name="connsiteX0" fmla="*/ 634199 w 1257834"/>
                <a:gd name="connsiteY0" fmla="*/ 1757476 h 1754558"/>
                <a:gd name="connsiteX1" fmla="*/ 219995 w 1257834"/>
                <a:gd name="connsiteY1" fmla="*/ 1598044 h 1754558"/>
                <a:gd name="connsiteX2" fmla="*/ 10089 w 1257834"/>
                <a:gd name="connsiteY2" fmla="*/ 1227103 h 1754558"/>
                <a:gd name="connsiteX3" fmla="*/ 59761 w 1257834"/>
                <a:gd name="connsiteY3" fmla="*/ 861770 h 1754558"/>
                <a:gd name="connsiteX4" fmla="*/ 448328 w 1257834"/>
                <a:gd name="connsiteY4" fmla="*/ 209619 h 1754558"/>
                <a:gd name="connsiteX5" fmla="*/ 601351 w 1257834"/>
                <a:gd name="connsiteY5" fmla="*/ 22947 h 1754558"/>
                <a:gd name="connsiteX6" fmla="*/ 654228 w 1257834"/>
                <a:gd name="connsiteY6" fmla="*/ 14936 h 1754558"/>
                <a:gd name="connsiteX7" fmla="*/ 1014754 w 1257834"/>
                <a:gd name="connsiteY7" fmla="*/ 472403 h 1754558"/>
                <a:gd name="connsiteX8" fmla="*/ 1191011 w 1257834"/>
                <a:gd name="connsiteY8" fmla="*/ 788864 h 1754558"/>
                <a:gd name="connsiteX9" fmla="*/ 1234274 w 1257834"/>
                <a:gd name="connsiteY9" fmla="*/ 1307220 h 1754558"/>
                <a:gd name="connsiteX10" fmla="*/ 740754 w 1257834"/>
                <a:gd name="connsiteY10" fmla="*/ 1741453 h 1754558"/>
                <a:gd name="connsiteX11" fmla="*/ 634199 w 1257834"/>
                <a:gd name="connsiteY11" fmla="*/ 1757476 h 1754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7834" h="1754558">
                  <a:moveTo>
                    <a:pt x="634199" y="1757476"/>
                  </a:moveTo>
                  <a:cubicBezTo>
                    <a:pt x="476369" y="1743857"/>
                    <a:pt x="338568" y="1702196"/>
                    <a:pt x="219995" y="1598044"/>
                  </a:cubicBezTo>
                  <a:cubicBezTo>
                    <a:pt x="105428" y="1497097"/>
                    <a:pt x="38931" y="1372115"/>
                    <a:pt x="10089" y="1227103"/>
                  </a:cubicBezTo>
                  <a:cubicBezTo>
                    <a:pt x="-15549" y="1101320"/>
                    <a:pt x="10089" y="980343"/>
                    <a:pt x="59761" y="861770"/>
                  </a:cubicBezTo>
                  <a:cubicBezTo>
                    <a:pt x="159106" y="625426"/>
                    <a:pt x="292901" y="411514"/>
                    <a:pt x="448328" y="209619"/>
                  </a:cubicBezTo>
                  <a:cubicBezTo>
                    <a:pt x="497199" y="146327"/>
                    <a:pt x="550076" y="84637"/>
                    <a:pt x="601351" y="22947"/>
                  </a:cubicBezTo>
                  <a:cubicBezTo>
                    <a:pt x="615772" y="6123"/>
                    <a:pt x="628591" y="-14708"/>
                    <a:pt x="654228" y="14936"/>
                  </a:cubicBezTo>
                  <a:cubicBezTo>
                    <a:pt x="780813" y="162351"/>
                    <a:pt x="904994" y="311368"/>
                    <a:pt x="1014754" y="472403"/>
                  </a:cubicBezTo>
                  <a:cubicBezTo>
                    <a:pt x="1082853" y="572549"/>
                    <a:pt x="1151753" y="673496"/>
                    <a:pt x="1191011" y="788864"/>
                  </a:cubicBezTo>
                  <a:cubicBezTo>
                    <a:pt x="1247894" y="957109"/>
                    <a:pt x="1287151" y="1126957"/>
                    <a:pt x="1234274" y="1307220"/>
                  </a:cubicBezTo>
                  <a:cubicBezTo>
                    <a:pt x="1172584" y="1518728"/>
                    <a:pt x="959473" y="1711009"/>
                    <a:pt x="740754" y="1741453"/>
                  </a:cubicBezTo>
                  <a:cubicBezTo>
                    <a:pt x="703099" y="1746260"/>
                    <a:pt x="665444" y="1752670"/>
                    <a:pt x="634199" y="1757476"/>
                  </a:cubicBezTo>
                  <a:close/>
                </a:path>
              </a:pathLst>
            </a:custGeom>
            <a:solidFill>
              <a:schemeClr val="accent4"/>
            </a:solidFill>
            <a:ln w="8004"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FD998624-EAAE-4087-A483-49A7791BD082}"/>
                </a:ext>
              </a:extLst>
            </p:cNvPr>
            <p:cNvSpPr/>
            <p:nvPr/>
          </p:nvSpPr>
          <p:spPr>
            <a:xfrm>
              <a:off x="5949595" y="1687278"/>
              <a:ext cx="624911" cy="865262"/>
            </a:xfrm>
            <a:custGeom>
              <a:avLst/>
              <a:gdLst>
                <a:gd name="connsiteX0" fmla="*/ 631111 w 624911"/>
                <a:gd name="connsiteY0" fmla="*/ 555993 h 865261"/>
                <a:gd name="connsiteX1" fmla="*/ 442836 w 624911"/>
                <a:gd name="connsiteY1" fmla="*/ 843613 h 865261"/>
                <a:gd name="connsiteX2" fmla="*/ 99135 w 624911"/>
                <a:gd name="connsiteY2" fmla="*/ 778718 h 865261"/>
                <a:gd name="connsiteX3" fmla="*/ 43855 w 624911"/>
                <a:gd name="connsiteY3" fmla="*/ 388549 h 865261"/>
                <a:gd name="connsiteX4" fmla="*/ 283404 w 624911"/>
                <a:gd name="connsiteY4" fmla="*/ 22415 h 865261"/>
                <a:gd name="connsiteX5" fmla="*/ 346696 w 624911"/>
                <a:gd name="connsiteY5" fmla="*/ 21614 h 865261"/>
                <a:gd name="connsiteX6" fmla="*/ 583842 w 624911"/>
                <a:gd name="connsiteY6" fmla="*/ 355701 h 865261"/>
                <a:gd name="connsiteX7" fmla="*/ 631111 w 624911"/>
                <a:gd name="connsiteY7" fmla="*/ 555993 h 86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4911" h="865261">
                  <a:moveTo>
                    <a:pt x="631111" y="555993"/>
                  </a:moveTo>
                  <a:cubicBezTo>
                    <a:pt x="635918" y="681777"/>
                    <a:pt x="546988" y="798747"/>
                    <a:pt x="442836" y="843613"/>
                  </a:cubicBezTo>
                  <a:cubicBezTo>
                    <a:pt x="323462" y="894887"/>
                    <a:pt x="191270" y="868449"/>
                    <a:pt x="99135" y="778718"/>
                  </a:cubicBezTo>
                  <a:cubicBezTo>
                    <a:pt x="-2613" y="680174"/>
                    <a:pt x="-34660" y="549584"/>
                    <a:pt x="43855" y="388549"/>
                  </a:cubicBezTo>
                  <a:cubicBezTo>
                    <a:pt x="107948" y="255555"/>
                    <a:pt x="191270" y="136982"/>
                    <a:pt x="283404" y="22415"/>
                  </a:cubicBezTo>
                  <a:cubicBezTo>
                    <a:pt x="305035" y="-4023"/>
                    <a:pt x="320258" y="-10433"/>
                    <a:pt x="346696" y="21614"/>
                  </a:cubicBezTo>
                  <a:cubicBezTo>
                    <a:pt x="435626" y="126567"/>
                    <a:pt x="522953" y="232321"/>
                    <a:pt x="583842" y="355701"/>
                  </a:cubicBezTo>
                  <a:cubicBezTo>
                    <a:pt x="615088" y="418192"/>
                    <a:pt x="627105" y="486292"/>
                    <a:pt x="631111" y="555993"/>
                  </a:cubicBezTo>
                  <a:close/>
                </a:path>
              </a:pathLst>
            </a:custGeom>
            <a:solidFill>
              <a:schemeClr val="accent4">
                <a:lumMod val="60000"/>
                <a:lumOff val="40000"/>
              </a:schemeClr>
            </a:solidFill>
            <a:ln w="8004"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50FF3889-04B1-4403-9739-F017866615B9}"/>
                </a:ext>
              </a:extLst>
            </p:cNvPr>
            <p:cNvSpPr/>
            <p:nvPr/>
          </p:nvSpPr>
          <p:spPr>
            <a:xfrm>
              <a:off x="7252174" y="869368"/>
              <a:ext cx="272397" cy="576841"/>
            </a:xfrm>
            <a:custGeom>
              <a:avLst/>
              <a:gdLst>
                <a:gd name="connsiteX0" fmla="*/ 712 w 272397"/>
                <a:gd name="connsiteY0" fmla="*/ 290723 h 576841"/>
                <a:gd name="connsiteX1" fmla="*/ 712 w 272397"/>
                <a:gd name="connsiteY1" fmla="*/ 98443 h 576841"/>
                <a:gd name="connsiteX2" fmla="*/ 141718 w 272397"/>
                <a:gd name="connsiteY2" fmla="*/ 17525 h 576841"/>
                <a:gd name="connsiteX3" fmla="*/ 225039 w 272397"/>
                <a:gd name="connsiteY3" fmla="*/ 101648 h 576841"/>
                <a:gd name="connsiteX4" fmla="*/ 224238 w 272397"/>
                <a:gd name="connsiteY4" fmla="*/ 480600 h 576841"/>
                <a:gd name="connsiteX5" fmla="*/ 107267 w 272397"/>
                <a:gd name="connsiteY5" fmla="*/ 575939 h 576841"/>
                <a:gd name="connsiteX6" fmla="*/ 2314 w 272397"/>
                <a:gd name="connsiteY6" fmla="*/ 498226 h 576841"/>
                <a:gd name="connsiteX7" fmla="*/ 712 w 272397"/>
                <a:gd name="connsiteY7" fmla="*/ 290723 h 576841"/>
                <a:gd name="connsiteX8" fmla="*/ 712 w 272397"/>
                <a:gd name="connsiteY8" fmla="*/ 290723 h 5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397" h="576841">
                  <a:moveTo>
                    <a:pt x="712" y="290723"/>
                  </a:moveTo>
                  <a:cubicBezTo>
                    <a:pt x="712" y="226630"/>
                    <a:pt x="-890" y="162537"/>
                    <a:pt x="712" y="98443"/>
                  </a:cubicBezTo>
                  <a:cubicBezTo>
                    <a:pt x="3116" y="8712"/>
                    <a:pt x="60800" y="-23335"/>
                    <a:pt x="141718" y="17525"/>
                  </a:cubicBezTo>
                  <a:cubicBezTo>
                    <a:pt x="178571" y="36753"/>
                    <a:pt x="205811" y="65595"/>
                    <a:pt x="225039" y="101648"/>
                  </a:cubicBezTo>
                  <a:cubicBezTo>
                    <a:pt x="290735" y="227431"/>
                    <a:pt x="290735" y="354817"/>
                    <a:pt x="224238" y="480600"/>
                  </a:cubicBezTo>
                  <a:cubicBezTo>
                    <a:pt x="199402" y="527869"/>
                    <a:pt x="161747" y="563922"/>
                    <a:pt x="107267" y="575939"/>
                  </a:cubicBezTo>
                  <a:cubicBezTo>
                    <a:pt x="42373" y="590360"/>
                    <a:pt x="4718" y="563922"/>
                    <a:pt x="2314" y="498226"/>
                  </a:cubicBezTo>
                  <a:cubicBezTo>
                    <a:pt x="-890" y="429326"/>
                    <a:pt x="712" y="360425"/>
                    <a:pt x="712" y="290723"/>
                  </a:cubicBezTo>
                  <a:cubicBezTo>
                    <a:pt x="712" y="290723"/>
                    <a:pt x="712" y="290723"/>
                    <a:pt x="712" y="290723"/>
                  </a:cubicBezTo>
                  <a:close/>
                </a:path>
              </a:pathLst>
            </a:custGeom>
            <a:solidFill>
              <a:srgbClr val="FEFEFE"/>
            </a:solidFill>
            <a:ln w="8004"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1B1CBA5B-FE75-4B60-8116-42FB0D3D9FD5}"/>
                </a:ext>
              </a:extLst>
            </p:cNvPr>
            <p:cNvSpPr/>
            <p:nvPr/>
          </p:nvSpPr>
          <p:spPr>
            <a:xfrm>
              <a:off x="3134362" y="2852836"/>
              <a:ext cx="2788065" cy="3997829"/>
            </a:xfrm>
            <a:custGeom>
              <a:avLst/>
              <a:gdLst>
                <a:gd name="connsiteX0" fmla="*/ 2660398 w 2788065"/>
                <a:gd name="connsiteY0" fmla="*/ 3064593 h 3997829"/>
                <a:gd name="connsiteX1" fmla="*/ 2781374 w 2788065"/>
                <a:gd name="connsiteY1" fmla="*/ 3999556 h 3997829"/>
                <a:gd name="connsiteX2" fmla="*/ 2746924 w 2788065"/>
                <a:gd name="connsiteY2" fmla="*/ 4004364 h 3997829"/>
                <a:gd name="connsiteX3" fmla="*/ 1710212 w 2788065"/>
                <a:gd name="connsiteY3" fmla="*/ 4004364 h 3997829"/>
                <a:gd name="connsiteX4" fmla="*/ 1674160 w 2788065"/>
                <a:gd name="connsiteY4" fmla="*/ 3977124 h 3997829"/>
                <a:gd name="connsiteX5" fmla="*/ 1651727 w 2788065"/>
                <a:gd name="connsiteY5" fmla="*/ 2553448 h 3997829"/>
                <a:gd name="connsiteX6" fmla="*/ 1504312 w 2788065"/>
                <a:gd name="connsiteY6" fmla="*/ 2380395 h 3997829"/>
                <a:gd name="connsiteX7" fmla="*/ 948301 w 2788065"/>
                <a:gd name="connsiteY7" fmla="*/ 2035092 h 3997829"/>
                <a:gd name="connsiteX8" fmla="*/ 494039 w 2788065"/>
                <a:gd name="connsiteY8" fmla="*/ 1725040 h 3997829"/>
                <a:gd name="connsiteX9" fmla="*/ 277724 w 2788065"/>
                <a:gd name="connsiteY9" fmla="*/ 1477479 h 3997829"/>
                <a:gd name="connsiteX10" fmla="*/ 252086 w 2788065"/>
                <a:gd name="connsiteY10" fmla="*/ 1394157 h 3997829"/>
                <a:gd name="connsiteX11" fmla="*/ 132712 w 2788065"/>
                <a:gd name="connsiteY11" fmla="*/ 886217 h 3997829"/>
                <a:gd name="connsiteX12" fmla="*/ 2122 w 2788065"/>
                <a:gd name="connsiteY12" fmla="*/ 291750 h 3997829"/>
                <a:gd name="connsiteX13" fmla="*/ 13338 w 2788065"/>
                <a:gd name="connsiteY13" fmla="*/ 232463 h 3997829"/>
                <a:gd name="connsiteX14" fmla="*/ 181583 w 2788065"/>
                <a:gd name="connsiteY14" fmla="*/ 42586 h 3997829"/>
                <a:gd name="connsiteX15" fmla="*/ 457185 w 2788065"/>
                <a:gd name="connsiteY15" fmla="*/ 152346 h 3997829"/>
                <a:gd name="connsiteX16" fmla="*/ 610208 w 2788065"/>
                <a:gd name="connsiteY16" fmla="*/ 931082 h 3997829"/>
                <a:gd name="connsiteX17" fmla="*/ 718366 w 2788065"/>
                <a:gd name="connsiteY17" fmla="*/ 1310836 h 3997829"/>
                <a:gd name="connsiteX18" fmla="*/ 771243 w 2788065"/>
                <a:gd name="connsiteY18" fmla="*/ 1373327 h 3997829"/>
                <a:gd name="connsiteX19" fmla="*/ 1799943 w 2788065"/>
                <a:gd name="connsiteY19" fmla="*/ 1984618 h 3997829"/>
                <a:gd name="connsiteX20" fmla="*/ 1909703 w 2788065"/>
                <a:gd name="connsiteY20" fmla="*/ 1947765 h 3997829"/>
                <a:gd name="connsiteX21" fmla="*/ 1895282 w 2788065"/>
                <a:gd name="connsiteY21" fmla="*/ 1850022 h 3997829"/>
                <a:gd name="connsiteX22" fmla="*/ 1732645 w 2788065"/>
                <a:gd name="connsiteY22" fmla="*/ 1733853 h 3997829"/>
                <a:gd name="connsiteX23" fmla="*/ 1191857 w 2788065"/>
                <a:gd name="connsiteY23" fmla="*/ 1375730 h 3997829"/>
                <a:gd name="connsiteX24" fmla="*/ 1142184 w 2788065"/>
                <a:gd name="connsiteY24" fmla="*/ 1306830 h 3997829"/>
                <a:gd name="connsiteX25" fmla="*/ 1122956 w 2788065"/>
                <a:gd name="connsiteY25" fmla="*/ 1140988 h 3997829"/>
                <a:gd name="connsiteX26" fmla="*/ 1412178 w 2788065"/>
                <a:gd name="connsiteY26" fmla="*/ 860579 h 3997829"/>
                <a:gd name="connsiteX27" fmla="*/ 1473067 w 2788065"/>
                <a:gd name="connsiteY27" fmla="*/ 876603 h 3997829"/>
                <a:gd name="connsiteX28" fmla="*/ 2130025 w 2788065"/>
                <a:gd name="connsiteY28" fmla="*/ 1218701 h 3997829"/>
                <a:gd name="connsiteX29" fmla="*/ 2605919 w 2788065"/>
                <a:gd name="connsiteY29" fmla="*/ 1497508 h 3997829"/>
                <a:gd name="connsiteX30" fmla="*/ 2774965 w 2788065"/>
                <a:gd name="connsiteY30" fmla="*/ 1940554 h 3997829"/>
                <a:gd name="connsiteX31" fmla="*/ 2660398 w 2788065"/>
                <a:gd name="connsiteY31" fmla="*/ 3064593 h 39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88065" h="3997829">
                  <a:moveTo>
                    <a:pt x="2660398" y="3064593"/>
                  </a:moveTo>
                  <a:cubicBezTo>
                    <a:pt x="2657994" y="3193581"/>
                    <a:pt x="2753333" y="3949884"/>
                    <a:pt x="2781374" y="3999556"/>
                  </a:cubicBezTo>
                  <a:cubicBezTo>
                    <a:pt x="2770959" y="4008369"/>
                    <a:pt x="2758141" y="4004364"/>
                    <a:pt x="2746924" y="4004364"/>
                  </a:cubicBezTo>
                  <a:cubicBezTo>
                    <a:pt x="2401621" y="4004364"/>
                    <a:pt x="2056317" y="4004364"/>
                    <a:pt x="1710212" y="4004364"/>
                  </a:cubicBezTo>
                  <a:cubicBezTo>
                    <a:pt x="1693388" y="4004364"/>
                    <a:pt x="1664546" y="4014779"/>
                    <a:pt x="1674160" y="3977124"/>
                  </a:cubicBezTo>
                  <a:cubicBezTo>
                    <a:pt x="1687780" y="3844130"/>
                    <a:pt x="1715821" y="2722494"/>
                    <a:pt x="1651727" y="2553448"/>
                  </a:cubicBezTo>
                  <a:cubicBezTo>
                    <a:pt x="1622885" y="2477337"/>
                    <a:pt x="1569207" y="2425261"/>
                    <a:pt x="1504312" y="2380395"/>
                  </a:cubicBezTo>
                  <a:cubicBezTo>
                    <a:pt x="1325652" y="2255413"/>
                    <a:pt x="1134974" y="2148858"/>
                    <a:pt x="948301" y="2035092"/>
                  </a:cubicBezTo>
                  <a:cubicBezTo>
                    <a:pt x="792074" y="1938951"/>
                    <a:pt x="636647" y="1841209"/>
                    <a:pt x="494039" y="1725040"/>
                  </a:cubicBezTo>
                  <a:cubicBezTo>
                    <a:pt x="408314" y="1654537"/>
                    <a:pt x="328197" y="1579227"/>
                    <a:pt x="277724" y="1477479"/>
                  </a:cubicBezTo>
                  <a:cubicBezTo>
                    <a:pt x="264104" y="1450239"/>
                    <a:pt x="256893" y="1422198"/>
                    <a:pt x="252086" y="1394157"/>
                  </a:cubicBezTo>
                  <a:cubicBezTo>
                    <a:pt x="224846" y="1221906"/>
                    <a:pt x="169566" y="1056865"/>
                    <a:pt x="132712" y="886217"/>
                  </a:cubicBezTo>
                  <a:cubicBezTo>
                    <a:pt x="90250" y="687527"/>
                    <a:pt x="45385" y="489638"/>
                    <a:pt x="2122" y="291750"/>
                  </a:cubicBezTo>
                  <a:cubicBezTo>
                    <a:pt x="-2685" y="270118"/>
                    <a:pt x="519" y="251691"/>
                    <a:pt x="13338" y="232463"/>
                  </a:cubicBezTo>
                  <a:cubicBezTo>
                    <a:pt x="60607" y="161159"/>
                    <a:pt x="112683" y="94662"/>
                    <a:pt x="181583" y="42586"/>
                  </a:cubicBezTo>
                  <a:cubicBezTo>
                    <a:pt x="298554" y="-45542"/>
                    <a:pt x="433951" y="8937"/>
                    <a:pt x="457185" y="152346"/>
                  </a:cubicBezTo>
                  <a:cubicBezTo>
                    <a:pt x="499647" y="413527"/>
                    <a:pt x="549320" y="673907"/>
                    <a:pt x="610208" y="931082"/>
                  </a:cubicBezTo>
                  <a:cubicBezTo>
                    <a:pt x="640653" y="1059269"/>
                    <a:pt x="669495" y="1188257"/>
                    <a:pt x="718366" y="1310836"/>
                  </a:cubicBezTo>
                  <a:cubicBezTo>
                    <a:pt x="729582" y="1338877"/>
                    <a:pt x="746407" y="1358104"/>
                    <a:pt x="771243" y="1373327"/>
                  </a:cubicBezTo>
                  <a:cubicBezTo>
                    <a:pt x="1114143" y="1576824"/>
                    <a:pt x="1457043" y="1781122"/>
                    <a:pt x="1799943" y="1984618"/>
                  </a:cubicBezTo>
                  <a:cubicBezTo>
                    <a:pt x="1832791" y="2003846"/>
                    <a:pt x="1879259" y="1987823"/>
                    <a:pt x="1909703" y="1947765"/>
                  </a:cubicBezTo>
                  <a:cubicBezTo>
                    <a:pt x="1935341" y="1914115"/>
                    <a:pt x="1932937" y="1879665"/>
                    <a:pt x="1895282" y="1850022"/>
                  </a:cubicBezTo>
                  <a:cubicBezTo>
                    <a:pt x="1843206" y="1808361"/>
                    <a:pt x="1787926" y="1770706"/>
                    <a:pt x="1732645" y="1733853"/>
                  </a:cubicBezTo>
                  <a:cubicBezTo>
                    <a:pt x="1552382" y="1613677"/>
                    <a:pt x="1372119" y="1494303"/>
                    <a:pt x="1191857" y="1375730"/>
                  </a:cubicBezTo>
                  <a:cubicBezTo>
                    <a:pt x="1165418" y="1358104"/>
                    <a:pt x="1149395" y="1337274"/>
                    <a:pt x="1142184" y="1306830"/>
                  </a:cubicBezTo>
                  <a:cubicBezTo>
                    <a:pt x="1129365" y="1252351"/>
                    <a:pt x="1118149" y="1197070"/>
                    <a:pt x="1122956" y="1140988"/>
                  </a:cubicBezTo>
                  <a:cubicBezTo>
                    <a:pt x="1139781" y="962328"/>
                    <a:pt x="1271172" y="888620"/>
                    <a:pt x="1412178" y="860579"/>
                  </a:cubicBezTo>
                  <a:cubicBezTo>
                    <a:pt x="1434610" y="856573"/>
                    <a:pt x="1453839" y="867790"/>
                    <a:pt x="1473067" y="876603"/>
                  </a:cubicBezTo>
                  <a:cubicBezTo>
                    <a:pt x="1698996" y="977550"/>
                    <a:pt x="1915311" y="1095321"/>
                    <a:pt x="2130025" y="1218701"/>
                  </a:cubicBezTo>
                  <a:cubicBezTo>
                    <a:pt x="2289457" y="1310034"/>
                    <a:pt x="2445685" y="1407777"/>
                    <a:pt x="2605919" y="1497508"/>
                  </a:cubicBezTo>
                  <a:cubicBezTo>
                    <a:pt x="2758141" y="1582432"/>
                    <a:pt x="2832649" y="1757888"/>
                    <a:pt x="2774965" y="1940554"/>
                  </a:cubicBezTo>
                  <a:cubicBezTo>
                    <a:pt x="2615532" y="2325916"/>
                    <a:pt x="2650784" y="3016523"/>
                    <a:pt x="2660398" y="3064593"/>
                  </a:cubicBezTo>
                  <a:close/>
                </a:path>
              </a:pathLst>
            </a:custGeom>
            <a:solidFill>
              <a:schemeClr val="accent2"/>
            </a:solidFill>
            <a:ln w="8004"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8E399EE2-A836-4F8F-887B-6BB5B684C106}"/>
                </a:ext>
              </a:extLst>
            </p:cNvPr>
            <p:cNvSpPr/>
            <p:nvPr/>
          </p:nvSpPr>
          <p:spPr>
            <a:xfrm>
              <a:off x="3971661" y="2917553"/>
              <a:ext cx="4326308" cy="1642395"/>
            </a:xfrm>
            <a:custGeom>
              <a:avLst/>
              <a:gdLst>
                <a:gd name="connsiteX0" fmla="*/ 360166 w 4326308"/>
                <a:gd name="connsiteY0" fmla="*/ 275103 h 1642394"/>
                <a:gd name="connsiteX1" fmla="*/ 610130 w 4326308"/>
                <a:gd name="connsiteY1" fmla="*/ 27542 h 1642394"/>
                <a:gd name="connsiteX2" fmla="*/ 676627 w 4326308"/>
                <a:gd name="connsiteY2" fmla="*/ 26741 h 1642394"/>
                <a:gd name="connsiteX3" fmla="*/ 926592 w 4326308"/>
                <a:gd name="connsiteY3" fmla="*/ 273500 h 1642394"/>
                <a:gd name="connsiteX4" fmla="*/ 973861 w 4326308"/>
                <a:gd name="connsiteY4" fmla="*/ 276705 h 1642394"/>
                <a:gd name="connsiteX5" fmla="*/ 1368036 w 4326308"/>
                <a:gd name="connsiteY5" fmla="*/ 276705 h 1642394"/>
                <a:gd name="connsiteX6" fmla="*/ 1407293 w 4326308"/>
                <a:gd name="connsiteY6" fmla="*/ 272699 h 1642394"/>
                <a:gd name="connsiteX7" fmla="*/ 1663667 w 4326308"/>
                <a:gd name="connsiteY7" fmla="*/ 14723 h 1642394"/>
                <a:gd name="connsiteX8" fmla="*/ 1714941 w 4326308"/>
                <a:gd name="connsiteY8" fmla="*/ 14723 h 1642394"/>
                <a:gd name="connsiteX9" fmla="*/ 1948883 w 4326308"/>
                <a:gd name="connsiteY9" fmla="*/ 250266 h 1642394"/>
                <a:gd name="connsiteX10" fmla="*/ 2018584 w 4326308"/>
                <a:gd name="connsiteY10" fmla="*/ 279910 h 1642394"/>
                <a:gd name="connsiteX11" fmla="*/ 2366291 w 4326308"/>
                <a:gd name="connsiteY11" fmla="*/ 281512 h 1642394"/>
                <a:gd name="connsiteX12" fmla="*/ 2526525 w 4326308"/>
                <a:gd name="connsiteY12" fmla="*/ 207805 h 1642394"/>
                <a:gd name="connsiteX13" fmla="*/ 2705987 w 4326308"/>
                <a:gd name="connsiteY13" fmla="*/ 20331 h 1642394"/>
                <a:gd name="connsiteX14" fmla="*/ 2768478 w 4326308"/>
                <a:gd name="connsiteY14" fmla="*/ 20331 h 1642394"/>
                <a:gd name="connsiteX15" fmla="*/ 2988799 w 4326308"/>
                <a:gd name="connsiteY15" fmla="*/ 241453 h 1642394"/>
                <a:gd name="connsiteX16" fmla="*/ 3024050 w 4326308"/>
                <a:gd name="connsiteY16" fmla="*/ 273500 h 1642394"/>
                <a:gd name="connsiteX17" fmla="*/ 3170664 w 4326308"/>
                <a:gd name="connsiteY17" fmla="*/ 276705 h 1642394"/>
                <a:gd name="connsiteX18" fmla="*/ 3465494 w 4326308"/>
                <a:gd name="connsiteY18" fmla="*/ 276705 h 1642394"/>
                <a:gd name="connsiteX19" fmla="*/ 3504751 w 4326308"/>
                <a:gd name="connsiteY19" fmla="*/ 272699 h 1642394"/>
                <a:gd name="connsiteX20" fmla="*/ 3757921 w 4326308"/>
                <a:gd name="connsiteY20" fmla="*/ 17928 h 1642394"/>
                <a:gd name="connsiteX21" fmla="*/ 3809997 w 4326308"/>
                <a:gd name="connsiteY21" fmla="*/ 18729 h 1642394"/>
                <a:gd name="connsiteX22" fmla="*/ 4038330 w 4326308"/>
                <a:gd name="connsiteY22" fmla="*/ 247863 h 1642394"/>
                <a:gd name="connsiteX23" fmla="*/ 4071978 w 4326308"/>
                <a:gd name="connsiteY23" fmla="*/ 274301 h 1642394"/>
                <a:gd name="connsiteX24" fmla="*/ 4295504 w 4326308"/>
                <a:gd name="connsiteY24" fmla="*/ 276705 h 1642394"/>
                <a:gd name="connsiteX25" fmla="*/ 4328352 w 4326308"/>
                <a:gd name="connsiteY25" fmla="*/ 307149 h 1642394"/>
                <a:gd name="connsiteX26" fmla="*/ 4327551 w 4326308"/>
                <a:gd name="connsiteY26" fmla="*/ 890400 h 1642394"/>
                <a:gd name="connsiteX27" fmla="*/ 4324346 w 4326308"/>
                <a:gd name="connsiteY27" fmla="*/ 905622 h 1642394"/>
                <a:gd name="connsiteX28" fmla="*/ 4266663 w 4326308"/>
                <a:gd name="connsiteY28" fmla="*/ 1111522 h 1642394"/>
                <a:gd name="connsiteX29" fmla="*/ 4180136 w 4326308"/>
                <a:gd name="connsiteY29" fmla="*/ 1222084 h 1642394"/>
                <a:gd name="connsiteX30" fmla="*/ 4095212 w 4326308"/>
                <a:gd name="connsiteY30" fmla="*/ 1272557 h 1642394"/>
                <a:gd name="connsiteX31" fmla="*/ 4109633 w 4326308"/>
                <a:gd name="connsiteY31" fmla="*/ 1188434 h 1642394"/>
                <a:gd name="connsiteX32" fmla="*/ 3796377 w 4326308"/>
                <a:gd name="connsiteY32" fmla="*/ 673283 h 1642394"/>
                <a:gd name="connsiteX33" fmla="*/ 3540003 w 4326308"/>
                <a:gd name="connsiteY33" fmla="*/ 683698 h 1642394"/>
                <a:gd name="connsiteX34" fmla="*/ 2514507 w 4326308"/>
                <a:gd name="connsiteY34" fmla="*/ 1243715 h 1642394"/>
                <a:gd name="connsiteX35" fmla="*/ 2347864 w 4326308"/>
                <a:gd name="connsiteY35" fmla="*/ 1347066 h 1642394"/>
                <a:gd name="connsiteX36" fmla="*/ 2170005 w 4326308"/>
                <a:gd name="connsiteY36" fmla="*/ 1609849 h 1642394"/>
                <a:gd name="connsiteX37" fmla="*/ 2128344 w 4326308"/>
                <a:gd name="connsiteY37" fmla="*/ 1642697 h 1642394"/>
                <a:gd name="connsiteX38" fmla="*/ 2085081 w 4326308"/>
                <a:gd name="connsiteY38" fmla="*/ 1617860 h 1642394"/>
                <a:gd name="connsiteX39" fmla="*/ 1807076 w 4326308"/>
                <a:gd name="connsiteY39" fmla="*/ 1284575 h 1642394"/>
                <a:gd name="connsiteX40" fmla="*/ 893744 w 4326308"/>
                <a:gd name="connsiteY40" fmla="*/ 772628 h 1642394"/>
                <a:gd name="connsiteX41" fmla="*/ 635768 w 4326308"/>
                <a:gd name="connsiteY41" fmla="*/ 652453 h 1642394"/>
                <a:gd name="connsiteX42" fmla="*/ 574078 w 4326308"/>
                <a:gd name="connsiteY42" fmla="*/ 646043 h 1642394"/>
                <a:gd name="connsiteX43" fmla="*/ 488353 w 4326308"/>
                <a:gd name="connsiteY43" fmla="*/ 666874 h 1642394"/>
                <a:gd name="connsiteX44" fmla="*/ 153465 w 4326308"/>
                <a:gd name="connsiteY44" fmla="*/ 1228493 h 1642394"/>
                <a:gd name="connsiteX45" fmla="*/ 160675 w 4326308"/>
                <a:gd name="connsiteY45" fmla="*/ 1264545 h 1642394"/>
                <a:gd name="connsiteX46" fmla="*/ 124623 w 4326308"/>
                <a:gd name="connsiteY46" fmla="*/ 1256534 h 1642394"/>
                <a:gd name="connsiteX47" fmla="*/ 29284 w 4326308"/>
                <a:gd name="connsiteY47" fmla="*/ 1200452 h 1642394"/>
                <a:gd name="connsiteX48" fmla="*/ 3646 w 4326308"/>
                <a:gd name="connsiteY48" fmla="*/ 1163598 h 1642394"/>
                <a:gd name="connsiteX49" fmla="*/ 441 w 4326308"/>
                <a:gd name="connsiteY49" fmla="*/ 1136359 h 1642394"/>
                <a:gd name="connsiteX50" fmla="*/ 441 w 4326308"/>
                <a:gd name="connsiteY50" fmla="*/ 314360 h 1642394"/>
                <a:gd name="connsiteX51" fmla="*/ 4447 w 4326308"/>
                <a:gd name="connsiteY51" fmla="*/ 283114 h 1642394"/>
                <a:gd name="connsiteX52" fmla="*/ 4447 w 4326308"/>
                <a:gd name="connsiteY52" fmla="*/ 283114 h 1642394"/>
                <a:gd name="connsiteX53" fmla="*/ 155868 w 4326308"/>
                <a:gd name="connsiteY53" fmla="*/ 279109 h 1642394"/>
                <a:gd name="connsiteX54" fmla="*/ 360166 w 4326308"/>
                <a:gd name="connsiteY54" fmla="*/ 275103 h 164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326308" h="1642394">
                  <a:moveTo>
                    <a:pt x="360166" y="275103"/>
                  </a:moveTo>
                  <a:cubicBezTo>
                    <a:pt x="443487" y="192582"/>
                    <a:pt x="528411" y="111664"/>
                    <a:pt x="610130" y="27542"/>
                  </a:cubicBezTo>
                  <a:cubicBezTo>
                    <a:pt x="635768" y="1904"/>
                    <a:pt x="650189" y="302"/>
                    <a:pt x="676627" y="26741"/>
                  </a:cubicBezTo>
                  <a:cubicBezTo>
                    <a:pt x="758347" y="110863"/>
                    <a:pt x="842469" y="191781"/>
                    <a:pt x="926592" y="273500"/>
                  </a:cubicBezTo>
                  <a:cubicBezTo>
                    <a:pt x="941814" y="280711"/>
                    <a:pt x="957837" y="276705"/>
                    <a:pt x="973861" y="276705"/>
                  </a:cubicBezTo>
                  <a:cubicBezTo>
                    <a:pt x="1105252" y="276705"/>
                    <a:pt x="1236644" y="276705"/>
                    <a:pt x="1368036" y="276705"/>
                  </a:cubicBezTo>
                  <a:cubicBezTo>
                    <a:pt x="1380854" y="276705"/>
                    <a:pt x="1394474" y="279910"/>
                    <a:pt x="1407293" y="272699"/>
                  </a:cubicBezTo>
                  <a:cubicBezTo>
                    <a:pt x="1493018" y="186974"/>
                    <a:pt x="1579544" y="101249"/>
                    <a:pt x="1663667" y="14723"/>
                  </a:cubicBezTo>
                  <a:cubicBezTo>
                    <a:pt x="1683696" y="-5306"/>
                    <a:pt x="1695713" y="-4505"/>
                    <a:pt x="1714941" y="14723"/>
                  </a:cubicBezTo>
                  <a:cubicBezTo>
                    <a:pt x="1792655" y="94039"/>
                    <a:pt x="1871970" y="170951"/>
                    <a:pt x="1948883" y="250266"/>
                  </a:cubicBezTo>
                  <a:cubicBezTo>
                    <a:pt x="1968912" y="271097"/>
                    <a:pt x="1989742" y="279910"/>
                    <a:pt x="2018584" y="279910"/>
                  </a:cubicBezTo>
                  <a:cubicBezTo>
                    <a:pt x="2134754" y="278307"/>
                    <a:pt x="2250923" y="273500"/>
                    <a:pt x="2366291" y="281512"/>
                  </a:cubicBezTo>
                  <a:cubicBezTo>
                    <a:pt x="2437595" y="286319"/>
                    <a:pt x="2485665" y="259881"/>
                    <a:pt x="2526525" y="207805"/>
                  </a:cubicBezTo>
                  <a:cubicBezTo>
                    <a:pt x="2580203" y="139705"/>
                    <a:pt x="2647501" y="84425"/>
                    <a:pt x="2705987" y="20331"/>
                  </a:cubicBezTo>
                  <a:cubicBezTo>
                    <a:pt x="2728419" y="-4505"/>
                    <a:pt x="2745244" y="-2903"/>
                    <a:pt x="2768478" y="20331"/>
                  </a:cubicBezTo>
                  <a:cubicBezTo>
                    <a:pt x="2841384" y="94840"/>
                    <a:pt x="2915092" y="167746"/>
                    <a:pt x="2988799" y="241453"/>
                  </a:cubicBezTo>
                  <a:cubicBezTo>
                    <a:pt x="3000015" y="252670"/>
                    <a:pt x="3012033" y="263085"/>
                    <a:pt x="3024050" y="273500"/>
                  </a:cubicBezTo>
                  <a:cubicBezTo>
                    <a:pt x="3072922" y="280711"/>
                    <a:pt x="3121793" y="275904"/>
                    <a:pt x="3170664" y="276705"/>
                  </a:cubicBezTo>
                  <a:cubicBezTo>
                    <a:pt x="3269208" y="277506"/>
                    <a:pt x="3366950" y="277506"/>
                    <a:pt x="3465494" y="276705"/>
                  </a:cubicBezTo>
                  <a:cubicBezTo>
                    <a:pt x="3478313" y="276705"/>
                    <a:pt x="3491933" y="279910"/>
                    <a:pt x="3504751" y="272699"/>
                  </a:cubicBezTo>
                  <a:cubicBezTo>
                    <a:pt x="3588874" y="187775"/>
                    <a:pt x="3674599" y="103653"/>
                    <a:pt x="3757921" y="17928"/>
                  </a:cubicBezTo>
                  <a:cubicBezTo>
                    <a:pt x="3777950" y="-2102"/>
                    <a:pt x="3790768" y="-499"/>
                    <a:pt x="3809997" y="18729"/>
                  </a:cubicBezTo>
                  <a:cubicBezTo>
                    <a:pt x="3885306" y="95641"/>
                    <a:pt x="3962219" y="171752"/>
                    <a:pt x="4038330" y="247863"/>
                  </a:cubicBezTo>
                  <a:cubicBezTo>
                    <a:pt x="4048745" y="257477"/>
                    <a:pt x="4055955" y="271898"/>
                    <a:pt x="4071978" y="274301"/>
                  </a:cubicBezTo>
                  <a:cubicBezTo>
                    <a:pt x="4146487" y="281512"/>
                    <a:pt x="4220996" y="275904"/>
                    <a:pt x="4295504" y="276705"/>
                  </a:cubicBezTo>
                  <a:cubicBezTo>
                    <a:pt x="4317937" y="276705"/>
                    <a:pt x="4329154" y="280711"/>
                    <a:pt x="4328352" y="307149"/>
                  </a:cubicBezTo>
                  <a:cubicBezTo>
                    <a:pt x="4327551" y="501833"/>
                    <a:pt x="4327551" y="696517"/>
                    <a:pt x="4327551" y="890400"/>
                  </a:cubicBezTo>
                  <a:cubicBezTo>
                    <a:pt x="4327551" y="896008"/>
                    <a:pt x="4326750" y="900815"/>
                    <a:pt x="4324346" y="905622"/>
                  </a:cubicBezTo>
                  <a:cubicBezTo>
                    <a:pt x="4305119" y="974522"/>
                    <a:pt x="4284288" y="1042622"/>
                    <a:pt x="4266663" y="1111522"/>
                  </a:cubicBezTo>
                  <a:cubicBezTo>
                    <a:pt x="4253844" y="1161996"/>
                    <a:pt x="4229809" y="1200452"/>
                    <a:pt x="4180136" y="1222084"/>
                  </a:cubicBezTo>
                  <a:cubicBezTo>
                    <a:pt x="4152095" y="1234101"/>
                    <a:pt x="4128060" y="1252528"/>
                    <a:pt x="4095212" y="1272557"/>
                  </a:cubicBezTo>
                  <a:cubicBezTo>
                    <a:pt x="4100821" y="1239709"/>
                    <a:pt x="4105627" y="1214072"/>
                    <a:pt x="4109633" y="1188434"/>
                  </a:cubicBezTo>
                  <a:cubicBezTo>
                    <a:pt x="4146487" y="945681"/>
                    <a:pt x="4027914" y="753400"/>
                    <a:pt x="3796377" y="673283"/>
                  </a:cubicBezTo>
                  <a:cubicBezTo>
                    <a:pt x="3708248" y="642839"/>
                    <a:pt x="3628932" y="641237"/>
                    <a:pt x="3540003" y="683698"/>
                  </a:cubicBezTo>
                  <a:cubicBezTo>
                    <a:pt x="3188290" y="851944"/>
                    <a:pt x="2850197" y="1045827"/>
                    <a:pt x="2514507" y="1243715"/>
                  </a:cubicBezTo>
                  <a:cubicBezTo>
                    <a:pt x="2458426" y="1276563"/>
                    <a:pt x="2400742" y="1308610"/>
                    <a:pt x="2347864" y="1347066"/>
                  </a:cubicBezTo>
                  <a:cubicBezTo>
                    <a:pt x="2257332" y="1412762"/>
                    <a:pt x="2200449" y="1503294"/>
                    <a:pt x="2170005" y="1609849"/>
                  </a:cubicBezTo>
                  <a:cubicBezTo>
                    <a:pt x="2162794" y="1634685"/>
                    <a:pt x="2150777" y="1641095"/>
                    <a:pt x="2128344" y="1642697"/>
                  </a:cubicBezTo>
                  <a:cubicBezTo>
                    <a:pt x="2107514" y="1643498"/>
                    <a:pt x="2090689" y="1640294"/>
                    <a:pt x="2085081" y="1617860"/>
                  </a:cubicBezTo>
                  <a:cubicBezTo>
                    <a:pt x="2045824" y="1462434"/>
                    <a:pt x="1941672" y="1361487"/>
                    <a:pt x="1807076" y="1284575"/>
                  </a:cubicBezTo>
                  <a:cubicBezTo>
                    <a:pt x="1503433" y="1113125"/>
                    <a:pt x="1207001" y="928055"/>
                    <a:pt x="893744" y="772628"/>
                  </a:cubicBezTo>
                  <a:cubicBezTo>
                    <a:pt x="808820" y="730967"/>
                    <a:pt x="722294" y="693313"/>
                    <a:pt x="635768" y="652453"/>
                  </a:cubicBezTo>
                  <a:cubicBezTo>
                    <a:pt x="615739" y="642839"/>
                    <a:pt x="595709" y="640435"/>
                    <a:pt x="574078" y="646043"/>
                  </a:cubicBezTo>
                  <a:cubicBezTo>
                    <a:pt x="546037" y="654055"/>
                    <a:pt x="516394" y="658061"/>
                    <a:pt x="488353" y="666874"/>
                  </a:cubicBezTo>
                  <a:cubicBezTo>
                    <a:pt x="224769" y="743786"/>
                    <a:pt x="96582" y="958499"/>
                    <a:pt x="153465" y="1228493"/>
                  </a:cubicBezTo>
                  <a:cubicBezTo>
                    <a:pt x="155868" y="1240510"/>
                    <a:pt x="158272" y="1251727"/>
                    <a:pt x="160675" y="1264545"/>
                  </a:cubicBezTo>
                  <a:cubicBezTo>
                    <a:pt x="146254" y="1270955"/>
                    <a:pt x="135839" y="1263745"/>
                    <a:pt x="124623" y="1256534"/>
                  </a:cubicBezTo>
                  <a:cubicBezTo>
                    <a:pt x="93377" y="1236505"/>
                    <a:pt x="62131" y="1218078"/>
                    <a:pt x="29284" y="1200452"/>
                  </a:cubicBezTo>
                  <a:cubicBezTo>
                    <a:pt x="13260" y="1191639"/>
                    <a:pt x="5248" y="1180423"/>
                    <a:pt x="3646" y="1163598"/>
                  </a:cubicBezTo>
                  <a:cubicBezTo>
                    <a:pt x="-1161" y="1154785"/>
                    <a:pt x="441" y="1145171"/>
                    <a:pt x="441" y="1136359"/>
                  </a:cubicBezTo>
                  <a:cubicBezTo>
                    <a:pt x="441" y="862359"/>
                    <a:pt x="441" y="588360"/>
                    <a:pt x="441" y="314360"/>
                  </a:cubicBezTo>
                  <a:cubicBezTo>
                    <a:pt x="441" y="303945"/>
                    <a:pt x="-1962" y="292728"/>
                    <a:pt x="4447" y="283114"/>
                  </a:cubicBezTo>
                  <a:lnTo>
                    <a:pt x="4447" y="283114"/>
                  </a:lnTo>
                  <a:cubicBezTo>
                    <a:pt x="54921" y="274301"/>
                    <a:pt x="105394" y="281512"/>
                    <a:pt x="155868" y="279109"/>
                  </a:cubicBezTo>
                  <a:cubicBezTo>
                    <a:pt x="223967" y="275904"/>
                    <a:pt x="292067" y="282313"/>
                    <a:pt x="360166" y="275103"/>
                  </a:cubicBezTo>
                  <a:close/>
                </a:path>
              </a:pathLst>
            </a:custGeom>
            <a:solidFill>
              <a:schemeClr val="accent4"/>
            </a:solidFill>
            <a:ln w="8004"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9F5F2F1-FBCF-42E7-83DD-AC491C5C75B3}"/>
                </a:ext>
              </a:extLst>
            </p:cNvPr>
            <p:cNvSpPr/>
            <p:nvPr/>
          </p:nvSpPr>
          <p:spPr>
            <a:xfrm>
              <a:off x="6373878" y="2117519"/>
              <a:ext cx="136199" cy="288421"/>
            </a:xfrm>
            <a:custGeom>
              <a:avLst/>
              <a:gdLst>
                <a:gd name="connsiteX0" fmla="*/ 136326 w 136198"/>
                <a:gd name="connsiteY0" fmla="*/ 143378 h 288420"/>
                <a:gd name="connsiteX1" fmla="*/ 84250 w 136198"/>
                <a:gd name="connsiteY1" fmla="*/ 271565 h 288420"/>
                <a:gd name="connsiteX2" fmla="*/ 24963 w 136198"/>
                <a:gd name="connsiteY2" fmla="*/ 284384 h 288420"/>
                <a:gd name="connsiteX3" fmla="*/ 127 w 136198"/>
                <a:gd name="connsiteY3" fmla="*/ 233910 h 288420"/>
                <a:gd name="connsiteX4" fmla="*/ 127 w 136198"/>
                <a:gd name="connsiteY4" fmla="*/ 54449 h 288420"/>
                <a:gd name="connsiteX5" fmla="*/ 24162 w 136198"/>
                <a:gd name="connsiteY5" fmla="*/ 3975 h 288420"/>
                <a:gd name="connsiteX6" fmla="*/ 87455 w 136198"/>
                <a:gd name="connsiteY6" fmla="*/ 17595 h 288420"/>
                <a:gd name="connsiteX7" fmla="*/ 136326 w 136198"/>
                <a:gd name="connsiteY7" fmla="*/ 143378 h 28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98" h="288420">
                  <a:moveTo>
                    <a:pt x="136326" y="143378"/>
                  </a:moveTo>
                  <a:cubicBezTo>
                    <a:pt x="137127" y="193852"/>
                    <a:pt x="125911" y="238717"/>
                    <a:pt x="84250" y="271565"/>
                  </a:cubicBezTo>
                  <a:cubicBezTo>
                    <a:pt x="66624" y="285185"/>
                    <a:pt x="47396" y="293998"/>
                    <a:pt x="24963" y="284384"/>
                  </a:cubicBezTo>
                  <a:cubicBezTo>
                    <a:pt x="3332" y="274770"/>
                    <a:pt x="-674" y="253939"/>
                    <a:pt x="127" y="233910"/>
                  </a:cubicBezTo>
                  <a:cubicBezTo>
                    <a:pt x="2531" y="173823"/>
                    <a:pt x="4133" y="114536"/>
                    <a:pt x="127" y="54449"/>
                  </a:cubicBezTo>
                  <a:cubicBezTo>
                    <a:pt x="-674" y="34419"/>
                    <a:pt x="1730" y="11986"/>
                    <a:pt x="24162" y="3975"/>
                  </a:cubicBezTo>
                  <a:cubicBezTo>
                    <a:pt x="47396" y="-4838"/>
                    <a:pt x="69028" y="1571"/>
                    <a:pt x="87455" y="17595"/>
                  </a:cubicBezTo>
                  <a:cubicBezTo>
                    <a:pt x="125911" y="50443"/>
                    <a:pt x="136326" y="95308"/>
                    <a:pt x="136326" y="143378"/>
                  </a:cubicBezTo>
                  <a:close/>
                </a:path>
              </a:pathLst>
            </a:custGeom>
            <a:solidFill>
              <a:srgbClr val="FDFDFD"/>
            </a:solidFill>
            <a:ln w="8004"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96BAF53-CD64-40E2-83A6-7048F0A1CBF7}"/>
                </a:ext>
              </a:extLst>
            </p:cNvPr>
            <p:cNvSpPr/>
            <p:nvPr/>
          </p:nvSpPr>
          <p:spPr>
            <a:xfrm>
              <a:off x="5374993" y="540738"/>
              <a:ext cx="624910" cy="865263"/>
            </a:xfrm>
            <a:custGeom>
              <a:avLst/>
              <a:gdLst>
                <a:gd name="connsiteX0" fmla="*/ 631111 w 624911"/>
                <a:gd name="connsiteY0" fmla="*/ 555993 h 865261"/>
                <a:gd name="connsiteX1" fmla="*/ 442836 w 624911"/>
                <a:gd name="connsiteY1" fmla="*/ 843613 h 865261"/>
                <a:gd name="connsiteX2" fmla="*/ 99135 w 624911"/>
                <a:gd name="connsiteY2" fmla="*/ 778718 h 865261"/>
                <a:gd name="connsiteX3" fmla="*/ 43855 w 624911"/>
                <a:gd name="connsiteY3" fmla="*/ 388549 h 865261"/>
                <a:gd name="connsiteX4" fmla="*/ 283404 w 624911"/>
                <a:gd name="connsiteY4" fmla="*/ 22415 h 865261"/>
                <a:gd name="connsiteX5" fmla="*/ 346696 w 624911"/>
                <a:gd name="connsiteY5" fmla="*/ 21614 h 865261"/>
                <a:gd name="connsiteX6" fmla="*/ 583842 w 624911"/>
                <a:gd name="connsiteY6" fmla="*/ 355701 h 865261"/>
                <a:gd name="connsiteX7" fmla="*/ 631111 w 624911"/>
                <a:gd name="connsiteY7" fmla="*/ 555993 h 86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4911" h="865261">
                  <a:moveTo>
                    <a:pt x="631111" y="555993"/>
                  </a:moveTo>
                  <a:cubicBezTo>
                    <a:pt x="635918" y="681777"/>
                    <a:pt x="546988" y="798747"/>
                    <a:pt x="442836" y="843613"/>
                  </a:cubicBezTo>
                  <a:cubicBezTo>
                    <a:pt x="323462" y="894887"/>
                    <a:pt x="191270" y="868449"/>
                    <a:pt x="99135" y="778718"/>
                  </a:cubicBezTo>
                  <a:cubicBezTo>
                    <a:pt x="-2613" y="680174"/>
                    <a:pt x="-34660" y="549584"/>
                    <a:pt x="43855" y="388549"/>
                  </a:cubicBezTo>
                  <a:cubicBezTo>
                    <a:pt x="107948" y="255555"/>
                    <a:pt x="191270" y="136982"/>
                    <a:pt x="283404" y="22415"/>
                  </a:cubicBezTo>
                  <a:cubicBezTo>
                    <a:pt x="305035" y="-4023"/>
                    <a:pt x="320258" y="-10433"/>
                    <a:pt x="346696" y="21614"/>
                  </a:cubicBezTo>
                  <a:cubicBezTo>
                    <a:pt x="435626" y="126567"/>
                    <a:pt x="522953" y="232321"/>
                    <a:pt x="583842" y="355701"/>
                  </a:cubicBezTo>
                  <a:cubicBezTo>
                    <a:pt x="615088" y="418192"/>
                    <a:pt x="627105" y="486292"/>
                    <a:pt x="631111" y="555993"/>
                  </a:cubicBezTo>
                  <a:close/>
                </a:path>
              </a:pathLst>
            </a:custGeom>
            <a:solidFill>
              <a:schemeClr val="accent4">
                <a:lumMod val="40000"/>
                <a:lumOff val="60000"/>
              </a:schemeClr>
            </a:solidFill>
            <a:ln w="8004"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204C1953-A0B9-41D3-8A7F-D8498F1AF085}"/>
                </a:ext>
              </a:extLst>
            </p:cNvPr>
            <p:cNvSpPr/>
            <p:nvPr/>
          </p:nvSpPr>
          <p:spPr>
            <a:xfrm>
              <a:off x="5799276" y="970979"/>
              <a:ext cx="136198" cy="288422"/>
            </a:xfrm>
            <a:custGeom>
              <a:avLst/>
              <a:gdLst>
                <a:gd name="connsiteX0" fmla="*/ 136326 w 136198"/>
                <a:gd name="connsiteY0" fmla="*/ 143378 h 288420"/>
                <a:gd name="connsiteX1" fmla="*/ 84250 w 136198"/>
                <a:gd name="connsiteY1" fmla="*/ 271565 h 288420"/>
                <a:gd name="connsiteX2" fmla="*/ 24963 w 136198"/>
                <a:gd name="connsiteY2" fmla="*/ 284384 h 288420"/>
                <a:gd name="connsiteX3" fmla="*/ 127 w 136198"/>
                <a:gd name="connsiteY3" fmla="*/ 233910 h 288420"/>
                <a:gd name="connsiteX4" fmla="*/ 127 w 136198"/>
                <a:gd name="connsiteY4" fmla="*/ 54449 h 288420"/>
                <a:gd name="connsiteX5" fmla="*/ 24162 w 136198"/>
                <a:gd name="connsiteY5" fmla="*/ 3975 h 288420"/>
                <a:gd name="connsiteX6" fmla="*/ 87455 w 136198"/>
                <a:gd name="connsiteY6" fmla="*/ 17595 h 288420"/>
                <a:gd name="connsiteX7" fmla="*/ 136326 w 136198"/>
                <a:gd name="connsiteY7" fmla="*/ 143378 h 28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98" h="288420">
                  <a:moveTo>
                    <a:pt x="136326" y="143378"/>
                  </a:moveTo>
                  <a:cubicBezTo>
                    <a:pt x="137127" y="193852"/>
                    <a:pt x="125911" y="238717"/>
                    <a:pt x="84250" y="271565"/>
                  </a:cubicBezTo>
                  <a:cubicBezTo>
                    <a:pt x="66624" y="285185"/>
                    <a:pt x="47396" y="293998"/>
                    <a:pt x="24963" y="284384"/>
                  </a:cubicBezTo>
                  <a:cubicBezTo>
                    <a:pt x="3332" y="274770"/>
                    <a:pt x="-674" y="253939"/>
                    <a:pt x="127" y="233910"/>
                  </a:cubicBezTo>
                  <a:cubicBezTo>
                    <a:pt x="2531" y="173823"/>
                    <a:pt x="4133" y="114536"/>
                    <a:pt x="127" y="54449"/>
                  </a:cubicBezTo>
                  <a:cubicBezTo>
                    <a:pt x="-674" y="34419"/>
                    <a:pt x="1730" y="11986"/>
                    <a:pt x="24162" y="3975"/>
                  </a:cubicBezTo>
                  <a:cubicBezTo>
                    <a:pt x="47396" y="-4838"/>
                    <a:pt x="69028" y="1571"/>
                    <a:pt x="87455" y="17595"/>
                  </a:cubicBezTo>
                  <a:cubicBezTo>
                    <a:pt x="125911" y="50443"/>
                    <a:pt x="136326" y="95308"/>
                    <a:pt x="136326" y="143378"/>
                  </a:cubicBezTo>
                  <a:close/>
                </a:path>
              </a:pathLst>
            </a:custGeom>
            <a:solidFill>
              <a:srgbClr val="FDFDFD"/>
            </a:solidFill>
            <a:ln w="8004" cap="flat">
              <a:noFill/>
              <a:prstDash val="solid"/>
              <a:miter/>
            </a:ln>
          </p:spPr>
          <p:txBody>
            <a:bodyPr rtlCol="0" anchor="ctr"/>
            <a:lstStyle/>
            <a:p>
              <a:endParaRPr lang="en-US"/>
            </a:p>
          </p:txBody>
        </p:sp>
      </p:grpSp>
      <p:sp>
        <p:nvSpPr>
          <p:cNvPr id="13" name="TextBox 12">
            <a:extLst>
              <a:ext uri="{FF2B5EF4-FFF2-40B4-BE49-F238E27FC236}">
                <a16:creationId xmlns:a16="http://schemas.microsoft.com/office/drawing/2014/main" id="{6B32DACF-7820-4CF4-8058-B08624126C22}"/>
              </a:ext>
            </a:extLst>
          </p:cNvPr>
          <p:cNvSpPr txBox="1"/>
          <p:nvPr/>
        </p:nvSpPr>
        <p:spPr>
          <a:xfrm>
            <a:off x="5688807" y="764768"/>
            <a:ext cx="5776365" cy="1937133"/>
          </a:xfrm>
          <a:prstGeom prst="rect">
            <a:avLst/>
          </a:prstGeom>
          <a:noFill/>
        </p:spPr>
        <p:txBody>
          <a:bodyPr wrap="square" lIns="108000" rIns="108000" rtlCol="0" anchor="ctr">
            <a:spAutoFit/>
          </a:bodyPr>
          <a:lstStyle/>
          <a:p>
            <a:pPr>
              <a:lnSpc>
                <a:spcPts val="4900"/>
              </a:lnSpc>
            </a:pPr>
            <a:r>
              <a:rPr lang="en-US" altLang="ko-KR" sz="4400" b="1" dirty="0">
                <a:solidFill>
                  <a:schemeClr val="accent2"/>
                </a:solidFill>
                <a:cs typeface="Arial" pitchFamily="34" charset="0"/>
              </a:rPr>
              <a:t>2020</a:t>
            </a:r>
          </a:p>
          <a:p>
            <a:pPr>
              <a:lnSpc>
                <a:spcPts val="4900"/>
              </a:lnSpc>
            </a:pPr>
            <a:r>
              <a:rPr lang="en-US" altLang="ko-KR" sz="4000" b="1" dirty="0">
                <a:cs typeface="Arial" pitchFamily="34" charset="0"/>
              </a:rPr>
              <a:t>Power Point </a:t>
            </a:r>
          </a:p>
          <a:p>
            <a:pPr>
              <a:lnSpc>
                <a:spcPts val="4900"/>
              </a:lnSpc>
            </a:pPr>
            <a:r>
              <a:rPr lang="en-US" sz="4000" b="1" dirty="0">
                <a:solidFill>
                  <a:schemeClr val="accent3"/>
                </a:solidFill>
              </a:rPr>
              <a:t>Clean Energy </a:t>
            </a:r>
            <a:r>
              <a:rPr lang="en-US" sz="4000" b="1" dirty="0"/>
              <a:t>Industry</a:t>
            </a:r>
          </a:p>
        </p:txBody>
      </p:sp>
      <p:cxnSp>
        <p:nvCxnSpPr>
          <p:cNvPr id="14" name="Straight Connector 13">
            <a:extLst>
              <a:ext uri="{FF2B5EF4-FFF2-40B4-BE49-F238E27FC236}">
                <a16:creationId xmlns:a16="http://schemas.microsoft.com/office/drawing/2014/main" id="{C34451BB-4003-416A-AE7B-A25FED47E772}"/>
              </a:ext>
            </a:extLst>
          </p:cNvPr>
          <p:cNvCxnSpPr>
            <a:cxnSpLocks/>
          </p:cNvCxnSpPr>
          <p:nvPr/>
        </p:nvCxnSpPr>
        <p:spPr>
          <a:xfrm flipV="1">
            <a:off x="5775932" y="3044755"/>
            <a:ext cx="5662788" cy="4989"/>
          </a:xfrm>
          <a:prstGeom prst="line">
            <a:avLst/>
          </a:prstGeom>
          <a:ln w="22225" cap="rnd">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6A208C55-6C51-43A3-8ABF-5B5FF9925AB0}"/>
              </a:ext>
            </a:extLst>
          </p:cNvPr>
          <p:cNvGrpSpPr/>
          <p:nvPr/>
        </p:nvGrpSpPr>
        <p:grpSpPr>
          <a:xfrm>
            <a:off x="5688807" y="3392597"/>
            <a:ext cx="5776366" cy="2922888"/>
            <a:chOff x="653473" y="4416753"/>
            <a:chExt cx="4431062" cy="2922888"/>
          </a:xfrm>
        </p:grpSpPr>
        <p:sp>
          <p:nvSpPr>
            <p:cNvPr id="16" name="TextBox 15">
              <a:extLst>
                <a:ext uri="{FF2B5EF4-FFF2-40B4-BE49-F238E27FC236}">
                  <a16:creationId xmlns:a16="http://schemas.microsoft.com/office/drawing/2014/main" id="{EC6C24CA-5FD6-490E-96EA-21AD5262BBAC}"/>
                </a:ext>
              </a:extLst>
            </p:cNvPr>
            <p:cNvSpPr txBox="1"/>
            <p:nvPr/>
          </p:nvSpPr>
          <p:spPr>
            <a:xfrm>
              <a:off x="653473" y="4416753"/>
              <a:ext cx="4431062" cy="369332"/>
            </a:xfrm>
            <a:prstGeom prst="rect">
              <a:avLst/>
            </a:prstGeom>
            <a:noFill/>
          </p:spPr>
          <p:txBody>
            <a:bodyPr wrap="square" lIns="108000" rIns="108000" rtlCol="0">
              <a:spAutoFit/>
            </a:bodyPr>
            <a:lstStyle/>
            <a:p>
              <a:r>
                <a:rPr lang="en-US" altLang="ko-KR" b="1" dirty="0">
                  <a:solidFill>
                    <a:schemeClr val="accent4"/>
                  </a:solidFill>
                  <a:cs typeface="Arial" pitchFamily="34" charset="0"/>
                </a:rPr>
                <a:t>Power PowerPoint Presentation </a:t>
              </a:r>
              <a:endParaRPr lang="ko-KR" altLang="en-US" b="1" dirty="0">
                <a:solidFill>
                  <a:schemeClr val="accent4"/>
                </a:solidFill>
                <a:cs typeface="Arial" pitchFamily="34" charset="0"/>
              </a:endParaRPr>
            </a:p>
          </p:txBody>
        </p:sp>
        <p:sp>
          <p:nvSpPr>
            <p:cNvPr id="17" name="직사각형 1">
              <a:extLst>
                <a:ext uri="{FF2B5EF4-FFF2-40B4-BE49-F238E27FC236}">
                  <a16:creationId xmlns:a16="http://schemas.microsoft.com/office/drawing/2014/main" id="{027337F9-CFD5-44E6-A7AE-0F2B940B228C}"/>
                </a:ext>
              </a:extLst>
            </p:cNvPr>
            <p:cNvSpPr/>
            <p:nvPr/>
          </p:nvSpPr>
          <p:spPr>
            <a:xfrm>
              <a:off x="653473" y="4908206"/>
              <a:ext cx="4431061" cy="2431435"/>
            </a:xfrm>
            <a:prstGeom prst="rect">
              <a:avLst/>
            </a:prstGeom>
          </p:spPr>
          <p:txBody>
            <a:bodyPr wrap="square" anchor="ctr">
              <a:spAutoFit/>
            </a:bodyPr>
            <a:lstStyle/>
            <a:p>
              <a:pPr defTabSz="1005840"/>
              <a:r>
                <a:rPr lang="en-US" altLang="ko-KR" sz="1400" dirty="0"/>
                <a:t>2008 ~ 2011  Text here</a:t>
              </a:r>
            </a:p>
            <a:p>
              <a:pPr defTabSz="1005840"/>
              <a:r>
                <a:rPr lang="en-US" altLang="ko-KR" sz="1200" dirty="0"/>
                <a:t>Example Text : Get a modern PowerPoint  Presentation that is beautifully designed.</a:t>
              </a:r>
            </a:p>
            <a:p>
              <a:pPr defTabSz="1005840"/>
              <a:r>
                <a:rPr lang="en-US" altLang="ko-KR" sz="1200" dirty="0"/>
                <a:t>                        </a:t>
              </a:r>
              <a:r>
                <a:rPr lang="en-US" altLang="ko-KR" sz="1200" dirty="0">
                  <a:solidFill>
                    <a:schemeClr val="tx1">
                      <a:lumMod val="75000"/>
                      <a:lumOff val="25000"/>
                    </a:schemeClr>
                  </a:solidFill>
                  <a:cs typeface="Arial" pitchFamily="34" charset="0"/>
                </a:rPr>
                <a:t>I hope and I believe that this Template will your Time.</a:t>
              </a:r>
            </a:p>
            <a:p>
              <a:pPr defTabSz="1005840"/>
              <a:r>
                <a:rPr lang="en-US" altLang="ko-KR" sz="1400" dirty="0"/>
                <a:t>2011 ~ 2015  Text here</a:t>
              </a:r>
            </a:p>
            <a:p>
              <a:pPr defTabSz="1005840"/>
              <a:r>
                <a:rPr lang="en-US" altLang="ko-KR" sz="1200" dirty="0"/>
                <a:t>Example Text : Get a modern PowerPoint  Presentation that is beautifully designed.</a:t>
              </a:r>
            </a:p>
            <a:p>
              <a:pPr defTabSz="1005840"/>
              <a:r>
                <a:rPr lang="en-US" altLang="ko-KR" sz="1200" dirty="0"/>
                <a:t>                        </a:t>
              </a:r>
              <a:r>
                <a:rPr lang="en-US" altLang="ko-KR" sz="1200" dirty="0">
                  <a:solidFill>
                    <a:schemeClr val="tx1">
                      <a:lumMod val="75000"/>
                      <a:lumOff val="25000"/>
                    </a:schemeClr>
                  </a:solidFill>
                  <a:cs typeface="Arial" pitchFamily="34" charset="0"/>
                </a:rPr>
                <a:t>I hope and I believe that this Template will your Time.</a:t>
              </a:r>
              <a:endParaRPr lang="en-US" altLang="ko-KR" sz="1200" dirty="0"/>
            </a:p>
            <a:p>
              <a:pPr defTabSz="1005840"/>
              <a:r>
                <a:rPr lang="en-US" altLang="ko-KR" sz="1400" dirty="0"/>
                <a:t>2015~ 2018 Text here</a:t>
              </a:r>
            </a:p>
            <a:p>
              <a:pPr defTabSz="1005840"/>
              <a:r>
                <a:rPr lang="en-US" altLang="ko-KR" sz="1200" dirty="0"/>
                <a:t>Example Text : Get a modern PowerPoint  Presentation that is beautifully designed.</a:t>
              </a:r>
            </a:p>
            <a:p>
              <a:pPr defTabSz="1005840"/>
              <a:r>
                <a:rPr lang="en-US" altLang="ko-KR" sz="1200" dirty="0"/>
                <a:t>                        </a:t>
              </a:r>
              <a:r>
                <a:rPr lang="en-US" altLang="ko-KR" sz="1200" dirty="0">
                  <a:solidFill>
                    <a:schemeClr val="tx1">
                      <a:lumMod val="75000"/>
                      <a:lumOff val="25000"/>
                    </a:schemeClr>
                  </a:solidFill>
                  <a:cs typeface="Arial" pitchFamily="34" charset="0"/>
                </a:rPr>
                <a:t>I hope and I believe that this Template will your Time.</a:t>
              </a:r>
              <a:endParaRPr lang="en-US" altLang="ko-KR" sz="1200" dirty="0"/>
            </a:p>
            <a:p>
              <a:pPr defTabSz="1005840"/>
              <a:r>
                <a:rPr lang="en-US" altLang="ko-KR" sz="1400" dirty="0"/>
                <a:t>2018 ~ 2020 Text here</a:t>
              </a:r>
            </a:p>
            <a:p>
              <a:pPr defTabSz="1005840"/>
              <a:r>
                <a:rPr lang="en-US" altLang="ko-KR" sz="1200" dirty="0"/>
                <a:t>Example Text : Get a modern PowerPoint  Presentation that is beautifully designed.</a:t>
              </a:r>
            </a:p>
            <a:p>
              <a:pPr defTabSz="1005840"/>
              <a:r>
                <a:rPr lang="en-US" altLang="ko-KR" sz="1200" dirty="0">
                  <a:solidFill>
                    <a:schemeClr val="tx1">
                      <a:lumMod val="75000"/>
                      <a:lumOff val="25000"/>
                    </a:schemeClr>
                  </a:solidFill>
                  <a:cs typeface="Arial" pitchFamily="34" charset="0"/>
                </a:rPr>
                <a:t>                         I hope and I believe that this Template will your Time.</a:t>
              </a:r>
            </a:p>
          </p:txBody>
        </p:sp>
      </p:grpSp>
      <p:sp>
        <p:nvSpPr>
          <p:cNvPr id="18" name="Freeform: Shape 17">
            <a:extLst>
              <a:ext uri="{FF2B5EF4-FFF2-40B4-BE49-F238E27FC236}">
                <a16:creationId xmlns:a16="http://schemas.microsoft.com/office/drawing/2014/main" id="{A861E6DD-983B-4C81-8AA3-0484D1693F35}"/>
              </a:ext>
            </a:extLst>
          </p:cNvPr>
          <p:cNvSpPr/>
          <p:nvPr/>
        </p:nvSpPr>
        <p:spPr>
          <a:xfrm>
            <a:off x="173631" y="0"/>
            <a:ext cx="942221" cy="1583239"/>
          </a:xfrm>
          <a:custGeom>
            <a:avLst/>
            <a:gdLst>
              <a:gd name="connsiteX0" fmla="*/ 238907 w 561676"/>
              <a:gd name="connsiteY0" fmla="*/ 482 h 943801"/>
              <a:gd name="connsiteX1" fmla="*/ 358608 w 561676"/>
              <a:gd name="connsiteY1" fmla="*/ 22 h 943801"/>
              <a:gd name="connsiteX2" fmla="*/ 390836 w 561676"/>
              <a:gd name="connsiteY2" fmla="*/ 22581 h 943801"/>
              <a:gd name="connsiteX3" fmla="*/ 563022 w 561676"/>
              <a:gd name="connsiteY3" fmla="*/ 488036 h 943801"/>
              <a:gd name="connsiteX4" fmla="*/ 540923 w 561676"/>
              <a:gd name="connsiteY4" fmla="*/ 517501 h 943801"/>
              <a:gd name="connsiteX5" fmla="*/ 319015 w 561676"/>
              <a:gd name="connsiteY5" fmla="*/ 517501 h 943801"/>
              <a:gd name="connsiteX6" fmla="*/ 295075 w 561676"/>
              <a:gd name="connsiteY6" fmla="*/ 551109 h 943801"/>
              <a:gd name="connsiteX7" fmla="*/ 434573 w 561676"/>
              <a:gd name="connsiteY7" fmla="*/ 912056 h 943801"/>
              <a:gd name="connsiteX8" fmla="*/ 437796 w 561676"/>
              <a:gd name="connsiteY8" fmla="*/ 920343 h 943801"/>
              <a:gd name="connsiteX9" fmla="*/ 431811 w 561676"/>
              <a:gd name="connsiteY9" fmla="*/ 944743 h 943801"/>
              <a:gd name="connsiteX10" fmla="*/ 408331 w 561676"/>
              <a:gd name="connsiteY10" fmla="*/ 935996 h 943801"/>
              <a:gd name="connsiteX11" fmla="*/ 288169 w 561676"/>
              <a:gd name="connsiteY11" fmla="*/ 771176 h 943801"/>
              <a:gd name="connsiteX12" fmla="*/ 10553 w 561676"/>
              <a:gd name="connsiteY12" fmla="*/ 389973 h 943801"/>
              <a:gd name="connsiteX13" fmla="*/ 2266 w 561676"/>
              <a:gd name="connsiteY13" fmla="*/ 361428 h 943801"/>
              <a:gd name="connsiteX14" fmla="*/ 28969 w 561676"/>
              <a:gd name="connsiteY14" fmla="*/ 352681 h 943801"/>
              <a:gd name="connsiteX15" fmla="*/ 185502 w 561676"/>
              <a:gd name="connsiteY15" fmla="*/ 352681 h 943801"/>
              <a:gd name="connsiteX16" fmla="*/ 208061 w 561676"/>
              <a:gd name="connsiteY16" fmla="*/ 319993 h 943801"/>
              <a:gd name="connsiteX17" fmla="*/ 97567 w 561676"/>
              <a:gd name="connsiteY17" fmla="*/ 34551 h 943801"/>
              <a:gd name="connsiteX18" fmla="*/ 120587 w 561676"/>
              <a:gd name="connsiteY18" fmla="*/ 482 h 943801"/>
              <a:gd name="connsiteX19" fmla="*/ 238907 w 561676"/>
              <a:gd name="connsiteY19" fmla="*/ 482 h 94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1676" h="943801">
                <a:moveTo>
                  <a:pt x="238907" y="482"/>
                </a:moveTo>
                <a:cubicBezTo>
                  <a:pt x="278961" y="482"/>
                  <a:pt x="318555" y="1403"/>
                  <a:pt x="358608" y="22"/>
                </a:cubicBezTo>
                <a:cubicBezTo>
                  <a:pt x="376103" y="-439"/>
                  <a:pt x="384851" y="6467"/>
                  <a:pt x="390836" y="22581"/>
                </a:cubicBezTo>
                <a:cubicBezTo>
                  <a:pt x="447924" y="178193"/>
                  <a:pt x="505473" y="333344"/>
                  <a:pt x="563022" y="488036"/>
                </a:cubicBezTo>
                <a:cubicBezTo>
                  <a:pt x="570388" y="508293"/>
                  <a:pt x="563943" y="517501"/>
                  <a:pt x="540923" y="517501"/>
                </a:cubicBezTo>
                <a:cubicBezTo>
                  <a:pt x="466800" y="517501"/>
                  <a:pt x="393138" y="517501"/>
                  <a:pt x="319015" y="517501"/>
                </a:cubicBezTo>
                <a:cubicBezTo>
                  <a:pt x="290010" y="517501"/>
                  <a:pt x="284946" y="524407"/>
                  <a:pt x="295075" y="551109"/>
                </a:cubicBezTo>
                <a:cubicBezTo>
                  <a:pt x="341574" y="671271"/>
                  <a:pt x="388074" y="791894"/>
                  <a:pt x="434573" y="912056"/>
                </a:cubicBezTo>
                <a:cubicBezTo>
                  <a:pt x="435494" y="914818"/>
                  <a:pt x="436875" y="917580"/>
                  <a:pt x="437796" y="920343"/>
                </a:cubicBezTo>
                <a:cubicBezTo>
                  <a:pt x="441018" y="930011"/>
                  <a:pt x="442400" y="939219"/>
                  <a:pt x="431811" y="944743"/>
                </a:cubicBezTo>
                <a:cubicBezTo>
                  <a:pt x="421222" y="950268"/>
                  <a:pt x="414316" y="944283"/>
                  <a:pt x="408331" y="935996"/>
                </a:cubicBezTo>
                <a:cubicBezTo>
                  <a:pt x="368277" y="880749"/>
                  <a:pt x="328223" y="825963"/>
                  <a:pt x="288169" y="771176"/>
                </a:cubicBezTo>
                <a:cubicBezTo>
                  <a:pt x="195630" y="644108"/>
                  <a:pt x="103092" y="517040"/>
                  <a:pt x="10553" y="389973"/>
                </a:cubicBezTo>
                <a:cubicBezTo>
                  <a:pt x="4568" y="381685"/>
                  <a:pt x="-4179" y="373398"/>
                  <a:pt x="2266" y="361428"/>
                </a:cubicBezTo>
                <a:cubicBezTo>
                  <a:pt x="8251" y="350839"/>
                  <a:pt x="19301" y="352681"/>
                  <a:pt x="28969" y="352681"/>
                </a:cubicBezTo>
                <a:cubicBezTo>
                  <a:pt x="80993" y="352681"/>
                  <a:pt x="133477" y="352681"/>
                  <a:pt x="185502" y="352681"/>
                </a:cubicBezTo>
                <a:cubicBezTo>
                  <a:pt x="211744" y="352681"/>
                  <a:pt x="217269" y="344394"/>
                  <a:pt x="208061" y="319993"/>
                </a:cubicBezTo>
                <a:cubicBezTo>
                  <a:pt x="171230" y="224692"/>
                  <a:pt x="134398" y="129391"/>
                  <a:pt x="97567" y="34551"/>
                </a:cubicBezTo>
                <a:cubicBezTo>
                  <a:pt x="86978" y="7388"/>
                  <a:pt x="91582" y="482"/>
                  <a:pt x="120587" y="482"/>
                </a:cubicBezTo>
                <a:cubicBezTo>
                  <a:pt x="160180" y="482"/>
                  <a:pt x="199313" y="482"/>
                  <a:pt x="238907" y="482"/>
                </a:cubicBezTo>
                <a:close/>
              </a:path>
            </a:pathLst>
          </a:custGeom>
          <a:solidFill>
            <a:schemeClr val="accent4">
              <a:lumMod val="20000"/>
              <a:lumOff val="80000"/>
            </a:schemeClr>
          </a:solidFill>
          <a:ln w="4596"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2E238708-6535-494D-AFED-27D592B44223}"/>
              </a:ext>
            </a:extLst>
          </p:cNvPr>
          <p:cNvSpPr/>
          <p:nvPr/>
        </p:nvSpPr>
        <p:spPr>
          <a:xfrm>
            <a:off x="1265750" y="0"/>
            <a:ext cx="542368" cy="911356"/>
          </a:xfrm>
          <a:custGeom>
            <a:avLst/>
            <a:gdLst>
              <a:gd name="connsiteX0" fmla="*/ 238907 w 561676"/>
              <a:gd name="connsiteY0" fmla="*/ 482 h 943801"/>
              <a:gd name="connsiteX1" fmla="*/ 358608 w 561676"/>
              <a:gd name="connsiteY1" fmla="*/ 22 h 943801"/>
              <a:gd name="connsiteX2" fmla="*/ 390836 w 561676"/>
              <a:gd name="connsiteY2" fmla="*/ 22581 h 943801"/>
              <a:gd name="connsiteX3" fmla="*/ 563022 w 561676"/>
              <a:gd name="connsiteY3" fmla="*/ 488036 h 943801"/>
              <a:gd name="connsiteX4" fmla="*/ 540923 w 561676"/>
              <a:gd name="connsiteY4" fmla="*/ 517501 h 943801"/>
              <a:gd name="connsiteX5" fmla="*/ 319015 w 561676"/>
              <a:gd name="connsiteY5" fmla="*/ 517501 h 943801"/>
              <a:gd name="connsiteX6" fmla="*/ 295075 w 561676"/>
              <a:gd name="connsiteY6" fmla="*/ 551109 h 943801"/>
              <a:gd name="connsiteX7" fmla="*/ 434573 w 561676"/>
              <a:gd name="connsiteY7" fmla="*/ 912056 h 943801"/>
              <a:gd name="connsiteX8" fmla="*/ 437796 w 561676"/>
              <a:gd name="connsiteY8" fmla="*/ 920343 h 943801"/>
              <a:gd name="connsiteX9" fmla="*/ 431811 w 561676"/>
              <a:gd name="connsiteY9" fmla="*/ 944743 h 943801"/>
              <a:gd name="connsiteX10" fmla="*/ 408331 w 561676"/>
              <a:gd name="connsiteY10" fmla="*/ 935996 h 943801"/>
              <a:gd name="connsiteX11" fmla="*/ 288169 w 561676"/>
              <a:gd name="connsiteY11" fmla="*/ 771176 h 943801"/>
              <a:gd name="connsiteX12" fmla="*/ 10553 w 561676"/>
              <a:gd name="connsiteY12" fmla="*/ 389973 h 943801"/>
              <a:gd name="connsiteX13" fmla="*/ 2266 w 561676"/>
              <a:gd name="connsiteY13" fmla="*/ 361428 h 943801"/>
              <a:gd name="connsiteX14" fmla="*/ 28969 w 561676"/>
              <a:gd name="connsiteY14" fmla="*/ 352681 h 943801"/>
              <a:gd name="connsiteX15" fmla="*/ 185502 w 561676"/>
              <a:gd name="connsiteY15" fmla="*/ 352681 h 943801"/>
              <a:gd name="connsiteX16" fmla="*/ 208061 w 561676"/>
              <a:gd name="connsiteY16" fmla="*/ 319993 h 943801"/>
              <a:gd name="connsiteX17" fmla="*/ 97567 w 561676"/>
              <a:gd name="connsiteY17" fmla="*/ 34551 h 943801"/>
              <a:gd name="connsiteX18" fmla="*/ 120587 w 561676"/>
              <a:gd name="connsiteY18" fmla="*/ 482 h 943801"/>
              <a:gd name="connsiteX19" fmla="*/ 238907 w 561676"/>
              <a:gd name="connsiteY19" fmla="*/ 482 h 94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1676" h="943801">
                <a:moveTo>
                  <a:pt x="238907" y="482"/>
                </a:moveTo>
                <a:cubicBezTo>
                  <a:pt x="278961" y="482"/>
                  <a:pt x="318555" y="1403"/>
                  <a:pt x="358608" y="22"/>
                </a:cubicBezTo>
                <a:cubicBezTo>
                  <a:pt x="376103" y="-439"/>
                  <a:pt x="384851" y="6467"/>
                  <a:pt x="390836" y="22581"/>
                </a:cubicBezTo>
                <a:cubicBezTo>
                  <a:pt x="447924" y="178193"/>
                  <a:pt x="505473" y="333344"/>
                  <a:pt x="563022" y="488036"/>
                </a:cubicBezTo>
                <a:cubicBezTo>
                  <a:pt x="570388" y="508293"/>
                  <a:pt x="563943" y="517501"/>
                  <a:pt x="540923" y="517501"/>
                </a:cubicBezTo>
                <a:cubicBezTo>
                  <a:pt x="466800" y="517501"/>
                  <a:pt x="393138" y="517501"/>
                  <a:pt x="319015" y="517501"/>
                </a:cubicBezTo>
                <a:cubicBezTo>
                  <a:pt x="290010" y="517501"/>
                  <a:pt x="284946" y="524407"/>
                  <a:pt x="295075" y="551109"/>
                </a:cubicBezTo>
                <a:cubicBezTo>
                  <a:pt x="341574" y="671271"/>
                  <a:pt x="388074" y="791894"/>
                  <a:pt x="434573" y="912056"/>
                </a:cubicBezTo>
                <a:cubicBezTo>
                  <a:pt x="435494" y="914818"/>
                  <a:pt x="436875" y="917580"/>
                  <a:pt x="437796" y="920343"/>
                </a:cubicBezTo>
                <a:cubicBezTo>
                  <a:pt x="441018" y="930011"/>
                  <a:pt x="442400" y="939219"/>
                  <a:pt x="431811" y="944743"/>
                </a:cubicBezTo>
                <a:cubicBezTo>
                  <a:pt x="421222" y="950268"/>
                  <a:pt x="414316" y="944283"/>
                  <a:pt x="408331" y="935996"/>
                </a:cubicBezTo>
                <a:cubicBezTo>
                  <a:pt x="368277" y="880749"/>
                  <a:pt x="328223" y="825963"/>
                  <a:pt x="288169" y="771176"/>
                </a:cubicBezTo>
                <a:cubicBezTo>
                  <a:pt x="195630" y="644108"/>
                  <a:pt x="103092" y="517040"/>
                  <a:pt x="10553" y="389973"/>
                </a:cubicBezTo>
                <a:cubicBezTo>
                  <a:pt x="4568" y="381685"/>
                  <a:pt x="-4179" y="373398"/>
                  <a:pt x="2266" y="361428"/>
                </a:cubicBezTo>
                <a:cubicBezTo>
                  <a:pt x="8251" y="350839"/>
                  <a:pt x="19301" y="352681"/>
                  <a:pt x="28969" y="352681"/>
                </a:cubicBezTo>
                <a:cubicBezTo>
                  <a:pt x="80993" y="352681"/>
                  <a:pt x="133477" y="352681"/>
                  <a:pt x="185502" y="352681"/>
                </a:cubicBezTo>
                <a:cubicBezTo>
                  <a:pt x="211744" y="352681"/>
                  <a:pt x="217269" y="344394"/>
                  <a:pt x="208061" y="319993"/>
                </a:cubicBezTo>
                <a:cubicBezTo>
                  <a:pt x="171230" y="224692"/>
                  <a:pt x="134398" y="129391"/>
                  <a:pt x="97567" y="34551"/>
                </a:cubicBezTo>
                <a:cubicBezTo>
                  <a:pt x="86978" y="7388"/>
                  <a:pt x="91582" y="482"/>
                  <a:pt x="120587" y="482"/>
                </a:cubicBezTo>
                <a:cubicBezTo>
                  <a:pt x="160180" y="482"/>
                  <a:pt x="199313" y="482"/>
                  <a:pt x="238907" y="482"/>
                </a:cubicBezTo>
                <a:close/>
              </a:path>
            </a:pathLst>
          </a:custGeom>
          <a:solidFill>
            <a:schemeClr val="accent4">
              <a:lumMod val="20000"/>
              <a:lumOff val="80000"/>
            </a:schemeClr>
          </a:solidFill>
          <a:ln w="4596" cap="flat">
            <a:noFill/>
            <a:prstDash val="solid"/>
            <a:miter/>
          </a:ln>
        </p:spPr>
        <p:txBody>
          <a:bodyPr rtlCol="0" anchor="ctr"/>
          <a:lstStyle/>
          <a:p>
            <a:endParaRPr lang="en-US"/>
          </a:p>
        </p:txBody>
      </p:sp>
    </p:spTree>
    <p:extLst>
      <p:ext uri="{BB962C8B-B14F-4D97-AF65-F5344CB8AC3E}">
        <p14:creationId xmlns:p14="http://schemas.microsoft.com/office/powerpoint/2010/main" val="17795326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prstGeom prst="rect">
            <a:avLst/>
          </a:prstGeom>
        </p:spPr>
        <p:txBody>
          <a:bodyPr/>
          <a:lstStyle/>
          <a:p>
            <a:r>
              <a:rPr lang="en-US" dirty="0"/>
              <a:t>Infographic Style</a:t>
            </a:r>
          </a:p>
        </p:txBody>
      </p:sp>
      <p:grpSp>
        <p:nvGrpSpPr>
          <p:cNvPr id="3" name="그룹 3">
            <a:extLst>
              <a:ext uri="{FF2B5EF4-FFF2-40B4-BE49-F238E27FC236}">
                <a16:creationId xmlns:a16="http://schemas.microsoft.com/office/drawing/2014/main" id="{41ED1A68-4C2A-4983-A282-6CB5AE5807C7}"/>
              </a:ext>
            </a:extLst>
          </p:cNvPr>
          <p:cNvGrpSpPr/>
          <p:nvPr/>
        </p:nvGrpSpPr>
        <p:grpSpPr>
          <a:xfrm>
            <a:off x="977322" y="2054064"/>
            <a:ext cx="10258382" cy="3787938"/>
            <a:chOff x="977322" y="1968339"/>
            <a:chExt cx="10258382" cy="3787938"/>
          </a:xfrm>
        </p:grpSpPr>
        <p:grpSp>
          <p:nvGrpSpPr>
            <p:cNvPr id="4" name="Group 3">
              <a:extLst>
                <a:ext uri="{FF2B5EF4-FFF2-40B4-BE49-F238E27FC236}">
                  <a16:creationId xmlns:a16="http://schemas.microsoft.com/office/drawing/2014/main" id="{E50133DA-2833-42BB-B417-520ECEF14EF1}"/>
                </a:ext>
              </a:extLst>
            </p:cNvPr>
            <p:cNvGrpSpPr/>
            <p:nvPr/>
          </p:nvGrpSpPr>
          <p:grpSpPr>
            <a:xfrm>
              <a:off x="977322" y="1968339"/>
              <a:ext cx="5132957" cy="1028614"/>
              <a:chOff x="-546679" y="1968338"/>
              <a:chExt cx="5132957" cy="1028614"/>
            </a:xfrm>
            <a:solidFill>
              <a:schemeClr val="accent1"/>
            </a:solidFill>
          </p:grpSpPr>
          <p:sp>
            <p:nvSpPr>
              <p:cNvPr id="20" name="Block Arc 19">
                <a:extLst>
                  <a:ext uri="{FF2B5EF4-FFF2-40B4-BE49-F238E27FC236}">
                    <a16:creationId xmlns:a16="http://schemas.microsoft.com/office/drawing/2014/main" id="{E6F04D43-F06A-469C-A3CD-9E5349FEA478}"/>
                  </a:ext>
                </a:extLst>
              </p:cNvPr>
              <p:cNvSpPr/>
              <p:nvPr/>
            </p:nvSpPr>
            <p:spPr>
              <a:xfrm>
                <a:off x="-546679" y="1968338"/>
                <a:ext cx="1026000" cy="1026000"/>
              </a:xfrm>
              <a:prstGeom prst="blockArc">
                <a:avLst>
                  <a:gd name="adj1" fmla="val 5349198"/>
                  <a:gd name="adj2" fmla="val 16233715"/>
                  <a:gd name="adj3" fmla="val 1021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21" name="Rectangle 20">
                <a:extLst>
                  <a:ext uri="{FF2B5EF4-FFF2-40B4-BE49-F238E27FC236}">
                    <a16:creationId xmlns:a16="http://schemas.microsoft.com/office/drawing/2014/main" id="{074EEC14-418A-4F28-986B-42B5D65F4B2C}"/>
                  </a:ext>
                </a:extLst>
              </p:cNvPr>
              <p:cNvSpPr/>
              <p:nvPr/>
            </p:nvSpPr>
            <p:spPr>
              <a:xfrm>
                <a:off x="-93722" y="1968338"/>
                <a:ext cx="4680000" cy="10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2" name="Rectangle 21">
                <a:extLst>
                  <a:ext uri="{FF2B5EF4-FFF2-40B4-BE49-F238E27FC236}">
                    <a16:creationId xmlns:a16="http://schemas.microsoft.com/office/drawing/2014/main" id="{D55F30DA-5C81-42CE-9CC9-A94E07930427}"/>
                  </a:ext>
                </a:extLst>
              </p:cNvPr>
              <p:cNvSpPr/>
              <p:nvPr/>
            </p:nvSpPr>
            <p:spPr>
              <a:xfrm>
                <a:off x="-36573" y="2888952"/>
                <a:ext cx="3600000" cy="10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nvGrpSpPr>
            <p:cNvPr id="5" name="Group 4">
              <a:extLst>
                <a:ext uri="{FF2B5EF4-FFF2-40B4-BE49-F238E27FC236}">
                  <a16:creationId xmlns:a16="http://schemas.microsoft.com/office/drawing/2014/main" id="{E04226BD-DB82-46A6-B945-C70E8C2EF029}"/>
                </a:ext>
              </a:extLst>
            </p:cNvPr>
            <p:cNvGrpSpPr/>
            <p:nvPr/>
          </p:nvGrpSpPr>
          <p:grpSpPr>
            <a:xfrm>
              <a:off x="977322" y="3801539"/>
              <a:ext cx="4110106" cy="1028614"/>
              <a:chOff x="-546678" y="3785456"/>
              <a:chExt cx="4110106" cy="1028614"/>
            </a:xfrm>
            <a:solidFill>
              <a:schemeClr val="accent3"/>
            </a:solidFill>
          </p:grpSpPr>
          <p:sp>
            <p:nvSpPr>
              <p:cNvPr id="17" name="Block Arc 16">
                <a:extLst>
                  <a:ext uri="{FF2B5EF4-FFF2-40B4-BE49-F238E27FC236}">
                    <a16:creationId xmlns:a16="http://schemas.microsoft.com/office/drawing/2014/main" id="{C1887D4C-4B5D-4FB2-A5CB-9BB7CAD79998}"/>
                  </a:ext>
                </a:extLst>
              </p:cNvPr>
              <p:cNvSpPr/>
              <p:nvPr/>
            </p:nvSpPr>
            <p:spPr>
              <a:xfrm>
                <a:off x="-546678" y="3785456"/>
                <a:ext cx="1026000" cy="1026000"/>
              </a:xfrm>
              <a:prstGeom prst="blockArc">
                <a:avLst>
                  <a:gd name="adj1" fmla="val 5349198"/>
                  <a:gd name="adj2" fmla="val 16233715"/>
                  <a:gd name="adj3" fmla="val 1021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8" name="Rectangle 17">
                <a:extLst>
                  <a:ext uri="{FF2B5EF4-FFF2-40B4-BE49-F238E27FC236}">
                    <a16:creationId xmlns:a16="http://schemas.microsoft.com/office/drawing/2014/main" id="{44956047-3D6B-4CBF-B636-B8D0967F9CC5}"/>
                  </a:ext>
                </a:extLst>
              </p:cNvPr>
              <p:cNvSpPr/>
              <p:nvPr/>
            </p:nvSpPr>
            <p:spPr>
              <a:xfrm>
                <a:off x="-36572" y="3785456"/>
                <a:ext cx="3600000" cy="10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9" name="Rectangle 18">
                <a:extLst>
                  <a:ext uri="{FF2B5EF4-FFF2-40B4-BE49-F238E27FC236}">
                    <a16:creationId xmlns:a16="http://schemas.microsoft.com/office/drawing/2014/main" id="{AFAFE5F1-C89F-42E1-84BB-3A5EC4B4F745}"/>
                  </a:ext>
                </a:extLst>
              </p:cNvPr>
              <p:cNvSpPr/>
              <p:nvPr/>
            </p:nvSpPr>
            <p:spPr>
              <a:xfrm>
                <a:off x="-36572" y="4706070"/>
                <a:ext cx="3600000" cy="10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grpSp>
          <p:nvGrpSpPr>
            <p:cNvPr id="6" name="Group 5">
              <a:extLst>
                <a:ext uri="{FF2B5EF4-FFF2-40B4-BE49-F238E27FC236}">
                  <a16:creationId xmlns:a16="http://schemas.microsoft.com/office/drawing/2014/main" id="{0F784C8C-4771-4F30-AB59-99D88C82D1E5}"/>
                </a:ext>
              </a:extLst>
            </p:cNvPr>
            <p:cNvGrpSpPr/>
            <p:nvPr/>
          </p:nvGrpSpPr>
          <p:grpSpPr>
            <a:xfrm flipH="1">
              <a:off x="7131448" y="2884650"/>
              <a:ext cx="4104256" cy="1028903"/>
              <a:chOff x="-567704" y="3794692"/>
              <a:chExt cx="4104256" cy="1028903"/>
            </a:xfrm>
            <a:solidFill>
              <a:schemeClr val="accent2"/>
            </a:solidFill>
          </p:grpSpPr>
          <p:sp>
            <p:nvSpPr>
              <p:cNvPr id="14" name="Block Arc 13">
                <a:extLst>
                  <a:ext uri="{FF2B5EF4-FFF2-40B4-BE49-F238E27FC236}">
                    <a16:creationId xmlns:a16="http://schemas.microsoft.com/office/drawing/2014/main" id="{A5F7F9CF-5727-429C-9091-16E40BFDB5FF}"/>
                  </a:ext>
                </a:extLst>
              </p:cNvPr>
              <p:cNvSpPr/>
              <p:nvPr/>
            </p:nvSpPr>
            <p:spPr>
              <a:xfrm>
                <a:off x="-567704" y="3794692"/>
                <a:ext cx="1026000" cy="1026000"/>
              </a:xfrm>
              <a:prstGeom prst="blockArc">
                <a:avLst>
                  <a:gd name="adj1" fmla="val 5349198"/>
                  <a:gd name="adj2" fmla="val 16233715"/>
                  <a:gd name="adj3" fmla="val 1021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5" name="Rectangle 14">
                <a:extLst>
                  <a:ext uri="{FF2B5EF4-FFF2-40B4-BE49-F238E27FC236}">
                    <a16:creationId xmlns:a16="http://schemas.microsoft.com/office/drawing/2014/main" id="{2889AE57-3330-4DDF-B5EC-7A33E5F64D47}"/>
                  </a:ext>
                </a:extLst>
              </p:cNvPr>
              <p:cNvSpPr/>
              <p:nvPr/>
            </p:nvSpPr>
            <p:spPr>
              <a:xfrm>
                <a:off x="-76247" y="3794981"/>
                <a:ext cx="3600000" cy="10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6" name="Rectangle 15">
                <a:extLst>
                  <a:ext uri="{FF2B5EF4-FFF2-40B4-BE49-F238E27FC236}">
                    <a16:creationId xmlns:a16="http://schemas.microsoft.com/office/drawing/2014/main" id="{6696663F-9B84-4D29-9166-62F2C954DA9E}"/>
                  </a:ext>
                </a:extLst>
              </p:cNvPr>
              <p:cNvSpPr/>
              <p:nvPr/>
            </p:nvSpPr>
            <p:spPr>
              <a:xfrm>
                <a:off x="-63448" y="4715595"/>
                <a:ext cx="3600000" cy="10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nvGrpSpPr>
            <p:cNvPr id="7" name="Group 6">
              <a:extLst>
                <a:ext uri="{FF2B5EF4-FFF2-40B4-BE49-F238E27FC236}">
                  <a16:creationId xmlns:a16="http://schemas.microsoft.com/office/drawing/2014/main" id="{3DAA46F2-55E6-40C3-B51C-8F285772B4C4}"/>
                </a:ext>
              </a:extLst>
            </p:cNvPr>
            <p:cNvGrpSpPr/>
            <p:nvPr/>
          </p:nvGrpSpPr>
          <p:grpSpPr>
            <a:xfrm flipH="1">
              <a:off x="6076128" y="4727663"/>
              <a:ext cx="5159576" cy="1028614"/>
              <a:chOff x="-555823" y="3785456"/>
              <a:chExt cx="5159576" cy="1028614"/>
            </a:xfrm>
            <a:solidFill>
              <a:schemeClr val="accent4"/>
            </a:solidFill>
          </p:grpSpPr>
          <p:sp>
            <p:nvSpPr>
              <p:cNvPr id="11" name="Block Arc 10">
                <a:extLst>
                  <a:ext uri="{FF2B5EF4-FFF2-40B4-BE49-F238E27FC236}">
                    <a16:creationId xmlns:a16="http://schemas.microsoft.com/office/drawing/2014/main" id="{CCF73803-ADD7-4E91-AC1C-C48CAD978078}"/>
                  </a:ext>
                </a:extLst>
              </p:cNvPr>
              <p:cNvSpPr/>
              <p:nvPr/>
            </p:nvSpPr>
            <p:spPr>
              <a:xfrm>
                <a:off x="-555823" y="3785456"/>
                <a:ext cx="1026000" cy="1026000"/>
              </a:xfrm>
              <a:prstGeom prst="blockArc">
                <a:avLst>
                  <a:gd name="adj1" fmla="val 5349198"/>
                  <a:gd name="adj2" fmla="val 16233715"/>
                  <a:gd name="adj3" fmla="val 1021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12" name="Rectangle 11">
                <a:extLst>
                  <a:ext uri="{FF2B5EF4-FFF2-40B4-BE49-F238E27FC236}">
                    <a16:creationId xmlns:a16="http://schemas.microsoft.com/office/drawing/2014/main" id="{5FC1EBEE-B99C-4658-9035-B510C45BE5D2}"/>
                  </a:ext>
                </a:extLst>
              </p:cNvPr>
              <p:cNvSpPr/>
              <p:nvPr/>
            </p:nvSpPr>
            <p:spPr>
              <a:xfrm>
                <a:off x="-76247" y="3785456"/>
                <a:ext cx="3600000" cy="10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3" name="Rectangle 12">
                <a:extLst>
                  <a:ext uri="{FF2B5EF4-FFF2-40B4-BE49-F238E27FC236}">
                    <a16:creationId xmlns:a16="http://schemas.microsoft.com/office/drawing/2014/main" id="{D6CD0D87-305B-41BB-A5DD-500D7170793D}"/>
                  </a:ext>
                </a:extLst>
              </p:cNvPr>
              <p:cNvSpPr/>
              <p:nvPr/>
            </p:nvSpPr>
            <p:spPr>
              <a:xfrm>
                <a:off x="-112247" y="4706070"/>
                <a:ext cx="4716000" cy="10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8" name="Rectangle 7">
              <a:extLst>
                <a:ext uri="{FF2B5EF4-FFF2-40B4-BE49-F238E27FC236}">
                  <a16:creationId xmlns:a16="http://schemas.microsoft.com/office/drawing/2014/main" id="{A71F6740-BD08-49D6-95DC-948E4264A002}"/>
                </a:ext>
              </a:extLst>
            </p:cNvPr>
            <p:cNvSpPr/>
            <p:nvPr/>
          </p:nvSpPr>
          <p:spPr>
            <a:xfrm>
              <a:off x="5001022" y="2672976"/>
              <a:ext cx="2160240" cy="5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 name="Rectangle 8">
              <a:extLst>
                <a:ext uri="{FF2B5EF4-FFF2-40B4-BE49-F238E27FC236}">
                  <a16:creationId xmlns:a16="http://schemas.microsoft.com/office/drawing/2014/main" id="{94D2AD2F-9C3B-4D6F-9E12-10636CC4121F}"/>
                </a:ext>
              </a:extLst>
            </p:cNvPr>
            <p:cNvSpPr/>
            <p:nvPr/>
          </p:nvSpPr>
          <p:spPr>
            <a:xfrm>
              <a:off x="5001022" y="3591048"/>
              <a:ext cx="2160240" cy="54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 name="Rectangle 9">
              <a:extLst>
                <a:ext uri="{FF2B5EF4-FFF2-40B4-BE49-F238E27FC236}">
                  <a16:creationId xmlns:a16="http://schemas.microsoft.com/office/drawing/2014/main" id="{1DC96FC2-85F3-4EF2-B2BD-F44FC4439289}"/>
                </a:ext>
              </a:extLst>
            </p:cNvPr>
            <p:cNvSpPr/>
            <p:nvPr/>
          </p:nvSpPr>
          <p:spPr>
            <a:xfrm>
              <a:off x="5001022" y="4509120"/>
              <a:ext cx="2160240" cy="54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23" name="Oval 22">
            <a:extLst>
              <a:ext uri="{FF2B5EF4-FFF2-40B4-BE49-F238E27FC236}">
                <a16:creationId xmlns:a16="http://schemas.microsoft.com/office/drawing/2014/main" id="{F3EA7E0F-67AD-4E73-9E74-65D914848F35}"/>
              </a:ext>
            </a:extLst>
          </p:cNvPr>
          <p:cNvSpPr/>
          <p:nvPr/>
        </p:nvSpPr>
        <p:spPr>
          <a:xfrm>
            <a:off x="6133850" y="1835986"/>
            <a:ext cx="532746" cy="532746"/>
          </a:xfrm>
          <a:prstGeom prst="ellipse">
            <a:avLst/>
          </a:prstGeom>
          <a:noFill/>
          <a:ln w="889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4" name="Oval 23">
            <a:extLst>
              <a:ext uri="{FF2B5EF4-FFF2-40B4-BE49-F238E27FC236}">
                <a16:creationId xmlns:a16="http://schemas.microsoft.com/office/drawing/2014/main" id="{CDF463D3-67A3-4A42-89E8-8191EB43D940}"/>
              </a:ext>
            </a:extLst>
          </p:cNvPr>
          <p:cNvSpPr/>
          <p:nvPr/>
        </p:nvSpPr>
        <p:spPr>
          <a:xfrm>
            <a:off x="5557158" y="5512104"/>
            <a:ext cx="532746" cy="532746"/>
          </a:xfrm>
          <a:prstGeom prst="ellipse">
            <a:avLst/>
          </a:prstGeom>
          <a:noFill/>
          <a:ln w="889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5" name="Left Arrow 9215">
            <a:extLst>
              <a:ext uri="{FF2B5EF4-FFF2-40B4-BE49-F238E27FC236}">
                <a16:creationId xmlns:a16="http://schemas.microsoft.com/office/drawing/2014/main" id="{DA929447-89F6-422C-8248-0C428F0681C5}"/>
              </a:ext>
            </a:extLst>
          </p:cNvPr>
          <p:cNvSpPr/>
          <p:nvPr/>
        </p:nvSpPr>
        <p:spPr>
          <a:xfrm>
            <a:off x="6292211" y="1981200"/>
            <a:ext cx="216024" cy="242316"/>
          </a:xfrm>
          <a:prstGeom prst="lef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6" name="Left Arrow 43">
            <a:extLst>
              <a:ext uri="{FF2B5EF4-FFF2-40B4-BE49-F238E27FC236}">
                <a16:creationId xmlns:a16="http://schemas.microsoft.com/office/drawing/2014/main" id="{A22B69BB-1005-40D9-8B93-BFCA1F89D22E}"/>
              </a:ext>
            </a:extLst>
          </p:cNvPr>
          <p:cNvSpPr/>
          <p:nvPr/>
        </p:nvSpPr>
        <p:spPr>
          <a:xfrm>
            <a:off x="5715519" y="5657318"/>
            <a:ext cx="216024" cy="242316"/>
          </a:xfrm>
          <a:prstGeom prst="lef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7" name="TextBox 26">
            <a:extLst>
              <a:ext uri="{FF2B5EF4-FFF2-40B4-BE49-F238E27FC236}">
                <a16:creationId xmlns:a16="http://schemas.microsoft.com/office/drawing/2014/main" id="{7AE807A2-CB17-414A-BF84-C43721194CCB}"/>
              </a:ext>
            </a:extLst>
          </p:cNvPr>
          <p:cNvSpPr txBox="1"/>
          <p:nvPr/>
        </p:nvSpPr>
        <p:spPr>
          <a:xfrm>
            <a:off x="5225808" y="2864814"/>
            <a:ext cx="1728192" cy="307777"/>
          </a:xfrm>
          <a:prstGeom prst="rect">
            <a:avLst/>
          </a:prstGeom>
          <a:noFill/>
        </p:spPr>
        <p:txBody>
          <a:bodyPr wrap="square" rtlCol="0" anchor="ctr">
            <a:spAutoFit/>
          </a:bodyPr>
          <a:lstStyle/>
          <a:p>
            <a:pPr algn="ctr"/>
            <a:r>
              <a:rPr lang="en-US" altLang="ko-KR" sz="1400" b="1" dirty="0">
                <a:solidFill>
                  <a:schemeClr val="bg1"/>
                </a:solidFill>
                <a:cs typeface="Arial" pitchFamily="34" charset="0"/>
              </a:rPr>
              <a:t>Content  Here</a:t>
            </a:r>
            <a:endParaRPr lang="ko-KR" altLang="en-US" sz="1400" b="1" dirty="0">
              <a:solidFill>
                <a:schemeClr val="bg1"/>
              </a:solidFill>
              <a:cs typeface="Arial" pitchFamily="34" charset="0"/>
            </a:endParaRPr>
          </a:p>
        </p:txBody>
      </p:sp>
      <p:sp>
        <p:nvSpPr>
          <p:cNvPr id="28" name="TextBox 27">
            <a:extLst>
              <a:ext uri="{FF2B5EF4-FFF2-40B4-BE49-F238E27FC236}">
                <a16:creationId xmlns:a16="http://schemas.microsoft.com/office/drawing/2014/main" id="{81F65969-1118-4CEE-BB23-E6552ED6EA51}"/>
              </a:ext>
            </a:extLst>
          </p:cNvPr>
          <p:cNvSpPr txBox="1"/>
          <p:nvPr/>
        </p:nvSpPr>
        <p:spPr>
          <a:xfrm>
            <a:off x="5225808" y="3800915"/>
            <a:ext cx="1728192" cy="307777"/>
          </a:xfrm>
          <a:prstGeom prst="rect">
            <a:avLst/>
          </a:prstGeom>
          <a:noFill/>
        </p:spPr>
        <p:txBody>
          <a:bodyPr wrap="square" rtlCol="0" anchor="ctr">
            <a:spAutoFit/>
          </a:bodyPr>
          <a:lstStyle/>
          <a:p>
            <a:pPr algn="ctr"/>
            <a:r>
              <a:rPr lang="en-US" altLang="ko-KR" sz="1400" b="1" dirty="0">
                <a:solidFill>
                  <a:schemeClr val="bg1"/>
                </a:solidFill>
                <a:cs typeface="Arial" pitchFamily="34" charset="0"/>
              </a:rPr>
              <a:t>Content  Here</a:t>
            </a:r>
            <a:endParaRPr lang="ko-KR" altLang="en-US" sz="1400" b="1" dirty="0">
              <a:solidFill>
                <a:schemeClr val="bg1"/>
              </a:solidFill>
              <a:cs typeface="Arial" pitchFamily="34" charset="0"/>
            </a:endParaRPr>
          </a:p>
        </p:txBody>
      </p:sp>
      <p:sp>
        <p:nvSpPr>
          <p:cNvPr id="29" name="TextBox 28">
            <a:extLst>
              <a:ext uri="{FF2B5EF4-FFF2-40B4-BE49-F238E27FC236}">
                <a16:creationId xmlns:a16="http://schemas.microsoft.com/office/drawing/2014/main" id="{C17FD17F-4CA6-4D0D-B126-7D57025C2E35}"/>
              </a:ext>
            </a:extLst>
          </p:cNvPr>
          <p:cNvSpPr txBox="1"/>
          <p:nvPr/>
        </p:nvSpPr>
        <p:spPr>
          <a:xfrm>
            <a:off x="5225808" y="4737016"/>
            <a:ext cx="1728192" cy="307777"/>
          </a:xfrm>
          <a:prstGeom prst="rect">
            <a:avLst/>
          </a:prstGeom>
          <a:noFill/>
        </p:spPr>
        <p:txBody>
          <a:bodyPr wrap="square" rtlCol="0" anchor="ctr">
            <a:spAutoFit/>
          </a:bodyPr>
          <a:lstStyle/>
          <a:p>
            <a:pPr algn="ctr"/>
            <a:r>
              <a:rPr lang="en-US" altLang="ko-KR" sz="1400" b="1" dirty="0">
                <a:solidFill>
                  <a:schemeClr val="bg1"/>
                </a:solidFill>
                <a:cs typeface="Arial" pitchFamily="34" charset="0"/>
              </a:rPr>
              <a:t>Content  Here</a:t>
            </a:r>
            <a:endParaRPr lang="ko-KR" altLang="en-US" sz="1400" b="1" dirty="0">
              <a:solidFill>
                <a:schemeClr val="bg1"/>
              </a:solidFill>
              <a:cs typeface="Arial" pitchFamily="34" charset="0"/>
            </a:endParaRPr>
          </a:p>
        </p:txBody>
      </p:sp>
      <p:grpSp>
        <p:nvGrpSpPr>
          <p:cNvPr id="30" name="Group 29">
            <a:extLst>
              <a:ext uri="{FF2B5EF4-FFF2-40B4-BE49-F238E27FC236}">
                <a16:creationId xmlns:a16="http://schemas.microsoft.com/office/drawing/2014/main" id="{5EB57903-4891-4D2F-AE16-F2E998355584}"/>
              </a:ext>
            </a:extLst>
          </p:cNvPr>
          <p:cNvGrpSpPr/>
          <p:nvPr/>
        </p:nvGrpSpPr>
        <p:grpSpPr>
          <a:xfrm>
            <a:off x="1596058" y="2171207"/>
            <a:ext cx="3246603" cy="738664"/>
            <a:chOff x="2551705" y="4283314"/>
            <a:chExt cx="2357003" cy="738664"/>
          </a:xfrm>
        </p:grpSpPr>
        <p:sp>
          <p:nvSpPr>
            <p:cNvPr id="31" name="TextBox 30">
              <a:extLst>
                <a:ext uri="{FF2B5EF4-FFF2-40B4-BE49-F238E27FC236}">
                  <a16:creationId xmlns:a16="http://schemas.microsoft.com/office/drawing/2014/main" id="{19B1FC49-8ECE-48E9-A996-B190A839308E}"/>
                </a:ext>
              </a:extLst>
            </p:cNvPr>
            <p:cNvSpPr txBox="1"/>
            <p:nvPr/>
          </p:nvSpPr>
          <p:spPr>
            <a:xfrm>
              <a:off x="2551706" y="4560313"/>
              <a:ext cx="2357002" cy="461665"/>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Get a modern PowerPoint  Presentation that is beautifully designed.</a:t>
              </a:r>
              <a:endParaRPr lang="ko-KR" altLang="en-US" sz="1200" dirty="0">
                <a:solidFill>
                  <a:schemeClr val="tx1">
                    <a:lumMod val="75000"/>
                    <a:lumOff val="25000"/>
                  </a:schemeClr>
                </a:solidFill>
                <a:cs typeface="Arial" pitchFamily="34" charset="0"/>
              </a:endParaRPr>
            </a:p>
          </p:txBody>
        </p:sp>
        <p:sp>
          <p:nvSpPr>
            <p:cNvPr id="32" name="TextBox 31">
              <a:extLst>
                <a:ext uri="{FF2B5EF4-FFF2-40B4-BE49-F238E27FC236}">
                  <a16:creationId xmlns:a16="http://schemas.microsoft.com/office/drawing/2014/main" id="{23BF1312-9143-49EA-8105-62CE758D2DC6}"/>
                </a:ext>
              </a:extLst>
            </p:cNvPr>
            <p:cNvSpPr txBox="1"/>
            <p:nvPr/>
          </p:nvSpPr>
          <p:spPr>
            <a:xfrm>
              <a:off x="2551705" y="4283314"/>
              <a:ext cx="2336966" cy="276999"/>
            </a:xfrm>
            <a:prstGeom prst="rect">
              <a:avLst/>
            </a:prstGeom>
            <a:noFill/>
          </p:spPr>
          <p:txBody>
            <a:bodyPr wrap="square" rtlCol="0">
              <a:spAutoFit/>
            </a:bodyPr>
            <a:lstStyle/>
            <a:p>
              <a:r>
                <a:rPr lang="en-US" altLang="ko-KR" sz="1200" b="1" dirty="0">
                  <a:solidFill>
                    <a:schemeClr val="accent1"/>
                  </a:solidFill>
                  <a:cs typeface="Arial" pitchFamily="34" charset="0"/>
                </a:rPr>
                <a:t>Your Text Here</a:t>
              </a:r>
              <a:endParaRPr lang="ko-KR" altLang="en-US" sz="1200" b="1" dirty="0">
                <a:solidFill>
                  <a:schemeClr val="accent1"/>
                </a:solidFill>
                <a:cs typeface="Arial" pitchFamily="34" charset="0"/>
              </a:endParaRPr>
            </a:p>
          </p:txBody>
        </p:sp>
      </p:grpSp>
      <p:grpSp>
        <p:nvGrpSpPr>
          <p:cNvPr id="33" name="Group 32">
            <a:extLst>
              <a:ext uri="{FF2B5EF4-FFF2-40B4-BE49-F238E27FC236}">
                <a16:creationId xmlns:a16="http://schemas.microsoft.com/office/drawing/2014/main" id="{FE251F3D-2DDF-4FAB-9F7F-4A8A57D490C4}"/>
              </a:ext>
            </a:extLst>
          </p:cNvPr>
          <p:cNvGrpSpPr/>
          <p:nvPr/>
        </p:nvGrpSpPr>
        <p:grpSpPr>
          <a:xfrm>
            <a:off x="1596058" y="4061396"/>
            <a:ext cx="3284831" cy="738664"/>
            <a:chOff x="2551705" y="4283314"/>
            <a:chExt cx="2357003" cy="738664"/>
          </a:xfrm>
        </p:grpSpPr>
        <p:sp>
          <p:nvSpPr>
            <p:cNvPr id="34" name="TextBox 33">
              <a:extLst>
                <a:ext uri="{FF2B5EF4-FFF2-40B4-BE49-F238E27FC236}">
                  <a16:creationId xmlns:a16="http://schemas.microsoft.com/office/drawing/2014/main" id="{252ECEFC-57A3-4AEA-9B7A-ED97CED6085C}"/>
                </a:ext>
              </a:extLst>
            </p:cNvPr>
            <p:cNvSpPr txBox="1"/>
            <p:nvPr/>
          </p:nvSpPr>
          <p:spPr>
            <a:xfrm>
              <a:off x="2551707" y="4560313"/>
              <a:ext cx="2357001" cy="461665"/>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Get a modern PowerPoint  Presentation that is beautifully designed.</a:t>
              </a:r>
              <a:endParaRPr lang="ko-KR" altLang="en-US" sz="1200" dirty="0">
                <a:solidFill>
                  <a:schemeClr val="tx1">
                    <a:lumMod val="75000"/>
                    <a:lumOff val="25000"/>
                  </a:schemeClr>
                </a:solidFill>
                <a:cs typeface="Arial" pitchFamily="34" charset="0"/>
              </a:endParaRPr>
            </a:p>
          </p:txBody>
        </p:sp>
        <p:sp>
          <p:nvSpPr>
            <p:cNvPr id="35" name="TextBox 34">
              <a:extLst>
                <a:ext uri="{FF2B5EF4-FFF2-40B4-BE49-F238E27FC236}">
                  <a16:creationId xmlns:a16="http://schemas.microsoft.com/office/drawing/2014/main" id="{301E282C-66C7-4A21-9BD6-0B97732273B2}"/>
                </a:ext>
              </a:extLst>
            </p:cNvPr>
            <p:cNvSpPr txBox="1"/>
            <p:nvPr/>
          </p:nvSpPr>
          <p:spPr>
            <a:xfrm>
              <a:off x="2551705" y="4283314"/>
              <a:ext cx="2336966" cy="276999"/>
            </a:xfrm>
            <a:prstGeom prst="rect">
              <a:avLst/>
            </a:prstGeom>
            <a:noFill/>
          </p:spPr>
          <p:txBody>
            <a:bodyPr wrap="square" rtlCol="0">
              <a:spAutoFit/>
            </a:bodyPr>
            <a:lstStyle/>
            <a:p>
              <a:r>
                <a:rPr lang="en-US" altLang="ko-KR" sz="1200" b="1" dirty="0">
                  <a:solidFill>
                    <a:schemeClr val="accent3"/>
                  </a:solidFill>
                  <a:cs typeface="Arial" pitchFamily="34" charset="0"/>
                </a:rPr>
                <a:t>Your Text Here</a:t>
              </a:r>
              <a:endParaRPr lang="ko-KR" altLang="en-US" sz="1200" b="1" dirty="0">
                <a:solidFill>
                  <a:schemeClr val="accent3"/>
                </a:solidFill>
                <a:cs typeface="Arial" pitchFamily="34" charset="0"/>
              </a:endParaRPr>
            </a:p>
          </p:txBody>
        </p:sp>
      </p:grpSp>
      <p:grpSp>
        <p:nvGrpSpPr>
          <p:cNvPr id="36" name="Group 35">
            <a:extLst>
              <a:ext uri="{FF2B5EF4-FFF2-40B4-BE49-F238E27FC236}">
                <a16:creationId xmlns:a16="http://schemas.microsoft.com/office/drawing/2014/main" id="{FE123982-0235-451E-93C9-2C898F67164A}"/>
              </a:ext>
            </a:extLst>
          </p:cNvPr>
          <p:cNvGrpSpPr/>
          <p:nvPr/>
        </p:nvGrpSpPr>
        <p:grpSpPr>
          <a:xfrm>
            <a:off x="7372498" y="3138066"/>
            <a:ext cx="3279283" cy="738664"/>
            <a:chOff x="2551705" y="4283314"/>
            <a:chExt cx="2357003" cy="738664"/>
          </a:xfrm>
        </p:grpSpPr>
        <p:sp>
          <p:nvSpPr>
            <p:cNvPr id="37" name="TextBox 36">
              <a:extLst>
                <a:ext uri="{FF2B5EF4-FFF2-40B4-BE49-F238E27FC236}">
                  <a16:creationId xmlns:a16="http://schemas.microsoft.com/office/drawing/2014/main" id="{B8D0236F-A1FB-4324-87BD-CC919B6105BA}"/>
                </a:ext>
              </a:extLst>
            </p:cNvPr>
            <p:cNvSpPr txBox="1"/>
            <p:nvPr/>
          </p:nvSpPr>
          <p:spPr>
            <a:xfrm>
              <a:off x="2551706" y="4560313"/>
              <a:ext cx="2357002" cy="461665"/>
            </a:xfrm>
            <a:prstGeom prst="rect">
              <a:avLst/>
            </a:prstGeom>
            <a:noFill/>
          </p:spPr>
          <p:txBody>
            <a:bodyPr wrap="square" rtlCol="0">
              <a:spAutoFit/>
            </a:bodyPr>
            <a:lstStyle/>
            <a:p>
              <a:pPr algn="r"/>
              <a:r>
                <a:rPr lang="en-US" altLang="ko-KR" sz="1200" dirty="0">
                  <a:solidFill>
                    <a:schemeClr val="tx1">
                      <a:lumMod val="75000"/>
                      <a:lumOff val="25000"/>
                    </a:schemeClr>
                  </a:solidFill>
                  <a:cs typeface="Arial" pitchFamily="34" charset="0"/>
                </a:rPr>
                <a:t>Get a modern PowerPoint  Presentation that is beautifully designed.</a:t>
              </a:r>
              <a:endParaRPr lang="ko-KR" altLang="en-US" sz="1200" dirty="0">
                <a:solidFill>
                  <a:schemeClr val="tx1">
                    <a:lumMod val="75000"/>
                    <a:lumOff val="25000"/>
                  </a:schemeClr>
                </a:solidFill>
                <a:cs typeface="Arial" pitchFamily="34" charset="0"/>
              </a:endParaRPr>
            </a:p>
          </p:txBody>
        </p:sp>
        <p:sp>
          <p:nvSpPr>
            <p:cNvPr id="38" name="TextBox 37">
              <a:extLst>
                <a:ext uri="{FF2B5EF4-FFF2-40B4-BE49-F238E27FC236}">
                  <a16:creationId xmlns:a16="http://schemas.microsoft.com/office/drawing/2014/main" id="{425C34DC-68A0-4636-B59F-8AA15CE9DBDD}"/>
                </a:ext>
              </a:extLst>
            </p:cNvPr>
            <p:cNvSpPr txBox="1"/>
            <p:nvPr/>
          </p:nvSpPr>
          <p:spPr>
            <a:xfrm>
              <a:off x="2551705" y="4283314"/>
              <a:ext cx="2336966" cy="276999"/>
            </a:xfrm>
            <a:prstGeom prst="rect">
              <a:avLst/>
            </a:prstGeom>
            <a:noFill/>
          </p:spPr>
          <p:txBody>
            <a:bodyPr wrap="square" rtlCol="0">
              <a:spAutoFit/>
            </a:bodyPr>
            <a:lstStyle/>
            <a:p>
              <a:pPr algn="r"/>
              <a:r>
                <a:rPr lang="en-US" altLang="ko-KR" sz="1200" b="1" dirty="0">
                  <a:solidFill>
                    <a:schemeClr val="accent2"/>
                  </a:solidFill>
                  <a:cs typeface="Arial" pitchFamily="34" charset="0"/>
                </a:rPr>
                <a:t>Your Text Here</a:t>
              </a:r>
              <a:endParaRPr lang="ko-KR" altLang="en-US" sz="1200" b="1" dirty="0">
                <a:solidFill>
                  <a:schemeClr val="accent2"/>
                </a:solidFill>
                <a:cs typeface="Arial" pitchFamily="34" charset="0"/>
              </a:endParaRPr>
            </a:p>
          </p:txBody>
        </p:sp>
      </p:grpSp>
      <p:grpSp>
        <p:nvGrpSpPr>
          <p:cNvPr id="39" name="Group 38">
            <a:extLst>
              <a:ext uri="{FF2B5EF4-FFF2-40B4-BE49-F238E27FC236}">
                <a16:creationId xmlns:a16="http://schemas.microsoft.com/office/drawing/2014/main" id="{1198A13A-F2EC-4191-9F45-0C1622E0BD35}"/>
              </a:ext>
            </a:extLst>
          </p:cNvPr>
          <p:cNvGrpSpPr/>
          <p:nvPr/>
        </p:nvGrpSpPr>
        <p:grpSpPr>
          <a:xfrm>
            <a:off x="7334826" y="4978142"/>
            <a:ext cx="3316954" cy="738664"/>
            <a:chOff x="2551705" y="4283314"/>
            <a:chExt cx="2357003" cy="738664"/>
          </a:xfrm>
        </p:grpSpPr>
        <p:sp>
          <p:nvSpPr>
            <p:cNvPr id="40" name="TextBox 39">
              <a:extLst>
                <a:ext uri="{FF2B5EF4-FFF2-40B4-BE49-F238E27FC236}">
                  <a16:creationId xmlns:a16="http://schemas.microsoft.com/office/drawing/2014/main" id="{6BECB096-7EE7-441D-9D22-2B723EB44D05}"/>
                </a:ext>
              </a:extLst>
            </p:cNvPr>
            <p:cNvSpPr txBox="1"/>
            <p:nvPr/>
          </p:nvSpPr>
          <p:spPr>
            <a:xfrm>
              <a:off x="2551707" y="4560313"/>
              <a:ext cx="2357001" cy="461665"/>
            </a:xfrm>
            <a:prstGeom prst="rect">
              <a:avLst/>
            </a:prstGeom>
            <a:noFill/>
          </p:spPr>
          <p:txBody>
            <a:bodyPr wrap="square" rtlCol="0">
              <a:spAutoFit/>
            </a:bodyPr>
            <a:lstStyle/>
            <a:p>
              <a:pPr algn="r"/>
              <a:r>
                <a:rPr lang="en-US" altLang="ko-KR" sz="1200" dirty="0">
                  <a:solidFill>
                    <a:schemeClr val="tx1">
                      <a:lumMod val="75000"/>
                      <a:lumOff val="25000"/>
                    </a:schemeClr>
                  </a:solidFill>
                  <a:cs typeface="Arial" pitchFamily="34" charset="0"/>
                </a:rPr>
                <a:t>Get a modern PowerPoint  Presentation that is beautifully designed.</a:t>
              </a:r>
              <a:endParaRPr lang="ko-KR" altLang="en-US" sz="1200" dirty="0">
                <a:solidFill>
                  <a:schemeClr val="tx1">
                    <a:lumMod val="75000"/>
                    <a:lumOff val="25000"/>
                  </a:schemeClr>
                </a:solidFill>
                <a:cs typeface="Arial" pitchFamily="34" charset="0"/>
              </a:endParaRPr>
            </a:p>
          </p:txBody>
        </p:sp>
        <p:sp>
          <p:nvSpPr>
            <p:cNvPr id="41" name="TextBox 40">
              <a:extLst>
                <a:ext uri="{FF2B5EF4-FFF2-40B4-BE49-F238E27FC236}">
                  <a16:creationId xmlns:a16="http://schemas.microsoft.com/office/drawing/2014/main" id="{75F0D63E-2299-4066-B3C4-63B893C6F3AF}"/>
                </a:ext>
              </a:extLst>
            </p:cNvPr>
            <p:cNvSpPr txBox="1"/>
            <p:nvPr/>
          </p:nvSpPr>
          <p:spPr>
            <a:xfrm>
              <a:off x="2551705" y="4283314"/>
              <a:ext cx="2336966" cy="276999"/>
            </a:xfrm>
            <a:prstGeom prst="rect">
              <a:avLst/>
            </a:prstGeom>
            <a:noFill/>
          </p:spPr>
          <p:txBody>
            <a:bodyPr wrap="square" rtlCol="0">
              <a:spAutoFit/>
            </a:bodyPr>
            <a:lstStyle/>
            <a:p>
              <a:pPr algn="r"/>
              <a:r>
                <a:rPr lang="en-US" altLang="ko-KR" sz="1200" b="1" dirty="0">
                  <a:solidFill>
                    <a:schemeClr val="accent4"/>
                  </a:solidFill>
                  <a:cs typeface="Arial" pitchFamily="34" charset="0"/>
                </a:rPr>
                <a:t>Your Text Here</a:t>
              </a:r>
              <a:endParaRPr lang="ko-KR" altLang="en-US" sz="1200" b="1" dirty="0">
                <a:solidFill>
                  <a:schemeClr val="accent4"/>
                </a:solidFill>
                <a:cs typeface="Arial" pitchFamily="34" charset="0"/>
              </a:endParaRPr>
            </a:p>
          </p:txBody>
        </p:sp>
      </p:grpSp>
      <p:grpSp>
        <p:nvGrpSpPr>
          <p:cNvPr id="42" name="Group 41">
            <a:extLst>
              <a:ext uri="{FF2B5EF4-FFF2-40B4-BE49-F238E27FC236}">
                <a16:creationId xmlns:a16="http://schemas.microsoft.com/office/drawing/2014/main" id="{99F69221-868A-455F-B104-4C37B3D8098E}"/>
              </a:ext>
            </a:extLst>
          </p:cNvPr>
          <p:cNvGrpSpPr/>
          <p:nvPr/>
        </p:nvGrpSpPr>
        <p:grpSpPr>
          <a:xfrm>
            <a:off x="2449013" y="5418754"/>
            <a:ext cx="2945195" cy="719450"/>
            <a:chOff x="395534" y="3737445"/>
            <a:chExt cx="3972999" cy="719450"/>
          </a:xfrm>
        </p:grpSpPr>
        <p:sp>
          <p:nvSpPr>
            <p:cNvPr id="43" name="TextBox 42">
              <a:extLst>
                <a:ext uri="{FF2B5EF4-FFF2-40B4-BE49-F238E27FC236}">
                  <a16:creationId xmlns:a16="http://schemas.microsoft.com/office/drawing/2014/main" id="{1DD61686-556C-4C62-A42A-E2CC0EB407FD}"/>
                </a:ext>
              </a:extLst>
            </p:cNvPr>
            <p:cNvSpPr txBox="1"/>
            <p:nvPr/>
          </p:nvSpPr>
          <p:spPr>
            <a:xfrm>
              <a:off x="395534" y="3737445"/>
              <a:ext cx="3972999" cy="276999"/>
            </a:xfrm>
            <a:prstGeom prst="rect">
              <a:avLst/>
            </a:prstGeom>
            <a:noFill/>
          </p:spPr>
          <p:txBody>
            <a:bodyPr wrap="square" rtlCol="0" anchor="ctr">
              <a:spAutoFit/>
            </a:bodyPr>
            <a:lstStyle/>
            <a:p>
              <a:pPr algn="r"/>
              <a:r>
                <a:rPr lang="en-US" altLang="ko-KR" sz="1200" b="1" dirty="0">
                  <a:solidFill>
                    <a:schemeClr val="accent4"/>
                  </a:solidFill>
                  <a:cs typeface="Arial" pitchFamily="34" charset="0"/>
                </a:rPr>
                <a:t>Content  Here</a:t>
              </a:r>
              <a:endParaRPr lang="ko-KR" altLang="en-US" sz="1200" b="1" dirty="0">
                <a:solidFill>
                  <a:schemeClr val="accent4"/>
                </a:solidFill>
                <a:cs typeface="Arial" pitchFamily="34" charset="0"/>
              </a:endParaRPr>
            </a:p>
          </p:txBody>
        </p:sp>
        <p:sp>
          <p:nvSpPr>
            <p:cNvPr id="44" name="TextBox 43">
              <a:extLst>
                <a:ext uri="{FF2B5EF4-FFF2-40B4-BE49-F238E27FC236}">
                  <a16:creationId xmlns:a16="http://schemas.microsoft.com/office/drawing/2014/main" id="{D0EDDF27-89B7-4829-8791-8ABE27B4779A}"/>
                </a:ext>
              </a:extLst>
            </p:cNvPr>
            <p:cNvSpPr txBox="1"/>
            <p:nvPr/>
          </p:nvSpPr>
          <p:spPr>
            <a:xfrm>
              <a:off x="395537" y="3995230"/>
              <a:ext cx="3972996" cy="461665"/>
            </a:xfrm>
            <a:prstGeom prst="rect">
              <a:avLst/>
            </a:prstGeom>
            <a:noFill/>
          </p:spPr>
          <p:txBody>
            <a:bodyPr wrap="square" rtlCol="0">
              <a:spAutoFit/>
            </a:bodyPr>
            <a:lstStyle/>
            <a:p>
              <a:pPr algn="r"/>
              <a:r>
                <a:rPr lang="en-US" altLang="ko-KR" sz="1200" dirty="0">
                  <a:solidFill>
                    <a:schemeClr val="tx1">
                      <a:lumMod val="75000"/>
                      <a:lumOff val="25000"/>
                    </a:schemeClr>
                  </a:solidFill>
                  <a:cs typeface="Arial" pitchFamily="34" charset="0"/>
                </a:rPr>
                <a:t>Get a modern PowerPoint  Presentation that is beautifully designed. </a:t>
              </a:r>
            </a:p>
          </p:txBody>
        </p:sp>
      </p:grpSp>
      <p:grpSp>
        <p:nvGrpSpPr>
          <p:cNvPr id="45" name="Group 44">
            <a:extLst>
              <a:ext uri="{FF2B5EF4-FFF2-40B4-BE49-F238E27FC236}">
                <a16:creationId xmlns:a16="http://schemas.microsoft.com/office/drawing/2014/main" id="{F2D1BCA6-BF9D-4379-A47B-12552D1A8B64}"/>
              </a:ext>
            </a:extLst>
          </p:cNvPr>
          <p:cNvGrpSpPr/>
          <p:nvPr/>
        </p:nvGrpSpPr>
        <p:grpSpPr>
          <a:xfrm>
            <a:off x="6958128" y="1736860"/>
            <a:ext cx="2952000" cy="719450"/>
            <a:chOff x="395534" y="3737445"/>
            <a:chExt cx="3972999" cy="719450"/>
          </a:xfrm>
        </p:grpSpPr>
        <p:sp>
          <p:nvSpPr>
            <p:cNvPr id="46" name="TextBox 45">
              <a:extLst>
                <a:ext uri="{FF2B5EF4-FFF2-40B4-BE49-F238E27FC236}">
                  <a16:creationId xmlns:a16="http://schemas.microsoft.com/office/drawing/2014/main" id="{E46A5E88-11CB-4B39-A46E-9F882452DBCC}"/>
                </a:ext>
              </a:extLst>
            </p:cNvPr>
            <p:cNvSpPr txBox="1"/>
            <p:nvPr/>
          </p:nvSpPr>
          <p:spPr>
            <a:xfrm>
              <a:off x="395534" y="3737445"/>
              <a:ext cx="3972999" cy="276999"/>
            </a:xfrm>
            <a:prstGeom prst="rect">
              <a:avLst/>
            </a:prstGeom>
            <a:noFill/>
          </p:spPr>
          <p:txBody>
            <a:bodyPr wrap="square" rtlCol="0" anchor="ctr">
              <a:spAutoFit/>
            </a:bodyPr>
            <a:lstStyle/>
            <a:p>
              <a:r>
                <a:rPr lang="en-US" altLang="ko-KR" sz="1200" b="1" dirty="0">
                  <a:solidFill>
                    <a:schemeClr val="accent1"/>
                  </a:solidFill>
                  <a:cs typeface="Arial" pitchFamily="34" charset="0"/>
                </a:rPr>
                <a:t>Content  Here</a:t>
              </a:r>
              <a:endParaRPr lang="ko-KR" altLang="en-US" sz="1200" b="1" dirty="0">
                <a:solidFill>
                  <a:schemeClr val="accent1"/>
                </a:solidFill>
                <a:cs typeface="Arial" pitchFamily="34" charset="0"/>
              </a:endParaRPr>
            </a:p>
          </p:txBody>
        </p:sp>
        <p:sp>
          <p:nvSpPr>
            <p:cNvPr id="47" name="TextBox 46">
              <a:extLst>
                <a:ext uri="{FF2B5EF4-FFF2-40B4-BE49-F238E27FC236}">
                  <a16:creationId xmlns:a16="http://schemas.microsoft.com/office/drawing/2014/main" id="{0CEE2347-E03F-4928-BE46-2F13D0DA794F}"/>
                </a:ext>
              </a:extLst>
            </p:cNvPr>
            <p:cNvSpPr txBox="1"/>
            <p:nvPr/>
          </p:nvSpPr>
          <p:spPr>
            <a:xfrm>
              <a:off x="395537" y="3995230"/>
              <a:ext cx="3972996" cy="461665"/>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Get a modern PowerPoint  Presentation that is beautifully designed. </a:t>
              </a:r>
            </a:p>
          </p:txBody>
        </p:sp>
      </p:grpSp>
    </p:spTree>
    <p:extLst>
      <p:ext uri="{BB962C8B-B14F-4D97-AF65-F5344CB8AC3E}">
        <p14:creationId xmlns:p14="http://schemas.microsoft.com/office/powerpoint/2010/main" val="37052616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AA7A68B5-3A98-4EA6-A764-23DFE2AC0AE7}"/>
              </a:ext>
            </a:extLst>
          </p:cNvPr>
          <p:cNvSpPr txBox="1">
            <a:spLocks/>
          </p:cNvSpPr>
          <p:nvPr/>
        </p:nvSpPr>
        <p:spPr>
          <a:xfrm>
            <a:off x="2538264" y="5646390"/>
            <a:ext cx="3957786" cy="576064"/>
          </a:xfrm>
          <a:prstGeom prst="rect">
            <a:avLst/>
          </a:prstGeom>
          <a:noFill/>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buNone/>
            </a:pPr>
            <a:r>
              <a:rPr lang="en-US" altLang="ko-KR" sz="2800" b="1" dirty="0">
                <a:solidFill>
                  <a:schemeClr val="bg1"/>
                </a:solidFill>
                <a:latin typeface="+mj-lt"/>
                <a:cs typeface="Arial" pitchFamily="34" charset="0"/>
              </a:rPr>
              <a:t>Portfolio Presentation</a:t>
            </a:r>
          </a:p>
        </p:txBody>
      </p:sp>
      <p:sp>
        <p:nvSpPr>
          <p:cNvPr id="12" name="자유형: 도형 54">
            <a:extLst>
              <a:ext uri="{FF2B5EF4-FFF2-40B4-BE49-F238E27FC236}">
                <a16:creationId xmlns:a16="http://schemas.microsoft.com/office/drawing/2014/main" id="{E26C7B0B-5796-429D-80CE-D2660E2BD37B}"/>
              </a:ext>
            </a:extLst>
          </p:cNvPr>
          <p:cNvSpPr/>
          <p:nvPr/>
        </p:nvSpPr>
        <p:spPr>
          <a:xfrm>
            <a:off x="7495321" y="1967532"/>
            <a:ext cx="595618" cy="960323"/>
          </a:xfrm>
          <a:custGeom>
            <a:avLst/>
            <a:gdLst>
              <a:gd name="connsiteX0" fmla="*/ 174993 w 595618"/>
              <a:gd name="connsiteY0" fmla="*/ 874235 h 960323"/>
              <a:gd name="connsiteX1" fmla="*/ 174993 w 595618"/>
              <a:gd name="connsiteY1" fmla="*/ 874235 h 960323"/>
              <a:gd name="connsiteX2" fmla="*/ 174993 w 595618"/>
              <a:gd name="connsiteY2" fmla="*/ 874236 h 960323"/>
              <a:gd name="connsiteX3" fmla="*/ 195623 w 595618"/>
              <a:gd name="connsiteY3" fmla="*/ 853606 h 960323"/>
              <a:gd name="connsiteX4" fmla="*/ 406790 w 595618"/>
              <a:gd name="connsiteY4" fmla="*/ 853606 h 960323"/>
              <a:gd name="connsiteX5" fmla="*/ 427420 w 595618"/>
              <a:gd name="connsiteY5" fmla="*/ 874236 h 960323"/>
              <a:gd name="connsiteX6" fmla="*/ 427419 w 595618"/>
              <a:gd name="connsiteY6" fmla="*/ 874236 h 960323"/>
              <a:gd name="connsiteX7" fmla="*/ 406789 w 595618"/>
              <a:gd name="connsiteY7" fmla="*/ 894866 h 960323"/>
              <a:gd name="connsiteX8" fmla="*/ 386267 w 595618"/>
              <a:gd name="connsiteY8" fmla="*/ 894866 h 960323"/>
              <a:gd name="connsiteX9" fmla="*/ 381464 w 595618"/>
              <a:gd name="connsiteY9" fmla="*/ 915092 h 960323"/>
              <a:gd name="connsiteX10" fmla="*/ 301207 w 595618"/>
              <a:gd name="connsiteY10" fmla="*/ 960323 h 960323"/>
              <a:gd name="connsiteX11" fmla="*/ 220949 w 595618"/>
              <a:gd name="connsiteY11" fmla="*/ 915092 h 960323"/>
              <a:gd name="connsiteX12" fmla="*/ 216146 w 595618"/>
              <a:gd name="connsiteY12" fmla="*/ 894865 h 960323"/>
              <a:gd name="connsiteX13" fmla="*/ 195623 w 595618"/>
              <a:gd name="connsiteY13" fmla="*/ 894865 h 960323"/>
              <a:gd name="connsiteX14" fmla="*/ 181035 w 595618"/>
              <a:gd name="connsiteY14" fmla="*/ 888823 h 960323"/>
              <a:gd name="connsiteX15" fmla="*/ 174993 w 595618"/>
              <a:gd name="connsiteY15" fmla="*/ 874235 h 960323"/>
              <a:gd name="connsiteX16" fmla="*/ 181035 w 595618"/>
              <a:gd name="connsiteY16" fmla="*/ 859648 h 960323"/>
              <a:gd name="connsiteX17" fmla="*/ 195623 w 595618"/>
              <a:gd name="connsiteY17" fmla="*/ 853606 h 960323"/>
              <a:gd name="connsiteX18" fmla="*/ 195623 w 595618"/>
              <a:gd name="connsiteY18" fmla="*/ 777570 h 960323"/>
              <a:gd name="connsiteX19" fmla="*/ 406790 w 595618"/>
              <a:gd name="connsiteY19" fmla="*/ 777570 h 960323"/>
              <a:gd name="connsiteX20" fmla="*/ 427420 w 595618"/>
              <a:gd name="connsiteY20" fmla="*/ 798200 h 960323"/>
              <a:gd name="connsiteX21" fmla="*/ 427419 w 595618"/>
              <a:gd name="connsiteY21" fmla="*/ 798200 h 960323"/>
              <a:gd name="connsiteX22" fmla="*/ 421377 w 595618"/>
              <a:gd name="connsiteY22" fmla="*/ 812788 h 960323"/>
              <a:gd name="connsiteX23" fmla="*/ 414785 w 595618"/>
              <a:gd name="connsiteY23" fmla="*/ 815518 h 960323"/>
              <a:gd name="connsiteX24" fmla="*/ 421378 w 595618"/>
              <a:gd name="connsiteY24" fmla="*/ 818249 h 960323"/>
              <a:gd name="connsiteX25" fmla="*/ 427420 w 595618"/>
              <a:gd name="connsiteY25" fmla="*/ 832837 h 960323"/>
              <a:gd name="connsiteX26" fmla="*/ 427419 w 595618"/>
              <a:gd name="connsiteY26" fmla="*/ 832837 h 960323"/>
              <a:gd name="connsiteX27" fmla="*/ 406789 w 595618"/>
              <a:gd name="connsiteY27" fmla="*/ 853467 h 960323"/>
              <a:gd name="connsiteX28" fmla="*/ 195623 w 595618"/>
              <a:gd name="connsiteY28" fmla="*/ 853466 h 960323"/>
              <a:gd name="connsiteX29" fmla="*/ 181035 w 595618"/>
              <a:gd name="connsiteY29" fmla="*/ 847424 h 960323"/>
              <a:gd name="connsiteX30" fmla="*/ 174993 w 595618"/>
              <a:gd name="connsiteY30" fmla="*/ 832836 h 960323"/>
              <a:gd name="connsiteX31" fmla="*/ 181035 w 595618"/>
              <a:gd name="connsiteY31" fmla="*/ 818249 h 960323"/>
              <a:gd name="connsiteX32" fmla="*/ 187629 w 595618"/>
              <a:gd name="connsiteY32" fmla="*/ 815518 h 960323"/>
              <a:gd name="connsiteX33" fmla="*/ 181035 w 595618"/>
              <a:gd name="connsiteY33" fmla="*/ 812787 h 960323"/>
              <a:gd name="connsiteX34" fmla="*/ 174993 w 595618"/>
              <a:gd name="connsiteY34" fmla="*/ 798199 h 960323"/>
              <a:gd name="connsiteX35" fmla="*/ 181035 w 595618"/>
              <a:gd name="connsiteY35" fmla="*/ 783612 h 960323"/>
              <a:gd name="connsiteX36" fmla="*/ 195623 w 595618"/>
              <a:gd name="connsiteY36" fmla="*/ 777570 h 960323"/>
              <a:gd name="connsiteX37" fmla="*/ 195623 w 595618"/>
              <a:gd name="connsiteY37" fmla="*/ 736171 h 960323"/>
              <a:gd name="connsiteX38" fmla="*/ 406790 w 595618"/>
              <a:gd name="connsiteY38" fmla="*/ 736171 h 960323"/>
              <a:gd name="connsiteX39" fmla="*/ 427420 w 595618"/>
              <a:gd name="connsiteY39" fmla="*/ 756801 h 960323"/>
              <a:gd name="connsiteX40" fmla="*/ 427419 w 595618"/>
              <a:gd name="connsiteY40" fmla="*/ 756801 h 960323"/>
              <a:gd name="connsiteX41" fmla="*/ 406789 w 595618"/>
              <a:gd name="connsiteY41" fmla="*/ 777431 h 960323"/>
              <a:gd name="connsiteX42" fmla="*/ 195623 w 595618"/>
              <a:gd name="connsiteY42" fmla="*/ 777430 h 960323"/>
              <a:gd name="connsiteX43" fmla="*/ 181035 w 595618"/>
              <a:gd name="connsiteY43" fmla="*/ 771388 h 960323"/>
              <a:gd name="connsiteX44" fmla="*/ 174993 w 595618"/>
              <a:gd name="connsiteY44" fmla="*/ 756800 h 960323"/>
              <a:gd name="connsiteX45" fmla="*/ 181035 w 595618"/>
              <a:gd name="connsiteY45" fmla="*/ 742213 h 960323"/>
              <a:gd name="connsiteX46" fmla="*/ 195623 w 595618"/>
              <a:gd name="connsiteY46" fmla="*/ 736171 h 960323"/>
              <a:gd name="connsiteX47" fmla="*/ 297809 w 595618"/>
              <a:gd name="connsiteY47" fmla="*/ 0 h 960323"/>
              <a:gd name="connsiteX48" fmla="*/ 595618 w 595618"/>
              <a:gd name="connsiteY48" fmla="*/ 297809 h 960323"/>
              <a:gd name="connsiteX49" fmla="*/ 561660 w 595618"/>
              <a:gd name="connsiteY49" fmla="*/ 433175 h 960323"/>
              <a:gd name="connsiteX50" fmla="*/ 564963 w 595618"/>
              <a:gd name="connsiteY50" fmla="*/ 433175 h 960323"/>
              <a:gd name="connsiteX51" fmla="*/ 550267 w 595618"/>
              <a:gd name="connsiteY51" fmla="*/ 454166 h 960323"/>
              <a:gd name="connsiteX52" fmla="*/ 534207 w 595618"/>
              <a:gd name="connsiteY52" fmla="*/ 477103 h 960323"/>
              <a:gd name="connsiteX53" fmla="*/ 415175 w 595618"/>
              <a:gd name="connsiteY53" fmla="*/ 727664 h 960323"/>
              <a:gd name="connsiteX54" fmla="*/ 190775 w 595618"/>
              <a:gd name="connsiteY54" fmla="*/ 727664 h 960323"/>
              <a:gd name="connsiteX55" fmla="*/ 75295 w 595618"/>
              <a:gd name="connsiteY55" fmla="*/ 493931 h 960323"/>
              <a:gd name="connsiteX56" fmla="*/ 0 w 595618"/>
              <a:gd name="connsiteY56" fmla="*/ 297809 h 960323"/>
              <a:gd name="connsiteX57" fmla="*/ 297809 w 595618"/>
              <a:gd name="connsiteY57" fmla="*/ 0 h 960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95618" h="960323">
                <a:moveTo>
                  <a:pt x="174993" y="874235"/>
                </a:moveTo>
                <a:lnTo>
                  <a:pt x="174993" y="874235"/>
                </a:lnTo>
                <a:lnTo>
                  <a:pt x="174993" y="874236"/>
                </a:lnTo>
                <a:close/>
                <a:moveTo>
                  <a:pt x="195623" y="853606"/>
                </a:moveTo>
                <a:lnTo>
                  <a:pt x="406790" y="853606"/>
                </a:lnTo>
                <a:cubicBezTo>
                  <a:pt x="418184" y="853606"/>
                  <a:pt x="427420" y="862842"/>
                  <a:pt x="427420" y="874236"/>
                </a:cubicBezTo>
                <a:lnTo>
                  <a:pt x="427419" y="874236"/>
                </a:lnTo>
                <a:cubicBezTo>
                  <a:pt x="427419" y="885630"/>
                  <a:pt x="418183" y="894866"/>
                  <a:pt x="406789" y="894866"/>
                </a:cubicBezTo>
                <a:lnTo>
                  <a:pt x="386267" y="894866"/>
                </a:lnTo>
                <a:lnTo>
                  <a:pt x="381464" y="915092"/>
                </a:lnTo>
                <a:cubicBezTo>
                  <a:pt x="368241" y="941672"/>
                  <a:pt x="337286" y="960323"/>
                  <a:pt x="301207" y="960323"/>
                </a:cubicBezTo>
                <a:cubicBezTo>
                  <a:pt x="265128" y="960323"/>
                  <a:pt x="234172" y="941672"/>
                  <a:pt x="220949" y="915092"/>
                </a:cubicBezTo>
                <a:lnTo>
                  <a:pt x="216146" y="894865"/>
                </a:lnTo>
                <a:lnTo>
                  <a:pt x="195623" y="894865"/>
                </a:lnTo>
                <a:cubicBezTo>
                  <a:pt x="189926" y="894865"/>
                  <a:pt x="184768" y="892556"/>
                  <a:pt x="181035" y="888823"/>
                </a:cubicBezTo>
                <a:lnTo>
                  <a:pt x="174993" y="874235"/>
                </a:lnTo>
                <a:lnTo>
                  <a:pt x="181035" y="859648"/>
                </a:lnTo>
                <a:cubicBezTo>
                  <a:pt x="184768" y="855915"/>
                  <a:pt x="189926" y="853606"/>
                  <a:pt x="195623" y="853606"/>
                </a:cubicBezTo>
                <a:close/>
                <a:moveTo>
                  <a:pt x="195623" y="777570"/>
                </a:moveTo>
                <a:lnTo>
                  <a:pt x="406790" y="777570"/>
                </a:lnTo>
                <a:cubicBezTo>
                  <a:pt x="418184" y="777570"/>
                  <a:pt x="427420" y="786806"/>
                  <a:pt x="427420" y="798200"/>
                </a:cubicBezTo>
                <a:lnTo>
                  <a:pt x="427419" y="798200"/>
                </a:lnTo>
                <a:cubicBezTo>
                  <a:pt x="427419" y="803897"/>
                  <a:pt x="425110" y="809054"/>
                  <a:pt x="421377" y="812788"/>
                </a:cubicBezTo>
                <a:lnTo>
                  <a:pt x="414785" y="815518"/>
                </a:lnTo>
                <a:lnTo>
                  <a:pt x="421378" y="818249"/>
                </a:lnTo>
                <a:cubicBezTo>
                  <a:pt x="425111" y="821982"/>
                  <a:pt x="427420" y="827140"/>
                  <a:pt x="427420" y="832837"/>
                </a:cubicBezTo>
                <a:lnTo>
                  <a:pt x="427419" y="832837"/>
                </a:lnTo>
                <a:cubicBezTo>
                  <a:pt x="427419" y="844231"/>
                  <a:pt x="418183" y="853467"/>
                  <a:pt x="406789" y="853467"/>
                </a:cubicBezTo>
                <a:lnTo>
                  <a:pt x="195623" y="853466"/>
                </a:lnTo>
                <a:cubicBezTo>
                  <a:pt x="189926" y="853466"/>
                  <a:pt x="184768" y="851157"/>
                  <a:pt x="181035" y="847424"/>
                </a:cubicBezTo>
                <a:lnTo>
                  <a:pt x="174993" y="832836"/>
                </a:lnTo>
                <a:lnTo>
                  <a:pt x="181035" y="818249"/>
                </a:lnTo>
                <a:lnTo>
                  <a:pt x="187629" y="815518"/>
                </a:lnTo>
                <a:lnTo>
                  <a:pt x="181035" y="812787"/>
                </a:lnTo>
                <a:lnTo>
                  <a:pt x="174993" y="798199"/>
                </a:lnTo>
                <a:lnTo>
                  <a:pt x="181035" y="783612"/>
                </a:lnTo>
                <a:cubicBezTo>
                  <a:pt x="184768" y="779879"/>
                  <a:pt x="189926" y="777570"/>
                  <a:pt x="195623" y="777570"/>
                </a:cubicBezTo>
                <a:close/>
                <a:moveTo>
                  <a:pt x="195623" y="736171"/>
                </a:moveTo>
                <a:lnTo>
                  <a:pt x="406790" y="736171"/>
                </a:lnTo>
                <a:cubicBezTo>
                  <a:pt x="418184" y="736171"/>
                  <a:pt x="427420" y="745407"/>
                  <a:pt x="427420" y="756801"/>
                </a:cubicBezTo>
                <a:lnTo>
                  <a:pt x="427419" y="756801"/>
                </a:lnTo>
                <a:cubicBezTo>
                  <a:pt x="427419" y="768195"/>
                  <a:pt x="418183" y="777431"/>
                  <a:pt x="406789" y="777431"/>
                </a:cubicBezTo>
                <a:lnTo>
                  <a:pt x="195623" y="777430"/>
                </a:lnTo>
                <a:cubicBezTo>
                  <a:pt x="189926" y="777430"/>
                  <a:pt x="184768" y="775121"/>
                  <a:pt x="181035" y="771388"/>
                </a:cubicBezTo>
                <a:lnTo>
                  <a:pt x="174993" y="756800"/>
                </a:lnTo>
                <a:lnTo>
                  <a:pt x="181035" y="742213"/>
                </a:lnTo>
                <a:cubicBezTo>
                  <a:pt x="184768" y="738480"/>
                  <a:pt x="189926" y="736171"/>
                  <a:pt x="195623" y="736171"/>
                </a:cubicBezTo>
                <a:close/>
                <a:moveTo>
                  <a:pt x="297809" y="0"/>
                </a:moveTo>
                <a:cubicBezTo>
                  <a:pt x="462285" y="0"/>
                  <a:pt x="595618" y="133334"/>
                  <a:pt x="595618" y="297809"/>
                </a:cubicBezTo>
                <a:cubicBezTo>
                  <a:pt x="595618" y="346795"/>
                  <a:pt x="583791" y="393018"/>
                  <a:pt x="561660" y="433175"/>
                </a:cubicBezTo>
                <a:lnTo>
                  <a:pt x="564963" y="433175"/>
                </a:lnTo>
                <a:lnTo>
                  <a:pt x="550267" y="454166"/>
                </a:lnTo>
                <a:cubicBezTo>
                  <a:pt x="546078" y="462612"/>
                  <a:pt x="540762" y="470335"/>
                  <a:pt x="534207" y="477103"/>
                </a:cubicBezTo>
                <a:cubicBezTo>
                  <a:pt x="477913" y="557557"/>
                  <a:pt x="431141" y="646031"/>
                  <a:pt x="415175" y="727664"/>
                </a:cubicBezTo>
                <a:lnTo>
                  <a:pt x="190775" y="727664"/>
                </a:lnTo>
                <a:cubicBezTo>
                  <a:pt x="178298" y="652103"/>
                  <a:pt x="126191" y="569216"/>
                  <a:pt x="75295" y="493931"/>
                </a:cubicBezTo>
                <a:cubicBezTo>
                  <a:pt x="28091" y="442238"/>
                  <a:pt x="0" y="373304"/>
                  <a:pt x="0" y="297809"/>
                </a:cubicBezTo>
                <a:cubicBezTo>
                  <a:pt x="0" y="133334"/>
                  <a:pt x="133333" y="0"/>
                  <a:pt x="297809"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grpSp>
        <p:nvGrpSpPr>
          <p:cNvPr id="13" name="그룹 3">
            <a:extLst>
              <a:ext uri="{FF2B5EF4-FFF2-40B4-BE49-F238E27FC236}">
                <a16:creationId xmlns:a16="http://schemas.microsoft.com/office/drawing/2014/main" id="{C6AEEC4A-7D24-4C0C-A4EC-6A6B8B0E839B}"/>
              </a:ext>
            </a:extLst>
          </p:cNvPr>
          <p:cNvGrpSpPr/>
          <p:nvPr/>
        </p:nvGrpSpPr>
        <p:grpSpPr>
          <a:xfrm>
            <a:off x="8428087" y="2012442"/>
            <a:ext cx="3240038" cy="870503"/>
            <a:chOff x="7742163" y="1857469"/>
            <a:chExt cx="3816000" cy="870503"/>
          </a:xfrm>
        </p:grpSpPr>
        <p:sp>
          <p:nvSpPr>
            <p:cNvPr id="15" name="TextBox 14">
              <a:extLst>
                <a:ext uri="{FF2B5EF4-FFF2-40B4-BE49-F238E27FC236}">
                  <a16:creationId xmlns:a16="http://schemas.microsoft.com/office/drawing/2014/main" id="{2B6A0A35-B8F2-4FAE-A461-1D8875DDC616}"/>
                </a:ext>
              </a:extLst>
            </p:cNvPr>
            <p:cNvSpPr txBox="1"/>
            <p:nvPr/>
          </p:nvSpPr>
          <p:spPr>
            <a:xfrm>
              <a:off x="7742163" y="1857469"/>
              <a:ext cx="3816000" cy="307777"/>
            </a:xfrm>
            <a:prstGeom prst="rect">
              <a:avLst/>
            </a:prstGeom>
            <a:noFill/>
          </p:spPr>
          <p:txBody>
            <a:bodyPr wrap="square" lIns="0" rtlCol="0" anchor="ctr">
              <a:spAutoFit/>
            </a:bodyPr>
            <a:lstStyle/>
            <a:p>
              <a:r>
                <a:rPr lang="en-US" altLang="ko-KR" sz="1400" b="1" dirty="0">
                  <a:solidFill>
                    <a:schemeClr val="accent2"/>
                  </a:solidFill>
                  <a:cs typeface="Arial" pitchFamily="34" charset="0"/>
                </a:rPr>
                <a:t>Content  Here</a:t>
              </a:r>
              <a:endParaRPr lang="ko-KR" altLang="en-US" sz="1400" b="1" dirty="0">
                <a:solidFill>
                  <a:schemeClr val="accent2"/>
                </a:solidFill>
                <a:cs typeface="Arial" pitchFamily="34" charset="0"/>
              </a:endParaRPr>
            </a:p>
          </p:txBody>
        </p:sp>
        <p:sp>
          <p:nvSpPr>
            <p:cNvPr id="16" name="TextBox 15">
              <a:extLst>
                <a:ext uri="{FF2B5EF4-FFF2-40B4-BE49-F238E27FC236}">
                  <a16:creationId xmlns:a16="http://schemas.microsoft.com/office/drawing/2014/main" id="{DC34F146-67E0-444E-BEF7-78BBCA00F6D8}"/>
                </a:ext>
              </a:extLst>
            </p:cNvPr>
            <p:cNvSpPr txBox="1"/>
            <p:nvPr/>
          </p:nvSpPr>
          <p:spPr>
            <a:xfrm>
              <a:off x="7742163" y="2127808"/>
              <a:ext cx="3816000" cy="600164"/>
            </a:xfrm>
            <a:prstGeom prst="rect">
              <a:avLst/>
            </a:prstGeom>
            <a:noFill/>
          </p:spPr>
          <p:txBody>
            <a:bodyPr wrap="square" lIns="0" rtlCol="0">
              <a:spAutoFit/>
            </a:bodyPr>
            <a:lstStyle/>
            <a:p>
              <a:r>
                <a:rPr lang="en-US" altLang="ko-KR" sz="1100" dirty="0">
                  <a:solidFill>
                    <a:schemeClr val="tx1">
                      <a:lumMod val="65000"/>
                      <a:lumOff val="35000"/>
                    </a:schemeClr>
                  </a:solidFill>
                  <a:cs typeface="Arial" pitchFamily="34" charset="0"/>
                </a:rPr>
                <a:t>Get a modern PowerPoint  Presentation that is beautifully designed. </a:t>
              </a:r>
              <a:r>
                <a:rPr lang="en-US" altLang="ko-KR" sz="1100" dirty="0">
                  <a:solidFill>
                    <a:schemeClr val="tx1">
                      <a:lumMod val="75000"/>
                      <a:lumOff val="25000"/>
                    </a:schemeClr>
                  </a:solidFill>
                  <a:cs typeface="Arial" pitchFamily="34" charset="0"/>
                </a:rPr>
                <a:t>You can simply impress your audience and add a unique zing.</a:t>
              </a:r>
            </a:p>
          </p:txBody>
        </p:sp>
      </p:grpSp>
      <p:grpSp>
        <p:nvGrpSpPr>
          <p:cNvPr id="17" name="그룹 4">
            <a:extLst>
              <a:ext uri="{FF2B5EF4-FFF2-40B4-BE49-F238E27FC236}">
                <a16:creationId xmlns:a16="http://schemas.microsoft.com/office/drawing/2014/main" id="{9EB7A3CF-FC19-462D-9147-0898CB95D74D}"/>
              </a:ext>
            </a:extLst>
          </p:cNvPr>
          <p:cNvGrpSpPr/>
          <p:nvPr/>
        </p:nvGrpSpPr>
        <p:grpSpPr>
          <a:xfrm>
            <a:off x="8428087" y="3137072"/>
            <a:ext cx="3240038" cy="870503"/>
            <a:chOff x="7742163" y="2983865"/>
            <a:chExt cx="3816000" cy="870503"/>
          </a:xfrm>
        </p:grpSpPr>
        <p:sp>
          <p:nvSpPr>
            <p:cNvPr id="18" name="TextBox 17">
              <a:extLst>
                <a:ext uri="{FF2B5EF4-FFF2-40B4-BE49-F238E27FC236}">
                  <a16:creationId xmlns:a16="http://schemas.microsoft.com/office/drawing/2014/main" id="{95664E64-5F66-44C9-97E8-F5E3CFA459CB}"/>
                </a:ext>
              </a:extLst>
            </p:cNvPr>
            <p:cNvSpPr txBox="1"/>
            <p:nvPr/>
          </p:nvSpPr>
          <p:spPr>
            <a:xfrm>
              <a:off x="7742163" y="2983865"/>
              <a:ext cx="3816000" cy="307777"/>
            </a:xfrm>
            <a:prstGeom prst="rect">
              <a:avLst/>
            </a:prstGeom>
            <a:noFill/>
          </p:spPr>
          <p:txBody>
            <a:bodyPr wrap="square" lIns="0" rtlCol="0" anchor="ctr">
              <a:spAutoFit/>
            </a:bodyPr>
            <a:lstStyle/>
            <a:p>
              <a:r>
                <a:rPr lang="en-US" altLang="ko-KR" sz="1400" b="1" dirty="0">
                  <a:solidFill>
                    <a:schemeClr val="accent3"/>
                  </a:solidFill>
                  <a:cs typeface="Arial" pitchFamily="34" charset="0"/>
                </a:rPr>
                <a:t>Content  Here</a:t>
              </a:r>
              <a:endParaRPr lang="ko-KR" altLang="en-US" sz="1400" b="1" dirty="0">
                <a:solidFill>
                  <a:schemeClr val="accent3"/>
                </a:solidFill>
                <a:cs typeface="Arial" pitchFamily="34" charset="0"/>
              </a:endParaRPr>
            </a:p>
          </p:txBody>
        </p:sp>
        <p:sp>
          <p:nvSpPr>
            <p:cNvPr id="19" name="TextBox 18">
              <a:extLst>
                <a:ext uri="{FF2B5EF4-FFF2-40B4-BE49-F238E27FC236}">
                  <a16:creationId xmlns:a16="http://schemas.microsoft.com/office/drawing/2014/main" id="{4F7FB3A0-A6C3-47BD-A855-57FCB81C0EFD}"/>
                </a:ext>
              </a:extLst>
            </p:cNvPr>
            <p:cNvSpPr txBox="1"/>
            <p:nvPr/>
          </p:nvSpPr>
          <p:spPr>
            <a:xfrm>
              <a:off x="7742163" y="3254204"/>
              <a:ext cx="3816000" cy="600164"/>
            </a:xfrm>
            <a:prstGeom prst="rect">
              <a:avLst/>
            </a:prstGeom>
            <a:noFill/>
          </p:spPr>
          <p:txBody>
            <a:bodyPr wrap="square" lIns="0" rtlCol="0">
              <a:spAutoFit/>
            </a:bodyPr>
            <a:lstStyle/>
            <a:p>
              <a:r>
                <a:rPr lang="en-US" altLang="ko-KR" sz="1100" dirty="0">
                  <a:solidFill>
                    <a:schemeClr val="tx1">
                      <a:lumMod val="65000"/>
                      <a:lumOff val="35000"/>
                    </a:schemeClr>
                  </a:solidFill>
                  <a:cs typeface="Arial" pitchFamily="34" charset="0"/>
                </a:rPr>
                <a:t>Get a modern PowerPoint  Presentation that is beautifully designed. </a:t>
              </a:r>
              <a:r>
                <a:rPr lang="en-US" altLang="ko-KR" sz="1100" dirty="0">
                  <a:solidFill>
                    <a:schemeClr val="tx1">
                      <a:lumMod val="75000"/>
                      <a:lumOff val="25000"/>
                    </a:schemeClr>
                  </a:solidFill>
                  <a:cs typeface="Arial" pitchFamily="34" charset="0"/>
                </a:rPr>
                <a:t>You can simply impress your audience and add a unique zing.</a:t>
              </a:r>
            </a:p>
          </p:txBody>
        </p:sp>
      </p:grpSp>
      <p:grpSp>
        <p:nvGrpSpPr>
          <p:cNvPr id="20" name="그룹 5">
            <a:extLst>
              <a:ext uri="{FF2B5EF4-FFF2-40B4-BE49-F238E27FC236}">
                <a16:creationId xmlns:a16="http://schemas.microsoft.com/office/drawing/2014/main" id="{C3E12CD1-5290-491C-9D64-1DACBFB983F6}"/>
              </a:ext>
            </a:extLst>
          </p:cNvPr>
          <p:cNvGrpSpPr/>
          <p:nvPr/>
        </p:nvGrpSpPr>
        <p:grpSpPr>
          <a:xfrm>
            <a:off x="8428087" y="4261702"/>
            <a:ext cx="3240038" cy="870503"/>
            <a:chOff x="7742163" y="4121147"/>
            <a:chExt cx="3816000" cy="870503"/>
          </a:xfrm>
        </p:grpSpPr>
        <p:sp>
          <p:nvSpPr>
            <p:cNvPr id="21" name="TextBox 20">
              <a:extLst>
                <a:ext uri="{FF2B5EF4-FFF2-40B4-BE49-F238E27FC236}">
                  <a16:creationId xmlns:a16="http://schemas.microsoft.com/office/drawing/2014/main" id="{CE36FE46-D04F-46C2-A5E8-C9709C5A2548}"/>
                </a:ext>
              </a:extLst>
            </p:cNvPr>
            <p:cNvSpPr txBox="1"/>
            <p:nvPr/>
          </p:nvSpPr>
          <p:spPr>
            <a:xfrm>
              <a:off x="7742163" y="4121147"/>
              <a:ext cx="3816000" cy="307777"/>
            </a:xfrm>
            <a:prstGeom prst="rect">
              <a:avLst/>
            </a:prstGeom>
            <a:noFill/>
          </p:spPr>
          <p:txBody>
            <a:bodyPr wrap="square" lIns="0" rtlCol="0" anchor="ctr">
              <a:spAutoFit/>
            </a:bodyPr>
            <a:lstStyle/>
            <a:p>
              <a:r>
                <a:rPr lang="en-US" altLang="ko-KR" sz="1400" b="1" dirty="0">
                  <a:solidFill>
                    <a:schemeClr val="accent4"/>
                  </a:solidFill>
                  <a:cs typeface="Arial" pitchFamily="34" charset="0"/>
                </a:rPr>
                <a:t>Content  Here</a:t>
              </a:r>
              <a:endParaRPr lang="ko-KR" altLang="en-US" sz="1400" b="1" dirty="0">
                <a:solidFill>
                  <a:schemeClr val="accent4"/>
                </a:solidFill>
                <a:cs typeface="Arial" pitchFamily="34" charset="0"/>
              </a:endParaRPr>
            </a:p>
          </p:txBody>
        </p:sp>
        <p:sp>
          <p:nvSpPr>
            <p:cNvPr id="22" name="TextBox 21">
              <a:extLst>
                <a:ext uri="{FF2B5EF4-FFF2-40B4-BE49-F238E27FC236}">
                  <a16:creationId xmlns:a16="http://schemas.microsoft.com/office/drawing/2014/main" id="{B53D8239-0CB2-4D0B-950B-CA327581F4D4}"/>
                </a:ext>
              </a:extLst>
            </p:cNvPr>
            <p:cNvSpPr txBox="1"/>
            <p:nvPr/>
          </p:nvSpPr>
          <p:spPr>
            <a:xfrm>
              <a:off x="7742163" y="4391486"/>
              <a:ext cx="3816000" cy="600164"/>
            </a:xfrm>
            <a:prstGeom prst="rect">
              <a:avLst/>
            </a:prstGeom>
            <a:noFill/>
          </p:spPr>
          <p:txBody>
            <a:bodyPr wrap="square" lIns="0" rtlCol="0">
              <a:spAutoFit/>
            </a:bodyPr>
            <a:lstStyle/>
            <a:p>
              <a:r>
                <a:rPr lang="en-US" altLang="ko-KR" sz="1100" dirty="0">
                  <a:solidFill>
                    <a:schemeClr val="tx1">
                      <a:lumMod val="65000"/>
                      <a:lumOff val="35000"/>
                    </a:schemeClr>
                  </a:solidFill>
                  <a:cs typeface="Arial" pitchFamily="34" charset="0"/>
                </a:rPr>
                <a:t>Get a modern PowerPoint  Presentation that is beautifully designed. </a:t>
              </a:r>
              <a:r>
                <a:rPr lang="en-US" altLang="ko-KR" sz="1100" dirty="0">
                  <a:solidFill>
                    <a:schemeClr val="tx1">
                      <a:lumMod val="75000"/>
                      <a:lumOff val="25000"/>
                    </a:schemeClr>
                  </a:solidFill>
                  <a:cs typeface="Arial" pitchFamily="34" charset="0"/>
                </a:rPr>
                <a:t>You can simply impress your audience and add a unique zing.</a:t>
              </a:r>
            </a:p>
          </p:txBody>
        </p:sp>
      </p:grpSp>
      <p:grpSp>
        <p:nvGrpSpPr>
          <p:cNvPr id="23" name="그룹 6">
            <a:extLst>
              <a:ext uri="{FF2B5EF4-FFF2-40B4-BE49-F238E27FC236}">
                <a16:creationId xmlns:a16="http://schemas.microsoft.com/office/drawing/2014/main" id="{F81CD0D4-1170-47EB-A4EE-280DB36239DA}"/>
              </a:ext>
            </a:extLst>
          </p:cNvPr>
          <p:cNvGrpSpPr/>
          <p:nvPr/>
        </p:nvGrpSpPr>
        <p:grpSpPr>
          <a:xfrm>
            <a:off x="8428087" y="5386331"/>
            <a:ext cx="3240038" cy="870503"/>
            <a:chOff x="7742163" y="5269315"/>
            <a:chExt cx="3816000" cy="870503"/>
          </a:xfrm>
        </p:grpSpPr>
        <p:sp>
          <p:nvSpPr>
            <p:cNvPr id="24" name="TextBox 23">
              <a:extLst>
                <a:ext uri="{FF2B5EF4-FFF2-40B4-BE49-F238E27FC236}">
                  <a16:creationId xmlns:a16="http://schemas.microsoft.com/office/drawing/2014/main" id="{464ED3BD-C5E1-4FF8-96F3-E12DE7295EC6}"/>
                </a:ext>
              </a:extLst>
            </p:cNvPr>
            <p:cNvSpPr txBox="1"/>
            <p:nvPr/>
          </p:nvSpPr>
          <p:spPr>
            <a:xfrm>
              <a:off x="7742163" y="5269315"/>
              <a:ext cx="3816000" cy="307777"/>
            </a:xfrm>
            <a:prstGeom prst="rect">
              <a:avLst/>
            </a:prstGeom>
            <a:noFill/>
          </p:spPr>
          <p:txBody>
            <a:bodyPr wrap="square" lIns="0" rtlCol="0" anchor="ctr">
              <a:spAutoFit/>
            </a:bodyPr>
            <a:lstStyle/>
            <a:p>
              <a:r>
                <a:rPr lang="en-US" altLang="ko-KR" sz="1400" b="1" dirty="0">
                  <a:solidFill>
                    <a:schemeClr val="accent1"/>
                  </a:solidFill>
                  <a:cs typeface="Arial" pitchFamily="34" charset="0"/>
                </a:rPr>
                <a:t>Content  Here</a:t>
              </a:r>
              <a:endParaRPr lang="ko-KR" altLang="en-US" sz="1400" b="1" dirty="0">
                <a:solidFill>
                  <a:schemeClr val="accent1"/>
                </a:solidFill>
                <a:cs typeface="Arial" pitchFamily="34" charset="0"/>
              </a:endParaRPr>
            </a:p>
          </p:txBody>
        </p:sp>
        <p:sp>
          <p:nvSpPr>
            <p:cNvPr id="25" name="TextBox 24">
              <a:extLst>
                <a:ext uri="{FF2B5EF4-FFF2-40B4-BE49-F238E27FC236}">
                  <a16:creationId xmlns:a16="http://schemas.microsoft.com/office/drawing/2014/main" id="{3A138526-F7E2-4413-849B-D6DEFEE75147}"/>
                </a:ext>
              </a:extLst>
            </p:cNvPr>
            <p:cNvSpPr txBox="1"/>
            <p:nvPr/>
          </p:nvSpPr>
          <p:spPr>
            <a:xfrm>
              <a:off x="7742163" y="5539654"/>
              <a:ext cx="3816000" cy="600164"/>
            </a:xfrm>
            <a:prstGeom prst="rect">
              <a:avLst/>
            </a:prstGeom>
            <a:noFill/>
          </p:spPr>
          <p:txBody>
            <a:bodyPr wrap="square" lIns="0" rtlCol="0">
              <a:spAutoFit/>
            </a:bodyPr>
            <a:lstStyle/>
            <a:p>
              <a:r>
                <a:rPr lang="en-US" altLang="ko-KR" sz="1100" dirty="0">
                  <a:solidFill>
                    <a:schemeClr val="tx1">
                      <a:lumMod val="65000"/>
                      <a:lumOff val="35000"/>
                    </a:schemeClr>
                  </a:solidFill>
                  <a:cs typeface="Arial" pitchFamily="34" charset="0"/>
                </a:rPr>
                <a:t>Get a modern PowerPoint  Presentation that is beautifully designed. </a:t>
              </a:r>
              <a:r>
                <a:rPr lang="en-US" altLang="ko-KR" sz="1100" dirty="0">
                  <a:solidFill>
                    <a:schemeClr val="tx1">
                      <a:lumMod val="75000"/>
                      <a:lumOff val="25000"/>
                    </a:schemeClr>
                  </a:solidFill>
                  <a:cs typeface="Arial" pitchFamily="34" charset="0"/>
                </a:rPr>
                <a:t>You can simply impress your audience and add a unique zing.</a:t>
              </a:r>
            </a:p>
          </p:txBody>
        </p:sp>
      </p:grpSp>
      <p:sp>
        <p:nvSpPr>
          <p:cNvPr id="26" name="자유형: 도형 63">
            <a:extLst>
              <a:ext uri="{FF2B5EF4-FFF2-40B4-BE49-F238E27FC236}">
                <a16:creationId xmlns:a16="http://schemas.microsoft.com/office/drawing/2014/main" id="{2340DA8F-28CA-4518-BD05-538ADCE7ED4F}"/>
              </a:ext>
            </a:extLst>
          </p:cNvPr>
          <p:cNvSpPr/>
          <p:nvPr/>
        </p:nvSpPr>
        <p:spPr>
          <a:xfrm>
            <a:off x="7495321" y="3092162"/>
            <a:ext cx="595618" cy="960323"/>
          </a:xfrm>
          <a:custGeom>
            <a:avLst/>
            <a:gdLst>
              <a:gd name="connsiteX0" fmla="*/ 174993 w 595618"/>
              <a:gd name="connsiteY0" fmla="*/ 874235 h 960323"/>
              <a:gd name="connsiteX1" fmla="*/ 174993 w 595618"/>
              <a:gd name="connsiteY1" fmla="*/ 874235 h 960323"/>
              <a:gd name="connsiteX2" fmla="*/ 174993 w 595618"/>
              <a:gd name="connsiteY2" fmla="*/ 874236 h 960323"/>
              <a:gd name="connsiteX3" fmla="*/ 195623 w 595618"/>
              <a:gd name="connsiteY3" fmla="*/ 853606 h 960323"/>
              <a:gd name="connsiteX4" fmla="*/ 406790 w 595618"/>
              <a:gd name="connsiteY4" fmla="*/ 853606 h 960323"/>
              <a:gd name="connsiteX5" fmla="*/ 427420 w 595618"/>
              <a:gd name="connsiteY5" fmla="*/ 874236 h 960323"/>
              <a:gd name="connsiteX6" fmla="*/ 427419 w 595618"/>
              <a:gd name="connsiteY6" fmla="*/ 874236 h 960323"/>
              <a:gd name="connsiteX7" fmla="*/ 406789 w 595618"/>
              <a:gd name="connsiteY7" fmla="*/ 894866 h 960323"/>
              <a:gd name="connsiteX8" fmla="*/ 386267 w 595618"/>
              <a:gd name="connsiteY8" fmla="*/ 894866 h 960323"/>
              <a:gd name="connsiteX9" fmla="*/ 381464 w 595618"/>
              <a:gd name="connsiteY9" fmla="*/ 915092 h 960323"/>
              <a:gd name="connsiteX10" fmla="*/ 301207 w 595618"/>
              <a:gd name="connsiteY10" fmla="*/ 960323 h 960323"/>
              <a:gd name="connsiteX11" fmla="*/ 220949 w 595618"/>
              <a:gd name="connsiteY11" fmla="*/ 915092 h 960323"/>
              <a:gd name="connsiteX12" fmla="*/ 216146 w 595618"/>
              <a:gd name="connsiteY12" fmla="*/ 894865 h 960323"/>
              <a:gd name="connsiteX13" fmla="*/ 195623 w 595618"/>
              <a:gd name="connsiteY13" fmla="*/ 894865 h 960323"/>
              <a:gd name="connsiteX14" fmla="*/ 181035 w 595618"/>
              <a:gd name="connsiteY14" fmla="*/ 888823 h 960323"/>
              <a:gd name="connsiteX15" fmla="*/ 174993 w 595618"/>
              <a:gd name="connsiteY15" fmla="*/ 874235 h 960323"/>
              <a:gd name="connsiteX16" fmla="*/ 181035 w 595618"/>
              <a:gd name="connsiteY16" fmla="*/ 859648 h 960323"/>
              <a:gd name="connsiteX17" fmla="*/ 195623 w 595618"/>
              <a:gd name="connsiteY17" fmla="*/ 853606 h 960323"/>
              <a:gd name="connsiteX18" fmla="*/ 195623 w 595618"/>
              <a:gd name="connsiteY18" fmla="*/ 777570 h 960323"/>
              <a:gd name="connsiteX19" fmla="*/ 406790 w 595618"/>
              <a:gd name="connsiteY19" fmla="*/ 777570 h 960323"/>
              <a:gd name="connsiteX20" fmla="*/ 427420 w 595618"/>
              <a:gd name="connsiteY20" fmla="*/ 798200 h 960323"/>
              <a:gd name="connsiteX21" fmla="*/ 427419 w 595618"/>
              <a:gd name="connsiteY21" fmla="*/ 798200 h 960323"/>
              <a:gd name="connsiteX22" fmla="*/ 421377 w 595618"/>
              <a:gd name="connsiteY22" fmla="*/ 812788 h 960323"/>
              <a:gd name="connsiteX23" fmla="*/ 414785 w 595618"/>
              <a:gd name="connsiteY23" fmla="*/ 815518 h 960323"/>
              <a:gd name="connsiteX24" fmla="*/ 421378 w 595618"/>
              <a:gd name="connsiteY24" fmla="*/ 818249 h 960323"/>
              <a:gd name="connsiteX25" fmla="*/ 427420 w 595618"/>
              <a:gd name="connsiteY25" fmla="*/ 832837 h 960323"/>
              <a:gd name="connsiteX26" fmla="*/ 427419 w 595618"/>
              <a:gd name="connsiteY26" fmla="*/ 832837 h 960323"/>
              <a:gd name="connsiteX27" fmla="*/ 406789 w 595618"/>
              <a:gd name="connsiteY27" fmla="*/ 853467 h 960323"/>
              <a:gd name="connsiteX28" fmla="*/ 195623 w 595618"/>
              <a:gd name="connsiteY28" fmla="*/ 853466 h 960323"/>
              <a:gd name="connsiteX29" fmla="*/ 181035 w 595618"/>
              <a:gd name="connsiteY29" fmla="*/ 847424 h 960323"/>
              <a:gd name="connsiteX30" fmla="*/ 174993 w 595618"/>
              <a:gd name="connsiteY30" fmla="*/ 832836 h 960323"/>
              <a:gd name="connsiteX31" fmla="*/ 181035 w 595618"/>
              <a:gd name="connsiteY31" fmla="*/ 818249 h 960323"/>
              <a:gd name="connsiteX32" fmla="*/ 187629 w 595618"/>
              <a:gd name="connsiteY32" fmla="*/ 815518 h 960323"/>
              <a:gd name="connsiteX33" fmla="*/ 181035 w 595618"/>
              <a:gd name="connsiteY33" fmla="*/ 812787 h 960323"/>
              <a:gd name="connsiteX34" fmla="*/ 174993 w 595618"/>
              <a:gd name="connsiteY34" fmla="*/ 798199 h 960323"/>
              <a:gd name="connsiteX35" fmla="*/ 181035 w 595618"/>
              <a:gd name="connsiteY35" fmla="*/ 783612 h 960323"/>
              <a:gd name="connsiteX36" fmla="*/ 195623 w 595618"/>
              <a:gd name="connsiteY36" fmla="*/ 777570 h 960323"/>
              <a:gd name="connsiteX37" fmla="*/ 195623 w 595618"/>
              <a:gd name="connsiteY37" fmla="*/ 736171 h 960323"/>
              <a:gd name="connsiteX38" fmla="*/ 406790 w 595618"/>
              <a:gd name="connsiteY38" fmla="*/ 736171 h 960323"/>
              <a:gd name="connsiteX39" fmla="*/ 427420 w 595618"/>
              <a:gd name="connsiteY39" fmla="*/ 756801 h 960323"/>
              <a:gd name="connsiteX40" fmla="*/ 427419 w 595618"/>
              <a:gd name="connsiteY40" fmla="*/ 756801 h 960323"/>
              <a:gd name="connsiteX41" fmla="*/ 406789 w 595618"/>
              <a:gd name="connsiteY41" fmla="*/ 777431 h 960323"/>
              <a:gd name="connsiteX42" fmla="*/ 195623 w 595618"/>
              <a:gd name="connsiteY42" fmla="*/ 777430 h 960323"/>
              <a:gd name="connsiteX43" fmla="*/ 181035 w 595618"/>
              <a:gd name="connsiteY43" fmla="*/ 771388 h 960323"/>
              <a:gd name="connsiteX44" fmla="*/ 174993 w 595618"/>
              <a:gd name="connsiteY44" fmla="*/ 756800 h 960323"/>
              <a:gd name="connsiteX45" fmla="*/ 181035 w 595618"/>
              <a:gd name="connsiteY45" fmla="*/ 742213 h 960323"/>
              <a:gd name="connsiteX46" fmla="*/ 195623 w 595618"/>
              <a:gd name="connsiteY46" fmla="*/ 736171 h 960323"/>
              <a:gd name="connsiteX47" fmla="*/ 297809 w 595618"/>
              <a:gd name="connsiteY47" fmla="*/ 0 h 960323"/>
              <a:gd name="connsiteX48" fmla="*/ 595618 w 595618"/>
              <a:gd name="connsiteY48" fmla="*/ 297809 h 960323"/>
              <a:gd name="connsiteX49" fmla="*/ 561660 w 595618"/>
              <a:gd name="connsiteY49" fmla="*/ 433175 h 960323"/>
              <a:gd name="connsiteX50" fmla="*/ 564963 w 595618"/>
              <a:gd name="connsiteY50" fmla="*/ 433175 h 960323"/>
              <a:gd name="connsiteX51" fmla="*/ 550267 w 595618"/>
              <a:gd name="connsiteY51" fmla="*/ 454166 h 960323"/>
              <a:gd name="connsiteX52" fmla="*/ 534207 w 595618"/>
              <a:gd name="connsiteY52" fmla="*/ 477103 h 960323"/>
              <a:gd name="connsiteX53" fmla="*/ 415175 w 595618"/>
              <a:gd name="connsiteY53" fmla="*/ 727664 h 960323"/>
              <a:gd name="connsiteX54" fmla="*/ 190775 w 595618"/>
              <a:gd name="connsiteY54" fmla="*/ 727664 h 960323"/>
              <a:gd name="connsiteX55" fmla="*/ 75295 w 595618"/>
              <a:gd name="connsiteY55" fmla="*/ 493931 h 960323"/>
              <a:gd name="connsiteX56" fmla="*/ 0 w 595618"/>
              <a:gd name="connsiteY56" fmla="*/ 297809 h 960323"/>
              <a:gd name="connsiteX57" fmla="*/ 297809 w 595618"/>
              <a:gd name="connsiteY57" fmla="*/ 0 h 960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95618" h="960323">
                <a:moveTo>
                  <a:pt x="174993" y="874235"/>
                </a:moveTo>
                <a:lnTo>
                  <a:pt x="174993" y="874235"/>
                </a:lnTo>
                <a:lnTo>
                  <a:pt x="174993" y="874236"/>
                </a:lnTo>
                <a:close/>
                <a:moveTo>
                  <a:pt x="195623" y="853606"/>
                </a:moveTo>
                <a:lnTo>
                  <a:pt x="406790" y="853606"/>
                </a:lnTo>
                <a:cubicBezTo>
                  <a:pt x="418184" y="853606"/>
                  <a:pt x="427420" y="862842"/>
                  <a:pt x="427420" y="874236"/>
                </a:cubicBezTo>
                <a:lnTo>
                  <a:pt x="427419" y="874236"/>
                </a:lnTo>
                <a:cubicBezTo>
                  <a:pt x="427419" y="885630"/>
                  <a:pt x="418183" y="894866"/>
                  <a:pt x="406789" y="894866"/>
                </a:cubicBezTo>
                <a:lnTo>
                  <a:pt x="386267" y="894866"/>
                </a:lnTo>
                <a:lnTo>
                  <a:pt x="381464" y="915092"/>
                </a:lnTo>
                <a:cubicBezTo>
                  <a:pt x="368241" y="941672"/>
                  <a:pt x="337286" y="960323"/>
                  <a:pt x="301207" y="960323"/>
                </a:cubicBezTo>
                <a:cubicBezTo>
                  <a:pt x="265128" y="960323"/>
                  <a:pt x="234172" y="941672"/>
                  <a:pt x="220949" y="915092"/>
                </a:cubicBezTo>
                <a:lnTo>
                  <a:pt x="216146" y="894865"/>
                </a:lnTo>
                <a:lnTo>
                  <a:pt x="195623" y="894865"/>
                </a:lnTo>
                <a:cubicBezTo>
                  <a:pt x="189926" y="894865"/>
                  <a:pt x="184768" y="892556"/>
                  <a:pt x="181035" y="888823"/>
                </a:cubicBezTo>
                <a:lnTo>
                  <a:pt x="174993" y="874235"/>
                </a:lnTo>
                <a:lnTo>
                  <a:pt x="181035" y="859648"/>
                </a:lnTo>
                <a:cubicBezTo>
                  <a:pt x="184768" y="855915"/>
                  <a:pt x="189926" y="853606"/>
                  <a:pt x="195623" y="853606"/>
                </a:cubicBezTo>
                <a:close/>
                <a:moveTo>
                  <a:pt x="195623" y="777570"/>
                </a:moveTo>
                <a:lnTo>
                  <a:pt x="406790" y="777570"/>
                </a:lnTo>
                <a:cubicBezTo>
                  <a:pt x="418184" y="777570"/>
                  <a:pt x="427420" y="786806"/>
                  <a:pt x="427420" y="798200"/>
                </a:cubicBezTo>
                <a:lnTo>
                  <a:pt x="427419" y="798200"/>
                </a:lnTo>
                <a:cubicBezTo>
                  <a:pt x="427419" y="803897"/>
                  <a:pt x="425110" y="809054"/>
                  <a:pt x="421377" y="812788"/>
                </a:cubicBezTo>
                <a:lnTo>
                  <a:pt x="414785" y="815518"/>
                </a:lnTo>
                <a:lnTo>
                  <a:pt x="421378" y="818249"/>
                </a:lnTo>
                <a:cubicBezTo>
                  <a:pt x="425111" y="821982"/>
                  <a:pt x="427420" y="827140"/>
                  <a:pt x="427420" y="832837"/>
                </a:cubicBezTo>
                <a:lnTo>
                  <a:pt x="427419" y="832837"/>
                </a:lnTo>
                <a:cubicBezTo>
                  <a:pt x="427419" y="844231"/>
                  <a:pt x="418183" y="853467"/>
                  <a:pt x="406789" y="853467"/>
                </a:cubicBezTo>
                <a:lnTo>
                  <a:pt x="195623" y="853466"/>
                </a:lnTo>
                <a:cubicBezTo>
                  <a:pt x="189926" y="853466"/>
                  <a:pt x="184768" y="851157"/>
                  <a:pt x="181035" y="847424"/>
                </a:cubicBezTo>
                <a:lnTo>
                  <a:pt x="174993" y="832836"/>
                </a:lnTo>
                <a:lnTo>
                  <a:pt x="181035" y="818249"/>
                </a:lnTo>
                <a:lnTo>
                  <a:pt x="187629" y="815518"/>
                </a:lnTo>
                <a:lnTo>
                  <a:pt x="181035" y="812787"/>
                </a:lnTo>
                <a:lnTo>
                  <a:pt x="174993" y="798199"/>
                </a:lnTo>
                <a:lnTo>
                  <a:pt x="181035" y="783612"/>
                </a:lnTo>
                <a:cubicBezTo>
                  <a:pt x="184768" y="779879"/>
                  <a:pt x="189926" y="777570"/>
                  <a:pt x="195623" y="777570"/>
                </a:cubicBezTo>
                <a:close/>
                <a:moveTo>
                  <a:pt x="195623" y="736171"/>
                </a:moveTo>
                <a:lnTo>
                  <a:pt x="406790" y="736171"/>
                </a:lnTo>
                <a:cubicBezTo>
                  <a:pt x="418184" y="736171"/>
                  <a:pt x="427420" y="745407"/>
                  <a:pt x="427420" y="756801"/>
                </a:cubicBezTo>
                <a:lnTo>
                  <a:pt x="427419" y="756801"/>
                </a:lnTo>
                <a:cubicBezTo>
                  <a:pt x="427419" y="768195"/>
                  <a:pt x="418183" y="777431"/>
                  <a:pt x="406789" y="777431"/>
                </a:cubicBezTo>
                <a:lnTo>
                  <a:pt x="195623" y="777430"/>
                </a:lnTo>
                <a:cubicBezTo>
                  <a:pt x="189926" y="777430"/>
                  <a:pt x="184768" y="775121"/>
                  <a:pt x="181035" y="771388"/>
                </a:cubicBezTo>
                <a:lnTo>
                  <a:pt x="174993" y="756800"/>
                </a:lnTo>
                <a:lnTo>
                  <a:pt x="181035" y="742213"/>
                </a:lnTo>
                <a:cubicBezTo>
                  <a:pt x="184768" y="738480"/>
                  <a:pt x="189926" y="736171"/>
                  <a:pt x="195623" y="736171"/>
                </a:cubicBezTo>
                <a:close/>
                <a:moveTo>
                  <a:pt x="297809" y="0"/>
                </a:moveTo>
                <a:cubicBezTo>
                  <a:pt x="462285" y="0"/>
                  <a:pt x="595618" y="133334"/>
                  <a:pt x="595618" y="297809"/>
                </a:cubicBezTo>
                <a:cubicBezTo>
                  <a:pt x="595618" y="346795"/>
                  <a:pt x="583791" y="393018"/>
                  <a:pt x="561660" y="433175"/>
                </a:cubicBezTo>
                <a:lnTo>
                  <a:pt x="564963" y="433175"/>
                </a:lnTo>
                <a:lnTo>
                  <a:pt x="550267" y="454166"/>
                </a:lnTo>
                <a:cubicBezTo>
                  <a:pt x="546078" y="462612"/>
                  <a:pt x="540762" y="470335"/>
                  <a:pt x="534207" y="477103"/>
                </a:cubicBezTo>
                <a:cubicBezTo>
                  <a:pt x="477913" y="557557"/>
                  <a:pt x="431141" y="646031"/>
                  <a:pt x="415175" y="727664"/>
                </a:cubicBezTo>
                <a:lnTo>
                  <a:pt x="190775" y="727664"/>
                </a:lnTo>
                <a:cubicBezTo>
                  <a:pt x="178298" y="652103"/>
                  <a:pt x="126191" y="569216"/>
                  <a:pt x="75295" y="493931"/>
                </a:cubicBezTo>
                <a:cubicBezTo>
                  <a:pt x="28091" y="442238"/>
                  <a:pt x="0" y="373304"/>
                  <a:pt x="0" y="297809"/>
                </a:cubicBezTo>
                <a:cubicBezTo>
                  <a:pt x="0" y="133334"/>
                  <a:pt x="133333" y="0"/>
                  <a:pt x="297809"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27" name="자유형: 도형 64">
            <a:extLst>
              <a:ext uri="{FF2B5EF4-FFF2-40B4-BE49-F238E27FC236}">
                <a16:creationId xmlns:a16="http://schemas.microsoft.com/office/drawing/2014/main" id="{BE3D4948-815F-4D43-B913-3934C07C1FB2}"/>
              </a:ext>
            </a:extLst>
          </p:cNvPr>
          <p:cNvSpPr/>
          <p:nvPr/>
        </p:nvSpPr>
        <p:spPr>
          <a:xfrm>
            <a:off x="7495321" y="4216792"/>
            <a:ext cx="595618" cy="960323"/>
          </a:xfrm>
          <a:custGeom>
            <a:avLst/>
            <a:gdLst>
              <a:gd name="connsiteX0" fmla="*/ 174993 w 595618"/>
              <a:gd name="connsiteY0" fmla="*/ 874235 h 960323"/>
              <a:gd name="connsiteX1" fmla="*/ 174993 w 595618"/>
              <a:gd name="connsiteY1" fmla="*/ 874235 h 960323"/>
              <a:gd name="connsiteX2" fmla="*/ 174993 w 595618"/>
              <a:gd name="connsiteY2" fmla="*/ 874236 h 960323"/>
              <a:gd name="connsiteX3" fmla="*/ 195623 w 595618"/>
              <a:gd name="connsiteY3" fmla="*/ 853606 h 960323"/>
              <a:gd name="connsiteX4" fmla="*/ 406790 w 595618"/>
              <a:gd name="connsiteY4" fmla="*/ 853606 h 960323"/>
              <a:gd name="connsiteX5" fmla="*/ 427420 w 595618"/>
              <a:gd name="connsiteY5" fmla="*/ 874236 h 960323"/>
              <a:gd name="connsiteX6" fmla="*/ 427419 w 595618"/>
              <a:gd name="connsiteY6" fmla="*/ 874236 h 960323"/>
              <a:gd name="connsiteX7" fmla="*/ 406789 w 595618"/>
              <a:gd name="connsiteY7" fmla="*/ 894866 h 960323"/>
              <a:gd name="connsiteX8" fmla="*/ 386267 w 595618"/>
              <a:gd name="connsiteY8" fmla="*/ 894866 h 960323"/>
              <a:gd name="connsiteX9" fmla="*/ 381464 w 595618"/>
              <a:gd name="connsiteY9" fmla="*/ 915092 h 960323"/>
              <a:gd name="connsiteX10" fmla="*/ 301207 w 595618"/>
              <a:gd name="connsiteY10" fmla="*/ 960323 h 960323"/>
              <a:gd name="connsiteX11" fmla="*/ 220949 w 595618"/>
              <a:gd name="connsiteY11" fmla="*/ 915092 h 960323"/>
              <a:gd name="connsiteX12" fmla="*/ 216146 w 595618"/>
              <a:gd name="connsiteY12" fmla="*/ 894865 h 960323"/>
              <a:gd name="connsiteX13" fmla="*/ 195623 w 595618"/>
              <a:gd name="connsiteY13" fmla="*/ 894865 h 960323"/>
              <a:gd name="connsiteX14" fmla="*/ 181035 w 595618"/>
              <a:gd name="connsiteY14" fmla="*/ 888823 h 960323"/>
              <a:gd name="connsiteX15" fmla="*/ 174993 w 595618"/>
              <a:gd name="connsiteY15" fmla="*/ 874235 h 960323"/>
              <a:gd name="connsiteX16" fmla="*/ 181035 w 595618"/>
              <a:gd name="connsiteY16" fmla="*/ 859648 h 960323"/>
              <a:gd name="connsiteX17" fmla="*/ 195623 w 595618"/>
              <a:gd name="connsiteY17" fmla="*/ 853606 h 960323"/>
              <a:gd name="connsiteX18" fmla="*/ 195623 w 595618"/>
              <a:gd name="connsiteY18" fmla="*/ 777570 h 960323"/>
              <a:gd name="connsiteX19" fmla="*/ 406790 w 595618"/>
              <a:gd name="connsiteY19" fmla="*/ 777570 h 960323"/>
              <a:gd name="connsiteX20" fmla="*/ 427420 w 595618"/>
              <a:gd name="connsiteY20" fmla="*/ 798200 h 960323"/>
              <a:gd name="connsiteX21" fmla="*/ 427419 w 595618"/>
              <a:gd name="connsiteY21" fmla="*/ 798200 h 960323"/>
              <a:gd name="connsiteX22" fmla="*/ 421377 w 595618"/>
              <a:gd name="connsiteY22" fmla="*/ 812788 h 960323"/>
              <a:gd name="connsiteX23" fmla="*/ 414785 w 595618"/>
              <a:gd name="connsiteY23" fmla="*/ 815518 h 960323"/>
              <a:gd name="connsiteX24" fmla="*/ 421378 w 595618"/>
              <a:gd name="connsiteY24" fmla="*/ 818249 h 960323"/>
              <a:gd name="connsiteX25" fmla="*/ 427420 w 595618"/>
              <a:gd name="connsiteY25" fmla="*/ 832837 h 960323"/>
              <a:gd name="connsiteX26" fmla="*/ 427419 w 595618"/>
              <a:gd name="connsiteY26" fmla="*/ 832837 h 960323"/>
              <a:gd name="connsiteX27" fmla="*/ 406789 w 595618"/>
              <a:gd name="connsiteY27" fmla="*/ 853467 h 960323"/>
              <a:gd name="connsiteX28" fmla="*/ 195623 w 595618"/>
              <a:gd name="connsiteY28" fmla="*/ 853466 h 960323"/>
              <a:gd name="connsiteX29" fmla="*/ 181035 w 595618"/>
              <a:gd name="connsiteY29" fmla="*/ 847424 h 960323"/>
              <a:gd name="connsiteX30" fmla="*/ 174993 w 595618"/>
              <a:gd name="connsiteY30" fmla="*/ 832836 h 960323"/>
              <a:gd name="connsiteX31" fmla="*/ 181035 w 595618"/>
              <a:gd name="connsiteY31" fmla="*/ 818249 h 960323"/>
              <a:gd name="connsiteX32" fmla="*/ 187629 w 595618"/>
              <a:gd name="connsiteY32" fmla="*/ 815518 h 960323"/>
              <a:gd name="connsiteX33" fmla="*/ 181035 w 595618"/>
              <a:gd name="connsiteY33" fmla="*/ 812787 h 960323"/>
              <a:gd name="connsiteX34" fmla="*/ 174993 w 595618"/>
              <a:gd name="connsiteY34" fmla="*/ 798199 h 960323"/>
              <a:gd name="connsiteX35" fmla="*/ 181035 w 595618"/>
              <a:gd name="connsiteY35" fmla="*/ 783612 h 960323"/>
              <a:gd name="connsiteX36" fmla="*/ 195623 w 595618"/>
              <a:gd name="connsiteY36" fmla="*/ 777570 h 960323"/>
              <a:gd name="connsiteX37" fmla="*/ 195623 w 595618"/>
              <a:gd name="connsiteY37" fmla="*/ 736171 h 960323"/>
              <a:gd name="connsiteX38" fmla="*/ 406790 w 595618"/>
              <a:gd name="connsiteY38" fmla="*/ 736171 h 960323"/>
              <a:gd name="connsiteX39" fmla="*/ 427420 w 595618"/>
              <a:gd name="connsiteY39" fmla="*/ 756801 h 960323"/>
              <a:gd name="connsiteX40" fmla="*/ 427419 w 595618"/>
              <a:gd name="connsiteY40" fmla="*/ 756801 h 960323"/>
              <a:gd name="connsiteX41" fmla="*/ 406789 w 595618"/>
              <a:gd name="connsiteY41" fmla="*/ 777431 h 960323"/>
              <a:gd name="connsiteX42" fmla="*/ 195623 w 595618"/>
              <a:gd name="connsiteY42" fmla="*/ 777430 h 960323"/>
              <a:gd name="connsiteX43" fmla="*/ 181035 w 595618"/>
              <a:gd name="connsiteY43" fmla="*/ 771388 h 960323"/>
              <a:gd name="connsiteX44" fmla="*/ 174993 w 595618"/>
              <a:gd name="connsiteY44" fmla="*/ 756800 h 960323"/>
              <a:gd name="connsiteX45" fmla="*/ 181035 w 595618"/>
              <a:gd name="connsiteY45" fmla="*/ 742213 h 960323"/>
              <a:gd name="connsiteX46" fmla="*/ 195623 w 595618"/>
              <a:gd name="connsiteY46" fmla="*/ 736171 h 960323"/>
              <a:gd name="connsiteX47" fmla="*/ 297809 w 595618"/>
              <a:gd name="connsiteY47" fmla="*/ 0 h 960323"/>
              <a:gd name="connsiteX48" fmla="*/ 595618 w 595618"/>
              <a:gd name="connsiteY48" fmla="*/ 297809 h 960323"/>
              <a:gd name="connsiteX49" fmla="*/ 561660 w 595618"/>
              <a:gd name="connsiteY49" fmla="*/ 433175 h 960323"/>
              <a:gd name="connsiteX50" fmla="*/ 564963 w 595618"/>
              <a:gd name="connsiteY50" fmla="*/ 433175 h 960323"/>
              <a:gd name="connsiteX51" fmla="*/ 550267 w 595618"/>
              <a:gd name="connsiteY51" fmla="*/ 454166 h 960323"/>
              <a:gd name="connsiteX52" fmla="*/ 534207 w 595618"/>
              <a:gd name="connsiteY52" fmla="*/ 477103 h 960323"/>
              <a:gd name="connsiteX53" fmla="*/ 415175 w 595618"/>
              <a:gd name="connsiteY53" fmla="*/ 727664 h 960323"/>
              <a:gd name="connsiteX54" fmla="*/ 190775 w 595618"/>
              <a:gd name="connsiteY54" fmla="*/ 727664 h 960323"/>
              <a:gd name="connsiteX55" fmla="*/ 75295 w 595618"/>
              <a:gd name="connsiteY55" fmla="*/ 493931 h 960323"/>
              <a:gd name="connsiteX56" fmla="*/ 0 w 595618"/>
              <a:gd name="connsiteY56" fmla="*/ 297809 h 960323"/>
              <a:gd name="connsiteX57" fmla="*/ 297809 w 595618"/>
              <a:gd name="connsiteY57" fmla="*/ 0 h 960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95618" h="960323">
                <a:moveTo>
                  <a:pt x="174993" y="874235"/>
                </a:moveTo>
                <a:lnTo>
                  <a:pt x="174993" y="874235"/>
                </a:lnTo>
                <a:lnTo>
                  <a:pt x="174993" y="874236"/>
                </a:lnTo>
                <a:close/>
                <a:moveTo>
                  <a:pt x="195623" y="853606"/>
                </a:moveTo>
                <a:lnTo>
                  <a:pt x="406790" y="853606"/>
                </a:lnTo>
                <a:cubicBezTo>
                  <a:pt x="418184" y="853606"/>
                  <a:pt x="427420" y="862842"/>
                  <a:pt x="427420" y="874236"/>
                </a:cubicBezTo>
                <a:lnTo>
                  <a:pt x="427419" y="874236"/>
                </a:lnTo>
                <a:cubicBezTo>
                  <a:pt x="427419" y="885630"/>
                  <a:pt x="418183" y="894866"/>
                  <a:pt x="406789" y="894866"/>
                </a:cubicBezTo>
                <a:lnTo>
                  <a:pt x="386267" y="894866"/>
                </a:lnTo>
                <a:lnTo>
                  <a:pt x="381464" y="915092"/>
                </a:lnTo>
                <a:cubicBezTo>
                  <a:pt x="368241" y="941672"/>
                  <a:pt x="337286" y="960323"/>
                  <a:pt x="301207" y="960323"/>
                </a:cubicBezTo>
                <a:cubicBezTo>
                  <a:pt x="265128" y="960323"/>
                  <a:pt x="234172" y="941672"/>
                  <a:pt x="220949" y="915092"/>
                </a:cubicBezTo>
                <a:lnTo>
                  <a:pt x="216146" y="894865"/>
                </a:lnTo>
                <a:lnTo>
                  <a:pt x="195623" y="894865"/>
                </a:lnTo>
                <a:cubicBezTo>
                  <a:pt x="189926" y="894865"/>
                  <a:pt x="184768" y="892556"/>
                  <a:pt x="181035" y="888823"/>
                </a:cubicBezTo>
                <a:lnTo>
                  <a:pt x="174993" y="874235"/>
                </a:lnTo>
                <a:lnTo>
                  <a:pt x="181035" y="859648"/>
                </a:lnTo>
                <a:cubicBezTo>
                  <a:pt x="184768" y="855915"/>
                  <a:pt x="189926" y="853606"/>
                  <a:pt x="195623" y="853606"/>
                </a:cubicBezTo>
                <a:close/>
                <a:moveTo>
                  <a:pt x="195623" y="777570"/>
                </a:moveTo>
                <a:lnTo>
                  <a:pt x="406790" y="777570"/>
                </a:lnTo>
                <a:cubicBezTo>
                  <a:pt x="418184" y="777570"/>
                  <a:pt x="427420" y="786806"/>
                  <a:pt x="427420" y="798200"/>
                </a:cubicBezTo>
                <a:lnTo>
                  <a:pt x="427419" y="798200"/>
                </a:lnTo>
                <a:cubicBezTo>
                  <a:pt x="427419" y="803897"/>
                  <a:pt x="425110" y="809054"/>
                  <a:pt x="421377" y="812788"/>
                </a:cubicBezTo>
                <a:lnTo>
                  <a:pt x="414785" y="815518"/>
                </a:lnTo>
                <a:lnTo>
                  <a:pt x="421378" y="818249"/>
                </a:lnTo>
                <a:cubicBezTo>
                  <a:pt x="425111" y="821982"/>
                  <a:pt x="427420" y="827140"/>
                  <a:pt x="427420" y="832837"/>
                </a:cubicBezTo>
                <a:lnTo>
                  <a:pt x="427419" y="832837"/>
                </a:lnTo>
                <a:cubicBezTo>
                  <a:pt x="427419" y="844231"/>
                  <a:pt x="418183" y="853467"/>
                  <a:pt x="406789" y="853467"/>
                </a:cubicBezTo>
                <a:lnTo>
                  <a:pt x="195623" y="853466"/>
                </a:lnTo>
                <a:cubicBezTo>
                  <a:pt x="189926" y="853466"/>
                  <a:pt x="184768" y="851157"/>
                  <a:pt x="181035" y="847424"/>
                </a:cubicBezTo>
                <a:lnTo>
                  <a:pt x="174993" y="832836"/>
                </a:lnTo>
                <a:lnTo>
                  <a:pt x="181035" y="818249"/>
                </a:lnTo>
                <a:lnTo>
                  <a:pt x="187629" y="815518"/>
                </a:lnTo>
                <a:lnTo>
                  <a:pt x="181035" y="812787"/>
                </a:lnTo>
                <a:lnTo>
                  <a:pt x="174993" y="798199"/>
                </a:lnTo>
                <a:lnTo>
                  <a:pt x="181035" y="783612"/>
                </a:lnTo>
                <a:cubicBezTo>
                  <a:pt x="184768" y="779879"/>
                  <a:pt x="189926" y="777570"/>
                  <a:pt x="195623" y="777570"/>
                </a:cubicBezTo>
                <a:close/>
                <a:moveTo>
                  <a:pt x="195623" y="736171"/>
                </a:moveTo>
                <a:lnTo>
                  <a:pt x="406790" y="736171"/>
                </a:lnTo>
                <a:cubicBezTo>
                  <a:pt x="418184" y="736171"/>
                  <a:pt x="427420" y="745407"/>
                  <a:pt x="427420" y="756801"/>
                </a:cubicBezTo>
                <a:lnTo>
                  <a:pt x="427419" y="756801"/>
                </a:lnTo>
                <a:cubicBezTo>
                  <a:pt x="427419" y="768195"/>
                  <a:pt x="418183" y="777431"/>
                  <a:pt x="406789" y="777431"/>
                </a:cubicBezTo>
                <a:lnTo>
                  <a:pt x="195623" y="777430"/>
                </a:lnTo>
                <a:cubicBezTo>
                  <a:pt x="189926" y="777430"/>
                  <a:pt x="184768" y="775121"/>
                  <a:pt x="181035" y="771388"/>
                </a:cubicBezTo>
                <a:lnTo>
                  <a:pt x="174993" y="756800"/>
                </a:lnTo>
                <a:lnTo>
                  <a:pt x="181035" y="742213"/>
                </a:lnTo>
                <a:cubicBezTo>
                  <a:pt x="184768" y="738480"/>
                  <a:pt x="189926" y="736171"/>
                  <a:pt x="195623" y="736171"/>
                </a:cubicBezTo>
                <a:close/>
                <a:moveTo>
                  <a:pt x="297809" y="0"/>
                </a:moveTo>
                <a:cubicBezTo>
                  <a:pt x="462285" y="0"/>
                  <a:pt x="595618" y="133334"/>
                  <a:pt x="595618" y="297809"/>
                </a:cubicBezTo>
                <a:cubicBezTo>
                  <a:pt x="595618" y="346795"/>
                  <a:pt x="583791" y="393018"/>
                  <a:pt x="561660" y="433175"/>
                </a:cubicBezTo>
                <a:lnTo>
                  <a:pt x="564963" y="433175"/>
                </a:lnTo>
                <a:lnTo>
                  <a:pt x="550267" y="454166"/>
                </a:lnTo>
                <a:cubicBezTo>
                  <a:pt x="546078" y="462612"/>
                  <a:pt x="540762" y="470335"/>
                  <a:pt x="534207" y="477103"/>
                </a:cubicBezTo>
                <a:cubicBezTo>
                  <a:pt x="477913" y="557557"/>
                  <a:pt x="431141" y="646031"/>
                  <a:pt x="415175" y="727664"/>
                </a:cubicBezTo>
                <a:lnTo>
                  <a:pt x="190775" y="727664"/>
                </a:lnTo>
                <a:cubicBezTo>
                  <a:pt x="178298" y="652103"/>
                  <a:pt x="126191" y="569216"/>
                  <a:pt x="75295" y="493931"/>
                </a:cubicBezTo>
                <a:cubicBezTo>
                  <a:pt x="28091" y="442238"/>
                  <a:pt x="0" y="373304"/>
                  <a:pt x="0" y="297809"/>
                </a:cubicBezTo>
                <a:cubicBezTo>
                  <a:pt x="0" y="133334"/>
                  <a:pt x="133333" y="0"/>
                  <a:pt x="297809"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28" name="자유형: 도형 65">
            <a:extLst>
              <a:ext uri="{FF2B5EF4-FFF2-40B4-BE49-F238E27FC236}">
                <a16:creationId xmlns:a16="http://schemas.microsoft.com/office/drawing/2014/main" id="{E78E832B-4306-4716-8517-38A3F382E8DE}"/>
              </a:ext>
            </a:extLst>
          </p:cNvPr>
          <p:cNvSpPr/>
          <p:nvPr/>
        </p:nvSpPr>
        <p:spPr>
          <a:xfrm>
            <a:off x="7495321" y="5341421"/>
            <a:ext cx="595618" cy="960323"/>
          </a:xfrm>
          <a:custGeom>
            <a:avLst/>
            <a:gdLst>
              <a:gd name="connsiteX0" fmla="*/ 174993 w 595618"/>
              <a:gd name="connsiteY0" fmla="*/ 874235 h 960323"/>
              <a:gd name="connsiteX1" fmla="*/ 174993 w 595618"/>
              <a:gd name="connsiteY1" fmla="*/ 874235 h 960323"/>
              <a:gd name="connsiteX2" fmla="*/ 174993 w 595618"/>
              <a:gd name="connsiteY2" fmla="*/ 874236 h 960323"/>
              <a:gd name="connsiteX3" fmla="*/ 195623 w 595618"/>
              <a:gd name="connsiteY3" fmla="*/ 853606 h 960323"/>
              <a:gd name="connsiteX4" fmla="*/ 406790 w 595618"/>
              <a:gd name="connsiteY4" fmla="*/ 853606 h 960323"/>
              <a:gd name="connsiteX5" fmla="*/ 427420 w 595618"/>
              <a:gd name="connsiteY5" fmla="*/ 874236 h 960323"/>
              <a:gd name="connsiteX6" fmla="*/ 427419 w 595618"/>
              <a:gd name="connsiteY6" fmla="*/ 874236 h 960323"/>
              <a:gd name="connsiteX7" fmla="*/ 406789 w 595618"/>
              <a:gd name="connsiteY7" fmla="*/ 894866 h 960323"/>
              <a:gd name="connsiteX8" fmla="*/ 386267 w 595618"/>
              <a:gd name="connsiteY8" fmla="*/ 894866 h 960323"/>
              <a:gd name="connsiteX9" fmla="*/ 381464 w 595618"/>
              <a:gd name="connsiteY9" fmla="*/ 915092 h 960323"/>
              <a:gd name="connsiteX10" fmla="*/ 301207 w 595618"/>
              <a:gd name="connsiteY10" fmla="*/ 960323 h 960323"/>
              <a:gd name="connsiteX11" fmla="*/ 220949 w 595618"/>
              <a:gd name="connsiteY11" fmla="*/ 915092 h 960323"/>
              <a:gd name="connsiteX12" fmla="*/ 216146 w 595618"/>
              <a:gd name="connsiteY12" fmla="*/ 894865 h 960323"/>
              <a:gd name="connsiteX13" fmla="*/ 195623 w 595618"/>
              <a:gd name="connsiteY13" fmla="*/ 894865 h 960323"/>
              <a:gd name="connsiteX14" fmla="*/ 181035 w 595618"/>
              <a:gd name="connsiteY14" fmla="*/ 888823 h 960323"/>
              <a:gd name="connsiteX15" fmla="*/ 174993 w 595618"/>
              <a:gd name="connsiteY15" fmla="*/ 874235 h 960323"/>
              <a:gd name="connsiteX16" fmla="*/ 181035 w 595618"/>
              <a:gd name="connsiteY16" fmla="*/ 859648 h 960323"/>
              <a:gd name="connsiteX17" fmla="*/ 195623 w 595618"/>
              <a:gd name="connsiteY17" fmla="*/ 853606 h 960323"/>
              <a:gd name="connsiteX18" fmla="*/ 195623 w 595618"/>
              <a:gd name="connsiteY18" fmla="*/ 777570 h 960323"/>
              <a:gd name="connsiteX19" fmla="*/ 406790 w 595618"/>
              <a:gd name="connsiteY19" fmla="*/ 777570 h 960323"/>
              <a:gd name="connsiteX20" fmla="*/ 427420 w 595618"/>
              <a:gd name="connsiteY20" fmla="*/ 798200 h 960323"/>
              <a:gd name="connsiteX21" fmla="*/ 427419 w 595618"/>
              <a:gd name="connsiteY21" fmla="*/ 798200 h 960323"/>
              <a:gd name="connsiteX22" fmla="*/ 421377 w 595618"/>
              <a:gd name="connsiteY22" fmla="*/ 812788 h 960323"/>
              <a:gd name="connsiteX23" fmla="*/ 414785 w 595618"/>
              <a:gd name="connsiteY23" fmla="*/ 815518 h 960323"/>
              <a:gd name="connsiteX24" fmla="*/ 421378 w 595618"/>
              <a:gd name="connsiteY24" fmla="*/ 818249 h 960323"/>
              <a:gd name="connsiteX25" fmla="*/ 427420 w 595618"/>
              <a:gd name="connsiteY25" fmla="*/ 832837 h 960323"/>
              <a:gd name="connsiteX26" fmla="*/ 427419 w 595618"/>
              <a:gd name="connsiteY26" fmla="*/ 832837 h 960323"/>
              <a:gd name="connsiteX27" fmla="*/ 406789 w 595618"/>
              <a:gd name="connsiteY27" fmla="*/ 853467 h 960323"/>
              <a:gd name="connsiteX28" fmla="*/ 195623 w 595618"/>
              <a:gd name="connsiteY28" fmla="*/ 853466 h 960323"/>
              <a:gd name="connsiteX29" fmla="*/ 181035 w 595618"/>
              <a:gd name="connsiteY29" fmla="*/ 847424 h 960323"/>
              <a:gd name="connsiteX30" fmla="*/ 174993 w 595618"/>
              <a:gd name="connsiteY30" fmla="*/ 832836 h 960323"/>
              <a:gd name="connsiteX31" fmla="*/ 181035 w 595618"/>
              <a:gd name="connsiteY31" fmla="*/ 818249 h 960323"/>
              <a:gd name="connsiteX32" fmla="*/ 187629 w 595618"/>
              <a:gd name="connsiteY32" fmla="*/ 815518 h 960323"/>
              <a:gd name="connsiteX33" fmla="*/ 181035 w 595618"/>
              <a:gd name="connsiteY33" fmla="*/ 812787 h 960323"/>
              <a:gd name="connsiteX34" fmla="*/ 174993 w 595618"/>
              <a:gd name="connsiteY34" fmla="*/ 798199 h 960323"/>
              <a:gd name="connsiteX35" fmla="*/ 181035 w 595618"/>
              <a:gd name="connsiteY35" fmla="*/ 783612 h 960323"/>
              <a:gd name="connsiteX36" fmla="*/ 195623 w 595618"/>
              <a:gd name="connsiteY36" fmla="*/ 777570 h 960323"/>
              <a:gd name="connsiteX37" fmla="*/ 195623 w 595618"/>
              <a:gd name="connsiteY37" fmla="*/ 736171 h 960323"/>
              <a:gd name="connsiteX38" fmla="*/ 406790 w 595618"/>
              <a:gd name="connsiteY38" fmla="*/ 736171 h 960323"/>
              <a:gd name="connsiteX39" fmla="*/ 427420 w 595618"/>
              <a:gd name="connsiteY39" fmla="*/ 756801 h 960323"/>
              <a:gd name="connsiteX40" fmla="*/ 427419 w 595618"/>
              <a:gd name="connsiteY40" fmla="*/ 756801 h 960323"/>
              <a:gd name="connsiteX41" fmla="*/ 406789 w 595618"/>
              <a:gd name="connsiteY41" fmla="*/ 777431 h 960323"/>
              <a:gd name="connsiteX42" fmla="*/ 195623 w 595618"/>
              <a:gd name="connsiteY42" fmla="*/ 777430 h 960323"/>
              <a:gd name="connsiteX43" fmla="*/ 181035 w 595618"/>
              <a:gd name="connsiteY43" fmla="*/ 771388 h 960323"/>
              <a:gd name="connsiteX44" fmla="*/ 174993 w 595618"/>
              <a:gd name="connsiteY44" fmla="*/ 756800 h 960323"/>
              <a:gd name="connsiteX45" fmla="*/ 181035 w 595618"/>
              <a:gd name="connsiteY45" fmla="*/ 742213 h 960323"/>
              <a:gd name="connsiteX46" fmla="*/ 195623 w 595618"/>
              <a:gd name="connsiteY46" fmla="*/ 736171 h 960323"/>
              <a:gd name="connsiteX47" fmla="*/ 297809 w 595618"/>
              <a:gd name="connsiteY47" fmla="*/ 0 h 960323"/>
              <a:gd name="connsiteX48" fmla="*/ 595618 w 595618"/>
              <a:gd name="connsiteY48" fmla="*/ 297809 h 960323"/>
              <a:gd name="connsiteX49" fmla="*/ 561660 w 595618"/>
              <a:gd name="connsiteY49" fmla="*/ 433175 h 960323"/>
              <a:gd name="connsiteX50" fmla="*/ 564963 w 595618"/>
              <a:gd name="connsiteY50" fmla="*/ 433175 h 960323"/>
              <a:gd name="connsiteX51" fmla="*/ 550267 w 595618"/>
              <a:gd name="connsiteY51" fmla="*/ 454166 h 960323"/>
              <a:gd name="connsiteX52" fmla="*/ 534207 w 595618"/>
              <a:gd name="connsiteY52" fmla="*/ 477103 h 960323"/>
              <a:gd name="connsiteX53" fmla="*/ 415175 w 595618"/>
              <a:gd name="connsiteY53" fmla="*/ 727664 h 960323"/>
              <a:gd name="connsiteX54" fmla="*/ 190775 w 595618"/>
              <a:gd name="connsiteY54" fmla="*/ 727664 h 960323"/>
              <a:gd name="connsiteX55" fmla="*/ 75295 w 595618"/>
              <a:gd name="connsiteY55" fmla="*/ 493931 h 960323"/>
              <a:gd name="connsiteX56" fmla="*/ 0 w 595618"/>
              <a:gd name="connsiteY56" fmla="*/ 297809 h 960323"/>
              <a:gd name="connsiteX57" fmla="*/ 297809 w 595618"/>
              <a:gd name="connsiteY57" fmla="*/ 0 h 960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95618" h="960323">
                <a:moveTo>
                  <a:pt x="174993" y="874235"/>
                </a:moveTo>
                <a:lnTo>
                  <a:pt x="174993" y="874235"/>
                </a:lnTo>
                <a:lnTo>
                  <a:pt x="174993" y="874236"/>
                </a:lnTo>
                <a:close/>
                <a:moveTo>
                  <a:pt x="195623" y="853606"/>
                </a:moveTo>
                <a:lnTo>
                  <a:pt x="406790" y="853606"/>
                </a:lnTo>
                <a:cubicBezTo>
                  <a:pt x="418184" y="853606"/>
                  <a:pt x="427420" y="862842"/>
                  <a:pt x="427420" y="874236"/>
                </a:cubicBezTo>
                <a:lnTo>
                  <a:pt x="427419" y="874236"/>
                </a:lnTo>
                <a:cubicBezTo>
                  <a:pt x="427419" y="885630"/>
                  <a:pt x="418183" y="894866"/>
                  <a:pt x="406789" y="894866"/>
                </a:cubicBezTo>
                <a:lnTo>
                  <a:pt x="386267" y="894866"/>
                </a:lnTo>
                <a:lnTo>
                  <a:pt x="381464" y="915092"/>
                </a:lnTo>
                <a:cubicBezTo>
                  <a:pt x="368241" y="941672"/>
                  <a:pt x="337286" y="960323"/>
                  <a:pt x="301207" y="960323"/>
                </a:cubicBezTo>
                <a:cubicBezTo>
                  <a:pt x="265128" y="960323"/>
                  <a:pt x="234172" y="941672"/>
                  <a:pt x="220949" y="915092"/>
                </a:cubicBezTo>
                <a:lnTo>
                  <a:pt x="216146" y="894865"/>
                </a:lnTo>
                <a:lnTo>
                  <a:pt x="195623" y="894865"/>
                </a:lnTo>
                <a:cubicBezTo>
                  <a:pt x="189926" y="894865"/>
                  <a:pt x="184768" y="892556"/>
                  <a:pt x="181035" y="888823"/>
                </a:cubicBezTo>
                <a:lnTo>
                  <a:pt x="174993" y="874235"/>
                </a:lnTo>
                <a:lnTo>
                  <a:pt x="181035" y="859648"/>
                </a:lnTo>
                <a:cubicBezTo>
                  <a:pt x="184768" y="855915"/>
                  <a:pt x="189926" y="853606"/>
                  <a:pt x="195623" y="853606"/>
                </a:cubicBezTo>
                <a:close/>
                <a:moveTo>
                  <a:pt x="195623" y="777570"/>
                </a:moveTo>
                <a:lnTo>
                  <a:pt x="406790" y="777570"/>
                </a:lnTo>
                <a:cubicBezTo>
                  <a:pt x="418184" y="777570"/>
                  <a:pt x="427420" y="786806"/>
                  <a:pt x="427420" y="798200"/>
                </a:cubicBezTo>
                <a:lnTo>
                  <a:pt x="427419" y="798200"/>
                </a:lnTo>
                <a:cubicBezTo>
                  <a:pt x="427419" y="803897"/>
                  <a:pt x="425110" y="809054"/>
                  <a:pt x="421377" y="812788"/>
                </a:cubicBezTo>
                <a:lnTo>
                  <a:pt x="414785" y="815518"/>
                </a:lnTo>
                <a:lnTo>
                  <a:pt x="421378" y="818249"/>
                </a:lnTo>
                <a:cubicBezTo>
                  <a:pt x="425111" y="821982"/>
                  <a:pt x="427420" y="827140"/>
                  <a:pt x="427420" y="832837"/>
                </a:cubicBezTo>
                <a:lnTo>
                  <a:pt x="427419" y="832837"/>
                </a:lnTo>
                <a:cubicBezTo>
                  <a:pt x="427419" y="844231"/>
                  <a:pt x="418183" y="853467"/>
                  <a:pt x="406789" y="853467"/>
                </a:cubicBezTo>
                <a:lnTo>
                  <a:pt x="195623" y="853466"/>
                </a:lnTo>
                <a:cubicBezTo>
                  <a:pt x="189926" y="853466"/>
                  <a:pt x="184768" y="851157"/>
                  <a:pt x="181035" y="847424"/>
                </a:cubicBezTo>
                <a:lnTo>
                  <a:pt x="174993" y="832836"/>
                </a:lnTo>
                <a:lnTo>
                  <a:pt x="181035" y="818249"/>
                </a:lnTo>
                <a:lnTo>
                  <a:pt x="187629" y="815518"/>
                </a:lnTo>
                <a:lnTo>
                  <a:pt x="181035" y="812787"/>
                </a:lnTo>
                <a:lnTo>
                  <a:pt x="174993" y="798199"/>
                </a:lnTo>
                <a:lnTo>
                  <a:pt x="181035" y="783612"/>
                </a:lnTo>
                <a:cubicBezTo>
                  <a:pt x="184768" y="779879"/>
                  <a:pt x="189926" y="777570"/>
                  <a:pt x="195623" y="777570"/>
                </a:cubicBezTo>
                <a:close/>
                <a:moveTo>
                  <a:pt x="195623" y="736171"/>
                </a:moveTo>
                <a:lnTo>
                  <a:pt x="406790" y="736171"/>
                </a:lnTo>
                <a:cubicBezTo>
                  <a:pt x="418184" y="736171"/>
                  <a:pt x="427420" y="745407"/>
                  <a:pt x="427420" y="756801"/>
                </a:cubicBezTo>
                <a:lnTo>
                  <a:pt x="427419" y="756801"/>
                </a:lnTo>
                <a:cubicBezTo>
                  <a:pt x="427419" y="768195"/>
                  <a:pt x="418183" y="777431"/>
                  <a:pt x="406789" y="777431"/>
                </a:cubicBezTo>
                <a:lnTo>
                  <a:pt x="195623" y="777430"/>
                </a:lnTo>
                <a:cubicBezTo>
                  <a:pt x="189926" y="777430"/>
                  <a:pt x="184768" y="775121"/>
                  <a:pt x="181035" y="771388"/>
                </a:cubicBezTo>
                <a:lnTo>
                  <a:pt x="174993" y="756800"/>
                </a:lnTo>
                <a:lnTo>
                  <a:pt x="181035" y="742213"/>
                </a:lnTo>
                <a:cubicBezTo>
                  <a:pt x="184768" y="738480"/>
                  <a:pt x="189926" y="736171"/>
                  <a:pt x="195623" y="736171"/>
                </a:cubicBezTo>
                <a:close/>
                <a:moveTo>
                  <a:pt x="297809" y="0"/>
                </a:moveTo>
                <a:cubicBezTo>
                  <a:pt x="462285" y="0"/>
                  <a:pt x="595618" y="133334"/>
                  <a:pt x="595618" y="297809"/>
                </a:cubicBezTo>
                <a:cubicBezTo>
                  <a:pt x="595618" y="346795"/>
                  <a:pt x="583791" y="393018"/>
                  <a:pt x="561660" y="433175"/>
                </a:cubicBezTo>
                <a:lnTo>
                  <a:pt x="564963" y="433175"/>
                </a:lnTo>
                <a:lnTo>
                  <a:pt x="550267" y="454166"/>
                </a:lnTo>
                <a:cubicBezTo>
                  <a:pt x="546078" y="462612"/>
                  <a:pt x="540762" y="470335"/>
                  <a:pt x="534207" y="477103"/>
                </a:cubicBezTo>
                <a:cubicBezTo>
                  <a:pt x="477913" y="557557"/>
                  <a:pt x="431141" y="646031"/>
                  <a:pt x="415175" y="727664"/>
                </a:cubicBezTo>
                <a:lnTo>
                  <a:pt x="190775" y="727664"/>
                </a:lnTo>
                <a:cubicBezTo>
                  <a:pt x="178298" y="652103"/>
                  <a:pt x="126191" y="569216"/>
                  <a:pt x="75295" y="493931"/>
                </a:cubicBezTo>
                <a:cubicBezTo>
                  <a:pt x="28091" y="442238"/>
                  <a:pt x="0" y="373304"/>
                  <a:pt x="0" y="297809"/>
                </a:cubicBezTo>
                <a:cubicBezTo>
                  <a:pt x="0" y="133334"/>
                  <a:pt x="133333" y="0"/>
                  <a:pt x="29780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29" name="Round Same Side Corner Rectangle 11">
            <a:extLst>
              <a:ext uri="{FF2B5EF4-FFF2-40B4-BE49-F238E27FC236}">
                <a16:creationId xmlns:a16="http://schemas.microsoft.com/office/drawing/2014/main" id="{2A6A26B6-E4E5-4AB0-851B-761B60CD630B}"/>
              </a:ext>
            </a:extLst>
          </p:cNvPr>
          <p:cNvSpPr/>
          <p:nvPr/>
        </p:nvSpPr>
        <p:spPr>
          <a:xfrm rot="9900000">
            <a:off x="7637776" y="4405572"/>
            <a:ext cx="354982" cy="301489"/>
          </a:xfrm>
          <a:custGeom>
            <a:avLst/>
            <a:gdLst/>
            <a:ahLst/>
            <a:cxnLst/>
            <a:rect l="l" t="t" r="r" b="b"/>
            <a:pathLst>
              <a:path w="2911009" h="2472345">
                <a:moveTo>
                  <a:pt x="2219598" y="1335309"/>
                </a:moveTo>
                <a:lnTo>
                  <a:pt x="2219598" y="1222573"/>
                </a:lnTo>
                <a:cubicBezTo>
                  <a:pt x="2219598" y="1176944"/>
                  <a:pt x="2241926" y="1136530"/>
                  <a:pt x="2277694" y="1113650"/>
                </a:cubicBezTo>
                <a:lnTo>
                  <a:pt x="2277694" y="137786"/>
                </a:lnTo>
                <a:cubicBezTo>
                  <a:pt x="2277694" y="61689"/>
                  <a:pt x="2339383" y="0"/>
                  <a:pt x="2415480" y="0"/>
                </a:cubicBezTo>
                <a:lnTo>
                  <a:pt x="2545196" y="0"/>
                </a:lnTo>
                <a:cubicBezTo>
                  <a:pt x="2621293" y="0"/>
                  <a:pt x="2682982" y="61689"/>
                  <a:pt x="2682982" y="137786"/>
                </a:cubicBezTo>
                <a:lnTo>
                  <a:pt x="2682982" y="1099067"/>
                </a:lnTo>
                <a:cubicBezTo>
                  <a:pt x="2730197" y="1120049"/>
                  <a:pt x="2762708" y="1167515"/>
                  <a:pt x="2762708" y="1222573"/>
                </a:cubicBezTo>
                <a:lnTo>
                  <a:pt x="2762708" y="1480834"/>
                </a:lnTo>
                <a:close/>
                <a:moveTo>
                  <a:pt x="241900" y="1676361"/>
                </a:moveTo>
                <a:cubicBezTo>
                  <a:pt x="69371" y="1631107"/>
                  <a:pt x="-34146" y="1454930"/>
                  <a:pt x="10296" y="1282189"/>
                </a:cubicBezTo>
                <a:cubicBezTo>
                  <a:pt x="54739" y="1109449"/>
                  <a:pt x="230428" y="1005105"/>
                  <a:pt x="403375" y="1048736"/>
                </a:cubicBezTo>
                <a:cubicBezTo>
                  <a:pt x="349550" y="1257945"/>
                  <a:pt x="295726" y="1467153"/>
                  <a:pt x="241900" y="1676361"/>
                </a:cubicBezTo>
                <a:close/>
                <a:moveTo>
                  <a:pt x="2578947" y="2467929"/>
                </a:moveTo>
                <a:lnTo>
                  <a:pt x="1957545" y="2301425"/>
                </a:lnTo>
                <a:lnTo>
                  <a:pt x="2194209" y="1418183"/>
                </a:lnTo>
                <a:lnTo>
                  <a:pt x="2815611" y="1584687"/>
                </a:lnTo>
                <a:cubicBezTo>
                  <a:pt x="2884250" y="1603079"/>
                  <a:pt x="2924985" y="1673632"/>
                  <a:pt x="2906593" y="1742272"/>
                </a:cubicBezTo>
                <a:lnTo>
                  <a:pt x="2736532" y="2376947"/>
                </a:lnTo>
                <a:cubicBezTo>
                  <a:pt x="2718140" y="2445587"/>
                  <a:pt x="2647586" y="2486321"/>
                  <a:pt x="2578947" y="2467929"/>
                </a:cubicBezTo>
                <a:close/>
                <a:moveTo>
                  <a:pt x="610249" y="2287120"/>
                </a:moveTo>
                <a:lnTo>
                  <a:pt x="1020264" y="756923"/>
                </a:lnTo>
                <a:lnTo>
                  <a:pt x="2107356" y="1398691"/>
                </a:lnTo>
                <a:lnTo>
                  <a:pt x="1872582" y="2274879"/>
                </a:lnTo>
                <a:close/>
                <a:moveTo>
                  <a:pt x="426016" y="2349577"/>
                </a:moveTo>
                <a:lnTo>
                  <a:pt x="243978" y="2300800"/>
                </a:lnTo>
                <a:cubicBezTo>
                  <a:pt x="205115" y="2290387"/>
                  <a:pt x="182051" y="2250439"/>
                  <a:pt x="192464" y="2211576"/>
                </a:cubicBezTo>
                <a:lnTo>
                  <a:pt x="620679" y="613455"/>
                </a:lnTo>
                <a:cubicBezTo>
                  <a:pt x="631093" y="574592"/>
                  <a:pt x="671040" y="551528"/>
                  <a:pt x="709903" y="561941"/>
                </a:cubicBezTo>
                <a:lnTo>
                  <a:pt x="891942" y="610718"/>
                </a:lnTo>
                <a:cubicBezTo>
                  <a:pt x="930805" y="621132"/>
                  <a:pt x="953869" y="661079"/>
                  <a:pt x="943455" y="699942"/>
                </a:cubicBezTo>
                <a:lnTo>
                  <a:pt x="515240" y="2298064"/>
                </a:lnTo>
                <a:cubicBezTo>
                  <a:pt x="504827" y="2336927"/>
                  <a:pt x="464879" y="2359990"/>
                  <a:pt x="426016" y="234957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30" name="Rounded Rectangle 27">
            <a:extLst>
              <a:ext uri="{FF2B5EF4-FFF2-40B4-BE49-F238E27FC236}">
                <a16:creationId xmlns:a16="http://schemas.microsoft.com/office/drawing/2014/main" id="{20C1754D-014F-46CD-B0C7-9122984C56D9}"/>
              </a:ext>
            </a:extLst>
          </p:cNvPr>
          <p:cNvSpPr/>
          <p:nvPr/>
        </p:nvSpPr>
        <p:spPr>
          <a:xfrm>
            <a:off x="7610993" y="2112912"/>
            <a:ext cx="370561" cy="284641"/>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31" name="Rounded Rectangle 7">
            <a:extLst>
              <a:ext uri="{FF2B5EF4-FFF2-40B4-BE49-F238E27FC236}">
                <a16:creationId xmlns:a16="http://schemas.microsoft.com/office/drawing/2014/main" id="{D636484B-A9F5-401F-A5F7-7EFE845FEF73}"/>
              </a:ext>
            </a:extLst>
          </p:cNvPr>
          <p:cNvSpPr/>
          <p:nvPr/>
        </p:nvSpPr>
        <p:spPr>
          <a:xfrm>
            <a:off x="7604809" y="3207468"/>
            <a:ext cx="376745" cy="325127"/>
          </a:xfrm>
          <a:custGeom>
            <a:avLst/>
            <a:gdLst/>
            <a:ahLst/>
            <a:cxnLst/>
            <a:rect l="l" t="t" r="r" b="b"/>
            <a:pathLst>
              <a:path w="3240006" h="2796091">
                <a:moveTo>
                  <a:pt x="686867" y="612319"/>
                </a:moveTo>
                <a:cubicBezTo>
                  <a:pt x="611281" y="612319"/>
                  <a:pt x="550007" y="673593"/>
                  <a:pt x="550007" y="749179"/>
                </a:cubicBezTo>
                <a:cubicBezTo>
                  <a:pt x="550007" y="824765"/>
                  <a:pt x="611281" y="886039"/>
                  <a:pt x="686867" y="886039"/>
                </a:cubicBezTo>
                <a:cubicBezTo>
                  <a:pt x="762453" y="886039"/>
                  <a:pt x="823727" y="824765"/>
                  <a:pt x="823727" y="749179"/>
                </a:cubicBezTo>
                <a:cubicBezTo>
                  <a:pt x="823727" y="673593"/>
                  <a:pt x="762453" y="612319"/>
                  <a:pt x="686867" y="612319"/>
                </a:cubicBezTo>
                <a:close/>
                <a:moveTo>
                  <a:pt x="1587500" y="281447"/>
                </a:moveTo>
                <a:cubicBezTo>
                  <a:pt x="1432061" y="281447"/>
                  <a:pt x="1306053" y="407455"/>
                  <a:pt x="1306053" y="562894"/>
                </a:cubicBezTo>
                <a:cubicBezTo>
                  <a:pt x="1306053" y="718333"/>
                  <a:pt x="1432061" y="844341"/>
                  <a:pt x="1587500" y="844341"/>
                </a:cubicBezTo>
                <a:cubicBezTo>
                  <a:pt x="1742939" y="844341"/>
                  <a:pt x="1868947" y="718333"/>
                  <a:pt x="1868947" y="562894"/>
                </a:cubicBezTo>
                <a:cubicBezTo>
                  <a:pt x="1868947" y="407455"/>
                  <a:pt x="1742939" y="281447"/>
                  <a:pt x="1587500" y="281447"/>
                </a:cubicBezTo>
                <a:close/>
                <a:moveTo>
                  <a:pt x="1587500" y="0"/>
                </a:moveTo>
                <a:cubicBezTo>
                  <a:pt x="1898378" y="0"/>
                  <a:pt x="2150394" y="252016"/>
                  <a:pt x="2150394" y="562894"/>
                </a:cubicBezTo>
                <a:cubicBezTo>
                  <a:pt x="2150394" y="786167"/>
                  <a:pt x="2020401" y="979078"/>
                  <a:pt x="1831095" y="1068260"/>
                </a:cubicBezTo>
                <a:lnTo>
                  <a:pt x="2215710" y="1068260"/>
                </a:lnTo>
                <a:cubicBezTo>
                  <a:pt x="2374756" y="1068260"/>
                  <a:pt x="2503688" y="1197192"/>
                  <a:pt x="2503688" y="1356238"/>
                </a:cubicBezTo>
                <a:lnTo>
                  <a:pt x="2503688" y="1474975"/>
                </a:lnTo>
                <a:lnTo>
                  <a:pt x="2656086" y="1474975"/>
                </a:lnTo>
                <a:cubicBezTo>
                  <a:pt x="2692420" y="1474975"/>
                  <a:pt x="2722815" y="1500405"/>
                  <a:pt x="2728975" y="1534767"/>
                </a:cubicBezTo>
                <a:lnTo>
                  <a:pt x="3240006" y="1109804"/>
                </a:lnTo>
                <a:lnTo>
                  <a:pt x="3240006" y="2754548"/>
                </a:lnTo>
                <a:lnTo>
                  <a:pt x="2728975" y="2329585"/>
                </a:lnTo>
                <a:cubicBezTo>
                  <a:pt x="2722815" y="2363946"/>
                  <a:pt x="2692420" y="2389375"/>
                  <a:pt x="2656086" y="2389375"/>
                </a:cubicBezTo>
                <a:lnTo>
                  <a:pt x="2503688" y="2389375"/>
                </a:lnTo>
                <a:lnTo>
                  <a:pt x="2503688" y="2508113"/>
                </a:lnTo>
                <a:cubicBezTo>
                  <a:pt x="2503688" y="2667159"/>
                  <a:pt x="2374756" y="2796091"/>
                  <a:pt x="2215710" y="2796091"/>
                </a:cubicBezTo>
                <a:lnTo>
                  <a:pt x="287978" y="2796091"/>
                </a:lnTo>
                <a:cubicBezTo>
                  <a:pt x="128932" y="2796091"/>
                  <a:pt x="0" y="2667159"/>
                  <a:pt x="0" y="2508113"/>
                </a:cubicBezTo>
                <a:lnTo>
                  <a:pt x="0" y="1356238"/>
                </a:lnTo>
                <a:cubicBezTo>
                  <a:pt x="0" y="1197192"/>
                  <a:pt x="128932" y="1068260"/>
                  <a:pt x="287978" y="1068260"/>
                </a:cubicBezTo>
                <a:lnTo>
                  <a:pt x="544513" y="1068260"/>
                </a:lnTo>
                <a:cubicBezTo>
                  <a:pt x="422089" y="1014226"/>
                  <a:pt x="336949" y="891645"/>
                  <a:pt x="336949" y="749179"/>
                </a:cubicBezTo>
                <a:cubicBezTo>
                  <a:pt x="336949" y="555925"/>
                  <a:pt x="493613" y="399261"/>
                  <a:pt x="686867" y="399261"/>
                </a:cubicBezTo>
                <a:cubicBezTo>
                  <a:pt x="880121" y="399261"/>
                  <a:pt x="1036785" y="555925"/>
                  <a:pt x="1036785" y="749179"/>
                </a:cubicBezTo>
                <a:cubicBezTo>
                  <a:pt x="1036785" y="891645"/>
                  <a:pt x="951645" y="1014226"/>
                  <a:pt x="829222" y="1068260"/>
                </a:cubicBezTo>
                <a:lnTo>
                  <a:pt x="1343906" y="1068260"/>
                </a:lnTo>
                <a:cubicBezTo>
                  <a:pt x="1154600" y="979078"/>
                  <a:pt x="1024606" y="786167"/>
                  <a:pt x="1024606" y="562894"/>
                </a:cubicBezTo>
                <a:cubicBezTo>
                  <a:pt x="1024606" y="252016"/>
                  <a:pt x="1276622" y="0"/>
                  <a:pt x="15875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32" name="Chord 15">
            <a:extLst>
              <a:ext uri="{FF2B5EF4-FFF2-40B4-BE49-F238E27FC236}">
                <a16:creationId xmlns:a16="http://schemas.microsoft.com/office/drawing/2014/main" id="{E4F776D8-EDC7-4E89-8374-0954DF9DB0A1}"/>
              </a:ext>
            </a:extLst>
          </p:cNvPr>
          <p:cNvSpPr/>
          <p:nvPr/>
        </p:nvSpPr>
        <p:spPr>
          <a:xfrm>
            <a:off x="7709716" y="5500114"/>
            <a:ext cx="173602" cy="378498"/>
          </a:xfrm>
          <a:custGeom>
            <a:avLst/>
            <a:gdLst/>
            <a:ahLst/>
            <a:cxnLst/>
            <a:rect l="l" t="t" r="r" b="b"/>
            <a:pathLst>
              <a:path w="1492970" h="3255081">
                <a:moveTo>
                  <a:pt x="1492970" y="1569688"/>
                </a:moveTo>
                <a:cubicBezTo>
                  <a:pt x="1492970" y="1957118"/>
                  <a:pt x="1197680" y="2277765"/>
                  <a:pt x="816277" y="2310957"/>
                </a:cubicBezTo>
                <a:lnTo>
                  <a:pt x="816277" y="2787043"/>
                </a:lnTo>
                <a:cubicBezTo>
                  <a:pt x="873982" y="2789209"/>
                  <a:pt x="931009" y="2798017"/>
                  <a:pt x="986081" y="2811674"/>
                </a:cubicBezTo>
                <a:cubicBezTo>
                  <a:pt x="1252919" y="2877847"/>
                  <a:pt x="1430830" y="3046369"/>
                  <a:pt x="1433593" y="3235566"/>
                </a:cubicBezTo>
                <a:lnTo>
                  <a:pt x="57488" y="3255081"/>
                </a:lnTo>
                <a:cubicBezTo>
                  <a:pt x="47920" y="3062506"/>
                  <a:pt x="221127" y="2886615"/>
                  <a:pt x="490574" y="2815284"/>
                </a:cubicBezTo>
                <a:cubicBezTo>
                  <a:pt x="549928" y="2799571"/>
                  <a:pt x="611777" y="2789553"/>
                  <a:pt x="674460" y="2787163"/>
                </a:cubicBezTo>
                <a:lnTo>
                  <a:pt x="674460" y="2310809"/>
                </a:lnTo>
                <a:cubicBezTo>
                  <a:pt x="317470" y="2280245"/>
                  <a:pt x="28405" y="1994114"/>
                  <a:pt x="0" y="1627428"/>
                </a:cubicBezTo>
                <a:lnTo>
                  <a:pt x="142201" y="1616413"/>
                </a:lnTo>
                <a:cubicBezTo>
                  <a:pt x="167304" y="1940464"/>
                  <a:pt x="443969" y="2186771"/>
                  <a:pt x="768748" y="2174211"/>
                </a:cubicBezTo>
                <a:cubicBezTo>
                  <a:pt x="1093527" y="2161650"/>
                  <a:pt x="1350342" y="1894710"/>
                  <a:pt x="1350342" y="1569689"/>
                </a:cubicBezTo>
                <a:close/>
                <a:moveTo>
                  <a:pt x="745368" y="0"/>
                </a:moveTo>
                <a:cubicBezTo>
                  <a:pt x="989132" y="0"/>
                  <a:pt x="1186742" y="197610"/>
                  <a:pt x="1186742" y="441374"/>
                </a:cubicBezTo>
                <a:lnTo>
                  <a:pt x="1186742" y="1575353"/>
                </a:lnTo>
                <a:cubicBezTo>
                  <a:pt x="1186742" y="1819117"/>
                  <a:pt x="989132" y="2016727"/>
                  <a:pt x="745368" y="2016727"/>
                </a:cubicBezTo>
                <a:cubicBezTo>
                  <a:pt x="501604" y="2016727"/>
                  <a:pt x="303994" y="1819117"/>
                  <a:pt x="303994" y="1575353"/>
                </a:cubicBezTo>
                <a:lnTo>
                  <a:pt x="303994" y="441374"/>
                </a:lnTo>
                <a:cubicBezTo>
                  <a:pt x="303994" y="197610"/>
                  <a:pt x="501604" y="0"/>
                  <a:pt x="74536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33" name="TextBox 32">
            <a:extLst>
              <a:ext uri="{FF2B5EF4-FFF2-40B4-BE49-F238E27FC236}">
                <a16:creationId xmlns:a16="http://schemas.microsoft.com/office/drawing/2014/main" id="{8CEC22C9-0F80-4B6D-862D-A709F0142EBF}"/>
              </a:ext>
            </a:extLst>
          </p:cNvPr>
          <p:cNvSpPr txBox="1"/>
          <p:nvPr/>
        </p:nvSpPr>
        <p:spPr>
          <a:xfrm>
            <a:off x="6918533" y="585236"/>
            <a:ext cx="4949617" cy="923330"/>
          </a:xfrm>
          <a:prstGeom prst="rect">
            <a:avLst/>
          </a:prstGeom>
          <a:noFill/>
        </p:spPr>
        <p:txBody>
          <a:bodyPr wrap="square" rtlCol="0" anchor="ctr">
            <a:spAutoFit/>
          </a:bodyPr>
          <a:lstStyle/>
          <a:p>
            <a:r>
              <a:rPr lang="en-GB" altLang="ko-KR" b="1" dirty="0">
                <a:solidFill>
                  <a:schemeClr val="accent3"/>
                </a:solidFill>
                <a:cs typeface="Arial" pitchFamily="34" charset="0"/>
              </a:rPr>
              <a:t>ALLPPT Layout </a:t>
            </a:r>
            <a:r>
              <a:rPr lang="en-GB" altLang="ko-KR" dirty="0">
                <a:cs typeface="Arial" pitchFamily="34" charset="0"/>
              </a:rPr>
              <a:t>Clean Text Slide for your Presentation. ALLPPT Layout Clean Text Slide for your Presentation.</a:t>
            </a:r>
          </a:p>
        </p:txBody>
      </p:sp>
      <p:sp>
        <p:nvSpPr>
          <p:cNvPr id="3" name="Picture Placeholder 2">
            <a:extLst>
              <a:ext uri="{FF2B5EF4-FFF2-40B4-BE49-F238E27FC236}">
                <a16:creationId xmlns:a16="http://schemas.microsoft.com/office/drawing/2014/main" id="{344F774E-9912-4A25-AD47-312A472C4A72}"/>
              </a:ext>
            </a:extLst>
          </p:cNvPr>
          <p:cNvSpPr>
            <a:spLocks noGrp="1"/>
          </p:cNvSpPr>
          <p:nvPr>
            <p:ph type="pic" idx="1"/>
          </p:nvPr>
        </p:nvSpPr>
        <p:spPr/>
        <p:txBody>
          <a:bodyPr/>
          <a:lstStyle/>
          <a:p>
            <a:endParaRPr lang="en-GB"/>
          </a:p>
        </p:txBody>
      </p:sp>
    </p:spTree>
    <p:extLst>
      <p:ext uri="{BB962C8B-B14F-4D97-AF65-F5344CB8AC3E}">
        <p14:creationId xmlns:p14="http://schemas.microsoft.com/office/powerpoint/2010/main" val="17428333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prstGeom prst="rect">
            <a:avLst/>
          </a:prstGeom>
        </p:spPr>
        <p:txBody>
          <a:bodyPr/>
          <a:lstStyle/>
          <a:p>
            <a:r>
              <a:rPr lang="en-US" dirty="0"/>
              <a:t>Infographic Style</a:t>
            </a:r>
          </a:p>
        </p:txBody>
      </p:sp>
      <p:grpSp>
        <p:nvGrpSpPr>
          <p:cNvPr id="116" name="Group 115">
            <a:extLst>
              <a:ext uri="{FF2B5EF4-FFF2-40B4-BE49-F238E27FC236}">
                <a16:creationId xmlns:a16="http://schemas.microsoft.com/office/drawing/2014/main" id="{F49F4CB0-57F8-46DD-97FB-159FB498C6A0}"/>
              </a:ext>
            </a:extLst>
          </p:cNvPr>
          <p:cNvGrpSpPr/>
          <p:nvPr/>
        </p:nvGrpSpPr>
        <p:grpSpPr>
          <a:xfrm>
            <a:off x="874208" y="1624785"/>
            <a:ext cx="3936713" cy="4585096"/>
            <a:chOff x="4743450" y="1335205"/>
            <a:chExt cx="3240592" cy="3774323"/>
          </a:xfrm>
        </p:grpSpPr>
        <p:sp>
          <p:nvSpPr>
            <p:cNvPr id="33" name="Freeform: Shape 32">
              <a:extLst>
                <a:ext uri="{FF2B5EF4-FFF2-40B4-BE49-F238E27FC236}">
                  <a16:creationId xmlns:a16="http://schemas.microsoft.com/office/drawing/2014/main" id="{B75644D4-7ABC-4358-88E7-9A377C7F71E4}"/>
                </a:ext>
              </a:extLst>
            </p:cNvPr>
            <p:cNvSpPr/>
            <p:nvPr/>
          </p:nvSpPr>
          <p:spPr>
            <a:xfrm>
              <a:off x="4743450" y="1335205"/>
              <a:ext cx="2365084" cy="3774323"/>
            </a:xfrm>
            <a:custGeom>
              <a:avLst/>
              <a:gdLst>
                <a:gd name="connsiteX0" fmla="*/ 817516 w 1645921"/>
                <a:gd name="connsiteY0" fmla="*/ 1935988 h 2169949"/>
                <a:gd name="connsiteX1" fmla="*/ 513238 w 1645921"/>
                <a:gd name="connsiteY1" fmla="*/ 2124229 h 2169949"/>
                <a:gd name="connsiteX2" fmla="*/ 820226 w 1645921"/>
                <a:gd name="connsiteY2" fmla="*/ 2124229 h 2169949"/>
                <a:gd name="connsiteX3" fmla="*/ 848006 w 1645921"/>
                <a:gd name="connsiteY3" fmla="*/ 1933084 h 2169949"/>
                <a:gd name="connsiteX4" fmla="*/ 851058 w 1645921"/>
                <a:gd name="connsiteY4" fmla="*/ 2124229 h 2169949"/>
                <a:gd name="connsiteX5" fmla="*/ 1165501 w 1645921"/>
                <a:gd name="connsiteY5" fmla="*/ 2124229 h 2169949"/>
                <a:gd name="connsiteX6" fmla="*/ 483030 w 1645921"/>
                <a:gd name="connsiteY6" fmla="*/ 1713663 h 2169949"/>
                <a:gd name="connsiteX7" fmla="*/ 441567 w 1645921"/>
                <a:gd name="connsiteY7" fmla="*/ 2124229 h 2169949"/>
                <a:gd name="connsiteX8" fmla="*/ 456637 w 1645921"/>
                <a:gd name="connsiteY8" fmla="*/ 2124229 h 2169949"/>
                <a:gd name="connsiteX9" fmla="*/ 806082 w 1645921"/>
                <a:gd name="connsiteY9" fmla="*/ 1908038 h 2169949"/>
                <a:gd name="connsiteX10" fmla="*/ 483030 w 1645921"/>
                <a:gd name="connsiteY10" fmla="*/ 1713663 h 2169949"/>
                <a:gd name="connsiteX11" fmla="*/ 1192837 w 1645921"/>
                <a:gd name="connsiteY11" fmla="*/ 1703681 h 2169949"/>
                <a:gd name="connsiteX12" fmla="*/ 863251 w 1645921"/>
                <a:gd name="connsiteY12" fmla="*/ 1907494 h 2169949"/>
                <a:gd name="connsiteX13" fmla="*/ 1223376 w 1645921"/>
                <a:gd name="connsiteY13" fmla="*/ 2124229 h 2169949"/>
                <a:gd name="connsiteX14" fmla="*/ 1255703 w 1645921"/>
                <a:gd name="connsiteY14" fmla="*/ 2124229 h 2169949"/>
                <a:gd name="connsiteX15" fmla="*/ 813705 w 1645921"/>
                <a:gd name="connsiteY15" fmla="*/ 1701321 h 2169949"/>
                <a:gd name="connsiteX16" fmla="*/ 529673 w 1645921"/>
                <a:gd name="connsiteY16" fmla="*/ 1704407 h 2169949"/>
                <a:gd name="connsiteX17" fmla="*/ 529129 w 1645921"/>
                <a:gd name="connsiteY17" fmla="*/ 1706584 h 2169949"/>
                <a:gd name="connsiteX18" fmla="*/ 816608 w 1645921"/>
                <a:gd name="connsiteY18" fmla="*/ 1879544 h 2169949"/>
                <a:gd name="connsiteX19" fmla="*/ 813705 w 1645921"/>
                <a:gd name="connsiteY19" fmla="*/ 1701321 h 2169949"/>
                <a:gd name="connsiteX20" fmla="*/ 1143109 w 1645921"/>
                <a:gd name="connsiteY20" fmla="*/ 1697147 h 2169949"/>
                <a:gd name="connsiteX21" fmla="*/ 844376 w 1645921"/>
                <a:gd name="connsiteY21" fmla="*/ 1700595 h 2169949"/>
                <a:gd name="connsiteX22" fmla="*/ 847280 w 1645921"/>
                <a:gd name="connsiteY22" fmla="*/ 1882630 h 2169949"/>
                <a:gd name="connsiteX23" fmla="*/ 1143835 w 1645921"/>
                <a:gd name="connsiteY23" fmla="*/ 1699143 h 2169949"/>
                <a:gd name="connsiteX24" fmla="*/ 1143109 w 1645921"/>
                <a:gd name="connsiteY24" fmla="*/ 1697147 h 2169949"/>
                <a:gd name="connsiteX25" fmla="*/ 840565 w 1645921"/>
                <a:gd name="connsiteY25" fmla="*/ 1456129 h 2169949"/>
                <a:gd name="connsiteX26" fmla="*/ 844195 w 1645921"/>
                <a:gd name="connsiteY26" fmla="*/ 1670287 h 2169949"/>
                <a:gd name="connsiteX27" fmla="*/ 1144923 w 1645921"/>
                <a:gd name="connsiteY27" fmla="*/ 1666838 h 2169949"/>
                <a:gd name="connsiteX28" fmla="*/ 1145649 w 1645921"/>
                <a:gd name="connsiteY28" fmla="*/ 1665205 h 2169949"/>
                <a:gd name="connsiteX29" fmla="*/ 840565 w 1645921"/>
                <a:gd name="connsiteY29" fmla="*/ 1456129 h 2169949"/>
                <a:gd name="connsiteX30" fmla="*/ 810075 w 1645921"/>
                <a:gd name="connsiteY30" fmla="*/ 1455403 h 2169949"/>
                <a:gd name="connsiteX31" fmla="*/ 517695 w 1645921"/>
                <a:gd name="connsiteY31" fmla="*/ 1674098 h 2169949"/>
                <a:gd name="connsiteX32" fmla="*/ 813342 w 1645921"/>
                <a:gd name="connsiteY32" fmla="*/ 1670650 h 2169949"/>
                <a:gd name="connsiteX33" fmla="*/ 810075 w 1645921"/>
                <a:gd name="connsiteY33" fmla="*/ 1455403 h 2169949"/>
                <a:gd name="connsiteX34" fmla="*/ 530580 w 1645921"/>
                <a:gd name="connsiteY34" fmla="*/ 1243604 h 2169949"/>
                <a:gd name="connsiteX35" fmla="*/ 488656 w 1645921"/>
                <a:gd name="connsiteY35" fmla="*/ 1658308 h 2169949"/>
                <a:gd name="connsiteX36" fmla="*/ 797915 w 1645921"/>
                <a:gd name="connsiteY36" fmla="*/ 1426909 h 2169949"/>
                <a:gd name="connsiteX37" fmla="*/ 530580 w 1645921"/>
                <a:gd name="connsiteY37" fmla="*/ 1243604 h 2169949"/>
                <a:gd name="connsiteX38" fmla="*/ 836935 w 1645921"/>
                <a:gd name="connsiteY38" fmla="*/ 1223277 h 2169949"/>
                <a:gd name="connsiteX39" fmla="*/ 839658 w 1645921"/>
                <a:gd name="connsiteY39" fmla="*/ 1395693 h 2169949"/>
                <a:gd name="connsiteX40" fmla="*/ 1070150 w 1645921"/>
                <a:gd name="connsiteY40" fmla="*/ 1223277 h 2169949"/>
                <a:gd name="connsiteX41" fmla="*/ 836935 w 1645921"/>
                <a:gd name="connsiteY41" fmla="*/ 1223277 h 2169949"/>
                <a:gd name="connsiteX42" fmla="*/ 553085 w 1645921"/>
                <a:gd name="connsiteY42" fmla="*/ 1223277 h 2169949"/>
                <a:gd name="connsiteX43" fmla="*/ 809167 w 1645921"/>
                <a:gd name="connsiteY43" fmla="*/ 1398778 h 2169949"/>
                <a:gd name="connsiteX44" fmla="*/ 806445 w 1645921"/>
                <a:gd name="connsiteY44" fmla="*/ 1223277 h 2169949"/>
                <a:gd name="connsiteX45" fmla="*/ 553085 w 1645921"/>
                <a:gd name="connsiteY45" fmla="*/ 1223277 h 2169949"/>
                <a:gd name="connsiteX46" fmla="*/ 1121148 w 1645921"/>
                <a:gd name="connsiteY46" fmla="*/ 1222551 h 2169949"/>
                <a:gd name="connsiteX47" fmla="*/ 849095 w 1645921"/>
                <a:gd name="connsiteY47" fmla="*/ 1426001 h 2169949"/>
                <a:gd name="connsiteX48" fmla="*/ 1185940 w 1645921"/>
                <a:gd name="connsiteY48" fmla="*/ 1656856 h 2169949"/>
                <a:gd name="connsiteX49" fmla="*/ 1121148 w 1645921"/>
                <a:gd name="connsiteY49" fmla="*/ 1222551 h 2169949"/>
                <a:gd name="connsiteX50" fmla="*/ 803178 w 1645921"/>
                <a:gd name="connsiteY50" fmla="*/ 1009119 h 2169949"/>
                <a:gd name="connsiteX51" fmla="*/ 570690 w 1645921"/>
                <a:gd name="connsiteY51" fmla="*/ 1191335 h 2169949"/>
                <a:gd name="connsiteX52" fmla="*/ 805901 w 1645921"/>
                <a:gd name="connsiteY52" fmla="*/ 1191335 h 2169949"/>
                <a:gd name="connsiteX53" fmla="*/ 803178 w 1645921"/>
                <a:gd name="connsiteY53" fmla="*/ 1009119 h 2169949"/>
                <a:gd name="connsiteX54" fmla="*/ 833305 w 1645921"/>
                <a:gd name="connsiteY54" fmla="*/ 992422 h 2169949"/>
                <a:gd name="connsiteX55" fmla="*/ 836572 w 1645921"/>
                <a:gd name="connsiteY55" fmla="*/ 1191154 h 2169949"/>
                <a:gd name="connsiteX56" fmla="*/ 1087391 w 1645921"/>
                <a:gd name="connsiteY56" fmla="*/ 1191154 h 2169949"/>
                <a:gd name="connsiteX57" fmla="*/ 833305 w 1645921"/>
                <a:gd name="connsiteY57" fmla="*/ 992422 h 2169949"/>
                <a:gd name="connsiteX58" fmla="*/ 1055404 w 1645921"/>
                <a:gd name="connsiteY58" fmla="*/ 817761 h 2169949"/>
                <a:gd name="connsiteX59" fmla="*/ 1042745 w 1645921"/>
                <a:gd name="connsiteY59" fmla="*/ 821277 h 2169949"/>
                <a:gd name="connsiteX60" fmla="*/ 985031 w 1645921"/>
                <a:gd name="connsiteY60" fmla="*/ 866468 h 2169949"/>
                <a:gd name="connsiteX61" fmla="*/ 853269 w 1645921"/>
                <a:gd name="connsiteY61" fmla="*/ 969918 h 2169949"/>
                <a:gd name="connsiteX62" fmla="*/ 1113707 w 1645921"/>
                <a:gd name="connsiteY62" fmla="*/ 1173549 h 2169949"/>
                <a:gd name="connsiteX63" fmla="*/ 1099007 w 1645921"/>
                <a:gd name="connsiteY63" fmla="*/ 1072459 h 2169949"/>
                <a:gd name="connsiteX64" fmla="*/ 1079587 w 1645921"/>
                <a:gd name="connsiteY64" fmla="*/ 943783 h 2169949"/>
                <a:gd name="connsiteX65" fmla="*/ 1062346 w 1645921"/>
                <a:gd name="connsiteY65" fmla="*/ 828537 h 2169949"/>
                <a:gd name="connsiteX66" fmla="*/ 1055404 w 1645921"/>
                <a:gd name="connsiteY66" fmla="*/ 817761 h 2169949"/>
                <a:gd name="connsiteX67" fmla="*/ 576134 w 1645921"/>
                <a:gd name="connsiteY67" fmla="*/ 791513 h 2169949"/>
                <a:gd name="connsiteX68" fmla="*/ 537114 w 1645921"/>
                <a:gd name="connsiteY68" fmla="*/ 1179357 h 2169949"/>
                <a:gd name="connsiteX69" fmla="*/ 540744 w 1645921"/>
                <a:gd name="connsiteY69" fmla="*/ 1177179 h 2169949"/>
                <a:gd name="connsiteX70" fmla="*/ 796100 w 1645921"/>
                <a:gd name="connsiteY70" fmla="*/ 976996 h 2169949"/>
                <a:gd name="connsiteX71" fmla="*/ 796100 w 1645921"/>
                <a:gd name="connsiteY71" fmla="*/ 963384 h 2169949"/>
                <a:gd name="connsiteX72" fmla="*/ 618240 w 1645921"/>
                <a:gd name="connsiteY72" fmla="*/ 824181 h 2169949"/>
                <a:gd name="connsiteX73" fmla="*/ 576134 w 1645921"/>
                <a:gd name="connsiteY73" fmla="*/ 791513 h 2169949"/>
                <a:gd name="connsiteX74" fmla="*/ 832035 w 1645921"/>
                <a:gd name="connsiteY74" fmla="*/ 779716 h 2169949"/>
                <a:gd name="connsiteX75" fmla="*/ 832035 w 1645921"/>
                <a:gd name="connsiteY75" fmla="*/ 948865 h 2169949"/>
                <a:gd name="connsiteX76" fmla="*/ 1031534 w 1645921"/>
                <a:gd name="connsiteY76" fmla="*/ 792496 h 2169949"/>
                <a:gd name="connsiteX77" fmla="*/ 1031242 w 1645921"/>
                <a:gd name="connsiteY77" fmla="*/ 791569 h 2169949"/>
                <a:gd name="connsiteX78" fmla="*/ 1035405 w 1645921"/>
                <a:gd name="connsiteY78" fmla="*/ 783570 h 2169949"/>
                <a:gd name="connsiteX79" fmla="*/ 607714 w 1645921"/>
                <a:gd name="connsiteY79" fmla="*/ 775723 h 2169949"/>
                <a:gd name="connsiteX80" fmla="*/ 607351 w 1645921"/>
                <a:gd name="connsiteY80" fmla="*/ 777720 h 2169949"/>
                <a:gd name="connsiteX81" fmla="*/ 800637 w 1645921"/>
                <a:gd name="connsiteY81" fmla="*/ 928901 h 2169949"/>
                <a:gd name="connsiteX82" fmla="*/ 800637 w 1645921"/>
                <a:gd name="connsiteY82" fmla="*/ 779353 h 2169949"/>
                <a:gd name="connsiteX83" fmla="*/ 607714 w 1645921"/>
                <a:gd name="connsiteY83" fmla="*/ 775723 h 2169949"/>
                <a:gd name="connsiteX84" fmla="*/ 796931 w 1645921"/>
                <a:gd name="connsiteY84" fmla="*/ 594770 h 2169949"/>
                <a:gd name="connsiteX85" fmla="*/ 605840 w 1645921"/>
                <a:gd name="connsiteY85" fmla="*/ 744540 h 2169949"/>
                <a:gd name="connsiteX86" fmla="*/ 799169 w 1645921"/>
                <a:gd name="connsiteY86" fmla="*/ 744540 h 2169949"/>
                <a:gd name="connsiteX87" fmla="*/ 796931 w 1645921"/>
                <a:gd name="connsiteY87" fmla="*/ 594770 h 2169949"/>
                <a:gd name="connsiteX88" fmla="*/ 821693 w 1645921"/>
                <a:gd name="connsiteY88" fmla="*/ 581046 h 2169949"/>
                <a:gd name="connsiteX89" fmla="*/ 824378 w 1645921"/>
                <a:gd name="connsiteY89" fmla="*/ 744391 h 2169949"/>
                <a:gd name="connsiteX90" fmla="*/ 1030536 w 1645921"/>
                <a:gd name="connsiteY90" fmla="*/ 744391 h 2169949"/>
                <a:gd name="connsiteX91" fmla="*/ 821693 w 1645921"/>
                <a:gd name="connsiteY91" fmla="*/ 581046 h 2169949"/>
                <a:gd name="connsiteX92" fmla="*/ 1004245 w 1645921"/>
                <a:gd name="connsiteY92" fmla="*/ 437486 h 2169949"/>
                <a:gd name="connsiteX93" fmla="*/ 993840 w 1645921"/>
                <a:gd name="connsiteY93" fmla="*/ 440376 h 2169949"/>
                <a:gd name="connsiteX94" fmla="*/ 946402 w 1645921"/>
                <a:gd name="connsiteY94" fmla="*/ 477520 h 2169949"/>
                <a:gd name="connsiteX95" fmla="*/ 838102 w 1645921"/>
                <a:gd name="connsiteY95" fmla="*/ 562549 h 2169949"/>
                <a:gd name="connsiteX96" fmla="*/ 1052166 w 1645921"/>
                <a:gd name="connsiteY96" fmla="*/ 729921 h 2169949"/>
                <a:gd name="connsiteX97" fmla="*/ 1040084 w 1645921"/>
                <a:gd name="connsiteY97" fmla="*/ 646831 h 2169949"/>
                <a:gd name="connsiteX98" fmla="*/ 1024122 w 1645921"/>
                <a:gd name="connsiteY98" fmla="*/ 541068 h 2169949"/>
                <a:gd name="connsiteX99" fmla="*/ 1009951 w 1645921"/>
                <a:gd name="connsiteY99" fmla="*/ 446343 h 2169949"/>
                <a:gd name="connsiteX100" fmla="*/ 1004245 w 1645921"/>
                <a:gd name="connsiteY100" fmla="*/ 437486 h 2169949"/>
                <a:gd name="connsiteX101" fmla="*/ 610315 w 1645921"/>
                <a:gd name="connsiteY101" fmla="*/ 415911 h 2169949"/>
                <a:gd name="connsiteX102" fmla="*/ 578243 w 1645921"/>
                <a:gd name="connsiteY102" fmla="*/ 734695 h 2169949"/>
                <a:gd name="connsiteX103" fmla="*/ 581226 w 1645921"/>
                <a:gd name="connsiteY103" fmla="*/ 732905 h 2169949"/>
                <a:gd name="connsiteX104" fmla="*/ 791113 w 1645921"/>
                <a:gd name="connsiteY104" fmla="*/ 568367 h 2169949"/>
                <a:gd name="connsiteX105" fmla="*/ 791113 w 1645921"/>
                <a:gd name="connsiteY105" fmla="*/ 557179 h 2169949"/>
                <a:gd name="connsiteX106" fmla="*/ 644923 w 1645921"/>
                <a:gd name="connsiteY106" fmla="*/ 442763 h 2169949"/>
                <a:gd name="connsiteX107" fmla="*/ 610315 w 1645921"/>
                <a:gd name="connsiteY107" fmla="*/ 415911 h 2169949"/>
                <a:gd name="connsiteX108" fmla="*/ 1030322 w 1645921"/>
                <a:gd name="connsiteY108" fmla="*/ 412680 h 2169949"/>
                <a:gd name="connsiteX109" fmla="*/ 1030686 w 1645921"/>
                <a:gd name="connsiteY109" fmla="*/ 414569 h 2169949"/>
                <a:gd name="connsiteX110" fmla="*/ 1050973 w 1645921"/>
                <a:gd name="connsiteY110" fmla="*/ 551361 h 2169949"/>
                <a:gd name="connsiteX111" fmla="*/ 1068427 w 1645921"/>
                <a:gd name="connsiteY111" fmla="*/ 666821 h 2169949"/>
                <a:gd name="connsiteX112" fmla="*/ 1079316 w 1645921"/>
                <a:gd name="connsiteY112" fmla="*/ 739618 h 2169949"/>
                <a:gd name="connsiteX113" fmla="*/ 1079763 w 1645921"/>
                <a:gd name="connsiteY113" fmla="*/ 743198 h 2169949"/>
                <a:gd name="connsiteX114" fmla="*/ 1080791 w 1645921"/>
                <a:gd name="connsiteY114" fmla="*/ 744748 h 2169949"/>
                <a:gd name="connsiteX115" fmla="*/ 1476534 w 1645921"/>
                <a:gd name="connsiteY115" fmla="*/ 412680 h 2169949"/>
                <a:gd name="connsiteX116" fmla="*/ 820649 w 1645921"/>
                <a:gd name="connsiteY116" fmla="*/ 412680 h 2169949"/>
                <a:gd name="connsiteX117" fmla="*/ 820649 w 1645921"/>
                <a:gd name="connsiteY117" fmla="*/ 545245 h 2169949"/>
                <a:gd name="connsiteX118" fmla="*/ 989779 w 1645921"/>
                <a:gd name="connsiteY118" fmla="*/ 412680 h 2169949"/>
                <a:gd name="connsiteX119" fmla="*/ 646336 w 1645921"/>
                <a:gd name="connsiteY119" fmla="*/ 412680 h 2169949"/>
                <a:gd name="connsiteX120" fmla="*/ 794842 w 1645921"/>
                <a:gd name="connsiteY120" fmla="*/ 528836 h 2169949"/>
                <a:gd name="connsiteX121" fmla="*/ 794842 w 1645921"/>
                <a:gd name="connsiteY121" fmla="*/ 412680 h 2169949"/>
                <a:gd name="connsiteX122" fmla="*/ 171855 w 1645921"/>
                <a:gd name="connsiteY122" fmla="*/ 412680 h 2169949"/>
                <a:gd name="connsiteX123" fmla="*/ 553095 w 1645921"/>
                <a:gd name="connsiteY123" fmla="*/ 732578 h 2169949"/>
                <a:gd name="connsiteX124" fmla="*/ 562729 w 1645921"/>
                <a:gd name="connsiteY124" fmla="*/ 639075 h 2169949"/>
                <a:gd name="connsiteX125" fmla="*/ 570635 w 1645921"/>
                <a:gd name="connsiteY125" fmla="*/ 559864 h 2169949"/>
                <a:gd name="connsiteX126" fmla="*/ 580630 w 1645921"/>
                <a:gd name="connsiteY126" fmla="*/ 462155 h 2169949"/>
                <a:gd name="connsiteX127" fmla="*/ 585568 w 1645921"/>
                <a:gd name="connsiteY127" fmla="*/ 412680 h 2169949"/>
                <a:gd name="connsiteX128" fmla="*/ 789920 w 1645921"/>
                <a:gd name="connsiteY128" fmla="*/ 135167 h 2169949"/>
                <a:gd name="connsiteX129" fmla="*/ 630156 w 1645921"/>
                <a:gd name="connsiteY129" fmla="*/ 377723 h 2169949"/>
                <a:gd name="connsiteX130" fmla="*/ 794395 w 1645921"/>
                <a:gd name="connsiteY130" fmla="*/ 380706 h 2169949"/>
                <a:gd name="connsiteX131" fmla="*/ 791411 w 1645921"/>
                <a:gd name="connsiteY131" fmla="*/ 135764 h 2169949"/>
                <a:gd name="connsiteX132" fmla="*/ 789920 w 1645921"/>
                <a:gd name="connsiteY132" fmla="*/ 135167 h 2169949"/>
                <a:gd name="connsiteX133" fmla="*/ 818262 w 1645921"/>
                <a:gd name="connsiteY133" fmla="*/ 127261 h 2169949"/>
                <a:gd name="connsiteX134" fmla="*/ 816622 w 1645921"/>
                <a:gd name="connsiteY134" fmla="*/ 127559 h 2169949"/>
                <a:gd name="connsiteX135" fmla="*/ 819456 w 1645921"/>
                <a:gd name="connsiteY135" fmla="*/ 381303 h 2169949"/>
                <a:gd name="connsiteX136" fmla="*/ 989513 w 1645921"/>
                <a:gd name="connsiteY136" fmla="*/ 384138 h 2169949"/>
                <a:gd name="connsiteX137" fmla="*/ 818262 w 1645921"/>
                <a:gd name="connsiteY137" fmla="*/ 127261 h 2169949"/>
                <a:gd name="connsiteX138" fmla="*/ 762323 w 1645921"/>
                <a:gd name="connsiteY138" fmla="*/ 118161 h 2169949"/>
                <a:gd name="connsiteX139" fmla="*/ 658647 w 1645921"/>
                <a:gd name="connsiteY139" fmla="*/ 118908 h 2169949"/>
                <a:gd name="connsiteX140" fmla="*/ 642089 w 1645921"/>
                <a:gd name="connsiteY140" fmla="*/ 120101 h 2169949"/>
                <a:gd name="connsiteX141" fmla="*/ 638807 w 1645921"/>
                <a:gd name="connsiteY141" fmla="*/ 135914 h 2169949"/>
                <a:gd name="connsiteX142" fmla="*/ 638658 w 1645921"/>
                <a:gd name="connsiteY142" fmla="*/ 136659 h 2169949"/>
                <a:gd name="connsiteX143" fmla="*/ 628812 w 1645921"/>
                <a:gd name="connsiteY143" fmla="*/ 232876 h 2169949"/>
                <a:gd name="connsiteX144" fmla="*/ 620310 w 1645921"/>
                <a:gd name="connsiteY144" fmla="*/ 316562 h 2169949"/>
                <a:gd name="connsiteX145" fmla="*/ 617028 w 1645921"/>
                <a:gd name="connsiteY145" fmla="*/ 350424 h 2169949"/>
                <a:gd name="connsiteX146" fmla="*/ 618371 w 1645921"/>
                <a:gd name="connsiteY146" fmla="*/ 350723 h 2169949"/>
                <a:gd name="connsiteX147" fmla="*/ 771720 w 1645921"/>
                <a:gd name="connsiteY147" fmla="*/ 118161 h 2169949"/>
                <a:gd name="connsiteX148" fmla="*/ 762323 w 1645921"/>
                <a:gd name="connsiteY148" fmla="*/ 118161 h 2169949"/>
                <a:gd name="connsiteX149" fmla="*/ 954457 w 1645921"/>
                <a:gd name="connsiteY149" fmla="*/ 116819 h 2169949"/>
                <a:gd name="connsiteX150" fmla="*/ 886733 w 1645921"/>
                <a:gd name="connsiteY150" fmla="*/ 117416 h 2169949"/>
                <a:gd name="connsiteX151" fmla="*/ 841384 w 1645921"/>
                <a:gd name="connsiteY151" fmla="*/ 117416 h 2169949"/>
                <a:gd name="connsiteX152" fmla="*/ 993392 w 1645921"/>
                <a:gd name="connsiteY152" fmla="*/ 345800 h 2169949"/>
                <a:gd name="connsiteX153" fmla="*/ 994585 w 1645921"/>
                <a:gd name="connsiteY153" fmla="*/ 345352 h 2169949"/>
                <a:gd name="connsiteX154" fmla="*/ 989513 w 1645921"/>
                <a:gd name="connsiteY154" fmla="*/ 308208 h 2169949"/>
                <a:gd name="connsiteX155" fmla="*/ 961767 w 1645921"/>
                <a:gd name="connsiteY155" fmla="*/ 123233 h 2169949"/>
                <a:gd name="connsiteX156" fmla="*/ 954457 w 1645921"/>
                <a:gd name="connsiteY156" fmla="*/ 116819 h 2169949"/>
                <a:gd name="connsiteX157" fmla="*/ 686185 w 1645921"/>
                <a:gd name="connsiteY157" fmla="*/ 0 h 2169949"/>
                <a:gd name="connsiteX158" fmla="*/ 934104 w 1645921"/>
                <a:gd name="connsiteY158" fmla="*/ 0 h 2169949"/>
                <a:gd name="connsiteX159" fmla="*/ 970742 w 1645921"/>
                <a:gd name="connsiteY159" fmla="*/ 36638 h 2169949"/>
                <a:gd name="connsiteX160" fmla="*/ 961098 w 1645921"/>
                <a:gd name="connsiteY160" fmla="*/ 59922 h 2169949"/>
                <a:gd name="connsiteX161" fmla="*/ 1051055 w 1645921"/>
                <a:gd name="connsiteY161" fmla="*/ 59922 h 2169949"/>
                <a:gd name="connsiteX162" fmla="*/ 1073915 w 1645921"/>
                <a:gd name="connsiteY162" fmla="*/ 82782 h 2169949"/>
                <a:gd name="connsiteX163" fmla="*/ 1073914 w 1645921"/>
                <a:gd name="connsiteY163" fmla="*/ 82782 h 2169949"/>
                <a:gd name="connsiteX164" fmla="*/ 1051054 w 1645921"/>
                <a:gd name="connsiteY164" fmla="*/ 105642 h 2169949"/>
                <a:gd name="connsiteX165" fmla="*/ 984543 w 1645921"/>
                <a:gd name="connsiteY165" fmla="*/ 105642 h 2169949"/>
                <a:gd name="connsiteX166" fmla="*/ 1025912 w 1645921"/>
                <a:gd name="connsiteY166" fmla="*/ 382944 h 2169949"/>
                <a:gd name="connsiteX167" fmla="*/ 1029492 w 1645921"/>
                <a:gd name="connsiteY167" fmla="*/ 382348 h 2169949"/>
                <a:gd name="connsiteX168" fmla="*/ 1029641 w 1645921"/>
                <a:gd name="connsiteY168" fmla="*/ 383839 h 2169949"/>
                <a:gd name="connsiteX169" fmla="*/ 1029470 w 1645921"/>
                <a:gd name="connsiteY169" fmla="*/ 385248 h 2169949"/>
                <a:gd name="connsiteX170" fmla="*/ 1157032 w 1645921"/>
                <a:gd name="connsiteY170" fmla="*/ 385248 h 2169949"/>
                <a:gd name="connsiteX171" fmla="*/ 1157032 w 1645921"/>
                <a:gd name="connsiteY171" fmla="*/ 310832 h 2169949"/>
                <a:gd name="connsiteX172" fmla="*/ 1126536 w 1645921"/>
                <a:gd name="connsiteY172" fmla="*/ 310832 h 2169949"/>
                <a:gd name="connsiteX173" fmla="*/ 1117392 w 1645921"/>
                <a:gd name="connsiteY173" fmla="*/ 301688 h 2169949"/>
                <a:gd name="connsiteX174" fmla="*/ 1126536 w 1645921"/>
                <a:gd name="connsiteY174" fmla="*/ 292544 h 2169949"/>
                <a:gd name="connsiteX175" fmla="*/ 1157032 w 1645921"/>
                <a:gd name="connsiteY175" fmla="*/ 292544 h 2169949"/>
                <a:gd name="connsiteX176" fmla="*/ 1157032 w 1645921"/>
                <a:gd name="connsiteY176" fmla="*/ 282034 h 2169949"/>
                <a:gd name="connsiteX177" fmla="*/ 1126536 w 1645921"/>
                <a:gd name="connsiteY177" fmla="*/ 282034 h 2169949"/>
                <a:gd name="connsiteX178" fmla="*/ 1117392 w 1645921"/>
                <a:gd name="connsiteY178" fmla="*/ 272890 h 2169949"/>
                <a:gd name="connsiteX179" fmla="*/ 1126536 w 1645921"/>
                <a:gd name="connsiteY179" fmla="*/ 263746 h 2169949"/>
                <a:gd name="connsiteX180" fmla="*/ 1157032 w 1645921"/>
                <a:gd name="connsiteY180" fmla="*/ 263746 h 2169949"/>
                <a:gd name="connsiteX181" fmla="*/ 1157032 w 1645921"/>
                <a:gd name="connsiteY181" fmla="*/ 253236 h 2169949"/>
                <a:gd name="connsiteX182" fmla="*/ 1126536 w 1645921"/>
                <a:gd name="connsiteY182" fmla="*/ 253236 h 2169949"/>
                <a:gd name="connsiteX183" fmla="*/ 1117392 w 1645921"/>
                <a:gd name="connsiteY183" fmla="*/ 244092 h 2169949"/>
                <a:gd name="connsiteX184" fmla="*/ 1126536 w 1645921"/>
                <a:gd name="connsiteY184" fmla="*/ 234948 h 2169949"/>
                <a:gd name="connsiteX185" fmla="*/ 1157032 w 1645921"/>
                <a:gd name="connsiteY185" fmla="*/ 234948 h 2169949"/>
                <a:gd name="connsiteX186" fmla="*/ 1157032 w 1645921"/>
                <a:gd name="connsiteY186" fmla="*/ 219866 h 2169949"/>
                <a:gd name="connsiteX187" fmla="*/ 1170748 w 1645921"/>
                <a:gd name="connsiteY187" fmla="*/ 206150 h 2169949"/>
                <a:gd name="connsiteX188" fmla="*/ 1184464 w 1645921"/>
                <a:gd name="connsiteY188" fmla="*/ 219866 h 2169949"/>
                <a:gd name="connsiteX189" fmla="*/ 1184464 w 1645921"/>
                <a:gd name="connsiteY189" fmla="*/ 234948 h 2169949"/>
                <a:gd name="connsiteX190" fmla="*/ 1210556 w 1645921"/>
                <a:gd name="connsiteY190" fmla="*/ 234948 h 2169949"/>
                <a:gd name="connsiteX191" fmla="*/ 1219700 w 1645921"/>
                <a:gd name="connsiteY191" fmla="*/ 244092 h 2169949"/>
                <a:gd name="connsiteX192" fmla="*/ 1210556 w 1645921"/>
                <a:gd name="connsiteY192" fmla="*/ 253236 h 2169949"/>
                <a:gd name="connsiteX193" fmla="*/ 1184464 w 1645921"/>
                <a:gd name="connsiteY193" fmla="*/ 253236 h 2169949"/>
                <a:gd name="connsiteX194" fmla="*/ 1184464 w 1645921"/>
                <a:gd name="connsiteY194" fmla="*/ 263746 h 2169949"/>
                <a:gd name="connsiteX195" fmla="*/ 1210556 w 1645921"/>
                <a:gd name="connsiteY195" fmla="*/ 263746 h 2169949"/>
                <a:gd name="connsiteX196" fmla="*/ 1219700 w 1645921"/>
                <a:gd name="connsiteY196" fmla="*/ 272890 h 2169949"/>
                <a:gd name="connsiteX197" fmla="*/ 1210556 w 1645921"/>
                <a:gd name="connsiteY197" fmla="*/ 282034 h 2169949"/>
                <a:gd name="connsiteX198" fmla="*/ 1184464 w 1645921"/>
                <a:gd name="connsiteY198" fmla="*/ 282034 h 2169949"/>
                <a:gd name="connsiteX199" fmla="*/ 1184464 w 1645921"/>
                <a:gd name="connsiteY199" fmla="*/ 292544 h 2169949"/>
                <a:gd name="connsiteX200" fmla="*/ 1210556 w 1645921"/>
                <a:gd name="connsiteY200" fmla="*/ 292544 h 2169949"/>
                <a:gd name="connsiteX201" fmla="*/ 1219700 w 1645921"/>
                <a:gd name="connsiteY201" fmla="*/ 301688 h 2169949"/>
                <a:gd name="connsiteX202" fmla="*/ 1210556 w 1645921"/>
                <a:gd name="connsiteY202" fmla="*/ 310832 h 2169949"/>
                <a:gd name="connsiteX203" fmla="*/ 1184464 w 1645921"/>
                <a:gd name="connsiteY203" fmla="*/ 310832 h 2169949"/>
                <a:gd name="connsiteX204" fmla="*/ 1184464 w 1645921"/>
                <a:gd name="connsiteY204" fmla="*/ 385248 h 2169949"/>
                <a:gd name="connsiteX205" fmla="*/ 1315794 w 1645921"/>
                <a:gd name="connsiteY205" fmla="*/ 385248 h 2169949"/>
                <a:gd name="connsiteX206" fmla="*/ 1315794 w 1645921"/>
                <a:gd name="connsiteY206" fmla="*/ 310832 h 2169949"/>
                <a:gd name="connsiteX207" fmla="*/ 1286537 w 1645921"/>
                <a:gd name="connsiteY207" fmla="*/ 310832 h 2169949"/>
                <a:gd name="connsiteX208" fmla="*/ 1277393 w 1645921"/>
                <a:gd name="connsiteY208" fmla="*/ 301688 h 2169949"/>
                <a:gd name="connsiteX209" fmla="*/ 1286537 w 1645921"/>
                <a:gd name="connsiteY209" fmla="*/ 292544 h 2169949"/>
                <a:gd name="connsiteX210" fmla="*/ 1315794 w 1645921"/>
                <a:gd name="connsiteY210" fmla="*/ 292544 h 2169949"/>
                <a:gd name="connsiteX211" fmla="*/ 1315794 w 1645921"/>
                <a:gd name="connsiteY211" fmla="*/ 282034 h 2169949"/>
                <a:gd name="connsiteX212" fmla="*/ 1286537 w 1645921"/>
                <a:gd name="connsiteY212" fmla="*/ 282034 h 2169949"/>
                <a:gd name="connsiteX213" fmla="*/ 1277393 w 1645921"/>
                <a:gd name="connsiteY213" fmla="*/ 272890 h 2169949"/>
                <a:gd name="connsiteX214" fmla="*/ 1286537 w 1645921"/>
                <a:gd name="connsiteY214" fmla="*/ 263746 h 2169949"/>
                <a:gd name="connsiteX215" fmla="*/ 1315794 w 1645921"/>
                <a:gd name="connsiteY215" fmla="*/ 263746 h 2169949"/>
                <a:gd name="connsiteX216" fmla="*/ 1315794 w 1645921"/>
                <a:gd name="connsiteY216" fmla="*/ 253236 h 2169949"/>
                <a:gd name="connsiteX217" fmla="*/ 1286537 w 1645921"/>
                <a:gd name="connsiteY217" fmla="*/ 253236 h 2169949"/>
                <a:gd name="connsiteX218" fmla="*/ 1277393 w 1645921"/>
                <a:gd name="connsiteY218" fmla="*/ 244092 h 2169949"/>
                <a:gd name="connsiteX219" fmla="*/ 1286537 w 1645921"/>
                <a:gd name="connsiteY219" fmla="*/ 234948 h 2169949"/>
                <a:gd name="connsiteX220" fmla="*/ 1315794 w 1645921"/>
                <a:gd name="connsiteY220" fmla="*/ 234948 h 2169949"/>
                <a:gd name="connsiteX221" fmla="*/ 1315794 w 1645921"/>
                <a:gd name="connsiteY221" fmla="*/ 219866 h 2169949"/>
                <a:gd name="connsiteX222" fmla="*/ 1329510 w 1645921"/>
                <a:gd name="connsiteY222" fmla="*/ 206150 h 2169949"/>
                <a:gd name="connsiteX223" fmla="*/ 1343226 w 1645921"/>
                <a:gd name="connsiteY223" fmla="*/ 219866 h 2169949"/>
                <a:gd name="connsiteX224" fmla="*/ 1343226 w 1645921"/>
                <a:gd name="connsiteY224" fmla="*/ 234948 h 2169949"/>
                <a:gd name="connsiteX225" fmla="*/ 1370557 w 1645921"/>
                <a:gd name="connsiteY225" fmla="*/ 234948 h 2169949"/>
                <a:gd name="connsiteX226" fmla="*/ 1379701 w 1645921"/>
                <a:gd name="connsiteY226" fmla="*/ 244092 h 2169949"/>
                <a:gd name="connsiteX227" fmla="*/ 1370557 w 1645921"/>
                <a:gd name="connsiteY227" fmla="*/ 253236 h 2169949"/>
                <a:gd name="connsiteX228" fmla="*/ 1343226 w 1645921"/>
                <a:gd name="connsiteY228" fmla="*/ 253236 h 2169949"/>
                <a:gd name="connsiteX229" fmla="*/ 1343226 w 1645921"/>
                <a:gd name="connsiteY229" fmla="*/ 263746 h 2169949"/>
                <a:gd name="connsiteX230" fmla="*/ 1370557 w 1645921"/>
                <a:gd name="connsiteY230" fmla="*/ 263746 h 2169949"/>
                <a:gd name="connsiteX231" fmla="*/ 1379701 w 1645921"/>
                <a:gd name="connsiteY231" fmla="*/ 272890 h 2169949"/>
                <a:gd name="connsiteX232" fmla="*/ 1370557 w 1645921"/>
                <a:gd name="connsiteY232" fmla="*/ 282034 h 2169949"/>
                <a:gd name="connsiteX233" fmla="*/ 1343226 w 1645921"/>
                <a:gd name="connsiteY233" fmla="*/ 282034 h 2169949"/>
                <a:gd name="connsiteX234" fmla="*/ 1343226 w 1645921"/>
                <a:gd name="connsiteY234" fmla="*/ 292544 h 2169949"/>
                <a:gd name="connsiteX235" fmla="*/ 1370557 w 1645921"/>
                <a:gd name="connsiteY235" fmla="*/ 292544 h 2169949"/>
                <a:gd name="connsiteX236" fmla="*/ 1379701 w 1645921"/>
                <a:gd name="connsiteY236" fmla="*/ 301688 h 2169949"/>
                <a:gd name="connsiteX237" fmla="*/ 1370557 w 1645921"/>
                <a:gd name="connsiteY237" fmla="*/ 310832 h 2169949"/>
                <a:gd name="connsiteX238" fmla="*/ 1343226 w 1645921"/>
                <a:gd name="connsiteY238" fmla="*/ 310832 h 2169949"/>
                <a:gd name="connsiteX239" fmla="*/ 1343226 w 1645921"/>
                <a:gd name="connsiteY239" fmla="*/ 385248 h 2169949"/>
                <a:gd name="connsiteX240" fmla="*/ 1497488 w 1645921"/>
                <a:gd name="connsiteY240" fmla="*/ 385248 h 2169949"/>
                <a:gd name="connsiteX241" fmla="*/ 1505347 w 1645921"/>
                <a:gd name="connsiteY241" fmla="*/ 388503 h 2169949"/>
                <a:gd name="connsiteX242" fmla="*/ 1505405 w 1645921"/>
                <a:gd name="connsiteY242" fmla="*/ 388454 h 2169949"/>
                <a:gd name="connsiteX243" fmla="*/ 1524728 w 1645921"/>
                <a:gd name="connsiteY243" fmla="*/ 390145 h 2169949"/>
                <a:gd name="connsiteX244" fmla="*/ 1523038 w 1645921"/>
                <a:gd name="connsiteY244" fmla="*/ 409469 h 2169949"/>
                <a:gd name="connsiteX245" fmla="*/ 1085083 w 1645921"/>
                <a:gd name="connsiteY245" fmla="*/ 776956 h 2169949"/>
                <a:gd name="connsiteX246" fmla="*/ 1087573 w 1645921"/>
                <a:gd name="connsiteY246" fmla="*/ 789880 h 2169949"/>
                <a:gd name="connsiteX247" fmla="*/ 1112255 w 1645921"/>
                <a:gd name="connsiteY247" fmla="*/ 956306 h 2169949"/>
                <a:gd name="connsiteX248" fmla="*/ 1133490 w 1645921"/>
                <a:gd name="connsiteY248" fmla="*/ 1096779 h 2169949"/>
                <a:gd name="connsiteX249" fmla="*/ 1146738 w 1645921"/>
                <a:gd name="connsiteY249" fmla="*/ 1185346 h 2169949"/>
                <a:gd name="connsiteX250" fmla="*/ 1147283 w 1645921"/>
                <a:gd name="connsiteY250" fmla="*/ 1189702 h 2169949"/>
                <a:gd name="connsiteX251" fmla="*/ 1153816 w 1645921"/>
                <a:gd name="connsiteY251" fmla="*/ 1215292 h 2169949"/>
                <a:gd name="connsiteX252" fmla="*/ 1156176 w 1645921"/>
                <a:gd name="connsiteY252" fmla="*/ 1249956 h 2169949"/>
                <a:gd name="connsiteX253" fmla="*/ 1190114 w 1645921"/>
                <a:gd name="connsiteY253" fmla="*/ 1475367 h 2169949"/>
                <a:gd name="connsiteX254" fmla="*/ 1217701 w 1645921"/>
                <a:gd name="connsiteY254" fmla="*/ 1659579 h 2169949"/>
                <a:gd name="connsiteX255" fmla="*/ 1221875 w 1645921"/>
                <a:gd name="connsiteY255" fmla="*/ 1665931 h 2169949"/>
                <a:gd name="connsiteX256" fmla="*/ 1224235 w 1645921"/>
                <a:gd name="connsiteY256" fmla="*/ 1671920 h 2169949"/>
                <a:gd name="connsiteX257" fmla="*/ 1235668 w 1645921"/>
                <a:gd name="connsiteY257" fmla="*/ 1781903 h 2169949"/>
                <a:gd name="connsiteX258" fmla="*/ 1258718 w 1645921"/>
                <a:gd name="connsiteY258" fmla="*/ 1935625 h 2169949"/>
                <a:gd name="connsiteX259" fmla="*/ 1281222 w 1645921"/>
                <a:gd name="connsiteY259" fmla="*/ 2087713 h 2169949"/>
                <a:gd name="connsiteX260" fmla="*/ 1286826 w 1645921"/>
                <a:gd name="connsiteY260" fmla="*/ 2124229 h 2169949"/>
                <a:gd name="connsiteX261" fmla="*/ 1623061 w 1645921"/>
                <a:gd name="connsiteY261" fmla="*/ 2124229 h 2169949"/>
                <a:gd name="connsiteX262" fmla="*/ 1636122 w 1645921"/>
                <a:gd name="connsiteY262" fmla="*/ 2129640 h 2169949"/>
                <a:gd name="connsiteX263" fmla="*/ 1640572 w 1645921"/>
                <a:gd name="connsiteY263" fmla="*/ 2129637 h 2169949"/>
                <a:gd name="connsiteX264" fmla="*/ 1640572 w 1645921"/>
                <a:gd name="connsiteY264" fmla="*/ 2134176 h 2169949"/>
                <a:gd name="connsiteX265" fmla="*/ 1645921 w 1645921"/>
                <a:gd name="connsiteY265" fmla="*/ 2147089 h 2169949"/>
                <a:gd name="connsiteX266" fmla="*/ 1645920 w 1645921"/>
                <a:gd name="connsiteY266" fmla="*/ 2147089 h 2169949"/>
                <a:gd name="connsiteX267" fmla="*/ 1640572 w 1645921"/>
                <a:gd name="connsiteY267" fmla="*/ 2160000 h 2169949"/>
                <a:gd name="connsiteX268" fmla="*/ 1640572 w 1645921"/>
                <a:gd name="connsiteY268" fmla="*/ 2166683 h 2169949"/>
                <a:gd name="connsiteX269" fmla="*/ 1630945 w 1645921"/>
                <a:gd name="connsiteY269" fmla="*/ 2166683 h 2169949"/>
                <a:gd name="connsiteX270" fmla="*/ 1623060 w 1645921"/>
                <a:gd name="connsiteY270" fmla="*/ 2169949 h 2169949"/>
                <a:gd name="connsiteX271" fmla="*/ 22860 w 1645921"/>
                <a:gd name="connsiteY271" fmla="*/ 2169948 h 2169949"/>
                <a:gd name="connsiteX272" fmla="*/ 14978 w 1645921"/>
                <a:gd name="connsiteY272" fmla="*/ 2166683 h 2169949"/>
                <a:gd name="connsiteX273" fmla="*/ 5349 w 1645921"/>
                <a:gd name="connsiteY273" fmla="*/ 2166683 h 2169949"/>
                <a:gd name="connsiteX274" fmla="*/ 5349 w 1645921"/>
                <a:gd name="connsiteY274" fmla="*/ 2160002 h 2169949"/>
                <a:gd name="connsiteX275" fmla="*/ 0 w 1645921"/>
                <a:gd name="connsiteY275" fmla="*/ 2147089 h 2169949"/>
                <a:gd name="connsiteX276" fmla="*/ 6696 w 1645921"/>
                <a:gd name="connsiteY276" fmla="*/ 2130925 h 2169949"/>
                <a:gd name="connsiteX277" fmla="*/ 22860 w 1645921"/>
                <a:gd name="connsiteY277" fmla="*/ 2124229 h 2169949"/>
                <a:gd name="connsiteX278" fmla="*/ 410941 w 1645921"/>
                <a:gd name="connsiteY278" fmla="*/ 2124229 h 2169949"/>
                <a:gd name="connsiteX279" fmla="*/ 415334 w 1645921"/>
                <a:gd name="connsiteY279" fmla="*/ 2082631 h 2169949"/>
                <a:gd name="connsiteX280" fmla="*/ 427676 w 1645921"/>
                <a:gd name="connsiteY280" fmla="*/ 1961033 h 2169949"/>
                <a:gd name="connsiteX281" fmla="*/ 437295 w 1645921"/>
                <a:gd name="connsiteY281" fmla="*/ 1862847 h 2169949"/>
                <a:gd name="connsiteX282" fmla="*/ 449455 w 1645921"/>
                <a:gd name="connsiteY282" fmla="*/ 1745786 h 2169949"/>
                <a:gd name="connsiteX283" fmla="*/ 453447 w 1645921"/>
                <a:gd name="connsiteY283" fmla="*/ 1706221 h 2169949"/>
                <a:gd name="connsiteX284" fmla="*/ 444554 w 1645921"/>
                <a:gd name="connsiteY284" fmla="*/ 1691158 h 2169949"/>
                <a:gd name="connsiteX285" fmla="*/ 458348 w 1645921"/>
                <a:gd name="connsiteY285" fmla="*/ 1653227 h 2169949"/>
                <a:gd name="connsiteX286" fmla="*/ 475045 w 1645921"/>
                <a:gd name="connsiteY286" fmla="*/ 1492971 h 2169949"/>
                <a:gd name="connsiteX287" fmla="*/ 488112 w 1645921"/>
                <a:gd name="connsiteY287" fmla="*/ 1357761 h 2169949"/>
                <a:gd name="connsiteX288" fmla="*/ 501179 w 1645921"/>
                <a:gd name="connsiteY288" fmla="*/ 1231626 h 2169949"/>
                <a:gd name="connsiteX289" fmla="*/ 490834 w 1645921"/>
                <a:gd name="connsiteY289" fmla="*/ 1215473 h 2169949"/>
                <a:gd name="connsiteX290" fmla="*/ 505898 w 1645921"/>
                <a:gd name="connsiteY290" fmla="*/ 1182805 h 2169949"/>
                <a:gd name="connsiteX291" fmla="*/ 518239 w 1645921"/>
                <a:gd name="connsiteY291" fmla="*/ 1063022 h 2169949"/>
                <a:gd name="connsiteX292" fmla="*/ 527858 w 1645921"/>
                <a:gd name="connsiteY292" fmla="*/ 966651 h 2169949"/>
                <a:gd name="connsiteX293" fmla="*/ 540018 w 1645921"/>
                <a:gd name="connsiteY293" fmla="*/ 847775 h 2169949"/>
                <a:gd name="connsiteX294" fmla="*/ 548341 w 1645921"/>
                <a:gd name="connsiteY294" fmla="*/ 764399 h 2169949"/>
                <a:gd name="connsiteX295" fmla="*/ 132037 w 1645921"/>
                <a:gd name="connsiteY295" fmla="*/ 415079 h 2169949"/>
                <a:gd name="connsiteX296" fmla="*/ 129621 w 1645921"/>
                <a:gd name="connsiteY296" fmla="*/ 410438 h 2169949"/>
                <a:gd name="connsiteX297" fmla="*/ 125334 w 1645921"/>
                <a:gd name="connsiteY297" fmla="*/ 408662 h 2169949"/>
                <a:gd name="connsiteX298" fmla="*/ 121316 w 1645921"/>
                <a:gd name="connsiteY298" fmla="*/ 398964 h 2169949"/>
                <a:gd name="connsiteX299" fmla="*/ 135032 w 1645921"/>
                <a:gd name="connsiteY299" fmla="*/ 385248 h 2169949"/>
                <a:gd name="connsiteX300" fmla="*/ 301963 w 1645921"/>
                <a:gd name="connsiteY300" fmla="*/ 385248 h 2169949"/>
                <a:gd name="connsiteX301" fmla="*/ 301963 w 1645921"/>
                <a:gd name="connsiteY301" fmla="*/ 319242 h 2169949"/>
                <a:gd name="connsiteX302" fmla="*/ 274367 w 1645921"/>
                <a:gd name="connsiteY302" fmla="*/ 319242 h 2169949"/>
                <a:gd name="connsiteX303" fmla="*/ 265223 w 1645921"/>
                <a:gd name="connsiteY303" fmla="*/ 310098 h 2169949"/>
                <a:gd name="connsiteX304" fmla="*/ 274367 w 1645921"/>
                <a:gd name="connsiteY304" fmla="*/ 300954 h 2169949"/>
                <a:gd name="connsiteX305" fmla="*/ 301963 w 1645921"/>
                <a:gd name="connsiteY305" fmla="*/ 300954 h 2169949"/>
                <a:gd name="connsiteX306" fmla="*/ 301963 w 1645921"/>
                <a:gd name="connsiteY306" fmla="*/ 290444 h 2169949"/>
                <a:gd name="connsiteX307" fmla="*/ 274367 w 1645921"/>
                <a:gd name="connsiteY307" fmla="*/ 290444 h 2169949"/>
                <a:gd name="connsiteX308" fmla="*/ 265223 w 1645921"/>
                <a:gd name="connsiteY308" fmla="*/ 281300 h 2169949"/>
                <a:gd name="connsiteX309" fmla="*/ 274367 w 1645921"/>
                <a:gd name="connsiteY309" fmla="*/ 272156 h 2169949"/>
                <a:gd name="connsiteX310" fmla="*/ 301963 w 1645921"/>
                <a:gd name="connsiteY310" fmla="*/ 272156 h 2169949"/>
                <a:gd name="connsiteX311" fmla="*/ 301963 w 1645921"/>
                <a:gd name="connsiteY311" fmla="*/ 261646 h 2169949"/>
                <a:gd name="connsiteX312" fmla="*/ 274367 w 1645921"/>
                <a:gd name="connsiteY312" fmla="*/ 261646 h 2169949"/>
                <a:gd name="connsiteX313" fmla="*/ 265223 w 1645921"/>
                <a:gd name="connsiteY313" fmla="*/ 252502 h 2169949"/>
                <a:gd name="connsiteX314" fmla="*/ 274367 w 1645921"/>
                <a:gd name="connsiteY314" fmla="*/ 243358 h 2169949"/>
                <a:gd name="connsiteX315" fmla="*/ 301963 w 1645921"/>
                <a:gd name="connsiteY315" fmla="*/ 243358 h 2169949"/>
                <a:gd name="connsiteX316" fmla="*/ 301963 w 1645921"/>
                <a:gd name="connsiteY316" fmla="*/ 219866 h 2169949"/>
                <a:gd name="connsiteX317" fmla="*/ 315679 w 1645921"/>
                <a:gd name="connsiteY317" fmla="*/ 206150 h 2169949"/>
                <a:gd name="connsiteX318" fmla="*/ 329395 w 1645921"/>
                <a:gd name="connsiteY318" fmla="*/ 219866 h 2169949"/>
                <a:gd name="connsiteX319" fmla="*/ 329395 w 1645921"/>
                <a:gd name="connsiteY319" fmla="*/ 243358 h 2169949"/>
                <a:gd name="connsiteX320" fmla="*/ 358387 w 1645921"/>
                <a:gd name="connsiteY320" fmla="*/ 243358 h 2169949"/>
                <a:gd name="connsiteX321" fmla="*/ 367531 w 1645921"/>
                <a:gd name="connsiteY321" fmla="*/ 252502 h 2169949"/>
                <a:gd name="connsiteX322" fmla="*/ 358387 w 1645921"/>
                <a:gd name="connsiteY322" fmla="*/ 261646 h 2169949"/>
                <a:gd name="connsiteX323" fmla="*/ 329395 w 1645921"/>
                <a:gd name="connsiteY323" fmla="*/ 261646 h 2169949"/>
                <a:gd name="connsiteX324" fmla="*/ 329395 w 1645921"/>
                <a:gd name="connsiteY324" fmla="*/ 272156 h 2169949"/>
                <a:gd name="connsiteX325" fmla="*/ 358387 w 1645921"/>
                <a:gd name="connsiteY325" fmla="*/ 272156 h 2169949"/>
                <a:gd name="connsiteX326" fmla="*/ 367531 w 1645921"/>
                <a:gd name="connsiteY326" fmla="*/ 281300 h 2169949"/>
                <a:gd name="connsiteX327" fmla="*/ 358387 w 1645921"/>
                <a:gd name="connsiteY327" fmla="*/ 290444 h 2169949"/>
                <a:gd name="connsiteX328" fmla="*/ 329395 w 1645921"/>
                <a:gd name="connsiteY328" fmla="*/ 290444 h 2169949"/>
                <a:gd name="connsiteX329" fmla="*/ 329395 w 1645921"/>
                <a:gd name="connsiteY329" fmla="*/ 300954 h 2169949"/>
                <a:gd name="connsiteX330" fmla="*/ 358387 w 1645921"/>
                <a:gd name="connsiteY330" fmla="*/ 300954 h 2169949"/>
                <a:gd name="connsiteX331" fmla="*/ 367531 w 1645921"/>
                <a:gd name="connsiteY331" fmla="*/ 310098 h 2169949"/>
                <a:gd name="connsiteX332" fmla="*/ 358387 w 1645921"/>
                <a:gd name="connsiteY332" fmla="*/ 319242 h 2169949"/>
                <a:gd name="connsiteX333" fmla="*/ 329395 w 1645921"/>
                <a:gd name="connsiteY333" fmla="*/ 319242 h 2169949"/>
                <a:gd name="connsiteX334" fmla="*/ 329395 w 1645921"/>
                <a:gd name="connsiteY334" fmla="*/ 385248 h 2169949"/>
                <a:gd name="connsiteX335" fmla="*/ 447531 w 1645921"/>
                <a:gd name="connsiteY335" fmla="*/ 385248 h 2169949"/>
                <a:gd name="connsiteX336" fmla="*/ 447531 w 1645921"/>
                <a:gd name="connsiteY336" fmla="*/ 315782 h 2169949"/>
                <a:gd name="connsiteX337" fmla="*/ 417009 w 1645921"/>
                <a:gd name="connsiteY337" fmla="*/ 315782 h 2169949"/>
                <a:gd name="connsiteX338" fmla="*/ 407865 w 1645921"/>
                <a:gd name="connsiteY338" fmla="*/ 306638 h 2169949"/>
                <a:gd name="connsiteX339" fmla="*/ 417009 w 1645921"/>
                <a:gd name="connsiteY339" fmla="*/ 297494 h 2169949"/>
                <a:gd name="connsiteX340" fmla="*/ 447531 w 1645921"/>
                <a:gd name="connsiteY340" fmla="*/ 297494 h 2169949"/>
                <a:gd name="connsiteX341" fmla="*/ 447531 w 1645921"/>
                <a:gd name="connsiteY341" fmla="*/ 286984 h 2169949"/>
                <a:gd name="connsiteX342" fmla="*/ 417009 w 1645921"/>
                <a:gd name="connsiteY342" fmla="*/ 286984 h 2169949"/>
                <a:gd name="connsiteX343" fmla="*/ 407865 w 1645921"/>
                <a:gd name="connsiteY343" fmla="*/ 277840 h 2169949"/>
                <a:gd name="connsiteX344" fmla="*/ 417009 w 1645921"/>
                <a:gd name="connsiteY344" fmla="*/ 268696 h 2169949"/>
                <a:gd name="connsiteX345" fmla="*/ 447531 w 1645921"/>
                <a:gd name="connsiteY345" fmla="*/ 268696 h 2169949"/>
                <a:gd name="connsiteX346" fmla="*/ 447531 w 1645921"/>
                <a:gd name="connsiteY346" fmla="*/ 258186 h 2169949"/>
                <a:gd name="connsiteX347" fmla="*/ 417009 w 1645921"/>
                <a:gd name="connsiteY347" fmla="*/ 258186 h 2169949"/>
                <a:gd name="connsiteX348" fmla="*/ 407865 w 1645921"/>
                <a:gd name="connsiteY348" fmla="*/ 249042 h 2169949"/>
                <a:gd name="connsiteX349" fmla="*/ 417009 w 1645921"/>
                <a:gd name="connsiteY349" fmla="*/ 239898 h 2169949"/>
                <a:gd name="connsiteX350" fmla="*/ 447531 w 1645921"/>
                <a:gd name="connsiteY350" fmla="*/ 239898 h 2169949"/>
                <a:gd name="connsiteX351" fmla="*/ 447531 w 1645921"/>
                <a:gd name="connsiteY351" fmla="*/ 219866 h 2169949"/>
                <a:gd name="connsiteX352" fmla="*/ 461247 w 1645921"/>
                <a:gd name="connsiteY352" fmla="*/ 206150 h 2169949"/>
                <a:gd name="connsiteX353" fmla="*/ 474963 w 1645921"/>
                <a:gd name="connsiteY353" fmla="*/ 219866 h 2169949"/>
                <a:gd name="connsiteX354" fmla="*/ 474963 w 1645921"/>
                <a:gd name="connsiteY354" fmla="*/ 239898 h 2169949"/>
                <a:gd name="connsiteX355" fmla="*/ 501029 w 1645921"/>
                <a:gd name="connsiteY355" fmla="*/ 239898 h 2169949"/>
                <a:gd name="connsiteX356" fmla="*/ 510173 w 1645921"/>
                <a:gd name="connsiteY356" fmla="*/ 249042 h 2169949"/>
                <a:gd name="connsiteX357" fmla="*/ 501029 w 1645921"/>
                <a:gd name="connsiteY357" fmla="*/ 258186 h 2169949"/>
                <a:gd name="connsiteX358" fmla="*/ 474963 w 1645921"/>
                <a:gd name="connsiteY358" fmla="*/ 258186 h 2169949"/>
                <a:gd name="connsiteX359" fmla="*/ 474963 w 1645921"/>
                <a:gd name="connsiteY359" fmla="*/ 268696 h 2169949"/>
                <a:gd name="connsiteX360" fmla="*/ 501029 w 1645921"/>
                <a:gd name="connsiteY360" fmla="*/ 268696 h 2169949"/>
                <a:gd name="connsiteX361" fmla="*/ 510173 w 1645921"/>
                <a:gd name="connsiteY361" fmla="*/ 277840 h 2169949"/>
                <a:gd name="connsiteX362" fmla="*/ 501029 w 1645921"/>
                <a:gd name="connsiteY362" fmla="*/ 286984 h 2169949"/>
                <a:gd name="connsiteX363" fmla="*/ 474963 w 1645921"/>
                <a:gd name="connsiteY363" fmla="*/ 286984 h 2169949"/>
                <a:gd name="connsiteX364" fmla="*/ 474963 w 1645921"/>
                <a:gd name="connsiteY364" fmla="*/ 297494 h 2169949"/>
                <a:gd name="connsiteX365" fmla="*/ 501029 w 1645921"/>
                <a:gd name="connsiteY365" fmla="*/ 297494 h 2169949"/>
                <a:gd name="connsiteX366" fmla="*/ 510173 w 1645921"/>
                <a:gd name="connsiteY366" fmla="*/ 306638 h 2169949"/>
                <a:gd name="connsiteX367" fmla="*/ 501029 w 1645921"/>
                <a:gd name="connsiteY367" fmla="*/ 315782 h 2169949"/>
                <a:gd name="connsiteX368" fmla="*/ 474963 w 1645921"/>
                <a:gd name="connsiteY368" fmla="*/ 315782 h 2169949"/>
                <a:gd name="connsiteX369" fmla="*/ 474963 w 1645921"/>
                <a:gd name="connsiteY369" fmla="*/ 385248 h 2169949"/>
                <a:gd name="connsiteX370" fmla="*/ 588306 w 1645921"/>
                <a:gd name="connsiteY370" fmla="*/ 385248 h 2169949"/>
                <a:gd name="connsiteX371" fmla="*/ 588536 w 1645921"/>
                <a:gd name="connsiteY371" fmla="*/ 382944 h 2169949"/>
                <a:gd name="connsiteX372" fmla="*/ 598679 w 1645921"/>
                <a:gd name="connsiteY372" fmla="*/ 284490 h 2169949"/>
                <a:gd name="connsiteX373" fmla="*/ 606437 w 1645921"/>
                <a:gd name="connsiteY373" fmla="*/ 206025 h 2169949"/>
                <a:gd name="connsiteX374" fmla="*/ 616580 w 1645921"/>
                <a:gd name="connsiteY374" fmla="*/ 107571 h 2169949"/>
                <a:gd name="connsiteX375" fmla="*/ 616580 w 1645921"/>
                <a:gd name="connsiteY375" fmla="*/ 105641 h 2169949"/>
                <a:gd name="connsiteX376" fmla="*/ 569236 w 1645921"/>
                <a:gd name="connsiteY376" fmla="*/ 105641 h 2169949"/>
                <a:gd name="connsiteX377" fmla="*/ 553072 w 1645921"/>
                <a:gd name="connsiteY377" fmla="*/ 98945 h 2169949"/>
                <a:gd name="connsiteX378" fmla="*/ 546376 w 1645921"/>
                <a:gd name="connsiteY378" fmla="*/ 82781 h 2169949"/>
                <a:gd name="connsiteX379" fmla="*/ 553072 w 1645921"/>
                <a:gd name="connsiteY379" fmla="*/ 66617 h 2169949"/>
                <a:gd name="connsiteX380" fmla="*/ 569236 w 1645921"/>
                <a:gd name="connsiteY380" fmla="*/ 59922 h 2169949"/>
                <a:gd name="connsiteX381" fmla="*/ 659192 w 1645921"/>
                <a:gd name="connsiteY381" fmla="*/ 59922 h 2169949"/>
                <a:gd name="connsiteX382" fmla="*/ 649547 w 1645921"/>
                <a:gd name="connsiteY382" fmla="*/ 36638 h 2169949"/>
                <a:gd name="connsiteX383" fmla="*/ 686185 w 1645921"/>
                <a:gd name="connsiteY383" fmla="*/ 0 h 21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Lst>
              <a:rect l="l" t="t" r="r" b="b"/>
              <a:pathLst>
                <a:path w="1645921" h="2169949">
                  <a:moveTo>
                    <a:pt x="817516" y="1935988"/>
                  </a:moveTo>
                  <a:lnTo>
                    <a:pt x="513238" y="2124229"/>
                  </a:lnTo>
                  <a:lnTo>
                    <a:pt x="820226" y="2124229"/>
                  </a:lnTo>
                  <a:close/>
                  <a:moveTo>
                    <a:pt x="848006" y="1933084"/>
                  </a:moveTo>
                  <a:lnTo>
                    <a:pt x="851058" y="2124229"/>
                  </a:lnTo>
                  <a:lnTo>
                    <a:pt x="1165501" y="2124229"/>
                  </a:lnTo>
                  <a:close/>
                  <a:moveTo>
                    <a:pt x="483030" y="1713663"/>
                  </a:moveTo>
                  <a:lnTo>
                    <a:pt x="441567" y="2124229"/>
                  </a:lnTo>
                  <a:lnTo>
                    <a:pt x="456637" y="2124229"/>
                  </a:lnTo>
                  <a:lnTo>
                    <a:pt x="806082" y="1908038"/>
                  </a:lnTo>
                  <a:cubicBezTo>
                    <a:pt x="698096" y="1843065"/>
                    <a:pt x="591198" y="1778817"/>
                    <a:pt x="483030" y="1713663"/>
                  </a:cubicBezTo>
                  <a:close/>
                  <a:moveTo>
                    <a:pt x="1192837" y="1703681"/>
                  </a:moveTo>
                  <a:cubicBezTo>
                    <a:pt x="1082854" y="1771921"/>
                    <a:pt x="973779" y="1839254"/>
                    <a:pt x="863251" y="1907494"/>
                  </a:cubicBezTo>
                  <a:lnTo>
                    <a:pt x="1223376" y="2124229"/>
                  </a:lnTo>
                  <a:lnTo>
                    <a:pt x="1255703" y="2124229"/>
                  </a:lnTo>
                  <a:close/>
                  <a:moveTo>
                    <a:pt x="813705" y="1701321"/>
                  </a:moveTo>
                  <a:cubicBezTo>
                    <a:pt x="718422" y="1702229"/>
                    <a:pt x="624048" y="1703318"/>
                    <a:pt x="529673" y="1704407"/>
                  </a:cubicBezTo>
                  <a:cubicBezTo>
                    <a:pt x="529492" y="1705133"/>
                    <a:pt x="529310" y="1705859"/>
                    <a:pt x="529129" y="1706584"/>
                  </a:cubicBezTo>
                  <a:cubicBezTo>
                    <a:pt x="624411" y="1763935"/>
                    <a:pt x="719874" y="1821286"/>
                    <a:pt x="816608" y="1879544"/>
                  </a:cubicBezTo>
                  <a:cubicBezTo>
                    <a:pt x="815701" y="1819108"/>
                    <a:pt x="814794" y="1760668"/>
                    <a:pt x="813705" y="1701321"/>
                  </a:cubicBezTo>
                  <a:close/>
                  <a:moveTo>
                    <a:pt x="1143109" y="1697147"/>
                  </a:moveTo>
                  <a:cubicBezTo>
                    <a:pt x="1043471" y="1698236"/>
                    <a:pt x="944014" y="1699325"/>
                    <a:pt x="844376" y="1700595"/>
                  </a:cubicBezTo>
                  <a:cubicBezTo>
                    <a:pt x="845284" y="1762120"/>
                    <a:pt x="846191" y="1821467"/>
                    <a:pt x="847280" y="1882630"/>
                  </a:cubicBezTo>
                  <a:cubicBezTo>
                    <a:pt x="947281" y="1820742"/>
                    <a:pt x="1045467" y="1759943"/>
                    <a:pt x="1143835" y="1699143"/>
                  </a:cubicBezTo>
                  <a:cubicBezTo>
                    <a:pt x="1143653" y="1698417"/>
                    <a:pt x="1143290" y="1697873"/>
                    <a:pt x="1143109" y="1697147"/>
                  </a:cubicBezTo>
                  <a:close/>
                  <a:moveTo>
                    <a:pt x="840565" y="1456129"/>
                  </a:moveTo>
                  <a:cubicBezTo>
                    <a:pt x="841835" y="1528906"/>
                    <a:pt x="842924" y="1599506"/>
                    <a:pt x="844195" y="1670287"/>
                  </a:cubicBezTo>
                  <a:cubicBezTo>
                    <a:pt x="944922" y="1669016"/>
                    <a:pt x="1044923" y="1667927"/>
                    <a:pt x="1144923" y="1666838"/>
                  </a:cubicBezTo>
                  <a:cubicBezTo>
                    <a:pt x="1145105" y="1666294"/>
                    <a:pt x="1145286" y="1665749"/>
                    <a:pt x="1145649" y="1665205"/>
                  </a:cubicBezTo>
                  <a:cubicBezTo>
                    <a:pt x="1044378" y="1595876"/>
                    <a:pt x="942925" y="1526365"/>
                    <a:pt x="840565" y="1456129"/>
                  </a:cubicBezTo>
                  <a:close/>
                  <a:moveTo>
                    <a:pt x="810075" y="1455403"/>
                  </a:moveTo>
                  <a:cubicBezTo>
                    <a:pt x="712252" y="1528362"/>
                    <a:pt x="616062" y="1600413"/>
                    <a:pt x="517695" y="1674098"/>
                  </a:cubicBezTo>
                  <a:cubicBezTo>
                    <a:pt x="617877" y="1672827"/>
                    <a:pt x="715156" y="1671738"/>
                    <a:pt x="813342" y="1670650"/>
                  </a:cubicBezTo>
                  <a:cubicBezTo>
                    <a:pt x="812253" y="1598780"/>
                    <a:pt x="811164" y="1527999"/>
                    <a:pt x="810075" y="1455403"/>
                  </a:cubicBezTo>
                  <a:close/>
                  <a:moveTo>
                    <a:pt x="530580" y="1243604"/>
                  </a:moveTo>
                  <a:cubicBezTo>
                    <a:pt x="516606" y="1382081"/>
                    <a:pt x="502813" y="1518924"/>
                    <a:pt x="488656" y="1658308"/>
                  </a:cubicBezTo>
                  <a:cubicBezTo>
                    <a:pt x="593013" y="1580268"/>
                    <a:pt x="695010" y="1504042"/>
                    <a:pt x="797915" y="1426909"/>
                  </a:cubicBezTo>
                  <a:cubicBezTo>
                    <a:pt x="708440" y="1365565"/>
                    <a:pt x="620055" y="1304948"/>
                    <a:pt x="530580" y="1243604"/>
                  </a:cubicBezTo>
                  <a:close/>
                  <a:moveTo>
                    <a:pt x="836935" y="1223277"/>
                  </a:moveTo>
                  <a:cubicBezTo>
                    <a:pt x="837843" y="1280628"/>
                    <a:pt x="838750" y="1337071"/>
                    <a:pt x="839658" y="1395693"/>
                  </a:cubicBezTo>
                  <a:cubicBezTo>
                    <a:pt x="917154" y="1337797"/>
                    <a:pt x="993016" y="1280991"/>
                    <a:pt x="1070150" y="1223277"/>
                  </a:cubicBezTo>
                  <a:cubicBezTo>
                    <a:pt x="991202" y="1223277"/>
                    <a:pt x="914068" y="1223277"/>
                    <a:pt x="836935" y="1223277"/>
                  </a:cubicBezTo>
                  <a:close/>
                  <a:moveTo>
                    <a:pt x="553085" y="1223277"/>
                  </a:moveTo>
                  <a:cubicBezTo>
                    <a:pt x="639111" y="1282080"/>
                    <a:pt x="723323" y="1339975"/>
                    <a:pt x="809167" y="1398778"/>
                  </a:cubicBezTo>
                  <a:cubicBezTo>
                    <a:pt x="808260" y="1338886"/>
                    <a:pt x="807352" y="1280991"/>
                    <a:pt x="806445" y="1223277"/>
                  </a:cubicBezTo>
                  <a:cubicBezTo>
                    <a:pt x="722052" y="1223277"/>
                    <a:pt x="638567" y="1223277"/>
                    <a:pt x="553085" y="1223277"/>
                  </a:cubicBezTo>
                  <a:close/>
                  <a:moveTo>
                    <a:pt x="1121148" y="1222551"/>
                  </a:moveTo>
                  <a:cubicBezTo>
                    <a:pt x="1029859" y="1290973"/>
                    <a:pt x="940021" y="1358124"/>
                    <a:pt x="849095" y="1426001"/>
                  </a:cubicBezTo>
                  <a:cubicBezTo>
                    <a:pt x="961800" y="1503135"/>
                    <a:pt x="1073235" y="1579542"/>
                    <a:pt x="1185940" y="1656856"/>
                  </a:cubicBezTo>
                  <a:cubicBezTo>
                    <a:pt x="1164161" y="1511665"/>
                    <a:pt x="1142746" y="1367925"/>
                    <a:pt x="1121148" y="1222551"/>
                  </a:cubicBezTo>
                  <a:close/>
                  <a:moveTo>
                    <a:pt x="803178" y="1009119"/>
                  </a:moveTo>
                  <a:cubicBezTo>
                    <a:pt x="724956" y="1070463"/>
                    <a:pt x="648367" y="1130354"/>
                    <a:pt x="570690" y="1191335"/>
                  </a:cubicBezTo>
                  <a:cubicBezTo>
                    <a:pt x="650001" y="1191335"/>
                    <a:pt x="727315" y="1191335"/>
                    <a:pt x="805901" y="1191335"/>
                  </a:cubicBezTo>
                  <a:cubicBezTo>
                    <a:pt x="804993" y="1130899"/>
                    <a:pt x="804086" y="1070826"/>
                    <a:pt x="803178" y="1009119"/>
                  </a:cubicBezTo>
                  <a:close/>
                  <a:moveTo>
                    <a:pt x="833305" y="992422"/>
                  </a:moveTo>
                  <a:cubicBezTo>
                    <a:pt x="834394" y="1059936"/>
                    <a:pt x="835483" y="1125636"/>
                    <a:pt x="836572" y="1191154"/>
                  </a:cubicBezTo>
                  <a:cubicBezTo>
                    <a:pt x="920421" y="1191154"/>
                    <a:pt x="1003180" y="1191154"/>
                    <a:pt x="1087391" y="1191154"/>
                  </a:cubicBezTo>
                  <a:cubicBezTo>
                    <a:pt x="1002272" y="1124547"/>
                    <a:pt x="918424" y="1059029"/>
                    <a:pt x="833305" y="992422"/>
                  </a:cubicBezTo>
                  <a:close/>
                  <a:moveTo>
                    <a:pt x="1055404" y="817761"/>
                  </a:moveTo>
                  <a:cubicBezTo>
                    <a:pt x="1051910" y="816514"/>
                    <a:pt x="1047464" y="817648"/>
                    <a:pt x="1042745" y="821277"/>
                  </a:cubicBezTo>
                  <a:cubicBezTo>
                    <a:pt x="1023507" y="836341"/>
                    <a:pt x="1004269" y="851405"/>
                    <a:pt x="985031" y="866468"/>
                  </a:cubicBezTo>
                  <a:cubicBezTo>
                    <a:pt x="941473" y="900770"/>
                    <a:pt x="897916" y="934890"/>
                    <a:pt x="853269" y="969918"/>
                  </a:cubicBezTo>
                  <a:cubicBezTo>
                    <a:pt x="940384" y="1037976"/>
                    <a:pt x="1026411" y="1105309"/>
                    <a:pt x="1113707" y="1173549"/>
                  </a:cubicBezTo>
                  <a:cubicBezTo>
                    <a:pt x="1108625" y="1138521"/>
                    <a:pt x="1103907" y="1105490"/>
                    <a:pt x="1099007" y="1072459"/>
                  </a:cubicBezTo>
                  <a:cubicBezTo>
                    <a:pt x="1092654" y="1029628"/>
                    <a:pt x="1086121" y="986615"/>
                    <a:pt x="1079587" y="943783"/>
                  </a:cubicBezTo>
                  <a:cubicBezTo>
                    <a:pt x="1073779" y="905307"/>
                    <a:pt x="1068335" y="866831"/>
                    <a:pt x="1062346" y="828537"/>
                  </a:cubicBezTo>
                  <a:cubicBezTo>
                    <a:pt x="1061439" y="822639"/>
                    <a:pt x="1058898" y="819009"/>
                    <a:pt x="1055404" y="817761"/>
                  </a:cubicBezTo>
                  <a:close/>
                  <a:moveTo>
                    <a:pt x="576134" y="791513"/>
                  </a:moveTo>
                  <a:cubicBezTo>
                    <a:pt x="563067" y="921460"/>
                    <a:pt x="550181" y="1049773"/>
                    <a:pt x="537114" y="1179357"/>
                  </a:cubicBezTo>
                  <a:cubicBezTo>
                    <a:pt x="539292" y="1178086"/>
                    <a:pt x="540199" y="1177723"/>
                    <a:pt x="540744" y="1177179"/>
                  </a:cubicBezTo>
                  <a:cubicBezTo>
                    <a:pt x="625863" y="1110391"/>
                    <a:pt x="710981" y="1043602"/>
                    <a:pt x="796100" y="976996"/>
                  </a:cubicBezTo>
                  <a:cubicBezTo>
                    <a:pt x="804449" y="970462"/>
                    <a:pt x="804449" y="969918"/>
                    <a:pt x="796100" y="963384"/>
                  </a:cubicBezTo>
                  <a:cubicBezTo>
                    <a:pt x="736934" y="916923"/>
                    <a:pt x="677587" y="870643"/>
                    <a:pt x="618240" y="824181"/>
                  </a:cubicBezTo>
                  <a:cubicBezTo>
                    <a:pt x="604628" y="813473"/>
                    <a:pt x="590835" y="802947"/>
                    <a:pt x="576134" y="791513"/>
                  </a:cubicBezTo>
                  <a:close/>
                  <a:moveTo>
                    <a:pt x="832035" y="779716"/>
                  </a:moveTo>
                  <a:cubicBezTo>
                    <a:pt x="832035" y="836160"/>
                    <a:pt x="832035" y="891151"/>
                    <a:pt x="832035" y="948865"/>
                  </a:cubicBezTo>
                  <a:lnTo>
                    <a:pt x="1031534" y="792496"/>
                  </a:lnTo>
                  <a:lnTo>
                    <a:pt x="1031242" y="791569"/>
                  </a:lnTo>
                  <a:lnTo>
                    <a:pt x="1035405" y="783570"/>
                  </a:lnTo>
                  <a:close/>
                  <a:moveTo>
                    <a:pt x="607714" y="775723"/>
                  </a:moveTo>
                  <a:cubicBezTo>
                    <a:pt x="607532" y="776449"/>
                    <a:pt x="607532" y="776994"/>
                    <a:pt x="607351" y="777720"/>
                  </a:cubicBezTo>
                  <a:cubicBezTo>
                    <a:pt x="671598" y="827993"/>
                    <a:pt x="735845" y="878265"/>
                    <a:pt x="800637" y="928901"/>
                  </a:cubicBezTo>
                  <a:cubicBezTo>
                    <a:pt x="800637" y="878810"/>
                    <a:pt x="800637" y="829626"/>
                    <a:pt x="800637" y="779353"/>
                  </a:cubicBezTo>
                  <a:cubicBezTo>
                    <a:pt x="735119" y="778083"/>
                    <a:pt x="671417" y="776812"/>
                    <a:pt x="607714" y="775723"/>
                  </a:cubicBezTo>
                  <a:close/>
                  <a:moveTo>
                    <a:pt x="796931" y="594770"/>
                  </a:moveTo>
                  <a:cubicBezTo>
                    <a:pt x="732637" y="645191"/>
                    <a:pt x="669686" y="694418"/>
                    <a:pt x="605840" y="744540"/>
                  </a:cubicBezTo>
                  <a:cubicBezTo>
                    <a:pt x="671029" y="744540"/>
                    <a:pt x="734576" y="744540"/>
                    <a:pt x="799169" y="744540"/>
                  </a:cubicBezTo>
                  <a:cubicBezTo>
                    <a:pt x="798423" y="694866"/>
                    <a:pt x="797677" y="645489"/>
                    <a:pt x="796931" y="594770"/>
                  </a:cubicBezTo>
                  <a:close/>
                  <a:moveTo>
                    <a:pt x="821693" y="581046"/>
                  </a:moveTo>
                  <a:cubicBezTo>
                    <a:pt x="822588" y="636538"/>
                    <a:pt x="823483" y="690540"/>
                    <a:pt x="824378" y="744391"/>
                  </a:cubicBezTo>
                  <a:cubicBezTo>
                    <a:pt x="893297" y="744391"/>
                    <a:pt x="961320" y="744391"/>
                    <a:pt x="1030536" y="744391"/>
                  </a:cubicBezTo>
                  <a:cubicBezTo>
                    <a:pt x="960574" y="689645"/>
                    <a:pt x="891656" y="635793"/>
                    <a:pt x="821693" y="581046"/>
                  </a:cubicBezTo>
                  <a:close/>
                  <a:moveTo>
                    <a:pt x="1004245" y="437486"/>
                  </a:moveTo>
                  <a:cubicBezTo>
                    <a:pt x="1001373" y="436461"/>
                    <a:pt x="997719" y="437393"/>
                    <a:pt x="993840" y="440376"/>
                  </a:cubicBezTo>
                  <a:cubicBezTo>
                    <a:pt x="978027" y="452757"/>
                    <a:pt x="962215" y="465139"/>
                    <a:pt x="946402" y="477520"/>
                  </a:cubicBezTo>
                  <a:cubicBezTo>
                    <a:pt x="910601" y="505714"/>
                    <a:pt x="874799" y="533758"/>
                    <a:pt x="838102" y="562549"/>
                  </a:cubicBezTo>
                  <a:cubicBezTo>
                    <a:pt x="909705" y="618489"/>
                    <a:pt x="980414" y="673832"/>
                    <a:pt x="1052166" y="729921"/>
                  </a:cubicBezTo>
                  <a:cubicBezTo>
                    <a:pt x="1047989" y="701130"/>
                    <a:pt x="1044111" y="673981"/>
                    <a:pt x="1040084" y="646831"/>
                  </a:cubicBezTo>
                  <a:cubicBezTo>
                    <a:pt x="1034862" y="611627"/>
                    <a:pt x="1029492" y="576273"/>
                    <a:pt x="1024122" y="541068"/>
                  </a:cubicBezTo>
                  <a:cubicBezTo>
                    <a:pt x="1019348" y="509443"/>
                    <a:pt x="1014873" y="477818"/>
                    <a:pt x="1009951" y="446343"/>
                  </a:cubicBezTo>
                  <a:cubicBezTo>
                    <a:pt x="1009205" y="441495"/>
                    <a:pt x="1007117" y="438511"/>
                    <a:pt x="1004245" y="437486"/>
                  </a:cubicBezTo>
                  <a:close/>
                  <a:moveTo>
                    <a:pt x="610315" y="415911"/>
                  </a:moveTo>
                  <a:cubicBezTo>
                    <a:pt x="599575" y="522720"/>
                    <a:pt x="588983" y="628185"/>
                    <a:pt x="578243" y="734695"/>
                  </a:cubicBezTo>
                  <a:cubicBezTo>
                    <a:pt x="580033" y="733650"/>
                    <a:pt x="580778" y="733352"/>
                    <a:pt x="581226" y="732905"/>
                  </a:cubicBezTo>
                  <a:cubicBezTo>
                    <a:pt x="651189" y="678009"/>
                    <a:pt x="721151" y="623113"/>
                    <a:pt x="791113" y="568367"/>
                  </a:cubicBezTo>
                  <a:cubicBezTo>
                    <a:pt x="797975" y="562996"/>
                    <a:pt x="797975" y="562549"/>
                    <a:pt x="791113" y="557179"/>
                  </a:cubicBezTo>
                  <a:cubicBezTo>
                    <a:pt x="742482" y="518991"/>
                    <a:pt x="693703" y="480951"/>
                    <a:pt x="644923" y="442763"/>
                  </a:cubicBezTo>
                  <a:cubicBezTo>
                    <a:pt x="633735" y="433961"/>
                    <a:pt x="622398" y="425309"/>
                    <a:pt x="610315" y="415911"/>
                  </a:cubicBezTo>
                  <a:close/>
                  <a:moveTo>
                    <a:pt x="1030322" y="412680"/>
                  </a:moveTo>
                  <a:lnTo>
                    <a:pt x="1030686" y="414569"/>
                  </a:lnTo>
                  <a:cubicBezTo>
                    <a:pt x="1037100" y="460216"/>
                    <a:pt x="1044111" y="505714"/>
                    <a:pt x="1050973" y="551361"/>
                  </a:cubicBezTo>
                  <a:cubicBezTo>
                    <a:pt x="1056790" y="589847"/>
                    <a:pt x="1062608" y="628335"/>
                    <a:pt x="1068427" y="666821"/>
                  </a:cubicBezTo>
                  <a:cubicBezTo>
                    <a:pt x="1072006" y="691136"/>
                    <a:pt x="1075736" y="715302"/>
                    <a:pt x="1079316" y="739618"/>
                  </a:cubicBezTo>
                  <a:cubicBezTo>
                    <a:pt x="1079465" y="740811"/>
                    <a:pt x="1079167" y="742900"/>
                    <a:pt x="1079763" y="743198"/>
                  </a:cubicBezTo>
                  <a:lnTo>
                    <a:pt x="1080791" y="744748"/>
                  </a:lnTo>
                  <a:lnTo>
                    <a:pt x="1476534" y="412680"/>
                  </a:lnTo>
                  <a:close/>
                  <a:moveTo>
                    <a:pt x="820649" y="412680"/>
                  </a:moveTo>
                  <a:lnTo>
                    <a:pt x="820649" y="545245"/>
                  </a:lnTo>
                  <a:lnTo>
                    <a:pt x="989779" y="412680"/>
                  </a:lnTo>
                  <a:close/>
                  <a:moveTo>
                    <a:pt x="646336" y="412680"/>
                  </a:moveTo>
                  <a:lnTo>
                    <a:pt x="794842" y="528836"/>
                  </a:lnTo>
                  <a:lnTo>
                    <a:pt x="794842" y="412680"/>
                  </a:lnTo>
                  <a:close/>
                  <a:moveTo>
                    <a:pt x="171855" y="412680"/>
                  </a:moveTo>
                  <a:lnTo>
                    <a:pt x="553095" y="732578"/>
                  </a:lnTo>
                  <a:lnTo>
                    <a:pt x="562729" y="639075"/>
                  </a:lnTo>
                  <a:cubicBezTo>
                    <a:pt x="565414" y="612671"/>
                    <a:pt x="567950" y="586267"/>
                    <a:pt x="570635" y="559864"/>
                  </a:cubicBezTo>
                  <a:cubicBezTo>
                    <a:pt x="573917" y="527344"/>
                    <a:pt x="577348" y="494675"/>
                    <a:pt x="580630" y="462155"/>
                  </a:cubicBezTo>
                  <a:lnTo>
                    <a:pt x="585568" y="412680"/>
                  </a:lnTo>
                  <a:close/>
                  <a:moveTo>
                    <a:pt x="789920" y="135167"/>
                  </a:moveTo>
                  <a:cubicBezTo>
                    <a:pt x="736814" y="215721"/>
                    <a:pt x="683708" y="296274"/>
                    <a:pt x="630156" y="377723"/>
                  </a:cubicBezTo>
                  <a:cubicBezTo>
                    <a:pt x="685648" y="378767"/>
                    <a:pt x="739798" y="379662"/>
                    <a:pt x="794395" y="380706"/>
                  </a:cubicBezTo>
                  <a:cubicBezTo>
                    <a:pt x="793350" y="298512"/>
                    <a:pt x="792455" y="217063"/>
                    <a:pt x="791411" y="135764"/>
                  </a:cubicBezTo>
                  <a:cubicBezTo>
                    <a:pt x="790964" y="135615"/>
                    <a:pt x="790368" y="135466"/>
                    <a:pt x="789920" y="135167"/>
                  </a:cubicBezTo>
                  <a:close/>
                  <a:moveTo>
                    <a:pt x="818262" y="127261"/>
                  </a:moveTo>
                  <a:cubicBezTo>
                    <a:pt x="817666" y="127411"/>
                    <a:pt x="817069" y="127411"/>
                    <a:pt x="816622" y="127559"/>
                  </a:cubicBezTo>
                  <a:cubicBezTo>
                    <a:pt x="817517" y="211842"/>
                    <a:pt x="818561" y="296126"/>
                    <a:pt x="819456" y="381303"/>
                  </a:cubicBezTo>
                  <a:cubicBezTo>
                    <a:pt x="876291" y="382198"/>
                    <a:pt x="932231" y="383243"/>
                    <a:pt x="989513" y="384138"/>
                  </a:cubicBezTo>
                  <a:cubicBezTo>
                    <a:pt x="931634" y="297319"/>
                    <a:pt x="874948" y="212290"/>
                    <a:pt x="818262" y="127261"/>
                  </a:cubicBezTo>
                  <a:close/>
                  <a:moveTo>
                    <a:pt x="762323" y="118161"/>
                  </a:moveTo>
                  <a:cubicBezTo>
                    <a:pt x="727715" y="118460"/>
                    <a:pt x="693256" y="118609"/>
                    <a:pt x="658647" y="118908"/>
                  </a:cubicBezTo>
                  <a:cubicBezTo>
                    <a:pt x="652979" y="118908"/>
                    <a:pt x="645520" y="117267"/>
                    <a:pt x="642089" y="120101"/>
                  </a:cubicBezTo>
                  <a:cubicBezTo>
                    <a:pt x="638807" y="122786"/>
                    <a:pt x="639702" y="130543"/>
                    <a:pt x="638807" y="135914"/>
                  </a:cubicBezTo>
                  <a:cubicBezTo>
                    <a:pt x="638807" y="136212"/>
                    <a:pt x="638658" y="136361"/>
                    <a:pt x="638658" y="136659"/>
                  </a:cubicBezTo>
                  <a:cubicBezTo>
                    <a:pt x="635376" y="168732"/>
                    <a:pt x="632094" y="200804"/>
                    <a:pt x="628812" y="232876"/>
                  </a:cubicBezTo>
                  <a:cubicBezTo>
                    <a:pt x="625978" y="260772"/>
                    <a:pt x="623144" y="288666"/>
                    <a:pt x="620310" y="316562"/>
                  </a:cubicBezTo>
                  <a:cubicBezTo>
                    <a:pt x="619116" y="327899"/>
                    <a:pt x="618221" y="339236"/>
                    <a:pt x="617028" y="350424"/>
                  </a:cubicBezTo>
                  <a:cubicBezTo>
                    <a:pt x="617475" y="350574"/>
                    <a:pt x="617923" y="350574"/>
                    <a:pt x="618371" y="350723"/>
                  </a:cubicBezTo>
                  <a:cubicBezTo>
                    <a:pt x="669239" y="273749"/>
                    <a:pt x="719957" y="196627"/>
                    <a:pt x="771720" y="118161"/>
                  </a:cubicBezTo>
                  <a:cubicBezTo>
                    <a:pt x="767544" y="118161"/>
                    <a:pt x="765007" y="118161"/>
                    <a:pt x="762323" y="118161"/>
                  </a:cubicBezTo>
                  <a:close/>
                  <a:moveTo>
                    <a:pt x="954457" y="116819"/>
                  </a:moveTo>
                  <a:cubicBezTo>
                    <a:pt x="931932" y="117117"/>
                    <a:pt x="909258" y="117267"/>
                    <a:pt x="886733" y="117416"/>
                  </a:cubicBezTo>
                  <a:cubicBezTo>
                    <a:pt x="872264" y="117416"/>
                    <a:pt x="857644" y="117416"/>
                    <a:pt x="841384" y="117416"/>
                  </a:cubicBezTo>
                  <a:cubicBezTo>
                    <a:pt x="892700" y="194688"/>
                    <a:pt x="943121" y="270170"/>
                    <a:pt x="993392" y="345800"/>
                  </a:cubicBezTo>
                  <a:cubicBezTo>
                    <a:pt x="993840" y="345651"/>
                    <a:pt x="994138" y="345502"/>
                    <a:pt x="994585" y="345352"/>
                  </a:cubicBezTo>
                  <a:cubicBezTo>
                    <a:pt x="992945" y="332971"/>
                    <a:pt x="991303" y="320590"/>
                    <a:pt x="989513" y="308208"/>
                  </a:cubicBezTo>
                  <a:cubicBezTo>
                    <a:pt x="980265" y="246600"/>
                    <a:pt x="970867" y="184842"/>
                    <a:pt x="961767" y="123233"/>
                  </a:cubicBezTo>
                  <a:cubicBezTo>
                    <a:pt x="961021" y="118013"/>
                    <a:pt x="959231" y="116819"/>
                    <a:pt x="954457" y="116819"/>
                  </a:cubicBezTo>
                  <a:close/>
                  <a:moveTo>
                    <a:pt x="686185" y="0"/>
                  </a:moveTo>
                  <a:lnTo>
                    <a:pt x="934104" y="0"/>
                  </a:lnTo>
                  <a:cubicBezTo>
                    <a:pt x="954339" y="0"/>
                    <a:pt x="970742" y="16403"/>
                    <a:pt x="970742" y="36638"/>
                  </a:cubicBezTo>
                  <a:lnTo>
                    <a:pt x="961098" y="59922"/>
                  </a:lnTo>
                  <a:lnTo>
                    <a:pt x="1051055" y="59922"/>
                  </a:lnTo>
                  <a:cubicBezTo>
                    <a:pt x="1063680" y="59922"/>
                    <a:pt x="1073915" y="70157"/>
                    <a:pt x="1073915" y="82782"/>
                  </a:cubicBezTo>
                  <a:lnTo>
                    <a:pt x="1073914" y="82782"/>
                  </a:lnTo>
                  <a:cubicBezTo>
                    <a:pt x="1073914" y="95407"/>
                    <a:pt x="1063679" y="105642"/>
                    <a:pt x="1051054" y="105642"/>
                  </a:cubicBezTo>
                  <a:lnTo>
                    <a:pt x="984543" y="105642"/>
                  </a:lnTo>
                  <a:lnTo>
                    <a:pt x="1025912" y="382944"/>
                  </a:lnTo>
                  <a:cubicBezTo>
                    <a:pt x="1027254" y="382795"/>
                    <a:pt x="1028447" y="382646"/>
                    <a:pt x="1029492" y="382348"/>
                  </a:cubicBezTo>
                  <a:cubicBezTo>
                    <a:pt x="1029492" y="382944"/>
                    <a:pt x="1029791" y="383541"/>
                    <a:pt x="1029641" y="383839"/>
                  </a:cubicBezTo>
                  <a:lnTo>
                    <a:pt x="1029470" y="385248"/>
                  </a:lnTo>
                  <a:lnTo>
                    <a:pt x="1157032" y="385248"/>
                  </a:lnTo>
                  <a:lnTo>
                    <a:pt x="1157032" y="310832"/>
                  </a:lnTo>
                  <a:lnTo>
                    <a:pt x="1126536" y="310832"/>
                  </a:lnTo>
                  <a:cubicBezTo>
                    <a:pt x="1121486" y="310832"/>
                    <a:pt x="1117392" y="306738"/>
                    <a:pt x="1117392" y="301688"/>
                  </a:cubicBezTo>
                  <a:cubicBezTo>
                    <a:pt x="1117392" y="296638"/>
                    <a:pt x="1121486" y="292544"/>
                    <a:pt x="1126536" y="292544"/>
                  </a:cubicBezTo>
                  <a:lnTo>
                    <a:pt x="1157032" y="292544"/>
                  </a:lnTo>
                  <a:lnTo>
                    <a:pt x="1157032" y="282034"/>
                  </a:lnTo>
                  <a:lnTo>
                    <a:pt x="1126536" y="282034"/>
                  </a:lnTo>
                  <a:cubicBezTo>
                    <a:pt x="1121486" y="282034"/>
                    <a:pt x="1117392" y="277940"/>
                    <a:pt x="1117392" y="272890"/>
                  </a:cubicBezTo>
                  <a:cubicBezTo>
                    <a:pt x="1117392" y="267840"/>
                    <a:pt x="1121486" y="263746"/>
                    <a:pt x="1126536" y="263746"/>
                  </a:cubicBezTo>
                  <a:lnTo>
                    <a:pt x="1157032" y="263746"/>
                  </a:lnTo>
                  <a:lnTo>
                    <a:pt x="1157032" y="253236"/>
                  </a:lnTo>
                  <a:lnTo>
                    <a:pt x="1126536" y="253236"/>
                  </a:lnTo>
                  <a:cubicBezTo>
                    <a:pt x="1121486" y="253236"/>
                    <a:pt x="1117392" y="249142"/>
                    <a:pt x="1117392" y="244092"/>
                  </a:cubicBezTo>
                  <a:cubicBezTo>
                    <a:pt x="1117392" y="239042"/>
                    <a:pt x="1121486" y="234948"/>
                    <a:pt x="1126536" y="234948"/>
                  </a:cubicBezTo>
                  <a:lnTo>
                    <a:pt x="1157032" y="234948"/>
                  </a:lnTo>
                  <a:lnTo>
                    <a:pt x="1157032" y="219866"/>
                  </a:lnTo>
                  <a:cubicBezTo>
                    <a:pt x="1157032" y="212291"/>
                    <a:pt x="1163173" y="206150"/>
                    <a:pt x="1170748" y="206150"/>
                  </a:cubicBezTo>
                  <a:cubicBezTo>
                    <a:pt x="1178323" y="206150"/>
                    <a:pt x="1184464" y="212291"/>
                    <a:pt x="1184464" y="219866"/>
                  </a:cubicBezTo>
                  <a:lnTo>
                    <a:pt x="1184464" y="234948"/>
                  </a:lnTo>
                  <a:lnTo>
                    <a:pt x="1210556" y="234948"/>
                  </a:lnTo>
                  <a:cubicBezTo>
                    <a:pt x="1215606" y="234948"/>
                    <a:pt x="1219700" y="239042"/>
                    <a:pt x="1219700" y="244092"/>
                  </a:cubicBezTo>
                  <a:cubicBezTo>
                    <a:pt x="1219700" y="249142"/>
                    <a:pt x="1215606" y="253236"/>
                    <a:pt x="1210556" y="253236"/>
                  </a:cubicBezTo>
                  <a:lnTo>
                    <a:pt x="1184464" y="253236"/>
                  </a:lnTo>
                  <a:lnTo>
                    <a:pt x="1184464" y="263746"/>
                  </a:lnTo>
                  <a:lnTo>
                    <a:pt x="1210556" y="263746"/>
                  </a:lnTo>
                  <a:cubicBezTo>
                    <a:pt x="1215606" y="263746"/>
                    <a:pt x="1219700" y="267840"/>
                    <a:pt x="1219700" y="272890"/>
                  </a:cubicBezTo>
                  <a:cubicBezTo>
                    <a:pt x="1219700" y="277940"/>
                    <a:pt x="1215606" y="282034"/>
                    <a:pt x="1210556" y="282034"/>
                  </a:cubicBezTo>
                  <a:lnTo>
                    <a:pt x="1184464" y="282034"/>
                  </a:lnTo>
                  <a:lnTo>
                    <a:pt x="1184464" y="292544"/>
                  </a:lnTo>
                  <a:lnTo>
                    <a:pt x="1210556" y="292544"/>
                  </a:lnTo>
                  <a:cubicBezTo>
                    <a:pt x="1215606" y="292544"/>
                    <a:pt x="1219700" y="296638"/>
                    <a:pt x="1219700" y="301688"/>
                  </a:cubicBezTo>
                  <a:cubicBezTo>
                    <a:pt x="1219700" y="306738"/>
                    <a:pt x="1215606" y="310832"/>
                    <a:pt x="1210556" y="310832"/>
                  </a:cubicBezTo>
                  <a:lnTo>
                    <a:pt x="1184464" y="310832"/>
                  </a:lnTo>
                  <a:lnTo>
                    <a:pt x="1184464" y="385248"/>
                  </a:lnTo>
                  <a:lnTo>
                    <a:pt x="1315794" y="385248"/>
                  </a:lnTo>
                  <a:lnTo>
                    <a:pt x="1315794" y="310832"/>
                  </a:lnTo>
                  <a:lnTo>
                    <a:pt x="1286537" y="310832"/>
                  </a:lnTo>
                  <a:cubicBezTo>
                    <a:pt x="1281487" y="310832"/>
                    <a:pt x="1277393" y="306738"/>
                    <a:pt x="1277393" y="301688"/>
                  </a:cubicBezTo>
                  <a:cubicBezTo>
                    <a:pt x="1277393" y="296638"/>
                    <a:pt x="1281487" y="292544"/>
                    <a:pt x="1286537" y="292544"/>
                  </a:cubicBezTo>
                  <a:lnTo>
                    <a:pt x="1315794" y="292544"/>
                  </a:lnTo>
                  <a:lnTo>
                    <a:pt x="1315794" y="282034"/>
                  </a:lnTo>
                  <a:lnTo>
                    <a:pt x="1286537" y="282034"/>
                  </a:lnTo>
                  <a:cubicBezTo>
                    <a:pt x="1281487" y="282034"/>
                    <a:pt x="1277393" y="277940"/>
                    <a:pt x="1277393" y="272890"/>
                  </a:cubicBezTo>
                  <a:cubicBezTo>
                    <a:pt x="1277393" y="267840"/>
                    <a:pt x="1281487" y="263746"/>
                    <a:pt x="1286537" y="263746"/>
                  </a:cubicBezTo>
                  <a:lnTo>
                    <a:pt x="1315794" y="263746"/>
                  </a:lnTo>
                  <a:lnTo>
                    <a:pt x="1315794" y="253236"/>
                  </a:lnTo>
                  <a:lnTo>
                    <a:pt x="1286537" y="253236"/>
                  </a:lnTo>
                  <a:cubicBezTo>
                    <a:pt x="1281487" y="253236"/>
                    <a:pt x="1277393" y="249142"/>
                    <a:pt x="1277393" y="244092"/>
                  </a:cubicBezTo>
                  <a:cubicBezTo>
                    <a:pt x="1277393" y="239042"/>
                    <a:pt x="1281487" y="234948"/>
                    <a:pt x="1286537" y="234948"/>
                  </a:cubicBezTo>
                  <a:lnTo>
                    <a:pt x="1315794" y="234948"/>
                  </a:lnTo>
                  <a:lnTo>
                    <a:pt x="1315794" y="219866"/>
                  </a:lnTo>
                  <a:cubicBezTo>
                    <a:pt x="1315794" y="212291"/>
                    <a:pt x="1321935" y="206150"/>
                    <a:pt x="1329510" y="206150"/>
                  </a:cubicBezTo>
                  <a:cubicBezTo>
                    <a:pt x="1337085" y="206150"/>
                    <a:pt x="1343226" y="212291"/>
                    <a:pt x="1343226" y="219866"/>
                  </a:cubicBezTo>
                  <a:lnTo>
                    <a:pt x="1343226" y="234948"/>
                  </a:lnTo>
                  <a:lnTo>
                    <a:pt x="1370557" y="234948"/>
                  </a:lnTo>
                  <a:cubicBezTo>
                    <a:pt x="1375607" y="234948"/>
                    <a:pt x="1379701" y="239042"/>
                    <a:pt x="1379701" y="244092"/>
                  </a:cubicBezTo>
                  <a:cubicBezTo>
                    <a:pt x="1379701" y="249142"/>
                    <a:pt x="1375607" y="253236"/>
                    <a:pt x="1370557" y="253236"/>
                  </a:cubicBezTo>
                  <a:lnTo>
                    <a:pt x="1343226" y="253236"/>
                  </a:lnTo>
                  <a:lnTo>
                    <a:pt x="1343226" y="263746"/>
                  </a:lnTo>
                  <a:lnTo>
                    <a:pt x="1370557" y="263746"/>
                  </a:lnTo>
                  <a:cubicBezTo>
                    <a:pt x="1375607" y="263746"/>
                    <a:pt x="1379701" y="267840"/>
                    <a:pt x="1379701" y="272890"/>
                  </a:cubicBezTo>
                  <a:cubicBezTo>
                    <a:pt x="1379701" y="277940"/>
                    <a:pt x="1375607" y="282034"/>
                    <a:pt x="1370557" y="282034"/>
                  </a:cubicBezTo>
                  <a:lnTo>
                    <a:pt x="1343226" y="282034"/>
                  </a:lnTo>
                  <a:lnTo>
                    <a:pt x="1343226" y="292544"/>
                  </a:lnTo>
                  <a:lnTo>
                    <a:pt x="1370557" y="292544"/>
                  </a:lnTo>
                  <a:cubicBezTo>
                    <a:pt x="1375607" y="292544"/>
                    <a:pt x="1379701" y="296638"/>
                    <a:pt x="1379701" y="301688"/>
                  </a:cubicBezTo>
                  <a:cubicBezTo>
                    <a:pt x="1379701" y="306738"/>
                    <a:pt x="1375607" y="310832"/>
                    <a:pt x="1370557" y="310832"/>
                  </a:cubicBezTo>
                  <a:lnTo>
                    <a:pt x="1343226" y="310832"/>
                  </a:lnTo>
                  <a:lnTo>
                    <a:pt x="1343226" y="385248"/>
                  </a:lnTo>
                  <a:lnTo>
                    <a:pt x="1497488" y="385248"/>
                  </a:lnTo>
                  <a:lnTo>
                    <a:pt x="1505347" y="388503"/>
                  </a:lnTo>
                  <a:lnTo>
                    <a:pt x="1505405" y="388454"/>
                  </a:lnTo>
                  <a:cubicBezTo>
                    <a:pt x="1511207" y="383585"/>
                    <a:pt x="1519859" y="384342"/>
                    <a:pt x="1524728" y="390145"/>
                  </a:cubicBezTo>
                  <a:cubicBezTo>
                    <a:pt x="1529597" y="395948"/>
                    <a:pt x="1528840" y="404599"/>
                    <a:pt x="1523038" y="409469"/>
                  </a:cubicBezTo>
                  <a:lnTo>
                    <a:pt x="1085083" y="776956"/>
                  </a:lnTo>
                  <a:lnTo>
                    <a:pt x="1087573" y="789880"/>
                  </a:lnTo>
                  <a:cubicBezTo>
                    <a:pt x="1095377" y="845416"/>
                    <a:pt x="1103907" y="900770"/>
                    <a:pt x="1112255" y="956306"/>
                  </a:cubicBezTo>
                  <a:cubicBezTo>
                    <a:pt x="1119333" y="1003130"/>
                    <a:pt x="1126411" y="1049955"/>
                    <a:pt x="1133490" y="1096779"/>
                  </a:cubicBezTo>
                  <a:cubicBezTo>
                    <a:pt x="1137845" y="1126362"/>
                    <a:pt x="1142383" y="1155763"/>
                    <a:pt x="1146738" y="1185346"/>
                  </a:cubicBezTo>
                  <a:cubicBezTo>
                    <a:pt x="1146920" y="1186798"/>
                    <a:pt x="1146557" y="1189339"/>
                    <a:pt x="1147283" y="1189702"/>
                  </a:cubicBezTo>
                  <a:cubicBezTo>
                    <a:pt x="1160532" y="1195328"/>
                    <a:pt x="1152546" y="1206762"/>
                    <a:pt x="1153816" y="1215292"/>
                  </a:cubicBezTo>
                  <a:cubicBezTo>
                    <a:pt x="1155450" y="1226726"/>
                    <a:pt x="1154542" y="1238522"/>
                    <a:pt x="1156176" y="1249956"/>
                  </a:cubicBezTo>
                  <a:cubicBezTo>
                    <a:pt x="1167247" y="1325093"/>
                    <a:pt x="1178862" y="1400230"/>
                    <a:pt x="1190114" y="1475367"/>
                  </a:cubicBezTo>
                  <a:cubicBezTo>
                    <a:pt x="1199370" y="1536710"/>
                    <a:pt x="1208445" y="1598235"/>
                    <a:pt x="1217701" y="1659579"/>
                  </a:cubicBezTo>
                  <a:cubicBezTo>
                    <a:pt x="1218064" y="1661756"/>
                    <a:pt x="1220605" y="1663753"/>
                    <a:pt x="1221875" y="1665931"/>
                  </a:cubicBezTo>
                  <a:cubicBezTo>
                    <a:pt x="1222964" y="1667746"/>
                    <a:pt x="1224416" y="1669924"/>
                    <a:pt x="1224235" y="1671920"/>
                  </a:cubicBezTo>
                  <a:cubicBezTo>
                    <a:pt x="1221875" y="1709307"/>
                    <a:pt x="1230587" y="1745423"/>
                    <a:pt x="1235668" y="1781903"/>
                  </a:cubicBezTo>
                  <a:cubicBezTo>
                    <a:pt x="1242928" y="1833264"/>
                    <a:pt x="1251095" y="1884444"/>
                    <a:pt x="1258718" y="1935625"/>
                  </a:cubicBezTo>
                  <a:cubicBezTo>
                    <a:pt x="1266340" y="1986260"/>
                    <a:pt x="1273600" y="2037077"/>
                    <a:pt x="1281222" y="2087713"/>
                  </a:cubicBezTo>
                  <a:lnTo>
                    <a:pt x="1286826" y="2124229"/>
                  </a:lnTo>
                  <a:lnTo>
                    <a:pt x="1623061" y="2124229"/>
                  </a:lnTo>
                  <a:lnTo>
                    <a:pt x="1636122" y="2129640"/>
                  </a:lnTo>
                  <a:lnTo>
                    <a:pt x="1640572" y="2129637"/>
                  </a:lnTo>
                  <a:lnTo>
                    <a:pt x="1640572" y="2134176"/>
                  </a:lnTo>
                  <a:lnTo>
                    <a:pt x="1645921" y="2147089"/>
                  </a:lnTo>
                  <a:lnTo>
                    <a:pt x="1645920" y="2147089"/>
                  </a:lnTo>
                  <a:lnTo>
                    <a:pt x="1640572" y="2160000"/>
                  </a:lnTo>
                  <a:lnTo>
                    <a:pt x="1640572" y="2166683"/>
                  </a:lnTo>
                  <a:lnTo>
                    <a:pt x="1630945" y="2166683"/>
                  </a:lnTo>
                  <a:lnTo>
                    <a:pt x="1623060" y="2169949"/>
                  </a:lnTo>
                  <a:lnTo>
                    <a:pt x="22860" y="2169948"/>
                  </a:lnTo>
                  <a:lnTo>
                    <a:pt x="14978" y="2166683"/>
                  </a:lnTo>
                  <a:lnTo>
                    <a:pt x="5349" y="2166683"/>
                  </a:lnTo>
                  <a:lnTo>
                    <a:pt x="5349" y="2160002"/>
                  </a:lnTo>
                  <a:lnTo>
                    <a:pt x="0" y="2147089"/>
                  </a:lnTo>
                  <a:lnTo>
                    <a:pt x="6696" y="2130925"/>
                  </a:lnTo>
                  <a:cubicBezTo>
                    <a:pt x="10833" y="2126788"/>
                    <a:pt x="16548" y="2124229"/>
                    <a:pt x="22860" y="2124229"/>
                  </a:cubicBezTo>
                  <a:lnTo>
                    <a:pt x="410941" y="2124229"/>
                  </a:lnTo>
                  <a:lnTo>
                    <a:pt x="415334" y="2082631"/>
                  </a:lnTo>
                  <a:cubicBezTo>
                    <a:pt x="419509" y="2042159"/>
                    <a:pt x="423683" y="2001505"/>
                    <a:pt x="427676" y="1961033"/>
                  </a:cubicBezTo>
                  <a:cubicBezTo>
                    <a:pt x="430943" y="1928365"/>
                    <a:pt x="433846" y="1895515"/>
                    <a:pt x="437295" y="1862847"/>
                  </a:cubicBezTo>
                  <a:cubicBezTo>
                    <a:pt x="441287" y="1823827"/>
                    <a:pt x="445462" y="1784807"/>
                    <a:pt x="449455" y="1745786"/>
                  </a:cubicBezTo>
                  <a:cubicBezTo>
                    <a:pt x="450906" y="1732538"/>
                    <a:pt x="451995" y="1719289"/>
                    <a:pt x="453447" y="1706221"/>
                  </a:cubicBezTo>
                  <a:cubicBezTo>
                    <a:pt x="454173" y="1699688"/>
                    <a:pt x="454173" y="1693517"/>
                    <a:pt x="444554" y="1691158"/>
                  </a:cubicBezTo>
                  <a:cubicBezTo>
                    <a:pt x="461977" y="1681902"/>
                    <a:pt x="456896" y="1666112"/>
                    <a:pt x="458348" y="1653227"/>
                  </a:cubicBezTo>
                  <a:cubicBezTo>
                    <a:pt x="464700" y="1599869"/>
                    <a:pt x="469600" y="1546329"/>
                    <a:pt x="475045" y="1492971"/>
                  </a:cubicBezTo>
                  <a:cubicBezTo>
                    <a:pt x="479582" y="1447962"/>
                    <a:pt x="483756" y="1402771"/>
                    <a:pt x="488112" y="1357761"/>
                  </a:cubicBezTo>
                  <a:cubicBezTo>
                    <a:pt x="492286" y="1315656"/>
                    <a:pt x="496097" y="1273550"/>
                    <a:pt x="501179" y="1231626"/>
                  </a:cubicBezTo>
                  <a:cubicBezTo>
                    <a:pt x="502450" y="1222007"/>
                    <a:pt x="495190" y="1221099"/>
                    <a:pt x="490834" y="1215473"/>
                  </a:cubicBezTo>
                  <a:cubicBezTo>
                    <a:pt x="506805" y="1209484"/>
                    <a:pt x="504446" y="1195328"/>
                    <a:pt x="505898" y="1182805"/>
                  </a:cubicBezTo>
                  <a:cubicBezTo>
                    <a:pt x="510072" y="1142877"/>
                    <a:pt x="514065" y="1102950"/>
                    <a:pt x="518239" y="1063022"/>
                  </a:cubicBezTo>
                  <a:cubicBezTo>
                    <a:pt x="521506" y="1030898"/>
                    <a:pt x="524591" y="998774"/>
                    <a:pt x="527858" y="966651"/>
                  </a:cubicBezTo>
                  <a:cubicBezTo>
                    <a:pt x="531851" y="927086"/>
                    <a:pt x="536025" y="887340"/>
                    <a:pt x="540018" y="847775"/>
                  </a:cubicBezTo>
                  <a:lnTo>
                    <a:pt x="548341" y="764399"/>
                  </a:lnTo>
                  <a:lnTo>
                    <a:pt x="132037" y="415079"/>
                  </a:lnTo>
                  <a:lnTo>
                    <a:pt x="129621" y="410438"/>
                  </a:lnTo>
                  <a:lnTo>
                    <a:pt x="125334" y="408662"/>
                  </a:lnTo>
                  <a:cubicBezTo>
                    <a:pt x="122852" y="406180"/>
                    <a:pt x="121316" y="402751"/>
                    <a:pt x="121316" y="398964"/>
                  </a:cubicBezTo>
                  <a:cubicBezTo>
                    <a:pt x="121316" y="391389"/>
                    <a:pt x="127457" y="385248"/>
                    <a:pt x="135032" y="385248"/>
                  </a:cubicBezTo>
                  <a:lnTo>
                    <a:pt x="301963" y="385248"/>
                  </a:lnTo>
                  <a:lnTo>
                    <a:pt x="301963" y="319242"/>
                  </a:lnTo>
                  <a:lnTo>
                    <a:pt x="274367" y="319242"/>
                  </a:lnTo>
                  <a:cubicBezTo>
                    <a:pt x="269317" y="319242"/>
                    <a:pt x="265223" y="315148"/>
                    <a:pt x="265223" y="310098"/>
                  </a:cubicBezTo>
                  <a:cubicBezTo>
                    <a:pt x="265223" y="305048"/>
                    <a:pt x="269317" y="300954"/>
                    <a:pt x="274367" y="300954"/>
                  </a:cubicBezTo>
                  <a:lnTo>
                    <a:pt x="301963" y="300954"/>
                  </a:lnTo>
                  <a:lnTo>
                    <a:pt x="301963" y="290444"/>
                  </a:lnTo>
                  <a:lnTo>
                    <a:pt x="274367" y="290444"/>
                  </a:lnTo>
                  <a:cubicBezTo>
                    <a:pt x="269317" y="290444"/>
                    <a:pt x="265223" y="286350"/>
                    <a:pt x="265223" y="281300"/>
                  </a:cubicBezTo>
                  <a:cubicBezTo>
                    <a:pt x="265223" y="276250"/>
                    <a:pt x="269317" y="272156"/>
                    <a:pt x="274367" y="272156"/>
                  </a:cubicBezTo>
                  <a:lnTo>
                    <a:pt x="301963" y="272156"/>
                  </a:lnTo>
                  <a:lnTo>
                    <a:pt x="301963" y="261646"/>
                  </a:lnTo>
                  <a:lnTo>
                    <a:pt x="274367" y="261646"/>
                  </a:lnTo>
                  <a:cubicBezTo>
                    <a:pt x="269317" y="261646"/>
                    <a:pt x="265223" y="257552"/>
                    <a:pt x="265223" y="252502"/>
                  </a:cubicBezTo>
                  <a:cubicBezTo>
                    <a:pt x="265223" y="247452"/>
                    <a:pt x="269317" y="243358"/>
                    <a:pt x="274367" y="243358"/>
                  </a:cubicBezTo>
                  <a:lnTo>
                    <a:pt x="301963" y="243358"/>
                  </a:lnTo>
                  <a:lnTo>
                    <a:pt x="301963" y="219866"/>
                  </a:lnTo>
                  <a:cubicBezTo>
                    <a:pt x="301963" y="212291"/>
                    <a:pt x="308104" y="206150"/>
                    <a:pt x="315679" y="206150"/>
                  </a:cubicBezTo>
                  <a:cubicBezTo>
                    <a:pt x="323254" y="206150"/>
                    <a:pt x="329395" y="212291"/>
                    <a:pt x="329395" y="219866"/>
                  </a:cubicBezTo>
                  <a:lnTo>
                    <a:pt x="329395" y="243358"/>
                  </a:lnTo>
                  <a:lnTo>
                    <a:pt x="358387" y="243358"/>
                  </a:lnTo>
                  <a:cubicBezTo>
                    <a:pt x="363437" y="243358"/>
                    <a:pt x="367531" y="247452"/>
                    <a:pt x="367531" y="252502"/>
                  </a:cubicBezTo>
                  <a:cubicBezTo>
                    <a:pt x="367531" y="257552"/>
                    <a:pt x="363437" y="261646"/>
                    <a:pt x="358387" y="261646"/>
                  </a:cubicBezTo>
                  <a:lnTo>
                    <a:pt x="329395" y="261646"/>
                  </a:lnTo>
                  <a:lnTo>
                    <a:pt x="329395" y="272156"/>
                  </a:lnTo>
                  <a:lnTo>
                    <a:pt x="358387" y="272156"/>
                  </a:lnTo>
                  <a:cubicBezTo>
                    <a:pt x="363437" y="272156"/>
                    <a:pt x="367531" y="276250"/>
                    <a:pt x="367531" y="281300"/>
                  </a:cubicBezTo>
                  <a:cubicBezTo>
                    <a:pt x="367531" y="286350"/>
                    <a:pt x="363437" y="290444"/>
                    <a:pt x="358387" y="290444"/>
                  </a:cubicBezTo>
                  <a:lnTo>
                    <a:pt x="329395" y="290444"/>
                  </a:lnTo>
                  <a:lnTo>
                    <a:pt x="329395" y="300954"/>
                  </a:lnTo>
                  <a:lnTo>
                    <a:pt x="358387" y="300954"/>
                  </a:lnTo>
                  <a:cubicBezTo>
                    <a:pt x="363437" y="300954"/>
                    <a:pt x="367531" y="305048"/>
                    <a:pt x="367531" y="310098"/>
                  </a:cubicBezTo>
                  <a:cubicBezTo>
                    <a:pt x="367531" y="315148"/>
                    <a:pt x="363437" y="319242"/>
                    <a:pt x="358387" y="319242"/>
                  </a:cubicBezTo>
                  <a:lnTo>
                    <a:pt x="329395" y="319242"/>
                  </a:lnTo>
                  <a:lnTo>
                    <a:pt x="329395" y="385248"/>
                  </a:lnTo>
                  <a:lnTo>
                    <a:pt x="447531" y="385248"/>
                  </a:lnTo>
                  <a:lnTo>
                    <a:pt x="447531" y="315782"/>
                  </a:lnTo>
                  <a:lnTo>
                    <a:pt x="417009" y="315782"/>
                  </a:lnTo>
                  <a:cubicBezTo>
                    <a:pt x="411959" y="315782"/>
                    <a:pt x="407865" y="311688"/>
                    <a:pt x="407865" y="306638"/>
                  </a:cubicBezTo>
                  <a:cubicBezTo>
                    <a:pt x="407865" y="301588"/>
                    <a:pt x="411959" y="297494"/>
                    <a:pt x="417009" y="297494"/>
                  </a:cubicBezTo>
                  <a:lnTo>
                    <a:pt x="447531" y="297494"/>
                  </a:lnTo>
                  <a:lnTo>
                    <a:pt x="447531" y="286984"/>
                  </a:lnTo>
                  <a:lnTo>
                    <a:pt x="417009" y="286984"/>
                  </a:lnTo>
                  <a:cubicBezTo>
                    <a:pt x="411959" y="286984"/>
                    <a:pt x="407865" y="282890"/>
                    <a:pt x="407865" y="277840"/>
                  </a:cubicBezTo>
                  <a:cubicBezTo>
                    <a:pt x="407865" y="272790"/>
                    <a:pt x="411959" y="268696"/>
                    <a:pt x="417009" y="268696"/>
                  </a:cubicBezTo>
                  <a:lnTo>
                    <a:pt x="447531" y="268696"/>
                  </a:lnTo>
                  <a:lnTo>
                    <a:pt x="447531" y="258186"/>
                  </a:lnTo>
                  <a:lnTo>
                    <a:pt x="417009" y="258186"/>
                  </a:lnTo>
                  <a:cubicBezTo>
                    <a:pt x="411959" y="258186"/>
                    <a:pt x="407865" y="254092"/>
                    <a:pt x="407865" y="249042"/>
                  </a:cubicBezTo>
                  <a:cubicBezTo>
                    <a:pt x="407865" y="243992"/>
                    <a:pt x="411959" y="239898"/>
                    <a:pt x="417009" y="239898"/>
                  </a:cubicBezTo>
                  <a:lnTo>
                    <a:pt x="447531" y="239898"/>
                  </a:lnTo>
                  <a:lnTo>
                    <a:pt x="447531" y="219866"/>
                  </a:lnTo>
                  <a:cubicBezTo>
                    <a:pt x="447531" y="212291"/>
                    <a:pt x="453672" y="206150"/>
                    <a:pt x="461247" y="206150"/>
                  </a:cubicBezTo>
                  <a:cubicBezTo>
                    <a:pt x="468822" y="206150"/>
                    <a:pt x="474963" y="212291"/>
                    <a:pt x="474963" y="219866"/>
                  </a:cubicBezTo>
                  <a:lnTo>
                    <a:pt x="474963" y="239898"/>
                  </a:lnTo>
                  <a:lnTo>
                    <a:pt x="501029" y="239898"/>
                  </a:lnTo>
                  <a:cubicBezTo>
                    <a:pt x="506079" y="239898"/>
                    <a:pt x="510173" y="243992"/>
                    <a:pt x="510173" y="249042"/>
                  </a:cubicBezTo>
                  <a:cubicBezTo>
                    <a:pt x="510173" y="254092"/>
                    <a:pt x="506079" y="258186"/>
                    <a:pt x="501029" y="258186"/>
                  </a:cubicBezTo>
                  <a:lnTo>
                    <a:pt x="474963" y="258186"/>
                  </a:lnTo>
                  <a:lnTo>
                    <a:pt x="474963" y="268696"/>
                  </a:lnTo>
                  <a:lnTo>
                    <a:pt x="501029" y="268696"/>
                  </a:lnTo>
                  <a:cubicBezTo>
                    <a:pt x="506079" y="268696"/>
                    <a:pt x="510173" y="272790"/>
                    <a:pt x="510173" y="277840"/>
                  </a:cubicBezTo>
                  <a:cubicBezTo>
                    <a:pt x="510173" y="282890"/>
                    <a:pt x="506079" y="286984"/>
                    <a:pt x="501029" y="286984"/>
                  </a:cubicBezTo>
                  <a:lnTo>
                    <a:pt x="474963" y="286984"/>
                  </a:lnTo>
                  <a:lnTo>
                    <a:pt x="474963" y="297494"/>
                  </a:lnTo>
                  <a:lnTo>
                    <a:pt x="501029" y="297494"/>
                  </a:lnTo>
                  <a:cubicBezTo>
                    <a:pt x="506079" y="297494"/>
                    <a:pt x="510173" y="301588"/>
                    <a:pt x="510173" y="306638"/>
                  </a:cubicBezTo>
                  <a:cubicBezTo>
                    <a:pt x="510173" y="311688"/>
                    <a:pt x="506079" y="315782"/>
                    <a:pt x="501029" y="315782"/>
                  </a:cubicBezTo>
                  <a:lnTo>
                    <a:pt x="474963" y="315782"/>
                  </a:lnTo>
                  <a:lnTo>
                    <a:pt x="474963" y="385248"/>
                  </a:lnTo>
                  <a:lnTo>
                    <a:pt x="588306" y="385248"/>
                  </a:lnTo>
                  <a:lnTo>
                    <a:pt x="588536" y="382944"/>
                  </a:lnTo>
                  <a:cubicBezTo>
                    <a:pt x="591818" y="350126"/>
                    <a:pt x="595397" y="317308"/>
                    <a:pt x="598679" y="284490"/>
                  </a:cubicBezTo>
                  <a:cubicBezTo>
                    <a:pt x="601365" y="258385"/>
                    <a:pt x="603752" y="232130"/>
                    <a:pt x="606437" y="206025"/>
                  </a:cubicBezTo>
                  <a:cubicBezTo>
                    <a:pt x="609718" y="173206"/>
                    <a:pt x="613150" y="140388"/>
                    <a:pt x="616580" y="107571"/>
                  </a:cubicBezTo>
                  <a:lnTo>
                    <a:pt x="616580" y="105641"/>
                  </a:lnTo>
                  <a:lnTo>
                    <a:pt x="569236" y="105641"/>
                  </a:lnTo>
                  <a:cubicBezTo>
                    <a:pt x="562924" y="105641"/>
                    <a:pt x="557209" y="103082"/>
                    <a:pt x="553072" y="98945"/>
                  </a:cubicBezTo>
                  <a:lnTo>
                    <a:pt x="546376" y="82781"/>
                  </a:lnTo>
                  <a:lnTo>
                    <a:pt x="553072" y="66617"/>
                  </a:lnTo>
                  <a:cubicBezTo>
                    <a:pt x="557209" y="62481"/>
                    <a:pt x="562924" y="59922"/>
                    <a:pt x="569236" y="59922"/>
                  </a:cubicBezTo>
                  <a:lnTo>
                    <a:pt x="659192" y="59922"/>
                  </a:lnTo>
                  <a:lnTo>
                    <a:pt x="649547" y="36638"/>
                  </a:lnTo>
                  <a:cubicBezTo>
                    <a:pt x="649547" y="16403"/>
                    <a:pt x="665950" y="0"/>
                    <a:pt x="68618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8702F714-F99E-4635-9C52-AFCE7EA71E5E}"/>
                </a:ext>
              </a:extLst>
            </p:cNvPr>
            <p:cNvSpPr/>
            <p:nvPr/>
          </p:nvSpPr>
          <p:spPr>
            <a:xfrm>
              <a:off x="6392512" y="2933634"/>
              <a:ext cx="1286414" cy="2052927"/>
            </a:xfrm>
            <a:custGeom>
              <a:avLst/>
              <a:gdLst>
                <a:gd name="connsiteX0" fmla="*/ 817516 w 1645921"/>
                <a:gd name="connsiteY0" fmla="*/ 1935988 h 2169949"/>
                <a:gd name="connsiteX1" fmla="*/ 513238 w 1645921"/>
                <a:gd name="connsiteY1" fmla="*/ 2124229 h 2169949"/>
                <a:gd name="connsiteX2" fmla="*/ 820226 w 1645921"/>
                <a:gd name="connsiteY2" fmla="*/ 2124229 h 2169949"/>
                <a:gd name="connsiteX3" fmla="*/ 848006 w 1645921"/>
                <a:gd name="connsiteY3" fmla="*/ 1933084 h 2169949"/>
                <a:gd name="connsiteX4" fmla="*/ 851058 w 1645921"/>
                <a:gd name="connsiteY4" fmla="*/ 2124229 h 2169949"/>
                <a:gd name="connsiteX5" fmla="*/ 1165501 w 1645921"/>
                <a:gd name="connsiteY5" fmla="*/ 2124229 h 2169949"/>
                <a:gd name="connsiteX6" fmla="*/ 483030 w 1645921"/>
                <a:gd name="connsiteY6" fmla="*/ 1713663 h 2169949"/>
                <a:gd name="connsiteX7" fmla="*/ 441567 w 1645921"/>
                <a:gd name="connsiteY7" fmla="*/ 2124229 h 2169949"/>
                <a:gd name="connsiteX8" fmla="*/ 456637 w 1645921"/>
                <a:gd name="connsiteY8" fmla="*/ 2124229 h 2169949"/>
                <a:gd name="connsiteX9" fmla="*/ 806082 w 1645921"/>
                <a:gd name="connsiteY9" fmla="*/ 1908038 h 2169949"/>
                <a:gd name="connsiteX10" fmla="*/ 483030 w 1645921"/>
                <a:gd name="connsiteY10" fmla="*/ 1713663 h 2169949"/>
                <a:gd name="connsiteX11" fmla="*/ 1192837 w 1645921"/>
                <a:gd name="connsiteY11" fmla="*/ 1703681 h 2169949"/>
                <a:gd name="connsiteX12" fmla="*/ 863251 w 1645921"/>
                <a:gd name="connsiteY12" fmla="*/ 1907494 h 2169949"/>
                <a:gd name="connsiteX13" fmla="*/ 1223376 w 1645921"/>
                <a:gd name="connsiteY13" fmla="*/ 2124229 h 2169949"/>
                <a:gd name="connsiteX14" fmla="*/ 1255703 w 1645921"/>
                <a:gd name="connsiteY14" fmla="*/ 2124229 h 2169949"/>
                <a:gd name="connsiteX15" fmla="*/ 813705 w 1645921"/>
                <a:gd name="connsiteY15" fmla="*/ 1701321 h 2169949"/>
                <a:gd name="connsiteX16" fmla="*/ 529673 w 1645921"/>
                <a:gd name="connsiteY16" fmla="*/ 1704407 h 2169949"/>
                <a:gd name="connsiteX17" fmla="*/ 529129 w 1645921"/>
                <a:gd name="connsiteY17" fmla="*/ 1706584 h 2169949"/>
                <a:gd name="connsiteX18" fmla="*/ 816608 w 1645921"/>
                <a:gd name="connsiteY18" fmla="*/ 1879544 h 2169949"/>
                <a:gd name="connsiteX19" fmla="*/ 813705 w 1645921"/>
                <a:gd name="connsiteY19" fmla="*/ 1701321 h 2169949"/>
                <a:gd name="connsiteX20" fmla="*/ 1143109 w 1645921"/>
                <a:gd name="connsiteY20" fmla="*/ 1697147 h 2169949"/>
                <a:gd name="connsiteX21" fmla="*/ 844376 w 1645921"/>
                <a:gd name="connsiteY21" fmla="*/ 1700595 h 2169949"/>
                <a:gd name="connsiteX22" fmla="*/ 847280 w 1645921"/>
                <a:gd name="connsiteY22" fmla="*/ 1882630 h 2169949"/>
                <a:gd name="connsiteX23" fmla="*/ 1143835 w 1645921"/>
                <a:gd name="connsiteY23" fmla="*/ 1699143 h 2169949"/>
                <a:gd name="connsiteX24" fmla="*/ 1143109 w 1645921"/>
                <a:gd name="connsiteY24" fmla="*/ 1697147 h 2169949"/>
                <a:gd name="connsiteX25" fmla="*/ 840565 w 1645921"/>
                <a:gd name="connsiteY25" fmla="*/ 1456129 h 2169949"/>
                <a:gd name="connsiteX26" fmla="*/ 844195 w 1645921"/>
                <a:gd name="connsiteY26" fmla="*/ 1670287 h 2169949"/>
                <a:gd name="connsiteX27" fmla="*/ 1144923 w 1645921"/>
                <a:gd name="connsiteY27" fmla="*/ 1666838 h 2169949"/>
                <a:gd name="connsiteX28" fmla="*/ 1145649 w 1645921"/>
                <a:gd name="connsiteY28" fmla="*/ 1665205 h 2169949"/>
                <a:gd name="connsiteX29" fmla="*/ 840565 w 1645921"/>
                <a:gd name="connsiteY29" fmla="*/ 1456129 h 2169949"/>
                <a:gd name="connsiteX30" fmla="*/ 810075 w 1645921"/>
                <a:gd name="connsiteY30" fmla="*/ 1455403 h 2169949"/>
                <a:gd name="connsiteX31" fmla="*/ 517695 w 1645921"/>
                <a:gd name="connsiteY31" fmla="*/ 1674098 h 2169949"/>
                <a:gd name="connsiteX32" fmla="*/ 813342 w 1645921"/>
                <a:gd name="connsiteY32" fmla="*/ 1670650 h 2169949"/>
                <a:gd name="connsiteX33" fmla="*/ 810075 w 1645921"/>
                <a:gd name="connsiteY33" fmla="*/ 1455403 h 2169949"/>
                <a:gd name="connsiteX34" fmla="*/ 530580 w 1645921"/>
                <a:gd name="connsiteY34" fmla="*/ 1243604 h 2169949"/>
                <a:gd name="connsiteX35" fmla="*/ 488656 w 1645921"/>
                <a:gd name="connsiteY35" fmla="*/ 1658308 h 2169949"/>
                <a:gd name="connsiteX36" fmla="*/ 797915 w 1645921"/>
                <a:gd name="connsiteY36" fmla="*/ 1426909 h 2169949"/>
                <a:gd name="connsiteX37" fmla="*/ 530580 w 1645921"/>
                <a:gd name="connsiteY37" fmla="*/ 1243604 h 2169949"/>
                <a:gd name="connsiteX38" fmla="*/ 836935 w 1645921"/>
                <a:gd name="connsiteY38" fmla="*/ 1223277 h 2169949"/>
                <a:gd name="connsiteX39" fmla="*/ 839658 w 1645921"/>
                <a:gd name="connsiteY39" fmla="*/ 1395693 h 2169949"/>
                <a:gd name="connsiteX40" fmla="*/ 1070150 w 1645921"/>
                <a:gd name="connsiteY40" fmla="*/ 1223277 h 2169949"/>
                <a:gd name="connsiteX41" fmla="*/ 836935 w 1645921"/>
                <a:gd name="connsiteY41" fmla="*/ 1223277 h 2169949"/>
                <a:gd name="connsiteX42" fmla="*/ 553085 w 1645921"/>
                <a:gd name="connsiteY42" fmla="*/ 1223277 h 2169949"/>
                <a:gd name="connsiteX43" fmla="*/ 809167 w 1645921"/>
                <a:gd name="connsiteY43" fmla="*/ 1398778 h 2169949"/>
                <a:gd name="connsiteX44" fmla="*/ 806445 w 1645921"/>
                <a:gd name="connsiteY44" fmla="*/ 1223277 h 2169949"/>
                <a:gd name="connsiteX45" fmla="*/ 553085 w 1645921"/>
                <a:gd name="connsiteY45" fmla="*/ 1223277 h 2169949"/>
                <a:gd name="connsiteX46" fmla="*/ 1121148 w 1645921"/>
                <a:gd name="connsiteY46" fmla="*/ 1222551 h 2169949"/>
                <a:gd name="connsiteX47" fmla="*/ 849095 w 1645921"/>
                <a:gd name="connsiteY47" fmla="*/ 1426001 h 2169949"/>
                <a:gd name="connsiteX48" fmla="*/ 1185940 w 1645921"/>
                <a:gd name="connsiteY48" fmla="*/ 1656856 h 2169949"/>
                <a:gd name="connsiteX49" fmla="*/ 1121148 w 1645921"/>
                <a:gd name="connsiteY49" fmla="*/ 1222551 h 2169949"/>
                <a:gd name="connsiteX50" fmla="*/ 803178 w 1645921"/>
                <a:gd name="connsiteY50" fmla="*/ 1009119 h 2169949"/>
                <a:gd name="connsiteX51" fmla="*/ 570690 w 1645921"/>
                <a:gd name="connsiteY51" fmla="*/ 1191335 h 2169949"/>
                <a:gd name="connsiteX52" fmla="*/ 805901 w 1645921"/>
                <a:gd name="connsiteY52" fmla="*/ 1191335 h 2169949"/>
                <a:gd name="connsiteX53" fmla="*/ 803178 w 1645921"/>
                <a:gd name="connsiteY53" fmla="*/ 1009119 h 2169949"/>
                <a:gd name="connsiteX54" fmla="*/ 833305 w 1645921"/>
                <a:gd name="connsiteY54" fmla="*/ 992422 h 2169949"/>
                <a:gd name="connsiteX55" fmla="*/ 836572 w 1645921"/>
                <a:gd name="connsiteY55" fmla="*/ 1191154 h 2169949"/>
                <a:gd name="connsiteX56" fmla="*/ 1087391 w 1645921"/>
                <a:gd name="connsiteY56" fmla="*/ 1191154 h 2169949"/>
                <a:gd name="connsiteX57" fmla="*/ 833305 w 1645921"/>
                <a:gd name="connsiteY57" fmla="*/ 992422 h 2169949"/>
                <a:gd name="connsiteX58" fmla="*/ 1055404 w 1645921"/>
                <a:gd name="connsiteY58" fmla="*/ 817761 h 2169949"/>
                <a:gd name="connsiteX59" fmla="*/ 1042745 w 1645921"/>
                <a:gd name="connsiteY59" fmla="*/ 821277 h 2169949"/>
                <a:gd name="connsiteX60" fmla="*/ 985031 w 1645921"/>
                <a:gd name="connsiteY60" fmla="*/ 866468 h 2169949"/>
                <a:gd name="connsiteX61" fmla="*/ 853269 w 1645921"/>
                <a:gd name="connsiteY61" fmla="*/ 969918 h 2169949"/>
                <a:gd name="connsiteX62" fmla="*/ 1113707 w 1645921"/>
                <a:gd name="connsiteY62" fmla="*/ 1173549 h 2169949"/>
                <a:gd name="connsiteX63" fmla="*/ 1099007 w 1645921"/>
                <a:gd name="connsiteY63" fmla="*/ 1072459 h 2169949"/>
                <a:gd name="connsiteX64" fmla="*/ 1079587 w 1645921"/>
                <a:gd name="connsiteY64" fmla="*/ 943783 h 2169949"/>
                <a:gd name="connsiteX65" fmla="*/ 1062346 w 1645921"/>
                <a:gd name="connsiteY65" fmla="*/ 828537 h 2169949"/>
                <a:gd name="connsiteX66" fmla="*/ 1055404 w 1645921"/>
                <a:gd name="connsiteY66" fmla="*/ 817761 h 2169949"/>
                <a:gd name="connsiteX67" fmla="*/ 576134 w 1645921"/>
                <a:gd name="connsiteY67" fmla="*/ 791513 h 2169949"/>
                <a:gd name="connsiteX68" fmla="*/ 537114 w 1645921"/>
                <a:gd name="connsiteY68" fmla="*/ 1179357 h 2169949"/>
                <a:gd name="connsiteX69" fmla="*/ 540744 w 1645921"/>
                <a:gd name="connsiteY69" fmla="*/ 1177179 h 2169949"/>
                <a:gd name="connsiteX70" fmla="*/ 796100 w 1645921"/>
                <a:gd name="connsiteY70" fmla="*/ 976996 h 2169949"/>
                <a:gd name="connsiteX71" fmla="*/ 796100 w 1645921"/>
                <a:gd name="connsiteY71" fmla="*/ 963384 h 2169949"/>
                <a:gd name="connsiteX72" fmla="*/ 618240 w 1645921"/>
                <a:gd name="connsiteY72" fmla="*/ 824181 h 2169949"/>
                <a:gd name="connsiteX73" fmla="*/ 576134 w 1645921"/>
                <a:gd name="connsiteY73" fmla="*/ 791513 h 2169949"/>
                <a:gd name="connsiteX74" fmla="*/ 832035 w 1645921"/>
                <a:gd name="connsiteY74" fmla="*/ 779716 h 2169949"/>
                <a:gd name="connsiteX75" fmla="*/ 832035 w 1645921"/>
                <a:gd name="connsiteY75" fmla="*/ 948865 h 2169949"/>
                <a:gd name="connsiteX76" fmla="*/ 1031534 w 1645921"/>
                <a:gd name="connsiteY76" fmla="*/ 792496 h 2169949"/>
                <a:gd name="connsiteX77" fmla="*/ 1031242 w 1645921"/>
                <a:gd name="connsiteY77" fmla="*/ 791569 h 2169949"/>
                <a:gd name="connsiteX78" fmla="*/ 1035405 w 1645921"/>
                <a:gd name="connsiteY78" fmla="*/ 783570 h 2169949"/>
                <a:gd name="connsiteX79" fmla="*/ 607714 w 1645921"/>
                <a:gd name="connsiteY79" fmla="*/ 775723 h 2169949"/>
                <a:gd name="connsiteX80" fmla="*/ 607351 w 1645921"/>
                <a:gd name="connsiteY80" fmla="*/ 777720 h 2169949"/>
                <a:gd name="connsiteX81" fmla="*/ 800637 w 1645921"/>
                <a:gd name="connsiteY81" fmla="*/ 928901 h 2169949"/>
                <a:gd name="connsiteX82" fmla="*/ 800637 w 1645921"/>
                <a:gd name="connsiteY82" fmla="*/ 779353 h 2169949"/>
                <a:gd name="connsiteX83" fmla="*/ 607714 w 1645921"/>
                <a:gd name="connsiteY83" fmla="*/ 775723 h 2169949"/>
                <a:gd name="connsiteX84" fmla="*/ 796931 w 1645921"/>
                <a:gd name="connsiteY84" fmla="*/ 594770 h 2169949"/>
                <a:gd name="connsiteX85" fmla="*/ 605840 w 1645921"/>
                <a:gd name="connsiteY85" fmla="*/ 744540 h 2169949"/>
                <a:gd name="connsiteX86" fmla="*/ 799169 w 1645921"/>
                <a:gd name="connsiteY86" fmla="*/ 744540 h 2169949"/>
                <a:gd name="connsiteX87" fmla="*/ 796931 w 1645921"/>
                <a:gd name="connsiteY87" fmla="*/ 594770 h 2169949"/>
                <a:gd name="connsiteX88" fmla="*/ 821693 w 1645921"/>
                <a:gd name="connsiteY88" fmla="*/ 581046 h 2169949"/>
                <a:gd name="connsiteX89" fmla="*/ 824378 w 1645921"/>
                <a:gd name="connsiteY89" fmla="*/ 744391 h 2169949"/>
                <a:gd name="connsiteX90" fmla="*/ 1030536 w 1645921"/>
                <a:gd name="connsiteY90" fmla="*/ 744391 h 2169949"/>
                <a:gd name="connsiteX91" fmla="*/ 821693 w 1645921"/>
                <a:gd name="connsiteY91" fmla="*/ 581046 h 2169949"/>
                <a:gd name="connsiteX92" fmla="*/ 1004245 w 1645921"/>
                <a:gd name="connsiteY92" fmla="*/ 437486 h 2169949"/>
                <a:gd name="connsiteX93" fmla="*/ 993840 w 1645921"/>
                <a:gd name="connsiteY93" fmla="*/ 440376 h 2169949"/>
                <a:gd name="connsiteX94" fmla="*/ 946402 w 1645921"/>
                <a:gd name="connsiteY94" fmla="*/ 477520 h 2169949"/>
                <a:gd name="connsiteX95" fmla="*/ 838102 w 1645921"/>
                <a:gd name="connsiteY95" fmla="*/ 562549 h 2169949"/>
                <a:gd name="connsiteX96" fmla="*/ 1052166 w 1645921"/>
                <a:gd name="connsiteY96" fmla="*/ 729921 h 2169949"/>
                <a:gd name="connsiteX97" fmla="*/ 1040084 w 1645921"/>
                <a:gd name="connsiteY97" fmla="*/ 646831 h 2169949"/>
                <a:gd name="connsiteX98" fmla="*/ 1024122 w 1645921"/>
                <a:gd name="connsiteY98" fmla="*/ 541068 h 2169949"/>
                <a:gd name="connsiteX99" fmla="*/ 1009951 w 1645921"/>
                <a:gd name="connsiteY99" fmla="*/ 446343 h 2169949"/>
                <a:gd name="connsiteX100" fmla="*/ 1004245 w 1645921"/>
                <a:gd name="connsiteY100" fmla="*/ 437486 h 2169949"/>
                <a:gd name="connsiteX101" fmla="*/ 610315 w 1645921"/>
                <a:gd name="connsiteY101" fmla="*/ 415911 h 2169949"/>
                <a:gd name="connsiteX102" fmla="*/ 578243 w 1645921"/>
                <a:gd name="connsiteY102" fmla="*/ 734695 h 2169949"/>
                <a:gd name="connsiteX103" fmla="*/ 581226 w 1645921"/>
                <a:gd name="connsiteY103" fmla="*/ 732905 h 2169949"/>
                <a:gd name="connsiteX104" fmla="*/ 791113 w 1645921"/>
                <a:gd name="connsiteY104" fmla="*/ 568367 h 2169949"/>
                <a:gd name="connsiteX105" fmla="*/ 791113 w 1645921"/>
                <a:gd name="connsiteY105" fmla="*/ 557179 h 2169949"/>
                <a:gd name="connsiteX106" fmla="*/ 644923 w 1645921"/>
                <a:gd name="connsiteY106" fmla="*/ 442763 h 2169949"/>
                <a:gd name="connsiteX107" fmla="*/ 610315 w 1645921"/>
                <a:gd name="connsiteY107" fmla="*/ 415911 h 2169949"/>
                <a:gd name="connsiteX108" fmla="*/ 1030322 w 1645921"/>
                <a:gd name="connsiteY108" fmla="*/ 412680 h 2169949"/>
                <a:gd name="connsiteX109" fmla="*/ 1030686 w 1645921"/>
                <a:gd name="connsiteY109" fmla="*/ 414569 h 2169949"/>
                <a:gd name="connsiteX110" fmla="*/ 1050973 w 1645921"/>
                <a:gd name="connsiteY110" fmla="*/ 551361 h 2169949"/>
                <a:gd name="connsiteX111" fmla="*/ 1068427 w 1645921"/>
                <a:gd name="connsiteY111" fmla="*/ 666821 h 2169949"/>
                <a:gd name="connsiteX112" fmla="*/ 1079316 w 1645921"/>
                <a:gd name="connsiteY112" fmla="*/ 739618 h 2169949"/>
                <a:gd name="connsiteX113" fmla="*/ 1079763 w 1645921"/>
                <a:gd name="connsiteY113" fmla="*/ 743198 h 2169949"/>
                <a:gd name="connsiteX114" fmla="*/ 1080791 w 1645921"/>
                <a:gd name="connsiteY114" fmla="*/ 744748 h 2169949"/>
                <a:gd name="connsiteX115" fmla="*/ 1476534 w 1645921"/>
                <a:gd name="connsiteY115" fmla="*/ 412680 h 2169949"/>
                <a:gd name="connsiteX116" fmla="*/ 820649 w 1645921"/>
                <a:gd name="connsiteY116" fmla="*/ 412680 h 2169949"/>
                <a:gd name="connsiteX117" fmla="*/ 820649 w 1645921"/>
                <a:gd name="connsiteY117" fmla="*/ 545245 h 2169949"/>
                <a:gd name="connsiteX118" fmla="*/ 989779 w 1645921"/>
                <a:gd name="connsiteY118" fmla="*/ 412680 h 2169949"/>
                <a:gd name="connsiteX119" fmla="*/ 646336 w 1645921"/>
                <a:gd name="connsiteY119" fmla="*/ 412680 h 2169949"/>
                <a:gd name="connsiteX120" fmla="*/ 794842 w 1645921"/>
                <a:gd name="connsiteY120" fmla="*/ 528836 h 2169949"/>
                <a:gd name="connsiteX121" fmla="*/ 794842 w 1645921"/>
                <a:gd name="connsiteY121" fmla="*/ 412680 h 2169949"/>
                <a:gd name="connsiteX122" fmla="*/ 171855 w 1645921"/>
                <a:gd name="connsiteY122" fmla="*/ 412680 h 2169949"/>
                <a:gd name="connsiteX123" fmla="*/ 553095 w 1645921"/>
                <a:gd name="connsiteY123" fmla="*/ 732578 h 2169949"/>
                <a:gd name="connsiteX124" fmla="*/ 562729 w 1645921"/>
                <a:gd name="connsiteY124" fmla="*/ 639075 h 2169949"/>
                <a:gd name="connsiteX125" fmla="*/ 570635 w 1645921"/>
                <a:gd name="connsiteY125" fmla="*/ 559864 h 2169949"/>
                <a:gd name="connsiteX126" fmla="*/ 580630 w 1645921"/>
                <a:gd name="connsiteY126" fmla="*/ 462155 h 2169949"/>
                <a:gd name="connsiteX127" fmla="*/ 585568 w 1645921"/>
                <a:gd name="connsiteY127" fmla="*/ 412680 h 2169949"/>
                <a:gd name="connsiteX128" fmla="*/ 789920 w 1645921"/>
                <a:gd name="connsiteY128" fmla="*/ 135167 h 2169949"/>
                <a:gd name="connsiteX129" fmla="*/ 630156 w 1645921"/>
                <a:gd name="connsiteY129" fmla="*/ 377723 h 2169949"/>
                <a:gd name="connsiteX130" fmla="*/ 794395 w 1645921"/>
                <a:gd name="connsiteY130" fmla="*/ 380706 h 2169949"/>
                <a:gd name="connsiteX131" fmla="*/ 791411 w 1645921"/>
                <a:gd name="connsiteY131" fmla="*/ 135764 h 2169949"/>
                <a:gd name="connsiteX132" fmla="*/ 789920 w 1645921"/>
                <a:gd name="connsiteY132" fmla="*/ 135167 h 2169949"/>
                <a:gd name="connsiteX133" fmla="*/ 818262 w 1645921"/>
                <a:gd name="connsiteY133" fmla="*/ 127261 h 2169949"/>
                <a:gd name="connsiteX134" fmla="*/ 816622 w 1645921"/>
                <a:gd name="connsiteY134" fmla="*/ 127559 h 2169949"/>
                <a:gd name="connsiteX135" fmla="*/ 819456 w 1645921"/>
                <a:gd name="connsiteY135" fmla="*/ 381303 h 2169949"/>
                <a:gd name="connsiteX136" fmla="*/ 989513 w 1645921"/>
                <a:gd name="connsiteY136" fmla="*/ 384138 h 2169949"/>
                <a:gd name="connsiteX137" fmla="*/ 818262 w 1645921"/>
                <a:gd name="connsiteY137" fmla="*/ 127261 h 2169949"/>
                <a:gd name="connsiteX138" fmla="*/ 762323 w 1645921"/>
                <a:gd name="connsiteY138" fmla="*/ 118161 h 2169949"/>
                <a:gd name="connsiteX139" fmla="*/ 658647 w 1645921"/>
                <a:gd name="connsiteY139" fmla="*/ 118908 h 2169949"/>
                <a:gd name="connsiteX140" fmla="*/ 642089 w 1645921"/>
                <a:gd name="connsiteY140" fmla="*/ 120101 h 2169949"/>
                <a:gd name="connsiteX141" fmla="*/ 638807 w 1645921"/>
                <a:gd name="connsiteY141" fmla="*/ 135914 h 2169949"/>
                <a:gd name="connsiteX142" fmla="*/ 638658 w 1645921"/>
                <a:gd name="connsiteY142" fmla="*/ 136659 h 2169949"/>
                <a:gd name="connsiteX143" fmla="*/ 628812 w 1645921"/>
                <a:gd name="connsiteY143" fmla="*/ 232876 h 2169949"/>
                <a:gd name="connsiteX144" fmla="*/ 620310 w 1645921"/>
                <a:gd name="connsiteY144" fmla="*/ 316562 h 2169949"/>
                <a:gd name="connsiteX145" fmla="*/ 617028 w 1645921"/>
                <a:gd name="connsiteY145" fmla="*/ 350424 h 2169949"/>
                <a:gd name="connsiteX146" fmla="*/ 618371 w 1645921"/>
                <a:gd name="connsiteY146" fmla="*/ 350723 h 2169949"/>
                <a:gd name="connsiteX147" fmla="*/ 771720 w 1645921"/>
                <a:gd name="connsiteY147" fmla="*/ 118161 h 2169949"/>
                <a:gd name="connsiteX148" fmla="*/ 762323 w 1645921"/>
                <a:gd name="connsiteY148" fmla="*/ 118161 h 2169949"/>
                <a:gd name="connsiteX149" fmla="*/ 954457 w 1645921"/>
                <a:gd name="connsiteY149" fmla="*/ 116819 h 2169949"/>
                <a:gd name="connsiteX150" fmla="*/ 886733 w 1645921"/>
                <a:gd name="connsiteY150" fmla="*/ 117416 h 2169949"/>
                <a:gd name="connsiteX151" fmla="*/ 841384 w 1645921"/>
                <a:gd name="connsiteY151" fmla="*/ 117416 h 2169949"/>
                <a:gd name="connsiteX152" fmla="*/ 993392 w 1645921"/>
                <a:gd name="connsiteY152" fmla="*/ 345800 h 2169949"/>
                <a:gd name="connsiteX153" fmla="*/ 994585 w 1645921"/>
                <a:gd name="connsiteY153" fmla="*/ 345352 h 2169949"/>
                <a:gd name="connsiteX154" fmla="*/ 989513 w 1645921"/>
                <a:gd name="connsiteY154" fmla="*/ 308208 h 2169949"/>
                <a:gd name="connsiteX155" fmla="*/ 961767 w 1645921"/>
                <a:gd name="connsiteY155" fmla="*/ 123233 h 2169949"/>
                <a:gd name="connsiteX156" fmla="*/ 954457 w 1645921"/>
                <a:gd name="connsiteY156" fmla="*/ 116819 h 2169949"/>
                <a:gd name="connsiteX157" fmla="*/ 686185 w 1645921"/>
                <a:gd name="connsiteY157" fmla="*/ 0 h 2169949"/>
                <a:gd name="connsiteX158" fmla="*/ 934104 w 1645921"/>
                <a:gd name="connsiteY158" fmla="*/ 0 h 2169949"/>
                <a:gd name="connsiteX159" fmla="*/ 970742 w 1645921"/>
                <a:gd name="connsiteY159" fmla="*/ 36638 h 2169949"/>
                <a:gd name="connsiteX160" fmla="*/ 961098 w 1645921"/>
                <a:gd name="connsiteY160" fmla="*/ 59922 h 2169949"/>
                <a:gd name="connsiteX161" fmla="*/ 1051055 w 1645921"/>
                <a:gd name="connsiteY161" fmla="*/ 59922 h 2169949"/>
                <a:gd name="connsiteX162" fmla="*/ 1073915 w 1645921"/>
                <a:gd name="connsiteY162" fmla="*/ 82782 h 2169949"/>
                <a:gd name="connsiteX163" fmla="*/ 1073914 w 1645921"/>
                <a:gd name="connsiteY163" fmla="*/ 82782 h 2169949"/>
                <a:gd name="connsiteX164" fmla="*/ 1051054 w 1645921"/>
                <a:gd name="connsiteY164" fmla="*/ 105642 h 2169949"/>
                <a:gd name="connsiteX165" fmla="*/ 984543 w 1645921"/>
                <a:gd name="connsiteY165" fmla="*/ 105642 h 2169949"/>
                <a:gd name="connsiteX166" fmla="*/ 1025912 w 1645921"/>
                <a:gd name="connsiteY166" fmla="*/ 382944 h 2169949"/>
                <a:gd name="connsiteX167" fmla="*/ 1029492 w 1645921"/>
                <a:gd name="connsiteY167" fmla="*/ 382348 h 2169949"/>
                <a:gd name="connsiteX168" fmla="*/ 1029641 w 1645921"/>
                <a:gd name="connsiteY168" fmla="*/ 383839 h 2169949"/>
                <a:gd name="connsiteX169" fmla="*/ 1029470 w 1645921"/>
                <a:gd name="connsiteY169" fmla="*/ 385248 h 2169949"/>
                <a:gd name="connsiteX170" fmla="*/ 1157032 w 1645921"/>
                <a:gd name="connsiteY170" fmla="*/ 385248 h 2169949"/>
                <a:gd name="connsiteX171" fmla="*/ 1157032 w 1645921"/>
                <a:gd name="connsiteY171" fmla="*/ 310832 h 2169949"/>
                <a:gd name="connsiteX172" fmla="*/ 1126536 w 1645921"/>
                <a:gd name="connsiteY172" fmla="*/ 310832 h 2169949"/>
                <a:gd name="connsiteX173" fmla="*/ 1117392 w 1645921"/>
                <a:gd name="connsiteY173" fmla="*/ 301688 h 2169949"/>
                <a:gd name="connsiteX174" fmla="*/ 1126536 w 1645921"/>
                <a:gd name="connsiteY174" fmla="*/ 292544 h 2169949"/>
                <a:gd name="connsiteX175" fmla="*/ 1157032 w 1645921"/>
                <a:gd name="connsiteY175" fmla="*/ 292544 h 2169949"/>
                <a:gd name="connsiteX176" fmla="*/ 1157032 w 1645921"/>
                <a:gd name="connsiteY176" fmla="*/ 282034 h 2169949"/>
                <a:gd name="connsiteX177" fmla="*/ 1126536 w 1645921"/>
                <a:gd name="connsiteY177" fmla="*/ 282034 h 2169949"/>
                <a:gd name="connsiteX178" fmla="*/ 1117392 w 1645921"/>
                <a:gd name="connsiteY178" fmla="*/ 272890 h 2169949"/>
                <a:gd name="connsiteX179" fmla="*/ 1126536 w 1645921"/>
                <a:gd name="connsiteY179" fmla="*/ 263746 h 2169949"/>
                <a:gd name="connsiteX180" fmla="*/ 1157032 w 1645921"/>
                <a:gd name="connsiteY180" fmla="*/ 263746 h 2169949"/>
                <a:gd name="connsiteX181" fmla="*/ 1157032 w 1645921"/>
                <a:gd name="connsiteY181" fmla="*/ 253236 h 2169949"/>
                <a:gd name="connsiteX182" fmla="*/ 1126536 w 1645921"/>
                <a:gd name="connsiteY182" fmla="*/ 253236 h 2169949"/>
                <a:gd name="connsiteX183" fmla="*/ 1117392 w 1645921"/>
                <a:gd name="connsiteY183" fmla="*/ 244092 h 2169949"/>
                <a:gd name="connsiteX184" fmla="*/ 1126536 w 1645921"/>
                <a:gd name="connsiteY184" fmla="*/ 234948 h 2169949"/>
                <a:gd name="connsiteX185" fmla="*/ 1157032 w 1645921"/>
                <a:gd name="connsiteY185" fmla="*/ 234948 h 2169949"/>
                <a:gd name="connsiteX186" fmla="*/ 1157032 w 1645921"/>
                <a:gd name="connsiteY186" fmla="*/ 219866 h 2169949"/>
                <a:gd name="connsiteX187" fmla="*/ 1170748 w 1645921"/>
                <a:gd name="connsiteY187" fmla="*/ 206150 h 2169949"/>
                <a:gd name="connsiteX188" fmla="*/ 1184464 w 1645921"/>
                <a:gd name="connsiteY188" fmla="*/ 219866 h 2169949"/>
                <a:gd name="connsiteX189" fmla="*/ 1184464 w 1645921"/>
                <a:gd name="connsiteY189" fmla="*/ 234948 h 2169949"/>
                <a:gd name="connsiteX190" fmla="*/ 1210556 w 1645921"/>
                <a:gd name="connsiteY190" fmla="*/ 234948 h 2169949"/>
                <a:gd name="connsiteX191" fmla="*/ 1219700 w 1645921"/>
                <a:gd name="connsiteY191" fmla="*/ 244092 h 2169949"/>
                <a:gd name="connsiteX192" fmla="*/ 1210556 w 1645921"/>
                <a:gd name="connsiteY192" fmla="*/ 253236 h 2169949"/>
                <a:gd name="connsiteX193" fmla="*/ 1184464 w 1645921"/>
                <a:gd name="connsiteY193" fmla="*/ 253236 h 2169949"/>
                <a:gd name="connsiteX194" fmla="*/ 1184464 w 1645921"/>
                <a:gd name="connsiteY194" fmla="*/ 263746 h 2169949"/>
                <a:gd name="connsiteX195" fmla="*/ 1210556 w 1645921"/>
                <a:gd name="connsiteY195" fmla="*/ 263746 h 2169949"/>
                <a:gd name="connsiteX196" fmla="*/ 1219700 w 1645921"/>
                <a:gd name="connsiteY196" fmla="*/ 272890 h 2169949"/>
                <a:gd name="connsiteX197" fmla="*/ 1210556 w 1645921"/>
                <a:gd name="connsiteY197" fmla="*/ 282034 h 2169949"/>
                <a:gd name="connsiteX198" fmla="*/ 1184464 w 1645921"/>
                <a:gd name="connsiteY198" fmla="*/ 282034 h 2169949"/>
                <a:gd name="connsiteX199" fmla="*/ 1184464 w 1645921"/>
                <a:gd name="connsiteY199" fmla="*/ 292544 h 2169949"/>
                <a:gd name="connsiteX200" fmla="*/ 1210556 w 1645921"/>
                <a:gd name="connsiteY200" fmla="*/ 292544 h 2169949"/>
                <a:gd name="connsiteX201" fmla="*/ 1219700 w 1645921"/>
                <a:gd name="connsiteY201" fmla="*/ 301688 h 2169949"/>
                <a:gd name="connsiteX202" fmla="*/ 1210556 w 1645921"/>
                <a:gd name="connsiteY202" fmla="*/ 310832 h 2169949"/>
                <a:gd name="connsiteX203" fmla="*/ 1184464 w 1645921"/>
                <a:gd name="connsiteY203" fmla="*/ 310832 h 2169949"/>
                <a:gd name="connsiteX204" fmla="*/ 1184464 w 1645921"/>
                <a:gd name="connsiteY204" fmla="*/ 385248 h 2169949"/>
                <a:gd name="connsiteX205" fmla="*/ 1315794 w 1645921"/>
                <a:gd name="connsiteY205" fmla="*/ 385248 h 2169949"/>
                <a:gd name="connsiteX206" fmla="*/ 1315794 w 1645921"/>
                <a:gd name="connsiteY206" fmla="*/ 310832 h 2169949"/>
                <a:gd name="connsiteX207" fmla="*/ 1286537 w 1645921"/>
                <a:gd name="connsiteY207" fmla="*/ 310832 h 2169949"/>
                <a:gd name="connsiteX208" fmla="*/ 1277393 w 1645921"/>
                <a:gd name="connsiteY208" fmla="*/ 301688 h 2169949"/>
                <a:gd name="connsiteX209" fmla="*/ 1286537 w 1645921"/>
                <a:gd name="connsiteY209" fmla="*/ 292544 h 2169949"/>
                <a:gd name="connsiteX210" fmla="*/ 1315794 w 1645921"/>
                <a:gd name="connsiteY210" fmla="*/ 292544 h 2169949"/>
                <a:gd name="connsiteX211" fmla="*/ 1315794 w 1645921"/>
                <a:gd name="connsiteY211" fmla="*/ 282034 h 2169949"/>
                <a:gd name="connsiteX212" fmla="*/ 1286537 w 1645921"/>
                <a:gd name="connsiteY212" fmla="*/ 282034 h 2169949"/>
                <a:gd name="connsiteX213" fmla="*/ 1277393 w 1645921"/>
                <a:gd name="connsiteY213" fmla="*/ 272890 h 2169949"/>
                <a:gd name="connsiteX214" fmla="*/ 1286537 w 1645921"/>
                <a:gd name="connsiteY214" fmla="*/ 263746 h 2169949"/>
                <a:gd name="connsiteX215" fmla="*/ 1315794 w 1645921"/>
                <a:gd name="connsiteY215" fmla="*/ 263746 h 2169949"/>
                <a:gd name="connsiteX216" fmla="*/ 1315794 w 1645921"/>
                <a:gd name="connsiteY216" fmla="*/ 253236 h 2169949"/>
                <a:gd name="connsiteX217" fmla="*/ 1286537 w 1645921"/>
                <a:gd name="connsiteY217" fmla="*/ 253236 h 2169949"/>
                <a:gd name="connsiteX218" fmla="*/ 1277393 w 1645921"/>
                <a:gd name="connsiteY218" fmla="*/ 244092 h 2169949"/>
                <a:gd name="connsiteX219" fmla="*/ 1286537 w 1645921"/>
                <a:gd name="connsiteY219" fmla="*/ 234948 h 2169949"/>
                <a:gd name="connsiteX220" fmla="*/ 1315794 w 1645921"/>
                <a:gd name="connsiteY220" fmla="*/ 234948 h 2169949"/>
                <a:gd name="connsiteX221" fmla="*/ 1315794 w 1645921"/>
                <a:gd name="connsiteY221" fmla="*/ 219866 h 2169949"/>
                <a:gd name="connsiteX222" fmla="*/ 1329510 w 1645921"/>
                <a:gd name="connsiteY222" fmla="*/ 206150 h 2169949"/>
                <a:gd name="connsiteX223" fmla="*/ 1343226 w 1645921"/>
                <a:gd name="connsiteY223" fmla="*/ 219866 h 2169949"/>
                <a:gd name="connsiteX224" fmla="*/ 1343226 w 1645921"/>
                <a:gd name="connsiteY224" fmla="*/ 234948 h 2169949"/>
                <a:gd name="connsiteX225" fmla="*/ 1370557 w 1645921"/>
                <a:gd name="connsiteY225" fmla="*/ 234948 h 2169949"/>
                <a:gd name="connsiteX226" fmla="*/ 1379701 w 1645921"/>
                <a:gd name="connsiteY226" fmla="*/ 244092 h 2169949"/>
                <a:gd name="connsiteX227" fmla="*/ 1370557 w 1645921"/>
                <a:gd name="connsiteY227" fmla="*/ 253236 h 2169949"/>
                <a:gd name="connsiteX228" fmla="*/ 1343226 w 1645921"/>
                <a:gd name="connsiteY228" fmla="*/ 253236 h 2169949"/>
                <a:gd name="connsiteX229" fmla="*/ 1343226 w 1645921"/>
                <a:gd name="connsiteY229" fmla="*/ 263746 h 2169949"/>
                <a:gd name="connsiteX230" fmla="*/ 1370557 w 1645921"/>
                <a:gd name="connsiteY230" fmla="*/ 263746 h 2169949"/>
                <a:gd name="connsiteX231" fmla="*/ 1379701 w 1645921"/>
                <a:gd name="connsiteY231" fmla="*/ 272890 h 2169949"/>
                <a:gd name="connsiteX232" fmla="*/ 1370557 w 1645921"/>
                <a:gd name="connsiteY232" fmla="*/ 282034 h 2169949"/>
                <a:gd name="connsiteX233" fmla="*/ 1343226 w 1645921"/>
                <a:gd name="connsiteY233" fmla="*/ 282034 h 2169949"/>
                <a:gd name="connsiteX234" fmla="*/ 1343226 w 1645921"/>
                <a:gd name="connsiteY234" fmla="*/ 292544 h 2169949"/>
                <a:gd name="connsiteX235" fmla="*/ 1370557 w 1645921"/>
                <a:gd name="connsiteY235" fmla="*/ 292544 h 2169949"/>
                <a:gd name="connsiteX236" fmla="*/ 1379701 w 1645921"/>
                <a:gd name="connsiteY236" fmla="*/ 301688 h 2169949"/>
                <a:gd name="connsiteX237" fmla="*/ 1370557 w 1645921"/>
                <a:gd name="connsiteY237" fmla="*/ 310832 h 2169949"/>
                <a:gd name="connsiteX238" fmla="*/ 1343226 w 1645921"/>
                <a:gd name="connsiteY238" fmla="*/ 310832 h 2169949"/>
                <a:gd name="connsiteX239" fmla="*/ 1343226 w 1645921"/>
                <a:gd name="connsiteY239" fmla="*/ 385248 h 2169949"/>
                <a:gd name="connsiteX240" fmla="*/ 1497488 w 1645921"/>
                <a:gd name="connsiteY240" fmla="*/ 385248 h 2169949"/>
                <a:gd name="connsiteX241" fmla="*/ 1505347 w 1645921"/>
                <a:gd name="connsiteY241" fmla="*/ 388503 h 2169949"/>
                <a:gd name="connsiteX242" fmla="*/ 1505405 w 1645921"/>
                <a:gd name="connsiteY242" fmla="*/ 388454 h 2169949"/>
                <a:gd name="connsiteX243" fmla="*/ 1524728 w 1645921"/>
                <a:gd name="connsiteY243" fmla="*/ 390145 h 2169949"/>
                <a:gd name="connsiteX244" fmla="*/ 1523038 w 1645921"/>
                <a:gd name="connsiteY244" fmla="*/ 409469 h 2169949"/>
                <a:gd name="connsiteX245" fmla="*/ 1085083 w 1645921"/>
                <a:gd name="connsiteY245" fmla="*/ 776956 h 2169949"/>
                <a:gd name="connsiteX246" fmla="*/ 1087573 w 1645921"/>
                <a:gd name="connsiteY246" fmla="*/ 789880 h 2169949"/>
                <a:gd name="connsiteX247" fmla="*/ 1112255 w 1645921"/>
                <a:gd name="connsiteY247" fmla="*/ 956306 h 2169949"/>
                <a:gd name="connsiteX248" fmla="*/ 1133490 w 1645921"/>
                <a:gd name="connsiteY248" fmla="*/ 1096779 h 2169949"/>
                <a:gd name="connsiteX249" fmla="*/ 1146738 w 1645921"/>
                <a:gd name="connsiteY249" fmla="*/ 1185346 h 2169949"/>
                <a:gd name="connsiteX250" fmla="*/ 1147283 w 1645921"/>
                <a:gd name="connsiteY250" fmla="*/ 1189702 h 2169949"/>
                <a:gd name="connsiteX251" fmla="*/ 1153816 w 1645921"/>
                <a:gd name="connsiteY251" fmla="*/ 1215292 h 2169949"/>
                <a:gd name="connsiteX252" fmla="*/ 1156176 w 1645921"/>
                <a:gd name="connsiteY252" fmla="*/ 1249956 h 2169949"/>
                <a:gd name="connsiteX253" fmla="*/ 1190114 w 1645921"/>
                <a:gd name="connsiteY253" fmla="*/ 1475367 h 2169949"/>
                <a:gd name="connsiteX254" fmla="*/ 1217701 w 1645921"/>
                <a:gd name="connsiteY254" fmla="*/ 1659579 h 2169949"/>
                <a:gd name="connsiteX255" fmla="*/ 1221875 w 1645921"/>
                <a:gd name="connsiteY255" fmla="*/ 1665931 h 2169949"/>
                <a:gd name="connsiteX256" fmla="*/ 1224235 w 1645921"/>
                <a:gd name="connsiteY256" fmla="*/ 1671920 h 2169949"/>
                <a:gd name="connsiteX257" fmla="*/ 1235668 w 1645921"/>
                <a:gd name="connsiteY257" fmla="*/ 1781903 h 2169949"/>
                <a:gd name="connsiteX258" fmla="*/ 1258718 w 1645921"/>
                <a:gd name="connsiteY258" fmla="*/ 1935625 h 2169949"/>
                <a:gd name="connsiteX259" fmla="*/ 1281222 w 1645921"/>
                <a:gd name="connsiteY259" fmla="*/ 2087713 h 2169949"/>
                <a:gd name="connsiteX260" fmla="*/ 1286826 w 1645921"/>
                <a:gd name="connsiteY260" fmla="*/ 2124229 h 2169949"/>
                <a:gd name="connsiteX261" fmla="*/ 1623061 w 1645921"/>
                <a:gd name="connsiteY261" fmla="*/ 2124229 h 2169949"/>
                <a:gd name="connsiteX262" fmla="*/ 1636122 w 1645921"/>
                <a:gd name="connsiteY262" fmla="*/ 2129640 h 2169949"/>
                <a:gd name="connsiteX263" fmla="*/ 1640572 w 1645921"/>
                <a:gd name="connsiteY263" fmla="*/ 2129637 h 2169949"/>
                <a:gd name="connsiteX264" fmla="*/ 1640572 w 1645921"/>
                <a:gd name="connsiteY264" fmla="*/ 2134176 h 2169949"/>
                <a:gd name="connsiteX265" fmla="*/ 1645921 w 1645921"/>
                <a:gd name="connsiteY265" fmla="*/ 2147089 h 2169949"/>
                <a:gd name="connsiteX266" fmla="*/ 1645920 w 1645921"/>
                <a:gd name="connsiteY266" fmla="*/ 2147089 h 2169949"/>
                <a:gd name="connsiteX267" fmla="*/ 1640572 w 1645921"/>
                <a:gd name="connsiteY267" fmla="*/ 2160000 h 2169949"/>
                <a:gd name="connsiteX268" fmla="*/ 1640572 w 1645921"/>
                <a:gd name="connsiteY268" fmla="*/ 2166683 h 2169949"/>
                <a:gd name="connsiteX269" fmla="*/ 1630945 w 1645921"/>
                <a:gd name="connsiteY269" fmla="*/ 2166683 h 2169949"/>
                <a:gd name="connsiteX270" fmla="*/ 1623060 w 1645921"/>
                <a:gd name="connsiteY270" fmla="*/ 2169949 h 2169949"/>
                <a:gd name="connsiteX271" fmla="*/ 22860 w 1645921"/>
                <a:gd name="connsiteY271" fmla="*/ 2169948 h 2169949"/>
                <a:gd name="connsiteX272" fmla="*/ 14978 w 1645921"/>
                <a:gd name="connsiteY272" fmla="*/ 2166683 h 2169949"/>
                <a:gd name="connsiteX273" fmla="*/ 5349 w 1645921"/>
                <a:gd name="connsiteY273" fmla="*/ 2166683 h 2169949"/>
                <a:gd name="connsiteX274" fmla="*/ 5349 w 1645921"/>
                <a:gd name="connsiteY274" fmla="*/ 2160002 h 2169949"/>
                <a:gd name="connsiteX275" fmla="*/ 0 w 1645921"/>
                <a:gd name="connsiteY275" fmla="*/ 2147089 h 2169949"/>
                <a:gd name="connsiteX276" fmla="*/ 6696 w 1645921"/>
                <a:gd name="connsiteY276" fmla="*/ 2130925 h 2169949"/>
                <a:gd name="connsiteX277" fmla="*/ 22860 w 1645921"/>
                <a:gd name="connsiteY277" fmla="*/ 2124229 h 2169949"/>
                <a:gd name="connsiteX278" fmla="*/ 410941 w 1645921"/>
                <a:gd name="connsiteY278" fmla="*/ 2124229 h 2169949"/>
                <a:gd name="connsiteX279" fmla="*/ 415334 w 1645921"/>
                <a:gd name="connsiteY279" fmla="*/ 2082631 h 2169949"/>
                <a:gd name="connsiteX280" fmla="*/ 427676 w 1645921"/>
                <a:gd name="connsiteY280" fmla="*/ 1961033 h 2169949"/>
                <a:gd name="connsiteX281" fmla="*/ 437295 w 1645921"/>
                <a:gd name="connsiteY281" fmla="*/ 1862847 h 2169949"/>
                <a:gd name="connsiteX282" fmla="*/ 449455 w 1645921"/>
                <a:gd name="connsiteY282" fmla="*/ 1745786 h 2169949"/>
                <a:gd name="connsiteX283" fmla="*/ 453447 w 1645921"/>
                <a:gd name="connsiteY283" fmla="*/ 1706221 h 2169949"/>
                <a:gd name="connsiteX284" fmla="*/ 444554 w 1645921"/>
                <a:gd name="connsiteY284" fmla="*/ 1691158 h 2169949"/>
                <a:gd name="connsiteX285" fmla="*/ 458348 w 1645921"/>
                <a:gd name="connsiteY285" fmla="*/ 1653227 h 2169949"/>
                <a:gd name="connsiteX286" fmla="*/ 475045 w 1645921"/>
                <a:gd name="connsiteY286" fmla="*/ 1492971 h 2169949"/>
                <a:gd name="connsiteX287" fmla="*/ 488112 w 1645921"/>
                <a:gd name="connsiteY287" fmla="*/ 1357761 h 2169949"/>
                <a:gd name="connsiteX288" fmla="*/ 501179 w 1645921"/>
                <a:gd name="connsiteY288" fmla="*/ 1231626 h 2169949"/>
                <a:gd name="connsiteX289" fmla="*/ 490834 w 1645921"/>
                <a:gd name="connsiteY289" fmla="*/ 1215473 h 2169949"/>
                <a:gd name="connsiteX290" fmla="*/ 505898 w 1645921"/>
                <a:gd name="connsiteY290" fmla="*/ 1182805 h 2169949"/>
                <a:gd name="connsiteX291" fmla="*/ 518239 w 1645921"/>
                <a:gd name="connsiteY291" fmla="*/ 1063022 h 2169949"/>
                <a:gd name="connsiteX292" fmla="*/ 527858 w 1645921"/>
                <a:gd name="connsiteY292" fmla="*/ 966651 h 2169949"/>
                <a:gd name="connsiteX293" fmla="*/ 540018 w 1645921"/>
                <a:gd name="connsiteY293" fmla="*/ 847775 h 2169949"/>
                <a:gd name="connsiteX294" fmla="*/ 548341 w 1645921"/>
                <a:gd name="connsiteY294" fmla="*/ 764399 h 2169949"/>
                <a:gd name="connsiteX295" fmla="*/ 132037 w 1645921"/>
                <a:gd name="connsiteY295" fmla="*/ 415079 h 2169949"/>
                <a:gd name="connsiteX296" fmla="*/ 129621 w 1645921"/>
                <a:gd name="connsiteY296" fmla="*/ 410438 h 2169949"/>
                <a:gd name="connsiteX297" fmla="*/ 125334 w 1645921"/>
                <a:gd name="connsiteY297" fmla="*/ 408662 h 2169949"/>
                <a:gd name="connsiteX298" fmla="*/ 121316 w 1645921"/>
                <a:gd name="connsiteY298" fmla="*/ 398964 h 2169949"/>
                <a:gd name="connsiteX299" fmla="*/ 135032 w 1645921"/>
                <a:gd name="connsiteY299" fmla="*/ 385248 h 2169949"/>
                <a:gd name="connsiteX300" fmla="*/ 301963 w 1645921"/>
                <a:gd name="connsiteY300" fmla="*/ 385248 h 2169949"/>
                <a:gd name="connsiteX301" fmla="*/ 301963 w 1645921"/>
                <a:gd name="connsiteY301" fmla="*/ 319242 h 2169949"/>
                <a:gd name="connsiteX302" fmla="*/ 274367 w 1645921"/>
                <a:gd name="connsiteY302" fmla="*/ 319242 h 2169949"/>
                <a:gd name="connsiteX303" fmla="*/ 265223 w 1645921"/>
                <a:gd name="connsiteY303" fmla="*/ 310098 h 2169949"/>
                <a:gd name="connsiteX304" fmla="*/ 274367 w 1645921"/>
                <a:gd name="connsiteY304" fmla="*/ 300954 h 2169949"/>
                <a:gd name="connsiteX305" fmla="*/ 301963 w 1645921"/>
                <a:gd name="connsiteY305" fmla="*/ 300954 h 2169949"/>
                <a:gd name="connsiteX306" fmla="*/ 301963 w 1645921"/>
                <a:gd name="connsiteY306" fmla="*/ 290444 h 2169949"/>
                <a:gd name="connsiteX307" fmla="*/ 274367 w 1645921"/>
                <a:gd name="connsiteY307" fmla="*/ 290444 h 2169949"/>
                <a:gd name="connsiteX308" fmla="*/ 265223 w 1645921"/>
                <a:gd name="connsiteY308" fmla="*/ 281300 h 2169949"/>
                <a:gd name="connsiteX309" fmla="*/ 274367 w 1645921"/>
                <a:gd name="connsiteY309" fmla="*/ 272156 h 2169949"/>
                <a:gd name="connsiteX310" fmla="*/ 301963 w 1645921"/>
                <a:gd name="connsiteY310" fmla="*/ 272156 h 2169949"/>
                <a:gd name="connsiteX311" fmla="*/ 301963 w 1645921"/>
                <a:gd name="connsiteY311" fmla="*/ 261646 h 2169949"/>
                <a:gd name="connsiteX312" fmla="*/ 274367 w 1645921"/>
                <a:gd name="connsiteY312" fmla="*/ 261646 h 2169949"/>
                <a:gd name="connsiteX313" fmla="*/ 265223 w 1645921"/>
                <a:gd name="connsiteY313" fmla="*/ 252502 h 2169949"/>
                <a:gd name="connsiteX314" fmla="*/ 274367 w 1645921"/>
                <a:gd name="connsiteY314" fmla="*/ 243358 h 2169949"/>
                <a:gd name="connsiteX315" fmla="*/ 301963 w 1645921"/>
                <a:gd name="connsiteY315" fmla="*/ 243358 h 2169949"/>
                <a:gd name="connsiteX316" fmla="*/ 301963 w 1645921"/>
                <a:gd name="connsiteY316" fmla="*/ 219866 h 2169949"/>
                <a:gd name="connsiteX317" fmla="*/ 315679 w 1645921"/>
                <a:gd name="connsiteY317" fmla="*/ 206150 h 2169949"/>
                <a:gd name="connsiteX318" fmla="*/ 329395 w 1645921"/>
                <a:gd name="connsiteY318" fmla="*/ 219866 h 2169949"/>
                <a:gd name="connsiteX319" fmla="*/ 329395 w 1645921"/>
                <a:gd name="connsiteY319" fmla="*/ 243358 h 2169949"/>
                <a:gd name="connsiteX320" fmla="*/ 358387 w 1645921"/>
                <a:gd name="connsiteY320" fmla="*/ 243358 h 2169949"/>
                <a:gd name="connsiteX321" fmla="*/ 367531 w 1645921"/>
                <a:gd name="connsiteY321" fmla="*/ 252502 h 2169949"/>
                <a:gd name="connsiteX322" fmla="*/ 358387 w 1645921"/>
                <a:gd name="connsiteY322" fmla="*/ 261646 h 2169949"/>
                <a:gd name="connsiteX323" fmla="*/ 329395 w 1645921"/>
                <a:gd name="connsiteY323" fmla="*/ 261646 h 2169949"/>
                <a:gd name="connsiteX324" fmla="*/ 329395 w 1645921"/>
                <a:gd name="connsiteY324" fmla="*/ 272156 h 2169949"/>
                <a:gd name="connsiteX325" fmla="*/ 358387 w 1645921"/>
                <a:gd name="connsiteY325" fmla="*/ 272156 h 2169949"/>
                <a:gd name="connsiteX326" fmla="*/ 367531 w 1645921"/>
                <a:gd name="connsiteY326" fmla="*/ 281300 h 2169949"/>
                <a:gd name="connsiteX327" fmla="*/ 358387 w 1645921"/>
                <a:gd name="connsiteY327" fmla="*/ 290444 h 2169949"/>
                <a:gd name="connsiteX328" fmla="*/ 329395 w 1645921"/>
                <a:gd name="connsiteY328" fmla="*/ 290444 h 2169949"/>
                <a:gd name="connsiteX329" fmla="*/ 329395 w 1645921"/>
                <a:gd name="connsiteY329" fmla="*/ 300954 h 2169949"/>
                <a:gd name="connsiteX330" fmla="*/ 358387 w 1645921"/>
                <a:gd name="connsiteY330" fmla="*/ 300954 h 2169949"/>
                <a:gd name="connsiteX331" fmla="*/ 367531 w 1645921"/>
                <a:gd name="connsiteY331" fmla="*/ 310098 h 2169949"/>
                <a:gd name="connsiteX332" fmla="*/ 358387 w 1645921"/>
                <a:gd name="connsiteY332" fmla="*/ 319242 h 2169949"/>
                <a:gd name="connsiteX333" fmla="*/ 329395 w 1645921"/>
                <a:gd name="connsiteY333" fmla="*/ 319242 h 2169949"/>
                <a:gd name="connsiteX334" fmla="*/ 329395 w 1645921"/>
                <a:gd name="connsiteY334" fmla="*/ 385248 h 2169949"/>
                <a:gd name="connsiteX335" fmla="*/ 447531 w 1645921"/>
                <a:gd name="connsiteY335" fmla="*/ 385248 h 2169949"/>
                <a:gd name="connsiteX336" fmla="*/ 447531 w 1645921"/>
                <a:gd name="connsiteY336" fmla="*/ 315782 h 2169949"/>
                <a:gd name="connsiteX337" fmla="*/ 417009 w 1645921"/>
                <a:gd name="connsiteY337" fmla="*/ 315782 h 2169949"/>
                <a:gd name="connsiteX338" fmla="*/ 407865 w 1645921"/>
                <a:gd name="connsiteY338" fmla="*/ 306638 h 2169949"/>
                <a:gd name="connsiteX339" fmla="*/ 417009 w 1645921"/>
                <a:gd name="connsiteY339" fmla="*/ 297494 h 2169949"/>
                <a:gd name="connsiteX340" fmla="*/ 447531 w 1645921"/>
                <a:gd name="connsiteY340" fmla="*/ 297494 h 2169949"/>
                <a:gd name="connsiteX341" fmla="*/ 447531 w 1645921"/>
                <a:gd name="connsiteY341" fmla="*/ 286984 h 2169949"/>
                <a:gd name="connsiteX342" fmla="*/ 417009 w 1645921"/>
                <a:gd name="connsiteY342" fmla="*/ 286984 h 2169949"/>
                <a:gd name="connsiteX343" fmla="*/ 407865 w 1645921"/>
                <a:gd name="connsiteY343" fmla="*/ 277840 h 2169949"/>
                <a:gd name="connsiteX344" fmla="*/ 417009 w 1645921"/>
                <a:gd name="connsiteY344" fmla="*/ 268696 h 2169949"/>
                <a:gd name="connsiteX345" fmla="*/ 447531 w 1645921"/>
                <a:gd name="connsiteY345" fmla="*/ 268696 h 2169949"/>
                <a:gd name="connsiteX346" fmla="*/ 447531 w 1645921"/>
                <a:gd name="connsiteY346" fmla="*/ 258186 h 2169949"/>
                <a:gd name="connsiteX347" fmla="*/ 417009 w 1645921"/>
                <a:gd name="connsiteY347" fmla="*/ 258186 h 2169949"/>
                <a:gd name="connsiteX348" fmla="*/ 407865 w 1645921"/>
                <a:gd name="connsiteY348" fmla="*/ 249042 h 2169949"/>
                <a:gd name="connsiteX349" fmla="*/ 417009 w 1645921"/>
                <a:gd name="connsiteY349" fmla="*/ 239898 h 2169949"/>
                <a:gd name="connsiteX350" fmla="*/ 447531 w 1645921"/>
                <a:gd name="connsiteY350" fmla="*/ 239898 h 2169949"/>
                <a:gd name="connsiteX351" fmla="*/ 447531 w 1645921"/>
                <a:gd name="connsiteY351" fmla="*/ 219866 h 2169949"/>
                <a:gd name="connsiteX352" fmla="*/ 461247 w 1645921"/>
                <a:gd name="connsiteY352" fmla="*/ 206150 h 2169949"/>
                <a:gd name="connsiteX353" fmla="*/ 474963 w 1645921"/>
                <a:gd name="connsiteY353" fmla="*/ 219866 h 2169949"/>
                <a:gd name="connsiteX354" fmla="*/ 474963 w 1645921"/>
                <a:gd name="connsiteY354" fmla="*/ 239898 h 2169949"/>
                <a:gd name="connsiteX355" fmla="*/ 501029 w 1645921"/>
                <a:gd name="connsiteY355" fmla="*/ 239898 h 2169949"/>
                <a:gd name="connsiteX356" fmla="*/ 510173 w 1645921"/>
                <a:gd name="connsiteY356" fmla="*/ 249042 h 2169949"/>
                <a:gd name="connsiteX357" fmla="*/ 501029 w 1645921"/>
                <a:gd name="connsiteY357" fmla="*/ 258186 h 2169949"/>
                <a:gd name="connsiteX358" fmla="*/ 474963 w 1645921"/>
                <a:gd name="connsiteY358" fmla="*/ 258186 h 2169949"/>
                <a:gd name="connsiteX359" fmla="*/ 474963 w 1645921"/>
                <a:gd name="connsiteY359" fmla="*/ 268696 h 2169949"/>
                <a:gd name="connsiteX360" fmla="*/ 501029 w 1645921"/>
                <a:gd name="connsiteY360" fmla="*/ 268696 h 2169949"/>
                <a:gd name="connsiteX361" fmla="*/ 510173 w 1645921"/>
                <a:gd name="connsiteY361" fmla="*/ 277840 h 2169949"/>
                <a:gd name="connsiteX362" fmla="*/ 501029 w 1645921"/>
                <a:gd name="connsiteY362" fmla="*/ 286984 h 2169949"/>
                <a:gd name="connsiteX363" fmla="*/ 474963 w 1645921"/>
                <a:gd name="connsiteY363" fmla="*/ 286984 h 2169949"/>
                <a:gd name="connsiteX364" fmla="*/ 474963 w 1645921"/>
                <a:gd name="connsiteY364" fmla="*/ 297494 h 2169949"/>
                <a:gd name="connsiteX365" fmla="*/ 501029 w 1645921"/>
                <a:gd name="connsiteY365" fmla="*/ 297494 h 2169949"/>
                <a:gd name="connsiteX366" fmla="*/ 510173 w 1645921"/>
                <a:gd name="connsiteY366" fmla="*/ 306638 h 2169949"/>
                <a:gd name="connsiteX367" fmla="*/ 501029 w 1645921"/>
                <a:gd name="connsiteY367" fmla="*/ 315782 h 2169949"/>
                <a:gd name="connsiteX368" fmla="*/ 474963 w 1645921"/>
                <a:gd name="connsiteY368" fmla="*/ 315782 h 2169949"/>
                <a:gd name="connsiteX369" fmla="*/ 474963 w 1645921"/>
                <a:gd name="connsiteY369" fmla="*/ 385248 h 2169949"/>
                <a:gd name="connsiteX370" fmla="*/ 588306 w 1645921"/>
                <a:gd name="connsiteY370" fmla="*/ 385248 h 2169949"/>
                <a:gd name="connsiteX371" fmla="*/ 588536 w 1645921"/>
                <a:gd name="connsiteY371" fmla="*/ 382944 h 2169949"/>
                <a:gd name="connsiteX372" fmla="*/ 598679 w 1645921"/>
                <a:gd name="connsiteY372" fmla="*/ 284490 h 2169949"/>
                <a:gd name="connsiteX373" fmla="*/ 606437 w 1645921"/>
                <a:gd name="connsiteY373" fmla="*/ 206025 h 2169949"/>
                <a:gd name="connsiteX374" fmla="*/ 616580 w 1645921"/>
                <a:gd name="connsiteY374" fmla="*/ 107571 h 2169949"/>
                <a:gd name="connsiteX375" fmla="*/ 616580 w 1645921"/>
                <a:gd name="connsiteY375" fmla="*/ 105641 h 2169949"/>
                <a:gd name="connsiteX376" fmla="*/ 569236 w 1645921"/>
                <a:gd name="connsiteY376" fmla="*/ 105641 h 2169949"/>
                <a:gd name="connsiteX377" fmla="*/ 553072 w 1645921"/>
                <a:gd name="connsiteY377" fmla="*/ 98945 h 2169949"/>
                <a:gd name="connsiteX378" fmla="*/ 546376 w 1645921"/>
                <a:gd name="connsiteY378" fmla="*/ 82781 h 2169949"/>
                <a:gd name="connsiteX379" fmla="*/ 553072 w 1645921"/>
                <a:gd name="connsiteY379" fmla="*/ 66617 h 2169949"/>
                <a:gd name="connsiteX380" fmla="*/ 569236 w 1645921"/>
                <a:gd name="connsiteY380" fmla="*/ 59922 h 2169949"/>
                <a:gd name="connsiteX381" fmla="*/ 659192 w 1645921"/>
                <a:gd name="connsiteY381" fmla="*/ 59922 h 2169949"/>
                <a:gd name="connsiteX382" fmla="*/ 649547 w 1645921"/>
                <a:gd name="connsiteY382" fmla="*/ 36638 h 2169949"/>
                <a:gd name="connsiteX383" fmla="*/ 686185 w 1645921"/>
                <a:gd name="connsiteY383" fmla="*/ 0 h 21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Lst>
              <a:rect l="l" t="t" r="r" b="b"/>
              <a:pathLst>
                <a:path w="1645921" h="2169949">
                  <a:moveTo>
                    <a:pt x="817516" y="1935988"/>
                  </a:moveTo>
                  <a:lnTo>
                    <a:pt x="513238" y="2124229"/>
                  </a:lnTo>
                  <a:lnTo>
                    <a:pt x="820226" y="2124229"/>
                  </a:lnTo>
                  <a:close/>
                  <a:moveTo>
                    <a:pt x="848006" y="1933084"/>
                  </a:moveTo>
                  <a:lnTo>
                    <a:pt x="851058" y="2124229"/>
                  </a:lnTo>
                  <a:lnTo>
                    <a:pt x="1165501" y="2124229"/>
                  </a:lnTo>
                  <a:close/>
                  <a:moveTo>
                    <a:pt x="483030" y="1713663"/>
                  </a:moveTo>
                  <a:lnTo>
                    <a:pt x="441567" y="2124229"/>
                  </a:lnTo>
                  <a:lnTo>
                    <a:pt x="456637" y="2124229"/>
                  </a:lnTo>
                  <a:lnTo>
                    <a:pt x="806082" y="1908038"/>
                  </a:lnTo>
                  <a:cubicBezTo>
                    <a:pt x="698096" y="1843065"/>
                    <a:pt x="591198" y="1778817"/>
                    <a:pt x="483030" y="1713663"/>
                  </a:cubicBezTo>
                  <a:close/>
                  <a:moveTo>
                    <a:pt x="1192837" y="1703681"/>
                  </a:moveTo>
                  <a:cubicBezTo>
                    <a:pt x="1082854" y="1771921"/>
                    <a:pt x="973779" y="1839254"/>
                    <a:pt x="863251" y="1907494"/>
                  </a:cubicBezTo>
                  <a:lnTo>
                    <a:pt x="1223376" y="2124229"/>
                  </a:lnTo>
                  <a:lnTo>
                    <a:pt x="1255703" y="2124229"/>
                  </a:lnTo>
                  <a:close/>
                  <a:moveTo>
                    <a:pt x="813705" y="1701321"/>
                  </a:moveTo>
                  <a:cubicBezTo>
                    <a:pt x="718422" y="1702229"/>
                    <a:pt x="624048" y="1703318"/>
                    <a:pt x="529673" y="1704407"/>
                  </a:cubicBezTo>
                  <a:cubicBezTo>
                    <a:pt x="529492" y="1705133"/>
                    <a:pt x="529310" y="1705859"/>
                    <a:pt x="529129" y="1706584"/>
                  </a:cubicBezTo>
                  <a:cubicBezTo>
                    <a:pt x="624411" y="1763935"/>
                    <a:pt x="719874" y="1821286"/>
                    <a:pt x="816608" y="1879544"/>
                  </a:cubicBezTo>
                  <a:cubicBezTo>
                    <a:pt x="815701" y="1819108"/>
                    <a:pt x="814794" y="1760668"/>
                    <a:pt x="813705" y="1701321"/>
                  </a:cubicBezTo>
                  <a:close/>
                  <a:moveTo>
                    <a:pt x="1143109" y="1697147"/>
                  </a:moveTo>
                  <a:cubicBezTo>
                    <a:pt x="1043471" y="1698236"/>
                    <a:pt x="944014" y="1699325"/>
                    <a:pt x="844376" y="1700595"/>
                  </a:cubicBezTo>
                  <a:cubicBezTo>
                    <a:pt x="845284" y="1762120"/>
                    <a:pt x="846191" y="1821467"/>
                    <a:pt x="847280" y="1882630"/>
                  </a:cubicBezTo>
                  <a:cubicBezTo>
                    <a:pt x="947281" y="1820742"/>
                    <a:pt x="1045467" y="1759943"/>
                    <a:pt x="1143835" y="1699143"/>
                  </a:cubicBezTo>
                  <a:cubicBezTo>
                    <a:pt x="1143653" y="1698417"/>
                    <a:pt x="1143290" y="1697873"/>
                    <a:pt x="1143109" y="1697147"/>
                  </a:cubicBezTo>
                  <a:close/>
                  <a:moveTo>
                    <a:pt x="840565" y="1456129"/>
                  </a:moveTo>
                  <a:cubicBezTo>
                    <a:pt x="841835" y="1528906"/>
                    <a:pt x="842924" y="1599506"/>
                    <a:pt x="844195" y="1670287"/>
                  </a:cubicBezTo>
                  <a:cubicBezTo>
                    <a:pt x="944922" y="1669016"/>
                    <a:pt x="1044923" y="1667927"/>
                    <a:pt x="1144923" y="1666838"/>
                  </a:cubicBezTo>
                  <a:cubicBezTo>
                    <a:pt x="1145105" y="1666294"/>
                    <a:pt x="1145286" y="1665749"/>
                    <a:pt x="1145649" y="1665205"/>
                  </a:cubicBezTo>
                  <a:cubicBezTo>
                    <a:pt x="1044378" y="1595876"/>
                    <a:pt x="942925" y="1526365"/>
                    <a:pt x="840565" y="1456129"/>
                  </a:cubicBezTo>
                  <a:close/>
                  <a:moveTo>
                    <a:pt x="810075" y="1455403"/>
                  </a:moveTo>
                  <a:cubicBezTo>
                    <a:pt x="712252" y="1528362"/>
                    <a:pt x="616062" y="1600413"/>
                    <a:pt x="517695" y="1674098"/>
                  </a:cubicBezTo>
                  <a:cubicBezTo>
                    <a:pt x="617877" y="1672827"/>
                    <a:pt x="715156" y="1671738"/>
                    <a:pt x="813342" y="1670650"/>
                  </a:cubicBezTo>
                  <a:cubicBezTo>
                    <a:pt x="812253" y="1598780"/>
                    <a:pt x="811164" y="1527999"/>
                    <a:pt x="810075" y="1455403"/>
                  </a:cubicBezTo>
                  <a:close/>
                  <a:moveTo>
                    <a:pt x="530580" y="1243604"/>
                  </a:moveTo>
                  <a:cubicBezTo>
                    <a:pt x="516606" y="1382081"/>
                    <a:pt x="502813" y="1518924"/>
                    <a:pt x="488656" y="1658308"/>
                  </a:cubicBezTo>
                  <a:cubicBezTo>
                    <a:pt x="593013" y="1580268"/>
                    <a:pt x="695010" y="1504042"/>
                    <a:pt x="797915" y="1426909"/>
                  </a:cubicBezTo>
                  <a:cubicBezTo>
                    <a:pt x="708440" y="1365565"/>
                    <a:pt x="620055" y="1304948"/>
                    <a:pt x="530580" y="1243604"/>
                  </a:cubicBezTo>
                  <a:close/>
                  <a:moveTo>
                    <a:pt x="836935" y="1223277"/>
                  </a:moveTo>
                  <a:cubicBezTo>
                    <a:pt x="837843" y="1280628"/>
                    <a:pt x="838750" y="1337071"/>
                    <a:pt x="839658" y="1395693"/>
                  </a:cubicBezTo>
                  <a:cubicBezTo>
                    <a:pt x="917154" y="1337797"/>
                    <a:pt x="993016" y="1280991"/>
                    <a:pt x="1070150" y="1223277"/>
                  </a:cubicBezTo>
                  <a:cubicBezTo>
                    <a:pt x="991202" y="1223277"/>
                    <a:pt x="914068" y="1223277"/>
                    <a:pt x="836935" y="1223277"/>
                  </a:cubicBezTo>
                  <a:close/>
                  <a:moveTo>
                    <a:pt x="553085" y="1223277"/>
                  </a:moveTo>
                  <a:cubicBezTo>
                    <a:pt x="639111" y="1282080"/>
                    <a:pt x="723323" y="1339975"/>
                    <a:pt x="809167" y="1398778"/>
                  </a:cubicBezTo>
                  <a:cubicBezTo>
                    <a:pt x="808260" y="1338886"/>
                    <a:pt x="807352" y="1280991"/>
                    <a:pt x="806445" y="1223277"/>
                  </a:cubicBezTo>
                  <a:cubicBezTo>
                    <a:pt x="722052" y="1223277"/>
                    <a:pt x="638567" y="1223277"/>
                    <a:pt x="553085" y="1223277"/>
                  </a:cubicBezTo>
                  <a:close/>
                  <a:moveTo>
                    <a:pt x="1121148" y="1222551"/>
                  </a:moveTo>
                  <a:cubicBezTo>
                    <a:pt x="1029859" y="1290973"/>
                    <a:pt x="940021" y="1358124"/>
                    <a:pt x="849095" y="1426001"/>
                  </a:cubicBezTo>
                  <a:cubicBezTo>
                    <a:pt x="961800" y="1503135"/>
                    <a:pt x="1073235" y="1579542"/>
                    <a:pt x="1185940" y="1656856"/>
                  </a:cubicBezTo>
                  <a:cubicBezTo>
                    <a:pt x="1164161" y="1511665"/>
                    <a:pt x="1142746" y="1367925"/>
                    <a:pt x="1121148" y="1222551"/>
                  </a:cubicBezTo>
                  <a:close/>
                  <a:moveTo>
                    <a:pt x="803178" y="1009119"/>
                  </a:moveTo>
                  <a:cubicBezTo>
                    <a:pt x="724956" y="1070463"/>
                    <a:pt x="648367" y="1130354"/>
                    <a:pt x="570690" y="1191335"/>
                  </a:cubicBezTo>
                  <a:cubicBezTo>
                    <a:pt x="650001" y="1191335"/>
                    <a:pt x="727315" y="1191335"/>
                    <a:pt x="805901" y="1191335"/>
                  </a:cubicBezTo>
                  <a:cubicBezTo>
                    <a:pt x="804993" y="1130899"/>
                    <a:pt x="804086" y="1070826"/>
                    <a:pt x="803178" y="1009119"/>
                  </a:cubicBezTo>
                  <a:close/>
                  <a:moveTo>
                    <a:pt x="833305" y="992422"/>
                  </a:moveTo>
                  <a:cubicBezTo>
                    <a:pt x="834394" y="1059936"/>
                    <a:pt x="835483" y="1125636"/>
                    <a:pt x="836572" y="1191154"/>
                  </a:cubicBezTo>
                  <a:cubicBezTo>
                    <a:pt x="920421" y="1191154"/>
                    <a:pt x="1003180" y="1191154"/>
                    <a:pt x="1087391" y="1191154"/>
                  </a:cubicBezTo>
                  <a:cubicBezTo>
                    <a:pt x="1002272" y="1124547"/>
                    <a:pt x="918424" y="1059029"/>
                    <a:pt x="833305" y="992422"/>
                  </a:cubicBezTo>
                  <a:close/>
                  <a:moveTo>
                    <a:pt x="1055404" y="817761"/>
                  </a:moveTo>
                  <a:cubicBezTo>
                    <a:pt x="1051910" y="816514"/>
                    <a:pt x="1047464" y="817648"/>
                    <a:pt x="1042745" y="821277"/>
                  </a:cubicBezTo>
                  <a:cubicBezTo>
                    <a:pt x="1023507" y="836341"/>
                    <a:pt x="1004269" y="851405"/>
                    <a:pt x="985031" y="866468"/>
                  </a:cubicBezTo>
                  <a:cubicBezTo>
                    <a:pt x="941473" y="900770"/>
                    <a:pt x="897916" y="934890"/>
                    <a:pt x="853269" y="969918"/>
                  </a:cubicBezTo>
                  <a:cubicBezTo>
                    <a:pt x="940384" y="1037976"/>
                    <a:pt x="1026411" y="1105309"/>
                    <a:pt x="1113707" y="1173549"/>
                  </a:cubicBezTo>
                  <a:cubicBezTo>
                    <a:pt x="1108625" y="1138521"/>
                    <a:pt x="1103907" y="1105490"/>
                    <a:pt x="1099007" y="1072459"/>
                  </a:cubicBezTo>
                  <a:cubicBezTo>
                    <a:pt x="1092654" y="1029628"/>
                    <a:pt x="1086121" y="986615"/>
                    <a:pt x="1079587" y="943783"/>
                  </a:cubicBezTo>
                  <a:cubicBezTo>
                    <a:pt x="1073779" y="905307"/>
                    <a:pt x="1068335" y="866831"/>
                    <a:pt x="1062346" y="828537"/>
                  </a:cubicBezTo>
                  <a:cubicBezTo>
                    <a:pt x="1061439" y="822639"/>
                    <a:pt x="1058898" y="819009"/>
                    <a:pt x="1055404" y="817761"/>
                  </a:cubicBezTo>
                  <a:close/>
                  <a:moveTo>
                    <a:pt x="576134" y="791513"/>
                  </a:moveTo>
                  <a:cubicBezTo>
                    <a:pt x="563067" y="921460"/>
                    <a:pt x="550181" y="1049773"/>
                    <a:pt x="537114" y="1179357"/>
                  </a:cubicBezTo>
                  <a:cubicBezTo>
                    <a:pt x="539292" y="1178086"/>
                    <a:pt x="540199" y="1177723"/>
                    <a:pt x="540744" y="1177179"/>
                  </a:cubicBezTo>
                  <a:cubicBezTo>
                    <a:pt x="625863" y="1110391"/>
                    <a:pt x="710981" y="1043602"/>
                    <a:pt x="796100" y="976996"/>
                  </a:cubicBezTo>
                  <a:cubicBezTo>
                    <a:pt x="804449" y="970462"/>
                    <a:pt x="804449" y="969918"/>
                    <a:pt x="796100" y="963384"/>
                  </a:cubicBezTo>
                  <a:cubicBezTo>
                    <a:pt x="736934" y="916923"/>
                    <a:pt x="677587" y="870643"/>
                    <a:pt x="618240" y="824181"/>
                  </a:cubicBezTo>
                  <a:cubicBezTo>
                    <a:pt x="604628" y="813473"/>
                    <a:pt x="590835" y="802947"/>
                    <a:pt x="576134" y="791513"/>
                  </a:cubicBezTo>
                  <a:close/>
                  <a:moveTo>
                    <a:pt x="832035" y="779716"/>
                  </a:moveTo>
                  <a:cubicBezTo>
                    <a:pt x="832035" y="836160"/>
                    <a:pt x="832035" y="891151"/>
                    <a:pt x="832035" y="948865"/>
                  </a:cubicBezTo>
                  <a:lnTo>
                    <a:pt x="1031534" y="792496"/>
                  </a:lnTo>
                  <a:lnTo>
                    <a:pt x="1031242" y="791569"/>
                  </a:lnTo>
                  <a:lnTo>
                    <a:pt x="1035405" y="783570"/>
                  </a:lnTo>
                  <a:close/>
                  <a:moveTo>
                    <a:pt x="607714" y="775723"/>
                  </a:moveTo>
                  <a:cubicBezTo>
                    <a:pt x="607532" y="776449"/>
                    <a:pt x="607532" y="776994"/>
                    <a:pt x="607351" y="777720"/>
                  </a:cubicBezTo>
                  <a:cubicBezTo>
                    <a:pt x="671598" y="827993"/>
                    <a:pt x="735845" y="878265"/>
                    <a:pt x="800637" y="928901"/>
                  </a:cubicBezTo>
                  <a:cubicBezTo>
                    <a:pt x="800637" y="878810"/>
                    <a:pt x="800637" y="829626"/>
                    <a:pt x="800637" y="779353"/>
                  </a:cubicBezTo>
                  <a:cubicBezTo>
                    <a:pt x="735119" y="778083"/>
                    <a:pt x="671417" y="776812"/>
                    <a:pt x="607714" y="775723"/>
                  </a:cubicBezTo>
                  <a:close/>
                  <a:moveTo>
                    <a:pt x="796931" y="594770"/>
                  </a:moveTo>
                  <a:cubicBezTo>
                    <a:pt x="732637" y="645191"/>
                    <a:pt x="669686" y="694418"/>
                    <a:pt x="605840" y="744540"/>
                  </a:cubicBezTo>
                  <a:cubicBezTo>
                    <a:pt x="671029" y="744540"/>
                    <a:pt x="734576" y="744540"/>
                    <a:pt x="799169" y="744540"/>
                  </a:cubicBezTo>
                  <a:cubicBezTo>
                    <a:pt x="798423" y="694866"/>
                    <a:pt x="797677" y="645489"/>
                    <a:pt x="796931" y="594770"/>
                  </a:cubicBezTo>
                  <a:close/>
                  <a:moveTo>
                    <a:pt x="821693" y="581046"/>
                  </a:moveTo>
                  <a:cubicBezTo>
                    <a:pt x="822588" y="636538"/>
                    <a:pt x="823483" y="690540"/>
                    <a:pt x="824378" y="744391"/>
                  </a:cubicBezTo>
                  <a:cubicBezTo>
                    <a:pt x="893297" y="744391"/>
                    <a:pt x="961320" y="744391"/>
                    <a:pt x="1030536" y="744391"/>
                  </a:cubicBezTo>
                  <a:cubicBezTo>
                    <a:pt x="960574" y="689645"/>
                    <a:pt x="891656" y="635793"/>
                    <a:pt x="821693" y="581046"/>
                  </a:cubicBezTo>
                  <a:close/>
                  <a:moveTo>
                    <a:pt x="1004245" y="437486"/>
                  </a:moveTo>
                  <a:cubicBezTo>
                    <a:pt x="1001373" y="436461"/>
                    <a:pt x="997719" y="437393"/>
                    <a:pt x="993840" y="440376"/>
                  </a:cubicBezTo>
                  <a:cubicBezTo>
                    <a:pt x="978027" y="452757"/>
                    <a:pt x="962215" y="465139"/>
                    <a:pt x="946402" y="477520"/>
                  </a:cubicBezTo>
                  <a:cubicBezTo>
                    <a:pt x="910601" y="505714"/>
                    <a:pt x="874799" y="533758"/>
                    <a:pt x="838102" y="562549"/>
                  </a:cubicBezTo>
                  <a:cubicBezTo>
                    <a:pt x="909705" y="618489"/>
                    <a:pt x="980414" y="673832"/>
                    <a:pt x="1052166" y="729921"/>
                  </a:cubicBezTo>
                  <a:cubicBezTo>
                    <a:pt x="1047989" y="701130"/>
                    <a:pt x="1044111" y="673981"/>
                    <a:pt x="1040084" y="646831"/>
                  </a:cubicBezTo>
                  <a:cubicBezTo>
                    <a:pt x="1034862" y="611627"/>
                    <a:pt x="1029492" y="576273"/>
                    <a:pt x="1024122" y="541068"/>
                  </a:cubicBezTo>
                  <a:cubicBezTo>
                    <a:pt x="1019348" y="509443"/>
                    <a:pt x="1014873" y="477818"/>
                    <a:pt x="1009951" y="446343"/>
                  </a:cubicBezTo>
                  <a:cubicBezTo>
                    <a:pt x="1009205" y="441495"/>
                    <a:pt x="1007117" y="438511"/>
                    <a:pt x="1004245" y="437486"/>
                  </a:cubicBezTo>
                  <a:close/>
                  <a:moveTo>
                    <a:pt x="610315" y="415911"/>
                  </a:moveTo>
                  <a:cubicBezTo>
                    <a:pt x="599575" y="522720"/>
                    <a:pt x="588983" y="628185"/>
                    <a:pt x="578243" y="734695"/>
                  </a:cubicBezTo>
                  <a:cubicBezTo>
                    <a:pt x="580033" y="733650"/>
                    <a:pt x="580778" y="733352"/>
                    <a:pt x="581226" y="732905"/>
                  </a:cubicBezTo>
                  <a:cubicBezTo>
                    <a:pt x="651189" y="678009"/>
                    <a:pt x="721151" y="623113"/>
                    <a:pt x="791113" y="568367"/>
                  </a:cubicBezTo>
                  <a:cubicBezTo>
                    <a:pt x="797975" y="562996"/>
                    <a:pt x="797975" y="562549"/>
                    <a:pt x="791113" y="557179"/>
                  </a:cubicBezTo>
                  <a:cubicBezTo>
                    <a:pt x="742482" y="518991"/>
                    <a:pt x="693703" y="480951"/>
                    <a:pt x="644923" y="442763"/>
                  </a:cubicBezTo>
                  <a:cubicBezTo>
                    <a:pt x="633735" y="433961"/>
                    <a:pt x="622398" y="425309"/>
                    <a:pt x="610315" y="415911"/>
                  </a:cubicBezTo>
                  <a:close/>
                  <a:moveTo>
                    <a:pt x="1030322" y="412680"/>
                  </a:moveTo>
                  <a:lnTo>
                    <a:pt x="1030686" y="414569"/>
                  </a:lnTo>
                  <a:cubicBezTo>
                    <a:pt x="1037100" y="460216"/>
                    <a:pt x="1044111" y="505714"/>
                    <a:pt x="1050973" y="551361"/>
                  </a:cubicBezTo>
                  <a:cubicBezTo>
                    <a:pt x="1056790" y="589847"/>
                    <a:pt x="1062608" y="628335"/>
                    <a:pt x="1068427" y="666821"/>
                  </a:cubicBezTo>
                  <a:cubicBezTo>
                    <a:pt x="1072006" y="691136"/>
                    <a:pt x="1075736" y="715302"/>
                    <a:pt x="1079316" y="739618"/>
                  </a:cubicBezTo>
                  <a:cubicBezTo>
                    <a:pt x="1079465" y="740811"/>
                    <a:pt x="1079167" y="742900"/>
                    <a:pt x="1079763" y="743198"/>
                  </a:cubicBezTo>
                  <a:lnTo>
                    <a:pt x="1080791" y="744748"/>
                  </a:lnTo>
                  <a:lnTo>
                    <a:pt x="1476534" y="412680"/>
                  </a:lnTo>
                  <a:close/>
                  <a:moveTo>
                    <a:pt x="820649" y="412680"/>
                  </a:moveTo>
                  <a:lnTo>
                    <a:pt x="820649" y="545245"/>
                  </a:lnTo>
                  <a:lnTo>
                    <a:pt x="989779" y="412680"/>
                  </a:lnTo>
                  <a:close/>
                  <a:moveTo>
                    <a:pt x="646336" y="412680"/>
                  </a:moveTo>
                  <a:lnTo>
                    <a:pt x="794842" y="528836"/>
                  </a:lnTo>
                  <a:lnTo>
                    <a:pt x="794842" y="412680"/>
                  </a:lnTo>
                  <a:close/>
                  <a:moveTo>
                    <a:pt x="171855" y="412680"/>
                  </a:moveTo>
                  <a:lnTo>
                    <a:pt x="553095" y="732578"/>
                  </a:lnTo>
                  <a:lnTo>
                    <a:pt x="562729" y="639075"/>
                  </a:lnTo>
                  <a:cubicBezTo>
                    <a:pt x="565414" y="612671"/>
                    <a:pt x="567950" y="586267"/>
                    <a:pt x="570635" y="559864"/>
                  </a:cubicBezTo>
                  <a:cubicBezTo>
                    <a:pt x="573917" y="527344"/>
                    <a:pt x="577348" y="494675"/>
                    <a:pt x="580630" y="462155"/>
                  </a:cubicBezTo>
                  <a:lnTo>
                    <a:pt x="585568" y="412680"/>
                  </a:lnTo>
                  <a:close/>
                  <a:moveTo>
                    <a:pt x="789920" y="135167"/>
                  </a:moveTo>
                  <a:cubicBezTo>
                    <a:pt x="736814" y="215721"/>
                    <a:pt x="683708" y="296274"/>
                    <a:pt x="630156" y="377723"/>
                  </a:cubicBezTo>
                  <a:cubicBezTo>
                    <a:pt x="685648" y="378767"/>
                    <a:pt x="739798" y="379662"/>
                    <a:pt x="794395" y="380706"/>
                  </a:cubicBezTo>
                  <a:cubicBezTo>
                    <a:pt x="793350" y="298512"/>
                    <a:pt x="792455" y="217063"/>
                    <a:pt x="791411" y="135764"/>
                  </a:cubicBezTo>
                  <a:cubicBezTo>
                    <a:pt x="790964" y="135615"/>
                    <a:pt x="790368" y="135466"/>
                    <a:pt x="789920" y="135167"/>
                  </a:cubicBezTo>
                  <a:close/>
                  <a:moveTo>
                    <a:pt x="818262" y="127261"/>
                  </a:moveTo>
                  <a:cubicBezTo>
                    <a:pt x="817666" y="127411"/>
                    <a:pt x="817069" y="127411"/>
                    <a:pt x="816622" y="127559"/>
                  </a:cubicBezTo>
                  <a:cubicBezTo>
                    <a:pt x="817517" y="211842"/>
                    <a:pt x="818561" y="296126"/>
                    <a:pt x="819456" y="381303"/>
                  </a:cubicBezTo>
                  <a:cubicBezTo>
                    <a:pt x="876291" y="382198"/>
                    <a:pt x="932231" y="383243"/>
                    <a:pt x="989513" y="384138"/>
                  </a:cubicBezTo>
                  <a:cubicBezTo>
                    <a:pt x="931634" y="297319"/>
                    <a:pt x="874948" y="212290"/>
                    <a:pt x="818262" y="127261"/>
                  </a:cubicBezTo>
                  <a:close/>
                  <a:moveTo>
                    <a:pt x="762323" y="118161"/>
                  </a:moveTo>
                  <a:cubicBezTo>
                    <a:pt x="727715" y="118460"/>
                    <a:pt x="693256" y="118609"/>
                    <a:pt x="658647" y="118908"/>
                  </a:cubicBezTo>
                  <a:cubicBezTo>
                    <a:pt x="652979" y="118908"/>
                    <a:pt x="645520" y="117267"/>
                    <a:pt x="642089" y="120101"/>
                  </a:cubicBezTo>
                  <a:cubicBezTo>
                    <a:pt x="638807" y="122786"/>
                    <a:pt x="639702" y="130543"/>
                    <a:pt x="638807" y="135914"/>
                  </a:cubicBezTo>
                  <a:cubicBezTo>
                    <a:pt x="638807" y="136212"/>
                    <a:pt x="638658" y="136361"/>
                    <a:pt x="638658" y="136659"/>
                  </a:cubicBezTo>
                  <a:cubicBezTo>
                    <a:pt x="635376" y="168732"/>
                    <a:pt x="632094" y="200804"/>
                    <a:pt x="628812" y="232876"/>
                  </a:cubicBezTo>
                  <a:cubicBezTo>
                    <a:pt x="625978" y="260772"/>
                    <a:pt x="623144" y="288666"/>
                    <a:pt x="620310" y="316562"/>
                  </a:cubicBezTo>
                  <a:cubicBezTo>
                    <a:pt x="619116" y="327899"/>
                    <a:pt x="618221" y="339236"/>
                    <a:pt x="617028" y="350424"/>
                  </a:cubicBezTo>
                  <a:cubicBezTo>
                    <a:pt x="617475" y="350574"/>
                    <a:pt x="617923" y="350574"/>
                    <a:pt x="618371" y="350723"/>
                  </a:cubicBezTo>
                  <a:cubicBezTo>
                    <a:pt x="669239" y="273749"/>
                    <a:pt x="719957" y="196627"/>
                    <a:pt x="771720" y="118161"/>
                  </a:cubicBezTo>
                  <a:cubicBezTo>
                    <a:pt x="767544" y="118161"/>
                    <a:pt x="765007" y="118161"/>
                    <a:pt x="762323" y="118161"/>
                  </a:cubicBezTo>
                  <a:close/>
                  <a:moveTo>
                    <a:pt x="954457" y="116819"/>
                  </a:moveTo>
                  <a:cubicBezTo>
                    <a:pt x="931932" y="117117"/>
                    <a:pt x="909258" y="117267"/>
                    <a:pt x="886733" y="117416"/>
                  </a:cubicBezTo>
                  <a:cubicBezTo>
                    <a:pt x="872264" y="117416"/>
                    <a:pt x="857644" y="117416"/>
                    <a:pt x="841384" y="117416"/>
                  </a:cubicBezTo>
                  <a:cubicBezTo>
                    <a:pt x="892700" y="194688"/>
                    <a:pt x="943121" y="270170"/>
                    <a:pt x="993392" y="345800"/>
                  </a:cubicBezTo>
                  <a:cubicBezTo>
                    <a:pt x="993840" y="345651"/>
                    <a:pt x="994138" y="345502"/>
                    <a:pt x="994585" y="345352"/>
                  </a:cubicBezTo>
                  <a:cubicBezTo>
                    <a:pt x="992945" y="332971"/>
                    <a:pt x="991303" y="320590"/>
                    <a:pt x="989513" y="308208"/>
                  </a:cubicBezTo>
                  <a:cubicBezTo>
                    <a:pt x="980265" y="246600"/>
                    <a:pt x="970867" y="184842"/>
                    <a:pt x="961767" y="123233"/>
                  </a:cubicBezTo>
                  <a:cubicBezTo>
                    <a:pt x="961021" y="118013"/>
                    <a:pt x="959231" y="116819"/>
                    <a:pt x="954457" y="116819"/>
                  </a:cubicBezTo>
                  <a:close/>
                  <a:moveTo>
                    <a:pt x="686185" y="0"/>
                  </a:moveTo>
                  <a:lnTo>
                    <a:pt x="934104" y="0"/>
                  </a:lnTo>
                  <a:cubicBezTo>
                    <a:pt x="954339" y="0"/>
                    <a:pt x="970742" y="16403"/>
                    <a:pt x="970742" y="36638"/>
                  </a:cubicBezTo>
                  <a:lnTo>
                    <a:pt x="961098" y="59922"/>
                  </a:lnTo>
                  <a:lnTo>
                    <a:pt x="1051055" y="59922"/>
                  </a:lnTo>
                  <a:cubicBezTo>
                    <a:pt x="1063680" y="59922"/>
                    <a:pt x="1073915" y="70157"/>
                    <a:pt x="1073915" y="82782"/>
                  </a:cubicBezTo>
                  <a:lnTo>
                    <a:pt x="1073914" y="82782"/>
                  </a:lnTo>
                  <a:cubicBezTo>
                    <a:pt x="1073914" y="95407"/>
                    <a:pt x="1063679" y="105642"/>
                    <a:pt x="1051054" y="105642"/>
                  </a:cubicBezTo>
                  <a:lnTo>
                    <a:pt x="984543" y="105642"/>
                  </a:lnTo>
                  <a:lnTo>
                    <a:pt x="1025912" y="382944"/>
                  </a:lnTo>
                  <a:cubicBezTo>
                    <a:pt x="1027254" y="382795"/>
                    <a:pt x="1028447" y="382646"/>
                    <a:pt x="1029492" y="382348"/>
                  </a:cubicBezTo>
                  <a:cubicBezTo>
                    <a:pt x="1029492" y="382944"/>
                    <a:pt x="1029791" y="383541"/>
                    <a:pt x="1029641" y="383839"/>
                  </a:cubicBezTo>
                  <a:lnTo>
                    <a:pt x="1029470" y="385248"/>
                  </a:lnTo>
                  <a:lnTo>
                    <a:pt x="1157032" y="385248"/>
                  </a:lnTo>
                  <a:lnTo>
                    <a:pt x="1157032" y="310832"/>
                  </a:lnTo>
                  <a:lnTo>
                    <a:pt x="1126536" y="310832"/>
                  </a:lnTo>
                  <a:cubicBezTo>
                    <a:pt x="1121486" y="310832"/>
                    <a:pt x="1117392" y="306738"/>
                    <a:pt x="1117392" y="301688"/>
                  </a:cubicBezTo>
                  <a:cubicBezTo>
                    <a:pt x="1117392" y="296638"/>
                    <a:pt x="1121486" y="292544"/>
                    <a:pt x="1126536" y="292544"/>
                  </a:cubicBezTo>
                  <a:lnTo>
                    <a:pt x="1157032" y="292544"/>
                  </a:lnTo>
                  <a:lnTo>
                    <a:pt x="1157032" y="282034"/>
                  </a:lnTo>
                  <a:lnTo>
                    <a:pt x="1126536" y="282034"/>
                  </a:lnTo>
                  <a:cubicBezTo>
                    <a:pt x="1121486" y="282034"/>
                    <a:pt x="1117392" y="277940"/>
                    <a:pt x="1117392" y="272890"/>
                  </a:cubicBezTo>
                  <a:cubicBezTo>
                    <a:pt x="1117392" y="267840"/>
                    <a:pt x="1121486" y="263746"/>
                    <a:pt x="1126536" y="263746"/>
                  </a:cubicBezTo>
                  <a:lnTo>
                    <a:pt x="1157032" y="263746"/>
                  </a:lnTo>
                  <a:lnTo>
                    <a:pt x="1157032" y="253236"/>
                  </a:lnTo>
                  <a:lnTo>
                    <a:pt x="1126536" y="253236"/>
                  </a:lnTo>
                  <a:cubicBezTo>
                    <a:pt x="1121486" y="253236"/>
                    <a:pt x="1117392" y="249142"/>
                    <a:pt x="1117392" y="244092"/>
                  </a:cubicBezTo>
                  <a:cubicBezTo>
                    <a:pt x="1117392" y="239042"/>
                    <a:pt x="1121486" y="234948"/>
                    <a:pt x="1126536" y="234948"/>
                  </a:cubicBezTo>
                  <a:lnTo>
                    <a:pt x="1157032" y="234948"/>
                  </a:lnTo>
                  <a:lnTo>
                    <a:pt x="1157032" y="219866"/>
                  </a:lnTo>
                  <a:cubicBezTo>
                    <a:pt x="1157032" y="212291"/>
                    <a:pt x="1163173" y="206150"/>
                    <a:pt x="1170748" y="206150"/>
                  </a:cubicBezTo>
                  <a:cubicBezTo>
                    <a:pt x="1178323" y="206150"/>
                    <a:pt x="1184464" y="212291"/>
                    <a:pt x="1184464" y="219866"/>
                  </a:cubicBezTo>
                  <a:lnTo>
                    <a:pt x="1184464" y="234948"/>
                  </a:lnTo>
                  <a:lnTo>
                    <a:pt x="1210556" y="234948"/>
                  </a:lnTo>
                  <a:cubicBezTo>
                    <a:pt x="1215606" y="234948"/>
                    <a:pt x="1219700" y="239042"/>
                    <a:pt x="1219700" y="244092"/>
                  </a:cubicBezTo>
                  <a:cubicBezTo>
                    <a:pt x="1219700" y="249142"/>
                    <a:pt x="1215606" y="253236"/>
                    <a:pt x="1210556" y="253236"/>
                  </a:cubicBezTo>
                  <a:lnTo>
                    <a:pt x="1184464" y="253236"/>
                  </a:lnTo>
                  <a:lnTo>
                    <a:pt x="1184464" y="263746"/>
                  </a:lnTo>
                  <a:lnTo>
                    <a:pt x="1210556" y="263746"/>
                  </a:lnTo>
                  <a:cubicBezTo>
                    <a:pt x="1215606" y="263746"/>
                    <a:pt x="1219700" y="267840"/>
                    <a:pt x="1219700" y="272890"/>
                  </a:cubicBezTo>
                  <a:cubicBezTo>
                    <a:pt x="1219700" y="277940"/>
                    <a:pt x="1215606" y="282034"/>
                    <a:pt x="1210556" y="282034"/>
                  </a:cubicBezTo>
                  <a:lnTo>
                    <a:pt x="1184464" y="282034"/>
                  </a:lnTo>
                  <a:lnTo>
                    <a:pt x="1184464" y="292544"/>
                  </a:lnTo>
                  <a:lnTo>
                    <a:pt x="1210556" y="292544"/>
                  </a:lnTo>
                  <a:cubicBezTo>
                    <a:pt x="1215606" y="292544"/>
                    <a:pt x="1219700" y="296638"/>
                    <a:pt x="1219700" y="301688"/>
                  </a:cubicBezTo>
                  <a:cubicBezTo>
                    <a:pt x="1219700" y="306738"/>
                    <a:pt x="1215606" y="310832"/>
                    <a:pt x="1210556" y="310832"/>
                  </a:cubicBezTo>
                  <a:lnTo>
                    <a:pt x="1184464" y="310832"/>
                  </a:lnTo>
                  <a:lnTo>
                    <a:pt x="1184464" y="385248"/>
                  </a:lnTo>
                  <a:lnTo>
                    <a:pt x="1315794" y="385248"/>
                  </a:lnTo>
                  <a:lnTo>
                    <a:pt x="1315794" y="310832"/>
                  </a:lnTo>
                  <a:lnTo>
                    <a:pt x="1286537" y="310832"/>
                  </a:lnTo>
                  <a:cubicBezTo>
                    <a:pt x="1281487" y="310832"/>
                    <a:pt x="1277393" y="306738"/>
                    <a:pt x="1277393" y="301688"/>
                  </a:cubicBezTo>
                  <a:cubicBezTo>
                    <a:pt x="1277393" y="296638"/>
                    <a:pt x="1281487" y="292544"/>
                    <a:pt x="1286537" y="292544"/>
                  </a:cubicBezTo>
                  <a:lnTo>
                    <a:pt x="1315794" y="292544"/>
                  </a:lnTo>
                  <a:lnTo>
                    <a:pt x="1315794" y="282034"/>
                  </a:lnTo>
                  <a:lnTo>
                    <a:pt x="1286537" y="282034"/>
                  </a:lnTo>
                  <a:cubicBezTo>
                    <a:pt x="1281487" y="282034"/>
                    <a:pt x="1277393" y="277940"/>
                    <a:pt x="1277393" y="272890"/>
                  </a:cubicBezTo>
                  <a:cubicBezTo>
                    <a:pt x="1277393" y="267840"/>
                    <a:pt x="1281487" y="263746"/>
                    <a:pt x="1286537" y="263746"/>
                  </a:cubicBezTo>
                  <a:lnTo>
                    <a:pt x="1315794" y="263746"/>
                  </a:lnTo>
                  <a:lnTo>
                    <a:pt x="1315794" y="253236"/>
                  </a:lnTo>
                  <a:lnTo>
                    <a:pt x="1286537" y="253236"/>
                  </a:lnTo>
                  <a:cubicBezTo>
                    <a:pt x="1281487" y="253236"/>
                    <a:pt x="1277393" y="249142"/>
                    <a:pt x="1277393" y="244092"/>
                  </a:cubicBezTo>
                  <a:cubicBezTo>
                    <a:pt x="1277393" y="239042"/>
                    <a:pt x="1281487" y="234948"/>
                    <a:pt x="1286537" y="234948"/>
                  </a:cubicBezTo>
                  <a:lnTo>
                    <a:pt x="1315794" y="234948"/>
                  </a:lnTo>
                  <a:lnTo>
                    <a:pt x="1315794" y="219866"/>
                  </a:lnTo>
                  <a:cubicBezTo>
                    <a:pt x="1315794" y="212291"/>
                    <a:pt x="1321935" y="206150"/>
                    <a:pt x="1329510" y="206150"/>
                  </a:cubicBezTo>
                  <a:cubicBezTo>
                    <a:pt x="1337085" y="206150"/>
                    <a:pt x="1343226" y="212291"/>
                    <a:pt x="1343226" y="219866"/>
                  </a:cubicBezTo>
                  <a:lnTo>
                    <a:pt x="1343226" y="234948"/>
                  </a:lnTo>
                  <a:lnTo>
                    <a:pt x="1370557" y="234948"/>
                  </a:lnTo>
                  <a:cubicBezTo>
                    <a:pt x="1375607" y="234948"/>
                    <a:pt x="1379701" y="239042"/>
                    <a:pt x="1379701" y="244092"/>
                  </a:cubicBezTo>
                  <a:cubicBezTo>
                    <a:pt x="1379701" y="249142"/>
                    <a:pt x="1375607" y="253236"/>
                    <a:pt x="1370557" y="253236"/>
                  </a:cubicBezTo>
                  <a:lnTo>
                    <a:pt x="1343226" y="253236"/>
                  </a:lnTo>
                  <a:lnTo>
                    <a:pt x="1343226" y="263746"/>
                  </a:lnTo>
                  <a:lnTo>
                    <a:pt x="1370557" y="263746"/>
                  </a:lnTo>
                  <a:cubicBezTo>
                    <a:pt x="1375607" y="263746"/>
                    <a:pt x="1379701" y="267840"/>
                    <a:pt x="1379701" y="272890"/>
                  </a:cubicBezTo>
                  <a:cubicBezTo>
                    <a:pt x="1379701" y="277940"/>
                    <a:pt x="1375607" y="282034"/>
                    <a:pt x="1370557" y="282034"/>
                  </a:cubicBezTo>
                  <a:lnTo>
                    <a:pt x="1343226" y="282034"/>
                  </a:lnTo>
                  <a:lnTo>
                    <a:pt x="1343226" y="292544"/>
                  </a:lnTo>
                  <a:lnTo>
                    <a:pt x="1370557" y="292544"/>
                  </a:lnTo>
                  <a:cubicBezTo>
                    <a:pt x="1375607" y="292544"/>
                    <a:pt x="1379701" y="296638"/>
                    <a:pt x="1379701" y="301688"/>
                  </a:cubicBezTo>
                  <a:cubicBezTo>
                    <a:pt x="1379701" y="306738"/>
                    <a:pt x="1375607" y="310832"/>
                    <a:pt x="1370557" y="310832"/>
                  </a:cubicBezTo>
                  <a:lnTo>
                    <a:pt x="1343226" y="310832"/>
                  </a:lnTo>
                  <a:lnTo>
                    <a:pt x="1343226" y="385248"/>
                  </a:lnTo>
                  <a:lnTo>
                    <a:pt x="1497488" y="385248"/>
                  </a:lnTo>
                  <a:lnTo>
                    <a:pt x="1505347" y="388503"/>
                  </a:lnTo>
                  <a:lnTo>
                    <a:pt x="1505405" y="388454"/>
                  </a:lnTo>
                  <a:cubicBezTo>
                    <a:pt x="1511207" y="383585"/>
                    <a:pt x="1519859" y="384342"/>
                    <a:pt x="1524728" y="390145"/>
                  </a:cubicBezTo>
                  <a:cubicBezTo>
                    <a:pt x="1529597" y="395948"/>
                    <a:pt x="1528840" y="404599"/>
                    <a:pt x="1523038" y="409469"/>
                  </a:cubicBezTo>
                  <a:lnTo>
                    <a:pt x="1085083" y="776956"/>
                  </a:lnTo>
                  <a:lnTo>
                    <a:pt x="1087573" y="789880"/>
                  </a:lnTo>
                  <a:cubicBezTo>
                    <a:pt x="1095377" y="845416"/>
                    <a:pt x="1103907" y="900770"/>
                    <a:pt x="1112255" y="956306"/>
                  </a:cubicBezTo>
                  <a:cubicBezTo>
                    <a:pt x="1119333" y="1003130"/>
                    <a:pt x="1126411" y="1049955"/>
                    <a:pt x="1133490" y="1096779"/>
                  </a:cubicBezTo>
                  <a:cubicBezTo>
                    <a:pt x="1137845" y="1126362"/>
                    <a:pt x="1142383" y="1155763"/>
                    <a:pt x="1146738" y="1185346"/>
                  </a:cubicBezTo>
                  <a:cubicBezTo>
                    <a:pt x="1146920" y="1186798"/>
                    <a:pt x="1146557" y="1189339"/>
                    <a:pt x="1147283" y="1189702"/>
                  </a:cubicBezTo>
                  <a:cubicBezTo>
                    <a:pt x="1160532" y="1195328"/>
                    <a:pt x="1152546" y="1206762"/>
                    <a:pt x="1153816" y="1215292"/>
                  </a:cubicBezTo>
                  <a:cubicBezTo>
                    <a:pt x="1155450" y="1226726"/>
                    <a:pt x="1154542" y="1238522"/>
                    <a:pt x="1156176" y="1249956"/>
                  </a:cubicBezTo>
                  <a:cubicBezTo>
                    <a:pt x="1167247" y="1325093"/>
                    <a:pt x="1178862" y="1400230"/>
                    <a:pt x="1190114" y="1475367"/>
                  </a:cubicBezTo>
                  <a:cubicBezTo>
                    <a:pt x="1199370" y="1536710"/>
                    <a:pt x="1208445" y="1598235"/>
                    <a:pt x="1217701" y="1659579"/>
                  </a:cubicBezTo>
                  <a:cubicBezTo>
                    <a:pt x="1218064" y="1661756"/>
                    <a:pt x="1220605" y="1663753"/>
                    <a:pt x="1221875" y="1665931"/>
                  </a:cubicBezTo>
                  <a:cubicBezTo>
                    <a:pt x="1222964" y="1667746"/>
                    <a:pt x="1224416" y="1669924"/>
                    <a:pt x="1224235" y="1671920"/>
                  </a:cubicBezTo>
                  <a:cubicBezTo>
                    <a:pt x="1221875" y="1709307"/>
                    <a:pt x="1230587" y="1745423"/>
                    <a:pt x="1235668" y="1781903"/>
                  </a:cubicBezTo>
                  <a:cubicBezTo>
                    <a:pt x="1242928" y="1833264"/>
                    <a:pt x="1251095" y="1884444"/>
                    <a:pt x="1258718" y="1935625"/>
                  </a:cubicBezTo>
                  <a:cubicBezTo>
                    <a:pt x="1266340" y="1986260"/>
                    <a:pt x="1273600" y="2037077"/>
                    <a:pt x="1281222" y="2087713"/>
                  </a:cubicBezTo>
                  <a:lnTo>
                    <a:pt x="1286826" y="2124229"/>
                  </a:lnTo>
                  <a:lnTo>
                    <a:pt x="1623061" y="2124229"/>
                  </a:lnTo>
                  <a:lnTo>
                    <a:pt x="1636122" y="2129640"/>
                  </a:lnTo>
                  <a:lnTo>
                    <a:pt x="1640572" y="2129637"/>
                  </a:lnTo>
                  <a:lnTo>
                    <a:pt x="1640572" y="2134176"/>
                  </a:lnTo>
                  <a:lnTo>
                    <a:pt x="1645921" y="2147089"/>
                  </a:lnTo>
                  <a:lnTo>
                    <a:pt x="1645920" y="2147089"/>
                  </a:lnTo>
                  <a:lnTo>
                    <a:pt x="1640572" y="2160000"/>
                  </a:lnTo>
                  <a:lnTo>
                    <a:pt x="1640572" y="2166683"/>
                  </a:lnTo>
                  <a:lnTo>
                    <a:pt x="1630945" y="2166683"/>
                  </a:lnTo>
                  <a:lnTo>
                    <a:pt x="1623060" y="2169949"/>
                  </a:lnTo>
                  <a:lnTo>
                    <a:pt x="22860" y="2169948"/>
                  </a:lnTo>
                  <a:lnTo>
                    <a:pt x="14978" y="2166683"/>
                  </a:lnTo>
                  <a:lnTo>
                    <a:pt x="5349" y="2166683"/>
                  </a:lnTo>
                  <a:lnTo>
                    <a:pt x="5349" y="2160002"/>
                  </a:lnTo>
                  <a:lnTo>
                    <a:pt x="0" y="2147089"/>
                  </a:lnTo>
                  <a:lnTo>
                    <a:pt x="6696" y="2130925"/>
                  </a:lnTo>
                  <a:cubicBezTo>
                    <a:pt x="10833" y="2126788"/>
                    <a:pt x="16548" y="2124229"/>
                    <a:pt x="22860" y="2124229"/>
                  </a:cubicBezTo>
                  <a:lnTo>
                    <a:pt x="410941" y="2124229"/>
                  </a:lnTo>
                  <a:lnTo>
                    <a:pt x="415334" y="2082631"/>
                  </a:lnTo>
                  <a:cubicBezTo>
                    <a:pt x="419509" y="2042159"/>
                    <a:pt x="423683" y="2001505"/>
                    <a:pt x="427676" y="1961033"/>
                  </a:cubicBezTo>
                  <a:cubicBezTo>
                    <a:pt x="430943" y="1928365"/>
                    <a:pt x="433846" y="1895515"/>
                    <a:pt x="437295" y="1862847"/>
                  </a:cubicBezTo>
                  <a:cubicBezTo>
                    <a:pt x="441287" y="1823827"/>
                    <a:pt x="445462" y="1784807"/>
                    <a:pt x="449455" y="1745786"/>
                  </a:cubicBezTo>
                  <a:cubicBezTo>
                    <a:pt x="450906" y="1732538"/>
                    <a:pt x="451995" y="1719289"/>
                    <a:pt x="453447" y="1706221"/>
                  </a:cubicBezTo>
                  <a:cubicBezTo>
                    <a:pt x="454173" y="1699688"/>
                    <a:pt x="454173" y="1693517"/>
                    <a:pt x="444554" y="1691158"/>
                  </a:cubicBezTo>
                  <a:cubicBezTo>
                    <a:pt x="461977" y="1681902"/>
                    <a:pt x="456896" y="1666112"/>
                    <a:pt x="458348" y="1653227"/>
                  </a:cubicBezTo>
                  <a:cubicBezTo>
                    <a:pt x="464700" y="1599869"/>
                    <a:pt x="469600" y="1546329"/>
                    <a:pt x="475045" y="1492971"/>
                  </a:cubicBezTo>
                  <a:cubicBezTo>
                    <a:pt x="479582" y="1447962"/>
                    <a:pt x="483756" y="1402771"/>
                    <a:pt x="488112" y="1357761"/>
                  </a:cubicBezTo>
                  <a:cubicBezTo>
                    <a:pt x="492286" y="1315656"/>
                    <a:pt x="496097" y="1273550"/>
                    <a:pt x="501179" y="1231626"/>
                  </a:cubicBezTo>
                  <a:cubicBezTo>
                    <a:pt x="502450" y="1222007"/>
                    <a:pt x="495190" y="1221099"/>
                    <a:pt x="490834" y="1215473"/>
                  </a:cubicBezTo>
                  <a:cubicBezTo>
                    <a:pt x="506805" y="1209484"/>
                    <a:pt x="504446" y="1195328"/>
                    <a:pt x="505898" y="1182805"/>
                  </a:cubicBezTo>
                  <a:cubicBezTo>
                    <a:pt x="510072" y="1142877"/>
                    <a:pt x="514065" y="1102950"/>
                    <a:pt x="518239" y="1063022"/>
                  </a:cubicBezTo>
                  <a:cubicBezTo>
                    <a:pt x="521506" y="1030898"/>
                    <a:pt x="524591" y="998774"/>
                    <a:pt x="527858" y="966651"/>
                  </a:cubicBezTo>
                  <a:cubicBezTo>
                    <a:pt x="531851" y="927086"/>
                    <a:pt x="536025" y="887340"/>
                    <a:pt x="540018" y="847775"/>
                  </a:cubicBezTo>
                  <a:lnTo>
                    <a:pt x="548341" y="764399"/>
                  </a:lnTo>
                  <a:lnTo>
                    <a:pt x="132037" y="415079"/>
                  </a:lnTo>
                  <a:lnTo>
                    <a:pt x="129621" y="410438"/>
                  </a:lnTo>
                  <a:lnTo>
                    <a:pt x="125334" y="408662"/>
                  </a:lnTo>
                  <a:cubicBezTo>
                    <a:pt x="122852" y="406180"/>
                    <a:pt x="121316" y="402751"/>
                    <a:pt x="121316" y="398964"/>
                  </a:cubicBezTo>
                  <a:cubicBezTo>
                    <a:pt x="121316" y="391389"/>
                    <a:pt x="127457" y="385248"/>
                    <a:pt x="135032" y="385248"/>
                  </a:cubicBezTo>
                  <a:lnTo>
                    <a:pt x="301963" y="385248"/>
                  </a:lnTo>
                  <a:lnTo>
                    <a:pt x="301963" y="319242"/>
                  </a:lnTo>
                  <a:lnTo>
                    <a:pt x="274367" y="319242"/>
                  </a:lnTo>
                  <a:cubicBezTo>
                    <a:pt x="269317" y="319242"/>
                    <a:pt x="265223" y="315148"/>
                    <a:pt x="265223" y="310098"/>
                  </a:cubicBezTo>
                  <a:cubicBezTo>
                    <a:pt x="265223" y="305048"/>
                    <a:pt x="269317" y="300954"/>
                    <a:pt x="274367" y="300954"/>
                  </a:cubicBezTo>
                  <a:lnTo>
                    <a:pt x="301963" y="300954"/>
                  </a:lnTo>
                  <a:lnTo>
                    <a:pt x="301963" y="290444"/>
                  </a:lnTo>
                  <a:lnTo>
                    <a:pt x="274367" y="290444"/>
                  </a:lnTo>
                  <a:cubicBezTo>
                    <a:pt x="269317" y="290444"/>
                    <a:pt x="265223" y="286350"/>
                    <a:pt x="265223" y="281300"/>
                  </a:cubicBezTo>
                  <a:cubicBezTo>
                    <a:pt x="265223" y="276250"/>
                    <a:pt x="269317" y="272156"/>
                    <a:pt x="274367" y="272156"/>
                  </a:cubicBezTo>
                  <a:lnTo>
                    <a:pt x="301963" y="272156"/>
                  </a:lnTo>
                  <a:lnTo>
                    <a:pt x="301963" y="261646"/>
                  </a:lnTo>
                  <a:lnTo>
                    <a:pt x="274367" y="261646"/>
                  </a:lnTo>
                  <a:cubicBezTo>
                    <a:pt x="269317" y="261646"/>
                    <a:pt x="265223" y="257552"/>
                    <a:pt x="265223" y="252502"/>
                  </a:cubicBezTo>
                  <a:cubicBezTo>
                    <a:pt x="265223" y="247452"/>
                    <a:pt x="269317" y="243358"/>
                    <a:pt x="274367" y="243358"/>
                  </a:cubicBezTo>
                  <a:lnTo>
                    <a:pt x="301963" y="243358"/>
                  </a:lnTo>
                  <a:lnTo>
                    <a:pt x="301963" y="219866"/>
                  </a:lnTo>
                  <a:cubicBezTo>
                    <a:pt x="301963" y="212291"/>
                    <a:pt x="308104" y="206150"/>
                    <a:pt x="315679" y="206150"/>
                  </a:cubicBezTo>
                  <a:cubicBezTo>
                    <a:pt x="323254" y="206150"/>
                    <a:pt x="329395" y="212291"/>
                    <a:pt x="329395" y="219866"/>
                  </a:cubicBezTo>
                  <a:lnTo>
                    <a:pt x="329395" y="243358"/>
                  </a:lnTo>
                  <a:lnTo>
                    <a:pt x="358387" y="243358"/>
                  </a:lnTo>
                  <a:cubicBezTo>
                    <a:pt x="363437" y="243358"/>
                    <a:pt x="367531" y="247452"/>
                    <a:pt x="367531" y="252502"/>
                  </a:cubicBezTo>
                  <a:cubicBezTo>
                    <a:pt x="367531" y="257552"/>
                    <a:pt x="363437" y="261646"/>
                    <a:pt x="358387" y="261646"/>
                  </a:cubicBezTo>
                  <a:lnTo>
                    <a:pt x="329395" y="261646"/>
                  </a:lnTo>
                  <a:lnTo>
                    <a:pt x="329395" y="272156"/>
                  </a:lnTo>
                  <a:lnTo>
                    <a:pt x="358387" y="272156"/>
                  </a:lnTo>
                  <a:cubicBezTo>
                    <a:pt x="363437" y="272156"/>
                    <a:pt x="367531" y="276250"/>
                    <a:pt x="367531" y="281300"/>
                  </a:cubicBezTo>
                  <a:cubicBezTo>
                    <a:pt x="367531" y="286350"/>
                    <a:pt x="363437" y="290444"/>
                    <a:pt x="358387" y="290444"/>
                  </a:cubicBezTo>
                  <a:lnTo>
                    <a:pt x="329395" y="290444"/>
                  </a:lnTo>
                  <a:lnTo>
                    <a:pt x="329395" y="300954"/>
                  </a:lnTo>
                  <a:lnTo>
                    <a:pt x="358387" y="300954"/>
                  </a:lnTo>
                  <a:cubicBezTo>
                    <a:pt x="363437" y="300954"/>
                    <a:pt x="367531" y="305048"/>
                    <a:pt x="367531" y="310098"/>
                  </a:cubicBezTo>
                  <a:cubicBezTo>
                    <a:pt x="367531" y="315148"/>
                    <a:pt x="363437" y="319242"/>
                    <a:pt x="358387" y="319242"/>
                  </a:cubicBezTo>
                  <a:lnTo>
                    <a:pt x="329395" y="319242"/>
                  </a:lnTo>
                  <a:lnTo>
                    <a:pt x="329395" y="385248"/>
                  </a:lnTo>
                  <a:lnTo>
                    <a:pt x="447531" y="385248"/>
                  </a:lnTo>
                  <a:lnTo>
                    <a:pt x="447531" y="315782"/>
                  </a:lnTo>
                  <a:lnTo>
                    <a:pt x="417009" y="315782"/>
                  </a:lnTo>
                  <a:cubicBezTo>
                    <a:pt x="411959" y="315782"/>
                    <a:pt x="407865" y="311688"/>
                    <a:pt x="407865" y="306638"/>
                  </a:cubicBezTo>
                  <a:cubicBezTo>
                    <a:pt x="407865" y="301588"/>
                    <a:pt x="411959" y="297494"/>
                    <a:pt x="417009" y="297494"/>
                  </a:cubicBezTo>
                  <a:lnTo>
                    <a:pt x="447531" y="297494"/>
                  </a:lnTo>
                  <a:lnTo>
                    <a:pt x="447531" y="286984"/>
                  </a:lnTo>
                  <a:lnTo>
                    <a:pt x="417009" y="286984"/>
                  </a:lnTo>
                  <a:cubicBezTo>
                    <a:pt x="411959" y="286984"/>
                    <a:pt x="407865" y="282890"/>
                    <a:pt x="407865" y="277840"/>
                  </a:cubicBezTo>
                  <a:cubicBezTo>
                    <a:pt x="407865" y="272790"/>
                    <a:pt x="411959" y="268696"/>
                    <a:pt x="417009" y="268696"/>
                  </a:cubicBezTo>
                  <a:lnTo>
                    <a:pt x="447531" y="268696"/>
                  </a:lnTo>
                  <a:lnTo>
                    <a:pt x="447531" y="258186"/>
                  </a:lnTo>
                  <a:lnTo>
                    <a:pt x="417009" y="258186"/>
                  </a:lnTo>
                  <a:cubicBezTo>
                    <a:pt x="411959" y="258186"/>
                    <a:pt x="407865" y="254092"/>
                    <a:pt x="407865" y="249042"/>
                  </a:cubicBezTo>
                  <a:cubicBezTo>
                    <a:pt x="407865" y="243992"/>
                    <a:pt x="411959" y="239898"/>
                    <a:pt x="417009" y="239898"/>
                  </a:cubicBezTo>
                  <a:lnTo>
                    <a:pt x="447531" y="239898"/>
                  </a:lnTo>
                  <a:lnTo>
                    <a:pt x="447531" y="219866"/>
                  </a:lnTo>
                  <a:cubicBezTo>
                    <a:pt x="447531" y="212291"/>
                    <a:pt x="453672" y="206150"/>
                    <a:pt x="461247" y="206150"/>
                  </a:cubicBezTo>
                  <a:cubicBezTo>
                    <a:pt x="468822" y="206150"/>
                    <a:pt x="474963" y="212291"/>
                    <a:pt x="474963" y="219866"/>
                  </a:cubicBezTo>
                  <a:lnTo>
                    <a:pt x="474963" y="239898"/>
                  </a:lnTo>
                  <a:lnTo>
                    <a:pt x="501029" y="239898"/>
                  </a:lnTo>
                  <a:cubicBezTo>
                    <a:pt x="506079" y="239898"/>
                    <a:pt x="510173" y="243992"/>
                    <a:pt x="510173" y="249042"/>
                  </a:cubicBezTo>
                  <a:cubicBezTo>
                    <a:pt x="510173" y="254092"/>
                    <a:pt x="506079" y="258186"/>
                    <a:pt x="501029" y="258186"/>
                  </a:cubicBezTo>
                  <a:lnTo>
                    <a:pt x="474963" y="258186"/>
                  </a:lnTo>
                  <a:lnTo>
                    <a:pt x="474963" y="268696"/>
                  </a:lnTo>
                  <a:lnTo>
                    <a:pt x="501029" y="268696"/>
                  </a:lnTo>
                  <a:cubicBezTo>
                    <a:pt x="506079" y="268696"/>
                    <a:pt x="510173" y="272790"/>
                    <a:pt x="510173" y="277840"/>
                  </a:cubicBezTo>
                  <a:cubicBezTo>
                    <a:pt x="510173" y="282890"/>
                    <a:pt x="506079" y="286984"/>
                    <a:pt x="501029" y="286984"/>
                  </a:cubicBezTo>
                  <a:lnTo>
                    <a:pt x="474963" y="286984"/>
                  </a:lnTo>
                  <a:lnTo>
                    <a:pt x="474963" y="297494"/>
                  </a:lnTo>
                  <a:lnTo>
                    <a:pt x="501029" y="297494"/>
                  </a:lnTo>
                  <a:cubicBezTo>
                    <a:pt x="506079" y="297494"/>
                    <a:pt x="510173" y="301588"/>
                    <a:pt x="510173" y="306638"/>
                  </a:cubicBezTo>
                  <a:cubicBezTo>
                    <a:pt x="510173" y="311688"/>
                    <a:pt x="506079" y="315782"/>
                    <a:pt x="501029" y="315782"/>
                  </a:cubicBezTo>
                  <a:lnTo>
                    <a:pt x="474963" y="315782"/>
                  </a:lnTo>
                  <a:lnTo>
                    <a:pt x="474963" y="385248"/>
                  </a:lnTo>
                  <a:lnTo>
                    <a:pt x="588306" y="385248"/>
                  </a:lnTo>
                  <a:lnTo>
                    <a:pt x="588536" y="382944"/>
                  </a:lnTo>
                  <a:cubicBezTo>
                    <a:pt x="591818" y="350126"/>
                    <a:pt x="595397" y="317308"/>
                    <a:pt x="598679" y="284490"/>
                  </a:cubicBezTo>
                  <a:cubicBezTo>
                    <a:pt x="601365" y="258385"/>
                    <a:pt x="603752" y="232130"/>
                    <a:pt x="606437" y="206025"/>
                  </a:cubicBezTo>
                  <a:cubicBezTo>
                    <a:pt x="609718" y="173206"/>
                    <a:pt x="613150" y="140388"/>
                    <a:pt x="616580" y="107571"/>
                  </a:cubicBezTo>
                  <a:lnTo>
                    <a:pt x="616580" y="105641"/>
                  </a:lnTo>
                  <a:lnTo>
                    <a:pt x="569236" y="105641"/>
                  </a:lnTo>
                  <a:cubicBezTo>
                    <a:pt x="562924" y="105641"/>
                    <a:pt x="557209" y="103082"/>
                    <a:pt x="553072" y="98945"/>
                  </a:cubicBezTo>
                  <a:lnTo>
                    <a:pt x="546376" y="82781"/>
                  </a:lnTo>
                  <a:lnTo>
                    <a:pt x="553072" y="66617"/>
                  </a:lnTo>
                  <a:cubicBezTo>
                    <a:pt x="557209" y="62481"/>
                    <a:pt x="562924" y="59922"/>
                    <a:pt x="569236" y="59922"/>
                  </a:cubicBezTo>
                  <a:lnTo>
                    <a:pt x="659192" y="59922"/>
                  </a:lnTo>
                  <a:lnTo>
                    <a:pt x="649547" y="36638"/>
                  </a:lnTo>
                  <a:cubicBezTo>
                    <a:pt x="649547" y="16403"/>
                    <a:pt x="665950" y="0"/>
                    <a:pt x="68618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9CB85BA8-5F8E-4D54-9DC1-91BE292945F2}"/>
                </a:ext>
              </a:extLst>
            </p:cNvPr>
            <p:cNvSpPr/>
            <p:nvPr/>
          </p:nvSpPr>
          <p:spPr>
            <a:xfrm>
              <a:off x="7430035" y="4044739"/>
              <a:ext cx="554007" cy="884114"/>
            </a:xfrm>
            <a:custGeom>
              <a:avLst/>
              <a:gdLst>
                <a:gd name="connsiteX0" fmla="*/ 817516 w 1645921"/>
                <a:gd name="connsiteY0" fmla="*/ 1935988 h 2169949"/>
                <a:gd name="connsiteX1" fmla="*/ 513238 w 1645921"/>
                <a:gd name="connsiteY1" fmla="*/ 2124229 h 2169949"/>
                <a:gd name="connsiteX2" fmla="*/ 820226 w 1645921"/>
                <a:gd name="connsiteY2" fmla="*/ 2124229 h 2169949"/>
                <a:gd name="connsiteX3" fmla="*/ 848006 w 1645921"/>
                <a:gd name="connsiteY3" fmla="*/ 1933084 h 2169949"/>
                <a:gd name="connsiteX4" fmla="*/ 851058 w 1645921"/>
                <a:gd name="connsiteY4" fmla="*/ 2124229 h 2169949"/>
                <a:gd name="connsiteX5" fmla="*/ 1165501 w 1645921"/>
                <a:gd name="connsiteY5" fmla="*/ 2124229 h 2169949"/>
                <a:gd name="connsiteX6" fmla="*/ 483030 w 1645921"/>
                <a:gd name="connsiteY6" fmla="*/ 1713663 h 2169949"/>
                <a:gd name="connsiteX7" fmla="*/ 441567 w 1645921"/>
                <a:gd name="connsiteY7" fmla="*/ 2124229 h 2169949"/>
                <a:gd name="connsiteX8" fmla="*/ 456637 w 1645921"/>
                <a:gd name="connsiteY8" fmla="*/ 2124229 h 2169949"/>
                <a:gd name="connsiteX9" fmla="*/ 806082 w 1645921"/>
                <a:gd name="connsiteY9" fmla="*/ 1908038 h 2169949"/>
                <a:gd name="connsiteX10" fmla="*/ 483030 w 1645921"/>
                <a:gd name="connsiteY10" fmla="*/ 1713663 h 2169949"/>
                <a:gd name="connsiteX11" fmla="*/ 1192837 w 1645921"/>
                <a:gd name="connsiteY11" fmla="*/ 1703681 h 2169949"/>
                <a:gd name="connsiteX12" fmla="*/ 863251 w 1645921"/>
                <a:gd name="connsiteY12" fmla="*/ 1907494 h 2169949"/>
                <a:gd name="connsiteX13" fmla="*/ 1223376 w 1645921"/>
                <a:gd name="connsiteY13" fmla="*/ 2124229 h 2169949"/>
                <a:gd name="connsiteX14" fmla="*/ 1255703 w 1645921"/>
                <a:gd name="connsiteY14" fmla="*/ 2124229 h 2169949"/>
                <a:gd name="connsiteX15" fmla="*/ 813705 w 1645921"/>
                <a:gd name="connsiteY15" fmla="*/ 1701321 h 2169949"/>
                <a:gd name="connsiteX16" fmla="*/ 529673 w 1645921"/>
                <a:gd name="connsiteY16" fmla="*/ 1704407 h 2169949"/>
                <a:gd name="connsiteX17" fmla="*/ 529129 w 1645921"/>
                <a:gd name="connsiteY17" fmla="*/ 1706584 h 2169949"/>
                <a:gd name="connsiteX18" fmla="*/ 816608 w 1645921"/>
                <a:gd name="connsiteY18" fmla="*/ 1879544 h 2169949"/>
                <a:gd name="connsiteX19" fmla="*/ 813705 w 1645921"/>
                <a:gd name="connsiteY19" fmla="*/ 1701321 h 2169949"/>
                <a:gd name="connsiteX20" fmla="*/ 1143109 w 1645921"/>
                <a:gd name="connsiteY20" fmla="*/ 1697147 h 2169949"/>
                <a:gd name="connsiteX21" fmla="*/ 844376 w 1645921"/>
                <a:gd name="connsiteY21" fmla="*/ 1700595 h 2169949"/>
                <a:gd name="connsiteX22" fmla="*/ 847280 w 1645921"/>
                <a:gd name="connsiteY22" fmla="*/ 1882630 h 2169949"/>
                <a:gd name="connsiteX23" fmla="*/ 1143835 w 1645921"/>
                <a:gd name="connsiteY23" fmla="*/ 1699143 h 2169949"/>
                <a:gd name="connsiteX24" fmla="*/ 1143109 w 1645921"/>
                <a:gd name="connsiteY24" fmla="*/ 1697147 h 2169949"/>
                <a:gd name="connsiteX25" fmla="*/ 840565 w 1645921"/>
                <a:gd name="connsiteY25" fmla="*/ 1456129 h 2169949"/>
                <a:gd name="connsiteX26" fmla="*/ 844195 w 1645921"/>
                <a:gd name="connsiteY26" fmla="*/ 1670287 h 2169949"/>
                <a:gd name="connsiteX27" fmla="*/ 1144923 w 1645921"/>
                <a:gd name="connsiteY27" fmla="*/ 1666838 h 2169949"/>
                <a:gd name="connsiteX28" fmla="*/ 1145649 w 1645921"/>
                <a:gd name="connsiteY28" fmla="*/ 1665205 h 2169949"/>
                <a:gd name="connsiteX29" fmla="*/ 840565 w 1645921"/>
                <a:gd name="connsiteY29" fmla="*/ 1456129 h 2169949"/>
                <a:gd name="connsiteX30" fmla="*/ 810075 w 1645921"/>
                <a:gd name="connsiteY30" fmla="*/ 1455403 h 2169949"/>
                <a:gd name="connsiteX31" fmla="*/ 517695 w 1645921"/>
                <a:gd name="connsiteY31" fmla="*/ 1674098 h 2169949"/>
                <a:gd name="connsiteX32" fmla="*/ 813342 w 1645921"/>
                <a:gd name="connsiteY32" fmla="*/ 1670650 h 2169949"/>
                <a:gd name="connsiteX33" fmla="*/ 810075 w 1645921"/>
                <a:gd name="connsiteY33" fmla="*/ 1455403 h 2169949"/>
                <a:gd name="connsiteX34" fmla="*/ 530580 w 1645921"/>
                <a:gd name="connsiteY34" fmla="*/ 1243604 h 2169949"/>
                <a:gd name="connsiteX35" fmla="*/ 488656 w 1645921"/>
                <a:gd name="connsiteY35" fmla="*/ 1658308 h 2169949"/>
                <a:gd name="connsiteX36" fmla="*/ 797915 w 1645921"/>
                <a:gd name="connsiteY36" fmla="*/ 1426909 h 2169949"/>
                <a:gd name="connsiteX37" fmla="*/ 530580 w 1645921"/>
                <a:gd name="connsiteY37" fmla="*/ 1243604 h 2169949"/>
                <a:gd name="connsiteX38" fmla="*/ 836935 w 1645921"/>
                <a:gd name="connsiteY38" fmla="*/ 1223277 h 2169949"/>
                <a:gd name="connsiteX39" fmla="*/ 839658 w 1645921"/>
                <a:gd name="connsiteY39" fmla="*/ 1395693 h 2169949"/>
                <a:gd name="connsiteX40" fmla="*/ 1070150 w 1645921"/>
                <a:gd name="connsiteY40" fmla="*/ 1223277 h 2169949"/>
                <a:gd name="connsiteX41" fmla="*/ 836935 w 1645921"/>
                <a:gd name="connsiteY41" fmla="*/ 1223277 h 2169949"/>
                <a:gd name="connsiteX42" fmla="*/ 553085 w 1645921"/>
                <a:gd name="connsiteY42" fmla="*/ 1223277 h 2169949"/>
                <a:gd name="connsiteX43" fmla="*/ 809167 w 1645921"/>
                <a:gd name="connsiteY43" fmla="*/ 1398778 h 2169949"/>
                <a:gd name="connsiteX44" fmla="*/ 806445 w 1645921"/>
                <a:gd name="connsiteY44" fmla="*/ 1223277 h 2169949"/>
                <a:gd name="connsiteX45" fmla="*/ 553085 w 1645921"/>
                <a:gd name="connsiteY45" fmla="*/ 1223277 h 2169949"/>
                <a:gd name="connsiteX46" fmla="*/ 1121148 w 1645921"/>
                <a:gd name="connsiteY46" fmla="*/ 1222551 h 2169949"/>
                <a:gd name="connsiteX47" fmla="*/ 849095 w 1645921"/>
                <a:gd name="connsiteY47" fmla="*/ 1426001 h 2169949"/>
                <a:gd name="connsiteX48" fmla="*/ 1185940 w 1645921"/>
                <a:gd name="connsiteY48" fmla="*/ 1656856 h 2169949"/>
                <a:gd name="connsiteX49" fmla="*/ 1121148 w 1645921"/>
                <a:gd name="connsiteY49" fmla="*/ 1222551 h 2169949"/>
                <a:gd name="connsiteX50" fmla="*/ 803178 w 1645921"/>
                <a:gd name="connsiteY50" fmla="*/ 1009119 h 2169949"/>
                <a:gd name="connsiteX51" fmla="*/ 570690 w 1645921"/>
                <a:gd name="connsiteY51" fmla="*/ 1191335 h 2169949"/>
                <a:gd name="connsiteX52" fmla="*/ 805901 w 1645921"/>
                <a:gd name="connsiteY52" fmla="*/ 1191335 h 2169949"/>
                <a:gd name="connsiteX53" fmla="*/ 803178 w 1645921"/>
                <a:gd name="connsiteY53" fmla="*/ 1009119 h 2169949"/>
                <a:gd name="connsiteX54" fmla="*/ 833305 w 1645921"/>
                <a:gd name="connsiteY54" fmla="*/ 992422 h 2169949"/>
                <a:gd name="connsiteX55" fmla="*/ 836572 w 1645921"/>
                <a:gd name="connsiteY55" fmla="*/ 1191154 h 2169949"/>
                <a:gd name="connsiteX56" fmla="*/ 1087391 w 1645921"/>
                <a:gd name="connsiteY56" fmla="*/ 1191154 h 2169949"/>
                <a:gd name="connsiteX57" fmla="*/ 833305 w 1645921"/>
                <a:gd name="connsiteY57" fmla="*/ 992422 h 2169949"/>
                <a:gd name="connsiteX58" fmla="*/ 1055404 w 1645921"/>
                <a:gd name="connsiteY58" fmla="*/ 817761 h 2169949"/>
                <a:gd name="connsiteX59" fmla="*/ 1042745 w 1645921"/>
                <a:gd name="connsiteY59" fmla="*/ 821277 h 2169949"/>
                <a:gd name="connsiteX60" fmla="*/ 985031 w 1645921"/>
                <a:gd name="connsiteY60" fmla="*/ 866468 h 2169949"/>
                <a:gd name="connsiteX61" fmla="*/ 853269 w 1645921"/>
                <a:gd name="connsiteY61" fmla="*/ 969918 h 2169949"/>
                <a:gd name="connsiteX62" fmla="*/ 1113707 w 1645921"/>
                <a:gd name="connsiteY62" fmla="*/ 1173549 h 2169949"/>
                <a:gd name="connsiteX63" fmla="*/ 1099007 w 1645921"/>
                <a:gd name="connsiteY63" fmla="*/ 1072459 h 2169949"/>
                <a:gd name="connsiteX64" fmla="*/ 1079587 w 1645921"/>
                <a:gd name="connsiteY64" fmla="*/ 943783 h 2169949"/>
                <a:gd name="connsiteX65" fmla="*/ 1062346 w 1645921"/>
                <a:gd name="connsiteY65" fmla="*/ 828537 h 2169949"/>
                <a:gd name="connsiteX66" fmla="*/ 1055404 w 1645921"/>
                <a:gd name="connsiteY66" fmla="*/ 817761 h 2169949"/>
                <a:gd name="connsiteX67" fmla="*/ 576134 w 1645921"/>
                <a:gd name="connsiteY67" fmla="*/ 791513 h 2169949"/>
                <a:gd name="connsiteX68" fmla="*/ 537114 w 1645921"/>
                <a:gd name="connsiteY68" fmla="*/ 1179357 h 2169949"/>
                <a:gd name="connsiteX69" fmla="*/ 540744 w 1645921"/>
                <a:gd name="connsiteY69" fmla="*/ 1177179 h 2169949"/>
                <a:gd name="connsiteX70" fmla="*/ 796100 w 1645921"/>
                <a:gd name="connsiteY70" fmla="*/ 976996 h 2169949"/>
                <a:gd name="connsiteX71" fmla="*/ 796100 w 1645921"/>
                <a:gd name="connsiteY71" fmla="*/ 963384 h 2169949"/>
                <a:gd name="connsiteX72" fmla="*/ 618240 w 1645921"/>
                <a:gd name="connsiteY72" fmla="*/ 824181 h 2169949"/>
                <a:gd name="connsiteX73" fmla="*/ 576134 w 1645921"/>
                <a:gd name="connsiteY73" fmla="*/ 791513 h 2169949"/>
                <a:gd name="connsiteX74" fmla="*/ 832035 w 1645921"/>
                <a:gd name="connsiteY74" fmla="*/ 779716 h 2169949"/>
                <a:gd name="connsiteX75" fmla="*/ 832035 w 1645921"/>
                <a:gd name="connsiteY75" fmla="*/ 948865 h 2169949"/>
                <a:gd name="connsiteX76" fmla="*/ 1031534 w 1645921"/>
                <a:gd name="connsiteY76" fmla="*/ 792496 h 2169949"/>
                <a:gd name="connsiteX77" fmla="*/ 1031242 w 1645921"/>
                <a:gd name="connsiteY77" fmla="*/ 791569 h 2169949"/>
                <a:gd name="connsiteX78" fmla="*/ 1035405 w 1645921"/>
                <a:gd name="connsiteY78" fmla="*/ 783570 h 2169949"/>
                <a:gd name="connsiteX79" fmla="*/ 607714 w 1645921"/>
                <a:gd name="connsiteY79" fmla="*/ 775723 h 2169949"/>
                <a:gd name="connsiteX80" fmla="*/ 607351 w 1645921"/>
                <a:gd name="connsiteY80" fmla="*/ 777720 h 2169949"/>
                <a:gd name="connsiteX81" fmla="*/ 800637 w 1645921"/>
                <a:gd name="connsiteY81" fmla="*/ 928901 h 2169949"/>
                <a:gd name="connsiteX82" fmla="*/ 800637 w 1645921"/>
                <a:gd name="connsiteY82" fmla="*/ 779353 h 2169949"/>
                <a:gd name="connsiteX83" fmla="*/ 607714 w 1645921"/>
                <a:gd name="connsiteY83" fmla="*/ 775723 h 2169949"/>
                <a:gd name="connsiteX84" fmla="*/ 796931 w 1645921"/>
                <a:gd name="connsiteY84" fmla="*/ 594770 h 2169949"/>
                <a:gd name="connsiteX85" fmla="*/ 605840 w 1645921"/>
                <a:gd name="connsiteY85" fmla="*/ 744540 h 2169949"/>
                <a:gd name="connsiteX86" fmla="*/ 799169 w 1645921"/>
                <a:gd name="connsiteY86" fmla="*/ 744540 h 2169949"/>
                <a:gd name="connsiteX87" fmla="*/ 796931 w 1645921"/>
                <a:gd name="connsiteY87" fmla="*/ 594770 h 2169949"/>
                <a:gd name="connsiteX88" fmla="*/ 821693 w 1645921"/>
                <a:gd name="connsiteY88" fmla="*/ 581046 h 2169949"/>
                <a:gd name="connsiteX89" fmla="*/ 824378 w 1645921"/>
                <a:gd name="connsiteY89" fmla="*/ 744391 h 2169949"/>
                <a:gd name="connsiteX90" fmla="*/ 1030536 w 1645921"/>
                <a:gd name="connsiteY90" fmla="*/ 744391 h 2169949"/>
                <a:gd name="connsiteX91" fmla="*/ 821693 w 1645921"/>
                <a:gd name="connsiteY91" fmla="*/ 581046 h 2169949"/>
                <a:gd name="connsiteX92" fmla="*/ 1004245 w 1645921"/>
                <a:gd name="connsiteY92" fmla="*/ 437486 h 2169949"/>
                <a:gd name="connsiteX93" fmla="*/ 993840 w 1645921"/>
                <a:gd name="connsiteY93" fmla="*/ 440376 h 2169949"/>
                <a:gd name="connsiteX94" fmla="*/ 946402 w 1645921"/>
                <a:gd name="connsiteY94" fmla="*/ 477520 h 2169949"/>
                <a:gd name="connsiteX95" fmla="*/ 838102 w 1645921"/>
                <a:gd name="connsiteY95" fmla="*/ 562549 h 2169949"/>
                <a:gd name="connsiteX96" fmla="*/ 1052166 w 1645921"/>
                <a:gd name="connsiteY96" fmla="*/ 729921 h 2169949"/>
                <a:gd name="connsiteX97" fmla="*/ 1040084 w 1645921"/>
                <a:gd name="connsiteY97" fmla="*/ 646831 h 2169949"/>
                <a:gd name="connsiteX98" fmla="*/ 1024122 w 1645921"/>
                <a:gd name="connsiteY98" fmla="*/ 541068 h 2169949"/>
                <a:gd name="connsiteX99" fmla="*/ 1009951 w 1645921"/>
                <a:gd name="connsiteY99" fmla="*/ 446343 h 2169949"/>
                <a:gd name="connsiteX100" fmla="*/ 1004245 w 1645921"/>
                <a:gd name="connsiteY100" fmla="*/ 437486 h 2169949"/>
                <a:gd name="connsiteX101" fmla="*/ 610315 w 1645921"/>
                <a:gd name="connsiteY101" fmla="*/ 415911 h 2169949"/>
                <a:gd name="connsiteX102" fmla="*/ 578243 w 1645921"/>
                <a:gd name="connsiteY102" fmla="*/ 734695 h 2169949"/>
                <a:gd name="connsiteX103" fmla="*/ 581226 w 1645921"/>
                <a:gd name="connsiteY103" fmla="*/ 732905 h 2169949"/>
                <a:gd name="connsiteX104" fmla="*/ 791113 w 1645921"/>
                <a:gd name="connsiteY104" fmla="*/ 568367 h 2169949"/>
                <a:gd name="connsiteX105" fmla="*/ 791113 w 1645921"/>
                <a:gd name="connsiteY105" fmla="*/ 557179 h 2169949"/>
                <a:gd name="connsiteX106" fmla="*/ 644923 w 1645921"/>
                <a:gd name="connsiteY106" fmla="*/ 442763 h 2169949"/>
                <a:gd name="connsiteX107" fmla="*/ 610315 w 1645921"/>
                <a:gd name="connsiteY107" fmla="*/ 415911 h 2169949"/>
                <a:gd name="connsiteX108" fmla="*/ 1030322 w 1645921"/>
                <a:gd name="connsiteY108" fmla="*/ 412680 h 2169949"/>
                <a:gd name="connsiteX109" fmla="*/ 1030686 w 1645921"/>
                <a:gd name="connsiteY109" fmla="*/ 414569 h 2169949"/>
                <a:gd name="connsiteX110" fmla="*/ 1050973 w 1645921"/>
                <a:gd name="connsiteY110" fmla="*/ 551361 h 2169949"/>
                <a:gd name="connsiteX111" fmla="*/ 1068427 w 1645921"/>
                <a:gd name="connsiteY111" fmla="*/ 666821 h 2169949"/>
                <a:gd name="connsiteX112" fmla="*/ 1079316 w 1645921"/>
                <a:gd name="connsiteY112" fmla="*/ 739618 h 2169949"/>
                <a:gd name="connsiteX113" fmla="*/ 1079763 w 1645921"/>
                <a:gd name="connsiteY113" fmla="*/ 743198 h 2169949"/>
                <a:gd name="connsiteX114" fmla="*/ 1080791 w 1645921"/>
                <a:gd name="connsiteY114" fmla="*/ 744748 h 2169949"/>
                <a:gd name="connsiteX115" fmla="*/ 1476534 w 1645921"/>
                <a:gd name="connsiteY115" fmla="*/ 412680 h 2169949"/>
                <a:gd name="connsiteX116" fmla="*/ 820649 w 1645921"/>
                <a:gd name="connsiteY116" fmla="*/ 412680 h 2169949"/>
                <a:gd name="connsiteX117" fmla="*/ 820649 w 1645921"/>
                <a:gd name="connsiteY117" fmla="*/ 545245 h 2169949"/>
                <a:gd name="connsiteX118" fmla="*/ 989779 w 1645921"/>
                <a:gd name="connsiteY118" fmla="*/ 412680 h 2169949"/>
                <a:gd name="connsiteX119" fmla="*/ 646336 w 1645921"/>
                <a:gd name="connsiteY119" fmla="*/ 412680 h 2169949"/>
                <a:gd name="connsiteX120" fmla="*/ 794842 w 1645921"/>
                <a:gd name="connsiteY120" fmla="*/ 528836 h 2169949"/>
                <a:gd name="connsiteX121" fmla="*/ 794842 w 1645921"/>
                <a:gd name="connsiteY121" fmla="*/ 412680 h 2169949"/>
                <a:gd name="connsiteX122" fmla="*/ 171855 w 1645921"/>
                <a:gd name="connsiteY122" fmla="*/ 412680 h 2169949"/>
                <a:gd name="connsiteX123" fmla="*/ 553095 w 1645921"/>
                <a:gd name="connsiteY123" fmla="*/ 732578 h 2169949"/>
                <a:gd name="connsiteX124" fmla="*/ 562729 w 1645921"/>
                <a:gd name="connsiteY124" fmla="*/ 639075 h 2169949"/>
                <a:gd name="connsiteX125" fmla="*/ 570635 w 1645921"/>
                <a:gd name="connsiteY125" fmla="*/ 559864 h 2169949"/>
                <a:gd name="connsiteX126" fmla="*/ 580630 w 1645921"/>
                <a:gd name="connsiteY126" fmla="*/ 462155 h 2169949"/>
                <a:gd name="connsiteX127" fmla="*/ 585568 w 1645921"/>
                <a:gd name="connsiteY127" fmla="*/ 412680 h 2169949"/>
                <a:gd name="connsiteX128" fmla="*/ 789920 w 1645921"/>
                <a:gd name="connsiteY128" fmla="*/ 135167 h 2169949"/>
                <a:gd name="connsiteX129" fmla="*/ 630156 w 1645921"/>
                <a:gd name="connsiteY129" fmla="*/ 377723 h 2169949"/>
                <a:gd name="connsiteX130" fmla="*/ 794395 w 1645921"/>
                <a:gd name="connsiteY130" fmla="*/ 380706 h 2169949"/>
                <a:gd name="connsiteX131" fmla="*/ 791411 w 1645921"/>
                <a:gd name="connsiteY131" fmla="*/ 135764 h 2169949"/>
                <a:gd name="connsiteX132" fmla="*/ 789920 w 1645921"/>
                <a:gd name="connsiteY132" fmla="*/ 135167 h 2169949"/>
                <a:gd name="connsiteX133" fmla="*/ 818262 w 1645921"/>
                <a:gd name="connsiteY133" fmla="*/ 127261 h 2169949"/>
                <a:gd name="connsiteX134" fmla="*/ 816622 w 1645921"/>
                <a:gd name="connsiteY134" fmla="*/ 127559 h 2169949"/>
                <a:gd name="connsiteX135" fmla="*/ 819456 w 1645921"/>
                <a:gd name="connsiteY135" fmla="*/ 381303 h 2169949"/>
                <a:gd name="connsiteX136" fmla="*/ 989513 w 1645921"/>
                <a:gd name="connsiteY136" fmla="*/ 384138 h 2169949"/>
                <a:gd name="connsiteX137" fmla="*/ 818262 w 1645921"/>
                <a:gd name="connsiteY137" fmla="*/ 127261 h 2169949"/>
                <a:gd name="connsiteX138" fmla="*/ 762323 w 1645921"/>
                <a:gd name="connsiteY138" fmla="*/ 118161 h 2169949"/>
                <a:gd name="connsiteX139" fmla="*/ 658647 w 1645921"/>
                <a:gd name="connsiteY139" fmla="*/ 118908 h 2169949"/>
                <a:gd name="connsiteX140" fmla="*/ 642089 w 1645921"/>
                <a:gd name="connsiteY140" fmla="*/ 120101 h 2169949"/>
                <a:gd name="connsiteX141" fmla="*/ 638807 w 1645921"/>
                <a:gd name="connsiteY141" fmla="*/ 135914 h 2169949"/>
                <a:gd name="connsiteX142" fmla="*/ 638658 w 1645921"/>
                <a:gd name="connsiteY142" fmla="*/ 136659 h 2169949"/>
                <a:gd name="connsiteX143" fmla="*/ 628812 w 1645921"/>
                <a:gd name="connsiteY143" fmla="*/ 232876 h 2169949"/>
                <a:gd name="connsiteX144" fmla="*/ 620310 w 1645921"/>
                <a:gd name="connsiteY144" fmla="*/ 316562 h 2169949"/>
                <a:gd name="connsiteX145" fmla="*/ 617028 w 1645921"/>
                <a:gd name="connsiteY145" fmla="*/ 350424 h 2169949"/>
                <a:gd name="connsiteX146" fmla="*/ 618371 w 1645921"/>
                <a:gd name="connsiteY146" fmla="*/ 350723 h 2169949"/>
                <a:gd name="connsiteX147" fmla="*/ 771720 w 1645921"/>
                <a:gd name="connsiteY147" fmla="*/ 118161 h 2169949"/>
                <a:gd name="connsiteX148" fmla="*/ 762323 w 1645921"/>
                <a:gd name="connsiteY148" fmla="*/ 118161 h 2169949"/>
                <a:gd name="connsiteX149" fmla="*/ 954457 w 1645921"/>
                <a:gd name="connsiteY149" fmla="*/ 116819 h 2169949"/>
                <a:gd name="connsiteX150" fmla="*/ 886733 w 1645921"/>
                <a:gd name="connsiteY150" fmla="*/ 117416 h 2169949"/>
                <a:gd name="connsiteX151" fmla="*/ 841384 w 1645921"/>
                <a:gd name="connsiteY151" fmla="*/ 117416 h 2169949"/>
                <a:gd name="connsiteX152" fmla="*/ 993392 w 1645921"/>
                <a:gd name="connsiteY152" fmla="*/ 345800 h 2169949"/>
                <a:gd name="connsiteX153" fmla="*/ 994585 w 1645921"/>
                <a:gd name="connsiteY153" fmla="*/ 345352 h 2169949"/>
                <a:gd name="connsiteX154" fmla="*/ 989513 w 1645921"/>
                <a:gd name="connsiteY154" fmla="*/ 308208 h 2169949"/>
                <a:gd name="connsiteX155" fmla="*/ 961767 w 1645921"/>
                <a:gd name="connsiteY155" fmla="*/ 123233 h 2169949"/>
                <a:gd name="connsiteX156" fmla="*/ 954457 w 1645921"/>
                <a:gd name="connsiteY156" fmla="*/ 116819 h 2169949"/>
                <a:gd name="connsiteX157" fmla="*/ 686185 w 1645921"/>
                <a:gd name="connsiteY157" fmla="*/ 0 h 2169949"/>
                <a:gd name="connsiteX158" fmla="*/ 934104 w 1645921"/>
                <a:gd name="connsiteY158" fmla="*/ 0 h 2169949"/>
                <a:gd name="connsiteX159" fmla="*/ 970742 w 1645921"/>
                <a:gd name="connsiteY159" fmla="*/ 36638 h 2169949"/>
                <a:gd name="connsiteX160" fmla="*/ 961098 w 1645921"/>
                <a:gd name="connsiteY160" fmla="*/ 59922 h 2169949"/>
                <a:gd name="connsiteX161" fmla="*/ 1051055 w 1645921"/>
                <a:gd name="connsiteY161" fmla="*/ 59922 h 2169949"/>
                <a:gd name="connsiteX162" fmla="*/ 1073915 w 1645921"/>
                <a:gd name="connsiteY162" fmla="*/ 82782 h 2169949"/>
                <a:gd name="connsiteX163" fmla="*/ 1073914 w 1645921"/>
                <a:gd name="connsiteY163" fmla="*/ 82782 h 2169949"/>
                <a:gd name="connsiteX164" fmla="*/ 1051054 w 1645921"/>
                <a:gd name="connsiteY164" fmla="*/ 105642 h 2169949"/>
                <a:gd name="connsiteX165" fmla="*/ 984543 w 1645921"/>
                <a:gd name="connsiteY165" fmla="*/ 105642 h 2169949"/>
                <a:gd name="connsiteX166" fmla="*/ 1025912 w 1645921"/>
                <a:gd name="connsiteY166" fmla="*/ 382944 h 2169949"/>
                <a:gd name="connsiteX167" fmla="*/ 1029492 w 1645921"/>
                <a:gd name="connsiteY167" fmla="*/ 382348 h 2169949"/>
                <a:gd name="connsiteX168" fmla="*/ 1029641 w 1645921"/>
                <a:gd name="connsiteY168" fmla="*/ 383839 h 2169949"/>
                <a:gd name="connsiteX169" fmla="*/ 1029470 w 1645921"/>
                <a:gd name="connsiteY169" fmla="*/ 385248 h 2169949"/>
                <a:gd name="connsiteX170" fmla="*/ 1157032 w 1645921"/>
                <a:gd name="connsiteY170" fmla="*/ 385248 h 2169949"/>
                <a:gd name="connsiteX171" fmla="*/ 1157032 w 1645921"/>
                <a:gd name="connsiteY171" fmla="*/ 310832 h 2169949"/>
                <a:gd name="connsiteX172" fmla="*/ 1126536 w 1645921"/>
                <a:gd name="connsiteY172" fmla="*/ 310832 h 2169949"/>
                <a:gd name="connsiteX173" fmla="*/ 1117392 w 1645921"/>
                <a:gd name="connsiteY173" fmla="*/ 301688 h 2169949"/>
                <a:gd name="connsiteX174" fmla="*/ 1126536 w 1645921"/>
                <a:gd name="connsiteY174" fmla="*/ 292544 h 2169949"/>
                <a:gd name="connsiteX175" fmla="*/ 1157032 w 1645921"/>
                <a:gd name="connsiteY175" fmla="*/ 292544 h 2169949"/>
                <a:gd name="connsiteX176" fmla="*/ 1157032 w 1645921"/>
                <a:gd name="connsiteY176" fmla="*/ 282034 h 2169949"/>
                <a:gd name="connsiteX177" fmla="*/ 1126536 w 1645921"/>
                <a:gd name="connsiteY177" fmla="*/ 282034 h 2169949"/>
                <a:gd name="connsiteX178" fmla="*/ 1117392 w 1645921"/>
                <a:gd name="connsiteY178" fmla="*/ 272890 h 2169949"/>
                <a:gd name="connsiteX179" fmla="*/ 1126536 w 1645921"/>
                <a:gd name="connsiteY179" fmla="*/ 263746 h 2169949"/>
                <a:gd name="connsiteX180" fmla="*/ 1157032 w 1645921"/>
                <a:gd name="connsiteY180" fmla="*/ 263746 h 2169949"/>
                <a:gd name="connsiteX181" fmla="*/ 1157032 w 1645921"/>
                <a:gd name="connsiteY181" fmla="*/ 253236 h 2169949"/>
                <a:gd name="connsiteX182" fmla="*/ 1126536 w 1645921"/>
                <a:gd name="connsiteY182" fmla="*/ 253236 h 2169949"/>
                <a:gd name="connsiteX183" fmla="*/ 1117392 w 1645921"/>
                <a:gd name="connsiteY183" fmla="*/ 244092 h 2169949"/>
                <a:gd name="connsiteX184" fmla="*/ 1126536 w 1645921"/>
                <a:gd name="connsiteY184" fmla="*/ 234948 h 2169949"/>
                <a:gd name="connsiteX185" fmla="*/ 1157032 w 1645921"/>
                <a:gd name="connsiteY185" fmla="*/ 234948 h 2169949"/>
                <a:gd name="connsiteX186" fmla="*/ 1157032 w 1645921"/>
                <a:gd name="connsiteY186" fmla="*/ 219866 h 2169949"/>
                <a:gd name="connsiteX187" fmla="*/ 1170748 w 1645921"/>
                <a:gd name="connsiteY187" fmla="*/ 206150 h 2169949"/>
                <a:gd name="connsiteX188" fmla="*/ 1184464 w 1645921"/>
                <a:gd name="connsiteY188" fmla="*/ 219866 h 2169949"/>
                <a:gd name="connsiteX189" fmla="*/ 1184464 w 1645921"/>
                <a:gd name="connsiteY189" fmla="*/ 234948 h 2169949"/>
                <a:gd name="connsiteX190" fmla="*/ 1210556 w 1645921"/>
                <a:gd name="connsiteY190" fmla="*/ 234948 h 2169949"/>
                <a:gd name="connsiteX191" fmla="*/ 1219700 w 1645921"/>
                <a:gd name="connsiteY191" fmla="*/ 244092 h 2169949"/>
                <a:gd name="connsiteX192" fmla="*/ 1210556 w 1645921"/>
                <a:gd name="connsiteY192" fmla="*/ 253236 h 2169949"/>
                <a:gd name="connsiteX193" fmla="*/ 1184464 w 1645921"/>
                <a:gd name="connsiteY193" fmla="*/ 253236 h 2169949"/>
                <a:gd name="connsiteX194" fmla="*/ 1184464 w 1645921"/>
                <a:gd name="connsiteY194" fmla="*/ 263746 h 2169949"/>
                <a:gd name="connsiteX195" fmla="*/ 1210556 w 1645921"/>
                <a:gd name="connsiteY195" fmla="*/ 263746 h 2169949"/>
                <a:gd name="connsiteX196" fmla="*/ 1219700 w 1645921"/>
                <a:gd name="connsiteY196" fmla="*/ 272890 h 2169949"/>
                <a:gd name="connsiteX197" fmla="*/ 1210556 w 1645921"/>
                <a:gd name="connsiteY197" fmla="*/ 282034 h 2169949"/>
                <a:gd name="connsiteX198" fmla="*/ 1184464 w 1645921"/>
                <a:gd name="connsiteY198" fmla="*/ 282034 h 2169949"/>
                <a:gd name="connsiteX199" fmla="*/ 1184464 w 1645921"/>
                <a:gd name="connsiteY199" fmla="*/ 292544 h 2169949"/>
                <a:gd name="connsiteX200" fmla="*/ 1210556 w 1645921"/>
                <a:gd name="connsiteY200" fmla="*/ 292544 h 2169949"/>
                <a:gd name="connsiteX201" fmla="*/ 1219700 w 1645921"/>
                <a:gd name="connsiteY201" fmla="*/ 301688 h 2169949"/>
                <a:gd name="connsiteX202" fmla="*/ 1210556 w 1645921"/>
                <a:gd name="connsiteY202" fmla="*/ 310832 h 2169949"/>
                <a:gd name="connsiteX203" fmla="*/ 1184464 w 1645921"/>
                <a:gd name="connsiteY203" fmla="*/ 310832 h 2169949"/>
                <a:gd name="connsiteX204" fmla="*/ 1184464 w 1645921"/>
                <a:gd name="connsiteY204" fmla="*/ 385248 h 2169949"/>
                <a:gd name="connsiteX205" fmla="*/ 1315794 w 1645921"/>
                <a:gd name="connsiteY205" fmla="*/ 385248 h 2169949"/>
                <a:gd name="connsiteX206" fmla="*/ 1315794 w 1645921"/>
                <a:gd name="connsiteY206" fmla="*/ 310832 h 2169949"/>
                <a:gd name="connsiteX207" fmla="*/ 1286537 w 1645921"/>
                <a:gd name="connsiteY207" fmla="*/ 310832 h 2169949"/>
                <a:gd name="connsiteX208" fmla="*/ 1277393 w 1645921"/>
                <a:gd name="connsiteY208" fmla="*/ 301688 h 2169949"/>
                <a:gd name="connsiteX209" fmla="*/ 1286537 w 1645921"/>
                <a:gd name="connsiteY209" fmla="*/ 292544 h 2169949"/>
                <a:gd name="connsiteX210" fmla="*/ 1315794 w 1645921"/>
                <a:gd name="connsiteY210" fmla="*/ 292544 h 2169949"/>
                <a:gd name="connsiteX211" fmla="*/ 1315794 w 1645921"/>
                <a:gd name="connsiteY211" fmla="*/ 282034 h 2169949"/>
                <a:gd name="connsiteX212" fmla="*/ 1286537 w 1645921"/>
                <a:gd name="connsiteY212" fmla="*/ 282034 h 2169949"/>
                <a:gd name="connsiteX213" fmla="*/ 1277393 w 1645921"/>
                <a:gd name="connsiteY213" fmla="*/ 272890 h 2169949"/>
                <a:gd name="connsiteX214" fmla="*/ 1286537 w 1645921"/>
                <a:gd name="connsiteY214" fmla="*/ 263746 h 2169949"/>
                <a:gd name="connsiteX215" fmla="*/ 1315794 w 1645921"/>
                <a:gd name="connsiteY215" fmla="*/ 263746 h 2169949"/>
                <a:gd name="connsiteX216" fmla="*/ 1315794 w 1645921"/>
                <a:gd name="connsiteY216" fmla="*/ 253236 h 2169949"/>
                <a:gd name="connsiteX217" fmla="*/ 1286537 w 1645921"/>
                <a:gd name="connsiteY217" fmla="*/ 253236 h 2169949"/>
                <a:gd name="connsiteX218" fmla="*/ 1277393 w 1645921"/>
                <a:gd name="connsiteY218" fmla="*/ 244092 h 2169949"/>
                <a:gd name="connsiteX219" fmla="*/ 1286537 w 1645921"/>
                <a:gd name="connsiteY219" fmla="*/ 234948 h 2169949"/>
                <a:gd name="connsiteX220" fmla="*/ 1315794 w 1645921"/>
                <a:gd name="connsiteY220" fmla="*/ 234948 h 2169949"/>
                <a:gd name="connsiteX221" fmla="*/ 1315794 w 1645921"/>
                <a:gd name="connsiteY221" fmla="*/ 219866 h 2169949"/>
                <a:gd name="connsiteX222" fmla="*/ 1329510 w 1645921"/>
                <a:gd name="connsiteY222" fmla="*/ 206150 h 2169949"/>
                <a:gd name="connsiteX223" fmla="*/ 1343226 w 1645921"/>
                <a:gd name="connsiteY223" fmla="*/ 219866 h 2169949"/>
                <a:gd name="connsiteX224" fmla="*/ 1343226 w 1645921"/>
                <a:gd name="connsiteY224" fmla="*/ 234948 h 2169949"/>
                <a:gd name="connsiteX225" fmla="*/ 1370557 w 1645921"/>
                <a:gd name="connsiteY225" fmla="*/ 234948 h 2169949"/>
                <a:gd name="connsiteX226" fmla="*/ 1379701 w 1645921"/>
                <a:gd name="connsiteY226" fmla="*/ 244092 h 2169949"/>
                <a:gd name="connsiteX227" fmla="*/ 1370557 w 1645921"/>
                <a:gd name="connsiteY227" fmla="*/ 253236 h 2169949"/>
                <a:gd name="connsiteX228" fmla="*/ 1343226 w 1645921"/>
                <a:gd name="connsiteY228" fmla="*/ 253236 h 2169949"/>
                <a:gd name="connsiteX229" fmla="*/ 1343226 w 1645921"/>
                <a:gd name="connsiteY229" fmla="*/ 263746 h 2169949"/>
                <a:gd name="connsiteX230" fmla="*/ 1370557 w 1645921"/>
                <a:gd name="connsiteY230" fmla="*/ 263746 h 2169949"/>
                <a:gd name="connsiteX231" fmla="*/ 1379701 w 1645921"/>
                <a:gd name="connsiteY231" fmla="*/ 272890 h 2169949"/>
                <a:gd name="connsiteX232" fmla="*/ 1370557 w 1645921"/>
                <a:gd name="connsiteY232" fmla="*/ 282034 h 2169949"/>
                <a:gd name="connsiteX233" fmla="*/ 1343226 w 1645921"/>
                <a:gd name="connsiteY233" fmla="*/ 282034 h 2169949"/>
                <a:gd name="connsiteX234" fmla="*/ 1343226 w 1645921"/>
                <a:gd name="connsiteY234" fmla="*/ 292544 h 2169949"/>
                <a:gd name="connsiteX235" fmla="*/ 1370557 w 1645921"/>
                <a:gd name="connsiteY235" fmla="*/ 292544 h 2169949"/>
                <a:gd name="connsiteX236" fmla="*/ 1379701 w 1645921"/>
                <a:gd name="connsiteY236" fmla="*/ 301688 h 2169949"/>
                <a:gd name="connsiteX237" fmla="*/ 1370557 w 1645921"/>
                <a:gd name="connsiteY237" fmla="*/ 310832 h 2169949"/>
                <a:gd name="connsiteX238" fmla="*/ 1343226 w 1645921"/>
                <a:gd name="connsiteY238" fmla="*/ 310832 h 2169949"/>
                <a:gd name="connsiteX239" fmla="*/ 1343226 w 1645921"/>
                <a:gd name="connsiteY239" fmla="*/ 385248 h 2169949"/>
                <a:gd name="connsiteX240" fmla="*/ 1497488 w 1645921"/>
                <a:gd name="connsiteY240" fmla="*/ 385248 h 2169949"/>
                <a:gd name="connsiteX241" fmla="*/ 1505347 w 1645921"/>
                <a:gd name="connsiteY241" fmla="*/ 388503 h 2169949"/>
                <a:gd name="connsiteX242" fmla="*/ 1505405 w 1645921"/>
                <a:gd name="connsiteY242" fmla="*/ 388454 h 2169949"/>
                <a:gd name="connsiteX243" fmla="*/ 1524728 w 1645921"/>
                <a:gd name="connsiteY243" fmla="*/ 390145 h 2169949"/>
                <a:gd name="connsiteX244" fmla="*/ 1523038 w 1645921"/>
                <a:gd name="connsiteY244" fmla="*/ 409469 h 2169949"/>
                <a:gd name="connsiteX245" fmla="*/ 1085083 w 1645921"/>
                <a:gd name="connsiteY245" fmla="*/ 776956 h 2169949"/>
                <a:gd name="connsiteX246" fmla="*/ 1087573 w 1645921"/>
                <a:gd name="connsiteY246" fmla="*/ 789880 h 2169949"/>
                <a:gd name="connsiteX247" fmla="*/ 1112255 w 1645921"/>
                <a:gd name="connsiteY247" fmla="*/ 956306 h 2169949"/>
                <a:gd name="connsiteX248" fmla="*/ 1133490 w 1645921"/>
                <a:gd name="connsiteY248" fmla="*/ 1096779 h 2169949"/>
                <a:gd name="connsiteX249" fmla="*/ 1146738 w 1645921"/>
                <a:gd name="connsiteY249" fmla="*/ 1185346 h 2169949"/>
                <a:gd name="connsiteX250" fmla="*/ 1147283 w 1645921"/>
                <a:gd name="connsiteY250" fmla="*/ 1189702 h 2169949"/>
                <a:gd name="connsiteX251" fmla="*/ 1153816 w 1645921"/>
                <a:gd name="connsiteY251" fmla="*/ 1215292 h 2169949"/>
                <a:gd name="connsiteX252" fmla="*/ 1156176 w 1645921"/>
                <a:gd name="connsiteY252" fmla="*/ 1249956 h 2169949"/>
                <a:gd name="connsiteX253" fmla="*/ 1190114 w 1645921"/>
                <a:gd name="connsiteY253" fmla="*/ 1475367 h 2169949"/>
                <a:gd name="connsiteX254" fmla="*/ 1217701 w 1645921"/>
                <a:gd name="connsiteY254" fmla="*/ 1659579 h 2169949"/>
                <a:gd name="connsiteX255" fmla="*/ 1221875 w 1645921"/>
                <a:gd name="connsiteY255" fmla="*/ 1665931 h 2169949"/>
                <a:gd name="connsiteX256" fmla="*/ 1224235 w 1645921"/>
                <a:gd name="connsiteY256" fmla="*/ 1671920 h 2169949"/>
                <a:gd name="connsiteX257" fmla="*/ 1235668 w 1645921"/>
                <a:gd name="connsiteY257" fmla="*/ 1781903 h 2169949"/>
                <a:gd name="connsiteX258" fmla="*/ 1258718 w 1645921"/>
                <a:gd name="connsiteY258" fmla="*/ 1935625 h 2169949"/>
                <a:gd name="connsiteX259" fmla="*/ 1281222 w 1645921"/>
                <a:gd name="connsiteY259" fmla="*/ 2087713 h 2169949"/>
                <a:gd name="connsiteX260" fmla="*/ 1286826 w 1645921"/>
                <a:gd name="connsiteY260" fmla="*/ 2124229 h 2169949"/>
                <a:gd name="connsiteX261" fmla="*/ 1623061 w 1645921"/>
                <a:gd name="connsiteY261" fmla="*/ 2124229 h 2169949"/>
                <a:gd name="connsiteX262" fmla="*/ 1636122 w 1645921"/>
                <a:gd name="connsiteY262" fmla="*/ 2129640 h 2169949"/>
                <a:gd name="connsiteX263" fmla="*/ 1640572 w 1645921"/>
                <a:gd name="connsiteY263" fmla="*/ 2129637 h 2169949"/>
                <a:gd name="connsiteX264" fmla="*/ 1640572 w 1645921"/>
                <a:gd name="connsiteY264" fmla="*/ 2134176 h 2169949"/>
                <a:gd name="connsiteX265" fmla="*/ 1645921 w 1645921"/>
                <a:gd name="connsiteY265" fmla="*/ 2147089 h 2169949"/>
                <a:gd name="connsiteX266" fmla="*/ 1645920 w 1645921"/>
                <a:gd name="connsiteY266" fmla="*/ 2147089 h 2169949"/>
                <a:gd name="connsiteX267" fmla="*/ 1640572 w 1645921"/>
                <a:gd name="connsiteY267" fmla="*/ 2160000 h 2169949"/>
                <a:gd name="connsiteX268" fmla="*/ 1640572 w 1645921"/>
                <a:gd name="connsiteY268" fmla="*/ 2166683 h 2169949"/>
                <a:gd name="connsiteX269" fmla="*/ 1630945 w 1645921"/>
                <a:gd name="connsiteY269" fmla="*/ 2166683 h 2169949"/>
                <a:gd name="connsiteX270" fmla="*/ 1623060 w 1645921"/>
                <a:gd name="connsiteY270" fmla="*/ 2169949 h 2169949"/>
                <a:gd name="connsiteX271" fmla="*/ 22860 w 1645921"/>
                <a:gd name="connsiteY271" fmla="*/ 2169948 h 2169949"/>
                <a:gd name="connsiteX272" fmla="*/ 14978 w 1645921"/>
                <a:gd name="connsiteY272" fmla="*/ 2166683 h 2169949"/>
                <a:gd name="connsiteX273" fmla="*/ 5349 w 1645921"/>
                <a:gd name="connsiteY273" fmla="*/ 2166683 h 2169949"/>
                <a:gd name="connsiteX274" fmla="*/ 5349 w 1645921"/>
                <a:gd name="connsiteY274" fmla="*/ 2160002 h 2169949"/>
                <a:gd name="connsiteX275" fmla="*/ 0 w 1645921"/>
                <a:gd name="connsiteY275" fmla="*/ 2147089 h 2169949"/>
                <a:gd name="connsiteX276" fmla="*/ 6696 w 1645921"/>
                <a:gd name="connsiteY276" fmla="*/ 2130925 h 2169949"/>
                <a:gd name="connsiteX277" fmla="*/ 22860 w 1645921"/>
                <a:gd name="connsiteY277" fmla="*/ 2124229 h 2169949"/>
                <a:gd name="connsiteX278" fmla="*/ 410941 w 1645921"/>
                <a:gd name="connsiteY278" fmla="*/ 2124229 h 2169949"/>
                <a:gd name="connsiteX279" fmla="*/ 415334 w 1645921"/>
                <a:gd name="connsiteY279" fmla="*/ 2082631 h 2169949"/>
                <a:gd name="connsiteX280" fmla="*/ 427676 w 1645921"/>
                <a:gd name="connsiteY280" fmla="*/ 1961033 h 2169949"/>
                <a:gd name="connsiteX281" fmla="*/ 437295 w 1645921"/>
                <a:gd name="connsiteY281" fmla="*/ 1862847 h 2169949"/>
                <a:gd name="connsiteX282" fmla="*/ 449455 w 1645921"/>
                <a:gd name="connsiteY282" fmla="*/ 1745786 h 2169949"/>
                <a:gd name="connsiteX283" fmla="*/ 453447 w 1645921"/>
                <a:gd name="connsiteY283" fmla="*/ 1706221 h 2169949"/>
                <a:gd name="connsiteX284" fmla="*/ 444554 w 1645921"/>
                <a:gd name="connsiteY284" fmla="*/ 1691158 h 2169949"/>
                <a:gd name="connsiteX285" fmla="*/ 458348 w 1645921"/>
                <a:gd name="connsiteY285" fmla="*/ 1653227 h 2169949"/>
                <a:gd name="connsiteX286" fmla="*/ 475045 w 1645921"/>
                <a:gd name="connsiteY286" fmla="*/ 1492971 h 2169949"/>
                <a:gd name="connsiteX287" fmla="*/ 488112 w 1645921"/>
                <a:gd name="connsiteY287" fmla="*/ 1357761 h 2169949"/>
                <a:gd name="connsiteX288" fmla="*/ 501179 w 1645921"/>
                <a:gd name="connsiteY288" fmla="*/ 1231626 h 2169949"/>
                <a:gd name="connsiteX289" fmla="*/ 490834 w 1645921"/>
                <a:gd name="connsiteY289" fmla="*/ 1215473 h 2169949"/>
                <a:gd name="connsiteX290" fmla="*/ 505898 w 1645921"/>
                <a:gd name="connsiteY290" fmla="*/ 1182805 h 2169949"/>
                <a:gd name="connsiteX291" fmla="*/ 518239 w 1645921"/>
                <a:gd name="connsiteY291" fmla="*/ 1063022 h 2169949"/>
                <a:gd name="connsiteX292" fmla="*/ 527858 w 1645921"/>
                <a:gd name="connsiteY292" fmla="*/ 966651 h 2169949"/>
                <a:gd name="connsiteX293" fmla="*/ 540018 w 1645921"/>
                <a:gd name="connsiteY293" fmla="*/ 847775 h 2169949"/>
                <a:gd name="connsiteX294" fmla="*/ 548341 w 1645921"/>
                <a:gd name="connsiteY294" fmla="*/ 764399 h 2169949"/>
                <a:gd name="connsiteX295" fmla="*/ 132037 w 1645921"/>
                <a:gd name="connsiteY295" fmla="*/ 415079 h 2169949"/>
                <a:gd name="connsiteX296" fmla="*/ 129621 w 1645921"/>
                <a:gd name="connsiteY296" fmla="*/ 410438 h 2169949"/>
                <a:gd name="connsiteX297" fmla="*/ 125334 w 1645921"/>
                <a:gd name="connsiteY297" fmla="*/ 408662 h 2169949"/>
                <a:gd name="connsiteX298" fmla="*/ 121316 w 1645921"/>
                <a:gd name="connsiteY298" fmla="*/ 398964 h 2169949"/>
                <a:gd name="connsiteX299" fmla="*/ 135032 w 1645921"/>
                <a:gd name="connsiteY299" fmla="*/ 385248 h 2169949"/>
                <a:gd name="connsiteX300" fmla="*/ 301963 w 1645921"/>
                <a:gd name="connsiteY300" fmla="*/ 385248 h 2169949"/>
                <a:gd name="connsiteX301" fmla="*/ 301963 w 1645921"/>
                <a:gd name="connsiteY301" fmla="*/ 319242 h 2169949"/>
                <a:gd name="connsiteX302" fmla="*/ 274367 w 1645921"/>
                <a:gd name="connsiteY302" fmla="*/ 319242 h 2169949"/>
                <a:gd name="connsiteX303" fmla="*/ 265223 w 1645921"/>
                <a:gd name="connsiteY303" fmla="*/ 310098 h 2169949"/>
                <a:gd name="connsiteX304" fmla="*/ 274367 w 1645921"/>
                <a:gd name="connsiteY304" fmla="*/ 300954 h 2169949"/>
                <a:gd name="connsiteX305" fmla="*/ 301963 w 1645921"/>
                <a:gd name="connsiteY305" fmla="*/ 300954 h 2169949"/>
                <a:gd name="connsiteX306" fmla="*/ 301963 w 1645921"/>
                <a:gd name="connsiteY306" fmla="*/ 290444 h 2169949"/>
                <a:gd name="connsiteX307" fmla="*/ 274367 w 1645921"/>
                <a:gd name="connsiteY307" fmla="*/ 290444 h 2169949"/>
                <a:gd name="connsiteX308" fmla="*/ 265223 w 1645921"/>
                <a:gd name="connsiteY308" fmla="*/ 281300 h 2169949"/>
                <a:gd name="connsiteX309" fmla="*/ 274367 w 1645921"/>
                <a:gd name="connsiteY309" fmla="*/ 272156 h 2169949"/>
                <a:gd name="connsiteX310" fmla="*/ 301963 w 1645921"/>
                <a:gd name="connsiteY310" fmla="*/ 272156 h 2169949"/>
                <a:gd name="connsiteX311" fmla="*/ 301963 w 1645921"/>
                <a:gd name="connsiteY311" fmla="*/ 261646 h 2169949"/>
                <a:gd name="connsiteX312" fmla="*/ 274367 w 1645921"/>
                <a:gd name="connsiteY312" fmla="*/ 261646 h 2169949"/>
                <a:gd name="connsiteX313" fmla="*/ 265223 w 1645921"/>
                <a:gd name="connsiteY313" fmla="*/ 252502 h 2169949"/>
                <a:gd name="connsiteX314" fmla="*/ 274367 w 1645921"/>
                <a:gd name="connsiteY314" fmla="*/ 243358 h 2169949"/>
                <a:gd name="connsiteX315" fmla="*/ 301963 w 1645921"/>
                <a:gd name="connsiteY315" fmla="*/ 243358 h 2169949"/>
                <a:gd name="connsiteX316" fmla="*/ 301963 w 1645921"/>
                <a:gd name="connsiteY316" fmla="*/ 219866 h 2169949"/>
                <a:gd name="connsiteX317" fmla="*/ 315679 w 1645921"/>
                <a:gd name="connsiteY317" fmla="*/ 206150 h 2169949"/>
                <a:gd name="connsiteX318" fmla="*/ 329395 w 1645921"/>
                <a:gd name="connsiteY318" fmla="*/ 219866 h 2169949"/>
                <a:gd name="connsiteX319" fmla="*/ 329395 w 1645921"/>
                <a:gd name="connsiteY319" fmla="*/ 243358 h 2169949"/>
                <a:gd name="connsiteX320" fmla="*/ 358387 w 1645921"/>
                <a:gd name="connsiteY320" fmla="*/ 243358 h 2169949"/>
                <a:gd name="connsiteX321" fmla="*/ 367531 w 1645921"/>
                <a:gd name="connsiteY321" fmla="*/ 252502 h 2169949"/>
                <a:gd name="connsiteX322" fmla="*/ 358387 w 1645921"/>
                <a:gd name="connsiteY322" fmla="*/ 261646 h 2169949"/>
                <a:gd name="connsiteX323" fmla="*/ 329395 w 1645921"/>
                <a:gd name="connsiteY323" fmla="*/ 261646 h 2169949"/>
                <a:gd name="connsiteX324" fmla="*/ 329395 w 1645921"/>
                <a:gd name="connsiteY324" fmla="*/ 272156 h 2169949"/>
                <a:gd name="connsiteX325" fmla="*/ 358387 w 1645921"/>
                <a:gd name="connsiteY325" fmla="*/ 272156 h 2169949"/>
                <a:gd name="connsiteX326" fmla="*/ 367531 w 1645921"/>
                <a:gd name="connsiteY326" fmla="*/ 281300 h 2169949"/>
                <a:gd name="connsiteX327" fmla="*/ 358387 w 1645921"/>
                <a:gd name="connsiteY327" fmla="*/ 290444 h 2169949"/>
                <a:gd name="connsiteX328" fmla="*/ 329395 w 1645921"/>
                <a:gd name="connsiteY328" fmla="*/ 290444 h 2169949"/>
                <a:gd name="connsiteX329" fmla="*/ 329395 w 1645921"/>
                <a:gd name="connsiteY329" fmla="*/ 300954 h 2169949"/>
                <a:gd name="connsiteX330" fmla="*/ 358387 w 1645921"/>
                <a:gd name="connsiteY330" fmla="*/ 300954 h 2169949"/>
                <a:gd name="connsiteX331" fmla="*/ 367531 w 1645921"/>
                <a:gd name="connsiteY331" fmla="*/ 310098 h 2169949"/>
                <a:gd name="connsiteX332" fmla="*/ 358387 w 1645921"/>
                <a:gd name="connsiteY332" fmla="*/ 319242 h 2169949"/>
                <a:gd name="connsiteX333" fmla="*/ 329395 w 1645921"/>
                <a:gd name="connsiteY333" fmla="*/ 319242 h 2169949"/>
                <a:gd name="connsiteX334" fmla="*/ 329395 w 1645921"/>
                <a:gd name="connsiteY334" fmla="*/ 385248 h 2169949"/>
                <a:gd name="connsiteX335" fmla="*/ 447531 w 1645921"/>
                <a:gd name="connsiteY335" fmla="*/ 385248 h 2169949"/>
                <a:gd name="connsiteX336" fmla="*/ 447531 w 1645921"/>
                <a:gd name="connsiteY336" fmla="*/ 315782 h 2169949"/>
                <a:gd name="connsiteX337" fmla="*/ 417009 w 1645921"/>
                <a:gd name="connsiteY337" fmla="*/ 315782 h 2169949"/>
                <a:gd name="connsiteX338" fmla="*/ 407865 w 1645921"/>
                <a:gd name="connsiteY338" fmla="*/ 306638 h 2169949"/>
                <a:gd name="connsiteX339" fmla="*/ 417009 w 1645921"/>
                <a:gd name="connsiteY339" fmla="*/ 297494 h 2169949"/>
                <a:gd name="connsiteX340" fmla="*/ 447531 w 1645921"/>
                <a:gd name="connsiteY340" fmla="*/ 297494 h 2169949"/>
                <a:gd name="connsiteX341" fmla="*/ 447531 w 1645921"/>
                <a:gd name="connsiteY341" fmla="*/ 286984 h 2169949"/>
                <a:gd name="connsiteX342" fmla="*/ 417009 w 1645921"/>
                <a:gd name="connsiteY342" fmla="*/ 286984 h 2169949"/>
                <a:gd name="connsiteX343" fmla="*/ 407865 w 1645921"/>
                <a:gd name="connsiteY343" fmla="*/ 277840 h 2169949"/>
                <a:gd name="connsiteX344" fmla="*/ 417009 w 1645921"/>
                <a:gd name="connsiteY344" fmla="*/ 268696 h 2169949"/>
                <a:gd name="connsiteX345" fmla="*/ 447531 w 1645921"/>
                <a:gd name="connsiteY345" fmla="*/ 268696 h 2169949"/>
                <a:gd name="connsiteX346" fmla="*/ 447531 w 1645921"/>
                <a:gd name="connsiteY346" fmla="*/ 258186 h 2169949"/>
                <a:gd name="connsiteX347" fmla="*/ 417009 w 1645921"/>
                <a:gd name="connsiteY347" fmla="*/ 258186 h 2169949"/>
                <a:gd name="connsiteX348" fmla="*/ 407865 w 1645921"/>
                <a:gd name="connsiteY348" fmla="*/ 249042 h 2169949"/>
                <a:gd name="connsiteX349" fmla="*/ 417009 w 1645921"/>
                <a:gd name="connsiteY349" fmla="*/ 239898 h 2169949"/>
                <a:gd name="connsiteX350" fmla="*/ 447531 w 1645921"/>
                <a:gd name="connsiteY350" fmla="*/ 239898 h 2169949"/>
                <a:gd name="connsiteX351" fmla="*/ 447531 w 1645921"/>
                <a:gd name="connsiteY351" fmla="*/ 219866 h 2169949"/>
                <a:gd name="connsiteX352" fmla="*/ 461247 w 1645921"/>
                <a:gd name="connsiteY352" fmla="*/ 206150 h 2169949"/>
                <a:gd name="connsiteX353" fmla="*/ 474963 w 1645921"/>
                <a:gd name="connsiteY353" fmla="*/ 219866 h 2169949"/>
                <a:gd name="connsiteX354" fmla="*/ 474963 w 1645921"/>
                <a:gd name="connsiteY354" fmla="*/ 239898 h 2169949"/>
                <a:gd name="connsiteX355" fmla="*/ 501029 w 1645921"/>
                <a:gd name="connsiteY355" fmla="*/ 239898 h 2169949"/>
                <a:gd name="connsiteX356" fmla="*/ 510173 w 1645921"/>
                <a:gd name="connsiteY356" fmla="*/ 249042 h 2169949"/>
                <a:gd name="connsiteX357" fmla="*/ 501029 w 1645921"/>
                <a:gd name="connsiteY357" fmla="*/ 258186 h 2169949"/>
                <a:gd name="connsiteX358" fmla="*/ 474963 w 1645921"/>
                <a:gd name="connsiteY358" fmla="*/ 258186 h 2169949"/>
                <a:gd name="connsiteX359" fmla="*/ 474963 w 1645921"/>
                <a:gd name="connsiteY359" fmla="*/ 268696 h 2169949"/>
                <a:gd name="connsiteX360" fmla="*/ 501029 w 1645921"/>
                <a:gd name="connsiteY360" fmla="*/ 268696 h 2169949"/>
                <a:gd name="connsiteX361" fmla="*/ 510173 w 1645921"/>
                <a:gd name="connsiteY361" fmla="*/ 277840 h 2169949"/>
                <a:gd name="connsiteX362" fmla="*/ 501029 w 1645921"/>
                <a:gd name="connsiteY362" fmla="*/ 286984 h 2169949"/>
                <a:gd name="connsiteX363" fmla="*/ 474963 w 1645921"/>
                <a:gd name="connsiteY363" fmla="*/ 286984 h 2169949"/>
                <a:gd name="connsiteX364" fmla="*/ 474963 w 1645921"/>
                <a:gd name="connsiteY364" fmla="*/ 297494 h 2169949"/>
                <a:gd name="connsiteX365" fmla="*/ 501029 w 1645921"/>
                <a:gd name="connsiteY365" fmla="*/ 297494 h 2169949"/>
                <a:gd name="connsiteX366" fmla="*/ 510173 w 1645921"/>
                <a:gd name="connsiteY366" fmla="*/ 306638 h 2169949"/>
                <a:gd name="connsiteX367" fmla="*/ 501029 w 1645921"/>
                <a:gd name="connsiteY367" fmla="*/ 315782 h 2169949"/>
                <a:gd name="connsiteX368" fmla="*/ 474963 w 1645921"/>
                <a:gd name="connsiteY368" fmla="*/ 315782 h 2169949"/>
                <a:gd name="connsiteX369" fmla="*/ 474963 w 1645921"/>
                <a:gd name="connsiteY369" fmla="*/ 385248 h 2169949"/>
                <a:gd name="connsiteX370" fmla="*/ 588306 w 1645921"/>
                <a:gd name="connsiteY370" fmla="*/ 385248 h 2169949"/>
                <a:gd name="connsiteX371" fmla="*/ 588536 w 1645921"/>
                <a:gd name="connsiteY371" fmla="*/ 382944 h 2169949"/>
                <a:gd name="connsiteX372" fmla="*/ 598679 w 1645921"/>
                <a:gd name="connsiteY372" fmla="*/ 284490 h 2169949"/>
                <a:gd name="connsiteX373" fmla="*/ 606437 w 1645921"/>
                <a:gd name="connsiteY373" fmla="*/ 206025 h 2169949"/>
                <a:gd name="connsiteX374" fmla="*/ 616580 w 1645921"/>
                <a:gd name="connsiteY374" fmla="*/ 107571 h 2169949"/>
                <a:gd name="connsiteX375" fmla="*/ 616580 w 1645921"/>
                <a:gd name="connsiteY375" fmla="*/ 105641 h 2169949"/>
                <a:gd name="connsiteX376" fmla="*/ 569236 w 1645921"/>
                <a:gd name="connsiteY376" fmla="*/ 105641 h 2169949"/>
                <a:gd name="connsiteX377" fmla="*/ 553072 w 1645921"/>
                <a:gd name="connsiteY377" fmla="*/ 98945 h 2169949"/>
                <a:gd name="connsiteX378" fmla="*/ 546376 w 1645921"/>
                <a:gd name="connsiteY378" fmla="*/ 82781 h 2169949"/>
                <a:gd name="connsiteX379" fmla="*/ 553072 w 1645921"/>
                <a:gd name="connsiteY379" fmla="*/ 66617 h 2169949"/>
                <a:gd name="connsiteX380" fmla="*/ 569236 w 1645921"/>
                <a:gd name="connsiteY380" fmla="*/ 59922 h 2169949"/>
                <a:gd name="connsiteX381" fmla="*/ 659192 w 1645921"/>
                <a:gd name="connsiteY381" fmla="*/ 59922 h 2169949"/>
                <a:gd name="connsiteX382" fmla="*/ 649547 w 1645921"/>
                <a:gd name="connsiteY382" fmla="*/ 36638 h 2169949"/>
                <a:gd name="connsiteX383" fmla="*/ 686185 w 1645921"/>
                <a:gd name="connsiteY383" fmla="*/ 0 h 21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Lst>
              <a:rect l="l" t="t" r="r" b="b"/>
              <a:pathLst>
                <a:path w="1645921" h="2169949">
                  <a:moveTo>
                    <a:pt x="817516" y="1935988"/>
                  </a:moveTo>
                  <a:lnTo>
                    <a:pt x="513238" y="2124229"/>
                  </a:lnTo>
                  <a:lnTo>
                    <a:pt x="820226" y="2124229"/>
                  </a:lnTo>
                  <a:close/>
                  <a:moveTo>
                    <a:pt x="848006" y="1933084"/>
                  </a:moveTo>
                  <a:lnTo>
                    <a:pt x="851058" y="2124229"/>
                  </a:lnTo>
                  <a:lnTo>
                    <a:pt x="1165501" y="2124229"/>
                  </a:lnTo>
                  <a:close/>
                  <a:moveTo>
                    <a:pt x="483030" y="1713663"/>
                  </a:moveTo>
                  <a:lnTo>
                    <a:pt x="441567" y="2124229"/>
                  </a:lnTo>
                  <a:lnTo>
                    <a:pt x="456637" y="2124229"/>
                  </a:lnTo>
                  <a:lnTo>
                    <a:pt x="806082" y="1908038"/>
                  </a:lnTo>
                  <a:cubicBezTo>
                    <a:pt x="698096" y="1843065"/>
                    <a:pt x="591198" y="1778817"/>
                    <a:pt x="483030" y="1713663"/>
                  </a:cubicBezTo>
                  <a:close/>
                  <a:moveTo>
                    <a:pt x="1192837" y="1703681"/>
                  </a:moveTo>
                  <a:cubicBezTo>
                    <a:pt x="1082854" y="1771921"/>
                    <a:pt x="973779" y="1839254"/>
                    <a:pt x="863251" y="1907494"/>
                  </a:cubicBezTo>
                  <a:lnTo>
                    <a:pt x="1223376" y="2124229"/>
                  </a:lnTo>
                  <a:lnTo>
                    <a:pt x="1255703" y="2124229"/>
                  </a:lnTo>
                  <a:close/>
                  <a:moveTo>
                    <a:pt x="813705" y="1701321"/>
                  </a:moveTo>
                  <a:cubicBezTo>
                    <a:pt x="718422" y="1702229"/>
                    <a:pt x="624048" y="1703318"/>
                    <a:pt x="529673" y="1704407"/>
                  </a:cubicBezTo>
                  <a:cubicBezTo>
                    <a:pt x="529492" y="1705133"/>
                    <a:pt x="529310" y="1705859"/>
                    <a:pt x="529129" y="1706584"/>
                  </a:cubicBezTo>
                  <a:cubicBezTo>
                    <a:pt x="624411" y="1763935"/>
                    <a:pt x="719874" y="1821286"/>
                    <a:pt x="816608" y="1879544"/>
                  </a:cubicBezTo>
                  <a:cubicBezTo>
                    <a:pt x="815701" y="1819108"/>
                    <a:pt x="814794" y="1760668"/>
                    <a:pt x="813705" y="1701321"/>
                  </a:cubicBezTo>
                  <a:close/>
                  <a:moveTo>
                    <a:pt x="1143109" y="1697147"/>
                  </a:moveTo>
                  <a:cubicBezTo>
                    <a:pt x="1043471" y="1698236"/>
                    <a:pt x="944014" y="1699325"/>
                    <a:pt x="844376" y="1700595"/>
                  </a:cubicBezTo>
                  <a:cubicBezTo>
                    <a:pt x="845284" y="1762120"/>
                    <a:pt x="846191" y="1821467"/>
                    <a:pt x="847280" y="1882630"/>
                  </a:cubicBezTo>
                  <a:cubicBezTo>
                    <a:pt x="947281" y="1820742"/>
                    <a:pt x="1045467" y="1759943"/>
                    <a:pt x="1143835" y="1699143"/>
                  </a:cubicBezTo>
                  <a:cubicBezTo>
                    <a:pt x="1143653" y="1698417"/>
                    <a:pt x="1143290" y="1697873"/>
                    <a:pt x="1143109" y="1697147"/>
                  </a:cubicBezTo>
                  <a:close/>
                  <a:moveTo>
                    <a:pt x="840565" y="1456129"/>
                  </a:moveTo>
                  <a:cubicBezTo>
                    <a:pt x="841835" y="1528906"/>
                    <a:pt x="842924" y="1599506"/>
                    <a:pt x="844195" y="1670287"/>
                  </a:cubicBezTo>
                  <a:cubicBezTo>
                    <a:pt x="944922" y="1669016"/>
                    <a:pt x="1044923" y="1667927"/>
                    <a:pt x="1144923" y="1666838"/>
                  </a:cubicBezTo>
                  <a:cubicBezTo>
                    <a:pt x="1145105" y="1666294"/>
                    <a:pt x="1145286" y="1665749"/>
                    <a:pt x="1145649" y="1665205"/>
                  </a:cubicBezTo>
                  <a:cubicBezTo>
                    <a:pt x="1044378" y="1595876"/>
                    <a:pt x="942925" y="1526365"/>
                    <a:pt x="840565" y="1456129"/>
                  </a:cubicBezTo>
                  <a:close/>
                  <a:moveTo>
                    <a:pt x="810075" y="1455403"/>
                  </a:moveTo>
                  <a:cubicBezTo>
                    <a:pt x="712252" y="1528362"/>
                    <a:pt x="616062" y="1600413"/>
                    <a:pt x="517695" y="1674098"/>
                  </a:cubicBezTo>
                  <a:cubicBezTo>
                    <a:pt x="617877" y="1672827"/>
                    <a:pt x="715156" y="1671738"/>
                    <a:pt x="813342" y="1670650"/>
                  </a:cubicBezTo>
                  <a:cubicBezTo>
                    <a:pt x="812253" y="1598780"/>
                    <a:pt x="811164" y="1527999"/>
                    <a:pt x="810075" y="1455403"/>
                  </a:cubicBezTo>
                  <a:close/>
                  <a:moveTo>
                    <a:pt x="530580" y="1243604"/>
                  </a:moveTo>
                  <a:cubicBezTo>
                    <a:pt x="516606" y="1382081"/>
                    <a:pt x="502813" y="1518924"/>
                    <a:pt x="488656" y="1658308"/>
                  </a:cubicBezTo>
                  <a:cubicBezTo>
                    <a:pt x="593013" y="1580268"/>
                    <a:pt x="695010" y="1504042"/>
                    <a:pt x="797915" y="1426909"/>
                  </a:cubicBezTo>
                  <a:cubicBezTo>
                    <a:pt x="708440" y="1365565"/>
                    <a:pt x="620055" y="1304948"/>
                    <a:pt x="530580" y="1243604"/>
                  </a:cubicBezTo>
                  <a:close/>
                  <a:moveTo>
                    <a:pt x="836935" y="1223277"/>
                  </a:moveTo>
                  <a:cubicBezTo>
                    <a:pt x="837843" y="1280628"/>
                    <a:pt x="838750" y="1337071"/>
                    <a:pt x="839658" y="1395693"/>
                  </a:cubicBezTo>
                  <a:cubicBezTo>
                    <a:pt x="917154" y="1337797"/>
                    <a:pt x="993016" y="1280991"/>
                    <a:pt x="1070150" y="1223277"/>
                  </a:cubicBezTo>
                  <a:cubicBezTo>
                    <a:pt x="991202" y="1223277"/>
                    <a:pt x="914068" y="1223277"/>
                    <a:pt x="836935" y="1223277"/>
                  </a:cubicBezTo>
                  <a:close/>
                  <a:moveTo>
                    <a:pt x="553085" y="1223277"/>
                  </a:moveTo>
                  <a:cubicBezTo>
                    <a:pt x="639111" y="1282080"/>
                    <a:pt x="723323" y="1339975"/>
                    <a:pt x="809167" y="1398778"/>
                  </a:cubicBezTo>
                  <a:cubicBezTo>
                    <a:pt x="808260" y="1338886"/>
                    <a:pt x="807352" y="1280991"/>
                    <a:pt x="806445" y="1223277"/>
                  </a:cubicBezTo>
                  <a:cubicBezTo>
                    <a:pt x="722052" y="1223277"/>
                    <a:pt x="638567" y="1223277"/>
                    <a:pt x="553085" y="1223277"/>
                  </a:cubicBezTo>
                  <a:close/>
                  <a:moveTo>
                    <a:pt x="1121148" y="1222551"/>
                  </a:moveTo>
                  <a:cubicBezTo>
                    <a:pt x="1029859" y="1290973"/>
                    <a:pt x="940021" y="1358124"/>
                    <a:pt x="849095" y="1426001"/>
                  </a:cubicBezTo>
                  <a:cubicBezTo>
                    <a:pt x="961800" y="1503135"/>
                    <a:pt x="1073235" y="1579542"/>
                    <a:pt x="1185940" y="1656856"/>
                  </a:cubicBezTo>
                  <a:cubicBezTo>
                    <a:pt x="1164161" y="1511665"/>
                    <a:pt x="1142746" y="1367925"/>
                    <a:pt x="1121148" y="1222551"/>
                  </a:cubicBezTo>
                  <a:close/>
                  <a:moveTo>
                    <a:pt x="803178" y="1009119"/>
                  </a:moveTo>
                  <a:cubicBezTo>
                    <a:pt x="724956" y="1070463"/>
                    <a:pt x="648367" y="1130354"/>
                    <a:pt x="570690" y="1191335"/>
                  </a:cubicBezTo>
                  <a:cubicBezTo>
                    <a:pt x="650001" y="1191335"/>
                    <a:pt x="727315" y="1191335"/>
                    <a:pt x="805901" y="1191335"/>
                  </a:cubicBezTo>
                  <a:cubicBezTo>
                    <a:pt x="804993" y="1130899"/>
                    <a:pt x="804086" y="1070826"/>
                    <a:pt x="803178" y="1009119"/>
                  </a:cubicBezTo>
                  <a:close/>
                  <a:moveTo>
                    <a:pt x="833305" y="992422"/>
                  </a:moveTo>
                  <a:cubicBezTo>
                    <a:pt x="834394" y="1059936"/>
                    <a:pt x="835483" y="1125636"/>
                    <a:pt x="836572" y="1191154"/>
                  </a:cubicBezTo>
                  <a:cubicBezTo>
                    <a:pt x="920421" y="1191154"/>
                    <a:pt x="1003180" y="1191154"/>
                    <a:pt x="1087391" y="1191154"/>
                  </a:cubicBezTo>
                  <a:cubicBezTo>
                    <a:pt x="1002272" y="1124547"/>
                    <a:pt x="918424" y="1059029"/>
                    <a:pt x="833305" y="992422"/>
                  </a:cubicBezTo>
                  <a:close/>
                  <a:moveTo>
                    <a:pt x="1055404" y="817761"/>
                  </a:moveTo>
                  <a:cubicBezTo>
                    <a:pt x="1051910" y="816514"/>
                    <a:pt x="1047464" y="817648"/>
                    <a:pt x="1042745" y="821277"/>
                  </a:cubicBezTo>
                  <a:cubicBezTo>
                    <a:pt x="1023507" y="836341"/>
                    <a:pt x="1004269" y="851405"/>
                    <a:pt x="985031" y="866468"/>
                  </a:cubicBezTo>
                  <a:cubicBezTo>
                    <a:pt x="941473" y="900770"/>
                    <a:pt x="897916" y="934890"/>
                    <a:pt x="853269" y="969918"/>
                  </a:cubicBezTo>
                  <a:cubicBezTo>
                    <a:pt x="940384" y="1037976"/>
                    <a:pt x="1026411" y="1105309"/>
                    <a:pt x="1113707" y="1173549"/>
                  </a:cubicBezTo>
                  <a:cubicBezTo>
                    <a:pt x="1108625" y="1138521"/>
                    <a:pt x="1103907" y="1105490"/>
                    <a:pt x="1099007" y="1072459"/>
                  </a:cubicBezTo>
                  <a:cubicBezTo>
                    <a:pt x="1092654" y="1029628"/>
                    <a:pt x="1086121" y="986615"/>
                    <a:pt x="1079587" y="943783"/>
                  </a:cubicBezTo>
                  <a:cubicBezTo>
                    <a:pt x="1073779" y="905307"/>
                    <a:pt x="1068335" y="866831"/>
                    <a:pt x="1062346" y="828537"/>
                  </a:cubicBezTo>
                  <a:cubicBezTo>
                    <a:pt x="1061439" y="822639"/>
                    <a:pt x="1058898" y="819009"/>
                    <a:pt x="1055404" y="817761"/>
                  </a:cubicBezTo>
                  <a:close/>
                  <a:moveTo>
                    <a:pt x="576134" y="791513"/>
                  </a:moveTo>
                  <a:cubicBezTo>
                    <a:pt x="563067" y="921460"/>
                    <a:pt x="550181" y="1049773"/>
                    <a:pt x="537114" y="1179357"/>
                  </a:cubicBezTo>
                  <a:cubicBezTo>
                    <a:pt x="539292" y="1178086"/>
                    <a:pt x="540199" y="1177723"/>
                    <a:pt x="540744" y="1177179"/>
                  </a:cubicBezTo>
                  <a:cubicBezTo>
                    <a:pt x="625863" y="1110391"/>
                    <a:pt x="710981" y="1043602"/>
                    <a:pt x="796100" y="976996"/>
                  </a:cubicBezTo>
                  <a:cubicBezTo>
                    <a:pt x="804449" y="970462"/>
                    <a:pt x="804449" y="969918"/>
                    <a:pt x="796100" y="963384"/>
                  </a:cubicBezTo>
                  <a:cubicBezTo>
                    <a:pt x="736934" y="916923"/>
                    <a:pt x="677587" y="870643"/>
                    <a:pt x="618240" y="824181"/>
                  </a:cubicBezTo>
                  <a:cubicBezTo>
                    <a:pt x="604628" y="813473"/>
                    <a:pt x="590835" y="802947"/>
                    <a:pt x="576134" y="791513"/>
                  </a:cubicBezTo>
                  <a:close/>
                  <a:moveTo>
                    <a:pt x="832035" y="779716"/>
                  </a:moveTo>
                  <a:cubicBezTo>
                    <a:pt x="832035" y="836160"/>
                    <a:pt x="832035" y="891151"/>
                    <a:pt x="832035" y="948865"/>
                  </a:cubicBezTo>
                  <a:lnTo>
                    <a:pt x="1031534" y="792496"/>
                  </a:lnTo>
                  <a:lnTo>
                    <a:pt x="1031242" y="791569"/>
                  </a:lnTo>
                  <a:lnTo>
                    <a:pt x="1035405" y="783570"/>
                  </a:lnTo>
                  <a:close/>
                  <a:moveTo>
                    <a:pt x="607714" y="775723"/>
                  </a:moveTo>
                  <a:cubicBezTo>
                    <a:pt x="607532" y="776449"/>
                    <a:pt x="607532" y="776994"/>
                    <a:pt x="607351" y="777720"/>
                  </a:cubicBezTo>
                  <a:cubicBezTo>
                    <a:pt x="671598" y="827993"/>
                    <a:pt x="735845" y="878265"/>
                    <a:pt x="800637" y="928901"/>
                  </a:cubicBezTo>
                  <a:cubicBezTo>
                    <a:pt x="800637" y="878810"/>
                    <a:pt x="800637" y="829626"/>
                    <a:pt x="800637" y="779353"/>
                  </a:cubicBezTo>
                  <a:cubicBezTo>
                    <a:pt x="735119" y="778083"/>
                    <a:pt x="671417" y="776812"/>
                    <a:pt x="607714" y="775723"/>
                  </a:cubicBezTo>
                  <a:close/>
                  <a:moveTo>
                    <a:pt x="796931" y="594770"/>
                  </a:moveTo>
                  <a:cubicBezTo>
                    <a:pt x="732637" y="645191"/>
                    <a:pt x="669686" y="694418"/>
                    <a:pt x="605840" y="744540"/>
                  </a:cubicBezTo>
                  <a:cubicBezTo>
                    <a:pt x="671029" y="744540"/>
                    <a:pt x="734576" y="744540"/>
                    <a:pt x="799169" y="744540"/>
                  </a:cubicBezTo>
                  <a:cubicBezTo>
                    <a:pt x="798423" y="694866"/>
                    <a:pt x="797677" y="645489"/>
                    <a:pt x="796931" y="594770"/>
                  </a:cubicBezTo>
                  <a:close/>
                  <a:moveTo>
                    <a:pt x="821693" y="581046"/>
                  </a:moveTo>
                  <a:cubicBezTo>
                    <a:pt x="822588" y="636538"/>
                    <a:pt x="823483" y="690540"/>
                    <a:pt x="824378" y="744391"/>
                  </a:cubicBezTo>
                  <a:cubicBezTo>
                    <a:pt x="893297" y="744391"/>
                    <a:pt x="961320" y="744391"/>
                    <a:pt x="1030536" y="744391"/>
                  </a:cubicBezTo>
                  <a:cubicBezTo>
                    <a:pt x="960574" y="689645"/>
                    <a:pt x="891656" y="635793"/>
                    <a:pt x="821693" y="581046"/>
                  </a:cubicBezTo>
                  <a:close/>
                  <a:moveTo>
                    <a:pt x="1004245" y="437486"/>
                  </a:moveTo>
                  <a:cubicBezTo>
                    <a:pt x="1001373" y="436461"/>
                    <a:pt x="997719" y="437393"/>
                    <a:pt x="993840" y="440376"/>
                  </a:cubicBezTo>
                  <a:cubicBezTo>
                    <a:pt x="978027" y="452757"/>
                    <a:pt x="962215" y="465139"/>
                    <a:pt x="946402" y="477520"/>
                  </a:cubicBezTo>
                  <a:cubicBezTo>
                    <a:pt x="910601" y="505714"/>
                    <a:pt x="874799" y="533758"/>
                    <a:pt x="838102" y="562549"/>
                  </a:cubicBezTo>
                  <a:cubicBezTo>
                    <a:pt x="909705" y="618489"/>
                    <a:pt x="980414" y="673832"/>
                    <a:pt x="1052166" y="729921"/>
                  </a:cubicBezTo>
                  <a:cubicBezTo>
                    <a:pt x="1047989" y="701130"/>
                    <a:pt x="1044111" y="673981"/>
                    <a:pt x="1040084" y="646831"/>
                  </a:cubicBezTo>
                  <a:cubicBezTo>
                    <a:pt x="1034862" y="611627"/>
                    <a:pt x="1029492" y="576273"/>
                    <a:pt x="1024122" y="541068"/>
                  </a:cubicBezTo>
                  <a:cubicBezTo>
                    <a:pt x="1019348" y="509443"/>
                    <a:pt x="1014873" y="477818"/>
                    <a:pt x="1009951" y="446343"/>
                  </a:cubicBezTo>
                  <a:cubicBezTo>
                    <a:pt x="1009205" y="441495"/>
                    <a:pt x="1007117" y="438511"/>
                    <a:pt x="1004245" y="437486"/>
                  </a:cubicBezTo>
                  <a:close/>
                  <a:moveTo>
                    <a:pt x="610315" y="415911"/>
                  </a:moveTo>
                  <a:cubicBezTo>
                    <a:pt x="599575" y="522720"/>
                    <a:pt x="588983" y="628185"/>
                    <a:pt x="578243" y="734695"/>
                  </a:cubicBezTo>
                  <a:cubicBezTo>
                    <a:pt x="580033" y="733650"/>
                    <a:pt x="580778" y="733352"/>
                    <a:pt x="581226" y="732905"/>
                  </a:cubicBezTo>
                  <a:cubicBezTo>
                    <a:pt x="651189" y="678009"/>
                    <a:pt x="721151" y="623113"/>
                    <a:pt x="791113" y="568367"/>
                  </a:cubicBezTo>
                  <a:cubicBezTo>
                    <a:pt x="797975" y="562996"/>
                    <a:pt x="797975" y="562549"/>
                    <a:pt x="791113" y="557179"/>
                  </a:cubicBezTo>
                  <a:cubicBezTo>
                    <a:pt x="742482" y="518991"/>
                    <a:pt x="693703" y="480951"/>
                    <a:pt x="644923" y="442763"/>
                  </a:cubicBezTo>
                  <a:cubicBezTo>
                    <a:pt x="633735" y="433961"/>
                    <a:pt x="622398" y="425309"/>
                    <a:pt x="610315" y="415911"/>
                  </a:cubicBezTo>
                  <a:close/>
                  <a:moveTo>
                    <a:pt x="1030322" y="412680"/>
                  </a:moveTo>
                  <a:lnTo>
                    <a:pt x="1030686" y="414569"/>
                  </a:lnTo>
                  <a:cubicBezTo>
                    <a:pt x="1037100" y="460216"/>
                    <a:pt x="1044111" y="505714"/>
                    <a:pt x="1050973" y="551361"/>
                  </a:cubicBezTo>
                  <a:cubicBezTo>
                    <a:pt x="1056790" y="589847"/>
                    <a:pt x="1062608" y="628335"/>
                    <a:pt x="1068427" y="666821"/>
                  </a:cubicBezTo>
                  <a:cubicBezTo>
                    <a:pt x="1072006" y="691136"/>
                    <a:pt x="1075736" y="715302"/>
                    <a:pt x="1079316" y="739618"/>
                  </a:cubicBezTo>
                  <a:cubicBezTo>
                    <a:pt x="1079465" y="740811"/>
                    <a:pt x="1079167" y="742900"/>
                    <a:pt x="1079763" y="743198"/>
                  </a:cubicBezTo>
                  <a:lnTo>
                    <a:pt x="1080791" y="744748"/>
                  </a:lnTo>
                  <a:lnTo>
                    <a:pt x="1476534" y="412680"/>
                  </a:lnTo>
                  <a:close/>
                  <a:moveTo>
                    <a:pt x="820649" y="412680"/>
                  </a:moveTo>
                  <a:lnTo>
                    <a:pt x="820649" y="545245"/>
                  </a:lnTo>
                  <a:lnTo>
                    <a:pt x="989779" y="412680"/>
                  </a:lnTo>
                  <a:close/>
                  <a:moveTo>
                    <a:pt x="646336" y="412680"/>
                  </a:moveTo>
                  <a:lnTo>
                    <a:pt x="794842" y="528836"/>
                  </a:lnTo>
                  <a:lnTo>
                    <a:pt x="794842" y="412680"/>
                  </a:lnTo>
                  <a:close/>
                  <a:moveTo>
                    <a:pt x="171855" y="412680"/>
                  </a:moveTo>
                  <a:lnTo>
                    <a:pt x="553095" y="732578"/>
                  </a:lnTo>
                  <a:lnTo>
                    <a:pt x="562729" y="639075"/>
                  </a:lnTo>
                  <a:cubicBezTo>
                    <a:pt x="565414" y="612671"/>
                    <a:pt x="567950" y="586267"/>
                    <a:pt x="570635" y="559864"/>
                  </a:cubicBezTo>
                  <a:cubicBezTo>
                    <a:pt x="573917" y="527344"/>
                    <a:pt x="577348" y="494675"/>
                    <a:pt x="580630" y="462155"/>
                  </a:cubicBezTo>
                  <a:lnTo>
                    <a:pt x="585568" y="412680"/>
                  </a:lnTo>
                  <a:close/>
                  <a:moveTo>
                    <a:pt x="789920" y="135167"/>
                  </a:moveTo>
                  <a:cubicBezTo>
                    <a:pt x="736814" y="215721"/>
                    <a:pt x="683708" y="296274"/>
                    <a:pt x="630156" y="377723"/>
                  </a:cubicBezTo>
                  <a:cubicBezTo>
                    <a:pt x="685648" y="378767"/>
                    <a:pt x="739798" y="379662"/>
                    <a:pt x="794395" y="380706"/>
                  </a:cubicBezTo>
                  <a:cubicBezTo>
                    <a:pt x="793350" y="298512"/>
                    <a:pt x="792455" y="217063"/>
                    <a:pt x="791411" y="135764"/>
                  </a:cubicBezTo>
                  <a:cubicBezTo>
                    <a:pt x="790964" y="135615"/>
                    <a:pt x="790368" y="135466"/>
                    <a:pt x="789920" y="135167"/>
                  </a:cubicBezTo>
                  <a:close/>
                  <a:moveTo>
                    <a:pt x="818262" y="127261"/>
                  </a:moveTo>
                  <a:cubicBezTo>
                    <a:pt x="817666" y="127411"/>
                    <a:pt x="817069" y="127411"/>
                    <a:pt x="816622" y="127559"/>
                  </a:cubicBezTo>
                  <a:cubicBezTo>
                    <a:pt x="817517" y="211842"/>
                    <a:pt x="818561" y="296126"/>
                    <a:pt x="819456" y="381303"/>
                  </a:cubicBezTo>
                  <a:cubicBezTo>
                    <a:pt x="876291" y="382198"/>
                    <a:pt x="932231" y="383243"/>
                    <a:pt x="989513" y="384138"/>
                  </a:cubicBezTo>
                  <a:cubicBezTo>
                    <a:pt x="931634" y="297319"/>
                    <a:pt x="874948" y="212290"/>
                    <a:pt x="818262" y="127261"/>
                  </a:cubicBezTo>
                  <a:close/>
                  <a:moveTo>
                    <a:pt x="762323" y="118161"/>
                  </a:moveTo>
                  <a:cubicBezTo>
                    <a:pt x="727715" y="118460"/>
                    <a:pt x="693256" y="118609"/>
                    <a:pt x="658647" y="118908"/>
                  </a:cubicBezTo>
                  <a:cubicBezTo>
                    <a:pt x="652979" y="118908"/>
                    <a:pt x="645520" y="117267"/>
                    <a:pt x="642089" y="120101"/>
                  </a:cubicBezTo>
                  <a:cubicBezTo>
                    <a:pt x="638807" y="122786"/>
                    <a:pt x="639702" y="130543"/>
                    <a:pt x="638807" y="135914"/>
                  </a:cubicBezTo>
                  <a:cubicBezTo>
                    <a:pt x="638807" y="136212"/>
                    <a:pt x="638658" y="136361"/>
                    <a:pt x="638658" y="136659"/>
                  </a:cubicBezTo>
                  <a:cubicBezTo>
                    <a:pt x="635376" y="168732"/>
                    <a:pt x="632094" y="200804"/>
                    <a:pt x="628812" y="232876"/>
                  </a:cubicBezTo>
                  <a:cubicBezTo>
                    <a:pt x="625978" y="260772"/>
                    <a:pt x="623144" y="288666"/>
                    <a:pt x="620310" y="316562"/>
                  </a:cubicBezTo>
                  <a:cubicBezTo>
                    <a:pt x="619116" y="327899"/>
                    <a:pt x="618221" y="339236"/>
                    <a:pt x="617028" y="350424"/>
                  </a:cubicBezTo>
                  <a:cubicBezTo>
                    <a:pt x="617475" y="350574"/>
                    <a:pt x="617923" y="350574"/>
                    <a:pt x="618371" y="350723"/>
                  </a:cubicBezTo>
                  <a:cubicBezTo>
                    <a:pt x="669239" y="273749"/>
                    <a:pt x="719957" y="196627"/>
                    <a:pt x="771720" y="118161"/>
                  </a:cubicBezTo>
                  <a:cubicBezTo>
                    <a:pt x="767544" y="118161"/>
                    <a:pt x="765007" y="118161"/>
                    <a:pt x="762323" y="118161"/>
                  </a:cubicBezTo>
                  <a:close/>
                  <a:moveTo>
                    <a:pt x="954457" y="116819"/>
                  </a:moveTo>
                  <a:cubicBezTo>
                    <a:pt x="931932" y="117117"/>
                    <a:pt x="909258" y="117267"/>
                    <a:pt x="886733" y="117416"/>
                  </a:cubicBezTo>
                  <a:cubicBezTo>
                    <a:pt x="872264" y="117416"/>
                    <a:pt x="857644" y="117416"/>
                    <a:pt x="841384" y="117416"/>
                  </a:cubicBezTo>
                  <a:cubicBezTo>
                    <a:pt x="892700" y="194688"/>
                    <a:pt x="943121" y="270170"/>
                    <a:pt x="993392" y="345800"/>
                  </a:cubicBezTo>
                  <a:cubicBezTo>
                    <a:pt x="993840" y="345651"/>
                    <a:pt x="994138" y="345502"/>
                    <a:pt x="994585" y="345352"/>
                  </a:cubicBezTo>
                  <a:cubicBezTo>
                    <a:pt x="992945" y="332971"/>
                    <a:pt x="991303" y="320590"/>
                    <a:pt x="989513" y="308208"/>
                  </a:cubicBezTo>
                  <a:cubicBezTo>
                    <a:pt x="980265" y="246600"/>
                    <a:pt x="970867" y="184842"/>
                    <a:pt x="961767" y="123233"/>
                  </a:cubicBezTo>
                  <a:cubicBezTo>
                    <a:pt x="961021" y="118013"/>
                    <a:pt x="959231" y="116819"/>
                    <a:pt x="954457" y="116819"/>
                  </a:cubicBezTo>
                  <a:close/>
                  <a:moveTo>
                    <a:pt x="686185" y="0"/>
                  </a:moveTo>
                  <a:lnTo>
                    <a:pt x="934104" y="0"/>
                  </a:lnTo>
                  <a:cubicBezTo>
                    <a:pt x="954339" y="0"/>
                    <a:pt x="970742" y="16403"/>
                    <a:pt x="970742" y="36638"/>
                  </a:cubicBezTo>
                  <a:lnTo>
                    <a:pt x="961098" y="59922"/>
                  </a:lnTo>
                  <a:lnTo>
                    <a:pt x="1051055" y="59922"/>
                  </a:lnTo>
                  <a:cubicBezTo>
                    <a:pt x="1063680" y="59922"/>
                    <a:pt x="1073915" y="70157"/>
                    <a:pt x="1073915" y="82782"/>
                  </a:cubicBezTo>
                  <a:lnTo>
                    <a:pt x="1073914" y="82782"/>
                  </a:lnTo>
                  <a:cubicBezTo>
                    <a:pt x="1073914" y="95407"/>
                    <a:pt x="1063679" y="105642"/>
                    <a:pt x="1051054" y="105642"/>
                  </a:cubicBezTo>
                  <a:lnTo>
                    <a:pt x="984543" y="105642"/>
                  </a:lnTo>
                  <a:lnTo>
                    <a:pt x="1025912" y="382944"/>
                  </a:lnTo>
                  <a:cubicBezTo>
                    <a:pt x="1027254" y="382795"/>
                    <a:pt x="1028447" y="382646"/>
                    <a:pt x="1029492" y="382348"/>
                  </a:cubicBezTo>
                  <a:cubicBezTo>
                    <a:pt x="1029492" y="382944"/>
                    <a:pt x="1029791" y="383541"/>
                    <a:pt x="1029641" y="383839"/>
                  </a:cubicBezTo>
                  <a:lnTo>
                    <a:pt x="1029470" y="385248"/>
                  </a:lnTo>
                  <a:lnTo>
                    <a:pt x="1157032" y="385248"/>
                  </a:lnTo>
                  <a:lnTo>
                    <a:pt x="1157032" y="310832"/>
                  </a:lnTo>
                  <a:lnTo>
                    <a:pt x="1126536" y="310832"/>
                  </a:lnTo>
                  <a:cubicBezTo>
                    <a:pt x="1121486" y="310832"/>
                    <a:pt x="1117392" y="306738"/>
                    <a:pt x="1117392" y="301688"/>
                  </a:cubicBezTo>
                  <a:cubicBezTo>
                    <a:pt x="1117392" y="296638"/>
                    <a:pt x="1121486" y="292544"/>
                    <a:pt x="1126536" y="292544"/>
                  </a:cubicBezTo>
                  <a:lnTo>
                    <a:pt x="1157032" y="292544"/>
                  </a:lnTo>
                  <a:lnTo>
                    <a:pt x="1157032" y="282034"/>
                  </a:lnTo>
                  <a:lnTo>
                    <a:pt x="1126536" y="282034"/>
                  </a:lnTo>
                  <a:cubicBezTo>
                    <a:pt x="1121486" y="282034"/>
                    <a:pt x="1117392" y="277940"/>
                    <a:pt x="1117392" y="272890"/>
                  </a:cubicBezTo>
                  <a:cubicBezTo>
                    <a:pt x="1117392" y="267840"/>
                    <a:pt x="1121486" y="263746"/>
                    <a:pt x="1126536" y="263746"/>
                  </a:cubicBezTo>
                  <a:lnTo>
                    <a:pt x="1157032" y="263746"/>
                  </a:lnTo>
                  <a:lnTo>
                    <a:pt x="1157032" y="253236"/>
                  </a:lnTo>
                  <a:lnTo>
                    <a:pt x="1126536" y="253236"/>
                  </a:lnTo>
                  <a:cubicBezTo>
                    <a:pt x="1121486" y="253236"/>
                    <a:pt x="1117392" y="249142"/>
                    <a:pt x="1117392" y="244092"/>
                  </a:cubicBezTo>
                  <a:cubicBezTo>
                    <a:pt x="1117392" y="239042"/>
                    <a:pt x="1121486" y="234948"/>
                    <a:pt x="1126536" y="234948"/>
                  </a:cubicBezTo>
                  <a:lnTo>
                    <a:pt x="1157032" y="234948"/>
                  </a:lnTo>
                  <a:lnTo>
                    <a:pt x="1157032" y="219866"/>
                  </a:lnTo>
                  <a:cubicBezTo>
                    <a:pt x="1157032" y="212291"/>
                    <a:pt x="1163173" y="206150"/>
                    <a:pt x="1170748" y="206150"/>
                  </a:cubicBezTo>
                  <a:cubicBezTo>
                    <a:pt x="1178323" y="206150"/>
                    <a:pt x="1184464" y="212291"/>
                    <a:pt x="1184464" y="219866"/>
                  </a:cubicBezTo>
                  <a:lnTo>
                    <a:pt x="1184464" y="234948"/>
                  </a:lnTo>
                  <a:lnTo>
                    <a:pt x="1210556" y="234948"/>
                  </a:lnTo>
                  <a:cubicBezTo>
                    <a:pt x="1215606" y="234948"/>
                    <a:pt x="1219700" y="239042"/>
                    <a:pt x="1219700" y="244092"/>
                  </a:cubicBezTo>
                  <a:cubicBezTo>
                    <a:pt x="1219700" y="249142"/>
                    <a:pt x="1215606" y="253236"/>
                    <a:pt x="1210556" y="253236"/>
                  </a:cubicBezTo>
                  <a:lnTo>
                    <a:pt x="1184464" y="253236"/>
                  </a:lnTo>
                  <a:lnTo>
                    <a:pt x="1184464" y="263746"/>
                  </a:lnTo>
                  <a:lnTo>
                    <a:pt x="1210556" y="263746"/>
                  </a:lnTo>
                  <a:cubicBezTo>
                    <a:pt x="1215606" y="263746"/>
                    <a:pt x="1219700" y="267840"/>
                    <a:pt x="1219700" y="272890"/>
                  </a:cubicBezTo>
                  <a:cubicBezTo>
                    <a:pt x="1219700" y="277940"/>
                    <a:pt x="1215606" y="282034"/>
                    <a:pt x="1210556" y="282034"/>
                  </a:cubicBezTo>
                  <a:lnTo>
                    <a:pt x="1184464" y="282034"/>
                  </a:lnTo>
                  <a:lnTo>
                    <a:pt x="1184464" y="292544"/>
                  </a:lnTo>
                  <a:lnTo>
                    <a:pt x="1210556" y="292544"/>
                  </a:lnTo>
                  <a:cubicBezTo>
                    <a:pt x="1215606" y="292544"/>
                    <a:pt x="1219700" y="296638"/>
                    <a:pt x="1219700" y="301688"/>
                  </a:cubicBezTo>
                  <a:cubicBezTo>
                    <a:pt x="1219700" y="306738"/>
                    <a:pt x="1215606" y="310832"/>
                    <a:pt x="1210556" y="310832"/>
                  </a:cubicBezTo>
                  <a:lnTo>
                    <a:pt x="1184464" y="310832"/>
                  </a:lnTo>
                  <a:lnTo>
                    <a:pt x="1184464" y="385248"/>
                  </a:lnTo>
                  <a:lnTo>
                    <a:pt x="1315794" y="385248"/>
                  </a:lnTo>
                  <a:lnTo>
                    <a:pt x="1315794" y="310832"/>
                  </a:lnTo>
                  <a:lnTo>
                    <a:pt x="1286537" y="310832"/>
                  </a:lnTo>
                  <a:cubicBezTo>
                    <a:pt x="1281487" y="310832"/>
                    <a:pt x="1277393" y="306738"/>
                    <a:pt x="1277393" y="301688"/>
                  </a:cubicBezTo>
                  <a:cubicBezTo>
                    <a:pt x="1277393" y="296638"/>
                    <a:pt x="1281487" y="292544"/>
                    <a:pt x="1286537" y="292544"/>
                  </a:cubicBezTo>
                  <a:lnTo>
                    <a:pt x="1315794" y="292544"/>
                  </a:lnTo>
                  <a:lnTo>
                    <a:pt x="1315794" y="282034"/>
                  </a:lnTo>
                  <a:lnTo>
                    <a:pt x="1286537" y="282034"/>
                  </a:lnTo>
                  <a:cubicBezTo>
                    <a:pt x="1281487" y="282034"/>
                    <a:pt x="1277393" y="277940"/>
                    <a:pt x="1277393" y="272890"/>
                  </a:cubicBezTo>
                  <a:cubicBezTo>
                    <a:pt x="1277393" y="267840"/>
                    <a:pt x="1281487" y="263746"/>
                    <a:pt x="1286537" y="263746"/>
                  </a:cubicBezTo>
                  <a:lnTo>
                    <a:pt x="1315794" y="263746"/>
                  </a:lnTo>
                  <a:lnTo>
                    <a:pt x="1315794" y="253236"/>
                  </a:lnTo>
                  <a:lnTo>
                    <a:pt x="1286537" y="253236"/>
                  </a:lnTo>
                  <a:cubicBezTo>
                    <a:pt x="1281487" y="253236"/>
                    <a:pt x="1277393" y="249142"/>
                    <a:pt x="1277393" y="244092"/>
                  </a:cubicBezTo>
                  <a:cubicBezTo>
                    <a:pt x="1277393" y="239042"/>
                    <a:pt x="1281487" y="234948"/>
                    <a:pt x="1286537" y="234948"/>
                  </a:cubicBezTo>
                  <a:lnTo>
                    <a:pt x="1315794" y="234948"/>
                  </a:lnTo>
                  <a:lnTo>
                    <a:pt x="1315794" y="219866"/>
                  </a:lnTo>
                  <a:cubicBezTo>
                    <a:pt x="1315794" y="212291"/>
                    <a:pt x="1321935" y="206150"/>
                    <a:pt x="1329510" y="206150"/>
                  </a:cubicBezTo>
                  <a:cubicBezTo>
                    <a:pt x="1337085" y="206150"/>
                    <a:pt x="1343226" y="212291"/>
                    <a:pt x="1343226" y="219866"/>
                  </a:cubicBezTo>
                  <a:lnTo>
                    <a:pt x="1343226" y="234948"/>
                  </a:lnTo>
                  <a:lnTo>
                    <a:pt x="1370557" y="234948"/>
                  </a:lnTo>
                  <a:cubicBezTo>
                    <a:pt x="1375607" y="234948"/>
                    <a:pt x="1379701" y="239042"/>
                    <a:pt x="1379701" y="244092"/>
                  </a:cubicBezTo>
                  <a:cubicBezTo>
                    <a:pt x="1379701" y="249142"/>
                    <a:pt x="1375607" y="253236"/>
                    <a:pt x="1370557" y="253236"/>
                  </a:cubicBezTo>
                  <a:lnTo>
                    <a:pt x="1343226" y="253236"/>
                  </a:lnTo>
                  <a:lnTo>
                    <a:pt x="1343226" y="263746"/>
                  </a:lnTo>
                  <a:lnTo>
                    <a:pt x="1370557" y="263746"/>
                  </a:lnTo>
                  <a:cubicBezTo>
                    <a:pt x="1375607" y="263746"/>
                    <a:pt x="1379701" y="267840"/>
                    <a:pt x="1379701" y="272890"/>
                  </a:cubicBezTo>
                  <a:cubicBezTo>
                    <a:pt x="1379701" y="277940"/>
                    <a:pt x="1375607" y="282034"/>
                    <a:pt x="1370557" y="282034"/>
                  </a:cubicBezTo>
                  <a:lnTo>
                    <a:pt x="1343226" y="282034"/>
                  </a:lnTo>
                  <a:lnTo>
                    <a:pt x="1343226" y="292544"/>
                  </a:lnTo>
                  <a:lnTo>
                    <a:pt x="1370557" y="292544"/>
                  </a:lnTo>
                  <a:cubicBezTo>
                    <a:pt x="1375607" y="292544"/>
                    <a:pt x="1379701" y="296638"/>
                    <a:pt x="1379701" y="301688"/>
                  </a:cubicBezTo>
                  <a:cubicBezTo>
                    <a:pt x="1379701" y="306738"/>
                    <a:pt x="1375607" y="310832"/>
                    <a:pt x="1370557" y="310832"/>
                  </a:cubicBezTo>
                  <a:lnTo>
                    <a:pt x="1343226" y="310832"/>
                  </a:lnTo>
                  <a:lnTo>
                    <a:pt x="1343226" y="385248"/>
                  </a:lnTo>
                  <a:lnTo>
                    <a:pt x="1497488" y="385248"/>
                  </a:lnTo>
                  <a:lnTo>
                    <a:pt x="1505347" y="388503"/>
                  </a:lnTo>
                  <a:lnTo>
                    <a:pt x="1505405" y="388454"/>
                  </a:lnTo>
                  <a:cubicBezTo>
                    <a:pt x="1511207" y="383585"/>
                    <a:pt x="1519859" y="384342"/>
                    <a:pt x="1524728" y="390145"/>
                  </a:cubicBezTo>
                  <a:cubicBezTo>
                    <a:pt x="1529597" y="395948"/>
                    <a:pt x="1528840" y="404599"/>
                    <a:pt x="1523038" y="409469"/>
                  </a:cubicBezTo>
                  <a:lnTo>
                    <a:pt x="1085083" y="776956"/>
                  </a:lnTo>
                  <a:lnTo>
                    <a:pt x="1087573" y="789880"/>
                  </a:lnTo>
                  <a:cubicBezTo>
                    <a:pt x="1095377" y="845416"/>
                    <a:pt x="1103907" y="900770"/>
                    <a:pt x="1112255" y="956306"/>
                  </a:cubicBezTo>
                  <a:cubicBezTo>
                    <a:pt x="1119333" y="1003130"/>
                    <a:pt x="1126411" y="1049955"/>
                    <a:pt x="1133490" y="1096779"/>
                  </a:cubicBezTo>
                  <a:cubicBezTo>
                    <a:pt x="1137845" y="1126362"/>
                    <a:pt x="1142383" y="1155763"/>
                    <a:pt x="1146738" y="1185346"/>
                  </a:cubicBezTo>
                  <a:cubicBezTo>
                    <a:pt x="1146920" y="1186798"/>
                    <a:pt x="1146557" y="1189339"/>
                    <a:pt x="1147283" y="1189702"/>
                  </a:cubicBezTo>
                  <a:cubicBezTo>
                    <a:pt x="1160532" y="1195328"/>
                    <a:pt x="1152546" y="1206762"/>
                    <a:pt x="1153816" y="1215292"/>
                  </a:cubicBezTo>
                  <a:cubicBezTo>
                    <a:pt x="1155450" y="1226726"/>
                    <a:pt x="1154542" y="1238522"/>
                    <a:pt x="1156176" y="1249956"/>
                  </a:cubicBezTo>
                  <a:cubicBezTo>
                    <a:pt x="1167247" y="1325093"/>
                    <a:pt x="1178862" y="1400230"/>
                    <a:pt x="1190114" y="1475367"/>
                  </a:cubicBezTo>
                  <a:cubicBezTo>
                    <a:pt x="1199370" y="1536710"/>
                    <a:pt x="1208445" y="1598235"/>
                    <a:pt x="1217701" y="1659579"/>
                  </a:cubicBezTo>
                  <a:cubicBezTo>
                    <a:pt x="1218064" y="1661756"/>
                    <a:pt x="1220605" y="1663753"/>
                    <a:pt x="1221875" y="1665931"/>
                  </a:cubicBezTo>
                  <a:cubicBezTo>
                    <a:pt x="1222964" y="1667746"/>
                    <a:pt x="1224416" y="1669924"/>
                    <a:pt x="1224235" y="1671920"/>
                  </a:cubicBezTo>
                  <a:cubicBezTo>
                    <a:pt x="1221875" y="1709307"/>
                    <a:pt x="1230587" y="1745423"/>
                    <a:pt x="1235668" y="1781903"/>
                  </a:cubicBezTo>
                  <a:cubicBezTo>
                    <a:pt x="1242928" y="1833264"/>
                    <a:pt x="1251095" y="1884444"/>
                    <a:pt x="1258718" y="1935625"/>
                  </a:cubicBezTo>
                  <a:cubicBezTo>
                    <a:pt x="1266340" y="1986260"/>
                    <a:pt x="1273600" y="2037077"/>
                    <a:pt x="1281222" y="2087713"/>
                  </a:cubicBezTo>
                  <a:lnTo>
                    <a:pt x="1286826" y="2124229"/>
                  </a:lnTo>
                  <a:lnTo>
                    <a:pt x="1623061" y="2124229"/>
                  </a:lnTo>
                  <a:lnTo>
                    <a:pt x="1636122" y="2129640"/>
                  </a:lnTo>
                  <a:lnTo>
                    <a:pt x="1640572" y="2129637"/>
                  </a:lnTo>
                  <a:lnTo>
                    <a:pt x="1640572" y="2134176"/>
                  </a:lnTo>
                  <a:lnTo>
                    <a:pt x="1645921" y="2147089"/>
                  </a:lnTo>
                  <a:lnTo>
                    <a:pt x="1645920" y="2147089"/>
                  </a:lnTo>
                  <a:lnTo>
                    <a:pt x="1640572" y="2160000"/>
                  </a:lnTo>
                  <a:lnTo>
                    <a:pt x="1640572" y="2166683"/>
                  </a:lnTo>
                  <a:lnTo>
                    <a:pt x="1630945" y="2166683"/>
                  </a:lnTo>
                  <a:lnTo>
                    <a:pt x="1623060" y="2169949"/>
                  </a:lnTo>
                  <a:lnTo>
                    <a:pt x="22860" y="2169948"/>
                  </a:lnTo>
                  <a:lnTo>
                    <a:pt x="14978" y="2166683"/>
                  </a:lnTo>
                  <a:lnTo>
                    <a:pt x="5349" y="2166683"/>
                  </a:lnTo>
                  <a:lnTo>
                    <a:pt x="5349" y="2160002"/>
                  </a:lnTo>
                  <a:lnTo>
                    <a:pt x="0" y="2147089"/>
                  </a:lnTo>
                  <a:lnTo>
                    <a:pt x="6696" y="2130925"/>
                  </a:lnTo>
                  <a:cubicBezTo>
                    <a:pt x="10833" y="2126788"/>
                    <a:pt x="16548" y="2124229"/>
                    <a:pt x="22860" y="2124229"/>
                  </a:cubicBezTo>
                  <a:lnTo>
                    <a:pt x="410941" y="2124229"/>
                  </a:lnTo>
                  <a:lnTo>
                    <a:pt x="415334" y="2082631"/>
                  </a:lnTo>
                  <a:cubicBezTo>
                    <a:pt x="419509" y="2042159"/>
                    <a:pt x="423683" y="2001505"/>
                    <a:pt x="427676" y="1961033"/>
                  </a:cubicBezTo>
                  <a:cubicBezTo>
                    <a:pt x="430943" y="1928365"/>
                    <a:pt x="433846" y="1895515"/>
                    <a:pt x="437295" y="1862847"/>
                  </a:cubicBezTo>
                  <a:cubicBezTo>
                    <a:pt x="441287" y="1823827"/>
                    <a:pt x="445462" y="1784807"/>
                    <a:pt x="449455" y="1745786"/>
                  </a:cubicBezTo>
                  <a:cubicBezTo>
                    <a:pt x="450906" y="1732538"/>
                    <a:pt x="451995" y="1719289"/>
                    <a:pt x="453447" y="1706221"/>
                  </a:cubicBezTo>
                  <a:cubicBezTo>
                    <a:pt x="454173" y="1699688"/>
                    <a:pt x="454173" y="1693517"/>
                    <a:pt x="444554" y="1691158"/>
                  </a:cubicBezTo>
                  <a:cubicBezTo>
                    <a:pt x="461977" y="1681902"/>
                    <a:pt x="456896" y="1666112"/>
                    <a:pt x="458348" y="1653227"/>
                  </a:cubicBezTo>
                  <a:cubicBezTo>
                    <a:pt x="464700" y="1599869"/>
                    <a:pt x="469600" y="1546329"/>
                    <a:pt x="475045" y="1492971"/>
                  </a:cubicBezTo>
                  <a:cubicBezTo>
                    <a:pt x="479582" y="1447962"/>
                    <a:pt x="483756" y="1402771"/>
                    <a:pt x="488112" y="1357761"/>
                  </a:cubicBezTo>
                  <a:cubicBezTo>
                    <a:pt x="492286" y="1315656"/>
                    <a:pt x="496097" y="1273550"/>
                    <a:pt x="501179" y="1231626"/>
                  </a:cubicBezTo>
                  <a:cubicBezTo>
                    <a:pt x="502450" y="1222007"/>
                    <a:pt x="495190" y="1221099"/>
                    <a:pt x="490834" y="1215473"/>
                  </a:cubicBezTo>
                  <a:cubicBezTo>
                    <a:pt x="506805" y="1209484"/>
                    <a:pt x="504446" y="1195328"/>
                    <a:pt x="505898" y="1182805"/>
                  </a:cubicBezTo>
                  <a:cubicBezTo>
                    <a:pt x="510072" y="1142877"/>
                    <a:pt x="514065" y="1102950"/>
                    <a:pt x="518239" y="1063022"/>
                  </a:cubicBezTo>
                  <a:cubicBezTo>
                    <a:pt x="521506" y="1030898"/>
                    <a:pt x="524591" y="998774"/>
                    <a:pt x="527858" y="966651"/>
                  </a:cubicBezTo>
                  <a:cubicBezTo>
                    <a:pt x="531851" y="927086"/>
                    <a:pt x="536025" y="887340"/>
                    <a:pt x="540018" y="847775"/>
                  </a:cubicBezTo>
                  <a:lnTo>
                    <a:pt x="548341" y="764399"/>
                  </a:lnTo>
                  <a:lnTo>
                    <a:pt x="132037" y="415079"/>
                  </a:lnTo>
                  <a:lnTo>
                    <a:pt x="129621" y="410438"/>
                  </a:lnTo>
                  <a:lnTo>
                    <a:pt x="125334" y="408662"/>
                  </a:lnTo>
                  <a:cubicBezTo>
                    <a:pt x="122852" y="406180"/>
                    <a:pt x="121316" y="402751"/>
                    <a:pt x="121316" y="398964"/>
                  </a:cubicBezTo>
                  <a:cubicBezTo>
                    <a:pt x="121316" y="391389"/>
                    <a:pt x="127457" y="385248"/>
                    <a:pt x="135032" y="385248"/>
                  </a:cubicBezTo>
                  <a:lnTo>
                    <a:pt x="301963" y="385248"/>
                  </a:lnTo>
                  <a:lnTo>
                    <a:pt x="301963" y="319242"/>
                  </a:lnTo>
                  <a:lnTo>
                    <a:pt x="274367" y="319242"/>
                  </a:lnTo>
                  <a:cubicBezTo>
                    <a:pt x="269317" y="319242"/>
                    <a:pt x="265223" y="315148"/>
                    <a:pt x="265223" y="310098"/>
                  </a:cubicBezTo>
                  <a:cubicBezTo>
                    <a:pt x="265223" y="305048"/>
                    <a:pt x="269317" y="300954"/>
                    <a:pt x="274367" y="300954"/>
                  </a:cubicBezTo>
                  <a:lnTo>
                    <a:pt x="301963" y="300954"/>
                  </a:lnTo>
                  <a:lnTo>
                    <a:pt x="301963" y="290444"/>
                  </a:lnTo>
                  <a:lnTo>
                    <a:pt x="274367" y="290444"/>
                  </a:lnTo>
                  <a:cubicBezTo>
                    <a:pt x="269317" y="290444"/>
                    <a:pt x="265223" y="286350"/>
                    <a:pt x="265223" y="281300"/>
                  </a:cubicBezTo>
                  <a:cubicBezTo>
                    <a:pt x="265223" y="276250"/>
                    <a:pt x="269317" y="272156"/>
                    <a:pt x="274367" y="272156"/>
                  </a:cubicBezTo>
                  <a:lnTo>
                    <a:pt x="301963" y="272156"/>
                  </a:lnTo>
                  <a:lnTo>
                    <a:pt x="301963" y="261646"/>
                  </a:lnTo>
                  <a:lnTo>
                    <a:pt x="274367" y="261646"/>
                  </a:lnTo>
                  <a:cubicBezTo>
                    <a:pt x="269317" y="261646"/>
                    <a:pt x="265223" y="257552"/>
                    <a:pt x="265223" y="252502"/>
                  </a:cubicBezTo>
                  <a:cubicBezTo>
                    <a:pt x="265223" y="247452"/>
                    <a:pt x="269317" y="243358"/>
                    <a:pt x="274367" y="243358"/>
                  </a:cubicBezTo>
                  <a:lnTo>
                    <a:pt x="301963" y="243358"/>
                  </a:lnTo>
                  <a:lnTo>
                    <a:pt x="301963" y="219866"/>
                  </a:lnTo>
                  <a:cubicBezTo>
                    <a:pt x="301963" y="212291"/>
                    <a:pt x="308104" y="206150"/>
                    <a:pt x="315679" y="206150"/>
                  </a:cubicBezTo>
                  <a:cubicBezTo>
                    <a:pt x="323254" y="206150"/>
                    <a:pt x="329395" y="212291"/>
                    <a:pt x="329395" y="219866"/>
                  </a:cubicBezTo>
                  <a:lnTo>
                    <a:pt x="329395" y="243358"/>
                  </a:lnTo>
                  <a:lnTo>
                    <a:pt x="358387" y="243358"/>
                  </a:lnTo>
                  <a:cubicBezTo>
                    <a:pt x="363437" y="243358"/>
                    <a:pt x="367531" y="247452"/>
                    <a:pt x="367531" y="252502"/>
                  </a:cubicBezTo>
                  <a:cubicBezTo>
                    <a:pt x="367531" y="257552"/>
                    <a:pt x="363437" y="261646"/>
                    <a:pt x="358387" y="261646"/>
                  </a:cubicBezTo>
                  <a:lnTo>
                    <a:pt x="329395" y="261646"/>
                  </a:lnTo>
                  <a:lnTo>
                    <a:pt x="329395" y="272156"/>
                  </a:lnTo>
                  <a:lnTo>
                    <a:pt x="358387" y="272156"/>
                  </a:lnTo>
                  <a:cubicBezTo>
                    <a:pt x="363437" y="272156"/>
                    <a:pt x="367531" y="276250"/>
                    <a:pt x="367531" y="281300"/>
                  </a:cubicBezTo>
                  <a:cubicBezTo>
                    <a:pt x="367531" y="286350"/>
                    <a:pt x="363437" y="290444"/>
                    <a:pt x="358387" y="290444"/>
                  </a:cubicBezTo>
                  <a:lnTo>
                    <a:pt x="329395" y="290444"/>
                  </a:lnTo>
                  <a:lnTo>
                    <a:pt x="329395" y="300954"/>
                  </a:lnTo>
                  <a:lnTo>
                    <a:pt x="358387" y="300954"/>
                  </a:lnTo>
                  <a:cubicBezTo>
                    <a:pt x="363437" y="300954"/>
                    <a:pt x="367531" y="305048"/>
                    <a:pt x="367531" y="310098"/>
                  </a:cubicBezTo>
                  <a:cubicBezTo>
                    <a:pt x="367531" y="315148"/>
                    <a:pt x="363437" y="319242"/>
                    <a:pt x="358387" y="319242"/>
                  </a:cubicBezTo>
                  <a:lnTo>
                    <a:pt x="329395" y="319242"/>
                  </a:lnTo>
                  <a:lnTo>
                    <a:pt x="329395" y="385248"/>
                  </a:lnTo>
                  <a:lnTo>
                    <a:pt x="447531" y="385248"/>
                  </a:lnTo>
                  <a:lnTo>
                    <a:pt x="447531" y="315782"/>
                  </a:lnTo>
                  <a:lnTo>
                    <a:pt x="417009" y="315782"/>
                  </a:lnTo>
                  <a:cubicBezTo>
                    <a:pt x="411959" y="315782"/>
                    <a:pt x="407865" y="311688"/>
                    <a:pt x="407865" y="306638"/>
                  </a:cubicBezTo>
                  <a:cubicBezTo>
                    <a:pt x="407865" y="301588"/>
                    <a:pt x="411959" y="297494"/>
                    <a:pt x="417009" y="297494"/>
                  </a:cubicBezTo>
                  <a:lnTo>
                    <a:pt x="447531" y="297494"/>
                  </a:lnTo>
                  <a:lnTo>
                    <a:pt x="447531" y="286984"/>
                  </a:lnTo>
                  <a:lnTo>
                    <a:pt x="417009" y="286984"/>
                  </a:lnTo>
                  <a:cubicBezTo>
                    <a:pt x="411959" y="286984"/>
                    <a:pt x="407865" y="282890"/>
                    <a:pt x="407865" y="277840"/>
                  </a:cubicBezTo>
                  <a:cubicBezTo>
                    <a:pt x="407865" y="272790"/>
                    <a:pt x="411959" y="268696"/>
                    <a:pt x="417009" y="268696"/>
                  </a:cubicBezTo>
                  <a:lnTo>
                    <a:pt x="447531" y="268696"/>
                  </a:lnTo>
                  <a:lnTo>
                    <a:pt x="447531" y="258186"/>
                  </a:lnTo>
                  <a:lnTo>
                    <a:pt x="417009" y="258186"/>
                  </a:lnTo>
                  <a:cubicBezTo>
                    <a:pt x="411959" y="258186"/>
                    <a:pt x="407865" y="254092"/>
                    <a:pt x="407865" y="249042"/>
                  </a:cubicBezTo>
                  <a:cubicBezTo>
                    <a:pt x="407865" y="243992"/>
                    <a:pt x="411959" y="239898"/>
                    <a:pt x="417009" y="239898"/>
                  </a:cubicBezTo>
                  <a:lnTo>
                    <a:pt x="447531" y="239898"/>
                  </a:lnTo>
                  <a:lnTo>
                    <a:pt x="447531" y="219866"/>
                  </a:lnTo>
                  <a:cubicBezTo>
                    <a:pt x="447531" y="212291"/>
                    <a:pt x="453672" y="206150"/>
                    <a:pt x="461247" y="206150"/>
                  </a:cubicBezTo>
                  <a:cubicBezTo>
                    <a:pt x="468822" y="206150"/>
                    <a:pt x="474963" y="212291"/>
                    <a:pt x="474963" y="219866"/>
                  </a:cubicBezTo>
                  <a:lnTo>
                    <a:pt x="474963" y="239898"/>
                  </a:lnTo>
                  <a:lnTo>
                    <a:pt x="501029" y="239898"/>
                  </a:lnTo>
                  <a:cubicBezTo>
                    <a:pt x="506079" y="239898"/>
                    <a:pt x="510173" y="243992"/>
                    <a:pt x="510173" y="249042"/>
                  </a:cubicBezTo>
                  <a:cubicBezTo>
                    <a:pt x="510173" y="254092"/>
                    <a:pt x="506079" y="258186"/>
                    <a:pt x="501029" y="258186"/>
                  </a:cubicBezTo>
                  <a:lnTo>
                    <a:pt x="474963" y="258186"/>
                  </a:lnTo>
                  <a:lnTo>
                    <a:pt x="474963" y="268696"/>
                  </a:lnTo>
                  <a:lnTo>
                    <a:pt x="501029" y="268696"/>
                  </a:lnTo>
                  <a:cubicBezTo>
                    <a:pt x="506079" y="268696"/>
                    <a:pt x="510173" y="272790"/>
                    <a:pt x="510173" y="277840"/>
                  </a:cubicBezTo>
                  <a:cubicBezTo>
                    <a:pt x="510173" y="282890"/>
                    <a:pt x="506079" y="286984"/>
                    <a:pt x="501029" y="286984"/>
                  </a:cubicBezTo>
                  <a:lnTo>
                    <a:pt x="474963" y="286984"/>
                  </a:lnTo>
                  <a:lnTo>
                    <a:pt x="474963" y="297494"/>
                  </a:lnTo>
                  <a:lnTo>
                    <a:pt x="501029" y="297494"/>
                  </a:lnTo>
                  <a:cubicBezTo>
                    <a:pt x="506079" y="297494"/>
                    <a:pt x="510173" y="301588"/>
                    <a:pt x="510173" y="306638"/>
                  </a:cubicBezTo>
                  <a:cubicBezTo>
                    <a:pt x="510173" y="311688"/>
                    <a:pt x="506079" y="315782"/>
                    <a:pt x="501029" y="315782"/>
                  </a:cubicBezTo>
                  <a:lnTo>
                    <a:pt x="474963" y="315782"/>
                  </a:lnTo>
                  <a:lnTo>
                    <a:pt x="474963" y="385248"/>
                  </a:lnTo>
                  <a:lnTo>
                    <a:pt x="588306" y="385248"/>
                  </a:lnTo>
                  <a:lnTo>
                    <a:pt x="588536" y="382944"/>
                  </a:lnTo>
                  <a:cubicBezTo>
                    <a:pt x="591818" y="350126"/>
                    <a:pt x="595397" y="317308"/>
                    <a:pt x="598679" y="284490"/>
                  </a:cubicBezTo>
                  <a:cubicBezTo>
                    <a:pt x="601365" y="258385"/>
                    <a:pt x="603752" y="232130"/>
                    <a:pt x="606437" y="206025"/>
                  </a:cubicBezTo>
                  <a:cubicBezTo>
                    <a:pt x="609718" y="173206"/>
                    <a:pt x="613150" y="140388"/>
                    <a:pt x="616580" y="107571"/>
                  </a:cubicBezTo>
                  <a:lnTo>
                    <a:pt x="616580" y="105641"/>
                  </a:lnTo>
                  <a:lnTo>
                    <a:pt x="569236" y="105641"/>
                  </a:lnTo>
                  <a:cubicBezTo>
                    <a:pt x="562924" y="105641"/>
                    <a:pt x="557209" y="103082"/>
                    <a:pt x="553072" y="98945"/>
                  </a:cubicBezTo>
                  <a:lnTo>
                    <a:pt x="546376" y="82781"/>
                  </a:lnTo>
                  <a:lnTo>
                    <a:pt x="553072" y="66617"/>
                  </a:lnTo>
                  <a:cubicBezTo>
                    <a:pt x="557209" y="62481"/>
                    <a:pt x="562924" y="59922"/>
                    <a:pt x="569236" y="59922"/>
                  </a:cubicBezTo>
                  <a:lnTo>
                    <a:pt x="659192" y="59922"/>
                  </a:lnTo>
                  <a:lnTo>
                    <a:pt x="649547" y="36638"/>
                  </a:lnTo>
                  <a:cubicBezTo>
                    <a:pt x="649547" y="16403"/>
                    <a:pt x="665950" y="0"/>
                    <a:pt x="68618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56EC43A5-E3F9-4136-867D-C72ADE446AB4}"/>
                </a:ext>
              </a:extLst>
            </p:cNvPr>
            <p:cNvSpPr/>
            <p:nvPr/>
          </p:nvSpPr>
          <p:spPr>
            <a:xfrm>
              <a:off x="5175911" y="1999241"/>
              <a:ext cx="1469324" cy="1292539"/>
            </a:xfrm>
            <a:custGeom>
              <a:avLst/>
              <a:gdLst>
                <a:gd name="connsiteX0" fmla="*/ 0 w 619125"/>
                <a:gd name="connsiteY0" fmla="*/ 0 h 561975"/>
                <a:gd name="connsiteX1" fmla="*/ 590550 w 619125"/>
                <a:gd name="connsiteY1" fmla="*/ 561975 h 561975"/>
                <a:gd name="connsiteX2" fmla="*/ 619125 w 619125"/>
                <a:gd name="connsiteY2" fmla="*/ 561975 h 561975"/>
                <a:gd name="connsiteX0" fmla="*/ 0 w 590550"/>
                <a:gd name="connsiteY0" fmla="*/ 0 h 561975"/>
                <a:gd name="connsiteX1" fmla="*/ 590550 w 590550"/>
                <a:gd name="connsiteY1" fmla="*/ 561975 h 561975"/>
                <a:gd name="connsiteX0" fmla="*/ 0 w 590550"/>
                <a:gd name="connsiteY0" fmla="*/ 0 h 561975"/>
                <a:gd name="connsiteX1" fmla="*/ 590550 w 590550"/>
                <a:gd name="connsiteY1" fmla="*/ 561975 h 561975"/>
                <a:gd name="connsiteX0" fmla="*/ 0 w 590550"/>
                <a:gd name="connsiteY0" fmla="*/ 0 h 561975"/>
                <a:gd name="connsiteX1" fmla="*/ 590550 w 590550"/>
                <a:gd name="connsiteY1" fmla="*/ 561975 h 561975"/>
              </a:gdLst>
              <a:ahLst/>
              <a:cxnLst>
                <a:cxn ang="0">
                  <a:pos x="connsiteX0" y="connsiteY0"/>
                </a:cxn>
                <a:cxn ang="0">
                  <a:pos x="connsiteX1" y="connsiteY1"/>
                </a:cxn>
              </a:cxnLst>
              <a:rect l="l" t="t" r="r" b="b"/>
              <a:pathLst>
                <a:path w="590550" h="561975">
                  <a:moveTo>
                    <a:pt x="0" y="0"/>
                  </a:moveTo>
                  <a:cubicBezTo>
                    <a:pt x="196850" y="330200"/>
                    <a:pt x="403225" y="498475"/>
                    <a:pt x="590550" y="561975"/>
                  </a:cubicBez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D0427DC1-7028-4E13-80DE-69386ACD3BE8}"/>
                </a:ext>
              </a:extLst>
            </p:cNvPr>
            <p:cNvSpPr/>
            <p:nvPr/>
          </p:nvSpPr>
          <p:spPr>
            <a:xfrm>
              <a:off x="6632772" y="3259788"/>
              <a:ext cx="905673" cy="932988"/>
            </a:xfrm>
            <a:custGeom>
              <a:avLst/>
              <a:gdLst>
                <a:gd name="connsiteX0" fmla="*/ 0 w 619125"/>
                <a:gd name="connsiteY0" fmla="*/ 0 h 561975"/>
                <a:gd name="connsiteX1" fmla="*/ 590550 w 619125"/>
                <a:gd name="connsiteY1" fmla="*/ 561975 h 561975"/>
                <a:gd name="connsiteX2" fmla="*/ 619125 w 619125"/>
                <a:gd name="connsiteY2" fmla="*/ 561975 h 561975"/>
                <a:gd name="connsiteX0" fmla="*/ 0 w 590550"/>
                <a:gd name="connsiteY0" fmla="*/ 0 h 561975"/>
                <a:gd name="connsiteX1" fmla="*/ 590550 w 590550"/>
                <a:gd name="connsiteY1" fmla="*/ 561975 h 561975"/>
                <a:gd name="connsiteX0" fmla="*/ 0 w 590550"/>
                <a:gd name="connsiteY0" fmla="*/ 0 h 561975"/>
                <a:gd name="connsiteX1" fmla="*/ 590550 w 590550"/>
                <a:gd name="connsiteY1" fmla="*/ 561975 h 561975"/>
                <a:gd name="connsiteX0" fmla="*/ 0 w 590550"/>
                <a:gd name="connsiteY0" fmla="*/ 0 h 561975"/>
                <a:gd name="connsiteX1" fmla="*/ 590550 w 590550"/>
                <a:gd name="connsiteY1" fmla="*/ 561975 h 561975"/>
              </a:gdLst>
              <a:ahLst/>
              <a:cxnLst>
                <a:cxn ang="0">
                  <a:pos x="connsiteX0" y="connsiteY0"/>
                </a:cxn>
                <a:cxn ang="0">
                  <a:pos x="connsiteX1" y="connsiteY1"/>
                </a:cxn>
              </a:cxnLst>
              <a:rect l="l" t="t" r="r" b="b"/>
              <a:pathLst>
                <a:path w="590550" h="561975">
                  <a:moveTo>
                    <a:pt x="0" y="0"/>
                  </a:moveTo>
                  <a:cubicBezTo>
                    <a:pt x="196850" y="330200"/>
                    <a:pt x="403225" y="498475"/>
                    <a:pt x="590550" y="561975"/>
                  </a:cubicBez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FE6DC869-C05B-477C-8665-1A6790434C72}"/>
                </a:ext>
              </a:extLst>
            </p:cNvPr>
            <p:cNvSpPr/>
            <p:nvPr/>
          </p:nvSpPr>
          <p:spPr>
            <a:xfrm>
              <a:off x="5379540" y="2024432"/>
              <a:ext cx="1414402" cy="1292539"/>
            </a:xfrm>
            <a:custGeom>
              <a:avLst/>
              <a:gdLst>
                <a:gd name="connsiteX0" fmla="*/ 0 w 619125"/>
                <a:gd name="connsiteY0" fmla="*/ 0 h 561975"/>
                <a:gd name="connsiteX1" fmla="*/ 590550 w 619125"/>
                <a:gd name="connsiteY1" fmla="*/ 561975 h 561975"/>
                <a:gd name="connsiteX2" fmla="*/ 619125 w 619125"/>
                <a:gd name="connsiteY2" fmla="*/ 561975 h 561975"/>
                <a:gd name="connsiteX0" fmla="*/ 0 w 590550"/>
                <a:gd name="connsiteY0" fmla="*/ 0 h 561975"/>
                <a:gd name="connsiteX1" fmla="*/ 590550 w 590550"/>
                <a:gd name="connsiteY1" fmla="*/ 561975 h 561975"/>
                <a:gd name="connsiteX0" fmla="*/ 0 w 590550"/>
                <a:gd name="connsiteY0" fmla="*/ 0 h 561975"/>
                <a:gd name="connsiteX1" fmla="*/ 590550 w 590550"/>
                <a:gd name="connsiteY1" fmla="*/ 561975 h 561975"/>
                <a:gd name="connsiteX0" fmla="*/ 0 w 590550"/>
                <a:gd name="connsiteY0" fmla="*/ 0 h 561975"/>
                <a:gd name="connsiteX1" fmla="*/ 590550 w 590550"/>
                <a:gd name="connsiteY1" fmla="*/ 561975 h 561975"/>
              </a:gdLst>
              <a:ahLst/>
              <a:cxnLst>
                <a:cxn ang="0">
                  <a:pos x="connsiteX0" y="connsiteY0"/>
                </a:cxn>
                <a:cxn ang="0">
                  <a:pos x="connsiteX1" y="connsiteY1"/>
                </a:cxn>
              </a:cxnLst>
              <a:rect l="l" t="t" r="r" b="b"/>
              <a:pathLst>
                <a:path w="590550" h="561975">
                  <a:moveTo>
                    <a:pt x="0" y="0"/>
                  </a:moveTo>
                  <a:cubicBezTo>
                    <a:pt x="196850" y="330200"/>
                    <a:pt x="403225" y="498475"/>
                    <a:pt x="590550" y="561975"/>
                  </a:cubicBez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B99A1629-DBCE-4C81-8530-963CE03A73D2}"/>
                </a:ext>
              </a:extLst>
            </p:cNvPr>
            <p:cNvSpPr/>
            <p:nvPr/>
          </p:nvSpPr>
          <p:spPr>
            <a:xfrm>
              <a:off x="6761047" y="3284876"/>
              <a:ext cx="824434" cy="916104"/>
            </a:xfrm>
            <a:custGeom>
              <a:avLst/>
              <a:gdLst>
                <a:gd name="connsiteX0" fmla="*/ 0 w 619125"/>
                <a:gd name="connsiteY0" fmla="*/ 0 h 561975"/>
                <a:gd name="connsiteX1" fmla="*/ 590550 w 619125"/>
                <a:gd name="connsiteY1" fmla="*/ 561975 h 561975"/>
                <a:gd name="connsiteX2" fmla="*/ 619125 w 619125"/>
                <a:gd name="connsiteY2" fmla="*/ 561975 h 561975"/>
                <a:gd name="connsiteX0" fmla="*/ 0 w 590550"/>
                <a:gd name="connsiteY0" fmla="*/ 0 h 561975"/>
                <a:gd name="connsiteX1" fmla="*/ 590550 w 590550"/>
                <a:gd name="connsiteY1" fmla="*/ 561975 h 561975"/>
                <a:gd name="connsiteX0" fmla="*/ 0 w 590550"/>
                <a:gd name="connsiteY0" fmla="*/ 0 h 561975"/>
                <a:gd name="connsiteX1" fmla="*/ 590550 w 590550"/>
                <a:gd name="connsiteY1" fmla="*/ 561975 h 561975"/>
                <a:gd name="connsiteX0" fmla="*/ 0 w 590550"/>
                <a:gd name="connsiteY0" fmla="*/ 0 h 561975"/>
                <a:gd name="connsiteX1" fmla="*/ 590550 w 590550"/>
                <a:gd name="connsiteY1" fmla="*/ 561975 h 561975"/>
              </a:gdLst>
              <a:ahLst/>
              <a:cxnLst>
                <a:cxn ang="0">
                  <a:pos x="connsiteX0" y="connsiteY0"/>
                </a:cxn>
                <a:cxn ang="0">
                  <a:pos x="connsiteX1" y="connsiteY1"/>
                </a:cxn>
              </a:cxnLst>
              <a:rect l="l" t="t" r="r" b="b"/>
              <a:pathLst>
                <a:path w="590550" h="561975">
                  <a:moveTo>
                    <a:pt x="0" y="0"/>
                  </a:moveTo>
                  <a:cubicBezTo>
                    <a:pt x="196850" y="330200"/>
                    <a:pt x="403225" y="498475"/>
                    <a:pt x="590550" y="561975"/>
                  </a:cubicBez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2FC40509-22FA-4A37-B407-DBA3E7623AB3}"/>
                </a:ext>
              </a:extLst>
            </p:cNvPr>
            <p:cNvSpPr/>
            <p:nvPr/>
          </p:nvSpPr>
          <p:spPr>
            <a:xfrm>
              <a:off x="6418281" y="2024329"/>
              <a:ext cx="926940" cy="1292539"/>
            </a:xfrm>
            <a:custGeom>
              <a:avLst/>
              <a:gdLst>
                <a:gd name="connsiteX0" fmla="*/ 0 w 619125"/>
                <a:gd name="connsiteY0" fmla="*/ 0 h 561975"/>
                <a:gd name="connsiteX1" fmla="*/ 590550 w 619125"/>
                <a:gd name="connsiteY1" fmla="*/ 561975 h 561975"/>
                <a:gd name="connsiteX2" fmla="*/ 619125 w 619125"/>
                <a:gd name="connsiteY2" fmla="*/ 561975 h 561975"/>
                <a:gd name="connsiteX0" fmla="*/ 0 w 590550"/>
                <a:gd name="connsiteY0" fmla="*/ 0 h 561975"/>
                <a:gd name="connsiteX1" fmla="*/ 590550 w 590550"/>
                <a:gd name="connsiteY1" fmla="*/ 561975 h 561975"/>
                <a:gd name="connsiteX0" fmla="*/ 0 w 590550"/>
                <a:gd name="connsiteY0" fmla="*/ 0 h 561975"/>
                <a:gd name="connsiteX1" fmla="*/ 590550 w 590550"/>
                <a:gd name="connsiteY1" fmla="*/ 561975 h 561975"/>
                <a:gd name="connsiteX0" fmla="*/ 0 w 590550"/>
                <a:gd name="connsiteY0" fmla="*/ 0 h 561975"/>
                <a:gd name="connsiteX1" fmla="*/ 590550 w 590550"/>
                <a:gd name="connsiteY1" fmla="*/ 561975 h 561975"/>
              </a:gdLst>
              <a:ahLst/>
              <a:cxnLst>
                <a:cxn ang="0">
                  <a:pos x="connsiteX0" y="connsiteY0"/>
                </a:cxn>
                <a:cxn ang="0">
                  <a:pos x="connsiteX1" y="connsiteY1"/>
                </a:cxn>
              </a:cxnLst>
              <a:rect l="l" t="t" r="r" b="b"/>
              <a:pathLst>
                <a:path w="590550" h="561975">
                  <a:moveTo>
                    <a:pt x="0" y="0"/>
                  </a:moveTo>
                  <a:cubicBezTo>
                    <a:pt x="196850" y="330200"/>
                    <a:pt x="403225" y="498475"/>
                    <a:pt x="590550" y="561975"/>
                  </a:cubicBez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33A5031B-FD59-433B-AB36-9D1B134FE74B}"/>
                </a:ext>
              </a:extLst>
            </p:cNvPr>
            <p:cNvSpPr/>
            <p:nvPr/>
          </p:nvSpPr>
          <p:spPr>
            <a:xfrm>
              <a:off x="6646499" y="2049522"/>
              <a:ext cx="783536" cy="1257502"/>
            </a:xfrm>
            <a:custGeom>
              <a:avLst/>
              <a:gdLst>
                <a:gd name="connsiteX0" fmla="*/ 0 w 619125"/>
                <a:gd name="connsiteY0" fmla="*/ 0 h 561975"/>
                <a:gd name="connsiteX1" fmla="*/ 590550 w 619125"/>
                <a:gd name="connsiteY1" fmla="*/ 561975 h 561975"/>
                <a:gd name="connsiteX2" fmla="*/ 619125 w 619125"/>
                <a:gd name="connsiteY2" fmla="*/ 561975 h 561975"/>
                <a:gd name="connsiteX0" fmla="*/ 0 w 590550"/>
                <a:gd name="connsiteY0" fmla="*/ 0 h 561975"/>
                <a:gd name="connsiteX1" fmla="*/ 590550 w 590550"/>
                <a:gd name="connsiteY1" fmla="*/ 561975 h 561975"/>
                <a:gd name="connsiteX0" fmla="*/ 0 w 590550"/>
                <a:gd name="connsiteY0" fmla="*/ 0 h 561975"/>
                <a:gd name="connsiteX1" fmla="*/ 590550 w 590550"/>
                <a:gd name="connsiteY1" fmla="*/ 561975 h 561975"/>
                <a:gd name="connsiteX0" fmla="*/ 0 w 590550"/>
                <a:gd name="connsiteY0" fmla="*/ 0 h 561975"/>
                <a:gd name="connsiteX1" fmla="*/ 590550 w 590550"/>
                <a:gd name="connsiteY1" fmla="*/ 561975 h 561975"/>
              </a:gdLst>
              <a:ahLst/>
              <a:cxnLst>
                <a:cxn ang="0">
                  <a:pos x="connsiteX0" y="connsiteY0"/>
                </a:cxn>
                <a:cxn ang="0">
                  <a:pos x="connsiteX1" y="connsiteY1"/>
                </a:cxn>
              </a:cxnLst>
              <a:rect l="l" t="t" r="r" b="b"/>
              <a:pathLst>
                <a:path w="590550" h="561975">
                  <a:moveTo>
                    <a:pt x="0" y="0"/>
                  </a:moveTo>
                  <a:cubicBezTo>
                    <a:pt x="196850" y="330200"/>
                    <a:pt x="403225" y="498475"/>
                    <a:pt x="590550" y="561975"/>
                  </a:cubicBez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00774F34-6CB5-4C82-81D9-55223580ED2E}"/>
                </a:ext>
              </a:extLst>
            </p:cNvPr>
            <p:cNvSpPr/>
            <p:nvPr/>
          </p:nvSpPr>
          <p:spPr>
            <a:xfrm>
              <a:off x="7301758" y="3281934"/>
              <a:ext cx="530925" cy="929410"/>
            </a:xfrm>
            <a:custGeom>
              <a:avLst/>
              <a:gdLst>
                <a:gd name="connsiteX0" fmla="*/ 0 w 619125"/>
                <a:gd name="connsiteY0" fmla="*/ 0 h 561975"/>
                <a:gd name="connsiteX1" fmla="*/ 590550 w 619125"/>
                <a:gd name="connsiteY1" fmla="*/ 561975 h 561975"/>
                <a:gd name="connsiteX2" fmla="*/ 619125 w 619125"/>
                <a:gd name="connsiteY2" fmla="*/ 561975 h 561975"/>
                <a:gd name="connsiteX0" fmla="*/ 0 w 590550"/>
                <a:gd name="connsiteY0" fmla="*/ 0 h 561975"/>
                <a:gd name="connsiteX1" fmla="*/ 590550 w 590550"/>
                <a:gd name="connsiteY1" fmla="*/ 561975 h 561975"/>
                <a:gd name="connsiteX0" fmla="*/ 0 w 590550"/>
                <a:gd name="connsiteY0" fmla="*/ 0 h 561975"/>
                <a:gd name="connsiteX1" fmla="*/ 590550 w 590550"/>
                <a:gd name="connsiteY1" fmla="*/ 561975 h 561975"/>
                <a:gd name="connsiteX0" fmla="*/ 0 w 590550"/>
                <a:gd name="connsiteY0" fmla="*/ 0 h 561975"/>
                <a:gd name="connsiteX1" fmla="*/ 590550 w 590550"/>
                <a:gd name="connsiteY1" fmla="*/ 561975 h 561975"/>
              </a:gdLst>
              <a:ahLst/>
              <a:cxnLst>
                <a:cxn ang="0">
                  <a:pos x="connsiteX0" y="connsiteY0"/>
                </a:cxn>
                <a:cxn ang="0">
                  <a:pos x="connsiteX1" y="connsiteY1"/>
                </a:cxn>
              </a:cxnLst>
              <a:rect l="l" t="t" r="r" b="b"/>
              <a:pathLst>
                <a:path w="590550" h="561975">
                  <a:moveTo>
                    <a:pt x="0" y="0"/>
                  </a:moveTo>
                  <a:cubicBezTo>
                    <a:pt x="196850" y="330200"/>
                    <a:pt x="403225" y="498475"/>
                    <a:pt x="590550" y="561975"/>
                  </a:cubicBez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06BADB3C-6A9A-4BAC-A77D-83AEA345F87B}"/>
                </a:ext>
              </a:extLst>
            </p:cNvPr>
            <p:cNvSpPr/>
            <p:nvPr/>
          </p:nvSpPr>
          <p:spPr>
            <a:xfrm>
              <a:off x="7430035" y="3307022"/>
              <a:ext cx="442115" cy="884114"/>
            </a:xfrm>
            <a:custGeom>
              <a:avLst/>
              <a:gdLst>
                <a:gd name="connsiteX0" fmla="*/ 0 w 619125"/>
                <a:gd name="connsiteY0" fmla="*/ 0 h 561975"/>
                <a:gd name="connsiteX1" fmla="*/ 590550 w 619125"/>
                <a:gd name="connsiteY1" fmla="*/ 561975 h 561975"/>
                <a:gd name="connsiteX2" fmla="*/ 619125 w 619125"/>
                <a:gd name="connsiteY2" fmla="*/ 561975 h 561975"/>
                <a:gd name="connsiteX0" fmla="*/ 0 w 590550"/>
                <a:gd name="connsiteY0" fmla="*/ 0 h 561975"/>
                <a:gd name="connsiteX1" fmla="*/ 590550 w 590550"/>
                <a:gd name="connsiteY1" fmla="*/ 561975 h 561975"/>
                <a:gd name="connsiteX0" fmla="*/ 0 w 590550"/>
                <a:gd name="connsiteY0" fmla="*/ 0 h 561975"/>
                <a:gd name="connsiteX1" fmla="*/ 590550 w 590550"/>
                <a:gd name="connsiteY1" fmla="*/ 561975 h 561975"/>
                <a:gd name="connsiteX0" fmla="*/ 0 w 590550"/>
                <a:gd name="connsiteY0" fmla="*/ 0 h 561975"/>
                <a:gd name="connsiteX1" fmla="*/ 590550 w 590550"/>
                <a:gd name="connsiteY1" fmla="*/ 561975 h 561975"/>
              </a:gdLst>
              <a:ahLst/>
              <a:cxnLst>
                <a:cxn ang="0">
                  <a:pos x="connsiteX0" y="connsiteY0"/>
                </a:cxn>
                <a:cxn ang="0">
                  <a:pos x="connsiteX1" y="connsiteY1"/>
                </a:cxn>
              </a:cxnLst>
              <a:rect l="l" t="t" r="r" b="b"/>
              <a:pathLst>
                <a:path w="590550" h="561975">
                  <a:moveTo>
                    <a:pt x="0" y="0"/>
                  </a:moveTo>
                  <a:cubicBezTo>
                    <a:pt x="196850" y="330200"/>
                    <a:pt x="403225" y="498475"/>
                    <a:pt x="590550" y="561975"/>
                  </a:cubicBez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0" name="Group 149">
            <a:extLst>
              <a:ext uri="{FF2B5EF4-FFF2-40B4-BE49-F238E27FC236}">
                <a16:creationId xmlns:a16="http://schemas.microsoft.com/office/drawing/2014/main" id="{DF60980A-F1B8-4793-9CEC-827DF600C012}"/>
              </a:ext>
            </a:extLst>
          </p:cNvPr>
          <p:cNvGrpSpPr/>
          <p:nvPr/>
        </p:nvGrpSpPr>
        <p:grpSpPr>
          <a:xfrm>
            <a:off x="5413413" y="1527349"/>
            <a:ext cx="1443499" cy="4860274"/>
            <a:chOff x="5413413" y="748826"/>
            <a:chExt cx="1443499" cy="5638797"/>
          </a:xfrm>
          <a:solidFill>
            <a:schemeClr val="accent3"/>
          </a:solidFill>
        </p:grpSpPr>
        <p:sp>
          <p:nvSpPr>
            <p:cNvPr id="117" name="Rectangle 116">
              <a:extLst>
                <a:ext uri="{FF2B5EF4-FFF2-40B4-BE49-F238E27FC236}">
                  <a16:creationId xmlns:a16="http://schemas.microsoft.com/office/drawing/2014/main" id="{DDA5C742-8A5C-44FA-9062-DFC5EA6C33F5}"/>
                </a:ext>
              </a:extLst>
            </p:cNvPr>
            <p:cNvSpPr/>
            <p:nvPr/>
          </p:nvSpPr>
          <p:spPr>
            <a:xfrm>
              <a:off x="5480957" y="818493"/>
              <a:ext cx="1306286" cy="5498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Frame 117">
              <a:extLst>
                <a:ext uri="{FF2B5EF4-FFF2-40B4-BE49-F238E27FC236}">
                  <a16:creationId xmlns:a16="http://schemas.microsoft.com/office/drawing/2014/main" id="{326BAA63-168E-48FF-BDBC-2310EACBAC98}"/>
                </a:ext>
              </a:extLst>
            </p:cNvPr>
            <p:cNvSpPr/>
            <p:nvPr/>
          </p:nvSpPr>
          <p:spPr>
            <a:xfrm>
              <a:off x="5413413" y="748826"/>
              <a:ext cx="1443499" cy="5638797"/>
            </a:xfrm>
            <a:prstGeom prst="frame">
              <a:avLst>
                <a:gd name="adj1" fmla="val 259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35" name="Group 134">
            <a:extLst>
              <a:ext uri="{FF2B5EF4-FFF2-40B4-BE49-F238E27FC236}">
                <a16:creationId xmlns:a16="http://schemas.microsoft.com/office/drawing/2014/main" id="{6CE2D4D4-3C15-4DC3-B861-7FA8E4A0AAA3}"/>
              </a:ext>
            </a:extLst>
          </p:cNvPr>
          <p:cNvGrpSpPr/>
          <p:nvPr/>
        </p:nvGrpSpPr>
        <p:grpSpPr>
          <a:xfrm>
            <a:off x="7378647" y="1617754"/>
            <a:ext cx="4301439" cy="1238026"/>
            <a:chOff x="7343410" y="887353"/>
            <a:chExt cx="4334783" cy="1238026"/>
          </a:xfrm>
        </p:grpSpPr>
        <p:sp>
          <p:nvSpPr>
            <p:cNvPr id="136" name="TextBox 135">
              <a:extLst>
                <a:ext uri="{FF2B5EF4-FFF2-40B4-BE49-F238E27FC236}">
                  <a16:creationId xmlns:a16="http://schemas.microsoft.com/office/drawing/2014/main" id="{719C85AF-BE63-422C-92D0-4C6B2321C79F}"/>
                </a:ext>
              </a:extLst>
            </p:cNvPr>
            <p:cNvSpPr txBox="1"/>
            <p:nvPr userDrawn="1"/>
          </p:nvSpPr>
          <p:spPr>
            <a:xfrm>
              <a:off x="7343411" y="887353"/>
              <a:ext cx="1482549" cy="553998"/>
            </a:xfrm>
            <a:prstGeom prst="rect">
              <a:avLst/>
            </a:prstGeom>
            <a:noFill/>
          </p:spPr>
          <p:txBody>
            <a:bodyPr wrap="square" lIns="48000" tIns="0" rIns="24000" bIns="0" rtlCol="0">
              <a:spAutoFit/>
            </a:bodyPr>
            <a:lstStyle/>
            <a:p>
              <a:r>
                <a:rPr lang="en-US" altLang="ko-KR" sz="3600" b="1" dirty="0">
                  <a:solidFill>
                    <a:schemeClr val="accent2"/>
                  </a:solidFill>
                  <a:cs typeface="Arial" pitchFamily="34" charset="0"/>
                </a:rPr>
                <a:t>25%</a:t>
              </a:r>
              <a:endParaRPr lang="ko-KR" altLang="en-US" sz="3600" b="1" dirty="0">
                <a:solidFill>
                  <a:schemeClr val="accent2"/>
                </a:solidFill>
                <a:cs typeface="Arial" pitchFamily="34" charset="0"/>
              </a:endParaRPr>
            </a:p>
          </p:txBody>
        </p:sp>
        <p:grpSp>
          <p:nvGrpSpPr>
            <p:cNvPr id="137" name="Group 64">
              <a:extLst>
                <a:ext uri="{FF2B5EF4-FFF2-40B4-BE49-F238E27FC236}">
                  <a16:creationId xmlns:a16="http://schemas.microsoft.com/office/drawing/2014/main" id="{637C5B97-3A61-48BC-933D-A2013406AA00}"/>
                </a:ext>
              </a:extLst>
            </p:cNvPr>
            <p:cNvGrpSpPr/>
            <p:nvPr userDrawn="1"/>
          </p:nvGrpSpPr>
          <p:grpSpPr>
            <a:xfrm>
              <a:off x="7343410" y="1441351"/>
              <a:ext cx="4334783" cy="684028"/>
              <a:chOff x="910640" y="2975795"/>
              <a:chExt cx="1527408" cy="1710865"/>
            </a:xfrm>
          </p:grpSpPr>
          <p:sp>
            <p:nvSpPr>
              <p:cNvPr id="138" name="TextBox 137">
                <a:extLst>
                  <a:ext uri="{FF2B5EF4-FFF2-40B4-BE49-F238E27FC236}">
                    <a16:creationId xmlns:a16="http://schemas.microsoft.com/office/drawing/2014/main" id="{031013F8-E872-4706-B56C-FC368E168569}"/>
                  </a:ext>
                </a:extLst>
              </p:cNvPr>
              <p:cNvSpPr txBox="1"/>
              <p:nvPr/>
            </p:nvSpPr>
            <p:spPr>
              <a:xfrm>
                <a:off x="910640" y="2975795"/>
                <a:ext cx="1527408" cy="769801"/>
              </a:xfrm>
              <a:prstGeom prst="rect">
                <a:avLst/>
              </a:prstGeom>
              <a:noFill/>
            </p:spPr>
            <p:txBody>
              <a:bodyPr wrap="square" rtlCol="0" anchor="ctr">
                <a:spAutoFit/>
              </a:bodyPr>
              <a:lstStyle/>
              <a:p>
                <a:r>
                  <a:rPr lang="en-US" altLang="ko-KR" sz="1400" b="1" dirty="0">
                    <a:solidFill>
                      <a:schemeClr val="tx1">
                        <a:lumMod val="75000"/>
                        <a:lumOff val="25000"/>
                      </a:schemeClr>
                    </a:solidFill>
                    <a:cs typeface="Arial" pitchFamily="34" charset="0"/>
                  </a:rPr>
                  <a:t>Content  Here</a:t>
                </a:r>
                <a:endParaRPr lang="ko-KR" altLang="en-US" sz="1400" b="1" dirty="0">
                  <a:solidFill>
                    <a:schemeClr val="tx1">
                      <a:lumMod val="75000"/>
                      <a:lumOff val="25000"/>
                    </a:schemeClr>
                  </a:solidFill>
                  <a:cs typeface="Arial" pitchFamily="34" charset="0"/>
                </a:endParaRPr>
              </a:p>
            </p:txBody>
          </p:sp>
          <p:sp>
            <p:nvSpPr>
              <p:cNvPr id="139" name="TextBox 138">
                <a:extLst>
                  <a:ext uri="{FF2B5EF4-FFF2-40B4-BE49-F238E27FC236}">
                    <a16:creationId xmlns:a16="http://schemas.microsoft.com/office/drawing/2014/main" id="{B2092DD7-BF6A-4D56-BBB6-4F725565507C}"/>
                  </a:ext>
                </a:extLst>
              </p:cNvPr>
              <p:cNvSpPr txBox="1"/>
              <p:nvPr/>
            </p:nvSpPr>
            <p:spPr>
              <a:xfrm>
                <a:off x="910640" y="3531961"/>
                <a:ext cx="1527408" cy="1154699"/>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  </a:t>
                </a:r>
              </a:p>
            </p:txBody>
          </p:sp>
        </p:grpSp>
      </p:grpSp>
      <p:grpSp>
        <p:nvGrpSpPr>
          <p:cNvPr id="140" name="Group 139">
            <a:extLst>
              <a:ext uri="{FF2B5EF4-FFF2-40B4-BE49-F238E27FC236}">
                <a16:creationId xmlns:a16="http://schemas.microsoft.com/office/drawing/2014/main" id="{1A6284F7-3625-45F2-964C-EEFAE346C449}"/>
              </a:ext>
            </a:extLst>
          </p:cNvPr>
          <p:cNvGrpSpPr/>
          <p:nvPr/>
        </p:nvGrpSpPr>
        <p:grpSpPr>
          <a:xfrm>
            <a:off x="7378647" y="3332355"/>
            <a:ext cx="4301439" cy="1238026"/>
            <a:chOff x="7343410" y="887353"/>
            <a:chExt cx="4334783" cy="1238026"/>
          </a:xfrm>
        </p:grpSpPr>
        <p:sp>
          <p:nvSpPr>
            <p:cNvPr id="141" name="TextBox 140">
              <a:extLst>
                <a:ext uri="{FF2B5EF4-FFF2-40B4-BE49-F238E27FC236}">
                  <a16:creationId xmlns:a16="http://schemas.microsoft.com/office/drawing/2014/main" id="{C779B32F-4264-4D0C-9E00-5CA75F28F731}"/>
                </a:ext>
              </a:extLst>
            </p:cNvPr>
            <p:cNvSpPr txBox="1"/>
            <p:nvPr userDrawn="1"/>
          </p:nvSpPr>
          <p:spPr>
            <a:xfrm>
              <a:off x="7343411" y="887353"/>
              <a:ext cx="1482549" cy="553998"/>
            </a:xfrm>
            <a:prstGeom prst="rect">
              <a:avLst/>
            </a:prstGeom>
            <a:noFill/>
          </p:spPr>
          <p:txBody>
            <a:bodyPr wrap="square" lIns="48000" tIns="0" rIns="24000" bIns="0" rtlCol="0">
              <a:spAutoFit/>
            </a:bodyPr>
            <a:lstStyle/>
            <a:p>
              <a:r>
                <a:rPr lang="en-US" altLang="ko-KR" sz="3600" b="1" dirty="0">
                  <a:solidFill>
                    <a:schemeClr val="accent3"/>
                  </a:solidFill>
                  <a:cs typeface="Arial" pitchFamily="34" charset="0"/>
                </a:rPr>
                <a:t>28%</a:t>
              </a:r>
              <a:endParaRPr lang="ko-KR" altLang="en-US" sz="3600" b="1" dirty="0">
                <a:solidFill>
                  <a:schemeClr val="accent3"/>
                </a:solidFill>
                <a:cs typeface="Arial" pitchFamily="34" charset="0"/>
              </a:endParaRPr>
            </a:p>
          </p:txBody>
        </p:sp>
        <p:grpSp>
          <p:nvGrpSpPr>
            <p:cNvPr id="142" name="Group 64">
              <a:extLst>
                <a:ext uri="{FF2B5EF4-FFF2-40B4-BE49-F238E27FC236}">
                  <a16:creationId xmlns:a16="http://schemas.microsoft.com/office/drawing/2014/main" id="{C24D89C4-65E6-435F-92BE-00ADDBE9C766}"/>
                </a:ext>
              </a:extLst>
            </p:cNvPr>
            <p:cNvGrpSpPr/>
            <p:nvPr userDrawn="1"/>
          </p:nvGrpSpPr>
          <p:grpSpPr>
            <a:xfrm>
              <a:off x="7343410" y="1441351"/>
              <a:ext cx="4334783" cy="684028"/>
              <a:chOff x="910640" y="2975795"/>
              <a:chExt cx="1527408" cy="1710865"/>
            </a:xfrm>
          </p:grpSpPr>
          <p:sp>
            <p:nvSpPr>
              <p:cNvPr id="143" name="TextBox 142">
                <a:extLst>
                  <a:ext uri="{FF2B5EF4-FFF2-40B4-BE49-F238E27FC236}">
                    <a16:creationId xmlns:a16="http://schemas.microsoft.com/office/drawing/2014/main" id="{3FC83201-9615-4449-BB4D-21AF316B1033}"/>
                  </a:ext>
                </a:extLst>
              </p:cNvPr>
              <p:cNvSpPr txBox="1"/>
              <p:nvPr/>
            </p:nvSpPr>
            <p:spPr>
              <a:xfrm>
                <a:off x="910640" y="2975795"/>
                <a:ext cx="1527408" cy="769801"/>
              </a:xfrm>
              <a:prstGeom prst="rect">
                <a:avLst/>
              </a:prstGeom>
              <a:noFill/>
            </p:spPr>
            <p:txBody>
              <a:bodyPr wrap="square" rtlCol="0" anchor="ctr">
                <a:spAutoFit/>
              </a:bodyPr>
              <a:lstStyle/>
              <a:p>
                <a:r>
                  <a:rPr lang="en-US" altLang="ko-KR" sz="1400" b="1" dirty="0">
                    <a:solidFill>
                      <a:schemeClr val="tx1">
                        <a:lumMod val="75000"/>
                        <a:lumOff val="25000"/>
                      </a:schemeClr>
                    </a:solidFill>
                    <a:cs typeface="Arial" pitchFamily="34" charset="0"/>
                  </a:rPr>
                  <a:t>Content  Here</a:t>
                </a:r>
                <a:endParaRPr lang="ko-KR" altLang="en-US" sz="1400" b="1" dirty="0">
                  <a:solidFill>
                    <a:schemeClr val="tx1">
                      <a:lumMod val="75000"/>
                      <a:lumOff val="25000"/>
                    </a:schemeClr>
                  </a:solidFill>
                  <a:cs typeface="Arial" pitchFamily="34" charset="0"/>
                </a:endParaRPr>
              </a:p>
            </p:txBody>
          </p:sp>
          <p:sp>
            <p:nvSpPr>
              <p:cNvPr id="144" name="TextBox 143">
                <a:extLst>
                  <a:ext uri="{FF2B5EF4-FFF2-40B4-BE49-F238E27FC236}">
                    <a16:creationId xmlns:a16="http://schemas.microsoft.com/office/drawing/2014/main" id="{B7F5D4A0-7167-4042-A5AC-E157E7FB0481}"/>
                  </a:ext>
                </a:extLst>
              </p:cNvPr>
              <p:cNvSpPr txBox="1"/>
              <p:nvPr/>
            </p:nvSpPr>
            <p:spPr>
              <a:xfrm>
                <a:off x="910640" y="3531961"/>
                <a:ext cx="1527408" cy="1154699"/>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  </a:t>
                </a:r>
              </a:p>
            </p:txBody>
          </p:sp>
        </p:grpSp>
      </p:grpSp>
      <p:grpSp>
        <p:nvGrpSpPr>
          <p:cNvPr id="145" name="Group 144">
            <a:extLst>
              <a:ext uri="{FF2B5EF4-FFF2-40B4-BE49-F238E27FC236}">
                <a16:creationId xmlns:a16="http://schemas.microsoft.com/office/drawing/2014/main" id="{C7A03234-6AEF-429D-AC70-699139AF495B}"/>
              </a:ext>
            </a:extLst>
          </p:cNvPr>
          <p:cNvGrpSpPr/>
          <p:nvPr/>
        </p:nvGrpSpPr>
        <p:grpSpPr>
          <a:xfrm>
            <a:off x="7378647" y="5046956"/>
            <a:ext cx="4301439" cy="1238026"/>
            <a:chOff x="7343410" y="887353"/>
            <a:chExt cx="4334783" cy="1238026"/>
          </a:xfrm>
        </p:grpSpPr>
        <p:sp>
          <p:nvSpPr>
            <p:cNvPr id="146" name="TextBox 145">
              <a:extLst>
                <a:ext uri="{FF2B5EF4-FFF2-40B4-BE49-F238E27FC236}">
                  <a16:creationId xmlns:a16="http://schemas.microsoft.com/office/drawing/2014/main" id="{D3DE6AC3-1937-4B28-9B26-E41400E816FB}"/>
                </a:ext>
              </a:extLst>
            </p:cNvPr>
            <p:cNvSpPr txBox="1"/>
            <p:nvPr userDrawn="1"/>
          </p:nvSpPr>
          <p:spPr>
            <a:xfrm>
              <a:off x="7343411" y="887353"/>
              <a:ext cx="1482549" cy="553998"/>
            </a:xfrm>
            <a:prstGeom prst="rect">
              <a:avLst/>
            </a:prstGeom>
            <a:noFill/>
          </p:spPr>
          <p:txBody>
            <a:bodyPr wrap="square" lIns="48000" tIns="0" rIns="24000" bIns="0" rtlCol="0">
              <a:spAutoFit/>
            </a:bodyPr>
            <a:lstStyle/>
            <a:p>
              <a:r>
                <a:rPr lang="en-US" altLang="ko-KR" sz="3600" b="1" dirty="0">
                  <a:solidFill>
                    <a:schemeClr val="accent4"/>
                  </a:solidFill>
                  <a:cs typeface="Arial" pitchFamily="34" charset="0"/>
                </a:rPr>
                <a:t>36%</a:t>
              </a:r>
              <a:endParaRPr lang="ko-KR" altLang="en-US" sz="3600" b="1" dirty="0">
                <a:solidFill>
                  <a:schemeClr val="accent4"/>
                </a:solidFill>
                <a:cs typeface="Arial" pitchFamily="34" charset="0"/>
              </a:endParaRPr>
            </a:p>
          </p:txBody>
        </p:sp>
        <p:grpSp>
          <p:nvGrpSpPr>
            <p:cNvPr id="147" name="Group 64">
              <a:extLst>
                <a:ext uri="{FF2B5EF4-FFF2-40B4-BE49-F238E27FC236}">
                  <a16:creationId xmlns:a16="http://schemas.microsoft.com/office/drawing/2014/main" id="{A2E836E8-08A0-42ED-8888-434C86AFD313}"/>
                </a:ext>
              </a:extLst>
            </p:cNvPr>
            <p:cNvGrpSpPr/>
            <p:nvPr userDrawn="1"/>
          </p:nvGrpSpPr>
          <p:grpSpPr>
            <a:xfrm>
              <a:off x="7343410" y="1441351"/>
              <a:ext cx="4334783" cy="684028"/>
              <a:chOff x="910640" y="2975795"/>
              <a:chExt cx="1527408" cy="1710865"/>
            </a:xfrm>
          </p:grpSpPr>
          <p:sp>
            <p:nvSpPr>
              <p:cNvPr id="148" name="TextBox 147">
                <a:extLst>
                  <a:ext uri="{FF2B5EF4-FFF2-40B4-BE49-F238E27FC236}">
                    <a16:creationId xmlns:a16="http://schemas.microsoft.com/office/drawing/2014/main" id="{345ECEBA-B2CD-46A8-A0CB-73709775EBD9}"/>
                  </a:ext>
                </a:extLst>
              </p:cNvPr>
              <p:cNvSpPr txBox="1"/>
              <p:nvPr/>
            </p:nvSpPr>
            <p:spPr>
              <a:xfrm>
                <a:off x="910640" y="2975795"/>
                <a:ext cx="1527408" cy="769801"/>
              </a:xfrm>
              <a:prstGeom prst="rect">
                <a:avLst/>
              </a:prstGeom>
              <a:noFill/>
            </p:spPr>
            <p:txBody>
              <a:bodyPr wrap="square" rtlCol="0" anchor="ctr">
                <a:spAutoFit/>
              </a:bodyPr>
              <a:lstStyle/>
              <a:p>
                <a:r>
                  <a:rPr lang="en-US" altLang="ko-KR" sz="1400" b="1" dirty="0">
                    <a:solidFill>
                      <a:schemeClr val="tx1">
                        <a:lumMod val="75000"/>
                        <a:lumOff val="25000"/>
                      </a:schemeClr>
                    </a:solidFill>
                    <a:cs typeface="Arial" pitchFamily="34" charset="0"/>
                  </a:rPr>
                  <a:t>Content  Here</a:t>
                </a:r>
                <a:endParaRPr lang="ko-KR" altLang="en-US" sz="1400" b="1" dirty="0">
                  <a:solidFill>
                    <a:schemeClr val="tx1">
                      <a:lumMod val="75000"/>
                      <a:lumOff val="25000"/>
                    </a:schemeClr>
                  </a:solidFill>
                  <a:cs typeface="Arial" pitchFamily="34" charset="0"/>
                </a:endParaRPr>
              </a:p>
            </p:txBody>
          </p:sp>
          <p:sp>
            <p:nvSpPr>
              <p:cNvPr id="149" name="TextBox 148">
                <a:extLst>
                  <a:ext uri="{FF2B5EF4-FFF2-40B4-BE49-F238E27FC236}">
                    <a16:creationId xmlns:a16="http://schemas.microsoft.com/office/drawing/2014/main" id="{FBEA2BCB-7F18-4EB9-82B0-E330372ECBFA}"/>
                  </a:ext>
                </a:extLst>
              </p:cNvPr>
              <p:cNvSpPr txBox="1"/>
              <p:nvPr/>
            </p:nvSpPr>
            <p:spPr>
              <a:xfrm>
                <a:off x="910640" y="3531961"/>
                <a:ext cx="1527408" cy="1154699"/>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  </a:t>
                </a:r>
              </a:p>
            </p:txBody>
          </p:sp>
        </p:grpSp>
      </p:grpSp>
      <p:grpSp>
        <p:nvGrpSpPr>
          <p:cNvPr id="157" name="Group 156">
            <a:extLst>
              <a:ext uri="{FF2B5EF4-FFF2-40B4-BE49-F238E27FC236}">
                <a16:creationId xmlns:a16="http://schemas.microsoft.com/office/drawing/2014/main" id="{D802016C-D875-4283-88D4-1594D0B05F2A}"/>
              </a:ext>
            </a:extLst>
          </p:cNvPr>
          <p:cNvGrpSpPr/>
          <p:nvPr/>
        </p:nvGrpSpPr>
        <p:grpSpPr>
          <a:xfrm>
            <a:off x="5463892" y="1973115"/>
            <a:ext cx="1320026" cy="1292831"/>
            <a:chOff x="5463892" y="1835727"/>
            <a:chExt cx="1320026" cy="1292831"/>
          </a:xfrm>
        </p:grpSpPr>
        <p:sp>
          <p:nvSpPr>
            <p:cNvPr id="121" name="TextBox 120">
              <a:extLst>
                <a:ext uri="{FF2B5EF4-FFF2-40B4-BE49-F238E27FC236}">
                  <a16:creationId xmlns:a16="http://schemas.microsoft.com/office/drawing/2014/main" id="{591BD464-DA02-4825-BA9B-5370248226DC}"/>
                </a:ext>
              </a:extLst>
            </p:cNvPr>
            <p:cNvSpPr txBox="1"/>
            <p:nvPr userDrawn="1"/>
          </p:nvSpPr>
          <p:spPr>
            <a:xfrm>
              <a:off x="5463892" y="2851559"/>
              <a:ext cx="1320026" cy="276999"/>
            </a:xfrm>
            <a:prstGeom prst="rect">
              <a:avLst/>
            </a:prstGeom>
            <a:noFill/>
          </p:spPr>
          <p:txBody>
            <a:bodyPr wrap="square" rtlCol="0" anchor="ctr">
              <a:spAutoFit/>
            </a:bodyPr>
            <a:lstStyle/>
            <a:p>
              <a:pPr algn="ctr"/>
              <a:r>
                <a:rPr lang="en-US" altLang="ko-KR" sz="1200" b="1" dirty="0">
                  <a:solidFill>
                    <a:schemeClr val="bg1"/>
                  </a:solidFill>
                  <a:cs typeface="Arial" pitchFamily="34" charset="0"/>
                </a:rPr>
                <a:t>Content  Here</a:t>
              </a:r>
              <a:endParaRPr lang="ko-KR" altLang="en-US" sz="1200" b="1" dirty="0">
                <a:solidFill>
                  <a:schemeClr val="bg1"/>
                </a:solidFill>
                <a:cs typeface="Arial" pitchFamily="34" charset="0"/>
              </a:endParaRPr>
            </a:p>
          </p:txBody>
        </p:sp>
        <p:sp>
          <p:nvSpPr>
            <p:cNvPr id="151" name="Freeform: Shape 150">
              <a:extLst>
                <a:ext uri="{FF2B5EF4-FFF2-40B4-BE49-F238E27FC236}">
                  <a16:creationId xmlns:a16="http://schemas.microsoft.com/office/drawing/2014/main" id="{1276198C-53CF-4AB6-A395-8DB1441E72FC}"/>
                </a:ext>
              </a:extLst>
            </p:cNvPr>
            <p:cNvSpPr/>
            <p:nvPr/>
          </p:nvSpPr>
          <p:spPr>
            <a:xfrm>
              <a:off x="5774252" y="1835727"/>
              <a:ext cx="719696" cy="866450"/>
            </a:xfrm>
            <a:custGeom>
              <a:avLst/>
              <a:gdLst>
                <a:gd name="connsiteX0" fmla="*/ 451864 w 901271"/>
                <a:gd name="connsiteY0" fmla="*/ 600810 h 1085050"/>
                <a:gd name="connsiteX1" fmla="*/ 479027 w 901271"/>
                <a:gd name="connsiteY1" fmla="*/ 629814 h 1085050"/>
                <a:gd name="connsiteX2" fmla="*/ 513096 w 901271"/>
                <a:gd name="connsiteY2" fmla="*/ 986617 h 1085050"/>
                <a:gd name="connsiteX3" fmla="*/ 520462 w 901271"/>
                <a:gd name="connsiteY3" fmla="*/ 1061661 h 1085050"/>
                <a:gd name="connsiteX4" fmla="*/ 506651 w 901271"/>
                <a:gd name="connsiteY4" fmla="*/ 1079616 h 1085050"/>
                <a:gd name="connsiteX5" fmla="*/ 450943 w 901271"/>
                <a:gd name="connsiteY5" fmla="*/ 1084680 h 1085050"/>
                <a:gd name="connsiteX6" fmla="*/ 396617 w 901271"/>
                <a:gd name="connsiteY6" fmla="*/ 1080997 h 1085050"/>
                <a:gd name="connsiteX7" fmla="*/ 380043 w 901271"/>
                <a:gd name="connsiteY7" fmla="*/ 1060280 h 1085050"/>
                <a:gd name="connsiteX8" fmla="*/ 399840 w 901271"/>
                <a:gd name="connsiteY8" fmla="*/ 852183 h 1085050"/>
                <a:gd name="connsiteX9" fmla="*/ 419176 w 901271"/>
                <a:gd name="connsiteY9" fmla="*/ 647309 h 1085050"/>
                <a:gd name="connsiteX10" fmla="*/ 421018 w 901271"/>
                <a:gd name="connsiteY10" fmla="*/ 627973 h 1085050"/>
                <a:gd name="connsiteX11" fmla="*/ 451864 w 901271"/>
                <a:gd name="connsiteY11" fmla="*/ 600810 h 1085050"/>
                <a:gd name="connsiteX12" fmla="*/ 528347 w 901271"/>
                <a:gd name="connsiteY12" fmla="*/ 520644 h 1085050"/>
                <a:gd name="connsiteX13" fmla="*/ 542101 w 901271"/>
                <a:gd name="connsiteY13" fmla="*/ 521622 h 1085050"/>
                <a:gd name="connsiteX14" fmla="*/ 694951 w 901271"/>
                <a:gd name="connsiteY14" fmla="*/ 596206 h 1085050"/>
                <a:gd name="connsiteX15" fmla="*/ 886474 w 901271"/>
                <a:gd name="connsiteY15" fmla="*/ 757344 h 1085050"/>
                <a:gd name="connsiteX16" fmla="*/ 897063 w 901271"/>
                <a:gd name="connsiteY16" fmla="*/ 771616 h 1085050"/>
                <a:gd name="connsiteX17" fmla="*/ 900286 w 901271"/>
                <a:gd name="connsiteY17" fmla="*/ 782665 h 1085050"/>
                <a:gd name="connsiteX18" fmla="*/ 890157 w 901271"/>
                <a:gd name="connsiteY18" fmla="*/ 784967 h 1085050"/>
                <a:gd name="connsiteX19" fmla="*/ 760327 w 901271"/>
                <a:gd name="connsiteY19" fmla="*/ 750438 h 1085050"/>
                <a:gd name="connsiteX20" fmla="*/ 518160 w 901271"/>
                <a:gd name="connsiteY20" fmla="*/ 616463 h 1085050"/>
                <a:gd name="connsiteX21" fmla="*/ 512636 w 901271"/>
                <a:gd name="connsiteY21" fmla="*/ 611859 h 1085050"/>
                <a:gd name="connsiteX22" fmla="*/ 490076 w 901271"/>
                <a:gd name="connsiteY22" fmla="*/ 587919 h 1085050"/>
                <a:gd name="connsiteX23" fmla="*/ 508032 w 901271"/>
                <a:gd name="connsiteY23" fmla="*/ 564899 h 1085050"/>
                <a:gd name="connsiteX24" fmla="*/ 521843 w 901271"/>
                <a:gd name="connsiteY24" fmla="*/ 533132 h 1085050"/>
                <a:gd name="connsiteX25" fmla="*/ 528347 w 901271"/>
                <a:gd name="connsiteY25" fmla="*/ 520644 h 1085050"/>
                <a:gd name="connsiteX26" fmla="*/ 371470 w 901271"/>
                <a:gd name="connsiteY26" fmla="*/ 520644 h 1085050"/>
                <a:gd name="connsiteX27" fmla="*/ 378663 w 901271"/>
                <a:gd name="connsiteY27" fmla="*/ 535894 h 1085050"/>
                <a:gd name="connsiteX28" fmla="*/ 402604 w 901271"/>
                <a:gd name="connsiteY28" fmla="*/ 575488 h 1085050"/>
                <a:gd name="connsiteX29" fmla="*/ 402143 w 901271"/>
                <a:gd name="connsiteY29" fmla="*/ 598968 h 1085050"/>
                <a:gd name="connsiteX30" fmla="*/ 303159 w 901271"/>
                <a:gd name="connsiteY30" fmla="*/ 671711 h 1085050"/>
                <a:gd name="connsiteX31" fmla="*/ 56389 w 901271"/>
                <a:gd name="connsiteY31" fmla="*/ 776680 h 1085050"/>
                <a:gd name="connsiteX32" fmla="*/ 15414 w 901271"/>
                <a:gd name="connsiteY32" fmla="*/ 784967 h 1085050"/>
                <a:gd name="connsiteX33" fmla="*/ 3904 w 901271"/>
                <a:gd name="connsiteY33" fmla="*/ 771615 h 1085050"/>
                <a:gd name="connsiteX34" fmla="*/ 80789 w 901271"/>
                <a:gd name="connsiteY34" fmla="*/ 689666 h 1085050"/>
                <a:gd name="connsiteX35" fmla="*/ 344134 w 901271"/>
                <a:gd name="connsiteY35" fmla="*/ 527147 h 1085050"/>
                <a:gd name="connsiteX36" fmla="*/ 355644 w 901271"/>
                <a:gd name="connsiteY36" fmla="*/ 523003 h 1085050"/>
                <a:gd name="connsiteX37" fmla="*/ 371470 w 901271"/>
                <a:gd name="connsiteY37" fmla="*/ 520644 h 1085050"/>
                <a:gd name="connsiteX38" fmla="*/ 450024 w 901271"/>
                <a:gd name="connsiteY38" fmla="*/ 466836 h 1085050"/>
                <a:gd name="connsiteX39" fmla="*/ 503429 w 901271"/>
                <a:gd name="connsiteY39" fmla="*/ 521163 h 1085050"/>
                <a:gd name="connsiteX40" fmla="*/ 450024 w 901271"/>
                <a:gd name="connsiteY40" fmla="*/ 574108 h 1085050"/>
                <a:gd name="connsiteX41" fmla="*/ 397538 w 901271"/>
                <a:gd name="connsiteY41" fmla="*/ 519321 h 1085050"/>
                <a:gd name="connsiteX42" fmla="*/ 450024 w 901271"/>
                <a:gd name="connsiteY42" fmla="*/ 466836 h 1085050"/>
                <a:gd name="connsiteX43" fmla="*/ 450484 w 901271"/>
                <a:gd name="connsiteY43" fmla="*/ 0 h 1085050"/>
                <a:gd name="connsiteX44" fmla="*/ 458311 w 901271"/>
                <a:gd name="connsiteY44" fmla="*/ 8287 h 1085050"/>
                <a:gd name="connsiteX45" fmla="*/ 485934 w 901271"/>
                <a:gd name="connsiteY45" fmla="*/ 95301 h 1085050"/>
                <a:gd name="connsiteX46" fmla="*/ 508033 w 901271"/>
                <a:gd name="connsiteY46" fmla="*/ 311225 h 1085050"/>
                <a:gd name="connsiteX47" fmla="*/ 494682 w 901271"/>
                <a:gd name="connsiteY47" fmla="*/ 440595 h 1085050"/>
                <a:gd name="connsiteX48" fmla="*/ 474885 w 901271"/>
                <a:gd name="connsiteY48" fmla="*/ 451644 h 1085050"/>
                <a:gd name="connsiteX49" fmla="*/ 425162 w 901271"/>
                <a:gd name="connsiteY49" fmla="*/ 452105 h 1085050"/>
                <a:gd name="connsiteX50" fmla="*/ 406746 w 901271"/>
                <a:gd name="connsiteY50" fmla="*/ 441055 h 1085050"/>
                <a:gd name="connsiteX51" fmla="*/ 392934 w 901271"/>
                <a:gd name="connsiteY51" fmla="*/ 296032 h 1085050"/>
                <a:gd name="connsiteX52" fmla="*/ 426083 w 901271"/>
                <a:gd name="connsiteY52" fmla="*/ 52945 h 1085050"/>
                <a:gd name="connsiteX53" fmla="*/ 442657 w 901271"/>
                <a:gd name="connsiteY53" fmla="*/ 8747 h 1085050"/>
                <a:gd name="connsiteX54" fmla="*/ 450484 w 901271"/>
                <a:gd name="connsiteY54" fmla="*/ 0 h 108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901271" h="1085050">
                  <a:moveTo>
                    <a:pt x="451864" y="600810"/>
                  </a:moveTo>
                  <a:cubicBezTo>
                    <a:pt x="470740" y="601730"/>
                    <a:pt x="477186" y="608636"/>
                    <a:pt x="479027" y="629814"/>
                  </a:cubicBezTo>
                  <a:cubicBezTo>
                    <a:pt x="490077" y="748595"/>
                    <a:pt x="501586" y="867836"/>
                    <a:pt x="513096" y="986617"/>
                  </a:cubicBezTo>
                  <a:cubicBezTo>
                    <a:pt x="515398" y="1011478"/>
                    <a:pt x="517700" y="1036800"/>
                    <a:pt x="520462" y="1061661"/>
                  </a:cubicBezTo>
                  <a:cubicBezTo>
                    <a:pt x="521844" y="1072710"/>
                    <a:pt x="517240" y="1078235"/>
                    <a:pt x="506651" y="1079616"/>
                  </a:cubicBezTo>
                  <a:cubicBezTo>
                    <a:pt x="488695" y="1082839"/>
                    <a:pt x="469819" y="1085601"/>
                    <a:pt x="450943" y="1084680"/>
                  </a:cubicBezTo>
                  <a:cubicBezTo>
                    <a:pt x="432528" y="1086062"/>
                    <a:pt x="414572" y="1083299"/>
                    <a:pt x="396617" y="1080997"/>
                  </a:cubicBezTo>
                  <a:cubicBezTo>
                    <a:pt x="384187" y="1079616"/>
                    <a:pt x="378662" y="1074092"/>
                    <a:pt x="380043" y="1060280"/>
                  </a:cubicBezTo>
                  <a:cubicBezTo>
                    <a:pt x="387409" y="990761"/>
                    <a:pt x="393394" y="921702"/>
                    <a:pt x="399840" y="852183"/>
                  </a:cubicBezTo>
                  <a:cubicBezTo>
                    <a:pt x="406285" y="784045"/>
                    <a:pt x="412731" y="715907"/>
                    <a:pt x="419176" y="647309"/>
                  </a:cubicBezTo>
                  <a:cubicBezTo>
                    <a:pt x="419637" y="640864"/>
                    <a:pt x="420097" y="634418"/>
                    <a:pt x="421018" y="627973"/>
                  </a:cubicBezTo>
                  <a:cubicBezTo>
                    <a:pt x="423780" y="606795"/>
                    <a:pt x="431607" y="600349"/>
                    <a:pt x="451864" y="600810"/>
                  </a:cubicBezTo>
                  <a:close/>
                  <a:moveTo>
                    <a:pt x="528347" y="520644"/>
                  </a:moveTo>
                  <a:cubicBezTo>
                    <a:pt x="531742" y="519090"/>
                    <a:pt x="536346" y="519781"/>
                    <a:pt x="542101" y="521622"/>
                  </a:cubicBezTo>
                  <a:cubicBezTo>
                    <a:pt x="596887" y="538657"/>
                    <a:pt x="647070" y="565360"/>
                    <a:pt x="694951" y="596206"/>
                  </a:cubicBezTo>
                  <a:cubicBezTo>
                    <a:pt x="765852" y="641785"/>
                    <a:pt x="832608" y="691968"/>
                    <a:pt x="886474" y="757344"/>
                  </a:cubicBezTo>
                  <a:cubicBezTo>
                    <a:pt x="890157" y="761947"/>
                    <a:pt x="893840" y="766551"/>
                    <a:pt x="897063" y="771616"/>
                  </a:cubicBezTo>
                  <a:cubicBezTo>
                    <a:pt x="899365" y="774838"/>
                    <a:pt x="903048" y="778522"/>
                    <a:pt x="900286" y="782665"/>
                  </a:cubicBezTo>
                  <a:cubicBezTo>
                    <a:pt x="897984" y="786809"/>
                    <a:pt x="892919" y="784507"/>
                    <a:pt x="890157" y="784967"/>
                  </a:cubicBezTo>
                  <a:cubicBezTo>
                    <a:pt x="844118" y="780363"/>
                    <a:pt x="801762" y="766551"/>
                    <a:pt x="760327" y="750438"/>
                  </a:cubicBezTo>
                  <a:cubicBezTo>
                    <a:pt x="673313" y="717289"/>
                    <a:pt x="591362" y="674934"/>
                    <a:pt x="518160" y="616463"/>
                  </a:cubicBezTo>
                  <a:cubicBezTo>
                    <a:pt x="516319" y="615082"/>
                    <a:pt x="514477" y="613701"/>
                    <a:pt x="512636" y="611859"/>
                  </a:cubicBezTo>
                  <a:cubicBezTo>
                    <a:pt x="504809" y="604032"/>
                    <a:pt x="493299" y="597587"/>
                    <a:pt x="490076" y="587919"/>
                  </a:cubicBezTo>
                  <a:cubicBezTo>
                    <a:pt x="486393" y="576869"/>
                    <a:pt x="502507" y="573647"/>
                    <a:pt x="508032" y="564899"/>
                  </a:cubicBezTo>
                  <a:cubicBezTo>
                    <a:pt x="514477" y="554771"/>
                    <a:pt x="520462" y="544642"/>
                    <a:pt x="521843" y="533132"/>
                  </a:cubicBezTo>
                  <a:cubicBezTo>
                    <a:pt x="522764" y="525996"/>
                    <a:pt x="524951" y="522198"/>
                    <a:pt x="528347" y="520644"/>
                  </a:cubicBezTo>
                  <a:close/>
                  <a:moveTo>
                    <a:pt x="371470" y="520644"/>
                  </a:moveTo>
                  <a:cubicBezTo>
                    <a:pt x="375325" y="522313"/>
                    <a:pt x="377742" y="526917"/>
                    <a:pt x="378663" y="535894"/>
                  </a:cubicBezTo>
                  <a:cubicBezTo>
                    <a:pt x="380505" y="552008"/>
                    <a:pt x="389252" y="566741"/>
                    <a:pt x="402604" y="575488"/>
                  </a:cubicBezTo>
                  <a:cubicBezTo>
                    <a:pt x="416415" y="585156"/>
                    <a:pt x="411351" y="590681"/>
                    <a:pt x="402143" y="598968"/>
                  </a:cubicBezTo>
                  <a:cubicBezTo>
                    <a:pt x="371757" y="626592"/>
                    <a:pt x="338609" y="650533"/>
                    <a:pt x="303159" y="671711"/>
                  </a:cubicBezTo>
                  <a:cubicBezTo>
                    <a:pt x="225813" y="717750"/>
                    <a:pt x="144323" y="755041"/>
                    <a:pt x="56389" y="776680"/>
                  </a:cubicBezTo>
                  <a:cubicBezTo>
                    <a:pt x="41196" y="780823"/>
                    <a:pt x="25542" y="783125"/>
                    <a:pt x="15414" y="784967"/>
                  </a:cubicBezTo>
                  <a:cubicBezTo>
                    <a:pt x="-3923" y="785887"/>
                    <a:pt x="-1621" y="778982"/>
                    <a:pt x="3904" y="771615"/>
                  </a:cubicBezTo>
                  <a:cubicBezTo>
                    <a:pt x="25082" y="740309"/>
                    <a:pt x="51785" y="714067"/>
                    <a:pt x="80789" y="689666"/>
                  </a:cubicBezTo>
                  <a:cubicBezTo>
                    <a:pt x="160437" y="621988"/>
                    <a:pt x="245150" y="563518"/>
                    <a:pt x="344134" y="527147"/>
                  </a:cubicBezTo>
                  <a:cubicBezTo>
                    <a:pt x="347817" y="525766"/>
                    <a:pt x="351961" y="524845"/>
                    <a:pt x="355644" y="523003"/>
                  </a:cubicBezTo>
                  <a:cubicBezTo>
                    <a:pt x="362319" y="520241"/>
                    <a:pt x="367614" y="518975"/>
                    <a:pt x="371470" y="520644"/>
                  </a:cubicBezTo>
                  <a:close/>
                  <a:moveTo>
                    <a:pt x="450024" y="466836"/>
                  </a:moveTo>
                  <a:cubicBezTo>
                    <a:pt x="479489" y="467296"/>
                    <a:pt x="503889" y="492157"/>
                    <a:pt x="503429" y="521163"/>
                  </a:cubicBezTo>
                  <a:cubicBezTo>
                    <a:pt x="502968" y="549707"/>
                    <a:pt x="478107" y="574108"/>
                    <a:pt x="450024" y="574108"/>
                  </a:cubicBezTo>
                  <a:cubicBezTo>
                    <a:pt x="420097" y="573647"/>
                    <a:pt x="397538" y="550167"/>
                    <a:pt x="397538" y="519321"/>
                  </a:cubicBezTo>
                  <a:cubicBezTo>
                    <a:pt x="397998" y="489855"/>
                    <a:pt x="421478" y="466375"/>
                    <a:pt x="450024" y="466836"/>
                  </a:cubicBezTo>
                  <a:close/>
                  <a:moveTo>
                    <a:pt x="450484" y="0"/>
                  </a:moveTo>
                  <a:cubicBezTo>
                    <a:pt x="455549" y="0"/>
                    <a:pt x="456469" y="5064"/>
                    <a:pt x="458311" y="8287"/>
                  </a:cubicBezTo>
                  <a:cubicBezTo>
                    <a:pt x="471662" y="35910"/>
                    <a:pt x="479489" y="65375"/>
                    <a:pt x="485934" y="95301"/>
                  </a:cubicBezTo>
                  <a:cubicBezTo>
                    <a:pt x="500667" y="162978"/>
                    <a:pt x="508033" y="231577"/>
                    <a:pt x="508033" y="311225"/>
                  </a:cubicBezTo>
                  <a:cubicBezTo>
                    <a:pt x="508494" y="348056"/>
                    <a:pt x="504810" y="394556"/>
                    <a:pt x="494682" y="440595"/>
                  </a:cubicBezTo>
                  <a:cubicBezTo>
                    <a:pt x="491920" y="453486"/>
                    <a:pt x="487776" y="457169"/>
                    <a:pt x="474885" y="451644"/>
                  </a:cubicBezTo>
                  <a:cubicBezTo>
                    <a:pt x="458771" y="444739"/>
                    <a:pt x="441276" y="444739"/>
                    <a:pt x="425162" y="452105"/>
                  </a:cubicBezTo>
                  <a:cubicBezTo>
                    <a:pt x="411350" y="458090"/>
                    <a:pt x="409048" y="451644"/>
                    <a:pt x="406746" y="441055"/>
                  </a:cubicBezTo>
                  <a:cubicBezTo>
                    <a:pt x="395236" y="393175"/>
                    <a:pt x="392474" y="344834"/>
                    <a:pt x="392934" y="296032"/>
                  </a:cubicBezTo>
                  <a:cubicBezTo>
                    <a:pt x="394316" y="214082"/>
                    <a:pt x="402603" y="132132"/>
                    <a:pt x="426083" y="52945"/>
                  </a:cubicBezTo>
                  <a:cubicBezTo>
                    <a:pt x="430687" y="37752"/>
                    <a:pt x="437132" y="23480"/>
                    <a:pt x="442657" y="8747"/>
                  </a:cubicBezTo>
                  <a:cubicBezTo>
                    <a:pt x="444038" y="5064"/>
                    <a:pt x="445419" y="460"/>
                    <a:pt x="450484" y="0"/>
                  </a:cubicBezTo>
                  <a:close/>
                </a:path>
              </a:pathLst>
            </a:custGeom>
            <a:solidFill>
              <a:schemeClr val="bg1"/>
            </a:solidFill>
            <a:ln w="4596" cap="flat">
              <a:noFill/>
              <a:prstDash val="solid"/>
              <a:miter/>
            </a:ln>
          </p:spPr>
          <p:txBody>
            <a:bodyPr rtlCol="0" anchor="ctr"/>
            <a:lstStyle/>
            <a:p>
              <a:endParaRPr lang="en-US"/>
            </a:p>
          </p:txBody>
        </p:sp>
      </p:grpSp>
      <p:grpSp>
        <p:nvGrpSpPr>
          <p:cNvPr id="158" name="Group 157">
            <a:extLst>
              <a:ext uri="{FF2B5EF4-FFF2-40B4-BE49-F238E27FC236}">
                <a16:creationId xmlns:a16="http://schemas.microsoft.com/office/drawing/2014/main" id="{A7EB018B-1DCE-4F93-B46B-143D3EDDD742}"/>
              </a:ext>
            </a:extLst>
          </p:cNvPr>
          <p:cNvGrpSpPr/>
          <p:nvPr/>
        </p:nvGrpSpPr>
        <p:grpSpPr>
          <a:xfrm>
            <a:off x="5480958" y="4951506"/>
            <a:ext cx="1320026" cy="990351"/>
            <a:chOff x="5480958" y="4814118"/>
            <a:chExt cx="1320026" cy="990351"/>
          </a:xfrm>
        </p:grpSpPr>
        <p:sp>
          <p:nvSpPr>
            <p:cNvPr id="134" name="TextBox 133">
              <a:extLst>
                <a:ext uri="{FF2B5EF4-FFF2-40B4-BE49-F238E27FC236}">
                  <a16:creationId xmlns:a16="http://schemas.microsoft.com/office/drawing/2014/main" id="{72E9A6BA-6949-4385-A699-4385D431622F}"/>
                </a:ext>
              </a:extLst>
            </p:cNvPr>
            <p:cNvSpPr txBox="1"/>
            <p:nvPr/>
          </p:nvSpPr>
          <p:spPr>
            <a:xfrm>
              <a:off x="5480958" y="5527470"/>
              <a:ext cx="1320026" cy="276999"/>
            </a:xfrm>
            <a:prstGeom prst="rect">
              <a:avLst/>
            </a:prstGeom>
            <a:noFill/>
          </p:spPr>
          <p:txBody>
            <a:bodyPr wrap="square" rtlCol="0" anchor="ctr">
              <a:spAutoFit/>
            </a:bodyPr>
            <a:lstStyle/>
            <a:p>
              <a:pPr algn="ctr"/>
              <a:r>
                <a:rPr lang="en-US" altLang="ko-KR" sz="1200" b="1" dirty="0">
                  <a:solidFill>
                    <a:schemeClr val="bg1"/>
                  </a:solidFill>
                  <a:cs typeface="Arial" pitchFamily="34" charset="0"/>
                </a:rPr>
                <a:t>Content  Here</a:t>
              </a:r>
              <a:endParaRPr lang="ko-KR" altLang="en-US" sz="1200" b="1" dirty="0">
                <a:solidFill>
                  <a:schemeClr val="bg1"/>
                </a:solidFill>
                <a:cs typeface="Arial" pitchFamily="34" charset="0"/>
              </a:endParaRPr>
            </a:p>
          </p:txBody>
        </p:sp>
        <p:sp>
          <p:nvSpPr>
            <p:cNvPr id="152" name="Freeform: Shape 151">
              <a:extLst>
                <a:ext uri="{FF2B5EF4-FFF2-40B4-BE49-F238E27FC236}">
                  <a16:creationId xmlns:a16="http://schemas.microsoft.com/office/drawing/2014/main" id="{A2B744F8-106B-4F6F-9C80-6A367406525F}"/>
                </a:ext>
              </a:extLst>
            </p:cNvPr>
            <p:cNvSpPr/>
            <p:nvPr/>
          </p:nvSpPr>
          <p:spPr>
            <a:xfrm>
              <a:off x="5940488" y="4814118"/>
              <a:ext cx="400575" cy="646829"/>
            </a:xfrm>
            <a:custGeom>
              <a:avLst/>
              <a:gdLst>
                <a:gd name="connsiteX0" fmla="*/ 0 w 561676"/>
                <a:gd name="connsiteY0" fmla="*/ 637244 h 906969"/>
                <a:gd name="connsiteX1" fmla="*/ 51564 w 561676"/>
                <a:gd name="connsiteY1" fmla="*/ 448484 h 906969"/>
                <a:gd name="connsiteX2" fmla="*/ 246770 w 561676"/>
                <a:gd name="connsiteY2" fmla="*/ 27226 h 906969"/>
                <a:gd name="connsiteX3" fmla="*/ 280378 w 561676"/>
                <a:gd name="connsiteY3" fmla="*/ 63 h 906969"/>
                <a:gd name="connsiteX4" fmla="*/ 314447 w 561676"/>
                <a:gd name="connsiteY4" fmla="*/ 23083 h 906969"/>
                <a:gd name="connsiteX5" fmla="*/ 534514 w 561676"/>
                <a:gd name="connsiteY5" fmla="*/ 502810 h 906969"/>
                <a:gd name="connsiteX6" fmla="*/ 562598 w 561676"/>
                <a:gd name="connsiteY6" fmla="*/ 658882 h 906969"/>
                <a:gd name="connsiteX7" fmla="*/ 394095 w 561676"/>
                <a:gd name="connsiteY7" fmla="*/ 886316 h 906969"/>
                <a:gd name="connsiteX8" fmla="*/ 2762 w 561676"/>
                <a:gd name="connsiteY8" fmla="*/ 677758 h 906969"/>
                <a:gd name="connsiteX9" fmla="*/ 0 w 561676"/>
                <a:gd name="connsiteY9" fmla="*/ 637244 h 90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676" h="906969">
                  <a:moveTo>
                    <a:pt x="0" y="637244"/>
                  </a:moveTo>
                  <a:cubicBezTo>
                    <a:pt x="0" y="569567"/>
                    <a:pt x="23940" y="508335"/>
                    <a:pt x="51564" y="448484"/>
                  </a:cubicBezTo>
                  <a:cubicBezTo>
                    <a:pt x="116018" y="307604"/>
                    <a:pt x="181854" y="167645"/>
                    <a:pt x="246770" y="27226"/>
                  </a:cubicBezTo>
                  <a:cubicBezTo>
                    <a:pt x="253675" y="12494"/>
                    <a:pt x="262883" y="984"/>
                    <a:pt x="280378" y="63"/>
                  </a:cubicBezTo>
                  <a:cubicBezTo>
                    <a:pt x="296952" y="-858"/>
                    <a:pt x="308001" y="8350"/>
                    <a:pt x="314447" y="23083"/>
                  </a:cubicBezTo>
                  <a:cubicBezTo>
                    <a:pt x="388109" y="182838"/>
                    <a:pt x="465915" y="340752"/>
                    <a:pt x="534514" y="502810"/>
                  </a:cubicBezTo>
                  <a:cubicBezTo>
                    <a:pt x="555692" y="552072"/>
                    <a:pt x="568583" y="604556"/>
                    <a:pt x="562598" y="658882"/>
                  </a:cubicBezTo>
                  <a:cubicBezTo>
                    <a:pt x="550627" y="767074"/>
                    <a:pt x="491237" y="842118"/>
                    <a:pt x="394095" y="886316"/>
                  </a:cubicBezTo>
                  <a:cubicBezTo>
                    <a:pt x="229735" y="960899"/>
                    <a:pt x="33609" y="855930"/>
                    <a:pt x="2762" y="677758"/>
                  </a:cubicBezTo>
                  <a:cubicBezTo>
                    <a:pt x="921" y="664407"/>
                    <a:pt x="921" y="650595"/>
                    <a:pt x="0" y="637244"/>
                  </a:cubicBezTo>
                  <a:close/>
                </a:path>
              </a:pathLst>
            </a:custGeom>
            <a:solidFill>
              <a:schemeClr val="bg1"/>
            </a:solidFill>
            <a:ln w="4596" cap="flat">
              <a:noFill/>
              <a:prstDash val="solid"/>
              <a:miter/>
            </a:ln>
          </p:spPr>
          <p:txBody>
            <a:bodyPr rtlCol="0" anchor="ctr"/>
            <a:lstStyle/>
            <a:p>
              <a:endParaRPr lang="en-US"/>
            </a:p>
          </p:txBody>
        </p:sp>
      </p:grpSp>
      <p:grpSp>
        <p:nvGrpSpPr>
          <p:cNvPr id="156" name="Group 155">
            <a:extLst>
              <a:ext uri="{FF2B5EF4-FFF2-40B4-BE49-F238E27FC236}">
                <a16:creationId xmlns:a16="http://schemas.microsoft.com/office/drawing/2014/main" id="{33168A92-041A-4356-BB66-492267ACA5C7}"/>
              </a:ext>
            </a:extLst>
          </p:cNvPr>
          <p:cNvGrpSpPr/>
          <p:nvPr/>
        </p:nvGrpSpPr>
        <p:grpSpPr>
          <a:xfrm>
            <a:off x="5474087" y="3609509"/>
            <a:ext cx="1320026" cy="998434"/>
            <a:chOff x="5474087" y="3553636"/>
            <a:chExt cx="1320026" cy="998434"/>
          </a:xfrm>
        </p:grpSpPr>
        <p:sp>
          <p:nvSpPr>
            <p:cNvPr id="132" name="TextBox 131">
              <a:extLst>
                <a:ext uri="{FF2B5EF4-FFF2-40B4-BE49-F238E27FC236}">
                  <a16:creationId xmlns:a16="http://schemas.microsoft.com/office/drawing/2014/main" id="{F71FCAB2-0F12-4FB2-90AA-A78F43B9469C}"/>
                </a:ext>
              </a:extLst>
            </p:cNvPr>
            <p:cNvSpPr txBox="1"/>
            <p:nvPr/>
          </p:nvSpPr>
          <p:spPr>
            <a:xfrm>
              <a:off x="5474087" y="4275071"/>
              <a:ext cx="1320026" cy="276999"/>
            </a:xfrm>
            <a:prstGeom prst="rect">
              <a:avLst/>
            </a:prstGeom>
            <a:noFill/>
          </p:spPr>
          <p:txBody>
            <a:bodyPr wrap="square" rtlCol="0" anchor="ctr">
              <a:spAutoFit/>
            </a:bodyPr>
            <a:lstStyle/>
            <a:p>
              <a:pPr algn="ctr"/>
              <a:r>
                <a:rPr lang="en-US" altLang="ko-KR" sz="1200" b="1" dirty="0">
                  <a:solidFill>
                    <a:schemeClr val="bg1"/>
                  </a:solidFill>
                  <a:cs typeface="Arial" pitchFamily="34" charset="0"/>
                </a:rPr>
                <a:t>Content  Here</a:t>
              </a:r>
              <a:endParaRPr lang="ko-KR" altLang="en-US" sz="1200" b="1" dirty="0">
                <a:solidFill>
                  <a:schemeClr val="bg1"/>
                </a:solidFill>
                <a:cs typeface="Arial" pitchFamily="34" charset="0"/>
              </a:endParaRPr>
            </a:p>
          </p:txBody>
        </p:sp>
        <p:sp>
          <p:nvSpPr>
            <p:cNvPr id="155" name="Freeform: Shape 154">
              <a:extLst>
                <a:ext uri="{FF2B5EF4-FFF2-40B4-BE49-F238E27FC236}">
                  <a16:creationId xmlns:a16="http://schemas.microsoft.com/office/drawing/2014/main" id="{B303510D-B3DC-4E3F-9F4A-39B0B34670CB}"/>
                </a:ext>
              </a:extLst>
            </p:cNvPr>
            <p:cNvSpPr/>
            <p:nvPr/>
          </p:nvSpPr>
          <p:spPr>
            <a:xfrm>
              <a:off x="5774252" y="3553636"/>
              <a:ext cx="719026" cy="596241"/>
            </a:xfrm>
            <a:custGeom>
              <a:avLst/>
              <a:gdLst>
                <a:gd name="connsiteX0" fmla="*/ 652747 w 958519"/>
                <a:gd name="connsiteY0" fmla="*/ 294854 h 794837"/>
                <a:gd name="connsiteX1" fmla="*/ 846112 w 958519"/>
                <a:gd name="connsiteY1" fmla="*/ 294854 h 794837"/>
                <a:gd name="connsiteX2" fmla="*/ 866369 w 958519"/>
                <a:gd name="connsiteY2" fmla="*/ 313270 h 794837"/>
                <a:gd name="connsiteX3" fmla="*/ 892151 w 958519"/>
                <a:gd name="connsiteY3" fmla="*/ 514000 h 794837"/>
                <a:gd name="connsiteX4" fmla="*/ 864527 w 958519"/>
                <a:gd name="connsiteY4" fmla="*/ 544846 h 794837"/>
                <a:gd name="connsiteX5" fmla="*/ 764623 w 958519"/>
                <a:gd name="connsiteY5" fmla="*/ 545307 h 794837"/>
                <a:gd name="connsiteX6" fmla="*/ 664256 w 958519"/>
                <a:gd name="connsiteY6" fmla="*/ 545307 h 794837"/>
                <a:gd name="connsiteX7" fmla="*/ 644920 w 958519"/>
                <a:gd name="connsiteY7" fmla="*/ 526431 h 794837"/>
                <a:gd name="connsiteX8" fmla="*/ 641880 w 958519"/>
                <a:gd name="connsiteY8" fmla="*/ 465357 h 794837"/>
                <a:gd name="connsiteX9" fmla="*/ 629441 w 958519"/>
                <a:gd name="connsiteY9" fmla="*/ 467387 h 794837"/>
                <a:gd name="connsiteX10" fmla="*/ 616525 w 958519"/>
                <a:gd name="connsiteY10" fmla="*/ 466971 h 794837"/>
                <a:gd name="connsiteX11" fmla="*/ 619140 w 958519"/>
                <a:gd name="connsiteY11" fmla="*/ 519985 h 794837"/>
                <a:gd name="connsiteX12" fmla="*/ 594278 w 958519"/>
                <a:gd name="connsiteY12" fmla="*/ 545767 h 794837"/>
                <a:gd name="connsiteX13" fmla="*/ 481942 w 958519"/>
                <a:gd name="connsiteY13" fmla="*/ 545306 h 794837"/>
                <a:gd name="connsiteX14" fmla="*/ 369607 w 958519"/>
                <a:gd name="connsiteY14" fmla="*/ 545306 h 794837"/>
                <a:gd name="connsiteX15" fmla="*/ 345666 w 958519"/>
                <a:gd name="connsiteY15" fmla="*/ 521826 h 794837"/>
                <a:gd name="connsiteX16" fmla="*/ 355795 w 958519"/>
                <a:gd name="connsiteY16" fmla="*/ 313269 h 794837"/>
                <a:gd name="connsiteX17" fmla="*/ 374211 w 958519"/>
                <a:gd name="connsiteY17" fmla="*/ 295775 h 794837"/>
                <a:gd name="connsiteX18" fmla="*/ 590135 w 958519"/>
                <a:gd name="connsiteY18" fmla="*/ 295775 h 794837"/>
                <a:gd name="connsiteX19" fmla="*/ 609011 w 958519"/>
                <a:gd name="connsiteY19" fmla="*/ 314651 h 794837"/>
                <a:gd name="connsiteX20" fmla="*/ 616342 w 958519"/>
                <a:gd name="connsiteY20" fmla="*/ 463262 h 794837"/>
                <a:gd name="connsiteX21" fmla="*/ 641779 w 958519"/>
                <a:gd name="connsiteY21" fmla="*/ 463326 h 794837"/>
                <a:gd name="connsiteX22" fmla="*/ 634331 w 958519"/>
                <a:gd name="connsiteY22" fmla="*/ 313730 h 794837"/>
                <a:gd name="connsiteX23" fmla="*/ 652747 w 958519"/>
                <a:gd name="connsiteY23" fmla="*/ 294854 h 794837"/>
                <a:gd name="connsiteX24" fmla="*/ 115471 w 958519"/>
                <a:gd name="connsiteY24" fmla="*/ 294854 h 794837"/>
                <a:gd name="connsiteX25" fmla="*/ 310677 w 958519"/>
                <a:gd name="connsiteY25" fmla="*/ 294854 h 794837"/>
                <a:gd name="connsiteX26" fmla="*/ 330474 w 958519"/>
                <a:gd name="connsiteY26" fmla="*/ 316032 h 794837"/>
                <a:gd name="connsiteX27" fmla="*/ 320346 w 958519"/>
                <a:gd name="connsiteY27" fmla="*/ 519985 h 794837"/>
                <a:gd name="connsiteX28" fmla="*/ 295024 w 958519"/>
                <a:gd name="connsiteY28" fmla="*/ 545307 h 794837"/>
                <a:gd name="connsiteX29" fmla="*/ 196499 w 958519"/>
                <a:gd name="connsiteY29" fmla="*/ 545307 h 794837"/>
                <a:gd name="connsiteX30" fmla="*/ 96134 w 958519"/>
                <a:gd name="connsiteY30" fmla="*/ 545307 h 794837"/>
                <a:gd name="connsiteX31" fmla="*/ 68050 w 958519"/>
                <a:gd name="connsiteY31" fmla="*/ 514460 h 794837"/>
                <a:gd name="connsiteX32" fmla="*/ 93832 w 958519"/>
                <a:gd name="connsiteY32" fmla="*/ 315572 h 794837"/>
                <a:gd name="connsiteX33" fmla="*/ 115471 w 958519"/>
                <a:gd name="connsiteY33" fmla="*/ 294854 h 794837"/>
                <a:gd name="connsiteX34" fmla="*/ 644460 w 958519"/>
                <a:gd name="connsiteY34" fmla="*/ 61896 h 794837"/>
                <a:gd name="connsiteX35" fmla="*/ 804215 w 958519"/>
                <a:gd name="connsiteY35" fmla="*/ 62357 h 794837"/>
                <a:gd name="connsiteX36" fmla="*/ 836443 w 958519"/>
                <a:gd name="connsiteY36" fmla="*/ 90901 h 794837"/>
                <a:gd name="connsiteX37" fmla="*/ 857621 w 958519"/>
                <a:gd name="connsiteY37" fmla="*/ 251118 h 794837"/>
                <a:gd name="connsiteX38" fmla="*/ 841968 w 958519"/>
                <a:gd name="connsiteY38" fmla="*/ 268153 h 794837"/>
                <a:gd name="connsiteX39" fmla="*/ 745746 w 958519"/>
                <a:gd name="connsiteY39" fmla="*/ 268153 h 794837"/>
                <a:gd name="connsiteX40" fmla="*/ 650905 w 958519"/>
                <a:gd name="connsiteY40" fmla="*/ 268153 h 794837"/>
                <a:gd name="connsiteX41" fmla="*/ 631109 w 958519"/>
                <a:gd name="connsiteY41" fmla="*/ 249737 h 794837"/>
                <a:gd name="connsiteX42" fmla="*/ 623282 w 958519"/>
                <a:gd name="connsiteY42" fmla="*/ 83074 h 794837"/>
                <a:gd name="connsiteX43" fmla="*/ 644460 w 958519"/>
                <a:gd name="connsiteY43" fmla="*/ 61896 h 794837"/>
                <a:gd name="connsiteX44" fmla="*/ 390324 w 958519"/>
                <a:gd name="connsiteY44" fmla="*/ 61896 h 794837"/>
                <a:gd name="connsiteX45" fmla="*/ 574941 w 958519"/>
                <a:gd name="connsiteY45" fmla="*/ 61896 h 794837"/>
                <a:gd name="connsiteX46" fmla="*/ 597500 w 958519"/>
                <a:gd name="connsiteY46" fmla="*/ 83074 h 794837"/>
                <a:gd name="connsiteX47" fmla="*/ 605327 w 958519"/>
                <a:gd name="connsiteY47" fmla="*/ 247895 h 794837"/>
                <a:gd name="connsiteX48" fmla="*/ 584609 w 958519"/>
                <a:gd name="connsiteY48" fmla="*/ 268152 h 794837"/>
                <a:gd name="connsiteX49" fmla="*/ 483323 w 958519"/>
                <a:gd name="connsiteY49" fmla="*/ 268152 h 794837"/>
                <a:gd name="connsiteX50" fmla="*/ 377894 w 958519"/>
                <a:gd name="connsiteY50" fmla="*/ 268152 h 794837"/>
                <a:gd name="connsiteX51" fmla="*/ 359478 w 958519"/>
                <a:gd name="connsiteY51" fmla="*/ 249276 h 794837"/>
                <a:gd name="connsiteX52" fmla="*/ 367305 w 958519"/>
                <a:gd name="connsiteY52" fmla="*/ 82614 h 794837"/>
                <a:gd name="connsiteX53" fmla="*/ 390324 w 958519"/>
                <a:gd name="connsiteY53" fmla="*/ 61896 h 794837"/>
                <a:gd name="connsiteX54" fmla="*/ 152302 w 958519"/>
                <a:gd name="connsiteY54" fmla="*/ 61896 h 794837"/>
                <a:gd name="connsiteX55" fmla="*/ 324488 w 958519"/>
                <a:gd name="connsiteY55" fmla="*/ 61896 h 794837"/>
                <a:gd name="connsiteX56" fmla="*/ 341522 w 958519"/>
                <a:gd name="connsiteY56" fmla="*/ 80312 h 794837"/>
                <a:gd name="connsiteX57" fmla="*/ 333696 w 958519"/>
                <a:gd name="connsiteY57" fmla="*/ 250197 h 794837"/>
                <a:gd name="connsiteX58" fmla="*/ 314820 w 958519"/>
                <a:gd name="connsiteY58" fmla="*/ 267692 h 794837"/>
                <a:gd name="connsiteX59" fmla="*/ 216757 w 958519"/>
                <a:gd name="connsiteY59" fmla="*/ 268152 h 794837"/>
                <a:gd name="connsiteX60" fmla="*/ 121916 w 958519"/>
                <a:gd name="connsiteY60" fmla="*/ 268152 h 794837"/>
                <a:gd name="connsiteX61" fmla="*/ 102580 w 958519"/>
                <a:gd name="connsiteY61" fmla="*/ 247435 h 794837"/>
                <a:gd name="connsiteX62" fmla="*/ 123758 w 958519"/>
                <a:gd name="connsiteY62" fmla="*/ 87217 h 794837"/>
                <a:gd name="connsiteX63" fmla="*/ 152302 w 958519"/>
                <a:gd name="connsiteY63" fmla="*/ 61896 h 794837"/>
                <a:gd name="connsiteX64" fmla="*/ 136187 w 958519"/>
                <a:gd name="connsiteY64" fmla="*/ 41639 h 794837"/>
                <a:gd name="connsiteX65" fmla="*/ 101198 w 958519"/>
                <a:gd name="connsiteY65" fmla="*/ 71564 h 794837"/>
                <a:gd name="connsiteX66" fmla="*/ 86465 w 958519"/>
                <a:gd name="connsiteY66" fmla="*/ 182979 h 794837"/>
                <a:gd name="connsiteX67" fmla="*/ 43188 w 958519"/>
                <a:gd name="connsiteY67" fmla="*/ 523209 h 794837"/>
                <a:gd name="connsiteX68" fmla="*/ 80020 w 958519"/>
                <a:gd name="connsiteY68" fmla="*/ 563723 h 794837"/>
                <a:gd name="connsiteX69" fmla="*/ 479180 w 958519"/>
                <a:gd name="connsiteY69" fmla="*/ 563723 h 794837"/>
                <a:gd name="connsiteX70" fmla="*/ 887546 w 958519"/>
                <a:gd name="connsiteY70" fmla="*/ 563263 h 794837"/>
                <a:gd name="connsiteX71" fmla="*/ 917932 w 958519"/>
                <a:gd name="connsiteY71" fmla="*/ 530115 h 794837"/>
                <a:gd name="connsiteX72" fmla="*/ 859462 w 958519"/>
                <a:gd name="connsiteY72" fmla="*/ 73406 h 794837"/>
                <a:gd name="connsiteX73" fmla="*/ 824012 w 958519"/>
                <a:gd name="connsiteY73" fmla="*/ 41639 h 794837"/>
                <a:gd name="connsiteX74" fmla="*/ 136187 w 958519"/>
                <a:gd name="connsiteY74" fmla="*/ 41639 h 794837"/>
                <a:gd name="connsiteX75" fmla="*/ 130202 w 958519"/>
                <a:gd name="connsiteY75" fmla="*/ 204 h 794837"/>
                <a:gd name="connsiteX76" fmla="*/ 342903 w 958519"/>
                <a:gd name="connsiteY76" fmla="*/ 204 h 794837"/>
                <a:gd name="connsiteX77" fmla="*/ 819408 w 958519"/>
                <a:gd name="connsiteY77" fmla="*/ 204 h 794837"/>
                <a:gd name="connsiteX78" fmla="*/ 899976 w 958519"/>
                <a:gd name="connsiteY78" fmla="*/ 71564 h 794837"/>
                <a:gd name="connsiteX79" fmla="*/ 957986 w 958519"/>
                <a:gd name="connsiteY79" fmla="*/ 528272 h 794837"/>
                <a:gd name="connsiteX80" fmla="*/ 904120 w 958519"/>
                <a:gd name="connsiteY80" fmla="*/ 636003 h 794837"/>
                <a:gd name="connsiteX81" fmla="*/ 870051 w 958519"/>
                <a:gd name="connsiteY81" fmla="*/ 643369 h 794837"/>
                <a:gd name="connsiteX82" fmla="*/ 707533 w 958519"/>
                <a:gd name="connsiteY82" fmla="*/ 643369 h 794837"/>
                <a:gd name="connsiteX83" fmla="*/ 536728 w 958519"/>
                <a:gd name="connsiteY83" fmla="*/ 642909 h 794837"/>
                <a:gd name="connsiteX84" fmla="*/ 521995 w 958519"/>
                <a:gd name="connsiteY84" fmla="*/ 661325 h 794837"/>
                <a:gd name="connsiteX85" fmla="*/ 547317 w 958519"/>
                <a:gd name="connsiteY85" fmla="*/ 770898 h 794837"/>
                <a:gd name="connsiteX86" fmla="*/ 531203 w 958519"/>
                <a:gd name="connsiteY86" fmla="*/ 792996 h 794837"/>
                <a:gd name="connsiteX87" fmla="*/ 423932 w 958519"/>
                <a:gd name="connsiteY87" fmla="*/ 792536 h 794837"/>
                <a:gd name="connsiteX88" fmla="*/ 411962 w 958519"/>
                <a:gd name="connsiteY88" fmla="*/ 775502 h 794837"/>
                <a:gd name="connsiteX89" fmla="*/ 436823 w 958519"/>
                <a:gd name="connsiteY89" fmla="*/ 664087 h 794837"/>
                <a:gd name="connsiteX90" fmla="*/ 419789 w 958519"/>
                <a:gd name="connsiteY90" fmla="*/ 643369 h 794837"/>
                <a:gd name="connsiteX91" fmla="*/ 103039 w 958519"/>
                <a:gd name="connsiteY91" fmla="*/ 643369 h 794837"/>
                <a:gd name="connsiteX92" fmla="*/ 832 w 958519"/>
                <a:gd name="connsiteY92" fmla="*/ 528732 h 794837"/>
                <a:gd name="connsiteX93" fmla="*/ 60683 w 958519"/>
                <a:gd name="connsiteY93" fmla="*/ 59594 h 794837"/>
                <a:gd name="connsiteX94" fmla="*/ 130202 w 958519"/>
                <a:gd name="connsiteY94" fmla="*/ 204 h 79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8519" h="794837">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bg1"/>
            </a:solidFill>
            <a:ln w="4596" cap="flat">
              <a:noFill/>
              <a:prstDash val="solid"/>
              <a:miter/>
            </a:ln>
          </p:spPr>
          <p:txBody>
            <a:bodyPr rtlCol="0" anchor="ctr"/>
            <a:lstStyle/>
            <a:p>
              <a:endParaRPr lang="en-US"/>
            </a:p>
          </p:txBody>
        </p:sp>
      </p:grpSp>
    </p:spTree>
    <p:extLst>
      <p:ext uri="{BB962C8B-B14F-4D97-AF65-F5344CB8AC3E}">
        <p14:creationId xmlns:p14="http://schemas.microsoft.com/office/powerpoint/2010/main" val="15233045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prstGeom prst="rect">
            <a:avLst/>
          </a:prstGeom>
        </p:spPr>
        <p:txBody>
          <a:bodyPr/>
          <a:lstStyle/>
          <a:p>
            <a:r>
              <a:rPr lang="en-US" dirty="0"/>
              <a:t>Infographic Style</a:t>
            </a:r>
          </a:p>
        </p:txBody>
      </p:sp>
      <p:grpSp>
        <p:nvGrpSpPr>
          <p:cNvPr id="3" name="Group 2">
            <a:extLst>
              <a:ext uri="{FF2B5EF4-FFF2-40B4-BE49-F238E27FC236}">
                <a16:creationId xmlns:a16="http://schemas.microsoft.com/office/drawing/2014/main" id="{BE489031-1FC3-490C-8A9A-CD723F2EC77D}"/>
              </a:ext>
            </a:extLst>
          </p:cNvPr>
          <p:cNvGrpSpPr/>
          <p:nvPr/>
        </p:nvGrpSpPr>
        <p:grpSpPr>
          <a:xfrm>
            <a:off x="1040407" y="2501689"/>
            <a:ext cx="2394101" cy="2088232"/>
            <a:chOff x="5248647" y="1608813"/>
            <a:chExt cx="970807" cy="846777"/>
          </a:xfrm>
        </p:grpSpPr>
        <p:sp>
          <p:nvSpPr>
            <p:cNvPr id="4" name="Oval 3">
              <a:extLst>
                <a:ext uri="{FF2B5EF4-FFF2-40B4-BE49-F238E27FC236}">
                  <a16:creationId xmlns:a16="http://schemas.microsoft.com/office/drawing/2014/main" id="{28F43922-68DF-4834-8C1D-015C8707A511}"/>
                </a:ext>
              </a:extLst>
            </p:cNvPr>
            <p:cNvSpPr/>
            <p:nvPr/>
          </p:nvSpPr>
          <p:spPr>
            <a:xfrm>
              <a:off x="5248647" y="1608813"/>
              <a:ext cx="846777" cy="846777"/>
            </a:xfrm>
            <a:prstGeom prst="ellipse">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5" name="Oval 4">
              <a:extLst>
                <a:ext uri="{FF2B5EF4-FFF2-40B4-BE49-F238E27FC236}">
                  <a16:creationId xmlns:a16="http://schemas.microsoft.com/office/drawing/2014/main" id="{1D53A1F5-9C31-4F5D-A1BB-544EAAB23E7B}"/>
                </a:ext>
              </a:extLst>
            </p:cNvPr>
            <p:cNvSpPr/>
            <p:nvPr/>
          </p:nvSpPr>
          <p:spPr>
            <a:xfrm>
              <a:off x="5392663" y="1622672"/>
              <a:ext cx="826791" cy="826791"/>
            </a:xfrm>
            <a:prstGeom prst="ellipse">
              <a:avLst/>
            </a:prstGeom>
            <a:gradFill flip="none" rotWithShape="1">
              <a:gsLst>
                <a:gs pos="0">
                  <a:schemeClr val="bg1">
                    <a:lumMod val="87000"/>
                  </a:schemeClr>
                </a:gs>
                <a:gs pos="100000">
                  <a:schemeClr val="bg1"/>
                </a:gs>
              </a:gsLst>
              <a:lin ang="8100000" scaled="1"/>
              <a:tileRect/>
            </a:gra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chemeClr val="tx1">
                    <a:lumMod val="65000"/>
                    <a:lumOff val="35000"/>
                  </a:schemeClr>
                </a:solidFill>
              </a:endParaRPr>
            </a:p>
          </p:txBody>
        </p:sp>
      </p:grpSp>
      <p:grpSp>
        <p:nvGrpSpPr>
          <p:cNvPr id="6" name="Group 5">
            <a:extLst>
              <a:ext uri="{FF2B5EF4-FFF2-40B4-BE49-F238E27FC236}">
                <a16:creationId xmlns:a16="http://schemas.microsoft.com/office/drawing/2014/main" id="{EE5C90C9-2ECA-4220-9E50-27571B1F5A86}"/>
              </a:ext>
            </a:extLst>
          </p:cNvPr>
          <p:cNvGrpSpPr/>
          <p:nvPr/>
        </p:nvGrpSpPr>
        <p:grpSpPr>
          <a:xfrm>
            <a:off x="1675831" y="3707682"/>
            <a:ext cx="1601067" cy="678649"/>
            <a:chOff x="1391543" y="3698889"/>
            <a:chExt cx="1601067" cy="678649"/>
          </a:xfrm>
        </p:grpSpPr>
        <p:sp>
          <p:nvSpPr>
            <p:cNvPr id="7" name="TextBox 6">
              <a:extLst>
                <a:ext uri="{FF2B5EF4-FFF2-40B4-BE49-F238E27FC236}">
                  <a16:creationId xmlns:a16="http://schemas.microsoft.com/office/drawing/2014/main" id="{8BD144B9-A8FE-4684-886A-C46C71616195}"/>
                </a:ext>
              </a:extLst>
            </p:cNvPr>
            <p:cNvSpPr txBox="1"/>
            <p:nvPr/>
          </p:nvSpPr>
          <p:spPr>
            <a:xfrm>
              <a:off x="1391543" y="3698889"/>
              <a:ext cx="1591542" cy="276999"/>
            </a:xfrm>
            <a:prstGeom prst="rect">
              <a:avLst/>
            </a:prstGeom>
            <a:noFill/>
          </p:spPr>
          <p:txBody>
            <a:bodyPr wrap="square" rtlCol="0">
              <a:spAutoFit/>
            </a:bodyPr>
            <a:lstStyle/>
            <a:p>
              <a:pPr algn="ctr"/>
              <a:r>
                <a:rPr lang="en-US" altLang="ko-KR" sz="1200" b="1" dirty="0">
                  <a:solidFill>
                    <a:schemeClr val="tx1">
                      <a:lumMod val="65000"/>
                      <a:lumOff val="35000"/>
                    </a:schemeClr>
                  </a:solidFill>
                  <a:cs typeface="Arial" pitchFamily="34" charset="0"/>
                </a:rPr>
                <a:t>Add Text</a:t>
              </a:r>
              <a:endParaRPr lang="ko-KR" altLang="en-US" sz="1200" b="1" dirty="0">
                <a:solidFill>
                  <a:schemeClr val="tx1">
                    <a:lumMod val="65000"/>
                    <a:lumOff val="35000"/>
                  </a:schemeClr>
                </a:solidFill>
                <a:cs typeface="Arial" pitchFamily="34" charset="0"/>
              </a:endParaRPr>
            </a:p>
          </p:txBody>
        </p:sp>
        <p:sp>
          <p:nvSpPr>
            <p:cNvPr id="8" name="TextBox 7">
              <a:extLst>
                <a:ext uri="{FF2B5EF4-FFF2-40B4-BE49-F238E27FC236}">
                  <a16:creationId xmlns:a16="http://schemas.microsoft.com/office/drawing/2014/main" id="{288E0A1C-56D1-4063-9CF9-AD34F2CC59AC}"/>
                </a:ext>
              </a:extLst>
            </p:cNvPr>
            <p:cNvSpPr txBox="1"/>
            <p:nvPr/>
          </p:nvSpPr>
          <p:spPr>
            <a:xfrm>
              <a:off x="1401068" y="3915873"/>
              <a:ext cx="1591542" cy="461665"/>
            </a:xfrm>
            <a:prstGeom prst="rect">
              <a:avLst/>
            </a:prstGeom>
            <a:noFill/>
          </p:spPr>
          <p:txBody>
            <a:bodyPr wrap="square" rtlCol="0">
              <a:spAutoFit/>
            </a:bodyPr>
            <a:lstStyle/>
            <a:p>
              <a:pPr algn="ctr"/>
              <a:r>
                <a:rPr lang="en-US" altLang="ko-KR" sz="1200" dirty="0">
                  <a:solidFill>
                    <a:schemeClr val="tx1">
                      <a:lumMod val="65000"/>
                      <a:lumOff val="35000"/>
                    </a:schemeClr>
                  </a:solidFill>
                  <a:cs typeface="Arial" pitchFamily="34" charset="0"/>
                </a:rPr>
                <a:t>Simple PowerPoint Presentation</a:t>
              </a:r>
              <a:endParaRPr lang="ko-KR" altLang="en-US" sz="1200" dirty="0">
                <a:solidFill>
                  <a:schemeClr val="tx1">
                    <a:lumMod val="65000"/>
                    <a:lumOff val="35000"/>
                  </a:schemeClr>
                </a:solidFill>
                <a:cs typeface="Arial" pitchFamily="34" charset="0"/>
              </a:endParaRPr>
            </a:p>
          </p:txBody>
        </p:sp>
      </p:grpSp>
      <p:sp>
        <p:nvSpPr>
          <p:cNvPr id="9" name="TextBox 8">
            <a:extLst>
              <a:ext uri="{FF2B5EF4-FFF2-40B4-BE49-F238E27FC236}">
                <a16:creationId xmlns:a16="http://schemas.microsoft.com/office/drawing/2014/main" id="{B863CF3B-1CDE-450A-A6FB-E26C99CC6F55}"/>
              </a:ext>
            </a:extLst>
          </p:cNvPr>
          <p:cNvSpPr txBox="1"/>
          <p:nvPr/>
        </p:nvSpPr>
        <p:spPr>
          <a:xfrm>
            <a:off x="1556252" y="2837921"/>
            <a:ext cx="920113" cy="646331"/>
          </a:xfrm>
          <a:prstGeom prst="rect">
            <a:avLst/>
          </a:prstGeom>
          <a:noFill/>
        </p:spPr>
        <p:txBody>
          <a:bodyPr wrap="square" rtlCol="0">
            <a:spAutoFit/>
          </a:bodyPr>
          <a:lstStyle/>
          <a:p>
            <a:pPr algn="ctr"/>
            <a:r>
              <a:rPr lang="en-US" altLang="ko-KR" sz="3600" b="1" dirty="0">
                <a:solidFill>
                  <a:schemeClr val="accent2"/>
                </a:solidFill>
                <a:cs typeface="Arial" pitchFamily="34" charset="0"/>
              </a:rPr>
              <a:t>01</a:t>
            </a:r>
            <a:endParaRPr lang="ko-KR" altLang="en-US" sz="3600" b="1" dirty="0">
              <a:solidFill>
                <a:schemeClr val="accent2"/>
              </a:solidFill>
              <a:cs typeface="Arial" pitchFamily="34" charset="0"/>
            </a:endParaRPr>
          </a:p>
        </p:txBody>
      </p:sp>
      <p:grpSp>
        <p:nvGrpSpPr>
          <p:cNvPr id="10" name="Group 9">
            <a:extLst>
              <a:ext uri="{FF2B5EF4-FFF2-40B4-BE49-F238E27FC236}">
                <a16:creationId xmlns:a16="http://schemas.microsoft.com/office/drawing/2014/main" id="{41643022-20B1-4791-AE74-85E45AB38D65}"/>
              </a:ext>
            </a:extLst>
          </p:cNvPr>
          <p:cNvGrpSpPr/>
          <p:nvPr/>
        </p:nvGrpSpPr>
        <p:grpSpPr>
          <a:xfrm>
            <a:off x="1100540" y="4768094"/>
            <a:ext cx="2357003" cy="1292662"/>
            <a:chOff x="2551705" y="4283314"/>
            <a:chExt cx="2357003" cy="1292662"/>
          </a:xfrm>
        </p:grpSpPr>
        <p:sp>
          <p:nvSpPr>
            <p:cNvPr id="11" name="TextBox 10">
              <a:extLst>
                <a:ext uri="{FF2B5EF4-FFF2-40B4-BE49-F238E27FC236}">
                  <a16:creationId xmlns:a16="http://schemas.microsoft.com/office/drawing/2014/main" id="{D4F539F2-8B16-48C7-A431-CC0919C08DFB}"/>
                </a:ext>
              </a:extLst>
            </p:cNvPr>
            <p:cNvSpPr txBox="1"/>
            <p:nvPr/>
          </p:nvSpPr>
          <p:spPr>
            <a:xfrm>
              <a:off x="2551706" y="4560313"/>
              <a:ext cx="2357002" cy="1015663"/>
            </a:xfrm>
            <a:prstGeom prst="rect">
              <a:avLst/>
            </a:prstGeom>
            <a:noFill/>
          </p:spPr>
          <p:txBody>
            <a:bodyPr wrap="square" rtlCol="0">
              <a:spAutoFit/>
            </a:bodyPr>
            <a:lstStyle/>
            <a:p>
              <a:pPr algn="ctr"/>
              <a:r>
                <a:rPr lang="en-US" altLang="ko-KR" sz="1200" dirty="0">
                  <a:solidFill>
                    <a:schemeClr val="tx1">
                      <a:lumMod val="65000"/>
                      <a:lumOff val="35000"/>
                    </a:schemeClr>
                  </a:solidFill>
                  <a:cs typeface="Arial" pitchFamily="34" charset="0"/>
                </a:rPr>
                <a:t>I hope and I believe that this Template will your Time, Money and Reputation.</a:t>
              </a:r>
              <a:r>
                <a:rPr lang="ko-KR" altLang="en-US" sz="1200" dirty="0">
                  <a:solidFill>
                    <a:schemeClr val="tx1">
                      <a:lumMod val="65000"/>
                      <a:lumOff val="35000"/>
                    </a:schemeClr>
                  </a:solidFill>
                  <a:cs typeface="Arial" pitchFamily="34" charset="0"/>
                </a:rPr>
                <a:t> </a:t>
              </a:r>
              <a:r>
                <a:rPr lang="en-US" altLang="ko-KR" sz="1200" dirty="0">
                  <a:solidFill>
                    <a:schemeClr val="tx1">
                      <a:lumMod val="65000"/>
                      <a:lumOff val="35000"/>
                    </a:schemeClr>
                  </a:solidFill>
                  <a:cs typeface="Arial" pitchFamily="34" charset="0"/>
                </a:rPr>
                <a:t>Get a modern PowerPoint  Presentation that is beautifully designed.</a:t>
              </a:r>
              <a:endParaRPr lang="ko-KR" altLang="en-US" sz="1200" dirty="0">
                <a:solidFill>
                  <a:schemeClr val="tx1">
                    <a:lumMod val="65000"/>
                    <a:lumOff val="35000"/>
                  </a:schemeClr>
                </a:solidFill>
                <a:cs typeface="Arial" pitchFamily="34" charset="0"/>
              </a:endParaRPr>
            </a:p>
          </p:txBody>
        </p:sp>
        <p:sp>
          <p:nvSpPr>
            <p:cNvPr id="12" name="TextBox 11">
              <a:extLst>
                <a:ext uri="{FF2B5EF4-FFF2-40B4-BE49-F238E27FC236}">
                  <a16:creationId xmlns:a16="http://schemas.microsoft.com/office/drawing/2014/main" id="{3C0CC790-3F81-47CF-97DE-3CF4D471F331}"/>
                </a:ext>
              </a:extLst>
            </p:cNvPr>
            <p:cNvSpPr txBox="1"/>
            <p:nvPr/>
          </p:nvSpPr>
          <p:spPr>
            <a:xfrm>
              <a:off x="2551705" y="4283314"/>
              <a:ext cx="2336966" cy="276999"/>
            </a:xfrm>
            <a:prstGeom prst="rect">
              <a:avLst/>
            </a:prstGeom>
            <a:noFill/>
          </p:spPr>
          <p:txBody>
            <a:bodyPr wrap="square" rtlCol="0">
              <a:spAutoFit/>
            </a:bodyPr>
            <a:lstStyle/>
            <a:p>
              <a:pPr algn="ctr"/>
              <a:r>
                <a:rPr lang="en-US" altLang="ko-KR" sz="1200" b="1" dirty="0">
                  <a:solidFill>
                    <a:schemeClr val="tx1">
                      <a:lumMod val="65000"/>
                      <a:lumOff val="35000"/>
                    </a:schemeClr>
                  </a:solidFill>
                  <a:cs typeface="Arial" pitchFamily="34" charset="0"/>
                </a:rPr>
                <a:t>Your Text Here</a:t>
              </a:r>
              <a:endParaRPr lang="ko-KR" altLang="en-US" sz="1200" b="1" dirty="0">
                <a:solidFill>
                  <a:schemeClr val="tx1">
                    <a:lumMod val="65000"/>
                    <a:lumOff val="35000"/>
                  </a:schemeClr>
                </a:solidFill>
                <a:cs typeface="Arial" pitchFamily="34" charset="0"/>
              </a:endParaRPr>
            </a:p>
          </p:txBody>
        </p:sp>
      </p:grpSp>
      <p:grpSp>
        <p:nvGrpSpPr>
          <p:cNvPr id="13" name="Group 12">
            <a:extLst>
              <a:ext uri="{FF2B5EF4-FFF2-40B4-BE49-F238E27FC236}">
                <a16:creationId xmlns:a16="http://schemas.microsoft.com/office/drawing/2014/main" id="{EEEF0604-7258-44C1-BACD-EE3E848A42FF}"/>
              </a:ext>
            </a:extLst>
          </p:cNvPr>
          <p:cNvGrpSpPr/>
          <p:nvPr/>
        </p:nvGrpSpPr>
        <p:grpSpPr>
          <a:xfrm>
            <a:off x="4806211" y="2128827"/>
            <a:ext cx="2394101" cy="2088232"/>
            <a:chOff x="5248647" y="1608813"/>
            <a:chExt cx="970807" cy="846777"/>
          </a:xfrm>
        </p:grpSpPr>
        <p:sp>
          <p:nvSpPr>
            <p:cNvPr id="14" name="Oval 13">
              <a:extLst>
                <a:ext uri="{FF2B5EF4-FFF2-40B4-BE49-F238E27FC236}">
                  <a16:creationId xmlns:a16="http://schemas.microsoft.com/office/drawing/2014/main" id="{82C997F5-CF4D-4D1E-95EC-156EDCAA9413}"/>
                </a:ext>
              </a:extLst>
            </p:cNvPr>
            <p:cNvSpPr/>
            <p:nvPr/>
          </p:nvSpPr>
          <p:spPr>
            <a:xfrm>
              <a:off x="5248647" y="1608813"/>
              <a:ext cx="846777" cy="846777"/>
            </a:xfrm>
            <a:prstGeom prst="ellipse">
              <a:avLst/>
            </a:pr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5" name="Oval 14">
              <a:extLst>
                <a:ext uri="{FF2B5EF4-FFF2-40B4-BE49-F238E27FC236}">
                  <a16:creationId xmlns:a16="http://schemas.microsoft.com/office/drawing/2014/main" id="{804DEDEF-DCAF-4A84-86C5-1AA681388FA2}"/>
                </a:ext>
              </a:extLst>
            </p:cNvPr>
            <p:cNvSpPr/>
            <p:nvPr/>
          </p:nvSpPr>
          <p:spPr>
            <a:xfrm>
              <a:off x="5392663" y="1622672"/>
              <a:ext cx="826791" cy="826791"/>
            </a:xfrm>
            <a:prstGeom prst="ellipse">
              <a:avLst/>
            </a:prstGeom>
            <a:gradFill flip="none" rotWithShape="1">
              <a:gsLst>
                <a:gs pos="0">
                  <a:schemeClr val="bg1">
                    <a:lumMod val="87000"/>
                  </a:schemeClr>
                </a:gs>
                <a:gs pos="100000">
                  <a:schemeClr val="bg1"/>
                </a:gs>
              </a:gsLst>
              <a:lin ang="8100000" scaled="1"/>
              <a:tileRect/>
            </a:gra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chemeClr val="tx1">
                    <a:lumMod val="65000"/>
                    <a:lumOff val="35000"/>
                  </a:schemeClr>
                </a:solidFill>
              </a:endParaRPr>
            </a:p>
          </p:txBody>
        </p:sp>
      </p:grpSp>
      <p:grpSp>
        <p:nvGrpSpPr>
          <p:cNvPr id="16" name="Group 15">
            <a:extLst>
              <a:ext uri="{FF2B5EF4-FFF2-40B4-BE49-F238E27FC236}">
                <a16:creationId xmlns:a16="http://schemas.microsoft.com/office/drawing/2014/main" id="{59DDD593-BF46-4E1D-BDD2-3F3CC3A764C6}"/>
              </a:ext>
            </a:extLst>
          </p:cNvPr>
          <p:cNvGrpSpPr/>
          <p:nvPr/>
        </p:nvGrpSpPr>
        <p:grpSpPr>
          <a:xfrm>
            <a:off x="5358409" y="3326430"/>
            <a:ext cx="1601067" cy="678649"/>
            <a:chOff x="3233964" y="1954419"/>
            <a:chExt cx="1601067" cy="678649"/>
          </a:xfrm>
        </p:grpSpPr>
        <p:sp>
          <p:nvSpPr>
            <p:cNvPr id="17" name="TextBox 16">
              <a:extLst>
                <a:ext uri="{FF2B5EF4-FFF2-40B4-BE49-F238E27FC236}">
                  <a16:creationId xmlns:a16="http://schemas.microsoft.com/office/drawing/2014/main" id="{A186C910-B44D-40E0-9C1B-28C88ED5F7BB}"/>
                </a:ext>
              </a:extLst>
            </p:cNvPr>
            <p:cNvSpPr txBox="1"/>
            <p:nvPr/>
          </p:nvSpPr>
          <p:spPr>
            <a:xfrm>
              <a:off x="3233964" y="1954419"/>
              <a:ext cx="1591542" cy="276999"/>
            </a:xfrm>
            <a:prstGeom prst="rect">
              <a:avLst/>
            </a:prstGeom>
            <a:noFill/>
          </p:spPr>
          <p:txBody>
            <a:bodyPr wrap="square" rtlCol="0">
              <a:spAutoFit/>
            </a:bodyPr>
            <a:lstStyle/>
            <a:p>
              <a:pPr algn="ctr"/>
              <a:r>
                <a:rPr lang="en-US" altLang="ko-KR" sz="1200" b="1" dirty="0">
                  <a:solidFill>
                    <a:schemeClr val="tx1">
                      <a:lumMod val="65000"/>
                      <a:lumOff val="35000"/>
                    </a:schemeClr>
                  </a:solidFill>
                  <a:cs typeface="Arial" pitchFamily="34" charset="0"/>
                </a:rPr>
                <a:t>Add Text</a:t>
              </a:r>
              <a:endParaRPr lang="ko-KR" altLang="en-US" sz="1200" b="1" dirty="0">
                <a:solidFill>
                  <a:schemeClr val="tx1">
                    <a:lumMod val="65000"/>
                    <a:lumOff val="35000"/>
                  </a:schemeClr>
                </a:solidFill>
                <a:cs typeface="Arial" pitchFamily="34" charset="0"/>
              </a:endParaRPr>
            </a:p>
          </p:txBody>
        </p:sp>
        <p:sp>
          <p:nvSpPr>
            <p:cNvPr id="18" name="TextBox 17">
              <a:extLst>
                <a:ext uri="{FF2B5EF4-FFF2-40B4-BE49-F238E27FC236}">
                  <a16:creationId xmlns:a16="http://schemas.microsoft.com/office/drawing/2014/main" id="{8F0AA94E-A3B3-4647-A4CE-6C556E4DF171}"/>
                </a:ext>
              </a:extLst>
            </p:cNvPr>
            <p:cNvSpPr txBox="1"/>
            <p:nvPr/>
          </p:nvSpPr>
          <p:spPr>
            <a:xfrm>
              <a:off x="3243489" y="2171403"/>
              <a:ext cx="1591542" cy="461665"/>
            </a:xfrm>
            <a:prstGeom prst="rect">
              <a:avLst/>
            </a:prstGeom>
            <a:noFill/>
          </p:spPr>
          <p:txBody>
            <a:bodyPr wrap="square" rtlCol="0">
              <a:spAutoFit/>
            </a:bodyPr>
            <a:lstStyle/>
            <a:p>
              <a:pPr algn="ctr"/>
              <a:r>
                <a:rPr lang="en-US" altLang="ko-KR" sz="1200" dirty="0">
                  <a:solidFill>
                    <a:schemeClr val="tx1">
                      <a:lumMod val="65000"/>
                      <a:lumOff val="35000"/>
                    </a:schemeClr>
                  </a:solidFill>
                  <a:cs typeface="Arial" pitchFamily="34" charset="0"/>
                </a:rPr>
                <a:t>Simple PowerPoint Presentation</a:t>
              </a:r>
              <a:endParaRPr lang="ko-KR" altLang="en-US" sz="1200" dirty="0">
                <a:solidFill>
                  <a:schemeClr val="tx1">
                    <a:lumMod val="65000"/>
                    <a:lumOff val="35000"/>
                  </a:schemeClr>
                </a:solidFill>
                <a:cs typeface="Arial" pitchFamily="34" charset="0"/>
              </a:endParaRPr>
            </a:p>
          </p:txBody>
        </p:sp>
      </p:grpSp>
      <p:sp>
        <p:nvSpPr>
          <p:cNvPr id="19" name="TextBox 18">
            <a:extLst>
              <a:ext uri="{FF2B5EF4-FFF2-40B4-BE49-F238E27FC236}">
                <a16:creationId xmlns:a16="http://schemas.microsoft.com/office/drawing/2014/main" id="{F26DE444-1191-4421-959C-77F87B5BB87C}"/>
              </a:ext>
            </a:extLst>
          </p:cNvPr>
          <p:cNvSpPr txBox="1"/>
          <p:nvPr/>
        </p:nvSpPr>
        <p:spPr>
          <a:xfrm>
            <a:off x="5322056" y="2465059"/>
            <a:ext cx="920113" cy="646331"/>
          </a:xfrm>
          <a:prstGeom prst="rect">
            <a:avLst/>
          </a:prstGeom>
          <a:noFill/>
        </p:spPr>
        <p:txBody>
          <a:bodyPr wrap="square" rtlCol="0">
            <a:spAutoFit/>
          </a:bodyPr>
          <a:lstStyle/>
          <a:p>
            <a:pPr algn="ctr"/>
            <a:r>
              <a:rPr lang="en-US" altLang="ko-KR" sz="3600" b="1" dirty="0">
                <a:solidFill>
                  <a:schemeClr val="accent4"/>
                </a:solidFill>
                <a:cs typeface="Arial" pitchFamily="34" charset="0"/>
              </a:rPr>
              <a:t>02</a:t>
            </a:r>
            <a:endParaRPr lang="ko-KR" altLang="en-US" sz="3600" b="1" dirty="0">
              <a:solidFill>
                <a:schemeClr val="accent4"/>
              </a:solidFill>
              <a:cs typeface="Arial" pitchFamily="34" charset="0"/>
            </a:endParaRPr>
          </a:p>
        </p:txBody>
      </p:sp>
      <p:grpSp>
        <p:nvGrpSpPr>
          <p:cNvPr id="20" name="Group 19">
            <a:extLst>
              <a:ext uri="{FF2B5EF4-FFF2-40B4-BE49-F238E27FC236}">
                <a16:creationId xmlns:a16="http://schemas.microsoft.com/office/drawing/2014/main" id="{2B1A7D1F-8AFB-4E23-B742-CFD4307FF12D}"/>
              </a:ext>
            </a:extLst>
          </p:cNvPr>
          <p:cNvGrpSpPr/>
          <p:nvPr/>
        </p:nvGrpSpPr>
        <p:grpSpPr>
          <a:xfrm>
            <a:off x="4866344" y="4395232"/>
            <a:ext cx="2357003" cy="1292662"/>
            <a:chOff x="2551705" y="4283314"/>
            <a:chExt cx="2357003" cy="1292662"/>
          </a:xfrm>
        </p:grpSpPr>
        <p:sp>
          <p:nvSpPr>
            <p:cNvPr id="21" name="TextBox 20">
              <a:extLst>
                <a:ext uri="{FF2B5EF4-FFF2-40B4-BE49-F238E27FC236}">
                  <a16:creationId xmlns:a16="http://schemas.microsoft.com/office/drawing/2014/main" id="{5B1F3F05-337C-4176-9B95-E847E36172BC}"/>
                </a:ext>
              </a:extLst>
            </p:cNvPr>
            <p:cNvSpPr txBox="1"/>
            <p:nvPr/>
          </p:nvSpPr>
          <p:spPr>
            <a:xfrm>
              <a:off x="2551706" y="4560313"/>
              <a:ext cx="2357002" cy="1015663"/>
            </a:xfrm>
            <a:prstGeom prst="rect">
              <a:avLst/>
            </a:prstGeom>
            <a:noFill/>
          </p:spPr>
          <p:txBody>
            <a:bodyPr wrap="square" rtlCol="0">
              <a:spAutoFit/>
            </a:bodyPr>
            <a:lstStyle/>
            <a:p>
              <a:pPr algn="ctr"/>
              <a:r>
                <a:rPr lang="en-US" altLang="ko-KR" sz="1200" dirty="0">
                  <a:solidFill>
                    <a:schemeClr val="tx1">
                      <a:lumMod val="65000"/>
                      <a:lumOff val="35000"/>
                    </a:schemeClr>
                  </a:solidFill>
                  <a:cs typeface="Arial" pitchFamily="34" charset="0"/>
                </a:rPr>
                <a:t>I hope and I believe that this Template will your Time, Money and Reputation.</a:t>
              </a:r>
              <a:r>
                <a:rPr lang="ko-KR" altLang="en-US" sz="1200" dirty="0">
                  <a:solidFill>
                    <a:schemeClr val="tx1">
                      <a:lumMod val="65000"/>
                      <a:lumOff val="35000"/>
                    </a:schemeClr>
                  </a:solidFill>
                  <a:cs typeface="Arial" pitchFamily="34" charset="0"/>
                </a:rPr>
                <a:t> </a:t>
              </a:r>
              <a:r>
                <a:rPr lang="en-US" altLang="ko-KR" sz="1200" dirty="0">
                  <a:solidFill>
                    <a:schemeClr val="tx1">
                      <a:lumMod val="65000"/>
                      <a:lumOff val="35000"/>
                    </a:schemeClr>
                  </a:solidFill>
                  <a:cs typeface="Arial" pitchFamily="34" charset="0"/>
                </a:rPr>
                <a:t>Get a modern PowerPoint  Presentation that is beautifully designed.</a:t>
              </a:r>
              <a:endParaRPr lang="ko-KR" altLang="en-US" sz="1200" dirty="0">
                <a:solidFill>
                  <a:schemeClr val="tx1">
                    <a:lumMod val="65000"/>
                    <a:lumOff val="35000"/>
                  </a:schemeClr>
                </a:solidFill>
                <a:cs typeface="Arial" pitchFamily="34" charset="0"/>
              </a:endParaRPr>
            </a:p>
          </p:txBody>
        </p:sp>
        <p:sp>
          <p:nvSpPr>
            <p:cNvPr id="22" name="TextBox 21">
              <a:extLst>
                <a:ext uri="{FF2B5EF4-FFF2-40B4-BE49-F238E27FC236}">
                  <a16:creationId xmlns:a16="http://schemas.microsoft.com/office/drawing/2014/main" id="{3E9A4C0B-279C-4970-9F96-4BF4E31F242F}"/>
                </a:ext>
              </a:extLst>
            </p:cNvPr>
            <p:cNvSpPr txBox="1"/>
            <p:nvPr/>
          </p:nvSpPr>
          <p:spPr>
            <a:xfrm>
              <a:off x="2551705" y="4283314"/>
              <a:ext cx="2336966" cy="276999"/>
            </a:xfrm>
            <a:prstGeom prst="rect">
              <a:avLst/>
            </a:prstGeom>
            <a:noFill/>
          </p:spPr>
          <p:txBody>
            <a:bodyPr wrap="square" rtlCol="0">
              <a:spAutoFit/>
            </a:bodyPr>
            <a:lstStyle/>
            <a:p>
              <a:pPr algn="ctr"/>
              <a:r>
                <a:rPr lang="en-US" altLang="ko-KR" sz="1200" b="1" dirty="0">
                  <a:solidFill>
                    <a:schemeClr val="tx1">
                      <a:lumMod val="65000"/>
                      <a:lumOff val="35000"/>
                    </a:schemeClr>
                  </a:solidFill>
                  <a:cs typeface="Arial" pitchFamily="34" charset="0"/>
                </a:rPr>
                <a:t>Your Text Here</a:t>
              </a:r>
              <a:endParaRPr lang="ko-KR" altLang="en-US" sz="1200" b="1" dirty="0">
                <a:solidFill>
                  <a:schemeClr val="tx1">
                    <a:lumMod val="65000"/>
                    <a:lumOff val="35000"/>
                  </a:schemeClr>
                </a:solidFill>
                <a:cs typeface="Arial" pitchFamily="34" charset="0"/>
              </a:endParaRPr>
            </a:p>
          </p:txBody>
        </p:sp>
      </p:grpSp>
      <p:grpSp>
        <p:nvGrpSpPr>
          <p:cNvPr id="23" name="Group 22">
            <a:extLst>
              <a:ext uri="{FF2B5EF4-FFF2-40B4-BE49-F238E27FC236}">
                <a16:creationId xmlns:a16="http://schemas.microsoft.com/office/drawing/2014/main" id="{ADB98CED-F2F1-4F27-9704-FE263F710FE4}"/>
              </a:ext>
            </a:extLst>
          </p:cNvPr>
          <p:cNvGrpSpPr/>
          <p:nvPr/>
        </p:nvGrpSpPr>
        <p:grpSpPr>
          <a:xfrm>
            <a:off x="8572015" y="1821088"/>
            <a:ext cx="2394101" cy="2088232"/>
            <a:chOff x="5248647" y="1608813"/>
            <a:chExt cx="970807" cy="846777"/>
          </a:xfrm>
        </p:grpSpPr>
        <p:sp>
          <p:nvSpPr>
            <p:cNvPr id="24" name="Oval 23">
              <a:extLst>
                <a:ext uri="{FF2B5EF4-FFF2-40B4-BE49-F238E27FC236}">
                  <a16:creationId xmlns:a16="http://schemas.microsoft.com/office/drawing/2014/main" id="{7D9D462D-E883-410D-934F-17D1E4E11674}"/>
                </a:ext>
              </a:extLst>
            </p:cNvPr>
            <p:cNvSpPr/>
            <p:nvPr/>
          </p:nvSpPr>
          <p:spPr>
            <a:xfrm>
              <a:off x="5248647" y="1608813"/>
              <a:ext cx="846777" cy="846777"/>
            </a:xfrm>
            <a:prstGeom prst="ellipse">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25" name="Oval 24">
              <a:extLst>
                <a:ext uri="{FF2B5EF4-FFF2-40B4-BE49-F238E27FC236}">
                  <a16:creationId xmlns:a16="http://schemas.microsoft.com/office/drawing/2014/main" id="{6F2391A9-1166-499D-A92A-DF3A15E46FF8}"/>
                </a:ext>
              </a:extLst>
            </p:cNvPr>
            <p:cNvSpPr/>
            <p:nvPr/>
          </p:nvSpPr>
          <p:spPr>
            <a:xfrm>
              <a:off x="5392663" y="1622672"/>
              <a:ext cx="826791" cy="826791"/>
            </a:xfrm>
            <a:prstGeom prst="ellipse">
              <a:avLst/>
            </a:prstGeom>
            <a:gradFill flip="none" rotWithShape="1">
              <a:gsLst>
                <a:gs pos="0">
                  <a:schemeClr val="bg1">
                    <a:lumMod val="87000"/>
                  </a:schemeClr>
                </a:gs>
                <a:gs pos="100000">
                  <a:schemeClr val="bg1"/>
                </a:gs>
              </a:gsLst>
              <a:lin ang="8100000" scaled="1"/>
              <a:tileRect/>
            </a:gra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chemeClr val="tx1">
                    <a:lumMod val="65000"/>
                    <a:lumOff val="35000"/>
                  </a:schemeClr>
                </a:solidFill>
              </a:endParaRPr>
            </a:p>
          </p:txBody>
        </p:sp>
      </p:grpSp>
      <p:grpSp>
        <p:nvGrpSpPr>
          <p:cNvPr id="26" name="Group 25">
            <a:extLst>
              <a:ext uri="{FF2B5EF4-FFF2-40B4-BE49-F238E27FC236}">
                <a16:creationId xmlns:a16="http://schemas.microsoft.com/office/drawing/2014/main" id="{EB40D22E-5724-471F-A91E-24468151D4DF}"/>
              </a:ext>
            </a:extLst>
          </p:cNvPr>
          <p:cNvGrpSpPr/>
          <p:nvPr/>
        </p:nvGrpSpPr>
        <p:grpSpPr>
          <a:xfrm>
            <a:off x="9175391" y="3010302"/>
            <a:ext cx="1601067" cy="678649"/>
            <a:chOff x="3233964" y="1954419"/>
            <a:chExt cx="1601067" cy="678649"/>
          </a:xfrm>
        </p:grpSpPr>
        <p:sp>
          <p:nvSpPr>
            <p:cNvPr id="27" name="TextBox 26">
              <a:extLst>
                <a:ext uri="{FF2B5EF4-FFF2-40B4-BE49-F238E27FC236}">
                  <a16:creationId xmlns:a16="http://schemas.microsoft.com/office/drawing/2014/main" id="{DAFEBA0F-87C6-4D4F-BD81-D84E81CCE45E}"/>
                </a:ext>
              </a:extLst>
            </p:cNvPr>
            <p:cNvSpPr txBox="1"/>
            <p:nvPr/>
          </p:nvSpPr>
          <p:spPr>
            <a:xfrm>
              <a:off x="3233964" y="1954419"/>
              <a:ext cx="1591542" cy="276999"/>
            </a:xfrm>
            <a:prstGeom prst="rect">
              <a:avLst/>
            </a:prstGeom>
            <a:noFill/>
          </p:spPr>
          <p:txBody>
            <a:bodyPr wrap="square" rtlCol="0">
              <a:spAutoFit/>
            </a:bodyPr>
            <a:lstStyle/>
            <a:p>
              <a:pPr algn="ctr"/>
              <a:r>
                <a:rPr lang="en-US" altLang="ko-KR" sz="1200" b="1" dirty="0">
                  <a:solidFill>
                    <a:schemeClr val="tx1">
                      <a:lumMod val="65000"/>
                      <a:lumOff val="35000"/>
                    </a:schemeClr>
                  </a:solidFill>
                  <a:cs typeface="Arial" pitchFamily="34" charset="0"/>
                </a:rPr>
                <a:t>Add Text</a:t>
              </a:r>
              <a:endParaRPr lang="ko-KR" altLang="en-US" sz="1200" b="1" dirty="0">
                <a:solidFill>
                  <a:schemeClr val="tx1">
                    <a:lumMod val="65000"/>
                    <a:lumOff val="35000"/>
                  </a:schemeClr>
                </a:solidFill>
                <a:cs typeface="Arial" pitchFamily="34" charset="0"/>
              </a:endParaRPr>
            </a:p>
          </p:txBody>
        </p:sp>
        <p:sp>
          <p:nvSpPr>
            <p:cNvPr id="28" name="TextBox 27">
              <a:extLst>
                <a:ext uri="{FF2B5EF4-FFF2-40B4-BE49-F238E27FC236}">
                  <a16:creationId xmlns:a16="http://schemas.microsoft.com/office/drawing/2014/main" id="{00119C03-D81F-4756-B545-785645A8A3FF}"/>
                </a:ext>
              </a:extLst>
            </p:cNvPr>
            <p:cNvSpPr txBox="1"/>
            <p:nvPr/>
          </p:nvSpPr>
          <p:spPr>
            <a:xfrm>
              <a:off x="3243489" y="2171403"/>
              <a:ext cx="1591542" cy="461665"/>
            </a:xfrm>
            <a:prstGeom prst="rect">
              <a:avLst/>
            </a:prstGeom>
            <a:noFill/>
          </p:spPr>
          <p:txBody>
            <a:bodyPr wrap="square" rtlCol="0">
              <a:spAutoFit/>
            </a:bodyPr>
            <a:lstStyle/>
            <a:p>
              <a:pPr algn="ctr"/>
              <a:r>
                <a:rPr lang="en-US" altLang="ko-KR" sz="1200" dirty="0">
                  <a:solidFill>
                    <a:schemeClr val="tx1">
                      <a:lumMod val="65000"/>
                      <a:lumOff val="35000"/>
                    </a:schemeClr>
                  </a:solidFill>
                  <a:cs typeface="Arial" pitchFamily="34" charset="0"/>
                </a:rPr>
                <a:t>Simple PowerPoint Presentation</a:t>
              </a:r>
              <a:endParaRPr lang="ko-KR" altLang="en-US" sz="1200" dirty="0">
                <a:solidFill>
                  <a:schemeClr val="tx1">
                    <a:lumMod val="65000"/>
                    <a:lumOff val="35000"/>
                  </a:schemeClr>
                </a:solidFill>
                <a:cs typeface="Arial" pitchFamily="34" charset="0"/>
              </a:endParaRPr>
            </a:p>
          </p:txBody>
        </p:sp>
      </p:grpSp>
      <p:sp>
        <p:nvSpPr>
          <p:cNvPr id="29" name="TextBox 28">
            <a:extLst>
              <a:ext uri="{FF2B5EF4-FFF2-40B4-BE49-F238E27FC236}">
                <a16:creationId xmlns:a16="http://schemas.microsoft.com/office/drawing/2014/main" id="{30A9EAC3-5DB7-4523-9F31-4B0AF82A8BA8}"/>
              </a:ext>
            </a:extLst>
          </p:cNvPr>
          <p:cNvSpPr txBox="1"/>
          <p:nvPr/>
        </p:nvSpPr>
        <p:spPr>
          <a:xfrm>
            <a:off x="9087860" y="2157320"/>
            <a:ext cx="920113" cy="646331"/>
          </a:xfrm>
          <a:prstGeom prst="rect">
            <a:avLst/>
          </a:prstGeom>
          <a:noFill/>
        </p:spPr>
        <p:txBody>
          <a:bodyPr wrap="square" rtlCol="0">
            <a:spAutoFit/>
          </a:bodyPr>
          <a:lstStyle/>
          <a:p>
            <a:pPr algn="ctr"/>
            <a:r>
              <a:rPr lang="en-US" altLang="ko-KR" sz="3600" b="1" dirty="0">
                <a:solidFill>
                  <a:schemeClr val="accent3"/>
                </a:solidFill>
                <a:cs typeface="Arial" pitchFamily="34" charset="0"/>
              </a:rPr>
              <a:t>03</a:t>
            </a:r>
            <a:endParaRPr lang="ko-KR" altLang="en-US" sz="3600" b="1" dirty="0">
              <a:solidFill>
                <a:schemeClr val="accent3"/>
              </a:solidFill>
              <a:cs typeface="Arial" pitchFamily="34" charset="0"/>
            </a:endParaRPr>
          </a:p>
        </p:txBody>
      </p:sp>
      <p:grpSp>
        <p:nvGrpSpPr>
          <p:cNvPr id="30" name="Group 29">
            <a:extLst>
              <a:ext uri="{FF2B5EF4-FFF2-40B4-BE49-F238E27FC236}">
                <a16:creationId xmlns:a16="http://schemas.microsoft.com/office/drawing/2014/main" id="{1E43F3EF-2631-48D0-9368-B24730F5B9FC}"/>
              </a:ext>
            </a:extLst>
          </p:cNvPr>
          <p:cNvGrpSpPr/>
          <p:nvPr/>
        </p:nvGrpSpPr>
        <p:grpSpPr>
          <a:xfrm>
            <a:off x="8632148" y="4087493"/>
            <a:ext cx="2357003" cy="1292662"/>
            <a:chOff x="2551705" y="4283314"/>
            <a:chExt cx="2357003" cy="1292662"/>
          </a:xfrm>
        </p:grpSpPr>
        <p:sp>
          <p:nvSpPr>
            <p:cNvPr id="31" name="TextBox 30">
              <a:extLst>
                <a:ext uri="{FF2B5EF4-FFF2-40B4-BE49-F238E27FC236}">
                  <a16:creationId xmlns:a16="http://schemas.microsoft.com/office/drawing/2014/main" id="{46DB15C6-521C-489F-95E1-4CB44B4F10E9}"/>
                </a:ext>
              </a:extLst>
            </p:cNvPr>
            <p:cNvSpPr txBox="1"/>
            <p:nvPr/>
          </p:nvSpPr>
          <p:spPr>
            <a:xfrm>
              <a:off x="2551706" y="4560313"/>
              <a:ext cx="2357002" cy="1015663"/>
            </a:xfrm>
            <a:prstGeom prst="rect">
              <a:avLst/>
            </a:prstGeom>
            <a:noFill/>
          </p:spPr>
          <p:txBody>
            <a:bodyPr wrap="square" rtlCol="0">
              <a:spAutoFit/>
            </a:bodyPr>
            <a:lstStyle/>
            <a:p>
              <a:pPr algn="ctr"/>
              <a:r>
                <a:rPr lang="en-US" altLang="ko-KR" sz="1200" dirty="0">
                  <a:solidFill>
                    <a:schemeClr val="tx1">
                      <a:lumMod val="65000"/>
                      <a:lumOff val="35000"/>
                    </a:schemeClr>
                  </a:solidFill>
                  <a:cs typeface="Arial" pitchFamily="34" charset="0"/>
                </a:rPr>
                <a:t>I hope and I believe that this Template will your Time, Money and Reputation.</a:t>
              </a:r>
              <a:r>
                <a:rPr lang="ko-KR" altLang="en-US" sz="1200" dirty="0">
                  <a:solidFill>
                    <a:schemeClr val="tx1">
                      <a:lumMod val="65000"/>
                      <a:lumOff val="35000"/>
                    </a:schemeClr>
                  </a:solidFill>
                  <a:cs typeface="Arial" pitchFamily="34" charset="0"/>
                </a:rPr>
                <a:t> </a:t>
              </a:r>
              <a:r>
                <a:rPr lang="en-US" altLang="ko-KR" sz="1200" dirty="0">
                  <a:solidFill>
                    <a:schemeClr val="tx1">
                      <a:lumMod val="65000"/>
                      <a:lumOff val="35000"/>
                    </a:schemeClr>
                  </a:solidFill>
                  <a:cs typeface="Arial" pitchFamily="34" charset="0"/>
                </a:rPr>
                <a:t>Get a modern PowerPoint  Presentation that is beautifully designed.</a:t>
              </a:r>
              <a:endParaRPr lang="ko-KR" altLang="en-US" sz="1200" dirty="0">
                <a:solidFill>
                  <a:schemeClr val="tx1">
                    <a:lumMod val="65000"/>
                    <a:lumOff val="35000"/>
                  </a:schemeClr>
                </a:solidFill>
                <a:cs typeface="Arial" pitchFamily="34" charset="0"/>
              </a:endParaRPr>
            </a:p>
          </p:txBody>
        </p:sp>
        <p:sp>
          <p:nvSpPr>
            <p:cNvPr id="32" name="TextBox 31">
              <a:extLst>
                <a:ext uri="{FF2B5EF4-FFF2-40B4-BE49-F238E27FC236}">
                  <a16:creationId xmlns:a16="http://schemas.microsoft.com/office/drawing/2014/main" id="{2DE58006-E618-4818-AC3D-28AE26E414AC}"/>
                </a:ext>
              </a:extLst>
            </p:cNvPr>
            <p:cNvSpPr txBox="1"/>
            <p:nvPr/>
          </p:nvSpPr>
          <p:spPr>
            <a:xfrm>
              <a:off x="2551705" y="4283314"/>
              <a:ext cx="2336966" cy="276999"/>
            </a:xfrm>
            <a:prstGeom prst="rect">
              <a:avLst/>
            </a:prstGeom>
            <a:noFill/>
          </p:spPr>
          <p:txBody>
            <a:bodyPr wrap="square" rtlCol="0">
              <a:spAutoFit/>
            </a:bodyPr>
            <a:lstStyle/>
            <a:p>
              <a:pPr algn="ctr"/>
              <a:r>
                <a:rPr lang="en-US" altLang="ko-KR" sz="1200" b="1" dirty="0">
                  <a:solidFill>
                    <a:schemeClr val="tx1">
                      <a:lumMod val="65000"/>
                      <a:lumOff val="35000"/>
                    </a:schemeClr>
                  </a:solidFill>
                  <a:cs typeface="Arial" pitchFamily="34" charset="0"/>
                </a:rPr>
                <a:t>Your Text Here</a:t>
              </a:r>
              <a:endParaRPr lang="ko-KR" altLang="en-US" sz="1200" b="1" dirty="0">
                <a:solidFill>
                  <a:schemeClr val="tx1">
                    <a:lumMod val="65000"/>
                    <a:lumOff val="35000"/>
                  </a:schemeClr>
                </a:solidFill>
                <a:cs typeface="Arial" pitchFamily="34" charset="0"/>
              </a:endParaRPr>
            </a:p>
          </p:txBody>
        </p:sp>
      </p:grpSp>
      <p:grpSp>
        <p:nvGrpSpPr>
          <p:cNvPr id="36" name="Group 35">
            <a:extLst>
              <a:ext uri="{FF2B5EF4-FFF2-40B4-BE49-F238E27FC236}">
                <a16:creationId xmlns:a16="http://schemas.microsoft.com/office/drawing/2014/main" id="{52DC57E1-1921-492F-B0A1-EE4A32FC2D8C}"/>
              </a:ext>
            </a:extLst>
          </p:cNvPr>
          <p:cNvGrpSpPr/>
          <p:nvPr/>
        </p:nvGrpSpPr>
        <p:grpSpPr>
          <a:xfrm>
            <a:off x="10306741" y="1821088"/>
            <a:ext cx="708662" cy="708662"/>
            <a:chOff x="4266660" y="45289"/>
            <a:chExt cx="768290" cy="768290"/>
          </a:xfrm>
        </p:grpSpPr>
        <p:sp>
          <p:nvSpPr>
            <p:cNvPr id="37" name="Freeform: Shape 36">
              <a:extLst>
                <a:ext uri="{FF2B5EF4-FFF2-40B4-BE49-F238E27FC236}">
                  <a16:creationId xmlns:a16="http://schemas.microsoft.com/office/drawing/2014/main" id="{2FB0F7A0-B316-44C2-9797-4D3703CFE0F8}"/>
                </a:ext>
              </a:extLst>
            </p:cNvPr>
            <p:cNvSpPr/>
            <p:nvPr/>
          </p:nvSpPr>
          <p:spPr>
            <a:xfrm>
              <a:off x="4266660" y="45289"/>
              <a:ext cx="768290" cy="768290"/>
            </a:xfrm>
            <a:custGeom>
              <a:avLst/>
              <a:gdLst>
                <a:gd name="connsiteX0" fmla="*/ 583092 w 768290"/>
                <a:gd name="connsiteY0" fmla="*/ 51758 h 768290"/>
                <a:gd name="connsiteX1" fmla="*/ 573387 w 768290"/>
                <a:gd name="connsiteY1" fmla="*/ 131014 h 768290"/>
                <a:gd name="connsiteX2" fmla="*/ 596031 w 768290"/>
                <a:gd name="connsiteY2" fmla="*/ 164980 h 768290"/>
                <a:gd name="connsiteX3" fmla="*/ 700357 w 768290"/>
                <a:gd name="connsiteY3" fmla="*/ 188433 h 768290"/>
                <a:gd name="connsiteX4" fmla="*/ 709253 w 768290"/>
                <a:gd name="connsiteY4" fmla="*/ 215121 h 768290"/>
                <a:gd name="connsiteX5" fmla="*/ 671243 w 768290"/>
                <a:gd name="connsiteY5" fmla="*/ 265262 h 768290"/>
                <a:gd name="connsiteX6" fmla="*/ 674478 w 768290"/>
                <a:gd name="connsiteY6" fmla="*/ 293568 h 768290"/>
                <a:gd name="connsiteX7" fmla="*/ 775569 w 768290"/>
                <a:gd name="connsiteY7" fmla="*/ 388189 h 768290"/>
                <a:gd name="connsiteX8" fmla="*/ 706827 w 768290"/>
                <a:gd name="connsiteY8" fmla="*/ 417303 h 768290"/>
                <a:gd name="connsiteX9" fmla="*/ 686609 w 768290"/>
                <a:gd name="connsiteY9" fmla="*/ 463400 h 768290"/>
                <a:gd name="connsiteX10" fmla="*/ 723002 w 768290"/>
                <a:gd name="connsiteY10" fmla="*/ 580666 h 768290"/>
                <a:gd name="connsiteX11" fmla="*/ 635659 w 768290"/>
                <a:gd name="connsiteY11" fmla="*/ 571770 h 768290"/>
                <a:gd name="connsiteX12" fmla="*/ 613015 w 768290"/>
                <a:gd name="connsiteY12" fmla="*/ 587944 h 768290"/>
                <a:gd name="connsiteX13" fmla="*/ 581474 w 768290"/>
                <a:gd name="connsiteY13" fmla="*/ 719767 h 768290"/>
                <a:gd name="connsiteX14" fmla="*/ 511115 w 768290"/>
                <a:gd name="connsiteY14" fmla="*/ 670434 h 768290"/>
                <a:gd name="connsiteX15" fmla="*/ 480384 w 768290"/>
                <a:gd name="connsiteY15" fmla="*/ 673669 h 768290"/>
                <a:gd name="connsiteX16" fmla="*/ 385762 w 768290"/>
                <a:gd name="connsiteY16" fmla="*/ 773951 h 768290"/>
                <a:gd name="connsiteX17" fmla="*/ 350179 w 768290"/>
                <a:gd name="connsiteY17" fmla="*/ 692270 h 768290"/>
                <a:gd name="connsiteX18" fmla="*/ 324299 w 768290"/>
                <a:gd name="connsiteY18" fmla="*/ 680948 h 768290"/>
                <a:gd name="connsiteX19" fmla="*/ 210269 w 768290"/>
                <a:gd name="connsiteY19" fmla="*/ 716532 h 768290"/>
                <a:gd name="connsiteX20" fmla="*/ 192477 w 768290"/>
                <a:gd name="connsiteY20" fmla="*/ 701975 h 768290"/>
                <a:gd name="connsiteX21" fmla="*/ 202182 w 768290"/>
                <a:gd name="connsiteY21" fmla="*/ 637276 h 768290"/>
                <a:gd name="connsiteX22" fmla="*/ 182772 w 768290"/>
                <a:gd name="connsiteY22" fmla="*/ 609780 h 768290"/>
                <a:gd name="connsiteX23" fmla="*/ 50950 w 768290"/>
                <a:gd name="connsiteY23" fmla="*/ 579048 h 768290"/>
                <a:gd name="connsiteX24" fmla="*/ 103517 w 768290"/>
                <a:gd name="connsiteY24" fmla="*/ 508689 h 768290"/>
                <a:gd name="connsiteX25" fmla="*/ 101091 w 768290"/>
                <a:gd name="connsiteY25" fmla="*/ 480384 h 768290"/>
                <a:gd name="connsiteX26" fmla="*/ 0 w 768290"/>
                <a:gd name="connsiteY26" fmla="*/ 385763 h 768290"/>
                <a:gd name="connsiteX27" fmla="*/ 73594 w 768290"/>
                <a:gd name="connsiteY27" fmla="*/ 354222 h 768290"/>
                <a:gd name="connsiteX28" fmla="*/ 91386 w 768290"/>
                <a:gd name="connsiteY28" fmla="*/ 315403 h 768290"/>
                <a:gd name="connsiteX29" fmla="*/ 53376 w 768290"/>
                <a:gd name="connsiteY29" fmla="*/ 192477 h 768290"/>
                <a:gd name="connsiteX30" fmla="*/ 140718 w 768290"/>
                <a:gd name="connsiteY30" fmla="*/ 202182 h 768290"/>
                <a:gd name="connsiteX31" fmla="*/ 164171 w 768290"/>
                <a:gd name="connsiteY31" fmla="*/ 184390 h 768290"/>
                <a:gd name="connsiteX32" fmla="*/ 195712 w 768290"/>
                <a:gd name="connsiteY32" fmla="*/ 50950 h 768290"/>
                <a:gd name="connsiteX33" fmla="*/ 257984 w 768290"/>
                <a:gd name="connsiteY33" fmla="*/ 97856 h 768290"/>
                <a:gd name="connsiteX34" fmla="*/ 303272 w 768290"/>
                <a:gd name="connsiteY34" fmla="*/ 93004 h 768290"/>
                <a:gd name="connsiteX35" fmla="*/ 389806 w 768290"/>
                <a:gd name="connsiteY35" fmla="*/ 0 h 768290"/>
                <a:gd name="connsiteX36" fmla="*/ 422155 w 768290"/>
                <a:gd name="connsiteY36" fmla="*/ 74403 h 768290"/>
                <a:gd name="connsiteX37" fmla="*/ 457739 w 768290"/>
                <a:gd name="connsiteY37" fmla="*/ 91386 h 768290"/>
                <a:gd name="connsiteX38" fmla="*/ 583092 w 768290"/>
                <a:gd name="connsiteY38" fmla="*/ 51758 h 76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68290" h="768290">
                  <a:moveTo>
                    <a:pt x="583092" y="51758"/>
                  </a:moveTo>
                  <a:cubicBezTo>
                    <a:pt x="579857" y="80064"/>
                    <a:pt x="579048" y="105943"/>
                    <a:pt x="573387" y="131014"/>
                  </a:cubicBezTo>
                  <a:cubicBezTo>
                    <a:pt x="567726" y="153658"/>
                    <a:pt x="576622" y="160937"/>
                    <a:pt x="596031" y="164980"/>
                  </a:cubicBezTo>
                  <a:cubicBezTo>
                    <a:pt x="630807" y="172259"/>
                    <a:pt x="665582" y="183581"/>
                    <a:pt x="700357" y="188433"/>
                  </a:cubicBezTo>
                  <a:cubicBezTo>
                    <a:pt x="727854" y="192477"/>
                    <a:pt x="719766" y="202182"/>
                    <a:pt x="709253" y="215121"/>
                  </a:cubicBezTo>
                  <a:cubicBezTo>
                    <a:pt x="696313" y="232104"/>
                    <a:pt x="684991" y="249896"/>
                    <a:pt x="671243" y="265262"/>
                  </a:cubicBezTo>
                  <a:cubicBezTo>
                    <a:pt x="660729" y="277393"/>
                    <a:pt x="663156" y="283863"/>
                    <a:pt x="674478" y="293568"/>
                  </a:cubicBezTo>
                  <a:cubicBezTo>
                    <a:pt x="707636" y="323491"/>
                    <a:pt x="739985" y="355031"/>
                    <a:pt x="775569" y="388189"/>
                  </a:cubicBezTo>
                  <a:cubicBezTo>
                    <a:pt x="752115" y="398702"/>
                    <a:pt x="730280" y="410833"/>
                    <a:pt x="706827" y="417303"/>
                  </a:cubicBezTo>
                  <a:cubicBezTo>
                    <a:pt x="679330" y="425390"/>
                    <a:pt x="677713" y="439138"/>
                    <a:pt x="686609" y="463400"/>
                  </a:cubicBezTo>
                  <a:cubicBezTo>
                    <a:pt x="700357" y="500602"/>
                    <a:pt x="710062" y="539421"/>
                    <a:pt x="723002" y="580666"/>
                  </a:cubicBezTo>
                  <a:cubicBezTo>
                    <a:pt x="692270" y="577431"/>
                    <a:pt x="663156" y="576622"/>
                    <a:pt x="635659" y="571770"/>
                  </a:cubicBezTo>
                  <a:cubicBezTo>
                    <a:pt x="619484" y="569343"/>
                    <a:pt x="616250" y="572578"/>
                    <a:pt x="613015" y="587944"/>
                  </a:cubicBezTo>
                  <a:cubicBezTo>
                    <a:pt x="604119" y="631615"/>
                    <a:pt x="591988" y="675287"/>
                    <a:pt x="581474" y="719767"/>
                  </a:cubicBezTo>
                  <a:cubicBezTo>
                    <a:pt x="554786" y="707636"/>
                    <a:pt x="533759" y="687417"/>
                    <a:pt x="511115" y="670434"/>
                  </a:cubicBezTo>
                  <a:cubicBezTo>
                    <a:pt x="497367" y="659921"/>
                    <a:pt x="490897" y="661538"/>
                    <a:pt x="480384" y="673669"/>
                  </a:cubicBezTo>
                  <a:cubicBezTo>
                    <a:pt x="449652" y="706827"/>
                    <a:pt x="418112" y="739176"/>
                    <a:pt x="385762" y="773951"/>
                  </a:cubicBezTo>
                  <a:cubicBezTo>
                    <a:pt x="372823" y="744837"/>
                    <a:pt x="359883" y="719767"/>
                    <a:pt x="350179" y="692270"/>
                  </a:cubicBezTo>
                  <a:cubicBezTo>
                    <a:pt x="344517" y="676904"/>
                    <a:pt x="338048" y="676095"/>
                    <a:pt x="324299" y="680948"/>
                  </a:cubicBezTo>
                  <a:cubicBezTo>
                    <a:pt x="286289" y="693887"/>
                    <a:pt x="248279" y="704401"/>
                    <a:pt x="210269" y="716532"/>
                  </a:cubicBezTo>
                  <a:cubicBezTo>
                    <a:pt x="195712" y="720575"/>
                    <a:pt x="190051" y="718149"/>
                    <a:pt x="192477" y="701975"/>
                  </a:cubicBezTo>
                  <a:cubicBezTo>
                    <a:pt x="196521" y="680139"/>
                    <a:pt x="197329" y="658303"/>
                    <a:pt x="202182" y="637276"/>
                  </a:cubicBezTo>
                  <a:cubicBezTo>
                    <a:pt x="206225" y="619484"/>
                    <a:pt x="200564" y="613015"/>
                    <a:pt x="182772" y="609780"/>
                  </a:cubicBezTo>
                  <a:cubicBezTo>
                    <a:pt x="139910" y="601692"/>
                    <a:pt x="97856" y="590370"/>
                    <a:pt x="50950" y="579048"/>
                  </a:cubicBezTo>
                  <a:cubicBezTo>
                    <a:pt x="69550" y="553978"/>
                    <a:pt x="85725" y="530525"/>
                    <a:pt x="103517" y="508689"/>
                  </a:cubicBezTo>
                  <a:cubicBezTo>
                    <a:pt x="112413" y="497367"/>
                    <a:pt x="112413" y="490088"/>
                    <a:pt x="101091" y="480384"/>
                  </a:cubicBezTo>
                  <a:cubicBezTo>
                    <a:pt x="67124" y="449652"/>
                    <a:pt x="33966" y="418112"/>
                    <a:pt x="0" y="385763"/>
                  </a:cubicBezTo>
                  <a:cubicBezTo>
                    <a:pt x="25879" y="374440"/>
                    <a:pt x="48524" y="361501"/>
                    <a:pt x="73594" y="354222"/>
                  </a:cubicBezTo>
                  <a:cubicBezTo>
                    <a:pt x="96238" y="346944"/>
                    <a:pt x="98665" y="336430"/>
                    <a:pt x="91386" y="315403"/>
                  </a:cubicBezTo>
                  <a:cubicBezTo>
                    <a:pt x="77638" y="275776"/>
                    <a:pt x="66316" y="236148"/>
                    <a:pt x="53376" y="192477"/>
                  </a:cubicBezTo>
                  <a:cubicBezTo>
                    <a:pt x="84108" y="195712"/>
                    <a:pt x="112413" y="198947"/>
                    <a:pt x="140718" y="202182"/>
                  </a:cubicBezTo>
                  <a:cubicBezTo>
                    <a:pt x="154467" y="203799"/>
                    <a:pt x="160937" y="200564"/>
                    <a:pt x="164171" y="184390"/>
                  </a:cubicBezTo>
                  <a:cubicBezTo>
                    <a:pt x="173067" y="140718"/>
                    <a:pt x="184390" y="97047"/>
                    <a:pt x="195712" y="50950"/>
                  </a:cubicBezTo>
                  <a:cubicBezTo>
                    <a:pt x="217547" y="67124"/>
                    <a:pt x="239383" y="80064"/>
                    <a:pt x="257984" y="97856"/>
                  </a:cubicBezTo>
                  <a:cubicBezTo>
                    <a:pt x="277393" y="115648"/>
                    <a:pt x="287907" y="109987"/>
                    <a:pt x="303272" y="93004"/>
                  </a:cubicBezTo>
                  <a:cubicBezTo>
                    <a:pt x="329960" y="62272"/>
                    <a:pt x="359074" y="33158"/>
                    <a:pt x="389806" y="0"/>
                  </a:cubicBezTo>
                  <a:cubicBezTo>
                    <a:pt x="401128" y="25879"/>
                    <a:pt x="412450" y="50141"/>
                    <a:pt x="422155" y="74403"/>
                  </a:cubicBezTo>
                  <a:cubicBezTo>
                    <a:pt x="428625" y="92195"/>
                    <a:pt x="437521" y="97856"/>
                    <a:pt x="457739" y="91386"/>
                  </a:cubicBezTo>
                  <a:cubicBezTo>
                    <a:pt x="497367" y="75212"/>
                    <a:pt x="538612" y="64698"/>
                    <a:pt x="583092" y="51758"/>
                  </a:cubicBezTo>
                  <a:close/>
                </a:path>
              </a:pathLst>
            </a:custGeom>
            <a:solidFill>
              <a:schemeClr val="accent3">
                <a:lumMod val="60000"/>
                <a:lumOff val="40000"/>
              </a:schemeClr>
            </a:solidFill>
            <a:ln w="8081"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FDB7B286-AA48-4B7F-8653-DE5C111B02BD}"/>
                </a:ext>
              </a:extLst>
            </p:cNvPr>
            <p:cNvSpPr/>
            <p:nvPr/>
          </p:nvSpPr>
          <p:spPr>
            <a:xfrm>
              <a:off x="4418684" y="198118"/>
              <a:ext cx="460974" cy="460974"/>
            </a:xfrm>
            <a:custGeom>
              <a:avLst/>
              <a:gdLst>
                <a:gd name="connsiteX0" fmla="*/ 229695 w 460974"/>
                <a:gd name="connsiteY0" fmla="*/ 463421 h 460974"/>
                <a:gd name="connsiteX1" fmla="*/ 17 w 460974"/>
                <a:gd name="connsiteY1" fmla="*/ 230507 h 460974"/>
                <a:gd name="connsiteX2" fmla="*/ 240209 w 460974"/>
                <a:gd name="connsiteY2" fmla="*/ 20 h 460974"/>
                <a:gd name="connsiteX3" fmla="*/ 466652 w 460974"/>
                <a:gd name="connsiteY3" fmla="*/ 235360 h 460974"/>
                <a:gd name="connsiteX4" fmla="*/ 229695 w 460974"/>
                <a:gd name="connsiteY4" fmla="*/ 463421 h 460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974" h="460974">
                  <a:moveTo>
                    <a:pt x="229695" y="463421"/>
                  </a:moveTo>
                  <a:cubicBezTo>
                    <a:pt x="112430" y="466655"/>
                    <a:pt x="-1601" y="369608"/>
                    <a:pt x="17" y="230507"/>
                  </a:cubicBezTo>
                  <a:cubicBezTo>
                    <a:pt x="1634" y="93833"/>
                    <a:pt x="110004" y="-1597"/>
                    <a:pt x="240209" y="20"/>
                  </a:cubicBezTo>
                  <a:cubicBezTo>
                    <a:pt x="363944" y="2446"/>
                    <a:pt x="469078" y="108390"/>
                    <a:pt x="466652" y="235360"/>
                  </a:cubicBezTo>
                  <a:cubicBezTo>
                    <a:pt x="462608" y="367991"/>
                    <a:pt x="354239" y="469082"/>
                    <a:pt x="229695" y="463421"/>
                  </a:cubicBezTo>
                  <a:close/>
                </a:path>
              </a:pathLst>
            </a:custGeom>
            <a:solidFill>
              <a:schemeClr val="accent3"/>
            </a:solidFill>
            <a:ln w="8081" cap="flat">
              <a:noFill/>
              <a:prstDash val="solid"/>
              <a:miter/>
            </a:ln>
          </p:spPr>
          <p:txBody>
            <a:bodyPr rtlCol="0" anchor="ctr"/>
            <a:lstStyle/>
            <a:p>
              <a:endParaRPr lang="en-US" dirty="0"/>
            </a:p>
          </p:txBody>
        </p:sp>
      </p:grpSp>
      <p:grpSp>
        <p:nvGrpSpPr>
          <p:cNvPr id="39" name="Group 38">
            <a:extLst>
              <a:ext uri="{FF2B5EF4-FFF2-40B4-BE49-F238E27FC236}">
                <a16:creationId xmlns:a16="http://schemas.microsoft.com/office/drawing/2014/main" id="{3021AE76-9DF4-48F1-850B-3607E51CA48A}"/>
              </a:ext>
            </a:extLst>
          </p:cNvPr>
          <p:cNvGrpSpPr/>
          <p:nvPr/>
        </p:nvGrpSpPr>
        <p:grpSpPr>
          <a:xfrm>
            <a:off x="6614722" y="2248032"/>
            <a:ext cx="490202" cy="631074"/>
            <a:chOff x="8985075" y="-1608"/>
            <a:chExt cx="536688" cy="690919"/>
          </a:xfrm>
          <a:solidFill>
            <a:schemeClr val="accent4"/>
          </a:solidFill>
        </p:grpSpPr>
        <p:sp>
          <p:nvSpPr>
            <p:cNvPr id="40" name="Freeform: Shape 39">
              <a:extLst>
                <a:ext uri="{FF2B5EF4-FFF2-40B4-BE49-F238E27FC236}">
                  <a16:creationId xmlns:a16="http://schemas.microsoft.com/office/drawing/2014/main" id="{E51F3170-4180-4DF3-835A-6E6A878C626A}"/>
                </a:ext>
              </a:extLst>
            </p:cNvPr>
            <p:cNvSpPr/>
            <p:nvPr/>
          </p:nvSpPr>
          <p:spPr>
            <a:xfrm>
              <a:off x="9136495" y="102158"/>
              <a:ext cx="385268" cy="587153"/>
            </a:xfrm>
            <a:custGeom>
              <a:avLst/>
              <a:gdLst>
                <a:gd name="connsiteX0" fmla="*/ 356963 w 385268"/>
                <a:gd name="connsiteY0" fmla="*/ 438880 h 587153"/>
                <a:gd name="connsiteX1" fmla="*/ 278517 w 385268"/>
                <a:gd name="connsiteY1" fmla="*/ 527032 h 587153"/>
                <a:gd name="connsiteX2" fmla="*/ 356963 w 385268"/>
                <a:gd name="connsiteY2" fmla="*/ 438880 h 587153"/>
                <a:gd name="connsiteX3" fmla="*/ 202799 w 385268"/>
                <a:gd name="connsiteY3" fmla="*/ 45 h 587153"/>
                <a:gd name="connsiteX4" fmla="*/ 219479 w 385268"/>
                <a:gd name="connsiteY4" fmla="*/ 10255 h 587153"/>
                <a:gd name="connsiteX5" fmla="*/ 278517 w 385268"/>
                <a:gd name="connsiteY5" fmla="*/ 96788 h 587153"/>
                <a:gd name="connsiteX6" fmla="*/ 373946 w 385268"/>
                <a:gd name="connsiteY6" fmla="*/ 315144 h 587153"/>
                <a:gd name="connsiteX7" fmla="*/ 385268 w 385268"/>
                <a:gd name="connsiteY7" fmla="*/ 388738 h 587153"/>
                <a:gd name="connsiteX8" fmla="*/ 278517 w 385268"/>
                <a:gd name="connsiteY8" fmla="*/ 565041 h 587153"/>
                <a:gd name="connsiteX9" fmla="*/ 78761 w 385268"/>
                <a:gd name="connsiteY9" fmla="*/ 547249 h 587153"/>
                <a:gd name="connsiteX10" fmla="*/ 2741 w 385268"/>
                <a:gd name="connsiteY10" fmla="*/ 354772 h 587153"/>
                <a:gd name="connsiteX11" fmla="*/ 56117 w 385268"/>
                <a:gd name="connsiteY11" fmla="*/ 246403 h 587153"/>
                <a:gd name="connsiteX12" fmla="*/ 190365 w 385268"/>
                <a:gd name="connsiteY12" fmla="*/ 15916 h 587153"/>
                <a:gd name="connsiteX13" fmla="*/ 202799 w 385268"/>
                <a:gd name="connsiteY13" fmla="*/ 45 h 58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5268" h="587153">
                  <a:moveTo>
                    <a:pt x="356963" y="438880"/>
                  </a:moveTo>
                  <a:cubicBezTo>
                    <a:pt x="339980" y="476081"/>
                    <a:pt x="320570" y="510858"/>
                    <a:pt x="278517" y="527032"/>
                  </a:cubicBezTo>
                  <a:cubicBezTo>
                    <a:pt x="323805" y="522180"/>
                    <a:pt x="353728" y="487405"/>
                    <a:pt x="356963" y="438880"/>
                  </a:cubicBezTo>
                  <a:close/>
                  <a:moveTo>
                    <a:pt x="202799" y="45"/>
                  </a:moveTo>
                  <a:cubicBezTo>
                    <a:pt x="207752" y="-461"/>
                    <a:pt x="213413" y="3381"/>
                    <a:pt x="219479" y="10255"/>
                  </a:cubicBezTo>
                  <a:cubicBezTo>
                    <a:pt x="242933" y="36134"/>
                    <a:pt x="260725" y="66057"/>
                    <a:pt x="278517" y="96788"/>
                  </a:cubicBezTo>
                  <a:cubicBezTo>
                    <a:pt x="317335" y="166339"/>
                    <a:pt x="351302" y="238315"/>
                    <a:pt x="373946" y="315144"/>
                  </a:cubicBezTo>
                  <a:cubicBezTo>
                    <a:pt x="381225" y="339406"/>
                    <a:pt x="385268" y="363668"/>
                    <a:pt x="385268" y="388738"/>
                  </a:cubicBezTo>
                  <a:cubicBezTo>
                    <a:pt x="384460" y="467994"/>
                    <a:pt x="350493" y="528648"/>
                    <a:pt x="278517" y="565041"/>
                  </a:cubicBezTo>
                  <a:cubicBezTo>
                    <a:pt x="208966" y="599816"/>
                    <a:pt x="141033" y="593346"/>
                    <a:pt x="78761" y="547249"/>
                  </a:cubicBezTo>
                  <a:cubicBezTo>
                    <a:pt x="14872" y="499534"/>
                    <a:pt x="-8581" y="434027"/>
                    <a:pt x="2741" y="354772"/>
                  </a:cubicBezTo>
                  <a:cubicBezTo>
                    <a:pt x="9210" y="311909"/>
                    <a:pt x="29429" y="277943"/>
                    <a:pt x="56117" y="246403"/>
                  </a:cubicBezTo>
                  <a:cubicBezTo>
                    <a:pt x="114345" y="177661"/>
                    <a:pt x="162868" y="102449"/>
                    <a:pt x="190365" y="15916"/>
                  </a:cubicBezTo>
                  <a:cubicBezTo>
                    <a:pt x="193600" y="5403"/>
                    <a:pt x="197846" y="550"/>
                    <a:pt x="202799" y="45"/>
                  </a:cubicBezTo>
                  <a:close/>
                </a:path>
              </a:pathLst>
            </a:custGeom>
            <a:grpFill/>
            <a:ln w="8081"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03C96165-1AB1-4577-9247-E9A8414E8F16}"/>
                </a:ext>
              </a:extLst>
            </p:cNvPr>
            <p:cNvSpPr/>
            <p:nvPr/>
          </p:nvSpPr>
          <p:spPr>
            <a:xfrm>
              <a:off x="8985075" y="-1608"/>
              <a:ext cx="187403" cy="285604"/>
            </a:xfrm>
            <a:custGeom>
              <a:avLst/>
              <a:gdLst>
                <a:gd name="connsiteX0" fmla="*/ 356963 w 385268"/>
                <a:gd name="connsiteY0" fmla="*/ 438880 h 587153"/>
                <a:gd name="connsiteX1" fmla="*/ 278517 w 385268"/>
                <a:gd name="connsiteY1" fmla="*/ 527032 h 587153"/>
                <a:gd name="connsiteX2" fmla="*/ 356963 w 385268"/>
                <a:gd name="connsiteY2" fmla="*/ 438880 h 587153"/>
                <a:gd name="connsiteX3" fmla="*/ 202799 w 385268"/>
                <a:gd name="connsiteY3" fmla="*/ 45 h 587153"/>
                <a:gd name="connsiteX4" fmla="*/ 219479 w 385268"/>
                <a:gd name="connsiteY4" fmla="*/ 10255 h 587153"/>
                <a:gd name="connsiteX5" fmla="*/ 278517 w 385268"/>
                <a:gd name="connsiteY5" fmla="*/ 96788 h 587153"/>
                <a:gd name="connsiteX6" fmla="*/ 373946 w 385268"/>
                <a:gd name="connsiteY6" fmla="*/ 315144 h 587153"/>
                <a:gd name="connsiteX7" fmla="*/ 385268 w 385268"/>
                <a:gd name="connsiteY7" fmla="*/ 388738 h 587153"/>
                <a:gd name="connsiteX8" fmla="*/ 278517 w 385268"/>
                <a:gd name="connsiteY8" fmla="*/ 565041 h 587153"/>
                <a:gd name="connsiteX9" fmla="*/ 78761 w 385268"/>
                <a:gd name="connsiteY9" fmla="*/ 547249 h 587153"/>
                <a:gd name="connsiteX10" fmla="*/ 2741 w 385268"/>
                <a:gd name="connsiteY10" fmla="*/ 354772 h 587153"/>
                <a:gd name="connsiteX11" fmla="*/ 56117 w 385268"/>
                <a:gd name="connsiteY11" fmla="*/ 246403 h 587153"/>
                <a:gd name="connsiteX12" fmla="*/ 190365 w 385268"/>
                <a:gd name="connsiteY12" fmla="*/ 15916 h 587153"/>
                <a:gd name="connsiteX13" fmla="*/ 202799 w 385268"/>
                <a:gd name="connsiteY13" fmla="*/ 45 h 58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5268" h="587153">
                  <a:moveTo>
                    <a:pt x="356963" y="438880"/>
                  </a:moveTo>
                  <a:cubicBezTo>
                    <a:pt x="339980" y="476081"/>
                    <a:pt x="320570" y="510858"/>
                    <a:pt x="278517" y="527032"/>
                  </a:cubicBezTo>
                  <a:cubicBezTo>
                    <a:pt x="323805" y="522180"/>
                    <a:pt x="353728" y="487405"/>
                    <a:pt x="356963" y="438880"/>
                  </a:cubicBezTo>
                  <a:close/>
                  <a:moveTo>
                    <a:pt x="202799" y="45"/>
                  </a:moveTo>
                  <a:cubicBezTo>
                    <a:pt x="207752" y="-461"/>
                    <a:pt x="213413" y="3381"/>
                    <a:pt x="219479" y="10255"/>
                  </a:cubicBezTo>
                  <a:cubicBezTo>
                    <a:pt x="242933" y="36134"/>
                    <a:pt x="260725" y="66057"/>
                    <a:pt x="278517" y="96788"/>
                  </a:cubicBezTo>
                  <a:cubicBezTo>
                    <a:pt x="317335" y="166339"/>
                    <a:pt x="351302" y="238315"/>
                    <a:pt x="373946" y="315144"/>
                  </a:cubicBezTo>
                  <a:cubicBezTo>
                    <a:pt x="381225" y="339406"/>
                    <a:pt x="385268" y="363668"/>
                    <a:pt x="385268" y="388738"/>
                  </a:cubicBezTo>
                  <a:cubicBezTo>
                    <a:pt x="384460" y="467994"/>
                    <a:pt x="350493" y="528648"/>
                    <a:pt x="278517" y="565041"/>
                  </a:cubicBezTo>
                  <a:cubicBezTo>
                    <a:pt x="208966" y="599816"/>
                    <a:pt x="141033" y="593346"/>
                    <a:pt x="78761" y="547249"/>
                  </a:cubicBezTo>
                  <a:cubicBezTo>
                    <a:pt x="14872" y="499534"/>
                    <a:pt x="-8581" y="434027"/>
                    <a:pt x="2741" y="354772"/>
                  </a:cubicBezTo>
                  <a:cubicBezTo>
                    <a:pt x="9210" y="311909"/>
                    <a:pt x="29429" y="277943"/>
                    <a:pt x="56117" y="246403"/>
                  </a:cubicBezTo>
                  <a:cubicBezTo>
                    <a:pt x="114345" y="177661"/>
                    <a:pt x="162868" y="102449"/>
                    <a:pt x="190365" y="15916"/>
                  </a:cubicBezTo>
                  <a:cubicBezTo>
                    <a:pt x="193600" y="5403"/>
                    <a:pt x="197846" y="550"/>
                    <a:pt x="202799" y="45"/>
                  </a:cubicBezTo>
                  <a:close/>
                </a:path>
              </a:pathLst>
            </a:custGeom>
            <a:grpFill/>
            <a:ln w="8081" cap="flat">
              <a:noFill/>
              <a:prstDash val="solid"/>
              <a:miter/>
            </a:ln>
          </p:spPr>
          <p:txBody>
            <a:bodyPr rtlCol="0" anchor="ctr"/>
            <a:lstStyle/>
            <a:p>
              <a:endParaRPr lang="en-US"/>
            </a:p>
          </p:txBody>
        </p:sp>
      </p:grpSp>
      <p:grpSp>
        <p:nvGrpSpPr>
          <p:cNvPr id="42" name="Graphic 93">
            <a:extLst>
              <a:ext uri="{FF2B5EF4-FFF2-40B4-BE49-F238E27FC236}">
                <a16:creationId xmlns:a16="http://schemas.microsoft.com/office/drawing/2014/main" id="{5BCBDBDD-FA29-43D0-8592-7BC9B8A5CECA}"/>
              </a:ext>
            </a:extLst>
          </p:cNvPr>
          <p:cNvGrpSpPr/>
          <p:nvPr/>
        </p:nvGrpSpPr>
        <p:grpSpPr>
          <a:xfrm>
            <a:off x="2571461" y="2813727"/>
            <a:ext cx="976359" cy="501140"/>
            <a:chOff x="2867025" y="1771650"/>
            <a:chExt cx="6457950" cy="3314700"/>
          </a:xfrm>
          <a:solidFill>
            <a:schemeClr val="accent1"/>
          </a:solidFill>
        </p:grpSpPr>
        <p:sp>
          <p:nvSpPr>
            <p:cNvPr id="43" name="Freeform: Shape 42">
              <a:extLst>
                <a:ext uri="{FF2B5EF4-FFF2-40B4-BE49-F238E27FC236}">
                  <a16:creationId xmlns:a16="http://schemas.microsoft.com/office/drawing/2014/main" id="{F3E88342-67B6-43CA-9055-172997FFE4A9}"/>
                </a:ext>
              </a:extLst>
            </p:cNvPr>
            <p:cNvSpPr/>
            <p:nvPr/>
          </p:nvSpPr>
          <p:spPr>
            <a:xfrm>
              <a:off x="3952359" y="1771799"/>
              <a:ext cx="4924425" cy="2000250"/>
            </a:xfrm>
            <a:custGeom>
              <a:avLst/>
              <a:gdLst>
                <a:gd name="connsiteX0" fmla="*/ 4816356 w 4924425"/>
                <a:gd name="connsiteY0" fmla="*/ 503723 h 2000250"/>
                <a:gd name="connsiteX1" fmla="*/ 3545721 w 4924425"/>
                <a:gd name="connsiteY1" fmla="*/ 1756 h 2000250"/>
                <a:gd name="connsiteX2" fmla="*/ 1398786 w 4924425"/>
                <a:gd name="connsiteY2" fmla="*/ 1522898 h 2000250"/>
                <a:gd name="connsiteX3" fmla="*/ 448191 w 4924425"/>
                <a:gd name="connsiteY3" fmla="*/ 1861036 h 2000250"/>
                <a:gd name="connsiteX4" fmla="*/ 72906 w 4924425"/>
                <a:gd name="connsiteY4" fmla="*/ 1776263 h 2000250"/>
                <a:gd name="connsiteX5" fmla="*/ 37663 w 4924425"/>
                <a:gd name="connsiteY5" fmla="*/ 1849606 h 2000250"/>
                <a:gd name="connsiteX6" fmla="*/ 1003498 w 4924425"/>
                <a:gd name="connsiteY6" fmla="*/ 1944856 h 2000250"/>
                <a:gd name="connsiteX7" fmla="*/ 3428563 w 4924425"/>
                <a:gd name="connsiteY7" fmla="*/ 254168 h 2000250"/>
                <a:gd name="connsiteX8" fmla="*/ 4616331 w 4924425"/>
                <a:gd name="connsiteY8" fmla="*/ 495151 h 2000250"/>
                <a:gd name="connsiteX9" fmla="*/ 4816356 w 4924425"/>
                <a:gd name="connsiteY9" fmla="*/ 503723 h 200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24425" h="2000250">
                  <a:moveTo>
                    <a:pt x="4816356" y="503723"/>
                  </a:moveTo>
                  <a:cubicBezTo>
                    <a:pt x="4614426" y="345608"/>
                    <a:pt x="4104839" y="-28724"/>
                    <a:pt x="3545721" y="1756"/>
                  </a:cubicBezTo>
                  <a:cubicBezTo>
                    <a:pt x="2733238" y="45571"/>
                    <a:pt x="2271276" y="718988"/>
                    <a:pt x="1398786" y="1522898"/>
                  </a:cubicBezTo>
                  <a:cubicBezTo>
                    <a:pt x="1044456" y="1849606"/>
                    <a:pt x="750133" y="1885801"/>
                    <a:pt x="448191" y="1861036"/>
                  </a:cubicBezTo>
                  <a:cubicBezTo>
                    <a:pt x="254833" y="1844843"/>
                    <a:pt x="199588" y="1760071"/>
                    <a:pt x="72906" y="1776263"/>
                  </a:cubicBezTo>
                  <a:cubicBezTo>
                    <a:pt x="-2342" y="1785788"/>
                    <a:pt x="-28059" y="1824841"/>
                    <a:pt x="37663" y="1849606"/>
                  </a:cubicBezTo>
                  <a:cubicBezTo>
                    <a:pt x="158631" y="1895326"/>
                    <a:pt x="477718" y="2100114"/>
                    <a:pt x="1003498" y="1944856"/>
                  </a:cubicBezTo>
                  <a:cubicBezTo>
                    <a:pt x="1836936" y="1697206"/>
                    <a:pt x="2517973" y="436096"/>
                    <a:pt x="3428563" y="254168"/>
                  </a:cubicBezTo>
                  <a:cubicBezTo>
                    <a:pt x="3926721" y="155108"/>
                    <a:pt x="4436309" y="376088"/>
                    <a:pt x="4616331" y="495151"/>
                  </a:cubicBezTo>
                  <a:cubicBezTo>
                    <a:pt x="4908748" y="686603"/>
                    <a:pt x="5031621" y="680888"/>
                    <a:pt x="4816356" y="503723"/>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41E05618-E059-4522-BF6F-09E616202B33}"/>
                </a:ext>
              </a:extLst>
            </p:cNvPr>
            <p:cNvSpPr/>
            <p:nvPr/>
          </p:nvSpPr>
          <p:spPr>
            <a:xfrm>
              <a:off x="2867057" y="2952853"/>
              <a:ext cx="4781550" cy="2124075"/>
            </a:xfrm>
            <a:custGeom>
              <a:avLst/>
              <a:gdLst>
                <a:gd name="connsiteX0" fmla="*/ 60928 w 4781550"/>
                <a:gd name="connsiteY0" fmla="*/ 811427 h 2124075"/>
                <a:gd name="connsiteX1" fmla="*/ 1222025 w 4781550"/>
                <a:gd name="connsiteY1" fmla="*/ 2005862 h 2124075"/>
                <a:gd name="connsiteX2" fmla="*/ 3521361 w 4781550"/>
                <a:gd name="connsiteY2" fmla="*/ 1166709 h 2124075"/>
                <a:gd name="connsiteX3" fmla="*/ 4294790 w 4781550"/>
                <a:gd name="connsiteY3" fmla="*/ 288504 h 2124075"/>
                <a:gd name="connsiteX4" fmla="*/ 4736750 w 4781550"/>
                <a:gd name="connsiteY4" fmla="*/ 87527 h 2124075"/>
                <a:gd name="connsiteX5" fmla="*/ 4673886 w 4781550"/>
                <a:gd name="connsiteY5" fmla="*/ 5612 h 2124075"/>
                <a:gd name="connsiteX6" fmla="*/ 3493738 w 4781550"/>
                <a:gd name="connsiteY6" fmla="*/ 829524 h 2124075"/>
                <a:gd name="connsiteX7" fmla="*/ 1367758 w 4781550"/>
                <a:gd name="connsiteY7" fmla="*/ 1776309 h 2124075"/>
                <a:gd name="connsiteX8" fmla="*/ 216185 w 4781550"/>
                <a:gd name="connsiteY8" fmla="*/ 794282 h 2124075"/>
                <a:gd name="connsiteX9" fmla="*/ 60928 w 4781550"/>
                <a:gd name="connsiteY9" fmla="*/ 811427 h 21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81550" h="2124075">
                  <a:moveTo>
                    <a:pt x="60928" y="811427"/>
                  </a:moveTo>
                  <a:cubicBezTo>
                    <a:pt x="239045" y="1165757"/>
                    <a:pt x="554323" y="1754402"/>
                    <a:pt x="1222025" y="2005862"/>
                  </a:cubicBezTo>
                  <a:cubicBezTo>
                    <a:pt x="1984025" y="2292564"/>
                    <a:pt x="2795555" y="2114447"/>
                    <a:pt x="3521361" y="1166709"/>
                  </a:cubicBezTo>
                  <a:cubicBezTo>
                    <a:pt x="3869023" y="713319"/>
                    <a:pt x="4041425" y="431379"/>
                    <a:pt x="4294790" y="288504"/>
                  </a:cubicBezTo>
                  <a:cubicBezTo>
                    <a:pt x="4554823" y="141819"/>
                    <a:pt x="4627213" y="141819"/>
                    <a:pt x="4736750" y="87527"/>
                  </a:cubicBezTo>
                  <a:cubicBezTo>
                    <a:pt x="4804378" y="54189"/>
                    <a:pt x="4819618" y="-21058"/>
                    <a:pt x="4673886" y="5612"/>
                  </a:cubicBezTo>
                  <a:cubicBezTo>
                    <a:pt x="4180490" y="97052"/>
                    <a:pt x="3946175" y="340892"/>
                    <a:pt x="3493738" y="829524"/>
                  </a:cubicBezTo>
                  <a:cubicBezTo>
                    <a:pt x="2636488" y="1755354"/>
                    <a:pt x="2274538" y="1970619"/>
                    <a:pt x="1367758" y="1776309"/>
                  </a:cubicBezTo>
                  <a:cubicBezTo>
                    <a:pt x="738155" y="1639149"/>
                    <a:pt x="345725" y="967637"/>
                    <a:pt x="216185" y="794282"/>
                  </a:cubicBezTo>
                  <a:cubicBezTo>
                    <a:pt x="6635" y="513294"/>
                    <a:pt x="-61945" y="528534"/>
                    <a:pt x="60928" y="811427"/>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8837814F-2F6C-4724-BDC0-8D4C9A2E406C}"/>
                </a:ext>
              </a:extLst>
            </p:cNvPr>
            <p:cNvSpPr/>
            <p:nvPr/>
          </p:nvSpPr>
          <p:spPr>
            <a:xfrm>
              <a:off x="3097529" y="2204085"/>
              <a:ext cx="6229350" cy="2381250"/>
            </a:xfrm>
            <a:custGeom>
              <a:avLst/>
              <a:gdLst>
                <a:gd name="connsiteX0" fmla="*/ 25719 w 6229350"/>
                <a:gd name="connsiteY0" fmla="*/ 330517 h 2381250"/>
                <a:gd name="connsiteX1" fmla="*/ 1000126 w 6229350"/>
                <a:gd name="connsiteY1" fmla="*/ 2107883 h 2381250"/>
                <a:gd name="connsiteX2" fmla="*/ 3358516 w 6229350"/>
                <a:gd name="connsiteY2" fmla="*/ 1084898 h 2381250"/>
                <a:gd name="connsiteX3" fmla="*/ 4532949 w 6229350"/>
                <a:gd name="connsiteY3" fmla="*/ 415290 h 2381250"/>
                <a:gd name="connsiteX4" fmla="*/ 5518786 w 6229350"/>
                <a:gd name="connsiteY4" fmla="*/ 726757 h 2381250"/>
                <a:gd name="connsiteX5" fmla="*/ 5325429 w 6229350"/>
                <a:gd name="connsiteY5" fmla="*/ 2019300 h 2381250"/>
                <a:gd name="connsiteX6" fmla="*/ 4798697 w 6229350"/>
                <a:gd name="connsiteY6" fmla="*/ 1522095 h 2381250"/>
                <a:gd name="connsiteX7" fmla="*/ 5192079 w 6229350"/>
                <a:gd name="connsiteY7" fmla="*/ 1128712 h 2381250"/>
                <a:gd name="connsiteX8" fmla="*/ 5470209 w 6229350"/>
                <a:gd name="connsiteY8" fmla="*/ 1330643 h 2381250"/>
                <a:gd name="connsiteX9" fmla="*/ 5098734 w 6229350"/>
                <a:gd name="connsiteY9" fmla="*/ 1575435 h 2381250"/>
                <a:gd name="connsiteX10" fmla="*/ 5379722 w 6229350"/>
                <a:gd name="connsiteY10" fmla="*/ 1746885 h 2381250"/>
                <a:gd name="connsiteX11" fmla="*/ 5694047 w 6229350"/>
                <a:gd name="connsiteY11" fmla="*/ 1315403 h 2381250"/>
                <a:gd name="connsiteX12" fmla="*/ 5046347 w 6229350"/>
                <a:gd name="connsiteY12" fmla="*/ 864870 h 2381250"/>
                <a:gd name="connsiteX13" fmla="*/ 4449129 w 6229350"/>
                <a:gd name="connsiteY13" fmla="*/ 1474470 h 2381250"/>
                <a:gd name="connsiteX14" fmla="*/ 5313047 w 6229350"/>
                <a:gd name="connsiteY14" fmla="*/ 2382203 h 2381250"/>
                <a:gd name="connsiteX15" fmla="*/ 6136007 w 6229350"/>
                <a:gd name="connsiteY15" fmla="*/ 1859280 h 2381250"/>
                <a:gd name="connsiteX16" fmla="*/ 5916932 w 6229350"/>
                <a:gd name="connsiteY16" fmla="*/ 547688 h 2381250"/>
                <a:gd name="connsiteX17" fmla="*/ 4589147 w 6229350"/>
                <a:gd name="connsiteY17" fmla="*/ 0 h 2381250"/>
                <a:gd name="connsiteX18" fmla="*/ 3239454 w 6229350"/>
                <a:gd name="connsiteY18" fmla="*/ 626745 h 2381250"/>
                <a:gd name="connsiteX19" fmla="*/ 1113474 w 6229350"/>
                <a:gd name="connsiteY19" fmla="*/ 1830705 h 2381250"/>
                <a:gd name="connsiteX20" fmla="*/ 144781 w 6229350"/>
                <a:gd name="connsiteY20" fmla="*/ 279082 h 2381250"/>
                <a:gd name="connsiteX21" fmla="*/ 25719 w 6229350"/>
                <a:gd name="connsiteY21" fmla="*/ 330517 h 238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229350" h="2381250">
                  <a:moveTo>
                    <a:pt x="25719" y="330517"/>
                  </a:moveTo>
                  <a:cubicBezTo>
                    <a:pt x="-114299" y="1200150"/>
                    <a:pt x="332424" y="1857375"/>
                    <a:pt x="1000126" y="2107883"/>
                  </a:cubicBezTo>
                  <a:cubicBezTo>
                    <a:pt x="1762126" y="2394585"/>
                    <a:pt x="2336484" y="2121218"/>
                    <a:pt x="3358516" y="1084898"/>
                  </a:cubicBezTo>
                  <a:cubicBezTo>
                    <a:pt x="3822384" y="614363"/>
                    <a:pt x="4031934" y="507682"/>
                    <a:pt x="4532949" y="415290"/>
                  </a:cubicBezTo>
                  <a:cubicBezTo>
                    <a:pt x="4652964" y="393382"/>
                    <a:pt x="5161599" y="481013"/>
                    <a:pt x="5518786" y="726757"/>
                  </a:cubicBezTo>
                  <a:cubicBezTo>
                    <a:pt x="5968366" y="1035368"/>
                    <a:pt x="5968366" y="1968818"/>
                    <a:pt x="5325429" y="2019300"/>
                  </a:cubicBezTo>
                  <a:cubicBezTo>
                    <a:pt x="5155884" y="2032635"/>
                    <a:pt x="4754882" y="1919287"/>
                    <a:pt x="4798697" y="1522095"/>
                  </a:cubicBezTo>
                  <a:cubicBezTo>
                    <a:pt x="4806316" y="1453515"/>
                    <a:pt x="4834891" y="1163003"/>
                    <a:pt x="5192079" y="1128712"/>
                  </a:cubicBezTo>
                  <a:cubicBezTo>
                    <a:pt x="5227322" y="1124903"/>
                    <a:pt x="5465447" y="1211580"/>
                    <a:pt x="5470209" y="1330643"/>
                  </a:cubicBezTo>
                  <a:cubicBezTo>
                    <a:pt x="5488307" y="1765935"/>
                    <a:pt x="5145407" y="1486853"/>
                    <a:pt x="5098734" y="1575435"/>
                  </a:cubicBezTo>
                  <a:cubicBezTo>
                    <a:pt x="5060634" y="1647825"/>
                    <a:pt x="5215891" y="1764030"/>
                    <a:pt x="5379722" y="1746885"/>
                  </a:cubicBezTo>
                  <a:cubicBezTo>
                    <a:pt x="5620704" y="1721168"/>
                    <a:pt x="5722622" y="1493520"/>
                    <a:pt x="5694047" y="1315403"/>
                  </a:cubicBezTo>
                  <a:cubicBezTo>
                    <a:pt x="5626419" y="892493"/>
                    <a:pt x="5255897" y="820103"/>
                    <a:pt x="5046347" y="864870"/>
                  </a:cubicBezTo>
                  <a:cubicBezTo>
                    <a:pt x="4565334" y="966787"/>
                    <a:pt x="4459606" y="1340168"/>
                    <a:pt x="4449129" y="1474470"/>
                  </a:cubicBezTo>
                  <a:cubicBezTo>
                    <a:pt x="4385312" y="2303145"/>
                    <a:pt x="5052061" y="2382203"/>
                    <a:pt x="5313047" y="2382203"/>
                  </a:cubicBezTo>
                  <a:cubicBezTo>
                    <a:pt x="5772152" y="2382203"/>
                    <a:pt x="6018849" y="2139315"/>
                    <a:pt x="6136007" y="1859280"/>
                  </a:cubicBezTo>
                  <a:cubicBezTo>
                    <a:pt x="6297932" y="1473518"/>
                    <a:pt x="6264594" y="1008698"/>
                    <a:pt x="5916932" y="547688"/>
                  </a:cubicBezTo>
                  <a:cubicBezTo>
                    <a:pt x="5782629" y="370523"/>
                    <a:pt x="5327334" y="0"/>
                    <a:pt x="4589147" y="0"/>
                  </a:cubicBezTo>
                  <a:cubicBezTo>
                    <a:pt x="4246247" y="0"/>
                    <a:pt x="3691891" y="139065"/>
                    <a:pt x="3239454" y="626745"/>
                  </a:cubicBezTo>
                  <a:cubicBezTo>
                    <a:pt x="2382204" y="1552575"/>
                    <a:pt x="2020254" y="2025015"/>
                    <a:pt x="1113474" y="1830705"/>
                  </a:cubicBezTo>
                  <a:cubicBezTo>
                    <a:pt x="485776" y="1696403"/>
                    <a:pt x="8574" y="984885"/>
                    <a:pt x="144781" y="279082"/>
                  </a:cubicBezTo>
                  <a:cubicBezTo>
                    <a:pt x="199074" y="0"/>
                    <a:pt x="100014" y="3810"/>
                    <a:pt x="25719" y="330517"/>
                  </a:cubicBez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8556286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E52C34-E00A-481D-B713-64E6FA764AB3}"/>
              </a:ext>
            </a:extLst>
          </p:cNvPr>
          <p:cNvSpPr>
            <a:spLocks noGrp="1"/>
          </p:cNvSpPr>
          <p:nvPr>
            <p:ph type="pic" sz="quarter" idx="10"/>
          </p:nvPr>
        </p:nvSpPr>
        <p:spPr/>
        <p:txBody>
          <a:bodyPr/>
          <a:lstStyle/>
          <a:p>
            <a:endParaRPr lang="en-GB"/>
          </a:p>
        </p:txBody>
      </p:sp>
      <p:sp>
        <p:nvSpPr>
          <p:cNvPr id="5" name="Oval 4"/>
          <p:cNvSpPr/>
          <p:nvPr/>
        </p:nvSpPr>
        <p:spPr>
          <a:xfrm>
            <a:off x="9619607" y="2436973"/>
            <a:ext cx="1751546" cy="1751546"/>
          </a:xfrm>
          <a:prstGeom prst="ellipse">
            <a:avLst/>
          </a:prstGeom>
          <a:solidFill>
            <a:schemeClr val="accent4"/>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TextBox 13"/>
          <p:cNvSpPr txBox="1"/>
          <p:nvPr/>
        </p:nvSpPr>
        <p:spPr>
          <a:xfrm>
            <a:off x="707938" y="4551214"/>
            <a:ext cx="7358700" cy="1015663"/>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 Easy to change colors, photos and Text.</a:t>
            </a:r>
          </a:p>
          <a:p>
            <a:endParaRPr lang="en-US" altLang="ko-KR" sz="1200" dirty="0">
              <a:solidFill>
                <a:schemeClr val="tx1">
                  <a:lumMod val="75000"/>
                  <a:lumOff val="25000"/>
                </a:schemeClr>
              </a:solidFill>
              <a:cs typeface="Arial" pitchFamily="34" charset="0"/>
            </a:endParaRPr>
          </a:p>
          <a:p>
            <a:r>
              <a:rPr lang="en-US" altLang="ko-KR" sz="1200" dirty="0">
                <a:solidFill>
                  <a:schemeClr val="tx1">
                    <a:lumMod val="75000"/>
                    <a:lumOff val="25000"/>
                  </a:schemeClr>
                </a:solidFill>
              </a:rPr>
              <a:t>Get a modern PowerPoint  Presentation that is beautifully designed. I hope and I believe that this Template will your Time, Money and Reputation.</a:t>
            </a:r>
            <a:endParaRPr lang="ko-KR" altLang="en-US" sz="1200" dirty="0">
              <a:solidFill>
                <a:schemeClr val="tx1">
                  <a:lumMod val="75000"/>
                  <a:lumOff val="25000"/>
                </a:schemeClr>
              </a:solidFill>
              <a:cs typeface="Arial" pitchFamily="34" charset="0"/>
            </a:endParaRPr>
          </a:p>
        </p:txBody>
      </p:sp>
      <p:sp>
        <p:nvSpPr>
          <p:cNvPr id="15" name="TextBox 14"/>
          <p:cNvSpPr txBox="1"/>
          <p:nvPr/>
        </p:nvSpPr>
        <p:spPr>
          <a:xfrm>
            <a:off x="707939" y="3645024"/>
            <a:ext cx="5940152" cy="923330"/>
          </a:xfrm>
          <a:prstGeom prst="rect">
            <a:avLst/>
          </a:prstGeom>
          <a:noFill/>
        </p:spPr>
        <p:txBody>
          <a:bodyPr wrap="square" rtlCol="0">
            <a:spAutoFit/>
          </a:bodyPr>
          <a:lstStyle/>
          <a:p>
            <a:r>
              <a:rPr lang="en-US" altLang="ko-KR" sz="5400" b="1" dirty="0">
                <a:solidFill>
                  <a:schemeClr val="bg1"/>
                </a:solidFill>
                <a:cs typeface="Arial" pitchFamily="34" charset="0"/>
              </a:rPr>
              <a:t>Contents</a:t>
            </a:r>
            <a:r>
              <a:rPr lang="en-US" altLang="ko-KR" sz="5400" b="1" dirty="0">
                <a:solidFill>
                  <a:schemeClr val="tx1">
                    <a:lumMod val="75000"/>
                    <a:lumOff val="25000"/>
                  </a:schemeClr>
                </a:solidFill>
                <a:cs typeface="Arial" pitchFamily="34" charset="0"/>
              </a:rPr>
              <a:t> Here</a:t>
            </a:r>
            <a:endParaRPr lang="ko-KR" altLang="en-US" sz="5400" b="1" dirty="0">
              <a:solidFill>
                <a:schemeClr val="tx1">
                  <a:lumMod val="75000"/>
                  <a:lumOff val="25000"/>
                </a:schemeClr>
              </a:solidFill>
              <a:cs typeface="Arial" pitchFamily="34" charset="0"/>
            </a:endParaRPr>
          </a:p>
        </p:txBody>
      </p:sp>
      <p:sp>
        <p:nvSpPr>
          <p:cNvPr id="8" name="Rectangle 7"/>
          <p:cNvSpPr/>
          <p:nvPr/>
        </p:nvSpPr>
        <p:spPr>
          <a:xfrm>
            <a:off x="1524000" y="5745854"/>
            <a:ext cx="7164288" cy="620688"/>
          </a:xfrm>
          <a:prstGeom prst="rect">
            <a:avLst/>
          </a:prstGeom>
          <a:gradFill>
            <a:gsLst>
              <a:gs pos="0">
                <a:schemeClr val="accent2">
                  <a:lumMod val="60000"/>
                </a:schemeClr>
              </a:gs>
              <a:gs pos="100000">
                <a:schemeClr val="accent2">
                  <a:lumMod val="6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Rectangle 16"/>
          <p:cNvSpPr/>
          <p:nvPr/>
        </p:nvSpPr>
        <p:spPr>
          <a:xfrm>
            <a:off x="0" y="5745854"/>
            <a:ext cx="6096000" cy="620688"/>
          </a:xfrm>
          <a:prstGeom prst="rect">
            <a:avLst/>
          </a:prstGeom>
          <a:gradFill>
            <a:gsLst>
              <a:gs pos="0">
                <a:schemeClr val="accent2">
                  <a:lumMod val="70000"/>
                </a:schemeClr>
              </a:gs>
              <a:gs pos="100000">
                <a:schemeClr val="accent2">
                  <a:lumMod val="7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TextBox 17"/>
          <p:cNvSpPr txBox="1"/>
          <p:nvPr/>
        </p:nvSpPr>
        <p:spPr>
          <a:xfrm>
            <a:off x="707939" y="5825366"/>
            <a:ext cx="5113444" cy="461665"/>
          </a:xfrm>
          <a:prstGeom prst="rect">
            <a:avLst/>
          </a:prstGeom>
          <a:noFill/>
        </p:spPr>
        <p:txBody>
          <a:bodyPr wrap="square" rtlCol="0">
            <a:spAutoFit/>
          </a:bodyPr>
          <a:lstStyle/>
          <a:p>
            <a:r>
              <a:rPr lang="en-US" altLang="ko-KR" sz="1200" dirty="0">
                <a:solidFill>
                  <a:schemeClr val="bg1"/>
                </a:solidFill>
                <a:cs typeface="Arial" pitchFamily="34" charset="0"/>
              </a:rPr>
              <a:t>You can simply impress your audience and add a unique zing and appeal to your Presentations. Easy to change colors, photos and Text.</a:t>
            </a:r>
          </a:p>
        </p:txBody>
      </p:sp>
      <p:sp>
        <p:nvSpPr>
          <p:cNvPr id="19" name="TextBox 18"/>
          <p:cNvSpPr txBox="1"/>
          <p:nvPr/>
        </p:nvSpPr>
        <p:spPr>
          <a:xfrm>
            <a:off x="6888088" y="5909476"/>
            <a:ext cx="1800200" cy="307777"/>
          </a:xfrm>
          <a:prstGeom prst="rect">
            <a:avLst/>
          </a:prstGeom>
          <a:noFill/>
        </p:spPr>
        <p:txBody>
          <a:bodyPr wrap="square" rtlCol="0">
            <a:spAutoFit/>
          </a:bodyPr>
          <a:lstStyle/>
          <a:p>
            <a:r>
              <a:rPr lang="en-US" altLang="ko-KR" sz="1400" b="1" dirty="0">
                <a:solidFill>
                  <a:schemeClr val="bg1"/>
                </a:solidFill>
                <a:cs typeface="Arial" pitchFamily="34" charset="0"/>
              </a:rPr>
              <a:t>Contents Here</a:t>
            </a:r>
            <a:endParaRPr lang="ko-KR" altLang="en-US" sz="1400" b="1" dirty="0">
              <a:solidFill>
                <a:schemeClr val="bg1"/>
              </a:solidFill>
              <a:cs typeface="Arial" pitchFamily="34" charset="0"/>
            </a:endParaRPr>
          </a:p>
        </p:txBody>
      </p:sp>
      <p:sp>
        <p:nvSpPr>
          <p:cNvPr id="20" name="Rounded Rectangle 51">
            <a:extLst>
              <a:ext uri="{FF2B5EF4-FFF2-40B4-BE49-F238E27FC236}">
                <a16:creationId xmlns:a16="http://schemas.microsoft.com/office/drawing/2014/main" id="{7FAD2FA5-CAA4-4B70-BD32-B6FAA13DAB09}"/>
              </a:ext>
            </a:extLst>
          </p:cNvPr>
          <p:cNvSpPr/>
          <p:nvPr/>
        </p:nvSpPr>
        <p:spPr>
          <a:xfrm rot="16200000" flipH="1">
            <a:off x="10005748" y="2800953"/>
            <a:ext cx="987004" cy="929522"/>
          </a:xfrm>
          <a:custGeom>
            <a:avLst/>
            <a:gdLst/>
            <a:ahLst/>
            <a:cxnLst/>
            <a:rect l="l" t="t"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21" name="Oval 32">
            <a:extLst>
              <a:ext uri="{FF2B5EF4-FFF2-40B4-BE49-F238E27FC236}">
                <a16:creationId xmlns:a16="http://schemas.microsoft.com/office/drawing/2014/main" id="{70F9B2D8-6CD9-466C-B169-7597344D7703}"/>
              </a:ext>
            </a:extLst>
          </p:cNvPr>
          <p:cNvSpPr/>
          <p:nvPr/>
        </p:nvSpPr>
        <p:spPr>
          <a:xfrm>
            <a:off x="6529322" y="5883933"/>
            <a:ext cx="318881" cy="383620"/>
          </a:xfrm>
          <a:custGeom>
            <a:avLst/>
            <a:gdLst/>
            <a:ahLst/>
            <a:cxnLst/>
            <a:rect l="l" t="t" r="r" b="b"/>
            <a:pathLst>
              <a:path w="2671236" h="3213546">
                <a:moveTo>
                  <a:pt x="1336943" y="151152"/>
                </a:moveTo>
                <a:cubicBezTo>
                  <a:pt x="1223677" y="151152"/>
                  <a:pt x="1131857" y="242973"/>
                  <a:pt x="1131857" y="356239"/>
                </a:cubicBezTo>
                <a:cubicBezTo>
                  <a:pt x="1131857" y="469506"/>
                  <a:pt x="1223677" y="561326"/>
                  <a:pt x="1336943" y="561326"/>
                </a:cubicBezTo>
                <a:cubicBezTo>
                  <a:pt x="1450210" y="561326"/>
                  <a:pt x="1542030" y="469506"/>
                  <a:pt x="1542030" y="356239"/>
                </a:cubicBezTo>
                <a:cubicBezTo>
                  <a:pt x="1542030" y="242973"/>
                  <a:pt x="1450210" y="151152"/>
                  <a:pt x="1336943" y="151152"/>
                </a:cubicBezTo>
                <a:close/>
                <a:moveTo>
                  <a:pt x="1336943" y="0"/>
                </a:moveTo>
                <a:cubicBezTo>
                  <a:pt x="1533689" y="0"/>
                  <a:pt x="1693182" y="159493"/>
                  <a:pt x="1693182" y="356239"/>
                </a:cubicBezTo>
                <a:cubicBezTo>
                  <a:pt x="1693182" y="499348"/>
                  <a:pt x="1608797" y="622748"/>
                  <a:pt x="1486649" y="678491"/>
                </a:cubicBezTo>
                <a:lnTo>
                  <a:pt x="1504985" y="861628"/>
                </a:lnTo>
                <a:lnTo>
                  <a:pt x="2050955" y="861628"/>
                </a:lnTo>
                <a:cubicBezTo>
                  <a:pt x="2073924" y="808095"/>
                  <a:pt x="2127168" y="770742"/>
                  <a:pt x="2189136" y="770742"/>
                </a:cubicBezTo>
                <a:cubicBezTo>
                  <a:pt x="2272476" y="770742"/>
                  <a:pt x="2340037" y="838303"/>
                  <a:pt x="2340037" y="921643"/>
                </a:cubicBezTo>
                <a:cubicBezTo>
                  <a:pt x="2340037" y="1004983"/>
                  <a:pt x="2272476" y="1072544"/>
                  <a:pt x="2189136" y="1072544"/>
                </a:cubicBezTo>
                <a:cubicBezTo>
                  <a:pt x="2127168" y="1072544"/>
                  <a:pt x="2073924" y="1035191"/>
                  <a:pt x="2050955" y="981658"/>
                </a:cubicBezTo>
                <a:lnTo>
                  <a:pt x="1517002" y="981658"/>
                </a:lnTo>
                <a:lnTo>
                  <a:pt x="1678124" y="2590970"/>
                </a:lnTo>
                <a:cubicBezTo>
                  <a:pt x="2063444" y="2451708"/>
                  <a:pt x="2360829" y="2287813"/>
                  <a:pt x="2381761" y="1860600"/>
                </a:cubicBezTo>
                <a:cubicBezTo>
                  <a:pt x="2329006" y="1862811"/>
                  <a:pt x="2276981" y="1871755"/>
                  <a:pt x="2228094" y="1886075"/>
                </a:cubicBezTo>
                <a:cubicBezTo>
                  <a:pt x="2324645" y="1771974"/>
                  <a:pt x="2415523" y="1665436"/>
                  <a:pt x="2449665" y="1504055"/>
                </a:cubicBezTo>
                <a:cubicBezTo>
                  <a:pt x="2485699" y="1663545"/>
                  <a:pt x="2574685" y="1764408"/>
                  <a:pt x="2671236" y="1886075"/>
                </a:cubicBezTo>
                <a:cubicBezTo>
                  <a:pt x="2622475" y="1872164"/>
                  <a:pt x="2568855" y="1862858"/>
                  <a:pt x="2513341" y="1860541"/>
                </a:cubicBezTo>
                <a:cubicBezTo>
                  <a:pt x="2486075" y="2436981"/>
                  <a:pt x="2151724" y="2992040"/>
                  <a:pt x="1522375" y="3040581"/>
                </a:cubicBezTo>
                <a:cubicBezTo>
                  <a:pt x="1427529" y="3119259"/>
                  <a:pt x="1392747" y="3155891"/>
                  <a:pt x="1336943" y="3213546"/>
                </a:cubicBezTo>
                <a:cubicBezTo>
                  <a:pt x="1284048" y="3153728"/>
                  <a:pt x="1252174" y="3120936"/>
                  <a:pt x="1157234" y="3046101"/>
                </a:cubicBezTo>
                <a:cubicBezTo>
                  <a:pt x="592479" y="2980043"/>
                  <a:pt x="187829" y="2438320"/>
                  <a:pt x="160409" y="1860193"/>
                </a:cubicBezTo>
                <a:cubicBezTo>
                  <a:pt x="105366" y="1862056"/>
                  <a:pt x="50978" y="1871143"/>
                  <a:pt x="0" y="1886075"/>
                </a:cubicBezTo>
                <a:cubicBezTo>
                  <a:pt x="96552" y="1771974"/>
                  <a:pt x="187429" y="1665436"/>
                  <a:pt x="221571" y="1504055"/>
                </a:cubicBezTo>
                <a:cubicBezTo>
                  <a:pt x="257605" y="1663545"/>
                  <a:pt x="346591" y="1764408"/>
                  <a:pt x="443143" y="1886075"/>
                </a:cubicBezTo>
                <a:cubicBezTo>
                  <a:pt x="396276" y="1872705"/>
                  <a:pt x="344922" y="1863589"/>
                  <a:pt x="291687" y="1860996"/>
                </a:cubicBezTo>
                <a:cubicBezTo>
                  <a:pt x="313360" y="2289054"/>
                  <a:pt x="617325" y="2454996"/>
                  <a:pt x="1001768" y="2593980"/>
                </a:cubicBezTo>
                <a:lnTo>
                  <a:pt x="1157883" y="981658"/>
                </a:lnTo>
                <a:lnTo>
                  <a:pt x="666108" y="981658"/>
                </a:lnTo>
                <a:cubicBezTo>
                  <a:pt x="643139" y="1035191"/>
                  <a:pt x="589896" y="1072543"/>
                  <a:pt x="527928" y="1072543"/>
                </a:cubicBezTo>
                <a:cubicBezTo>
                  <a:pt x="444588" y="1072543"/>
                  <a:pt x="377027" y="1004982"/>
                  <a:pt x="377027" y="921642"/>
                </a:cubicBezTo>
                <a:cubicBezTo>
                  <a:pt x="377027" y="838302"/>
                  <a:pt x="444588" y="770741"/>
                  <a:pt x="527928" y="770741"/>
                </a:cubicBezTo>
                <a:cubicBezTo>
                  <a:pt x="589896" y="770741"/>
                  <a:pt x="643141" y="808095"/>
                  <a:pt x="666110" y="861628"/>
                </a:cubicBezTo>
                <a:lnTo>
                  <a:pt x="1169505" y="861628"/>
                </a:lnTo>
                <a:lnTo>
                  <a:pt x="1187237" y="678491"/>
                </a:lnTo>
                <a:cubicBezTo>
                  <a:pt x="1065090" y="622748"/>
                  <a:pt x="980704" y="499348"/>
                  <a:pt x="980704" y="356239"/>
                </a:cubicBezTo>
                <a:cubicBezTo>
                  <a:pt x="980704" y="159493"/>
                  <a:pt x="1140198" y="0"/>
                  <a:pt x="133694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Tree>
    <p:extLst>
      <p:ext uri="{BB962C8B-B14F-4D97-AF65-F5344CB8AC3E}">
        <p14:creationId xmlns:p14="http://schemas.microsoft.com/office/powerpoint/2010/main" val="1236872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extBox 94">
            <a:extLst>
              <a:ext uri="{FF2B5EF4-FFF2-40B4-BE49-F238E27FC236}">
                <a16:creationId xmlns:a16="http://schemas.microsoft.com/office/drawing/2014/main" id="{10F80AF2-B44F-4AF6-86EA-E9E0D2C81AD5}"/>
              </a:ext>
            </a:extLst>
          </p:cNvPr>
          <p:cNvSpPr txBox="1"/>
          <p:nvPr/>
        </p:nvSpPr>
        <p:spPr>
          <a:xfrm>
            <a:off x="453570" y="1532852"/>
            <a:ext cx="3261041" cy="1754326"/>
          </a:xfrm>
          <a:prstGeom prst="rect">
            <a:avLst/>
          </a:prstGeom>
          <a:noFill/>
        </p:spPr>
        <p:txBody>
          <a:bodyPr wrap="square" rtlCol="0" anchor="ctr">
            <a:spAutoFit/>
          </a:bodyPr>
          <a:lstStyle/>
          <a:p>
            <a:pPr algn="r"/>
            <a:r>
              <a:rPr lang="hu-HU" altLang="ko-KR" sz="5400" dirty="0" err="1">
                <a:solidFill>
                  <a:schemeClr val="bg1"/>
                </a:solidFill>
                <a:cs typeface="Arial" pitchFamily="34" charset="0"/>
              </a:rPr>
              <a:t>Wind</a:t>
            </a:r>
            <a:endParaRPr lang="hu-HU" altLang="ko-KR" sz="5400" dirty="0">
              <a:solidFill>
                <a:schemeClr val="bg1"/>
              </a:solidFill>
              <a:cs typeface="Arial" pitchFamily="34" charset="0"/>
            </a:endParaRPr>
          </a:p>
          <a:p>
            <a:pPr algn="r"/>
            <a:r>
              <a:rPr lang="hu-HU" altLang="ko-KR" sz="5400" dirty="0" err="1">
                <a:solidFill>
                  <a:schemeClr val="bg1"/>
                </a:solidFill>
                <a:cs typeface="Arial" pitchFamily="34" charset="0"/>
              </a:rPr>
              <a:t>Energy</a:t>
            </a:r>
            <a:endParaRPr lang="ko-KR" altLang="en-US" sz="5400" dirty="0">
              <a:solidFill>
                <a:schemeClr val="bg1"/>
              </a:solidFill>
              <a:cs typeface="Arial" pitchFamily="34" charset="0"/>
            </a:endParaRPr>
          </a:p>
        </p:txBody>
      </p:sp>
      <p:sp>
        <p:nvSpPr>
          <p:cNvPr id="3" name="Rectangle 2">
            <a:extLst>
              <a:ext uri="{FF2B5EF4-FFF2-40B4-BE49-F238E27FC236}">
                <a16:creationId xmlns:a16="http://schemas.microsoft.com/office/drawing/2014/main" id="{F4B6E89C-4593-C2AA-7600-128038447137}"/>
              </a:ext>
            </a:extLst>
          </p:cNvPr>
          <p:cNvSpPr>
            <a:spLocks noChangeArrowheads="1"/>
          </p:cNvSpPr>
          <p:nvPr/>
        </p:nvSpPr>
        <p:spPr bwMode="auto">
          <a:xfrm>
            <a:off x="4150220" y="211611"/>
            <a:ext cx="6808932" cy="457188"/>
          </a:xfrm>
          <a:prstGeom prst="rect">
            <a:avLst/>
          </a:prstGeom>
          <a:noFill/>
          <a:ln>
            <a:noFill/>
          </a:ln>
          <a:effectLst/>
        </p:spPr>
        <p:txBody>
          <a:bodyPr vert="horz" wrap="squar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hu-HU" altLang="en-US" sz="3200" b="1" dirty="0">
                <a:solidFill>
                  <a:schemeClr val="accent1"/>
                </a:solidFill>
                <a:cs typeface="Arial" pitchFamily="34" charset="0"/>
              </a:rPr>
              <a:t>W</a:t>
            </a:r>
            <a:r>
              <a:rPr lang="en-GB" altLang="en-US" sz="3200" b="1" dirty="0">
                <a:solidFill>
                  <a:schemeClr val="accent1"/>
                </a:solidFill>
                <a:cs typeface="Arial" pitchFamily="34" charset="0"/>
              </a:rPr>
              <a:t>here can wind energy be used?</a:t>
            </a:r>
            <a:endParaRPr lang="en-US" altLang="en-US" sz="3200" b="1" dirty="0">
              <a:solidFill>
                <a:schemeClr val="accent1"/>
              </a:solidFill>
              <a:cs typeface="Arial" pitchFamily="34" charset="0"/>
            </a:endParaRPr>
          </a:p>
        </p:txBody>
      </p:sp>
      <p:sp>
        <p:nvSpPr>
          <p:cNvPr id="4" name="Szövegdoboz 3">
            <a:extLst>
              <a:ext uri="{FF2B5EF4-FFF2-40B4-BE49-F238E27FC236}">
                <a16:creationId xmlns:a16="http://schemas.microsoft.com/office/drawing/2014/main" id="{D3AE6189-CB5B-A44C-323F-77B02B52413B}"/>
              </a:ext>
            </a:extLst>
          </p:cNvPr>
          <p:cNvSpPr txBox="1"/>
          <p:nvPr/>
        </p:nvSpPr>
        <p:spPr>
          <a:xfrm>
            <a:off x="4776716" y="1095821"/>
            <a:ext cx="2492990" cy="523220"/>
          </a:xfrm>
          <a:prstGeom prst="rect">
            <a:avLst/>
          </a:prstGeom>
          <a:noFill/>
        </p:spPr>
        <p:txBody>
          <a:bodyPr wrap="none" rtlCol="0">
            <a:spAutoFit/>
          </a:bodyPr>
          <a:lstStyle>
            <a:defPPr>
              <a:defRPr lang="en-US"/>
            </a:defPPr>
            <a:lvl1pPr>
              <a:defRPr/>
            </a:lvl1pPr>
          </a:lstStyle>
          <a:p>
            <a:pPr marL="285750" indent="-285750">
              <a:buFont typeface="Arial" panose="020B0604020202020204" pitchFamily="34" charset="0"/>
              <a:buChar char="•"/>
            </a:pPr>
            <a:r>
              <a:rPr lang="hu-HU" sz="2800" dirty="0"/>
              <a:t>S</a:t>
            </a:r>
            <a:r>
              <a:rPr lang="en-GB" sz="2800" dirty="0"/>
              <a:t>ailing ships</a:t>
            </a:r>
          </a:p>
        </p:txBody>
      </p:sp>
      <p:sp>
        <p:nvSpPr>
          <p:cNvPr id="7" name="Szövegdoboz 6">
            <a:extLst>
              <a:ext uri="{FF2B5EF4-FFF2-40B4-BE49-F238E27FC236}">
                <a16:creationId xmlns:a16="http://schemas.microsoft.com/office/drawing/2014/main" id="{75884E4E-9F92-4350-0D38-FBE497E88460}"/>
              </a:ext>
            </a:extLst>
          </p:cNvPr>
          <p:cNvSpPr txBox="1"/>
          <p:nvPr/>
        </p:nvSpPr>
        <p:spPr>
          <a:xfrm>
            <a:off x="4776716" y="2046063"/>
            <a:ext cx="1832553" cy="523220"/>
          </a:xfrm>
          <a:prstGeom prst="rect">
            <a:avLst/>
          </a:prstGeom>
          <a:noFill/>
        </p:spPr>
        <p:txBody>
          <a:bodyPr wrap="none" rtlCol="0">
            <a:spAutoFit/>
          </a:bodyPr>
          <a:lstStyle/>
          <a:p>
            <a:pPr marL="285750" indent="-285750">
              <a:buFont typeface="Arial" panose="020B0604020202020204" pitchFamily="34" charset="0"/>
              <a:buChar char="•"/>
            </a:pPr>
            <a:r>
              <a:rPr lang="hu-HU" sz="2800" dirty="0"/>
              <a:t>W</a:t>
            </a:r>
            <a:r>
              <a:rPr lang="en-GB" sz="2800" dirty="0" err="1"/>
              <a:t>indmill</a:t>
            </a:r>
            <a:endParaRPr lang="en-GB" dirty="0"/>
          </a:p>
        </p:txBody>
      </p:sp>
      <p:sp>
        <p:nvSpPr>
          <p:cNvPr id="8" name="Szövegdoboz 7">
            <a:extLst>
              <a:ext uri="{FF2B5EF4-FFF2-40B4-BE49-F238E27FC236}">
                <a16:creationId xmlns:a16="http://schemas.microsoft.com/office/drawing/2014/main" id="{181B55E2-8C61-E28A-A62D-54E721BDA204}"/>
              </a:ext>
            </a:extLst>
          </p:cNvPr>
          <p:cNvSpPr txBox="1"/>
          <p:nvPr/>
        </p:nvSpPr>
        <p:spPr>
          <a:xfrm>
            <a:off x="4776716" y="2996305"/>
            <a:ext cx="2492990" cy="523220"/>
          </a:xfrm>
          <a:prstGeom prst="rect">
            <a:avLst/>
          </a:prstGeom>
          <a:noFill/>
        </p:spPr>
        <p:txBody>
          <a:bodyPr wrap="none" rtlCol="0">
            <a:spAutoFit/>
          </a:bodyPr>
          <a:lstStyle/>
          <a:p>
            <a:pPr marL="285750" indent="-285750">
              <a:buFont typeface="Arial" panose="020B0604020202020204" pitchFamily="34" charset="0"/>
              <a:buChar char="•"/>
            </a:pPr>
            <a:r>
              <a:rPr lang="hu-HU" sz="2800" dirty="0"/>
              <a:t>W</a:t>
            </a:r>
            <a:r>
              <a:rPr lang="en-GB" sz="2800" dirty="0" err="1"/>
              <a:t>ind</a:t>
            </a:r>
            <a:r>
              <a:rPr lang="en-GB" sz="2800" dirty="0"/>
              <a:t> turbine</a:t>
            </a:r>
          </a:p>
        </p:txBody>
      </p:sp>
    </p:spTree>
    <p:extLst>
      <p:ext uri="{BB962C8B-B14F-4D97-AF65-F5344CB8AC3E}">
        <p14:creationId xmlns:p14="http://schemas.microsoft.com/office/powerpoint/2010/main" val="14241952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prstGeom prst="rect">
            <a:avLst/>
          </a:prstGeom>
        </p:spPr>
        <p:txBody>
          <a:bodyPr/>
          <a:lstStyle/>
          <a:p>
            <a:r>
              <a:rPr lang="en-US" dirty="0"/>
              <a:t>Infographic Style</a:t>
            </a:r>
          </a:p>
        </p:txBody>
      </p:sp>
      <p:grpSp>
        <p:nvGrpSpPr>
          <p:cNvPr id="27" name="Group 26">
            <a:extLst>
              <a:ext uri="{FF2B5EF4-FFF2-40B4-BE49-F238E27FC236}">
                <a16:creationId xmlns:a16="http://schemas.microsoft.com/office/drawing/2014/main" id="{F3B4E89B-6EA8-4E9C-8744-6D49B8CDF96F}"/>
              </a:ext>
            </a:extLst>
          </p:cNvPr>
          <p:cNvGrpSpPr/>
          <p:nvPr/>
        </p:nvGrpSpPr>
        <p:grpSpPr>
          <a:xfrm>
            <a:off x="4434921" y="1015761"/>
            <a:ext cx="3398358" cy="5137766"/>
            <a:chOff x="4144231" y="176813"/>
            <a:chExt cx="4117709" cy="6225306"/>
          </a:xfrm>
        </p:grpSpPr>
        <p:sp>
          <p:nvSpPr>
            <p:cNvPr id="14" name="Freeform: Shape 13">
              <a:extLst>
                <a:ext uri="{FF2B5EF4-FFF2-40B4-BE49-F238E27FC236}">
                  <a16:creationId xmlns:a16="http://schemas.microsoft.com/office/drawing/2014/main" id="{80756514-6010-4AC1-A83D-A8D4D9704E84}"/>
                </a:ext>
              </a:extLst>
            </p:cNvPr>
            <p:cNvSpPr/>
            <p:nvPr/>
          </p:nvSpPr>
          <p:spPr>
            <a:xfrm>
              <a:off x="5290700" y="3539494"/>
              <a:ext cx="1855304" cy="1689608"/>
            </a:xfrm>
            <a:custGeom>
              <a:avLst/>
              <a:gdLst>
                <a:gd name="connsiteX0" fmla="*/ 759215 w 1855304"/>
                <a:gd name="connsiteY0" fmla="*/ 210 h 1689608"/>
                <a:gd name="connsiteX1" fmla="*/ 927652 w 1855304"/>
                <a:gd name="connsiteY1" fmla="*/ 1840 h 1689608"/>
                <a:gd name="connsiteX2" fmla="*/ 1096089 w 1855304"/>
                <a:gd name="connsiteY2" fmla="*/ 210 h 1689608"/>
                <a:gd name="connsiteX3" fmla="*/ 1268322 w 1855304"/>
                <a:gd name="connsiteY3" fmla="*/ 42635 h 1689608"/>
                <a:gd name="connsiteX4" fmla="*/ 1314783 w 1855304"/>
                <a:gd name="connsiteY4" fmla="*/ 68201 h 1689608"/>
                <a:gd name="connsiteX5" fmla="*/ 1347587 w 1855304"/>
                <a:gd name="connsiteY5" fmla="*/ 84088 h 1689608"/>
                <a:gd name="connsiteX6" fmla="*/ 1419643 w 1855304"/>
                <a:gd name="connsiteY6" fmla="*/ 145301 h 1689608"/>
                <a:gd name="connsiteX7" fmla="*/ 1458484 w 1855304"/>
                <a:gd name="connsiteY7" fmla="*/ 267544 h 1689608"/>
                <a:gd name="connsiteX8" fmla="*/ 1468722 w 1855304"/>
                <a:gd name="connsiteY8" fmla="*/ 372803 h 1689608"/>
                <a:gd name="connsiteX9" fmla="*/ 1573527 w 1855304"/>
                <a:gd name="connsiteY9" fmla="*/ 953821 h 1689608"/>
                <a:gd name="connsiteX10" fmla="*/ 1855304 w 1855304"/>
                <a:gd name="connsiteY10" fmla="*/ 1689608 h 1689608"/>
                <a:gd name="connsiteX11" fmla="*/ 1742594 w 1855304"/>
                <a:gd name="connsiteY11" fmla="*/ 1665546 h 1689608"/>
                <a:gd name="connsiteX12" fmla="*/ 1455117 w 1855304"/>
                <a:gd name="connsiteY12" fmla="*/ 1603492 h 1689608"/>
                <a:gd name="connsiteX13" fmla="*/ 1429156 w 1855304"/>
                <a:gd name="connsiteY13" fmla="*/ 1601592 h 1689608"/>
                <a:gd name="connsiteX14" fmla="*/ 927652 w 1855304"/>
                <a:gd name="connsiteY14" fmla="*/ 1602232 h 1689608"/>
                <a:gd name="connsiteX15" fmla="*/ 426148 w 1855304"/>
                <a:gd name="connsiteY15" fmla="*/ 1601592 h 1689608"/>
                <a:gd name="connsiteX16" fmla="*/ 400187 w 1855304"/>
                <a:gd name="connsiteY16" fmla="*/ 1603492 h 1689608"/>
                <a:gd name="connsiteX17" fmla="*/ 112710 w 1855304"/>
                <a:gd name="connsiteY17" fmla="*/ 1665546 h 1689608"/>
                <a:gd name="connsiteX18" fmla="*/ 0 w 1855304"/>
                <a:gd name="connsiteY18" fmla="*/ 1689608 h 1689608"/>
                <a:gd name="connsiteX19" fmla="*/ 281777 w 1855304"/>
                <a:gd name="connsiteY19" fmla="*/ 953821 h 1689608"/>
                <a:gd name="connsiteX20" fmla="*/ 386582 w 1855304"/>
                <a:gd name="connsiteY20" fmla="*/ 372803 h 1689608"/>
                <a:gd name="connsiteX21" fmla="*/ 396820 w 1855304"/>
                <a:gd name="connsiteY21" fmla="*/ 267544 h 1689608"/>
                <a:gd name="connsiteX22" fmla="*/ 435661 w 1855304"/>
                <a:gd name="connsiteY22" fmla="*/ 145301 h 1689608"/>
                <a:gd name="connsiteX23" fmla="*/ 507717 w 1855304"/>
                <a:gd name="connsiteY23" fmla="*/ 84088 h 1689608"/>
                <a:gd name="connsiteX24" fmla="*/ 540521 w 1855304"/>
                <a:gd name="connsiteY24" fmla="*/ 68201 h 1689608"/>
                <a:gd name="connsiteX25" fmla="*/ 586982 w 1855304"/>
                <a:gd name="connsiteY25" fmla="*/ 42635 h 1689608"/>
                <a:gd name="connsiteX26" fmla="*/ 759215 w 1855304"/>
                <a:gd name="connsiteY26" fmla="*/ 210 h 168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55304" h="1689608">
                  <a:moveTo>
                    <a:pt x="759215" y="210"/>
                  </a:moveTo>
                  <a:lnTo>
                    <a:pt x="927652" y="1840"/>
                  </a:lnTo>
                  <a:lnTo>
                    <a:pt x="1096089" y="210"/>
                  </a:lnTo>
                  <a:cubicBezTo>
                    <a:pt x="1158775" y="-1690"/>
                    <a:pt x="1215131" y="9074"/>
                    <a:pt x="1268322" y="42635"/>
                  </a:cubicBezTo>
                  <a:cubicBezTo>
                    <a:pt x="1283202" y="52133"/>
                    <a:pt x="1298874" y="60365"/>
                    <a:pt x="1314783" y="68201"/>
                  </a:cubicBezTo>
                  <a:lnTo>
                    <a:pt x="1347587" y="84088"/>
                  </a:lnTo>
                  <a:lnTo>
                    <a:pt x="1419643" y="145301"/>
                  </a:lnTo>
                  <a:lnTo>
                    <a:pt x="1458484" y="267544"/>
                  </a:lnTo>
                  <a:lnTo>
                    <a:pt x="1468722" y="372803"/>
                  </a:lnTo>
                  <a:cubicBezTo>
                    <a:pt x="1491725" y="569859"/>
                    <a:pt x="1526037" y="762909"/>
                    <a:pt x="1573527" y="953821"/>
                  </a:cubicBezTo>
                  <a:cubicBezTo>
                    <a:pt x="1637481" y="1209003"/>
                    <a:pt x="1720432" y="1457221"/>
                    <a:pt x="1855304" y="1689608"/>
                  </a:cubicBezTo>
                  <a:cubicBezTo>
                    <a:pt x="1816047" y="1681377"/>
                    <a:pt x="1779321" y="1673777"/>
                    <a:pt x="1742594" y="1665546"/>
                  </a:cubicBezTo>
                  <a:cubicBezTo>
                    <a:pt x="1646979" y="1644651"/>
                    <a:pt x="1550732" y="1624387"/>
                    <a:pt x="1455117" y="1603492"/>
                  </a:cubicBezTo>
                  <a:cubicBezTo>
                    <a:pt x="1446886" y="1601592"/>
                    <a:pt x="1438020" y="1601592"/>
                    <a:pt x="1429156" y="1601592"/>
                  </a:cubicBezTo>
                  <a:lnTo>
                    <a:pt x="927652" y="1602232"/>
                  </a:lnTo>
                  <a:lnTo>
                    <a:pt x="426148" y="1601592"/>
                  </a:lnTo>
                  <a:cubicBezTo>
                    <a:pt x="417284" y="1601592"/>
                    <a:pt x="408418" y="1601592"/>
                    <a:pt x="400187" y="1603492"/>
                  </a:cubicBezTo>
                  <a:cubicBezTo>
                    <a:pt x="304572" y="1624387"/>
                    <a:pt x="208325" y="1644651"/>
                    <a:pt x="112710" y="1665546"/>
                  </a:cubicBezTo>
                  <a:cubicBezTo>
                    <a:pt x="75983" y="1673777"/>
                    <a:pt x="39257" y="1681377"/>
                    <a:pt x="0" y="1689608"/>
                  </a:cubicBezTo>
                  <a:cubicBezTo>
                    <a:pt x="134872" y="1457221"/>
                    <a:pt x="217823" y="1209003"/>
                    <a:pt x="281777" y="953821"/>
                  </a:cubicBezTo>
                  <a:cubicBezTo>
                    <a:pt x="329267" y="762909"/>
                    <a:pt x="363579" y="569859"/>
                    <a:pt x="386582" y="372803"/>
                  </a:cubicBezTo>
                  <a:lnTo>
                    <a:pt x="396820" y="267544"/>
                  </a:lnTo>
                  <a:lnTo>
                    <a:pt x="435661" y="145301"/>
                  </a:lnTo>
                  <a:lnTo>
                    <a:pt x="507717" y="84088"/>
                  </a:lnTo>
                  <a:lnTo>
                    <a:pt x="540521" y="68201"/>
                  </a:lnTo>
                  <a:cubicBezTo>
                    <a:pt x="556430" y="60365"/>
                    <a:pt x="572102" y="52133"/>
                    <a:pt x="586982" y="42635"/>
                  </a:cubicBezTo>
                  <a:cubicBezTo>
                    <a:pt x="640173" y="9074"/>
                    <a:pt x="696529" y="-1690"/>
                    <a:pt x="759215" y="210"/>
                  </a:cubicBezTo>
                  <a:close/>
                </a:path>
              </a:pathLst>
            </a:custGeom>
            <a:solidFill>
              <a:schemeClr val="accent5"/>
            </a:solidFill>
            <a:ln w="3291" cap="flat">
              <a:noFill/>
              <a:prstDash val="solid"/>
              <a:miter/>
            </a:ln>
          </p:spPr>
          <p:txBody>
            <a:bodyPr wrap="square" rtlCol="0" anchor="ctr">
              <a:noAutofit/>
            </a:bodyPr>
            <a:lstStyle/>
            <a:p>
              <a:endParaRPr lang="en-US" dirty="0"/>
            </a:p>
          </p:txBody>
        </p:sp>
        <p:sp>
          <p:nvSpPr>
            <p:cNvPr id="5" name="Freeform: Shape 4">
              <a:extLst>
                <a:ext uri="{FF2B5EF4-FFF2-40B4-BE49-F238E27FC236}">
                  <a16:creationId xmlns:a16="http://schemas.microsoft.com/office/drawing/2014/main" id="{BE5685FC-493A-489E-A7E0-D36EB230DABA}"/>
                </a:ext>
              </a:extLst>
            </p:cNvPr>
            <p:cNvSpPr/>
            <p:nvPr/>
          </p:nvSpPr>
          <p:spPr>
            <a:xfrm>
              <a:off x="5230548" y="5319333"/>
              <a:ext cx="1975608" cy="1082786"/>
            </a:xfrm>
            <a:custGeom>
              <a:avLst/>
              <a:gdLst>
                <a:gd name="connsiteX0" fmla="*/ 1030573 w 1027280"/>
                <a:gd name="connsiteY0" fmla="*/ 54821 h 563028"/>
                <a:gd name="connsiteX1" fmla="*/ 1030573 w 1027280"/>
                <a:gd name="connsiteY1" fmla="*/ 518414 h 563028"/>
                <a:gd name="connsiteX2" fmla="*/ 943320 w 1027280"/>
                <a:gd name="connsiteY2" fmla="*/ 537182 h 563028"/>
                <a:gd name="connsiteX3" fmla="*/ 827751 w 1027280"/>
                <a:gd name="connsiteY3" fmla="*/ 561547 h 563028"/>
                <a:gd name="connsiteX4" fmla="*/ 798776 w 1027280"/>
                <a:gd name="connsiteY4" fmla="*/ 564181 h 563028"/>
                <a:gd name="connsiteX5" fmla="*/ 709548 w 1027280"/>
                <a:gd name="connsiteY5" fmla="*/ 564181 h 563028"/>
                <a:gd name="connsiteX6" fmla="*/ 709548 w 1027280"/>
                <a:gd name="connsiteY6" fmla="*/ 549035 h 563028"/>
                <a:gd name="connsiteX7" fmla="*/ 709877 w 1027280"/>
                <a:gd name="connsiteY7" fmla="*/ 234266 h 563028"/>
                <a:gd name="connsiteX8" fmla="*/ 698024 w 1027280"/>
                <a:gd name="connsiteY8" fmla="*/ 213194 h 563028"/>
                <a:gd name="connsiteX9" fmla="*/ 315428 w 1027280"/>
                <a:gd name="connsiteY9" fmla="*/ 224718 h 563028"/>
                <a:gd name="connsiteX10" fmla="*/ 306209 w 1027280"/>
                <a:gd name="connsiteY10" fmla="*/ 241839 h 563028"/>
                <a:gd name="connsiteX11" fmla="*/ 306538 w 1027280"/>
                <a:gd name="connsiteY11" fmla="*/ 549694 h 563028"/>
                <a:gd name="connsiteX12" fmla="*/ 306538 w 1027280"/>
                <a:gd name="connsiteY12" fmla="*/ 564510 h 563028"/>
                <a:gd name="connsiteX13" fmla="*/ 190969 w 1027280"/>
                <a:gd name="connsiteY13" fmla="*/ 559242 h 563028"/>
                <a:gd name="connsiteX14" fmla="*/ 12841 w 1027280"/>
                <a:gd name="connsiteY14" fmla="*/ 521378 h 563028"/>
                <a:gd name="connsiteX15" fmla="*/ 329 w 1027280"/>
                <a:gd name="connsiteY15" fmla="*/ 518414 h 563028"/>
                <a:gd name="connsiteX16" fmla="*/ 329 w 1027280"/>
                <a:gd name="connsiteY16" fmla="*/ 506890 h 563028"/>
                <a:gd name="connsiteX17" fmla="*/ 0 w 1027280"/>
                <a:gd name="connsiteY17" fmla="*/ 66016 h 563028"/>
                <a:gd name="connsiteX18" fmla="*/ 12182 w 1027280"/>
                <a:gd name="connsiteY18" fmla="*/ 51858 h 563028"/>
                <a:gd name="connsiteX19" fmla="*/ 243979 w 1027280"/>
                <a:gd name="connsiteY19" fmla="*/ 1482 h 563028"/>
                <a:gd name="connsiteX20" fmla="*/ 259783 w 1027280"/>
                <a:gd name="connsiteY20" fmla="*/ 165 h 563028"/>
                <a:gd name="connsiteX21" fmla="*/ 774082 w 1027280"/>
                <a:gd name="connsiteY21" fmla="*/ 823 h 563028"/>
                <a:gd name="connsiteX22" fmla="*/ 850140 w 1027280"/>
                <a:gd name="connsiteY22" fmla="*/ 14652 h 563028"/>
                <a:gd name="connsiteX23" fmla="*/ 1024646 w 1027280"/>
                <a:gd name="connsiteY23" fmla="*/ 53175 h 563028"/>
                <a:gd name="connsiteX24" fmla="*/ 1030573 w 1027280"/>
                <a:gd name="connsiteY24" fmla="*/ 54821 h 56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280" h="563028">
                  <a:moveTo>
                    <a:pt x="1030573" y="54821"/>
                  </a:moveTo>
                  <a:cubicBezTo>
                    <a:pt x="1030573" y="209242"/>
                    <a:pt x="1030573" y="363335"/>
                    <a:pt x="1030573" y="518414"/>
                  </a:cubicBezTo>
                  <a:cubicBezTo>
                    <a:pt x="1001598" y="524670"/>
                    <a:pt x="972295" y="530926"/>
                    <a:pt x="943320" y="537182"/>
                  </a:cubicBezTo>
                  <a:cubicBezTo>
                    <a:pt x="904797" y="545413"/>
                    <a:pt x="866274" y="553645"/>
                    <a:pt x="827751" y="561547"/>
                  </a:cubicBezTo>
                  <a:cubicBezTo>
                    <a:pt x="818202" y="563522"/>
                    <a:pt x="808325" y="564181"/>
                    <a:pt x="798776" y="564181"/>
                  </a:cubicBezTo>
                  <a:cubicBezTo>
                    <a:pt x="769472" y="564510"/>
                    <a:pt x="740169" y="564181"/>
                    <a:pt x="709548" y="564181"/>
                  </a:cubicBezTo>
                  <a:cubicBezTo>
                    <a:pt x="709548" y="558584"/>
                    <a:pt x="709548" y="553645"/>
                    <a:pt x="709548" y="549035"/>
                  </a:cubicBezTo>
                  <a:cubicBezTo>
                    <a:pt x="709548" y="444002"/>
                    <a:pt x="709548" y="339299"/>
                    <a:pt x="709877" y="234266"/>
                  </a:cubicBezTo>
                  <a:cubicBezTo>
                    <a:pt x="709877" y="224059"/>
                    <a:pt x="707243" y="218132"/>
                    <a:pt x="698024" y="213194"/>
                  </a:cubicBezTo>
                  <a:cubicBezTo>
                    <a:pt x="568297" y="144708"/>
                    <a:pt x="440875" y="148001"/>
                    <a:pt x="315428" y="224718"/>
                  </a:cubicBezTo>
                  <a:cubicBezTo>
                    <a:pt x="308513" y="228998"/>
                    <a:pt x="306209" y="233937"/>
                    <a:pt x="306209" y="241839"/>
                  </a:cubicBezTo>
                  <a:cubicBezTo>
                    <a:pt x="306538" y="344567"/>
                    <a:pt x="306538" y="446966"/>
                    <a:pt x="306538" y="549694"/>
                  </a:cubicBezTo>
                  <a:cubicBezTo>
                    <a:pt x="306538" y="553974"/>
                    <a:pt x="306538" y="558584"/>
                    <a:pt x="306538" y="564510"/>
                  </a:cubicBezTo>
                  <a:cubicBezTo>
                    <a:pt x="267356" y="562205"/>
                    <a:pt x="229163" y="567803"/>
                    <a:pt x="190969" y="559242"/>
                  </a:cubicBezTo>
                  <a:cubicBezTo>
                    <a:pt x="131703" y="545743"/>
                    <a:pt x="72107" y="533889"/>
                    <a:pt x="12841" y="521378"/>
                  </a:cubicBezTo>
                  <a:cubicBezTo>
                    <a:pt x="8890" y="520390"/>
                    <a:pt x="4939" y="519402"/>
                    <a:pt x="329" y="518414"/>
                  </a:cubicBezTo>
                  <a:cubicBezTo>
                    <a:pt x="329" y="514463"/>
                    <a:pt x="329" y="510841"/>
                    <a:pt x="329" y="506890"/>
                  </a:cubicBezTo>
                  <a:cubicBezTo>
                    <a:pt x="329" y="360042"/>
                    <a:pt x="329" y="212864"/>
                    <a:pt x="0" y="66016"/>
                  </a:cubicBezTo>
                  <a:cubicBezTo>
                    <a:pt x="0" y="56468"/>
                    <a:pt x="2963" y="53834"/>
                    <a:pt x="12182" y="51858"/>
                  </a:cubicBezTo>
                  <a:cubicBezTo>
                    <a:pt x="89558" y="35395"/>
                    <a:pt x="166604" y="18274"/>
                    <a:pt x="243979" y="1482"/>
                  </a:cubicBezTo>
                  <a:cubicBezTo>
                    <a:pt x="248918" y="494"/>
                    <a:pt x="254515" y="165"/>
                    <a:pt x="259783" y="165"/>
                  </a:cubicBezTo>
                  <a:cubicBezTo>
                    <a:pt x="431326" y="165"/>
                    <a:pt x="602539" y="-494"/>
                    <a:pt x="774082" y="823"/>
                  </a:cubicBezTo>
                  <a:cubicBezTo>
                    <a:pt x="799435" y="1152"/>
                    <a:pt x="824788" y="9384"/>
                    <a:pt x="850140" y="14652"/>
                  </a:cubicBezTo>
                  <a:cubicBezTo>
                    <a:pt x="908419" y="27164"/>
                    <a:pt x="966697" y="40334"/>
                    <a:pt x="1024646" y="53175"/>
                  </a:cubicBezTo>
                  <a:cubicBezTo>
                    <a:pt x="1026293" y="52846"/>
                    <a:pt x="1028268" y="53834"/>
                    <a:pt x="1030573" y="54821"/>
                  </a:cubicBezTo>
                  <a:close/>
                </a:path>
              </a:pathLst>
            </a:custGeom>
            <a:solidFill>
              <a:schemeClr val="accent5"/>
            </a:solidFill>
            <a:ln w="3291" cap="flat">
              <a:noFill/>
              <a:prstDash val="solid"/>
              <a:miter/>
            </a:ln>
          </p:spPr>
          <p:txBody>
            <a:bodyPr rtlCol="0" anchor="ctr"/>
            <a:lstStyle/>
            <a:p>
              <a:endParaRPr lang="en-US"/>
            </a:p>
          </p:txBody>
        </p:sp>
        <p:sp>
          <p:nvSpPr>
            <p:cNvPr id="21" name="Rectangle: Rounded Corners 20">
              <a:extLst>
                <a:ext uri="{FF2B5EF4-FFF2-40B4-BE49-F238E27FC236}">
                  <a16:creationId xmlns:a16="http://schemas.microsoft.com/office/drawing/2014/main" id="{9A01E541-0CBD-4765-8C83-DBAEFD1E5807}"/>
                </a:ext>
              </a:extLst>
            </p:cNvPr>
            <p:cNvSpPr/>
            <p:nvPr/>
          </p:nvSpPr>
          <p:spPr>
            <a:xfrm rot="18909359">
              <a:off x="6111693" y="176813"/>
              <a:ext cx="168078" cy="5663051"/>
            </a:xfrm>
            <a:prstGeom prst="roundRect">
              <a:avLst>
                <a:gd name="adj" fmla="val 5000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6CC59F50-3C10-44E1-8FB6-AF32BACBA8B9}"/>
                </a:ext>
              </a:extLst>
            </p:cNvPr>
            <p:cNvSpPr/>
            <p:nvPr/>
          </p:nvSpPr>
          <p:spPr>
            <a:xfrm rot="2690641" flipH="1">
              <a:off x="6161809" y="176813"/>
              <a:ext cx="168078" cy="5663051"/>
            </a:xfrm>
            <a:prstGeom prst="roundRect">
              <a:avLst>
                <a:gd name="adj" fmla="val 5000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88826D1-B1CE-4B88-9E9B-D20051D23E18}"/>
                </a:ext>
              </a:extLst>
            </p:cNvPr>
            <p:cNvSpPr/>
            <p:nvPr/>
          </p:nvSpPr>
          <p:spPr>
            <a:xfrm rot="2727619">
              <a:off x="3943522" y="1671545"/>
              <a:ext cx="2020026" cy="5886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EAE0F05-7D09-4859-AE23-21F0A81C38D1}"/>
                </a:ext>
              </a:extLst>
            </p:cNvPr>
            <p:cNvSpPr/>
            <p:nvPr/>
          </p:nvSpPr>
          <p:spPr>
            <a:xfrm rot="2727619">
              <a:off x="6434756" y="3777754"/>
              <a:ext cx="2020026" cy="5886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14C5240-6529-4533-B5D4-12527CC9F36A}"/>
                </a:ext>
              </a:extLst>
            </p:cNvPr>
            <p:cNvSpPr/>
            <p:nvPr/>
          </p:nvSpPr>
          <p:spPr>
            <a:xfrm rot="18900000">
              <a:off x="6241914" y="1475911"/>
              <a:ext cx="2020026" cy="5886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3156C0F-0FC2-4F74-886D-10862738F902}"/>
                </a:ext>
              </a:extLst>
            </p:cNvPr>
            <p:cNvSpPr/>
            <p:nvPr/>
          </p:nvSpPr>
          <p:spPr>
            <a:xfrm rot="18900000">
              <a:off x="4144231" y="3970243"/>
              <a:ext cx="2020026" cy="58863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E0A1FBBA-DC62-4F59-A4BA-39DE436F00C9}"/>
                </a:ext>
              </a:extLst>
            </p:cNvPr>
            <p:cNvSpPr/>
            <p:nvPr/>
          </p:nvSpPr>
          <p:spPr>
            <a:xfrm>
              <a:off x="5821443" y="2739357"/>
              <a:ext cx="793819" cy="602902"/>
            </a:xfrm>
            <a:custGeom>
              <a:avLst/>
              <a:gdLst>
                <a:gd name="connsiteX0" fmla="*/ 128115 w 793819"/>
                <a:gd name="connsiteY0" fmla="*/ 211016 h 602902"/>
                <a:gd name="connsiteX1" fmla="*/ 665704 w 793819"/>
                <a:gd name="connsiteY1" fmla="*/ 211016 h 602902"/>
                <a:gd name="connsiteX2" fmla="*/ 793819 w 793819"/>
                <a:gd name="connsiteY2" fmla="*/ 602902 h 602902"/>
                <a:gd name="connsiteX3" fmla="*/ 0 w 793819"/>
                <a:gd name="connsiteY3" fmla="*/ 602902 h 602902"/>
                <a:gd name="connsiteX4" fmla="*/ 398779 w 793819"/>
                <a:gd name="connsiteY4" fmla="*/ 0 h 602902"/>
                <a:gd name="connsiteX5" fmla="*/ 668123 w 793819"/>
                <a:gd name="connsiteY5" fmla="*/ 211015 h 602902"/>
                <a:gd name="connsiteX6" fmla="*/ 129434 w 793819"/>
                <a:gd name="connsiteY6" fmla="*/ 211015 h 60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819" h="602902">
                  <a:moveTo>
                    <a:pt x="128115" y="211016"/>
                  </a:moveTo>
                  <a:lnTo>
                    <a:pt x="665704" y="211016"/>
                  </a:lnTo>
                  <a:lnTo>
                    <a:pt x="793819" y="602902"/>
                  </a:lnTo>
                  <a:lnTo>
                    <a:pt x="0" y="602902"/>
                  </a:lnTo>
                  <a:close/>
                  <a:moveTo>
                    <a:pt x="398779" y="0"/>
                  </a:moveTo>
                  <a:lnTo>
                    <a:pt x="668123" y="211015"/>
                  </a:lnTo>
                  <a:lnTo>
                    <a:pt x="129434" y="211015"/>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a:extLst>
              <a:ext uri="{FF2B5EF4-FFF2-40B4-BE49-F238E27FC236}">
                <a16:creationId xmlns:a16="http://schemas.microsoft.com/office/drawing/2014/main" id="{1B4AD7C2-35AC-4DE4-8E51-5707A033DDE6}"/>
              </a:ext>
            </a:extLst>
          </p:cNvPr>
          <p:cNvSpPr txBox="1"/>
          <p:nvPr/>
        </p:nvSpPr>
        <p:spPr>
          <a:xfrm rot="2700000">
            <a:off x="4137094" y="2353767"/>
            <a:ext cx="1931494" cy="276999"/>
          </a:xfrm>
          <a:prstGeom prst="rect">
            <a:avLst/>
          </a:prstGeom>
          <a:noFill/>
        </p:spPr>
        <p:txBody>
          <a:bodyPr wrap="square" rtlCol="0">
            <a:spAutoFit/>
          </a:bodyPr>
          <a:lstStyle/>
          <a:p>
            <a:pPr algn="ctr"/>
            <a:r>
              <a:rPr lang="en-US" altLang="ko-KR" sz="1200" b="1" dirty="0">
                <a:solidFill>
                  <a:schemeClr val="bg1"/>
                </a:solidFill>
                <a:cs typeface="Arial" pitchFamily="34" charset="0"/>
              </a:rPr>
              <a:t>Simple PowerPoint</a:t>
            </a:r>
            <a:endParaRPr lang="ko-KR" altLang="en-US" sz="1200" b="1" dirty="0">
              <a:solidFill>
                <a:schemeClr val="bg1"/>
              </a:solidFill>
              <a:cs typeface="Arial" pitchFamily="34" charset="0"/>
            </a:endParaRPr>
          </a:p>
        </p:txBody>
      </p:sp>
      <p:sp>
        <p:nvSpPr>
          <p:cNvPr id="29" name="TextBox 28">
            <a:extLst>
              <a:ext uri="{FF2B5EF4-FFF2-40B4-BE49-F238E27FC236}">
                <a16:creationId xmlns:a16="http://schemas.microsoft.com/office/drawing/2014/main" id="{62780BE0-DF63-4C57-8DA5-400725EA1A31}"/>
              </a:ext>
            </a:extLst>
          </p:cNvPr>
          <p:cNvSpPr txBox="1"/>
          <p:nvPr/>
        </p:nvSpPr>
        <p:spPr>
          <a:xfrm rot="2700000">
            <a:off x="6185901" y="4092030"/>
            <a:ext cx="1931494" cy="276999"/>
          </a:xfrm>
          <a:prstGeom prst="rect">
            <a:avLst/>
          </a:prstGeom>
          <a:noFill/>
        </p:spPr>
        <p:txBody>
          <a:bodyPr wrap="square" rtlCol="0">
            <a:spAutoFit/>
          </a:bodyPr>
          <a:lstStyle/>
          <a:p>
            <a:pPr algn="ctr"/>
            <a:r>
              <a:rPr lang="en-US" altLang="ko-KR" sz="1200" b="1" dirty="0">
                <a:solidFill>
                  <a:schemeClr val="bg1"/>
                </a:solidFill>
                <a:cs typeface="Arial" pitchFamily="34" charset="0"/>
              </a:rPr>
              <a:t>Simple PowerPoint</a:t>
            </a:r>
            <a:endParaRPr lang="ko-KR" altLang="en-US" sz="1200" b="1" dirty="0">
              <a:solidFill>
                <a:schemeClr val="bg1"/>
              </a:solidFill>
              <a:cs typeface="Arial" pitchFamily="34" charset="0"/>
            </a:endParaRPr>
          </a:p>
        </p:txBody>
      </p:sp>
      <p:sp>
        <p:nvSpPr>
          <p:cNvPr id="30" name="TextBox 29">
            <a:extLst>
              <a:ext uri="{FF2B5EF4-FFF2-40B4-BE49-F238E27FC236}">
                <a16:creationId xmlns:a16="http://schemas.microsoft.com/office/drawing/2014/main" id="{7BF7D17F-DB58-42BB-A842-89972A9827CA}"/>
              </a:ext>
            </a:extLst>
          </p:cNvPr>
          <p:cNvSpPr txBox="1"/>
          <p:nvPr/>
        </p:nvSpPr>
        <p:spPr>
          <a:xfrm rot="18900000">
            <a:off x="4287377" y="4270913"/>
            <a:ext cx="1931494" cy="276999"/>
          </a:xfrm>
          <a:prstGeom prst="rect">
            <a:avLst/>
          </a:prstGeom>
          <a:noFill/>
        </p:spPr>
        <p:txBody>
          <a:bodyPr wrap="square" rtlCol="0">
            <a:spAutoFit/>
          </a:bodyPr>
          <a:lstStyle/>
          <a:p>
            <a:pPr algn="ctr"/>
            <a:r>
              <a:rPr lang="en-US" altLang="ko-KR" sz="1200" b="1" dirty="0">
                <a:solidFill>
                  <a:schemeClr val="bg1"/>
                </a:solidFill>
                <a:cs typeface="Arial" pitchFamily="34" charset="0"/>
              </a:rPr>
              <a:t>Simple PowerPoint</a:t>
            </a:r>
            <a:endParaRPr lang="ko-KR" altLang="en-US" sz="1200" b="1" dirty="0">
              <a:solidFill>
                <a:schemeClr val="bg1"/>
              </a:solidFill>
              <a:cs typeface="Arial" pitchFamily="34" charset="0"/>
            </a:endParaRPr>
          </a:p>
        </p:txBody>
      </p:sp>
      <p:sp>
        <p:nvSpPr>
          <p:cNvPr id="31" name="TextBox 30">
            <a:extLst>
              <a:ext uri="{FF2B5EF4-FFF2-40B4-BE49-F238E27FC236}">
                <a16:creationId xmlns:a16="http://schemas.microsoft.com/office/drawing/2014/main" id="{8BFEE317-8822-48F8-AA8D-B401DA772250}"/>
              </a:ext>
            </a:extLst>
          </p:cNvPr>
          <p:cNvSpPr txBox="1"/>
          <p:nvPr/>
        </p:nvSpPr>
        <p:spPr>
          <a:xfrm rot="18900000">
            <a:off x="6033964" y="2191993"/>
            <a:ext cx="1931494" cy="276999"/>
          </a:xfrm>
          <a:prstGeom prst="rect">
            <a:avLst/>
          </a:prstGeom>
          <a:noFill/>
        </p:spPr>
        <p:txBody>
          <a:bodyPr wrap="square" rtlCol="0">
            <a:spAutoFit/>
          </a:bodyPr>
          <a:lstStyle/>
          <a:p>
            <a:pPr algn="ctr"/>
            <a:r>
              <a:rPr lang="en-US" altLang="ko-KR" sz="1200" b="1" dirty="0">
                <a:solidFill>
                  <a:schemeClr val="bg1"/>
                </a:solidFill>
                <a:cs typeface="Arial" pitchFamily="34" charset="0"/>
              </a:rPr>
              <a:t>Simple PowerPoint</a:t>
            </a:r>
            <a:endParaRPr lang="ko-KR" altLang="en-US" sz="1200" b="1" dirty="0">
              <a:solidFill>
                <a:schemeClr val="bg1"/>
              </a:solidFill>
              <a:cs typeface="Arial" pitchFamily="34" charset="0"/>
            </a:endParaRPr>
          </a:p>
        </p:txBody>
      </p:sp>
      <p:graphicFrame>
        <p:nvGraphicFramePr>
          <p:cNvPr id="78" name="Chart 77">
            <a:extLst>
              <a:ext uri="{FF2B5EF4-FFF2-40B4-BE49-F238E27FC236}">
                <a16:creationId xmlns:a16="http://schemas.microsoft.com/office/drawing/2014/main" id="{4EFA6D57-4628-4F3D-B4D5-39A74AAB8398}"/>
              </a:ext>
            </a:extLst>
          </p:cNvPr>
          <p:cNvGraphicFramePr/>
          <p:nvPr>
            <p:extLst>
              <p:ext uri="{D42A27DB-BD31-4B8C-83A1-F6EECF244321}">
                <p14:modId xmlns:p14="http://schemas.microsoft.com/office/powerpoint/2010/main" val="4058569190"/>
              </p:ext>
            </p:extLst>
          </p:nvPr>
        </p:nvGraphicFramePr>
        <p:xfrm>
          <a:off x="1421725" y="3901890"/>
          <a:ext cx="2096285" cy="2016224"/>
        </p:xfrm>
        <a:graphic>
          <a:graphicData uri="http://schemas.openxmlformats.org/drawingml/2006/chart">
            <c:chart xmlns:c="http://schemas.openxmlformats.org/drawingml/2006/chart" xmlns:r="http://schemas.openxmlformats.org/officeDocument/2006/relationships" r:id="rId2"/>
          </a:graphicData>
        </a:graphic>
      </p:graphicFrame>
      <p:grpSp>
        <p:nvGrpSpPr>
          <p:cNvPr id="79" name="Group 78">
            <a:extLst>
              <a:ext uri="{FF2B5EF4-FFF2-40B4-BE49-F238E27FC236}">
                <a16:creationId xmlns:a16="http://schemas.microsoft.com/office/drawing/2014/main" id="{1048293C-9A95-43A5-8461-18CEE6389CEE}"/>
              </a:ext>
            </a:extLst>
          </p:cNvPr>
          <p:cNvGrpSpPr/>
          <p:nvPr/>
        </p:nvGrpSpPr>
        <p:grpSpPr>
          <a:xfrm>
            <a:off x="843134" y="2386432"/>
            <a:ext cx="3301597" cy="1262995"/>
            <a:chOff x="4830996" y="1683047"/>
            <a:chExt cx="1574762" cy="1262995"/>
          </a:xfrm>
        </p:grpSpPr>
        <p:sp>
          <p:nvSpPr>
            <p:cNvPr id="80" name="Rectangle 79">
              <a:extLst>
                <a:ext uri="{FF2B5EF4-FFF2-40B4-BE49-F238E27FC236}">
                  <a16:creationId xmlns:a16="http://schemas.microsoft.com/office/drawing/2014/main" id="{1A9BB26D-540E-480E-8C87-542D728B0E76}"/>
                </a:ext>
              </a:extLst>
            </p:cNvPr>
            <p:cNvSpPr/>
            <p:nvPr/>
          </p:nvSpPr>
          <p:spPr>
            <a:xfrm>
              <a:off x="4830996" y="1930379"/>
              <a:ext cx="1574762" cy="1015663"/>
            </a:xfrm>
            <a:prstGeom prst="rect">
              <a:avLst/>
            </a:prstGeom>
          </p:spPr>
          <p:txBody>
            <a:bodyPr wrap="square">
              <a:spAutoFit/>
            </a:bodyPr>
            <a:lstStyle/>
            <a:p>
              <a:pPr algn="ctr"/>
              <a:r>
                <a:rPr lang="en-US" altLang="ko-KR" sz="1200" dirty="0">
                  <a:solidFill>
                    <a:schemeClr val="tx1">
                      <a:lumMod val="75000"/>
                      <a:lumOff val="25000"/>
                    </a:schemeClr>
                  </a:solidFill>
                  <a:cs typeface="Arial" pitchFamily="34" charset="0"/>
                </a:rPr>
                <a:t>I hope and I believe that this Template will your Time, Money and Reputation. Get a modern PowerPoint  Presentation that is beautifully designed. Easy to change colors, photos and Text.</a:t>
              </a:r>
              <a:endParaRPr lang="ko-KR" altLang="en-US" sz="1200" dirty="0">
                <a:solidFill>
                  <a:schemeClr val="tx1">
                    <a:lumMod val="75000"/>
                    <a:lumOff val="25000"/>
                  </a:schemeClr>
                </a:solidFill>
                <a:cs typeface="Arial" pitchFamily="34" charset="0"/>
              </a:endParaRPr>
            </a:p>
          </p:txBody>
        </p:sp>
        <p:sp>
          <p:nvSpPr>
            <p:cNvPr id="81" name="TextBox 80">
              <a:extLst>
                <a:ext uri="{FF2B5EF4-FFF2-40B4-BE49-F238E27FC236}">
                  <a16:creationId xmlns:a16="http://schemas.microsoft.com/office/drawing/2014/main" id="{A78515A3-23BC-413E-B85D-97E519429973}"/>
                </a:ext>
              </a:extLst>
            </p:cNvPr>
            <p:cNvSpPr txBox="1"/>
            <p:nvPr/>
          </p:nvSpPr>
          <p:spPr>
            <a:xfrm>
              <a:off x="4830996" y="1683047"/>
              <a:ext cx="1574762" cy="276999"/>
            </a:xfrm>
            <a:prstGeom prst="rect">
              <a:avLst/>
            </a:prstGeom>
            <a:noFill/>
          </p:spPr>
          <p:txBody>
            <a:bodyPr wrap="square" rtlCol="0" anchor="ctr">
              <a:spAutoFit/>
            </a:bodyPr>
            <a:lstStyle/>
            <a:p>
              <a:pPr algn="ctr"/>
              <a:r>
                <a:rPr lang="en-US" altLang="ko-KR" sz="1200" b="1" dirty="0">
                  <a:solidFill>
                    <a:schemeClr val="accent3"/>
                  </a:solidFill>
                  <a:cs typeface="Arial" pitchFamily="34" charset="0"/>
                </a:rPr>
                <a:t>Content  Here</a:t>
              </a:r>
              <a:endParaRPr lang="ko-KR" altLang="en-US" sz="1200" b="1" dirty="0">
                <a:solidFill>
                  <a:schemeClr val="accent3"/>
                </a:solidFill>
                <a:cs typeface="Arial" pitchFamily="34" charset="0"/>
              </a:endParaRPr>
            </a:p>
          </p:txBody>
        </p:sp>
      </p:grpSp>
      <p:grpSp>
        <p:nvGrpSpPr>
          <p:cNvPr id="82" name="Group 81">
            <a:extLst>
              <a:ext uri="{FF2B5EF4-FFF2-40B4-BE49-F238E27FC236}">
                <a16:creationId xmlns:a16="http://schemas.microsoft.com/office/drawing/2014/main" id="{B354DC0C-4AD6-482A-8587-5EF07DDC6182}"/>
              </a:ext>
            </a:extLst>
          </p:cNvPr>
          <p:cNvGrpSpPr/>
          <p:nvPr/>
        </p:nvGrpSpPr>
        <p:grpSpPr>
          <a:xfrm>
            <a:off x="8044962" y="2386432"/>
            <a:ext cx="3301597" cy="1262995"/>
            <a:chOff x="4830996" y="1683047"/>
            <a:chExt cx="1574762" cy="1262995"/>
          </a:xfrm>
        </p:grpSpPr>
        <p:sp>
          <p:nvSpPr>
            <p:cNvPr id="83" name="Rectangle 82">
              <a:extLst>
                <a:ext uri="{FF2B5EF4-FFF2-40B4-BE49-F238E27FC236}">
                  <a16:creationId xmlns:a16="http://schemas.microsoft.com/office/drawing/2014/main" id="{2127887A-76D7-427E-9463-9726B0A5108B}"/>
                </a:ext>
              </a:extLst>
            </p:cNvPr>
            <p:cNvSpPr/>
            <p:nvPr/>
          </p:nvSpPr>
          <p:spPr>
            <a:xfrm>
              <a:off x="4830996" y="1930379"/>
              <a:ext cx="1574762" cy="1015663"/>
            </a:xfrm>
            <a:prstGeom prst="rect">
              <a:avLst/>
            </a:prstGeom>
          </p:spPr>
          <p:txBody>
            <a:bodyPr wrap="square">
              <a:spAutoFit/>
            </a:bodyPr>
            <a:lstStyle/>
            <a:p>
              <a:pPr algn="ctr"/>
              <a:r>
                <a:rPr lang="en-US" altLang="ko-KR" sz="1200" dirty="0">
                  <a:solidFill>
                    <a:schemeClr val="tx1">
                      <a:lumMod val="75000"/>
                      <a:lumOff val="25000"/>
                    </a:schemeClr>
                  </a:solidFill>
                  <a:cs typeface="Arial" pitchFamily="34" charset="0"/>
                </a:rPr>
                <a:t>I hope and I believe that this Template will your Time, Money and Reputation. Get a modern PowerPoint  Presentation that is beautifully designed. Easy to change colors, photos and Text.</a:t>
              </a:r>
              <a:endParaRPr lang="ko-KR" altLang="en-US" sz="1200" dirty="0">
                <a:solidFill>
                  <a:schemeClr val="tx1">
                    <a:lumMod val="75000"/>
                    <a:lumOff val="25000"/>
                  </a:schemeClr>
                </a:solidFill>
                <a:cs typeface="Arial" pitchFamily="34" charset="0"/>
              </a:endParaRPr>
            </a:p>
          </p:txBody>
        </p:sp>
        <p:sp>
          <p:nvSpPr>
            <p:cNvPr id="84" name="TextBox 83">
              <a:extLst>
                <a:ext uri="{FF2B5EF4-FFF2-40B4-BE49-F238E27FC236}">
                  <a16:creationId xmlns:a16="http://schemas.microsoft.com/office/drawing/2014/main" id="{36B3242A-3ED4-48EF-B453-B075C94A82B2}"/>
                </a:ext>
              </a:extLst>
            </p:cNvPr>
            <p:cNvSpPr txBox="1"/>
            <p:nvPr/>
          </p:nvSpPr>
          <p:spPr>
            <a:xfrm>
              <a:off x="4830996" y="1683047"/>
              <a:ext cx="1574762" cy="276999"/>
            </a:xfrm>
            <a:prstGeom prst="rect">
              <a:avLst/>
            </a:prstGeom>
            <a:noFill/>
          </p:spPr>
          <p:txBody>
            <a:bodyPr wrap="square" rtlCol="0" anchor="ctr">
              <a:spAutoFit/>
            </a:bodyPr>
            <a:lstStyle/>
            <a:p>
              <a:pPr algn="ctr"/>
              <a:r>
                <a:rPr lang="en-US" altLang="ko-KR" sz="1200" b="1" dirty="0">
                  <a:solidFill>
                    <a:schemeClr val="accent2"/>
                  </a:solidFill>
                  <a:cs typeface="Arial" pitchFamily="34" charset="0"/>
                </a:rPr>
                <a:t>Content  Here</a:t>
              </a:r>
              <a:endParaRPr lang="ko-KR" altLang="en-US" sz="1200" b="1" dirty="0">
                <a:solidFill>
                  <a:schemeClr val="accent2"/>
                </a:solidFill>
                <a:cs typeface="Arial" pitchFamily="34" charset="0"/>
              </a:endParaRPr>
            </a:p>
          </p:txBody>
        </p:sp>
      </p:grpSp>
      <p:graphicFrame>
        <p:nvGraphicFramePr>
          <p:cNvPr id="85" name="Chart 2">
            <a:extLst>
              <a:ext uri="{FF2B5EF4-FFF2-40B4-BE49-F238E27FC236}">
                <a16:creationId xmlns:a16="http://schemas.microsoft.com/office/drawing/2014/main" id="{F28A4914-C2CE-4289-9F08-988AA906FB2E}"/>
              </a:ext>
            </a:extLst>
          </p:cNvPr>
          <p:cNvGraphicFramePr/>
          <p:nvPr>
            <p:extLst>
              <p:ext uri="{D42A27DB-BD31-4B8C-83A1-F6EECF244321}">
                <p14:modId xmlns:p14="http://schemas.microsoft.com/office/powerpoint/2010/main" val="915653015"/>
              </p:ext>
            </p:extLst>
          </p:nvPr>
        </p:nvGraphicFramePr>
        <p:xfrm>
          <a:off x="8643596" y="3901890"/>
          <a:ext cx="2096285" cy="2016224"/>
        </p:xfrm>
        <a:graphic>
          <a:graphicData uri="http://schemas.openxmlformats.org/drawingml/2006/chart">
            <c:chart xmlns:c="http://schemas.openxmlformats.org/drawingml/2006/chart" xmlns:r="http://schemas.openxmlformats.org/officeDocument/2006/relationships" r:id="rId3"/>
          </a:graphicData>
        </a:graphic>
      </p:graphicFrame>
      <p:grpSp>
        <p:nvGrpSpPr>
          <p:cNvPr id="86" name="Graphic 93">
            <a:extLst>
              <a:ext uri="{FF2B5EF4-FFF2-40B4-BE49-F238E27FC236}">
                <a16:creationId xmlns:a16="http://schemas.microsoft.com/office/drawing/2014/main" id="{5F942F45-9EC4-4E49-934E-031F5483F2BC}"/>
              </a:ext>
            </a:extLst>
          </p:cNvPr>
          <p:cNvGrpSpPr/>
          <p:nvPr/>
        </p:nvGrpSpPr>
        <p:grpSpPr>
          <a:xfrm>
            <a:off x="2025249" y="4694146"/>
            <a:ext cx="889236" cy="456422"/>
            <a:chOff x="2867025" y="1771650"/>
            <a:chExt cx="6457950" cy="3314700"/>
          </a:xfrm>
          <a:solidFill>
            <a:schemeClr val="accent3"/>
          </a:solidFill>
        </p:grpSpPr>
        <p:sp>
          <p:nvSpPr>
            <p:cNvPr id="87" name="Freeform: Shape 86">
              <a:extLst>
                <a:ext uri="{FF2B5EF4-FFF2-40B4-BE49-F238E27FC236}">
                  <a16:creationId xmlns:a16="http://schemas.microsoft.com/office/drawing/2014/main" id="{396B2C91-0442-4C81-8D1D-3652380AA379}"/>
                </a:ext>
              </a:extLst>
            </p:cNvPr>
            <p:cNvSpPr/>
            <p:nvPr/>
          </p:nvSpPr>
          <p:spPr>
            <a:xfrm>
              <a:off x="3952359" y="1771799"/>
              <a:ext cx="4924425" cy="2000250"/>
            </a:xfrm>
            <a:custGeom>
              <a:avLst/>
              <a:gdLst>
                <a:gd name="connsiteX0" fmla="*/ 4816356 w 4924425"/>
                <a:gd name="connsiteY0" fmla="*/ 503723 h 2000250"/>
                <a:gd name="connsiteX1" fmla="*/ 3545721 w 4924425"/>
                <a:gd name="connsiteY1" fmla="*/ 1756 h 2000250"/>
                <a:gd name="connsiteX2" fmla="*/ 1398786 w 4924425"/>
                <a:gd name="connsiteY2" fmla="*/ 1522898 h 2000250"/>
                <a:gd name="connsiteX3" fmla="*/ 448191 w 4924425"/>
                <a:gd name="connsiteY3" fmla="*/ 1861036 h 2000250"/>
                <a:gd name="connsiteX4" fmla="*/ 72906 w 4924425"/>
                <a:gd name="connsiteY4" fmla="*/ 1776263 h 2000250"/>
                <a:gd name="connsiteX5" fmla="*/ 37663 w 4924425"/>
                <a:gd name="connsiteY5" fmla="*/ 1849606 h 2000250"/>
                <a:gd name="connsiteX6" fmla="*/ 1003498 w 4924425"/>
                <a:gd name="connsiteY6" fmla="*/ 1944856 h 2000250"/>
                <a:gd name="connsiteX7" fmla="*/ 3428563 w 4924425"/>
                <a:gd name="connsiteY7" fmla="*/ 254168 h 2000250"/>
                <a:gd name="connsiteX8" fmla="*/ 4616331 w 4924425"/>
                <a:gd name="connsiteY8" fmla="*/ 495151 h 2000250"/>
                <a:gd name="connsiteX9" fmla="*/ 4816356 w 4924425"/>
                <a:gd name="connsiteY9" fmla="*/ 503723 h 200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24425" h="2000250">
                  <a:moveTo>
                    <a:pt x="4816356" y="503723"/>
                  </a:moveTo>
                  <a:cubicBezTo>
                    <a:pt x="4614426" y="345608"/>
                    <a:pt x="4104839" y="-28724"/>
                    <a:pt x="3545721" y="1756"/>
                  </a:cubicBezTo>
                  <a:cubicBezTo>
                    <a:pt x="2733238" y="45571"/>
                    <a:pt x="2271276" y="718988"/>
                    <a:pt x="1398786" y="1522898"/>
                  </a:cubicBezTo>
                  <a:cubicBezTo>
                    <a:pt x="1044456" y="1849606"/>
                    <a:pt x="750133" y="1885801"/>
                    <a:pt x="448191" y="1861036"/>
                  </a:cubicBezTo>
                  <a:cubicBezTo>
                    <a:pt x="254833" y="1844843"/>
                    <a:pt x="199588" y="1760071"/>
                    <a:pt x="72906" y="1776263"/>
                  </a:cubicBezTo>
                  <a:cubicBezTo>
                    <a:pt x="-2342" y="1785788"/>
                    <a:pt x="-28059" y="1824841"/>
                    <a:pt x="37663" y="1849606"/>
                  </a:cubicBezTo>
                  <a:cubicBezTo>
                    <a:pt x="158631" y="1895326"/>
                    <a:pt x="477718" y="2100114"/>
                    <a:pt x="1003498" y="1944856"/>
                  </a:cubicBezTo>
                  <a:cubicBezTo>
                    <a:pt x="1836936" y="1697206"/>
                    <a:pt x="2517973" y="436096"/>
                    <a:pt x="3428563" y="254168"/>
                  </a:cubicBezTo>
                  <a:cubicBezTo>
                    <a:pt x="3926721" y="155108"/>
                    <a:pt x="4436309" y="376088"/>
                    <a:pt x="4616331" y="495151"/>
                  </a:cubicBezTo>
                  <a:cubicBezTo>
                    <a:pt x="4908748" y="686603"/>
                    <a:pt x="5031621" y="680888"/>
                    <a:pt x="4816356" y="503723"/>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81CD2CF2-E6E7-4721-BEEB-60F0B794184C}"/>
                </a:ext>
              </a:extLst>
            </p:cNvPr>
            <p:cNvSpPr/>
            <p:nvPr/>
          </p:nvSpPr>
          <p:spPr>
            <a:xfrm>
              <a:off x="2867057" y="2952853"/>
              <a:ext cx="4781550" cy="2124075"/>
            </a:xfrm>
            <a:custGeom>
              <a:avLst/>
              <a:gdLst>
                <a:gd name="connsiteX0" fmla="*/ 60928 w 4781550"/>
                <a:gd name="connsiteY0" fmla="*/ 811427 h 2124075"/>
                <a:gd name="connsiteX1" fmla="*/ 1222025 w 4781550"/>
                <a:gd name="connsiteY1" fmla="*/ 2005862 h 2124075"/>
                <a:gd name="connsiteX2" fmla="*/ 3521361 w 4781550"/>
                <a:gd name="connsiteY2" fmla="*/ 1166709 h 2124075"/>
                <a:gd name="connsiteX3" fmla="*/ 4294790 w 4781550"/>
                <a:gd name="connsiteY3" fmla="*/ 288504 h 2124075"/>
                <a:gd name="connsiteX4" fmla="*/ 4736750 w 4781550"/>
                <a:gd name="connsiteY4" fmla="*/ 87527 h 2124075"/>
                <a:gd name="connsiteX5" fmla="*/ 4673886 w 4781550"/>
                <a:gd name="connsiteY5" fmla="*/ 5612 h 2124075"/>
                <a:gd name="connsiteX6" fmla="*/ 3493738 w 4781550"/>
                <a:gd name="connsiteY6" fmla="*/ 829524 h 2124075"/>
                <a:gd name="connsiteX7" fmla="*/ 1367758 w 4781550"/>
                <a:gd name="connsiteY7" fmla="*/ 1776309 h 2124075"/>
                <a:gd name="connsiteX8" fmla="*/ 216185 w 4781550"/>
                <a:gd name="connsiteY8" fmla="*/ 794282 h 2124075"/>
                <a:gd name="connsiteX9" fmla="*/ 60928 w 4781550"/>
                <a:gd name="connsiteY9" fmla="*/ 811427 h 21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81550" h="2124075">
                  <a:moveTo>
                    <a:pt x="60928" y="811427"/>
                  </a:moveTo>
                  <a:cubicBezTo>
                    <a:pt x="239045" y="1165757"/>
                    <a:pt x="554323" y="1754402"/>
                    <a:pt x="1222025" y="2005862"/>
                  </a:cubicBezTo>
                  <a:cubicBezTo>
                    <a:pt x="1984025" y="2292564"/>
                    <a:pt x="2795555" y="2114447"/>
                    <a:pt x="3521361" y="1166709"/>
                  </a:cubicBezTo>
                  <a:cubicBezTo>
                    <a:pt x="3869023" y="713319"/>
                    <a:pt x="4041425" y="431379"/>
                    <a:pt x="4294790" y="288504"/>
                  </a:cubicBezTo>
                  <a:cubicBezTo>
                    <a:pt x="4554823" y="141819"/>
                    <a:pt x="4627213" y="141819"/>
                    <a:pt x="4736750" y="87527"/>
                  </a:cubicBezTo>
                  <a:cubicBezTo>
                    <a:pt x="4804378" y="54189"/>
                    <a:pt x="4819618" y="-21058"/>
                    <a:pt x="4673886" y="5612"/>
                  </a:cubicBezTo>
                  <a:cubicBezTo>
                    <a:pt x="4180490" y="97052"/>
                    <a:pt x="3946175" y="340892"/>
                    <a:pt x="3493738" y="829524"/>
                  </a:cubicBezTo>
                  <a:cubicBezTo>
                    <a:pt x="2636488" y="1755354"/>
                    <a:pt x="2274538" y="1970619"/>
                    <a:pt x="1367758" y="1776309"/>
                  </a:cubicBezTo>
                  <a:cubicBezTo>
                    <a:pt x="738155" y="1639149"/>
                    <a:pt x="345725" y="967637"/>
                    <a:pt x="216185" y="794282"/>
                  </a:cubicBezTo>
                  <a:cubicBezTo>
                    <a:pt x="6635" y="513294"/>
                    <a:pt x="-61945" y="528534"/>
                    <a:pt x="60928" y="811427"/>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66B33CB5-BD28-4E43-BD60-C54B24E3F609}"/>
                </a:ext>
              </a:extLst>
            </p:cNvPr>
            <p:cNvSpPr/>
            <p:nvPr/>
          </p:nvSpPr>
          <p:spPr>
            <a:xfrm>
              <a:off x="3097529" y="2204085"/>
              <a:ext cx="6229350" cy="2381250"/>
            </a:xfrm>
            <a:custGeom>
              <a:avLst/>
              <a:gdLst>
                <a:gd name="connsiteX0" fmla="*/ 25719 w 6229350"/>
                <a:gd name="connsiteY0" fmla="*/ 330517 h 2381250"/>
                <a:gd name="connsiteX1" fmla="*/ 1000126 w 6229350"/>
                <a:gd name="connsiteY1" fmla="*/ 2107883 h 2381250"/>
                <a:gd name="connsiteX2" fmla="*/ 3358516 w 6229350"/>
                <a:gd name="connsiteY2" fmla="*/ 1084898 h 2381250"/>
                <a:gd name="connsiteX3" fmla="*/ 4532949 w 6229350"/>
                <a:gd name="connsiteY3" fmla="*/ 415290 h 2381250"/>
                <a:gd name="connsiteX4" fmla="*/ 5518786 w 6229350"/>
                <a:gd name="connsiteY4" fmla="*/ 726757 h 2381250"/>
                <a:gd name="connsiteX5" fmla="*/ 5325429 w 6229350"/>
                <a:gd name="connsiteY5" fmla="*/ 2019300 h 2381250"/>
                <a:gd name="connsiteX6" fmla="*/ 4798697 w 6229350"/>
                <a:gd name="connsiteY6" fmla="*/ 1522095 h 2381250"/>
                <a:gd name="connsiteX7" fmla="*/ 5192079 w 6229350"/>
                <a:gd name="connsiteY7" fmla="*/ 1128712 h 2381250"/>
                <a:gd name="connsiteX8" fmla="*/ 5470209 w 6229350"/>
                <a:gd name="connsiteY8" fmla="*/ 1330643 h 2381250"/>
                <a:gd name="connsiteX9" fmla="*/ 5098734 w 6229350"/>
                <a:gd name="connsiteY9" fmla="*/ 1575435 h 2381250"/>
                <a:gd name="connsiteX10" fmla="*/ 5379722 w 6229350"/>
                <a:gd name="connsiteY10" fmla="*/ 1746885 h 2381250"/>
                <a:gd name="connsiteX11" fmla="*/ 5694047 w 6229350"/>
                <a:gd name="connsiteY11" fmla="*/ 1315403 h 2381250"/>
                <a:gd name="connsiteX12" fmla="*/ 5046347 w 6229350"/>
                <a:gd name="connsiteY12" fmla="*/ 864870 h 2381250"/>
                <a:gd name="connsiteX13" fmla="*/ 4449129 w 6229350"/>
                <a:gd name="connsiteY13" fmla="*/ 1474470 h 2381250"/>
                <a:gd name="connsiteX14" fmla="*/ 5313047 w 6229350"/>
                <a:gd name="connsiteY14" fmla="*/ 2382203 h 2381250"/>
                <a:gd name="connsiteX15" fmla="*/ 6136007 w 6229350"/>
                <a:gd name="connsiteY15" fmla="*/ 1859280 h 2381250"/>
                <a:gd name="connsiteX16" fmla="*/ 5916932 w 6229350"/>
                <a:gd name="connsiteY16" fmla="*/ 547688 h 2381250"/>
                <a:gd name="connsiteX17" fmla="*/ 4589147 w 6229350"/>
                <a:gd name="connsiteY17" fmla="*/ 0 h 2381250"/>
                <a:gd name="connsiteX18" fmla="*/ 3239454 w 6229350"/>
                <a:gd name="connsiteY18" fmla="*/ 626745 h 2381250"/>
                <a:gd name="connsiteX19" fmla="*/ 1113474 w 6229350"/>
                <a:gd name="connsiteY19" fmla="*/ 1830705 h 2381250"/>
                <a:gd name="connsiteX20" fmla="*/ 144781 w 6229350"/>
                <a:gd name="connsiteY20" fmla="*/ 279082 h 2381250"/>
                <a:gd name="connsiteX21" fmla="*/ 25719 w 6229350"/>
                <a:gd name="connsiteY21" fmla="*/ 330517 h 238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229350" h="2381250">
                  <a:moveTo>
                    <a:pt x="25719" y="330517"/>
                  </a:moveTo>
                  <a:cubicBezTo>
                    <a:pt x="-114299" y="1200150"/>
                    <a:pt x="332424" y="1857375"/>
                    <a:pt x="1000126" y="2107883"/>
                  </a:cubicBezTo>
                  <a:cubicBezTo>
                    <a:pt x="1762126" y="2394585"/>
                    <a:pt x="2336484" y="2121218"/>
                    <a:pt x="3358516" y="1084898"/>
                  </a:cubicBezTo>
                  <a:cubicBezTo>
                    <a:pt x="3822384" y="614363"/>
                    <a:pt x="4031934" y="507682"/>
                    <a:pt x="4532949" y="415290"/>
                  </a:cubicBezTo>
                  <a:cubicBezTo>
                    <a:pt x="4652964" y="393382"/>
                    <a:pt x="5161599" y="481013"/>
                    <a:pt x="5518786" y="726757"/>
                  </a:cubicBezTo>
                  <a:cubicBezTo>
                    <a:pt x="5968366" y="1035368"/>
                    <a:pt x="5968366" y="1968818"/>
                    <a:pt x="5325429" y="2019300"/>
                  </a:cubicBezTo>
                  <a:cubicBezTo>
                    <a:pt x="5155884" y="2032635"/>
                    <a:pt x="4754882" y="1919287"/>
                    <a:pt x="4798697" y="1522095"/>
                  </a:cubicBezTo>
                  <a:cubicBezTo>
                    <a:pt x="4806316" y="1453515"/>
                    <a:pt x="4834891" y="1163003"/>
                    <a:pt x="5192079" y="1128712"/>
                  </a:cubicBezTo>
                  <a:cubicBezTo>
                    <a:pt x="5227322" y="1124903"/>
                    <a:pt x="5465447" y="1211580"/>
                    <a:pt x="5470209" y="1330643"/>
                  </a:cubicBezTo>
                  <a:cubicBezTo>
                    <a:pt x="5488307" y="1765935"/>
                    <a:pt x="5145407" y="1486853"/>
                    <a:pt x="5098734" y="1575435"/>
                  </a:cubicBezTo>
                  <a:cubicBezTo>
                    <a:pt x="5060634" y="1647825"/>
                    <a:pt x="5215891" y="1764030"/>
                    <a:pt x="5379722" y="1746885"/>
                  </a:cubicBezTo>
                  <a:cubicBezTo>
                    <a:pt x="5620704" y="1721168"/>
                    <a:pt x="5722622" y="1493520"/>
                    <a:pt x="5694047" y="1315403"/>
                  </a:cubicBezTo>
                  <a:cubicBezTo>
                    <a:pt x="5626419" y="892493"/>
                    <a:pt x="5255897" y="820103"/>
                    <a:pt x="5046347" y="864870"/>
                  </a:cubicBezTo>
                  <a:cubicBezTo>
                    <a:pt x="4565334" y="966787"/>
                    <a:pt x="4459606" y="1340168"/>
                    <a:pt x="4449129" y="1474470"/>
                  </a:cubicBezTo>
                  <a:cubicBezTo>
                    <a:pt x="4385312" y="2303145"/>
                    <a:pt x="5052061" y="2382203"/>
                    <a:pt x="5313047" y="2382203"/>
                  </a:cubicBezTo>
                  <a:cubicBezTo>
                    <a:pt x="5772152" y="2382203"/>
                    <a:pt x="6018849" y="2139315"/>
                    <a:pt x="6136007" y="1859280"/>
                  </a:cubicBezTo>
                  <a:cubicBezTo>
                    <a:pt x="6297932" y="1473518"/>
                    <a:pt x="6264594" y="1008698"/>
                    <a:pt x="5916932" y="547688"/>
                  </a:cubicBezTo>
                  <a:cubicBezTo>
                    <a:pt x="5782629" y="370523"/>
                    <a:pt x="5327334" y="0"/>
                    <a:pt x="4589147" y="0"/>
                  </a:cubicBezTo>
                  <a:cubicBezTo>
                    <a:pt x="4246247" y="0"/>
                    <a:pt x="3691891" y="139065"/>
                    <a:pt x="3239454" y="626745"/>
                  </a:cubicBezTo>
                  <a:cubicBezTo>
                    <a:pt x="2382204" y="1552575"/>
                    <a:pt x="2020254" y="2025015"/>
                    <a:pt x="1113474" y="1830705"/>
                  </a:cubicBezTo>
                  <a:cubicBezTo>
                    <a:pt x="485776" y="1696403"/>
                    <a:pt x="8574" y="984885"/>
                    <a:pt x="144781" y="279082"/>
                  </a:cubicBezTo>
                  <a:cubicBezTo>
                    <a:pt x="199074" y="0"/>
                    <a:pt x="100014" y="3810"/>
                    <a:pt x="25719" y="330517"/>
                  </a:cubicBezTo>
                  <a:close/>
                </a:path>
              </a:pathLst>
            </a:custGeom>
            <a:grpFill/>
            <a:ln w="9525" cap="flat">
              <a:noFill/>
              <a:prstDash val="solid"/>
              <a:miter/>
            </a:ln>
          </p:spPr>
          <p:txBody>
            <a:bodyPr rtlCol="0" anchor="ctr"/>
            <a:lstStyle/>
            <a:p>
              <a:endParaRPr lang="en-US"/>
            </a:p>
          </p:txBody>
        </p:sp>
      </p:grpSp>
      <p:grpSp>
        <p:nvGrpSpPr>
          <p:cNvPr id="90" name="Group 89">
            <a:extLst>
              <a:ext uri="{FF2B5EF4-FFF2-40B4-BE49-F238E27FC236}">
                <a16:creationId xmlns:a16="http://schemas.microsoft.com/office/drawing/2014/main" id="{D40EEDCD-4C09-4B85-B663-AAC3D91E2024}"/>
              </a:ext>
            </a:extLst>
          </p:cNvPr>
          <p:cNvGrpSpPr/>
          <p:nvPr/>
        </p:nvGrpSpPr>
        <p:grpSpPr>
          <a:xfrm>
            <a:off x="9221070" y="4440984"/>
            <a:ext cx="951053" cy="953302"/>
            <a:chOff x="5882220" y="3348558"/>
            <a:chExt cx="1128277" cy="1130945"/>
          </a:xfrm>
          <a:solidFill>
            <a:schemeClr val="accent2"/>
          </a:solidFill>
        </p:grpSpPr>
        <p:sp>
          <p:nvSpPr>
            <p:cNvPr id="91" name="Freeform: Shape 90">
              <a:extLst>
                <a:ext uri="{FF2B5EF4-FFF2-40B4-BE49-F238E27FC236}">
                  <a16:creationId xmlns:a16="http://schemas.microsoft.com/office/drawing/2014/main" id="{92022A0A-6317-4DEA-91A4-87E34AF72E58}"/>
                </a:ext>
              </a:extLst>
            </p:cNvPr>
            <p:cNvSpPr/>
            <p:nvPr/>
          </p:nvSpPr>
          <p:spPr>
            <a:xfrm>
              <a:off x="6280965" y="3708658"/>
              <a:ext cx="330785" cy="410744"/>
            </a:xfrm>
            <a:custGeom>
              <a:avLst/>
              <a:gdLst>
                <a:gd name="connsiteX0" fmla="*/ 2637844 w 4157304"/>
                <a:gd name="connsiteY0" fmla="*/ 4502302 h 5162222"/>
                <a:gd name="connsiteX1" fmla="*/ 2584552 w 4157304"/>
                <a:gd name="connsiteY1" fmla="*/ 4502304 h 5162222"/>
                <a:gd name="connsiteX2" fmla="*/ 1601586 w 4157304"/>
                <a:gd name="connsiteY2" fmla="*/ 4679948 h 5162222"/>
                <a:gd name="connsiteX3" fmla="*/ 1542371 w 4157304"/>
                <a:gd name="connsiteY3" fmla="*/ 4751006 h 5162222"/>
                <a:gd name="connsiteX4" fmla="*/ 1625272 w 4157304"/>
                <a:gd name="connsiteY4" fmla="*/ 4798378 h 5162222"/>
                <a:gd name="connsiteX5" fmla="*/ 2608238 w 4157304"/>
                <a:gd name="connsiteY5" fmla="*/ 4614809 h 5162222"/>
                <a:gd name="connsiteX6" fmla="*/ 2673372 w 4157304"/>
                <a:gd name="connsiteY6" fmla="*/ 4537833 h 5162222"/>
                <a:gd name="connsiteX7" fmla="*/ 2637844 w 4157304"/>
                <a:gd name="connsiteY7" fmla="*/ 4502302 h 5162222"/>
                <a:gd name="connsiteX8" fmla="*/ 2607682 w 4157304"/>
                <a:gd name="connsiteY8" fmla="*/ 4156265 h 5162222"/>
                <a:gd name="connsiteX9" fmla="*/ 2572709 w 4157304"/>
                <a:gd name="connsiteY9" fmla="*/ 4158858 h 5162222"/>
                <a:gd name="connsiteX10" fmla="*/ 1631190 w 4157304"/>
                <a:gd name="connsiteY10" fmla="*/ 4336502 h 5162222"/>
                <a:gd name="connsiteX11" fmla="*/ 1548289 w 4157304"/>
                <a:gd name="connsiteY11" fmla="*/ 4419403 h 5162222"/>
                <a:gd name="connsiteX12" fmla="*/ 1660800 w 4157304"/>
                <a:gd name="connsiteY12" fmla="*/ 4466775 h 5162222"/>
                <a:gd name="connsiteX13" fmla="*/ 2596395 w 4157304"/>
                <a:gd name="connsiteY13" fmla="*/ 4283206 h 5162222"/>
                <a:gd name="connsiteX14" fmla="*/ 2679295 w 4157304"/>
                <a:gd name="connsiteY14" fmla="*/ 4206229 h 5162222"/>
                <a:gd name="connsiteX15" fmla="*/ 2607682 w 4157304"/>
                <a:gd name="connsiteY15" fmla="*/ 4156265 h 5162222"/>
                <a:gd name="connsiteX16" fmla="*/ 2102367 w 4157304"/>
                <a:gd name="connsiteY16" fmla="*/ 2 h 5162222"/>
                <a:gd name="connsiteX17" fmla="*/ 3993865 w 4157304"/>
                <a:gd name="connsiteY17" fmla="*/ 1269174 h 5162222"/>
                <a:gd name="connsiteX18" fmla="*/ 3271444 w 4157304"/>
                <a:gd name="connsiteY18" fmla="*/ 3773965 h 5162222"/>
                <a:gd name="connsiteX19" fmla="*/ 3111561 w 4157304"/>
                <a:gd name="connsiteY19" fmla="*/ 4070039 h 5162222"/>
                <a:gd name="connsiteX20" fmla="*/ 3111561 w 4157304"/>
                <a:gd name="connsiteY20" fmla="*/ 4401642 h 5162222"/>
                <a:gd name="connsiteX21" fmla="*/ 2377297 w 4157304"/>
                <a:gd name="connsiteY21" fmla="*/ 5159592 h 5162222"/>
                <a:gd name="connsiteX22" fmla="*/ 1939107 w 4157304"/>
                <a:gd name="connsiteY22" fmla="*/ 5159592 h 5162222"/>
                <a:gd name="connsiteX23" fmla="*/ 1050885 w 4157304"/>
                <a:gd name="connsiteY23" fmla="*/ 4218073 h 5162222"/>
                <a:gd name="connsiteX24" fmla="*/ 784421 w 4157304"/>
                <a:gd name="connsiteY24" fmla="*/ 3691064 h 5162222"/>
                <a:gd name="connsiteX25" fmla="*/ 91604 w 4157304"/>
                <a:gd name="connsiteY25" fmla="*/ 1517877 h 5162222"/>
                <a:gd name="connsiteX26" fmla="*/ 1755544 w 4157304"/>
                <a:gd name="connsiteY26" fmla="*/ 31588 h 5162222"/>
                <a:gd name="connsiteX27" fmla="*/ 2102367 w 4157304"/>
                <a:gd name="connsiteY27" fmla="*/ 2 h 5162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157304" h="5162222">
                  <a:moveTo>
                    <a:pt x="2637844" y="4502302"/>
                  </a:moveTo>
                  <a:cubicBezTo>
                    <a:pt x="2621561" y="4497861"/>
                    <a:pt x="2602317" y="4499342"/>
                    <a:pt x="2584552" y="4502304"/>
                  </a:cubicBezTo>
                  <a:cubicBezTo>
                    <a:pt x="2258868" y="4561519"/>
                    <a:pt x="1927265" y="4620734"/>
                    <a:pt x="1601586" y="4679948"/>
                  </a:cubicBezTo>
                  <a:cubicBezTo>
                    <a:pt x="1566057" y="4685867"/>
                    <a:pt x="1530528" y="4703634"/>
                    <a:pt x="1542371" y="4751006"/>
                  </a:cubicBezTo>
                  <a:cubicBezTo>
                    <a:pt x="1554214" y="4792453"/>
                    <a:pt x="1583818" y="4804296"/>
                    <a:pt x="1625272" y="4798378"/>
                  </a:cubicBezTo>
                  <a:cubicBezTo>
                    <a:pt x="1950951" y="4739163"/>
                    <a:pt x="2282554" y="4679948"/>
                    <a:pt x="2608238" y="4614809"/>
                  </a:cubicBezTo>
                  <a:cubicBezTo>
                    <a:pt x="2643767" y="4608891"/>
                    <a:pt x="2679296" y="4591123"/>
                    <a:pt x="2673372" y="4537833"/>
                  </a:cubicBezTo>
                  <a:cubicBezTo>
                    <a:pt x="2667450" y="4517106"/>
                    <a:pt x="2654128" y="4506743"/>
                    <a:pt x="2637844" y="4502302"/>
                  </a:cubicBezTo>
                  <a:close/>
                  <a:moveTo>
                    <a:pt x="2607682" y="4156265"/>
                  </a:moveTo>
                  <a:cubicBezTo>
                    <a:pt x="2596395" y="4156266"/>
                    <a:pt x="2584552" y="4157377"/>
                    <a:pt x="2572709" y="4158858"/>
                  </a:cubicBezTo>
                  <a:cubicBezTo>
                    <a:pt x="2258867" y="4218072"/>
                    <a:pt x="1945031" y="4277287"/>
                    <a:pt x="1631190" y="4336502"/>
                  </a:cubicBezTo>
                  <a:cubicBezTo>
                    <a:pt x="1589742" y="4342420"/>
                    <a:pt x="1542370" y="4366106"/>
                    <a:pt x="1548289" y="4419403"/>
                  </a:cubicBezTo>
                  <a:cubicBezTo>
                    <a:pt x="1554213" y="4490461"/>
                    <a:pt x="1613428" y="4454932"/>
                    <a:pt x="1660800" y="4466775"/>
                  </a:cubicBezTo>
                  <a:cubicBezTo>
                    <a:pt x="1962793" y="4413478"/>
                    <a:pt x="2276634" y="4354263"/>
                    <a:pt x="2596395" y="4283206"/>
                  </a:cubicBezTo>
                  <a:cubicBezTo>
                    <a:pt x="2643766" y="4277287"/>
                    <a:pt x="2691138" y="4265444"/>
                    <a:pt x="2679295" y="4206229"/>
                  </a:cubicBezTo>
                  <a:cubicBezTo>
                    <a:pt x="2670413" y="4166257"/>
                    <a:pt x="2641546" y="4156264"/>
                    <a:pt x="2607682" y="4156265"/>
                  </a:cubicBezTo>
                  <a:close/>
                  <a:moveTo>
                    <a:pt x="2102367" y="2"/>
                  </a:moveTo>
                  <a:cubicBezTo>
                    <a:pt x="2909678" y="1052"/>
                    <a:pt x="3682987" y="512705"/>
                    <a:pt x="3993865" y="1269174"/>
                  </a:cubicBezTo>
                  <a:cubicBezTo>
                    <a:pt x="4372840" y="2181083"/>
                    <a:pt x="4076765" y="3217345"/>
                    <a:pt x="3271444" y="3773965"/>
                  </a:cubicBezTo>
                  <a:cubicBezTo>
                    <a:pt x="3153014" y="3856865"/>
                    <a:pt x="3099718" y="3933842"/>
                    <a:pt x="3111561" y="4070039"/>
                  </a:cubicBezTo>
                  <a:cubicBezTo>
                    <a:pt x="3123404" y="4176626"/>
                    <a:pt x="3111561" y="4289131"/>
                    <a:pt x="3111561" y="4401642"/>
                  </a:cubicBezTo>
                  <a:cubicBezTo>
                    <a:pt x="3105642" y="4845750"/>
                    <a:pt x="2827329" y="5141824"/>
                    <a:pt x="2377297" y="5159592"/>
                  </a:cubicBezTo>
                  <a:cubicBezTo>
                    <a:pt x="2229263" y="5165510"/>
                    <a:pt x="2087147" y="5159592"/>
                    <a:pt x="1939107" y="5159592"/>
                  </a:cubicBezTo>
                  <a:cubicBezTo>
                    <a:pt x="1293668" y="5165510"/>
                    <a:pt x="1050885" y="4928651"/>
                    <a:pt x="1050885" y="4218073"/>
                  </a:cubicBezTo>
                  <a:cubicBezTo>
                    <a:pt x="1104181" y="4010824"/>
                    <a:pt x="991670" y="3856865"/>
                    <a:pt x="784421" y="3691064"/>
                  </a:cubicBezTo>
                  <a:cubicBezTo>
                    <a:pt x="91604" y="3122602"/>
                    <a:pt x="-151173" y="2382413"/>
                    <a:pt x="91604" y="1517877"/>
                  </a:cubicBezTo>
                  <a:cubicBezTo>
                    <a:pt x="328464" y="682951"/>
                    <a:pt x="908769" y="185546"/>
                    <a:pt x="1755544" y="31588"/>
                  </a:cubicBezTo>
                  <a:cubicBezTo>
                    <a:pt x="1871013" y="10122"/>
                    <a:pt x="1987037" y="-149"/>
                    <a:pt x="2102367" y="2"/>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819F1996-DB6D-40E6-9C4F-24168F0EBE06}"/>
                </a:ext>
              </a:extLst>
            </p:cNvPr>
            <p:cNvSpPr/>
            <p:nvPr/>
          </p:nvSpPr>
          <p:spPr>
            <a:xfrm>
              <a:off x="5882220" y="3348558"/>
              <a:ext cx="1128277" cy="1130945"/>
            </a:xfrm>
            <a:custGeom>
              <a:avLst/>
              <a:gdLst>
                <a:gd name="connsiteX0" fmla="*/ 354222 w 684230"/>
                <a:gd name="connsiteY0" fmla="*/ 512733 h 685848"/>
                <a:gd name="connsiteX1" fmla="*/ 372014 w 684230"/>
                <a:gd name="connsiteY1" fmla="*/ 535377 h 685848"/>
                <a:gd name="connsiteX2" fmla="*/ 372014 w 684230"/>
                <a:gd name="connsiteY2" fmla="*/ 600885 h 685848"/>
                <a:gd name="connsiteX3" fmla="*/ 372014 w 684230"/>
                <a:gd name="connsiteY3" fmla="*/ 663966 h 685848"/>
                <a:gd name="connsiteX4" fmla="*/ 353413 w 684230"/>
                <a:gd name="connsiteY4" fmla="*/ 685801 h 685848"/>
                <a:gd name="connsiteX5" fmla="*/ 335621 w 684230"/>
                <a:gd name="connsiteY5" fmla="*/ 663157 h 685848"/>
                <a:gd name="connsiteX6" fmla="*/ 335621 w 684230"/>
                <a:gd name="connsiteY6" fmla="*/ 534568 h 685848"/>
                <a:gd name="connsiteX7" fmla="*/ 354222 w 684230"/>
                <a:gd name="connsiteY7" fmla="*/ 512733 h 685848"/>
                <a:gd name="connsiteX8" fmla="*/ 215829 w 684230"/>
                <a:gd name="connsiteY8" fmla="*/ 469870 h 685848"/>
                <a:gd name="connsiteX9" fmla="*/ 221592 w 684230"/>
                <a:gd name="connsiteY9" fmla="*/ 483618 h 685848"/>
                <a:gd name="connsiteX10" fmla="*/ 148805 w 684230"/>
                <a:gd name="connsiteY10" fmla="*/ 544273 h 685848"/>
                <a:gd name="connsiteX11" fmla="*/ 140718 w 684230"/>
                <a:gd name="connsiteY11" fmla="*/ 522437 h 685848"/>
                <a:gd name="connsiteX12" fmla="*/ 202182 w 684230"/>
                <a:gd name="connsiteY12" fmla="*/ 470678 h 685848"/>
                <a:gd name="connsiteX13" fmla="*/ 215829 w 684230"/>
                <a:gd name="connsiteY13" fmla="*/ 469870 h 685848"/>
                <a:gd name="connsiteX14" fmla="*/ 480383 w 684230"/>
                <a:gd name="connsiteY14" fmla="*/ 465826 h 685848"/>
                <a:gd name="connsiteX15" fmla="*/ 493323 w 684230"/>
                <a:gd name="connsiteY15" fmla="*/ 474722 h 685848"/>
                <a:gd name="connsiteX16" fmla="*/ 536994 w 684230"/>
                <a:gd name="connsiteY16" fmla="*/ 524055 h 685848"/>
                <a:gd name="connsiteX17" fmla="*/ 536994 w 684230"/>
                <a:gd name="connsiteY17" fmla="*/ 547508 h 685848"/>
                <a:gd name="connsiteX18" fmla="*/ 515967 w 684230"/>
                <a:gd name="connsiteY18" fmla="*/ 543465 h 685848"/>
                <a:gd name="connsiteX19" fmla="*/ 472296 w 684230"/>
                <a:gd name="connsiteY19" fmla="*/ 494131 h 685848"/>
                <a:gd name="connsiteX20" fmla="*/ 469061 w 684230"/>
                <a:gd name="connsiteY20" fmla="*/ 474722 h 685848"/>
                <a:gd name="connsiteX21" fmla="*/ 480383 w 684230"/>
                <a:gd name="connsiteY21" fmla="*/ 465826 h 685848"/>
                <a:gd name="connsiteX22" fmla="*/ 17792 w 684230"/>
                <a:gd name="connsiteY22" fmla="*/ 339665 h 685848"/>
                <a:gd name="connsiteX23" fmla="*/ 157703 w 684230"/>
                <a:gd name="connsiteY23" fmla="*/ 339665 h 685848"/>
                <a:gd name="connsiteX24" fmla="*/ 177112 w 684230"/>
                <a:gd name="connsiteY24" fmla="*/ 353413 h 685848"/>
                <a:gd name="connsiteX25" fmla="*/ 159320 w 684230"/>
                <a:gd name="connsiteY25" fmla="*/ 367971 h 685848"/>
                <a:gd name="connsiteX26" fmla="*/ 87343 w 684230"/>
                <a:gd name="connsiteY26" fmla="*/ 367971 h 685848"/>
                <a:gd name="connsiteX27" fmla="*/ 18601 w 684230"/>
                <a:gd name="connsiteY27" fmla="*/ 367971 h 685848"/>
                <a:gd name="connsiteX28" fmla="*/ 0 w 684230"/>
                <a:gd name="connsiteY28" fmla="*/ 354222 h 685848"/>
                <a:gd name="connsiteX29" fmla="*/ 17792 w 684230"/>
                <a:gd name="connsiteY29" fmla="*/ 339665 h 685848"/>
                <a:gd name="connsiteX30" fmla="*/ 530524 w 684230"/>
                <a:gd name="connsiteY30" fmla="*/ 315404 h 685848"/>
                <a:gd name="connsiteX31" fmla="*/ 664774 w 684230"/>
                <a:gd name="connsiteY31" fmla="*/ 315404 h 685848"/>
                <a:gd name="connsiteX32" fmla="*/ 684183 w 684230"/>
                <a:gd name="connsiteY32" fmla="*/ 333196 h 685848"/>
                <a:gd name="connsiteX33" fmla="*/ 663965 w 684230"/>
                <a:gd name="connsiteY33" fmla="*/ 345327 h 685848"/>
                <a:gd name="connsiteX34" fmla="*/ 598458 w 684230"/>
                <a:gd name="connsiteY34" fmla="*/ 346136 h 685848"/>
                <a:gd name="connsiteX35" fmla="*/ 529715 w 684230"/>
                <a:gd name="connsiteY35" fmla="*/ 346136 h 685848"/>
                <a:gd name="connsiteX36" fmla="*/ 510306 w 684230"/>
                <a:gd name="connsiteY36" fmla="*/ 332388 h 685848"/>
                <a:gd name="connsiteX37" fmla="*/ 530524 w 684230"/>
                <a:gd name="connsiteY37" fmla="*/ 315404 h 685848"/>
                <a:gd name="connsiteX38" fmla="*/ 541847 w 684230"/>
                <a:gd name="connsiteY38" fmla="*/ 142740 h 685848"/>
                <a:gd name="connsiteX39" fmla="*/ 550743 w 684230"/>
                <a:gd name="connsiteY39" fmla="*/ 156893 h 685848"/>
                <a:gd name="connsiteX40" fmla="*/ 542656 w 684230"/>
                <a:gd name="connsiteY40" fmla="*/ 169024 h 685848"/>
                <a:gd name="connsiteX41" fmla="*/ 490896 w 684230"/>
                <a:gd name="connsiteY41" fmla="*/ 213504 h 685848"/>
                <a:gd name="connsiteX42" fmla="*/ 469870 w 684230"/>
                <a:gd name="connsiteY42" fmla="*/ 213504 h 685848"/>
                <a:gd name="connsiteX43" fmla="*/ 471487 w 684230"/>
                <a:gd name="connsiteY43" fmla="*/ 191668 h 685848"/>
                <a:gd name="connsiteX44" fmla="*/ 525672 w 684230"/>
                <a:gd name="connsiteY44" fmla="*/ 145571 h 685848"/>
                <a:gd name="connsiteX45" fmla="*/ 541847 w 684230"/>
                <a:gd name="connsiteY45" fmla="*/ 142740 h 685848"/>
                <a:gd name="connsiteX46" fmla="*/ 156084 w 684230"/>
                <a:gd name="connsiteY46" fmla="*/ 135057 h 685848"/>
                <a:gd name="connsiteX47" fmla="*/ 215930 w 684230"/>
                <a:gd name="connsiteY47" fmla="*/ 202991 h 685848"/>
                <a:gd name="connsiteX48" fmla="*/ 208651 w 684230"/>
                <a:gd name="connsiteY48" fmla="*/ 215122 h 685848"/>
                <a:gd name="connsiteX49" fmla="*/ 190051 w 684230"/>
                <a:gd name="connsiteY49" fmla="*/ 211887 h 685848"/>
                <a:gd name="connsiteX50" fmla="*/ 143145 w 684230"/>
                <a:gd name="connsiteY50" fmla="*/ 157701 h 685848"/>
                <a:gd name="connsiteX51" fmla="*/ 140719 w 684230"/>
                <a:gd name="connsiteY51" fmla="*/ 141527 h 685848"/>
                <a:gd name="connsiteX52" fmla="*/ 156084 w 684230"/>
                <a:gd name="connsiteY52" fmla="*/ 135057 h 685848"/>
                <a:gd name="connsiteX53" fmla="*/ 329961 w 684230"/>
                <a:gd name="connsiteY53" fmla="*/ 0 h 685848"/>
                <a:gd name="connsiteX54" fmla="*/ 343709 w 684230"/>
                <a:gd name="connsiteY54" fmla="*/ 19409 h 685848"/>
                <a:gd name="connsiteX55" fmla="*/ 344518 w 684230"/>
                <a:gd name="connsiteY55" fmla="*/ 88151 h 685848"/>
                <a:gd name="connsiteX56" fmla="*/ 344518 w 684230"/>
                <a:gd name="connsiteY56" fmla="*/ 154468 h 685848"/>
                <a:gd name="connsiteX57" fmla="*/ 331578 w 684230"/>
                <a:gd name="connsiteY57" fmla="*/ 173877 h 685848"/>
                <a:gd name="connsiteX58" fmla="*/ 315403 w 684230"/>
                <a:gd name="connsiteY58" fmla="*/ 156894 h 685848"/>
                <a:gd name="connsiteX59" fmla="*/ 314594 w 684230"/>
                <a:gd name="connsiteY59" fmla="*/ 18601 h 685848"/>
                <a:gd name="connsiteX60" fmla="*/ 329961 w 684230"/>
                <a:gd name="connsiteY60" fmla="*/ 0 h 685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84230" h="685848">
                  <a:moveTo>
                    <a:pt x="354222" y="512733"/>
                  </a:moveTo>
                  <a:cubicBezTo>
                    <a:pt x="368779" y="512733"/>
                    <a:pt x="372014" y="523246"/>
                    <a:pt x="372014" y="535377"/>
                  </a:cubicBezTo>
                  <a:cubicBezTo>
                    <a:pt x="372014" y="556404"/>
                    <a:pt x="372014" y="578241"/>
                    <a:pt x="372014" y="600885"/>
                  </a:cubicBezTo>
                  <a:cubicBezTo>
                    <a:pt x="372014" y="621912"/>
                    <a:pt x="372014" y="642939"/>
                    <a:pt x="372014" y="663966"/>
                  </a:cubicBezTo>
                  <a:cubicBezTo>
                    <a:pt x="372014" y="676905"/>
                    <a:pt x="366353" y="686610"/>
                    <a:pt x="353413" y="685801"/>
                  </a:cubicBezTo>
                  <a:cubicBezTo>
                    <a:pt x="340474" y="685801"/>
                    <a:pt x="335621" y="676097"/>
                    <a:pt x="335621" y="663157"/>
                  </a:cubicBezTo>
                  <a:cubicBezTo>
                    <a:pt x="335621" y="620295"/>
                    <a:pt x="335621" y="577432"/>
                    <a:pt x="335621" y="534568"/>
                  </a:cubicBezTo>
                  <a:cubicBezTo>
                    <a:pt x="335621" y="521629"/>
                    <a:pt x="339665" y="512733"/>
                    <a:pt x="354222" y="512733"/>
                  </a:cubicBezTo>
                  <a:close/>
                  <a:moveTo>
                    <a:pt x="215829" y="469870"/>
                  </a:moveTo>
                  <a:cubicBezTo>
                    <a:pt x="219166" y="472700"/>
                    <a:pt x="221188" y="477957"/>
                    <a:pt x="221592" y="483618"/>
                  </a:cubicBezTo>
                  <a:cubicBezTo>
                    <a:pt x="222400" y="492514"/>
                    <a:pt x="160936" y="545081"/>
                    <a:pt x="148805" y="544273"/>
                  </a:cubicBezTo>
                  <a:cubicBezTo>
                    <a:pt x="137483" y="541038"/>
                    <a:pt x="132631" y="530524"/>
                    <a:pt x="140718" y="522437"/>
                  </a:cubicBezTo>
                  <a:cubicBezTo>
                    <a:pt x="159319" y="503836"/>
                    <a:pt x="180346" y="486044"/>
                    <a:pt x="202182" y="470678"/>
                  </a:cubicBezTo>
                  <a:cubicBezTo>
                    <a:pt x="207843" y="466635"/>
                    <a:pt x="212493" y="467039"/>
                    <a:pt x="215829" y="469870"/>
                  </a:cubicBezTo>
                  <a:close/>
                  <a:moveTo>
                    <a:pt x="480383" y="465826"/>
                  </a:moveTo>
                  <a:cubicBezTo>
                    <a:pt x="485235" y="469061"/>
                    <a:pt x="490088" y="471487"/>
                    <a:pt x="493323" y="474722"/>
                  </a:cubicBezTo>
                  <a:cubicBezTo>
                    <a:pt x="507880" y="490897"/>
                    <a:pt x="522437" y="507881"/>
                    <a:pt x="536994" y="524055"/>
                  </a:cubicBezTo>
                  <a:cubicBezTo>
                    <a:pt x="543464" y="531334"/>
                    <a:pt x="545890" y="541039"/>
                    <a:pt x="536994" y="547508"/>
                  </a:cubicBezTo>
                  <a:cubicBezTo>
                    <a:pt x="530524" y="552361"/>
                    <a:pt x="521628" y="550743"/>
                    <a:pt x="515967" y="543465"/>
                  </a:cubicBezTo>
                  <a:cubicBezTo>
                    <a:pt x="501410" y="527290"/>
                    <a:pt x="486853" y="510307"/>
                    <a:pt x="472296" y="494131"/>
                  </a:cubicBezTo>
                  <a:cubicBezTo>
                    <a:pt x="467443" y="488470"/>
                    <a:pt x="465826" y="481192"/>
                    <a:pt x="469061" y="474722"/>
                  </a:cubicBezTo>
                  <a:cubicBezTo>
                    <a:pt x="470678" y="471487"/>
                    <a:pt x="475531" y="469061"/>
                    <a:pt x="480383" y="465826"/>
                  </a:cubicBezTo>
                  <a:close/>
                  <a:moveTo>
                    <a:pt x="17792" y="339665"/>
                  </a:moveTo>
                  <a:cubicBezTo>
                    <a:pt x="64698" y="339665"/>
                    <a:pt x="110797" y="339665"/>
                    <a:pt x="157703" y="339665"/>
                  </a:cubicBezTo>
                  <a:cubicBezTo>
                    <a:pt x="167407" y="339665"/>
                    <a:pt x="176303" y="342900"/>
                    <a:pt x="177112" y="353413"/>
                  </a:cubicBezTo>
                  <a:cubicBezTo>
                    <a:pt x="177921" y="365545"/>
                    <a:pt x="168216" y="367971"/>
                    <a:pt x="159320" y="367971"/>
                  </a:cubicBezTo>
                  <a:cubicBezTo>
                    <a:pt x="135058" y="367971"/>
                    <a:pt x="110797" y="367163"/>
                    <a:pt x="87343" y="367971"/>
                  </a:cubicBezTo>
                  <a:cubicBezTo>
                    <a:pt x="64698" y="367971"/>
                    <a:pt x="42054" y="367971"/>
                    <a:pt x="18601" y="367971"/>
                  </a:cubicBezTo>
                  <a:cubicBezTo>
                    <a:pt x="9705" y="367971"/>
                    <a:pt x="0" y="367163"/>
                    <a:pt x="0" y="354222"/>
                  </a:cubicBezTo>
                  <a:cubicBezTo>
                    <a:pt x="0" y="342091"/>
                    <a:pt x="8087" y="339665"/>
                    <a:pt x="17792" y="339665"/>
                  </a:cubicBezTo>
                  <a:close/>
                  <a:moveTo>
                    <a:pt x="530524" y="315404"/>
                  </a:moveTo>
                  <a:cubicBezTo>
                    <a:pt x="575004" y="314595"/>
                    <a:pt x="620294" y="314595"/>
                    <a:pt x="664774" y="315404"/>
                  </a:cubicBezTo>
                  <a:cubicBezTo>
                    <a:pt x="675287" y="315404"/>
                    <a:pt x="684992" y="321065"/>
                    <a:pt x="684183" y="333196"/>
                  </a:cubicBezTo>
                  <a:cubicBezTo>
                    <a:pt x="683374" y="344519"/>
                    <a:pt x="673669" y="345327"/>
                    <a:pt x="663965" y="345327"/>
                  </a:cubicBezTo>
                  <a:cubicBezTo>
                    <a:pt x="642129" y="346136"/>
                    <a:pt x="620294" y="346136"/>
                    <a:pt x="598458" y="346136"/>
                  </a:cubicBezTo>
                  <a:cubicBezTo>
                    <a:pt x="575813" y="346136"/>
                    <a:pt x="552359" y="346136"/>
                    <a:pt x="529715" y="346136"/>
                  </a:cubicBezTo>
                  <a:cubicBezTo>
                    <a:pt x="520010" y="346136"/>
                    <a:pt x="511115" y="345327"/>
                    <a:pt x="510306" y="332388"/>
                  </a:cubicBezTo>
                  <a:cubicBezTo>
                    <a:pt x="509497" y="318638"/>
                    <a:pt x="520819" y="316212"/>
                    <a:pt x="530524" y="315404"/>
                  </a:cubicBezTo>
                  <a:close/>
                  <a:moveTo>
                    <a:pt x="541847" y="142740"/>
                  </a:moveTo>
                  <a:cubicBezTo>
                    <a:pt x="545891" y="145166"/>
                    <a:pt x="548722" y="150423"/>
                    <a:pt x="550743" y="156893"/>
                  </a:cubicBezTo>
                  <a:cubicBezTo>
                    <a:pt x="548317" y="160937"/>
                    <a:pt x="546700" y="165789"/>
                    <a:pt x="542656" y="169024"/>
                  </a:cubicBezTo>
                  <a:cubicBezTo>
                    <a:pt x="525672" y="184390"/>
                    <a:pt x="507880" y="198947"/>
                    <a:pt x="490896" y="213504"/>
                  </a:cubicBezTo>
                  <a:cubicBezTo>
                    <a:pt x="484427" y="219165"/>
                    <a:pt x="476339" y="221591"/>
                    <a:pt x="469870" y="213504"/>
                  </a:cubicBezTo>
                  <a:cubicBezTo>
                    <a:pt x="464208" y="206225"/>
                    <a:pt x="465826" y="197329"/>
                    <a:pt x="471487" y="191668"/>
                  </a:cubicBezTo>
                  <a:cubicBezTo>
                    <a:pt x="489279" y="175494"/>
                    <a:pt x="507072" y="160128"/>
                    <a:pt x="525672" y="145571"/>
                  </a:cubicBezTo>
                  <a:cubicBezTo>
                    <a:pt x="532546" y="140718"/>
                    <a:pt x="537803" y="140314"/>
                    <a:pt x="541847" y="142740"/>
                  </a:cubicBezTo>
                  <a:close/>
                  <a:moveTo>
                    <a:pt x="156084" y="135057"/>
                  </a:moveTo>
                  <a:cubicBezTo>
                    <a:pt x="165789" y="136674"/>
                    <a:pt x="215930" y="194904"/>
                    <a:pt x="215930" y="202991"/>
                  </a:cubicBezTo>
                  <a:cubicBezTo>
                    <a:pt x="215930" y="208652"/>
                    <a:pt x="212695" y="211887"/>
                    <a:pt x="208651" y="215122"/>
                  </a:cubicBezTo>
                  <a:cubicBezTo>
                    <a:pt x="201373" y="220783"/>
                    <a:pt x="194903" y="216739"/>
                    <a:pt x="190051" y="211887"/>
                  </a:cubicBezTo>
                  <a:cubicBezTo>
                    <a:pt x="173876" y="194095"/>
                    <a:pt x="158511" y="176302"/>
                    <a:pt x="143145" y="157701"/>
                  </a:cubicBezTo>
                  <a:cubicBezTo>
                    <a:pt x="139910" y="153658"/>
                    <a:pt x="135866" y="147997"/>
                    <a:pt x="140719" y="141527"/>
                  </a:cubicBezTo>
                  <a:cubicBezTo>
                    <a:pt x="144762" y="135866"/>
                    <a:pt x="149614" y="133440"/>
                    <a:pt x="156084" y="135057"/>
                  </a:cubicBezTo>
                  <a:close/>
                  <a:moveTo>
                    <a:pt x="329961" y="0"/>
                  </a:moveTo>
                  <a:cubicBezTo>
                    <a:pt x="342091" y="0"/>
                    <a:pt x="343709" y="9705"/>
                    <a:pt x="343709" y="19409"/>
                  </a:cubicBezTo>
                  <a:cubicBezTo>
                    <a:pt x="344518" y="42054"/>
                    <a:pt x="344518" y="65507"/>
                    <a:pt x="344518" y="88151"/>
                  </a:cubicBezTo>
                  <a:cubicBezTo>
                    <a:pt x="344518" y="109988"/>
                    <a:pt x="344518" y="131823"/>
                    <a:pt x="344518" y="154468"/>
                  </a:cubicBezTo>
                  <a:cubicBezTo>
                    <a:pt x="344518" y="163364"/>
                    <a:pt x="344518" y="173068"/>
                    <a:pt x="331578" y="173877"/>
                  </a:cubicBezTo>
                  <a:cubicBezTo>
                    <a:pt x="319446" y="174686"/>
                    <a:pt x="316212" y="166598"/>
                    <a:pt x="315403" y="156894"/>
                  </a:cubicBezTo>
                  <a:cubicBezTo>
                    <a:pt x="314594" y="110796"/>
                    <a:pt x="314594" y="64698"/>
                    <a:pt x="314594" y="18601"/>
                  </a:cubicBezTo>
                  <a:cubicBezTo>
                    <a:pt x="314594" y="8896"/>
                    <a:pt x="319446" y="0"/>
                    <a:pt x="329961" y="0"/>
                  </a:cubicBezTo>
                  <a:close/>
                </a:path>
              </a:pathLst>
            </a:custGeom>
            <a:grpFill/>
            <a:ln w="8081" cap="flat">
              <a:noFill/>
              <a:prstDash val="solid"/>
              <a:miter/>
            </a:ln>
          </p:spPr>
          <p:txBody>
            <a:bodyPr rtlCol="0" anchor="ctr"/>
            <a:lstStyle/>
            <a:p>
              <a:endParaRPr lang="en-US"/>
            </a:p>
          </p:txBody>
        </p:sp>
      </p:grpSp>
    </p:spTree>
    <p:extLst>
      <p:ext uri="{BB962C8B-B14F-4D97-AF65-F5344CB8AC3E}">
        <p14:creationId xmlns:p14="http://schemas.microsoft.com/office/powerpoint/2010/main" val="557263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prstGeom prst="rect">
            <a:avLst/>
          </a:prstGeom>
        </p:spPr>
        <p:txBody>
          <a:bodyPr/>
          <a:lstStyle/>
          <a:p>
            <a:r>
              <a:rPr lang="en-US" dirty="0"/>
              <a:t>Infographic Style</a:t>
            </a:r>
          </a:p>
        </p:txBody>
      </p:sp>
      <p:sp>
        <p:nvSpPr>
          <p:cNvPr id="3" name="Right Arrow 2">
            <a:extLst>
              <a:ext uri="{FF2B5EF4-FFF2-40B4-BE49-F238E27FC236}">
                <a16:creationId xmlns:a16="http://schemas.microsoft.com/office/drawing/2014/main" id="{A03103D0-6916-458C-A9CD-3003D893DB02}"/>
              </a:ext>
            </a:extLst>
          </p:cNvPr>
          <p:cNvSpPr/>
          <p:nvPr/>
        </p:nvSpPr>
        <p:spPr>
          <a:xfrm>
            <a:off x="1063458" y="2993991"/>
            <a:ext cx="2017945" cy="1331230"/>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 name="Right Arrow 3">
            <a:extLst>
              <a:ext uri="{FF2B5EF4-FFF2-40B4-BE49-F238E27FC236}">
                <a16:creationId xmlns:a16="http://schemas.microsoft.com/office/drawing/2014/main" id="{C91C4F94-7C4D-4E63-B81B-1FC752D66752}"/>
              </a:ext>
            </a:extLst>
          </p:cNvPr>
          <p:cNvSpPr/>
          <p:nvPr/>
        </p:nvSpPr>
        <p:spPr>
          <a:xfrm>
            <a:off x="7003689" y="2993991"/>
            <a:ext cx="2017945" cy="1331230"/>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 name="Right Arrow 4">
            <a:extLst>
              <a:ext uri="{FF2B5EF4-FFF2-40B4-BE49-F238E27FC236}">
                <a16:creationId xmlns:a16="http://schemas.microsoft.com/office/drawing/2014/main" id="{53A37C92-929B-4366-BFF0-C30E6C30E6C9}"/>
              </a:ext>
            </a:extLst>
          </p:cNvPr>
          <p:cNvSpPr/>
          <p:nvPr/>
        </p:nvSpPr>
        <p:spPr>
          <a:xfrm>
            <a:off x="9183455" y="2993991"/>
            <a:ext cx="2017945" cy="1331230"/>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 name="TextBox 5">
            <a:extLst>
              <a:ext uri="{FF2B5EF4-FFF2-40B4-BE49-F238E27FC236}">
                <a16:creationId xmlns:a16="http://schemas.microsoft.com/office/drawing/2014/main" id="{8783A707-378D-46D8-B72B-0BAE640187C4}"/>
              </a:ext>
            </a:extLst>
          </p:cNvPr>
          <p:cNvSpPr txBox="1"/>
          <p:nvPr/>
        </p:nvSpPr>
        <p:spPr>
          <a:xfrm>
            <a:off x="1287708" y="3428775"/>
            <a:ext cx="1076057" cy="461665"/>
          </a:xfrm>
          <a:prstGeom prst="rect">
            <a:avLst/>
          </a:prstGeom>
          <a:noFill/>
        </p:spPr>
        <p:txBody>
          <a:bodyPr wrap="square" rtlCol="0">
            <a:spAutoFit/>
          </a:bodyPr>
          <a:lstStyle/>
          <a:p>
            <a:pPr algn="ctr"/>
            <a:r>
              <a:rPr lang="en-US" altLang="ko-KR" sz="1200" dirty="0">
                <a:solidFill>
                  <a:schemeClr val="bg1"/>
                </a:solidFill>
                <a:cs typeface="Arial" pitchFamily="34" charset="0"/>
              </a:rPr>
              <a:t>PowerPoint  </a:t>
            </a:r>
          </a:p>
          <a:p>
            <a:pPr algn="ctr"/>
            <a:r>
              <a:rPr lang="en-US" altLang="ko-KR" sz="1200" dirty="0">
                <a:solidFill>
                  <a:schemeClr val="bg1"/>
                </a:solidFill>
                <a:cs typeface="Arial" pitchFamily="34" charset="0"/>
              </a:rPr>
              <a:t>Presentation </a:t>
            </a:r>
            <a:endParaRPr lang="ko-KR" altLang="en-US" sz="1200" dirty="0">
              <a:solidFill>
                <a:schemeClr val="bg1"/>
              </a:solidFill>
              <a:cs typeface="Arial" pitchFamily="34" charset="0"/>
            </a:endParaRPr>
          </a:p>
        </p:txBody>
      </p:sp>
      <p:sp>
        <p:nvSpPr>
          <p:cNvPr id="7" name="TextBox 6">
            <a:extLst>
              <a:ext uri="{FF2B5EF4-FFF2-40B4-BE49-F238E27FC236}">
                <a16:creationId xmlns:a16="http://schemas.microsoft.com/office/drawing/2014/main" id="{818349CF-0A94-45A8-A600-C896861BC935}"/>
              </a:ext>
            </a:extLst>
          </p:cNvPr>
          <p:cNvSpPr txBox="1"/>
          <p:nvPr/>
        </p:nvSpPr>
        <p:spPr>
          <a:xfrm>
            <a:off x="7231100" y="3428775"/>
            <a:ext cx="1102581" cy="461665"/>
          </a:xfrm>
          <a:prstGeom prst="rect">
            <a:avLst/>
          </a:prstGeom>
          <a:noFill/>
        </p:spPr>
        <p:txBody>
          <a:bodyPr wrap="square" rtlCol="0">
            <a:spAutoFit/>
          </a:bodyPr>
          <a:lstStyle/>
          <a:p>
            <a:pPr algn="ctr"/>
            <a:r>
              <a:rPr lang="en-US" altLang="ko-KR" sz="1200" dirty="0">
                <a:solidFill>
                  <a:schemeClr val="bg1"/>
                </a:solidFill>
                <a:cs typeface="Arial" pitchFamily="34" charset="0"/>
              </a:rPr>
              <a:t>PowerPoint  </a:t>
            </a:r>
          </a:p>
          <a:p>
            <a:pPr algn="ctr"/>
            <a:r>
              <a:rPr lang="en-US" altLang="ko-KR" sz="1200" dirty="0">
                <a:solidFill>
                  <a:schemeClr val="bg1"/>
                </a:solidFill>
                <a:cs typeface="Arial" pitchFamily="34" charset="0"/>
              </a:rPr>
              <a:t>Presentation </a:t>
            </a:r>
            <a:endParaRPr lang="ko-KR" altLang="en-US" sz="1200" dirty="0">
              <a:solidFill>
                <a:schemeClr val="bg1"/>
              </a:solidFill>
              <a:cs typeface="Arial" pitchFamily="34" charset="0"/>
            </a:endParaRPr>
          </a:p>
        </p:txBody>
      </p:sp>
      <p:sp>
        <p:nvSpPr>
          <p:cNvPr id="8" name="TextBox 7">
            <a:extLst>
              <a:ext uri="{FF2B5EF4-FFF2-40B4-BE49-F238E27FC236}">
                <a16:creationId xmlns:a16="http://schemas.microsoft.com/office/drawing/2014/main" id="{5619E0DC-C6A4-4546-9805-7035C80907DB}"/>
              </a:ext>
            </a:extLst>
          </p:cNvPr>
          <p:cNvSpPr txBox="1"/>
          <p:nvPr/>
        </p:nvSpPr>
        <p:spPr>
          <a:xfrm>
            <a:off x="9410714" y="3428775"/>
            <a:ext cx="1123146" cy="461665"/>
          </a:xfrm>
          <a:prstGeom prst="rect">
            <a:avLst/>
          </a:prstGeom>
          <a:noFill/>
        </p:spPr>
        <p:txBody>
          <a:bodyPr wrap="square" rtlCol="0">
            <a:spAutoFit/>
          </a:bodyPr>
          <a:lstStyle/>
          <a:p>
            <a:pPr algn="ctr"/>
            <a:r>
              <a:rPr lang="en-US" altLang="ko-KR" sz="1200" dirty="0">
                <a:solidFill>
                  <a:schemeClr val="bg1"/>
                </a:solidFill>
                <a:cs typeface="Arial" pitchFamily="34" charset="0"/>
              </a:rPr>
              <a:t>PowerPoint  </a:t>
            </a:r>
          </a:p>
          <a:p>
            <a:pPr algn="ctr"/>
            <a:r>
              <a:rPr lang="en-US" altLang="ko-KR" sz="1200" dirty="0">
                <a:solidFill>
                  <a:schemeClr val="bg1"/>
                </a:solidFill>
                <a:cs typeface="Arial" pitchFamily="34" charset="0"/>
              </a:rPr>
              <a:t>Presentation </a:t>
            </a:r>
            <a:endParaRPr lang="ko-KR" altLang="en-US" sz="1200" dirty="0">
              <a:solidFill>
                <a:schemeClr val="bg1"/>
              </a:solidFill>
              <a:cs typeface="Arial" pitchFamily="34" charset="0"/>
            </a:endParaRPr>
          </a:p>
        </p:txBody>
      </p:sp>
      <p:grpSp>
        <p:nvGrpSpPr>
          <p:cNvPr id="9" name="Group 8">
            <a:extLst>
              <a:ext uri="{FF2B5EF4-FFF2-40B4-BE49-F238E27FC236}">
                <a16:creationId xmlns:a16="http://schemas.microsoft.com/office/drawing/2014/main" id="{CB80333A-AB59-449D-B0B3-2B9E52B346AB}"/>
              </a:ext>
            </a:extLst>
          </p:cNvPr>
          <p:cNvGrpSpPr/>
          <p:nvPr/>
        </p:nvGrpSpPr>
        <p:grpSpPr>
          <a:xfrm>
            <a:off x="3258028" y="1873287"/>
            <a:ext cx="3562716" cy="3572641"/>
            <a:chOff x="2175982" y="2022748"/>
            <a:chExt cx="3462252" cy="3471894"/>
          </a:xfrm>
        </p:grpSpPr>
        <p:sp>
          <p:nvSpPr>
            <p:cNvPr id="10" name="Block Arc 9">
              <a:extLst>
                <a:ext uri="{FF2B5EF4-FFF2-40B4-BE49-F238E27FC236}">
                  <a16:creationId xmlns:a16="http://schemas.microsoft.com/office/drawing/2014/main" id="{D1DC844C-71D9-455C-A1D1-1537A685CA6E}"/>
                </a:ext>
              </a:extLst>
            </p:cNvPr>
            <p:cNvSpPr/>
            <p:nvPr/>
          </p:nvSpPr>
          <p:spPr>
            <a:xfrm>
              <a:off x="2460500" y="2326681"/>
              <a:ext cx="2906073" cy="2906073"/>
            </a:xfrm>
            <a:prstGeom prst="blockArc">
              <a:avLst>
                <a:gd name="adj1" fmla="val 12835057"/>
                <a:gd name="adj2" fmla="val 9708188"/>
                <a:gd name="adj3" fmla="val 696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11" name="Oval 10">
              <a:extLst>
                <a:ext uri="{FF2B5EF4-FFF2-40B4-BE49-F238E27FC236}">
                  <a16:creationId xmlns:a16="http://schemas.microsoft.com/office/drawing/2014/main" id="{692D5B4B-3922-4BBC-A27E-7BB069CB4622}"/>
                </a:ext>
              </a:extLst>
            </p:cNvPr>
            <p:cNvSpPr/>
            <p:nvPr/>
          </p:nvSpPr>
          <p:spPr>
            <a:xfrm>
              <a:off x="2175982" y="3352711"/>
              <a:ext cx="854012" cy="854012"/>
            </a:xfrm>
            <a:prstGeom prst="ellipse">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2" name="Oval 11">
              <a:extLst>
                <a:ext uri="{FF2B5EF4-FFF2-40B4-BE49-F238E27FC236}">
                  <a16:creationId xmlns:a16="http://schemas.microsoft.com/office/drawing/2014/main" id="{74C352D9-BEB9-4687-B242-7E1884350B3E}"/>
                </a:ext>
              </a:extLst>
            </p:cNvPr>
            <p:cNvSpPr/>
            <p:nvPr/>
          </p:nvSpPr>
          <p:spPr>
            <a:xfrm>
              <a:off x="3486530" y="4640630"/>
              <a:ext cx="854012" cy="854012"/>
            </a:xfrm>
            <a:prstGeom prst="ellipse">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50000"/>
                    <a:lumOff val="50000"/>
                  </a:schemeClr>
                </a:solidFill>
              </a:endParaRPr>
            </a:p>
          </p:txBody>
        </p:sp>
        <p:sp>
          <p:nvSpPr>
            <p:cNvPr id="13" name="Oval 12">
              <a:extLst>
                <a:ext uri="{FF2B5EF4-FFF2-40B4-BE49-F238E27FC236}">
                  <a16:creationId xmlns:a16="http://schemas.microsoft.com/office/drawing/2014/main" id="{79CF41BC-8027-4255-9B8F-8C597861DF53}"/>
                </a:ext>
              </a:extLst>
            </p:cNvPr>
            <p:cNvSpPr/>
            <p:nvPr/>
          </p:nvSpPr>
          <p:spPr>
            <a:xfrm>
              <a:off x="4784222" y="3352711"/>
              <a:ext cx="854012" cy="854012"/>
            </a:xfrm>
            <a:prstGeom prst="ellipse">
              <a:avLst/>
            </a:prstGeom>
            <a:solidFill>
              <a:schemeClr val="bg1"/>
            </a:solid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 name="Oval 13">
              <a:extLst>
                <a:ext uri="{FF2B5EF4-FFF2-40B4-BE49-F238E27FC236}">
                  <a16:creationId xmlns:a16="http://schemas.microsoft.com/office/drawing/2014/main" id="{5666DE4E-0BC0-4CD2-A608-E9428B70C1F5}"/>
                </a:ext>
              </a:extLst>
            </p:cNvPr>
            <p:cNvSpPr/>
            <p:nvPr/>
          </p:nvSpPr>
          <p:spPr>
            <a:xfrm>
              <a:off x="3486530" y="2022748"/>
              <a:ext cx="854012" cy="854012"/>
            </a:xfrm>
            <a:prstGeom prst="ellipse">
              <a:avLst/>
            </a:prstGeom>
            <a:solidFill>
              <a:schemeClr val="bg1"/>
            </a:solid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5" name="Oval 14">
              <a:extLst>
                <a:ext uri="{FF2B5EF4-FFF2-40B4-BE49-F238E27FC236}">
                  <a16:creationId xmlns:a16="http://schemas.microsoft.com/office/drawing/2014/main" id="{B7F26D6A-8E0C-49BC-8885-15DBF6B97C63}"/>
                </a:ext>
              </a:extLst>
            </p:cNvPr>
            <p:cNvSpPr/>
            <p:nvPr/>
          </p:nvSpPr>
          <p:spPr>
            <a:xfrm>
              <a:off x="3337956" y="3188977"/>
              <a:ext cx="1138304" cy="1138304"/>
            </a:xfrm>
            <a:prstGeom prst="ellipse">
              <a:avLst/>
            </a:prstGeom>
            <a:solidFill>
              <a:schemeClr val="bg1"/>
            </a:solid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6" name="Isosceles Triangle 15">
              <a:extLst>
                <a:ext uri="{FF2B5EF4-FFF2-40B4-BE49-F238E27FC236}">
                  <a16:creationId xmlns:a16="http://schemas.microsoft.com/office/drawing/2014/main" id="{1CCE201C-0BA7-4DA6-82C4-56DC069508BA}"/>
                </a:ext>
              </a:extLst>
            </p:cNvPr>
            <p:cNvSpPr/>
            <p:nvPr/>
          </p:nvSpPr>
          <p:spPr>
            <a:xfrm rot="12600000">
              <a:off x="2504961" y="2977587"/>
              <a:ext cx="422993" cy="364649"/>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7" name="TextBox 16">
              <a:extLst>
                <a:ext uri="{FF2B5EF4-FFF2-40B4-BE49-F238E27FC236}">
                  <a16:creationId xmlns:a16="http://schemas.microsoft.com/office/drawing/2014/main" id="{1D79F5D1-86FE-4B5D-BDA5-ADB1454624B7}"/>
                </a:ext>
              </a:extLst>
            </p:cNvPr>
            <p:cNvSpPr txBox="1"/>
            <p:nvPr/>
          </p:nvSpPr>
          <p:spPr>
            <a:xfrm>
              <a:off x="3391615" y="3514864"/>
              <a:ext cx="1064342" cy="508465"/>
            </a:xfrm>
            <a:prstGeom prst="rect">
              <a:avLst/>
            </a:prstGeom>
            <a:noFill/>
          </p:spPr>
          <p:txBody>
            <a:bodyPr wrap="square" rtlCol="0">
              <a:spAutoFit/>
            </a:bodyPr>
            <a:lstStyle/>
            <a:p>
              <a:pPr algn="ctr"/>
              <a:r>
                <a:rPr lang="en-US" altLang="ko-KR" sz="1400" b="1" dirty="0">
                  <a:solidFill>
                    <a:schemeClr val="tx1">
                      <a:lumMod val="65000"/>
                      <a:lumOff val="35000"/>
                    </a:schemeClr>
                  </a:solidFill>
                  <a:cs typeface="Arial" pitchFamily="34" charset="0"/>
                </a:rPr>
                <a:t>Contents</a:t>
              </a:r>
            </a:p>
            <a:p>
              <a:pPr algn="ctr"/>
              <a:r>
                <a:rPr lang="en-US" altLang="ko-KR" sz="1400" b="1" dirty="0">
                  <a:solidFill>
                    <a:schemeClr val="tx1">
                      <a:lumMod val="65000"/>
                      <a:lumOff val="35000"/>
                    </a:schemeClr>
                  </a:solidFill>
                  <a:cs typeface="Arial" pitchFamily="34" charset="0"/>
                </a:rPr>
                <a:t> Here</a:t>
              </a:r>
              <a:endParaRPr lang="ko-KR" altLang="en-US" sz="1400" b="1" dirty="0">
                <a:solidFill>
                  <a:schemeClr val="tx1">
                    <a:lumMod val="65000"/>
                    <a:lumOff val="35000"/>
                  </a:schemeClr>
                </a:solidFill>
                <a:cs typeface="Arial" pitchFamily="34" charset="0"/>
              </a:endParaRPr>
            </a:p>
          </p:txBody>
        </p:sp>
        <p:sp>
          <p:nvSpPr>
            <p:cNvPr id="18" name="TextBox 17">
              <a:extLst>
                <a:ext uri="{FF2B5EF4-FFF2-40B4-BE49-F238E27FC236}">
                  <a16:creationId xmlns:a16="http://schemas.microsoft.com/office/drawing/2014/main" id="{1A19CA95-3B20-4639-B9FA-B1945355FAB1}"/>
                </a:ext>
              </a:extLst>
            </p:cNvPr>
            <p:cNvSpPr txBox="1"/>
            <p:nvPr/>
          </p:nvSpPr>
          <p:spPr>
            <a:xfrm>
              <a:off x="3569983" y="2164565"/>
              <a:ext cx="707607" cy="508465"/>
            </a:xfrm>
            <a:prstGeom prst="rect">
              <a:avLst/>
            </a:prstGeom>
            <a:noFill/>
          </p:spPr>
          <p:txBody>
            <a:bodyPr wrap="square" rtlCol="0">
              <a:spAutoFit/>
            </a:bodyPr>
            <a:lstStyle/>
            <a:p>
              <a:pPr algn="ctr"/>
              <a:r>
                <a:rPr lang="en-US" altLang="ko-KR" sz="1400" dirty="0">
                  <a:solidFill>
                    <a:schemeClr val="tx1">
                      <a:lumMod val="65000"/>
                      <a:lumOff val="35000"/>
                    </a:schemeClr>
                  </a:solidFill>
                  <a:cs typeface="Arial" pitchFamily="34" charset="0"/>
                </a:rPr>
                <a:t>Text </a:t>
              </a:r>
            </a:p>
            <a:p>
              <a:pPr algn="ctr"/>
              <a:r>
                <a:rPr lang="en-US" altLang="ko-KR" sz="1400" dirty="0">
                  <a:solidFill>
                    <a:schemeClr val="tx1">
                      <a:lumMod val="65000"/>
                      <a:lumOff val="35000"/>
                    </a:schemeClr>
                  </a:solidFill>
                  <a:cs typeface="Arial" pitchFamily="34" charset="0"/>
                </a:rPr>
                <a:t>Here</a:t>
              </a:r>
              <a:endParaRPr lang="ko-KR" altLang="en-US" sz="1400" dirty="0">
                <a:solidFill>
                  <a:schemeClr val="tx1">
                    <a:lumMod val="65000"/>
                    <a:lumOff val="35000"/>
                  </a:schemeClr>
                </a:solidFill>
                <a:cs typeface="Arial" pitchFamily="34" charset="0"/>
              </a:endParaRPr>
            </a:p>
          </p:txBody>
        </p:sp>
        <p:sp>
          <p:nvSpPr>
            <p:cNvPr id="19" name="TextBox 18">
              <a:extLst>
                <a:ext uri="{FF2B5EF4-FFF2-40B4-BE49-F238E27FC236}">
                  <a16:creationId xmlns:a16="http://schemas.microsoft.com/office/drawing/2014/main" id="{7B6229F7-F7AA-473F-85EB-761894C4707A}"/>
                </a:ext>
              </a:extLst>
            </p:cNvPr>
            <p:cNvSpPr txBox="1"/>
            <p:nvPr/>
          </p:nvSpPr>
          <p:spPr>
            <a:xfrm>
              <a:off x="2249184" y="3514864"/>
              <a:ext cx="707607" cy="508465"/>
            </a:xfrm>
            <a:prstGeom prst="rect">
              <a:avLst/>
            </a:prstGeom>
            <a:noFill/>
          </p:spPr>
          <p:txBody>
            <a:bodyPr wrap="square" rtlCol="0">
              <a:spAutoFit/>
            </a:bodyPr>
            <a:lstStyle/>
            <a:p>
              <a:pPr algn="ctr"/>
              <a:r>
                <a:rPr lang="en-US" altLang="ko-KR" sz="1400" dirty="0">
                  <a:solidFill>
                    <a:schemeClr val="tx1">
                      <a:lumMod val="65000"/>
                      <a:lumOff val="35000"/>
                    </a:schemeClr>
                  </a:solidFill>
                  <a:cs typeface="Arial" pitchFamily="34" charset="0"/>
                </a:rPr>
                <a:t>Text </a:t>
              </a:r>
            </a:p>
            <a:p>
              <a:pPr algn="ctr"/>
              <a:r>
                <a:rPr lang="en-US" altLang="ko-KR" sz="1400" dirty="0">
                  <a:solidFill>
                    <a:schemeClr val="tx1">
                      <a:lumMod val="65000"/>
                      <a:lumOff val="35000"/>
                    </a:schemeClr>
                  </a:solidFill>
                  <a:cs typeface="Arial" pitchFamily="34" charset="0"/>
                </a:rPr>
                <a:t>Here</a:t>
              </a:r>
              <a:endParaRPr lang="ko-KR" altLang="en-US" sz="1400" dirty="0">
                <a:solidFill>
                  <a:schemeClr val="tx1">
                    <a:lumMod val="65000"/>
                    <a:lumOff val="35000"/>
                  </a:schemeClr>
                </a:solidFill>
                <a:cs typeface="Arial" pitchFamily="34" charset="0"/>
              </a:endParaRPr>
            </a:p>
          </p:txBody>
        </p:sp>
        <p:sp>
          <p:nvSpPr>
            <p:cNvPr id="20" name="TextBox 19">
              <a:extLst>
                <a:ext uri="{FF2B5EF4-FFF2-40B4-BE49-F238E27FC236}">
                  <a16:creationId xmlns:a16="http://schemas.microsoft.com/office/drawing/2014/main" id="{1947BCB2-28C3-466A-A587-CDE01DCA864E}"/>
                </a:ext>
              </a:extLst>
            </p:cNvPr>
            <p:cNvSpPr txBox="1"/>
            <p:nvPr/>
          </p:nvSpPr>
          <p:spPr>
            <a:xfrm>
              <a:off x="4857424" y="3514864"/>
              <a:ext cx="707607" cy="508465"/>
            </a:xfrm>
            <a:prstGeom prst="rect">
              <a:avLst/>
            </a:prstGeom>
            <a:noFill/>
          </p:spPr>
          <p:txBody>
            <a:bodyPr wrap="square" rtlCol="0">
              <a:spAutoFit/>
            </a:bodyPr>
            <a:lstStyle/>
            <a:p>
              <a:pPr algn="ctr"/>
              <a:r>
                <a:rPr lang="en-US" altLang="ko-KR" sz="1400" dirty="0">
                  <a:solidFill>
                    <a:schemeClr val="tx1">
                      <a:lumMod val="65000"/>
                      <a:lumOff val="35000"/>
                    </a:schemeClr>
                  </a:solidFill>
                  <a:cs typeface="Arial" pitchFamily="34" charset="0"/>
                </a:rPr>
                <a:t>Text </a:t>
              </a:r>
            </a:p>
            <a:p>
              <a:pPr algn="ctr"/>
              <a:r>
                <a:rPr lang="en-US" altLang="ko-KR" sz="1400" dirty="0">
                  <a:solidFill>
                    <a:schemeClr val="tx1">
                      <a:lumMod val="65000"/>
                      <a:lumOff val="35000"/>
                    </a:schemeClr>
                  </a:solidFill>
                  <a:cs typeface="Arial" pitchFamily="34" charset="0"/>
                </a:rPr>
                <a:t>Here</a:t>
              </a:r>
              <a:endParaRPr lang="ko-KR" altLang="en-US" sz="1400" dirty="0">
                <a:solidFill>
                  <a:schemeClr val="tx1">
                    <a:lumMod val="65000"/>
                    <a:lumOff val="35000"/>
                  </a:schemeClr>
                </a:solidFill>
                <a:cs typeface="Arial" pitchFamily="34" charset="0"/>
              </a:endParaRPr>
            </a:p>
          </p:txBody>
        </p:sp>
        <p:sp>
          <p:nvSpPr>
            <p:cNvPr id="21" name="TextBox 20">
              <a:extLst>
                <a:ext uri="{FF2B5EF4-FFF2-40B4-BE49-F238E27FC236}">
                  <a16:creationId xmlns:a16="http://schemas.microsoft.com/office/drawing/2014/main" id="{8F2879B3-38B0-4770-B34C-69FA2AFF0AAE}"/>
                </a:ext>
              </a:extLst>
            </p:cNvPr>
            <p:cNvSpPr txBox="1"/>
            <p:nvPr/>
          </p:nvSpPr>
          <p:spPr>
            <a:xfrm>
              <a:off x="3569983" y="4806026"/>
              <a:ext cx="707607" cy="508465"/>
            </a:xfrm>
            <a:prstGeom prst="rect">
              <a:avLst/>
            </a:prstGeom>
            <a:noFill/>
          </p:spPr>
          <p:txBody>
            <a:bodyPr wrap="square" rtlCol="0">
              <a:spAutoFit/>
            </a:bodyPr>
            <a:lstStyle/>
            <a:p>
              <a:pPr algn="ctr"/>
              <a:r>
                <a:rPr lang="en-US" altLang="ko-KR" sz="1400" dirty="0">
                  <a:solidFill>
                    <a:schemeClr val="tx1">
                      <a:lumMod val="65000"/>
                      <a:lumOff val="35000"/>
                    </a:schemeClr>
                  </a:solidFill>
                  <a:cs typeface="Arial" pitchFamily="34" charset="0"/>
                </a:rPr>
                <a:t>Text </a:t>
              </a:r>
            </a:p>
            <a:p>
              <a:pPr algn="ctr"/>
              <a:r>
                <a:rPr lang="en-US" altLang="ko-KR" sz="1400" dirty="0">
                  <a:solidFill>
                    <a:schemeClr val="tx1">
                      <a:lumMod val="65000"/>
                      <a:lumOff val="35000"/>
                    </a:schemeClr>
                  </a:solidFill>
                  <a:cs typeface="Arial" pitchFamily="34" charset="0"/>
                </a:rPr>
                <a:t>Here</a:t>
              </a:r>
              <a:endParaRPr lang="ko-KR" altLang="en-US" sz="1400" dirty="0">
                <a:solidFill>
                  <a:schemeClr val="tx1">
                    <a:lumMod val="65000"/>
                    <a:lumOff val="35000"/>
                  </a:schemeClr>
                </a:solidFill>
                <a:cs typeface="Arial" pitchFamily="34" charset="0"/>
              </a:endParaRPr>
            </a:p>
          </p:txBody>
        </p:sp>
      </p:grpSp>
      <p:grpSp>
        <p:nvGrpSpPr>
          <p:cNvPr id="22" name="Group 21">
            <a:extLst>
              <a:ext uri="{FF2B5EF4-FFF2-40B4-BE49-F238E27FC236}">
                <a16:creationId xmlns:a16="http://schemas.microsoft.com/office/drawing/2014/main" id="{CAD6F214-4246-4521-AA2C-0A2114A6E368}"/>
              </a:ext>
            </a:extLst>
          </p:cNvPr>
          <p:cNvGrpSpPr/>
          <p:nvPr/>
        </p:nvGrpSpPr>
        <p:grpSpPr>
          <a:xfrm>
            <a:off x="5674044" y="1534808"/>
            <a:ext cx="2936241" cy="897071"/>
            <a:chOff x="4964215" y="2172755"/>
            <a:chExt cx="1454627" cy="897071"/>
          </a:xfrm>
        </p:grpSpPr>
        <p:sp>
          <p:nvSpPr>
            <p:cNvPr id="23" name="TextBox 22">
              <a:extLst>
                <a:ext uri="{FF2B5EF4-FFF2-40B4-BE49-F238E27FC236}">
                  <a16:creationId xmlns:a16="http://schemas.microsoft.com/office/drawing/2014/main" id="{C0C779B9-AD1A-401C-AA01-7FD4C4DBB032}"/>
                </a:ext>
              </a:extLst>
            </p:cNvPr>
            <p:cNvSpPr txBox="1"/>
            <p:nvPr/>
          </p:nvSpPr>
          <p:spPr>
            <a:xfrm>
              <a:off x="4964215" y="2423495"/>
              <a:ext cx="1454627" cy="646331"/>
            </a:xfrm>
            <a:prstGeom prst="rect">
              <a:avLst/>
            </a:prstGeom>
            <a:noFill/>
          </p:spPr>
          <p:txBody>
            <a:bodyPr wrap="square" rtlCol="0">
              <a:spAutoFit/>
            </a:bodyPr>
            <a:lstStyle/>
            <a:p>
              <a:r>
                <a:rPr lang="en-US" altLang="ko-KR" sz="1200" dirty="0">
                  <a:solidFill>
                    <a:schemeClr val="tx1">
                      <a:lumMod val="65000"/>
                      <a:lumOff val="35000"/>
                    </a:schemeClr>
                  </a:solidFill>
                  <a:cs typeface="Arial" pitchFamily="34" charset="0"/>
                </a:rPr>
                <a:t>You can simply impress your audience and add a unique zing and appeal to your Presentations.   </a:t>
              </a:r>
              <a:endParaRPr lang="ko-KR" altLang="en-US" sz="1200" dirty="0">
                <a:solidFill>
                  <a:schemeClr val="tx1">
                    <a:lumMod val="65000"/>
                    <a:lumOff val="35000"/>
                  </a:schemeClr>
                </a:solidFill>
                <a:cs typeface="Arial" pitchFamily="34" charset="0"/>
              </a:endParaRPr>
            </a:p>
          </p:txBody>
        </p:sp>
        <p:sp>
          <p:nvSpPr>
            <p:cNvPr id="24" name="TextBox 23">
              <a:extLst>
                <a:ext uri="{FF2B5EF4-FFF2-40B4-BE49-F238E27FC236}">
                  <a16:creationId xmlns:a16="http://schemas.microsoft.com/office/drawing/2014/main" id="{7ADD7F7E-7478-4C69-B25D-A1DEED4BAE8C}"/>
                </a:ext>
              </a:extLst>
            </p:cNvPr>
            <p:cNvSpPr txBox="1"/>
            <p:nvPr/>
          </p:nvSpPr>
          <p:spPr>
            <a:xfrm>
              <a:off x="4964215" y="2172755"/>
              <a:ext cx="1452339" cy="276999"/>
            </a:xfrm>
            <a:prstGeom prst="rect">
              <a:avLst/>
            </a:prstGeom>
            <a:noFill/>
          </p:spPr>
          <p:txBody>
            <a:bodyPr wrap="square" rtlCol="0">
              <a:spAutoFit/>
            </a:bodyPr>
            <a:lstStyle/>
            <a:p>
              <a:r>
                <a:rPr lang="en-US" altLang="ko-KR" sz="1200" b="1" dirty="0">
                  <a:solidFill>
                    <a:schemeClr val="tx1">
                      <a:lumMod val="65000"/>
                      <a:lumOff val="35000"/>
                    </a:schemeClr>
                  </a:solidFill>
                  <a:cs typeface="Arial" pitchFamily="34" charset="0"/>
                </a:rPr>
                <a:t>Your Text Here</a:t>
              </a:r>
              <a:endParaRPr lang="ko-KR" altLang="en-US" sz="1200" b="1" dirty="0">
                <a:solidFill>
                  <a:schemeClr val="tx1">
                    <a:lumMod val="65000"/>
                    <a:lumOff val="35000"/>
                  </a:schemeClr>
                </a:solidFill>
                <a:cs typeface="Arial" pitchFamily="34" charset="0"/>
              </a:endParaRPr>
            </a:p>
          </p:txBody>
        </p:sp>
      </p:grpSp>
      <p:grpSp>
        <p:nvGrpSpPr>
          <p:cNvPr id="25" name="Group 24">
            <a:extLst>
              <a:ext uri="{FF2B5EF4-FFF2-40B4-BE49-F238E27FC236}">
                <a16:creationId xmlns:a16="http://schemas.microsoft.com/office/drawing/2014/main" id="{46679BD2-7CA3-4B8F-9742-3806A88BFD9A}"/>
              </a:ext>
            </a:extLst>
          </p:cNvPr>
          <p:cNvGrpSpPr/>
          <p:nvPr/>
        </p:nvGrpSpPr>
        <p:grpSpPr>
          <a:xfrm>
            <a:off x="6622351" y="4118553"/>
            <a:ext cx="2936241" cy="897071"/>
            <a:chOff x="4964215" y="2172755"/>
            <a:chExt cx="1454627" cy="897071"/>
          </a:xfrm>
        </p:grpSpPr>
        <p:sp>
          <p:nvSpPr>
            <p:cNvPr id="26" name="TextBox 25">
              <a:extLst>
                <a:ext uri="{FF2B5EF4-FFF2-40B4-BE49-F238E27FC236}">
                  <a16:creationId xmlns:a16="http://schemas.microsoft.com/office/drawing/2014/main" id="{75FEDE09-DE49-463A-8C48-97E10F9913FA}"/>
                </a:ext>
              </a:extLst>
            </p:cNvPr>
            <p:cNvSpPr txBox="1"/>
            <p:nvPr/>
          </p:nvSpPr>
          <p:spPr>
            <a:xfrm>
              <a:off x="4964215" y="2423495"/>
              <a:ext cx="1454627" cy="646331"/>
            </a:xfrm>
            <a:prstGeom prst="rect">
              <a:avLst/>
            </a:prstGeom>
            <a:noFill/>
          </p:spPr>
          <p:txBody>
            <a:bodyPr wrap="square" rtlCol="0">
              <a:spAutoFit/>
            </a:bodyPr>
            <a:lstStyle/>
            <a:p>
              <a:r>
                <a:rPr lang="en-US" altLang="ko-KR" sz="1200" dirty="0">
                  <a:solidFill>
                    <a:schemeClr val="tx1">
                      <a:lumMod val="65000"/>
                      <a:lumOff val="35000"/>
                    </a:schemeClr>
                  </a:solidFill>
                  <a:cs typeface="Arial" pitchFamily="34" charset="0"/>
                </a:rPr>
                <a:t>You can simply impress your audience and add a unique zing and appeal to your Presentations.   </a:t>
              </a:r>
              <a:endParaRPr lang="ko-KR" altLang="en-US" sz="1200" dirty="0">
                <a:solidFill>
                  <a:schemeClr val="tx1">
                    <a:lumMod val="65000"/>
                    <a:lumOff val="35000"/>
                  </a:schemeClr>
                </a:solidFill>
                <a:cs typeface="Arial" pitchFamily="34" charset="0"/>
              </a:endParaRPr>
            </a:p>
          </p:txBody>
        </p:sp>
        <p:sp>
          <p:nvSpPr>
            <p:cNvPr id="27" name="TextBox 26">
              <a:extLst>
                <a:ext uri="{FF2B5EF4-FFF2-40B4-BE49-F238E27FC236}">
                  <a16:creationId xmlns:a16="http://schemas.microsoft.com/office/drawing/2014/main" id="{B54C4069-ADB5-4EB7-B8C0-CDCFF9F8E7FE}"/>
                </a:ext>
              </a:extLst>
            </p:cNvPr>
            <p:cNvSpPr txBox="1"/>
            <p:nvPr/>
          </p:nvSpPr>
          <p:spPr>
            <a:xfrm>
              <a:off x="4964215" y="2172755"/>
              <a:ext cx="1452339" cy="276999"/>
            </a:xfrm>
            <a:prstGeom prst="rect">
              <a:avLst/>
            </a:prstGeom>
            <a:noFill/>
          </p:spPr>
          <p:txBody>
            <a:bodyPr wrap="square" rtlCol="0">
              <a:spAutoFit/>
            </a:bodyPr>
            <a:lstStyle/>
            <a:p>
              <a:r>
                <a:rPr lang="en-US" altLang="ko-KR" sz="1200" b="1" dirty="0">
                  <a:solidFill>
                    <a:schemeClr val="tx1">
                      <a:lumMod val="65000"/>
                      <a:lumOff val="35000"/>
                    </a:schemeClr>
                  </a:solidFill>
                  <a:cs typeface="Arial" pitchFamily="34" charset="0"/>
                </a:rPr>
                <a:t>Your Text Here</a:t>
              </a:r>
              <a:endParaRPr lang="ko-KR" altLang="en-US" sz="1200" b="1" dirty="0">
                <a:solidFill>
                  <a:schemeClr val="tx1">
                    <a:lumMod val="65000"/>
                    <a:lumOff val="35000"/>
                  </a:schemeClr>
                </a:solidFill>
                <a:cs typeface="Arial" pitchFamily="34" charset="0"/>
              </a:endParaRPr>
            </a:p>
          </p:txBody>
        </p:sp>
      </p:grpSp>
      <p:grpSp>
        <p:nvGrpSpPr>
          <p:cNvPr id="28" name="Group 27">
            <a:extLst>
              <a:ext uri="{FF2B5EF4-FFF2-40B4-BE49-F238E27FC236}">
                <a16:creationId xmlns:a16="http://schemas.microsoft.com/office/drawing/2014/main" id="{0FB20F83-842D-47BF-910F-C6C9A0E186E9}"/>
              </a:ext>
            </a:extLst>
          </p:cNvPr>
          <p:cNvGrpSpPr/>
          <p:nvPr/>
        </p:nvGrpSpPr>
        <p:grpSpPr>
          <a:xfrm>
            <a:off x="5674044" y="4955731"/>
            <a:ext cx="2936241" cy="897071"/>
            <a:chOff x="4964215" y="2172755"/>
            <a:chExt cx="1454627" cy="897071"/>
          </a:xfrm>
        </p:grpSpPr>
        <p:sp>
          <p:nvSpPr>
            <p:cNvPr id="29" name="TextBox 28">
              <a:extLst>
                <a:ext uri="{FF2B5EF4-FFF2-40B4-BE49-F238E27FC236}">
                  <a16:creationId xmlns:a16="http://schemas.microsoft.com/office/drawing/2014/main" id="{9A5DB470-A902-4017-A55D-9F15119F66FC}"/>
                </a:ext>
              </a:extLst>
            </p:cNvPr>
            <p:cNvSpPr txBox="1"/>
            <p:nvPr/>
          </p:nvSpPr>
          <p:spPr>
            <a:xfrm>
              <a:off x="4964215" y="2423495"/>
              <a:ext cx="1454627" cy="646331"/>
            </a:xfrm>
            <a:prstGeom prst="rect">
              <a:avLst/>
            </a:prstGeom>
            <a:noFill/>
          </p:spPr>
          <p:txBody>
            <a:bodyPr wrap="square" rtlCol="0">
              <a:spAutoFit/>
            </a:bodyPr>
            <a:lstStyle/>
            <a:p>
              <a:r>
                <a:rPr lang="en-US" altLang="ko-KR" sz="1200" dirty="0">
                  <a:solidFill>
                    <a:schemeClr val="tx1">
                      <a:lumMod val="65000"/>
                      <a:lumOff val="35000"/>
                    </a:schemeClr>
                  </a:solidFill>
                  <a:cs typeface="Arial" pitchFamily="34" charset="0"/>
                </a:rPr>
                <a:t>You can simply impress your audience and add a unique zing and appeal to your Presentations.   </a:t>
              </a:r>
              <a:endParaRPr lang="ko-KR" altLang="en-US" sz="1200" dirty="0">
                <a:solidFill>
                  <a:schemeClr val="tx1">
                    <a:lumMod val="65000"/>
                    <a:lumOff val="35000"/>
                  </a:schemeClr>
                </a:solidFill>
                <a:cs typeface="Arial" pitchFamily="34" charset="0"/>
              </a:endParaRPr>
            </a:p>
          </p:txBody>
        </p:sp>
        <p:sp>
          <p:nvSpPr>
            <p:cNvPr id="30" name="TextBox 29">
              <a:extLst>
                <a:ext uri="{FF2B5EF4-FFF2-40B4-BE49-F238E27FC236}">
                  <a16:creationId xmlns:a16="http://schemas.microsoft.com/office/drawing/2014/main" id="{0BBC704C-B94B-46BB-8CF0-4AD15DD6E1EA}"/>
                </a:ext>
              </a:extLst>
            </p:cNvPr>
            <p:cNvSpPr txBox="1"/>
            <p:nvPr/>
          </p:nvSpPr>
          <p:spPr>
            <a:xfrm>
              <a:off x="4964215" y="2172755"/>
              <a:ext cx="1452339" cy="276999"/>
            </a:xfrm>
            <a:prstGeom prst="rect">
              <a:avLst/>
            </a:prstGeom>
            <a:noFill/>
          </p:spPr>
          <p:txBody>
            <a:bodyPr wrap="square" rtlCol="0">
              <a:spAutoFit/>
            </a:bodyPr>
            <a:lstStyle/>
            <a:p>
              <a:r>
                <a:rPr lang="en-US" altLang="ko-KR" sz="1200" b="1" dirty="0">
                  <a:solidFill>
                    <a:schemeClr val="tx1">
                      <a:lumMod val="65000"/>
                      <a:lumOff val="35000"/>
                    </a:schemeClr>
                  </a:solidFill>
                  <a:cs typeface="Arial" pitchFamily="34" charset="0"/>
                </a:rPr>
                <a:t>Your Text Here</a:t>
              </a:r>
              <a:endParaRPr lang="ko-KR" altLang="en-US" sz="1200" b="1" dirty="0">
                <a:solidFill>
                  <a:schemeClr val="tx1">
                    <a:lumMod val="65000"/>
                    <a:lumOff val="35000"/>
                  </a:schemeClr>
                </a:solidFill>
                <a:cs typeface="Arial" pitchFamily="34" charset="0"/>
              </a:endParaRPr>
            </a:p>
          </p:txBody>
        </p:sp>
      </p:grpSp>
      <p:grpSp>
        <p:nvGrpSpPr>
          <p:cNvPr id="31" name="Group 30">
            <a:extLst>
              <a:ext uri="{FF2B5EF4-FFF2-40B4-BE49-F238E27FC236}">
                <a16:creationId xmlns:a16="http://schemas.microsoft.com/office/drawing/2014/main" id="{9BD8F8FC-91BE-4196-B182-4E63558B82A7}"/>
              </a:ext>
            </a:extLst>
          </p:cNvPr>
          <p:cNvGrpSpPr/>
          <p:nvPr/>
        </p:nvGrpSpPr>
        <p:grpSpPr>
          <a:xfrm>
            <a:off x="1857389" y="4301356"/>
            <a:ext cx="1821924" cy="1266403"/>
            <a:chOff x="4964215" y="2172755"/>
            <a:chExt cx="1454627" cy="1266403"/>
          </a:xfrm>
        </p:grpSpPr>
        <p:sp>
          <p:nvSpPr>
            <p:cNvPr id="32" name="TextBox 31">
              <a:extLst>
                <a:ext uri="{FF2B5EF4-FFF2-40B4-BE49-F238E27FC236}">
                  <a16:creationId xmlns:a16="http://schemas.microsoft.com/office/drawing/2014/main" id="{C7BCD41B-6118-4FA3-8869-7B393E6B0C37}"/>
                </a:ext>
              </a:extLst>
            </p:cNvPr>
            <p:cNvSpPr txBox="1"/>
            <p:nvPr/>
          </p:nvSpPr>
          <p:spPr>
            <a:xfrm>
              <a:off x="4964215" y="2423495"/>
              <a:ext cx="1454627" cy="1015663"/>
            </a:xfrm>
            <a:prstGeom prst="rect">
              <a:avLst/>
            </a:prstGeom>
            <a:noFill/>
          </p:spPr>
          <p:txBody>
            <a:bodyPr wrap="square" rtlCol="0">
              <a:spAutoFit/>
            </a:bodyPr>
            <a:lstStyle/>
            <a:p>
              <a:pPr algn="r"/>
              <a:r>
                <a:rPr lang="en-US" altLang="ko-KR" sz="1200" dirty="0">
                  <a:solidFill>
                    <a:schemeClr val="tx1">
                      <a:lumMod val="65000"/>
                      <a:lumOff val="35000"/>
                    </a:schemeClr>
                  </a:solidFill>
                  <a:cs typeface="Arial" pitchFamily="34" charset="0"/>
                </a:rPr>
                <a:t>You can simply impress your audience and add a unique zing and appeal to your Presentations.   </a:t>
              </a:r>
              <a:endParaRPr lang="ko-KR" altLang="en-US" sz="1200" dirty="0">
                <a:solidFill>
                  <a:schemeClr val="tx1">
                    <a:lumMod val="65000"/>
                    <a:lumOff val="35000"/>
                  </a:schemeClr>
                </a:solidFill>
                <a:cs typeface="Arial" pitchFamily="34" charset="0"/>
              </a:endParaRPr>
            </a:p>
          </p:txBody>
        </p:sp>
        <p:sp>
          <p:nvSpPr>
            <p:cNvPr id="33" name="TextBox 32">
              <a:extLst>
                <a:ext uri="{FF2B5EF4-FFF2-40B4-BE49-F238E27FC236}">
                  <a16:creationId xmlns:a16="http://schemas.microsoft.com/office/drawing/2014/main" id="{CFA60742-187F-4402-AEAE-27F5FB047843}"/>
                </a:ext>
              </a:extLst>
            </p:cNvPr>
            <p:cNvSpPr txBox="1"/>
            <p:nvPr/>
          </p:nvSpPr>
          <p:spPr>
            <a:xfrm>
              <a:off x="4964215" y="2172755"/>
              <a:ext cx="1452339" cy="276999"/>
            </a:xfrm>
            <a:prstGeom prst="rect">
              <a:avLst/>
            </a:prstGeom>
            <a:noFill/>
          </p:spPr>
          <p:txBody>
            <a:bodyPr wrap="square" rtlCol="0">
              <a:spAutoFit/>
            </a:bodyPr>
            <a:lstStyle/>
            <a:p>
              <a:pPr algn="r"/>
              <a:r>
                <a:rPr lang="en-US" altLang="ko-KR" sz="1200" b="1" dirty="0">
                  <a:solidFill>
                    <a:schemeClr val="tx1">
                      <a:lumMod val="65000"/>
                      <a:lumOff val="35000"/>
                    </a:schemeClr>
                  </a:solidFill>
                  <a:cs typeface="Arial" pitchFamily="34" charset="0"/>
                </a:rPr>
                <a:t>Your Text Here</a:t>
              </a:r>
              <a:endParaRPr lang="ko-KR" altLang="en-US" sz="1200" b="1" dirty="0">
                <a:solidFill>
                  <a:schemeClr val="tx1">
                    <a:lumMod val="65000"/>
                    <a:lumOff val="35000"/>
                  </a:schemeClr>
                </a:solidFill>
                <a:cs typeface="Arial" pitchFamily="34" charset="0"/>
              </a:endParaRPr>
            </a:p>
          </p:txBody>
        </p:sp>
      </p:grpSp>
    </p:spTree>
    <p:extLst>
      <p:ext uri="{BB962C8B-B14F-4D97-AF65-F5344CB8AC3E}">
        <p14:creationId xmlns:p14="http://schemas.microsoft.com/office/powerpoint/2010/main" val="2454641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C067A87-9302-4ADA-A1E1-5C3134C49CA5}"/>
              </a:ext>
            </a:extLst>
          </p:cNvPr>
          <p:cNvSpPr>
            <a:spLocks noGrp="1"/>
          </p:cNvSpPr>
          <p:nvPr>
            <p:ph type="pic" idx="13"/>
          </p:nvPr>
        </p:nvSpPr>
        <p:spPr/>
        <p:txBody>
          <a:bodyPr/>
          <a:lstStyle/>
          <a:p>
            <a:endParaRPr lang="en-GB"/>
          </a:p>
        </p:txBody>
      </p:sp>
      <p:sp>
        <p:nvSpPr>
          <p:cNvPr id="4" name="제목 3">
            <a:extLst>
              <a:ext uri="{FF2B5EF4-FFF2-40B4-BE49-F238E27FC236}">
                <a16:creationId xmlns:a16="http://schemas.microsoft.com/office/drawing/2014/main" id="{4F0D7CA1-09AA-4A18-870D-5A7BD6D2E3C7}"/>
              </a:ext>
            </a:extLst>
          </p:cNvPr>
          <p:cNvSpPr>
            <a:spLocks noGrp="1"/>
          </p:cNvSpPr>
          <p:nvPr>
            <p:ph type="title"/>
          </p:nvPr>
        </p:nvSpPr>
        <p:spPr>
          <a:xfrm>
            <a:off x="1241571" y="877683"/>
            <a:ext cx="3775293" cy="644435"/>
          </a:xfrm>
        </p:spPr>
        <p:txBody>
          <a:bodyPr/>
          <a:lstStyle/>
          <a:p>
            <a:r>
              <a:rPr lang="en-US" altLang="ko-KR" b="1" dirty="0">
                <a:solidFill>
                  <a:schemeClr val="accent4"/>
                </a:solidFill>
              </a:rPr>
              <a:t>Presentation</a:t>
            </a:r>
            <a:endParaRPr lang="ko-KR" altLang="en-US" b="1" dirty="0"/>
          </a:p>
        </p:txBody>
      </p:sp>
      <p:sp>
        <p:nvSpPr>
          <p:cNvPr id="25" name="Rectangle 5">
            <a:extLst>
              <a:ext uri="{FF2B5EF4-FFF2-40B4-BE49-F238E27FC236}">
                <a16:creationId xmlns:a16="http://schemas.microsoft.com/office/drawing/2014/main" id="{3CD79734-E003-4A7A-A2E3-68DFDD0AC966}"/>
              </a:ext>
            </a:extLst>
          </p:cNvPr>
          <p:cNvSpPr/>
          <p:nvPr/>
        </p:nvSpPr>
        <p:spPr>
          <a:xfrm>
            <a:off x="3476625" y="1908622"/>
            <a:ext cx="4482852" cy="4320480"/>
          </a:xfrm>
          <a:prstGeom prst="rect">
            <a:avLst/>
          </a:prstGeom>
          <a:solidFill>
            <a:schemeClr val="tx1">
              <a:lumMod val="65000"/>
              <a:lumOff val="35000"/>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 name="Oval 22">
            <a:extLst>
              <a:ext uri="{FF2B5EF4-FFF2-40B4-BE49-F238E27FC236}">
                <a16:creationId xmlns:a16="http://schemas.microsoft.com/office/drawing/2014/main" id="{F81161BA-84D9-4B19-B6FB-95CE678B2933}"/>
              </a:ext>
            </a:extLst>
          </p:cNvPr>
          <p:cNvSpPr/>
          <p:nvPr/>
        </p:nvSpPr>
        <p:spPr>
          <a:xfrm>
            <a:off x="4136890" y="3699468"/>
            <a:ext cx="723687" cy="723687"/>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 name="Oval 23">
            <a:extLst>
              <a:ext uri="{FF2B5EF4-FFF2-40B4-BE49-F238E27FC236}">
                <a16:creationId xmlns:a16="http://schemas.microsoft.com/office/drawing/2014/main" id="{06F649D3-4DFE-4509-A365-0464DFA61508}"/>
              </a:ext>
            </a:extLst>
          </p:cNvPr>
          <p:cNvSpPr/>
          <p:nvPr/>
        </p:nvSpPr>
        <p:spPr>
          <a:xfrm>
            <a:off x="4136890" y="5045554"/>
            <a:ext cx="723687" cy="723687"/>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33" name="Group 12">
            <a:extLst>
              <a:ext uri="{FF2B5EF4-FFF2-40B4-BE49-F238E27FC236}">
                <a16:creationId xmlns:a16="http://schemas.microsoft.com/office/drawing/2014/main" id="{CE7481AD-C2A0-4DFD-845F-42E3ED66B6E8}"/>
              </a:ext>
            </a:extLst>
          </p:cNvPr>
          <p:cNvGrpSpPr/>
          <p:nvPr/>
        </p:nvGrpSpPr>
        <p:grpSpPr>
          <a:xfrm>
            <a:off x="5016864" y="3599646"/>
            <a:ext cx="2403111" cy="923330"/>
            <a:chOff x="2551705" y="4283314"/>
            <a:chExt cx="2357003" cy="923330"/>
          </a:xfrm>
        </p:grpSpPr>
        <p:sp>
          <p:nvSpPr>
            <p:cNvPr id="34" name="TextBox 33">
              <a:extLst>
                <a:ext uri="{FF2B5EF4-FFF2-40B4-BE49-F238E27FC236}">
                  <a16:creationId xmlns:a16="http://schemas.microsoft.com/office/drawing/2014/main" id="{16C928EE-9551-4075-B642-57031443414E}"/>
                </a:ext>
              </a:extLst>
            </p:cNvPr>
            <p:cNvSpPr txBox="1"/>
            <p:nvPr/>
          </p:nvSpPr>
          <p:spPr>
            <a:xfrm>
              <a:off x="2551706" y="4560313"/>
              <a:ext cx="2357002" cy="646331"/>
            </a:xfrm>
            <a:prstGeom prst="rect">
              <a:avLst/>
            </a:prstGeom>
            <a:noFill/>
          </p:spPr>
          <p:txBody>
            <a:bodyPr wrap="square" rtlCol="0">
              <a:spAutoFit/>
            </a:bodyPr>
            <a:lstStyle/>
            <a:p>
              <a:r>
                <a:rPr lang="en-US" altLang="ko-KR" sz="1200" dirty="0">
                  <a:solidFill>
                    <a:schemeClr val="bg1"/>
                  </a:solidFill>
                  <a:latin typeface="Arial" pitchFamily="34" charset="0"/>
                  <a:cs typeface="Arial" pitchFamily="34" charset="0"/>
                </a:rPr>
                <a:t>I hope and I believe that this Template will your Time, Money and Reputation. </a:t>
              </a:r>
              <a:endParaRPr lang="ko-KR" altLang="en-US" sz="1200" dirty="0">
                <a:solidFill>
                  <a:schemeClr val="bg1"/>
                </a:solidFill>
                <a:latin typeface="Arial" pitchFamily="34" charset="0"/>
                <a:cs typeface="Arial" pitchFamily="34" charset="0"/>
              </a:endParaRPr>
            </a:p>
          </p:txBody>
        </p:sp>
        <p:sp>
          <p:nvSpPr>
            <p:cNvPr id="35" name="TextBox 34">
              <a:extLst>
                <a:ext uri="{FF2B5EF4-FFF2-40B4-BE49-F238E27FC236}">
                  <a16:creationId xmlns:a16="http://schemas.microsoft.com/office/drawing/2014/main" id="{8AF170CF-97BD-4AB9-9724-B4F58F7AC202}"/>
                </a:ext>
              </a:extLst>
            </p:cNvPr>
            <p:cNvSpPr txBox="1"/>
            <p:nvPr/>
          </p:nvSpPr>
          <p:spPr>
            <a:xfrm>
              <a:off x="2551705" y="4283314"/>
              <a:ext cx="2336966" cy="276999"/>
            </a:xfrm>
            <a:prstGeom prst="rect">
              <a:avLst/>
            </a:prstGeom>
            <a:noFill/>
          </p:spPr>
          <p:txBody>
            <a:bodyPr wrap="square" rtlCol="0">
              <a:spAutoFit/>
            </a:bodyPr>
            <a:lstStyle/>
            <a:p>
              <a:r>
                <a:rPr lang="en-US" altLang="ko-KR" sz="1200" b="1" dirty="0">
                  <a:solidFill>
                    <a:schemeClr val="bg1"/>
                  </a:solidFill>
                  <a:latin typeface="Arial" pitchFamily="34" charset="0"/>
                  <a:cs typeface="Arial" pitchFamily="34" charset="0"/>
                </a:rPr>
                <a:t>Your Text Here</a:t>
              </a:r>
              <a:endParaRPr lang="ko-KR" altLang="en-US" sz="1200" b="1" dirty="0">
                <a:solidFill>
                  <a:schemeClr val="bg1"/>
                </a:solidFill>
                <a:latin typeface="Arial" pitchFamily="34" charset="0"/>
                <a:cs typeface="Arial" pitchFamily="34" charset="0"/>
              </a:endParaRPr>
            </a:p>
          </p:txBody>
        </p:sp>
      </p:grpSp>
      <p:grpSp>
        <p:nvGrpSpPr>
          <p:cNvPr id="36" name="Group 15">
            <a:extLst>
              <a:ext uri="{FF2B5EF4-FFF2-40B4-BE49-F238E27FC236}">
                <a16:creationId xmlns:a16="http://schemas.microsoft.com/office/drawing/2014/main" id="{E97F7EB0-6B2B-4057-9303-0A91007C8C74}"/>
              </a:ext>
            </a:extLst>
          </p:cNvPr>
          <p:cNvGrpSpPr/>
          <p:nvPr/>
        </p:nvGrpSpPr>
        <p:grpSpPr>
          <a:xfrm>
            <a:off x="5016864" y="4945732"/>
            <a:ext cx="2403111" cy="923330"/>
            <a:chOff x="2551705" y="4283314"/>
            <a:chExt cx="2357003" cy="923330"/>
          </a:xfrm>
        </p:grpSpPr>
        <p:sp>
          <p:nvSpPr>
            <p:cNvPr id="37" name="TextBox 36">
              <a:extLst>
                <a:ext uri="{FF2B5EF4-FFF2-40B4-BE49-F238E27FC236}">
                  <a16:creationId xmlns:a16="http://schemas.microsoft.com/office/drawing/2014/main" id="{C8754A16-C514-461D-B9A9-988E87154455}"/>
                </a:ext>
              </a:extLst>
            </p:cNvPr>
            <p:cNvSpPr txBox="1"/>
            <p:nvPr/>
          </p:nvSpPr>
          <p:spPr>
            <a:xfrm>
              <a:off x="2551706" y="4560313"/>
              <a:ext cx="2357002" cy="646331"/>
            </a:xfrm>
            <a:prstGeom prst="rect">
              <a:avLst/>
            </a:prstGeom>
            <a:noFill/>
          </p:spPr>
          <p:txBody>
            <a:bodyPr wrap="square" rtlCol="0">
              <a:spAutoFit/>
            </a:bodyPr>
            <a:lstStyle/>
            <a:p>
              <a:r>
                <a:rPr lang="en-US" altLang="ko-KR" sz="1200" dirty="0">
                  <a:solidFill>
                    <a:schemeClr val="bg1"/>
                  </a:solidFill>
                  <a:latin typeface="Arial" pitchFamily="34" charset="0"/>
                  <a:cs typeface="Arial" pitchFamily="34" charset="0"/>
                </a:rPr>
                <a:t>I hope and I believe that this Template will your Time, Money and Reputation. </a:t>
              </a:r>
              <a:endParaRPr lang="ko-KR" altLang="en-US" sz="1200" dirty="0">
                <a:solidFill>
                  <a:schemeClr val="bg1"/>
                </a:solidFill>
                <a:latin typeface="Arial" pitchFamily="34" charset="0"/>
                <a:cs typeface="Arial" pitchFamily="34" charset="0"/>
              </a:endParaRPr>
            </a:p>
          </p:txBody>
        </p:sp>
        <p:sp>
          <p:nvSpPr>
            <p:cNvPr id="38" name="TextBox 37">
              <a:extLst>
                <a:ext uri="{FF2B5EF4-FFF2-40B4-BE49-F238E27FC236}">
                  <a16:creationId xmlns:a16="http://schemas.microsoft.com/office/drawing/2014/main" id="{F5898FBF-98DE-4BDF-8D16-12D483D242EB}"/>
                </a:ext>
              </a:extLst>
            </p:cNvPr>
            <p:cNvSpPr txBox="1"/>
            <p:nvPr/>
          </p:nvSpPr>
          <p:spPr>
            <a:xfrm>
              <a:off x="2551705" y="4283314"/>
              <a:ext cx="2336966" cy="276999"/>
            </a:xfrm>
            <a:prstGeom prst="rect">
              <a:avLst/>
            </a:prstGeom>
            <a:noFill/>
          </p:spPr>
          <p:txBody>
            <a:bodyPr wrap="square" rtlCol="0">
              <a:spAutoFit/>
            </a:bodyPr>
            <a:lstStyle/>
            <a:p>
              <a:r>
                <a:rPr lang="en-US" altLang="ko-KR" sz="1200" b="1" dirty="0">
                  <a:solidFill>
                    <a:schemeClr val="bg1"/>
                  </a:solidFill>
                  <a:latin typeface="Arial" pitchFamily="34" charset="0"/>
                  <a:cs typeface="Arial" pitchFamily="34" charset="0"/>
                </a:rPr>
                <a:t>Your Text Here</a:t>
              </a:r>
              <a:endParaRPr lang="ko-KR" altLang="en-US" sz="1200" b="1" dirty="0">
                <a:solidFill>
                  <a:schemeClr val="bg1"/>
                </a:solidFill>
                <a:latin typeface="Arial" pitchFamily="34" charset="0"/>
                <a:cs typeface="Arial" pitchFamily="34" charset="0"/>
              </a:endParaRPr>
            </a:p>
          </p:txBody>
        </p:sp>
      </p:grpSp>
      <p:sp>
        <p:nvSpPr>
          <p:cNvPr id="26" name="Oval 21">
            <a:extLst>
              <a:ext uri="{FF2B5EF4-FFF2-40B4-BE49-F238E27FC236}">
                <a16:creationId xmlns:a16="http://schemas.microsoft.com/office/drawing/2014/main" id="{048E2EF3-51CB-4A1D-A3CF-5EA9962BC7BC}"/>
              </a:ext>
            </a:extLst>
          </p:cNvPr>
          <p:cNvSpPr/>
          <p:nvPr/>
        </p:nvSpPr>
        <p:spPr>
          <a:xfrm>
            <a:off x="4136890" y="2317460"/>
            <a:ext cx="723687" cy="723687"/>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30" name="Group 9">
            <a:extLst>
              <a:ext uri="{FF2B5EF4-FFF2-40B4-BE49-F238E27FC236}">
                <a16:creationId xmlns:a16="http://schemas.microsoft.com/office/drawing/2014/main" id="{01409482-D31D-472A-B2C6-8CCA7A58BEB1}"/>
              </a:ext>
            </a:extLst>
          </p:cNvPr>
          <p:cNvGrpSpPr/>
          <p:nvPr/>
        </p:nvGrpSpPr>
        <p:grpSpPr>
          <a:xfrm>
            <a:off x="5016864" y="2217638"/>
            <a:ext cx="2419444" cy="923330"/>
            <a:chOff x="2551705" y="4283314"/>
            <a:chExt cx="2373022" cy="923330"/>
          </a:xfrm>
        </p:grpSpPr>
        <p:sp>
          <p:nvSpPr>
            <p:cNvPr id="31" name="TextBox 30">
              <a:extLst>
                <a:ext uri="{FF2B5EF4-FFF2-40B4-BE49-F238E27FC236}">
                  <a16:creationId xmlns:a16="http://schemas.microsoft.com/office/drawing/2014/main" id="{8793D9F8-8B5D-4EDF-9020-00544251C02B}"/>
                </a:ext>
              </a:extLst>
            </p:cNvPr>
            <p:cNvSpPr txBox="1"/>
            <p:nvPr/>
          </p:nvSpPr>
          <p:spPr>
            <a:xfrm>
              <a:off x="2551705" y="4560313"/>
              <a:ext cx="2357001" cy="646331"/>
            </a:xfrm>
            <a:prstGeom prst="rect">
              <a:avLst/>
            </a:prstGeom>
            <a:noFill/>
          </p:spPr>
          <p:txBody>
            <a:bodyPr wrap="square" rtlCol="0">
              <a:spAutoFit/>
            </a:bodyPr>
            <a:lstStyle/>
            <a:p>
              <a:r>
                <a:rPr lang="en-US" altLang="ko-KR" sz="1200" dirty="0">
                  <a:solidFill>
                    <a:schemeClr val="bg1"/>
                  </a:solidFill>
                  <a:latin typeface="Arial" pitchFamily="34" charset="0"/>
                  <a:cs typeface="Arial" pitchFamily="34" charset="0"/>
                </a:rPr>
                <a:t>I hope and I believe that this Template will your Time, Money and Reputation. </a:t>
              </a:r>
              <a:endParaRPr lang="ko-KR" altLang="en-US" sz="1200" dirty="0">
                <a:solidFill>
                  <a:schemeClr val="bg1"/>
                </a:solidFill>
                <a:latin typeface="Arial" pitchFamily="34" charset="0"/>
                <a:cs typeface="Arial" pitchFamily="34" charset="0"/>
              </a:endParaRPr>
            </a:p>
          </p:txBody>
        </p:sp>
        <p:sp>
          <p:nvSpPr>
            <p:cNvPr id="32" name="TextBox 31">
              <a:extLst>
                <a:ext uri="{FF2B5EF4-FFF2-40B4-BE49-F238E27FC236}">
                  <a16:creationId xmlns:a16="http://schemas.microsoft.com/office/drawing/2014/main" id="{A3B07BD9-A982-45B0-971D-DD962181CE16}"/>
                </a:ext>
              </a:extLst>
            </p:cNvPr>
            <p:cNvSpPr txBox="1"/>
            <p:nvPr/>
          </p:nvSpPr>
          <p:spPr>
            <a:xfrm>
              <a:off x="2551705" y="4283314"/>
              <a:ext cx="2373022" cy="276999"/>
            </a:xfrm>
            <a:prstGeom prst="rect">
              <a:avLst/>
            </a:prstGeom>
            <a:noFill/>
          </p:spPr>
          <p:txBody>
            <a:bodyPr wrap="square" rtlCol="0">
              <a:spAutoFit/>
            </a:bodyPr>
            <a:lstStyle/>
            <a:p>
              <a:r>
                <a:rPr lang="en-US" altLang="ko-KR" sz="1200" b="1" dirty="0">
                  <a:solidFill>
                    <a:schemeClr val="bg1"/>
                  </a:solidFill>
                  <a:latin typeface="Arial" pitchFamily="34" charset="0"/>
                  <a:cs typeface="Arial" pitchFamily="34" charset="0"/>
                </a:rPr>
                <a:t>Your Text Here</a:t>
              </a:r>
              <a:endParaRPr lang="ko-KR" altLang="en-US" sz="1200" b="1" dirty="0">
                <a:solidFill>
                  <a:schemeClr val="bg1"/>
                </a:solidFill>
                <a:latin typeface="Arial" pitchFamily="34" charset="0"/>
                <a:cs typeface="Arial" pitchFamily="34" charset="0"/>
              </a:endParaRPr>
            </a:p>
          </p:txBody>
        </p:sp>
      </p:grpSp>
      <p:grpSp>
        <p:nvGrpSpPr>
          <p:cNvPr id="22" name="Group 21">
            <a:extLst>
              <a:ext uri="{FF2B5EF4-FFF2-40B4-BE49-F238E27FC236}">
                <a16:creationId xmlns:a16="http://schemas.microsoft.com/office/drawing/2014/main" id="{58BC88D1-448F-4F5B-9DCE-DBBD04CC0349}"/>
              </a:ext>
            </a:extLst>
          </p:cNvPr>
          <p:cNvGrpSpPr/>
          <p:nvPr/>
        </p:nvGrpSpPr>
        <p:grpSpPr>
          <a:xfrm>
            <a:off x="4258021" y="3812883"/>
            <a:ext cx="476782" cy="476782"/>
            <a:chOff x="4266660" y="45289"/>
            <a:chExt cx="768290" cy="768290"/>
          </a:xfrm>
        </p:grpSpPr>
        <p:sp>
          <p:nvSpPr>
            <p:cNvPr id="23" name="Freeform: Shape 22">
              <a:extLst>
                <a:ext uri="{FF2B5EF4-FFF2-40B4-BE49-F238E27FC236}">
                  <a16:creationId xmlns:a16="http://schemas.microsoft.com/office/drawing/2014/main" id="{F4171F62-2633-4DD2-A6D2-BAD5C6D4169C}"/>
                </a:ext>
              </a:extLst>
            </p:cNvPr>
            <p:cNvSpPr/>
            <p:nvPr/>
          </p:nvSpPr>
          <p:spPr>
            <a:xfrm>
              <a:off x="4266660" y="45289"/>
              <a:ext cx="768290" cy="768290"/>
            </a:xfrm>
            <a:custGeom>
              <a:avLst/>
              <a:gdLst>
                <a:gd name="connsiteX0" fmla="*/ 583092 w 768290"/>
                <a:gd name="connsiteY0" fmla="*/ 51758 h 768290"/>
                <a:gd name="connsiteX1" fmla="*/ 573387 w 768290"/>
                <a:gd name="connsiteY1" fmla="*/ 131014 h 768290"/>
                <a:gd name="connsiteX2" fmla="*/ 596031 w 768290"/>
                <a:gd name="connsiteY2" fmla="*/ 164980 h 768290"/>
                <a:gd name="connsiteX3" fmla="*/ 700357 w 768290"/>
                <a:gd name="connsiteY3" fmla="*/ 188433 h 768290"/>
                <a:gd name="connsiteX4" fmla="*/ 709253 w 768290"/>
                <a:gd name="connsiteY4" fmla="*/ 215121 h 768290"/>
                <a:gd name="connsiteX5" fmla="*/ 671243 w 768290"/>
                <a:gd name="connsiteY5" fmla="*/ 265262 h 768290"/>
                <a:gd name="connsiteX6" fmla="*/ 674478 w 768290"/>
                <a:gd name="connsiteY6" fmla="*/ 293568 h 768290"/>
                <a:gd name="connsiteX7" fmla="*/ 775569 w 768290"/>
                <a:gd name="connsiteY7" fmla="*/ 388189 h 768290"/>
                <a:gd name="connsiteX8" fmla="*/ 706827 w 768290"/>
                <a:gd name="connsiteY8" fmla="*/ 417303 h 768290"/>
                <a:gd name="connsiteX9" fmla="*/ 686609 w 768290"/>
                <a:gd name="connsiteY9" fmla="*/ 463400 h 768290"/>
                <a:gd name="connsiteX10" fmla="*/ 723002 w 768290"/>
                <a:gd name="connsiteY10" fmla="*/ 580666 h 768290"/>
                <a:gd name="connsiteX11" fmla="*/ 635659 w 768290"/>
                <a:gd name="connsiteY11" fmla="*/ 571770 h 768290"/>
                <a:gd name="connsiteX12" fmla="*/ 613015 w 768290"/>
                <a:gd name="connsiteY12" fmla="*/ 587944 h 768290"/>
                <a:gd name="connsiteX13" fmla="*/ 581474 w 768290"/>
                <a:gd name="connsiteY13" fmla="*/ 719767 h 768290"/>
                <a:gd name="connsiteX14" fmla="*/ 511115 w 768290"/>
                <a:gd name="connsiteY14" fmla="*/ 670434 h 768290"/>
                <a:gd name="connsiteX15" fmla="*/ 480384 w 768290"/>
                <a:gd name="connsiteY15" fmla="*/ 673669 h 768290"/>
                <a:gd name="connsiteX16" fmla="*/ 385762 w 768290"/>
                <a:gd name="connsiteY16" fmla="*/ 773951 h 768290"/>
                <a:gd name="connsiteX17" fmla="*/ 350179 w 768290"/>
                <a:gd name="connsiteY17" fmla="*/ 692270 h 768290"/>
                <a:gd name="connsiteX18" fmla="*/ 324299 w 768290"/>
                <a:gd name="connsiteY18" fmla="*/ 680948 h 768290"/>
                <a:gd name="connsiteX19" fmla="*/ 210269 w 768290"/>
                <a:gd name="connsiteY19" fmla="*/ 716532 h 768290"/>
                <a:gd name="connsiteX20" fmla="*/ 192477 w 768290"/>
                <a:gd name="connsiteY20" fmla="*/ 701975 h 768290"/>
                <a:gd name="connsiteX21" fmla="*/ 202182 w 768290"/>
                <a:gd name="connsiteY21" fmla="*/ 637276 h 768290"/>
                <a:gd name="connsiteX22" fmla="*/ 182772 w 768290"/>
                <a:gd name="connsiteY22" fmla="*/ 609780 h 768290"/>
                <a:gd name="connsiteX23" fmla="*/ 50950 w 768290"/>
                <a:gd name="connsiteY23" fmla="*/ 579048 h 768290"/>
                <a:gd name="connsiteX24" fmla="*/ 103517 w 768290"/>
                <a:gd name="connsiteY24" fmla="*/ 508689 h 768290"/>
                <a:gd name="connsiteX25" fmla="*/ 101091 w 768290"/>
                <a:gd name="connsiteY25" fmla="*/ 480384 h 768290"/>
                <a:gd name="connsiteX26" fmla="*/ 0 w 768290"/>
                <a:gd name="connsiteY26" fmla="*/ 385763 h 768290"/>
                <a:gd name="connsiteX27" fmla="*/ 73594 w 768290"/>
                <a:gd name="connsiteY27" fmla="*/ 354222 h 768290"/>
                <a:gd name="connsiteX28" fmla="*/ 91386 w 768290"/>
                <a:gd name="connsiteY28" fmla="*/ 315403 h 768290"/>
                <a:gd name="connsiteX29" fmla="*/ 53376 w 768290"/>
                <a:gd name="connsiteY29" fmla="*/ 192477 h 768290"/>
                <a:gd name="connsiteX30" fmla="*/ 140718 w 768290"/>
                <a:gd name="connsiteY30" fmla="*/ 202182 h 768290"/>
                <a:gd name="connsiteX31" fmla="*/ 164171 w 768290"/>
                <a:gd name="connsiteY31" fmla="*/ 184390 h 768290"/>
                <a:gd name="connsiteX32" fmla="*/ 195712 w 768290"/>
                <a:gd name="connsiteY32" fmla="*/ 50950 h 768290"/>
                <a:gd name="connsiteX33" fmla="*/ 257984 w 768290"/>
                <a:gd name="connsiteY33" fmla="*/ 97856 h 768290"/>
                <a:gd name="connsiteX34" fmla="*/ 303272 w 768290"/>
                <a:gd name="connsiteY34" fmla="*/ 93004 h 768290"/>
                <a:gd name="connsiteX35" fmla="*/ 389806 w 768290"/>
                <a:gd name="connsiteY35" fmla="*/ 0 h 768290"/>
                <a:gd name="connsiteX36" fmla="*/ 422155 w 768290"/>
                <a:gd name="connsiteY36" fmla="*/ 74403 h 768290"/>
                <a:gd name="connsiteX37" fmla="*/ 457739 w 768290"/>
                <a:gd name="connsiteY37" fmla="*/ 91386 h 768290"/>
                <a:gd name="connsiteX38" fmla="*/ 583092 w 768290"/>
                <a:gd name="connsiteY38" fmla="*/ 51758 h 76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68290" h="768290">
                  <a:moveTo>
                    <a:pt x="583092" y="51758"/>
                  </a:moveTo>
                  <a:cubicBezTo>
                    <a:pt x="579857" y="80064"/>
                    <a:pt x="579048" y="105943"/>
                    <a:pt x="573387" y="131014"/>
                  </a:cubicBezTo>
                  <a:cubicBezTo>
                    <a:pt x="567726" y="153658"/>
                    <a:pt x="576622" y="160937"/>
                    <a:pt x="596031" y="164980"/>
                  </a:cubicBezTo>
                  <a:cubicBezTo>
                    <a:pt x="630807" y="172259"/>
                    <a:pt x="665582" y="183581"/>
                    <a:pt x="700357" y="188433"/>
                  </a:cubicBezTo>
                  <a:cubicBezTo>
                    <a:pt x="727854" y="192477"/>
                    <a:pt x="719766" y="202182"/>
                    <a:pt x="709253" y="215121"/>
                  </a:cubicBezTo>
                  <a:cubicBezTo>
                    <a:pt x="696313" y="232104"/>
                    <a:pt x="684991" y="249896"/>
                    <a:pt x="671243" y="265262"/>
                  </a:cubicBezTo>
                  <a:cubicBezTo>
                    <a:pt x="660729" y="277393"/>
                    <a:pt x="663156" y="283863"/>
                    <a:pt x="674478" y="293568"/>
                  </a:cubicBezTo>
                  <a:cubicBezTo>
                    <a:pt x="707636" y="323491"/>
                    <a:pt x="739985" y="355031"/>
                    <a:pt x="775569" y="388189"/>
                  </a:cubicBezTo>
                  <a:cubicBezTo>
                    <a:pt x="752115" y="398702"/>
                    <a:pt x="730280" y="410833"/>
                    <a:pt x="706827" y="417303"/>
                  </a:cubicBezTo>
                  <a:cubicBezTo>
                    <a:pt x="679330" y="425390"/>
                    <a:pt x="677713" y="439138"/>
                    <a:pt x="686609" y="463400"/>
                  </a:cubicBezTo>
                  <a:cubicBezTo>
                    <a:pt x="700357" y="500602"/>
                    <a:pt x="710062" y="539421"/>
                    <a:pt x="723002" y="580666"/>
                  </a:cubicBezTo>
                  <a:cubicBezTo>
                    <a:pt x="692270" y="577431"/>
                    <a:pt x="663156" y="576622"/>
                    <a:pt x="635659" y="571770"/>
                  </a:cubicBezTo>
                  <a:cubicBezTo>
                    <a:pt x="619484" y="569343"/>
                    <a:pt x="616250" y="572578"/>
                    <a:pt x="613015" y="587944"/>
                  </a:cubicBezTo>
                  <a:cubicBezTo>
                    <a:pt x="604119" y="631615"/>
                    <a:pt x="591988" y="675287"/>
                    <a:pt x="581474" y="719767"/>
                  </a:cubicBezTo>
                  <a:cubicBezTo>
                    <a:pt x="554786" y="707636"/>
                    <a:pt x="533759" y="687417"/>
                    <a:pt x="511115" y="670434"/>
                  </a:cubicBezTo>
                  <a:cubicBezTo>
                    <a:pt x="497367" y="659921"/>
                    <a:pt x="490897" y="661538"/>
                    <a:pt x="480384" y="673669"/>
                  </a:cubicBezTo>
                  <a:cubicBezTo>
                    <a:pt x="449652" y="706827"/>
                    <a:pt x="418112" y="739176"/>
                    <a:pt x="385762" y="773951"/>
                  </a:cubicBezTo>
                  <a:cubicBezTo>
                    <a:pt x="372823" y="744837"/>
                    <a:pt x="359883" y="719767"/>
                    <a:pt x="350179" y="692270"/>
                  </a:cubicBezTo>
                  <a:cubicBezTo>
                    <a:pt x="344517" y="676904"/>
                    <a:pt x="338048" y="676095"/>
                    <a:pt x="324299" y="680948"/>
                  </a:cubicBezTo>
                  <a:cubicBezTo>
                    <a:pt x="286289" y="693887"/>
                    <a:pt x="248279" y="704401"/>
                    <a:pt x="210269" y="716532"/>
                  </a:cubicBezTo>
                  <a:cubicBezTo>
                    <a:pt x="195712" y="720575"/>
                    <a:pt x="190051" y="718149"/>
                    <a:pt x="192477" y="701975"/>
                  </a:cubicBezTo>
                  <a:cubicBezTo>
                    <a:pt x="196521" y="680139"/>
                    <a:pt x="197329" y="658303"/>
                    <a:pt x="202182" y="637276"/>
                  </a:cubicBezTo>
                  <a:cubicBezTo>
                    <a:pt x="206225" y="619484"/>
                    <a:pt x="200564" y="613015"/>
                    <a:pt x="182772" y="609780"/>
                  </a:cubicBezTo>
                  <a:cubicBezTo>
                    <a:pt x="139910" y="601692"/>
                    <a:pt x="97856" y="590370"/>
                    <a:pt x="50950" y="579048"/>
                  </a:cubicBezTo>
                  <a:cubicBezTo>
                    <a:pt x="69550" y="553978"/>
                    <a:pt x="85725" y="530525"/>
                    <a:pt x="103517" y="508689"/>
                  </a:cubicBezTo>
                  <a:cubicBezTo>
                    <a:pt x="112413" y="497367"/>
                    <a:pt x="112413" y="490088"/>
                    <a:pt x="101091" y="480384"/>
                  </a:cubicBezTo>
                  <a:cubicBezTo>
                    <a:pt x="67124" y="449652"/>
                    <a:pt x="33966" y="418112"/>
                    <a:pt x="0" y="385763"/>
                  </a:cubicBezTo>
                  <a:cubicBezTo>
                    <a:pt x="25879" y="374440"/>
                    <a:pt x="48524" y="361501"/>
                    <a:pt x="73594" y="354222"/>
                  </a:cubicBezTo>
                  <a:cubicBezTo>
                    <a:pt x="96238" y="346944"/>
                    <a:pt x="98665" y="336430"/>
                    <a:pt x="91386" y="315403"/>
                  </a:cubicBezTo>
                  <a:cubicBezTo>
                    <a:pt x="77638" y="275776"/>
                    <a:pt x="66316" y="236148"/>
                    <a:pt x="53376" y="192477"/>
                  </a:cubicBezTo>
                  <a:cubicBezTo>
                    <a:pt x="84108" y="195712"/>
                    <a:pt x="112413" y="198947"/>
                    <a:pt x="140718" y="202182"/>
                  </a:cubicBezTo>
                  <a:cubicBezTo>
                    <a:pt x="154467" y="203799"/>
                    <a:pt x="160937" y="200564"/>
                    <a:pt x="164171" y="184390"/>
                  </a:cubicBezTo>
                  <a:cubicBezTo>
                    <a:pt x="173067" y="140718"/>
                    <a:pt x="184390" y="97047"/>
                    <a:pt x="195712" y="50950"/>
                  </a:cubicBezTo>
                  <a:cubicBezTo>
                    <a:pt x="217547" y="67124"/>
                    <a:pt x="239383" y="80064"/>
                    <a:pt x="257984" y="97856"/>
                  </a:cubicBezTo>
                  <a:cubicBezTo>
                    <a:pt x="277393" y="115648"/>
                    <a:pt x="287907" y="109987"/>
                    <a:pt x="303272" y="93004"/>
                  </a:cubicBezTo>
                  <a:cubicBezTo>
                    <a:pt x="329960" y="62272"/>
                    <a:pt x="359074" y="33158"/>
                    <a:pt x="389806" y="0"/>
                  </a:cubicBezTo>
                  <a:cubicBezTo>
                    <a:pt x="401128" y="25879"/>
                    <a:pt x="412450" y="50141"/>
                    <a:pt x="422155" y="74403"/>
                  </a:cubicBezTo>
                  <a:cubicBezTo>
                    <a:pt x="428625" y="92195"/>
                    <a:pt x="437521" y="97856"/>
                    <a:pt x="457739" y="91386"/>
                  </a:cubicBezTo>
                  <a:cubicBezTo>
                    <a:pt x="497367" y="75212"/>
                    <a:pt x="538612" y="64698"/>
                    <a:pt x="583092" y="51758"/>
                  </a:cubicBezTo>
                  <a:close/>
                </a:path>
              </a:pathLst>
            </a:custGeom>
            <a:solidFill>
              <a:schemeClr val="accent3">
                <a:lumMod val="60000"/>
                <a:lumOff val="40000"/>
              </a:schemeClr>
            </a:solidFill>
            <a:ln w="808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3462B0A-A798-457F-98A6-19A001339011}"/>
                </a:ext>
              </a:extLst>
            </p:cNvPr>
            <p:cNvSpPr/>
            <p:nvPr/>
          </p:nvSpPr>
          <p:spPr>
            <a:xfrm>
              <a:off x="4418684" y="198118"/>
              <a:ext cx="460974" cy="460974"/>
            </a:xfrm>
            <a:custGeom>
              <a:avLst/>
              <a:gdLst>
                <a:gd name="connsiteX0" fmla="*/ 229695 w 460974"/>
                <a:gd name="connsiteY0" fmla="*/ 463421 h 460974"/>
                <a:gd name="connsiteX1" fmla="*/ 17 w 460974"/>
                <a:gd name="connsiteY1" fmla="*/ 230507 h 460974"/>
                <a:gd name="connsiteX2" fmla="*/ 240209 w 460974"/>
                <a:gd name="connsiteY2" fmla="*/ 20 h 460974"/>
                <a:gd name="connsiteX3" fmla="*/ 466652 w 460974"/>
                <a:gd name="connsiteY3" fmla="*/ 235360 h 460974"/>
                <a:gd name="connsiteX4" fmla="*/ 229695 w 460974"/>
                <a:gd name="connsiteY4" fmla="*/ 463421 h 460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974" h="460974">
                  <a:moveTo>
                    <a:pt x="229695" y="463421"/>
                  </a:moveTo>
                  <a:cubicBezTo>
                    <a:pt x="112430" y="466655"/>
                    <a:pt x="-1601" y="369608"/>
                    <a:pt x="17" y="230507"/>
                  </a:cubicBezTo>
                  <a:cubicBezTo>
                    <a:pt x="1634" y="93833"/>
                    <a:pt x="110004" y="-1597"/>
                    <a:pt x="240209" y="20"/>
                  </a:cubicBezTo>
                  <a:cubicBezTo>
                    <a:pt x="363944" y="2446"/>
                    <a:pt x="469078" y="108390"/>
                    <a:pt x="466652" y="235360"/>
                  </a:cubicBezTo>
                  <a:cubicBezTo>
                    <a:pt x="462608" y="367991"/>
                    <a:pt x="354239" y="469082"/>
                    <a:pt x="229695" y="463421"/>
                  </a:cubicBezTo>
                  <a:close/>
                </a:path>
              </a:pathLst>
            </a:custGeom>
            <a:solidFill>
              <a:schemeClr val="accent3"/>
            </a:solidFill>
            <a:ln w="8081" cap="flat">
              <a:noFill/>
              <a:prstDash val="solid"/>
              <a:miter/>
            </a:ln>
          </p:spPr>
          <p:txBody>
            <a:bodyPr rtlCol="0" anchor="ctr"/>
            <a:lstStyle/>
            <a:p>
              <a:endParaRPr lang="en-US"/>
            </a:p>
          </p:txBody>
        </p:sp>
      </p:grpSp>
      <p:grpSp>
        <p:nvGrpSpPr>
          <p:cNvPr id="39" name="Group 38">
            <a:extLst>
              <a:ext uri="{FF2B5EF4-FFF2-40B4-BE49-F238E27FC236}">
                <a16:creationId xmlns:a16="http://schemas.microsoft.com/office/drawing/2014/main" id="{EC83689A-8FBA-4FF4-8779-F1209FFAB977}"/>
              </a:ext>
            </a:extLst>
          </p:cNvPr>
          <p:cNvGrpSpPr/>
          <p:nvPr/>
        </p:nvGrpSpPr>
        <p:grpSpPr>
          <a:xfrm>
            <a:off x="4378431" y="5230355"/>
            <a:ext cx="276389" cy="355816"/>
            <a:chOff x="8985075" y="-1608"/>
            <a:chExt cx="536688" cy="690919"/>
          </a:xfrm>
          <a:solidFill>
            <a:schemeClr val="accent4"/>
          </a:solidFill>
        </p:grpSpPr>
        <p:sp>
          <p:nvSpPr>
            <p:cNvPr id="40" name="Freeform: Shape 39">
              <a:extLst>
                <a:ext uri="{FF2B5EF4-FFF2-40B4-BE49-F238E27FC236}">
                  <a16:creationId xmlns:a16="http://schemas.microsoft.com/office/drawing/2014/main" id="{9BD74A1F-5087-4F35-BEC2-E35AF6E72D0D}"/>
                </a:ext>
              </a:extLst>
            </p:cNvPr>
            <p:cNvSpPr/>
            <p:nvPr/>
          </p:nvSpPr>
          <p:spPr>
            <a:xfrm>
              <a:off x="9136495" y="102158"/>
              <a:ext cx="385268" cy="587153"/>
            </a:xfrm>
            <a:custGeom>
              <a:avLst/>
              <a:gdLst>
                <a:gd name="connsiteX0" fmla="*/ 356963 w 385268"/>
                <a:gd name="connsiteY0" fmla="*/ 438880 h 587153"/>
                <a:gd name="connsiteX1" fmla="*/ 278517 w 385268"/>
                <a:gd name="connsiteY1" fmla="*/ 527032 h 587153"/>
                <a:gd name="connsiteX2" fmla="*/ 356963 w 385268"/>
                <a:gd name="connsiteY2" fmla="*/ 438880 h 587153"/>
                <a:gd name="connsiteX3" fmla="*/ 202799 w 385268"/>
                <a:gd name="connsiteY3" fmla="*/ 45 h 587153"/>
                <a:gd name="connsiteX4" fmla="*/ 219479 w 385268"/>
                <a:gd name="connsiteY4" fmla="*/ 10255 h 587153"/>
                <a:gd name="connsiteX5" fmla="*/ 278517 w 385268"/>
                <a:gd name="connsiteY5" fmla="*/ 96788 h 587153"/>
                <a:gd name="connsiteX6" fmla="*/ 373946 w 385268"/>
                <a:gd name="connsiteY6" fmla="*/ 315144 h 587153"/>
                <a:gd name="connsiteX7" fmla="*/ 385268 w 385268"/>
                <a:gd name="connsiteY7" fmla="*/ 388738 h 587153"/>
                <a:gd name="connsiteX8" fmla="*/ 278517 w 385268"/>
                <a:gd name="connsiteY8" fmla="*/ 565041 h 587153"/>
                <a:gd name="connsiteX9" fmla="*/ 78761 w 385268"/>
                <a:gd name="connsiteY9" fmla="*/ 547249 h 587153"/>
                <a:gd name="connsiteX10" fmla="*/ 2741 w 385268"/>
                <a:gd name="connsiteY10" fmla="*/ 354772 h 587153"/>
                <a:gd name="connsiteX11" fmla="*/ 56117 w 385268"/>
                <a:gd name="connsiteY11" fmla="*/ 246403 h 587153"/>
                <a:gd name="connsiteX12" fmla="*/ 190365 w 385268"/>
                <a:gd name="connsiteY12" fmla="*/ 15916 h 587153"/>
                <a:gd name="connsiteX13" fmla="*/ 202799 w 385268"/>
                <a:gd name="connsiteY13" fmla="*/ 45 h 58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5268" h="587153">
                  <a:moveTo>
                    <a:pt x="356963" y="438880"/>
                  </a:moveTo>
                  <a:cubicBezTo>
                    <a:pt x="339980" y="476081"/>
                    <a:pt x="320570" y="510858"/>
                    <a:pt x="278517" y="527032"/>
                  </a:cubicBezTo>
                  <a:cubicBezTo>
                    <a:pt x="323805" y="522180"/>
                    <a:pt x="353728" y="487405"/>
                    <a:pt x="356963" y="438880"/>
                  </a:cubicBezTo>
                  <a:close/>
                  <a:moveTo>
                    <a:pt x="202799" y="45"/>
                  </a:moveTo>
                  <a:cubicBezTo>
                    <a:pt x="207752" y="-461"/>
                    <a:pt x="213413" y="3381"/>
                    <a:pt x="219479" y="10255"/>
                  </a:cubicBezTo>
                  <a:cubicBezTo>
                    <a:pt x="242933" y="36134"/>
                    <a:pt x="260725" y="66057"/>
                    <a:pt x="278517" y="96788"/>
                  </a:cubicBezTo>
                  <a:cubicBezTo>
                    <a:pt x="317335" y="166339"/>
                    <a:pt x="351302" y="238315"/>
                    <a:pt x="373946" y="315144"/>
                  </a:cubicBezTo>
                  <a:cubicBezTo>
                    <a:pt x="381225" y="339406"/>
                    <a:pt x="385268" y="363668"/>
                    <a:pt x="385268" y="388738"/>
                  </a:cubicBezTo>
                  <a:cubicBezTo>
                    <a:pt x="384460" y="467994"/>
                    <a:pt x="350493" y="528648"/>
                    <a:pt x="278517" y="565041"/>
                  </a:cubicBezTo>
                  <a:cubicBezTo>
                    <a:pt x="208966" y="599816"/>
                    <a:pt x="141033" y="593346"/>
                    <a:pt x="78761" y="547249"/>
                  </a:cubicBezTo>
                  <a:cubicBezTo>
                    <a:pt x="14872" y="499534"/>
                    <a:pt x="-8581" y="434027"/>
                    <a:pt x="2741" y="354772"/>
                  </a:cubicBezTo>
                  <a:cubicBezTo>
                    <a:pt x="9210" y="311909"/>
                    <a:pt x="29429" y="277943"/>
                    <a:pt x="56117" y="246403"/>
                  </a:cubicBezTo>
                  <a:cubicBezTo>
                    <a:pt x="114345" y="177661"/>
                    <a:pt x="162868" y="102449"/>
                    <a:pt x="190365" y="15916"/>
                  </a:cubicBezTo>
                  <a:cubicBezTo>
                    <a:pt x="193600" y="5403"/>
                    <a:pt x="197846" y="550"/>
                    <a:pt x="202799" y="45"/>
                  </a:cubicBezTo>
                  <a:close/>
                </a:path>
              </a:pathLst>
            </a:custGeom>
            <a:grpFill/>
            <a:ln w="8081"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D92803AA-4E9F-4251-92BF-00C5FD588471}"/>
                </a:ext>
              </a:extLst>
            </p:cNvPr>
            <p:cNvSpPr/>
            <p:nvPr/>
          </p:nvSpPr>
          <p:spPr>
            <a:xfrm>
              <a:off x="8985075" y="-1608"/>
              <a:ext cx="187403" cy="285604"/>
            </a:xfrm>
            <a:custGeom>
              <a:avLst/>
              <a:gdLst>
                <a:gd name="connsiteX0" fmla="*/ 356963 w 385268"/>
                <a:gd name="connsiteY0" fmla="*/ 438880 h 587153"/>
                <a:gd name="connsiteX1" fmla="*/ 278517 w 385268"/>
                <a:gd name="connsiteY1" fmla="*/ 527032 h 587153"/>
                <a:gd name="connsiteX2" fmla="*/ 356963 w 385268"/>
                <a:gd name="connsiteY2" fmla="*/ 438880 h 587153"/>
                <a:gd name="connsiteX3" fmla="*/ 202799 w 385268"/>
                <a:gd name="connsiteY3" fmla="*/ 45 h 587153"/>
                <a:gd name="connsiteX4" fmla="*/ 219479 w 385268"/>
                <a:gd name="connsiteY4" fmla="*/ 10255 h 587153"/>
                <a:gd name="connsiteX5" fmla="*/ 278517 w 385268"/>
                <a:gd name="connsiteY5" fmla="*/ 96788 h 587153"/>
                <a:gd name="connsiteX6" fmla="*/ 373946 w 385268"/>
                <a:gd name="connsiteY6" fmla="*/ 315144 h 587153"/>
                <a:gd name="connsiteX7" fmla="*/ 385268 w 385268"/>
                <a:gd name="connsiteY7" fmla="*/ 388738 h 587153"/>
                <a:gd name="connsiteX8" fmla="*/ 278517 w 385268"/>
                <a:gd name="connsiteY8" fmla="*/ 565041 h 587153"/>
                <a:gd name="connsiteX9" fmla="*/ 78761 w 385268"/>
                <a:gd name="connsiteY9" fmla="*/ 547249 h 587153"/>
                <a:gd name="connsiteX10" fmla="*/ 2741 w 385268"/>
                <a:gd name="connsiteY10" fmla="*/ 354772 h 587153"/>
                <a:gd name="connsiteX11" fmla="*/ 56117 w 385268"/>
                <a:gd name="connsiteY11" fmla="*/ 246403 h 587153"/>
                <a:gd name="connsiteX12" fmla="*/ 190365 w 385268"/>
                <a:gd name="connsiteY12" fmla="*/ 15916 h 587153"/>
                <a:gd name="connsiteX13" fmla="*/ 202799 w 385268"/>
                <a:gd name="connsiteY13" fmla="*/ 45 h 58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5268" h="587153">
                  <a:moveTo>
                    <a:pt x="356963" y="438880"/>
                  </a:moveTo>
                  <a:cubicBezTo>
                    <a:pt x="339980" y="476081"/>
                    <a:pt x="320570" y="510858"/>
                    <a:pt x="278517" y="527032"/>
                  </a:cubicBezTo>
                  <a:cubicBezTo>
                    <a:pt x="323805" y="522180"/>
                    <a:pt x="353728" y="487405"/>
                    <a:pt x="356963" y="438880"/>
                  </a:cubicBezTo>
                  <a:close/>
                  <a:moveTo>
                    <a:pt x="202799" y="45"/>
                  </a:moveTo>
                  <a:cubicBezTo>
                    <a:pt x="207752" y="-461"/>
                    <a:pt x="213413" y="3381"/>
                    <a:pt x="219479" y="10255"/>
                  </a:cubicBezTo>
                  <a:cubicBezTo>
                    <a:pt x="242933" y="36134"/>
                    <a:pt x="260725" y="66057"/>
                    <a:pt x="278517" y="96788"/>
                  </a:cubicBezTo>
                  <a:cubicBezTo>
                    <a:pt x="317335" y="166339"/>
                    <a:pt x="351302" y="238315"/>
                    <a:pt x="373946" y="315144"/>
                  </a:cubicBezTo>
                  <a:cubicBezTo>
                    <a:pt x="381225" y="339406"/>
                    <a:pt x="385268" y="363668"/>
                    <a:pt x="385268" y="388738"/>
                  </a:cubicBezTo>
                  <a:cubicBezTo>
                    <a:pt x="384460" y="467994"/>
                    <a:pt x="350493" y="528648"/>
                    <a:pt x="278517" y="565041"/>
                  </a:cubicBezTo>
                  <a:cubicBezTo>
                    <a:pt x="208966" y="599816"/>
                    <a:pt x="141033" y="593346"/>
                    <a:pt x="78761" y="547249"/>
                  </a:cubicBezTo>
                  <a:cubicBezTo>
                    <a:pt x="14872" y="499534"/>
                    <a:pt x="-8581" y="434027"/>
                    <a:pt x="2741" y="354772"/>
                  </a:cubicBezTo>
                  <a:cubicBezTo>
                    <a:pt x="9210" y="311909"/>
                    <a:pt x="29429" y="277943"/>
                    <a:pt x="56117" y="246403"/>
                  </a:cubicBezTo>
                  <a:cubicBezTo>
                    <a:pt x="114345" y="177661"/>
                    <a:pt x="162868" y="102449"/>
                    <a:pt x="190365" y="15916"/>
                  </a:cubicBezTo>
                  <a:cubicBezTo>
                    <a:pt x="193600" y="5403"/>
                    <a:pt x="197846" y="550"/>
                    <a:pt x="202799" y="45"/>
                  </a:cubicBezTo>
                  <a:close/>
                </a:path>
              </a:pathLst>
            </a:custGeom>
            <a:grpFill/>
            <a:ln w="8081" cap="flat">
              <a:noFill/>
              <a:prstDash val="solid"/>
              <a:miter/>
            </a:ln>
          </p:spPr>
          <p:txBody>
            <a:bodyPr rtlCol="0" anchor="ctr"/>
            <a:lstStyle/>
            <a:p>
              <a:endParaRPr lang="en-US"/>
            </a:p>
          </p:txBody>
        </p:sp>
      </p:grpSp>
      <p:grpSp>
        <p:nvGrpSpPr>
          <p:cNvPr id="42" name="Graphic 93">
            <a:extLst>
              <a:ext uri="{FF2B5EF4-FFF2-40B4-BE49-F238E27FC236}">
                <a16:creationId xmlns:a16="http://schemas.microsoft.com/office/drawing/2014/main" id="{3BCF362D-9089-49FB-BBB6-32D536811057}"/>
              </a:ext>
            </a:extLst>
          </p:cNvPr>
          <p:cNvGrpSpPr/>
          <p:nvPr/>
        </p:nvGrpSpPr>
        <p:grpSpPr>
          <a:xfrm>
            <a:off x="4203261" y="2528248"/>
            <a:ext cx="622133" cy="319325"/>
            <a:chOff x="2867025" y="1771650"/>
            <a:chExt cx="6457950" cy="3314700"/>
          </a:xfrm>
          <a:solidFill>
            <a:schemeClr val="accent1"/>
          </a:solidFill>
        </p:grpSpPr>
        <p:sp>
          <p:nvSpPr>
            <p:cNvPr id="45" name="Freeform: Shape 44">
              <a:extLst>
                <a:ext uri="{FF2B5EF4-FFF2-40B4-BE49-F238E27FC236}">
                  <a16:creationId xmlns:a16="http://schemas.microsoft.com/office/drawing/2014/main" id="{8A93DC89-1D7C-4809-BD7F-4C092832B220}"/>
                </a:ext>
              </a:extLst>
            </p:cNvPr>
            <p:cNvSpPr/>
            <p:nvPr/>
          </p:nvSpPr>
          <p:spPr>
            <a:xfrm>
              <a:off x="3952359" y="1771799"/>
              <a:ext cx="4924425" cy="2000250"/>
            </a:xfrm>
            <a:custGeom>
              <a:avLst/>
              <a:gdLst>
                <a:gd name="connsiteX0" fmla="*/ 4816356 w 4924425"/>
                <a:gd name="connsiteY0" fmla="*/ 503723 h 2000250"/>
                <a:gd name="connsiteX1" fmla="*/ 3545721 w 4924425"/>
                <a:gd name="connsiteY1" fmla="*/ 1756 h 2000250"/>
                <a:gd name="connsiteX2" fmla="*/ 1398786 w 4924425"/>
                <a:gd name="connsiteY2" fmla="*/ 1522898 h 2000250"/>
                <a:gd name="connsiteX3" fmla="*/ 448191 w 4924425"/>
                <a:gd name="connsiteY3" fmla="*/ 1861036 h 2000250"/>
                <a:gd name="connsiteX4" fmla="*/ 72906 w 4924425"/>
                <a:gd name="connsiteY4" fmla="*/ 1776263 h 2000250"/>
                <a:gd name="connsiteX5" fmla="*/ 37663 w 4924425"/>
                <a:gd name="connsiteY5" fmla="*/ 1849606 h 2000250"/>
                <a:gd name="connsiteX6" fmla="*/ 1003498 w 4924425"/>
                <a:gd name="connsiteY6" fmla="*/ 1944856 h 2000250"/>
                <a:gd name="connsiteX7" fmla="*/ 3428563 w 4924425"/>
                <a:gd name="connsiteY7" fmla="*/ 254168 h 2000250"/>
                <a:gd name="connsiteX8" fmla="*/ 4616331 w 4924425"/>
                <a:gd name="connsiteY8" fmla="*/ 495151 h 2000250"/>
                <a:gd name="connsiteX9" fmla="*/ 4816356 w 4924425"/>
                <a:gd name="connsiteY9" fmla="*/ 503723 h 200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24425" h="2000250">
                  <a:moveTo>
                    <a:pt x="4816356" y="503723"/>
                  </a:moveTo>
                  <a:cubicBezTo>
                    <a:pt x="4614426" y="345608"/>
                    <a:pt x="4104839" y="-28724"/>
                    <a:pt x="3545721" y="1756"/>
                  </a:cubicBezTo>
                  <a:cubicBezTo>
                    <a:pt x="2733238" y="45571"/>
                    <a:pt x="2271276" y="718988"/>
                    <a:pt x="1398786" y="1522898"/>
                  </a:cubicBezTo>
                  <a:cubicBezTo>
                    <a:pt x="1044456" y="1849606"/>
                    <a:pt x="750133" y="1885801"/>
                    <a:pt x="448191" y="1861036"/>
                  </a:cubicBezTo>
                  <a:cubicBezTo>
                    <a:pt x="254833" y="1844843"/>
                    <a:pt x="199588" y="1760071"/>
                    <a:pt x="72906" y="1776263"/>
                  </a:cubicBezTo>
                  <a:cubicBezTo>
                    <a:pt x="-2342" y="1785788"/>
                    <a:pt x="-28059" y="1824841"/>
                    <a:pt x="37663" y="1849606"/>
                  </a:cubicBezTo>
                  <a:cubicBezTo>
                    <a:pt x="158631" y="1895326"/>
                    <a:pt x="477718" y="2100114"/>
                    <a:pt x="1003498" y="1944856"/>
                  </a:cubicBezTo>
                  <a:cubicBezTo>
                    <a:pt x="1836936" y="1697206"/>
                    <a:pt x="2517973" y="436096"/>
                    <a:pt x="3428563" y="254168"/>
                  </a:cubicBezTo>
                  <a:cubicBezTo>
                    <a:pt x="3926721" y="155108"/>
                    <a:pt x="4436309" y="376088"/>
                    <a:pt x="4616331" y="495151"/>
                  </a:cubicBezTo>
                  <a:cubicBezTo>
                    <a:pt x="4908748" y="686603"/>
                    <a:pt x="5031621" y="680888"/>
                    <a:pt x="4816356" y="503723"/>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BC18BDB3-FF53-4425-9C26-AEB200C95F1F}"/>
                </a:ext>
              </a:extLst>
            </p:cNvPr>
            <p:cNvSpPr/>
            <p:nvPr/>
          </p:nvSpPr>
          <p:spPr>
            <a:xfrm>
              <a:off x="2867057" y="2952853"/>
              <a:ext cx="4781550" cy="2124075"/>
            </a:xfrm>
            <a:custGeom>
              <a:avLst/>
              <a:gdLst>
                <a:gd name="connsiteX0" fmla="*/ 60928 w 4781550"/>
                <a:gd name="connsiteY0" fmla="*/ 811427 h 2124075"/>
                <a:gd name="connsiteX1" fmla="*/ 1222025 w 4781550"/>
                <a:gd name="connsiteY1" fmla="*/ 2005862 h 2124075"/>
                <a:gd name="connsiteX2" fmla="*/ 3521361 w 4781550"/>
                <a:gd name="connsiteY2" fmla="*/ 1166709 h 2124075"/>
                <a:gd name="connsiteX3" fmla="*/ 4294790 w 4781550"/>
                <a:gd name="connsiteY3" fmla="*/ 288504 h 2124075"/>
                <a:gd name="connsiteX4" fmla="*/ 4736750 w 4781550"/>
                <a:gd name="connsiteY4" fmla="*/ 87527 h 2124075"/>
                <a:gd name="connsiteX5" fmla="*/ 4673886 w 4781550"/>
                <a:gd name="connsiteY5" fmla="*/ 5612 h 2124075"/>
                <a:gd name="connsiteX6" fmla="*/ 3493738 w 4781550"/>
                <a:gd name="connsiteY6" fmla="*/ 829524 h 2124075"/>
                <a:gd name="connsiteX7" fmla="*/ 1367758 w 4781550"/>
                <a:gd name="connsiteY7" fmla="*/ 1776309 h 2124075"/>
                <a:gd name="connsiteX8" fmla="*/ 216185 w 4781550"/>
                <a:gd name="connsiteY8" fmla="*/ 794282 h 2124075"/>
                <a:gd name="connsiteX9" fmla="*/ 60928 w 4781550"/>
                <a:gd name="connsiteY9" fmla="*/ 811427 h 21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81550" h="2124075">
                  <a:moveTo>
                    <a:pt x="60928" y="811427"/>
                  </a:moveTo>
                  <a:cubicBezTo>
                    <a:pt x="239045" y="1165757"/>
                    <a:pt x="554323" y="1754402"/>
                    <a:pt x="1222025" y="2005862"/>
                  </a:cubicBezTo>
                  <a:cubicBezTo>
                    <a:pt x="1984025" y="2292564"/>
                    <a:pt x="2795555" y="2114447"/>
                    <a:pt x="3521361" y="1166709"/>
                  </a:cubicBezTo>
                  <a:cubicBezTo>
                    <a:pt x="3869023" y="713319"/>
                    <a:pt x="4041425" y="431379"/>
                    <a:pt x="4294790" y="288504"/>
                  </a:cubicBezTo>
                  <a:cubicBezTo>
                    <a:pt x="4554823" y="141819"/>
                    <a:pt x="4627213" y="141819"/>
                    <a:pt x="4736750" y="87527"/>
                  </a:cubicBezTo>
                  <a:cubicBezTo>
                    <a:pt x="4804378" y="54189"/>
                    <a:pt x="4819618" y="-21058"/>
                    <a:pt x="4673886" y="5612"/>
                  </a:cubicBezTo>
                  <a:cubicBezTo>
                    <a:pt x="4180490" y="97052"/>
                    <a:pt x="3946175" y="340892"/>
                    <a:pt x="3493738" y="829524"/>
                  </a:cubicBezTo>
                  <a:cubicBezTo>
                    <a:pt x="2636488" y="1755354"/>
                    <a:pt x="2274538" y="1970619"/>
                    <a:pt x="1367758" y="1776309"/>
                  </a:cubicBezTo>
                  <a:cubicBezTo>
                    <a:pt x="738155" y="1639149"/>
                    <a:pt x="345725" y="967637"/>
                    <a:pt x="216185" y="794282"/>
                  </a:cubicBezTo>
                  <a:cubicBezTo>
                    <a:pt x="6635" y="513294"/>
                    <a:pt x="-61945" y="528534"/>
                    <a:pt x="60928" y="811427"/>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8C32F048-0AAF-4EA5-B14B-51FF457112E4}"/>
                </a:ext>
              </a:extLst>
            </p:cNvPr>
            <p:cNvSpPr/>
            <p:nvPr/>
          </p:nvSpPr>
          <p:spPr>
            <a:xfrm>
              <a:off x="3097529" y="2204085"/>
              <a:ext cx="6229350" cy="2381250"/>
            </a:xfrm>
            <a:custGeom>
              <a:avLst/>
              <a:gdLst>
                <a:gd name="connsiteX0" fmla="*/ 25719 w 6229350"/>
                <a:gd name="connsiteY0" fmla="*/ 330517 h 2381250"/>
                <a:gd name="connsiteX1" fmla="*/ 1000126 w 6229350"/>
                <a:gd name="connsiteY1" fmla="*/ 2107883 h 2381250"/>
                <a:gd name="connsiteX2" fmla="*/ 3358516 w 6229350"/>
                <a:gd name="connsiteY2" fmla="*/ 1084898 h 2381250"/>
                <a:gd name="connsiteX3" fmla="*/ 4532949 w 6229350"/>
                <a:gd name="connsiteY3" fmla="*/ 415290 h 2381250"/>
                <a:gd name="connsiteX4" fmla="*/ 5518786 w 6229350"/>
                <a:gd name="connsiteY4" fmla="*/ 726757 h 2381250"/>
                <a:gd name="connsiteX5" fmla="*/ 5325429 w 6229350"/>
                <a:gd name="connsiteY5" fmla="*/ 2019300 h 2381250"/>
                <a:gd name="connsiteX6" fmla="*/ 4798697 w 6229350"/>
                <a:gd name="connsiteY6" fmla="*/ 1522095 h 2381250"/>
                <a:gd name="connsiteX7" fmla="*/ 5192079 w 6229350"/>
                <a:gd name="connsiteY7" fmla="*/ 1128712 h 2381250"/>
                <a:gd name="connsiteX8" fmla="*/ 5470209 w 6229350"/>
                <a:gd name="connsiteY8" fmla="*/ 1330643 h 2381250"/>
                <a:gd name="connsiteX9" fmla="*/ 5098734 w 6229350"/>
                <a:gd name="connsiteY9" fmla="*/ 1575435 h 2381250"/>
                <a:gd name="connsiteX10" fmla="*/ 5379722 w 6229350"/>
                <a:gd name="connsiteY10" fmla="*/ 1746885 h 2381250"/>
                <a:gd name="connsiteX11" fmla="*/ 5694047 w 6229350"/>
                <a:gd name="connsiteY11" fmla="*/ 1315403 h 2381250"/>
                <a:gd name="connsiteX12" fmla="*/ 5046347 w 6229350"/>
                <a:gd name="connsiteY12" fmla="*/ 864870 h 2381250"/>
                <a:gd name="connsiteX13" fmla="*/ 4449129 w 6229350"/>
                <a:gd name="connsiteY13" fmla="*/ 1474470 h 2381250"/>
                <a:gd name="connsiteX14" fmla="*/ 5313047 w 6229350"/>
                <a:gd name="connsiteY14" fmla="*/ 2382203 h 2381250"/>
                <a:gd name="connsiteX15" fmla="*/ 6136007 w 6229350"/>
                <a:gd name="connsiteY15" fmla="*/ 1859280 h 2381250"/>
                <a:gd name="connsiteX16" fmla="*/ 5916932 w 6229350"/>
                <a:gd name="connsiteY16" fmla="*/ 547688 h 2381250"/>
                <a:gd name="connsiteX17" fmla="*/ 4589147 w 6229350"/>
                <a:gd name="connsiteY17" fmla="*/ 0 h 2381250"/>
                <a:gd name="connsiteX18" fmla="*/ 3239454 w 6229350"/>
                <a:gd name="connsiteY18" fmla="*/ 626745 h 2381250"/>
                <a:gd name="connsiteX19" fmla="*/ 1113474 w 6229350"/>
                <a:gd name="connsiteY19" fmla="*/ 1830705 h 2381250"/>
                <a:gd name="connsiteX20" fmla="*/ 144781 w 6229350"/>
                <a:gd name="connsiteY20" fmla="*/ 279082 h 2381250"/>
                <a:gd name="connsiteX21" fmla="*/ 25719 w 6229350"/>
                <a:gd name="connsiteY21" fmla="*/ 330517 h 238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229350" h="2381250">
                  <a:moveTo>
                    <a:pt x="25719" y="330517"/>
                  </a:moveTo>
                  <a:cubicBezTo>
                    <a:pt x="-114299" y="1200150"/>
                    <a:pt x="332424" y="1857375"/>
                    <a:pt x="1000126" y="2107883"/>
                  </a:cubicBezTo>
                  <a:cubicBezTo>
                    <a:pt x="1762126" y="2394585"/>
                    <a:pt x="2336484" y="2121218"/>
                    <a:pt x="3358516" y="1084898"/>
                  </a:cubicBezTo>
                  <a:cubicBezTo>
                    <a:pt x="3822384" y="614363"/>
                    <a:pt x="4031934" y="507682"/>
                    <a:pt x="4532949" y="415290"/>
                  </a:cubicBezTo>
                  <a:cubicBezTo>
                    <a:pt x="4652964" y="393382"/>
                    <a:pt x="5161599" y="481013"/>
                    <a:pt x="5518786" y="726757"/>
                  </a:cubicBezTo>
                  <a:cubicBezTo>
                    <a:pt x="5968366" y="1035368"/>
                    <a:pt x="5968366" y="1968818"/>
                    <a:pt x="5325429" y="2019300"/>
                  </a:cubicBezTo>
                  <a:cubicBezTo>
                    <a:pt x="5155884" y="2032635"/>
                    <a:pt x="4754882" y="1919287"/>
                    <a:pt x="4798697" y="1522095"/>
                  </a:cubicBezTo>
                  <a:cubicBezTo>
                    <a:pt x="4806316" y="1453515"/>
                    <a:pt x="4834891" y="1163003"/>
                    <a:pt x="5192079" y="1128712"/>
                  </a:cubicBezTo>
                  <a:cubicBezTo>
                    <a:pt x="5227322" y="1124903"/>
                    <a:pt x="5465447" y="1211580"/>
                    <a:pt x="5470209" y="1330643"/>
                  </a:cubicBezTo>
                  <a:cubicBezTo>
                    <a:pt x="5488307" y="1765935"/>
                    <a:pt x="5145407" y="1486853"/>
                    <a:pt x="5098734" y="1575435"/>
                  </a:cubicBezTo>
                  <a:cubicBezTo>
                    <a:pt x="5060634" y="1647825"/>
                    <a:pt x="5215891" y="1764030"/>
                    <a:pt x="5379722" y="1746885"/>
                  </a:cubicBezTo>
                  <a:cubicBezTo>
                    <a:pt x="5620704" y="1721168"/>
                    <a:pt x="5722622" y="1493520"/>
                    <a:pt x="5694047" y="1315403"/>
                  </a:cubicBezTo>
                  <a:cubicBezTo>
                    <a:pt x="5626419" y="892493"/>
                    <a:pt x="5255897" y="820103"/>
                    <a:pt x="5046347" y="864870"/>
                  </a:cubicBezTo>
                  <a:cubicBezTo>
                    <a:pt x="4565334" y="966787"/>
                    <a:pt x="4459606" y="1340168"/>
                    <a:pt x="4449129" y="1474470"/>
                  </a:cubicBezTo>
                  <a:cubicBezTo>
                    <a:pt x="4385312" y="2303145"/>
                    <a:pt x="5052061" y="2382203"/>
                    <a:pt x="5313047" y="2382203"/>
                  </a:cubicBezTo>
                  <a:cubicBezTo>
                    <a:pt x="5772152" y="2382203"/>
                    <a:pt x="6018849" y="2139315"/>
                    <a:pt x="6136007" y="1859280"/>
                  </a:cubicBezTo>
                  <a:cubicBezTo>
                    <a:pt x="6297932" y="1473518"/>
                    <a:pt x="6264594" y="1008698"/>
                    <a:pt x="5916932" y="547688"/>
                  </a:cubicBezTo>
                  <a:cubicBezTo>
                    <a:pt x="5782629" y="370523"/>
                    <a:pt x="5327334" y="0"/>
                    <a:pt x="4589147" y="0"/>
                  </a:cubicBezTo>
                  <a:cubicBezTo>
                    <a:pt x="4246247" y="0"/>
                    <a:pt x="3691891" y="139065"/>
                    <a:pt x="3239454" y="626745"/>
                  </a:cubicBezTo>
                  <a:cubicBezTo>
                    <a:pt x="2382204" y="1552575"/>
                    <a:pt x="2020254" y="2025015"/>
                    <a:pt x="1113474" y="1830705"/>
                  </a:cubicBezTo>
                  <a:cubicBezTo>
                    <a:pt x="485776" y="1696403"/>
                    <a:pt x="8574" y="984885"/>
                    <a:pt x="144781" y="279082"/>
                  </a:cubicBezTo>
                  <a:cubicBezTo>
                    <a:pt x="199074" y="0"/>
                    <a:pt x="100014" y="3810"/>
                    <a:pt x="25719" y="330517"/>
                  </a:cubicBezTo>
                  <a:close/>
                </a:path>
              </a:pathLst>
            </a:custGeom>
            <a:grpFill/>
            <a:ln w="9525" cap="flat">
              <a:noFill/>
              <a:prstDash val="solid"/>
              <a:miter/>
            </a:ln>
          </p:spPr>
          <p:txBody>
            <a:bodyPr rtlCol="0" anchor="ctr"/>
            <a:lstStyle/>
            <a:p>
              <a:endParaRPr lang="en-US"/>
            </a:p>
          </p:txBody>
        </p:sp>
      </p:grpSp>
      <p:sp>
        <p:nvSpPr>
          <p:cNvPr id="49" name="TextBox 48">
            <a:extLst>
              <a:ext uri="{FF2B5EF4-FFF2-40B4-BE49-F238E27FC236}">
                <a16:creationId xmlns:a16="http://schemas.microsoft.com/office/drawing/2014/main" id="{FC2B9F9A-37C0-43D6-A964-0784E8DB370E}"/>
              </a:ext>
            </a:extLst>
          </p:cNvPr>
          <p:cNvSpPr txBox="1"/>
          <p:nvPr/>
        </p:nvSpPr>
        <p:spPr>
          <a:xfrm>
            <a:off x="403963" y="203829"/>
            <a:ext cx="2828033" cy="769441"/>
          </a:xfrm>
          <a:prstGeom prst="rect">
            <a:avLst/>
          </a:prstGeom>
          <a:noFill/>
        </p:spPr>
        <p:txBody>
          <a:bodyPr wrap="square" rtlCol="0" anchor="ctr">
            <a:spAutoFit/>
          </a:bodyPr>
          <a:lstStyle/>
          <a:p>
            <a:pPr algn="ctr"/>
            <a:r>
              <a:rPr lang="en-US" altLang="ko-KR" sz="4400" b="1" dirty="0">
                <a:solidFill>
                  <a:schemeClr val="accent2"/>
                </a:solidFill>
                <a:latin typeface="+mj-lt"/>
                <a:cs typeface="Arial" pitchFamily="34" charset="0"/>
              </a:rPr>
              <a:t>Awesome</a:t>
            </a:r>
          </a:p>
        </p:txBody>
      </p:sp>
      <p:sp>
        <p:nvSpPr>
          <p:cNvPr id="51" name="TextBox 50">
            <a:extLst>
              <a:ext uri="{FF2B5EF4-FFF2-40B4-BE49-F238E27FC236}">
                <a16:creationId xmlns:a16="http://schemas.microsoft.com/office/drawing/2014/main" id="{5371C08E-2CA4-4B14-BB07-7EB8055BBCCF}"/>
              </a:ext>
            </a:extLst>
          </p:cNvPr>
          <p:cNvSpPr txBox="1"/>
          <p:nvPr/>
        </p:nvSpPr>
        <p:spPr>
          <a:xfrm>
            <a:off x="937826" y="5045554"/>
            <a:ext cx="2213223" cy="1231106"/>
          </a:xfrm>
          <a:prstGeom prst="rect">
            <a:avLst/>
          </a:prstGeom>
          <a:noFill/>
        </p:spPr>
        <p:txBody>
          <a:bodyPr wrap="square" lIns="36000" tIns="0" rIns="36000" bIns="0" rtlCol="0">
            <a:spAutoFit/>
          </a:bodyPr>
          <a:lstStyle/>
          <a:p>
            <a:pPr algn="r"/>
            <a:r>
              <a:rPr lang="en-US" altLang="ko-KR" sz="2000" b="1" dirty="0">
                <a:solidFill>
                  <a:schemeClr val="accent1"/>
                </a:solidFill>
                <a:cs typeface="Arial" pitchFamily="34" charset="0"/>
              </a:rPr>
              <a:t>We Create</a:t>
            </a:r>
          </a:p>
          <a:p>
            <a:pPr algn="r"/>
            <a:r>
              <a:rPr lang="en-US" altLang="ko-KR" sz="2000" b="1" dirty="0">
                <a:solidFill>
                  <a:schemeClr val="accent1"/>
                </a:solidFill>
                <a:cs typeface="Arial" pitchFamily="34" charset="0"/>
              </a:rPr>
              <a:t>Quality Professional </a:t>
            </a:r>
          </a:p>
          <a:p>
            <a:pPr algn="r"/>
            <a:r>
              <a:rPr lang="en-US" altLang="ko-KR" sz="2000" b="1" dirty="0">
                <a:solidFill>
                  <a:schemeClr val="accent1"/>
                </a:solidFill>
                <a:cs typeface="Arial" pitchFamily="34" charset="0"/>
              </a:rPr>
              <a:t>PPT Presentation</a:t>
            </a:r>
            <a:endParaRPr lang="ko-KR" altLang="en-US" sz="2000" b="1" dirty="0">
              <a:solidFill>
                <a:schemeClr val="accent1"/>
              </a:solidFill>
              <a:cs typeface="Arial" pitchFamily="34" charset="0"/>
            </a:endParaRPr>
          </a:p>
        </p:txBody>
      </p:sp>
    </p:spTree>
    <p:extLst>
      <p:ext uri="{BB962C8B-B14F-4D97-AF65-F5344CB8AC3E}">
        <p14:creationId xmlns:p14="http://schemas.microsoft.com/office/powerpoint/2010/main" val="20043160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18">
            <a:extLst>
              <a:ext uri="{FF2B5EF4-FFF2-40B4-BE49-F238E27FC236}">
                <a16:creationId xmlns:a16="http://schemas.microsoft.com/office/drawing/2014/main" id="{B52DDCA4-7D88-4535-B36B-6E49D5BA18AA}"/>
              </a:ext>
            </a:extLst>
          </p:cNvPr>
          <p:cNvSpPr>
            <a:spLocks/>
          </p:cNvSpPr>
          <p:nvPr/>
        </p:nvSpPr>
        <p:spPr bwMode="auto">
          <a:xfrm>
            <a:off x="4994647" y="2232228"/>
            <a:ext cx="3931754" cy="4406293"/>
          </a:xfrm>
          <a:custGeom>
            <a:avLst/>
            <a:gdLst>
              <a:gd name="T0" fmla="*/ 1131 w 2400"/>
              <a:gd name="T1" fmla="*/ 40 h 3356"/>
              <a:gd name="T2" fmla="*/ 1129 w 2400"/>
              <a:gd name="T3" fmla="*/ 60 h 3356"/>
              <a:gd name="T4" fmla="*/ 1071 w 2400"/>
              <a:gd name="T5" fmla="*/ 253 h 3356"/>
              <a:gd name="T6" fmla="*/ 1006 w 2400"/>
              <a:gd name="T7" fmla="*/ 665 h 3356"/>
              <a:gd name="T8" fmla="*/ 1020 w 2400"/>
              <a:gd name="T9" fmla="*/ 853 h 3356"/>
              <a:gd name="T10" fmla="*/ 1289 w 2400"/>
              <a:gd name="T11" fmla="*/ 678 h 3356"/>
              <a:gd name="T12" fmla="*/ 1480 w 2400"/>
              <a:gd name="T13" fmla="*/ 327 h 3356"/>
              <a:gd name="T14" fmla="*/ 1409 w 2400"/>
              <a:gd name="T15" fmla="*/ 565 h 3356"/>
              <a:gd name="T16" fmla="*/ 1226 w 2400"/>
              <a:gd name="T17" fmla="*/ 845 h 3356"/>
              <a:gd name="T18" fmla="*/ 1022 w 2400"/>
              <a:gd name="T19" fmla="*/ 1149 h 3356"/>
              <a:gd name="T20" fmla="*/ 1171 w 2400"/>
              <a:gd name="T21" fmla="*/ 1656 h 3356"/>
              <a:gd name="T22" fmla="*/ 1237 w 2400"/>
              <a:gd name="T23" fmla="*/ 1789 h 3356"/>
              <a:gd name="T24" fmla="*/ 1409 w 2400"/>
              <a:gd name="T25" fmla="*/ 1784 h 3356"/>
              <a:gd name="T26" fmla="*/ 1588 w 2400"/>
              <a:gd name="T27" fmla="*/ 1556 h 3356"/>
              <a:gd name="T28" fmla="*/ 1851 w 2400"/>
              <a:gd name="T29" fmla="*/ 893 h 3356"/>
              <a:gd name="T30" fmla="*/ 1953 w 2400"/>
              <a:gd name="T31" fmla="*/ 344 h 3356"/>
              <a:gd name="T32" fmla="*/ 1962 w 2400"/>
              <a:gd name="T33" fmla="*/ 582 h 3356"/>
              <a:gd name="T34" fmla="*/ 1935 w 2400"/>
              <a:gd name="T35" fmla="*/ 882 h 3356"/>
              <a:gd name="T36" fmla="*/ 1960 w 2400"/>
              <a:gd name="T37" fmla="*/ 1240 h 3356"/>
              <a:gd name="T38" fmla="*/ 2217 w 2400"/>
              <a:gd name="T39" fmla="*/ 1069 h 3356"/>
              <a:gd name="T40" fmla="*/ 1993 w 2400"/>
              <a:gd name="T41" fmla="*/ 1294 h 3356"/>
              <a:gd name="T42" fmla="*/ 1757 w 2400"/>
              <a:gd name="T43" fmla="*/ 1500 h 3356"/>
              <a:gd name="T44" fmla="*/ 1584 w 2400"/>
              <a:gd name="T45" fmla="*/ 1814 h 3356"/>
              <a:gd name="T46" fmla="*/ 1555 w 2400"/>
              <a:gd name="T47" fmla="*/ 1931 h 3356"/>
              <a:gd name="T48" fmla="*/ 1824 w 2400"/>
              <a:gd name="T49" fmla="*/ 1924 h 3356"/>
              <a:gd name="T50" fmla="*/ 2244 w 2400"/>
              <a:gd name="T51" fmla="*/ 1718 h 3356"/>
              <a:gd name="T52" fmla="*/ 2377 w 2400"/>
              <a:gd name="T53" fmla="*/ 1620 h 3356"/>
              <a:gd name="T54" fmla="*/ 2089 w 2400"/>
              <a:gd name="T55" fmla="*/ 1947 h 3356"/>
              <a:gd name="T56" fmla="*/ 1815 w 2400"/>
              <a:gd name="T57" fmla="*/ 2073 h 3356"/>
              <a:gd name="T58" fmla="*/ 1564 w 2400"/>
              <a:gd name="T59" fmla="*/ 2124 h 3356"/>
              <a:gd name="T60" fmla="*/ 1426 w 2400"/>
              <a:gd name="T61" fmla="*/ 2360 h 3356"/>
              <a:gd name="T62" fmla="*/ 1422 w 2400"/>
              <a:gd name="T63" fmla="*/ 2785 h 3356"/>
              <a:gd name="T64" fmla="*/ 1400 w 2400"/>
              <a:gd name="T65" fmla="*/ 3356 h 3356"/>
              <a:gd name="T66" fmla="*/ 1144 w 2400"/>
              <a:gd name="T67" fmla="*/ 3124 h 3356"/>
              <a:gd name="T68" fmla="*/ 1200 w 2400"/>
              <a:gd name="T69" fmla="*/ 2647 h 3356"/>
              <a:gd name="T70" fmla="*/ 1166 w 2400"/>
              <a:gd name="T71" fmla="*/ 2158 h 3356"/>
              <a:gd name="T72" fmla="*/ 1011 w 2400"/>
              <a:gd name="T73" fmla="*/ 1822 h 3356"/>
              <a:gd name="T74" fmla="*/ 779 w 2400"/>
              <a:gd name="T75" fmla="*/ 1782 h 3356"/>
              <a:gd name="T76" fmla="*/ 462 w 2400"/>
              <a:gd name="T77" fmla="*/ 1816 h 3356"/>
              <a:gd name="T78" fmla="*/ 124 w 2400"/>
              <a:gd name="T79" fmla="*/ 1724 h 3356"/>
              <a:gd name="T80" fmla="*/ 609 w 2400"/>
              <a:gd name="T81" fmla="*/ 1716 h 3356"/>
              <a:gd name="T82" fmla="*/ 451 w 2400"/>
              <a:gd name="T83" fmla="*/ 1322 h 3356"/>
              <a:gd name="T84" fmla="*/ 71 w 2400"/>
              <a:gd name="T85" fmla="*/ 1191 h 3356"/>
              <a:gd name="T86" fmla="*/ 59 w 2400"/>
              <a:gd name="T87" fmla="*/ 1154 h 3356"/>
              <a:gd name="T88" fmla="*/ 319 w 2400"/>
              <a:gd name="T89" fmla="*/ 1254 h 3356"/>
              <a:gd name="T90" fmla="*/ 477 w 2400"/>
              <a:gd name="T91" fmla="*/ 1229 h 3356"/>
              <a:gd name="T92" fmla="*/ 251 w 2400"/>
              <a:gd name="T93" fmla="*/ 644 h 3356"/>
              <a:gd name="T94" fmla="*/ 220 w 2400"/>
              <a:gd name="T95" fmla="*/ 469 h 3356"/>
              <a:gd name="T96" fmla="*/ 266 w 2400"/>
              <a:gd name="T97" fmla="*/ 604 h 3356"/>
              <a:gd name="T98" fmla="*/ 391 w 2400"/>
              <a:gd name="T99" fmla="*/ 942 h 3356"/>
              <a:gd name="T100" fmla="*/ 404 w 2400"/>
              <a:gd name="T101" fmla="*/ 956 h 3356"/>
              <a:gd name="T102" fmla="*/ 442 w 2400"/>
              <a:gd name="T103" fmla="*/ 889 h 3356"/>
              <a:gd name="T104" fmla="*/ 546 w 2400"/>
              <a:gd name="T105" fmla="*/ 605 h 3356"/>
              <a:gd name="T106" fmla="*/ 517 w 2400"/>
              <a:gd name="T107" fmla="*/ 847 h 3356"/>
              <a:gd name="T108" fmla="*/ 711 w 2400"/>
              <a:gd name="T109" fmla="*/ 1353 h 3356"/>
              <a:gd name="T110" fmla="*/ 937 w 2400"/>
              <a:gd name="T111" fmla="*/ 1160 h 3356"/>
              <a:gd name="T112" fmla="*/ 971 w 2400"/>
              <a:gd name="T113" fmla="*/ 511 h 3356"/>
              <a:gd name="T114" fmla="*/ 1137 w 2400"/>
              <a:gd name="T115" fmla="*/ 0 h 3356"/>
              <a:gd name="connsiteX0" fmla="*/ 4738 w 10000"/>
              <a:gd name="connsiteY0" fmla="*/ 0 h 10714"/>
              <a:gd name="connsiteX1" fmla="*/ 4721 w 10000"/>
              <a:gd name="connsiteY1" fmla="*/ 48 h 10714"/>
              <a:gd name="connsiteX2" fmla="*/ 4713 w 10000"/>
              <a:gd name="connsiteY2" fmla="*/ 80 h 10714"/>
              <a:gd name="connsiteX3" fmla="*/ 4704 w 10000"/>
              <a:gd name="connsiteY3" fmla="*/ 101 h 10714"/>
              <a:gd name="connsiteX4" fmla="*/ 4704 w 10000"/>
              <a:gd name="connsiteY4" fmla="*/ 113 h 10714"/>
              <a:gd name="connsiteX5" fmla="*/ 4713 w 10000"/>
              <a:gd name="connsiteY5" fmla="*/ 119 h 10714"/>
              <a:gd name="connsiteX6" fmla="*/ 4713 w 10000"/>
              <a:gd name="connsiteY6" fmla="*/ 125 h 10714"/>
              <a:gd name="connsiteX7" fmla="*/ 4721 w 10000"/>
              <a:gd name="connsiteY7" fmla="*/ 125 h 10714"/>
              <a:gd name="connsiteX8" fmla="*/ 4721 w 10000"/>
              <a:gd name="connsiteY8" fmla="*/ 125 h 10714"/>
              <a:gd name="connsiteX9" fmla="*/ 4721 w 10000"/>
              <a:gd name="connsiteY9" fmla="*/ 134 h 10714"/>
              <a:gd name="connsiteX10" fmla="*/ 4713 w 10000"/>
              <a:gd name="connsiteY10" fmla="*/ 152 h 10714"/>
              <a:gd name="connsiteX11" fmla="*/ 4704 w 10000"/>
              <a:gd name="connsiteY11" fmla="*/ 179 h 10714"/>
              <a:gd name="connsiteX12" fmla="*/ 4692 w 10000"/>
              <a:gd name="connsiteY12" fmla="*/ 221 h 10714"/>
              <a:gd name="connsiteX13" fmla="*/ 4667 w 10000"/>
              <a:gd name="connsiteY13" fmla="*/ 280 h 10714"/>
              <a:gd name="connsiteX14" fmla="*/ 4629 w 10000"/>
              <a:gd name="connsiteY14" fmla="*/ 364 h 10714"/>
              <a:gd name="connsiteX15" fmla="*/ 4592 w 10000"/>
              <a:gd name="connsiteY15" fmla="*/ 465 h 10714"/>
              <a:gd name="connsiteX16" fmla="*/ 4533 w 10000"/>
              <a:gd name="connsiteY16" fmla="*/ 596 h 10714"/>
              <a:gd name="connsiteX17" fmla="*/ 4463 w 10000"/>
              <a:gd name="connsiteY17" fmla="*/ 754 h 10714"/>
              <a:gd name="connsiteX18" fmla="*/ 4379 w 10000"/>
              <a:gd name="connsiteY18" fmla="*/ 1001 h 10714"/>
              <a:gd name="connsiteX19" fmla="*/ 4321 w 10000"/>
              <a:gd name="connsiteY19" fmla="*/ 1266 h 10714"/>
              <a:gd name="connsiteX20" fmla="*/ 4275 w 10000"/>
              <a:gd name="connsiteY20" fmla="*/ 1538 h 10714"/>
              <a:gd name="connsiteX21" fmla="*/ 4213 w 10000"/>
              <a:gd name="connsiteY21" fmla="*/ 1827 h 10714"/>
              <a:gd name="connsiteX22" fmla="*/ 4204 w 10000"/>
              <a:gd name="connsiteY22" fmla="*/ 1889 h 10714"/>
              <a:gd name="connsiteX23" fmla="*/ 4192 w 10000"/>
              <a:gd name="connsiteY23" fmla="*/ 1982 h 10714"/>
              <a:gd name="connsiteX24" fmla="*/ 4183 w 10000"/>
              <a:gd name="connsiteY24" fmla="*/ 2080 h 10714"/>
              <a:gd name="connsiteX25" fmla="*/ 4175 w 10000"/>
              <a:gd name="connsiteY25" fmla="*/ 2187 h 10714"/>
              <a:gd name="connsiteX26" fmla="*/ 4175 w 10000"/>
              <a:gd name="connsiteY26" fmla="*/ 2297 h 10714"/>
              <a:gd name="connsiteX27" fmla="*/ 4192 w 10000"/>
              <a:gd name="connsiteY27" fmla="*/ 2396 h 10714"/>
              <a:gd name="connsiteX28" fmla="*/ 4213 w 10000"/>
              <a:gd name="connsiteY28" fmla="*/ 2482 h 10714"/>
              <a:gd name="connsiteX29" fmla="*/ 4250 w 10000"/>
              <a:gd name="connsiteY29" fmla="*/ 2542 h 10714"/>
              <a:gd name="connsiteX30" fmla="*/ 4450 w 10000"/>
              <a:gd name="connsiteY30" fmla="*/ 2530 h 10714"/>
              <a:gd name="connsiteX31" fmla="*/ 4646 w 10000"/>
              <a:gd name="connsiteY31" fmla="*/ 2482 h 10714"/>
              <a:gd name="connsiteX32" fmla="*/ 4833 w 10000"/>
              <a:gd name="connsiteY32" fmla="*/ 2405 h 10714"/>
              <a:gd name="connsiteX33" fmla="*/ 5025 w 10000"/>
              <a:gd name="connsiteY33" fmla="*/ 2297 h 10714"/>
              <a:gd name="connsiteX34" fmla="*/ 5200 w 10000"/>
              <a:gd name="connsiteY34" fmla="*/ 2172 h 10714"/>
              <a:gd name="connsiteX35" fmla="*/ 5371 w 10000"/>
              <a:gd name="connsiteY35" fmla="*/ 2020 h 10714"/>
              <a:gd name="connsiteX36" fmla="*/ 5533 w 10000"/>
              <a:gd name="connsiteY36" fmla="*/ 1859 h 10714"/>
              <a:gd name="connsiteX37" fmla="*/ 5683 w 10000"/>
              <a:gd name="connsiteY37" fmla="*/ 1690 h 10714"/>
              <a:gd name="connsiteX38" fmla="*/ 5829 w 10000"/>
              <a:gd name="connsiteY38" fmla="*/ 1511 h 10714"/>
              <a:gd name="connsiteX39" fmla="*/ 5954 w 10000"/>
              <a:gd name="connsiteY39" fmla="*/ 1326 h 10714"/>
              <a:gd name="connsiteX40" fmla="*/ 6071 w 10000"/>
              <a:gd name="connsiteY40" fmla="*/ 1147 h 10714"/>
              <a:gd name="connsiteX41" fmla="*/ 6167 w 10000"/>
              <a:gd name="connsiteY41" fmla="*/ 974 h 10714"/>
              <a:gd name="connsiteX42" fmla="*/ 6213 w 10000"/>
              <a:gd name="connsiteY42" fmla="*/ 974 h 10714"/>
              <a:gd name="connsiteX43" fmla="*/ 6213 w 10000"/>
              <a:gd name="connsiteY43" fmla="*/ 992 h 10714"/>
              <a:gd name="connsiteX44" fmla="*/ 6138 w 10000"/>
              <a:gd name="connsiteY44" fmla="*/ 1165 h 10714"/>
              <a:gd name="connsiteX45" fmla="*/ 6054 w 10000"/>
              <a:gd name="connsiteY45" fmla="*/ 1344 h 10714"/>
              <a:gd name="connsiteX46" fmla="*/ 5963 w 10000"/>
              <a:gd name="connsiteY46" fmla="*/ 1517 h 10714"/>
              <a:gd name="connsiteX47" fmla="*/ 5871 w 10000"/>
              <a:gd name="connsiteY47" fmla="*/ 1684 h 10714"/>
              <a:gd name="connsiteX48" fmla="*/ 5775 w 10000"/>
              <a:gd name="connsiteY48" fmla="*/ 1847 h 10714"/>
              <a:gd name="connsiteX49" fmla="*/ 5667 w 10000"/>
              <a:gd name="connsiteY49" fmla="*/ 1999 h 10714"/>
              <a:gd name="connsiteX50" fmla="*/ 5554 w 10000"/>
              <a:gd name="connsiteY50" fmla="*/ 2145 h 10714"/>
              <a:gd name="connsiteX51" fmla="*/ 5417 w 10000"/>
              <a:gd name="connsiteY51" fmla="*/ 2279 h 10714"/>
              <a:gd name="connsiteX52" fmla="*/ 5275 w 10000"/>
              <a:gd name="connsiteY52" fmla="*/ 2411 h 10714"/>
              <a:gd name="connsiteX53" fmla="*/ 5108 w 10000"/>
              <a:gd name="connsiteY53" fmla="*/ 2518 h 10714"/>
              <a:gd name="connsiteX54" fmla="*/ 4917 w 10000"/>
              <a:gd name="connsiteY54" fmla="*/ 2616 h 10714"/>
              <a:gd name="connsiteX55" fmla="*/ 4704 w 10000"/>
              <a:gd name="connsiteY55" fmla="*/ 2703 h 10714"/>
              <a:gd name="connsiteX56" fmla="*/ 4479 w 10000"/>
              <a:gd name="connsiteY56" fmla="*/ 2768 h 10714"/>
              <a:gd name="connsiteX57" fmla="*/ 4213 w 10000"/>
              <a:gd name="connsiteY57" fmla="*/ 2813 h 10714"/>
              <a:gd name="connsiteX58" fmla="*/ 4221 w 10000"/>
              <a:gd name="connsiteY58" fmla="*/ 3126 h 10714"/>
              <a:gd name="connsiteX59" fmla="*/ 4258 w 10000"/>
              <a:gd name="connsiteY59" fmla="*/ 3424 h 10714"/>
              <a:gd name="connsiteX60" fmla="*/ 4321 w 10000"/>
              <a:gd name="connsiteY60" fmla="*/ 3707 h 10714"/>
              <a:gd name="connsiteX61" fmla="*/ 4404 w 10000"/>
              <a:gd name="connsiteY61" fmla="*/ 3975 h 10714"/>
              <a:gd name="connsiteX62" fmla="*/ 4508 w 10000"/>
              <a:gd name="connsiteY62" fmla="*/ 4231 h 10714"/>
              <a:gd name="connsiteX63" fmla="*/ 4621 w 10000"/>
              <a:gd name="connsiteY63" fmla="*/ 4476 h 10714"/>
              <a:gd name="connsiteX64" fmla="*/ 4750 w 10000"/>
              <a:gd name="connsiteY64" fmla="*/ 4708 h 10714"/>
              <a:gd name="connsiteX65" fmla="*/ 4879 w 10000"/>
              <a:gd name="connsiteY65" fmla="*/ 4934 h 10714"/>
              <a:gd name="connsiteX66" fmla="*/ 4917 w 10000"/>
              <a:gd name="connsiteY66" fmla="*/ 4988 h 10714"/>
              <a:gd name="connsiteX67" fmla="*/ 4950 w 10000"/>
              <a:gd name="connsiteY67" fmla="*/ 5054 h 10714"/>
              <a:gd name="connsiteX68" fmla="*/ 4996 w 10000"/>
              <a:gd name="connsiteY68" fmla="*/ 5125 h 10714"/>
              <a:gd name="connsiteX69" fmla="*/ 5038 w 10000"/>
              <a:gd name="connsiteY69" fmla="*/ 5200 h 10714"/>
              <a:gd name="connsiteX70" fmla="*/ 5092 w 10000"/>
              <a:gd name="connsiteY70" fmla="*/ 5271 h 10714"/>
              <a:gd name="connsiteX71" fmla="*/ 5154 w 10000"/>
              <a:gd name="connsiteY71" fmla="*/ 5331 h 10714"/>
              <a:gd name="connsiteX72" fmla="*/ 5229 w 10000"/>
              <a:gd name="connsiteY72" fmla="*/ 5384 h 10714"/>
              <a:gd name="connsiteX73" fmla="*/ 5313 w 10000"/>
              <a:gd name="connsiteY73" fmla="*/ 5423 h 10714"/>
              <a:gd name="connsiteX74" fmla="*/ 5413 w 10000"/>
              <a:gd name="connsiteY74" fmla="*/ 5438 h 10714"/>
              <a:gd name="connsiteX75" fmla="*/ 5517 w 10000"/>
              <a:gd name="connsiteY75" fmla="*/ 5435 h 10714"/>
              <a:gd name="connsiteX76" fmla="*/ 5704 w 10000"/>
              <a:gd name="connsiteY76" fmla="*/ 5390 h 10714"/>
              <a:gd name="connsiteX77" fmla="*/ 5871 w 10000"/>
              <a:gd name="connsiteY77" fmla="*/ 5316 h 10714"/>
              <a:gd name="connsiteX78" fmla="*/ 6033 w 10000"/>
              <a:gd name="connsiteY78" fmla="*/ 5223 h 10714"/>
              <a:gd name="connsiteX79" fmla="*/ 6167 w 10000"/>
              <a:gd name="connsiteY79" fmla="*/ 5113 h 10714"/>
              <a:gd name="connsiteX80" fmla="*/ 6296 w 10000"/>
              <a:gd name="connsiteY80" fmla="*/ 4994 h 10714"/>
              <a:gd name="connsiteX81" fmla="*/ 6417 w 10000"/>
              <a:gd name="connsiteY81" fmla="*/ 4869 h 10714"/>
              <a:gd name="connsiteX82" fmla="*/ 6525 w 10000"/>
              <a:gd name="connsiteY82" fmla="*/ 4750 h 10714"/>
              <a:gd name="connsiteX83" fmla="*/ 6617 w 10000"/>
              <a:gd name="connsiteY83" fmla="*/ 4636 h 10714"/>
              <a:gd name="connsiteX84" fmla="*/ 6821 w 10000"/>
              <a:gd name="connsiteY84" fmla="*/ 4377 h 10714"/>
              <a:gd name="connsiteX85" fmla="*/ 7017 w 10000"/>
              <a:gd name="connsiteY85" fmla="*/ 4085 h 10714"/>
              <a:gd name="connsiteX86" fmla="*/ 7213 w 10000"/>
              <a:gd name="connsiteY86" fmla="*/ 3766 h 10714"/>
              <a:gd name="connsiteX87" fmla="*/ 7396 w 10000"/>
              <a:gd name="connsiteY87" fmla="*/ 3418 h 10714"/>
              <a:gd name="connsiteX88" fmla="*/ 7563 w 10000"/>
              <a:gd name="connsiteY88" fmla="*/ 3051 h 10714"/>
              <a:gd name="connsiteX89" fmla="*/ 7713 w 10000"/>
              <a:gd name="connsiteY89" fmla="*/ 2661 h 10714"/>
              <a:gd name="connsiteX90" fmla="*/ 7850 w 10000"/>
              <a:gd name="connsiteY90" fmla="*/ 2253 h 10714"/>
              <a:gd name="connsiteX91" fmla="*/ 7950 w 10000"/>
              <a:gd name="connsiteY91" fmla="*/ 1830 h 10714"/>
              <a:gd name="connsiteX92" fmla="*/ 8025 w 10000"/>
              <a:gd name="connsiteY92" fmla="*/ 1397 h 10714"/>
              <a:gd name="connsiteX93" fmla="*/ 8071 w 10000"/>
              <a:gd name="connsiteY93" fmla="*/ 954 h 10714"/>
              <a:gd name="connsiteX94" fmla="*/ 8108 w 10000"/>
              <a:gd name="connsiteY94" fmla="*/ 974 h 10714"/>
              <a:gd name="connsiteX95" fmla="*/ 8138 w 10000"/>
              <a:gd name="connsiteY95" fmla="*/ 1025 h 10714"/>
              <a:gd name="connsiteX96" fmla="*/ 8163 w 10000"/>
              <a:gd name="connsiteY96" fmla="*/ 1100 h 10714"/>
              <a:gd name="connsiteX97" fmla="*/ 8175 w 10000"/>
              <a:gd name="connsiteY97" fmla="*/ 1198 h 10714"/>
              <a:gd name="connsiteX98" fmla="*/ 8183 w 10000"/>
              <a:gd name="connsiteY98" fmla="*/ 1311 h 10714"/>
              <a:gd name="connsiteX99" fmla="*/ 8183 w 10000"/>
              <a:gd name="connsiteY99" fmla="*/ 1442 h 10714"/>
              <a:gd name="connsiteX100" fmla="*/ 8183 w 10000"/>
              <a:gd name="connsiteY100" fmla="*/ 1582 h 10714"/>
              <a:gd name="connsiteX101" fmla="*/ 8175 w 10000"/>
              <a:gd name="connsiteY101" fmla="*/ 1734 h 10714"/>
              <a:gd name="connsiteX102" fmla="*/ 8163 w 10000"/>
              <a:gd name="connsiteY102" fmla="*/ 1889 h 10714"/>
              <a:gd name="connsiteX103" fmla="*/ 8146 w 10000"/>
              <a:gd name="connsiteY103" fmla="*/ 2047 h 10714"/>
              <a:gd name="connsiteX104" fmla="*/ 8121 w 10000"/>
              <a:gd name="connsiteY104" fmla="*/ 2205 h 10714"/>
              <a:gd name="connsiteX105" fmla="*/ 8108 w 10000"/>
              <a:gd name="connsiteY105" fmla="*/ 2357 h 10714"/>
              <a:gd name="connsiteX106" fmla="*/ 8083 w 10000"/>
              <a:gd name="connsiteY106" fmla="*/ 2497 h 10714"/>
              <a:gd name="connsiteX107" fmla="*/ 8063 w 10000"/>
              <a:gd name="connsiteY107" fmla="*/ 2628 h 10714"/>
              <a:gd name="connsiteX108" fmla="*/ 8038 w 10000"/>
              <a:gd name="connsiteY108" fmla="*/ 2741 h 10714"/>
              <a:gd name="connsiteX109" fmla="*/ 8017 w 10000"/>
              <a:gd name="connsiteY109" fmla="*/ 2834 h 10714"/>
              <a:gd name="connsiteX110" fmla="*/ 8000 w 10000"/>
              <a:gd name="connsiteY110" fmla="*/ 2908 h 10714"/>
              <a:gd name="connsiteX111" fmla="*/ 7700 w 10000"/>
              <a:gd name="connsiteY111" fmla="*/ 3754 h 10714"/>
              <a:gd name="connsiteX112" fmla="*/ 7942 w 10000"/>
              <a:gd name="connsiteY112" fmla="*/ 3737 h 10714"/>
              <a:gd name="connsiteX113" fmla="*/ 8167 w 10000"/>
              <a:gd name="connsiteY113" fmla="*/ 3695 h 10714"/>
              <a:gd name="connsiteX114" fmla="*/ 8379 w 10000"/>
              <a:gd name="connsiteY114" fmla="*/ 3635 h 10714"/>
              <a:gd name="connsiteX115" fmla="*/ 8583 w 10000"/>
              <a:gd name="connsiteY115" fmla="*/ 3558 h 10714"/>
              <a:gd name="connsiteX116" fmla="*/ 8767 w 10000"/>
              <a:gd name="connsiteY116" fmla="*/ 3471 h 10714"/>
              <a:gd name="connsiteX117" fmla="*/ 8933 w 10000"/>
              <a:gd name="connsiteY117" fmla="*/ 3376 h 10714"/>
              <a:gd name="connsiteX118" fmla="*/ 9092 w 10000"/>
              <a:gd name="connsiteY118" fmla="*/ 3278 h 10714"/>
              <a:gd name="connsiteX119" fmla="*/ 9238 w 10000"/>
              <a:gd name="connsiteY119" fmla="*/ 3185 h 10714"/>
              <a:gd name="connsiteX120" fmla="*/ 9250 w 10000"/>
              <a:gd name="connsiteY120" fmla="*/ 3230 h 10714"/>
              <a:gd name="connsiteX121" fmla="*/ 9117 w 10000"/>
              <a:gd name="connsiteY121" fmla="*/ 3376 h 10714"/>
              <a:gd name="connsiteX122" fmla="*/ 8954 w 10000"/>
              <a:gd name="connsiteY122" fmla="*/ 3516 h 10714"/>
              <a:gd name="connsiteX123" fmla="*/ 8758 w 10000"/>
              <a:gd name="connsiteY123" fmla="*/ 3641 h 10714"/>
              <a:gd name="connsiteX124" fmla="*/ 8538 w 10000"/>
              <a:gd name="connsiteY124" fmla="*/ 3754 h 10714"/>
              <a:gd name="connsiteX125" fmla="*/ 8304 w 10000"/>
              <a:gd name="connsiteY125" fmla="*/ 3856 h 10714"/>
              <a:gd name="connsiteX126" fmla="*/ 8054 w 10000"/>
              <a:gd name="connsiteY126" fmla="*/ 3945 h 10714"/>
              <a:gd name="connsiteX127" fmla="*/ 7796 w 10000"/>
              <a:gd name="connsiteY127" fmla="*/ 4014 h 10714"/>
              <a:gd name="connsiteX128" fmla="*/ 7533 w 10000"/>
              <a:gd name="connsiteY128" fmla="*/ 4064 h 10714"/>
              <a:gd name="connsiteX129" fmla="*/ 7479 w 10000"/>
              <a:gd name="connsiteY129" fmla="*/ 4184 h 10714"/>
              <a:gd name="connsiteX130" fmla="*/ 7404 w 10000"/>
              <a:gd name="connsiteY130" fmla="*/ 4324 h 10714"/>
              <a:gd name="connsiteX131" fmla="*/ 7321 w 10000"/>
              <a:gd name="connsiteY131" fmla="*/ 4470 h 10714"/>
              <a:gd name="connsiteX132" fmla="*/ 7213 w 10000"/>
              <a:gd name="connsiteY132" fmla="*/ 4628 h 10714"/>
              <a:gd name="connsiteX133" fmla="*/ 7100 w 10000"/>
              <a:gd name="connsiteY133" fmla="*/ 4794 h 10714"/>
              <a:gd name="connsiteX134" fmla="*/ 6979 w 10000"/>
              <a:gd name="connsiteY134" fmla="*/ 4958 h 10714"/>
              <a:gd name="connsiteX135" fmla="*/ 6850 w 10000"/>
              <a:gd name="connsiteY135" fmla="*/ 5113 h 10714"/>
              <a:gd name="connsiteX136" fmla="*/ 6721 w 10000"/>
              <a:gd name="connsiteY136" fmla="*/ 5265 h 10714"/>
              <a:gd name="connsiteX137" fmla="*/ 6600 w 10000"/>
              <a:gd name="connsiteY137" fmla="*/ 5405 h 10714"/>
              <a:gd name="connsiteX138" fmla="*/ 6471 w 10000"/>
              <a:gd name="connsiteY138" fmla="*/ 5530 h 10714"/>
              <a:gd name="connsiteX139" fmla="*/ 6358 w 10000"/>
              <a:gd name="connsiteY139" fmla="*/ 5641 h 10714"/>
              <a:gd name="connsiteX140" fmla="*/ 6250 w 10000"/>
              <a:gd name="connsiteY140" fmla="*/ 5721 h 10714"/>
              <a:gd name="connsiteX141" fmla="*/ 6267 w 10000"/>
              <a:gd name="connsiteY141" fmla="*/ 5781 h 10714"/>
              <a:gd name="connsiteX142" fmla="*/ 6296 w 10000"/>
              <a:gd name="connsiteY142" fmla="*/ 5793 h 10714"/>
              <a:gd name="connsiteX143" fmla="*/ 6479 w 10000"/>
              <a:gd name="connsiteY143" fmla="*/ 5754 h 10714"/>
              <a:gd name="connsiteX144" fmla="*/ 6663 w 10000"/>
              <a:gd name="connsiteY144" fmla="*/ 5736 h 10714"/>
              <a:gd name="connsiteX145" fmla="*/ 6858 w 10000"/>
              <a:gd name="connsiteY145" fmla="*/ 5736 h 10714"/>
              <a:gd name="connsiteX146" fmla="*/ 7046 w 10000"/>
              <a:gd name="connsiteY146" fmla="*/ 5742 h 10714"/>
              <a:gd name="connsiteX147" fmla="*/ 7246 w 10000"/>
              <a:gd name="connsiteY147" fmla="*/ 5748 h 10714"/>
              <a:gd name="connsiteX148" fmla="*/ 7425 w 10000"/>
              <a:gd name="connsiteY148" fmla="*/ 5748 h 10714"/>
              <a:gd name="connsiteX149" fmla="*/ 7600 w 10000"/>
              <a:gd name="connsiteY149" fmla="*/ 5733 h 10714"/>
              <a:gd name="connsiteX150" fmla="*/ 7950 w 10000"/>
              <a:gd name="connsiteY150" fmla="*/ 5673 h 10714"/>
              <a:gd name="connsiteX151" fmla="*/ 8275 w 10000"/>
              <a:gd name="connsiteY151" fmla="*/ 5596 h 10714"/>
              <a:gd name="connsiteX152" fmla="*/ 8579 w 10000"/>
              <a:gd name="connsiteY152" fmla="*/ 5504 h 10714"/>
              <a:gd name="connsiteX153" fmla="*/ 8858 w 10000"/>
              <a:gd name="connsiteY153" fmla="*/ 5390 h 10714"/>
              <a:gd name="connsiteX154" fmla="*/ 9117 w 10000"/>
              <a:gd name="connsiteY154" fmla="*/ 5265 h 10714"/>
              <a:gd name="connsiteX155" fmla="*/ 9350 w 10000"/>
              <a:gd name="connsiteY155" fmla="*/ 5119 h 10714"/>
              <a:gd name="connsiteX156" fmla="*/ 9563 w 10000"/>
              <a:gd name="connsiteY156" fmla="*/ 4967 h 10714"/>
              <a:gd name="connsiteX157" fmla="*/ 9758 w 10000"/>
              <a:gd name="connsiteY157" fmla="*/ 4794 h 10714"/>
              <a:gd name="connsiteX158" fmla="*/ 9933 w 10000"/>
              <a:gd name="connsiteY158" fmla="*/ 4610 h 10714"/>
              <a:gd name="connsiteX159" fmla="*/ 10000 w 10000"/>
              <a:gd name="connsiteY159" fmla="*/ 4648 h 10714"/>
              <a:gd name="connsiteX160" fmla="*/ 10000 w 10000"/>
              <a:gd name="connsiteY160" fmla="*/ 4660 h 10714"/>
              <a:gd name="connsiteX161" fmla="*/ 9904 w 10000"/>
              <a:gd name="connsiteY161" fmla="*/ 4827 h 10714"/>
              <a:gd name="connsiteX162" fmla="*/ 9767 w 10000"/>
              <a:gd name="connsiteY162" fmla="*/ 5000 h 10714"/>
              <a:gd name="connsiteX163" fmla="*/ 9600 w 10000"/>
              <a:gd name="connsiteY163" fmla="*/ 5173 h 10714"/>
              <a:gd name="connsiteX164" fmla="*/ 9404 w 10000"/>
              <a:gd name="connsiteY164" fmla="*/ 5343 h 10714"/>
              <a:gd name="connsiteX165" fmla="*/ 9183 w 10000"/>
              <a:gd name="connsiteY165" fmla="*/ 5504 h 10714"/>
              <a:gd name="connsiteX166" fmla="*/ 8950 w 10000"/>
              <a:gd name="connsiteY166" fmla="*/ 5662 h 10714"/>
              <a:gd name="connsiteX167" fmla="*/ 8704 w 10000"/>
              <a:gd name="connsiteY167" fmla="*/ 5802 h 10714"/>
              <a:gd name="connsiteX168" fmla="*/ 8463 w 10000"/>
              <a:gd name="connsiteY168" fmla="*/ 5927 h 10714"/>
              <a:gd name="connsiteX169" fmla="*/ 8229 w 10000"/>
              <a:gd name="connsiteY169" fmla="*/ 6025 h 10714"/>
              <a:gd name="connsiteX170" fmla="*/ 8000 w 10000"/>
              <a:gd name="connsiteY170" fmla="*/ 6105 h 10714"/>
              <a:gd name="connsiteX171" fmla="*/ 7879 w 10000"/>
              <a:gd name="connsiteY171" fmla="*/ 6132 h 10714"/>
              <a:gd name="connsiteX172" fmla="*/ 7729 w 10000"/>
              <a:gd name="connsiteY172" fmla="*/ 6153 h 10714"/>
              <a:gd name="connsiteX173" fmla="*/ 7563 w 10000"/>
              <a:gd name="connsiteY173" fmla="*/ 6177 h 10714"/>
              <a:gd name="connsiteX174" fmla="*/ 7388 w 10000"/>
              <a:gd name="connsiteY174" fmla="*/ 6198 h 10714"/>
              <a:gd name="connsiteX175" fmla="*/ 7204 w 10000"/>
              <a:gd name="connsiteY175" fmla="*/ 6219 h 10714"/>
              <a:gd name="connsiteX176" fmla="*/ 7017 w 10000"/>
              <a:gd name="connsiteY176" fmla="*/ 6240 h 10714"/>
              <a:gd name="connsiteX177" fmla="*/ 6842 w 10000"/>
              <a:gd name="connsiteY177" fmla="*/ 6263 h 10714"/>
              <a:gd name="connsiteX178" fmla="*/ 6675 w 10000"/>
              <a:gd name="connsiteY178" fmla="*/ 6290 h 10714"/>
              <a:gd name="connsiteX179" fmla="*/ 6517 w 10000"/>
              <a:gd name="connsiteY179" fmla="*/ 6329 h 10714"/>
              <a:gd name="connsiteX180" fmla="*/ 6388 w 10000"/>
              <a:gd name="connsiteY180" fmla="*/ 6365 h 10714"/>
              <a:gd name="connsiteX181" fmla="*/ 6288 w 10000"/>
              <a:gd name="connsiteY181" fmla="*/ 6415 h 10714"/>
              <a:gd name="connsiteX182" fmla="*/ 6213 w 10000"/>
              <a:gd name="connsiteY182" fmla="*/ 6475 h 10714"/>
              <a:gd name="connsiteX183" fmla="*/ 6092 w 10000"/>
              <a:gd name="connsiteY183" fmla="*/ 6648 h 10714"/>
              <a:gd name="connsiteX184" fmla="*/ 6008 w 10000"/>
              <a:gd name="connsiteY184" fmla="*/ 6836 h 10714"/>
              <a:gd name="connsiteX185" fmla="*/ 5942 w 10000"/>
              <a:gd name="connsiteY185" fmla="*/ 7032 h 10714"/>
              <a:gd name="connsiteX186" fmla="*/ 5904 w 10000"/>
              <a:gd name="connsiteY186" fmla="*/ 7232 h 10714"/>
              <a:gd name="connsiteX187" fmla="*/ 5888 w 10000"/>
              <a:gd name="connsiteY187" fmla="*/ 7443 h 10714"/>
              <a:gd name="connsiteX188" fmla="*/ 5879 w 10000"/>
              <a:gd name="connsiteY188" fmla="*/ 7655 h 10714"/>
              <a:gd name="connsiteX189" fmla="*/ 5888 w 10000"/>
              <a:gd name="connsiteY189" fmla="*/ 7867 h 10714"/>
              <a:gd name="connsiteX190" fmla="*/ 5904 w 10000"/>
              <a:gd name="connsiteY190" fmla="*/ 8084 h 10714"/>
              <a:gd name="connsiteX191" fmla="*/ 5925 w 10000"/>
              <a:gd name="connsiteY191" fmla="*/ 8299 h 10714"/>
              <a:gd name="connsiteX192" fmla="*/ 5950 w 10000"/>
              <a:gd name="connsiteY192" fmla="*/ 8510 h 10714"/>
              <a:gd name="connsiteX193" fmla="*/ 5954 w 10000"/>
              <a:gd name="connsiteY193" fmla="*/ 8820 h 10714"/>
              <a:gd name="connsiteX194" fmla="*/ 5933 w 10000"/>
              <a:gd name="connsiteY194" fmla="*/ 9130 h 10714"/>
              <a:gd name="connsiteX195" fmla="*/ 5896 w 10000"/>
              <a:gd name="connsiteY195" fmla="*/ 9428 h 10714"/>
              <a:gd name="connsiteX196" fmla="*/ 5850 w 10000"/>
              <a:gd name="connsiteY196" fmla="*/ 9720 h 10714"/>
              <a:gd name="connsiteX197" fmla="*/ 5756 w 10000"/>
              <a:gd name="connsiteY197" fmla="*/ 10714 h 10714"/>
              <a:gd name="connsiteX198" fmla="*/ 4463 w 10000"/>
              <a:gd name="connsiteY198" fmla="*/ 10000 h 10714"/>
              <a:gd name="connsiteX199" fmla="*/ 4463 w 10000"/>
              <a:gd name="connsiteY199" fmla="*/ 9991 h 10714"/>
              <a:gd name="connsiteX200" fmla="*/ 4546 w 10000"/>
              <a:gd name="connsiteY200" fmla="*/ 9848 h 10714"/>
              <a:gd name="connsiteX201" fmla="*/ 4629 w 10000"/>
              <a:gd name="connsiteY201" fmla="*/ 9687 h 10714"/>
              <a:gd name="connsiteX202" fmla="*/ 4700 w 10000"/>
              <a:gd name="connsiteY202" fmla="*/ 9508 h 10714"/>
              <a:gd name="connsiteX203" fmla="*/ 4767 w 10000"/>
              <a:gd name="connsiteY203" fmla="*/ 9309 h 10714"/>
              <a:gd name="connsiteX204" fmla="*/ 4829 w 10000"/>
              <a:gd name="connsiteY204" fmla="*/ 9097 h 10714"/>
              <a:gd name="connsiteX205" fmla="*/ 4879 w 10000"/>
              <a:gd name="connsiteY205" fmla="*/ 8868 h 10714"/>
              <a:gd name="connsiteX206" fmla="*/ 4917 w 10000"/>
              <a:gd name="connsiteY206" fmla="*/ 8635 h 10714"/>
              <a:gd name="connsiteX207" fmla="*/ 4954 w 10000"/>
              <a:gd name="connsiteY207" fmla="*/ 8391 h 10714"/>
              <a:gd name="connsiteX208" fmla="*/ 4979 w 10000"/>
              <a:gd name="connsiteY208" fmla="*/ 8144 h 10714"/>
              <a:gd name="connsiteX209" fmla="*/ 5000 w 10000"/>
              <a:gd name="connsiteY209" fmla="*/ 7887 h 10714"/>
              <a:gd name="connsiteX210" fmla="*/ 5000 w 10000"/>
              <a:gd name="connsiteY210" fmla="*/ 7634 h 10714"/>
              <a:gd name="connsiteX211" fmla="*/ 5000 w 10000"/>
              <a:gd name="connsiteY211" fmla="*/ 7384 h 10714"/>
              <a:gd name="connsiteX212" fmla="*/ 4979 w 10000"/>
              <a:gd name="connsiteY212" fmla="*/ 7133 h 10714"/>
              <a:gd name="connsiteX213" fmla="*/ 4950 w 10000"/>
              <a:gd name="connsiteY213" fmla="*/ 6892 h 10714"/>
              <a:gd name="connsiteX214" fmla="*/ 4913 w 10000"/>
              <a:gd name="connsiteY214" fmla="*/ 6657 h 10714"/>
              <a:gd name="connsiteX215" fmla="*/ 4858 w 10000"/>
              <a:gd name="connsiteY215" fmla="*/ 6430 h 10714"/>
              <a:gd name="connsiteX216" fmla="*/ 4783 w 10000"/>
              <a:gd name="connsiteY216" fmla="*/ 6219 h 10714"/>
              <a:gd name="connsiteX217" fmla="*/ 4700 w 10000"/>
              <a:gd name="connsiteY217" fmla="*/ 6019 h 10714"/>
              <a:gd name="connsiteX218" fmla="*/ 4600 w 10000"/>
              <a:gd name="connsiteY218" fmla="*/ 5840 h 10714"/>
              <a:gd name="connsiteX219" fmla="*/ 4488 w 10000"/>
              <a:gd name="connsiteY219" fmla="*/ 5682 h 10714"/>
              <a:gd name="connsiteX220" fmla="*/ 4358 w 10000"/>
              <a:gd name="connsiteY220" fmla="*/ 5542 h 10714"/>
              <a:gd name="connsiteX221" fmla="*/ 4213 w 10000"/>
              <a:gd name="connsiteY221" fmla="*/ 5429 h 10714"/>
              <a:gd name="connsiteX222" fmla="*/ 4046 w 10000"/>
              <a:gd name="connsiteY222" fmla="*/ 5343 h 10714"/>
              <a:gd name="connsiteX223" fmla="*/ 3904 w 10000"/>
              <a:gd name="connsiteY223" fmla="*/ 5292 h 10714"/>
              <a:gd name="connsiteX224" fmla="*/ 3746 w 10000"/>
              <a:gd name="connsiteY224" fmla="*/ 5271 h 10714"/>
              <a:gd name="connsiteX225" fmla="*/ 3583 w 10000"/>
              <a:gd name="connsiteY225" fmla="*/ 5271 h 10714"/>
              <a:gd name="connsiteX226" fmla="*/ 3413 w 10000"/>
              <a:gd name="connsiteY226" fmla="*/ 5286 h 10714"/>
              <a:gd name="connsiteX227" fmla="*/ 3246 w 10000"/>
              <a:gd name="connsiteY227" fmla="*/ 5310 h 10714"/>
              <a:gd name="connsiteX228" fmla="*/ 3079 w 10000"/>
              <a:gd name="connsiteY228" fmla="*/ 5343 h 10714"/>
              <a:gd name="connsiteX229" fmla="*/ 2913 w 10000"/>
              <a:gd name="connsiteY229" fmla="*/ 5369 h 10714"/>
              <a:gd name="connsiteX230" fmla="*/ 2750 w 10000"/>
              <a:gd name="connsiteY230" fmla="*/ 5396 h 10714"/>
              <a:gd name="connsiteX231" fmla="*/ 2600 w 10000"/>
              <a:gd name="connsiteY231" fmla="*/ 5411 h 10714"/>
              <a:gd name="connsiteX232" fmla="*/ 2258 w 10000"/>
              <a:gd name="connsiteY232" fmla="*/ 5423 h 10714"/>
              <a:gd name="connsiteX233" fmla="*/ 1925 w 10000"/>
              <a:gd name="connsiteY233" fmla="*/ 5411 h 10714"/>
              <a:gd name="connsiteX234" fmla="*/ 1617 w 10000"/>
              <a:gd name="connsiteY234" fmla="*/ 5384 h 10714"/>
              <a:gd name="connsiteX235" fmla="*/ 1321 w 10000"/>
              <a:gd name="connsiteY235" fmla="*/ 5346 h 10714"/>
              <a:gd name="connsiteX236" fmla="*/ 1033 w 10000"/>
              <a:gd name="connsiteY236" fmla="*/ 5298 h 10714"/>
              <a:gd name="connsiteX237" fmla="*/ 758 w 10000"/>
              <a:gd name="connsiteY237" fmla="*/ 5250 h 10714"/>
              <a:gd name="connsiteX238" fmla="*/ 500 w 10000"/>
              <a:gd name="connsiteY238" fmla="*/ 5197 h 10714"/>
              <a:gd name="connsiteX239" fmla="*/ 517 w 10000"/>
              <a:gd name="connsiteY239" fmla="*/ 5137 h 10714"/>
              <a:gd name="connsiteX240" fmla="*/ 871 w 10000"/>
              <a:gd name="connsiteY240" fmla="*/ 5173 h 10714"/>
              <a:gd name="connsiteX241" fmla="*/ 1221 w 10000"/>
              <a:gd name="connsiteY241" fmla="*/ 5197 h 10714"/>
              <a:gd name="connsiteX242" fmla="*/ 1563 w 10000"/>
              <a:gd name="connsiteY242" fmla="*/ 5206 h 10714"/>
              <a:gd name="connsiteX243" fmla="*/ 1896 w 10000"/>
              <a:gd name="connsiteY243" fmla="*/ 5197 h 10714"/>
              <a:gd name="connsiteX244" fmla="*/ 2221 w 10000"/>
              <a:gd name="connsiteY244" fmla="*/ 5164 h 10714"/>
              <a:gd name="connsiteX245" fmla="*/ 2538 w 10000"/>
              <a:gd name="connsiteY245" fmla="*/ 5113 h 10714"/>
              <a:gd name="connsiteX246" fmla="*/ 2842 w 10000"/>
              <a:gd name="connsiteY246" fmla="*/ 5045 h 10714"/>
              <a:gd name="connsiteX247" fmla="*/ 3129 w 10000"/>
              <a:gd name="connsiteY247" fmla="*/ 4946 h 10714"/>
              <a:gd name="connsiteX248" fmla="*/ 3500 w 10000"/>
              <a:gd name="connsiteY248" fmla="*/ 4815 h 10714"/>
              <a:gd name="connsiteX249" fmla="*/ 2821 w 10000"/>
              <a:gd name="connsiteY249" fmla="*/ 4389 h 10714"/>
              <a:gd name="connsiteX250" fmla="*/ 2213 w 10000"/>
              <a:gd name="connsiteY250" fmla="*/ 3912 h 10714"/>
              <a:gd name="connsiteX251" fmla="*/ 1879 w 10000"/>
              <a:gd name="connsiteY251" fmla="*/ 3939 h 10714"/>
              <a:gd name="connsiteX252" fmla="*/ 1554 w 10000"/>
              <a:gd name="connsiteY252" fmla="*/ 3939 h 10714"/>
              <a:gd name="connsiteX253" fmla="*/ 1258 w 10000"/>
              <a:gd name="connsiteY253" fmla="*/ 3912 h 10714"/>
              <a:gd name="connsiteX254" fmla="*/ 979 w 10000"/>
              <a:gd name="connsiteY254" fmla="*/ 3856 h 10714"/>
              <a:gd name="connsiteX255" fmla="*/ 721 w 10000"/>
              <a:gd name="connsiteY255" fmla="*/ 3775 h 10714"/>
              <a:gd name="connsiteX256" fmla="*/ 496 w 10000"/>
              <a:gd name="connsiteY256" fmla="*/ 3674 h 10714"/>
              <a:gd name="connsiteX257" fmla="*/ 296 w 10000"/>
              <a:gd name="connsiteY257" fmla="*/ 3549 h 10714"/>
              <a:gd name="connsiteX258" fmla="*/ 129 w 10000"/>
              <a:gd name="connsiteY258" fmla="*/ 3403 h 10714"/>
              <a:gd name="connsiteX259" fmla="*/ 0 w 10000"/>
              <a:gd name="connsiteY259" fmla="*/ 3245 h 10714"/>
              <a:gd name="connsiteX260" fmla="*/ 17 w 10000"/>
              <a:gd name="connsiteY260" fmla="*/ 3218 h 10714"/>
              <a:gd name="connsiteX261" fmla="*/ 71 w 10000"/>
              <a:gd name="connsiteY261" fmla="*/ 3245 h 10714"/>
              <a:gd name="connsiteX262" fmla="*/ 138 w 10000"/>
              <a:gd name="connsiteY262" fmla="*/ 3349 h 10714"/>
              <a:gd name="connsiteX263" fmla="*/ 246 w 10000"/>
              <a:gd name="connsiteY263" fmla="*/ 3439 h 10714"/>
              <a:gd name="connsiteX264" fmla="*/ 379 w 10000"/>
              <a:gd name="connsiteY264" fmla="*/ 3528 h 10714"/>
              <a:gd name="connsiteX265" fmla="*/ 538 w 10000"/>
              <a:gd name="connsiteY265" fmla="*/ 3597 h 10714"/>
              <a:gd name="connsiteX266" fmla="*/ 721 w 10000"/>
              <a:gd name="connsiteY266" fmla="*/ 3656 h 10714"/>
              <a:gd name="connsiteX267" fmla="*/ 913 w 10000"/>
              <a:gd name="connsiteY267" fmla="*/ 3701 h 10714"/>
              <a:gd name="connsiteX268" fmla="*/ 1117 w 10000"/>
              <a:gd name="connsiteY268" fmla="*/ 3728 h 10714"/>
              <a:gd name="connsiteX269" fmla="*/ 1329 w 10000"/>
              <a:gd name="connsiteY269" fmla="*/ 3737 h 10714"/>
              <a:gd name="connsiteX270" fmla="*/ 1533 w 10000"/>
              <a:gd name="connsiteY270" fmla="*/ 3734 h 10714"/>
              <a:gd name="connsiteX271" fmla="*/ 1646 w 10000"/>
              <a:gd name="connsiteY271" fmla="*/ 3722 h 10714"/>
              <a:gd name="connsiteX272" fmla="*/ 1746 w 10000"/>
              <a:gd name="connsiteY272" fmla="*/ 3722 h 10714"/>
              <a:gd name="connsiteX273" fmla="*/ 1833 w 10000"/>
              <a:gd name="connsiteY273" fmla="*/ 3710 h 10714"/>
              <a:gd name="connsiteX274" fmla="*/ 1917 w 10000"/>
              <a:gd name="connsiteY274" fmla="*/ 3695 h 10714"/>
              <a:gd name="connsiteX275" fmla="*/ 1988 w 10000"/>
              <a:gd name="connsiteY275" fmla="*/ 3662 h 10714"/>
              <a:gd name="connsiteX276" fmla="*/ 1788 w 10000"/>
              <a:gd name="connsiteY276" fmla="*/ 3391 h 10714"/>
              <a:gd name="connsiteX277" fmla="*/ 1617 w 10000"/>
              <a:gd name="connsiteY277" fmla="*/ 3126 h 10714"/>
              <a:gd name="connsiteX278" fmla="*/ 1454 w 10000"/>
              <a:gd name="connsiteY278" fmla="*/ 2849 h 10714"/>
              <a:gd name="connsiteX279" fmla="*/ 1313 w 10000"/>
              <a:gd name="connsiteY279" fmla="*/ 2563 h 10714"/>
              <a:gd name="connsiteX280" fmla="*/ 1175 w 10000"/>
              <a:gd name="connsiteY280" fmla="*/ 2253 h 10714"/>
              <a:gd name="connsiteX281" fmla="*/ 1046 w 10000"/>
              <a:gd name="connsiteY281" fmla="*/ 1919 h 10714"/>
              <a:gd name="connsiteX282" fmla="*/ 1033 w 10000"/>
              <a:gd name="connsiteY282" fmla="*/ 1859 h 10714"/>
              <a:gd name="connsiteX283" fmla="*/ 1000 w 10000"/>
              <a:gd name="connsiteY283" fmla="*/ 1776 h 10714"/>
              <a:gd name="connsiteX284" fmla="*/ 979 w 10000"/>
              <a:gd name="connsiteY284" fmla="*/ 1684 h 10714"/>
              <a:gd name="connsiteX285" fmla="*/ 950 w 10000"/>
              <a:gd name="connsiteY285" fmla="*/ 1591 h 10714"/>
              <a:gd name="connsiteX286" fmla="*/ 925 w 10000"/>
              <a:gd name="connsiteY286" fmla="*/ 1490 h 10714"/>
              <a:gd name="connsiteX287" fmla="*/ 917 w 10000"/>
              <a:gd name="connsiteY287" fmla="*/ 1397 h 10714"/>
              <a:gd name="connsiteX288" fmla="*/ 917 w 10000"/>
              <a:gd name="connsiteY288" fmla="*/ 1311 h 10714"/>
              <a:gd name="connsiteX289" fmla="*/ 933 w 10000"/>
              <a:gd name="connsiteY289" fmla="*/ 1234 h 10714"/>
              <a:gd name="connsiteX290" fmla="*/ 963 w 10000"/>
              <a:gd name="connsiteY290" fmla="*/ 1180 h 10714"/>
              <a:gd name="connsiteX291" fmla="*/ 1000 w 10000"/>
              <a:gd name="connsiteY291" fmla="*/ 1192 h 10714"/>
              <a:gd name="connsiteX292" fmla="*/ 1033 w 10000"/>
              <a:gd name="connsiteY292" fmla="*/ 1496 h 10714"/>
              <a:gd name="connsiteX293" fmla="*/ 1108 w 10000"/>
              <a:gd name="connsiteY293" fmla="*/ 1800 h 10714"/>
              <a:gd name="connsiteX294" fmla="*/ 1221 w 10000"/>
              <a:gd name="connsiteY294" fmla="*/ 2098 h 10714"/>
              <a:gd name="connsiteX295" fmla="*/ 1358 w 10000"/>
              <a:gd name="connsiteY295" fmla="*/ 2372 h 10714"/>
              <a:gd name="connsiteX296" fmla="*/ 1508 w 10000"/>
              <a:gd name="connsiteY296" fmla="*/ 2628 h 10714"/>
              <a:gd name="connsiteX297" fmla="*/ 1646 w 10000"/>
              <a:gd name="connsiteY297" fmla="*/ 2795 h 10714"/>
              <a:gd name="connsiteX298" fmla="*/ 1629 w 10000"/>
              <a:gd name="connsiteY298" fmla="*/ 2801 h 10714"/>
              <a:gd name="connsiteX299" fmla="*/ 1629 w 10000"/>
              <a:gd name="connsiteY299" fmla="*/ 2807 h 10714"/>
              <a:gd name="connsiteX300" fmla="*/ 1638 w 10000"/>
              <a:gd name="connsiteY300" fmla="*/ 2813 h 10714"/>
              <a:gd name="connsiteX301" fmla="*/ 1646 w 10000"/>
              <a:gd name="connsiteY301" fmla="*/ 2816 h 10714"/>
              <a:gd name="connsiteX302" fmla="*/ 1663 w 10000"/>
              <a:gd name="connsiteY302" fmla="*/ 2822 h 10714"/>
              <a:gd name="connsiteX303" fmla="*/ 1667 w 10000"/>
              <a:gd name="connsiteY303" fmla="*/ 2834 h 10714"/>
              <a:gd name="connsiteX304" fmla="*/ 1675 w 10000"/>
              <a:gd name="connsiteY304" fmla="*/ 2840 h 10714"/>
              <a:gd name="connsiteX305" fmla="*/ 1683 w 10000"/>
              <a:gd name="connsiteY305" fmla="*/ 2849 h 10714"/>
              <a:gd name="connsiteX306" fmla="*/ 1683 w 10000"/>
              <a:gd name="connsiteY306" fmla="*/ 2843 h 10714"/>
              <a:gd name="connsiteX307" fmla="*/ 1675 w 10000"/>
              <a:gd name="connsiteY307" fmla="*/ 2840 h 10714"/>
              <a:gd name="connsiteX308" fmla="*/ 1675 w 10000"/>
              <a:gd name="connsiteY308" fmla="*/ 2840 h 10714"/>
              <a:gd name="connsiteX309" fmla="*/ 1646 w 10000"/>
              <a:gd name="connsiteY309" fmla="*/ 2795 h 10714"/>
              <a:gd name="connsiteX310" fmla="*/ 1746 w 10000"/>
              <a:gd name="connsiteY310" fmla="*/ 2741 h 10714"/>
              <a:gd name="connsiteX311" fmla="*/ 1842 w 10000"/>
              <a:gd name="connsiteY311" fmla="*/ 2649 h 10714"/>
              <a:gd name="connsiteX312" fmla="*/ 1933 w 10000"/>
              <a:gd name="connsiteY312" fmla="*/ 2542 h 10714"/>
              <a:gd name="connsiteX313" fmla="*/ 2017 w 10000"/>
              <a:gd name="connsiteY313" fmla="*/ 2411 h 10714"/>
              <a:gd name="connsiteX314" fmla="*/ 2092 w 10000"/>
              <a:gd name="connsiteY314" fmla="*/ 2265 h 10714"/>
              <a:gd name="connsiteX315" fmla="*/ 2163 w 10000"/>
              <a:gd name="connsiteY315" fmla="*/ 2113 h 10714"/>
              <a:gd name="connsiteX316" fmla="*/ 2221 w 10000"/>
              <a:gd name="connsiteY316" fmla="*/ 1955 h 10714"/>
              <a:gd name="connsiteX317" fmla="*/ 2275 w 10000"/>
              <a:gd name="connsiteY317" fmla="*/ 1803 h 10714"/>
              <a:gd name="connsiteX318" fmla="*/ 2321 w 10000"/>
              <a:gd name="connsiteY318" fmla="*/ 1657 h 10714"/>
              <a:gd name="connsiteX319" fmla="*/ 2329 w 10000"/>
              <a:gd name="connsiteY319" fmla="*/ 1853 h 10714"/>
              <a:gd name="connsiteX320" fmla="*/ 2321 w 10000"/>
              <a:gd name="connsiteY320" fmla="*/ 2032 h 10714"/>
              <a:gd name="connsiteX321" fmla="*/ 2283 w 10000"/>
              <a:gd name="connsiteY321" fmla="*/ 2199 h 10714"/>
              <a:gd name="connsiteX322" fmla="*/ 2229 w 10000"/>
              <a:gd name="connsiteY322" fmla="*/ 2366 h 10714"/>
              <a:gd name="connsiteX323" fmla="*/ 2154 w 10000"/>
              <a:gd name="connsiteY323" fmla="*/ 2524 h 10714"/>
              <a:gd name="connsiteX324" fmla="*/ 2046 w 10000"/>
              <a:gd name="connsiteY324" fmla="*/ 2682 h 10714"/>
              <a:gd name="connsiteX325" fmla="*/ 1796 w 10000"/>
              <a:gd name="connsiteY325" fmla="*/ 3027 h 10714"/>
              <a:gd name="connsiteX326" fmla="*/ 2054 w 10000"/>
              <a:gd name="connsiteY326" fmla="*/ 3305 h 10714"/>
              <a:gd name="connsiteX327" fmla="*/ 2333 w 10000"/>
              <a:gd name="connsiteY327" fmla="*/ 3564 h 10714"/>
              <a:gd name="connsiteX328" fmla="*/ 2638 w 10000"/>
              <a:gd name="connsiteY328" fmla="*/ 3808 h 10714"/>
              <a:gd name="connsiteX329" fmla="*/ 2963 w 10000"/>
              <a:gd name="connsiteY329" fmla="*/ 4032 h 10714"/>
              <a:gd name="connsiteX330" fmla="*/ 4129 w 10000"/>
              <a:gd name="connsiteY330" fmla="*/ 4610 h 10714"/>
              <a:gd name="connsiteX331" fmla="*/ 4167 w 10000"/>
              <a:gd name="connsiteY331" fmla="*/ 4589 h 10714"/>
              <a:gd name="connsiteX332" fmla="*/ 4071 w 10000"/>
              <a:gd name="connsiteY332" fmla="*/ 4333 h 10714"/>
              <a:gd name="connsiteX333" fmla="*/ 3996 w 10000"/>
              <a:gd name="connsiteY333" fmla="*/ 4058 h 10714"/>
              <a:gd name="connsiteX334" fmla="*/ 3933 w 10000"/>
              <a:gd name="connsiteY334" fmla="*/ 3760 h 10714"/>
              <a:gd name="connsiteX335" fmla="*/ 3904 w 10000"/>
              <a:gd name="connsiteY335" fmla="*/ 3456 h 10714"/>
              <a:gd name="connsiteX336" fmla="*/ 3879 w 10000"/>
              <a:gd name="connsiteY336" fmla="*/ 3138 h 10714"/>
              <a:gd name="connsiteX337" fmla="*/ 3879 w 10000"/>
              <a:gd name="connsiteY337" fmla="*/ 2813 h 10714"/>
              <a:gd name="connsiteX338" fmla="*/ 3896 w 10000"/>
              <a:gd name="connsiteY338" fmla="*/ 2485 h 10714"/>
              <a:gd name="connsiteX339" fmla="*/ 3933 w 10000"/>
              <a:gd name="connsiteY339" fmla="*/ 2160 h 10714"/>
              <a:gd name="connsiteX340" fmla="*/ 3988 w 10000"/>
              <a:gd name="connsiteY340" fmla="*/ 1836 h 10714"/>
              <a:gd name="connsiteX341" fmla="*/ 4046 w 10000"/>
              <a:gd name="connsiteY341" fmla="*/ 1523 h 10714"/>
              <a:gd name="connsiteX342" fmla="*/ 4129 w 10000"/>
              <a:gd name="connsiteY342" fmla="*/ 1219 h 10714"/>
              <a:gd name="connsiteX343" fmla="*/ 4229 w 10000"/>
              <a:gd name="connsiteY343" fmla="*/ 933 h 10714"/>
              <a:gd name="connsiteX344" fmla="*/ 4333 w 10000"/>
              <a:gd name="connsiteY344" fmla="*/ 662 h 10714"/>
              <a:gd name="connsiteX345" fmla="*/ 4454 w 10000"/>
              <a:gd name="connsiteY345" fmla="*/ 417 h 10714"/>
              <a:gd name="connsiteX346" fmla="*/ 4583 w 10000"/>
              <a:gd name="connsiteY346" fmla="*/ 194 h 10714"/>
              <a:gd name="connsiteX347" fmla="*/ 4738 w 10000"/>
              <a:gd name="connsiteY347" fmla="*/ 0 h 10714"/>
              <a:gd name="connsiteX0" fmla="*/ 4738 w 10000"/>
              <a:gd name="connsiteY0" fmla="*/ 0 h 10714"/>
              <a:gd name="connsiteX1" fmla="*/ 4721 w 10000"/>
              <a:gd name="connsiteY1" fmla="*/ 48 h 10714"/>
              <a:gd name="connsiteX2" fmla="*/ 4713 w 10000"/>
              <a:gd name="connsiteY2" fmla="*/ 80 h 10714"/>
              <a:gd name="connsiteX3" fmla="*/ 4704 w 10000"/>
              <a:gd name="connsiteY3" fmla="*/ 101 h 10714"/>
              <a:gd name="connsiteX4" fmla="*/ 4704 w 10000"/>
              <a:gd name="connsiteY4" fmla="*/ 113 h 10714"/>
              <a:gd name="connsiteX5" fmla="*/ 4713 w 10000"/>
              <a:gd name="connsiteY5" fmla="*/ 119 h 10714"/>
              <a:gd name="connsiteX6" fmla="*/ 4713 w 10000"/>
              <a:gd name="connsiteY6" fmla="*/ 125 h 10714"/>
              <a:gd name="connsiteX7" fmla="*/ 4721 w 10000"/>
              <a:gd name="connsiteY7" fmla="*/ 125 h 10714"/>
              <a:gd name="connsiteX8" fmla="*/ 4721 w 10000"/>
              <a:gd name="connsiteY8" fmla="*/ 125 h 10714"/>
              <a:gd name="connsiteX9" fmla="*/ 4721 w 10000"/>
              <a:gd name="connsiteY9" fmla="*/ 134 h 10714"/>
              <a:gd name="connsiteX10" fmla="*/ 4713 w 10000"/>
              <a:gd name="connsiteY10" fmla="*/ 152 h 10714"/>
              <a:gd name="connsiteX11" fmla="*/ 4704 w 10000"/>
              <a:gd name="connsiteY11" fmla="*/ 179 h 10714"/>
              <a:gd name="connsiteX12" fmla="*/ 4692 w 10000"/>
              <a:gd name="connsiteY12" fmla="*/ 221 h 10714"/>
              <a:gd name="connsiteX13" fmla="*/ 4667 w 10000"/>
              <a:gd name="connsiteY13" fmla="*/ 280 h 10714"/>
              <a:gd name="connsiteX14" fmla="*/ 4629 w 10000"/>
              <a:gd name="connsiteY14" fmla="*/ 364 h 10714"/>
              <a:gd name="connsiteX15" fmla="*/ 4592 w 10000"/>
              <a:gd name="connsiteY15" fmla="*/ 465 h 10714"/>
              <a:gd name="connsiteX16" fmla="*/ 4533 w 10000"/>
              <a:gd name="connsiteY16" fmla="*/ 596 h 10714"/>
              <a:gd name="connsiteX17" fmla="*/ 4463 w 10000"/>
              <a:gd name="connsiteY17" fmla="*/ 754 h 10714"/>
              <a:gd name="connsiteX18" fmla="*/ 4379 w 10000"/>
              <a:gd name="connsiteY18" fmla="*/ 1001 h 10714"/>
              <a:gd name="connsiteX19" fmla="*/ 4321 w 10000"/>
              <a:gd name="connsiteY19" fmla="*/ 1266 h 10714"/>
              <a:gd name="connsiteX20" fmla="*/ 4275 w 10000"/>
              <a:gd name="connsiteY20" fmla="*/ 1538 h 10714"/>
              <a:gd name="connsiteX21" fmla="*/ 4213 w 10000"/>
              <a:gd name="connsiteY21" fmla="*/ 1827 h 10714"/>
              <a:gd name="connsiteX22" fmla="*/ 4204 w 10000"/>
              <a:gd name="connsiteY22" fmla="*/ 1889 h 10714"/>
              <a:gd name="connsiteX23" fmla="*/ 4192 w 10000"/>
              <a:gd name="connsiteY23" fmla="*/ 1982 h 10714"/>
              <a:gd name="connsiteX24" fmla="*/ 4183 w 10000"/>
              <a:gd name="connsiteY24" fmla="*/ 2080 h 10714"/>
              <a:gd name="connsiteX25" fmla="*/ 4175 w 10000"/>
              <a:gd name="connsiteY25" fmla="*/ 2187 h 10714"/>
              <a:gd name="connsiteX26" fmla="*/ 4175 w 10000"/>
              <a:gd name="connsiteY26" fmla="*/ 2297 h 10714"/>
              <a:gd name="connsiteX27" fmla="*/ 4192 w 10000"/>
              <a:gd name="connsiteY27" fmla="*/ 2396 h 10714"/>
              <a:gd name="connsiteX28" fmla="*/ 4213 w 10000"/>
              <a:gd name="connsiteY28" fmla="*/ 2482 h 10714"/>
              <a:gd name="connsiteX29" fmla="*/ 4250 w 10000"/>
              <a:gd name="connsiteY29" fmla="*/ 2542 h 10714"/>
              <a:gd name="connsiteX30" fmla="*/ 4450 w 10000"/>
              <a:gd name="connsiteY30" fmla="*/ 2530 h 10714"/>
              <a:gd name="connsiteX31" fmla="*/ 4646 w 10000"/>
              <a:gd name="connsiteY31" fmla="*/ 2482 h 10714"/>
              <a:gd name="connsiteX32" fmla="*/ 4833 w 10000"/>
              <a:gd name="connsiteY32" fmla="*/ 2405 h 10714"/>
              <a:gd name="connsiteX33" fmla="*/ 5025 w 10000"/>
              <a:gd name="connsiteY33" fmla="*/ 2297 h 10714"/>
              <a:gd name="connsiteX34" fmla="*/ 5200 w 10000"/>
              <a:gd name="connsiteY34" fmla="*/ 2172 h 10714"/>
              <a:gd name="connsiteX35" fmla="*/ 5371 w 10000"/>
              <a:gd name="connsiteY35" fmla="*/ 2020 h 10714"/>
              <a:gd name="connsiteX36" fmla="*/ 5533 w 10000"/>
              <a:gd name="connsiteY36" fmla="*/ 1859 h 10714"/>
              <a:gd name="connsiteX37" fmla="*/ 5683 w 10000"/>
              <a:gd name="connsiteY37" fmla="*/ 1690 h 10714"/>
              <a:gd name="connsiteX38" fmla="*/ 5829 w 10000"/>
              <a:gd name="connsiteY38" fmla="*/ 1511 h 10714"/>
              <a:gd name="connsiteX39" fmla="*/ 5954 w 10000"/>
              <a:gd name="connsiteY39" fmla="*/ 1326 h 10714"/>
              <a:gd name="connsiteX40" fmla="*/ 6071 w 10000"/>
              <a:gd name="connsiteY40" fmla="*/ 1147 h 10714"/>
              <a:gd name="connsiteX41" fmla="*/ 6167 w 10000"/>
              <a:gd name="connsiteY41" fmla="*/ 974 h 10714"/>
              <a:gd name="connsiteX42" fmla="*/ 6213 w 10000"/>
              <a:gd name="connsiteY42" fmla="*/ 974 h 10714"/>
              <a:gd name="connsiteX43" fmla="*/ 6213 w 10000"/>
              <a:gd name="connsiteY43" fmla="*/ 992 h 10714"/>
              <a:gd name="connsiteX44" fmla="*/ 6138 w 10000"/>
              <a:gd name="connsiteY44" fmla="*/ 1165 h 10714"/>
              <a:gd name="connsiteX45" fmla="*/ 6054 w 10000"/>
              <a:gd name="connsiteY45" fmla="*/ 1344 h 10714"/>
              <a:gd name="connsiteX46" fmla="*/ 5963 w 10000"/>
              <a:gd name="connsiteY46" fmla="*/ 1517 h 10714"/>
              <a:gd name="connsiteX47" fmla="*/ 5871 w 10000"/>
              <a:gd name="connsiteY47" fmla="*/ 1684 h 10714"/>
              <a:gd name="connsiteX48" fmla="*/ 5775 w 10000"/>
              <a:gd name="connsiteY48" fmla="*/ 1847 h 10714"/>
              <a:gd name="connsiteX49" fmla="*/ 5667 w 10000"/>
              <a:gd name="connsiteY49" fmla="*/ 1999 h 10714"/>
              <a:gd name="connsiteX50" fmla="*/ 5554 w 10000"/>
              <a:gd name="connsiteY50" fmla="*/ 2145 h 10714"/>
              <a:gd name="connsiteX51" fmla="*/ 5417 w 10000"/>
              <a:gd name="connsiteY51" fmla="*/ 2279 h 10714"/>
              <a:gd name="connsiteX52" fmla="*/ 5275 w 10000"/>
              <a:gd name="connsiteY52" fmla="*/ 2411 h 10714"/>
              <a:gd name="connsiteX53" fmla="*/ 5108 w 10000"/>
              <a:gd name="connsiteY53" fmla="*/ 2518 h 10714"/>
              <a:gd name="connsiteX54" fmla="*/ 4917 w 10000"/>
              <a:gd name="connsiteY54" fmla="*/ 2616 h 10714"/>
              <a:gd name="connsiteX55" fmla="*/ 4704 w 10000"/>
              <a:gd name="connsiteY55" fmla="*/ 2703 h 10714"/>
              <a:gd name="connsiteX56" fmla="*/ 4479 w 10000"/>
              <a:gd name="connsiteY56" fmla="*/ 2768 h 10714"/>
              <a:gd name="connsiteX57" fmla="*/ 4213 w 10000"/>
              <a:gd name="connsiteY57" fmla="*/ 2813 h 10714"/>
              <a:gd name="connsiteX58" fmla="*/ 4221 w 10000"/>
              <a:gd name="connsiteY58" fmla="*/ 3126 h 10714"/>
              <a:gd name="connsiteX59" fmla="*/ 4258 w 10000"/>
              <a:gd name="connsiteY59" fmla="*/ 3424 h 10714"/>
              <a:gd name="connsiteX60" fmla="*/ 4321 w 10000"/>
              <a:gd name="connsiteY60" fmla="*/ 3707 h 10714"/>
              <a:gd name="connsiteX61" fmla="*/ 4404 w 10000"/>
              <a:gd name="connsiteY61" fmla="*/ 3975 h 10714"/>
              <a:gd name="connsiteX62" fmla="*/ 4508 w 10000"/>
              <a:gd name="connsiteY62" fmla="*/ 4231 h 10714"/>
              <a:gd name="connsiteX63" fmla="*/ 4621 w 10000"/>
              <a:gd name="connsiteY63" fmla="*/ 4476 h 10714"/>
              <a:gd name="connsiteX64" fmla="*/ 4750 w 10000"/>
              <a:gd name="connsiteY64" fmla="*/ 4708 h 10714"/>
              <a:gd name="connsiteX65" fmla="*/ 4879 w 10000"/>
              <a:gd name="connsiteY65" fmla="*/ 4934 h 10714"/>
              <a:gd name="connsiteX66" fmla="*/ 4917 w 10000"/>
              <a:gd name="connsiteY66" fmla="*/ 4988 h 10714"/>
              <a:gd name="connsiteX67" fmla="*/ 4950 w 10000"/>
              <a:gd name="connsiteY67" fmla="*/ 5054 h 10714"/>
              <a:gd name="connsiteX68" fmla="*/ 4996 w 10000"/>
              <a:gd name="connsiteY68" fmla="*/ 5125 h 10714"/>
              <a:gd name="connsiteX69" fmla="*/ 5038 w 10000"/>
              <a:gd name="connsiteY69" fmla="*/ 5200 h 10714"/>
              <a:gd name="connsiteX70" fmla="*/ 5092 w 10000"/>
              <a:gd name="connsiteY70" fmla="*/ 5271 h 10714"/>
              <a:gd name="connsiteX71" fmla="*/ 5154 w 10000"/>
              <a:gd name="connsiteY71" fmla="*/ 5331 h 10714"/>
              <a:gd name="connsiteX72" fmla="*/ 5229 w 10000"/>
              <a:gd name="connsiteY72" fmla="*/ 5384 h 10714"/>
              <a:gd name="connsiteX73" fmla="*/ 5313 w 10000"/>
              <a:gd name="connsiteY73" fmla="*/ 5423 h 10714"/>
              <a:gd name="connsiteX74" fmla="*/ 5413 w 10000"/>
              <a:gd name="connsiteY74" fmla="*/ 5438 h 10714"/>
              <a:gd name="connsiteX75" fmla="*/ 5517 w 10000"/>
              <a:gd name="connsiteY75" fmla="*/ 5435 h 10714"/>
              <a:gd name="connsiteX76" fmla="*/ 5704 w 10000"/>
              <a:gd name="connsiteY76" fmla="*/ 5390 h 10714"/>
              <a:gd name="connsiteX77" fmla="*/ 5871 w 10000"/>
              <a:gd name="connsiteY77" fmla="*/ 5316 h 10714"/>
              <a:gd name="connsiteX78" fmla="*/ 6033 w 10000"/>
              <a:gd name="connsiteY78" fmla="*/ 5223 h 10714"/>
              <a:gd name="connsiteX79" fmla="*/ 6167 w 10000"/>
              <a:gd name="connsiteY79" fmla="*/ 5113 h 10714"/>
              <a:gd name="connsiteX80" fmla="*/ 6296 w 10000"/>
              <a:gd name="connsiteY80" fmla="*/ 4994 h 10714"/>
              <a:gd name="connsiteX81" fmla="*/ 6417 w 10000"/>
              <a:gd name="connsiteY81" fmla="*/ 4869 h 10714"/>
              <a:gd name="connsiteX82" fmla="*/ 6525 w 10000"/>
              <a:gd name="connsiteY82" fmla="*/ 4750 h 10714"/>
              <a:gd name="connsiteX83" fmla="*/ 6617 w 10000"/>
              <a:gd name="connsiteY83" fmla="*/ 4636 h 10714"/>
              <a:gd name="connsiteX84" fmla="*/ 6821 w 10000"/>
              <a:gd name="connsiteY84" fmla="*/ 4377 h 10714"/>
              <a:gd name="connsiteX85" fmla="*/ 7017 w 10000"/>
              <a:gd name="connsiteY85" fmla="*/ 4085 h 10714"/>
              <a:gd name="connsiteX86" fmla="*/ 7213 w 10000"/>
              <a:gd name="connsiteY86" fmla="*/ 3766 h 10714"/>
              <a:gd name="connsiteX87" fmla="*/ 7396 w 10000"/>
              <a:gd name="connsiteY87" fmla="*/ 3418 h 10714"/>
              <a:gd name="connsiteX88" fmla="*/ 7563 w 10000"/>
              <a:gd name="connsiteY88" fmla="*/ 3051 h 10714"/>
              <a:gd name="connsiteX89" fmla="*/ 7713 w 10000"/>
              <a:gd name="connsiteY89" fmla="*/ 2661 h 10714"/>
              <a:gd name="connsiteX90" fmla="*/ 7850 w 10000"/>
              <a:gd name="connsiteY90" fmla="*/ 2253 h 10714"/>
              <a:gd name="connsiteX91" fmla="*/ 7950 w 10000"/>
              <a:gd name="connsiteY91" fmla="*/ 1830 h 10714"/>
              <a:gd name="connsiteX92" fmla="*/ 8025 w 10000"/>
              <a:gd name="connsiteY92" fmla="*/ 1397 h 10714"/>
              <a:gd name="connsiteX93" fmla="*/ 8071 w 10000"/>
              <a:gd name="connsiteY93" fmla="*/ 954 h 10714"/>
              <a:gd name="connsiteX94" fmla="*/ 8108 w 10000"/>
              <a:gd name="connsiteY94" fmla="*/ 974 h 10714"/>
              <a:gd name="connsiteX95" fmla="*/ 8138 w 10000"/>
              <a:gd name="connsiteY95" fmla="*/ 1025 h 10714"/>
              <a:gd name="connsiteX96" fmla="*/ 8163 w 10000"/>
              <a:gd name="connsiteY96" fmla="*/ 1100 h 10714"/>
              <a:gd name="connsiteX97" fmla="*/ 8175 w 10000"/>
              <a:gd name="connsiteY97" fmla="*/ 1198 h 10714"/>
              <a:gd name="connsiteX98" fmla="*/ 8183 w 10000"/>
              <a:gd name="connsiteY98" fmla="*/ 1311 h 10714"/>
              <a:gd name="connsiteX99" fmla="*/ 8183 w 10000"/>
              <a:gd name="connsiteY99" fmla="*/ 1442 h 10714"/>
              <a:gd name="connsiteX100" fmla="*/ 8183 w 10000"/>
              <a:gd name="connsiteY100" fmla="*/ 1582 h 10714"/>
              <a:gd name="connsiteX101" fmla="*/ 8175 w 10000"/>
              <a:gd name="connsiteY101" fmla="*/ 1734 h 10714"/>
              <a:gd name="connsiteX102" fmla="*/ 8163 w 10000"/>
              <a:gd name="connsiteY102" fmla="*/ 1889 h 10714"/>
              <a:gd name="connsiteX103" fmla="*/ 8146 w 10000"/>
              <a:gd name="connsiteY103" fmla="*/ 2047 h 10714"/>
              <a:gd name="connsiteX104" fmla="*/ 8121 w 10000"/>
              <a:gd name="connsiteY104" fmla="*/ 2205 h 10714"/>
              <a:gd name="connsiteX105" fmla="*/ 8108 w 10000"/>
              <a:gd name="connsiteY105" fmla="*/ 2357 h 10714"/>
              <a:gd name="connsiteX106" fmla="*/ 8083 w 10000"/>
              <a:gd name="connsiteY106" fmla="*/ 2497 h 10714"/>
              <a:gd name="connsiteX107" fmla="*/ 8063 w 10000"/>
              <a:gd name="connsiteY107" fmla="*/ 2628 h 10714"/>
              <a:gd name="connsiteX108" fmla="*/ 8038 w 10000"/>
              <a:gd name="connsiteY108" fmla="*/ 2741 h 10714"/>
              <a:gd name="connsiteX109" fmla="*/ 8017 w 10000"/>
              <a:gd name="connsiteY109" fmla="*/ 2834 h 10714"/>
              <a:gd name="connsiteX110" fmla="*/ 8000 w 10000"/>
              <a:gd name="connsiteY110" fmla="*/ 2908 h 10714"/>
              <a:gd name="connsiteX111" fmla="*/ 7700 w 10000"/>
              <a:gd name="connsiteY111" fmla="*/ 3754 h 10714"/>
              <a:gd name="connsiteX112" fmla="*/ 7942 w 10000"/>
              <a:gd name="connsiteY112" fmla="*/ 3737 h 10714"/>
              <a:gd name="connsiteX113" fmla="*/ 8167 w 10000"/>
              <a:gd name="connsiteY113" fmla="*/ 3695 h 10714"/>
              <a:gd name="connsiteX114" fmla="*/ 8379 w 10000"/>
              <a:gd name="connsiteY114" fmla="*/ 3635 h 10714"/>
              <a:gd name="connsiteX115" fmla="*/ 8583 w 10000"/>
              <a:gd name="connsiteY115" fmla="*/ 3558 h 10714"/>
              <a:gd name="connsiteX116" fmla="*/ 8767 w 10000"/>
              <a:gd name="connsiteY116" fmla="*/ 3471 h 10714"/>
              <a:gd name="connsiteX117" fmla="*/ 8933 w 10000"/>
              <a:gd name="connsiteY117" fmla="*/ 3376 h 10714"/>
              <a:gd name="connsiteX118" fmla="*/ 9092 w 10000"/>
              <a:gd name="connsiteY118" fmla="*/ 3278 h 10714"/>
              <a:gd name="connsiteX119" fmla="*/ 9238 w 10000"/>
              <a:gd name="connsiteY119" fmla="*/ 3185 h 10714"/>
              <a:gd name="connsiteX120" fmla="*/ 9250 w 10000"/>
              <a:gd name="connsiteY120" fmla="*/ 3230 h 10714"/>
              <a:gd name="connsiteX121" fmla="*/ 9117 w 10000"/>
              <a:gd name="connsiteY121" fmla="*/ 3376 h 10714"/>
              <a:gd name="connsiteX122" fmla="*/ 8954 w 10000"/>
              <a:gd name="connsiteY122" fmla="*/ 3516 h 10714"/>
              <a:gd name="connsiteX123" fmla="*/ 8758 w 10000"/>
              <a:gd name="connsiteY123" fmla="*/ 3641 h 10714"/>
              <a:gd name="connsiteX124" fmla="*/ 8538 w 10000"/>
              <a:gd name="connsiteY124" fmla="*/ 3754 h 10714"/>
              <a:gd name="connsiteX125" fmla="*/ 8304 w 10000"/>
              <a:gd name="connsiteY125" fmla="*/ 3856 h 10714"/>
              <a:gd name="connsiteX126" fmla="*/ 8054 w 10000"/>
              <a:gd name="connsiteY126" fmla="*/ 3945 h 10714"/>
              <a:gd name="connsiteX127" fmla="*/ 7796 w 10000"/>
              <a:gd name="connsiteY127" fmla="*/ 4014 h 10714"/>
              <a:gd name="connsiteX128" fmla="*/ 7533 w 10000"/>
              <a:gd name="connsiteY128" fmla="*/ 4064 h 10714"/>
              <a:gd name="connsiteX129" fmla="*/ 7479 w 10000"/>
              <a:gd name="connsiteY129" fmla="*/ 4184 h 10714"/>
              <a:gd name="connsiteX130" fmla="*/ 7404 w 10000"/>
              <a:gd name="connsiteY130" fmla="*/ 4324 h 10714"/>
              <a:gd name="connsiteX131" fmla="*/ 7321 w 10000"/>
              <a:gd name="connsiteY131" fmla="*/ 4470 h 10714"/>
              <a:gd name="connsiteX132" fmla="*/ 7213 w 10000"/>
              <a:gd name="connsiteY132" fmla="*/ 4628 h 10714"/>
              <a:gd name="connsiteX133" fmla="*/ 7100 w 10000"/>
              <a:gd name="connsiteY133" fmla="*/ 4794 h 10714"/>
              <a:gd name="connsiteX134" fmla="*/ 6979 w 10000"/>
              <a:gd name="connsiteY134" fmla="*/ 4958 h 10714"/>
              <a:gd name="connsiteX135" fmla="*/ 6850 w 10000"/>
              <a:gd name="connsiteY135" fmla="*/ 5113 h 10714"/>
              <a:gd name="connsiteX136" fmla="*/ 6721 w 10000"/>
              <a:gd name="connsiteY136" fmla="*/ 5265 h 10714"/>
              <a:gd name="connsiteX137" fmla="*/ 6600 w 10000"/>
              <a:gd name="connsiteY137" fmla="*/ 5405 h 10714"/>
              <a:gd name="connsiteX138" fmla="*/ 6471 w 10000"/>
              <a:gd name="connsiteY138" fmla="*/ 5530 h 10714"/>
              <a:gd name="connsiteX139" fmla="*/ 6358 w 10000"/>
              <a:gd name="connsiteY139" fmla="*/ 5641 h 10714"/>
              <a:gd name="connsiteX140" fmla="*/ 6250 w 10000"/>
              <a:gd name="connsiteY140" fmla="*/ 5721 h 10714"/>
              <a:gd name="connsiteX141" fmla="*/ 6267 w 10000"/>
              <a:gd name="connsiteY141" fmla="*/ 5781 h 10714"/>
              <a:gd name="connsiteX142" fmla="*/ 6296 w 10000"/>
              <a:gd name="connsiteY142" fmla="*/ 5793 h 10714"/>
              <a:gd name="connsiteX143" fmla="*/ 6479 w 10000"/>
              <a:gd name="connsiteY143" fmla="*/ 5754 h 10714"/>
              <a:gd name="connsiteX144" fmla="*/ 6663 w 10000"/>
              <a:gd name="connsiteY144" fmla="*/ 5736 h 10714"/>
              <a:gd name="connsiteX145" fmla="*/ 6858 w 10000"/>
              <a:gd name="connsiteY145" fmla="*/ 5736 h 10714"/>
              <a:gd name="connsiteX146" fmla="*/ 7046 w 10000"/>
              <a:gd name="connsiteY146" fmla="*/ 5742 h 10714"/>
              <a:gd name="connsiteX147" fmla="*/ 7246 w 10000"/>
              <a:gd name="connsiteY147" fmla="*/ 5748 h 10714"/>
              <a:gd name="connsiteX148" fmla="*/ 7425 w 10000"/>
              <a:gd name="connsiteY148" fmla="*/ 5748 h 10714"/>
              <a:gd name="connsiteX149" fmla="*/ 7600 w 10000"/>
              <a:gd name="connsiteY149" fmla="*/ 5733 h 10714"/>
              <a:gd name="connsiteX150" fmla="*/ 7950 w 10000"/>
              <a:gd name="connsiteY150" fmla="*/ 5673 h 10714"/>
              <a:gd name="connsiteX151" fmla="*/ 8275 w 10000"/>
              <a:gd name="connsiteY151" fmla="*/ 5596 h 10714"/>
              <a:gd name="connsiteX152" fmla="*/ 8579 w 10000"/>
              <a:gd name="connsiteY152" fmla="*/ 5504 h 10714"/>
              <a:gd name="connsiteX153" fmla="*/ 8858 w 10000"/>
              <a:gd name="connsiteY153" fmla="*/ 5390 h 10714"/>
              <a:gd name="connsiteX154" fmla="*/ 9117 w 10000"/>
              <a:gd name="connsiteY154" fmla="*/ 5265 h 10714"/>
              <a:gd name="connsiteX155" fmla="*/ 9350 w 10000"/>
              <a:gd name="connsiteY155" fmla="*/ 5119 h 10714"/>
              <a:gd name="connsiteX156" fmla="*/ 9563 w 10000"/>
              <a:gd name="connsiteY156" fmla="*/ 4967 h 10714"/>
              <a:gd name="connsiteX157" fmla="*/ 9758 w 10000"/>
              <a:gd name="connsiteY157" fmla="*/ 4794 h 10714"/>
              <a:gd name="connsiteX158" fmla="*/ 9933 w 10000"/>
              <a:gd name="connsiteY158" fmla="*/ 4610 h 10714"/>
              <a:gd name="connsiteX159" fmla="*/ 10000 w 10000"/>
              <a:gd name="connsiteY159" fmla="*/ 4648 h 10714"/>
              <a:gd name="connsiteX160" fmla="*/ 10000 w 10000"/>
              <a:gd name="connsiteY160" fmla="*/ 4660 h 10714"/>
              <a:gd name="connsiteX161" fmla="*/ 9904 w 10000"/>
              <a:gd name="connsiteY161" fmla="*/ 4827 h 10714"/>
              <a:gd name="connsiteX162" fmla="*/ 9767 w 10000"/>
              <a:gd name="connsiteY162" fmla="*/ 5000 h 10714"/>
              <a:gd name="connsiteX163" fmla="*/ 9600 w 10000"/>
              <a:gd name="connsiteY163" fmla="*/ 5173 h 10714"/>
              <a:gd name="connsiteX164" fmla="*/ 9404 w 10000"/>
              <a:gd name="connsiteY164" fmla="*/ 5343 h 10714"/>
              <a:gd name="connsiteX165" fmla="*/ 9183 w 10000"/>
              <a:gd name="connsiteY165" fmla="*/ 5504 h 10714"/>
              <a:gd name="connsiteX166" fmla="*/ 8950 w 10000"/>
              <a:gd name="connsiteY166" fmla="*/ 5662 h 10714"/>
              <a:gd name="connsiteX167" fmla="*/ 8704 w 10000"/>
              <a:gd name="connsiteY167" fmla="*/ 5802 h 10714"/>
              <a:gd name="connsiteX168" fmla="*/ 8463 w 10000"/>
              <a:gd name="connsiteY168" fmla="*/ 5927 h 10714"/>
              <a:gd name="connsiteX169" fmla="*/ 8229 w 10000"/>
              <a:gd name="connsiteY169" fmla="*/ 6025 h 10714"/>
              <a:gd name="connsiteX170" fmla="*/ 8000 w 10000"/>
              <a:gd name="connsiteY170" fmla="*/ 6105 h 10714"/>
              <a:gd name="connsiteX171" fmla="*/ 7879 w 10000"/>
              <a:gd name="connsiteY171" fmla="*/ 6132 h 10714"/>
              <a:gd name="connsiteX172" fmla="*/ 7729 w 10000"/>
              <a:gd name="connsiteY172" fmla="*/ 6153 h 10714"/>
              <a:gd name="connsiteX173" fmla="*/ 7563 w 10000"/>
              <a:gd name="connsiteY173" fmla="*/ 6177 h 10714"/>
              <a:gd name="connsiteX174" fmla="*/ 7388 w 10000"/>
              <a:gd name="connsiteY174" fmla="*/ 6198 h 10714"/>
              <a:gd name="connsiteX175" fmla="*/ 7204 w 10000"/>
              <a:gd name="connsiteY175" fmla="*/ 6219 h 10714"/>
              <a:gd name="connsiteX176" fmla="*/ 7017 w 10000"/>
              <a:gd name="connsiteY176" fmla="*/ 6240 h 10714"/>
              <a:gd name="connsiteX177" fmla="*/ 6842 w 10000"/>
              <a:gd name="connsiteY177" fmla="*/ 6263 h 10714"/>
              <a:gd name="connsiteX178" fmla="*/ 6675 w 10000"/>
              <a:gd name="connsiteY178" fmla="*/ 6290 h 10714"/>
              <a:gd name="connsiteX179" fmla="*/ 6517 w 10000"/>
              <a:gd name="connsiteY179" fmla="*/ 6329 h 10714"/>
              <a:gd name="connsiteX180" fmla="*/ 6388 w 10000"/>
              <a:gd name="connsiteY180" fmla="*/ 6365 h 10714"/>
              <a:gd name="connsiteX181" fmla="*/ 6288 w 10000"/>
              <a:gd name="connsiteY181" fmla="*/ 6415 h 10714"/>
              <a:gd name="connsiteX182" fmla="*/ 6213 w 10000"/>
              <a:gd name="connsiteY182" fmla="*/ 6475 h 10714"/>
              <a:gd name="connsiteX183" fmla="*/ 6092 w 10000"/>
              <a:gd name="connsiteY183" fmla="*/ 6648 h 10714"/>
              <a:gd name="connsiteX184" fmla="*/ 6008 w 10000"/>
              <a:gd name="connsiteY184" fmla="*/ 6836 h 10714"/>
              <a:gd name="connsiteX185" fmla="*/ 5942 w 10000"/>
              <a:gd name="connsiteY185" fmla="*/ 7032 h 10714"/>
              <a:gd name="connsiteX186" fmla="*/ 5904 w 10000"/>
              <a:gd name="connsiteY186" fmla="*/ 7232 h 10714"/>
              <a:gd name="connsiteX187" fmla="*/ 5888 w 10000"/>
              <a:gd name="connsiteY187" fmla="*/ 7443 h 10714"/>
              <a:gd name="connsiteX188" fmla="*/ 5879 w 10000"/>
              <a:gd name="connsiteY188" fmla="*/ 7655 h 10714"/>
              <a:gd name="connsiteX189" fmla="*/ 5888 w 10000"/>
              <a:gd name="connsiteY189" fmla="*/ 7867 h 10714"/>
              <a:gd name="connsiteX190" fmla="*/ 5904 w 10000"/>
              <a:gd name="connsiteY190" fmla="*/ 8084 h 10714"/>
              <a:gd name="connsiteX191" fmla="*/ 5925 w 10000"/>
              <a:gd name="connsiteY191" fmla="*/ 8299 h 10714"/>
              <a:gd name="connsiteX192" fmla="*/ 5950 w 10000"/>
              <a:gd name="connsiteY192" fmla="*/ 8510 h 10714"/>
              <a:gd name="connsiteX193" fmla="*/ 5954 w 10000"/>
              <a:gd name="connsiteY193" fmla="*/ 8820 h 10714"/>
              <a:gd name="connsiteX194" fmla="*/ 5933 w 10000"/>
              <a:gd name="connsiteY194" fmla="*/ 9130 h 10714"/>
              <a:gd name="connsiteX195" fmla="*/ 5896 w 10000"/>
              <a:gd name="connsiteY195" fmla="*/ 9428 h 10714"/>
              <a:gd name="connsiteX196" fmla="*/ 5850 w 10000"/>
              <a:gd name="connsiteY196" fmla="*/ 9720 h 10714"/>
              <a:gd name="connsiteX197" fmla="*/ 5756 w 10000"/>
              <a:gd name="connsiteY197" fmla="*/ 10714 h 10714"/>
              <a:gd name="connsiteX198" fmla="*/ 4463 w 10000"/>
              <a:gd name="connsiteY198" fmla="*/ 10000 h 10714"/>
              <a:gd name="connsiteX199" fmla="*/ 3043 w 10000"/>
              <a:gd name="connsiteY199" fmla="*/ 9881 h 10714"/>
              <a:gd name="connsiteX200" fmla="*/ 4546 w 10000"/>
              <a:gd name="connsiteY200" fmla="*/ 9848 h 10714"/>
              <a:gd name="connsiteX201" fmla="*/ 4629 w 10000"/>
              <a:gd name="connsiteY201" fmla="*/ 9687 h 10714"/>
              <a:gd name="connsiteX202" fmla="*/ 4700 w 10000"/>
              <a:gd name="connsiteY202" fmla="*/ 9508 h 10714"/>
              <a:gd name="connsiteX203" fmla="*/ 4767 w 10000"/>
              <a:gd name="connsiteY203" fmla="*/ 9309 h 10714"/>
              <a:gd name="connsiteX204" fmla="*/ 4829 w 10000"/>
              <a:gd name="connsiteY204" fmla="*/ 9097 h 10714"/>
              <a:gd name="connsiteX205" fmla="*/ 4879 w 10000"/>
              <a:gd name="connsiteY205" fmla="*/ 8868 h 10714"/>
              <a:gd name="connsiteX206" fmla="*/ 4917 w 10000"/>
              <a:gd name="connsiteY206" fmla="*/ 8635 h 10714"/>
              <a:gd name="connsiteX207" fmla="*/ 4954 w 10000"/>
              <a:gd name="connsiteY207" fmla="*/ 8391 h 10714"/>
              <a:gd name="connsiteX208" fmla="*/ 4979 w 10000"/>
              <a:gd name="connsiteY208" fmla="*/ 8144 h 10714"/>
              <a:gd name="connsiteX209" fmla="*/ 5000 w 10000"/>
              <a:gd name="connsiteY209" fmla="*/ 7887 h 10714"/>
              <a:gd name="connsiteX210" fmla="*/ 5000 w 10000"/>
              <a:gd name="connsiteY210" fmla="*/ 7634 h 10714"/>
              <a:gd name="connsiteX211" fmla="*/ 5000 w 10000"/>
              <a:gd name="connsiteY211" fmla="*/ 7384 h 10714"/>
              <a:gd name="connsiteX212" fmla="*/ 4979 w 10000"/>
              <a:gd name="connsiteY212" fmla="*/ 7133 h 10714"/>
              <a:gd name="connsiteX213" fmla="*/ 4950 w 10000"/>
              <a:gd name="connsiteY213" fmla="*/ 6892 h 10714"/>
              <a:gd name="connsiteX214" fmla="*/ 4913 w 10000"/>
              <a:gd name="connsiteY214" fmla="*/ 6657 h 10714"/>
              <a:gd name="connsiteX215" fmla="*/ 4858 w 10000"/>
              <a:gd name="connsiteY215" fmla="*/ 6430 h 10714"/>
              <a:gd name="connsiteX216" fmla="*/ 4783 w 10000"/>
              <a:gd name="connsiteY216" fmla="*/ 6219 h 10714"/>
              <a:gd name="connsiteX217" fmla="*/ 4700 w 10000"/>
              <a:gd name="connsiteY217" fmla="*/ 6019 h 10714"/>
              <a:gd name="connsiteX218" fmla="*/ 4600 w 10000"/>
              <a:gd name="connsiteY218" fmla="*/ 5840 h 10714"/>
              <a:gd name="connsiteX219" fmla="*/ 4488 w 10000"/>
              <a:gd name="connsiteY219" fmla="*/ 5682 h 10714"/>
              <a:gd name="connsiteX220" fmla="*/ 4358 w 10000"/>
              <a:gd name="connsiteY220" fmla="*/ 5542 h 10714"/>
              <a:gd name="connsiteX221" fmla="*/ 4213 w 10000"/>
              <a:gd name="connsiteY221" fmla="*/ 5429 h 10714"/>
              <a:gd name="connsiteX222" fmla="*/ 4046 w 10000"/>
              <a:gd name="connsiteY222" fmla="*/ 5343 h 10714"/>
              <a:gd name="connsiteX223" fmla="*/ 3904 w 10000"/>
              <a:gd name="connsiteY223" fmla="*/ 5292 h 10714"/>
              <a:gd name="connsiteX224" fmla="*/ 3746 w 10000"/>
              <a:gd name="connsiteY224" fmla="*/ 5271 h 10714"/>
              <a:gd name="connsiteX225" fmla="*/ 3583 w 10000"/>
              <a:gd name="connsiteY225" fmla="*/ 5271 h 10714"/>
              <a:gd name="connsiteX226" fmla="*/ 3413 w 10000"/>
              <a:gd name="connsiteY226" fmla="*/ 5286 h 10714"/>
              <a:gd name="connsiteX227" fmla="*/ 3246 w 10000"/>
              <a:gd name="connsiteY227" fmla="*/ 5310 h 10714"/>
              <a:gd name="connsiteX228" fmla="*/ 3079 w 10000"/>
              <a:gd name="connsiteY228" fmla="*/ 5343 h 10714"/>
              <a:gd name="connsiteX229" fmla="*/ 2913 w 10000"/>
              <a:gd name="connsiteY229" fmla="*/ 5369 h 10714"/>
              <a:gd name="connsiteX230" fmla="*/ 2750 w 10000"/>
              <a:gd name="connsiteY230" fmla="*/ 5396 h 10714"/>
              <a:gd name="connsiteX231" fmla="*/ 2600 w 10000"/>
              <a:gd name="connsiteY231" fmla="*/ 5411 h 10714"/>
              <a:gd name="connsiteX232" fmla="*/ 2258 w 10000"/>
              <a:gd name="connsiteY232" fmla="*/ 5423 h 10714"/>
              <a:gd name="connsiteX233" fmla="*/ 1925 w 10000"/>
              <a:gd name="connsiteY233" fmla="*/ 5411 h 10714"/>
              <a:gd name="connsiteX234" fmla="*/ 1617 w 10000"/>
              <a:gd name="connsiteY234" fmla="*/ 5384 h 10714"/>
              <a:gd name="connsiteX235" fmla="*/ 1321 w 10000"/>
              <a:gd name="connsiteY235" fmla="*/ 5346 h 10714"/>
              <a:gd name="connsiteX236" fmla="*/ 1033 w 10000"/>
              <a:gd name="connsiteY236" fmla="*/ 5298 h 10714"/>
              <a:gd name="connsiteX237" fmla="*/ 758 w 10000"/>
              <a:gd name="connsiteY237" fmla="*/ 5250 h 10714"/>
              <a:gd name="connsiteX238" fmla="*/ 500 w 10000"/>
              <a:gd name="connsiteY238" fmla="*/ 5197 h 10714"/>
              <a:gd name="connsiteX239" fmla="*/ 517 w 10000"/>
              <a:gd name="connsiteY239" fmla="*/ 5137 h 10714"/>
              <a:gd name="connsiteX240" fmla="*/ 871 w 10000"/>
              <a:gd name="connsiteY240" fmla="*/ 5173 h 10714"/>
              <a:gd name="connsiteX241" fmla="*/ 1221 w 10000"/>
              <a:gd name="connsiteY241" fmla="*/ 5197 h 10714"/>
              <a:gd name="connsiteX242" fmla="*/ 1563 w 10000"/>
              <a:gd name="connsiteY242" fmla="*/ 5206 h 10714"/>
              <a:gd name="connsiteX243" fmla="*/ 1896 w 10000"/>
              <a:gd name="connsiteY243" fmla="*/ 5197 h 10714"/>
              <a:gd name="connsiteX244" fmla="*/ 2221 w 10000"/>
              <a:gd name="connsiteY244" fmla="*/ 5164 h 10714"/>
              <a:gd name="connsiteX245" fmla="*/ 2538 w 10000"/>
              <a:gd name="connsiteY245" fmla="*/ 5113 h 10714"/>
              <a:gd name="connsiteX246" fmla="*/ 2842 w 10000"/>
              <a:gd name="connsiteY246" fmla="*/ 5045 h 10714"/>
              <a:gd name="connsiteX247" fmla="*/ 3129 w 10000"/>
              <a:gd name="connsiteY247" fmla="*/ 4946 h 10714"/>
              <a:gd name="connsiteX248" fmla="*/ 3500 w 10000"/>
              <a:gd name="connsiteY248" fmla="*/ 4815 h 10714"/>
              <a:gd name="connsiteX249" fmla="*/ 2821 w 10000"/>
              <a:gd name="connsiteY249" fmla="*/ 4389 h 10714"/>
              <a:gd name="connsiteX250" fmla="*/ 2213 w 10000"/>
              <a:gd name="connsiteY250" fmla="*/ 3912 h 10714"/>
              <a:gd name="connsiteX251" fmla="*/ 1879 w 10000"/>
              <a:gd name="connsiteY251" fmla="*/ 3939 h 10714"/>
              <a:gd name="connsiteX252" fmla="*/ 1554 w 10000"/>
              <a:gd name="connsiteY252" fmla="*/ 3939 h 10714"/>
              <a:gd name="connsiteX253" fmla="*/ 1258 w 10000"/>
              <a:gd name="connsiteY253" fmla="*/ 3912 h 10714"/>
              <a:gd name="connsiteX254" fmla="*/ 979 w 10000"/>
              <a:gd name="connsiteY254" fmla="*/ 3856 h 10714"/>
              <a:gd name="connsiteX255" fmla="*/ 721 w 10000"/>
              <a:gd name="connsiteY255" fmla="*/ 3775 h 10714"/>
              <a:gd name="connsiteX256" fmla="*/ 496 w 10000"/>
              <a:gd name="connsiteY256" fmla="*/ 3674 h 10714"/>
              <a:gd name="connsiteX257" fmla="*/ 296 w 10000"/>
              <a:gd name="connsiteY257" fmla="*/ 3549 h 10714"/>
              <a:gd name="connsiteX258" fmla="*/ 129 w 10000"/>
              <a:gd name="connsiteY258" fmla="*/ 3403 h 10714"/>
              <a:gd name="connsiteX259" fmla="*/ 0 w 10000"/>
              <a:gd name="connsiteY259" fmla="*/ 3245 h 10714"/>
              <a:gd name="connsiteX260" fmla="*/ 17 w 10000"/>
              <a:gd name="connsiteY260" fmla="*/ 3218 h 10714"/>
              <a:gd name="connsiteX261" fmla="*/ 71 w 10000"/>
              <a:gd name="connsiteY261" fmla="*/ 3245 h 10714"/>
              <a:gd name="connsiteX262" fmla="*/ 138 w 10000"/>
              <a:gd name="connsiteY262" fmla="*/ 3349 h 10714"/>
              <a:gd name="connsiteX263" fmla="*/ 246 w 10000"/>
              <a:gd name="connsiteY263" fmla="*/ 3439 h 10714"/>
              <a:gd name="connsiteX264" fmla="*/ 379 w 10000"/>
              <a:gd name="connsiteY264" fmla="*/ 3528 h 10714"/>
              <a:gd name="connsiteX265" fmla="*/ 538 w 10000"/>
              <a:gd name="connsiteY265" fmla="*/ 3597 h 10714"/>
              <a:gd name="connsiteX266" fmla="*/ 721 w 10000"/>
              <a:gd name="connsiteY266" fmla="*/ 3656 h 10714"/>
              <a:gd name="connsiteX267" fmla="*/ 913 w 10000"/>
              <a:gd name="connsiteY267" fmla="*/ 3701 h 10714"/>
              <a:gd name="connsiteX268" fmla="*/ 1117 w 10000"/>
              <a:gd name="connsiteY268" fmla="*/ 3728 h 10714"/>
              <a:gd name="connsiteX269" fmla="*/ 1329 w 10000"/>
              <a:gd name="connsiteY269" fmla="*/ 3737 h 10714"/>
              <a:gd name="connsiteX270" fmla="*/ 1533 w 10000"/>
              <a:gd name="connsiteY270" fmla="*/ 3734 h 10714"/>
              <a:gd name="connsiteX271" fmla="*/ 1646 w 10000"/>
              <a:gd name="connsiteY271" fmla="*/ 3722 h 10714"/>
              <a:gd name="connsiteX272" fmla="*/ 1746 w 10000"/>
              <a:gd name="connsiteY272" fmla="*/ 3722 h 10714"/>
              <a:gd name="connsiteX273" fmla="*/ 1833 w 10000"/>
              <a:gd name="connsiteY273" fmla="*/ 3710 h 10714"/>
              <a:gd name="connsiteX274" fmla="*/ 1917 w 10000"/>
              <a:gd name="connsiteY274" fmla="*/ 3695 h 10714"/>
              <a:gd name="connsiteX275" fmla="*/ 1988 w 10000"/>
              <a:gd name="connsiteY275" fmla="*/ 3662 h 10714"/>
              <a:gd name="connsiteX276" fmla="*/ 1788 w 10000"/>
              <a:gd name="connsiteY276" fmla="*/ 3391 h 10714"/>
              <a:gd name="connsiteX277" fmla="*/ 1617 w 10000"/>
              <a:gd name="connsiteY277" fmla="*/ 3126 h 10714"/>
              <a:gd name="connsiteX278" fmla="*/ 1454 w 10000"/>
              <a:gd name="connsiteY278" fmla="*/ 2849 h 10714"/>
              <a:gd name="connsiteX279" fmla="*/ 1313 w 10000"/>
              <a:gd name="connsiteY279" fmla="*/ 2563 h 10714"/>
              <a:gd name="connsiteX280" fmla="*/ 1175 w 10000"/>
              <a:gd name="connsiteY280" fmla="*/ 2253 h 10714"/>
              <a:gd name="connsiteX281" fmla="*/ 1046 w 10000"/>
              <a:gd name="connsiteY281" fmla="*/ 1919 h 10714"/>
              <a:gd name="connsiteX282" fmla="*/ 1033 w 10000"/>
              <a:gd name="connsiteY282" fmla="*/ 1859 h 10714"/>
              <a:gd name="connsiteX283" fmla="*/ 1000 w 10000"/>
              <a:gd name="connsiteY283" fmla="*/ 1776 h 10714"/>
              <a:gd name="connsiteX284" fmla="*/ 979 w 10000"/>
              <a:gd name="connsiteY284" fmla="*/ 1684 h 10714"/>
              <a:gd name="connsiteX285" fmla="*/ 950 w 10000"/>
              <a:gd name="connsiteY285" fmla="*/ 1591 h 10714"/>
              <a:gd name="connsiteX286" fmla="*/ 925 w 10000"/>
              <a:gd name="connsiteY286" fmla="*/ 1490 h 10714"/>
              <a:gd name="connsiteX287" fmla="*/ 917 w 10000"/>
              <a:gd name="connsiteY287" fmla="*/ 1397 h 10714"/>
              <a:gd name="connsiteX288" fmla="*/ 917 w 10000"/>
              <a:gd name="connsiteY288" fmla="*/ 1311 h 10714"/>
              <a:gd name="connsiteX289" fmla="*/ 933 w 10000"/>
              <a:gd name="connsiteY289" fmla="*/ 1234 h 10714"/>
              <a:gd name="connsiteX290" fmla="*/ 963 w 10000"/>
              <a:gd name="connsiteY290" fmla="*/ 1180 h 10714"/>
              <a:gd name="connsiteX291" fmla="*/ 1000 w 10000"/>
              <a:gd name="connsiteY291" fmla="*/ 1192 h 10714"/>
              <a:gd name="connsiteX292" fmla="*/ 1033 w 10000"/>
              <a:gd name="connsiteY292" fmla="*/ 1496 h 10714"/>
              <a:gd name="connsiteX293" fmla="*/ 1108 w 10000"/>
              <a:gd name="connsiteY293" fmla="*/ 1800 h 10714"/>
              <a:gd name="connsiteX294" fmla="*/ 1221 w 10000"/>
              <a:gd name="connsiteY294" fmla="*/ 2098 h 10714"/>
              <a:gd name="connsiteX295" fmla="*/ 1358 w 10000"/>
              <a:gd name="connsiteY295" fmla="*/ 2372 h 10714"/>
              <a:gd name="connsiteX296" fmla="*/ 1508 w 10000"/>
              <a:gd name="connsiteY296" fmla="*/ 2628 h 10714"/>
              <a:gd name="connsiteX297" fmla="*/ 1646 w 10000"/>
              <a:gd name="connsiteY297" fmla="*/ 2795 h 10714"/>
              <a:gd name="connsiteX298" fmla="*/ 1629 w 10000"/>
              <a:gd name="connsiteY298" fmla="*/ 2801 h 10714"/>
              <a:gd name="connsiteX299" fmla="*/ 1629 w 10000"/>
              <a:gd name="connsiteY299" fmla="*/ 2807 h 10714"/>
              <a:gd name="connsiteX300" fmla="*/ 1638 w 10000"/>
              <a:gd name="connsiteY300" fmla="*/ 2813 h 10714"/>
              <a:gd name="connsiteX301" fmla="*/ 1646 w 10000"/>
              <a:gd name="connsiteY301" fmla="*/ 2816 h 10714"/>
              <a:gd name="connsiteX302" fmla="*/ 1663 w 10000"/>
              <a:gd name="connsiteY302" fmla="*/ 2822 h 10714"/>
              <a:gd name="connsiteX303" fmla="*/ 1667 w 10000"/>
              <a:gd name="connsiteY303" fmla="*/ 2834 h 10714"/>
              <a:gd name="connsiteX304" fmla="*/ 1675 w 10000"/>
              <a:gd name="connsiteY304" fmla="*/ 2840 h 10714"/>
              <a:gd name="connsiteX305" fmla="*/ 1683 w 10000"/>
              <a:gd name="connsiteY305" fmla="*/ 2849 h 10714"/>
              <a:gd name="connsiteX306" fmla="*/ 1683 w 10000"/>
              <a:gd name="connsiteY306" fmla="*/ 2843 h 10714"/>
              <a:gd name="connsiteX307" fmla="*/ 1675 w 10000"/>
              <a:gd name="connsiteY307" fmla="*/ 2840 h 10714"/>
              <a:gd name="connsiteX308" fmla="*/ 1675 w 10000"/>
              <a:gd name="connsiteY308" fmla="*/ 2840 h 10714"/>
              <a:gd name="connsiteX309" fmla="*/ 1646 w 10000"/>
              <a:gd name="connsiteY309" fmla="*/ 2795 h 10714"/>
              <a:gd name="connsiteX310" fmla="*/ 1746 w 10000"/>
              <a:gd name="connsiteY310" fmla="*/ 2741 h 10714"/>
              <a:gd name="connsiteX311" fmla="*/ 1842 w 10000"/>
              <a:gd name="connsiteY311" fmla="*/ 2649 h 10714"/>
              <a:gd name="connsiteX312" fmla="*/ 1933 w 10000"/>
              <a:gd name="connsiteY312" fmla="*/ 2542 h 10714"/>
              <a:gd name="connsiteX313" fmla="*/ 2017 w 10000"/>
              <a:gd name="connsiteY313" fmla="*/ 2411 h 10714"/>
              <a:gd name="connsiteX314" fmla="*/ 2092 w 10000"/>
              <a:gd name="connsiteY314" fmla="*/ 2265 h 10714"/>
              <a:gd name="connsiteX315" fmla="*/ 2163 w 10000"/>
              <a:gd name="connsiteY315" fmla="*/ 2113 h 10714"/>
              <a:gd name="connsiteX316" fmla="*/ 2221 w 10000"/>
              <a:gd name="connsiteY316" fmla="*/ 1955 h 10714"/>
              <a:gd name="connsiteX317" fmla="*/ 2275 w 10000"/>
              <a:gd name="connsiteY317" fmla="*/ 1803 h 10714"/>
              <a:gd name="connsiteX318" fmla="*/ 2321 w 10000"/>
              <a:gd name="connsiteY318" fmla="*/ 1657 h 10714"/>
              <a:gd name="connsiteX319" fmla="*/ 2329 w 10000"/>
              <a:gd name="connsiteY319" fmla="*/ 1853 h 10714"/>
              <a:gd name="connsiteX320" fmla="*/ 2321 w 10000"/>
              <a:gd name="connsiteY320" fmla="*/ 2032 h 10714"/>
              <a:gd name="connsiteX321" fmla="*/ 2283 w 10000"/>
              <a:gd name="connsiteY321" fmla="*/ 2199 h 10714"/>
              <a:gd name="connsiteX322" fmla="*/ 2229 w 10000"/>
              <a:gd name="connsiteY322" fmla="*/ 2366 h 10714"/>
              <a:gd name="connsiteX323" fmla="*/ 2154 w 10000"/>
              <a:gd name="connsiteY323" fmla="*/ 2524 h 10714"/>
              <a:gd name="connsiteX324" fmla="*/ 2046 w 10000"/>
              <a:gd name="connsiteY324" fmla="*/ 2682 h 10714"/>
              <a:gd name="connsiteX325" fmla="*/ 1796 w 10000"/>
              <a:gd name="connsiteY325" fmla="*/ 3027 h 10714"/>
              <a:gd name="connsiteX326" fmla="*/ 2054 w 10000"/>
              <a:gd name="connsiteY326" fmla="*/ 3305 h 10714"/>
              <a:gd name="connsiteX327" fmla="*/ 2333 w 10000"/>
              <a:gd name="connsiteY327" fmla="*/ 3564 h 10714"/>
              <a:gd name="connsiteX328" fmla="*/ 2638 w 10000"/>
              <a:gd name="connsiteY328" fmla="*/ 3808 h 10714"/>
              <a:gd name="connsiteX329" fmla="*/ 2963 w 10000"/>
              <a:gd name="connsiteY329" fmla="*/ 4032 h 10714"/>
              <a:gd name="connsiteX330" fmla="*/ 4129 w 10000"/>
              <a:gd name="connsiteY330" fmla="*/ 4610 h 10714"/>
              <a:gd name="connsiteX331" fmla="*/ 4167 w 10000"/>
              <a:gd name="connsiteY331" fmla="*/ 4589 h 10714"/>
              <a:gd name="connsiteX332" fmla="*/ 4071 w 10000"/>
              <a:gd name="connsiteY332" fmla="*/ 4333 h 10714"/>
              <a:gd name="connsiteX333" fmla="*/ 3996 w 10000"/>
              <a:gd name="connsiteY333" fmla="*/ 4058 h 10714"/>
              <a:gd name="connsiteX334" fmla="*/ 3933 w 10000"/>
              <a:gd name="connsiteY334" fmla="*/ 3760 h 10714"/>
              <a:gd name="connsiteX335" fmla="*/ 3904 w 10000"/>
              <a:gd name="connsiteY335" fmla="*/ 3456 h 10714"/>
              <a:gd name="connsiteX336" fmla="*/ 3879 w 10000"/>
              <a:gd name="connsiteY336" fmla="*/ 3138 h 10714"/>
              <a:gd name="connsiteX337" fmla="*/ 3879 w 10000"/>
              <a:gd name="connsiteY337" fmla="*/ 2813 h 10714"/>
              <a:gd name="connsiteX338" fmla="*/ 3896 w 10000"/>
              <a:gd name="connsiteY338" fmla="*/ 2485 h 10714"/>
              <a:gd name="connsiteX339" fmla="*/ 3933 w 10000"/>
              <a:gd name="connsiteY339" fmla="*/ 2160 h 10714"/>
              <a:gd name="connsiteX340" fmla="*/ 3988 w 10000"/>
              <a:gd name="connsiteY340" fmla="*/ 1836 h 10714"/>
              <a:gd name="connsiteX341" fmla="*/ 4046 w 10000"/>
              <a:gd name="connsiteY341" fmla="*/ 1523 h 10714"/>
              <a:gd name="connsiteX342" fmla="*/ 4129 w 10000"/>
              <a:gd name="connsiteY342" fmla="*/ 1219 h 10714"/>
              <a:gd name="connsiteX343" fmla="*/ 4229 w 10000"/>
              <a:gd name="connsiteY343" fmla="*/ 933 h 10714"/>
              <a:gd name="connsiteX344" fmla="*/ 4333 w 10000"/>
              <a:gd name="connsiteY344" fmla="*/ 662 h 10714"/>
              <a:gd name="connsiteX345" fmla="*/ 4454 w 10000"/>
              <a:gd name="connsiteY345" fmla="*/ 417 h 10714"/>
              <a:gd name="connsiteX346" fmla="*/ 4583 w 10000"/>
              <a:gd name="connsiteY346" fmla="*/ 194 h 10714"/>
              <a:gd name="connsiteX347" fmla="*/ 4738 w 10000"/>
              <a:gd name="connsiteY347" fmla="*/ 0 h 10714"/>
              <a:gd name="connsiteX0" fmla="*/ 4738 w 10000"/>
              <a:gd name="connsiteY0" fmla="*/ 0 h 10768"/>
              <a:gd name="connsiteX1" fmla="*/ 4721 w 10000"/>
              <a:gd name="connsiteY1" fmla="*/ 48 h 10768"/>
              <a:gd name="connsiteX2" fmla="*/ 4713 w 10000"/>
              <a:gd name="connsiteY2" fmla="*/ 80 h 10768"/>
              <a:gd name="connsiteX3" fmla="*/ 4704 w 10000"/>
              <a:gd name="connsiteY3" fmla="*/ 101 h 10768"/>
              <a:gd name="connsiteX4" fmla="*/ 4704 w 10000"/>
              <a:gd name="connsiteY4" fmla="*/ 113 h 10768"/>
              <a:gd name="connsiteX5" fmla="*/ 4713 w 10000"/>
              <a:gd name="connsiteY5" fmla="*/ 119 h 10768"/>
              <a:gd name="connsiteX6" fmla="*/ 4713 w 10000"/>
              <a:gd name="connsiteY6" fmla="*/ 125 h 10768"/>
              <a:gd name="connsiteX7" fmla="*/ 4721 w 10000"/>
              <a:gd name="connsiteY7" fmla="*/ 125 h 10768"/>
              <a:gd name="connsiteX8" fmla="*/ 4721 w 10000"/>
              <a:gd name="connsiteY8" fmla="*/ 125 h 10768"/>
              <a:gd name="connsiteX9" fmla="*/ 4721 w 10000"/>
              <a:gd name="connsiteY9" fmla="*/ 134 h 10768"/>
              <a:gd name="connsiteX10" fmla="*/ 4713 w 10000"/>
              <a:gd name="connsiteY10" fmla="*/ 152 h 10768"/>
              <a:gd name="connsiteX11" fmla="*/ 4704 w 10000"/>
              <a:gd name="connsiteY11" fmla="*/ 179 h 10768"/>
              <a:gd name="connsiteX12" fmla="*/ 4692 w 10000"/>
              <a:gd name="connsiteY12" fmla="*/ 221 h 10768"/>
              <a:gd name="connsiteX13" fmla="*/ 4667 w 10000"/>
              <a:gd name="connsiteY13" fmla="*/ 280 h 10768"/>
              <a:gd name="connsiteX14" fmla="*/ 4629 w 10000"/>
              <a:gd name="connsiteY14" fmla="*/ 364 h 10768"/>
              <a:gd name="connsiteX15" fmla="*/ 4592 w 10000"/>
              <a:gd name="connsiteY15" fmla="*/ 465 h 10768"/>
              <a:gd name="connsiteX16" fmla="*/ 4533 w 10000"/>
              <a:gd name="connsiteY16" fmla="*/ 596 h 10768"/>
              <a:gd name="connsiteX17" fmla="*/ 4463 w 10000"/>
              <a:gd name="connsiteY17" fmla="*/ 754 h 10768"/>
              <a:gd name="connsiteX18" fmla="*/ 4379 w 10000"/>
              <a:gd name="connsiteY18" fmla="*/ 1001 h 10768"/>
              <a:gd name="connsiteX19" fmla="*/ 4321 w 10000"/>
              <a:gd name="connsiteY19" fmla="*/ 1266 h 10768"/>
              <a:gd name="connsiteX20" fmla="*/ 4275 w 10000"/>
              <a:gd name="connsiteY20" fmla="*/ 1538 h 10768"/>
              <a:gd name="connsiteX21" fmla="*/ 4213 w 10000"/>
              <a:gd name="connsiteY21" fmla="*/ 1827 h 10768"/>
              <a:gd name="connsiteX22" fmla="*/ 4204 w 10000"/>
              <a:gd name="connsiteY22" fmla="*/ 1889 h 10768"/>
              <a:gd name="connsiteX23" fmla="*/ 4192 w 10000"/>
              <a:gd name="connsiteY23" fmla="*/ 1982 h 10768"/>
              <a:gd name="connsiteX24" fmla="*/ 4183 w 10000"/>
              <a:gd name="connsiteY24" fmla="*/ 2080 h 10768"/>
              <a:gd name="connsiteX25" fmla="*/ 4175 w 10000"/>
              <a:gd name="connsiteY25" fmla="*/ 2187 h 10768"/>
              <a:gd name="connsiteX26" fmla="*/ 4175 w 10000"/>
              <a:gd name="connsiteY26" fmla="*/ 2297 h 10768"/>
              <a:gd name="connsiteX27" fmla="*/ 4192 w 10000"/>
              <a:gd name="connsiteY27" fmla="*/ 2396 h 10768"/>
              <a:gd name="connsiteX28" fmla="*/ 4213 w 10000"/>
              <a:gd name="connsiteY28" fmla="*/ 2482 h 10768"/>
              <a:gd name="connsiteX29" fmla="*/ 4250 w 10000"/>
              <a:gd name="connsiteY29" fmla="*/ 2542 h 10768"/>
              <a:gd name="connsiteX30" fmla="*/ 4450 w 10000"/>
              <a:gd name="connsiteY30" fmla="*/ 2530 h 10768"/>
              <a:gd name="connsiteX31" fmla="*/ 4646 w 10000"/>
              <a:gd name="connsiteY31" fmla="*/ 2482 h 10768"/>
              <a:gd name="connsiteX32" fmla="*/ 4833 w 10000"/>
              <a:gd name="connsiteY32" fmla="*/ 2405 h 10768"/>
              <a:gd name="connsiteX33" fmla="*/ 5025 w 10000"/>
              <a:gd name="connsiteY33" fmla="*/ 2297 h 10768"/>
              <a:gd name="connsiteX34" fmla="*/ 5200 w 10000"/>
              <a:gd name="connsiteY34" fmla="*/ 2172 h 10768"/>
              <a:gd name="connsiteX35" fmla="*/ 5371 w 10000"/>
              <a:gd name="connsiteY35" fmla="*/ 2020 h 10768"/>
              <a:gd name="connsiteX36" fmla="*/ 5533 w 10000"/>
              <a:gd name="connsiteY36" fmla="*/ 1859 h 10768"/>
              <a:gd name="connsiteX37" fmla="*/ 5683 w 10000"/>
              <a:gd name="connsiteY37" fmla="*/ 1690 h 10768"/>
              <a:gd name="connsiteX38" fmla="*/ 5829 w 10000"/>
              <a:gd name="connsiteY38" fmla="*/ 1511 h 10768"/>
              <a:gd name="connsiteX39" fmla="*/ 5954 w 10000"/>
              <a:gd name="connsiteY39" fmla="*/ 1326 h 10768"/>
              <a:gd name="connsiteX40" fmla="*/ 6071 w 10000"/>
              <a:gd name="connsiteY40" fmla="*/ 1147 h 10768"/>
              <a:gd name="connsiteX41" fmla="*/ 6167 w 10000"/>
              <a:gd name="connsiteY41" fmla="*/ 974 h 10768"/>
              <a:gd name="connsiteX42" fmla="*/ 6213 w 10000"/>
              <a:gd name="connsiteY42" fmla="*/ 974 h 10768"/>
              <a:gd name="connsiteX43" fmla="*/ 6213 w 10000"/>
              <a:gd name="connsiteY43" fmla="*/ 992 h 10768"/>
              <a:gd name="connsiteX44" fmla="*/ 6138 w 10000"/>
              <a:gd name="connsiteY44" fmla="*/ 1165 h 10768"/>
              <a:gd name="connsiteX45" fmla="*/ 6054 w 10000"/>
              <a:gd name="connsiteY45" fmla="*/ 1344 h 10768"/>
              <a:gd name="connsiteX46" fmla="*/ 5963 w 10000"/>
              <a:gd name="connsiteY46" fmla="*/ 1517 h 10768"/>
              <a:gd name="connsiteX47" fmla="*/ 5871 w 10000"/>
              <a:gd name="connsiteY47" fmla="*/ 1684 h 10768"/>
              <a:gd name="connsiteX48" fmla="*/ 5775 w 10000"/>
              <a:gd name="connsiteY48" fmla="*/ 1847 h 10768"/>
              <a:gd name="connsiteX49" fmla="*/ 5667 w 10000"/>
              <a:gd name="connsiteY49" fmla="*/ 1999 h 10768"/>
              <a:gd name="connsiteX50" fmla="*/ 5554 w 10000"/>
              <a:gd name="connsiteY50" fmla="*/ 2145 h 10768"/>
              <a:gd name="connsiteX51" fmla="*/ 5417 w 10000"/>
              <a:gd name="connsiteY51" fmla="*/ 2279 h 10768"/>
              <a:gd name="connsiteX52" fmla="*/ 5275 w 10000"/>
              <a:gd name="connsiteY52" fmla="*/ 2411 h 10768"/>
              <a:gd name="connsiteX53" fmla="*/ 5108 w 10000"/>
              <a:gd name="connsiteY53" fmla="*/ 2518 h 10768"/>
              <a:gd name="connsiteX54" fmla="*/ 4917 w 10000"/>
              <a:gd name="connsiteY54" fmla="*/ 2616 h 10768"/>
              <a:gd name="connsiteX55" fmla="*/ 4704 w 10000"/>
              <a:gd name="connsiteY55" fmla="*/ 2703 h 10768"/>
              <a:gd name="connsiteX56" fmla="*/ 4479 w 10000"/>
              <a:gd name="connsiteY56" fmla="*/ 2768 h 10768"/>
              <a:gd name="connsiteX57" fmla="*/ 4213 w 10000"/>
              <a:gd name="connsiteY57" fmla="*/ 2813 h 10768"/>
              <a:gd name="connsiteX58" fmla="*/ 4221 w 10000"/>
              <a:gd name="connsiteY58" fmla="*/ 3126 h 10768"/>
              <a:gd name="connsiteX59" fmla="*/ 4258 w 10000"/>
              <a:gd name="connsiteY59" fmla="*/ 3424 h 10768"/>
              <a:gd name="connsiteX60" fmla="*/ 4321 w 10000"/>
              <a:gd name="connsiteY60" fmla="*/ 3707 h 10768"/>
              <a:gd name="connsiteX61" fmla="*/ 4404 w 10000"/>
              <a:gd name="connsiteY61" fmla="*/ 3975 h 10768"/>
              <a:gd name="connsiteX62" fmla="*/ 4508 w 10000"/>
              <a:gd name="connsiteY62" fmla="*/ 4231 h 10768"/>
              <a:gd name="connsiteX63" fmla="*/ 4621 w 10000"/>
              <a:gd name="connsiteY63" fmla="*/ 4476 h 10768"/>
              <a:gd name="connsiteX64" fmla="*/ 4750 w 10000"/>
              <a:gd name="connsiteY64" fmla="*/ 4708 h 10768"/>
              <a:gd name="connsiteX65" fmla="*/ 4879 w 10000"/>
              <a:gd name="connsiteY65" fmla="*/ 4934 h 10768"/>
              <a:gd name="connsiteX66" fmla="*/ 4917 w 10000"/>
              <a:gd name="connsiteY66" fmla="*/ 4988 h 10768"/>
              <a:gd name="connsiteX67" fmla="*/ 4950 w 10000"/>
              <a:gd name="connsiteY67" fmla="*/ 5054 h 10768"/>
              <a:gd name="connsiteX68" fmla="*/ 4996 w 10000"/>
              <a:gd name="connsiteY68" fmla="*/ 5125 h 10768"/>
              <a:gd name="connsiteX69" fmla="*/ 5038 w 10000"/>
              <a:gd name="connsiteY69" fmla="*/ 5200 h 10768"/>
              <a:gd name="connsiteX70" fmla="*/ 5092 w 10000"/>
              <a:gd name="connsiteY70" fmla="*/ 5271 h 10768"/>
              <a:gd name="connsiteX71" fmla="*/ 5154 w 10000"/>
              <a:gd name="connsiteY71" fmla="*/ 5331 h 10768"/>
              <a:gd name="connsiteX72" fmla="*/ 5229 w 10000"/>
              <a:gd name="connsiteY72" fmla="*/ 5384 h 10768"/>
              <a:gd name="connsiteX73" fmla="*/ 5313 w 10000"/>
              <a:gd name="connsiteY73" fmla="*/ 5423 h 10768"/>
              <a:gd name="connsiteX74" fmla="*/ 5413 w 10000"/>
              <a:gd name="connsiteY74" fmla="*/ 5438 h 10768"/>
              <a:gd name="connsiteX75" fmla="*/ 5517 w 10000"/>
              <a:gd name="connsiteY75" fmla="*/ 5435 h 10768"/>
              <a:gd name="connsiteX76" fmla="*/ 5704 w 10000"/>
              <a:gd name="connsiteY76" fmla="*/ 5390 h 10768"/>
              <a:gd name="connsiteX77" fmla="*/ 5871 w 10000"/>
              <a:gd name="connsiteY77" fmla="*/ 5316 h 10768"/>
              <a:gd name="connsiteX78" fmla="*/ 6033 w 10000"/>
              <a:gd name="connsiteY78" fmla="*/ 5223 h 10768"/>
              <a:gd name="connsiteX79" fmla="*/ 6167 w 10000"/>
              <a:gd name="connsiteY79" fmla="*/ 5113 h 10768"/>
              <a:gd name="connsiteX80" fmla="*/ 6296 w 10000"/>
              <a:gd name="connsiteY80" fmla="*/ 4994 h 10768"/>
              <a:gd name="connsiteX81" fmla="*/ 6417 w 10000"/>
              <a:gd name="connsiteY81" fmla="*/ 4869 h 10768"/>
              <a:gd name="connsiteX82" fmla="*/ 6525 w 10000"/>
              <a:gd name="connsiteY82" fmla="*/ 4750 h 10768"/>
              <a:gd name="connsiteX83" fmla="*/ 6617 w 10000"/>
              <a:gd name="connsiteY83" fmla="*/ 4636 h 10768"/>
              <a:gd name="connsiteX84" fmla="*/ 6821 w 10000"/>
              <a:gd name="connsiteY84" fmla="*/ 4377 h 10768"/>
              <a:gd name="connsiteX85" fmla="*/ 7017 w 10000"/>
              <a:gd name="connsiteY85" fmla="*/ 4085 h 10768"/>
              <a:gd name="connsiteX86" fmla="*/ 7213 w 10000"/>
              <a:gd name="connsiteY86" fmla="*/ 3766 h 10768"/>
              <a:gd name="connsiteX87" fmla="*/ 7396 w 10000"/>
              <a:gd name="connsiteY87" fmla="*/ 3418 h 10768"/>
              <a:gd name="connsiteX88" fmla="*/ 7563 w 10000"/>
              <a:gd name="connsiteY88" fmla="*/ 3051 h 10768"/>
              <a:gd name="connsiteX89" fmla="*/ 7713 w 10000"/>
              <a:gd name="connsiteY89" fmla="*/ 2661 h 10768"/>
              <a:gd name="connsiteX90" fmla="*/ 7850 w 10000"/>
              <a:gd name="connsiteY90" fmla="*/ 2253 h 10768"/>
              <a:gd name="connsiteX91" fmla="*/ 7950 w 10000"/>
              <a:gd name="connsiteY91" fmla="*/ 1830 h 10768"/>
              <a:gd name="connsiteX92" fmla="*/ 8025 w 10000"/>
              <a:gd name="connsiteY92" fmla="*/ 1397 h 10768"/>
              <a:gd name="connsiteX93" fmla="*/ 8071 w 10000"/>
              <a:gd name="connsiteY93" fmla="*/ 954 h 10768"/>
              <a:gd name="connsiteX94" fmla="*/ 8108 w 10000"/>
              <a:gd name="connsiteY94" fmla="*/ 974 h 10768"/>
              <a:gd name="connsiteX95" fmla="*/ 8138 w 10000"/>
              <a:gd name="connsiteY95" fmla="*/ 1025 h 10768"/>
              <a:gd name="connsiteX96" fmla="*/ 8163 w 10000"/>
              <a:gd name="connsiteY96" fmla="*/ 1100 h 10768"/>
              <a:gd name="connsiteX97" fmla="*/ 8175 w 10000"/>
              <a:gd name="connsiteY97" fmla="*/ 1198 h 10768"/>
              <a:gd name="connsiteX98" fmla="*/ 8183 w 10000"/>
              <a:gd name="connsiteY98" fmla="*/ 1311 h 10768"/>
              <a:gd name="connsiteX99" fmla="*/ 8183 w 10000"/>
              <a:gd name="connsiteY99" fmla="*/ 1442 h 10768"/>
              <a:gd name="connsiteX100" fmla="*/ 8183 w 10000"/>
              <a:gd name="connsiteY100" fmla="*/ 1582 h 10768"/>
              <a:gd name="connsiteX101" fmla="*/ 8175 w 10000"/>
              <a:gd name="connsiteY101" fmla="*/ 1734 h 10768"/>
              <a:gd name="connsiteX102" fmla="*/ 8163 w 10000"/>
              <a:gd name="connsiteY102" fmla="*/ 1889 h 10768"/>
              <a:gd name="connsiteX103" fmla="*/ 8146 w 10000"/>
              <a:gd name="connsiteY103" fmla="*/ 2047 h 10768"/>
              <a:gd name="connsiteX104" fmla="*/ 8121 w 10000"/>
              <a:gd name="connsiteY104" fmla="*/ 2205 h 10768"/>
              <a:gd name="connsiteX105" fmla="*/ 8108 w 10000"/>
              <a:gd name="connsiteY105" fmla="*/ 2357 h 10768"/>
              <a:gd name="connsiteX106" fmla="*/ 8083 w 10000"/>
              <a:gd name="connsiteY106" fmla="*/ 2497 h 10768"/>
              <a:gd name="connsiteX107" fmla="*/ 8063 w 10000"/>
              <a:gd name="connsiteY107" fmla="*/ 2628 h 10768"/>
              <a:gd name="connsiteX108" fmla="*/ 8038 w 10000"/>
              <a:gd name="connsiteY108" fmla="*/ 2741 h 10768"/>
              <a:gd name="connsiteX109" fmla="*/ 8017 w 10000"/>
              <a:gd name="connsiteY109" fmla="*/ 2834 h 10768"/>
              <a:gd name="connsiteX110" fmla="*/ 8000 w 10000"/>
              <a:gd name="connsiteY110" fmla="*/ 2908 h 10768"/>
              <a:gd name="connsiteX111" fmla="*/ 7700 w 10000"/>
              <a:gd name="connsiteY111" fmla="*/ 3754 h 10768"/>
              <a:gd name="connsiteX112" fmla="*/ 7942 w 10000"/>
              <a:gd name="connsiteY112" fmla="*/ 3737 h 10768"/>
              <a:gd name="connsiteX113" fmla="*/ 8167 w 10000"/>
              <a:gd name="connsiteY113" fmla="*/ 3695 h 10768"/>
              <a:gd name="connsiteX114" fmla="*/ 8379 w 10000"/>
              <a:gd name="connsiteY114" fmla="*/ 3635 h 10768"/>
              <a:gd name="connsiteX115" fmla="*/ 8583 w 10000"/>
              <a:gd name="connsiteY115" fmla="*/ 3558 h 10768"/>
              <a:gd name="connsiteX116" fmla="*/ 8767 w 10000"/>
              <a:gd name="connsiteY116" fmla="*/ 3471 h 10768"/>
              <a:gd name="connsiteX117" fmla="*/ 8933 w 10000"/>
              <a:gd name="connsiteY117" fmla="*/ 3376 h 10768"/>
              <a:gd name="connsiteX118" fmla="*/ 9092 w 10000"/>
              <a:gd name="connsiteY118" fmla="*/ 3278 h 10768"/>
              <a:gd name="connsiteX119" fmla="*/ 9238 w 10000"/>
              <a:gd name="connsiteY119" fmla="*/ 3185 h 10768"/>
              <a:gd name="connsiteX120" fmla="*/ 9250 w 10000"/>
              <a:gd name="connsiteY120" fmla="*/ 3230 h 10768"/>
              <a:gd name="connsiteX121" fmla="*/ 9117 w 10000"/>
              <a:gd name="connsiteY121" fmla="*/ 3376 h 10768"/>
              <a:gd name="connsiteX122" fmla="*/ 8954 w 10000"/>
              <a:gd name="connsiteY122" fmla="*/ 3516 h 10768"/>
              <a:gd name="connsiteX123" fmla="*/ 8758 w 10000"/>
              <a:gd name="connsiteY123" fmla="*/ 3641 h 10768"/>
              <a:gd name="connsiteX124" fmla="*/ 8538 w 10000"/>
              <a:gd name="connsiteY124" fmla="*/ 3754 h 10768"/>
              <a:gd name="connsiteX125" fmla="*/ 8304 w 10000"/>
              <a:gd name="connsiteY125" fmla="*/ 3856 h 10768"/>
              <a:gd name="connsiteX126" fmla="*/ 8054 w 10000"/>
              <a:gd name="connsiteY126" fmla="*/ 3945 h 10768"/>
              <a:gd name="connsiteX127" fmla="*/ 7796 w 10000"/>
              <a:gd name="connsiteY127" fmla="*/ 4014 h 10768"/>
              <a:gd name="connsiteX128" fmla="*/ 7533 w 10000"/>
              <a:gd name="connsiteY128" fmla="*/ 4064 h 10768"/>
              <a:gd name="connsiteX129" fmla="*/ 7479 w 10000"/>
              <a:gd name="connsiteY129" fmla="*/ 4184 h 10768"/>
              <a:gd name="connsiteX130" fmla="*/ 7404 w 10000"/>
              <a:gd name="connsiteY130" fmla="*/ 4324 h 10768"/>
              <a:gd name="connsiteX131" fmla="*/ 7321 w 10000"/>
              <a:gd name="connsiteY131" fmla="*/ 4470 h 10768"/>
              <a:gd name="connsiteX132" fmla="*/ 7213 w 10000"/>
              <a:gd name="connsiteY132" fmla="*/ 4628 h 10768"/>
              <a:gd name="connsiteX133" fmla="*/ 7100 w 10000"/>
              <a:gd name="connsiteY133" fmla="*/ 4794 h 10768"/>
              <a:gd name="connsiteX134" fmla="*/ 6979 w 10000"/>
              <a:gd name="connsiteY134" fmla="*/ 4958 h 10768"/>
              <a:gd name="connsiteX135" fmla="*/ 6850 w 10000"/>
              <a:gd name="connsiteY135" fmla="*/ 5113 h 10768"/>
              <a:gd name="connsiteX136" fmla="*/ 6721 w 10000"/>
              <a:gd name="connsiteY136" fmla="*/ 5265 h 10768"/>
              <a:gd name="connsiteX137" fmla="*/ 6600 w 10000"/>
              <a:gd name="connsiteY137" fmla="*/ 5405 h 10768"/>
              <a:gd name="connsiteX138" fmla="*/ 6471 w 10000"/>
              <a:gd name="connsiteY138" fmla="*/ 5530 h 10768"/>
              <a:gd name="connsiteX139" fmla="*/ 6358 w 10000"/>
              <a:gd name="connsiteY139" fmla="*/ 5641 h 10768"/>
              <a:gd name="connsiteX140" fmla="*/ 6250 w 10000"/>
              <a:gd name="connsiteY140" fmla="*/ 5721 h 10768"/>
              <a:gd name="connsiteX141" fmla="*/ 6267 w 10000"/>
              <a:gd name="connsiteY141" fmla="*/ 5781 h 10768"/>
              <a:gd name="connsiteX142" fmla="*/ 6296 w 10000"/>
              <a:gd name="connsiteY142" fmla="*/ 5793 h 10768"/>
              <a:gd name="connsiteX143" fmla="*/ 6479 w 10000"/>
              <a:gd name="connsiteY143" fmla="*/ 5754 h 10768"/>
              <a:gd name="connsiteX144" fmla="*/ 6663 w 10000"/>
              <a:gd name="connsiteY144" fmla="*/ 5736 h 10768"/>
              <a:gd name="connsiteX145" fmla="*/ 6858 w 10000"/>
              <a:gd name="connsiteY145" fmla="*/ 5736 h 10768"/>
              <a:gd name="connsiteX146" fmla="*/ 7046 w 10000"/>
              <a:gd name="connsiteY146" fmla="*/ 5742 h 10768"/>
              <a:gd name="connsiteX147" fmla="*/ 7246 w 10000"/>
              <a:gd name="connsiteY147" fmla="*/ 5748 h 10768"/>
              <a:gd name="connsiteX148" fmla="*/ 7425 w 10000"/>
              <a:gd name="connsiteY148" fmla="*/ 5748 h 10768"/>
              <a:gd name="connsiteX149" fmla="*/ 7600 w 10000"/>
              <a:gd name="connsiteY149" fmla="*/ 5733 h 10768"/>
              <a:gd name="connsiteX150" fmla="*/ 7950 w 10000"/>
              <a:gd name="connsiteY150" fmla="*/ 5673 h 10768"/>
              <a:gd name="connsiteX151" fmla="*/ 8275 w 10000"/>
              <a:gd name="connsiteY151" fmla="*/ 5596 h 10768"/>
              <a:gd name="connsiteX152" fmla="*/ 8579 w 10000"/>
              <a:gd name="connsiteY152" fmla="*/ 5504 h 10768"/>
              <a:gd name="connsiteX153" fmla="*/ 8858 w 10000"/>
              <a:gd name="connsiteY153" fmla="*/ 5390 h 10768"/>
              <a:gd name="connsiteX154" fmla="*/ 9117 w 10000"/>
              <a:gd name="connsiteY154" fmla="*/ 5265 h 10768"/>
              <a:gd name="connsiteX155" fmla="*/ 9350 w 10000"/>
              <a:gd name="connsiteY155" fmla="*/ 5119 h 10768"/>
              <a:gd name="connsiteX156" fmla="*/ 9563 w 10000"/>
              <a:gd name="connsiteY156" fmla="*/ 4967 h 10768"/>
              <a:gd name="connsiteX157" fmla="*/ 9758 w 10000"/>
              <a:gd name="connsiteY157" fmla="*/ 4794 h 10768"/>
              <a:gd name="connsiteX158" fmla="*/ 9933 w 10000"/>
              <a:gd name="connsiteY158" fmla="*/ 4610 h 10768"/>
              <a:gd name="connsiteX159" fmla="*/ 10000 w 10000"/>
              <a:gd name="connsiteY159" fmla="*/ 4648 h 10768"/>
              <a:gd name="connsiteX160" fmla="*/ 10000 w 10000"/>
              <a:gd name="connsiteY160" fmla="*/ 4660 h 10768"/>
              <a:gd name="connsiteX161" fmla="*/ 9904 w 10000"/>
              <a:gd name="connsiteY161" fmla="*/ 4827 h 10768"/>
              <a:gd name="connsiteX162" fmla="*/ 9767 w 10000"/>
              <a:gd name="connsiteY162" fmla="*/ 5000 h 10768"/>
              <a:gd name="connsiteX163" fmla="*/ 9600 w 10000"/>
              <a:gd name="connsiteY163" fmla="*/ 5173 h 10768"/>
              <a:gd name="connsiteX164" fmla="*/ 9404 w 10000"/>
              <a:gd name="connsiteY164" fmla="*/ 5343 h 10768"/>
              <a:gd name="connsiteX165" fmla="*/ 9183 w 10000"/>
              <a:gd name="connsiteY165" fmla="*/ 5504 h 10768"/>
              <a:gd name="connsiteX166" fmla="*/ 8950 w 10000"/>
              <a:gd name="connsiteY166" fmla="*/ 5662 h 10768"/>
              <a:gd name="connsiteX167" fmla="*/ 8704 w 10000"/>
              <a:gd name="connsiteY167" fmla="*/ 5802 h 10768"/>
              <a:gd name="connsiteX168" fmla="*/ 8463 w 10000"/>
              <a:gd name="connsiteY168" fmla="*/ 5927 h 10768"/>
              <a:gd name="connsiteX169" fmla="*/ 8229 w 10000"/>
              <a:gd name="connsiteY169" fmla="*/ 6025 h 10768"/>
              <a:gd name="connsiteX170" fmla="*/ 8000 w 10000"/>
              <a:gd name="connsiteY170" fmla="*/ 6105 h 10768"/>
              <a:gd name="connsiteX171" fmla="*/ 7879 w 10000"/>
              <a:gd name="connsiteY171" fmla="*/ 6132 h 10768"/>
              <a:gd name="connsiteX172" fmla="*/ 7729 w 10000"/>
              <a:gd name="connsiteY172" fmla="*/ 6153 h 10768"/>
              <a:gd name="connsiteX173" fmla="*/ 7563 w 10000"/>
              <a:gd name="connsiteY173" fmla="*/ 6177 h 10768"/>
              <a:gd name="connsiteX174" fmla="*/ 7388 w 10000"/>
              <a:gd name="connsiteY174" fmla="*/ 6198 h 10768"/>
              <a:gd name="connsiteX175" fmla="*/ 7204 w 10000"/>
              <a:gd name="connsiteY175" fmla="*/ 6219 h 10768"/>
              <a:gd name="connsiteX176" fmla="*/ 7017 w 10000"/>
              <a:gd name="connsiteY176" fmla="*/ 6240 h 10768"/>
              <a:gd name="connsiteX177" fmla="*/ 6842 w 10000"/>
              <a:gd name="connsiteY177" fmla="*/ 6263 h 10768"/>
              <a:gd name="connsiteX178" fmla="*/ 6675 w 10000"/>
              <a:gd name="connsiteY178" fmla="*/ 6290 h 10768"/>
              <a:gd name="connsiteX179" fmla="*/ 6517 w 10000"/>
              <a:gd name="connsiteY179" fmla="*/ 6329 h 10768"/>
              <a:gd name="connsiteX180" fmla="*/ 6388 w 10000"/>
              <a:gd name="connsiteY180" fmla="*/ 6365 h 10768"/>
              <a:gd name="connsiteX181" fmla="*/ 6288 w 10000"/>
              <a:gd name="connsiteY181" fmla="*/ 6415 h 10768"/>
              <a:gd name="connsiteX182" fmla="*/ 6213 w 10000"/>
              <a:gd name="connsiteY182" fmla="*/ 6475 h 10768"/>
              <a:gd name="connsiteX183" fmla="*/ 6092 w 10000"/>
              <a:gd name="connsiteY183" fmla="*/ 6648 h 10768"/>
              <a:gd name="connsiteX184" fmla="*/ 6008 w 10000"/>
              <a:gd name="connsiteY184" fmla="*/ 6836 h 10768"/>
              <a:gd name="connsiteX185" fmla="*/ 5942 w 10000"/>
              <a:gd name="connsiteY185" fmla="*/ 7032 h 10768"/>
              <a:gd name="connsiteX186" fmla="*/ 5904 w 10000"/>
              <a:gd name="connsiteY186" fmla="*/ 7232 h 10768"/>
              <a:gd name="connsiteX187" fmla="*/ 5888 w 10000"/>
              <a:gd name="connsiteY187" fmla="*/ 7443 h 10768"/>
              <a:gd name="connsiteX188" fmla="*/ 5879 w 10000"/>
              <a:gd name="connsiteY188" fmla="*/ 7655 h 10768"/>
              <a:gd name="connsiteX189" fmla="*/ 5888 w 10000"/>
              <a:gd name="connsiteY189" fmla="*/ 7867 h 10768"/>
              <a:gd name="connsiteX190" fmla="*/ 5904 w 10000"/>
              <a:gd name="connsiteY190" fmla="*/ 8084 h 10768"/>
              <a:gd name="connsiteX191" fmla="*/ 5925 w 10000"/>
              <a:gd name="connsiteY191" fmla="*/ 8299 h 10768"/>
              <a:gd name="connsiteX192" fmla="*/ 5950 w 10000"/>
              <a:gd name="connsiteY192" fmla="*/ 8510 h 10768"/>
              <a:gd name="connsiteX193" fmla="*/ 5954 w 10000"/>
              <a:gd name="connsiteY193" fmla="*/ 8820 h 10768"/>
              <a:gd name="connsiteX194" fmla="*/ 5933 w 10000"/>
              <a:gd name="connsiteY194" fmla="*/ 9130 h 10768"/>
              <a:gd name="connsiteX195" fmla="*/ 5896 w 10000"/>
              <a:gd name="connsiteY195" fmla="*/ 9428 h 10768"/>
              <a:gd name="connsiteX196" fmla="*/ 5850 w 10000"/>
              <a:gd name="connsiteY196" fmla="*/ 9720 h 10768"/>
              <a:gd name="connsiteX197" fmla="*/ 5756 w 10000"/>
              <a:gd name="connsiteY197" fmla="*/ 10714 h 10768"/>
              <a:gd name="connsiteX198" fmla="*/ 3964 w 10000"/>
              <a:gd name="connsiteY198" fmla="*/ 10768 h 10768"/>
              <a:gd name="connsiteX199" fmla="*/ 3043 w 10000"/>
              <a:gd name="connsiteY199" fmla="*/ 9881 h 10768"/>
              <a:gd name="connsiteX200" fmla="*/ 4546 w 10000"/>
              <a:gd name="connsiteY200" fmla="*/ 9848 h 10768"/>
              <a:gd name="connsiteX201" fmla="*/ 4629 w 10000"/>
              <a:gd name="connsiteY201" fmla="*/ 9687 h 10768"/>
              <a:gd name="connsiteX202" fmla="*/ 4700 w 10000"/>
              <a:gd name="connsiteY202" fmla="*/ 9508 h 10768"/>
              <a:gd name="connsiteX203" fmla="*/ 4767 w 10000"/>
              <a:gd name="connsiteY203" fmla="*/ 9309 h 10768"/>
              <a:gd name="connsiteX204" fmla="*/ 4829 w 10000"/>
              <a:gd name="connsiteY204" fmla="*/ 9097 h 10768"/>
              <a:gd name="connsiteX205" fmla="*/ 4879 w 10000"/>
              <a:gd name="connsiteY205" fmla="*/ 8868 h 10768"/>
              <a:gd name="connsiteX206" fmla="*/ 4917 w 10000"/>
              <a:gd name="connsiteY206" fmla="*/ 8635 h 10768"/>
              <a:gd name="connsiteX207" fmla="*/ 4954 w 10000"/>
              <a:gd name="connsiteY207" fmla="*/ 8391 h 10768"/>
              <a:gd name="connsiteX208" fmla="*/ 4979 w 10000"/>
              <a:gd name="connsiteY208" fmla="*/ 8144 h 10768"/>
              <a:gd name="connsiteX209" fmla="*/ 5000 w 10000"/>
              <a:gd name="connsiteY209" fmla="*/ 7887 h 10768"/>
              <a:gd name="connsiteX210" fmla="*/ 5000 w 10000"/>
              <a:gd name="connsiteY210" fmla="*/ 7634 h 10768"/>
              <a:gd name="connsiteX211" fmla="*/ 5000 w 10000"/>
              <a:gd name="connsiteY211" fmla="*/ 7384 h 10768"/>
              <a:gd name="connsiteX212" fmla="*/ 4979 w 10000"/>
              <a:gd name="connsiteY212" fmla="*/ 7133 h 10768"/>
              <a:gd name="connsiteX213" fmla="*/ 4950 w 10000"/>
              <a:gd name="connsiteY213" fmla="*/ 6892 h 10768"/>
              <a:gd name="connsiteX214" fmla="*/ 4913 w 10000"/>
              <a:gd name="connsiteY214" fmla="*/ 6657 h 10768"/>
              <a:gd name="connsiteX215" fmla="*/ 4858 w 10000"/>
              <a:gd name="connsiteY215" fmla="*/ 6430 h 10768"/>
              <a:gd name="connsiteX216" fmla="*/ 4783 w 10000"/>
              <a:gd name="connsiteY216" fmla="*/ 6219 h 10768"/>
              <a:gd name="connsiteX217" fmla="*/ 4700 w 10000"/>
              <a:gd name="connsiteY217" fmla="*/ 6019 h 10768"/>
              <a:gd name="connsiteX218" fmla="*/ 4600 w 10000"/>
              <a:gd name="connsiteY218" fmla="*/ 5840 h 10768"/>
              <a:gd name="connsiteX219" fmla="*/ 4488 w 10000"/>
              <a:gd name="connsiteY219" fmla="*/ 5682 h 10768"/>
              <a:gd name="connsiteX220" fmla="*/ 4358 w 10000"/>
              <a:gd name="connsiteY220" fmla="*/ 5542 h 10768"/>
              <a:gd name="connsiteX221" fmla="*/ 4213 w 10000"/>
              <a:gd name="connsiteY221" fmla="*/ 5429 h 10768"/>
              <a:gd name="connsiteX222" fmla="*/ 4046 w 10000"/>
              <a:gd name="connsiteY222" fmla="*/ 5343 h 10768"/>
              <a:gd name="connsiteX223" fmla="*/ 3904 w 10000"/>
              <a:gd name="connsiteY223" fmla="*/ 5292 h 10768"/>
              <a:gd name="connsiteX224" fmla="*/ 3746 w 10000"/>
              <a:gd name="connsiteY224" fmla="*/ 5271 h 10768"/>
              <a:gd name="connsiteX225" fmla="*/ 3583 w 10000"/>
              <a:gd name="connsiteY225" fmla="*/ 5271 h 10768"/>
              <a:gd name="connsiteX226" fmla="*/ 3413 w 10000"/>
              <a:gd name="connsiteY226" fmla="*/ 5286 h 10768"/>
              <a:gd name="connsiteX227" fmla="*/ 3246 w 10000"/>
              <a:gd name="connsiteY227" fmla="*/ 5310 h 10768"/>
              <a:gd name="connsiteX228" fmla="*/ 3079 w 10000"/>
              <a:gd name="connsiteY228" fmla="*/ 5343 h 10768"/>
              <a:gd name="connsiteX229" fmla="*/ 2913 w 10000"/>
              <a:gd name="connsiteY229" fmla="*/ 5369 h 10768"/>
              <a:gd name="connsiteX230" fmla="*/ 2750 w 10000"/>
              <a:gd name="connsiteY230" fmla="*/ 5396 h 10768"/>
              <a:gd name="connsiteX231" fmla="*/ 2600 w 10000"/>
              <a:gd name="connsiteY231" fmla="*/ 5411 h 10768"/>
              <a:gd name="connsiteX232" fmla="*/ 2258 w 10000"/>
              <a:gd name="connsiteY232" fmla="*/ 5423 h 10768"/>
              <a:gd name="connsiteX233" fmla="*/ 1925 w 10000"/>
              <a:gd name="connsiteY233" fmla="*/ 5411 h 10768"/>
              <a:gd name="connsiteX234" fmla="*/ 1617 w 10000"/>
              <a:gd name="connsiteY234" fmla="*/ 5384 h 10768"/>
              <a:gd name="connsiteX235" fmla="*/ 1321 w 10000"/>
              <a:gd name="connsiteY235" fmla="*/ 5346 h 10768"/>
              <a:gd name="connsiteX236" fmla="*/ 1033 w 10000"/>
              <a:gd name="connsiteY236" fmla="*/ 5298 h 10768"/>
              <a:gd name="connsiteX237" fmla="*/ 758 w 10000"/>
              <a:gd name="connsiteY237" fmla="*/ 5250 h 10768"/>
              <a:gd name="connsiteX238" fmla="*/ 500 w 10000"/>
              <a:gd name="connsiteY238" fmla="*/ 5197 h 10768"/>
              <a:gd name="connsiteX239" fmla="*/ 517 w 10000"/>
              <a:gd name="connsiteY239" fmla="*/ 5137 h 10768"/>
              <a:gd name="connsiteX240" fmla="*/ 871 w 10000"/>
              <a:gd name="connsiteY240" fmla="*/ 5173 h 10768"/>
              <a:gd name="connsiteX241" fmla="*/ 1221 w 10000"/>
              <a:gd name="connsiteY241" fmla="*/ 5197 h 10768"/>
              <a:gd name="connsiteX242" fmla="*/ 1563 w 10000"/>
              <a:gd name="connsiteY242" fmla="*/ 5206 h 10768"/>
              <a:gd name="connsiteX243" fmla="*/ 1896 w 10000"/>
              <a:gd name="connsiteY243" fmla="*/ 5197 h 10768"/>
              <a:gd name="connsiteX244" fmla="*/ 2221 w 10000"/>
              <a:gd name="connsiteY244" fmla="*/ 5164 h 10768"/>
              <a:gd name="connsiteX245" fmla="*/ 2538 w 10000"/>
              <a:gd name="connsiteY245" fmla="*/ 5113 h 10768"/>
              <a:gd name="connsiteX246" fmla="*/ 2842 w 10000"/>
              <a:gd name="connsiteY246" fmla="*/ 5045 h 10768"/>
              <a:gd name="connsiteX247" fmla="*/ 3129 w 10000"/>
              <a:gd name="connsiteY247" fmla="*/ 4946 h 10768"/>
              <a:gd name="connsiteX248" fmla="*/ 3500 w 10000"/>
              <a:gd name="connsiteY248" fmla="*/ 4815 h 10768"/>
              <a:gd name="connsiteX249" fmla="*/ 2821 w 10000"/>
              <a:gd name="connsiteY249" fmla="*/ 4389 h 10768"/>
              <a:gd name="connsiteX250" fmla="*/ 2213 w 10000"/>
              <a:gd name="connsiteY250" fmla="*/ 3912 h 10768"/>
              <a:gd name="connsiteX251" fmla="*/ 1879 w 10000"/>
              <a:gd name="connsiteY251" fmla="*/ 3939 h 10768"/>
              <a:gd name="connsiteX252" fmla="*/ 1554 w 10000"/>
              <a:gd name="connsiteY252" fmla="*/ 3939 h 10768"/>
              <a:gd name="connsiteX253" fmla="*/ 1258 w 10000"/>
              <a:gd name="connsiteY253" fmla="*/ 3912 h 10768"/>
              <a:gd name="connsiteX254" fmla="*/ 979 w 10000"/>
              <a:gd name="connsiteY254" fmla="*/ 3856 h 10768"/>
              <a:gd name="connsiteX255" fmla="*/ 721 w 10000"/>
              <a:gd name="connsiteY255" fmla="*/ 3775 h 10768"/>
              <a:gd name="connsiteX256" fmla="*/ 496 w 10000"/>
              <a:gd name="connsiteY256" fmla="*/ 3674 h 10768"/>
              <a:gd name="connsiteX257" fmla="*/ 296 w 10000"/>
              <a:gd name="connsiteY257" fmla="*/ 3549 h 10768"/>
              <a:gd name="connsiteX258" fmla="*/ 129 w 10000"/>
              <a:gd name="connsiteY258" fmla="*/ 3403 h 10768"/>
              <a:gd name="connsiteX259" fmla="*/ 0 w 10000"/>
              <a:gd name="connsiteY259" fmla="*/ 3245 h 10768"/>
              <a:gd name="connsiteX260" fmla="*/ 17 w 10000"/>
              <a:gd name="connsiteY260" fmla="*/ 3218 h 10768"/>
              <a:gd name="connsiteX261" fmla="*/ 71 w 10000"/>
              <a:gd name="connsiteY261" fmla="*/ 3245 h 10768"/>
              <a:gd name="connsiteX262" fmla="*/ 138 w 10000"/>
              <a:gd name="connsiteY262" fmla="*/ 3349 h 10768"/>
              <a:gd name="connsiteX263" fmla="*/ 246 w 10000"/>
              <a:gd name="connsiteY263" fmla="*/ 3439 h 10768"/>
              <a:gd name="connsiteX264" fmla="*/ 379 w 10000"/>
              <a:gd name="connsiteY264" fmla="*/ 3528 h 10768"/>
              <a:gd name="connsiteX265" fmla="*/ 538 w 10000"/>
              <a:gd name="connsiteY265" fmla="*/ 3597 h 10768"/>
              <a:gd name="connsiteX266" fmla="*/ 721 w 10000"/>
              <a:gd name="connsiteY266" fmla="*/ 3656 h 10768"/>
              <a:gd name="connsiteX267" fmla="*/ 913 w 10000"/>
              <a:gd name="connsiteY267" fmla="*/ 3701 h 10768"/>
              <a:gd name="connsiteX268" fmla="*/ 1117 w 10000"/>
              <a:gd name="connsiteY268" fmla="*/ 3728 h 10768"/>
              <a:gd name="connsiteX269" fmla="*/ 1329 w 10000"/>
              <a:gd name="connsiteY269" fmla="*/ 3737 h 10768"/>
              <a:gd name="connsiteX270" fmla="*/ 1533 w 10000"/>
              <a:gd name="connsiteY270" fmla="*/ 3734 h 10768"/>
              <a:gd name="connsiteX271" fmla="*/ 1646 w 10000"/>
              <a:gd name="connsiteY271" fmla="*/ 3722 h 10768"/>
              <a:gd name="connsiteX272" fmla="*/ 1746 w 10000"/>
              <a:gd name="connsiteY272" fmla="*/ 3722 h 10768"/>
              <a:gd name="connsiteX273" fmla="*/ 1833 w 10000"/>
              <a:gd name="connsiteY273" fmla="*/ 3710 h 10768"/>
              <a:gd name="connsiteX274" fmla="*/ 1917 w 10000"/>
              <a:gd name="connsiteY274" fmla="*/ 3695 h 10768"/>
              <a:gd name="connsiteX275" fmla="*/ 1988 w 10000"/>
              <a:gd name="connsiteY275" fmla="*/ 3662 h 10768"/>
              <a:gd name="connsiteX276" fmla="*/ 1788 w 10000"/>
              <a:gd name="connsiteY276" fmla="*/ 3391 h 10768"/>
              <a:gd name="connsiteX277" fmla="*/ 1617 w 10000"/>
              <a:gd name="connsiteY277" fmla="*/ 3126 h 10768"/>
              <a:gd name="connsiteX278" fmla="*/ 1454 w 10000"/>
              <a:gd name="connsiteY278" fmla="*/ 2849 h 10768"/>
              <a:gd name="connsiteX279" fmla="*/ 1313 w 10000"/>
              <a:gd name="connsiteY279" fmla="*/ 2563 h 10768"/>
              <a:gd name="connsiteX280" fmla="*/ 1175 w 10000"/>
              <a:gd name="connsiteY280" fmla="*/ 2253 h 10768"/>
              <a:gd name="connsiteX281" fmla="*/ 1046 w 10000"/>
              <a:gd name="connsiteY281" fmla="*/ 1919 h 10768"/>
              <a:gd name="connsiteX282" fmla="*/ 1033 w 10000"/>
              <a:gd name="connsiteY282" fmla="*/ 1859 h 10768"/>
              <a:gd name="connsiteX283" fmla="*/ 1000 w 10000"/>
              <a:gd name="connsiteY283" fmla="*/ 1776 h 10768"/>
              <a:gd name="connsiteX284" fmla="*/ 979 w 10000"/>
              <a:gd name="connsiteY284" fmla="*/ 1684 h 10768"/>
              <a:gd name="connsiteX285" fmla="*/ 950 w 10000"/>
              <a:gd name="connsiteY285" fmla="*/ 1591 h 10768"/>
              <a:gd name="connsiteX286" fmla="*/ 925 w 10000"/>
              <a:gd name="connsiteY286" fmla="*/ 1490 h 10768"/>
              <a:gd name="connsiteX287" fmla="*/ 917 w 10000"/>
              <a:gd name="connsiteY287" fmla="*/ 1397 h 10768"/>
              <a:gd name="connsiteX288" fmla="*/ 917 w 10000"/>
              <a:gd name="connsiteY288" fmla="*/ 1311 h 10768"/>
              <a:gd name="connsiteX289" fmla="*/ 933 w 10000"/>
              <a:gd name="connsiteY289" fmla="*/ 1234 h 10768"/>
              <a:gd name="connsiteX290" fmla="*/ 963 w 10000"/>
              <a:gd name="connsiteY290" fmla="*/ 1180 h 10768"/>
              <a:gd name="connsiteX291" fmla="*/ 1000 w 10000"/>
              <a:gd name="connsiteY291" fmla="*/ 1192 h 10768"/>
              <a:gd name="connsiteX292" fmla="*/ 1033 w 10000"/>
              <a:gd name="connsiteY292" fmla="*/ 1496 h 10768"/>
              <a:gd name="connsiteX293" fmla="*/ 1108 w 10000"/>
              <a:gd name="connsiteY293" fmla="*/ 1800 h 10768"/>
              <a:gd name="connsiteX294" fmla="*/ 1221 w 10000"/>
              <a:gd name="connsiteY294" fmla="*/ 2098 h 10768"/>
              <a:gd name="connsiteX295" fmla="*/ 1358 w 10000"/>
              <a:gd name="connsiteY295" fmla="*/ 2372 h 10768"/>
              <a:gd name="connsiteX296" fmla="*/ 1508 w 10000"/>
              <a:gd name="connsiteY296" fmla="*/ 2628 h 10768"/>
              <a:gd name="connsiteX297" fmla="*/ 1646 w 10000"/>
              <a:gd name="connsiteY297" fmla="*/ 2795 h 10768"/>
              <a:gd name="connsiteX298" fmla="*/ 1629 w 10000"/>
              <a:gd name="connsiteY298" fmla="*/ 2801 h 10768"/>
              <a:gd name="connsiteX299" fmla="*/ 1629 w 10000"/>
              <a:gd name="connsiteY299" fmla="*/ 2807 h 10768"/>
              <a:gd name="connsiteX300" fmla="*/ 1638 w 10000"/>
              <a:gd name="connsiteY300" fmla="*/ 2813 h 10768"/>
              <a:gd name="connsiteX301" fmla="*/ 1646 w 10000"/>
              <a:gd name="connsiteY301" fmla="*/ 2816 h 10768"/>
              <a:gd name="connsiteX302" fmla="*/ 1663 w 10000"/>
              <a:gd name="connsiteY302" fmla="*/ 2822 h 10768"/>
              <a:gd name="connsiteX303" fmla="*/ 1667 w 10000"/>
              <a:gd name="connsiteY303" fmla="*/ 2834 h 10768"/>
              <a:gd name="connsiteX304" fmla="*/ 1675 w 10000"/>
              <a:gd name="connsiteY304" fmla="*/ 2840 h 10768"/>
              <a:gd name="connsiteX305" fmla="*/ 1683 w 10000"/>
              <a:gd name="connsiteY305" fmla="*/ 2849 h 10768"/>
              <a:gd name="connsiteX306" fmla="*/ 1683 w 10000"/>
              <a:gd name="connsiteY306" fmla="*/ 2843 h 10768"/>
              <a:gd name="connsiteX307" fmla="*/ 1675 w 10000"/>
              <a:gd name="connsiteY307" fmla="*/ 2840 h 10768"/>
              <a:gd name="connsiteX308" fmla="*/ 1675 w 10000"/>
              <a:gd name="connsiteY308" fmla="*/ 2840 h 10768"/>
              <a:gd name="connsiteX309" fmla="*/ 1646 w 10000"/>
              <a:gd name="connsiteY309" fmla="*/ 2795 h 10768"/>
              <a:gd name="connsiteX310" fmla="*/ 1746 w 10000"/>
              <a:gd name="connsiteY310" fmla="*/ 2741 h 10768"/>
              <a:gd name="connsiteX311" fmla="*/ 1842 w 10000"/>
              <a:gd name="connsiteY311" fmla="*/ 2649 h 10768"/>
              <a:gd name="connsiteX312" fmla="*/ 1933 w 10000"/>
              <a:gd name="connsiteY312" fmla="*/ 2542 h 10768"/>
              <a:gd name="connsiteX313" fmla="*/ 2017 w 10000"/>
              <a:gd name="connsiteY313" fmla="*/ 2411 h 10768"/>
              <a:gd name="connsiteX314" fmla="*/ 2092 w 10000"/>
              <a:gd name="connsiteY314" fmla="*/ 2265 h 10768"/>
              <a:gd name="connsiteX315" fmla="*/ 2163 w 10000"/>
              <a:gd name="connsiteY315" fmla="*/ 2113 h 10768"/>
              <a:gd name="connsiteX316" fmla="*/ 2221 w 10000"/>
              <a:gd name="connsiteY316" fmla="*/ 1955 h 10768"/>
              <a:gd name="connsiteX317" fmla="*/ 2275 w 10000"/>
              <a:gd name="connsiteY317" fmla="*/ 1803 h 10768"/>
              <a:gd name="connsiteX318" fmla="*/ 2321 w 10000"/>
              <a:gd name="connsiteY318" fmla="*/ 1657 h 10768"/>
              <a:gd name="connsiteX319" fmla="*/ 2329 w 10000"/>
              <a:gd name="connsiteY319" fmla="*/ 1853 h 10768"/>
              <a:gd name="connsiteX320" fmla="*/ 2321 w 10000"/>
              <a:gd name="connsiteY320" fmla="*/ 2032 h 10768"/>
              <a:gd name="connsiteX321" fmla="*/ 2283 w 10000"/>
              <a:gd name="connsiteY321" fmla="*/ 2199 h 10768"/>
              <a:gd name="connsiteX322" fmla="*/ 2229 w 10000"/>
              <a:gd name="connsiteY322" fmla="*/ 2366 h 10768"/>
              <a:gd name="connsiteX323" fmla="*/ 2154 w 10000"/>
              <a:gd name="connsiteY323" fmla="*/ 2524 h 10768"/>
              <a:gd name="connsiteX324" fmla="*/ 2046 w 10000"/>
              <a:gd name="connsiteY324" fmla="*/ 2682 h 10768"/>
              <a:gd name="connsiteX325" fmla="*/ 1796 w 10000"/>
              <a:gd name="connsiteY325" fmla="*/ 3027 h 10768"/>
              <a:gd name="connsiteX326" fmla="*/ 2054 w 10000"/>
              <a:gd name="connsiteY326" fmla="*/ 3305 h 10768"/>
              <a:gd name="connsiteX327" fmla="*/ 2333 w 10000"/>
              <a:gd name="connsiteY327" fmla="*/ 3564 h 10768"/>
              <a:gd name="connsiteX328" fmla="*/ 2638 w 10000"/>
              <a:gd name="connsiteY328" fmla="*/ 3808 h 10768"/>
              <a:gd name="connsiteX329" fmla="*/ 2963 w 10000"/>
              <a:gd name="connsiteY329" fmla="*/ 4032 h 10768"/>
              <a:gd name="connsiteX330" fmla="*/ 4129 w 10000"/>
              <a:gd name="connsiteY330" fmla="*/ 4610 h 10768"/>
              <a:gd name="connsiteX331" fmla="*/ 4167 w 10000"/>
              <a:gd name="connsiteY331" fmla="*/ 4589 h 10768"/>
              <a:gd name="connsiteX332" fmla="*/ 4071 w 10000"/>
              <a:gd name="connsiteY332" fmla="*/ 4333 h 10768"/>
              <a:gd name="connsiteX333" fmla="*/ 3996 w 10000"/>
              <a:gd name="connsiteY333" fmla="*/ 4058 h 10768"/>
              <a:gd name="connsiteX334" fmla="*/ 3933 w 10000"/>
              <a:gd name="connsiteY334" fmla="*/ 3760 h 10768"/>
              <a:gd name="connsiteX335" fmla="*/ 3904 w 10000"/>
              <a:gd name="connsiteY335" fmla="*/ 3456 h 10768"/>
              <a:gd name="connsiteX336" fmla="*/ 3879 w 10000"/>
              <a:gd name="connsiteY336" fmla="*/ 3138 h 10768"/>
              <a:gd name="connsiteX337" fmla="*/ 3879 w 10000"/>
              <a:gd name="connsiteY337" fmla="*/ 2813 h 10768"/>
              <a:gd name="connsiteX338" fmla="*/ 3896 w 10000"/>
              <a:gd name="connsiteY338" fmla="*/ 2485 h 10768"/>
              <a:gd name="connsiteX339" fmla="*/ 3933 w 10000"/>
              <a:gd name="connsiteY339" fmla="*/ 2160 h 10768"/>
              <a:gd name="connsiteX340" fmla="*/ 3988 w 10000"/>
              <a:gd name="connsiteY340" fmla="*/ 1836 h 10768"/>
              <a:gd name="connsiteX341" fmla="*/ 4046 w 10000"/>
              <a:gd name="connsiteY341" fmla="*/ 1523 h 10768"/>
              <a:gd name="connsiteX342" fmla="*/ 4129 w 10000"/>
              <a:gd name="connsiteY342" fmla="*/ 1219 h 10768"/>
              <a:gd name="connsiteX343" fmla="*/ 4229 w 10000"/>
              <a:gd name="connsiteY343" fmla="*/ 933 h 10768"/>
              <a:gd name="connsiteX344" fmla="*/ 4333 w 10000"/>
              <a:gd name="connsiteY344" fmla="*/ 662 h 10768"/>
              <a:gd name="connsiteX345" fmla="*/ 4454 w 10000"/>
              <a:gd name="connsiteY345" fmla="*/ 417 h 10768"/>
              <a:gd name="connsiteX346" fmla="*/ 4583 w 10000"/>
              <a:gd name="connsiteY346" fmla="*/ 194 h 10768"/>
              <a:gd name="connsiteX347" fmla="*/ 4738 w 10000"/>
              <a:gd name="connsiteY347" fmla="*/ 0 h 10768"/>
              <a:gd name="connsiteX0" fmla="*/ 4738 w 10000"/>
              <a:gd name="connsiteY0" fmla="*/ 0 h 10714"/>
              <a:gd name="connsiteX1" fmla="*/ 4721 w 10000"/>
              <a:gd name="connsiteY1" fmla="*/ 48 h 10714"/>
              <a:gd name="connsiteX2" fmla="*/ 4713 w 10000"/>
              <a:gd name="connsiteY2" fmla="*/ 80 h 10714"/>
              <a:gd name="connsiteX3" fmla="*/ 4704 w 10000"/>
              <a:gd name="connsiteY3" fmla="*/ 101 h 10714"/>
              <a:gd name="connsiteX4" fmla="*/ 4704 w 10000"/>
              <a:gd name="connsiteY4" fmla="*/ 113 h 10714"/>
              <a:gd name="connsiteX5" fmla="*/ 4713 w 10000"/>
              <a:gd name="connsiteY5" fmla="*/ 119 h 10714"/>
              <a:gd name="connsiteX6" fmla="*/ 4713 w 10000"/>
              <a:gd name="connsiteY6" fmla="*/ 125 h 10714"/>
              <a:gd name="connsiteX7" fmla="*/ 4721 w 10000"/>
              <a:gd name="connsiteY7" fmla="*/ 125 h 10714"/>
              <a:gd name="connsiteX8" fmla="*/ 4721 w 10000"/>
              <a:gd name="connsiteY8" fmla="*/ 125 h 10714"/>
              <a:gd name="connsiteX9" fmla="*/ 4721 w 10000"/>
              <a:gd name="connsiteY9" fmla="*/ 134 h 10714"/>
              <a:gd name="connsiteX10" fmla="*/ 4713 w 10000"/>
              <a:gd name="connsiteY10" fmla="*/ 152 h 10714"/>
              <a:gd name="connsiteX11" fmla="*/ 4704 w 10000"/>
              <a:gd name="connsiteY11" fmla="*/ 179 h 10714"/>
              <a:gd name="connsiteX12" fmla="*/ 4692 w 10000"/>
              <a:gd name="connsiteY12" fmla="*/ 221 h 10714"/>
              <a:gd name="connsiteX13" fmla="*/ 4667 w 10000"/>
              <a:gd name="connsiteY13" fmla="*/ 280 h 10714"/>
              <a:gd name="connsiteX14" fmla="*/ 4629 w 10000"/>
              <a:gd name="connsiteY14" fmla="*/ 364 h 10714"/>
              <a:gd name="connsiteX15" fmla="*/ 4592 w 10000"/>
              <a:gd name="connsiteY15" fmla="*/ 465 h 10714"/>
              <a:gd name="connsiteX16" fmla="*/ 4533 w 10000"/>
              <a:gd name="connsiteY16" fmla="*/ 596 h 10714"/>
              <a:gd name="connsiteX17" fmla="*/ 4463 w 10000"/>
              <a:gd name="connsiteY17" fmla="*/ 754 h 10714"/>
              <a:gd name="connsiteX18" fmla="*/ 4379 w 10000"/>
              <a:gd name="connsiteY18" fmla="*/ 1001 h 10714"/>
              <a:gd name="connsiteX19" fmla="*/ 4321 w 10000"/>
              <a:gd name="connsiteY19" fmla="*/ 1266 h 10714"/>
              <a:gd name="connsiteX20" fmla="*/ 4275 w 10000"/>
              <a:gd name="connsiteY20" fmla="*/ 1538 h 10714"/>
              <a:gd name="connsiteX21" fmla="*/ 4213 w 10000"/>
              <a:gd name="connsiteY21" fmla="*/ 1827 h 10714"/>
              <a:gd name="connsiteX22" fmla="*/ 4204 w 10000"/>
              <a:gd name="connsiteY22" fmla="*/ 1889 h 10714"/>
              <a:gd name="connsiteX23" fmla="*/ 4192 w 10000"/>
              <a:gd name="connsiteY23" fmla="*/ 1982 h 10714"/>
              <a:gd name="connsiteX24" fmla="*/ 4183 w 10000"/>
              <a:gd name="connsiteY24" fmla="*/ 2080 h 10714"/>
              <a:gd name="connsiteX25" fmla="*/ 4175 w 10000"/>
              <a:gd name="connsiteY25" fmla="*/ 2187 h 10714"/>
              <a:gd name="connsiteX26" fmla="*/ 4175 w 10000"/>
              <a:gd name="connsiteY26" fmla="*/ 2297 h 10714"/>
              <a:gd name="connsiteX27" fmla="*/ 4192 w 10000"/>
              <a:gd name="connsiteY27" fmla="*/ 2396 h 10714"/>
              <a:gd name="connsiteX28" fmla="*/ 4213 w 10000"/>
              <a:gd name="connsiteY28" fmla="*/ 2482 h 10714"/>
              <a:gd name="connsiteX29" fmla="*/ 4250 w 10000"/>
              <a:gd name="connsiteY29" fmla="*/ 2542 h 10714"/>
              <a:gd name="connsiteX30" fmla="*/ 4450 w 10000"/>
              <a:gd name="connsiteY30" fmla="*/ 2530 h 10714"/>
              <a:gd name="connsiteX31" fmla="*/ 4646 w 10000"/>
              <a:gd name="connsiteY31" fmla="*/ 2482 h 10714"/>
              <a:gd name="connsiteX32" fmla="*/ 4833 w 10000"/>
              <a:gd name="connsiteY32" fmla="*/ 2405 h 10714"/>
              <a:gd name="connsiteX33" fmla="*/ 5025 w 10000"/>
              <a:gd name="connsiteY33" fmla="*/ 2297 h 10714"/>
              <a:gd name="connsiteX34" fmla="*/ 5200 w 10000"/>
              <a:gd name="connsiteY34" fmla="*/ 2172 h 10714"/>
              <a:gd name="connsiteX35" fmla="*/ 5371 w 10000"/>
              <a:gd name="connsiteY35" fmla="*/ 2020 h 10714"/>
              <a:gd name="connsiteX36" fmla="*/ 5533 w 10000"/>
              <a:gd name="connsiteY36" fmla="*/ 1859 h 10714"/>
              <a:gd name="connsiteX37" fmla="*/ 5683 w 10000"/>
              <a:gd name="connsiteY37" fmla="*/ 1690 h 10714"/>
              <a:gd name="connsiteX38" fmla="*/ 5829 w 10000"/>
              <a:gd name="connsiteY38" fmla="*/ 1511 h 10714"/>
              <a:gd name="connsiteX39" fmla="*/ 5954 w 10000"/>
              <a:gd name="connsiteY39" fmla="*/ 1326 h 10714"/>
              <a:gd name="connsiteX40" fmla="*/ 6071 w 10000"/>
              <a:gd name="connsiteY40" fmla="*/ 1147 h 10714"/>
              <a:gd name="connsiteX41" fmla="*/ 6167 w 10000"/>
              <a:gd name="connsiteY41" fmla="*/ 974 h 10714"/>
              <a:gd name="connsiteX42" fmla="*/ 6213 w 10000"/>
              <a:gd name="connsiteY42" fmla="*/ 974 h 10714"/>
              <a:gd name="connsiteX43" fmla="*/ 6213 w 10000"/>
              <a:gd name="connsiteY43" fmla="*/ 992 h 10714"/>
              <a:gd name="connsiteX44" fmla="*/ 6138 w 10000"/>
              <a:gd name="connsiteY44" fmla="*/ 1165 h 10714"/>
              <a:gd name="connsiteX45" fmla="*/ 6054 w 10000"/>
              <a:gd name="connsiteY45" fmla="*/ 1344 h 10714"/>
              <a:gd name="connsiteX46" fmla="*/ 5963 w 10000"/>
              <a:gd name="connsiteY46" fmla="*/ 1517 h 10714"/>
              <a:gd name="connsiteX47" fmla="*/ 5871 w 10000"/>
              <a:gd name="connsiteY47" fmla="*/ 1684 h 10714"/>
              <a:gd name="connsiteX48" fmla="*/ 5775 w 10000"/>
              <a:gd name="connsiteY48" fmla="*/ 1847 h 10714"/>
              <a:gd name="connsiteX49" fmla="*/ 5667 w 10000"/>
              <a:gd name="connsiteY49" fmla="*/ 1999 h 10714"/>
              <a:gd name="connsiteX50" fmla="*/ 5554 w 10000"/>
              <a:gd name="connsiteY50" fmla="*/ 2145 h 10714"/>
              <a:gd name="connsiteX51" fmla="*/ 5417 w 10000"/>
              <a:gd name="connsiteY51" fmla="*/ 2279 h 10714"/>
              <a:gd name="connsiteX52" fmla="*/ 5275 w 10000"/>
              <a:gd name="connsiteY52" fmla="*/ 2411 h 10714"/>
              <a:gd name="connsiteX53" fmla="*/ 5108 w 10000"/>
              <a:gd name="connsiteY53" fmla="*/ 2518 h 10714"/>
              <a:gd name="connsiteX54" fmla="*/ 4917 w 10000"/>
              <a:gd name="connsiteY54" fmla="*/ 2616 h 10714"/>
              <a:gd name="connsiteX55" fmla="*/ 4704 w 10000"/>
              <a:gd name="connsiteY55" fmla="*/ 2703 h 10714"/>
              <a:gd name="connsiteX56" fmla="*/ 4479 w 10000"/>
              <a:gd name="connsiteY56" fmla="*/ 2768 h 10714"/>
              <a:gd name="connsiteX57" fmla="*/ 4213 w 10000"/>
              <a:gd name="connsiteY57" fmla="*/ 2813 h 10714"/>
              <a:gd name="connsiteX58" fmla="*/ 4221 w 10000"/>
              <a:gd name="connsiteY58" fmla="*/ 3126 h 10714"/>
              <a:gd name="connsiteX59" fmla="*/ 4258 w 10000"/>
              <a:gd name="connsiteY59" fmla="*/ 3424 h 10714"/>
              <a:gd name="connsiteX60" fmla="*/ 4321 w 10000"/>
              <a:gd name="connsiteY60" fmla="*/ 3707 h 10714"/>
              <a:gd name="connsiteX61" fmla="*/ 4404 w 10000"/>
              <a:gd name="connsiteY61" fmla="*/ 3975 h 10714"/>
              <a:gd name="connsiteX62" fmla="*/ 4508 w 10000"/>
              <a:gd name="connsiteY62" fmla="*/ 4231 h 10714"/>
              <a:gd name="connsiteX63" fmla="*/ 4621 w 10000"/>
              <a:gd name="connsiteY63" fmla="*/ 4476 h 10714"/>
              <a:gd name="connsiteX64" fmla="*/ 4750 w 10000"/>
              <a:gd name="connsiteY64" fmla="*/ 4708 h 10714"/>
              <a:gd name="connsiteX65" fmla="*/ 4879 w 10000"/>
              <a:gd name="connsiteY65" fmla="*/ 4934 h 10714"/>
              <a:gd name="connsiteX66" fmla="*/ 4917 w 10000"/>
              <a:gd name="connsiteY66" fmla="*/ 4988 h 10714"/>
              <a:gd name="connsiteX67" fmla="*/ 4950 w 10000"/>
              <a:gd name="connsiteY67" fmla="*/ 5054 h 10714"/>
              <a:gd name="connsiteX68" fmla="*/ 4996 w 10000"/>
              <a:gd name="connsiteY68" fmla="*/ 5125 h 10714"/>
              <a:gd name="connsiteX69" fmla="*/ 5038 w 10000"/>
              <a:gd name="connsiteY69" fmla="*/ 5200 h 10714"/>
              <a:gd name="connsiteX70" fmla="*/ 5092 w 10000"/>
              <a:gd name="connsiteY70" fmla="*/ 5271 h 10714"/>
              <a:gd name="connsiteX71" fmla="*/ 5154 w 10000"/>
              <a:gd name="connsiteY71" fmla="*/ 5331 h 10714"/>
              <a:gd name="connsiteX72" fmla="*/ 5229 w 10000"/>
              <a:gd name="connsiteY72" fmla="*/ 5384 h 10714"/>
              <a:gd name="connsiteX73" fmla="*/ 5313 w 10000"/>
              <a:gd name="connsiteY73" fmla="*/ 5423 h 10714"/>
              <a:gd name="connsiteX74" fmla="*/ 5413 w 10000"/>
              <a:gd name="connsiteY74" fmla="*/ 5438 h 10714"/>
              <a:gd name="connsiteX75" fmla="*/ 5517 w 10000"/>
              <a:gd name="connsiteY75" fmla="*/ 5435 h 10714"/>
              <a:gd name="connsiteX76" fmla="*/ 5704 w 10000"/>
              <a:gd name="connsiteY76" fmla="*/ 5390 h 10714"/>
              <a:gd name="connsiteX77" fmla="*/ 5871 w 10000"/>
              <a:gd name="connsiteY77" fmla="*/ 5316 h 10714"/>
              <a:gd name="connsiteX78" fmla="*/ 6033 w 10000"/>
              <a:gd name="connsiteY78" fmla="*/ 5223 h 10714"/>
              <a:gd name="connsiteX79" fmla="*/ 6167 w 10000"/>
              <a:gd name="connsiteY79" fmla="*/ 5113 h 10714"/>
              <a:gd name="connsiteX80" fmla="*/ 6296 w 10000"/>
              <a:gd name="connsiteY80" fmla="*/ 4994 h 10714"/>
              <a:gd name="connsiteX81" fmla="*/ 6417 w 10000"/>
              <a:gd name="connsiteY81" fmla="*/ 4869 h 10714"/>
              <a:gd name="connsiteX82" fmla="*/ 6525 w 10000"/>
              <a:gd name="connsiteY82" fmla="*/ 4750 h 10714"/>
              <a:gd name="connsiteX83" fmla="*/ 6617 w 10000"/>
              <a:gd name="connsiteY83" fmla="*/ 4636 h 10714"/>
              <a:gd name="connsiteX84" fmla="*/ 6821 w 10000"/>
              <a:gd name="connsiteY84" fmla="*/ 4377 h 10714"/>
              <a:gd name="connsiteX85" fmla="*/ 7017 w 10000"/>
              <a:gd name="connsiteY85" fmla="*/ 4085 h 10714"/>
              <a:gd name="connsiteX86" fmla="*/ 7213 w 10000"/>
              <a:gd name="connsiteY86" fmla="*/ 3766 h 10714"/>
              <a:gd name="connsiteX87" fmla="*/ 7396 w 10000"/>
              <a:gd name="connsiteY87" fmla="*/ 3418 h 10714"/>
              <a:gd name="connsiteX88" fmla="*/ 7563 w 10000"/>
              <a:gd name="connsiteY88" fmla="*/ 3051 h 10714"/>
              <a:gd name="connsiteX89" fmla="*/ 7713 w 10000"/>
              <a:gd name="connsiteY89" fmla="*/ 2661 h 10714"/>
              <a:gd name="connsiteX90" fmla="*/ 7850 w 10000"/>
              <a:gd name="connsiteY90" fmla="*/ 2253 h 10714"/>
              <a:gd name="connsiteX91" fmla="*/ 7950 w 10000"/>
              <a:gd name="connsiteY91" fmla="*/ 1830 h 10714"/>
              <a:gd name="connsiteX92" fmla="*/ 8025 w 10000"/>
              <a:gd name="connsiteY92" fmla="*/ 1397 h 10714"/>
              <a:gd name="connsiteX93" fmla="*/ 8071 w 10000"/>
              <a:gd name="connsiteY93" fmla="*/ 954 h 10714"/>
              <a:gd name="connsiteX94" fmla="*/ 8108 w 10000"/>
              <a:gd name="connsiteY94" fmla="*/ 974 h 10714"/>
              <a:gd name="connsiteX95" fmla="*/ 8138 w 10000"/>
              <a:gd name="connsiteY95" fmla="*/ 1025 h 10714"/>
              <a:gd name="connsiteX96" fmla="*/ 8163 w 10000"/>
              <a:gd name="connsiteY96" fmla="*/ 1100 h 10714"/>
              <a:gd name="connsiteX97" fmla="*/ 8175 w 10000"/>
              <a:gd name="connsiteY97" fmla="*/ 1198 h 10714"/>
              <a:gd name="connsiteX98" fmla="*/ 8183 w 10000"/>
              <a:gd name="connsiteY98" fmla="*/ 1311 h 10714"/>
              <a:gd name="connsiteX99" fmla="*/ 8183 w 10000"/>
              <a:gd name="connsiteY99" fmla="*/ 1442 h 10714"/>
              <a:gd name="connsiteX100" fmla="*/ 8183 w 10000"/>
              <a:gd name="connsiteY100" fmla="*/ 1582 h 10714"/>
              <a:gd name="connsiteX101" fmla="*/ 8175 w 10000"/>
              <a:gd name="connsiteY101" fmla="*/ 1734 h 10714"/>
              <a:gd name="connsiteX102" fmla="*/ 8163 w 10000"/>
              <a:gd name="connsiteY102" fmla="*/ 1889 h 10714"/>
              <a:gd name="connsiteX103" fmla="*/ 8146 w 10000"/>
              <a:gd name="connsiteY103" fmla="*/ 2047 h 10714"/>
              <a:gd name="connsiteX104" fmla="*/ 8121 w 10000"/>
              <a:gd name="connsiteY104" fmla="*/ 2205 h 10714"/>
              <a:gd name="connsiteX105" fmla="*/ 8108 w 10000"/>
              <a:gd name="connsiteY105" fmla="*/ 2357 h 10714"/>
              <a:gd name="connsiteX106" fmla="*/ 8083 w 10000"/>
              <a:gd name="connsiteY106" fmla="*/ 2497 h 10714"/>
              <a:gd name="connsiteX107" fmla="*/ 8063 w 10000"/>
              <a:gd name="connsiteY107" fmla="*/ 2628 h 10714"/>
              <a:gd name="connsiteX108" fmla="*/ 8038 w 10000"/>
              <a:gd name="connsiteY108" fmla="*/ 2741 h 10714"/>
              <a:gd name="connsiteX109" fmla="*/ 8017 w 10000"/>
              <a:gd name="connsiteY109" fmla="*/ 2834 h 10714"/>
              <a:gd name="connsiteX110" fmla="*/ 8000 w 10000"/>
              <a:gd name="connsiteY110" fmla="*/ 2908 h 10714"/>
              <a:gd name="connsiteX111" fmla="*/ 7700 w 10000"/>
              <a:gd name="connsiteY111" fmla="*/ 3754 h 10714"/>
              <a:gd name="connsiteX112" fmla="*/ 7942 w 10000"/>
              <a:gd name="connsiteY112" fmla="*/ 3737 h 10714"/>
              <a:gd name="connsiteX113" fmla="*/ 8167 w 10000"/>
              <a:gd name="connsiteY113" fmla="*/ 3695 h 10714"/>
              <a:gd name="connsiteX114" fmla="*/ 8379 w 10000"/>
              <a:gd name="connsiteY114" fmla="*/ 3635 h 10714"/>
              <a:gd name="connsiteX115" fmla="*/ 8583 w 10000"/>
              <a:gd name="connsiteY115" fmla="*/ 3558 h 10714"/>
              <a:gd name="connsiteX116" fmla="*/ 8767 w 10000"/>
              <a:gd name="connsiteY116" fmla="*/ 3471 h 10714"/>
              <a:gd name="connsiteX117" fmla="*/ 8933 w 10000"/>
              <a:gd name="connsiteY117" fmla="*/ 3376 h 10714"/>
              <a:gd name="connsiteX118" fmla="*/ 9092 w 10000"/>
              <a:gd name="connsiteY118" fmla="*/ 3278 h 10714"/>
              <a:gd name="connsiteX119" fmla="*/ 9238 w 10000"/>
              <a:gd name="connsiteY119" fmla="*/ 3185 h 10714"/>
              <a:gd name="connsiteX120" fmla="*/ 9250 w 10000"/>
              <a:gd name="connsiteY120" fmla="*/ 3230 h 10714"/>
              <a:gd name="connsiteX121" fmla="*/ 9117 w 10000"/>
              <a:gd name="connsiteY121" fmla="*/ 3376 h 10714"/>
              <a:gd name="connsiteX122" fmla="*/ 8954 w 10000"/>
              <a:gd name="connsiteY122" fmla="*/ 3516 h 10714"/>
              <a:gd name="connsiteX123" fmla="*/ 8758 w 10000"/>
              <a:gd name="connsiteY123" fmla="*/ 3641 h 10714"/>
              <a:gd name="connsiteX124" fmla="*/ 8538 w 10000"/>
              <a:gd name="connsiteY124" fmla="*/ 3754 h 10714"/>
              <a:gd name="connsiteX125" fmla="*/ 8304 w 10000"/>
              <a:gd name="connsiteY125" fmla="*/ 3856 h 10714"/>
              <a:gd name="connsiteX126" fmla="*/ 8054 w 10000"/>
              <a:gd name="connsiteY126" fmla="*/ 3945 h 10714"/>
              <a:gd name="connsiteX127" fmla="*/ 7796 w 10000"/>
              <a:gd name="connsiteY127" fmla="*/ 4014 h 10714"/>
              <a:gd name="connsiteX128" fmla="*/ 7533 w 10000"/>
              <a:gd name="connsiteY128" fmla="*/ 4064 h 10714"/>
              <a:gd name="connsiteX129" fmla="*/ 7479 w 10000"/>
              <a:gd name="connsiteY129" fmla="*/ 4184 h 10714"/>
              <a:gd name="connsiteX130" fmla="*/ 7404 w 10000"/>
              <a:gd name="connsiteY130" fmla="*/ 4324 h 10714"/>
              <a:gd name="connsiteX131" fmla="*/ 7321 w 10000"/>
              <a:gd name="connsiteY131" fmla="*/ 4470 h 10714"/>
              <a:gd name="connsiteX132" fmla="*/ 7213 w 10000"/>
              <a:gd name="connsiteY132" fmla="*/ 4628 h 10714"/>
              <a:gd name="connsiteX133" fmla="*/ 7100 w 10000"/>
              <a:gd name="connsiteY133" fmla="*/ 4794 h 10714"/>
              <a:gd name="connsiteX134" fmla="*/ 6979 w 10000"/>
              <a:gd name="connsiteY134" fmla="*/ 4958 h 10714"/>
              <a:gd name="connsiteX135" fmla="*/ 6850 w 10000"/>
              <a:gd name="connsiteY135" fmla="*/ 5113 h 10714"/>
              <a:gd name="connsiteX136" fmla="*/ 6721 w 10000"/>
              <a:gd name="connsiteY136" fmla="*/ 5265 h 10714"/>
              <a:gd name="connsiteX137" fmla="*/ 6600 w 10000"/>
              <a:gd name="connsiteY137" fmla="*/ 5405 h 10714"/>
              <a:gd name="connsiteX138" fmla="*/ 6471 w 10000"/>
              <a:gd name="connsiteY138" fmla="*/ 5530 h 10714"/>
              <a:gd name="connsiteX139" fmla="*/ 6358 w 10000"/>
              <a:gd name="connsiteY139" fmla="*/ 5641 h 10714"/>
              <a:gd name="connsiteX140" fmla="*/ 6250 w 10000"/>
              <a:gd name="connsiteY140" fmla="*/ 5721 h 10714"/>
              <a:gd name="connsiteX141" fmla="*/ 6267 w 10000"/>
              <a:gd name="connsiteY141" fmla="*/ 5781 h 10714"/>
              <a:gd name="connsiteX142" fmla="*/ 6296 w 10000"/>
              <a:gd name="connsiteY142" fmla="*/ 5793 h 10714"/>
              <a:gd name="connsiteX143" fmla="*/ 6479 w 10000"/>
              <a:gd name="connsiteY143" fmla="*/ 5754 h 10714"/>
              <a:gd name="connsiteX144" fmla="*/ 6663 w 10000"/>
              <a:gd name="connsiteY144" fmla="*/ 5736 h 10714"/>
              <a:gd name="connsiteX145" fmla="*/ 6858 w 10000"/>
              <a:gd name="connsiteY145" fmla="*/ 5736 h 10714"/>
              <a:gd name="connsiteX146" fmla="*/ 7046 w 10000"/>
              <a:gd name="connsiteY146" fmla="*/ 5742 h 10714"/>
              <a:gd name="connsiteX147" fmla="*/ 7246 w 10000"/>
              <a:gd name="connsiteY147" fmla="*/ 5748 h 10714"/>
              <a:gd name="connsiteX148" fmla="*/ 7425 w 10000"/>
              <a:gd name="connsiteY148" fmla="*/ 5748 h 10714"/>
              <a:gd name="connsiteX149" fmla="*/ 7600 w 10000"/>
              <a:gd name="connsiteY149" fmla="*/ 5733 h 10714"/>
              <a:gd name="connsiteX150" fmla="*/ 7950 w 10000"/>
              <a:gd name="connsiteY150" fmla="*/ 5673 h 10714"/>
              <a:gd name="connsiteX151" fmla="*/ 8275 w 10000"/>
              <a:gd name="connsiteY151" fmla="*/ 5596 h 10714"/>
              <a:gd name="connsiteX152" fmla="*/ 8579 w 10000"/>
              <a:gd name="connsiteY152" fmla="*/ 5504 h 10714"/>
              <a:gd name="connsiteX153" fmla="*/ 8858 w 10000"/>
              <a:gd name="connsiteY153" fmla="*/ 5390 h 10714"/>
              <a:gd name="connsiteX154" fmla="*/ 9117 w 10000"/>
              <a:gd name="connsiteY154" fmla="*/ 5265 h 10714"/>
              <a:gd name="connsiteX155" fmla="*/ 9350 w 10000"/>
              <a:gd name="connsiteY155" fmla="*/ 5119 h 10714"/>
              <a:gd name="connsiteX156" fmla="*/ 9563 w 10000"/>
              <a:gd name="connsiteY156" fmla="*/ 4967 h 10714"/>
              <a:gd name="connsiteX157" fmla="*/ 9758 w 10000"/>
              <a:gd name="connsiteY157" fmla="*/ 4794 h 10714"/>
              <a:gd name="connsiteX158" fmla="*/ 9933 w 10000"/>
              <a:gd name="connsiteY158" fmla="*/ 4610 h 10714"/>
              <a:gd name="connsiteX159" fmla="*/ 10000 w 10000"/>
              <a:gd name="connsiteY159" fmla="*/ 4648 h 10714"/>
              <a:gd name="connsiteX160" fmla="*/ 10000 w 10000"/>
              <a:gd name="connsiteY160" fmla="*/ 4660 h 10714"/>
              <a:gd name="connsiteX161" fmla="*/ 9904 w 10000"/>
              <a:gd name="connsiteY161" fmla="*/ 4827 h 10714"/>
              <a:gd name="connsiteX162" fmla="*/ 9767 w 10000"/>
              <a:gd name="connsiteY162" fmla="*/ 5000 h 10714"/>
              <a:gd name="connsiteX163" fmla="*/ 9600 w 10000"/>
              <a:gd name="connsiteY163" fmla="*/ 5173 h 10714"/>
              <a:gd name="connsiteX164" fmla="*/ 9404 w 10000"/>
              <a:gd name="connsiteY164" fmla="*/ 5343 h 10714"/>
              <a:gd name="connsiteX165" fmla="*/ 9183 w 10000"/>
              <a:gd name="connsiteY165" fmla="*/ 5504 h 10714"/>
              <a:gd name="connsiteX166" fmla="*/ 8950 w 10000"/>
              <a:gd name="connsiteY166" fmla="*/ 5662 h 10714"/>
              <a:gd name="connsiteX167" fmla="*/ 8704 w 10000"/>
              <a:gd name="connsiteY167" fmla="*/ 5802 h 10714"/>
              <a:gd name="connsiteX168" fmla="*/ 8463 w 10000"/>
              <a:gd name="connsiteY168" fmla="*/ 5927 h 10714"/>
              <a:gd name="connsiteX169" fmla="*/ 8229 w 10000"/>
              <a:gd name="connsiteY169" fmla="*/ 6025 h 10714"/>
              <a:gd name="connsiteX170" fmla="*/ 8000 w 10000"/>
              <a:gd name="connsiteY170" fmla="*/ 6105 h 10714"/>
              <a:gd name="connsiteX171" fmla="*/ 7879 w 10000"/>
              <a:gd name="connsiteY171" fmla="*/ 6132 h 10714"/>
              <a:gd name="connsiteX172" fmla="*/ 7729 w 10000"/>
              <a:gd name="connsiteY172" fmla="*/ 6153 h 10714"/>
              <a:gd name="connsiteX173" fmla="*/ 7563 w 10000"/>
              <a:gd name="connsiteY173" fmla="*/ 6177 h 10714"/>
              <a:gd name="connsiteX174" fmla="*/ 7388 w 10000"/>
              <a:gd name="connsiteY174" fmla="*/ 6198 h 10714"/>
              <a:gd name="connsiteX175" fmla="*/ 7204 w 10000"/>
              <a:gd name="connsiteY175" fmla="*/ 6219 h 10714"/>
              <a:gd name="connsiteX176" fmla="*/ 7017 w 10000"/>
              <a:gd name="connsiteY176" fmla="*/ 6240 h 10714"/>
              <a:gd name="connsiteX177" fmla="*/ 6842 w 10000"/>
              <a:gd name="connsiteY177" fmla="*/ 6263 h 10714"/>
              <a:gd name="connsiteX178" fmla="*/ 6675 w 10000"/>
              <a:gd name="connsiteY178" fmla="*/ 6290 h 10714"/>
              <a:gd name="connsiteX179" fmla="*/ 6517 w 10000"/>
              <a:gd name="connsiteY179" fmla="*/ 6329 h 10714"/>
              <a:gd name="connsiteX180" fmla="*/ 6388 w 10000"/>
              <a:gd name="connsiteY180" fmla="*/ 6365 h 10714"/>
              <a:gd name="connsiteX181" fmla="*/ 6288 w 10000"/>
              <a:gd name="connsiteY181" fmla="*/ 6415 h 10714"/>
              <a:gd name="connsiteX182" fmla="*/ 6213 w 10000"/>
              <a:gd name="connsiteY182" fmla="*/ 6475 h 10714"/>
              <a:gd name="connsiteX183" fmla="*/ 6092 w 10000"/>
              <a:gd name="connsiteY183" fmla="*/ 6648 h 10714"/>
              <a:gd name="connsiteX184" fmla="*/ 6008 w 10000"/>
              <a:gd name="connsiteY184" fmla="*/ 6836 h 10714"/>
              <a:gd name="connsiteX185" fmla="*/ 5942 w 10000"/>
              <a:gd name="connsiteY185" fmla="*/ 7032 h 10714"/>
              <a:gd name="connsiteX186" fmla="*/ 5904 w 10000"/>
              <a:gd name="connsiteY186" fmla="*/ 7232 h 10714"/>
              <a:gd name="connsiteX187" fmla="*/ 5888 w 10000"/>
              <a:gd name="connsiteY187" fmla="*/ 7443 h 10714"/>
              <a:gd name="connsiteX188" fmla="*/ 5879 w 10000"/>
              <a:gd name="connsiteY188" fmla="*/ 7655 h 10714"/>
              <a:gd name="connsiteX189" fmla="*/ 5888 w 10000"/>
              <a:gd name="connsiteY189" fmla="*/ 7867 h 10714"/>
              <a:gd name="connsiteX190" fmla="*/ 5904 w 10000"/>
              <a:gd name="connsiteY190" fmla="*/ 8084 h 10714"/>
              <a:gd name="connsiteX191" fmla="*/ 5925 w 10000"/>
              <a:gd name="connsiteY191" fmla="*/ 8299 h 10714"/>
              <a:gd name="connsiteX192" fmla="*/ 5950 w 10000"/>
              <a:gd name="connsiteY192" fmla="*/ 8510 h 10714"/>
              <a:gd name="connsiteX193" fmla="*/ 5954 w 10000"/>
              <a:gd name="connsiteY193" fmla="*/ 8820 h 10714"/>
              <a:gd name="connsiteX194" fmla="*/ 5933 w 10000"/>
              <a:gd name="connsiteY194" fmla="*/ 9130 h 10714"/>
              <a:gd name="connsiteX195" fmla="*/ 5896 w 10000"/>
              <a:gd name="connsiteY195" fmla="*/ 9428 h 10714"/>
              <a:gd name="connsiteX196" fmla="*/ 5850 w 10000"/>
              <a:gd name="connsiteY196" fmla="*/ 9720 h 10714"/>
              <a:gd name="connsiteX197" fmla="*/ 5756 w 10000"/>
              <a:gd name="connsiteY197" fmla="*/ 10714 h 10714"/>
              <a:gd name="connsiteX198" fmla="*/ 4117 w 10000"/>
              <a:gd name="connsiteY198" fmla="*/ 10686 h 10714"/>
              <a:gd name="connsiteX199" fmla="*/ 3043 w 10000"/>
              <a:gd name="connsiteY199" fmla="*/ 9881 h 10714"/>
              <a:gd name="connsiteX200" fmla="*/ 4546 w 10000"/>
              <a:gd name="connsiteY200" fmla="*/ 9848 h 10714"/>
              <a:gd name="connsiteX201" fmla="*/ 4629 w 10000"/>
              <a:gd name="connsiteY201" fmla="*/ 9687 h 10714"/>
              <a:gd name="connsiteX202" fmla="*/ 4700 w 10000"/>
              <a:gd name="connsiteY202" fmla="*/ 9508 h 10714"/>
              <a:gd name="connsiteX203" fmla="*/ 4767 w 10000"/>
              <a:gd name="connsiteY203" fmla="*/ 9309 h 10714"/>
              <a:gd name="connsiteX204" fmla="*/ 4829 w 10000"/>
              <a:gd name="connsiteY204" fmla="*/ 9097 h 10714"/>
              <a:gd name="connsiteX205" fmla="*/ 4879 w 10000"/>
              <a:gd name="connsiteY205" fmla="*/ 8868 h 10714"/>
              <a:gd name="connsiteX206" fmla="*/ 4917 w 10000"/>
              <a:gd name="connsiteY206" fmla="*/ 8635 h 10714"/>
              <a:gd name="connsiteX207" fmla="*/ 4954 w 10000"/>
              <a:gd name="connsiteY207" fmla="*/ 8391 h 10714"/>
              <a:gd name="connsiteX208" fmla="*/ 4979 w 10000"/>
              <a:gd name="connsiteY208" fmla="*/ 8144 h 10714"/>
              <a:gd name="connsiteX209" fmla="*/ 5000 w 10000"/>
              <a:gd name="connsiteY209" fmla="*/ 7887 h 10714"/>
              <a:gd name="connsiteX210" fmla="*/ 5000 w 10000"/>
              <a:gd name="connsiteY210" fmla="*/ 7634 h 10714"/>
              <a:gd name="connsiteX211" fmla="*/ 5000 w 10000"/>
              <a:gd name="connsiteY211" fmla="*/ 7384 h 10714"/>
              <a:gd name="connsiteX212" fmla="*/ 4979 w 10000"/>
              <a:gd name="connsiteY212" fmla="*/ 7133 h 10714"/>
              <a:gd name="connsiteX213" fmla="*/ 4950 w 10000"/>
              <a:gd name="connsiteY213" fmla="*/ 6892 h 10714"/>
              <a:gd name="connsiteX214" fmla="*/ 4913 w 10000"/>
              <a:gd name="connsiteY214" fmla="*/ 6657 h 10714"/>
              <a:gd name="connsiteX215" fmla="*/ 4858 w 10000"/>
              <a:gd name="connsiteY215" fmla="*/ 6430 h 10714"/>
              <a:gd name="connsiteX216" fmla="*/ 4783 w 10000"/>
              <a:gd name="connsiteY216" fmla="*/ 6219 h 10714"/>
              <a:gd name="connsiteX217" fmla="*/ 4700 w 10000"/>
              <a:gd name="connsiteY217" fmla="*/ 6019 h 10714"/>
              <a:gd name="connsiteX218" fmla="*/ 4600 w 10000"/>
              <a:gd name="connsiteY218" fmla="*/ 5840 h 10714"/>
              <a:gd name="connsiteX219" fmla="*/ 4488 w 10000"/>
              <a:gd name="connsiteY219" fmla="*/ 5682 h 10714"/>
              <a:gd name="connsiteX220" fmla="*/ 4358 w 10000"/>
              <a:gd name="connsiteY220" fmla="*/ 5542 h 10714"/>
              <a:gd name="connsiteX221" fmla="*/ 4213 w 10000"/>
              <a:gd name="connsiteY221" fmla="*/ 5429 h 10714"/>
              <a:gd name="connsiteX222" fmla="*/ 4046 w 10000"/>
              <a:gd name="connsiteY222" fmla="*/ 5343 h 10714"/>
              <a:gd name="connsiteX223" fmla="*/ 3904 w 10000"/>
              <a:gd name="connsiteY223" fmla="*/ 5292 h 10714"/>
              <a:gd name="connsiteX224" fmla="*/ 3746 w 10000"/>
              <a:gd name="connsiteY224" fmla="*/ 5271 h 10714"/>
              <a:gd name="connsiteX225" fmla="*/ 3583 w 10000"/>
              <a:gd name="connsiteY225" fmla="*/ 5271 h 10714"/>
              <a:gd name="connsiteX226" fmla="*/ 3413 w 10000"/>
              <a:gd name="connsiteY226" fmla="*/ 5286 h 10714"/>
              <a:gd name="connsiteX227" fmla="*/ 3246 w 10000"/>
              <a:gd name="connsiteY227" fmla="*/ 5310 h 10714"/>
              <a:gd name="connsiteX228" fmla="*/ 3079 w 10000"/>
              <a:gd name="connsiteY228" fmla="*/ 5343 h 10714"/>
              <a:gd name="connsiteX229" fmla="*/ 2913 w 10000"/>
              <a:gd name="connsiteY229" fmla="*/ 5369 h 10714"/>
              <a:gd name="connsiteX230" fmla="*/ 2750 w 10000"/>
              <a:gd name="connsiteY230" fmla="*/ 5396 h 10714"/>
              <a:gd name="connsiteX231" fmla="*/ 2600 w 10000"/>
              <a:gd name="connsiteY231" fmla="*/ 5411 h 10714"/>
              <a:gd name="connsiteX232" fmla="*/ 2258 w 10000"/>
              <a:gd name="connsiteY232" fmla="*/ 5423 h 10714"/>
              <a:gd name="connsiteX233" fmla="*/ 1925 w 10000"/>
              <a:gd name="connsiteY233" fmla="*/ 5411 h 10714"/>
              <a:gd name="connsiteX234" fmla="*/ 1617 w 10000"/>
              <a:gd name="connsiteY234" fmla="*/ 5384 h 10714"/>
              <a:gd name="connsiteX235" fmla="*/ 1321 w 10000"/>
              <a:gd name="connsiteY235" fmla="*/ 5346 h 10714"/>
              <a:gd name="connsiteX236" fmla="*/ 1033 w 10000"/>
              <a:gd name="connsiteY236" fmla="*/ 5298 h 10714"/>
              <a:gd name="connsiteX237" fmla="*/ 758 w 10000"/>
              <a:gd name="connsiteY237" fmla="*/ 5250 h 10714"/>
              <a:gd name="connsiteX238" fmla="*/ 500 w 10000"/>
              <a:gd name="connsiteY238" fmla="*/ 5197 h 10714"/>
              <a:gd name="connsiteX239" fmla="*/ 517 w 10000"/>
              <a:gd name="connsiteY239" fmla="*/ 5137 h 10714"/>
              <a:gd name="connsiteX240" fmla="*/ 871 w 10000"/>
              <a:gd name="connsiteY240" fmla="*/ 5173 h 10714"/>
              <a:gd name="connsiteX241" fmla="*/ 1221 w 10000"/>
              <a:gd name="connsiteY241" fmla="*/ 5197 h 10714"/>
              <a:gd name="connsiteX242" fmla="*/ 1563 w 10000"/>
              <a:gd name="connsiteY242" fmla="*/ 5206 h 10714"/>
              <a:gd name="connsiteX243" fmla="*/ 1896 w 10000"/>
              <a:gd name="connsiteY243" fmla="*/ 5197 h 10714"/>
              <a:gd name="connsiteX244" fmla="*/ 2221 w 10000"/>
              <a:gd name="connsiteY244" fmla="*/ 5164 h 10714"/>
              <a:gd name="connsiteX245" fmla="*/ 2538 w 10000"/>
              <a:gd name="connsiteY245" fmla="*/ 5113 h 10714"/>
              <a:gd name="connsiteX246" fmla="*/ 2842 w 10000"/>
              <a:gd name="connsiteY246" fmla="*/ 5045 h 10714"/>
              <a:gd name="connsiteX247" fmla="*/ 3129 w 10000"/>
              <a:gd name="connsiteY247" fmla="*/ 4946 h 10714"/>
              <a:gd name="connsiteX248" fmla="*/ 3500 w 10000"/>
              <a:gd name="connsiteY248" fmla="*/ 4815 h 10714"/>
              <a:gd name="connsiteX249" fmla="*/ 2821 w 10000"/>
              <a:gd name="connsiteY249" fmla="*/ 4389 h 10714"/>
              <a:gd name="connsiteX250" fmla="*/ 2213 w 10000"/>
              <a:gd name="connsiteY250" fmla="*/ 3912 h 10714"/>
              <a:gd name="connsiteX251" fmla="*/ 1879 w 10000"/>
              <a:gd name="connsiteY251" fmla="*/ 3939 h 10714"/>
              <a:gd name="connsiteX252" fmla="*/ 1554 w 10000"/>
              <a:gd name="connsiteY252" fmla="*/ 3939 h 10714"/>
              <a:gd name="connsiteX253" fmla="*/ 1258 w 10000"/>
              <a:gd name="connsiteY253" fmla="*/ 3912 h 10714"/>
              <a:gd name="connsiteX254" fmla="*/ 979 w 10000"/>
              <a:gd name="connsiteY254" fmla="*/ 3856 h 10714"/>
              <a:gd name="connsiteX255" fmla="*/ 721 w 10000"/>
              <a:gd name="connsiteY255" fmla="*/ 3775 h 10714"/>
              <a:gd name="connsiteX256" fmla="*/ 496 w 10000"/>
              <a:gd name="connsiteY256" fmla="*/ 3674 h 10714"/>
              <a:gd name="connsiteX257" fmla="*/ 296 w 10000"/>
              <a:gd name="connsiteY257" fmla="*/ 3549 h 10714"/>
              <a:gd name="connsiteX258" fmla="*/ 129 w 10000"/>
              <a:gd name="connsiteY258" fmla="*/ 3403 h 10714"/>
              <a:gd name="connsiteX259" fmla="*/ 0 w 10000"/>
              <a:gd name="connsiteY259" fmla="*/ 3245 h 10714"/>
              <a:gd name="connsiteX260" fmla="*/ 17 w 10000"/>
              <a:gd name="connsiteY260" fmla="*/ 3218 h 10714"/>
              <a:gd name="connsiteX261" fmla="*/ 71 w 10000"/>
              <a:gd name="connsiteY261" fmla="*/ 3245 h 10714"/>
              <a:gd name="connsiteX262" fmla="*/ 138 w 10000"/>
              <a:gd name="connsiteY262" fmla="*/ 3349 h 10714"/>
              <a:gd name="connsiteX263" fmla="*/ 246 w 10000"/>
              <a:gd name="connsiteY263" fmla="*/ 3439 h 10714"/>
              <a:gd name="connsiteX264" fmla="*/ 379 w 10000"/>
              <a:gd name="connsiteY264" fmla="*/ 3528 h 10714"/>
              <a:gd name="connsiteX265" fmla="*/ 538 w 10000"/>
              <a:gd name="connsiteY265" fmla="*/ 3597 h 10714"/>
              <a:gd name="connsiteX266" fmla="*/ 721 w 10000"/>
              <a:gd name="connsiteY266" fmla="*/ 3656 h 10714"/>
              <a:gd name="connsiteX267" fmla="*/ 913 w 10000"/>
              <a:gd name="connsiteY267" fmla="*/ 3701 h 10714"/>
              <a:gd name="connsiteX268" fmla="*/ 1117 w 10000"/>
              <a:gd name="connsiteY268" fmla="*/ 3728 h 10714"/>
              <a:gd name="connsiteX269" fmla="*/ 1329 w 10000"/>
              <a:gd name="connsiteY269" fmla="*/ 3737 h 10714"/>
              <a:gd name="connsiteX270" fmla="*/ 1533 w 10000"/>
              <a:gd name="connsiteY270" fmla="*/ 3734 h 10714"/>
              <a:gd name="connsiteX271" fmla="*/ 1646 w 10000"/>
              <a:gd name="connsiteY271" fmla="*/ 3722 h 10714"/>
              <a:gd name="connsiteX272" fmla="*/ 1746 w 10000"/>
              <a:gd name="connsiteY272" fmla="*/ 3722 h 10714"/>
              <a:gd name="connsiteX273" fmla="*/ 1833 w 10000"/>
              <a:gd name="connsiteY273" fmla="*/ 3710 h 10714"/>
              <a:gd name="connsiteX274" fmla="*/ 1917 w 10000"/>
              <a:gd name="connsiteY274" fmla="*/ 3695 h 10714"/>
              <a:gd name="connsiteX275" fmla="*/ 1988 w 10000"/>
              <a:gd name="connsiteY275" fmla="*/ 3662 h 10714"/>
              <a:gd name="connsiteX276" fmla="*/ 1788 w 10000"/>
              <a:gd name="connsiteY276" fmla="*/ 3391 h 10714"/>
              <a:gd name="connsiteX277" fmla="*/ 1617 w 10000"/>
              <a:gd name="connsiteY277" fmla="*/ 3126 h 10714"/>
              <a:gd name="connsiteX278" fmla="*/ 1454 w 10000"/>
              <a:gd name="connsiteY278" fmla="*/ 2849 h 10714"/>
              <a:gd name="connsiteX279" fmla="*/ 1313 w 10000"/>
              <a:gd name="connsiteY279" fmla="*/ 2563 h 10714"/>
              <a:gd name="connsiteX280" fmla="*/ 1175 w 10000"/>
              <a:gd name="connsiteY280" fmla="*/ 2253 h 10714"/>
              <a:gd name="connsiteX281" fmla="*/ 1046 w 10000"/>
              <a:gd name="connsiteY281" fmla="*/ 1919 h 10714"/>
              <a:gd name="connsiteX282" fmla="*/ 1033 w 10000"/>
              <a:gd name="connsiteY282" fmla="*/ 1859 h 10714"/>
              <a:gd name="connsiteX283" fmla="*/ 1000 w 10000"/>
              <a:gd name="connsiteY283" fmla="*/ 1776 h 10714"/>
              <a:gd name="connsiteX284" fmla="*/ 979 w 10000"/>
              <a:gd name="connsiteY284" fmla="*/ 1684 h 10714"/>
              <a:gd name="connsiteX285" fmla="*/ 950 w 10000"/>
              <a:gd name="connsiteY285" fmla="*/ 1591 h 10714"/>
              <a:gd name="connsiteX286" fmla="*/ 925 w 10000"/>
              <a:gd name="connsiteY286" fmla="*/ 1490 h 10714"/>
              <a:gd name="connsiteX287" fmla="*/ 917 w 10000"/>
              <a:gd name="connsiteY287" fmla="*/ 1397 h 10714"/>
              <a:gd name="connsiteX288" fmla="*/ 917 w 10000"/>
              <a:gd name="connsiteY288" fmla="*/ 1311 h 10714"/>
              <a:gd name="connsiteX289" fmla="*/ 933 w 10000"/>
              <a:gd name="connsiteY289" fmla="*/ 1234 h 10714"/>
              <a:gd name="connsiteX290" fmla="*/ 963 w 10000"/>
              <a:gd name="connsiteY290" fmla="*/ 1180 h 10714"/>
              <a:gd name="connsiteX291" fmla="*/ 1000 w 10000"/>
              <a:gd name="connsiteY291" fmla="*/ 1192 h 10714"/>
              <a:gd name="connsiteX292" fmla="*/ 1033 w 10000"/>
              <a:gd name="connsiteY292" fmla="*/ 1496 h 10714"/>
              <a:gd name="connsiteX293" fmla="*/ 1108 w 10000"/>
              <a:gd name="connsiteY293" fmla="*/ 1800 h 10714"/>
              <a:gd name="connsiteX294" fmla="*/ 1221 w 10000"/>
              <a:gd name="connsiteY294" fmla="*/ 2098 h 10714"/>
              <a:gd name="connsiteX295" fmla="*/ 1358 w 10000"/>
              <a:gd name="connsiteY295" fmla="*/ 2372 h 10714"/>
              <a:gd name="connsiteX296" fmla="*/ 1508 w 10000"/>
              <a:gd name="connsiteY296" fmla="*/ 2628 h 10714"/>
              <a:gd name="connsiteX297" fmla="*/ 1646 w 10000"/>
              <a:gd name="connsiteY297" fmla="*/ 2795 h 10714"/>
              <a:gd name="connsiteX298" fmla="*/ 1629 w 10000"/>
              <a:gd name="connsiteY298" fmla="*/ 2801 h 10714"/>
              <a:gd name="connsiteX299" fmla="*/ 1629 w 10000"/>
              <a:gd name="connsiteY299" fmla="*/ 2807 h 10714"/>
              <a:gd name="connsiteX300" fmla="*/ 1638 w 10000"/>
              <a:gd name="connsiteY300" fmla="*/ 2813 h 10714"/>
              <a:gd name="connsiteX301" fmla="*/ 1646 w 10000"/>
              <a:gd name="connsiteY301" fmla="*/ 2816 h 10714"/>
              <a:gd name="connsiteX302" fmla="*/ 1663 w 10000"/>
              <a:gd name="connsiteY302" fmla="*/ 2822 h 10714"/>
              <a:gd name="connsiteX303" fmla="*/ 1667 w 10000"/>
              <a:gd name="connsiteY303" fmla="*/ 2834 h 10714"/>
              <a:gd name="connsiteX304" fmla="*/ 1675 w 10000"/>
              <a:gd name="connsiteY304" fmla="*/ 2840 h 10714"/>
              <a:gd name="connsiteX305" fmla="*/ 1683 w 10000"/>
              <a:gd name="connsiteY305" fmla="*/ 2849 h 10714"/>
              <a:gd name="connsiteX306" fmla="*/ 1683 w 10000"/>
              <a:gd name="connsiteY306" fmla="*/ 2843 h 10714"/>
              <a:gd name="connsiteX307" fmla="*/ 1675 w 10000"/>
              <a:gd name="connsiteY307" fmla="*/ 2840 h 10714"/>
              <a:gd name="connsiteX308" fmla="*/ 1675 w 10000"/>
              <a:gd name="connsiteY308" fmla="*/ 2840 h 10714"/>
              <a:gd name="connsiteX309" fmla="*/ 1646 w 10000"/>
              <a:gd name="connsiteY309" fmla="*/ 2795 h 10714"/>
              <a:gd name="connsiteX310" fmla="*/ 1746 w 10000"/>
              <a:gd name="connsiteY310" fmla="*/ 2741 h 10714"/>
              <a:gd name="connsiteX311" fmla="*/ 1842 w 10000"/>
              <a:gd name="connsiteY311" fmla="*/ 2649 h 10714"/>
              <a:gd name="connsiteX312" fmla="*/ 1933 w 10000"/>
              <a:gd name="connsiteY312" fmla="*/ 2542 h 10714"/>
              <a:gd name="connsiteX313" fmla="*/ 2017 w 10000"/>
              <a:gd name="connsiteY313" fmla="*/ 2411 h 10714"/>
              <a:gd name="connsiteX314" fmla="*/ 2092 w 10000"/>
              <a:gd name="connsiteY314" fmla="*/ 2265 h 10714"/>
              <a:gd name="connsiteX315" fmla="*/ 2163 w 10000"/>
              <a:gd name="connsiteY315" fmla="*/ 2113 h 10714"/>
              <a:gd name="connsiteX316" fmla="*/ 2221 w 10000"/>
              <a:gd name="connsiteY316" fmla="*/ 1955 h 10714"/>
              <a:gd name="connsiteX317" fmla="*/ 2275 w 10000"/>
              <a:gd name="connsiteY317" fmla="*/ 1803 h 10714"/>
              <a:gd name="connsiteX318" fmla="*/ 2321 w 10000"/>
              <a:gd name="connsiteY318" fmla="*/ 1657 h 10714"/>
              <a:gd name="connsiteX319" fmla="*/ 2329 w 10000"/>
              <a:gd name="connsiteY319" fmla="*/ 1853 h 10714"/>
              <a:gd name="connsiteX320" fmla="*/ 2321 w 10000"/>
              <a:gd name="connsiteY320" fmla="*/ 2032 h 10714"/>
              <a:gd name="connsiteX321" fmla="*/ 2283 w 10000"/>
              <a:gd name="connsiteY321" fmla="*/ 2199 h 10714"/>
              <a:gd name="connsiteX322" fmla="*/ 2229 w 10000"/>
              <a:gd name="connsiteY322" fmla="*/ 2366 h 10714"/>
              <a:gd name="connsiteX323" fmla="*/ 2154 w 10000"/>
              <a:gd name="connsiteY323" fmla="*/ 2524 h 10714"/>
              <a:gd name="connsiteX324" fmla="*/ 2046 w 10000"/>
              <a:gd name="connsiteY324" fmla="*/ 2682 h 10714"/>
              <a:gd name="connsiteX325" fmla="*/ 1796 w 10000"/>
              <a:gd name="connsiteY325" fmla="*/ 3027 h 10714"/>
              <a:gd name="connsiteX326" fmla="*/ 2054 w 10000"/>
              <a:gd name="connsiteY326" fmla="*/ 3305 h 10714"/>
              <a:gd name="connsiteX327" fmla="*/ 2333 w 10000"/>
              <a:gd name="connsiteY327" fmla="*/ 3564 h 10714"/>
              <a:gd name="connsiteX328" fmla="*/ 2638 w 10000"/>
              <a:gd name="connsiteY328" fmla="*/ 3808 h 10714"/>
              <a:gd name="connsiteX329" fmla="*/ 2963 w 10000"/>
              <a:gd name="connsiteY329" fmla="*/ 4032 h 10714"/>
              <a:gd name="connsiteX330" fmla="*/ 4129 w 10000"/>
              <a:gd name="connsiteY330" fmla="*/ 4610 h 10714"/>
              <a:gd name="connsiteX331" fmla="*/ 4167 w 10000"/>
              <a:gd name="connsiteY331" fmla="*/ 4589 h 10714"/>
              <a:gd name="connsiteX332" fmla="*/ 4071 w 10000"/>
              <a:gd name="connsiteY332" fmla="*/ 4333 h 10714"/>
              <a:gd name="connsiteX333" fmla="*/ 3996 w 10000"/>
              <a:gd name="connsiteY333" fmla="*/ 4058 h 10714"/>
              <a:gd name="connsiteX334" fmla="*/ 3933 w 10000"/>
              <a:gd name="connsiteY334" fmla="*/ 3760 h 10714"/>
              <a:gd name="connsiteX335" fmla="*/ 3904 w 10000"/>
              <a:gd name="connsiteY335" fmla="*/ 3456 h 10714"/>
              <a:gd name="connsiteX336" fmla="*/ 3879 w 10000"/>
              <a:gd name="connsiteY336" fmla="*/ 3138 h 10714"/>
              <a:gd name="connsiteX337" fmla="*/ 3879 w 10000"/>
              <a:gd name="connsiteY337" fmla="*/ 2813 h 10714"/>
              <a:gd name="connsiteX338" fmla="*/ 3896 w 10000"/>
              <a:gd name="connsiteY338" fmla="*/ 2485 h 10714"/>
              <a:gd name="connsiteX339" fmla="*/ 3933 w 10000"/>
              <a:gd name="connsiteY339" fmla="*/ 2160 h 10714"/>
              <a:gd name="connsiteX340" fmla="*/ 3988 w 10000"/>
              <a:gd name="connsiteY340" fmla="*/ 1836 h 10714"/>
              <a:gd name="connsiteX341" fmla="*/ 4046 w 10000"/>
              <a:gd name="connsiteY341" fmla="*/ 1523 h 10714"/>
              <a:gd name="connsiteX342" fmla="*/ 4129 w 10000"/>
              <a:gd name="connsiteY342" fmla="*/ 1219 h 10714"/>
              <a:gd name="connsiteX343" fmla="*/ 4229 w 10000"/>
              <a:gd name="connsiteY343" fmla="*/ 933 h 10714"/>
              <a:gd name="connsiteX344" fmla="*/ 4333 w 10000"/>
              <a:gd name="connsiteY344" fmla="*/ 662 h 10714"/>
              <a:gd name="connsiteX345" fmla="*/ 4454 w 10000"/>
              <a:gd name="connsiteY345" fmla="*/ 417 h 10714"/>
              <a:gd name="connsiteX346" fmla="*/ 4583 w 10000"/>
              <a:gd name="connsiteY346" fmla="*/ 194 h 10714"/>
              <a:gd name="connsiteX347" fmla="*/ 4738 w 10000"/>
              <a:gd name="connsiteY347" fmla="*/ 0 h 10714"/>
              <a:gd name="connsiteX0" fmla="*/ 4738 w 10000"/>
              <a:gd name="connsiteY0" fmla="*/ 0 h 10714"/>
              <a:gd name="connsiteX1" fmla="*/ 4721 w 10000"/>
              <a:gd name="connsiteY1" fmla="*/ 48 h 10714"/>
              <a:gd name="connsiteX2" fmla="*/ 4713 w 10000"/>
              <a:gd name="connsiteY2" fmla="*/ 80 h 10714"/>
              <a:gd name="connsiteX3" fmla="*/ 4704 w 10000"/>
              <a:gd name="connsiteY3" fmla="*/ 101 h 10714"/>
              <a:gd name="connsiteX4" fmla="*/ 4704 w 10000"/>
              <a:gd name="connsiteY4" fmla="*/ 113 h 10714"/>
              <a:gd name="connsiteX5" fmla="*/ 4713 w 10000"/>
              <a:gd name="connsiteY5" fmla="*/ 119 h 10714"/>
              <a:gd name="connsiteX6" fmla="*/ 4713 w 10000"/>
              <a:gd name="connsiteY6" fmla="*/ 125 h 10714"/>
              <a:gd name="connsiteX7" fmla="*/ 4721 w 10000"/>
              <a:gd name="connsiteY7" fmla="*/ 125 h 10714"/>
              <a:gd name="connsiteX8" fmla="*/ 4721 w 10000"/>
              <a:gd name="connsiteY8" fmla="*/ 125 h 10714"/>
              <a:gd name="connsiteX9" fmla="*/ 4721 w 10000"/>
              <a:gd name="connsiteY9" fmla="*/ 134 h 10714"/>
              <a:gd name="connsiteX10" fmla="*/ 4713 w 10000"/>
              <a:gd name="connsiteY10" fmla="*/ 152 h 10714"/>
              <a:gd name="connsiteX11" fmla="*/ 4704 w 10000"/>
              <a:gd name="connsiteY11" fmla="*/ 179 h 10714"/>
              <a:gd name="connsiteX12" fmla="*/ 4692 w 10000"/>
              <a:gd name="connsiteY12" fmla="*/ 221 h 10714"/>
              <a:gd name="connsiteX13" fmla="*/ 4667 w 10000"/>
              <a:gd name="connsiteY13" fmla="*/ 280 h 10714"/>
              <a:gd name="connsiteX14" fmla="*/ 4629 w 10000"/>
              <a:gd name="connsiteY14" fmla="*/ 364 h 10714"/>
              <a:gd name="connsiteX15" fmla="*/ 4592 w 10000"/>
              <a:gd name="connsiteY15" fmla="*/ 465 h 10714"/>
              <a:gd name="connsiteX16" fmla="*/ 4533 w 10000"/>
              <a:gd name="connsiteY16" fmla="*/ 596 h 10714"/>
              <a:gd name="connsiteX17" fmla="*/ 4463 w 10000"/>
              <a:gd name="connsiteY17" fmla="*/ 754 h 10714"/>
              <a:gd name="connsiteX18" fmla="*/ 4379 w 10000"/>
              <a:gd name="connsiteY18" fmla="*/ 1001 h 10714"/>
              <a:gd name="connsiteX19" fmla="*/ 4321 w 10000"/>
              <a:gd name="connsiteY19" fmla="*/ 1266 h 10714"/>
              <a:gd name="connsiteX20" fmla="*/ 4275 w 10000"/>
              <a:gd name="connsiteY20" fmla="*/ 1538 h 10714"/>
              <a:gd name="connsiteX21" fmla="*/ 4213 w 10000"/>
              <a:gd name="connsiteY21" fmla="*/ 1827 h 10714"/>
              <a:gd name="connsiteX22" fmla="*/ 4204 w 10000"/>
              <a:gd name="connsiteY22" fmla="*/ 1889 h 10714"/>
              <a:gd name="connsiteX23" fmla="*/ 4192 w 10000"/>
              <a:gd name="connsiteY23" fmla="*/ 1982 h 10714"/>
              <a:gd name="connsiteX24" fmla="*/ 4183 w 10000"/>
              <a:gd name="connsiteY24" fmla="*/ 2080 h 10714"/>
              <a:gd name="connsiteX25" fmla="*/ 4175 w 10000"/>
              <a:gd name="connsiteY25" fmla="*/ 2187 h 10714"/>
              <a:gd name="connsiteX26" fmla="*/ 4175 w 10000"/>
              <a:gd name="connsiteY26" fmla="*/ 2297 h 10714"/>
              <a:gd name="connsiteX27" fmla="*/ 4192 w 10000"/>
              <a:gd name="connsiteY27" fmla="*/ 2396 h 10714"/>
              <a:gd name="connsiteX28" fmla="*/ 4213 w 10000"/>
              <a:gd name="connsiteY28" fmla="*/ 2482 h 10714"/>
              <a:gd name="connsiteX29" fmla="*/ 4250 w 10000"/>
              <a:gd name="connsiteY29" fmla="*/ 2542 h 10714"/>
              <a:gd name="connsiteX30" fmla="*/ 4450 w 10000"/>
              <a:gd name="connsiteY30" fmla="*/ 2530 h 10714"/>
              <a:gd name="connsiteX31" fmla="*/ 4646 w 10000"/>
              <a:gd name="connsiteY31" fmla="*/ 2482 h 10714"/>
              <a:gd name="connsiteX32" fmla="*/ 4833 w 10000"/>
              <a:gd name="connsiteY32" fmla="*/ 2405 h 10714"/>
              <a:gd name="connsiteX33" fmla="*/ 5025 w 10000"/>
              <a:gd name="connsiteY33" fmla="*/ 2297 h 10714"/>
              <a:gd name="connsiteX34" fmla="*/ 5200 w 10000"/>
              <a:gd name="connsiteY34" fmla="*/ 2172 h 10714"/>
              <a:gd name="connsiteX35" fmla="*/ 5371 w 10000"/>
              <a:gd name="connsiteY35" fmla="*/ 2020 h 10714"/>
              <a:gd name="connsiteX36" fmla="*/ 5533 w 10000"/>
              <a:gd name="connsiteY36" fmla="*/ 1859 h 10714"/>
              <a:gd name="connsiteX37" fmla="*/ 5683 w 10000"/>
              <a:gd name="connsiteY37" fmla="*/ 1690 h 10714"/>
              <a:gd name="connsiteX38" fmla="*/ 5829 w 10000"/>
              <a:gd name="connsiteY38" fmla="*/ 1511 h 10714"/>
              <a:gd name="connsiteX39" fmla="*/ 5954 w 10000"/>
              <a:gd name="connsiteY39" fmla="*/ 1326 h 10714"/>
              <a:gd name="connsiteX40" fmla="*/ 6071 w 10000"/>
              <a:gd name="connsiteY40" fmla="*/ 1147 h 10714"/>
              <a:gd name="connsiteX41" fmla="*/ 6167 w 10000"/>
              <a:gd name="connsiteY41" fmla="*/ 974 h 10714"/>
              <a:gd name="connsiteX42" fmla="*/ 6213 w 10000"/>
              <a:gd name="connsiteY42" fmla="*/ 974 h 10714"/>
              <a:gd name="connsiteX43" fmla="*/ 6213 w 10000"/>
              <a:gd name="connsiteY43" fmla="*/ 992 h 10714"/>
              <a:gd name="connsiteX44" fmla="*/ 6138 w 10000"/>
              <a:gd name="connsiteY44" fmla="*/ 1165 h 10714"/>
              <a:gd name="connsiteX45" fmla="*/ 6054 w 10000"/>
              <a:gd name="connsiteY45" fmla="*/ 1344 h 10714"/>
              <a:gd name="connsiteX46" fmla="*/ 5963 w 10000"/>
              <a:gd name="connsiteY46" fmla="*/ 1517 h 10714"/>
              <a:gd name="connsiteX47" fmla="*/ 5871 w 10000"/>
              <a:gd name="connsiteY47" fmla="*/ 1684 h 10714"/>
              <a:gd name="connsiteX48" fmla="*/ 5775 w 10000"/>
              <a:gd name="connsiteY48" fmla="*/ 1847 h 10714"/>
              <a:gd name="connsiteX49" fmla="*/ 5667 w 10000"/>
              <a:gd name="connsiteY49" fmla="*/ 1999 h 10714"/>
              <a:gd name="connsiteX50" fmla="*/ 5554 w 10000"/>
              <a:gd name="connsiteY50" fmla="*/ 2145 h 10714"/>
              <a:gd name="connsiteX51" fmla="*/ 5417 w 10000"/>
              <a:gd name="connsiteY51" fmla="*/ 2279 h 10714"/>
              <a:gd name="connsiteX52" fmla="*/ 5275 w 10000"/>
              <a:gd name="connsiteY52" fmla="*/ 2411 h 10714"/>
              <a:gd name="connsiteX53" fmla="*/ 5108 w 10000"/>
              <a:gd name="connsiteY53" fmla="*/ 2518 h 10714"/>
              <a:gd name="connsiteX54" fmla="*/ 4917 w 10000"/>
              <a:gd name="connsiteY54" fmla="*/ 2616 h 10714"/>
              <a:gd name="connsiteX55" fmla="*/ 4704 w 10000"/>
              <a:gd name="connsiteY55" fmla="*/ 2703 h 10714"/>
              <a:gd name="connsiteX56" fmla="*/ 4479 w 10000"/>
              <a:gd name="connsiteY56" fmla="*/ 2768 h 10714"/>
              <a:gd name="connsiteX57" fmla="*/ 4213 w 10000"/>
              <a:gd name="connsiteY57" fmla="*/ 2813 h 10714"/>
              <a:gd name="connsiteX58" fmla="*/ 4221 w 10000"/>
              <a:gd name="connsiteY58" fmla="*/ 3126 h 10714"/>
              <a:gd name="connsiteX59" fmla="*/ 4258 w 10000"/>
              <a:gd name="connsiteY59" fmla="*/ 3424 h 10714"/>
              <a:gd name="connsiteX60" fmla="*/ 4321 w 10000"/>
              <a:gd name="connsiteY60" fmla="*/ 3707 h 10714"/>
              <a:gd name="connsiteX61" fmla="*/ 4404 w 10000"/>
              <a:gd name="connsiteY61" fmla="*/ 3975 h 10714"/>
              <a:gd name="connsiteX62" fmla="*/ 4508 w 10000"/>
              <a:gd name="connsiteY62" fmla="*/ 4231 h 10714"/>
              <a:gd name="connsiteX63" fmla="*/ 4621 w 10000"/>
              <a:gd name="connsiteY63" fmla="*/ 4476 h 10714"/>
              <a:gd name="connsiteX64" fmla="*/ 4750 w 10000"/>
              <a:gd name="connsiteY64" fmla="*/ 4708 h 10714"/>
              <a:gd name="connsiteX65" fmla="*/ 4879 w 10000"/>
              <a:gd name="connsiteY65" fmla="*/ 4934 h 10714"/>
              <a:gd name="connsiteX66" fmla="*/ 4917 w 10000"/>
              <a:gd name="connsiteY66" fmla="*/ 4988 h 10714"/>
              <a:gd name="connsiteX67" fmla="*/ 4950 w 10000"/>
              <a:gd name="connsiteY67" fmla="*/ 5054 h 10714"/>
              <a:gd name="connsiteX68" fmla="*/ 4996 w 10000"/>
              <a:gd name="connsiteY68" fmla="*/ 5125 h 10714"/>
              <a:gd name="connsiteX69" fmla="*/ 5038 w 10000"/>
              <a:gd name="connsiteY69" fmla="*/ 5200 h 10714"/>
              <a:gd name="connsiteX70" fmla="*/ 5092 w 10000"/>
              <a:gd name="connsiteY70" fmla="*/ 5271 h 10714"/>
              <a:gd name="connsiteX71" fmla="*/ 5154 w 10000"/>
              <a:gd name="connsiteY71" fmla="*/ 5331 h 10714"/>
              <a:gd name="connsiteX72" fmla="*/ 5229 w 10000"/>
              <a:gd name="connsiteY72" fmla="*/ 5384 h 10714"/>
              <a:gd name="connsiteX73" fmla="*/ 5313 w 10000"/>
              <a:gd name="connsiteY73" fmla="*/ 5423 h 10714"/>
              <a:gd name="connsiteX74" fmla="*/ 5413 w 10000"/>
              <a:gd name="connsiteY74" fmla="*/ 5438 h 10714"/>
              <a:gd name="connsiteX75" fmla="*/ 5517 w 10000"/>
              <a:gd name="connsiteY75" fmla="*/ 5435 h 10714"/>
              <a:gd name="connsiteX76" fmla="*/ 5704 w 10000"/>
              <a:gd name="connsiteY76" fmla="*/ 5390 h 10714"/>
              <a:gd name="connsiteX77" fmla="*/ 5871 w 10000"/>
              <a:gd name="connsiteY77" fmla="*/ 5316 h 10714"/>
              <a:gd name="connsiteX78" fmla="*/ 6033 w 10000"/>
              <a:gd name="connsiteY78" fmla="*/ 5223 h 10714"/>
              <a:gd name="connsiteX79" fmla="*/ 6167 w 10000"/>
              <a:gd name="connsiteY79" fmla="*/ 5113 h 10714"/>
              <a:gd name="connsiteX80" fmla="*/ 6296 w 10000"/>
              <a:gd name="connsiteY80" fmla="*/ 4994 h 10714"/>
              <a:gd name="connsiteX81" fmla="*/ 6417 w 10000"/>
              <a:gd name="connsiteY81" fmla="*/ 4869 h 10714"/>
              <a:gd name="connsiteX82" fmla="*/ 6525 w 10000"/>
              <a:gd name="connsiteY82" fmla="*/ 4750 h 10714"/>
              <a:gd name="connsiteX83" fmla="*/ 6617 w 10000"/>
              <a:gd name="connsiteY83" fmla="*/ 4636 h 10714"/>
              <a:gd name="connsiteX84" fmla="*/ 6821 w 10000"/>
              <a:gd name="connsiteY84" fmla="*/ 4377 h 10714"/>
              <a:gd name="connsiteX85" fmla="*/ 7017 w 10000"/>
              <a:gd name="connsiteY85" fmla="*/ 4085 h 10714"/>
              <a:gd name="connsiteX86" fmla="*/ 7213 w 10000"/>
              <a:gd name="connsiteY86" fmla="*/ 3766 h 10714"/>
              <a:gd name="connsiteX87" fmla="*/ 7396 w 10000"/>
              <a:gd name="connsiteY87" fmla="*/ 3418 h 10714"/>
              <a:gd name="connsiteX88" fmla="*/ 7563 w 10000"/>
              <a:gd name="connsiteY88" fmla="*/ 3051 h 10714"/>
              <a:gd name="connsiteX89" fmla="*/ 7713 w 10000"/>
              <a:gd name="connsiteY89" fmla="*/ 2661 h 10714"/>
              <a:gd name="connsiteX90" fmla="*/ 7850 w 10000"/>
              <a:gd name="connsiteY90" fmla="*/ 2253 h 10714"/>
              <a:gd name="connsiteX91" fmla="*/ 7950 w 10000"/>
              <a:gd name="connsiteY91" fmla="*/ 1830 h 10714"/>
              <a:gd name="connsiteX92" fmla="*/ 8025 w 10000"/>
              <a:gd name="connsiteY92" fmla="*/ 1397 h 10714"/>
              <a:gd name="connsiteX93" fmla="*/ 8071 w 10000"/>
              <a:gd name="connsiteY93" fmla="*/ 954 h 10714"/>
              <a:gd name="connsiteX94" fmla="*/ 8108 w 10000"/>
              <a:gd name="connsiteY94" fmla="*/ 974 h 10714"/>
              <a:gd name="connsiteX95" fmla="*/ 8138 w 10000"/>
              <a:gd name="connsiteY95" fmla="*/ 1025 h 10714"/>
              <a:gd name="connsiteX96" fmla="*/ 8163 w 10000"/>
              <a:gd name="connsiteY96" fmla="*/ 1100 h 10714"/>
              <a:gd name="connsiteX97" fmla="*/ 8175 w 10000"/>
              <a:gd name="connsiteY97" fmla="*/ 1198 h 10714"/>
              <a:gd name="connsiteX98" fmla="*/ 8183 w 10000"/>
              <a:gd name="connsiteY98" fmla="*/ 1311 h 10714"/>
              <a:gd name="connsiteX99" fmla="*/ 8183 w 10000"/>
              <a:gd name="connsiteY99" fmla="*/ 1442 h 10714"/>
              <a:gd name="connsiteX100" fmla="*/ 8183 w 10000"/>
              <a:gd name="connsiteY100" fmla="*/ 1582 h 10714"/>
              <a:gd name="connsiteX101" fmla="*/ 8175 w 10000"/>
              <a:gd name="connsiteY101" fmla="*/ 1734 h 10714"/>
              <a:gd name="connsiteX102" fmla="*/ 8163 w 10000"/>
              <a:gd name="connsiteY102" fmla="*/ 1889 h 10714"/>
              <a:gd name="connsiteX103" fmla="*/ 8146 w 10000"/>
              <a:gd name="connsiteY103" fmla="*/ 2047 h 10714"/>
              <a:gd name="connsiteX104" fmla="*/ 8121 w 10000"/>
              <a:gd name="connsiteY104" fmla="*/ 2205 h 10714"/>
              <a:gd name="connsiteX105" fmla="*/ 8108 w 10000"/>
              <a:gd name="connsiteY105" fmla="*/ 2357 h 10714"/>
              <a:gd name="connsiteX106" fmla="*/ 8083 w 10000"/>
              <a:gd name="connsiteY106" fmla="*/ 2497 h 10714"/>
              <a:gd name="connsiteX107" fmla="*/ 8063 w 10000"/>
              <a:gd name="connsiteY107" fmla="*/ 2628 h 10714"/>
              <a:gd name="connsiteX108" fmla="*/ 8038 w 10000"/>
              <a:gd name="connsiteY108" fmla="*/ 2741 h 10714"/>
              <a:gd name="connsiteX109" fmla="*/ 8017 w 10000"/>
              <a:gd name="connsiteY109" fmla="*/ 2834 h 10714"/>
              <a:gd name="connsiteX110" fmla="*/ 8000 w 10000"/>
              <a:gd name="connsiteY110" fmla="*/ 2908 h 10714"/>
              <a:gd name="connsiteX111" fmla="*/ 7700 w 10000"/>
              <a:gd name="connsiteY111" fmla="*/ 3754 h 10714"/>
              <a:gd name="connsiteX112" fmla="*/ 7942 w 10000"/>
              <a:gd name="connsiteY112" fmla="*/ 3737 h 10714"/>
              <a:gd name="connsiteX113" fmla="*/ 8167 w 10000"/>
              <a:gd name="connsiteY113" fmla="*/ 3695 h 10714"/>
              <a:gd name="connsiteX114" fmla="*/ 8379 w 10000"/>
              <a:gd name="connsiteY114" fmla="*/ 3635 h 10714"/>
              <a:gd name="connsiteX115" fmla="*/ 8583 w 10000"/>
              <a:gd name="connsiteY115" fmla="*/ 3558 h 10714"/>
              <a:gd name="connsiteX116" fmla="*/ 8767 w 10000"/>
              <a:gd name="connsiteY116" fmla="*/ 3471 h 10714"/>
              <a:gd name="connsiteX117" fmla="*/ 8933 w 10000"/>
              <a:gd name="connsiteY117" fmla="*/ 3376 h 10714"/>
              <a:gd name="connsiteX118" fmla="*/ 9092 w 10000"/>
              <a:gd name="connsiteY118" fmla="*/ 3278 h 10714"/>
              <a:gd name="connsiteX119" fmla="*/ 9238 w 10000"/>
              <a:gd name="connsiteY119" fmla="*/ 3185 h 10714"/>
              <a:gd name="connsiteX120" fmla="*/ 9250 w 10000"/>
              <a:gd name="connsiteY120" fmla="*/ 3230 h 10714"/>
              <a:gd name="connsiteX121" fmla="*/ 9117 w 10000"/>
              <a:gd name="connsiteY121" fmla="*/ 3376 h 10714"/>
              <a:gd name="connsiteX122" fmla="*/ 8954 w 10000"/>
              <a:gd name="connsiteY122" fmla="*/ 3516 h 10714"/>
              <a:gd name="connsiteX123" fmla="*/ 8758 w 10000"/>
              <a:gd name="connsiteY123" fmla="*/ 3641 h 10714"/>
              <a:gd name="connsiteX124" fmla="*/ 8538 w 10000"/>
              <a:gd name="connsiteY124" fmla="*/ 3754 h 10714"/>
              <a:gd name="connsiteX125" fmla="*/ 8304 w 10000"/>
              <a:gd name="connsiteY125" fmla="*/ 3856 h 10714"/>
              <a:gd name="connsiteX126" fmla="*/ 8054 w 10000"/>
              <a:gd name="connsiteY126" fmla="*/ 3945 h 10714"/>
              <a:gd name="connsiteX127" fmla="*/ 7796 w 10000"/>
              <a:gd name="connsiteY127" fmla="*/ 4014 h 10714"/>
              <a:gd name="connsiteX128" fmla="*/ 7533 w 10000"/>
              <a:gd name="connsiteY128" fmla="*/ 4064 h 10714"/>
              <a:gd name="connsiteX129" fmla="*/ 7479 w 10000"/>
              <a:gd name="connsiteY129" fmla="*/ 4184 h 10714"/>
              <a:gd name="connsiteX130" fmla="*/ 7404 w 10000"/>
              <a:gd name="connsiteY130" fmla="*/ 4324 h 10714"/>
              <a:gd name="connsiteX131" fmla="*/ 7321 w 10000"/>
              <a:gd name="connsiteY131" fmla="*/ 4470 h 10714"/>
              <a:gd name="connsiteX132" fmla="*/ 7213 w 10000"/>
              <a:gd name="connsiteY132" fmla="*/ 4628 h 10714"/>
              <a:gd name="connsiteX133" fmla="*/ 7100 w 10000"/>
              <a:gd name="connsiteY133" fmla="*/ 4794 h 10714"/>
              <a:gd name="connsiteX134" fmla="*/ 6979 w 10000"/>
              <a:gd name="connsiteY134" fmla="*/ 4958 h 10714"/>
              <a:gd name="connsiteX135" fmla="*/ 6850 w 10000"/>
              <a:gd name="connsiteY135" fmla="*/ 5113 h 10714"/>
              <a:gd name="connsiteX136" fmla="*/ 6721 w 10000"/>
              <a:gd name="connsiteY136" fmla="*/ 5265 h 10714"/>
              <a:gd name="connsiteX137" fmla="*/ 6600 w 10000"/>
              <a:gd name="connsiteY137" fmla="*/ 5405 h 10714"/>
              <a:gd name="connsiteX138" fmla="*/ 6471 w 10000"/>
              <a:gd name="connsiteY138" fmla="*/ 5530 h 10714"/>
              <a:gd name="connsiteX139" fmla="*/ 6358 w 10000"/>
              <a:gd name="connsiteY139" fmla="*/ 5641 h 10714"/>
              <a:gd name="connsiteX140" fmla="*/ 6250 w 10000"/>
              <a:gd name="connsiteY140" fmla="*/ 5721 h 10714"/>
              <a:gd name="connsiteX141" fmla="*/ 6267 w 10000"/>
              <a:gd name="connsiteY141" fmla="*/ 5781 h 10714"/>
              <a:gd name="connsiteX142" fmla="*/ 6296 w 10000"/>
              <a:gd name="connsiteY142" fmla="*/ 5793 h 10714"/>
              <a:gd name="connsiteX143" fmla="*/ 6479 w 10000"/>
              <a:gd name="connsiteY143" fmla="*/ 5754 h 10714"/>
              <a:gd name="connsiteX144" fmla="*/ 6663 w 10000"/>
              <a:gd name="connsiteY144" fmla="*/ 5736 h 10714"/>
              <a:gd name="connsiteX145" fmla="*/ 6858 w 10000"/>
              <a:gd name="connsiteY145" fmla="*/ 5736 h 10714"/>
              <a:gd name="connsiteX146" fmla="*/ 7046 w 10000"/>
              <a:gd name="connsiteY146" fmla="*/ 5742 h 10714"/>
              <a:gd name="connsiteX147" fmla="*/ 7246 w 10000"/>
              <a:gd name="connsiteY147" fmla="*/ 5748 h 10714"/>
              <a:gd name="connsiteX148" fmla="*/ 7425 w 10000"/>
              <a:gd name="connsiteY148" fmla="*/ 5748 h 10714"/>
              <a:gd name="connsiteX149" fmla="*/ 7600 w 10000"/>
              <a:gd name="connsiteY149" fmla="*/ 5733 h 10714"/>
              <a:gd name="connsiteX150" fmla="*/ 7950 w 10000"/>
              <a:gd name="connsiteY150" fmla="*/ 5673 h 10714"/>
              <a:gd name="connsiteX151" fmla="*/ 8275 w 10000"/>
              <a:gd name="connsiteY151" fmla="*/ 5596 h 10714"/>
              <a:gd name="connsiteX152" fmla="*/ 8579 w 10000"/>
              <a:gd name="connsiteY152" fmla="*/ 5504 h 10714"/>
              <a:gd name="connsiteX153" fmla="*/ 8858 w 10000"/>
              <a:gd name="connsiteY153" fmla="*/ 5390 h 10714"/>
              <a:gd name="connsiteX154" fmla="*/ 9117 w 10000"/>
              <a:gd name="connsiteY154" fmla="*/ 5265 h 10714"/>
              <a:gd name="connsiteX155" fmla="*/ 9350 w 10000"/>
              <a:gd name="connsiteY155" fmla="*/ 5119 h 10714"/>
              <a:gd name="connsiteX156" fmla="*/ 9563 w 10000"/>
              <a:gd name="connsiteY156" fmla="*/ 4967 h 10714"/>
              <a:gd name="connsiteX157" fmla="*/ 9758 w 10000"/>
              <a:gd name="connsiteY157" fmla="*/ 4794 h 10714"/>
              <a:gd name="connsiteX158" fmla="*/ 9933 w 10000"/>
              <a:gd name="connsiteY158" fmla="*/ 4610 h 10714"/>
              <a:gd name="connsiteX159" fmla="*/ 10000 w 10000"/>
              <a:gd name="connsiteY159" fmla="*/ 4648 h 10714"/>
              <a:gd name="connsiteX160" fmla="*/ 10000 w 10000"/>
              <a:gd name="connsiteY160" fmla="*/ 4660 h 10714"/>
              <a:gd name="connsiteX161" fmla="*/ 9904 w 10000"/>
              <a:gd name="connsiteY161" fmla="*/ 4827 h 10714"/>
              <a:gd name="connsiteX162" fmla="*/ 9767 w 10000"/>
              <a:gd name="connsiteY162" fmla="*/ 5000 h 10714"/>
              <a:gd name="connsiteX163" fmla="*/ 9600 w 10000"/>
              <a:gd name="connsiteY163" fmla="*/ 5173 h 10714"/>
              <a:gd name="connsiteX164" fmla="*/ 9404 w 10000"/>
              <a:gd name="connsiteY164" fmla="*/ 5343 h 10714"/>
              <a:gd name="connsiteX165" fmla="*/ 9183 w 10000"/>
              <a:gd name="connsiteY165" fmla="*/ 5504 h 10714"/>
              <a:gd name="connsiteX166" fmla="*/ 8950 w 10000"/>
              <a:gd name="connsiteY166" fmla="*/ 5662 h 10714"/>
              <a:gd name="connsiteX167" fmla="*/ 8704 w 10000"/>
              <a:gd name="connsiteY167" fmla="*/ 5802 h 10714"/>
              <a:gd name="connsiteX168" fmla="*/ 8463 w 10000"/>
              <a:gd name="connsiteY168" fmla="*/ 5927 h 10714"/>
              <a:gd name="connsiteX169" fmla="*/ 8229 w 10000"/>
              <a:gd name="connsiteY169" fmla="*/ 6025 h 10714"/>
              <a:gd name="connsiteX170" fmla="*/ 8000 w 10000"/>
              <a:gd name="connsiteY170" fmla="*/ 6105 h 10714"/>
              <a:gd name="connsiteX171" fmla="*/ 7879 w 10000"/>
              <a:gd name="connsiteY171" fmla="*/ 6132 h 10714"/>
              <a:gd name="connsiteX172" fmla="*/ 7729 w 10000"/>
              <a:gd name="connsiteY172" fmla="*/ 6153 h 10714"/>
              <a:gd name="connsiteX173" fmla="*/ 7563 w 10000"/>
              <a:gd name="connsiteY173" fmla="*/ 6177 h 10714"/>
              <a:gd name="connsiteX174" fmla="*/ 7388 w 10000"/>
              <a:gd name="connsiteY174" fmla="*/ 6198 h 10714"/>
              <a:gd name="connsiteX175" fmla="*/ 7204 w 10000"/>
              <a:gd name="connsiteY175" fmla="*/ 6219 h 10714"/>
              <a:gd name="connsiteX176" fmla="*/ 7017 w 10000"/>
              <a:gd name="connsiteY176" fmla="*/ 6240 h 10714"/>
              <a:gd name="connsiteX177" fmla="*/ 6842 w 10000"/>
              <a:gd name="connsiteY177" fmla="*/ 6263 h 10714"/>
              <a:gd name="connsiteX178" fmla="*/ 6675 w 10000"/>
              <a:gd name="connsiteY178" fmla="*/ 6290 h 10714"/>
              <a:gd name="connsiteX179" fmla="*/ 6517 w 10000"/>
              <a:gd name="connsiteY179" fmla="*/ 6329 h 10714"/>
              <a:gd name="connsiteX180" fmla="*/ 6388 w 10000"/>
              <a:gd name="connsiteY180" fmla="*/ 6365 h 10714"/>
              <a:gd name="connsiteX181" fmla="*/ 6288 w 10000"/>
              <a:gd name="connsiteY181" fmla="*/ 6415 h 10714"/>
              <a:gd name="connsiteX182" fmla="*/ 6213 w 10000"/>
              <a:gd name="connsiteY182" fmla="*/ 6475 h 10714"/>
              <a:gd name="connsiteX183" fmla="*/ 6092 w 10000"/>
              <a:gd name="connsiteY183" fmla="*/ 6648 h 10714"/>
              <a:gd name="connsiteX184" fmla="*/ 6008 w 10000"/>
              <a:gd name="connsiteY184" fmla="*/ 6836 h 10714"/>
              <a:gd name="connsiteX185" fmla="*/ 5942 w 10000"/>
              <a:gd name="connsiteY185" fmla="*/ 7032 h 10714"/>
              <a:gd name="connsiteX186" fmla="*/ 5904 w 10000"/>
              <a:gd name="connsiteY186" fmla="*/ 7232 h 10714"/>
              <a:gd name="connsiteX187" fmla="*/ 5888 w 10000"/>
              <a:gd name="connsiteY187" fmla="*/ 7443 h 10714"/>
              <a:gd name="connsiteX188" fmla="*/ 5879 w 10000"/>
              <a:gd name="connsiteY188" fmla="*/ 7655 h 10714"/>
              <a:gd name="connsiteX189" fmla="*/ 5888 w 10000"/>
              <a:gd name="connsiteY189" fmla="*/ 7867 h 10714"/>
              <a:gd name="connsiteX190" fmla="*/ 5904 w 10000"/>
              <a:gd name="connsiteY190" fmla="*/ 8084 h 10714"/>
              <a:gd name="connsiteX191" fmla="*/ 5925 w 10000"/>
              <a:gd name="connsiteY191" fmla="*/ 8299 h 10714"/>
              <a:gd name="connsiteX192" fmla="*/ 5950 w 10000"/>
              <a:gd name="connsiteY192" fmla="*/ 8510 h 10714"/>
              <a:gd name="connsiteX193" fmla="*/ 5954 w 10000"/>
              <a:gd name="connsiteY193" fmla="*/ 8820 h 10714"/>
              <a:gd name="connsiteX194" fmla="*/ 5933 w 10000"/>
              <a:gd name="connsiteY194" fmla="*/ 9130 h 10714"/>
              <a:gd name="connsiteX195" fmla="*/ 5896 w 10000"/>
              <a:gd name="connsiteY195" fmla="*/ 9428 h 10714"/>
              <a:gd name="connsiteX196" fmla="*/ 5850 w 10000"/>
              <a:gd name="connsiteY196" fmla="*/ 9720 h 10714"/>
              <a:gd name="connsiteX197" fmla="*/ 5756 w 10000"/>
              <a:gd name="connsiteY197" fmla="*/ 10714 h 10714"/>
              <a:gd name="connsiteX198" fmla="*/ 4117 w 10000"/>
              <a:gd name="connsiteY198" fmla="*/ 10686 h 10714"/>
              <a:gd name="connsiteX199" fmla="*/ 4309 w 10000"/>
              <a:gd name="connsiteY199" fmla="*/ 10293 h 10714"/>
              <a:gd name="connsiteX200" fmla="*/ 4546 w 10000"/>
              <a:gd name="connsiteY200" fmla="*/ 9848 h 10714"/>
              <a:gd name="connsiteX201" fmla="*/ 4629 w 10000"/>
              <a:gd name="connsiteY201" fmla="*/ 9687 h 10714"/>
              <a:gd name="connsiteX202" fmla="*/ 4700 w 10000"/>
              <a:gd name="connsiteY202" fmla="*/ 9508 h 10714"/>
              <a:gd name="connsiteX203" fmla="*/ 4767 w 10000"/>
              <a:gd name="connsiteY203" fmla="*/ 9309 h 10714"/>
              <a:gd name="connsiteX204" fmla="*/ 4829 w 10000"/>
              <a:gd name="connsiteY204" fmla="*/ 9097 h 10714"/>
              <a:gd name="connsiteX205" fmla="*/ 4879 w 10000"/>
              <a:gd name="connsiteY205" fmla="*/ 8868 h 10714"/>
              <a:gd name="connsiteX206" fmla="*/ 4917 w 10000"/>
              <a:gd name="connsiteY206" fmla="*/ 8635 h 10714"/>
              <a:gd name="connsiteX207" fmla="*/ 4954 w 10000"/>
              <a:gd name="connsiteY207" fmla="*/ 8391 h 10714"/>
              <a:gd name="connsiteX208" fmla="*/ 4979 w 10000"/>
              <a:gd name="connsiteY208" fmla="*/ 8144 h 10714"/>
              <a:gd name="connsiteX209" fmla="*/ 5000 w 10000"/>
              <a:gd name="connsiteY209" fmla="*/ 7887 h 10714"/>
              <a:gd name="connsiteX210" fmla="*/ 5000 w 10000"/>
              <a:gd name="connsiteY210" fmla="*/ 7634 h 10714"/>
              <a:gd name="connsiteX211" fmla="*/ 5000 w 10000"/>
              <a:gd name="connsiteY211" fmla="*/ 7384 h 10714"/>
              <a:gd name="connsiteX212" fmla="*/ 4979 w 10000"/>
              <a:gd name="connsiteY212" fmla="*/ 7133 h 10714"/>
              <a:gd name="connsiteX213" fmla="*/ 4950 w 10000"/>
              <a:gd name="connsiteY213" fmla="*/ 6892 h 10714"/>
              <a:gd name="connsiteX214" fmla="*/ 4913 w 10000"/>
              <a:gd name="connsiteY214" fmla="*/ 6657 h 10714"/>
              <a:gd name="connsiteX215" fmla="*/ 4858 w 10000"/>
              <a:gd name="connsiteY215" fmla="*/ 6430 h 10714"/>
              <a:gd name="connsiteX216" fmla="*/ 4783 w 10000"/>
              <a:gd name="connsiteY216" fmla="*/ 6219 h 10714"/>
              <a:gd name="connsiteX217" fmla="*/ 4700 w 10000"/>
              <a:gd name="connsiteY217" fmla="*/ 6019 h 10714"/>
              <a:gd name="connsiteX218" fmla="*/ 4600 w 10000"/>
              <a:gd name="connsiteY218" fmla="*/ 5840 h 10714"/>
              <a:gd name="connsiteX219" fmla="*/ 4488 w 10000"/>
              <a:gd name="connsiteY219" fmla="*/ 5682 h 10714"/>
              <a:gd name="connsiteX220" fmla="*/ 4358 w 10000"/>
              <a:gd name="connsiteY220" fmla="*/ 5542 h 10714"/>
              <a:gd name="connsiteX221" fmla="*/ 4213 w 10000"/>
              <a:gd name="connsiteY221" fmla="*/ 5429 h 10714"/>
              <a:gd name="connsiteX222" fmla="*/ 4046 w 10000"/>
              <a:gd name="connsiteY222" fmla="*/ 5343 h 10714"/>
              <a:gd name="connsiteX223" fmla="*/ 3904 w 10000"/>
              <a:gd name="connsiteY223" fmla="*/ 5292 h 10714"/>
              <a:gd name="connsiteX224" fmla="*/ 3746 w 10000"/>
              <a:gd name="connsiteY224" fmla="*/ 5271 h 10714"/>
              <a:gd name="connsiteX225" fmla="*/ 3583 w 10000"/>
              <a:gd name="connsiteY225" fmla="*/ 5271 h 10714"/>
              <a:gd name="connsiteX226" fmla="*/ 3413 w 10000"/>
              <a:gd name="connsiteY226" fmla="*/ 5286 h 10714"/>
              <a:gd name="connsiteX227" fmla="*/ 3246 w 10000"/>
              <a:gd name="connsiteY227" fmla="*/ 5310 h 10714"/>
              <a:gd name="connsiteX228" fmla="*/ 3079 w 10000"/>
              <a:gd name="connsiteY228" fmla="*/ 5343 h 10714"/>
              <a:gd name="connsiteX229" fmla="*/ 2913 w 10000"/>
              <a:gd name="connsiteY229" fmla="*/ 5369 h 10714"/>
              <a:gd name="connsiteX230" fmla="*/ 2750 w 10000"/>
              <a:gd name="connsiteY230" fmla="*/ 5396 h 10714"/>
              <a:gd name="connsiteX231" fmla="*/ 2600 w 10000"/>
              <a:gd name="connsiteY231" fmla="*/ 5411 h 10714"/>
              <a:gd name="connsiteX232" fmla="*/ 2258 w 10000"/>
              <a:gd name="connsiteY232" fmla="*/ 5423 h 10714"/>
              <a:gd name="connsiteX233" fmla="*/ 1925 w 10000"/>
              <a:gd name="connsiteY233" fmla="*/ 5411 h 10714"/>
              <a:gd name="connsiteX234" fmla="*/ 1617 w 10000"/>
              <a:gd name="connsiteY234" fmla="*/ 5384 h 10714"/>
              <a:gd name="connsiteX235" fmla="*/ 1321 w 10000"/>
              <a:gd name="connsiteY235" fmla="*/ 5346 h 10714"/>
              <a:gd name="connsiteX236" fmla="*/ 1033 w 10000"/>
              <a:gd name="connsiteY236" fmla="*/ 5298 h 10714"/>
              <a:gd name="connsiteX237" fmla="*/ 758 w 10000"/>
              <a:gd name="connsiteY237" fmla="*/ 5250 h 10714"/>
              <a:gd name="connsiteX238" fmla="*/ 500 w 10000"/>
              <a:gd name="connsiteY238" fmla="*/ 5197 h 10714"/>
              <a:gd name="connsiteX239" fmla="*/ 517 w 10000"/>
              <a:gd name="connsiteY239" fmla="*/ 5137 h 10714"/>
              <a:gd name="connsiteX240" fmla="*/ 871 w 10000"/>
              <a:gd name="connsiteY240" fmla="*/ 5173 h 10714"/>
              <a:gd name="connsiteX241" fmla="*/ 1221 w 10000"/>
              <a:gd name="connsiteY241" fmla="*/ 5197 h 10714"/>
              <a:gd name="connsiteX242" fmla="*/ 1563 w 10000"/>
              <a:gd name="connsiteY242" fmla="*/ 5206 h 10714"/>
              <a:gd name="connsiteX243" fmla="*/ 1896 w 10000"/>
              <a:gd name="connsiteY243" fmla="*/ 5197 h 10714"/>
              <a:gd name="connsiteX244" fmla="*/ 2221 w 10000"/>
              <a:gd name="connsiteY244" fmla="*/ 5164 h 10714"/>
              <a:gd name="connsiteX245" fmla="*/ 2538 w 10000"/>
              <a:gd name="connsiteY245" fmla="*/ 5113 h 10714"/>
              <a:gd name="connsiteX246" fmla="*/ 2842 w 10000"/>
              <a:gd name="connsiteY246" fmla="*/ 5045 h 10714"/>
              <a:gd name="connsiteX247" fmla="*/ 3129 w 10000"/>
              <a:gd name="connsiteY247" fmla="*/ 4946 h 10714"/>
              <a:gd name="connsiteX248" fmla="*/ 3500 w 10000"/>
              <a:gd name="connsiteY248" fmla="*/ 4815 h 10714"/>
              <a:gd name="connsiteX249" fmla="*/ 2821 w 10000"/>
              <a:gd name="connsiteY249" fmla="*/ 4389 h 10714"/>
              <a:gd name="connsiteX250" fmla="*/ 2213 w 10000"/>
              <a:gd name="connsiteY250" fmla="*/ 3912 h 10714"/>
              <a:gd name="connsiteX251" fmla="*/ 1879 w 10000"/>
              <a:gd name="connsiteY251" fmla="*/ 3939 h 10714"/>
              <a:gd name="connsiteX252" fmla="*/ 1554 w 10000"/>
              <a:gd name="connsiteY252" fmla="*/ 3939 h 10714"/>
              <a:gd name="connsiteX253" fmla="*/ 1258 w 10000"/>
              <a:gd name="connsiteY253" fmla="*/ 3912 h 10714"/>
              <a:gd name="connsiteX254" fmla="*/ 979 w 10000"/>
              <a:gd name="connsiteY254" fmla="*/ 3856 h 10714"/>
              <a:gd name="connsiteX255" fmla="*/ 721 w 10000"/>
              <a:gd name="connsiteY255" fmla="*/ 3775 h 10714"/>
              <a:gd name="connsiteX256" fmla="*/ 496 w 10000"/>
              <a:gd name="connsiteY256" fmla="*/ 3674 h 10714"/>
              <a:gd name="connsiteX257" fmla="*/ 296 w 10000"/>
              <a:gd name="connsiteY257" fmla="*/ 3549 h 10714"/>
              <a:gd name="connsiteX258" fmla="*/ 129 w 10000"/>
              <a:gd name="connsiteY258" fmla="*/ 3403 h 10714"/>
              <a:gd name="connsiteX259" fmla="*/ 0 w 10000"/>
              <a:gd name="connsiteY259" fmla="*/ 3245 h 10714"/>
              <a:gd name="connsiteX260" fmla="*/ 17 w 10000"/>
              <a:gd name="connsiteY260" fmla="*/ 3218 h 10714"/>
              <a:gd name="connsiteX261" fmla="*/ 71 w 10000"/>
              <a:gd name="connsiteY261" fmla="*/ 3245 h 10714"/>
              <a:gd name="connsiteX262" fmla="*/ 138 w 10000"/>
              <a:gd name="connsiteY262" fmla="*/ 3349 h 10714"/>
              <a:gd name="connsiteX263" fmla="*/ 246 w 10000"/>
              <a:gd name="connsiteY263" fmla="*/ 3439 h 10714"/>
              <a:gd name="connsiteX264" fmla="*/ 379 w 10000"/>
              <a:gd name="connsiteY264" fmla="*/ 3528 h 10714"/>
              <a:gd name="connsiteX265" fmla="*/ 538 w 10000"/>
              <a:gd name="connsiteY265" fmla="*/ 3597 h 10714"/>
              <a:gd name="connsiteX266" fmla="*/ 721 w 10000"/>
              <a:gd name="connsiteY266" fmla="*/ 3656 h 10714"/>
              <a:gd name="connsiteX267" fmla="*/ 913 w 10000"/>
              <a:gd name="connsiteY267" fmla="*/ 3701 h 10714"/>
              <a:gd name="connsiteX268" fmla="*/ 1117 w 10000"/>
              <a:gd name="connsiteY268" fmla="*/ 3728 h 10714"/>
              <a:gd name="connsiteX269" fmla="*/ 1329 w 10000"/>
              <a:gd name="connsiteY269" fmla="*/ 3737 h 10714"/>
              <a:gd name="connsiteX270" fmla="*/ 1533 w 10000"/>
              <a:gd name="connsiteY270" fmla="*/ 3734 h 10714"/>
              <a:gd name="connsiteX271" fmla="*/ 1646 w 10000"/>
              <a:gd name="connsiteY271" fmla="*/ 3722 h 10714"/>
              <a:gd name="connsiteX272" fmla="*/ 1746 w 10000"/>
              <a:gd name="connsiteY272" fmla="*/ 3722 h 10714"/>
              <a:gd name="connsiteX273" fmla="*/ 1833 w 10000"/>
              <a:gd name="connsiteY273" fmla="*/ 3710 h 10714"/>
              <a:gd name="connsiteX274" fmla="*/ 1917 w 10000"/>
              <a:gd name="connsiteY274" fmla="*/ 3695 h 10714"/>
              <a:gd name="connsiteX275" fmla="*/ 1988 w 10000"/>
              <a:gd name="connsiteY275" fmla="*/ 3662 h 10714"/>
              <a:gd name="connsiteX276" fmla="*/ 1788 w 10000"/>
              <a:gd name="connsiteY276" fmla="*/ 3391 h 10714"/>
              <a:gd name="connsiteX277" fmla="*/ 1617 w 10000"/>
              <a:gd name="connsiteY277" fmla="*/ 3126 h 10714"/>
              <a:gd name="connsiteX278" fmla="*/ 1454 w 10000"/>
              <a:gd name="connsiteY278" fmla="*/ 2849 h 10714"/>
              <a:gd name="connsiteX279" fmla="*/ 1313 w 10000"/>
              <a:gd name="connsiteY279" fmla="*/ 2563 h 10714"/>
              <a:gd name="connsiteX280" fmla="*/ 1175 w 10000"/>
              <a:gd name="connsiteY280" fmla="*/ 2253 h 10714"/>
              <a:gd name="connsiteX281" fmla="*/ 1046 w 10000"/>
              <a:gd name="connsiteY281" fmla="*/ 1919 h 10714"/>
              <a:gd name="connsiteX282" fmla="*/ 1033 w 10000"/>
              <a:gd name="connsiteY282" fmla="*/ 1859 h 10714"/>
              <a:gd name="connsiteX283" fmla="*/ 1000 w 10000"/>
              <a:gd name="connsiteY283" fmla="*/ 1776 h 10714"/>
              <a:gd name="connsiteX284" fmla="*/ 979 w 10000"/>
              <a:gd name="connsiteY284" fmla="*/ 1684 h 10714"/>
              <a:gd name="connsiteX285" fmla="*/ 950 w 10000"/>
              <a:gd name="connsiteY285" fmla="*/ 1591 h 10714"/>
              <a:gd name="connsiteX286" fmla="*/ 925 w 10000"/>
              <a:gd name="connsiteY286" fmla="*/ 1490 h 10714"/>
              <a:gd name="connsiteX287" fmla="*/ 917 w 10000"/>
              <a:gd name="connsiteY287" fmla="*/ 1397 h 10714"/>
              <a:gd name="connsiteX288" fmla="*/ 917 w 10000"/>
              <a:gd name="connsiteY288" fmla="*/ 1311 h 10714"/>
              <a:gd name="connsiteX289" fmla="*/ 933 w 10000"/>
              <a:gd name="connsiteY289" fmla="*/ 1234 h 10714"/>
              <a:gd name="connsiteX290" fmla="*/ 963 w 10000"/>
              <a:gd name="connsiteY290" fmla="*/ 1180 h 10714"/>
              <a:gd name="connsiteX291" fmla="*/ 1000 w 10000"/>
              <a:gd name="connsiteY291" fmla="*/ 1192 h 10714"/>
              <a:gd name="connsiteX292" fmla="*/ 1033 w 10000"/>
              <a:gd name="connsiteY292" fmla="*/ 1496 h 10714"/>
              <a:gd name="connsiteX293" fmla="*/ 1108 w 10000"/>
              <a:gd name="connsiteY293" fmla="*/ 1800 h 10714"/>
              <a:gd name="connsiteX294" fmla="*/ 1221 w 10000"/>
              <a:gd name="connsiteY294" fmla="*/ 2098 h 10714"/>
              <a:gd name="connsiteX295" fmla="*/ 1358 w 10000"/>
              <a:gd name="connsiteY295" fmla="*/ 2372 h 10714"/>
              <a:gd name="connsiteX296" fmla="*/ 1508 w 10000"/>
              <a:gd name="connsiteY296" fmla="*/ 2628 h 10714"/>
              <a:gd name="connsiteX297" fmla="*/ 1646 w 10000"/>
              <a:gd name="connsiteY297" fmla="*/ 2795 h 10714"/>
              <a:gd name="connsiteX298" fmla="*/ 1629 w 10000"/>
              <a:gd name="connsiteY298" fmla="*/ 2801 h 10714"/>
              <a:gd name="connsiteX299" fmla="*/ 1629 w 10000"/>
              <a:gd name="connsiteY299" fmla="*/ 2807 h 10714"/>
              <a:gd name="connsiteX300" fmla="*/ 1638 w 10000"/>
              <a:gd name="connsiteY300" fmla="*/ 2813 h 10714"/>
              <a:gd name="connsiteX301" fmla="*/ 1646 w 10000"/>
              <a:gd name="connsiteY301" fmla="*/ 2816 h 10714"/>
              <a:gd name="connsiteX302" fmla="*/ 1663 w 10000"/>
              <a:gd name="connsiteY302" fmla="*/ 2822 h 10714"/>
              <a:gd name="connsiteX303" fmla="*/ 1667 w 10000"/>
              <a:gd name="connsiteY303" fmla="*/ 2834 h 10714"/>
              <a:gd name="connsiteX304" fmla="*/ 1675 w 10000"/>
              <a:gd name="connsiteY304" fmla="*/ 2840 h 10714"/>
              <a:gd name="connsiteX305" fmla="*/ 1683 w 10000"/>
              <a:gd name="connsiteY305" fmla="*/ 2849 h 10714"/>
              <a:gd name="connsiteX306" fmla="*/ 1683 w 10000"/>
              <a:gd name="connsiteY306" fmla="*/ 2843 h 10714"/>
              <a:gd name="connsiteX307" fmla="*/ 1675 w 10000"/>
              <a:gd name="connsiteY307" fmla="*/ 2840 h 10714"/>
              <a:gd name="connsiteX308" fmla="*/ 1675 w 10000"/>
              <a:gd name="connsiteY308" fmla="*/ 2840 h 10714"/>
              <a:gd name="connsiteX309" fmla="*/ 1646 w 10000"/>
              <a:gd name="connsiteY309" fmla="*/ 2795 h 10714"/>
              <a:gd name="connsiteX310" fmla="*/ 1746 w 10000"/>
              <a:gd name="connsiteY310" fmla="*/ 2741 h 10714"/>
              <a:gd name="connsiteX311" fmla="*/ 1842 w 10000"/>
              <a:gd name="connsiteY311" fmla="*/ 2649 h 10714"/>
              <a:gd name="connsiteX312" fmla="*/ 1933 w 10000"/>
              <a:gd name="connsiteY312" fmla="*/ 2542 h 10714"/>
              <a:gd name="connsiteX313" fmla="*/ 2017 w 10000"/>
              <a:gd name="connsiteY313" fmla="*/ 2411 h 10714"/>
              <a:gd name="connsiteX314" fmla="*/ 2092 w 10000"/>
              <a:gd name="connsiteY314" fmla="*/ 2265 h 10714"/>
              <a:gd name="connsiteX315" fmla="*/ 2163 w 10000"/>
              <a:gd name="connsiteY315" fmla="*/ 2113 h 10714"/>
              <a:gd name="connsiteX316" fmla="*/ 2221 w 10000"/>
              <a:gd name="connsiteY316" fmla="*/ 1955 h 10714"/>
              <a:gd name="connsiteX317" fmla="*/ 2275 w 10000"/>
              <a:gd name="connsiteY317" fmla="*/ 1803 h 10714"/>
              <a:gd name="connsiteX318" fmla="*/ 2321 w 10000"/>
              <a:gd name="connsiteY318" fmla="*/ 1657 h 10714"/>
              <a:gd name="connsiteX319" fmla="*/ 2329 w 10000"/>
              <a:gd name="connsiteY319" fmla="*/ 1853 h 10714"/>
              <a:gd name="connsiteX320" fmla="*/ 2321 w 10000"/>
              <a:gd name="connsiteY320" fmla="*/ 2032 h 10714"/>
              <a:gd name="connsiteX321" fmla="*/ 2283 w 10000"/>
              <a:gd name="connsiteY321" fmla="*/ 2199 h 10714"/>
              <a:gd name="connsiteX322" fmla="*/ 2229 w 10000"/>
              <a:gd name="connsiteY322" fmla="*/ 2366 h 10714"/>
              <a:gd name="connsiteX323" fmla="*/ 2154 w 10000"/>
              <a:gd name="connsiteY323" fmla="*/ 2524 h 10714"/>
              <a:gd name="connsiteX324" fmla="*/ 2046 w 10000"/>
              <a:gd name="connsiteY324" fmla="*/ 2682 h 10714"/>
              <a:gd name="connsiteX325" fmla="*/ 1796 w 10000"/>
              <a:gd name="connsiteY325" fmla="*/ 3027 h 10714"/>
              <a:gd name="connsiteX326" fmla="*/ 2054 w 10000"/>
              <a:gd name="connsiteY326" fmla="*/ 3305 h 10714"/>
              <a:gd name="connsiteX327" fmla="*/ 2333 w 10000"/>
              <a:gd name="connsiteY327" fmla="*/ 3564 h 10714"/>
              <a:gd name="connsiteX328" fmla="*/ 2638 w 10000"/>
              <a:gd name="connsiteY328" fmla="*/ 3808 h 10714"/>
              <a:gd name="connsiteX329" fmla="*/ 2963 w 10000"/>
              <a:gd name="connsiteY329" fmla="*/ 4032 h 10714"/>
              <a:gd name="connsiteX330" fmla="*/ 4129 w 10000"/>
              <a:gd name="connsiteY330" fmla="*/ 4610 h 10714"/>
              <a:gd name="connsiteX331" fmla="*/ 4167 w 10000"/>
              <a:gd name="connsiteY331" fmla="*/ 4589 h 10714"/>
              <a:gd name="connsiteX332" fmla="*/ 4071 w 10000"/>
              <a:gd name="connsiteY332" fmla="*/ 4333 h 10714"/>
              <a:gd name="connsiteX333" fmla="*/ 3996 w 10000"/>
              <a:gd name="connsiteY333" fmla="*/ 4058 h 10714"/>
              <a:gd name="connsiteX334" fmla="*/ 3933 w 10000"/>
              <a:gd name="connsiteY334" fmla="*/ 3760 h 10714"/>
              <a:gd name="connsiteX335" fmla="*/ 3904 w 10000"/>
              <a:gd name="connsiteY335" fmla="*/ 3456 h 10714"/>
              <a:gd name="connsiteX336" fmla="*/ 3879 w 10000"/>
              <a:gd name="connsiteY336" fmla="*/ 3138 h 10714"/>
              <a:gd name="connsiteX337" fmla="*/ 3879 w 10000"/>
              <a:gd name="connsiteY337" fmla="*/ 2813 h 10714"/>
              <a:gd name="connsiteX338" fmla="*/ 3896 w 10000"/>
              <a:gd name="connsiteY338" fmla="*/ 2485 h 10714"/>
              <a:gd name="connsiteX339" fmla="*/ 3933 w 10000"/>
              <a:gd name="connsiteY339" fmla="*/ 2160 h 10714"/>
              <a:gd name="connsiteX340" fmla="*/ 3988 w 10000"/>
              <a:gd name="connsiteY340" fmla="*/ 1836 h 10714"/>
              <a:gd name="connsiteX341" fmla="*/ 4046 w 10000"/>
              <a:gd name="connsiteY341" fmla="*/ 1523 h 10714"/>
              <a:gd name="connsiteX342" fmla="*/ 4129 w 10000"/>
              <a:gd name="connsiteY342" fmla="*/ 1219 h 10714"/>
              <a:gd name="connsiteX343" fmla="*/ 4229 w 10000"/>
              <a:gd name="connsiteY343" fmla="*/ 933 h 10714"/>
              <a:gd name="connsiteX344" fmla="*/ 4333 w 10000"/>
              <a:gd name="connsiteY344" fmla="*/ 662 h 10714"/>
              <a:gd name="connsiteX345" fmla="*/ 4454 w 10000"/>
              <a:gd name="connsiteY345" fmla="*/ 417 h 10714"/>
              <a:gd name="connsiteX346" fmla="*/ 4583 w 10000"/>
              <a:gd name="connsiteY346" fmla="*/ 194 h 10714"/>
              <a:gd name="connsiteX347" fmla="*/ 4738 w 10000"/>
              <a:gd name="connsiteY347" fmla="*/ 0 h 10714"/>
              <a:gd name="connsiteX0" fmla="*/ 4738 w 10000"/>
              <a:gd name="connsiteY0" fmla="*/ 0 h 10741"/>
              <a:gd name="connsiteX1" fmla="*/ 4721 w 10000"/>
              <a:gd name="connsiteY1" fmla="*/ 48 h 10741"/>
              <a:gd name="connsiteX2" fmla="*/ 4713 w 10000"/>
              <a:gd name="connsiteY2" fmla="*/ 80 h 10741"/>
              <a:gd name="connsiteX3" fmla="*/ 4704 w 10000"/>
              <a:gd name="connsiteY3" fmla="*/ 101 h 10741"/>
              <a:gd name="connsiteX4" fmla="*/ 4704 w 10000"/>
              <a:gd name="connsiteY4" fmla="*/ 113 h 10741"/>
              <a:gd name="connsiteX5" fmla="*/ 4713 w 10000"/>
              <a:gd name="connsiteY5" fmla="*/ 119 h 10741"/>
              <a:gd name="connsiteX6" fmla="*/ 4713 w 10000"/>
              <a:gd name="connsiteY6" fmla="*/ 125 h 10741"/>
              <a:gd name="connsiteX7" fmla="*/ 4721 w 10000"/>
              <a:gd name="connsiteY7" fmla="*/ 125 h 10741"/>
              <a:gd name="connsiteX8" fmla="*/ 4721 w 10000"/>
              <a:gd name="connsiteY8" fmla="*/ 125 h 10741"/>
              <a:gd name="connsiteX9" fmla="*/ 4721 w 10000"/>
              <a:gd name="connsiteY9" fmla="*/ 134 h 10741"/>
              <a:gd name="connsiteX10" fmla="*/ 4713 w 10000"/>
              <a:gd name="connsiteY10" fmla="*/ 152 h 10741"/>
              <a:gd name="connsiteX11" fmla="*/ 4704 w 10000"/>
              <a:gd name="connsiteY11" fmla="*/ 179 h 10741"/>
              <a:gd name="connsiteX12" fmla="*/ 4692 w 10000"/>
              <a:gd name="connsiteY12" fmla="*/ 221 h 10741"/>
              <a:gd name="connsiteX13" fmla="*/ 4667 w 10000"/>
              <a:gd name="connsiteY13" fmla="*/ 280 h 10741"/>
              <a:gd name="connsiteX14" fmla="*/ 4629 w 10000"/>
              <a:gd name="connsiteY14" fmla="*/ 364 h 10741"/>
              <a:gd name="connsiteX15" fmla="*/ 4592 w 10000"/>
              <a:gd name="connsiteY15" fmla="*/ 465 h 10741"/>
              <a:gd name="connsiteX16" fmla="*/ 4533 w 10000"/>
              <a:gd name="connsiteY16" fmla="*/ 596 h 10741"/>
              <a:gd name="connsiteX17" fmla="*/ 4463 w 10000"/>
              <a:gd name="connsiteY17" fmla="*/ 754 h 10741"/>
              <a:gd name="connsiteX18" fmla="*/ 4379 w 10000"/>
              <a:gd name="connsiteY18" fmla="*/ 1001 h 10741"/>
              <a:gd name="connsiteX19" fmla="*/ 4321 w 10000"/>
              <a:gd name="connsiteY19" fmla="*/ 1266 h 10741"/>
              <a:gd name="connsiteX20" fmla="*/ 4275 w 10000"/>
              <a:gd name="connsiteY20" fmla="*/ 1538 h 10741"/>
              <a:gd name="connsiteX21" fmla="*/ 4213 w 10000"/>
              <a:gd name="connsiteY21" fmla="*/ 1827 h 10741"/>
              <a:gd name="connsiteX22" fmla="*/ 4204 w 10000"/>
              <a:gd name="connsiteY22" fmla="*/ 1889 h 10741"/>
              <a:gd name="connsiteX23" fmla="*/ 4192 w 10000"/>
              <a:gd name="connsiteY23" fmla="*/ 1982 h 10741"/>
              <a:gd name="connsiteX24" fmla="*/ 4183 w 10000"/>
              <a:gd name="connsiteY24" fmla="*/ 2080 h 10741"/>
              <a:gd name="connsiteX25" fmla="*/ 4175 w 10000"/>
              <a:gd name="connsiteY25" fmla="*/ 2187 h 10741"/>
              <a:gd name="connsiteX26" fmla="*/ 4175 w 10000"/>
              <a:gd name="connsiteY26" fmla="*/ 2297 h 10741"/>
              <a:gd name="connsiteX27" fmla="*/ 4192 w 10000"/>
              <a:gd name="connsiteY27" fmla="*/ 2396 h 10741"/>
              <a:gd name="connsiteX28" fmla="*/ 4213 w 10000"/>
              <a:gd name="connsiteY28" fmla="*/ 2482 h 10741"/>
              <a:gd name="connsiteX29" fmla="*/ 4250 w 10000"/>
              <a:gd name="connsiteY29" fmla="*/ 2542 h 10741"/>
              <a:gd name="connsiteX30" fmla="*/ 4450 w 10000"/>
              <a:gd name="connsiteY30" fmla="*/ 2530 h 10741"/>
              <a:gd name="connsiteX31" fmla="*/ 4646 w 10000"/>
              <a:gd name="connsiteY31" fmla="*/ 2482 h 10741"/>
              <a:gd name="connsiteX32" fmla="*/ 4833 w 10000"/>
              <a:gd name="connsiteY32" fmla="*/ 2405 h 10741"/>
              <a:gd name="connsiteX33" fmla="*/ 5025 w 10000"/>
              <a:gd name="connsiteY33" fmla="*/ 2297 h 10741"/>
              <a:gd name="connsiteX34" fmla="*/ 5200 w 10000"/>
              <a:gd name="connsiteY34" fmla="*/ 2172 h 10741"/>
              <a:gd name="connsiteX35" fmla="*/ 5371 w 10000"/>
              <a:gd name="connsiteY35" fmla="*/ 2020 h 10741"/>
              <a:gd name="connsiteX36" fmla="*/ 5533 w 10000"/>
              <a:gd name="connsiteY36" fmla="*/ 1859 h 10741"/>
              <a:gd name="connsiteX37" fmla="*/ 5683 w 10000"/>
              <a:gd name="connsiteY37" fmla="*/ 1690 h 10741"/>
              <a:gd name="connsiteX38" fmla="*/ 5829 w 10000"/>
              <a:gd name="connsiteY38" fmla="*/ 1511 h 10741"/>
              <a:gd name="connsiteX39" fmla="*/ 5954 w 10000"/>
              <a:gd name="connsiteY39" fmla="*/ 1326 h 10741"/>
              <a:gd name="connsiteX40" fmla="*/ 6071 w 10000"/>
              <a:gd name="connsiteY40" fmla="*/ 1147 h 10741"/>
              <a:gd name="connsiteX41" fmla="*/ 6167 w 10000"/>
              <a:gd name="connsiteY41" fmla="*/ 974 h 10741"/>
              <a:gd name="connsiteX42" fmla="*/ 6213 w 10000"/>
              <a:gd name="connsiteY42" fmla="*/ 974 h 10741"/>
              <a:gd name="connsiteX43" fmla="*/ 6213 w 10000"/>
              <a:gd name="connsiteY43" fmla="*/ 992 h 10741"/>
              <a:gd name="connsiteX44" fmla="*/ 6138 w 10000"/>
              <a:gd name="connsiteY44" fmla="*/ 1165 h 10741"/>
              <a:gd name="connsiteX45" fmla="*/ 6054 w 10000"/>
              <a:gd name="connsiteY45" fmla="*/ 1344 h 10741"/>
              <a:gd name="connsiteX46" fmla="*/ 5963 w 10000"/>
              <a:gd name="connsiteY46" fmla="*/ 1517 h 10741"/>
              <a:gd name="connsiteX47" fmla="*/ 5871 w 10000"/>
              <a:gd name="connsiteY47" fmla="*/ 1684 h 10741"/>
              <a:gd name="connsiteX48" fmla="*/ 5775 w 10000"/>
              <a:gd name="connsiteY48" fmla="*/ 1847 h 10741"/>
              <a:gd name="connsiteX49" fmla="*/ 5667 w 10000"/>
              <a:gd name="connsiteY49" fmla="*/ 1999 h 10741"/>
              <a:gd name="connsiteX50" fmla="*/ 5554 w 10000"/>
              <a:gd name="connsiteY50" fmla="*/ 2145 h 10741"/>
              <a:gd name="connsiteX51" fmla="*/ 5417 w 10000"/>
              <a:gd name="connsiteY51" fmla="*/ 2279 h 10741"/>
              <a:gd name="connsiteX52" fmla="*/ 5275 w 10000"/>
              <a:gd name="connsiteY52" fmla="*/ 2411 h 10741"/>
              <a:gd name="connsiteX53" fmla="*/ 5108 w 10000"/>
              <a:gd name="connsiteY53" fmla="*/ 2518 h 10741"/>
              <a:gd name="connsiteX54" fmla="*/ 4917 w 10000"/>
              <a:gd name="connsiteY54" fmla="*/ 2616 h 10741"/>
              <a:gd name="connsiteX55" fmla="*/ 4704 w 10000"/>
              <a:gd name="connsiteY55" fmla="*/ 2703 h 10741"/>
              <a:gd name="connsiteX56" fmla="*/ 4479 w 10000"/>
              <a:gd name="connsiteY56" fmla="*/ 2768 h 10741"/>
              <a:gd name="connsiteX57" fmla="*/ 4213 w 10000"/>
              <a:gd name="connsiteY57" fmla="*/ 2813 h 10741"/>
              <a:gd name="connsiteX58" fmla="*/ 4221 w 10000"/>
              <a:gd name="connsiteY58" fmla="*/ 3126 h 10741"/>
              <a:gd name="connsiteX59" fmla="*/ 4258 w 10000"/>
              <a:gd name="connsiteY59" fmla="*/ 3424 h 10741"/>
              <a:gd name="connsiteX60" fmla="*/ 4321 w 10000"/>
              <a:gd name="connsiteY60" fmla="*/ 3707 h 10741"/>
              <a:gd name="connsiteX61" fmla="*/ 4404 w 10000"/>
              <a:gd name="connsiteY61" fmla="*/ 3975 h 10741"/>
              <a:gd name="connsiteX62" fmla="*/ 4508 w 10000"/>
              <a:gd name="connsiteY62" fmla="*/ 4231 h 10741"/>
              <a:gd name="connsiteX63" fmla="*/ 4621 w 10000"/>
              <a:gd name="connsiteY63" fmla="*/ 4476 h 10741"/>
              <a:gd name="connsiteX64" fmla="*/ 4750 w 10000"/>
              <a:gd name="connsiteY64" fmla="*/ 4708 h 10741"/>
              <a:gd name="connsiteX65" fmla="*/ 4879 w 10000"/>
              <a:gd name="connsiteY65" fmla="*/ 4934 h 10741"/>
              <a:gd name="connsiteX66" fmla="*/ 4917 w 10000"/>
              <a:gd name="connsiteY66" fmla="*/ 4988 h 10741"/>
              <a:gd name="connsiteX67" fmla="*/ 4950 w 10000"/>
              <a:gd name="connsiteY67" fmla="*/ 5054 h 10741"/>
              <a:gd name="connsiteX68" fmla="*/ 4996 w 10000"/>
              <a:gd name="connsiteY68" fmla="*/ 5125 h 10741"/>
              <a:gd name="connsiteX69" fmla="*/ 5038 w 10000"/>
              <a:gd name="connsiteY69" fmla="*/ 5200 h 10741"/>
              <a:gd name="connsiteX70" fmla="*/ 5092 w 10000"/>
              <a:gd name="connsiteY70" fmla="*/ 5271 h 10741"/>
              <a:gd name="connsiteX71" fmla="*/ 5154 w 10000"/>
              <a:gd name="connsiteY71" fmla="*/ 5331 h 10741"/>
              <a:gd name="connsiteX72" fmla="*/ 5229 w 10000"/>
              <a:gd name="connsiteY72" fmla="*/ 5384 h 10741"/>
              <a:gd name="connsiteX73" fmla="*/ 5313 w 10000"/>
              <a:gd name="connsiteY73" fmla="*/ 5423 h 10741"/>
              <a:gd name="connsiteX74" fmla="*/ 5413 w 10000"/>
              <a:gd name="connsiteY74" fmla="*/ 5438 h 10741"/>
              <a:gd name="connsiteX75" fmla="*/ 5517 w 10000"/>
              <a:gd name="connsiteY75" fmla="*/ 5435 h 10741"/>
              <a:gd name="connsiteX76" fmla="*/ 5704 w 10000"/>
              <a:gd name="connsiteY76" fmla="*/ 5390 h 10741"/>
              <a:gd name="connsiteX77" fmla="*/ 5871 w 10000"/>
              <a:gd name="connsiteY77" fmla="*/ 5316 h 10741"/>
              <a:gd name="connsiteX78" fmla="*/ 6033 w 10000"/>
              <a:gd name="connsiteY78" fmla="*/ 5223 h 10741"/>
              <a:gd name="connsiteX79" fmla="*/ 6167 w 10000"/>
              <a:gd name="connsiteY79" fmla="*/ 5113 h 10741"/>
              <a:gd name="connsiteX80" fmla="*/ 6296 w 10000"/>
              <a:gd name="connsiteY80" fmla="*/ 4994 h 10741"/>
              <a:gd name="connsiteX81" fmla="*/ 6417 w 10000"/>
              <a:gd name="connsiteY81" fmla="*/ 4869 h 10741"/>
              <a:gd name="connsiteX82" fmla="*/ 6525 w 10000"/>
              <a:gd name="connsiteY82" fmla="*/ 4750 h 10741"/>
              <a:gd name="connsiteX83" fmla="*/ 6617 w 10000"/>
              <a:gd name="connsiteY83" fmla="*/ 4636 h 10741"/>
              <a:gd name="connsiteX84" fmla="*/ 6821 w 10000"/>
              <a:gd name="connsiteY84" fmla="*/ 4377 h 10741"/>
              <a:gd name="connsiteX85" fmla="*/ 7017 w 10000"/>
              <a:gd name="connsiteY85" fmla="*/ 4085 h 10741"/>
              <a:gd name="connsiteX86" fmla="*/ 7213 w 10000"/>
              <a:gd name="connsiteY86" fmla="*/ 3766 h 10741"/>
              <a:gd name="connsiteX87" fmla="*/ 7396 w 10000"/>
              <a:gd name="connsiteY87" fmla="*/ 3418 h 10741"/>
              <a:gd name="connsiteX88" fmla="*/ 7563 w 10000"/>
              <a:gd name="connsiteY88" fmla="*/ 3051 h 10741"/>
              <a:gd name="connsiteX89" fmla="*/ 7713 w 10000"/>
              <a:gd name="connsiteY89" fmla="*/ 2661 h 10741"/>
              <a:gd name="connsiteX90" fmla="*/ 7850 w 10000"/>
              <a:gd name="connsiteY90" fmla="*/ 2253 h 10741"/>
              <a:gd name="connsiteX91" fmla="*/ 7950 w 10000"/>
              <a:gd name="connsiteY91" fmla="*/ 1830 h 10741"/>
              <a:gd name="connsiteX92" fmla="*/ 8025 w 10000"/>
              <a:gd name="connsiteY92" fmla="*/ 1397 h 10741"/>
              <a:gd name="connsiteX93" fmla="*/ 8071 w 10000"/>
              <a:gd name="connsiteY93" fmla="*/ 954 h 10741"/>
              <a:gd name="connsiteX94" fmla="*/ 8108 w 10000"/>
              <a:gd name="connsiteY94" fmla="*/ 974 h 10741"/>
              <a:gd name="connsiteX95" fmla="*/ 8138 w 10000"/>
              <a:gd name="connsiteY95" fmla="*/ 1025 h 10741"/>
              <a:gd name="connsiteX96" fmla="*/ 8163 w 10000"/>
              <a:gd name="connsiteY96" fmla="*/ 1100 h 10741"/>
              <a:gd name="connsiteX97" fmla="*/ 8175 w 10000"/>
              <a:gd name="connsiteY97" fmla="*/ 1198 h 10741"/>
              <a:gd name="connsiteX98" fmla="*/ 8183 w 10000"/>
              <a:gd name="connsiteY98" fmla="*/ 1311 h 10741"/>
              <a:gd name="connsiteX99" fmla="*/ 8183 w 10000"/>
              <a:gd name="connsiteY99" fmla="*/ 1442 h 10741"/>
              <a:gd name="connsiteX100" fmla="*/ 8183 w 10000"/>
              <a:gd name="connsiteY100" fmla="*/ 1582 h 10741"/>
              <a:gd name="connsiteX101" fmla="*/ 8175 w 10000"/>
              <a:gd name="connsiteY101" fmla="*/ 1734 h 10741"/>
              <a:gd name="connsiteX102" fmla="*/ 8163 w 10000"/>
              <a:gd name="connsiteY102" fmla="*/ 1889 h 10741"/>
              <a:gd name="connsiteX103" fmla="*/ 8146 w 10000"/>
              <a:gd name="connsiteY103" fmla="*/ 2047 h 10741"/>
              <a:gd name="connsiteX104" fmla="*/ 8121 w 10000"/>
              <a:gd name="connsiteY104" fmla="*/ 2205 h 10741"/>
              <a:gd name="connsiteX105" fmla="*/ 8108 w 10000"/>
              <a:gd name="connsiteY105" fmla="*/ 2357 h 10741"/>
              <a:gd name="connsiteX106" fmla="*/ 8083 w 10000"/>
              <a:gd name="connsiteY106" fmla="*/ 2497 h 10741"/>
              <a:gd name="connsiteX107" fmla="*/ 8063 w 10000"/>
              <a:gd name="connsiteY107" fmla="*/ 2628 h 10741"/>
              <a:gd name="connsiteX108" fmla="*/ 8038 w 10000"/>
              <a:gd name="connsiteY108" fmla="*/ 2741 h 10741"/>
              <a:gd name="connsiteX109" fmla="*/ 8017 w 10000"/>
              <a:gd name="connsiteY109" fmla="*/ 2834 h 10741"/>
              <a:gd name="connsiteX110" fmla="*/ 8000 w 10000"/>
              <a:gd name="connsiteY110" fmla="*/ 2908 h 10741"/>
              <a:gd name="connsiteX111" fmla="*/ 7700 w 10000"/>
              <a:gd name="connsiteY111" fmla="*/ 3754 h 10741"/>
              <a:gd name="connsiteX112" fmla="*/ 7942 w 10000"/>
              <a:gd name="connsiteY112" fmla="*/ 3737 h 10741"/>
              <a:gd name="connsiteX113" fmla="*/ 8167 w 10000"/>
              <a:gd name="connsiteY113" fmla="*/ 3695 h 10741"/>
              <a:gd name="connsiteX114" fmla="*/ 8379 w 10000"/>
              <a:gd name="connsiteY114" fmla="*/ 3635 h 10741"/>
              <a:gd name="connsiteX115" fmla="*/ 8583 w 10000"/>
              <a:gd name="connsiteY115" fmla="*/ 3558 h 10741"/>
              <a:gd name="connsiteX116" fmla="*/ 8767 w 10000"/>
              <a:gd name="connsiteY116" fmla="*/ 3471 h 10741"/>
              <a:gd name="connsiteX117" fmla="*/ 8933 w 10000"/>
              <a:gd name="connsiteY117" fmla="*/ 3376 h 10741"/>
              <a:gd name="connsiteX118" fmla="*/ 9092 w 10000"/>
              <a:gd name="connsiteY118" fmla="*/ 3278 h 10741"/>
              <a:gd name="connsiteX119" fmla="*/ 9238 w 10000"/>
              <a:gd name="connsiteY119" fmla="*/ 3185 h 10741"/>
              <a:gd name="connsiteX120" fmla="*/ 9250 w 10000"/>
              <a:gd name="connsiteY120" fmla="*/ 3230 h 10741"/>
              <a:gd name="connsiteX121" fmla="*/ 9117 w 10000"/>
              <a:gd name="connsiteY121" fmla="*/ 3376 h 10741"/>
              <a:gd name="connsiteX122" fmla="*/ 8954 w 10000"/>
              <a:gd name="connsiteY122" fmla="*/ 3516 h 10741"/>
              <a:gd name="connsiteX123" fmla="*/ 8758 w 10000"/>
              <a:gd name="connsiteY123" fmla="*/ 3641 h 10741"/>
              <a:gd name="connsiteX124" fmla="*/ 8538 w 10000"/>
              <a:gd name="connsiteY124" fmla="*/ 3754 h 10741"/>
              <a:gd name="connsiteX125" fmla="*/ 8304 w 10000"/>
              <a:gd name="connsiteY125" fmla="*/ 3856 h 10741"/>
              <a:gd name="connsiteX126" fmla="*/ 8054 w 10000"/>
              <a:gd name="connsiteY126" fmla="*/ 3945 h 10741"/>
              <a:gd name="connsiteX127" fmla="*/ 7796 w 10000"/>
              <a:gd name="connsiteY127" fmla="*/ 4014 h 10741"/>
              <a:gd name="connsiteX128" fmla="*/ 7533 w 10000"/>
              <a:gd name="connsiteY128" fmla="*/ 4064 h 10741"/>
              <a:gd name="connsiteX129" fmla="*/ 7479 w 10000"/>
              <a:gd name="connsiteY129" fmla="*/ 4184 h 10741"/>
              <a:gd name="connsiteX130" fmla="*/ 7404 w 10000"/>
              <a:gd name="connsiteY130" fmla="*/ 4324 h 10741"/>
              <a:gd name="connsiteX131" fmla="*/ 7321 w 10000"/>
              <a:gd name="connsiteY131" fmla="*/ 4470 h 10741"/>
              <a:gd name="connsiteX132" fmla="*/ 7213 w 10000"/>
              <a:gd name="connsiteY132" fmla="*/ 4628 h 10741"/>
              <a:gd name="connsiteX133" fmla="*/ 7100 w 10000"/>
              <a:gd name="connsiteY133" fmla="*/ 4794 h 10741"/>
              <a:gd name="connsiteX134" fmla="*/ 6979 w 10000"/>
              <a:gd name="connsiteY134" fmla="*/ 4958 h 10741"/>
              <a:gd name="connsiteX135" fmla="*/ 6850 w 10000"/>
              <a:gd name="connsiteY135" fmla="*/ 5113 h 10741"/>
              <a:gd name="connsiteX136" fmla="*/ 6721 w 10000"/>
              <a:gd name="connsiteY136" fmla="*/ 5265 h 10741"/>
              <a:gd name="connsiteX137" fmla="*/ 6600 w 10000"/>
              <a:gd name="connsiteY137" fmla="*/ 5405 h 10741"/>
              <a:gd name="connsiteX138" fmla="*/ 6471 w 10000"/>
              <a:gd name="connsiteY138" fmla="*/ 5530 h 10741"/>
              <a:gd name="connsiteX139" fmla="*/ 6358 w 10000"/>
              <a:gd name="connsiteY139" fmla="*/ 5641 h 10741"/>
              <a:gd name="connsiteX140" fmla="*/ 6250 w 10000"/>
              <a:gd name="connsiteY140" fmla="*/ 5721 h 10741"/>
              <a:gd name="connsiteX141" fmla="*/ 6267 w 10000"/>
              <a:gd name="connsiteY141" fmla="*/ 5781 h 10741"/>
              <a:gd name="connsiteX142" fmla="*/ 6296 w 10000"/>
              <a:gd name="connsiteY142" fmla="*/ 5793 h 10741"/>
              <a:gd name="connsiteX143" fmla="*/ 6479 w 10000"/>
              <a:gd name="connsiteY143" fmla="*/ 5754 h 10741"/>
              <a:gd name="connsiteX144" fmla="*/ 6663 w 10000"/>
              <a:gd name="connsiteY144" fmla="*/ 5736 h 10741"/>
              <a:gd name="connsiteX145" fmla="*/ 6858 w 10000"/>
              <a:gd name="connsiteY145" fmla="*/ 5736 h 10741"/>
              <a:gd name="connsiteX146" fmla="*/ 7046 w 10000"/>
              <a:gd name="connsiteY146" fmla="*/ 5742 h 10741"/>
              <a:gd name="connsiteX147" fmla="*/ 7246 w 10000"/>
              <a:gd name="connsiteY147" fmla="*/ 5748 h 10741"/>
              <a:gd name="connsiteX148" fmla="*/ 7425 w 10000"/>
              <a:gd name="connsiteY148" fmla="*/ 5748 h 10741"/>
              <a:gd name="connsiteX149" fmla="*/ 7600 w 10000"/>
              <a:gd name="connsiteY149" fmla="*/ 5733 h 10741"/>
              <a:gd name="connsiteX150" fmla="*/ 7950 w 10000"/>
              <a:gd name="connsiteY150" fmla="*/ 5673 h 10741"/>
              <a:gd name="connsiteX151" fmla="*/ 8275 w 10000"/>
              <a:gd name="connsiteY151" fmla="*/ 5596 h 10741"/>
              <a:gd name="connsiteX152" fmla="*/ 8579 w 10000"/>
              <a:gd name="connsiteY152" fmla="*/ 5504 h 10741"/>
              <a:gd name="connsiteX153" fmla="*/ 8858 w 10000"/>
              <a:gd name="connsiteY153" fmla="*/ 5390 h 10741"/>
              <a:gd name="connsiteX154" fmla="*/ 9117 w 10000"/>
              <a:gd name="connsiteY154" fmla="*/ 5265 h 10741"/>
              <a:gd name="connsiteX155" fmla="*/ 9350 w 10000"/>
              <a:gd name="connsiteY155" fmla="*/ 5119 h 10741"/>
              <a:gd name="connsiteX156" fmla="*/ 9563 w 10000"/>
              <a:gd name="connsiteY156" fmla="*/ 4967 h 10741"/>
              <a:gd name="connsiteX157" fmla="*/ 9758 w 10000"/>
              <a:gd name="connsiteY157" fmla="*/ 4794 h 10741"/>
              <a:gd name="connsiteX158" fmla="*/ 9933 w 10000"/>
              <a:gd name="connsiteY158" fmla="*/ 4610 h 10741"/>
              <a:gd name="connsiteX159" fmla="*/ 10000 w 10000"/>
              <a:gd name="connsiteY159" fmla="*/ 4648 h 10741"/>
              <a:gd name="connsiteX160" fmla="*/ 10000 w 10000"/>
              <a:gd name="connsiteY160" fmla="*/ 4660 h 10741"/>
              <a:gd name="connsiteX161" fmla="*/ 9904 w 10000"/>
              <a:gd name="connsiteY161" fmla="*/ 4827 h 10741"/>
              <a:gd name="connsiteX162" fmla="*/ 9767 w 10000"/>
              <a:gd name="connsiteY162" fmla="*/ 5000 h 10741"/>
              <a:gd name="connsiteX163" fmla="*/ 9600 w 10000"/>
              <a:gd name="connsiteY163" fmla="*/ 5173 h 10741"/>
              <a:gd name="connsiteX164" fmla="*/ 9404 w 10000"/>
              <a:gd name="connsiteY164" fmla="*/ 5343 h 10741"/>
              <a:gd name="connsiteX165" fmla="*/ 9183 w 10000"/>
              <a:gd name="connsiteY165" fmla="*/ 5504 h 10741"/>
              <a:gd name="connsiteX166" fmla="*/ 8950 w 10000"/>
              <a:gd name="connsiteY166" fmla="*/ 5662 h 10741"/>
              <a:gd name="connsiteX167" fmla="*/ 8704 w 10000"/>
              <a:gd name="connsiteY167" fmla="*/ 5802 h 10741"/>
              <a:gd name="connsiteX168" fmla="*/ 8463 w 10000"/>
              <a:gd name="connsiteY168" fmla="*/ 5927 h 10741"/>
              <a:gd name="connsiteX169" fmla="*/ 8229 w 10000"/>
              <a:gd name="connsiteY169" fmla="*/ 6025 h 10741"/>
              <a:gd name="connsiteX170" fmla="*/ 8000 w 10000"/>
              <a:gd name="connsiteY170" fmla="*/ 6105 h 10741"/>
              <a:gd name="connsiteX171" fmla="*/ 7879 w 10000"/>
              <a:gd name="connsiteY171" fmla="*/ 6132 h 10741"/>
              <a:gd name="connsiteX172" fmla="*/ 7729 w 10000"/>
              <a:gd name="connsiteY172" fmla="*/ 6153 h 10741"/>
              <a:gd name="connsiteX173" fmla="*/ 7563 w 10000"/>
              <a:gd name="connsiteY173" fmla="*/ 6177 h 10741"/>
              <a:gd name="connsiteX174" fmla="*/ 7388 w 10000"/>
              <a:gd name="connsiteY174" fmla="*/ 6198 h 10741"/>
              <a:gd name="connsiteX175" fmla="*/ 7204 w 10000"/>
              <a:gd name="connsiteY175" fmla="*/ 6219 h 10741"/>
              <a:gd name="connsiteX176" fmla="*/ 7017 w 10000"/>
              <a:gd name="connsiteY176" fmla="*/ 6240 h 10741"/>
              <a:gd name="connsiteX177" fmla="*/ 6842 w 10000"/>
              <a:gd name="connsiteY177" fmla="*/ 6263 h 10741"/>
              <a:gd name="connsiteX178" fmla="*/ 6675 w 10000"/>
              <a:gd name="connsiteY178" fmla="*/ 6290 h 10741"/>
              <a:gd name="connsiteX179" fmla="*/ 6517 w 10000"/>
              <a:gd name="connsiteY179" fmla="*/ 6329 h 10741"/>
              <a:gd name="connsiteX180" fmla="*/ 6388 w 10000"/>
              <a:gd name="connsiteY180" fmla="*/ 6365 h 10741"/>
              <a:gd name="connsiteX181" fmla="*/ 6288 w 10000"/>
              <a:gd name="connsiteY181" fmla="*/ 6415 h 10741"/>
              <a:gd name="connsiteX182" fmla="*/ 6213 w 10000"/>
              <a:gd name="connsiteY182" fmla="*/ 6475 h 10741"/>
              <a:gd name="connsiteX183" fmla="*/ 6092 w 10000"/>
              <a:gd name="connsiteY183" fmla="*/ 6648 h 10741"/>
              <a:gd name="connsiteX184" fmla="*/ 6008 w 10000"/>
              <a:gd name="connsiteY184" fmla="*/ 6836 h 10741"/>
              <a:gd name="connsiteX185" fmla="*/ 5942 w 10000"/>
              <a:gd name="connsiteY185" fmla="*/ 7032 h 10741"/>
              <a:gd name="connsiteX186" fmla="*/ 5904 w 10000"/>
              <a:gd name="connsiteY186" fmla="*/ 7232 h 10741"/>
              <a:gd name="connsiteX187" fmla="*/ 5888 w 10000"/>
              <a:gd name="connsiteY187" fmla="*/ 7443 h 10741"/>
              <a:gd name="connsiteX188" fmla="*/ 5879 w 10000"/>
              <a:gd name="connsiteY188" fmla="*/ 7655 h 10741"/>
              <a:gd name="connsiteX189" fmla="*/ 5888 w 10000"/>
              <a:gd name="connsiteY189" fmla="*/ 7867 h 10741"/>
              <a:gd name="connsiteX190" fmla="*/ 5904 w 10000"/>
              <a:gd name="connsiteY190" fmla="*/ 8084 h 10741"/>
              <a:gd name="connsiteX191" fmla="*/ 5925 w 10000"/>
              <a:gd name="connsiteY191" fmla="*/ 8299 h 10741"/>
              <a:gd name="connsiteX192" fmla="*/ 5950 w 10000"/>
              <a:gd name="connsiteY192" fmla="*/ 8510 h 10741"/>
              <a:gd name="connsiteX193" fmla="*/ 5954 w 10000"/>
              <a:gd name="connsiteY193" fmla="*/ 8820 h 10741"/>
              <a:gd name="connsiteX194" fmla="*/ 5933 w 10000"/>
              <a:gd name="connsiteY194" fmla="*/ 9130 h 10741"/>
              <a:gd name="connsiteX195" fmla="*/ 5896 w 10000"/>
              <a:gd name="connsiteY195" fmla="*/ 9428 h 10741"/>
              <a:gd name="connsiteX196" fmla="*/ 5850 w 10000"/>
              <a:gd name="connsiteY196" fmla="*/ 9720 h 10741"/>
              <a:gd name="connsiteX197" fmla="*/ 5909 w 10000"/>
              <a:gd name="connsiteY197" fmla="*/ 10741 h 10741"/>
              <a:gd name="connsiteX198" fmla="*/ 4117 w 10000"/>
              <a:gd name="connsiteY198" fmla="*/ 10686 h 10741"/>
              <a:gd name="connsiteX199" fmla="*/ 4309 w 10000"/>
              <a:gd name="connsiteY199" fmla="*/ 10293 h 10741"/>
              <a:gd name="connsiteX200" fmla="*/ 4546 w 10000"/>
              <a:gd name="connsiteY200" fmla="*/ 9848 h 10741"/>
              <a:gd name="connsiteX201" fmla="*/ 4629 w 10000"/>
              <a:gd name="connsiteY201" fmla="*/ 9687 h 10741"/>
              <a:gd name="connsiteX202" fmla="*/ 4700 w 10000"/>
              <a:gd name="connsiteY202" fmla="*/ 9508 h 10741"/>
              <a:gd name="connsiteX203" fmla="*/ 4767 w 10000"/>
              <a:gd name="connsiteY203" fmla="*/ 9309 h 10741"/>
              <a:gd name="connsiteX204" fmla="*/ 4829 w 10000"/>
              <a:gd name="connsiteY204" fmla="*/ 9097 h 10741"/>
              <a:gd name="connsiteX205" fmla="*/ 4879 w 10000"/>
              <a:gd name="connsiteY205" fmla="*/ 8868 h 10741"/>
              <a:gd name="connsiteX206" fmla="*/ 4917 w 10000"/>
              <a:gd name="connsiteY206" fmla="*/ 8635 h 10741"/>
              <a:gd name="connsiteX207" fmla="*/ 4954 w 10000"/>
              <a:gd name="connsiteY207" fmla="*/ 8391 h 10741"/>
              <a:gd name="connsiteX208" fmla="*/ 4979 w 10000"/>
              <a:gd name="connsiteY208" fmla="*/ 8144 h 10741"/>
              <a:gd name="connsiteX209" fmla="*/ 5000 w 10000"/>
              <a:gd name="connsiteY209" fmla="*/ 7887 h 10741"/>
              <a:gd name="connsiteX210" fmla="*/ 5000 w 10000"/>
              <a:gd name="connsiteY210" fmla="*/ 7634 h 10741"/>
              <a:gd name="connsiteX211" fmla="*/ 5000 w 10000"/>
              <a:gd name="connsiteY211" fmla="*/ 7384 h 10741"/>
              <a:gd name="connsiteX212" fmla="*/ 4979 w 10000"/>
              <a:gd name="connsiteY212" fmla="*/ 7133 h 10741"/>
              <a:gd name="connsiteX213" fmla="*/ 4950 w 10000"/>
              <a:gd name="connsiteY213" fmla="*/ 6892 h 10741"/>
              <a:gd name="connsiteX214" fmla="*/ 4913 w 10000"/>
              <a:gd name="connsiteY214" fmla="*/ 6657 h 10741"/>
              <a:gd name="connsiteX215" fmla="*/ 4858 w 10000"/>
              <a:gd name="connsiteY215" fmla="*/ 6430 h 10741"/>
              <a:gd name="connsiteX216" fmla="*/ 4783 w 10000"/>
              <a:gd name="connsiteY216" fmla="*/ 6219 h 10741"/>
              <a:gd name="connsiteX217" fmla="*/ 4700 w 10000"/>
              <a:gd name="connsiteY217" fmla="*/ 6019 h 10741"/>
              <a:gd name="connsiteX218" fmla="*/ 4600 w 10000"/>
              <a:gd name="connsiteY218" fmla="*/ 5840 h 10741"/>
              <a:gd name="connsiteX219" fmla="*/ 4488 w 10000"/>
              <a:gd name="connsiteY219" fmla="*/ 5682 h 10741"/>
              <a:gd name="connsiteX220" fmla="*/ 4358 w 10000"/>
              <a:gd name="connsiteY220" fmla="*/ 5542 h 10741"/>
              <a:gd name="connsiteX221" fmla="*/ 4213 w 10000"/>
              <a:gd name="connsiteY221" fmla="*/ 5429 h 10741"/>
              <a:gd name="connsiteX222" fmla="*/ 4046 w 10000"/>
              <a:gd name="connsiteY222" fmla="*/ 5343 h 10741"/>
              <a:gd name="connsiteX223" fmla="*/ 3904 w 10000"/>
              <a:gd name="connsiteY223" fmla="*/ 5292 h 10741"/>
              <a:gd name="connsiteX224" fmla="*/ 3746 w 10000"/>
              <a:gd name="connsiteY224" fmla="*/ 5271 h 10741"/>
              <a:gd name="connsiteX225" fmla="*/ 3583 w 10000"/>
              <a:gd name="connsiteY225" fmla="*/ 5271 h 10741"/>
              <a:gd name="connsiteX226" fmla="*/ 3413 w 10000"/>
              <a:gd name="connsiteY226" fmla="*/ 5286 h 10741"/>
              <a:gd name="connsiteX227" fmla="*/ 3246 w 10000"/>
              <a:gd name="connsiteY227" fmla="*/ 5310 h 10741"/>
              <a:gd name="connsiteX228" fmla="*/ 3079 w 10000"/>
              <a:gd name="connsiteY228" fmla="*/ 5343 h 10741"/>
              <a:gd name="connsiteX229" fmla="*/ 2913 w 10000"/>
              <a:gd name="connsiteY229" fmla="*/ 5369 h 10741"/>
              <a:gd name="connsiteX230" fmla="*/ 2750 w 10000"/>
              <a:gd name="connsiteY230" fmla="*/ 5396 h 10741"/>
              <a:gd name="connsiteX231" fmla="*/ 2600 w 10000"/>
              <a:gd name="connsiteY231" fmla="*/ 5411 h 10741"/>
              <a:gd name="connsiteX232" fmla="*/ 2258 w 10000"/>
              <a:gd name="connsiteY232" fmla="*/ 5423 h 10741"/>
              <a:gd name="connsiteX233" fmla="*/ 1925 w 10000"/>
              <a:gd name="connsiteY233" fmla="*/ 5411 h 10741"/>
              <a:gd name="connsiteX234" fmla="*/ 1617 w 10000"/>
              <a:gd name="connsiteY234" fmla="*/ 5384 h 10741"/>
              <a:gd name="connsiteX235" fmla="*/ 1321 w 10000"/>
              <a:gd name="connsiteY235" fmla="*/ 5346 h 10741"/>
              <a:gd name="connsiteX236" fmla="*/ 1033 w 10000"/>
              <a:gd name="connsiteY236" fmla="*/ 5298 h 10741"/>
              <a:gd name="connsiteX237" fmla="*/ 758 w 10000"/>
              <a:gd name="connsiteY237" fmla="*/ 5250 h 10741"/>
              <a:gd name="connsiteX238" fmla="*/ 500 w 10000"/>
              <a:gd name="connsiteY238" fmla="*/ 5197 h 10741"/>
              <a:gd name="connsiteX239" fmla="*/ 517 w 10000"/>
              <a:gd name="connsiteY239" fmla="*/ 5137 h 10741"/>
              <a:gd name="connsiteX240" fmla="*/ 871 w 10000"/>
              <a:gd name="connsiteY240" fmla="*/ 5173 h 10741"/>
              <a:gd name="connsiteX241" fmla="*/ 1221 w 10000"/>
              <a:gd name="connsiteY241" fmla="*/ 5197 h 10741"/>
              <a:gd name="connsiteX242" fmla="*/ 1563 w 10000"/>
              <a:gd name="connsiteY242" fmla="*/ 5206 h 10741"/>
              <a:gd name="connsiteX243" fmla="*/ 1896 w 10000"/>
              <a:gd name="connsiteY243" fmla="*/ 5197 h 10741"/>
              <a:gd name="connsiteX244" fmla="*/ 2221 w 10000"/>
              <a:gd name="connsiteY244" fmla="*/ 5164 h 10741"/>
              <a:gd name="connsiteX245" fmla="*/ 2538 w 10000"/>
              <a:gd name="connsiteY245" fmla="*/ 5113 h 10741"/>
              <a:gd name="connsiteX246" fmla="*/ 2842 w 10000"/>
              <a:gd name="connsiteY246" fmla="*/ 5045 h 10741"/>
              <a:gd name="connsiteX247" fmla="*/ 3129 w 10000"/>
              <a:gd name="connsiteY247" fmla="*/ 4946 h 10741"/>
              <a:gd name="connsiteX248" fmla="*/ 3500 w 10000"/>
              <a:gd name="connsiteY248" fmla="*/ 4815 h 10741"/>
              <a:gd name="connsiteX249" fmla="*/ 2821 w 10000"/>
              <a:gd name="connsiteY249" fmla="*/ 4389 h 10741"/>
              <a:gd name="connsiteX250" fmla="*/ 2213 w 10000"/>
              <a:gd name="connsiteY250" fmla="*/ 3912 h 10741"/>
              <a:gd name="connsiteX251" fmla="*/ 1879 w 10000"/>
              <a:gd name="connsiteY251" fmla="*/ 3939 h 10741"/>
              <a:gd name="connsiteX252" fmla="*/ 1554 w 10000"/>
              <a:gd name="connsiteY252" fmla="*/ 3939 h 10741"/>
              <a:gd name="connsiteX253" fmla="*/ 1258 w 10000"/>
              <a:gd name="connsiteY253" fmla="*/ 3912 h 10741"/>
              <a:gd name="connsiteX254" fmla="*/ 979 w 10000"/>
              <a:gd name="connsiteY254" fmla="*/ 3856 h 10741"/>
              <a:gd name="connsiteX255" fmla="*/ 721 w 10000"/>
              <a:gd name="connsiteY255" fmla="*/ 3775 h 10741"/>
              <a:gd name="connsiteX256" fmla="*/ 496 w 10000"/>
              <a:gd name="connsiteY256" fmla="*/ 3674 h 10741"/>
              <a:gd name="connsiteX257" fmla="*/ 296 w 10000"/>
              <a:gd name="connsiteY257" fmla="*/ 3549 h 10741"/>
              <a:gd name="connsiteX258" fmla="*/ 129 w 10000"/>
              <a:gd name="connsiteY258" fmla="*/ 3403 h 10741"/>
              <a:gd name="connsiteX259" fmla="*/ 0 w 10000"/>
              <a:gd name="connsiteY259" fmla="*/ 3245 h 10741"/>
              <a:gd name="connsiteX260" fmla="*/ 17 w 10000"/>
              <a:gd name="connsiteY260" fmla="*/ 3218 h 10741"/>
              <a:gd name="connsiteX261" fmla="*/ 71 w 10000"/>
              <a:gd name="connsiteY261" fmla="*/ 3245 h 10741"/>
              <a:gd name="connsiteX262" fmla="*/ 138 w 10000"/>
              <a:gd name="connsiteY262" fmla="*/ 3349 h 10741"/>
              <a:gd name="connsiteX263" fmla="*/ 246 w 10000"/>
              <a:gd name="connsiteY263" fmla="*/ 3439 h 10741"/>
              <a:gd name="connsiteX264" fmla="*/ 379 w 10000"/>
              <a:gd name="connsiteY264" fmla="*/ 3528 h 10741"/>
              <a:gd name="connsiteX265" fmla="*/ 538 w 10000"/>
              <a:gd name="connsiteY265" fmla="*/ 3597 h 10741"/>
              <a:gd name="connsiteX266" fmla="*/ 721 w 10000"/>
              <a:gd name="connsiteY266" fmla="*/ 3656 h 10741"/>
              <a:gd name="connsiteX267" fmla="*/ 913 w 10000"/>
              <a:gd name="connsiteY267" fmla="*/ 3701 h 10741"/>
              <a:gd name="connsiteX268" fmla="*/ 1117 w 10000"/>
              <a:gd name="connsiteY268" fmla="*/ 3728 h 10741"/>
              <a:gd name="connsiteX269" fmla="*/ 1329 w 10000"/>
              <a:gd name="connsiteY269" fmla="*/ 3737 h 10741"/>
              <a:gd name="connsiteX270" fmla="*/ 1533 w 10000"/>
              <a:gd name="connsiteY270" fmla="*/ 3734 h 10741"/>
              <a:gd name="connsiteX271" fmla="*/ 1646 w 10000"/>
              <a:gd name="connsiteY271" fmla="*/ 3722 h 10741"/>
              <a:gd name="connsiteX272" fmla="*/ 1746 w 10000"/>
              <a:gd name="connsiteY272" fmla="*/ 3722 h 10741"/>
              <a:gd name="connsiteX273" fmla="*/ 1833 w 10000"/>
              <a:gd name="connsiteY273" fmla="*/ 3710 h 10741"/>
              <a:gd name="connsiteX274" fmla="*/ 1917 w 10000"/>
              <a:gd name="connsiteY274" fmla="*/ 3695 h 10741"/>
              <a:gd name="connsiteX275" fmla="*/ 1988 w 10000"/>
              <a:gd name="connsiteY275" fmla="*/ 3662 h 10741"/>
              <a:gd name="connsiteX276" fmla="*/ 1788 w 10000"/>
              <a:gd name="connsiteY276" fmla="*/ 3391 h 10741"/>
              <a:gd name="connsiteX277" fmla="*/ 1617 w 10000"/>
              <a:gd name="connsiteY277" fmla="*/ 3126 h 10741"/>
              <a:gd name="connsiteX278" fmla="*/ 1454 w 10000"/>
              <a:gd name="connsiteY278" fmla="*/ 2849 h 10741"/>
              <a:gd name="connsiteX279" fmla="*/ 1313 w 10000"/>
              <a:gd name="connsiteY279" fmla="*/ 2563 h 10741"/>
              <a:gd name="connsiteX280" fmla="*/ 1175 w 10000"/>
              <a:gd name="connsiteY280" fmla="*/ 2253 h 10741"/>
              <a:gd name="connsiteX281" fmla="*/ 1046 w 10000"/>
              <a:gd name="connsiteY281" fmla="*/ 1919 h 10741"/>
              <a:gd name="connsiteX282" fmla="*/ 1033 w 10000"/>
              <a:gd name="connsiteY282" fmla="*/ 1859 h 10741"/>
              <a:gd name="connsiteX283" fmla="*/ 1000 w 10000"/>
              <a:gd name="connsiteY283" fmla="*/ 1776 h 10741"/>
              <a:gd name="connsiteX284" fmla="*/ 979 w 10000"/>
              <a:gd name="connsiteY284" fmla="*/ 1684 h 10741"/>
              <a:gd name="connsiteX285" fmla="*/ 950 w 10000"/>
              <a:gd name="connsiteY285" fmla="*/ 1591 h 10741"/>
              <a:gd name="connsiteX286" fmla="*/ 925 w 10000"/>
              <a:gd name="connsiteY286" fmla="*/ 1490 h 10741"/>
              <a:gd name="connsiteX287" fmla="*/ 917 w 10000"/>
              <a:gd name="connsiteY287" fmla="*/ 1397 h 10741"/>
              <a:gd name="connsiteX288" fmla="*/ 917 w 10000"/>
              <a:gd name="connsiteY288" fmla="*/ 1311 h 10741"/>
              <a:gd name="connsiteX289" fmla="*/ 933 w 10000"/>
              <a:gd name="connsiteY289" fmla="*/ 1234 h 10741"/>
              <a:gd name="connsiteX290" fmla="*/ 963 w 10000"/>
              <a:gd name="connsiteY290" fmla="*/ 1180 h 10741"/>
              <a:gd name="connsiteX291" fmla="*/ 1000 w 10000"/>
              <a:gd name="connsiteY291" fmla="*/ 1192 h 10741"/>
              <a:gd name="connsiteX292" fmla="*/ 1033 w 10000"/>
              <a:gd name="connsiteY292" fmla="*/ 1496 h 10741"/>
              <a:gd name="connsiteX293" fmla="*/ 1108 w 10000"/>
              <a:gd name="connsiteY293" fmla="*/ 1800 h 10741"/>
              <a:gd name="connsiteX294" fmla="*/ 1221 w 10000"/>
              <a:gd name="connsiteY294" fmla="*/ 2098 h 10741"/>
              <a:gd name="connsiteX295" fmla="*/ 1358 w 10000"/>
              <a:gd name="connsiteY295" fmla="*/ 2372 h 10741"/>
              <a:gd name="connsiteX296" fmla="*/ 1508 w 10000"/>
              <a:gd name="connsiteY296" fmla="*/ 2628 h 10741"/>
              <a:gd name="connsiteX297" fmla="*/ 1646 w 10000"/>
              <a:gd name="connsiteY297" fmla="*/ 2795 h 10741"/>
              <a:gd name="connsiteX298" fmla="*/ 1629 w 10000"/>
              <a:gd name="connsiteY298" fmla="*/ 2801 h 10741"/>
              <a:gd name="connsiteX299" fmla="*/ 1629 w 10000"/>
              <a:gd name="connsiteY299" fmla="*/ 2807 h 10741"/>
              <a:gd name="connsiteX300" fmla="*/ 1638 w 10000"/>
              <a:gd name="connsiteY300" fmla="*/ 2813 h 10741"/>
              <a:gd name="connsiteX301" fmla="*/ 1646 w 10000"/>
              <a:gd name="connsiteY301" fmla="*/ 2816 h 10741"/>
              <a:gd name="connsiteX302" fmla="*/ 1663 w 10000"/>
              <a:gd name="connsiteY302" fmla="*/ 2822 h 10741"/>
              <a:gd name="connsiteX303" fmla="*/ 1667 w 10000"/>
              <a:gd name="connsiteY303" fmla="*/ 2834 h 10741"/>
              <a:gd name="connsiteX304" fmla="*/ 1675 w 10000"/>
              <a:gd name="connsiteY304" fmla="*/ 2840 h 10741"/>
              <a:gd name="connsiteX305" fmla="*/ 1683 w 10000"/>
              <a:gd name="connsiteY305" fmla="*/ 2849 h 10741"/>
              <a:gd name="connsiteX306" fmla="*/ 1683 w 10000"/>
              <a:gd name="connsiteY306" fmla="*/ 2843 h 10741"/>
              <a:gd name="connsiteX307" fmla="*/ 1675 w 10000"/>
              <a:gd name="connsiteY307" fmla="*/ 2840 h 10741"/>
              <a:gd name="connsiteX308" fmla="*/ 1675 w 10000"/>
              <a:gd name="connsiteY308" fmla="*/ 2840 h 10741"/>
              <a:gd name="connsiteX309" fmla="*/ 1646 w 10000"/>
              <a:gd name="connsiteY309" fmla="*/ 2795 h 10741"/>
              <a:gd name="connsiteX310" fmla="*/ 1746 w 10000"/>
              <a:gd name="connsiteY310" fmla="*/ 2741 h 10741"/>
              <a:gd name="connsiteX311" fmla="*/ 1842 w 10000"/>
              <a:gd name="connsiteY311" fmla="*/ 2649 h 10741"/>
              <a:gd name="connsiteX312" fmla="*/ 1933 w 10000"/>
              <a:gd name="connsiteY312" fmla="*/ 2542 h 10741"/>
              <a:gd name="connsiteX313" fmla="*/ 2017 w 10000"/>
              <a:gd name="connsiteY313" fmla="*/ 2411 h 10741"/>
              <a:gd name="connsiteX314" fmla="*/ 2092 w 10000"/>
              <a:gd name="connsiteY314" fmla="*/ 2265 h 10741"/>
              <a:gd name="connsiteX315" fmla="*/ 2163 w 10000"/>
              <a:gd name="connsiteY315" fmla="*/ 2113 h 10741"/>
              <a:gd name="connsiteX316" fmla="*/ 2221 w 10000"/>
              <a:gd name="connsiteY316" fmla="*/ 1955 h 10741"/>
              <a:gd name="connsiteX317" fmla="*/ 2275 w 10000"/>
              <a:gd name="connsiteY317" fmla="*/ 1803 h 10741"/>
              <a:gd name="connsiteX318" fmla="*/ 2321 w 10000"/>
              <a:gd name="connsiteY318" fmla="*/ 1657 h 10741"/>
              <a:gd name="connsiteX319" fmla="*/ 2329 w 10000"/>
              <a:gd name="connsiteY319" fmla="*/ 1853 h 10741"/>
              <a:gd name="connsiteX320" fmla="*/ 2321 w 10000"/>
              <a:gd name="connsiteY320" fmla="*/ 2032 h 10741"/>
              <a:gd name="connsiteX321" fmla="*/ 2283 w 10000"/>
              <a:gd name="connsiteY321" fmla="*/ 2199 h 10741"/>
              <a:gd name="connsiteX322" fmla="*/ 2229 w 10000"/>
              <a:gd name="connsiteY322" fmla="*/ 2366 h 10741"/>
              <a:gd name="connsiteX323" fmla="*/ 2154 w 10000"/>
              <a:gd name="connsiteY323" fmla="*/ 2524 h 10741"/>
              <a:gd name="connsiteX324" fmla="*/ 2046 w 10000"/>
              <a:gd name="connsiteY324" fmla="*/ 2682 h 10741"/>
              <a:gd name="connsiteX325" fmla="*/ 1796 w 10000"/>
              <a:gd name="connsiteY325" fmla="*/ 3027 h 10741"/>
              <a:gd name="connsiteX326" fmla="*/ 2054 w 10000"/>
              <a:gd name="connsiteY326" fmla="*/ 3305 h 10741"/>
              <a:gd name="connsiteX327" fmla="*/ 2333 w 10000"/>
              <a:gd name="connsiteY327" fmla="*/ 3564 h 10741"/>
              <a:gd name="connsiteX328" fmla="*/ 2638 w 10000"/>
              <a:gd name="connsiteY328" fmla="*/ 3808 h 10741"/>
              <a:gd name="connsiteX329" fmla="*/ 2963 w 10000"/>
              <a:gd name="connsiteY329" fmla="*/ 4032 h 10741"/>
              <a:gd name="connsiteX330" fmla="*/ 4129 w 10000"/>
              <a:gd name="connsiteY330" fmla="*/ 4610 h 10741"/>
              <a:gd name="connsiteX331" fmla="*/ 4167 w 10000"/>
              <a:gd name="connsiteY331" fmla="*/ 4589 h 10741"/>
              <a:gd name="connsiteX332" fmla="*/ 4071 w 10000"/>
              <a:gd name="connsiteY332" fmla="*/ 4333 h 10741"/>
              <a:gd name="connsiteX333" fmla="*/ 3996 w 10000"/>
              <a:gd name="connsiteY333" fmla="*/ 4058 h 10741"/>
              <a:gd name="connsiteX334" fmla="*/ 3933 w 10000"/>
              <a:gd name="connsiteY334" fmla="*/ 3760 h 10741"/>
              <a:gd name="connsiteX335" fmla="*/ 3904 w 10000"/>
              <a:gd name="connsiteY335" fmla="*/ 3456 h 10741"/>
              <a:gd name="connsiteX336" fmla="*/ 3879 w 10000"/>
              <a:gd name="connsiteY336" fmla="*/ 3138 h 10741"/>
              <a:gd name="connsiteX337" fmla="*/ 3879 w 10000"/>
              <a:gd name="connsiteY337" fmla="*/ 2813 h 10741"/>
              <a:gd name="connsiteX338" fmla="*/ 3896 w 10000"/>
              <a:gd name="connsiteY338" fmla="*/ 2485 h 10741"/>
              <a:gd name="connsiteX339" fmla="*/ 3933 w 10000"/>
              <a:gd name="connsiteY339" fmla="*/ 2160 h 10741"/>
              <a:gd name="connsiteX340" fmla="*/ 3988 w 10000"/>
              <a:gd name="connsiteY340" fmla="*/ 1836 h 10741"/>
              <a:gd name="connsiteX341" fmla="*/ 4046 w 10000"/>
              <a:gd name="connsiteY341" fmla="*/ 1523 h 10741"/>
              <a:gd name="connsiteX342" fmla="*/ 4129 w 10000"/>
              <a:gd name="connsiteY342" fmla="*/ 1219 h 10741"/>
              <a:gd name="connsiteX343" fmla="*/ 4229 w 10000"/>
              <a:gd name="connsiteY343" fmla="*/ 933 h 10741"/>
              <a:gd name="connsiteX344" fmla="*/ 4333 w 10000"/>
              <a:gd name="connsiteY344" fmla="*/ 662 h 10741"/>
              <a:gd name="connsiteX345" fmla="*/ 4454 w 10000"/>
              <a:gd name="connsiteY345" fmla="*/ 417 h 10741"/>
              <a:gd name="connsiteX346" fmla="*/ 4583 w 10000"/>
              <a:gd name="connsiteY346" fmla="*/ 194 h 10741"/>
              <a:gd name="connsiteX347" fmla="*/ 4738 w 10000"/>
              <a:gd name="connsiteY347" fmla="*/ 0 h 10741"/>
              <a:gd name="connsiteX0" fmla="*/ 4738 w 10000"/>
              <a:gd name="connsiteY0" fmla="*/ 0 h 10686"/>
              <a:gd name="connsiteX1" fmla="*/ 4721 w 10000"/>
              <a:gd name="connsiteY1" fmla="*/ 48 h 10686"/>
              <a:gd name="connsiteX2" fmla="*/ 4713 w 10000"/>
              <a:gd name="connsiteY2" fmla="*/ 80 h 10686"/>
              <a:gd name="connsiteX3" fmla="*/ 4704 w 10000"/>
              <a:gd name="connsiteY3" fmla="*/ 101 h 10686"/>
              <a:gd name="connsiteX4" fmla="*/ 4704 w 10000"/>
              <a:gd name="connsiteY4" fmla="*/ 113 h 10686"/>
              <a:gd name="connsiteX5" fmla="*/ 4713 w 10000"/>
              <a:gd name="connsiteY5" fmla="*/ 119 h 10686"/>
              <a:gd name="connsiteX6" fmla="*/ 4713 w 10000"/>
              <a:gd name="connsiteY6" fmla="*/ 125 h 10686"/>
              <a:gd name="connsiteX7" fmla="*/ 4721 w 10000"/>
              <a:gd name="connsiteY7" fmla="*/ 125 h 10686"/>
              <a:gd name="connsiteX8" fmla="*/ 4721 w 10000"/>
              <a:gd name="connsiteY8" fmla="*/ 125 h 10686"/>
              <a:gd name="connsiteX9" fmla="*/ 4721 w 10000"/>
              <a:gd name="connsiteY9" fmla="*/ 134 h 10686"/>
              <a:gd name="connsiteX10" fmla="*/ 4713 w 10000"/>
              <a:gd name="connsiteY10" fmla="*/ 152 h 10686"/>
              <a:gd name="connsiteX11" fmla="*/ 4704 w 10000"/>
              <a:gd name="connsiteY11" fmla="*/ 179 h 10686"/>
              <a:gd name="connsiteX12" fmla="*/ 4692 w 10000"/>
              <a:gd name="connsiteY12" fmla="*/ 221 h 10686"/>
              <a:gd name="connsiteX13" fmla="*/ 4667 w 10000"/>
              <a:gd name="connsiteY13" fmla="*/ 280 h 10686"/>
              <a:gd name="connsiteX14" fmla="*/ 4629 w 10000"/>
              <a:gd name="connsiteY14" fmla="*/ 364 h 10686"/>
              <a:gd name="connsiteX15" fmla="*/ 4592 w 10000"/>
              <a:gd name="connsiteY15" fmla="*/ 465 h 10686"/>
              <a:gd name="connsiteX16" fmla="*/ 4533 w 10000"/>
              <a:gd name="connsiteY16" fmla="*/ 596 h 10686"/>
              <a:gd name="connsiteX17" fmla="*/ 4463 w 10000"/>
              <a:gd name="connsiteY17" fmla="*/ 754 h 10686"/>
              <a:gd name="connsiteX18" fmla="*/ 4379 w 10000"/>
              <a:gd name="connsiteY18" fmla="*/ 1001 h 10686"/>
              <a:gd name="connsiteX19" fmla="*/ 4321 w 10000"/>
              <a:gd name="connsiteY19" fmla="*/ 1266 h 10686"/>
              <a:gd name="connsiteX20" fmla="*/ 4275 w 10000"/>
              <a:gd name="connsiteY20" fmla="*/ 1538 h 10686"/>
              <a:gd name="connsiteX21" fmla="*/ 4213 w 10000"/>
              <a:gd name="connsiteY21" fmla="*/ 1827 h 10686"/>
              <a:gd name="connsiteX22" fmla="*/ 4204 w 10000"/>
              <a:gd name="connsiteY22" fmla="*/ 1889 h 10686"/>
              <a:gd name="connsiteX23" fmla="*/ 4192 w 10000"/>
              <a:gd name="connsiteY23" fmla="*/ 1982 h 10686"/>
              <a:gd name="connsiteX24" fmla="*/ 4183 w 10000"/>
              <a:gd name="connsiteY24" fmla="*/ 2080 h 10686"/>
              <a:gd name="connsiteX25" fmla="*/ 4175 w 10000"/>
              <a:gd name="connsiteY25" fmla="*/ 2187 h 10686"/>
              <a:gd name="connsiteX26" fmla="*/ 4175 w 10000"/>
              <a:gd name="connsiteY26" fmla="*/ 2297 h 10686"/>
              <a:gd name="connsiteX27" fmla="*/ 4192 w 10000"/>
              <a:gd name="connsiteY27" fmla="*/ 2396 h 10686"/>
              <a:gd name="connsiteX28" fmla="*/ 4213 w 10000"/>
              <a:gd name="connsiteY28" fmla="*/ 2482 h 10686"/>
              <a:gd name="connsiteX29" fmla="*/ 4250 w 10000"/>
              <a:gd name="connsiteY29" fmla="*/ 2542 h 10686"/>
              <a:gd name="connsiteX30" fmla="*/ 4450 w 10000"/>
              <a:gd name="connsiteY30" fmla="*/ 2530 h 10686"/>
              <a:gd name="connsiteX31" fmla="*/ 4646 w 10000"/>
              <a:gd name="connsiteY31" fmla="*/ 2482 h 10686"/>
              <a:gd name="connsiteX32" fmla="*/ 4833 w 10000"/>
              <a:gd name="connsiteY32" fmla="*/ 2405 h 10686"/>
              <a:gd name="connsiteX33" fmla="*/ 5025 w 10000"/>
              <a:gd name="connsiteY33" fmla="*/ 2297 h 10686"/>
              <a:gd name="connsiteX34" fmla="*/ 5200 w 10000"/>
              <a:gd name="connsiteY34" fmla="*/ 2172 h 10686"/>
              <a:gd name="connsiteX35" fmla="*/ 5371 w 10000"/>
              <a:gd name="connsiteY35" fmla="*/ 2020 h 10686"/>
              <a:gd name="connsiteX36" fmla="*/ 5533 w 10000"/>
              <a:gd name="connsiteY36" fmla="*/ 1859 h 10686"/>
              <a:gd name="connsiteX37" fmla="*/ 5683 w 10000"/>
              <a:gd name="connsiteY37" fmla="*/ 1690 h 10686"/>
              <a:gd name="connsiteX38" fmla="*/ 5829 w 10000"/>
              <a:gd name="connsiteY38" fmla="*/ 1511 h 10686"/>
              <a:gd name="connsiteX39" fmla="*/ 5954 w 10000"/>
              <a:gd name="connsiteY39" fmla="*/ 1326 h 10686"/>
              <a:gd name="connsiteX40" fmla="*/ 6071 w 10000"/>
              <a:gd name="connsiteY40" fmla="*/ 1147 h 10686"/>
              <a:gd name="connsiteX41" fmla="*/ 6167 w 10000"/>
              <a:gd name="connsiteY41" fmla="*/ 974 h 10686"/>
              <a:gd name="connsiteX42" fmla="*/ 6213 w 10000"/>
              <a:gd name="connsiteY42" fmla="*/ 974 h 10686"/>
              <a:gd name="connsiteX43" fmla="*/ 6213 w 10000"/>
              <a:gd name="connsiteY43" fmla="*/ 992 h 10686"/>
              <a:gd name="connsiteX44" fmla="*/ 6138 w 10000"/>
              <a:gd name="connsiteY44" fmla="*/ 1165 h 10686"/>
              <a:gd name="connsiteX45" fmla="*/ 6054 w 10000"/>
              <a:gd name="connsiteY45" fmla="*/ 1344 h 10686"/>
              <a:gd name="connsiteX46" fmla="*/ 5963 w 10000"/>
              <a:gd name="connsiteY46" fmla="*/ 1517 h 10686"/>
              <a:gd name="connsiteX47" fmla="*/ 5871 w 10000"/>
              <a:gd name="connsiteY47" fmla="*/ 1684 h 10686"/>
              <a:gd name="connsiteX48" fmla="*/ 5775 w 10000"/>
              <a:gd name="connsiteY48" fmla="*/ 1847 h 10686"/>
              <a:gd name="connsiteX49" fmla="*/ 5667 w 10000"/>
              <a:gd name="connsiteY49" fmla="*/ 1999 h 10686"/>
              <a:gd name="connsiteX50" fmla="*/ 5554 w 10000"/>
              <a:gd name="connsiteY50" fmla="*/ 2145 h 10686"/>
              <a:gd name="connsiteX51" fmla="*/ 5417 w 10000"/>
              <a:gd name="connsiteY51" fmla="*/ 2279 h 10686"/>
              <a:gd name="connsiteX52" fmla="*/ 5275 w 10000"/>
              <a:gd name="connsiteY52" fmla="*/ 2411 h 10686"/>
              <a:gd name="connsiteX53" fmla="*/ 5108 w 10000"/>
              <a:gd name="connsiteY53" fmla="*/ 2518 h 10686"/>
              <a:gd name="connsiteX54" fmla="*/ 4917 w 10000"/>
              <a:gd name="connsiteY54" fmla="*/ 2616 h 10686"/>
              <a:gd name="connsiteX55" fmla="*/ 4704 w 10000"/>
              <a:gd name="connsiteY55" fmla="*/ 2703 h 10686"/>
              <a:gd name="connsiteX56" fmla="*/ 4479 w 10000"/>
              <a:gd name="connsiteY56" fmla="*/ 2768 h 10686"/>
              <a:gd name="connsiteX57" fmla="*/ 4213 w 10000"/>
              <a:gd name="connsiteY57" fmla="*/ 2813 h 10686"/>
              <a:gd name="connsiteX58" fmla="*/ 4221 w 10000"/>
              <a:gd name="connsiteY58" fmla="*/ 3126 h 10686"/>
              <a:gd name="connsiteX59" fmla="*/ 4258 w 10000"/>
              <a:gd name="connsiteY59" fmla="*/ 3424 h 10686"/>
              <a:gd name="connsiteX60" fmla="*/ 4321 w 10000"/>
              <a:gd name="connsiteY60" fmla="*/ 3707 h 10686"/>
              <a:gd name="connsiteX61" fmla="*/ 4404 w 10000"/>
              <a:gd name="connsiteY61" fmla="*/ 3975 h 10686"/>
              <a:gd name="connsiteX62" fmla="*/ 4508 w 10000"/>
              <a:gd name="connsiteY62" fmla="*/ 4231 h 10686"/>
              <a:gd name="connsiteX63" fmla="*/ 4621 w 10000"/>
              <a:gd name="connsiteY63" fmla="*/ 4476 h 10686"/>
              <a:gd name="connsiteX64" fmla="*/ 4750 w 10000"/>
              <a:gd name="connsiteY64" fmla="*/ 4708 h 10686"/>
              <a:gd name="connsiteX65" fmla="*/ 4879 w 10000"/>
              <a:gd name="connsiteY65" fmla="*/ 4934 h 10686"/>
              <a:gd name="connsiteX66" fmla="*/ 4917 w 10000"/>
              <a:gd name="connsiteY66" fmla="*/ 4988 h 10686"/>
              <a:gd name="connsiteX67" fmla="*/ 4950 w 10000"/>
              <a:gd name="connsiteY67" fmla="*/ 5054 h 10686"/>
              <a:gd name="connsiteX68" fmla="*/ 4996 w 10000"/>
              <a:gd name="connsiteY68" fmla="*/ 5125 h 10686"/>
              <a:gd name="connsiteX69" fmla="*/ 5038 w 10000"/>
              <a:gd name="connsiteY69" fmla="*/ 5200 h 10686"/>
              <a:gd name="connsiteX70" fmla="*/ 5092 w 10000"/>
              <a:gd name="connsiteY70" fmla="*/ 5271 h 10686"/>
              <a:gd name="connsiteX71" fmla="*/ 5154 w 10000"/>
              <a:gd name="connsiteY71" fmla="*/ 5331 h 10686"/>
              <a:gd name="connsiteX72" fmla="*/ 5229 w 10000"/>
              <a:gd name="connsiteY72" fmla="*/ 5384 h 10686"/>
              <a:gd name="connsiteX73" fmla="*/ 5313 w 10000"/>
              <a:gd name="connsiteY73" fmla="*/ 5423 h 10686"/>
              <a:gd name="connsiteX74" fmla="*/ 5413 w 10000"/>
              <a:gd name="connsiteY74" fmla="*/ 5438 h 10686"/>
              <a:gd name="connsiteX75" fmla="*/ 5517 w 10000"/>
              <a:gd name="connsiteY75" fmla="*/ 5435 h 10686"/>
              <a:gd name="connsiteX76" fmla="*/ 5704 w 10000"/>
              <a:gd name="connsiteY76" fmla="*/ 5390 h 10686"/>
              <a:gd name="connsiteX77" fmla="*/ 5871 w 10000"/>
              <a:gd name="connsiteY77" fmla="*/ 5316 h 10686"/>
              <a:gd name="connsiteX78" fmla="*/ 6033 w 10000"/>
              <a:gd name="connsiteY78" fmla="*/ 5223 h 10686"/>
              <a:gd name="connsiteX79" fmla="*/ 6167 w 10000"/>
              <a:gd name="connsiteY79" fmla="*/ 5113 h 10686"/>
              <a:gd name="connsiteX80" fmla="*/ 6296 w 10000"/>
              <a:gd name="connsiteY80" fmla="*/ 4994 h 10686"/>
              <a:gd name="connsiteX81" fmla="*/ 6417 w 10000"/>
              <a:gd name="connsiteY81" fmla="*/ 4869 h 10686"/>
              <a:gd name="connsiteX82" fmla="*/ 6525 w 10000"/>
              <a:gd name="connsiteY82" fmla="*/ 4750 h 10686"/>
              <a:gd name="connsiteX83" fmla="*/ 6617 w 10000"/>
              <a:gd name="connsiteY83" fmla="*/ 4636 h 10686"/>
              <a:gd name="connsiteX84" fmla="*/ 6821 w 10000"/>
              <a:gd name="connsiteY84" fmla="*/ 4377 h 10686"/>
              <a:gd name="connsiteX85" fmla="*/ 7017 w 10000"/>
              <a:gd name="connsiteY85" fmla="*/ 4085 h 10686"/>
              <a:gd name="connsiteX86" fmla="*/ 7213 w 10000"/>
              <a:gd name="connsiteY86" fmla="*/ 3766 h 10686"/>
              <a:gd name="connsiteX87" fmla="*/ 7396 w 10000"/>
              <a:gd name="connsiteY87" fmla="*/ 3418 h 10686"/>
              <a:gd name="connsiteX88" fmla="*/ 7563 w 10000"/>
              <a:gd name="connsiteY88" fmla="*/ 3051 h 10686"/>
              <a:gd name="connsiteX89" fmla="*/ 7713 w 10000"/>
              <a:gd name="connsiteY89" fmla="*/ 2661 h 10686"/>
              <a:gd name="connsiteX90" fmla="*/ 7850 w 10000"/>
              <a:gd name="connsiteY90" fmla="*/ 2253 h 10686"/>
              <a:gd name="connsiteX91" fmla="*/ 7950 w 10000"/>
              <a:gd name="connsiteY91" fmla="*/ 1830 h 10686"/>
              <a:gd name="connsiteX92" fmla="*/ 8025 w 10000"/>
              <a:gd name="connsiteY92" fmla="*/ 1397 h 10686"/>
              <a:gd name="connsiteX93" fmla="*/ 8071 w 10000"/>
              <a:gd name="connsiteY93" fmla="*/ 954 h 10686"/>
              <a:gd name="connsiteX94" fmla="*/ 8108 w 10000"/>
              <a:gd name="connsiteY94" fmla="*/ 974 h 10686"/>
              <a:gd name="connsiteX95" fmla="*/ 8138 w 10000"/>
              <a:gd name="connsiteY95" fmla="*/ 1025 h 10686"/>
              <a:gd name="connsiteX96" fmla="*/ 8163 w 10000"/>
              <a:gd name="connsiteY96" fmla="*/ 1100 h 10686"/>
              <a:gd name="connsiteX97" fmla="*/ 8175 w 10000"/>
              <a:gd name="connsiteY97" fmla="*/ 1198 h 10686"/>
              <a:gd name="connsiteX98" fmla="*/ 8183 w 10000"/>
              <a:gd name="connsiteY98" fmla="*/ 1311 h 10686"/>
              <a:gd name="connsiteX99" fmla="*/ 8183 w 10000"/>
              <a:gd name="connsiteY99" fmla="*/ 1442 h 10686"/>
              <a:gd name="connsiteX100" fmla="*/ 8183 w 10000"/>
              <a:gd name="connsiteY100" fmla="*/ 1582 h 10686"/>
              <a:gd name="connsiteX101" fmla="*/ 8175 w 10000"/>
              <a:gd name="connsiteY101" fmla="*/ 1734 h 10686"/>
              <a:gd name="connsiteX102" fmla="*/ 8163 w 10000"/>
              <a:gd name="connsiteY102" fmla="*/ 1889 h 10686"/>
              <a:gd name="connsiteX103" fmla="*/ 8146 w 10000"/>
              <a:gd name="connsiteY103" fmla="*/ 2047 h 10686"/>
              <a:gd name="connsiteX104" fmla="*/ 8121 w 10000"/>
              <a:gd name="connsiteY104" fmla="*/ 2205 h 10686"/>
              <a:gd name="connsiteX105" fmla="*/ 8108 w 10000"/>
              <a:gd name="connsiteY105" fmla="*/ 2357 h 10686"/>
              <a:gd name="connsiteX106" fmla="*/ 8083 w 10000"/>
              <a:gd name="connsiteY106" fmla="*/ 2497 h 10686"/>
              <a:gd name="connsiteX107" fmla="*/ 8063 w 10000"/>
              <a:gd name="connsiteY107" fmla="*/ 2628 h 10686"/>
              <a:gd name="connsiteX108" fmla="*/ 8038 w 10000"/>
              <a:gd name="connsiteY108" fmla="*/ 2741 h 10686"/>
              <a:gd name="connsiteX109" fmla="*/ 8017 w 10000"/>
              <a:gd name="connsiteY109" fmla="*/ 2834 h 10686"/>
              <a:gd name="connsiteX110" fmla="*/ 8000 w 10000"/>
              <a:gd name="connsiteY110" fmla="*/ 2908 h 10686"/>
              <a:gd name="connsiteX111" fmla="*/ 7700 w 10000"/>
              <a:gd name="connsiteY111" fmla="*/ 3754 h 10686"/>
              <a:gd name="connsiteX112" fmla="*/ 7942 w 10000"/>
              <a:gd name="connsiteY112" fmla="*/ 3737 h 10686"/>
              <a:gd name="connsiteX113" fmla="*/ 8167 w 10000"/>
              <a:gd name="connsiteY113" fmla="*/ 3695 h 10686"/>
              <a:gd name="connsiteX114" fmla="*/ 8379 w 10000"/>
              <a:gd name="connsiteY114" fmla="*/ 3635 h 10686"/>
              <a:gd name="connsiteX115" fmla="*/ 8583 w 10000"/>
              <a:gd name="connsiteY115" fmla="*/ 3558 h 10686"/>
              <a:gd name="connsiteX116" fmla="*/ 8767 w 10000"/>
              <a:gd name="connsiteY116" fmla="*/ 3471 h 10686"/>
              <a:gd name="connsiteX117" fmla="*/ 8933 w 10000"/>
              <a:gd name="connsiteY117" fmla="*/ 3376 h 10686"/>
              <a:gd name="connsiteX118" fmla="*/ 9092 w 10000"/>
              <a:gd name="connsiteY118" fmla="*/ 3278 h 10686"/>
              <a:gd name="connsiteX119" fmla="*/ 9238 w 10000"/>
              <a:gd name="connsiteY119" fmla="*/ 3185 h 10686"/>
              <a:gd name="connsiteX120" fmla="*/ 9250 w 10000"/>
              <a:gd name="connsiteY120" fmla="*/ 3230 h 10686"/>
              <a:gd name="connsiteX121" fmla="*/ 9117 w 10000"/>
              <a:gd name="connsiteY121" fmla="*/ 3376 h 10686"/>
              <a:gd name="connsiteX122" fmla="*/ 8954 w 10000"/>
              <a:gd name="connsiteY122" fmla="*/ 3516 h 10686"/>
              <a:gd name="connsiteX123" fmla="*/ 8758 w 10000"/>
              <a:gd name="connsiteY123" fmla="*/ 3641 h 10686"/>
              <a:gd name="connsiteX124" fmla="*/ 8538 w 10000"/>
              <a:gd name="connsiteY124" fmla="*/ 3754 h 10686"/>
              <a:gd name="connsiteX125" fmla="*/ 8304 w 10000"/>
              <a:gd name="connsiteY125" fmla="*/ 3856 h 10686"/>
              <a:gd name="connsiteX126" fmla="*/ 8054 w 10000"/>
              <a:gd name="connsiteY126" fmla="*/ 3945 h 10686"/>
              <a:gd name="connsiteX127" fmla="*/ 7796 w 10000"/>
              <a:gd name="connsiteY127" fmla="*/ 4014 h 10686"/>
              <a:gd name="connsiteX128" fmla="*/ 7533 w 10000"/>
              <a:gd name="connsiteY128" fmla="*/ 4064 h 10686"/>
              <a:gd name="connsiteX129" fmla="*/ 7479 w 10000"/>
              <a:gd name="connsiteY129" fmla="*/ 4184 h 10686"/>
              <a:gd name="connsiteX130" fmla="*/ 7404 w 10000"/>
              <a:gd name="connsiteY130" fmla="*/ 4324 h 10686"/>
              <a:gd name="connsiteX131" fmla="*/ 7321 w 10000"/>
              <a:gd name="connsiteY131" fmla="*/ 4470 h 10686"/>
              <a:gd name="connsiteX132" fmla="*/ 7213 w 10000"/>
              <a:gd name="connsiteY132" fmla="*/ 4628 h 10686"/>
              <a:gd name="connsiteX133" fmla="*/ 7100 w 10000"/>
              <a:gd name="connsiteY133" fmla="*/ 4794 h 10686"/>
              <a:gd name="connsiteX134" fmla="*/ 6979 w 10000"/>
              <a:gd name="connsiteY134" fmla="*/ 4958 h 10686"/>
              <a:gd name="connsiteX135" fmla="*/ 6850 w 10000"/>
              <a:gd name="connsiteY135" fmla="*/ 5113 h 10686"/>
              <a:gd name="connsiteX136" fmla="*/ 6721 w 10000"/>
              <a:gd name="connsiteY136" fmla="*/ 5265 h 10686"/>
              <a:gd name="connsiteX137" fmla="*/ 6600 w 10000"/>
              <a:gd name="connsiteY137" fmla="*/ 5405 h 10686"/>
              <a:gd name="connsiteX138" fmla="*/ 6471 w 10000"/>
              <a:gd name="connsiteY138" fmla="*/ 5530 h 10686"/>
              <a:gd name="connsiteX139" fmla="*/ 6358 w 10000"/>
              <a:gd name="connsiteY139" fmla="*/ 5641 h 10686"/>
              <a:gd name="connsiteX140" fmla="*/ 6250 w 10000"/>
              <a:gd name="connsiteY140" fmla="*/ 5721 h 10686"/>
              <a:gd name="connsiteX141" fmla="*/ 6267 w 10000"/>
              <a:gd name="connsiteY141" fmla="*/ 5781 h 10686"/>
              <a:gd name="connsiteX142" fmla="*/ 6296 w 10000"/>
              <a:gd name="connsiteY142" fmla="*/ 5793 h 10686"/>
              <a:gd name="connsiteX143" fmla="*/ 6479 w 10000"/>
              <a:gd name="connsiteY143" fmla="*/ 5754 h 10686"/>
              <a:gd name="connsiteX144" fmla="*/ 6663 w 10000"/>
              <a:gd name="connsiteY144" fmla="*/ 5736 h 10686"/>
              <a:gd name="connsiteX145" fmla="*/ 6858 w 10000"/>
              <a:gd name="connsiteY145" fmla="*/ 5736 h 10686"/>
              <a:gd name="connsiteX146" fmla="*/ 7046 w 10000"/>
              <a:gd name="connsiteY146" fmla="*/ 5742 h 10686"/>
              <a:gd name="connsiteX147" fmla="*/ 7246 w 10000"/>
              <a:gd name="connsiteY147" fmla="*/ 5748 h 10686"/>
              <a:gd name="connsiteX148" fmla="*/ 7425 w 10000"/>
              <a:gd name="connsiteY148" fmla="*/ 5748 h 10686"/>
              <a:gd name="connsiteX149" fmla="*/ 7600 w 10000"/>
              <a:gd name="connsiteY149" fmla="*/ 5733 h 10686"/>
              <a:gd name="connsiteX150" fmla="*/ 7950 w 10000"/>
              <a:gd name="connsiteY150" fmla="*/ 5673 h 10686"/>
              <a:gd name="connsiteX151" fmla="*/ 8275 w 10000"/>
              <a:gd name="connsiteY151" fmla="*/ 5596 h 10686"/>
              <a:gd name="connsiteX152" fmla="*/ 8579 w 10000"/>
              <a:gd name="connsiteY152" fmla="*/ 5504 h 10686"/>
              <a:gd name="connsiteX153" fmla="*/ 8858 w 10000"/>
              <a:gd name="connsiteY153" fmla="*/ 5390 h 10686"/>
              <a:gd name="connsiteX154" fmla="*/ 9117 w 10000"/>
              <a:gd name="connsiteY154" fmla="*/ 5265 h 10686"/>
              <a:gd name="connsiteX155" fmla="*/ 9350 w 10000"/>
              <a:gd name="connsiteY155" fmla="*/ 5119 h 10686"/>
              <a:gd name="connsiteX156" fmla="*/ 9563 w 10000"/>
              <a:gd name="connsiteY156" fmla="*/ 4967 h 10686"/>
              <a:gd name="connsiteX157" fmla="*/ 9758 w 10000"/>
              <a:gd name="connsiteY157" fmla="*/ 4794 h 10686"/>
              <a:gd name="connsiteX158" fmla="*/ 9933 w 10000"/>
              <a:gd name="connsiteY158" fmla="*/ 4610 h 10686"/>
              <a:gd name="connsiteX159" fmla="*/ 10000 w 10000"/>
              <a:gd name="connsiteY159" fmla="*/ 4648 h 10686"/>
              <a:gd name="connsiteX160" fmla="*/ 10000 w 10000"/>
              <a:gd name="connsiteY160" fmla="*/ 4660 h 10686"/>
              <a:gd name="connsiteX161" fmla="*/ 9904 w 10000"/>
              <a:gd name="connsiteY161" fmla="*/ 4827 h 10686"/>
              <a:gd name="connsiteX162" fmla="*/ 9767 w 10000"/>
              <a:gd name="connsiteY162" fmla="*/ 5000 h 10686"/>
              <a:gd name="connsiteX163" fmla="*/ 9600 w 10000"/>
              <a:gd name="connsiteY163" fmla="*/ 5173 h 10686"/>
              <a:gd name="connsiteX164" fmla="*/ 9404 w 10000"/>
              <a:gd name="connsiteY164" fmla="*/ 5343 h 10686"/>
              <a:gd name="connsiteX165" fmla="*/ 9183 w 10000"/>
              <a:gd name="connsiteY165" fmla="*/ 5504 h 10686"/>
              <a:gd name="connsiteX166" fmla="*/ 8950 w 10000"/>
              <a:gd name="connsiteY166" fmla="*/ 5662 h 10686"/>
              <a:gd name="connsiteX167" fmla="*/ 8704 w 10000"/>
              <a:gd name="connsiteY167" fmla="*/ 5802 h 10686"/>
              <a:gd name="connsiteX168" fmla="*/ 8463 w 10000"/>
              <a:gd name="connsiteY168" fmla="*/ 5927 h 10686"/>
              <a:gd name="connsiteX169" fmla="*/ 8229 w 10000"/>
              <a:gd name="connsiteY169" fmla="*/ 6025 h 10686"/>
              <a:gd name="connsiteX170" fmla="*/ 8000 w 10000"/>
              <a:gd name="connsiteY170" fmla="*/ 6105 h 10686"/>
              <a:gd name="connsiteX171" fmla="*/ 7879 w 10000"/>
              <a:gd name="connsiteY171" fmla="*/ 6132 h 10686"/>
              <a:gd name="connsiteX172" fmla="*/ 7729 w 10000"/>
              <a:gd name="connsiteY172" fmla="*/ 6153 h 10686"/>
              <a:gd name="connsiteX173" fmla="*/ 7563 w 10000"/>
              <a:gd name="connsiteY173" fmla="*/ 6177 h 10686"/>
              <a:gd name="connsiteX174" fmla="*/ 7388 w 10000"/>
              <a:gd name="connsiteY174" fmla="*/ 6198 h 10686"/>
              <a:gd name="connsiteX175" fmla="*/ 7204 w 10000"/>
              <a:gd name="connsiteY175" fmla="*/ 6219 h 10686"/>
              <a:gd name="connsiteX176" fmla="*/ 7017 w 10000"/>
              <a:gd name="connsiteY176" fmla="*/ 6240 h 10686"/>
              <a:gd name="connsiteX177" fmla="*/ 6842 w 10000"/>
              <a:gd name="connsiteY177" fmla="*/ 6263 h 10686"/>
              <a:gd name="connsiteX178" fmla="*/ 6675 w 10000"/>
              <a:gd name="connsiteY178" fmla="*/ 6290 h 10686"/>
              <a:gd name="connsiteX179" fmla="*/ 6517 w 10000"/>
              <a:gd name="connsiteY179" fmla="*/ 6329 h 10686"/>
              <a:gd name="connsiteX180" fmla="*/ 6388 w 10000"/>
              <a:gd name="connsiteY180" fmla="*/ 6365 h 10686"/>
              <a:gd name="connsiteX181" fmla="*/ 6288 w 10000"/>
              <a:gd name="connsiteY181" fmla="*/ 6415 h 10686"/>
              <a:gd name="connsiteX182" fmla="*/ 6213 w 10000"/>
              <a:gd name="connsiteY182" fmla="*/ 6475 h 10686"/>
              <a:gd name="connsiteX183" fmla="*/ 6092 w 10000"/>
              <a:gd name="connsiteY183" fmla="*/ 6648 h 10686"/>
              <a:gd name="connsiteX184" fmla="*/ 6008 w 10000"/>
              <a:gd name="connsiteY184" fmla="*/ 6836 h 10686"/>
              <a:gd name="connsiteX185" fmla="*/ 5942 w 10000"/>
              <a:gd name="connsiteY185" fmla="*/ 7032 h 10686"/>
              <a:gd name="connsiteX186" fmla="*/ 5904 w 10000"/>
              <a:gd name="connsiteY186" fmla="*/ 7232 h 10686"/>
              <a:gd name="connsiteX187" fmla="*/ 5888 w 10000"/>
              <a:gd name="connsiteY187" fmla="*/ 7443 h 10686"/>
              <a:gd name="connsiteX188" fmla="*/ 5879 w 10000"/>
              <a:gd name="connsiteY188" fmla="*/ 7655 h 10686"/>
              <a:gd name="connsiteX189" fmla="*/ 5888 w 10000"/>
              <a:gd name="connsiteY189" fmla="*/ 7867 h 10686"/>
              <a:gd name="connsiteX190" fmla="*/ 5904 w 10000"/>
              <a:gd name="connsiteY190" fmla="*/ 8084 h 10686"/>
              <a:gd name="connsiteX191" fmla="*/ 5925 w 10000"/>
              <a:gd name="connsiteY191" fmla="*/ 8299 h 10686"/>
              <a:gd name="connsiteX192" fmla="*/ 5950 w 10000"/>
              <a:gd name="connsiteY192" fmla="*/ 8510 h 10686"/>
              <a:gd name="connsiteX193" fmla="*/ 5954 w 10000"/>
              <a:gd name="connsiteY193" fmla="*/ 8820 h 10686"/>
              <a:gd name="connsiteX194" fmla="*/ 5933 w 10000"/>
              <a:gd name="connsiteY194" fmla="*/ 9130 h 10686"/>
              <a:gd name="connsiteX195" fmla="*/ 5896 w 10000"/>
              <a:gd name="connsiteY195" fmla="*/ 9428 h 10686"/>
              <a:gd name="connsiteX196" fmla="*/ 5850 w 10000"/>
              <a:gd name="connsiteY196" fmla="*/ 9720 h 10686"/>
              <a:gd name="connsiteX197" fmla="*/ 5794 w 10000"/>
              <a:gd name="connsiteY197" fmla="*/ 10686 h 10686"/>
              <a:gd name="connsiteX198" fmla="*/ 4117 w 10000"/>
              <a:gd name="connsiteY198" fmla="*/ 10686 h 10686"/>
              <a:gd name="connsiteX199" fmla="*/ 4309 w 10000"/>
              <a:gd name="connsiteY199" fmla="*/ 10293 h 10686"/>
              <a:gd name="connsiteX200" fmla="*/ 4546 w 10000"/>
              <a:gd name="connsiteY200" fmla="*/ 9848 h 10686"/>
              <a:gd name="connsiteX201" fmla="*/ 4629 w 10000"/>
              <a:gd name="connsiteY201" fmla="*/ 9687 h 10686"/>
              <a:gd name="connsiteX202" fmla="*/ 4700 w 10000"/>
              <a:gd name="connsiteY202" fmla="*/ 9508 h 10686"/>
              <a:gd name="connsiteX203" fmla="*/ 4767 w 10000"/>
              <a:gd name="connsiteY203" fmla="*/ 9309 h 10686"/>
              <a:gd name="connsiteX204" fmla="*/ 4829 w 10000"/>
              <a:gd name="connsiteY204" fmla="*/ 9097 h 10686"/>
              <a:gd name="connsiteX205" fmla="*/ 4879 w 10000"/>
              <a:gd name="connsiteY205" fmla="*/ 8868 h 10686"/>
              <a:gd name="connsiteX206" fmla="*/ 4917 w 10000"/>
              <a:gd name="connsiteY206" fmla="*/ 8635 h 10686"/>
              <a:gd name="connsiteX207" fmla="*/ 4954 w 10000"/>
              <a:gd name="connsiteY207" fmla="*/ 8391 h 10686"/>
              <a:gd name="connsiteX208" fmla="*/ 4979 w 10000"/>
              <a:gd name="connsiteY208" fmla="*/ 8144 h 10686"/>
              <a:gd name="connsiteX209" fmla="*/ 5000 w 10000"/>
              <a:gd name="connsiteY209" fmla="*/ 7887 h 10686"/>
              <a:gd name="connsiteX210" fmla="*/ 5000 w 10000"/>
              <a:gd name="connsiteY210" fmla="*/ 7634 h 10686"/>
              <a:gd name="connsiteX211" fmla="*/ 5000 w 10000"/>
              <a:gd name="connsiteY211" fmla="*/ 7384 h 10686"/>
              <a:gd name="connsiteX212" fmla="*/ 4979 w 10000"/>
              <a:gd name="connsiteY212" fmla="*/ 7133 h 10686"/>
              <a:gd name="connsiteX213" fmla="*/ 4950 w 10000"/>
              <a:gd name="connsiteY213" fmla="*/ 6892 h 10686"/>
              <a:gd name="connsiteX214" fmla="*/ 4913 w 10000"/>
              <a:gd name="connsiteY214" fmla="*/ 6657 h 10686"/>
              <a:gd name="connsiteX215" fmla="*/ 4858 w 10000"/>
              <a:gd name="connsiteY215" fmla="*/ 6430 h 10686"/>
              <a:gd name="connsiteX216" fmla="*/ 4783 w 10000"/>
              <a:gd name="connsiteY216" fmla="*/ 6219 h 10686"/>
              <a:gd name="connsiteX217" fmla="*/ 4700 w 10000"/>
              <a:gd name="connsiteY217" fmla="*/ 6019 h 10686"/>
              <a:gd name="connsiteX218" fmla="*/ 4600 w 10000"/>
              <a:gd name="connsiteY218" fmla="*/ 5840 h 10686"/>
              <a:gd name="connsiteX219" fmla="*/ 4488 w 10000"/>
              <a:gd name="connsiteY219" fmla="*/ 5682 h 10686"/>
              <a:gd name="connsiteX220" fmla="*/ 4358 w 10000"/>
              <a:gd name="connsiteY220" fmla="*/ 5542 h 10686"/>
              <a:gd name="connsiteX221" fmla="*/ 4213 w 10000"/>
              <a:gd name="connsiteY221" fmla="*/ 5429 h 10686"/>
              <a:gd name="connsiteX222" fmla="*/ 4046 w 10000"/>
              <a:gd name="connsiteY222" fmla="*/ 5343 h 10686"/>
              <a:gd name="connsiteX223" fmla="*/ 3904 w 10000"/>
              <a:gd name="connsiteY223" fmla="*/ 5292 h 10686"/>
              <a:gd name="connsiteX224" fmla="*/ 3746 w 10000"/>
              <a:gd name="connsiteY224" fmla="*/ 5271 h 10686"/>
              <a:gd name="connsiteX225" fmla="*/ 3583 w 10000"/>
              <a:gd name="connsiteY225" fmla="*/ 5271 h 10686"/>
              <a:gd name="connsiteX226" fmla="*/ 3413 w 10000"/>
              <a:gd name="connsiteY226" fmla="*/ 5286 h 10686"/>
              <a:gd name="connsiteX227" fmla="*/ 3246 w 10000"/>
              <a:gd name="connsiteY227" fmla="*/ 5310 h 10686"/>
              <a:gd name="connsiteX228" fmla="*/ 3079 w 10000"/>
              <a:gd name="connsiteY228" fmla="*/ 5343 h 10686"/>
              <a:gd name="connsiteX229" fmla="*/ 2913 w 10000"/>
              <a:gd name="connsiteY229" fmla="*/ 5369 h 10686"/>
              <a:gd name="connsiteX230" fmla="*/ 2750 w 10000"/>
              <a:gd name="connsiteY230" fmla="*/ 5396 h 10686"/>
              <a:gd name="connsiteX231" fmla="*/ 2600 w 10000"/>
              <a:gd name="connsiteY231" fmla="*/ 5411 h 10686"/>
              <a:gd name="connsiteX232" fmla="*/ 2258 w 10000"/>
              <a:gd name="connsiteY232" fmla="*/ 5423 h 10686"/>
              <a:gd name="connsiteX233" fmla="*/ 1925 w 10000"/>
              <a:gd name="connsiteY233" fmla="*/ 5411 h 10686"/>
              <a:gd name="connsiteX234" fmla="*/ 1617 w 10000"/>
              <a:gd name="connsiteY234" fmla="*/ 5384 h 10686"/>
              <a:gd name="connsiteX235" fmla="*/ 1321 w 10000"/>
              <a:gd name="connsiteY235" fmla="*/ 5346 h 10686"/>
              <a:gd name="connsiteX236" fmla="*/ 1033 w 10000"/>
              <a:gd name="connsiteY236" fmla="*/ 5298 h 10686"/>
              <a:gd name="connsiteX237" fmla="*/ 758 w 10000"/>
              <a:gd name="connsiteY237" fmla="*/ 5250 h 10686"/>
              <a:gd name="connsiteX238" fmla="*/ 500 w 10000"/>
              <a:gd name="connsiteY238" fmla="*/ 5197 h 10686"/>
              <a:gd name="connsiteX239" fmla="*/ 517 w 10000"/>
              <a:gd name="connsiteY239" fmla="*/ 5137 h 10686"/>
              <a:gd name="connsiteX240" fmla="*/ 871 w 10000"/>
              <a:gd name="connsiteY240" fmla="*/ 5173 h 10686"/>
              <a:gd name="connsiteX241" fmla="*/ 1221 w 10000"/>
              <a:gd name="connsiteY241" fmla="*/ 5197 h 10686"/>
              <a:gd name="connsiteX242" fmla="*/ 1563 w 10000"/>
              <a:gd name="connsiteY242" fmla="*/ 5206 h 10686"/>
              <a:gd name="connsiteX243" fmla="*/ 1896 w 10000"/>
              <a:gd name="connsiteY243" fmla="*/ 5197 h 10686"/>
              <a:gd name="connsiteX244" fmla="*/ 2221 w 10000"/>
              <a:gd name="connsiteY244" fmla="*/ 5164 h 10686"/>
              <a:gd name="connsiteX245" fmla="*/ 2538 w 10000"/>
              <a:gd name="connsiteY245" fmla="*/ 5113 h 10686"/>
              <a:gd name="connsiteX246" fmla="*/ 2842 w 10000"/>
              <a:gd name="connsiteY246" fmla="*/ 5045 h 10686"/>
              <a:gd name="connsiteX247" fmla="*/ 3129 w 10000"/>
              <a:gd name="connsiteY247" fmla="*/ 4946 h 10686"/>
              <a:gd name="connsiteX248" fmla="*/ 3500 w 10000"/>
              <a:gd name="connsiteY248" fmla="*/ 4815 h 10686"/>
              <a:gd name="connsiteX249" fmla="*/ 2821 w 10000"/>
              <a:gd name="connsiteY249" fmla="*/ 4389 h 10686"/>
              <a:gd name="connsiteX250" fmla="*/ 2213 w 10000"/>
              <a:gd name="connsiteY250" fmla="*/ 3912 h 10686"/>
              <a:gd name="connsiteX251" fmla="*/ 1879 w 10000"/>
              <a:gd name="connsiteY251" fmla="*/ 3939 h 10686"/>
              <a:gd name="connsiteX252" fmla="*/ 1554 w 10000"/>
              <a:gd name="connsiteY252" fmla="*/ 3939 h 10686"/>
              <a:gd name="connsiteX253" fmla="*/ 1258 w 10000"/>
              <a:gd name="connsiteY253" fmla="*/ 3912 h 10686"/>
              <a:gd name="connsiteX254" fmla="*/ 979 w 10000"/>
              <a:gd name="connsiteY254" fmla="*/ 3856 h 10686"/>
              <a:gd name="connsiteX255" fmla="*/ 721 w 10000"/>
              <a:gd name="connsiteY255" fmla="*/ 3775 h 10686"/>
              <a:gd name="connsiteX256" fmla="*/ 496 w 10000"/>
              <a:gd name="connsiteY256" fmla="*/ 3674 h 10686"/>
              <a:gd name="connsiteX257" fmla="*/ 296 w 10000"/>
              <a:gd name="connsiteY257" fmla="*/ 3549 h 10686"/>
              <a:gd name="connsiteX258" fmla="*/ 129 w 10000"/>
              <a:gd name="connsiteY258" fmla="*/ 3403 h 10686"/>
              <a:gd name="connsiteX259" fmla="*/ 0 w 10000"/>
              <a:gd name="connsiteY259" fmla="*/ 3245 h 10686"/>
              <a:gd name="connsiteX260" fmla="*/ 17 w 10000"/>
              <a:gd name="connsiteY260" fmla="*/ 3218 h 10686"/>
              <a:gd name="connsiteX261" fmla="*/ 71 w 10000"/>
              <a:gd name="connsiteY261" fmla="*/ 3245 h 10686"/>
              <a:gd name="connsiteX262" fmla="*/ 138 w 10000"/>
              <a:gd name="connsiteY262" fmla="*/ 3349 h 10686"/>
              <a:gd name="connsiteX263" fmla="*/ 246 w 10000"/>
              <a:gd name="connsiteY263" fmla="*/ 3439 h 10686"/>
              <a:gd name="connsiteX264" fmla="*/ 379 w 10000"/>
              <a:gd name="connsiteY264" fmla="*/ 3528 h 10686"/>
              <a:gd name="connsiteX265" fmla="*/ 538 w 10000"/>
              <a:gd name="connsiteY265" fmla="*/ 3597 h 10686"/>
              <a:gd name="connsiteX266" fmla="*/ 721 w 10000"/>
              <a:gd name="connsiteY266" fmla="*/ 3656 h 10686"/>
              <a:gd name="connsiteX267" fmla="*/ 913 w 10000"/>
              <a:gd name="connsiteY267" fmla="*/ 3701 h 10686"/>
              <a:gd name="connsiteX268" fmla="*/ 1117 w 10000"/>
              <a:gd name="connsiteY268" fmla="*/ 3728 h 10686"/>
              <a:gd name="connsiteX269" fmla="*/ 1329 w 10000"/>
              <a:gd name="connsiteY269" fmla="*/ 3737 h 10686"/>
              <a:gd name="connsiteX270" fmla="*/ 1533 w 10000"/>
              <a:gd name="connsiteY270" fmla="*/ 3734 h 10686"/>
              <a:gd name="connsiteX271" fmla="*/ 1646 w 10000"/>
              <a:gd name="connsiteY271" fmla="*/ 3722 h 10686"/>
              <a:gd name="connsiteX272" fmla="*/ 1746 w 10000"/>
              <a:gd name="connsiteY272" fmla="*/ 3722 h 10686"/>
              <a:gd name="connsiteX273" fmla="*/ 1833 w 10000"/>
              <a:gd name="connsiteY273" fmla="*/ 3710 h 10686"/>
              <a:gd name="connsiteX274" fmla="*/ 1917 w 10000"/>
              <a:gd name="connsiteY274" fmla="*/ 3695 h 10686"/>
              <a:gd name="connsiteX275" fmla="*/ 1988 w 10000"/>
              <a:gd name="connsiteY275" fmla="*/ 3662 h 10686"/>
              <a:gd name="connsiteX276" fmla="*/ 1788 w 10000"/>
              <a:gd name="connsiteY276" fmla="*/ 3391 h 10686"/>
              <a:gd name="connsiteX277" fmla="*/ 1617 w 10000"/>
              <a:gd name="connsiteY277" fmla="*/ 3126 h 10686"/>
              <a:gd name="connsiteX278" fmla="*/ 1454 w 10000"/>
              <a:gd name="connsiteY278" fmla="*/ 2849 h 10686"/>
              <a:gd name="connsiteX279" fmla="*/ 1313 w 10000"/>
              <a:gd name="connsiteY279" fmla="*/ 2563 h 10686"/>
              <a:gd name="connsiteX280" fmla="*/ 1175 w 10000"/>
              <a:gd name="connsiteY280" fmla="*/ 2253 h 10686"/>
              <a:gd name="connsiteX281" fmla="*/ 1046 w 10000"/>
              <a:gd name="connsiteY281" fmla="*/ 1919 h 10686"/>
              <a:gd name="connsiteX282" fmla="*/ 1033 w 10000"/>
              <a:gd name="connsiteY282" fmla="*/ 1859 h 10686"/>
              <a:gd name="connsiteX283" fmla="*/ 1000 w 10000"/>
              <a:gd name="connsiteY283" fmla="*/ 1776 h 10686"/>
              <a:gd name="connsiteX284" fmla="*/ 979 w 10000"/>
              <a:gd name="connsiteY284" fmla="*/ 1684 h 10686"/>
              <a:gd name="connsiteX285" fmla="*/ 950 w 10000"/>
              <a:gd name="connsiteY285" fmla="*/ 1591 h 10686"/>
              <a:gd name="connsiteX286" fmla="*/ 925 w 10000"/>
              <a:gd name="connsiteY286" fmla="*/ 1490 h 10686"/>
              <a:gd name="connsiteX287" fmla="*/ 917 w 10000"/>
              <a:gd name="connsiteY287" fmla="*/ 1397 h 10686"/>
              <a:gd name="connsiteX288" fmla="*/ 917 w 10000"/>
              <a:gd name="connsiteY288" fmla="*/ 1311 h 10686"/>
              <a:gd name="connsiteX289" fmla="*/ 933 w 10000"/>
              <a:gd name="connsiteY289" fmla="*/ 1234 h 10686"/>
              <a:gd name="connsiteX290" fmla="*/ 963 w 10000"/>
              <a:gd name="connsiteY290" fmla="*/ 1180 h 10686"/>
              <a:gd name="connsiteX291" fmla="*/ 1000 w 10000"/>
              <a:gd name="connsiteY291" fmla="*/ 1192 h 10686"/>
              <a:gd name="connsiteX292" fmla="*/ 1033 w 10000"/>
              <a:gd name="connsiteY292" fmla="*/ 1496 h 10686"/>
              <a:gd name="connsiteX293" fmla="*/ 1108 w 10000"/>
              <a:gd name="connsiteY293" fmla="*/ 1800 h 10686"/>
              <a:gd name="connsiteX294" fmla="*/ 1221 w 10000"/>
              <a:gd name="connsiteY294" fmla="*/ 2098 h 10686"/>
              <a:gd name="connsiteX295" fmla="*/ 1358 w 10000"/>
              <a:gd name="connsiteY295" fmla="*/ 2372 h 10686"/>
              <a:gd name="connsiteX296" fmla="*/ 1508 w 10000"/>
              <a:gd name="connsiteY296" fmla="*/ 2628 h 10686"/>
              <a:gd name="connsiteX297" fmla="*/ 1646 w 10000"/>
              <a:gd name="connsiteY297" fmla="*/ 2795 h 10686"/>
              <a:gd name="connsiteX298" fmla="*/ 1629 w 10000"/>
              <a:gd name="connsiteY298" fmla="*/ 2801 h 10686"/>
              <a:gd name="connsiteX299" fmla="*/ 1629 w 10000"/>
              <a:gd name="connsiteY299" fmla="*/ 2807 h 10686"/>
              <a:gd name="connsiteX300" fmla="*/ 1638 w 10000"/>
              <a:gd name="connsiteY300" fmla="*/ 2813 h 10686"/>
              <a:gd name="connsiteX301" fmla="*/ 1646 w 10000"/>
              <a:gd name="connsiteY301" fmla="*/ 2816 h 10686"/>
              <a:gd name="connsiteX302" fmla="*/ 1663 w 10000"/>
              <a:gd name="connsiteY302" fmla="*/ 2822 h 10686"/>
              <a:gd name="connsiteX303" fmla="*/ 1667 w 10000"/>
              <a:gd name="connsiteY303" fmla="*/ 2834 h 10686"/>
              <a:gd name="connsiteX304" fmla="*/ 1675 w 10000"/>
              <a:gd name="connsiteY304" fmla="*/ 2840 h 10686"/>
              <a:gd name="connsiteX305" fmla="*/ 1683 w 10000"/>
              <a:gd name="connsiteY305" fmla="*/ 2849 h 10686"/>
              <a:gd name="connsiteX306" fmla="*/ 1683 w 10000"/>
              <a:gd name="connsiteY306" fmla="*/ 2843 h 10686"/>
              <a:gd name="connsiteX307" fmla="*/ 1675 w 10000"/>
              <a:gd name="connsiteY307" fmla="*/ 2840 h 10686"/>
              <a:gd name="connsiteX308" fmla="*/ 1675 w 10000"/>
              <a:gd name="connsiteY308" fmla="*/ 2840 h 10686"/>
              <a:gd name="connsiteX309" fmla="*/ 1646 w 10000"/>
              <a:gd name="connsiteY309" fmla="*/ 2795 h 10686"/>
              <a:gd name="connsiteX310" fmla="*/ 1746 w 10000"/>
              <a:gd name="connsiteY310" fmla="*/ 2741 h 10686"/>
              <a:gd name="connsiteX311" fmla="*/ 1842 w 10000"/>
              <a:gd name="connsiteY311" fmla="*/ 2649 h 10686"/>
              <a:gd name="connsiteX312" fmla="*/ 1933 w 10000"/>
              <a:gd name="connsiteY312" fmla="*/ 2542 h 10686"/>
              <a:gd name="connsiteX313" fmla="*/ 2017 w 10000"/>
              <a:gd name="connsiteY313" fmla="*/ 2411 h 10686"/>
              <a:gd name="connsiteX314" fmla="*/ 2092 w 10000"/>
              <a:gd name="connsiteY314" fmla="*/ 2265 h 10686"/>
              <a:gd name="connsiteX315" fmla="*/ 2163 w 10000"/>
              <a:gd name="connsiteY315" fmla="*/ 2113 h 10686"/>
              <a:gd name="connsiteX316" fmla="*/ 2221 w 10000"/>
              <a:gd name="connsiteY316" fmla="*/ 1955 h 10686"/>
              <a:gd name="connsiteX317" fmla="*/ 2275 w 10000"/>
              <a:gd name="connsiteY317" fmla="*/ 1803 h 10686"/>
              <a:gd name="connsiteX318" fmla="*/ 2321 w 10000"/>
              <a:gd name="connsiteY318" fmla="*/ 1657 h 10686"/>
              <a:gd name="connsiteX319" fmla="*/ 2329 w 10000"/>
              <a:gd name="connsiteY319" fmla="*/ 1853 h 10686"/>
              <a:gd name="connsiteX320" fmla="*/ 2321 w 10000"/>
              <a:gd name="connsiteY320" fmla="*/ 2032 h 10686"/>
              <a:gd name="connsiteX321" fmla="*/ 2283 w 10000"/>
              <a:gd name="connsiteY321" fmla="*/ 2199 h 10686"/>
              <a:gd name="connsiteX322" fmla="*/ 2229 w 10000"/>
              <a:gd name="connsiteY322" fmla="*/ 2366 h 10686"/>
              <a:gd name="connsiteX323" fmla="*/ 2154 w 10000"/>
              <a:gd name="connsiteY323" fmla="*/ 2524 h 10686"/>
              <a:gd name="connsiteX324" fmla="*/ 2046 w 10000"/>
              <a:gd name="connsiteY324" fmla="*/ 2682 h 10686"/>
              <a:gd name="connsiteX325" fmla="*/ 1796 w 10000"/>
              <a:gd name="connsiteY325" fmla="*/ 3027 h 10686"/>
              <a:gd name="connsiteX326" fmla="*/ 2054 w 10000"/>
              <a:gd name="connsiteY326" fmla="*/ 3305 h 10686"/>
              <a:gd name="connsiteX327" fmla="*/ 2333 w 10000"/>
              <a:gd name="connsiteY327" fmla="*/ 3564 h 10686"/>
              <a:gd name="connsiteX328" fmla="*/ 2638 w 10000"/>
              <a:gd name="connsiteY328" fmla="*/ 3808 h 10686"/>
              <a:gd name="connsiteX329" fmla="*/ 2963 w 10000"/>
              <a:gd name="connsiteY329" fmla="*/ 4032 h 10686"/>
              <a:gd name="connsiteX330" fmla="*/ 4129 w 10000"/>
              <a:gd name="connsiteY330" fmla="*/ 4610 h 10686"/>
              <a:gd name="connsiteX331" fmla="*/ 4167 w 10000"/>
              <a:gd name="connsiteY331" fmla="*/ 4589 h 10686"/>
              <a:gd name="connsiteX332" fmla="*/ 4071 w 10000"/>
              <a:gd name="connsiteY332" fmla="*/ 4333 h 10686"/>
              <a:gd name="connsiteX333" fmla="*/ 3996 w 10000"/>
              <a:gd name="connsiteY333" fmla="*/ 4058 h 10686"/>
              <a:gd name="connsiteX334" fmla="*/ 3933 w 10000"/>
              <a:gd name="connsiteY334" fmla="*/ 3760 h 10686"/>
              <a:gd name="connsiteX335" fmla="*/ 3904 w 10000"/>
              <a:gd name="connsiteY335" fmla="*/ 3456 h 10686"/>
              <a:gd name="connsiteX336" fmla="*/ 3879 w 10000"/>
              <a:gd name="connsiteY336" fmla="*/ 3138 h 10686"/>
              <a:gd name="connsiteX337" fmla="*/ 3879 w 10000"/>
              <a:gd name="connsiteY337" fmla="*/ 2813 h 10686"/>
              <a:gd name="connsiteX338" fmla="*/ 3896 w 10000"/>
              <a:gd name="connsiteY338" fmla="*/ 2485 h 10686"/>
              <a:gd name="connsiteX339" fmla="*/ 3933 w 10000"/>
              <a:gd name="connsiteY339" fmla="*/ 2160 h 10686"/>
              <a:gd name="connsiteX340" fmla="*/ 3988 w 10000"/>
              <a:gd name="connsiteY340" fmla="*/ 1836 h 10686"/>
              <a:gd name="connsiteX341" fmla="*/ 4046 w 10000"/>
              <a:gd name="connsiteY341" fmla="*/ 1523 h 10686"/>
              <a:gd name="connsiteX342" fmla="*/ 4129 w 10000"/>
              <a:gd name="connsiteY342" fmla="*/ 1219 h 10686"/>
              <a:gd name="connsiteX343" fmla="*/ 4229 w 10000"/>
              <a:gd name="connsiteY343" fmla="*/ 933 h 10686"/>
              <a:gd name="connsiteX344" fmla="*/ 4333 w 10000"/>
              <a:gd name="connsiteY344" fmla="*/ 662 h 10686"/>
              <a:gd name="connsiteX345" fmla="*/ 4454 w 10000"/>
              <a:gd name="connsiteY345" fmla="*/ 417 h 10686"/>
              <a:gd name="connsiteX346" fmla="*/ 4583 w 10000"/>
              <a:gd name="connsiteY346" fmla="*/ 194 h 10686"/>
              <a:gd name="connsiteX347" fmla="*/ 4738 w 10000"/>
              <a:gd name="connsiteY347" fmla="*/ 0 h 1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10000" h="10686">
                <a:moveTo>
                  <a:pt x="4738" y="0"/>
                </a:moveTo>
                <a:cubicBezTo>
                  <a:pt x="4732" y="16"/>
                  <a:pt x="4727" y="32"/>
                  <a:pt x="4721" y="48"/>
                </a:cubicBezTo>
                <a:cubicBezTo>
                  <a:pt x="4718" y="59"/>
                  <a:pt x="4716" y="69"/>
                  <a:pt x="4713" y="80"/>
                </a:cubicBezTo>
                <a:lnTo>
                  <a:pt x="4704" y="101"/>
                </a:lnTo>
                <a:lnTo>
                  <a:pt x="4704" y="113"/>
                </a:lnTo>
                <a:lnTo>
                  <a:pt x="4713" y="119"/>
                </a:lnTo>
                <a:lnTo>
                  <a:pt x="4713" y="125"/>
                </a:lnTo>
                <a:lnTo>
                  <a:pt x="4721" y="125"/>
                </a:lnTo>
                <a:lnTo>
                  <a:pt x="4721" y="125"/>
                </a:lnTo>
                <a:lnTo>
                  <a:pt x="4721" y="134"/>
                </a:lnTo>
                <a:cubicBezTo>
                  <a:pt x="4718" y="140"/>
                  <a:pt x="4716" y="146"/>
                  <a:pt x="4713" y="152"/>
                </a:cubicBezTo>
                <a:lnTo>
                  <a:pt x="4704" y="179"/>
                </a:lnTo>
                <a:lnTo>
                  <a:pt x="4692" y="221"/>
                </a:lnTo>
                <a:cubicBezTo>
                  <a:pt x="4684" y="241"/>
                  <a:pt x="4675" y="260"/>
                  <a:pt x="4667" y="280"/>
                </a:cubicBezTo>
                <a:cubicBezTo>
                  <a:pt x="4654" y="308"/>
                  <a:pt x="4642" y="336"/>
                  <a:pt x="4629" y="364"/>
                </a:cubicBezTo>
                <a:cubicBezTo>
                  <a:pt x="4617" y="398"/>
                  <a:pt x="4604" y="431"/>
                  <a:pt x="4592" y="465"/>
                </a:cubicBezTo>
                <a:cubicBezTo>
                  <a:pt x="4572" y="509"/>
                  <a:pt x="4553" y="552"/>
                  <a:pt x="4533" y="596"/>
                </a:cubicBezTo>
                <a:cubicBezTo>
                  <a:pt x="4510" y="649"/>
                  <a:pt x="4486" y="701"/>
                  <a:pt x="4463" y="754"/>
                </a:cubicBezTo>
                <a:cubicBezTo>
                  <a:pt x="4435" y="836"/>
                  <a:pt x="4407" y="919"/>
                  <a:pt x="4379" y="1001"/>
                </a:cubicBezTo>
                <a:cubicBezTo>
                  <a:pt x="4360" y="1089"/>
                  <a:pt x="4340" y="1178"/>
                  <a:pt x="4321" y="1266"/>
                </a:cubicBezTo>
                <a:cubicBezTo>
                  <a:pt x="4306" y="1357"/>
                  <a:pt x="4290" y="1447"/>
                  <a:pt x="4275" y="1538"/>
                </a:cubicBezTo>
                <a:cubicBezTo>
                  <a:pt x="4254" y="1634"/>
                  <a:pt x="4234" y="1731"/>
                  <a:pt x="4213" y="1827"/>
                </a:cubicBezTo>
                <a:cubicBezTo>
                  <a:pt x="4210" y="1848"/>
                  <a:pt x="4207" y="1868"/>
                  <a:pt x="4204" y="1889"/>
                </a:cubicBezTo>
                <a:lnTo>
                  <a:pt x="4192" y="1982"/>
                </a:lnTo>
                <a:cubicBezTo>
                  <a:pt x="4189" y="2015"/>
                  <a:pt x="4186" y="2047"/>
                  <a:pt x="4183" y="2080"/>
                </a:cubicBezTo>
                <a:cubicBezTo>
                  <a:pt x="4180" y="2116"/>
                  <a:pt x="4178" y="2151"/>
                  <a:pt x="4175" y="2187"/>
                </a:cubicBezTo>
                <a:lnTo>
                  <a:pt x="4175" y="2297"/>
                </a:lnTo>
                <a:cubicBezTo>
                  <a:pt x="4181" y="2330"/>
                  <a:pt x="4186" y="2363"/>
                  <a:pt x="4192" y="2396"/>
                </a:cubicBezTo>
                <a:cubicBezTo>
                  <a:pt x="4199" y="2425"/>
                  <a:pt x="4206" y="2453"/>
                  <a:pt x="4213" y="2482"/>
                </a:cubicBezTo>
                <a:cubicBezTo>
                  <a:pt x="4225" y="2502"/>
                  <a:pt x="4238" y="2522"/>
                  <a:pt x="4250" y="2542"/>
                </a:cubicBezTo>
                <a:lnTo>
                  <a:pt x="4450" y="2530"/>
                </a:lnTo>
                <a:lnTo>
                  <a:pt x="4646" y="2482"/>
                </a:lnTo>
                <a:lnTo>
                  <a:pt x="4833" y="2405"/>
                </a:lnTo>
                <a:lnTo>
                  <a:pt x="5025" y="2297"/>
                </a:lnTo>
                <a:lnTo>
                  <a:pt x="5200" y="2172"/>
                </a:lnTo>
                <a:lnTo>
                  <a:pt x="5371" y="2020"/>
                </a:lnTo>
                <a:lnTo>
                  <a:pt x="5533" y="1859"/>
                </a:lnTo>
                <a:lnTo>
                  <a:pt x="5683" y="1690"/>
                </a:lnTo>
                <a:lnTo>
                  <a:pt x="5829" y="1511"/>
                </a:lnTo>
                <a:lnTo>
                  <a:pt x="5954" y="1326"/>
                </a:lnTo>
                <a:lnTo>
                  <a:pt x="6071" y="1147"/>
                </a:lnTo>
                <a:cubicBezTo>
                  <a:pt x="6103" y="1089"/>
                  <a:pt x="6135" y="1032"/>
                  <a:pt x="6167" y="974"/>
                </a:cubicBezTo>
                <a:lnTo>
                  <a:pt x="6213" y="974"/>
                </a:lnTo>
                <a:lnTo>
                  <a:pt x="6213" y="992"/>
                </a:lnTo>
                <a:cubicBezTo>
                  <a:pt x="6188" y="1050"/>
                  <a:pt x="6163" y="1107"/>
                  <a:pt x="6138" y="1165"/>
                </a:cubicBezTo>
                <a:cubicBezTo>
                  <a:pt x="6110" y="1225"/>
                  <a:pt x="6082" y="1284"/>
                  <a:pt x="6054" y="1344"/>
                </a:cubicBezTo>
                <a:cubicBezTo>
                  <a:pt x="6024" y="1402"/>
                  <a:pt x="5993" y="1459"/>
                  <a:pt x="5963" y="1517"/>
                </a:cubicBezTo>
                <a:lnTo>
                  <a:pt x="5871" y="1684"/>
                </a:lnTo>
                <a:cubicBezTo>
                  <a:pt x="5839" y="1738"/>
                  <a:pt x="5807" y="1793"/>
                  <a:pt x="5775" y="1847"/>
                </a:cubicBezTo>
                <a:lnTo>
                  <a:pt x="5667" y="1999"/>
                </a:lnTo>
                <a:lnTo>
                  <a:pt x="5554" y="2145"/>
                </a:lnTo>
                <a:lnTo>
                  <a:pt x="5417" y="2279"/>
                </a:lnTo>
                <a:lnTo>
                  <a:pt x="5275" y="2411"/>
                </a:lnTo>
                <a:lnTo>
                  <a:pt x="5108" y="2518"/>
                </a:lnTo>
                <a:lnTo>
                  <a:pt x="4917" y="2616"/>
                </a:lnTo>
                <a:lnTo>
                  <a:pt x="4704" y="2703"/>
                </a:lnTo>
                <a:lnTo>
                  <a:pt x="4479" y="2768"/>
                </a:lnTo>
                <a:lnTo>
                  <a:pt x="4213" y="2813"/>
                </a:lnTo>
                <a:cubicBezTo>
                  <a:pt x="4216" y="2917"/>
                  <a:pt x="4218" y="3022"/>
                  <a:pt x="4221" y="3126"/>
                </a:cubicBezTo>
                <a:cubicBezTo>
                  <a:pt x="4233" y="3225"/>
                  <a:pt x="4246" y="3325"/>
                  <a:pt x="4258" y="3424"/>
                </a:cubicBezTo>
                <a:cubicBezTo>
                  <a:pt x="4279" y="3518"/>
                  <a:pt x="4300" y="3613"/>
                  <a:pt x="4321" y="3707"/>
                </a:cubicBezTo>
                <a:cubicBezTo>
                  <a:pt x="4349" y="3796"/>
                  <a:pt x="4376" y="3886"/>
                  <a:pt x="4404" y="3975"/>
                </a:cubicBezTo>
                <a:cubicBezTo>
                  <a:pt x="4439" y="4060"/>
                  <a:pt x="4473" y="4146"/>
                  <a:pt x="4508" y="4231"/>
                </a:cubicBezTo>
                <a:cubicBezTo>
                  <a:pt x="4546" y="4313"/>
                  <a:pt x="4583" y="4394"/>
                  <a:pt x="4621" y="4476"/>
                </a:cubicBezTo>
                <a:lnTo>
                  <a:pt x="4750" y="4708"/>
                </a:lnTo>
                <a:lnTo>
                  <a:pt x="4879" y="4934"/>
                </a:lnTo>
                <a:cubicBezTo>
                  <a:pt x="4892" y="4952"/>
                  <a:pt x="4904" y="4970"/>
                  <a:pt x="4917" y="4988"/>
                </a:cubicBezTo>
                <a:lnTo>
                  <a:pt x="4950" y="5054"/>
                </a:lnTo>
                <a:cubicBezTo>
                  <a:pt x="4965" y="5078"/>
                  <a:pt x="4981" y="5101"/>
                  <a:pt x="4996" y="5125"/>
                </a:cubicBezTo>
                <a:lnTo>
                  <a:pt x="5038" y="5200"/>
                </a:lnTo>
                <a:cubicBezTo>
                  <a:pt x="5056" y="5224"/>
                  <a:pt x="5074" y="5247"/>
                  <a:pt x="5092" y="5271"/>
                </a:cubicBezTo>
                <a:cubicBezTo>
                  <a:pt x="5113" y="5291"/>
                  <a:pt x="5133" y="5311"/>
                  <a:pt x="5154" y="5331"/>
                </a:cubicBezTo>
                <a:cubicBezTo>
                  <a:pt x="5179" y="5349"/>
                  <a:pt x="5204" y="5366"/>
                  <a:pt x="5229" y="5384"/>
                </a:cubicBezTo>
                <a:lnTo>
                  <a:pt x="5313" y="5423"/>
                </a:lnTo>
                <a:lnTo>
                  <a:pt x="5413" y="5438"/>
                </a:lnTo>
                <a:lnTo>
                  <a:pt x="5517" y="5435"/>
                </a:lnTo>
                <a:lnTo>
                  <a:pt x="5704" y="5390"/>
                </a:lnTo>
                <a:lnTo>
                  <a:pt x="5871" y="5316"/>
                </a:lnTo>
                <a:lnTo>
                  <a:pt x="6033" y="5223"/>
                </a:lnTo>
                <a:lnTo>
                  <a:pt x="6167" y="5113"/>
                </a:lnTo>
                <a:lnTo>
                  <a:pt x="6296" y="4994"/>
                </a:lnTo>
                <a:cubicBezTo>
                  <a:pt x="6336" y="4952"/>
                  <a:pt x="6377" y="4911"/>
                  <a:pt x="6417" y="4869"/>
                </a:cubicBezTo>
                <a:lnTo>
                  <a:pt x="6525" y="4750"/>
                </a:lnTo>
                <a:cubicBezTo>
                  <a:pt x="6556" y="4712"/>
                  <a:pt x="6586" y="4674"/>
                  <a:pt x="6617" y="4636"/>
                </a:cubicBezTo>
                <a:lnTo>
                  <a:pt x="6821" y="4377"/>
                </a:lnTo>
                <a:lnTo>
                  <a:pt x="7017" y="4085"/>
                </a:lnTo>
                <a:lnTo>
                  <a:pt x="7213" y="3766"/>
                </a:lnTo>
                <a:lnTo>
                  <a:pt x="7396" y="3418"/>
                </a:lnTo>
                <a:cubicBezTo>
                  <a:pt x="7452" y="3296"/>
                  <a:pt x="7507" y="3173"/>
                  <a:pt x="7563" y="3051"/>
                </a:cubicBezTo>
                <a:lnTo>
                  <a:pt x="7713" y="2661"/>
                </a:lnTo>
                <a:cubicBezTo>
                  <a:pt x="7759" y="2525"/>
                  <a:pt x="7804" y="2389"/>
                  <a:pt x="7850" y="2253"/>
                </a:cubicBezTo>
                <a:cubicBezTo>
                  <a:pt x="7883" y="2112"/>
                  <a:pt x="7917" y="1971"/>
                  <a:pt x="7950" y="1830"/>
                </a:cubicBezTo>
                <a:cubicBezTo>
                  <a:pt x="7975" y="1686"/>
                  <a:pt x="8000" y="1541"/>
                  <a:pt x="8025" y="1397"/>
                </a:cubicBezTo>
                <a:cubicBezTo>
                  <a:pt x="8040" y="1249"/>
                  <a:pt x="8056" y="1102"/>
                  <a:pt x="8071" y="954"/>
                </a:cubicBezTo>
                <a:cubicBezTo>
                  <a:pt x="8083" y="961"/>
                  <a:pt x="8096" y="967"/>
                  <a:pt x="8108" y="974"/>
                </a:cubicBezTo>
                <a:lnTo>
                  <a:pt x="8138" y="1025"/>
                </a:lnTo>
                <a:cubicBezTo>
                  <a:pt x="8146" y="1050"/>
                  <a:pt x="8155" y="1075"/>
                  <a:pt x="8163" y="1100"/>
                </a:cubicBezTo>
                <a:cubicBezTo>
                  <a:pt x="8167" y="1133"/>
                  <a:pt x="8171" y="1165"/>
                  <a:pt x="8175" y="1198"/>
                </a:cubicBezTo>
                <a:cubicBezTo>
                  <a:pt x="8178" y="1236"/>
                  <a:pt x="8180" y="1273"/>
                  <a:pt x="8183" y="1311"/>
                </a:cubicBezTo>
                <a:lnTo>
                  <a:pt x="8183" y="1442"/>
                </a:lnTo>
                <a:lnTo>
                  <a:pt x="8183" y="1582"/>
                </a:lnTo>
                <a:cubicBezTo>
                  <a:pt x="8180" y="1633"/>
                  <a:pt x="8178" y="1683"/>
                  <a:pt x="8175" y="1734"/>
                </a:cubicBezTo>
                <a:cubicBezTo>
                  <a:pt x="8171" y="1786"/>
                  <a:pt x="8167" y="1837"/>
                  <a:pt x="8163" y="1889"/>
                </a:cubicBezTo>
                <a:cubicBezTo>
                  <a:pt x="8157" y="1942"/>
                  <a:pt x="8152" y="1994"/>
                  <a:pt x="8146" y="2047"/>
                </a:cubicBezTo>
                <a:cubicBezTo>
                  <a:pt x="8138" y="2100"/>
                  <a:pt x="8129" y="2152"/>
                  <a:pt x="8121" y="2205"/>
                </a:cubicBezTo>
                <a:cubicBezTo>
                  <a:pt x="8117" y="2256"/>
                  <a:pt x="8112" y="2306"/>
                  <a:pt x="8108" y="2357"/>
                </a:cubicBezTo>
                <a:cubicBezTo>
                  <a:pt x="8100" y="2404"/>
                  <a:pt x="8091" y="2450"/>
                  <a:pt x="8083" y="2497"/>
                </a:cubicBezTo>
                <a:cubicBezTo>
                  <a:pt x="8076" y="2541"/>
                  <a:pt x="8070" y="2584"/>
                  <a:pt x="8063" y="2628"/>
                </a:cubicBezTo>
                <a:cubicBezTo>
                  <a:pt x="8055" y="2666"/>
                  <a:pt x="8046" y="2703"/>
                  <a:pt x="8038" y="2741"/>
                </a:cubicBezTo>
                <a:lnTo>
                  <a:pt x="8017" y="2834"/>
                </a:lnTo>
                <a:cubicBezTo>
                  <a:pt x="8011" y="2859"/>
                  <a:pt x="8006" y="2883"/>
                  <a:pt x="8000" y="2908"/>
                </a:cubicBezTo>
                <a:lnTo>
                  <a:pt x="7700" y="3754"/>
                </a:lnTo>
                <a:lnTo>
                  <a:pt x="7942" y="3737"/>
                </a:lnTo>
                <a:lnTo>
                  <a:pt x="8167" y="3695"/>
                </a:lnTo>
                <a:lnTo>
                  <a:pt x="8379" y="3635"/>
                </a:lnTo>
                <a:lnTo>
                  <a:pt x="8583" y="3558"/>
                </a:lnTo>
                <a:lnTo>
                  <a:pt x="8767" y="3471"/>
                </a:lnTo>
                <a:lnTo>
                  <a:pt x="8933" y="3376"/>
                </a:lnTo>
                <a:lnTo>
                  <a:pt x="9092" y="3278"/>
                </a:lnTo>
                <a:lnTo>
                  <a:pt x="9238" y="3185"/>
                </a:lnTo>
                <a:lnTo>
                  <a:pt x="9250" y="3230"/>
                </a:lnTo>
                <a:cubicBezTo>
                  <a:pt x="9206" y="3279"/>
                  <a:pt x="9161" y="3327"/>
                  <a:pt x="9117" y="3376"/>
                </a:cubicBezTo>
                <a:cubicBezTo>
                  <a:pt x="9063" y="3423"/>
                  <a:pt x="9008" y="3469"/>
                  <a:pt x="8954" y="3516"/>
                </a:cubicBezTo>
                <a:lnTo>
                  <a:pt x="8758" y="3641"/>
                </a:lnTo>
                <a:lnTo>
                  <a:pt x="8538" y="3754"/>
                </a:lnTo>
                <a:lnTo>
                  <a:pt x="8304" y="3856"/>
                </a:lnTo>
                <a:lnTo>
                  <a:pt x="8054" y="3945"/>
                </a:lnTo>
                <a:lnTo>
                  <a:pt x="7796" y="4014"/>
                </a:lnTo>
                <a:lnTo>
                  <a:pt x="7533" y="4064"/>
                </a:lnTo>
                <a:lnTo>
                  <a:pt x="7479" y="4184"/>
                </a:lnTo>
                <a:cubicBezTo>
                  <a:pt x="7454" y="4231"/>
                  <a:pt x="7429" y="4277"/>
                  <a:pt x="7404" y="4324"/>
                </a:cubicBezTo>
                <a:lnTo>
                  <a:pt x="7321" y="4470"/>
                </a:lnTo>
                <a:lnTo>
                  <a:pt x="7213" y="4628"/>
                </a:lnTo>
                <a:cubicBezTo>
                  <a:pt x="7175" y="4683"/>
                  <a:pt x="7138" y="4739"/>
                  <a:pt x="7100" y="4794"/>
                </a:cubicBezTo>
                <a:cubicBezTo>
                  <a:pt x="7060" y="4849"/>
                  <a:pt x="7019" y="4903"/>
                  <a:pt x="6979" y="4958"/>
                </a:cubicBezTo>
                <a:lnTo>
                  <a:pt x="6850" y="5113"/>
                </a:lnTo>
                <a:lnTo>
                  <a:pt x="6721" y="5265"/>
                </a:lnTo>
                <a:cubicBezTo>
                  <a:pt x="6681" y="5312"/>
                  <a:pt x="6640" y="5358"/>
                  <a:pt x="6600" y="5405"/>
                </a:cubicBezTo>
                <a:lnTo>
                  <a:pt x="6471" y="5530"/>
                </a:lnTo>
                <a:lnTo>
                  <a:pt x="6358" y="5641"/>
                </a:lnTo>
                <a:lnTo>
                  <a:pt x="6250" y="5721"/>
                </a:lnTo>
                <a:cubicBezTo>
                  <a:pt x="6256" y="5741"/>
                  <a:pt x="6261" y="5761"/>
                  <a:pt x="6267" y="5781"/>
                </a:cubicBezTo>
                <a:cubicBezTo>
                  <a:pt x="6277" y="5785"/>
                  <a:pt x="6286" y="5789"/>
                  <a:pt x="6296" y="5793"/>
                </a:cubicBezTo>
                <a:lnTo>
                  <a:pt x="6479" y="5754"/>
                </a:lnTo>
                <a:lnTo>
                  <a:pt x="6663" y="5736"/>
                </a:lnTo>
                <a:lnTo>
                  <a:pt x="6858" y="5736"/>
                </a:lnTo>
                <a:lnTo>
                  <a:pt x="7046" y="5742"/>
                </a:lnTo>
                <a:lnTo>
                  <a:pt x="7246" y="5748"/>
                </a:lnTo>
                <a:lnTo>
                  <a:pt x="7425" y="5748"/>
                </a:lnTo>
                <a:lnTo>
                  <a:pt x="7600" y="5733"/>
                </a:lnTo>
                <a:lnTo>
                  <a:pt x="7950" y="5673"/>
                </a:lnTo>
                <a:lnTo>
                  <a:pt x="8275" y="5596"/>
                </a:lnTo>
                <a:lnTo>
                  <a:pt x="8579" y="5504"/>
                </a:lnTo>
                <a:lnTo>
                  <a:pt x="8858" y="5390"/>
                </a:lnTo>
                <a:lnTo>
                  <a:pt x="9117" y="5265"/>
                </a:lnTo>
                <a:lnTo>
                  <a:pt x="9350" y="5119"/>
                </a:lnTo>
                <a:lnTo>
                  <a:pt x="9563" y="4967"/>
                </a:lnTo>
                <a:lnTo>
                  <a:pt x="9758" y="4794"/>
                </a:lnTo>
                <a:lnTo>
                  <a:pt x="9933" y="4610"/>
                </a:lnTo>
                <a:cubicBezTo>
                  <a:pt x="9955" y="4623"/>
                  <a:pt x="9978" y="4635"/>
                  <a:pt x="10000" y="4648"/>
                </a:cubicBezTo>
                <a:lnTo>
                  <a:pt x="10000" y="4660"/>
                </a:lnTo>
                <a:cubicBezTo>
                  <a:pt x="9968" y="4716"/>
                  <a:pt x="9936" y="4771"/>
                  <a:pt x="9904" y="4827"/>
                </a:cubicBezTo>
                <a:lnTo>
                  <a:pt x="9767" y="5000"/>
                </a:lnTo>
                <a:lnTo>
                  <a:pt x="9600" y="5173"/>
                </a:lnTo>
                <a:lnTo>
                  <a:pt x="9404" y="5343"/>
                </a:lnTo>
                <a:lnTo>
                  <a:pt x="9183" y="5504"/>
                </a:lnTo>
                <a:lnTo>
                  <a:pt x="8950" y="5662"/>
                </a:lnTo>
                <a:lnTo>
                  <a:pt x="8704" y="5802"/>
                </a:lnTo>
                <a:lnTo>
                  <a:pt x="8463" y="5927"/>
                </a:lnTo>
                <a:lnTo>
                  <a:pt x="8229" y="6025"/>
                </a:lnTo>
                <a:lnTo>
                  <a:pt x="8000" y="6105"/>
                </a:lnTo>
                <a:lnTo>
                  <a:pt x="7879" y="6132"/>
                </a:lnTo>
                <a:lnTo>
                  <a:pt x="7729" y="6153"/>
                </a:lnTo>
                <a:lnTo>
                  <a:pt x="7563" y="6177"/>
                </a:lnTo>
                <a:lnTo>
                  <a:pt x="7388" y="6198"/>
                </a:lnTo>
                <a:lnTo>
                  <a:pt x="7204" y="6219"/>
                </a:lnTo>
                <a:lnTo>
                  <a:pt x="7017" y="6240"/>
                </a:lnTo>
                <a:lnTo>
                  <a:pt x="6842" y="6263"/>
                </a:lnTo>
                <a:lnTo>
                  <a:pt x="6675" y="6290"/>
                </a:lnTo>
                <a:lnTo>
                  <a:pt x="6517" y="6329"/>
                </a:lnTo>
                <a:lnTo>
                  <a:pt x="6388" y="6365"/>
                </a:lnTo>
                <a:cubicBezTo>
                  <a:pt x="6355" y="6382"/>
                  <a:pt x="6321" y="6398"/>
                  <a:pt x="6288" y="6415"/>
                </a:cubicBezTo>
                <a:lnTo>
                  <a:pt x="6213" y="6475"/>
                </a:lnTo>
                <a:cubicBezTo>
                  <a:pt x="6173" y="6533"/>
                  <a:pt x="6132" y="6590"/>
                  <a:pt x="6092" y="6648"/>
                </a:cubicBezTo>
                <a:cubicBezTo>
                  <a:pt x="6064" y="6711"/>
                  <a:pt x="6036" y="6773"/>
                  <a:pt x="6008" y="6836"/>
                </a:cubicBezTo>
                <a:cubicBezTo>
                  <a:pt x="5986" y="6901"/>
                  <a:pt x="5964" y="6967"/>
                  <a:pt x="5942" y="7032"/>
                </a:cubicBezTo>
                <a:cubicBezTo>
                  <a:pt x="5929" y="7099"/>
                  <a:pt x="5917" y="7165"/>
                  <a:pt x="5904" y="7232"/>
                </a:cubicBezTo>
                <a:cubicBezTo>
                  <a:pt x="5899" y="7302"/>
                  <a:pt x="5893" y="7373"/>
                  <a:pt x="5888" y="7443"/>
                </a:cubicBezTo>
                <a:cubicBezTo>
                  <a:pt x="5885" y="7514"/>
                  <a:pt x="5882" y="7584"/>
                  <a:pt x="5879" y="7655"/>
                </a:cubicBezTo>
                <a:cubicBezTo>
                  <a:pt x="5882" y="7726"/>
                  <a:pt x="5885" y="7796"/>
                  <a:pt x="5888" y="7867"/>
                </a:cubicBezTo>
                <a:cubicBezTo>
                  <a:pt x="5893" y="7939"/>
                  <a:pt x="5899" y="8012"/>
                  <a:pt x="5904" y="8084"/>
                </a:cubicBezTo>
                <a:cubicBezTo>
                  <a:pt x="5911" y="8156"/>
                  <a:pt x="5918" y="8227"/>
                  <a:pt x="5925" y="8299"/>
                </a:cubicBezTo>
                <a:cubicBezTo>
                  <a:pt x="5933" y="8369"/>
                  <a:pt x="5942" y="8440"/>
                  <a:pt x="5950" y="8510"/>
                </a:cubicBezTo>
                <a:cubicBezTo>
                  <a:pt x="5951" y="8613"/>
                  <a:pt x="5953" y="8717"/>
                  <a:pt x="5954" y="8820"/>
                </a:cubicBezTo>
                <a:cubicBezTo>
                  <a:pt x="5947" y="8923"/>
                  <a:pt x="5940" y="9027"/>
                  <a:pt x="5933" y="9130"/>
                </a:cubicBezTo>
                <a:cubicBezTo>
                  <a:pt x="5921" y="9229"/>
                  <a:pt x="5908" y="9329"/>
                  <a:pt x="5896" y="9428"/>
                </a:cubicBezTo>
                <a:cubicBezTo>
                  <a:pt x="5881" y="9525"/>
                  <a:pt x="5865" y="9623"/>
                  <a:pt x="5850" y="9720"/>
                </a:cubicBezTo>
                <a:cubicBezTo>
                  <a:pt x="5819" y="10051"/>
                  <a:pt x="5825" y="10355"/>
                  <a:pt x="5794" y="10686"/>
                </a:cubicBezTo>
                <a:lnTo>
                  <a:pt x="4117" y="10686"/>
                </a:lnTo>
                <a:lnTo>
                  <a:pt x="4309" y="10293"/>
                </a:lnTo>
                <a:lnTo>
                  <a:pt x="4546" y="9848"/>
                </a:lnTo>
                <a:cubicBezTo>
                  <a:pt x="4574" y="9794"/>
                  <a:pt x="4601" y="9741"/>
                  <a:pt x="4629" y="9687"/>
                </a:cubicBezTo>
                <a:cubicBezTo>
                  <a:pt x="4653" y="9627"/>
                  <a:pt x="4676" y="9568"/>
                  <a:pt x="4700" y="9508"/>
                </a:cubicBezTo>
                <a:cubicBezTo>
                  <a:pt x="4722" y="9442"/>
                  <a:pt x="4745" y="9375"/>
                  <a:pt x="4767" y="9309"/>
                </a:cubicBezTo>
                <a:cubicBezTo>
                  <a:pt x="4788" y="9238"/>
                  <a:pt x="4808" y="9168"/>
                  <a:pt x="4829" y="9097"/>
                </a:cubicBezTo>
                <a:cubicBezTo>
                  <a:pt x="4846" y="9021"/>
                  <a:pt x="4862" y="8944"/>
                  <a:pt x="4879" y="8868"/>
                </a:cubicBezTo>
                <a:cubicBezTo>
                  <a:pt x="4892" y="8790"/>
                  <a:pt x="4904" y="8713"/>
                  <a:pt x="4917" y="8635"/>
                </a:cubicBezTo>
                <a:cubicBezTo>
                  <a:pt x="4929" y="8554"/>
                  <a:pt x="4942" y="8472"/>
                  <a:pt x="4954" y="8391"/>
                </a:cubicBezTo>
                <a:cubicBezTo>
                  <a:pt x="4962" y="8309"/>
                  <a:pt x="4971" y="8226"/>
                  <a:pt x="4979" y="8144"/>
                </a:cubicBezTo>
                <a:cubicBezTo>
                  <a:pt x="4986" y="8058"/>
                  <a:pt x="4993" y="7973"/>
                  <a:pt x="5000" y="7887"/>
                </a:cubicBezTo>
                <a:lnTo>
                  <a:pt x="5000" y="7634"/>
                </a:lnTo>
                <a:lnTo>
                  <a:pt x="5000" y="7384"/>
                </a:lnTo>
                <a:cubicBezTo>
                  <a:pt x="4993" y="7300"/>
                  <a:pt x="4986" y="7217"/>
                  <a:pt x="4979" y="7133"/>
                </a:cubicBezTo>
                <a:cubicBezTo>
                  <a:pt x="4969" y="7053"/>
                  <a:pt x="4960" y="6972"/>
                  <a:pt x="4950" y="6892"/>
                </a:cubicBezTo>
                <a:cubicBezTo>
                  <a:pt x="4938" y="6814"/>
                  <a:pt x="4925" y="6735"/>
                  <a:pt x="4913" y="6657"/>
                </a:cubicBezTo>
                <a:cubicBezTo>
                  <a:pt x="4895" y="6581"/>
                  <a:pt x="4876" y="6506"/>
                  <a:pt x="4858" y="6430"/>
                </a:cubicBezTo>
                <a:cubicBezTo>
                  <a:pt x="4833" y="6360"/>
                  <a:pt x="4808" y="6289"/>
                  <a:pt x="4783" y="6219"/>
                </a:cubicBezTo>
                <a:cubicBezTo>
                  <a:pt x="4755" y="6152"/>
                  <a:pt x="4728" y="6086"/>
                  <a:pt x="4700" y="6019"/>
                </a:cubicBezTo>
                <a:cubicBezTo>
                  <a:pt x="4667" y="5959"/>
                  <a:pt x="4633" y="5900"/>
                  <a:pt x="4600" y="5840"/>
                </a:cubicBezTo>
                <a:cubicBezTo>
                  <a:pt x="4563" y="5787"/>
                  <a:pt x="4525" y="5735"/>
                  <a:pt x="4488" y="5682"/>
                </a:cubicBezTo>
                <a:cubicBezTo>
                  <a:pt x="4445" y="5635"/>
                  <a:pt x="4401" y="5589"/>
                  <a:pt x="4358" y="5542"/>
                </a:cubicBezTo>
                <a:cubicBezTo>
                  <a:pt x="4310" y="5504"/>
                  <a:pt x="4261" y="5467"/>
                  <a:pt x="4213" y="5429"/>
                </a:cubicBezTo>
                <a:lnTo>
                  <a:pt x="4046" y="5343"/>
                </a:lnTo>
                <a:lnTo>
                  <a:pt x="3904" y="5292"/>
                </a:lnTo>
                <a:lnTo>
                  <a:pt x="3746" y="5271"/>
                </a:lnTo>
                <a:lnTo>
                  <a:pt x="3583" y="5271"/>
                </a:lnTo>
                <a:lnTo>
                  <a:pt x="3413" y="5286"/>
                </a:lnTo>
                <a:lnTo>
                  <a:pt x="3246" y="5310"/>
                </a:lnTo>
                <a:lnTo>
                  <a:pt x="3079" y="5343"/>
                </a:lnTo>
                <a:lnTo>
                  <a:pt x="2913" y="5369"/>
                </a:lnTo>
                <a:lnTo>
                  <a:pt x="2750" y="5396"/>
                </a:lnTo>
                <a:lnTo>
                  <a:pt x="2600" y="5411"/>
                </a:lnTo>
                <a:lnTo>
                  <a:pt x="2258" y="5423"/>
                </a:lnTo>
                <a:lnTo>
                  <a:pt x="1925" y="5411"/>
                </a:lnTo>
                <a:lnTo>
                  <a:pt x="1617" y="5384"/>
                </a:lnTo>
                <a:lnTo>
                  <a:pt x="1321" y="5346"/>
                </a:lnTo>
                <a:lnTo>
                  <a:pt x="1033" y="5298"/>
                </a:lnTo>
                <a:lnTo>
                  <a:pt x="758" y="5250"/>
                </a:lnTo>
                <a:lnTo>
                  <a:pt x="500" y="5197"/>
                </a:lnTo>
                <a:cubicBezTo>
                  <a:pt x="506" y="5177"/>
                  <a:pt x="511" y="5157"/>
                  <a:pt x="517" y="5137"/>
                </a:cubicBezTo>
                <a:lnTo>
                  <a:pt x="871" y="5173"/>
                </a:lnTo>
                <a:lnTo>
                  <a:pt x="1221" y="5197"/>
                </a:lnTo>
                <a:lnTo>
                  <a:pt x="1563" y="5206"/>
                </a:lnTo>
                <a:lnTo>
                  <a:pt x="1896" y="5197"/>
                </a:lnTo>
                <a:lnTo>
                  <a:pt x="2221" y="5164"/>
                </a:lnTo>
                <a:lnTo>
                  <a:pt x="2538" y="5113"/>
                </a:lnTo>
                <a:lnTo>
                  <a:pt x="2842" y="5045"/>
                </a:lnTo>
                <a:lnTo>
                  <a:pt x="3129" y="4946"/>
                </a:lnTo>
                <a:lnTo>
                  <a:pt x="3500" y="4815"/>
                </a:lnTo>
                <a:lnTo>
                  <a:pt x="2821" y="4389"/>
                </a:lnTo>
                <a:lnTo>
                  <a:pt x="2213" y="3912"/>
                </a:lnTo>
                <a:lnTo>
                  <a:pt x="1879" y="3939"/>
                </a:lnTo>
                <a:lnTo>
                  <a:pt x="1554" y="3939"/>
                </a:lnTo>
                <a:lnTo>
                  <a:pt x="1258" y="3912"/>
                </a:lnTo>
                <a:lnTo>
                  <a:pt x="979" y="3856"/>
                </a:lnTo>
                <a:lnTo>
                  <a:pt x="721" y="3775"/>
                </a:lnTo>
                <a:lnTo>
                  <a:pt x="496" y="3674"/>
                </a:lnTo>
                <a:lnTo>
                  <a:pt x="296" y="3549"/>
                </a:lnTo>
                <a:lnTo>
                  <a:pt x="129" y="3403"/>
                </a:lnTo>
                <a:lnTo>
                  <a:pt x="0" y="3245"/>
                </a:lnTo>
                <a:cubicBezTo>
                  <a:pt x="6" y="3236"/>
                  <a:pt x="11" y="3227"/>
                  <a:pt x="17" y="3218"/>
                </a:cubicBezTo>
                <a:lnTo>
                  <a:pt x="71" y="3245"/>
                </a:lnTo>
                <a:cubicBezTo>
                  <a:pt x="93" y="3280"/>
                  <a:pt x="116" y="3314"/>
                  <a:pt x="138" y="3349"/>
                </a:cubicBezTo>
                <a:lnTo>
                  <a:pt x="246" y="3439"/>
                </a:lnTo>
                <a:cubicBezTo>
                  <a:pt x="290" y="3469"/>
                  <a:pt x="335" y="3498"/>
                  <a:pt x="379" y="3528"/>
                </a:cubicBezTo>
                <a:lnTo>
                  <a:pt x="538" y="3597"/>
                </a:lnTo>
                <a:lnTo>
                  <a:pt x="721" y="3656"/>
                </a:lnTo>
                <a:lnTo>
                  <a:pt x="913" y="3701"/>
                </a:lnTo>
                <a:lnTo>
                  <a:pt x="1117" y="3728"/>
                </a:lnTo>
                <a:lnTo>
                  <a:pt x="1329" y="3737"/>
                </a:lnTo>
                <a:lnTo>
                  <a:pt x="1533" y="3734"/>
                </a:lnTo>
                <a:lnTo>
                  <a:pt x="1646" y="3722"/>
                </a:lnTo>
                <a:lnTo>
                  <a:pt x="1746" y="3722"/>
                </a:lnTo>
                <a:lnTo>
                  <a:pt x="1833" y="3710"/>
                </a:lnTo>
                <a:lnTo>
                  <a:pt x="1917" y="3695"/>
                </a:lnTo>
                <a:lnTo>
                  <a:pt x="1988" y="3662"/>
                </a:lnTo>
                <a:cubicBezTo>
                  <a:pt x="1921" y="3572"/>
                  <a:pt x="1855" y="3481"/>
                  <a:pt x="1788" y="3391"/>
                </a:cubicBezTo>
                <a:lnTo>
                  <a:pt x="1617" y="3126"/>
                </a:lnTo>
                <a:lnTo>
                  <a:pt x="1454" y="2849"/>
                </a:lnTo>
                <a:lnTo>
                  <a:pt x="1313" y="2563"/>
                </a:lnTo>
                <a:lnTo>
                  <a:pt x="1175" y="2253"/>
                </a:lnTo>
                <a:lnTo>
                  <a:pt x="1046" y="1919"/>
                </a:lnTo>
                <a:cubicBezTo>
                  <a:pt x="1042" y="1899"/>
                  <a:pt x="1037" y="1879"/>
                  <a:pt x="1033" y="1859"/>
                </a:cubicBezTo>
                <a:cubicBezTo>
                  <a:pt x="1022" y="1831"/>
                  <a:pt x="1011" y="1804"/>
                  <a:pt x="1000" y="1776"/>
                </a:cubicBezTo>
                <a:cubicBezTo>
                  <a:pt x="993" y="1745"/>
                  <a:pt x="986" y="1715"/>
                  <a:pt x="979" y="1684"/>
                </a:cubicBezTo>
                <a:cubicBezTo>
                  <a:pt x="969" y="1653"/>
                  <a:pt x="960" y="1622"/>
                  <a:pt x="950" y="1591"/>
                </a:cubicBezTo>
                <a:cubicBezTo>
                  <a:pt x="942" y="1557"/>
                  <a:pt x="933" y="1524"/>
                  <a:pt x="925" y="1490"/>
                </a:cubicBezTo>
                <a:cubicBezTo>
                  <a:pt x="922" y="1459"/>
                  <a:pt x="920" y="1428"/>
                  <a:pt x="917" y="1397"/>
                </a:cubicBezTo>
                <a:lnTo>
                  <a:pt x="917" y="1311"/>
                </a:lnTo>
                <a:cubicBezTo>
                  <a:pt x="922" y="1285"/>
                  <a:pt x="928" y="1260"/>
                  <a:pt x="933" y="1234"/>
                </a:cubicBezTo>
                <a:lnTo>
                  <a:pt x="963" y="1180"/>
                </a:lnTo>
                <a:lnTo>
                  <a:pt x="1000" y="1192"/>
                </a:lnTo>
                <a:cubicBezTo>
                  <a:pt x="1011" y="1293"/>
                  <a:pt x="1022" y="1395"/>
                  <a:pt x="1033" y="1496"/>
                </a:cubicBezTo>
                <a:cubicBezTo>
                  <a:pt x="1058" y="1597"/>
                  <a:pt x="1083" y="1699"/>
                  <a:pt x="1108" y="1800"/>
                </a:cubicBezTo>
                <a:cubicBezTo>
                  <a:pt x="1146" y="1899"/>
                  <a:pt x="1183" y="1999"/>
                  <a:pt x="1221" y="2098"/>
                </a:cubicBezTo>
                <a:cubicBezTo>
                  <a:pt x="1267" y="2189"/>
                  <a:pt x="1312" y="2281"/>
                  <a:pt x="1358" y="2372"/>
                </a:cubicBezTo>
                <a:lnTo>
                  <a:pt x="1508" y="2628"/>
                </a:lnTo>
                <a:lnTo>
                  <a:pt x="1646" y="2795"/>
                </a:lnTo>
                <a:cubicBezTo>
                  <a:pt x="1640" y="2797"/>
                  <a:pt x="1635" y="2799"/>
                  <a:pt x="1629" y="2801"/>
                </a:cubicBezTo>
                <a:lnTo>
                  <a:pt x="1629" y="2807"/>
                </a:lnTo>
                <a:lnTo>
                  <a:pt x="1638" y="2813"/>
                </a:lnTo>
                <a:cubicBezTo>
                  <a:pt x="1641" y="2814"/>
                  <a:pt x="1643" y="2815"/>
                  <a:pt x="1646" y="2816"/>
                </a:cubicBezTo>
                <a:cubicBezTo>
                  <a:pt x="1652" y="2818"/>
                  <a:pt x="1657" y="2820"/>
                  <a:pt x="1663" y="2822"/>
                </a:cubicBezTo>
                <a:cubicBezTo>
                  <a:pt x="1664" y="2826"/>
                  <a:pt x="1666" y="2830"/>
                  <a:pt x="1667" y="2834"/>
                </a:cubicBezTo>
                <a:cubicBezTo>
                  <a:pt x="1670" y="2836"/>
                  <a:pt x="1672" y="2838"/>
                  <a:pt x="1675" y="2840"/>
                </a:cubicBezTo>
                <a:cubicBezTo>
                  <a:pt x="1678" y="2843"/>
                  <a:pt x="1680" y="2846"/>
                  <a:pt x="1683" y="2849"/>
                </a:cubicBezTo>
                <a:lnTo>
                  <a:pt x="1683" y="2843"/>
                </a:lnTo>
                <a:cubicBezTo>
                  <a:pt x="1680" y="2842"/>
                  <a:pt x="1678" y="2841"/>
                  <a:pt x="1675" y="2840"/>
                </a:cubicBezTo>
                <a:lnTo>
                  <a:pt x="1675" y="2840"/>
                </a:lnTo>
                <a:cubicBezTo>
                  <a:pt x="1665" y="2825"/>
                  <a:pt x="1656" y="2810"/>
                  <a:pt x="1646" y="2795"/>
                </a:cubicBezTo>
                <a:lnTo>
                  <a:pt x="1746" y="2741"/>
                </a:lnTo>
                <a:cubicBezTo>
                  <a:pt x="1778" y="2710"/>
                  <a:pt x="1810" y="2680"/>
                  <a:pt x="1842" y="2649"/>
                </a:cubicBezTo>
                <a:cubicBezTo>
                  <a:pt x="1872" y="2613"/>
                  <a:pt x="1903" y="2578"/>
                  <a:pt x="1933" y="2542"/>
                </a:cubicBezTo>
                <a:cubicBezTo>
                  <a:pt x="1961" y="2498"/>
                  <a:pt x="1989" y="2455"/>
                  <a:pt x="2017" y="2411"/>
                </a:cubicBezTo>
                <a:cubicBezTo>
                  <a:pt x="2042" y="2362"/>
                  <a:pt x="2067" y="2314"/>
                  <a:pt x="2092" y="2265"/>
                </a:cubicBezTo>
                <a:cubicBezTo>
                  <a:pt x="2116" y="2214"/>
                  <a:pt x="2139" y="2164"/>
                  <a:pt x="2163" y="2113"/>
                </a:cubicBezTo>
                <a:cubicBezTo>
                  <a:pt x="2182" y="2060"/>
                  <a:pt x="2202" y="2008"/>
                  <a:pt x="2221" y="1955"/>
                </a:cubicBezTo>
                <a:cubicBezTo>
                  <a:pt x="2239" y="1904"/>
                  <a:pt x="2257" y="1854"/>
                  <a:pt x="2275" y="1803"/>
                </a:cubicBezTo>
                <a:cubicBezTo>
                  <a:pt x="2290" y="1754"/>
                  <a:pt x="2306" y="1706"/>
                  <a:pt x="2321" y="1657"/>
                </a:cubicBezTo>
                <a:cubicBezTo>
                  <a:pt x="2324" y="1722"/>
                  <a:pt x="2326" y="1788"/>
                  <a:pt x="2329" y="1853"/>
                </a:cubicBezTo>
                <a:cubicBezTo>
                  <a:pt x="2326" y="1913"/>
                  <a:pt x="2324" y="1972"/>
                  <a:pt x="2321" y="2032"/>
                </a:cubicBezTo>
                <a:cubicBezTo>
                  <a:pt x="2308" y="2088"/>
                  <a:pt x="2296" y="2143"/>
                  <a:pt x="2283" y="2199"/>
                </a:cubicBezTo>
                <a:cubicBezTo>
                  <a:pt x="2265" y="2255"/>
                  <a:pt x="2247" y="2310"/>
                  <a:pt x="2229" y="2366"/>
                </a:cubicBezTo>
                <a:cubicBezTo>
                  <a:pt x="2204" y="2419"/>
                  <a:pt x="2179" y="2471"/>
                  <a:pt x="2154" y="2524"/>
                </a:cubicBezTo>
                <a:lnTo>
                  <a:pt x="2046" y="2682"/>
                </a:lnTo>
                <a:lnTo>
                  <a:pt x="1796" y="3027"/>
                </a:lnTo>
                <a:lnTo>
                  <a:pt x="2054" y="3305"/>
                </a:lnTo>
                <a:lnTo>
                  <a:pt x="2333" y="3564"/>
                </a:lnTo>
                <a:lnTo>
                  <a:pt x="2638" y="3808"/>
                </a:lnTo>
                <a:lnTo>
                  <a:pt x="2963" y="4032"/>
                </a:lnTo>
                <a:lnTo>
                  <a:pt x="4129" y="4610"/>
                </a:lnTo>
                <a:cubicBezTo>
                  <a:pt x="4142" y="4603"/>
                  <a:pt x="4154" y="4596"/>
                  <a:pt x="4167" y="4589"/>
                </a:cubicBezTo>
                <a:cubicBezTo>
                  <a:pt x="4135" y="4504"/>
                  <a:pt x="4103" y="4418"/>
                  <a:pt x="4071" y="4333"/>
                </a:cubicBezTo>
                <a:cubicBezTo>
                  <a:pt x="4046" y="4241"/>
                  <a:pt x="4021" y="4150"/>
                  <a:pt x="3996" y="4058"/>
                </a:cubicBezTo>
                <a:cubicBezTo>
                  <a:pt x="3975" y="3959"/>
                  <a:pt x="3954" y="3859"/>
                  <a:pt x="3933" y="3760"/>
                </a:cubicBezTo>
                <a:cubicBezTo>
                  <a:pt x="3923" y="3659"/>
                  <a:pt x="3914" y="3557"/>
                  <a:pt x="3904" y="3456"/>
                </a:cubicBezTo>
                <a:cubicBezTo>
                  <a:pt x="3896" y="3350"/>
                  <a:pt x="3887" y="3244"/>
                  <a:pt x="3879" y="3138"/>
                </a:cubicBezTo>
                <a:lnTo>
                  <a:pt x="3879" y="2813"/>
                </a:lnTo>
                <a:cubicBezTo>
                  <a:pt x="3885" y="2704"/>
                  <a:pt x="3890" y="2594"/>
                  <a:pt x="3896" y="2485"/>
                </a:cubicBezTo>
                <a:cubicBezTo>
                  <a:pt x="3908" y="2377"/>
                  <a:pt x="3921" y="2268"/>
                  <a:pt x="3933" y="2160"/>
                </a:cubicBezTo>
                <a:cubicBezTo>
                  <a:pt x="3951" y="2052"/>
                  <a:pt x="3970" y="1944"/>
                  <a:pt x="3988" y="1836"/>
                </a:cubicBezTo>
                <a:cubicBezTo>
                  <a:pt x="4007" y="1732"/>
                  <a:pt x="4027" y="1627"/>
                  <a:pt x="4046" y="1523"/>
                </a:cubicBezTo>
                <a:cubicBezTo>
                  <a:pt x="4074" y="1422"/>
                  <a:pt x="4101" y="1320"/>
                  <a:pt x="4129" y="1219"/>
                </a:cubicBezTo>
                <a:cubicBezTo>
                  <a:pt x="4162" y="1124"/>
                  <a:pt x="4196" y="1028"/>
                  <a:pt x="4229" y="933"/>
                </a:cubicBezTo>
                <a:cubicBezTo>
                  <a:pt x="4264" y="843"/>
                  <a:pt x="4298" y="752"/>
                  <a:pt x="4333" y="662"/>
                </a:cubicBezTo>
                <a:cubicBezTo>
                  <a:pt x="4373" y="580"/>
                  <a:pt x="4414" y="499"/>
                  <a:pt x="4454" y="417"/>
                </a:cubicBezTo>
                <a:lnTo>
                  <a:pt x="4583" y="194"/>
                </a:lnTo>
                <a:lnTo>
                  <a:pt x="4738"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ko-KR" altLang="en-US" sz="1800"/>
          </a:p>
        </p:txBody>
      </p:sp>
      <p:sp>
        <p:nvSpPr>
          <p:cNvPr id="35" name="Freeform 9">
            <a:extLst>
              <a:ext uri="{FF2B5EF4-FFF2-40B4-BE49-F238E27FC236}">
                <a16:creationId xmlns:a16="http://schemas.microsoft.com/office/drawing/2014/main" id="{B5D09F2A-B041-4E75-BE42-1EF32A0635B3}"/>
              </a:ext>
            </a:extLst>
          </p:cNvPr>
          <p:cNvSpPr>
            <a:spLocks noEditPoints="1"/>
          </p:cNvSpPr>
          <p:nvPr/>
        </p:nvSpPr>
        <p:spPr bwMode="auto">
          <a:xfrm>
            <a:off x="0" y="5860972"/>
            <a:ext cx="9144000" cy="997028"/>
          </a:xfrm>
          <a:custGeom>
            <a:avLst/>
            <a:gdLst>
              <a:gd name="T0" fmla="*/ 4482 w 5998"/>
              <a:gd name="T1" fmla="*/ 420 h 654"/>
              <a:gd name="T2" fmla="*/ 1794 w 5998"/>
              <a:gd name="T3" fmla="*/ 367 h 654"/>
              <a:gd name="T4" fmla="*/ 4798 w 5998"/>
              <a:gd name="T5" fmla="*/ 367 h 654"/>
              <a:gd name="T6" fmla="*/ 3151 w 5998"/>
              <a:gd name="T7" fmla="*/ 420 h 654"/>
              <a:gd name="T8" fmla="*/ 2643 w 5998"/>
              <a:gd name="T9" fmla="*/ 345 h 654"/>
              <a:gd name="T10" fmla="*/ 3914 w 5998"/>
              <a:gd name="T11" fmla="*/ 314 h 654"/>
              <a:gd name="T12" fmla="*/ 3342 w 5998"/>
              <a:gd name="T13" fmla="*/ 411 h 654"/>
              <a:gd name="T14" fmla="*/ 4691 w 5998"/>
              <a:gd name="T15" fmla="*/ 334 h 654"/>
              <a:gd name="T16" fmla="*/ 5785 w 5998"/>
              <a:gd name="T17" fmla="*/ 280 h 654"/>
              <a:gd name="T18" fmla="*/ 3431 w 5998"/>
              <a:gd name="T19" fmla="*/ 374 h 654"/>
              <a:gd name="T20" fmla="*/ 3051 w 5998"/>
              <a:gd name="T21" fmla="*/ 392 h 654"/>
              <a:gd name="T22" fmla="*/ 2302 w 5998"/>
              <a:gd name="T23" fmla="*/ 298 h 654"/>
              <a:gd name="T24" fmla="*/ 5942 w 5998"/>
              <a:gd name="T25" fmla="*/ 214 h 654"/>
              <a:gd name="T26" fmla="*/ 2011 w 5998"/>
              <a:gd name="T27" fmla="*/ 260 h 654"/>
              <a:gd name="T28" fmla="*/ 5338 w 5998"/>
              <a:gd name="T29" fmla="*/ 187 h 654"/>
              <a:gd name="T30" fmla="*/ 2351 w 5998"/>
              <a:gd name="T31" fmla="*/ 267 h 654"/>
              <a:gd name="T32" fmla="*/ 1998 w 5998"/>
              <a:gd name="T33" fmla="*/ 163 h 654"/>
              <a:gd name="T34" fmla="*/ 2534 w 5998"/>
              <a:gd name="T35" fmla="*/ 171 h 654"/>
              <a:gd name="T36" fmla="*/ 3734 w 5998"/>
              <a:gd name="T37" fmla="*/ 40 h 654"/>
              <a:gd name="T38" fmla="*/ 3865 w 5998"/>
              <a:gd name="T39" fmla="*/ 214 h 654"/>
              <a:gd name="T40" fmla="*/ 3980 w 5998"/>
              <a:gd name="T41" fmla="*/ 136 h 654"/>
              <a:gd name="T42" fmla="*/ 4140 w 5998"/>
              <a:gd name="T43" fmla="*/ 178 h 654"/>
              <a:gd name="T44" fmla="*/ 4265 w 5998"/>
              <a:gd name="T45" fmla="*/ 347 h 654"/>
              <a:gd name="T46" fmla="*/ 4465 w 5998"/>
              <a:gd name="T47" fmla="*/ 323 h 654"/>
              <a:gd name="T48" fmla="*/ 4525 w 5998"/>
              <a:gd name="T49" fmla="*/ 220 h 654"/>
              <a:gd name="T50" fmla="*/ 4645 w 5998"/>
              <a:gd name="T51" fmla="*/ 311 h 654"/>
              <a:gd name="T52" fmla="*/ 4794 w 5998"/>
              <a:gd name="T53" fmla="*/ 280 h 654"/>
              <a:gd name="T54" fmla="*/ 4849 w 5998"/>
              <a:gd name="T55" fmla="*/ 209 h 654"/>
              <a:gd name="T56" fmla="*/ 5034 w 5998"/>
              <a:gd name="T57" fmla="*/ 271 h 654"/>
              <a:gd name="T58" fmla="*/ 5125 w 5998"/>
              <a:gd name="T59" fmla="*/ 67 h 654"/>
              <a:gd name="T60" fmla="*/ 5262 w 5998"/>
              <a:gd name="T61" fmla="*/ 327 h 654"/>
              <a:gd name="T62" fmla="*/ 5414 w 5998"/>
              <a:gd name="T63" fmla="*/ 163 h 654"/>
              <a:gd name="T64" fmla="*/ 5565 w 5998"/>
              <a:gd name="T65" fmla="*/ 283 h 654"/>
              <a:gd name="T66" fmla="*/ 5654 w 5998"/>
              <a:gd name="T67" fmla="*/ 156 h 654"/>
              <a:gd name="T68" fmla="*/ 5774 w 5998"/>
              <a:gd name="T69" fmla="*/ 300 h 654"/>
              <a:gd name="T70" fmla="*/ 5891 w 5998"/>
              <a:gd name="T71" fmla="*/ 136 h 654"/>
              <a:gd name="T72" fmla="*/ 51 w 5998"/>
              <a:gd name="T73" fmla="*/ 287 h 654"/>
              <a:gd name="T74" fmla="*/ 145 w 5998"/>
              <a:gd name="T75" fmla="*/ 214 h 654"/>
              <a:gd name="T76" fmla="*/ 251 w 5998"/>
              <a:gd name="T77" fmla="*/ 131 h 654"/>
              <a:gd name="T78" fmla="*/ 420 w 5998"/>
              <a:gd name="T79" fmla="*/ 178 h 654"/>
              <a:gd name="T80" fmla="*/ 545 w 5998"/>
              <a:gd name="T81" fmla="*/ 347 h 654"/>
              <a:gd name="T82" fmla="*/ 745 w 5998"/>
              <a:gd name="T83" fmla="*/ 323 h 654"/>
              <a:gd name="T84" fmla="*/ 814 w 5998"/>
              <a:gd name="T85" fmla="*/ 254 h 654"/>
              <a:gd name="T86" fmla="*/ 934 w 5998"/>
              <a:gd name="T87" fmla="*/ 367 h 654"/>
              <a:gd name="T88" fmla="*/ 1063 w 5998"/>
              <a:gd name="T89" fmla="*/ 223 h 654"/>
              <a:gd name="T90" fmla="*/ 1165 w 5998"/>
              <a:gd name="T91" fmla="*/ 247 h 654"/>
              <a:gd name="T92" fmla="*/ 1303 w 5998"/>
              <a:gd name="T93" fmla="*/ 183 h 654"/>
              <a:gd name="T94" fmla="*/ 1420 w 5998"/>
              <a:gd name="T95" fmla="*/ 98 h 654"/>
              <a:gd name="T96" fmla="*/ 1578 w 5998"/>
              <a:gd name="T97" fmla="*/ 143 h 654"/>
              <a:gd name="T98" fmla="*/ 1762 w 5998"/>
              <a:gd name="T99" fmla="*/ 123 h 654"/>
              <a:gd name="T100" fmla="*/ 1871 w 5998"/>
              <a:gd name="T101" fmla="*/ 260 h 654"/>
              <a:gd name="T102" fmla="*/ 1962 w 5998"/>
              <a:gd name="T103" fmla="*/ 43 h 654"/>
              <a:gd name="T104" fmla="*/ 2098 w 5998"/>
              <a:gd name="T105" fmla="*/ 267 h 654"/>
              <a:gd name="T106" fmla="*/ 2227 w 5998"/>
              <a:gd name="T107" fmla="*/ 185 h 654"/>
              <a:gd name="T108" fmla="*/ 2402 w 5998"/>
              <a:gd name="T109" fmla="*/ 143 h 654"/>
              <a:gd name="T110" fmla="*/ 2578 w 5998"/>
              <a:gd name="T111" fmla="*/ 131 h 654"/>
              <a:gd name="T112" fmla="*/ 2731 w 5998"/>
              <a:gd name="T113" fmla="*/ 94 h 654"/>
              <a:gd name="T114" fmla="*/ 2878 w 5998"/>
              <a:gd name="T115" fmla="*/ 274 h 654"/>
              <a:gd name="T116" fmla="*/ 3003 w 5998"/>
              <a:gd name="T117" fmla="*/ 285 h 654"/>
              <a:gd name="T118" fmla="*/ 3191 w 5998"/>
              <a:gd name="T119" fmla="*/ 67 h 654"/>
              <a:gd name="T120" fmla="*/ 3311 w 5998"/>
              <a:gd name="T121" fmla="*/ 251 h 654"/>
              <a:gd name="T122" fmla="*/ 3476 w 5998"/>
              <a:gd name="T123" fmla="*/ 292 h 654"/>
              <a:gd name="T124" fmla="*/ 3578 w 5998"/>
              <a:gd name="T125" fmla="*/ 31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998" h="654">
                <a:moveTo>
                  <a:pt x="2642" y="447"/>
                </a:moveTo>
                <a:lnTo>
                  <a:pt x="2642" y="460"/>
                </a:lnTo>
                <a:lnTo>
                  <a:pt x="2645" y="460"/>
                </a:lnTo>
                <a:lnTo>
                  <a:pt x="2645" y="447"/>
                </a:lnTo>
                <a:lnTo>
                  <a:pt x="2642" y="447"/>
                </a:lnTo>
                <a:close/>
                <a:moveTo>
                  <a:pt x="4805" y="443"/>
                </a:moveTo>
                <a:lnTo>
                  <a:pt x="4805" y="463"/>
                </a:lnTo>
                <a:lnTo>
                  <a:pt x="4811" y="463"/>
                </a:lnTo>
                <a:lnTo>
                  <a:pt x="4811" y="443"/>
                </a:lnTo>
                <a:lnTo>
                  <a:pt x="4805" y="443"/>
                </a:lnTo>
                <a:close/>
                <a:moveTo>
                  <a:pt x="1085" y="443"/>
                </a:moveTo>
                <a:lnTo>
                  <a:pt x="1085" y="463"/>
                </a:lnTo>
                <a:lnTo>
                  <a:pt x="1091" y="463"/>
                </a:lnTo>
                <a:lnTo>
                  <a:pt x="1091" y="443"/>
                </a:lnTo>
                <a:lnTo>
                  <a:pt x="1085" y="443"/>
                </a:lnTo>
                <a:close/>
                <a:moveTo>
                  <a:pt x="38" y="440"/>
                </a:moveTo>
                <a:lnTo>
                  <a:pt x="38" y="463"/>
                </a:lnTo>
                <a:lnTo>
                  <a:pt x="42" y="463"/>
                </a:lnTo>
                <a:lnTo>
                  <a:pt x="42" y="440"/>
                </a:lnTo>
                <a:lnTo>
                  <a:pt x="38" y="440"/>
                </a:lnTo>
                <a:close/>
                <a:moveTo>
                  <a:pt x="5774" y="434"/>
                </a:moveTo>
                <a:lnTo>
                  <a:pt x="5774" y="460"/>
                </a:lnTo>
                <a:lnTo>
                  <a:pt x="5778" y="460"/>
                </a:lnTo>
                <a:lnTo>
                  <a:pt x="5778" y="434"/>
                </a:lnTo>
                <a:lnTo>
                  <a:pt x="5774" y="434"/>
                </a:lnTo>
                <a:close/>
                <a:moveTo>
                  <a:pt x="2054" y="434"/>
                </a:moveTo>
                <a:lnTo>
                  <a:pt x="2054" y="460"/>
                </a:lnTo>
                <a:lnTo>
                  <a:pt x="2058" y="460"/>
                </a:lnTo>
                <a:lnTo>
                  <a:pt x="2058" y="434"/>
                </a:lnTo>
                <a:lnTo>
                  <a:pt x="2054" y="434"/>
                </a:lnTo>
                <a:close/>
                <a:moveTo>
                  <a:pt x="5362" y="431"/>
                </a:moveTo>
                <a:lnTo>
                  <a:pt x="5360" y="443"/>
                </a:lnTo>
                <a:lnTo>
                  <a:pt x="5360" y="452"/>
                </a:lnTo>
                <a:lnTo>
                  <a:pt x="5362" y="463"/>
                </a:lnTo>
                <a:lnTo>
                  <a:pt x="5365" y="463"/>
                </a:lnTo>
                <a:lnTo>
                  <a:pt x="5365" y="431"/>
                </a:lnTo>
                <a:lnTo>
                  <a:pt x="5362" y="431"/>
                </a:lnTo>
                <a:close/>
                <a:moveTo>
                  <a:pt x="1642" y="431"/>
                </a:moveTo>
                <a:lnTo>
                  <a:pt x="1640" y="443"/>
                </a:lnTo>
                <a:lnTo>
                  <a:pt x="1640" y="452"/>
                </a:lnTo>
                <a:lnTo>
                  <a:pt x="1642" y="463"/>
                </a:lnTo>
                <a:lnTo>
                  <a:pt x="1645" y="463"/>
                </a:lnTo>
                <a:lnTo>
                  <a:pt x="1645" y="431"/>
                </a:lnTo>
                <a:lnTo>
                  <a:pt x="1642" y="431"/>
                </a:lnTo>
                <a:close/>
                <a:moveTo>
                  <a:pt x="2551" y="427"/>
                </a:moveTo>
                <a:lnTo>
                  <a:pt x="2551" y="443"/>
                </a:lnTo>
                <a:lnTo>
                  <a:pt x="2554" y="443"/>
                </a:lnTo>
                <a:lnTo>
                  <a:pt x="2554" y="427"/>
                </a:lnTo>
                <a:lnTo>
                  <a:pt x="2551" y="427"/>
                </a:lnTo>
                <a:close/>
                <a:moveTo>
                  <a:pt x="4274" y="423"/>
                </a:moveTo>
                <a:lnTo>
                  <a:pt x="4274" y="443"/>
                </a:lnTo>
                <a:lnTo>
                  <a:pt x="4278" y="443"/>
                </a:lnTo>
                <a:lnTo>
                  <a:pt x="4278" y="423"/>
                </a:lnTo>
                <a:lnTo>
                  <a:pt x="4274" y="423"/>
                </a:lnTo>
                <a:close/>
                <a:moveTo>
                  <a:pt x="554" y="423"/>
                </a:moveTo>
                <a:lnTo>
                  <a:pt x="554" y="443"/>
                </a:lnTo>
                <a:lnTo>
                  <a:pt x="558" y="443"/>
                </a:lnTo>
                <a:lnTo>
                  <a:pt x="558" y="423"/>
                </a:lnTo>
                <a:lnTo>
                  <a:pt x="554" y="423"/>
                </a:lnTo>
                <a:close/>
                <a:moveTo>
                  <a:pt x="5365" y="416"/>
                </a:moveTo>
                <a:lnTo>
                  <a:pt x="5365" y="427"/>
                </a:lnTo>
                <a:lnTo>
                  <a:pt x="5371" y="427"/>
                </a:lnTo>
                <a:lnTo>
                  <a:pt x="5371" y="416"/>
                </a:lnTo>
                <a:lnTo>
                  <a:pt x="5365" y="416"/>
                </a:lnTo>
                <a:close/>
                <a:moveTo>
                  <a:pt x="1645" y="416"/>
                </a:moveTo>
                <a:lnTo>
                  <a:pt x="1645" y="427"/>
                </a:lnTo>
                <a:lnTo>
                  <a:pt x="1651" y="427"/>
                </a:lnTo>
                <a:lnTo>
                  <a:pt x="1651" y="416"/>
                </a:lnTo>
                <a:lnTo>
                  <a:pt x="1645" y="416"/>
                </a:lnTo>
                <a:close/>
                <a:moveTo>
                  <a:pt x="4478" y="407"/>
                </a:moveTo>
                <a:lnTo>
                  <a:pt x="4478" y="420"/>
                </a:lnTo>
                <a:lnTo>
                  <a:pt x="4482" y="420"/>
                </a:lnTo>
                <a:lnTo>
                  <a:pt x="4482" y="407"/>
                </a:lnTo>
                <a:lnTo>
                  <a:pt x="4478" y="407"/>
                </a:lnTo>
                <a:close/>
                <a:moveTo>
                  <a:pt x="758" y="407"/>
                </a:moveTo>
                <a:lnTo>
                  <a:pt x="758" y="420"/>
                </a:lnTo>
                <a:lnTo>
                  <a:pt x="762" y="420"/>
                </a:lnTo>
                <a:lnTo>
                  <a:pt x="762" y="407"/>
                </a:lnTo>
                <a:lnTo>
                  <a:pt x="758" y="407"/>
                </a:lnTo>
                <a:close/>
                <a:moveTo>
                  <a:pt x="5365" y="380"/>
                </a:moveTo>
                <a:lnTo>
                  <a:pt x="5365" y="407"/>
                </a:lnTo>
                <a:lnTo>
                  <a:pt x="5371" y="407"/>
                </a:lnTo>
                <a:lnTo>
                  <a:pt x="5371" y="380"/>
                </a:lnTo>
                <a:lnTo>
                  <a:pt x="5365" y="380"/>
                </a:lnTo>
                <a:close/>
                <a:moveTo>
                  <a:pt x="1645" y="380"/>
                </a:moveTo>
                <a:lnTo>
                  <a:pt x="1645" y="407"/>
                </a:lnTo>
                <a:lnTo>
                  <a:pt x="1651" y="407"/>
                </a:lnTo>
                <a:lnTo>
                  <a:pt x="1651" y="380"/>
                </a:lnTo>
                <a:lnTo>
                  <a:pt x="1645" y="380"/>
                </a:lnTo>
                <a:close/>
                <a:moveTo>
                  <a:pt x="5505" y="371"/>
                </a:moveTo>
                <a:lnTo>
                  <a:pt x="5505" y="385"/>
                </a:lnTo>
                <a:lnTo>
                  <a:pt x="5503" y="400"/>
                </a:lnTo>
                <a:lnTo>
                  <a:pt x="5505" y="412"/>
                </a:lnTo>
                <a:lnTo>
                  <a:pt x="5511" y="423"/>
                </a:lnTo>
                <a:lnTo>
                  <a:pt x="5511" y="411"/>
                </a:lnTo>
                <a:lnTo>
                  <a:pt x="5511" y="394"/>
                </a:lnTo>
                <a:lnTo>
                  <a:pt x="5511" y="381"/>
                </a:lnTo>
                <a:lnTo>
                  <a:pt x="5505" y="371"/>
                </a:lnTo>
                <a:close/>
                <a:moveTo>
                  <a:pt x="1785" y="371"/>
                </a:moveTo>
                <a:lnTo>
                  <a:pt x="1785" y="385"/>
                </a:lnTo>
                <a:lnTo>
                  <a:pt x="1783" y="400"/>
                </a:lnTo>
                <a:lnTo>
                  <a:pt x="1785" y="412"/>
                </a:lnTo>
                <a:lnTo>
                  <a:pt x="1791" y="423"/>
                </a:lnTo>
                <a:lnTo>
                  <a:pt x="1791" y="411"/>
                </a:lnTo>
                <a:lnTo>
                  <a:pt x="1791" y="394"/>
                </a:lnTo>
                <a:lnTo>
                  <a:pt x="1791" y="381"/>
                </a:lnTo>
                <a:lnTo>
                  <a:pt x="1785" y="371"/>
                </a:lnTo>
                <a:close/>
                <a:moveTo>
                  <a:pt x="2351" y="367"/>
                </a:moveTo>
                <a:lnTo>
                  <a:pt x="2349" y="380"/>
                </a:lnTo>
                <a:lnTo>
                  <a:pt x="2349" y="396"/>
                </a:lnTo>
                <a:lnTo>
                  <a:pt x="2351" y="409"/>
                </a:lnTo>
                <a:lnTo>
                  <a:pt x="2354" y="420"/>
                </a:lnTo>
                <a:lnTo>
                  <a:pt x="2354" y="405"/>
                </a:lnTo>
                <a:lnTo>
                  <a:pt x="2354" y="391"/>
                </a:lnTo>
                <a:lnTo>
                  <a:pt x="2354" y="376"/>
                </a:lnTo>
                <a:lnTo>
                  <a:pt x="2351" y="367"/>
                </a:lnTo>
                <a:close/>
                <a:moveTo>
                  <a:pt x="2305" y="363"/>
                </a:moveTo>
                <a:lnTo>
                  <a:pt x="2305" y="374"/>
                </a:lnTo>
                <a:lnTo>
                  <a:pt x="2311" y="374"/>
                </a:lnTo>
                <a:lnTo>
                  <a:pt x="2311" y="363"/>
                </a:lnTo>
                <a:lnTo>
                  <a:pt x="2305" y="363"/>
                </a:lnTo>
                <a:close/>
                <a:moveTo>
                  <a:pt x="5511" y="360"/>
                </a:moveTo>
                <a:lnTo>
                  <a:pt x="5511" y="367"/>
                </a:lnTo>
                <a:lnTo>
                  <a:pt x="5514" y="367"/>
                </a:lnTo>
                <a:lnTo>
                  <a:pt x="5514" y="360"/>
                </a:lnTo>
                <a:lnTo>
                  <a:pt x="5511" y="360"/>
                </a:lnTo>
                <a:close/>
                <a:moveTo>
                  <a:pt x="5218" y="360"/>
                </a:moveTo>
                <a:lnTo>
                  <a:pt x="5218" y="387"/>
                </a:lnTo>
                <a:lnTo>
                  <a:pt x="5222" y="387"/>
                </a:lnTo>
                <a:lnTo>
                  <a:pt x="5222" y="360"/>
                </a:lnTo>
                <a:lnTo>
                  <a:pt x="5218" y="360"/>
                </a:lnTo>
                <a:close/>
                <a:moveTo>
                  <a:pt x="4374" y="360"/>
                </a:moveTo>
                <a:lnTo>
                  <a:pt x="4374" y="383"/>
                </a:lnTo>
                <a:lnTo>
                  <a:pt x="4378" y="383"/>
                </a:lnTo>
                <a:lnTo>
                  <a:pt x="4378" y="360"/>
                </a:lnTo>
                <a:lnTo>
                  <a:pt x="4374" y="360"/>
                </a:lnTo>
                <a:close/>
                <a:moveTo>
                  <a:pt x="3485" y="360"/>
                </a:moveTo>
                <a:lnTo>
                  <a:pt x="3485" y="367"/>
                </a:lnTo>
                <a:lnTo>
                  <a:pt x="3491" y="367"/>
                </a:lnTo>
                <a:lnTo>
                  <a:pt x="3491" y="360"/>
                </a:lnTo>
                <a:lnTo>
                  <a:pt x="3485" y="360"/>
                </a:lnTo>
                <a:close/>
                <a:moveTo>
                  <a:pt x="1791" y="360"/>
                </a:moveTo>
                <a:lnTo>
                  <a:pt x="1791" y="367"/>
                </a:lnTo>
                <a:lnTo>
                  <a:pt x="1794" y="367"/>
                </a:lnTo>
                <a:lnTo>
                  <a:pt x="1794" y="360"/>
                </a:lnTo>
                <a:lnTo>
                  <a:pt x="1791" y="360"/>
                </a:lnTo>
                <a:close/>
                <a:moveTo>
                  <a:pt x="1498" y="360"/>
                </a:moveTo>
                <a:lnTo>
                  <a:pt x="1498" y="387"/>
                </a:lnTo>
                <a:lnTo>
                  <a:pt x="1502" y="387"/>
                </a:lnTo>
                <a:lnTo>
                  <a:pt x="1502" y="360"/>
                </a:lnTo>
                <a:lnTo>
                  <a:pt x="1498" y="360"/>
                </a:lnTo>
                <a:close/>
                <a:moveTo>
                  <a:pt x="654" y="360"/>
                </a:moveTo>
                <a:lnTo>
                  <a:pt x="654" y="383"/>
                </a:lnTo>
                <a:lnTo>
                  <a:pt x="658" y="383"/>
                </a:lnTo>
                <a:lnTo>
                  <a:pt x="658" y="360"/>
                </a:lnTo>
                <a:lnTo>
                  <a:pt x="654" y="360"/>
                </a:lnTo>
                <a:close/>
                <a:moveTo>
                  <a:pt x="5971" y="356"/>
                </a:moveTo>
                <a:lnTo>
                  <a:pt x="5971" y="380"/>
                </a:lnTo>
                <a:lnTo>
                  <a:pt x="5974" y="380"/>
                </a:lnTo>
                <a:lnTo>
                  <a:pt x="5974" y="356"/>
                </a:lnTo>
                <a:lnTo>
                  <a:pt x="5971" y="356"/>
                </a:lnTo>
                <a:close/>
                <a:moveTo>
                  <a:pt x="4898" y="356"/>
                </a:moveTo>
                <a:lnTo>
                  <a:pt x="4898" y="383"/>
                </a:lnTo>
                <a:lnTo>
                  <a:pt x="4902" y="383"/>
                </a:lnTo>
                <a:lnTo>
                  <a:pt x="4902" y="356"/>
                </a:lnTo>
                <a:lnTo>
                  <a:pt x="4898" y="356"/>
                </a:lnTo>
                <a:close/>
                <a:moveTo>
                  <a:pt x="4665" y="356"/>
                </a:moveTo>
                <a:lnTo>
                  <a:pt x="4665" y="374"/>
                </a:lnTo>
                <a:lnTo>
                  <a:pt x="4671" y="374"/>
                </a:lnTo>
                <a:lnTo>
                  <a:pt x="4671" y="356"/>
                </a:lnTo>
                <a:lnTo>
                  <a:pt x="4665" y="356"/>
                </a:lnTo>
                <a:close/>
                <a:moveTo>
                  <a:pt x="2251" y="356"/>
                </a:moveTo>
                <a:lnTo>
                  <a:pt x="2251" y="380"/>
                </a:lnTo>
                <a:lnTo>
                  <a:pt x="2254" y="380"/>
                </a:lnTo>
                <a:lnTo>
                  <a:pt x="2254" y="356"/>
                </a:lnTo>
                <a:lnTo>
                  <a:pt x="2251" y="356"/>
                </a:lnTo>
                <a:close/>
                <a:moveTo>
                  <a:pt x="1178" y="356"/>
                </a:moveTo>
                <a:lnTo>
                  <a:pt x="1178" y="383"/>
                </a:lnTo>
                <a:lnTo>
                  <a:pt x="1182" y="383"/>
                </a:lnTo>
                <a:lnTo>
                  <a:pt x="1182" y="356"/>
                </a:lnTo>
                <a:lnTo>
                  <a:pt x="1178" y="356"/>
                </a:lnTo>
                <a:close/>
                <a:moveTo>
                  <a:pt x="945" y="356"/>
                </a:moveTo>
                <a:lnTo>
                  <a:pt x="945" y="374"/>
                </a:lnTo>
                <a:lnTo>
                  <a:pt x="951" y="374"/>
                </a:lnTo>
                <a:lnTo>
                  <a:pt x="951" y="356"/>
                </a:lnTo>
                <a:lnTo>
                  <a:pt x="945" y="356"/>
                </a:lnTo>
                <a:close/>
                <a:moveTo>
                  <a:pt x="5771" y="347"/>
                </a:moveTo>
                <a:lnTo>
                  <a:pt x="5769" y="361"/>
                </a:lnTo>
                <a:lnTo>
                  <a:pt x="5769" y="381"/>
                </a:lnTo>
                <a:lnTo>
                  <a:pt x="5769" y="403"/>
                </a:lnTo>
                <a:lnTo>
                  <a:pt x="5771" y="421"/>
                </a:lnTo>
                <a:lnTo>
                  <a:pt x="5774" y="431"/>
                </a:lnTo>
                <a:lnTo>
                  <a:pt x="5774" y="416"/>
                </a:lnTo>
                <a:lnTo>
                  <a:pt x="5774" y="396"/>
                </a:lnTo>
                <a:lnTo>
                  <a:pt x="5774" y="376"/>
                </a:lnTo>
                <a:lnTo>
                  <a:pt x="5774" y="358"/>
                </a:lnTo>
                <a:lnTo>
                  <a:pt x="5771" y="347"/>
                </a:lnTo>
                <a:close/>
                <a:moveTo>
                  <a:pt x="4778" y="347"/>
                </a:moveTo>
                <a:lnTo>
                  <a:pt x="4782" y="354"/>
                </a:lnTo>
                <a:lnTo>
                  <a:pt x="4783" y="361"/>
                </a:lnTo>
                <a:lnTo>
                  <a:pt x="4787" y="369"/>
                </a:lnTo>
                <a:lnTo>
                  <a:pt x="4791" y="374"/>
                </a:lnTo>
                <a:lnTo>
                  <a:pt x="4791" y="391"/>
                </a:lnTo>
                <a:lnTo>
                  <a:pt x="4794" y="391"/>
                </a:lnTo>
                <a:lnTo>
                  <a:pt x="4796" y="403"/>
                </a:lnTo>
                <a:lnTo>
                  <a:pt x="4798" y="414"/>
                </a:lnTo>
                <a:lnTo>
                  <a:pt x="4802" y="423"/>
                </a:lnTo>
                <a:lnTo>
                  <a:pt x="4803" y="420"/>
                </a:lnTo>
                <a:lnTo>
                  <a:pt x="4807" y="416"/>
                </a:lnTo>
                <a:lnTo>
                  <a:pt x="4807" y="414"/>
                </a:lnTo>
                <a:lnTo>
                  <a:pt x="4809" y="409"/>
                </a:lnTo>
                <a:lnTo>
                  <a:pt x="4811" y="403"/>
                </a:lnTo>
                <a:lnTo>
                  <a:pt x="4805" y="403"/>
                </a:lnTo>
                <a:lnTo>
                  <a:pt x="4802" y="383"/>
                </a:lnTo>
                <a:lnTo>
                  <a:pt x="4798" y="383"/>
                </a:lnTo>
                <a:lnTo>
                  <a:pt x="4798" y="367"/>
                </a:lnTo>
                <a:lnTo>
                  <a:pt x="4791" y="363"/>
                </a:lnTo>
                <a:lnTo>
                  <a:pt x="4791" y="356"/>
                </a:lnTo>
                <a:lnTo>
                  <a:pt x="4778" y="347"/>
                </a:lnTo>
                <a:close/>
                <a:moveTo>
                  <a:pt x="2051" y="347"/>
                </a:moveTo>
                <a:lnTo>
                  <a:pt x="2049" y="361"/>
                </a:lnTo>
                <a:lnTo>
                  <a:pt x="2049" y="381"/>
                </a:lnTo>
                <a:lnTo>
                  <a:pt x="2049" y="403"/>
                </a:lnTo>
                <a:lnTo>
                  <a:pt x="2051" y="421"/>
                </a:lnTo>
                <a:lnTo>
                  <a:pt x="2054" y="431"/>
                </a:lnTo>
                <a:lnTo>
                  <a:pt x="2054" y="416"/>
                </a:lnTo>
                <a:lnTo>
                  <a:pt x="2054" y="396"/>
                </a:lnTo>
                <a:lnTo>
                  <a:pt x="2054" y="376"/>
                </a:lnTo>
                <a:lnTo>
                  <a:pt x="2054" y="358"/>
                </a:lnTo>
                <a:lnTo>
                  <a:pt x="2051" y="347"/>
                </a:lnTo>
                <a:close/>
                <a:moveTo>
                  <a:pt x="1058" y="347"/>
                </a:moveTo>
                <a:lnTo>
                  <a:pt x="1062" y="354"/>
                </a:lnTo>
                <a:lnTo>
                  <a:pt x="1063" y="361"/>
                </a:lnTo>
                <a:lnTo>
                  <a:pt x="1067" y="369"/>
                </a:lnTo>
                <a:lnTo>
                  <a:pt x="1071" y="374"/>
                </a:lnTo>
                <a:lnTo>
                  <a:pt x="1071" y="391"/>
                </a:lnTo>
                <a:lnTo>
                  <a:pt x="1074" y="391"/>
                </a:lnTo>
                <a:lnTo>
                  <a:pt x="1076" y="403"/>
                </a:lnTo>
                <a:lnTo>
                  <a:pt x="1078" y="414"/>
                </a:lnTo>
                <a:lnTo>
                  <a:pt x="1082" y="423"/>
                </a:lnTo>
                <a:lnTo>
                  <a:pt x="1085" y="420"/>
                </a:lnTo>
                <a:lnTo>
                  <a:pt x="1087" y="416"/>
                </a:lnTo>
                <a:lnTo>
                  <a:pt x="1087" y="414"/>
                </a:lnTo>
                <a:lnTo>
                  <a:pt x="1089" y="409"/>
                </a:lnTo>
                <a:lnTo>
                  <a:pt x="1091" y="403"/>
                </a:lnTo>
                <a:lnTo>
                  <a:pt x="1085" y="403"/>
                </a:lnTo>
                <a:lnTo>
                  <a:pt x="1082" y="383"/>
                </a:lnTo>
                <a:lnTo>
                  <a:pt x="1078" y="383"/>
                </a:lnTo>
                <a:lnTo>
                  <a:pt x="1078" y="367"/>
                </a:lnTo>
                <a:lnTo>
                  <a:pt x="1071" y="363"/>
                </a:lnTo>
                <a:lnTo>
                  <a:pt x="1071" y="356"/>
                </a:lnTo>
                <a:lnTo>
                  <a:pt x="1058" y="347"/>
                </a:lnTo>
                <a:close/>
                <a:moveTo>
                  <a:pt x="5002" y="343"/>
                </a:moveTo>
                <a:lnTo>
                  <a:pt x="4998" y="356"/>
                </a:lnTo>
                <a:lnTo>
                  <a:pt x="4994" y="356"/>
                </a:lnTo>
                <a:lnTo>
                  <a:pt x="4998" y="411"/>
                </a:lnTo>
                <a:lnTo>
                  <a:pt x="5002" y="411"/>
                </a:lnTo>
                <a:lnTo>
                  <a:pt x="5002" y="440"/>
                </a:lnTo>
                <a:lnTo>
                  <a:pt x="5005" y="440"/>
                </a:lnTo>
                <a:lnTo>
                  <a:pt x="5007" y="425"/>
                </a:lnTo>
                <a:lnTo>
                  <a:pt x="5007" y="407"/>
                </a:lnTo>
                <a:lnTo>
                  <a:pt x="5007" y="387"/>
                </a:lnTo>
                <a:lnTo>
                  <a:pt x="5007" y="367"/>
                </a:lnTo>
                <a:lnTo>
                  <a:pt x="5005" y="352"/>
                </a:lnTo>
                <a:lnTo>
                  <a:pt x="5002" y="343"/>
                </a:lnTo>
                <a:close/>
                <a:moveTo>
                  <a:pt x="4958" y="343"/>
                </a:moveTo>
                <a:lnTo>
                  <a:pt x="4958" y="351"/>
                </a:lnTo>
                <a:lnTo>
                  <a:pt x="4951" y="356"/>
                </a:lnTo>
                <a:lnTo>
                  <a:pt x="4954" y="400"/>
                </a:lnTo>
                <a:lnTo>
                  <a:pt x="4958" y="400"/>
                </a:lnTo>
                <a:lnTo>
                  <a:pt x="4960" y="411"/>
                </a:lnTo>
                <a:lnTo>
                  <a:pt x="4958" y="421"/>
                </a:lnTo>
                <a:lnTo>
                  <a:pt x="4958" y="431"/>
                </a:lnTo>
                <a:lnTo>
                  <a:pt x="4962" y="440"/>
                </a:lnTo>
                <a:lnTo>
                  <a:pt x="4962" y="425"/>
                </a:lnTo>
                <a:lnTo>
                  <a:pt x="4963" y="407"/>
                </a:lnTo>
                <a:lnTo>
                  <a:pt x="4963" y="387"/>
                </a:lnTo>
                <a:lnTo>
                  <a:pt x="4963" y="367"/>
                </a:lnTo>
                <a:lnTo>
                  <a:pt x="4962" y="352"/>
                </a:lnTo>
                <a:lnTo>
                  <a:pt x="4958" y="343"/>
                </a:lnTo>
                <a:close/>
                <a:moveTo>
                  <a:pt x="3162" y="343"/>
                </a:moveTo>
                <a:lnTo>
                  <a:pt x="3154" y="380"/>
                </a:lnTo>
                <a:lnTo>
                  <a:pt x="3151" y="380"/>
                </a:lnTo>
                <a:lnTo>
                  <a:pt x="3151" y="391"/>
                </a:lnTo>
                <a:lnTo>
                  <a:pt x="3145" y="391"/>
                </a:lnTo>
                <a:lnTo>
                  <a:pt x="3145" y="396"/>
                </a:lnTo>
                <a:lnTo>
                  <a:pt x="3151" y="396"/>
                </a:lnTo>
                <a:lnTo>
                  <a:pt x="3151" y="420"/>
                </a:lnTo>
                <a:lnTo>
                  <a:pt x="3154" y="420"/>
                </a:lnTo>
                <a:lnTo>
                  <a:pt x="3154" y="463"/>
                </a:lnTo>
                <a:lnTo>
                  <a:pt x="3158" y="463"/>
                </a:lnTo>
                <a:lnTo>
                  <a:pt x="3158" y="460"/>
                </a:lnTo>
                <a:lnTo>
                  <a:pt x="3162" y="449"/>
                </a:lnTo>
                <a:lnTo>
                  <a:pt x="3163" y="436"/>
                </a:lnTo>
                <a:lnTo>
                  <a:pt x="3162" y="418"/>
                </a:lnTo>
                <a:lnTo>
                  <a:pt x="3162" y="401"/>
                </a:lnTo>
                <a:lnTo>
                  <a:pt x="3160" y="385"/>
                </a:lnTo>
                <a:lnTo>
                  <a:pt x="3162" y="371"/>
                </a:lnTo>
                <a:lnTo>
                  <a:pt x="3165" y="371"/>
                </a:lnTo>
                <a:lnTo>
                  <a:pt x="3165" y="343"/>
                </a:lnTo>
                <a:lnTo>
                  <a:pt x="3162" y="343"/>
                </a:lnTo>
                <a:close/>
                <a:moveTo>
                  <a:pt x="1282" y="343"/>
                </a:moveTo>
                <a:lnTo>
                  <a:pt x="1278" y="356"/>
                </a:lnTo>
                <a:lnTo>
                  <a:pt x="1274" y="356"/>
                </a:lnTo>
                <a:lnTo>
                  <a:pt x="1278" y="411"/>
                </a:lnTo>
                <a:lnTo>
                  <a:pt x="1282" y="411"/>
                </a:lnTo>
                <a:lnTo>
                  <a:pt x="1282" y="440"/>
                </a:lnTo>
                <a:lnTo>
                  <a:pt x="1285" y="440"/>
                </a:lnTo>
                <a:lnTo>
                  <a:pt x="1287" y="425"/>
                </a:lnTo>
                <a:lnTo>
                  <a:pt x="1287" y="407"/>
                </a:lnTo>
                <a:lnTo>
                  <a:pt x="1287" y="387"/>
                </a:lnTo>
                <a:lnTo>
                  <a:pt x="1287" y="367"/>
                </a:lnTo>
                <a:lnTo>
                  <a:pt x="1285" y="352"/>
                </a:lnTo>
                <a:lnTo>
                  <a:pt x="1282" y="343"/>
                </a:lnTo>
                <a:close/>
                <a:moveTo>
                  <a:pt x="1238" y="343"/>
                </a:moveTo>
                <a:lnTo>
                  <a:pt x="1238" y="351"/>
                </a:lnTo>
                <a:lnTo>
                  <a:pt x="1231" y="356"/>
                </a:lnTo>
                <a:lnTo>
                  <a:pt x="1234" y="400"/>
                </a:lnTo>
                <a:lnTo>
                  <a:pt x="1238" y="400"/>
                </a:lnTo>
                <a:lnTo>
                  <a:pt x="1240" y="411"/>
                </a:lnTo>
                <a:lnTo>
                  <a:pt x="1238" y="421"/>
                </a:lnTo>
                <a:lnTo>
                  <a:pt x="1238" y="431"/>
                </a:lnTo>
                <a:lnTo>
                  <a:pt x="1242" y="440"/>
                </a:lnTo>
                <a:lnTo>
                  <a:pt x="1242" y="425"/>
                </a:lnTo>
                <a:lnTo>
                  <a:pt x="1243" y="407"/>
                </a:lnTo>
                <a:lnTo>
                  <a:pt x="1243" y="387"/>
                </a:lnTo>
                <a:lnTo>
                  <a:pt x="1243" y="367"/>
                </a:lnTo>
                <a:lnTo>
                  <a:pt x="1242" y="352"/>
                </a:lnTo>
                <a:lnTo>
                  <a:pt x="1238" y="343"/>
                </a:lnTo>
                <a:close/>
                <a:moveTo>
                  <a:pt x="3911" y="340"/>
                </a:moveTo>
                <a:lnTo>
                  <a:pt x="3909" y="351"/>
                </a:lnTo>
                <a:lnTo>
                  <a:pt x="3909" y="363"/>
                </a:lnTo>
                <a:lnTo>
                  <a:pt x="3911" y="374"/>
                </a:lnTo>
                <a:lnTo>
                  <a:pt x="3914" y="383"/>
                </a:lnTo>
                <a:lnTo>
                  <a:pt x="3914" y="367"/>
                </a:lnTo>
                <a:lnTo>
                  <a:pt x="3914" y="352"/>
                </a:lnTo>
                <a:lnTo>
                  <a:pt x="3918" y="340"/>
                </a:lnTo>
                <a:lnTo>
                  <a:pt x="3911" y="340"/>
                </a:lnTo>
                <a:close/>
                <a:moveTo>
                  <a:pt x="3671" y="340"/>
                </a:moveTo>
                <a:lnTo>
                  <a:pt x="3671" y="343"/>
                </a:lnTo>
                <a:lnTo>
                  <a:pt x="3673" y="351"/>
                </a:lnTo>
                <a:lnTo>
                  <a:pt x="3673" y="361"/>
                </a:lnTo>
                <a:lnTo>
                  <a:pt x="3673" y="372"/>
                </a:lnTo>
                <a:lnTo>
                  <a:pt x="3674" y="383"/>
                </a:lnTo>
                <a:lnTo>
                  <a:pt x="3678" y="383"/>
                </a:lnTo>
                <a:lnTo>
                  <a:pt x="3678" y="451"/>
                </a:lnTo>
                <a:lnTo>
                  <a:pt x="3682" y="451"/>
                </a:lnTo>
                <a:lnTo>
                  <a:pt x="3678" y="463"/>
                </a:lnTo>
                <a:lnTo>
                  <a:pt x="3685" y="463"/>
                </a:lnTo>
                <a:lnTo>
                  <a:pt x="3694" y="340"/>
                </a:lnTo>
                <a:lnTo>
                  <a:pt x="3671" y="340"/>
                </a:lnTo>
                <a:close/>
                <a:moveTo>
                  <a:pt x="2638" y="340"/>
                </a:moveTo>
                <a:lnTo>
                  <a:pt x="2642" y="380"/>
                </a:lnTo>
                <a:lnTo>
                  <a:pt x="2645" y="380"/>
                </a:lnTo>
                <a:lnTo>
                  <a:pt x="2645" y="360"/>
                </a:lnTo>
                <a:lnTo>
                  <a:pt x="2642" y="360"/>
                </a:lnTo>
                <a:lnTo>
                  <a:pt x="2643" y="354"/>
                </a:lnTo>
                <a:lnTo>
                  <a:pt x="2645" y="351"/>
                </a:lnTo>
                <a:lnTo>
                  <a:pt x="2645" y="349"/>
                </a:lnTo>
                <a:lnTo>
                  <a:pt x="2643" y="345"/>
                </a:lnTo>
                <a:lnTo>
                  <a:pt x="2642" y="343"/>
                </a:lnTo>
                <a:lnTo>
                  <a:pt x="2638" y="340"/>
                </a:lnTo>
                <a:close/>
                <a:moveTo>
                  <a:pt x="2311" y="340"/>
                </a:moveTo>
                <a:lnTo>
                  <a:pt x="2311" y="356"/>
                </a:lnTo>
                <a:lnTo>
                  <a:pt x="2314" y="356"/>
                </a:lnTo>
                <a:lnTo>
                  <a:pt x="2314" y="340"/>
                </a:lnTo>
                <a:lnTo>
                  <a:pt x="2311" y="340"/>
                </a:lnTo>
                <a:close/>
                <a:moveTo>
                  <a:pt x="191" y="340"/>
                </a:moveTo>
                <a:lnTo>
                  <a:pt x="189" y="351"/>
                </a:lnTo>
                <a:lnTo>
                  <a:pt x="189" y="363"/>
                </a:lnTo>
                <a:lnTo>
                  <a:pt x="191" y="374"/>
                </a:lnTo>
                <a:lnTo>
                  <a:pt x="194" y="383"/>
                </a:lnTo>
                <a:lnTo>
                  <a:pt x="194" y="367"/>
                </a:lnTo>
                <a:lnTo>
                  <a:pt x="194" y="352"/>
                </a:lnTo>
                <a:lnTo>
                  <a:pt x="198" y="340"/>
                </a:lnTo>
                <a:lnTo>
                  <a:pt x="191" y="340"/>
                </a:lnTo>
                <a:close/>
                <a:moveTo>
                  <a:pt x="62" y="331"/>
                </a:moveTo>
                <a:lnTo>
                  <a:pt x="62" y="356"/>
                </a:lnTo>
                <a:lnTo>
                  <a:pt x="65" y="356"/>
                </a:lnTo>
                <a:lnTo>
                  <a:pt x="65" y="331"/>
                </a:lnTo>
                <a:lnTo>
                  <a:pt x="62" y="331"/>
                </a:lnTo>
                <a:close/>
                <a:moveTo>
                  <a:pt x="4594" y="327"/>
                </a:moveTo>
                <a:lnTo>
                  <a:pt x="4594" y="351"/>
                </a:lnTo>
                <a:lnTo>
                  <a:pt x="4598" y="351"/>
                </a:lnTo>
                <a:lnTo>
                  <a:pt x="4598" y="327"/>
                </a:lnTo>
                <a:lnTo>
                  <a:pt x="4594" y="327"/>
                </a:lnTo>
                <a:close/>
                <a:moveTo>
                  <a:pt x="4551" y="327"/>
                </a:moveTo>
                <a:lnTo>
                  <a:pt x="4551" y="338"/>
                </a:lnTo>
                <a:lnTo>
                  <a:pt x="4554" y="351"/>
                </a:lnTo>
                <a:lnTo>
                  <a:pt x="4558" y="360"/>
                </a:lnTo>
                <a:lnTo>
                  <a:pt x="4558" y="345"/>
                </a:lnTo>
                <a:lnTo>
                  <a:pt x="4556" y="334"/>
                </a:lnTo>
                <a:lnTo>
                  <a:pt x="4551" y="327"/>
                </a:lnTo>
                <a:close/>
                <a:moveTo>
                  <a:pt x="3251" y="327"/>
                </a:moveTo>
                <a:lnTo>
                  <a:pt x="3249" y="340"/>
                </a:lnTo>
                <a:lnTo>
                  <a:pt x="3249" y="356"/>
                </a:lnTo>
                <a:lnTo>
                  <a:pt x="3251" y="369"/>
                </a:lnTo>
                <a:lnTo>
                  <a:pt x="3254" y="380"/>
                </a:lnTo>
                <a:lnTo>
                  <a:pt x="3254" y="365"/>
                </a:lnTo>
                <a:lnTo>
                  <a:pt x="3254" y="351"/>
                </a:lnTo>
                <a:lnTo>
                  <a:pt x="3254" y="336"/>
                </a:lnTo>
                <a:lnTo>
                  <a:pt x="3251" y="327"/>
                </a:lnTo>
                <a:close/>
                <a:moveTo>
                  <a:pt x="874" y="327"/>
                </a:moveTo>
                <a:lnTo>
                  <a:pt x="874" y="351"/>
                </a:lnTo>
                <a:lnTo>
                  <a:pt x="878" y="351"/>
                </a:lnTo>
                <a:lnTo>
                  <a:pt x="878" y="327"/>
                </a:lnTo>
                <a:lnTo>
                  <a:pt x="874" y="327"/>
                </a:lnTo>
                <a:close/>
                <a:moveTo>
                  <a:pt x="831" y="327"/>
                </a:moveTo>
                <a:lnTo>
                  <a:pt x="831" y="338"/>
                </a:lnTo>
                <a:lnTo>
                  <a:pt x="834" y="351"/>
                </a:lnTo>
                <a:lnTo>
                  <a:pt x="838" y="360"/>
                </a:lnTo>
                <a:lnTo>
                  <a:pt x="838" y="345"/>
                </a:lnTo>
                <a:lnTo>
                  <a:pt x="836" y="334"/>
                </a:lnTo>
                <a:lnTo>
                  <a:pt x="831" y="327"/>
                </a:lnTo>
                <a:close/>
                <a:moveTo>
                  <a:pt x="5445" y="314"/>
                </a:moveTo>
                <a:lnTo>
                  <a:pt x="5445" y="327"/>
                </a:lnTo>
                <a:lnTo>
                  <a:pt x="5445" y="345"/>
                </a:lnTo>
                <a:lnTo>
                  <a:pt x="5445" y="363"/>
                </a:lnTo>
                <a:lnTo>
                  <a:pt x="5445" y="380"/>
                </a:lnTo>
                <a:lnTo>
                  <a:pt x="5447" y="394"/>
                </a:lnTo>
                <a:lnTo>
                  <a:pt x="5451" y="403"/>
                </a:lnTo>
                <a:lnTo>
                  <a:pt x="5451" y="391"/>
                </a:lnTo>
                <a:lnTo>
                  <a:pt x="5451" y="374"/>
                </a:lnTo>
                <a:lnTo>
                  <a:pt x="5451" y="356"/>
                </a:lnTo>
                <a:lnTo>
                  <a:pt x="5451" y="338"/>
                </a:lnTo>
                <a:lnTo>
                  <a:pt x="5449" y="323"/>
                </a:lnTo>
                <a:lnTo>
                  <a:pt x="5445" y="314"/>
                </a:lnTo>
                <a:close/>
                <a:moveTo>
                  <a:pt x="3914" y="314"/>
                </a:moveTo>
                <a:lnTo>
                  <a:pt x="3914" y="334"/>
                </a:lnTo>
                <a:lnTo>
                  <a:pt x="3918" y="334"/>
                </a:lnTo>
                <a:lnTo>
                  <a:pt x="3918" y="314"/>
                </a:lnTo>
                <a:lnTo>
                  <a:pt x="3914" y="314"/>
                </a:lnTo>
                <a:close/>
                <a:moveTo>
                  <a:pt x="1725" y="314"/>
                </a:moveTo>
                <a:lnTo>
                  <a:pt x="1725" y="327"/>
                </a:lnTo>
                <a:lnTo>
                  <a:pt x="1725" y="345"/>
                </a:lnTo>
                <a:lnTo>
                  <a:pt x="1725" y="363"/>
                </a:lnTo>
                <a:lnTo>
                  <a:pt x="1725" y="380"/>
                </a:lnTo>
                <a:lnTo>
                  <a:pt x="1727" y="394"/>
                </a:lnTo>
                <a:lnTo>
                  <a:pt x="1731" y="403"/>
                </a:lnTo>
                <a:lnTo>
                  <a:pt x="1731" y="391"/>
                </a:lnTo>
                <a:lnTo>
                  <a:pt x="1731" y="374"/>
                </a:lnTo>
                <a:lnTo>
                  <a:pt x="1731" y="356"/>
                </a:lnTo>
                <a:lnTo>
                  <a:pt x="1731" y="338"/>
                </a:lnTo>
                <a:lnTo>
                  <a:pt x="1729" y="323"/>
                </a:lnTo>
                <a:lnTo>
                  <a:pt x="1725" y="314"/>
                </a:lnTo>
                <a:close/>
                <a:moveTo>
                  <a:pt x="194" y="314"/>
                </a:moveTo>
                <a:lnTo>
                  <a:pt x="194" y="334"/>
                </a:lnTo>
                <a:lnTo>
                  <a:pt x="198" y="334"/>
                </a:lnTo>
                <a:lnTo>
                  <a:pt x="198" y="314"/>
                </a:lnTo>
                <a:lnTo>
                  <a:pt x="194" y="314"/>
                </a:lnTo>
                <a:close/>
                <a:moveTo>
                  <a:pt x="4598" y="311"/>
                </a:moveTo>
                <a:lnTo>
                  <a:pt x="4598" y="323"/>
                </a:lnTo>
                <a:lnTo>
                  <a:pt x="4602" y="323"/>
                </a:lnTo>
                <a:lnTo>
                  <a:pt x="4602" y="311"/>
                </a:lnTo>
                <a:lnTo>
                  <a:pt x="4598" y="311"/>
                </a:lnTo>
                <a:close/>
                <a:moveTo>
                  <a:pt x="4142" y="311"/>
                </a:moveTo>
                <a:lnTo>
                  <a:pt x="4142" y="334"/>
                </a:lnTo>
                <a:lnTo>
                  <a:pt x="4145" y="334"/>
                </a:lnTo>
                <a:lnTo>
                  <a:pt x="4145" y="311"/>
                </a:lnTo>
                <a:lnTo>
                  <a:pt x="4142" y="311"/>
                </a:lnTo>
                <a:close/>
                <a:moveTo>
                  <a:pt x="878" y="311"/>
                </a:moveTo>
                <a:lnTo>
                  <a:pt x="878" y="323"/>
                </a:lnTo>
                <a:lnTo>
                  <a:pt x="882" y="323"/>
                </a:lnTo>
                <a:lnTo>
                  <a:pt x="882" y="311"/>
                </a:lnTo>
                <a:lnTo>
                  <a:pt x="878" y="311"/>
                </a:lnTo>
                <a:close/>
                <a:moveTo>
                  <a:pt x="422" y="311"/>
                </a:moveTo>
                <a:lnTo>
                  <a:pt x="422" y="334"/>
                </a:lnTo>
                <a:lnTo>
                  <a:pt x="425" y="334"/>
                </a:lnTo>
                <a:lnTo>
                  <a:pt x="425" y="311"/>
                </a:lnTo>
                <a:lnTo>
                  <a:pt x="422" y="311"/>
                </a:lnTo>
                <a:close/>
                <a:moveTo>
                  <a:pt x="4891" y="307"/>
                </a:moveTo>
                <a:lnTo>
                  <a:pt x="4891" y="314"/>
                </a:lnTo>
                <a:lnTo>
                  <a:pt x="4894" y="314"/>
                </a:lnTo>
                <a:lnTo>
                  <a:pt x="4894" y="307"/>
                </a:lnTo>
                <a:lnTo>
                  <a:pt x="4891" y="307"/>
                </a:lnTo>
                <a:close/>
                <a:moveTo>
                  <a:pt x="4374" y="307"/>
                </a:moveTo>
                <a:lnTo>
                  <a:pt x="4374" y="320"/>
                </a:lnTo>
                <a:lnTo>
                  <a:pt x="4373" y="332"/>
                </a:lnTo>
                <a:lnTo>
                  <a:pt x="4374" y="343"/>
                </a:lnTo>
                <a:lnTo>
                  <a:pt x="4378" y="351"/>
                </a:lnTo>
                <a:lnTo>
                  <a:pt x="4378" y="340"/>
                </a:lnTo>
                <a:lnTo>
                  <a:pt x="4378" y="327"/>
                </a:lnTo>
                <a:lnTo>
                  <a:pt x="4378" y="316"/>
                </a:lnTo>
                <a:lnTo>
                  <a:pt x="4374" y="307"/>
                </a:lnTo>
                <a:close/>
                <a:moveTo>
                  <a:pt x="3491" y="307"/>
                </a:moveTo>
                <a:lnTo>
                  <a:pt x="3489" y="320"/>
                </a:lnTo>
                <a:lnTo>
                  <a:pt x="3491" y="334"/>
                </a:lnTo>
                <a:lnTo>
                  <a:pt x="3494" y="343"/>
                </a:lnTo>
                <a:lnTo>
                  <a:pt x="3494" y="331"/>
                </a:lnTo>
                <a:lnTo>
                  <a:pt x="3494" y="316"/>
                </a:lnTo>
                <a:lnTo>
                  <a:pt x="3491" y="307"/>
                </a:lnTo>
                <a:close/>
                <a:moveTo>
                  <a:pt x="3334" y="307"/>
                </a:moveTo>
                <a:lnTo>
                  <a:pt x="3333" y="334"/>
                </a:lnTo>
                <a:lnTo>
                  <a:pt x="3331" y="363"/>
                </a:lnTo>
                <a:lnTo>
                  <a:pt x="3331" y="392"/>
                </a:lnTo>
                <a:lnTo>
                  <a:pt x="3334" y="420"/>
                </a:lnTo>
                <a:lnTo>
                  <a:pt x="3334" y="432"/>
                </a:lnTo>
                <a:lnTo>
                  <a:pt x="3334" y="445"/>
                </a:lnTo>
                <a:lnTo>
                  <a:pt x="3338" y="456"/>
                </a:lnTo>
                <a:lnTo>
                  <a:pt x="3338" y="431"/>
                </a:lnTo>
                <a:lnTo>
                  <a:pt x="3342" y="431"/>
                </a:lnTo>
                <a:lnTo>
                  <a:pt x="3342" y="427"/>
                </a:lnTo>
                <a:lnTo>
                  <a:pt x="3338" y="427"/>
                </a:lnTo>
                <a:lnTo>
                  <a:pt x="3342" y="411"/>
                </a:lnTo>
                <a:lnTo>
                  <a:pt x="3338" y="411"/>
                </a:lnTo>
                <a:lnTo>
                  <a:pt x="3338" y="343"/>
                </a:lnTo>
                <a:lnTo>
                  <a:pt x="3338" y="329"/>
                </a:lnTo>
                <a:lnTo>
                  <a:pt x="3338" y="316"/>
                </a:lnTo>
                <a:lnTo>
                  <a:pt x="3334" y="307"/>
                </a:lnTo>
                <a:close/>
                <a:moveTo>
                  <a:pt x="2454" y="307"/>
                </a:moveTo>
                <a:lnTo>
                  <a:pt x="2454" y="334"/>
                </a:lnTo>
                <a:lnTo>
                  <a:pt x="2458" y="334"/>
                </a:lnTo>
                <a:lnTo>
                  <a:pt x="2458" y="307"/>
                </a:lnTo>
                <a:lnTo>
                  <a:pt x="2454" y="307"/>
                </a:lnTo>
                <a:close/>
                <a:moveTo>
                  <a:pt x="1171" y="307"/>
                </a:moveTo>
                <a:lnTo>
                  <a:pt x="1171" y="314"/>
                </a:lnTo>
                <a:lnTo>
                  <a:pt x="1174" y="314"/>
                </a:lnTo>
                <a:lnTo>
                  <a:pt x="1174" y="307"/>
                </a:lnTo>
                <a:lnTo>
                  <a:pt x="1171" y="307"/>
                </a:lnTo>
                <a:close/>
                <a:moveTo>
                  <a:pt x="654" y="307"/>
                </a:moveTo>
                <a:lnTo>
                  <a:pt x="654" y="320"/>
                </a:lnTo>
                <a:lnTo>
                  <a:pt x="653" y="332"/>
                </a:lnTo>
                <a:lnTo>
                  <a:pt x="654" y="343"/>
                </a:lnTo>
                <a:lnTo>
                  <a:pt x="658" y="351"/>
                </a:lnTo>
                <a:lnTo>
                  <a:pt x="658" y="340"/>
                </a:lnTo>
                <a:lnTo>
                  <a:pt x="658" y="327"/>
                </a:lnTo>
                <a:lnTo>
                  <a:pt x="658" y="316"/>
                </a:lnTo>
                <a:lnTo>
                  <a:pt x="654" y="307"/>
                </a:lnTo>
                <a:close/>
                <a:moveTo>
                  <a:pt x="5245" y="303"/>
                </a:moveTo>
                <a:lnTo>
                  <a:pt x="5245" y="363"/>
                </a:lnTo>
                <a:lnTo>
                  <a:pt x="5251" y="363"/>
                </a:lnTo>
                <a:lnTo>
                  <a:pt x="5251" y="367"/>
                </a:lnTo>
                <a:lnTo>
                  <a:pt x="5245" y="367"/>
                </a:lnTo>
                <a:lnTo>
                  <a:pt x="5245" y="380"/>
                </a:lnTo>
                <a:lnTo>
                  <a:pt x="5247" y="394"/>
                </a:lnTo>
                <a:lnTo>
                  <a:pt x="5251" y="403"/>
                </a:lnTo>
                <a:lnTo>
                  <a:pt x="5251" y="416"/>
                </a:lnTo>
                <a:lnTo>
                  <a:pt x="5251" y="429"/>
                </a:lnTo>
                <a:lnTo>
                  <a:pt x="5254" y="440"/>
                </a:lnTo>
                <a:lnTo>
                  <a:pt x="5254" y="414"/>
                </a:lnTo>
                <a:lnTo>
                  <a:pt x="5254" y="387"/>
                </a:lnTo>
                <a:lnTo>
                  <a:pt x="5254" y="361"/>
                </a:lnTo>
                <a:lnTo>
                  <a:pt x="5251" y="340"/>
                </a:lnTo>
                <a:lnTo>
                  <a:pt x="5249" y="325"/>
                </a:lnTo>
                <a:lnTo>
                  <a:pt x="5249" y="312"/>
                </a:lnTo>
                <a:lnTo>
                  <a:pt x="5245" y="303"/>
                </a:lnTo>
                <a:close/>
                <a:moveTo>
                  <a:pt x="1525" y="303"/>
                </a:moveTo>
                <a:lnTo>
                  <a:pt x="1525" y="363"/>
                </a:lnTo>
                <a:lnTo>
                  <a:pt x="1531" y="363"/>
                </a:lnTo>
                <a:lnTo>
                  <a:pt x="1531" y="367"/>
                </a:lnTo>
                <a:lnTo>
                  <a:pt x="1525" y="367"/>
                </a:lnTo>
                <a:lnTo>
                  <a:pt x="1525" y="380"/>
                </a:lnTo>
                <a:lnTo>
                  <a:pt x="1527" y="394"/>
                </a:lnTo>
                <a:lnTo>
                  <a:pt x="1531" y="403"/>
                </a:lnTo>
                <a:lnTo>
                  <a:pt x="1531" y="416"/>
                </a:lnTo>
                <a:lnTo>
                  <a:pt x="1531" y="429"/>
                </a:lnTo>
                <a:lnTo>
                  <a:pt x="1534" y="440"/>
                </a:lnTo>
                <a:lnTo>
                  <a:pt x="1534" y="414"/>
                </a:lnTo>
                <a:lnTo>
                  <a:pt x="1534" y="387"/>
                </a:lnTo>
                <a:lnTo>
                  <a:pt x="1534" y="361"/>
                </a:lnTo>
                <a:lnTo>
                  <a:pt x="1531" y="340"/>
                </a:lnTo>
                <a:lnTo>
                  <a:pt x="1529" y="325"/>
                </a:lnTo>
                <a:lnTo>
                  <a:pt x="1529" y="312"/>
                </a:lnTo>
                <a:lnTo>
                  <a:pt x="1525" y="303"/>
                </a:lnTo>
                <a:close/>
                <a:moveTo>
                  <a:pt x="5791" y="300"/>
                </a:moveTo>
                <a:lnTo>
                  <a:pt x="5791" y="307"/>
                </a:lnTo>
                <a:lnTo>
                  <a:pt x="5794" y="307"/>
                </a:lnTo>
                <a:lnTo>
                  <a:pt x="5794" y="300"/>
                </a:lnTo>
                <a:lnTo>
                  <a:pt x="5791" y="300"/>
                </a:lnTo>
                <a:close/>
                <a:moveTo>
                  <a:pt x="4682" y="300"/>
                </a:moveTo>
                <a:lnTo>
                  <a:pt x="4694" y="374"/>
                </a:lnTo>
                <a:lnTo>
                  <a:pt x="4694" y="389"/>
                </a:lnTo>
                <a:lnTo>
                  <a:pt x="4694" y="401"/>
                </a:lnTo>
                <a:lnTo>
                  <a:pt x="4698" y="411"/>
                </a:lnTo>
                <a:lnTo>
                  <a:pt x="4698" y="340"/>
                </a:lnTo>
                <a:lnTo>
                  <a:pt x="4691" y="334"/>
                </a:lnTo>
                <a:lnTo>
                  <a:pt x="4691" y="327"/>
                </a:lnTo>
                <a:lnTo>
                  <a:pt x="4698" y="327"/>
                </a:lnTo>
                <a:lnTo>
                  <a:pt x="4698" y="311"/>
                </a:lnTo>
                <a:lnTo>
                  <a:pt x="4694" y="311"/>
                </a:lnTo>
                <a:lnTo>
                  <a:pt x="4694" y="307"/>
                </a:lnTo>
                <a:lnTo>
                  <a:pt x="4698" y="307"/>
                </a:lnTo>
                <a:lnTo>
                  <a:pt x="4698" y="300"/>
                </a:lnTo>
                <a:lnTo>
                  <a:pt x="4682" y="300"/>
                </a:lnTo>
                <a:close/>
                <a:moveTo>
                  <a:pt x="2071" y="300"/>
                </a:moveTo>
                <a:lnTo>
                  <a:pt x="2071" y="307"/>
                </a:lnTo>
                <a:lnTo>
                  <a:pt x="2074" y="307"/>
                </a:lnTo>
                <a:lnTo>
                  <a:pt x="2074" y="300"/>
                </a:lnTo>
                <a:lnTo>
                  <a:pt x="2071" y="300"/>
                </a:lnTo>
                <a:close/>
                <a:moveTo>
                  <a:pt x="962" y="300"/>
                </a:moveTo>
                <a:lnTo>
                  <a:pt x="974" y="374"/>
                </a:lnTo>
                <a:lnTo>
                  <a:pt x="974" y="389"/>
                </a:lnTo>
                <a:lnTo>
                  <a:pt x="974" y="401"/>
                </a:lnTo>
                <a:lnTo>
                  <a:pt x="978" y="411"/>
                </a:lnTo>
                <a:lnTo>
                  <a:pt x="978" y="340"/>
                </a:lnTo>
                <a:lnTo>
                  <a:pt x="971" y="334"/>
                </a:lnTo>
                <a:lnTo>
                  <a:pt x="971" y="327"/>
                </a:lnTo>
                <a:lnTo>
                  <a:pt x="978" y="327"/>
                </a:lnTo>
                <a:lnTo>
                  <a:pt x="978" y="311"/>
                </a:lnTo>
                <a:lnTo>
                  <a:pt x="974" y="311"/>
                </a:lnTo>
                <a:lnTo>
                  <a:pt x="974" y="307"/>
                </a:lnTo>
                <a:lnTo>
                  <a:pt x="978" y="307"/>
                </a:lnTo>
                <a:lnTo>
                  <a:pt x="978" y="300"/>
                </a:lnTo>
                <a:lnTo>
                  <a:pt x="962" y="300"/>
                </a:lnTo>
                <a:close/>
                <a:moveTo>
                  <a:pt x="5378" y="296"/>
                </a:moveTo>
                <a:lnTo>
                  <a:pt x="5378" y="311"/>
                </a:lnTo>
                <a:lnTo>
                  <a:pt x="5378" y="325"/>
                </a:lnTo>
                <a:lnTo>
                  <a:pt x="5382" y="334"/>
                </a:lnTo>
                <a:lnTo>
                  <a:pt x="5383" y="320"/>
                </a:lnTo>
                <a:lnTo>
                  <a:pt x="5382" y="305"/>
                </a:lnTo>
                <a:lnTo>
                  <a:pt x="5378" y="296"/>
                </a:lnTo>
                <a:close/>
                <a:moveTo>
                  <a:pt x="3038" y="296"/>
                </a:moveTo>
                <a:lnTo>
                  <a:pt x="3022" y="298"/>
                </a:lnTo>
                <a:lnTo>
                  <a:pt x="3002" y="300"/>
                </a:lnTo>
                <a:lnTo>
                  <a:pt x="2998" y="316"/>
                </a:lnTo>
                <a:lnTo>
                  <a:pt x="2996" y="336"/>
                </a:lnTo>
                <a:lnTo>
                  <a:pt x="2996" y="358"/>
                </a:lnTo>
                <a:lnTo>
                  <a:pt x="2998" y="380"/>
                </a:lnTo>
                <a:lnTo>
                  <a:pt x="3002" y="380"/>
                </a:lnTo>
                <a:lnTo>
                  <a:pt x="3002" y="391"/>
                </a:lnTo>
                <a:lnTo>
                  <a:pt x="3005" y="391"/>
                </a:lnTo>
                <a:lnTo>
                  <a:pt x="3014" y="331"/>
                </a:lnTo>
                <a:lnTo>
                  <a:pt x="3025" y="331"/>
                </a:lnTo>
                <a:lnTo>
                  <a:pt x="3023" y="343"/>
                </a:lnTo>
                <a:lnTo>
                  <a:pt x="3022" y="358"/>
                </a:lnTo>
                <a:lnTo>
                  <a:pt x="3022" y="372"/>
                </a:lnTo>
                <a:lnTo>
                  <a:pt x="3025" y="383"/>
                </a:lnTo>
                <a:lnTo>
                  <a:pt x="3027" y="351"/>
                </a:lnTo>
                <a:lnTo>
                  <a:pt x="3033" y="321"/>
                </a:lnTo>
                <a:lnTo>
                  <a:pt x="3038" y="296"/>
                </a:lnTo>
                <a:close/>
                <a:moveTo>
                  <a:pt x="1658" y="296"/>
                </a:moveTo>
                <a:lnTo>
                  <a:pt x="1658" y="311"/>
                </a:lnTo>
                <a:lnTo>
                  <a:pt x="1658" y="325"/>
                </a:lnTo>
                <a:lnTo>
                  <a:pt x="1662" y="334"/>
                </a:lnTo>
                <a:lnTo>
                  <a:pt x="1663" y="320"/>
                </a:lnTo>
                <a:lnTo>
                  <a:pt x="1662" y="305"/>
                </a:lnTo>
                <a:lnTo>
                  <a:pt x="1658" y="296"/>
                </a:lnTo>
                <a:close/>
                <a:moveTo>
                  <a:pt x="2902" y="283"/>
                </a:moveTo>
                <a:lnTo>
                  <a:pt x="2894" y="360"/>
                </a:lnTo>
                <a:lnTo>
                  <a:pt x="2898" y="360"/>
                </a:lnTo>
                <a:lnTo>
                  <a:pt x="2898" y="356"/>
                </a:lnTo>
                <a:lnTo>
                  <a:pt x="2902" y="349"/>
                </a:lnTo>
                <a:lnTo>
                  <a:pt x="2903" y="336"/>
                </a:lnTo>
                <a:lnTo>
                  <a:pt x="2905" y="320"/>
                </a:lnTo>
                <a:lnTo>
                  <a:pt x="2905" y="303"/>
                </a:lnTo>
                <a:lnTo>
                  <a:pt x="2905" y="291"/>
                </a:lnTo>
                <a:lnTo>
                  <a:pt x="2902" y="283"/>
                </a:lnTo>
                <a:close/>
                <a:moveTo>
                  <a:pt x="5785" y="280"/>
                </a:moveTo>
                <a:lnTo>
                  <a:pt x="5785" y="287"/>
                </a:lnTo>
                <a:lnTo>
                  <a:pt x="5791" y="287"/>
                </a:lnTo>
                <a:lnTo>
                  <a:pt x="5791" y="280"/>
                </a:lnTo>
                <a:lnTo>
                  <a:pt x="5785" y="280"/>
                </a:lnTo>
                <a:close/>
                <a:moveTo>
                  <a:pt x="2065" y="280"/>
                </a:moveTo>
                <a:lnTo>
                  <a:pt x="2065" y="287"/>
                </a:lnTo>
                <a:lnTo>
                  <a:pt x="2071" y="287"/>
                </a:lnTo>
                <a:lnTo>
                  <a:pt x="2071" y="280"/>
                </a:lnTo>
                <a:lnTo>
                  <a:pt x="2065" y="280"/>
                </a:lnTo>
                <a:close/>
                <a:moveTo>
                  <a:pt x="3831" y="274"/>
                </a:moveTo>
                <a:lnTo>
                  <a:pt x="3831" y="343"/>
                </a:lnTo>
                <a:lnTo>
                  <a:pt x="3834" y="343"/>
                </a:lnTo>
                <a:lnTo>
                  <a:pt x="3834" y="356"/>
                </a:lnTo>
                <a:lnTo>
                  <a:pt x="3838" y="356"/>
                </a:lnTo>
                <a:lnTo>
                  <a:pt x="3838" y="374"/>
                </a:lnTo>
                <a:lnTo>
                  <a:pt x="3842" y="374"/>
                </a:lnTo>
                <a:lnTo>
                  <a:pt x="3842" y="400"/>
                </a:lnTo>
                <a:lnTo>
                  <a:pt x="3845" y="400"/>
                </a:lnTo>
                <a:lnTo>
                  <a:pt x="3847" y="378"/>
                </a:lnTo>
                <a:lnTo>
                  <a:pt x="3845" y="354"/>
                </a:lnTo>
                <a:lnTo>
                  <a:pt x="3845" y="329"/>
                </a:lnTo>
                <a:lnTo>
                  <a:pt x="3842" y="307"/>
                </a:lnTo>
                <a:lnTo>
                  <a:pt x="3838" y="287"/>
                </a:lnTo>
                <a:lnTo>
                  <a:pt x="3831" y="274"/>
                </a:lnTo>
                <a:close/>
                <a:moveTo>
                  <a:pt x="3342" y="274"/>
                </a:moveTo>
                <a:lnTo>
                  <a:pt x="3343" y="283"/>
                </a:lnTo>
                <a:lnTo>
                  <a:pt x="3345" y="298"/>
                </a:lnTo>
                <a:lnTo>
                  <a:pt x="3349" y="312"/>
                </a:lnTo>
                <a:lnTo>
                  <a:pt x="3351" y="325"/>
                </a:lnTo>
                <a:lnTo>
                  <a:pt x="3354" y="331"/>
                </a:lnTo>
                <a:lnTo>
                  <a:pt x="3351" y="274"/>
                </a:lnTo>
                <a:lnTo>
                  <a:pt x="3342" y="274"/>
                </a:lnTo>
                <a:close/>
                <a:moveTo>
                  <a:pt x="2905" y="271"/>
                </a:moveTo>
                <a:lnTo>
                  <a:pt x="2905" y="280"/>
                </a:lnTo>
                <a:lnTo>
                  <a:pt x="2911" y="280"/>
                </a:lnTo>
                <a:lnTo>
                  <a:pt x="2911" y="271"/>
                </a:lnTo>
                <a:lnTo>
                  <a:pt x="2905" y="271"/>
                </a:lnTo>
                <a:close/>
                <a:moveTo>
                  <a:pt x="5782" y="267"/>
                </a:moveTo>
                <a:lnTo>
                  <a:pt x="5782" y="274"/>
                </a:lnTo>
                <a:lnTo>
                  <a:pt x="5785" y="274"/>
                </a:lnTo>
                <a:lnTo>
                  <a:pt x="5785" y="267"/>
                </a:lnTo>
                <a:lnTo>
                  <a:pt x="5782" y="267"/>
                </a:lnTo>
                <a:close/>
                <a:moveTo>
                  <a:pt x="2062" y="267"/>
                </a:moveTo>
                <a:lnTo>
                  <a:pt x="2062" y="274"/>
                </a:lnTo>
                <a:lnTo>
                  <a:pt x="2065" y="274"/>
                </a:lnTo>
                <a:lnTo>
                  <a:pt x="2065" y="267"/>
                </a:lnTo>
                <a:lnTo>
                  <a:pt x="2062" y="267"/>
                </a:lnTo>
                <a:close/>
                <a:moveTo>
                  <a:pt x="5754" y="263"/>
                </a:moveTo>
                <a:lnTo>
                  <a:pt x="5754" y="271"/>
                </a:lnTo>
                <a:lnTo>
                  <a:pt x="5758" y="271"/>
                </a:lnTo>
                <a:lnTo>
                  <a:pt x="5758" y="263"/>
                </a:lnTo>
                <a:lnTo>
                  <a:pt x="5754" y="263"/>
                </a:lnTo>
                <a:close/>
                <a:moveTo>
                  <a:pt x="2334" y="263"/>
                </a:moveTo>
                <a:lnTo>
                  <a:pt x="2333" y="280"/>
                </a:lnTo>
                <a:lnTo>
                  <a:pt x="2333" y="294"/>
                </a:lnTo>
                <a:lnTo>
                  <a:pt x="2338" y="311"/>
                </a:lnTo>
                <a:lnTo>
                  <a:pt x="2338" y="327"/>
                </a:lnTo>
                <a:lnTo>
                  <a:pt x="2342" y="327"/>
                </a:lnTo>
                <a:lnTo>
                  <a:pt x="2342" y="311"/>
                </a:lnTo>
                <a:lnTo>
                  <a:pt x="2340" y="292"/>
                </a:lnTo>
                <a:lnTo>
                  <a:pt x="2338" y="274"/>
                </a:lnTo>
                <a:lnTo>
                  <a:pt x="2334" y="263"/>
                </a:lnTo>
                <a:close/>
                <a:moveTo>
                  <a:pt x="2034" y="263"/>
                </a:moveTo>
                <a:lnTo>
                  <a:pt x="2034" y="271"/>
                </a:lnTo>
                <a:lnTo>
                  <a:pt x="2038" y="271"/>
                </a:lnTo>
                <a:lnTo>
                  <a:pt x="2038" y="263"/>
                </a:lnTo>
                <a:lnTo>
                  <a:pt x="2034" y="263"/>
                </a:lnTo>
                <a:close/>
                <a:moveTo>
                  <a:pt x="3431" y="247"/>
                </a:moveTo>
                <a:lnTo>
                  <a:pt x="3429" y="280"/>
                </a:lnTo>
                <a:lnTo>
                  <a:pt x="3425" y="312"/>
                </a:lnTo>
                <a:lnTo>
                  <a:pt x="3425" y="345"/>
                </a:lnTo>
                <a:lnTo>
                  <a:pt x="3431" y="374"/>
                </a:lnTo>
                <a:lnTo>
                  <a:pt x="3431" y="407"/>
                </a:lnTo>
                <a:lnTo>
                  <a:pt x="3434" y="407"/>
                </a:lnTo>
                <a:lnTo>
                  <a:pt x="3436" y="381"/>
                </a:lnTo>
                <a:lnTo>
                  <a:pt x="3438" y="352"/>
                </a:lnTo>
                <a:lnTo>
                  <a:pt x="3440" y="323"/>
                </a:lnTo>
                <a:lnTo>
                  <a:pt x="3438" y="296"/>
                </a:lnTo>
                <a:lnTo>
                  <a:pt x="3434" y="271"/>
                </a:lnTo>
                <a:lnTo>
                  <a:pt x="3434" y="247"/>
                </a:lnTo>
                <a:lnTo>
                  <a:pt x="3431" y="247"/>
                </a:lnTo>
                <a:close/>
                <a:moveTo>
                  <a:pt x="4234" y="243"/>
                </a:moveTo>
                <a:lnTo>
                  <a:pt x="4234" y="251"/>
                </a:lnTo>
                <a:lnTo>
                  <a:pt x="4238" y="251"/>
                </a:lnTo>
                <a:lnTo>
                  <a:pt x="4238" y="243"/>
                </a:lnTo>
                <a:lnTo>
                  <a:pt x="4234" y="243"/>
                </a:lnTo>
                <a:close/>
                <a:moveTo>
                  <a:pt x="4022" y="243"/>
                </a:moveTo>
                <a:lnTo>
                  <a:pt x="4022" y="256"/>
                </a:lnTo>
                <a:lnTo>
                  <a:pt x="4020" y="271"/>
                </a:lnTo>
                <a:lnTo>
                  <a:pt x="4020" y="285"/>
                </a:lnTo>
                <a:lnTo>
                  <a:pt x="4022" y="298"/>
                </a:lnTo>
                <a:lnTo>
                  <a:pt x="4025" y="307"/>
                </a:lnTo>
                <a:lnTo>
                  <a:pt x="4027" y="294"/>
                </a:lnTo>
                <a:lnTo>
                  <a:pt x="4027" y="280"/>
                </a:lnTo>
                <a:lnTo>
                  <a:pt x="4027" y="265"/>
                </a:lnTo>
                <a:lnTo>
                  <a:pt x="4025" y="252"/>
                </a:lnTo>
                <a:lnTo>
                  <a:pt x="4022" y="243"/>
                </a:lnTo>
                <a:close/>
                <a:moveTo>
                  <a:pt x="514" y="243"/>
                </a:moveTo>
                <a:lnTo>
                  <a:pt x="514" y="251"/>
                </a:lnTo>
                <a:lnTo>
                  <a:pt x="518" y="251"/>
                </a:lnTo>
                <a:lnTo>
                  <a:pt x="518" y="243"/>
                </a:lnTo>
                <a:lnTo>
                  <a:pt x="514" y="243"/>
                </a:lnTo>
                <a:close/>
                <a:moveTo>
                  <a:pt x="302" y="243"/>
                </a:moveTo>
                <a:lnTo>
                  <a:pt x="302" y="256"/>
                </a:lnTo>
                <a:lnTo>
                  <a:pt x="300" y="271"/>
                </a:lnTo>
                <a:lnTo>
                  <a:pt x="300" y="285"/>
                </a:lnTo>
                <a:lnTo>
                  <a:pt x="302" y="298"/>
                </a:lnTo>
                <a:lnTo>
                  <a:pt x="305" y="307"/>
                </a:lnTo>
                <a:lnTo>
                  <a:pt x="307" y="294"/>
                </a:lnTo>
                <a:lnTo>
                  <a:pt x="307" y="280"/>
                </a:lnTo>
                <a:lnTo>
                  <a:pt x="307" y="265"/>
                </a:lnTo>
                <a:lnTo>
                  <a:pt x="305" y="252"/>
                </a:lnTo>
                <a:lnTo>
                  <a:pt x="302" y="243"/>
                </a:lnTo>
                <a:close/>
                <a:moveTo>
                  <a:pt x="4618" y="240"/>
                </a:moveTo>
                <a:lnTo>
                  <a:pt x="4618" y="254"/>
                </a:lnTo>
                <a:lnTo>
                  <a:pt x="4616" y="274"/>
                </a:lnTo>
                <a:lnTo>
                  <a:pt x="4616" y="294"/>
                </a:lnTo>
                <a:lnTo>
                  <a:pt x="4618" y="312"/>
                </a:lnTo>
                <a:lnTo>
                  <a:pt x="4622" y="323"/>
                </a:lnTo>
                <a:lnTo>
                  <a:pt x="4622" y="309"/>
                </a:lnTo>
                <a:lnTo>
                  <a:pt x="4623" y="289"/>
                </a:lnTo>
                <a:lnTo>
                  <a:pt x="4623" y="267"/>
                </a:lnTo>
                <a:lnTo>
                  <a:pt x="4622" y="249"/>
                </a:lnTo>
                <a:lnTo>
                  <a:pt x="4618" y="240"/>
                </a:lnTo>
                <a:close/>
                <a:moveTo>
                  <a:pt x="898" y="240"/>
                </a:moveTo>
                <a:lnTo>
                  <a:pt x="898" y="254"/>
                </a:lnTo>
                <a:lnTo>
                  <a:pt x="896" y="274"/>
                </a:lnTo>
                <a:lnTo>
                  <a:pt x="896" y="294"/>
                </a:lnTo>
                <a:lnTo>
                  <a:pt x="898" y="312"/>
                </a:lnTo>
                <a:lnTo>
                  <a:pt x="902" y="323"/>
                </a:lnTo>
                <a:lnTo>
                  <a:pt x="902" y="309"/>
                </a:lnTo>
                <a:lnTo>
                  <a:pt x="903" y="289"/>
                </a:lnTo>
                <a:lnTo>
                  <a:pt x="903" y="267"/>
                </a:lnTo>
                <a:lnTo>
                  <a:pt x="902" y="249"/>
                </a:lnTo>
                <a:lnTo>
                  <a:pt x="898" y="240"/>
                </a:lnTo>
                <a:close/>
                <a:moveTo>
                  <a:pt x="3065" y="231"/>
                </a:moveTo>
                <a:lnTo>
                  <a:pt x="3062" y="258"/>
                </a:lnTo>
                <a:lnTo>
                  <a:pt x="3054" y="283"/>
                </a:lnTo>
                <a:lnTo>
                  <a:pt x="3054" y="314"/>
                </a:lnTo>
                <a:lnTo>
                  <a:pt x="3051" y="314"/>
                </a:lnTo>
                <a:lnTo>
                  <a:pt x="3049" y="329"/>
                </a:lnTo>
                <a:lnTo>
                  <a:pt x="3047" y="349"/>
                </a:lnTo>
                <a:lnTo>
                  <a:pt x="3049" y="371"/>
                </a:lnTo>
                <a:lnTo>
                  <a:pt x="3051" y="392"/>
                </a:lnTo>
                <a:lnTo>
                  <a:pt x="3053" y="412"/>
                </a:lnTo>
                <a:lnTo>
                  <a:pt x="3054" y="423"/>
                </a:lnTo>
                <a:lnTo>
                  <a:pt x="3054" y="434"/>
                </a:lnTo>
                <a:lnTo>
                  <a:pt x="3054" y="445"/>
                </a:lnTo>
                <a:lnTo>
                  <a:pt x="3054" y="454"/>
                </a:lnTo>
                <a:lnTo>
                  <a:pt x="3058" y="463"/>
                </a:lnTo>
                <a:lnTo>
                  <a:pt x="3062" y="380"/>
                </a:lnTo>
                <a:lnTo>
                  <a:pt x="3065" y="380"/>
                </a:lnTo>
                <a:lnTo>
                  <a:pt x="3065" y="291"/>
                </a:lnTo>
                <a:lnTo>
                  <a:pt x="3067" y="278"/>
                </a:lnTo>
                <a:lnTo>
                  <a:pt x="3067" y="263"/>
                </a:lnTo>
                <a:lnTo>
                  <a:pt x="3069" y="251"/>
                </a:lnTo>
                <a:lnTo>
                  <a:pt x="3069" y="238"/>
                </a:lnTo>
                <a:lnTo>
                  <a:pt x="3065" y="231"/>
                </a:lnTo>
                <a:close/>
                <a:moveTo>
                  <a:pt x="4205" y="223"/>
                </a:moveTo>
                <a:lnTo>
                  <a:pt x="4203" y="234"/>
                </a:lnTo>
                <a:lnTo>
                  <a:pt x="4200" y="252"/>
                </a:lnTo>
                <a:lnTo>
                  <a:pt x="4198" y="272"/>
                </a:lnTo>
                <a:lnTo>
                  <a:pt x="4196" y="294"/>
                </a:lnTo>
                <a:lnTo>
                  <a:pt x="4196" y="311"/>
                </a:lnTo>
                <a:lnTo>
                  <a:pt x="4198" y="320"/>
                </a:lnTo>
                <a:lnTo>
                  <a:pt x="4202" y="298"/>
                </a:lnTo>
                <a:lnTo>
                  <a:pt x="4205" y="278"/>
                </a:lnTo>
                <a:lnTo>
                  <a:pt x="4209" y="260"/>
                </a:lnTo>
                <a:lnTo>
                  <a:pt x="4205" y="240"/>
                </a:lnTo>
                <a:lnTo>
                  <a:pt x="4205" y="234"/>
                </a:lnTo>
                <a:lnTo>
                  <a:pt x="4205" y="231"/>
                </a:lnTo>
                <a:lnTo>
                  <a:pt x="4207" y="229"/>
                </a:lnTo>
                <a:lnTo>
                  <a:pt x="4209" y="225"/>
                </a:lnTo>
                <a:lnTo>
                  <a:pt x="4211" y="223"/>
                </a:lnTo>
                <a:lnTo>
                  <a:pt x="4205" y="223"/>
                </a:lnTo>
                <a:close/>
                <a:moveTo>
                  <a:pt x="485" y="223"/>
                </a:moveTo>
                <a:lnTo>
                  <a:pt x="483" y="234"/>
                </a:lnTo>
                <a:lnTo>
                  <a:pt x="480" y="252"/>
                </a:lnTo>
                <a:lnTo>
                  <a:pt x="478" y="272"/>
                </a:lnTo>
                <a:lnTo>
                  <a:pt x="476" y="294"/>
                </a:lnTo>
                <a:lnTo>
                  <a:pt x="476" y="311"/>
                </a:lnTo>
                <a:lnTo>
                  <a:pt x="478" y="320"/>
                </a:lnTo>
                <a:lnTo>
                  <a:pt x="482" y="298"/>
                </a:lnTo>
                <a:lnTo>
                  <a:pt x="485" y="278"/>
                </a:lnTo>
                <a:lnTo>
                  <a:pt x="489" y="260"/>
                </a:lnTo>
                <a:lnTo>
                  <a:pt x="485" y="240"/>
                </a:lnTo>
                <a:lnTo>
                  <a:pt x="485" y="234"/>
                </a:lnTo>
                <a:lnTo>
                  <a:pt x="485" y="231"/>
                </a:lnTo>
                <a:lnTo>
                  <a:pt x="487" y="229"/>
                </a:lnTo>
                <a:lnTo>
                  <a:pt x="489" y="225"/>
                </a:lnTo>
                <a:lnTo>
                  <a:pt x="491" y="223"/>
                </a:lnTo>
                <a:lnTo>
                  <a:pt x="485" y="223"/>
                </a:lnTo>
                <a:close/>
                <a:moveTo>
                  <a:pt x="5758" y="220"/>
                </a:moveTo>
                <a:lnTo>
                  <a:pt x="5758" y="231"/>
                </a:lnTo>
                <a:lnTo>
                  <a:pt x="5762" y="231"/>
                </a:lnTo>
                <a:lnTo>
                  <a:pt x="5762" y="220"/>
                </a:lnTo>
                <a:lnTo>
                  <a:pt x="5758" y="220"/>
                </a:lnTo>
                <a:close/>
                <a:moveTo>
                  <a:pt x="2038" y="220"/>
                </a:moveTo>
                <a:lnTo>
                  <a:pt x="2038" y="231"/>
                </a:lnTo>
                <a:lnTo>
                  <a:pt x="2042" y="231"/>
                </a:lnTo>
                <a:lnTo>
                  <a:pt x="2042" y="220"/>
                </a:lnTo>
                <a:lnTo>
                  <a:pt x="2038" y="220"/>
                </a:lnTo>
                <a:close/>
                <a:moveTo>
                  <a:pt x="3438" y="214"/>
                </a:moveTo>
                <a:lnTo>
                  <a:pt x="3438" y="221"/>
                </a:lnTo>
                <a:lnTo>
                  <a:pt x="3438" y="229"/>
                </a:lnTo>
                <a:lnTo>
                  <a:pt x="3436" y="232"/>
                </a:lnTo>
                <a:lnTo>
                  <a:pt x="3434" y="238"/>
                </a:lnTo>
                <a:lnTo>
                  <a:pt x="3434" y="243"/>
                </a:lnTo>
                <a:lnTo>
                  <a:pt x="3442" y="243"/>
                </a:lnTo>
                <a:lnTo>
                  <a:pt x="3442" y="214"/>
                </a:lnTo>
                <a:lnTo>
                  <a:pt x="3438" y="214"/>
                </a:lnTo>
                <a:close/>
                <a:moveTo>
                  <a:pt x="2302" y="214"/>
                </a:moveTo>
                <a:lnTo>
                  <a:pt x="2302" y="231"/>
                </a:lnTo>
                <a:lnTo>
                  <a:pt x="2302" y="251"/>
                </a:lnTo>
                <a:lnTo>
                  <a:pt x="2300" y="276"/>
                </a:lnTo>
                <a:lnTo>
                  <a:pt x="2302" y="298"/>
                </a:lnTo>
                <a:lnTo>
                  <a:pt x="2303" y="316"/>
                </a:lnTo>
                <a:lnTo>
                  <a:pt x="2305" y="327"/>
                </a:lnTo>
                <a:lnTo>
                  <a:pt x="2311" y="300"/>
                </a:lnTo>
                <a:lnTo>
                  <a:pt x="2314" y="300"/>
                </a:lnTo>
                <a:lnTo>
                  <a:pt x="2316" y="283"/>
                </a:lnTo>
                <a:lnTo>
                  <a:pt x="2314" y="261"/>
                </a:lnTo>
                <a:lnTo>
                  <a:pt x="2313" y="241"/>
                </a:lnTo>
                <a:lnTo>
                  <a:pt x="2307" y="225"/>
                </a:lnTo>
                <a:lnTo>
                  <a:pt x="2302" y="214"/>
                </a:lnTo>
                <a:close/>
                <a:moveTo>
                  <a:pt x="4434" y="211"/>
                </a:moveTo>
                <a:lnTo>
                  <a:pt x="4431" y="236"/>
                </a:lnTo>
                <a:lnTo>
                  <a:pt x="4431" y="265"/>
                </a:lnTo>
                <a:lnTo>
                  <a:pt x="4431" y="296"/>
                </a:lnTo>
                <a:lnTo>
                  <a:pt x="4433" y="327"/>
                </a:lnTo>
                <a:lnTo>
                  <a:pt x="4433" y="354"/>
                </a:lnTo>
                <a:lnTo>
                  <a:pt x="4431" y="374"/>
                </a:lnTo>
                <a:lnTo>
                  <a:pt x="4431" y="385"/>
                </a:lnTo>
                <a:lnTo>
                  <a:pt x="4433" y="398"/>
                </a:lnTo>
                <a:lnTo>
                  <a:pt x="4436" y="412"/>
                </a:lnTo>
                <a:lnTo>
                  <a:pt x="4438" y="420"/>
                </a:lnTo>
                <a:lnTo>
                  <a:pt x="4440" y="383"/>
                </a:lnTo>
                <a:lnTo>
                  <a:pt x="4443" y="347"/>
                </a:lnTo>
                <a:lnTo>
                  <a:pt x="4445" y="312"/>
                </a:lnTo>
                <a:lnTo>
                  <a:pt x="4443" y="276"/>
                </a:lnTo>
                <a:lnTo>
                  <a:pt x="4438" y="243"/>
                </a:lnTo>
                <a:lnTo>
                  <a:pt x="4438" y="211"/>
                </a:lnTo>
                <a:lnTo>
                  <a:pt x="4434" y="211"/>
                </a:lnTo>
                <a:close/>
                <a:moveTo>
                  <a:pt x="714" y="211"/>
                </a:moveTo>
                <a:lnTo>
                  <a:pt x="711" y="236"/>
                </a:lnTo>
                <a:lnTo>
                  <a:pt x="711" y="265"/>
                </a:lnTo>
                <a:lnTo>
                  <a:pt x="711" y="296"/>
                </a:lnTo>
                <a:lnTo>
                  <a:pt x="713" y="327"/>
                </a:lnTo>
                <a:lnTo>
                  <a:pt x="713" y="354"/>
                </a:lnTo>
                <a:lnTo>
                  <a:pt x="711" y="374"/>
                </a:lnTo>
                <a:lnTo>
                  <a:pt x="711" y="385"/>
                </a:lnTo>
                <a:lnTo>
                  <a:pt x="713" y="398"/>
                </a:lnTo>
                <a:lnTo>
                  <a:pt x="716" y="412"/>
                </a:lnTo>
                <a:lnTo>
                  <a:pt x="718" y="420"/>
                </a:lnTo>
                <a:lnTo>
                  <a:pt x="720" y="383"/>
                </a:lnTo>
                <a:lnTo>
                  <a:pt x="723" y="347"/>
                </a:lnTo>
                <a:lnTo>
                  <a:pt x="725" y="312"/>
                </a:lnTo>
                <a:lnTo>
                  <a:pt x="723" y="276"/>
                </a:lnTo>
                <a:lnTo>
                  <a:pt x="718" y="243"/>
                </a:lnTo>
                <a:lnTo>
                  <a:pt x="718" y="211"/>
                </a:lnTo>
                <a:lnTo>
                  <a:pt x="714" y="211"/>
                </a:lnTo>
                <a:close/>
                <a:moveTo>
                  <a:pt x="5491" y="207"/>
                </a:moveTo>
                <a:lnTo>
                  <a:pt x="5494" y="278"/>
                </a:lnTo>
                <a:lnTo>
                  <a:pt x="5498" y="351"/>
                </a:lnTo>
                <a:lnTo>
                  <a:pt x="5505" y="351"/>
                </a:lnTo>
                <a:lnTo>
                  <a:pt x="5511" y="334"/>
                </a:lnTo>
                <a:lnTo>
                  <a:pt x="5514" y="334"/>
                </a:lnTo>
                <a:lnTo>
                  <a:pt x="5505" y="240"/>
                </a:lnTo>
                <a:lnTo>
                  <a:pt x="5502" y="240"/>
                </a:lnTo>
                <a:lnTo>
                  <a:pt x="5502" y="231"/>
                </a:lnTo>
                <a:lnTo>
                  <a:pt x="5498" y="231"/>
                </a:lnTo>
                <a:lnTo>
                  <a:pt x="5494" y="207"/>
                </a:lnTo>
                <a:lnTo>
                  <a:pt x="5491" y="207"/>
                </a:lnTo>
                <a:close/>
                <a:moveTo>
                  <a:pt x="1771" y="207"/>
                </a:moveTo>
                <a:lnTo>
                  <a:pt x="1774" y="278"/>
                </a:lnTo>
                <a:lnTo>
                  <a:pt x="1778" y="351"/>
                </a:lnTo>
                <a:lnTo>
                  <a:pt x="1785" y="351"/>
                </a:lnTo>
                <a:lnTo>
                  <a:pt x="1791" y="334"/>
                </a:lnTo>
                <a:lnTo>
                  <a:pt x="1794" y="334"/>
                </a:lnTo>
                <a:lnTo>
                  <a:pt x="1785" y="240"/>
                </a:lnTo>
                <a:lnTo>
                  <a:pt x="1782" y="240"/>
                </a:lnTo>
                <a:lnTo>
                  <a:pt x="1782" y="231"/>
                </a:lnTo>
                <a:lnTo>
                  <a:pt x="1778" y="231"/>
                </a:lnTo>
                <a:lnTo>
                  <a:pt x="1774" y="207"/>
                </a:lnTo>
                <a:lnTo>
                  <a:pt x="1771" y="207"/>
                </a:lnTo>
                <a:close/>
                <a:moveTo>
                  <a:pt x="5938" y="203"/>
                </a:moveTo>
                <a:lnTo>
                  <a:pt x="5938" y="214"/>
                </a:lnTo>
                <a:lnTo>
                  <a:pt x="5942" y="214"/>
                </a:lnTo>
                <a:lnTo>
                  <a:pt x="5942" y="203"/>
                </a:lnTo>
                <a:lnTo>
                  <a:pt x="5938" y="203"/>
                </a:lnTo>
                <a:close/>
                <a:moveTo>
                  <a:pt x="2218" y="203"/>
                </a:moveTo>
                <a:lnTo>
                  <a:pt x="2218" y="214"/>
                </a:lnTo>
                <a:lnTo>
                  <a:pt x="2222" y="214"/>
                </a:lnTo>
                <a:lnTo>
                  <a:pt x="2222" y="203"/>
                </a:lnTo>
                <a:lnTo>
                  <a:pt x="2218" y="203"/>
                </a:lnTo>
                <a:close/>
                <a:moveTo>
                  <a:pt x="2405" y="196"/>
                </a:moveTo>
                <a:lnTo>
                  <a:pt x="2400" y="232"/>
                </a:lnTo>
                <a:lnTo>
                  <a:pt x="2391" y="267"/>
                </a:lnTo>
                <a:lnTo>
                  <a:pt x="2387" y="285"/>
                </a:lnTo>
                <a:lnTo>
                  <a:pt x="2387" y="309"/>
                </a:lnTo>
                <a:lnTo>
                  <a:pt x="2391" y="332"/>
                </a:lnTo>
                <a:lnTo>
                  <a:pt x="2393" y="354"/>
                </a:lnTo>
                <a:lnTo>
                  <a:pt x="2394" y="371"/>
                </a:lnTo>
                <a:lnTo>
                  <a:pt x="2394" y="387"/>
                </a:lnTo>
                <a:lnTo>
                  <a:pt x="2394" y="405"/>
                </a:lnTo>
                <a:lnTo>
                  <a:pt x="2396" y="425"/>
                </a:lnTo>
                <a:lnTo>
                  <a:pt x="2398" y="441"/>
                </a:lnTo>
                <a:lnTo>
                  <a:pt x="2402" y="451"/>
                </a:lnTo>
                <a:lnTo>
                  <a:pt x="2403" y="405"/>
                </a:lnTo>
                <a:lnTo>
                  <a:pt x="2409" y="363"/>
                </a:lnTo>
                <a:lnTo>
                  <a:pt x="2413" y="318"/>
                </a:lnTo>
                <a:lnTo>
                  <a:pt x="2414" y="271"/>
                </a:lnTo>
                <a:lnTo>
                  <a:pt x="2414" y="254"/>
                </a:lnTo>
                <a:lnTo>
                  <a:pt x="2414" y="238"/>
                </a:lnTo>
                <a:lnTo>
                  <a:pt x="2414" y="220"/>
                </a:lnTo>
                <a:lnTo>
                  <a:pt x="2413" y="205"/>
                </a:lnTo>
                <a:lnTo>
                  <a:pt x="2405" y="196"/>
                </a:lnTo>
                <a:close/>
                <a:moveTo>
                  <a:pt x="5725" y="180"/>
                </a:moveTo>
                <a:lnTo>
                  <a:pt x="5718" y="271"/>
                </a:lnTo>
                <a:lnTo>
                  <a:pt x="5722" y="271"/>
                </a:lnTo>
                <a:lnTo>
                  <a:pt x="5722" y="269"/>
                </a:lnTo>
                <a:lnTo>
                  <a:pt x="5723" y="265"/>
                </a:lnTo>
                <a:lnTo>
                  <a:pt x="5723" y="263"/>
                </a:lnTo>
                <a:lnTo>
                  <a:pt x="5725" y="260"/>
                </a:lnTo>
                <a:lnTo>
                  <a:pt x="5727" y="258"/>
                </a:lnTo>
                <a:lnTo>
                  <a:pt x="5731" y="260"/>
                </a:lnTo>
                <a:lnTo>
                  <a:pt x="5731" y="263"/>
                </a:lnTo>
                <a:lnTo>
                  <a:pt x="5734" y="263"/>
                </a:lnTo>
                <a:lnTo>
                  <a:pt x="5725" y="296"/>
                </a:lnTo>
                <a:lnTo>
                  <a:pt x="5720" y="334"/>
                </a:lnTo>
                <a:lnTo>
                  <a:pt x="5718" y="374"/>
                </a:lnTo>
                <a:lnTo>
                  <a:pt x="5718" y="387"/>
                </a:lnTo>
                <a:lnTo>
                  <a:pt x="5718" y="400"/>
                </a:lnTo>
                <a:lnTo>
                  <a:pt x="5718" y="411"/>
                </a:lnTo>
                <a:lnTo>
                  <a:pt x="5722" y="420"/>
                </a:lnTo>
                <a:lnTo>
                  <a:pt x="5722" y="387"/>
                </a:lnTo>
                <a:lnTo>
                  <a:pt x="5725" y="387"/>
                </a:lnTo>
                <a:lnTo>
                  <a:pt x="5734" y="334"/>
                </a:lnTo>
                <a:lnTo>
                  <a:pt x="5742" y="331"/>
                </a:lnTo>
                <a:lnTo>
                  <a:pt x="5742" y="274"/>
                </a:lnTo>
                <a:lnTo>
                  <a:pt x="5745" y="274"/>
                </a:lnTo>
                <a:lnTo>
                  <a:pt x="5745" y="240"/>
                </a:lnTo>
                <a:lnTo>
                  <a:pt x="5747" y="238"/>
                </a:lnTo>
                <a:lnTo>
                  <a:pt x="5747" y="238"/>
                </a:lnTo>
                <a:lnTo>
                  <a:pt x="5749" y="236"/>
                </a:lnTo>
                <a:lnTo>
                  <a:pt x="5751" y="234"/>
                </a:lnTo>
                <a:lnTo>
                  <a:pt x="5751" y="231"/>
                </a:lnTo>
                <a:lnTo>
                  <a:pt x="5745" y="231"/>
                </a:lnTo>
                <a:lnTo>
                  <a:pt x="5742" y="212"/>
                </a:lnTo>
                <a:lnTo>
                  <a:pt x="5736" y="194"/>
                </a:lnTo>
                <a:lnTo>
                  <a:pt x="5725" y="180"/>
                </a:lnTo>
                <a:close/>
                <a:moveTo>
                  <a:pt x="2005" y="180"/>
                </a:moveTo>
                <a:lnTo>
                  <a:pt x="1998" y="271"/>
                </a:lnTo>
                <a:lnTo>
                  <a:pt x="2002" y="271"/>
                </a:lnTo>
                <a:lnTo>
                  <a:pt x="2002" y="269"/>
                </a:lnTo>
                <a:lnTo>
                  <a:pt x="2003" y="265"/>
                </a:lnTo>
                <a:lnTo>
                  <a:pt x="2003" y="263"/>
                </a:lnTo>
                <a:lnTo>
                  <a:pt x="2005" y="260"/>
                </a:lnTo>
                <a:lnTo>
                  <a:pt x="2007" y="258"/>
                </a:lnTo>
                <a:lnTo>
                  <a:pt x="2011" y="260"/>
                </a:lnTo>
                <a:lnTo>
                  <a:pt x="2011" y="263"/>
                </a:lnTo>
                <a:lnTo>
                  <a:pt x="2014" y="263"/>
                </a:lnTo>
                <a:lnTo>
                  <a:pt x="2005" y="296"/>
                </a:lnTo>
                <a:lnTo>
                  <a:pt x="2000" y="334"/>
                </a:lnTo>
                <a:lnTo>
                  <a:pt x="1998" y="374"/>
                </a:lnTo>
                <a:lnTo>
                  <a:pt x="1998" y="387"/>
                </a:lnTo>
                <a:lnTo>
                  <a:pt x="1998" y="400"/>
                </a:lnTo>
                <a:lnTo>
                  <a:pt x="1998" y="411"/>
                </a:lnTo>
                <a:lnTo>
                  <a:pt x="2002" y="420"/>
                </a:lnTo>
                <a:lnTo>
                  <a:pt x="2002" y="387"/>
                </a:lnTo>
                <a:lnTo>
                  <a:pt x="2005" y="387"/>
                </a:lnTo>
                <a:lnTo>
                  <a:pt x="2014" y="334"/>
                </a:lnTo>
                <a:lnTo>
                  <a:pt x="2022" y="331"/>
                </a:lnTo>
                <a:lnTo>
                  <a:pt x="2022" y="274"/>
                </a:lnTo>
                <a:lnTo>
                  <a:pt x="2025" y="274"/>
                </a:lnTo>
                <a:lnTo>
                  <a:pt x="2025" y="240"/>
                </a:lnTo>
                <a:lnTo>
                  <a:pt x="2027" y="238"/>
                </a:lnTo>
                <a:lnTo>
                  <a:pt x="2027" y="238"/>
                </a:lnTo>
                <a:lnTo>
                  <a:pt x="2029" y="236"/>
                </a:lnTo>
                <a:lnTo>
                  <a:pt x="2031" y="234"/>
                </a:lnTo>
                <a:lnTo>
                  <a:pt x="2031" y="231"/>
                </a:lnTo>
                <a:lnTo>
                  <a:pt x="2025" y="231"/>
                </a:lnTo>
                <a:lnTo>
                  <a:pt x="2022" y="212"/>
                </a:lnTo>
                <a:lnTo>
                  <a:pt x="2016" y="194"/>
                </a:lnTo>
                <a:lnTo>
                  <a:pt x="2005" y="180"/>
                </a:lnTo>
                <a:close/>
                <a:moveTo>
                  <a:pt x="5322" y="167"/>
                </a:moveTo>
                <a:lnTo>
                  <a:pt x="5322" y="220"/>
                </a:lnTo>
                <a:lnTo>
                  <a:pt x="5325" y="220"/>
                </a:lnTo>
                <a:lnTo>
                  <a:pt x="5322" y="231"/>
                </a:lnTo>
                <a:lnTo>
                  <a:pt x="5325" y="231"/>
                </a:lnTo>
                <a:lnTo>
                  <a:pt x="5325" y="300"/>
                </a:lnTo>
                <a:lnTo>
                  <a:pt x="5331" y="300"/>
                </a:lnTo>
                <a:lnTo>
                  <a:pt x="5331" y="314"/>
                </a:lnTo>
                <a:lnTo>
                  <a:pt x="5334" y="314"/>
                </a:lnTo>
                <a:lnTo>
                  <a:pt x="5334" y="331"/>
                </a:lnTo>
                <a:lnTo>
                  <a:pt x="5338" y="331"/>
                </a:lnTo>
                <a:lnTo>
                  <a:pt x="5338" y="360"/>
                </a:lnTo>
                <a:lnTo>
                  <a:pt x="5342" y="360"/>
                </a:lnTo>
                <a:lnTo>
                  <a:pt x="5342" y="334"/>
                </a:lnTo>
                <a:lnTo>
                  <a:pt x="5345" y="334"/>
                </a:lnTo>
                <a:lnTo>
                  <a:pt x="5347" y="334"/>
                </a:lnTo>
                <a:lnTo>
                  <a:pt x="5349" y="332"/>
                </a:lnTo>
                <a:lnTo>
                  <a:pt x="5349" y="332"/>
                </a:lnTo>
                <a:lnTo>
                  <a:pt x="5349" y="332"/>
                </a:lnTo>
                <a:lnTo>
                  <a:pt x="5351" y="332"/>
                </a:lnTo>
                <a:lnTo>
                  <a:pt x="5354" y="331"/>
                </a:lnTo>
                <a:lnTo>
                  <a:pt x="5351" y="354"/>
                </a:lnTo>
                <a:lnTo>
                  <a:pt x="5347" y="376"/>
                </a:lnTo>
                <a:lnTo>
                  <a:pt x="5345" y="403"/>
                </a:lnTo>
                <a:lnTo>
                  <a:pt x="5351" y="403"/>
                </a:lnTo>
                <a:lnTo>
                  <a:pt x="5351" y="372"/>
                </a:lnTo>
                <a:lnTo>
                  <a:pt x="5356" y="347"/>
                </a:lnTo>
                <a:lnTo>
                  <a:pt x="5362" y="323"/>
                </a:lnTo>
                <a:lnTo>
                  <a:pt x="5363" y="300"/>
                </a:lnTo>
                <a:lnTo>
                  <a:pt x="5358" y="278"/>
                </a:lnTo>
                <a:lnTo>
                  <a:pt x="5354" y="260"/>
                </a:lnTo>
                <a:lnTo>
                  <a:pt x="5362" y="260"/>
                </a:lnTo>
                <a:lnTo>
                  <a:pt x="5365" y="271"/>
                </a:lnTo>
                <a:lnTo>
                  <a:pt x="5371" y="271"/>
                </a:lnTo>
                <a:lnTo>
                  <a:pt x="5371" y="243"/>
                </a:lnTo>
                <a:lnTo>
                  <a:pt x="5373" y="241"/>
                </a:lnTo>
                <a:lnTo>
                  <a:pt x="5373" y="241"/>
                </a:lnTo>
                <a:lnTo>
                  <a:pt x="5373" y="240"/>
                </a:lnTo>
                <a:lnTo>
                  <a:pt x="5373" y="240"/>
                </a:lnTo>
                <a:lnTo>
                  <a:pt x="5373" y="238"/>
                </a:lnTo>
                <a:lnTo>
                  <a:pt x="5374" y="236"/>
                </a:lnTo>
                <a:lnTo>
                  <a:pt x="5365" y="225"/>
                </a:lnTo>
                <a:lnTo>
                  <a:pt x="5360" y="214"/>
                </a:lnTo>
                <a:lnTo>
                  <a:pt x="5354" y="203"/>
                </a:lnTo>
                <a:lnTo>
                  <a:pt x="5345" y="200"/>
                </a:lnTo>
                <a:lnTo>
                  <a:pt x="5345" y="191"/>
                </a:lnTo>
                <a:lnTo>
                  <a:pt x="5338" y="187"/>
                </a:lnTo>
                <a:lnTo>
                  <a:pt x="5325" y="167"/>
                </a:lnTo>
                <a:lnTo>
                  <a:pt x="5322" y="167"/>
                </a:lnTo>
                <a:close/>
                <a:moveTo>
                  <a:pt x="3725" y="167"/>
                </a:moveTo>
                <a:lnTo>
                  <a:pt x="3725" y="271"/>
                </a:lnTo>
                <a:lnTo>
                  <a:pt x="3731" y="271"/>
                </a:lnTo>
                <a:lnTo>
                  <a:pt x="3734" y="307"/>
                </a:lnTo>
                <a:lnTo>
                  <a:pt x="3742" y="307"/>
                </a:lnTo>
                <a:lnTo>
                  <a:pt x="3742" y="278"/>
                </a:lnTo>
                <a:lnTo>
                  <a:pt x="3740" y="249"/>
                </a:lnTo>
                <a:lnTo>
                  <a:pt x="3734" y="223"/>
                </a:lnTo>
                <a:lnTo>
                  <a:pt x="3733" y="209"/>
                </a:lnTo>
                <a:lnTo>
                  <a:pt x="3733" y="192"/>
                </a:lnTo>
                <a:lnTo>
                  <a:pt x="3731" y="178"/>
                </a:lnTo>
                <a:lnTo>
                  <a:pt x="3725" y="167"/>
                </a:lnTo>
                <a:close/>
                <a:moveTo>
                  <a:pt x="1602" y="167"/>
                </a:moveTo>
                <a:lnTo>
                  <a:pt x="1602" y="220"/>
                </a:lnTo>
                <a:lnTo>
                  <a:pt x="1605" y="220"/>
                </a:lnTo>
                <a:lnTo>
                  <a:pt x="1602" y="231"/>
                </a:lnTo>
                <a:lnTo>
                  <a:pt x="1605" y="231"/>
                </a:lnTo>
                <a:lnTo>
                  <a:pt x="1605" y="300"/>
                </a:lnTo>
                <a:lnTo>
                  <a:pt x="1611" y="300"/>
                </a:lnTo>
                <a:lnTo>
                  <a:pt x="1611" y="314"/>
                </a:lnTo>
                <a:lnTo>
                  <a:pt x="1614" y="314"/>
                </a:lnTo>
                <a:lnTo>
                  <a:pt x="1614" y="331"/>
                </a:lnTo>
                <a:lnTo>
                  <a:pt x="1618" y="331"/>
                </a:lnTo>
                <a:lnTo>
                  <a:pt x="1618" y="360"/>
                </a:lnTo>
                <a:lnTo>
                  <a:pt x="1622" y="360"/>
                </a:lnTo>
                <a:lnTo>
                  <a:pt x="1622" y="334"/>
                </a:lnTo>
                <a:lnTo>
                  <a:pt x="1625" y="334"/>
                </a:lnTo>
                <a:lnTo>
                  <a:pt x="1627" y="334"/>
                </a:lnTo>
                <a:lnTo>
                  <a:pt x="1629" y="332"/>
                </a:lnTo>
                <a:lnTo>
                  <a:pt x="1629" y="332"/>
                </a:lnTo>
                <a:lnTo>
                  <a:pt x="1629" y="332"/>
                </a:lnTo>
                <a:lnTo>
                  <a:pt x="1631" y="332"/>
                </a:lnTo>
                <a:lnTo>
                  <a:pt x="1634" y="331"/>
                </a:lnTo>
                <a:lnTo>
                  <a:pt x="1631" y="354"/>
                </a:lnTo>
                <a:lnTo>
                  <a:pt x="1627" y="376"/>
                </a:lnTo>
                <a:lnTo>
                  <a:pt x="1625" y="403"/>
                </a:lnTo>
                <a:lnTo>
                  <a:pt x="1631" y="403"/>
                </a:lnTo>
                <a:lnTo>
                  <a:pt x="1631" y="372"/>
                </a:lnTo>
                <a:lnTo>
                  <a:pt x="1636" y="347"/>
                </a:lnTo>
                <a:lnTo>
                  <a:pt x="1642" y="323"/>
                </a:lnTo>
                <a:lnTo>
                  <a:pt x="1643" y="300"/>
                </a:lnTo>
                <a:lnTo>
                  <a:pt x="1638" y="278"/>
                </a:lnTo>
                <a:lnTo>
                  <a:pt x="1634" y="260"/>
                </a:lnTo>
                <a:lnTo>
                  <a:pt x="1642" y="260"/>
                </a:lnTo>
                <a:lnTo>
                  <a:pt x="1645" y="271"/>
                </a:lnTo>
                <a:lnTo>
                  <a:pt x="1651" y="271"/>
                </a:lnTo>
                <a:lnTo>
                  <a:pt x="1651" y="243"/>
                </a:lnTo>
                <a:lnTo>
                  <a:pt x="1653" y="241"/>
                </a:lnTo>
                <a:lnTo>
                  <a:pt x="1653" y="241"/>
                </a:lnTo>
                <a:lnTo>
                  <a:pt x="1653" y="240"/>
                </a:lnTo>
                <a:lnTo>
                  <a:pt x="1653" y="240"/>
                </a:lnTo>
                <a:lnTo>
                  <a:pt x="1653" y="238"/>
                </a:lnTo>
                <a:lnTo>
                  <a:pt x="1654" y="236"/>
                </a:lnTo>
                <a:lnTo>
                  <a:pt x="1645" y="225"/>
                </a:lnTo>
                <a:lnTo>
                  <a:pt x="1640" y="214"/>
                </a:lnTo>
                <a:lnTo>
                  <a:pt x="1634" y="203"/>
                </a:lnTo>
                <a:lnTo>
                  <a:pt x="1625" y="200"/>
                </a:lnTo>
                <a:lnTo>
                  <a:pt x="1625" y="191"/>
                </a:lnTo>
                <a:lnTo>
                  <a:pt x="1618" y="187"/>
                </a:lnTo>
                <a:lnTo>
                  <a:pt x="1605" y="167"/>
                </a:lnTo>
                <a:lnTo>
                  <a:pt x="1602" y="167"/>
                </a:lnTo>
                <a:close/>
                <a:moveTo>
                  <a:pt x="2398" y="154"/>
                </a:moveTo>
                <a:lnTo>
                  <a:pt x="2398" y="160"/>
                </a:lnTo>
                <a:lnTo>
                  <a:pt x="2385" y="171"/>
                </a:lnTo>
                <a:lnTo>
                  <a:pt x="2373" y="189"/>
                </a:lnTo>
                <a:lnTo>
                  <a:pt x="2360" y="211"/>
                </a:lnTo>
                <a:lnTo>
                  <a:pt x="2351" y="234"/>
                </a:lnTo>
                <a:lnTo>
                  <a:pt x="2345" y="254"/>
                </a:lnTo>
                <a:lnTo>
                  <a:pt x="2351" y="254"/>
                </a:lnTo>
                <a:lnTo>
                  <a:pt x="2351" y="267"/>
                </a:lnTo>
                <a:lnTo>
                  <a:pt x="2354" y="267"/>
                </a:lnTo>
                <a:lnTo>
                  <a:pt x="2354" y="263"/>
                </a:lnTo>
                <a:lnTo>
                  <a:pt x="2356" y="260"/>
                </a:lnTo>
                <a:lnTo>
                  <a:pt x="2356" y="258"/>
                </a:lnTo>
                <a:lnTo>
                  <a:pt x="2358" y="258"/>
                </a:lnTo>
                <a:lnTo>
                  <a:pt x="2362" y="256"/>
                </a:lnTo>
                <a:lnTo>
                  <a:pt x="2365" y="254"/>
                </a:lnTo>
                <a:lnTo>
                  <a:pt x="2362" y="274"/>
                </a:lnTo>
                <a:lnTo>
                  <a:pt x="2358" y="274"/>
                </a:lnTo>
                <a:lnTo>
                  <a:pt x="2358" y="285"/>
                </a:lnTo>
                <a:lnTo>
                  <a:pt x="2360" y="296"/>
                </a:lnTo>
                <a:lnTo>
                  <a:pt x="2363" y="311"/>
                </a:lnTo>
                <a:lnTo>
                  <a:pt x="2367" y="321"/>
                </a:lnTo>
                <a:lnTo>
                  <a:pt x="2371" y="327"/>
                </a:lnTo>
                <a:lnTo>
                  <a:pt x="2373" y="291"/>
                </a:lnTo>
                <a:lnTo>
                  <a:pt x="2380" y="256"/>
                </a:lnTo>
                <a:lnTo>
                  <a:pt x="2389" y="223"/>
                </a:lnTo>
                <a:lnTo>
                  <a:pt x="2398" y="191"/>
                </a:lnTo>
                <a:lnTo>
                  <a:pt x="2411" y="187"/>
                </a:lnTo>
                <a:lnTo>
                  <a:pt x="2407" y="171"/>
                </a:lnTo>
                <a:lnTo>
                  <a:pt x="2402" y="154"/>
                </a:lnTo>
                <a:lnTo>
                  <a:pt x="2398" y="154"/>
                </a:lnTo>
                <a:close/>
                <a:moveTo>
                  <a:pt x="5705" y="151"/>
                </a:moveTo>
                <a:lnTo>
                  <a:pt x="5702" y="176"/>
                </a:lnTo>
                <a:lnTo>
                  <a:pt x="5698" y="176"/>
                </a:lnTo>
                <a:lnTo>
                  <a:pt x="5694" y="267"/>
                </a:lnTo>
                <a:lnTo>
                  <a:pt x="5698" y="267"/>
                </a:lnTo>
                <a:lnTo>
                  <a:pt x="5700" y="278"/>
                </a:lnTo>
                <a:lnTo>
                  <a:pt x="5698" y="289"/>
                </a:lnTo>
                <a:lnTo>
                  <a:pt x="5698" y="300"/>
                </a:lnTo>
                <a:lnTo>
                  <a:pt x="5702" y="307"/>
                </a:lnTo>
                <a:lnTo>
                  <a:pt x="5703" y="283"/>
                </a:lnTo>
                <a:lnTo>
                  <a:pt x="5705" y="261"/>
                </a:lnTo>
                <a:lnTo>
                  <a:pt x="5711" y="243"/>
                </a:lnTo>
                <a:lnTo>
                  <a:pt x="5711" y="207"/>
                </a:lnTo>
                <a:lnTo>
                  <a:pt x="5714" y="207"/>
                </a:lnTo>
                <a:lnTo>
                  <a:pt x="5714" y="176"/>
                </a:lnTo>
                <a:lnTo>
                  <a:pt x="5718" y="176"/>
                </a:lnTo>
                <a:lnTo>
                  <a:pt x="5718" y="171"/>
                </a:lnTo>
                <a:lnTo>
                  <a:pt x="5714" y="171"/>
                </a:lnTo>
                <a:lnTo>
                  <a:pt x="5714" y="169"/>
                </a:lnTo>
                <a:lnTo>
                  <a:pt x="5714" y="167"/>
                </a:lnTo>
                <a:lnTo>
                  <a:pt x="5714" y="165"/>
                </a:lnTo>
                <a:lnTo>
                  <a:pt x="5716" y="165"/>
                </a:lnTo>
                <a:lnTo>
                  <a:pt x="5716" y="163"/>
                </a:lnTo>
                <a:lnTo>
                  <a:pt x="5718" y="163"/>
                </a:lnTo>
                <a:lnTo>
                  <a:pt x="5714" y="151"/>
                </a:lnTo>
                <a:lnTo>
                  <a:pt x="5705" y="151"/>
                </a:lnTo>
                <a:close/>
                <a:moveTo>
                  <a:pt x="1985" y="151"/>
                </a:moveTo>
                <a:lnTo>
                  <a:pt x="1982" y="176"/>
                </a:lnTo>
                <a:lnTo>
                  <a:pt x="1978" y="176"/>
                </a:lnTo>
                <a:lnTo>
                  <a:pt x="1974" y="267"/>
                </a:lnTo>
                <a:lnTo>
                  <a:pt x="1978" y="267"/>
                </a:lnTo>
                <a:lnTo>
                  <a:pt x="1980" y="278"/>
                </a:lnTo>
                <a:lnTo>
                  <a:pt x="1978" y="289"/>
                </a:lnTo>
                <a:lnTo>
                  <a:pt x="1978" y="300"/>
                </a:lnTo>
                <a:lnTo>
                  <a:pt x="1982" y="307"/>
                </a:lnTo>
                <a:lnTo>
                  <a:pt x="1983" y="283"/>
                </a:lnTo>
                <a:lnTo>
                  <a:pt x="1985" y="261"/>
                </a:lnTo>
                <a:lnTo>
                  <a:pt x="1991" y="243"/>
                </a:lnTo>
                <a:lnTo>
                  <a:pt x="1991" y="207"/>
                </a:lnTo>
                <a:lnTo>
                  <a:pt x="1994" y="207"/>
                </a:lnTo>
                <a:lnTo>
                  <a:pt x="1994" y="176"/>
                </a:lnTo>
                <a:lnTo>
                  <a:pt x="1998" y="176"/>
                </a:lnTo>
                <a:lnTo>
                  <a:pt x="1998" y="171"/>
                </a:lnTo>
                <a:lnTo>
                  <a:pt x="1994" y="171"/>
                </a:lnTo>
                <a:lnTo>
                  <a:pt x="1994" y="169"/>
                </a:lnTo>
                <a:lnTo>
                  <a:pt x="1994" y="167"/>
                </a:lnTo>
                <a:lnTo>
                  <a:pt x="1994" y="165"/>
                </a:lnTo>
                <a:lnTo>
                  <a:pt x="1996" y="165"/>
                </a:lnTo>
                <a:lnTo>
                  <a:pt x="1996" y="163"/>
                </a:lnTo>
                <a:lnTo>
                  <a:pt x="1998" y="163"/>
                </a:lnTo>
                <a:lnTo>
                  <a:pt x="1994" y="151"/>
                </a:lnTo>
                <a:lnTo>
                  <a:pt x="1985" y="151"/>
                </a:lnTo>
                <a:close/>
                <a:moveTo>
                  <a:pt x="5774" y="127"/>
                </a:moveTo>
                <a:lnTo>
                  <a:pt x="5773" y="140"/>
                </a:lnTo>
                <a:lnTo>
                  <a:pt x="5769" y="156"/>
                </a:lnTo>
                <a:lnTo>
                  <a:pt x="5765" y="174"/>
                </a:lnTo>
                <a:lnTo>
                  <a:pt x="5763" y="191"/>
                </a:lnTo>
                <a:lnTo>
                  <a:pt x="5763" y="205"/>
                </a:lnTo>
                <a:lnTo>
                  <a:pt x="5765" y="214"/>
                </a:lnTo>
                <a:lnTo>
                  <a:pt x="5767" y="201"/>
                </a:lnTo>
                <a:lnTo>
                  <a:pt x="5769" y="183"/>
                </a:lnTo>
                <a:lnTo>
                  <a:pt x="5773" y="165"/>
                </a:lnTo>
                <a:lnTo>
                  <a:pt x="5774" y="149"/>
                </a:lnTo>
                <a:lnTo>
                  <a:pt x="5776" y="134"/>
                </a:lnTo>
                <a:lnTo>
                  <a:pt x="5774" y="127"/>
                </a:lnTo>
                <a:close/>
                <a:moveTo>
                  <a:pt x="2054" y="127"/>
                </a:moveTo>
                <a:lnTo>
                  <a:pt x="2053" y="140"/>
                </a:lnTo>
                <a:lnTo>
                  <a:pt x="2049" y="156"/>
                </a:lnTo>
                <a:lnTo>
                  <a:pt x="2045" y="174"/>
                </a:lnTo>
                <a:lnTo>
                  <a:pt x="2043" y="191"/>
                </a:lnTo>
                <a:lnTo>
                  <a:pt x="2043" y="205"/>
                </a:lnTo>
                <a:lnTo>
                  <a:pt x="2045" y="214"/>
                </a:lnTo>
                <a:lnTo>
                  <a:pt x="2047" y="201"/>
                </a:lnTo>
                <a:lnTo>
                  <a:pt x="2049" y="183"/>
                </a:lnTo>
                <a:lnTo>
                  <a:pt x="2053" y="165"/>
                </a:lnTo>
                <a:lnTo>
                  <a:pt x="2054" y="149"/>
                </a:lnTo>
                <a:lnTo>
                  <a:pt x="2056" y="134"/>
                </a:lnTo>
                <a:lnTo>
                  <a:pt x="2054" y="127"/>
                </a:lnTo>
                <a:close/>
                <a:moveTo>
                  <a:pt x="5722" y="123"/>
                </a:moveTo>
                <a:lnTo>
                  <a:pt x="5718" y="131"/>
                </a:lnTo>
                <a:lnTo>
                  <a:pt x="5720" y="131"/>
                </a:lnTo>
                <a:lnTo>
                  <a:pt x="5722" y="129"/>
                </a:lnTo>
                <a:lnTo>
                  <a:pt x="5723" y="127"/>
                </a:lnTo>
                <a:lnTo>
                  <a:pt x="5725" y="125"/>
                </a:lnTo>
                <a:lnTo>
                  <a:pt x="5727" y="125"/>
                </a:lnTo>
                <a:lnTo>
                  <a:pt x="5725" y="123"/>
                </a:lnTo>
                <a:lnTo>
                  <a:pt x="5722" y="123"/>
                </a:lnTo>
                <a:close/>
                <a:moveTo>
                  <a:pt x="2002" y="123"/>
                </a:moveTo>
                <a:lnTo>
                  <a:pt x="1998" y="131"/>
                </a:lnTo>
                <a:lnTo>
                  <a:pt x="2000" y="131"/>
                </a:lnTo>
                <a:lnTo>
                  <a:pt x="2002" y="129"/>
                </a:lnTo>
                <a:lnTo>
                  <a:pt x="2003" y="127"/>
                </a:lnTo>
                <a:lnTo>
                  <a:pt x="2005" y="125"/>
                </a:lnTo>
                <a:lnTo>
                  <a:pt x="2007" y="125"/>
                </a:lnTo>
                <a:lnTo>
                  <a:pt x="2005" y="123"/>
                </a:lnTo>
                <a:lnTo>
                  <a:pt x="2002" y="123"/>
                </a:lnTo>
                <a:close/>
                <a:moveTo>
                  <a:pt x="5682" y="120"/>
                </a:moveTo>
                <a:lnTo>
                  <a:pt x="5682" y="131"/>
                </a:lnTo>
                <a:lnTo>
                  <a:pt x="5683" y="145"/>
                </a:lnTo>
                <a:lnTo>
                  <a:pt x="5685" y="160"/>
                </a:lnTo>
                <a:lnTo>
                  <a:pt x="5691" y="167"/>
                </a:lnTo>
                <a:lnTo>
                  <a:pt x="5698" y="131"/>
                </a:lnTo>
                <a:lnTo>
                  <a:pt x="5691" y="127"/>
                </a:lnTo>
                <a:lnTo>
                  <a:pt x="5691" y="120"/>
                </a:lnTo>
                <a:lnTo>
                  <a:pt x="5682" y="120"/>
                </a:lnTo>
                <a:close/>
                <a:moveTo>
                  <a:pt x="1962" y="120"/>
                </a:moveTo>
                <a:lnTo>
                  <a:pt x="1962" y="131"/>
                </a:lnTo>
                <a:lnTo>
                  <a:pt x="1963" y="145"/>
                </a:lnTo>
                <a:lnTo>
                  <a:pt x="1965" y="160"/>
                </a:lnTo>
                <a:lnTo>
                  <a:pt x="1971" y="167"/>
                </a:lnTo>
                <a:lnTo>
                  <a:pt x="1978" y="131"/>
                </a:lnTo>
                <a:lnTo>
                  <a:pt x="1971" y="127"/>
                </a:lnTo>
                <a:lnTo>
                  <a:pt x="1971" y="120"/>
                </a:lnTo>
                <a:lnTo>
                  <a:pt x="1962" y="120"/>
                </a:lnTo>
                <a:close/>
                <a:moveTo>
                  <a:pt x="2551" y="76"/>
                </a:moveTo>
                <a:lnTo>
                  <a:pt x="2551" y="80"/>
                </a:lnTo>
                <a:lnTo>
                  <a:pt x="2545" y="89"/>
                </a:lnTo>
                <a:lnTo>
                  <a:pt x="2543" y="100"/>
                </a:lnTo>
                <a:lnTo>
                  <a:pt x="2543" y="111"/>
                </a:lnTo>
                <a:lnTo>
                  <a:pt x="2542" y="123"/>
                </a:lnTo>
                <a:lnTo>
                  <a:pt x="2538" y="123"/>
                </a:lnTo>
                <a:lnTo>
                  <a:pt x="2534" y="171"/>
                </a:lnTo>
                <a:lnTo>
                  <a:pt x="2531" y="171"/>
                </a:lnTo>
                <a:lnTo>
                  <a:pt x="2531" y="207"/>
                </a:lnTo>
                <a:lnTo>
                  <a:pt x="2525" y="207"/>
                </a:lnTo>
                <a:lnTo>
                  <a:pt x="2525" y="251"/>
                </a:lnTo>
                <a:lnTo>
                  <a:pt x="2522" y="251"/>
                </a:lnTo>
                <a:lnTo>
                  <a:pt x="2520" y="265"/>
                </a:lnTo>
                <a:lnTo>
                  <a:pt x="2520" y="283"/>
                </a:lnTo>
                <a:lnTo>
                  <a:pt x="2522" y="301"/>
                </a:lnTo>
                <a:lnTo>
                  <a:pt x="2525" y="311"/>
                </a:lnTo>
                <a:lnTo>
                  <a:pt x="2527" y="292"/>
                </a:lnTo>
                <a:lnTo>
                  <a:pt x="2533" y="276"/>
                </a:lnTo>
                <a:lnTo>
                  <a:pt x="2538" y="263"/>
                </a:lnTo>
                <a:lnTo>
                  <a:pt x="2542" y="247"/>
                </a:lnTo>
                <a:lnTo>
                  <a:pt x="2551" y="247"/>
                </a:lnTo>
                <a:lnTo>
                  <a:pt x="2547" y="261"/>
                </a:lnTo>
                <a:lnTo>
                  <a:pt x="2543" y="272"/>
                </a:lnTo>
                <a:lnTo>
                  <a:pt x="2538" y="283"/>
                </a:lnTo>
                <a:lnTo>
                  <a:pt x="2538" y="296"/>
                </a:lnTo>
                <a:lnTo>
                  <a:pt x="2534" y="296"/>
                </a:lnTo>
                <a:lnTo>
                  <a:pt x="2538" y="303"/>
                </a:lnTo>
                <a:lnTo>
                  <a:pt x="2534" y="303"/>
                </a:lnTo>
                <a:lnTo>
                  <a:pt x="2531" y="334"/>
                </a:lnTo>
                <a:lnTo>
                  <a:pt x="2525" y="334"/>
                </a:lnTo>
                <a:lnTo>
                  <a:pt x="2525" y="347"/>
                </a:lnTo>
                <a:lnTo>
                  <a:pt x="2525" y="360"/>
                </a:lnTo>
                <a:lnTo>
                  <a:pt x="2527" y="372"/>
                </a:lnTo>
                <a:lnTo>
                  <a:pt x="2531" y="380"/>
                </a:lnTo>
                <a:lnTo>
                  <a:pt x="2533" y="343"/>
                </a:lnTo>
                <a:lnTo>
                  <a:pt x="2540" y="309"/>
                </a:lnTo>
                <a:lnTo>
                  <a:pt x="2551" y="280"/>
                </a:lnTo>
                <a:lnTo>
                  <a:pt x="2554" y="251"/>
                </a:lnTo>
                <a:lnTo>
                  <a:pt x="2558" y="251"/>
                </a:lnTo>
                <a:lnTo>
                  <a:pt x="2560" y="249"/>
                </a:lnTo>
                <a:lnTo>
                  <a:pt x="2560" y="249"/>
                </a:lnTo>
                <a:lnTo>
                  <a:pt x="2560" y="249"/>
                </a:lnTo>
                <a:lnTo>
                  <a:pt x="2562" y="249"/>
                </a:lnTo>
                <a:lnTo>
                  <a:pt x="2563" y="249"/>
                </a:lnTo>
                <a:lnTo>
                  <a:pt x="2565" y="247"/>
                </a:lnTo>
                <a:lnTo>
                  <a:pt x="2562" y="269"/>
                </a:lnTo>
                <a:lnTo>
                  <a:pt x="2554" y="287"/>
                </a:lnTo>
                <a:lnTo>
                  <a:pt x="2554" y="307"/>
                </a:lnTo>
                <a:lnTo>
                  <a:pt x="2551" y="307"/>
                </a:lnTo>
                <a:lnTo>
                  <a:pt x="2551" y="407"/>
                </a:lnTo>
                <a:lnTo>
                  <a:pt x="2554" y="407"/>
                </a:lnTo>
                <a:lnTo>
                  <a:pt x="2554" y="403"/>
                </a:lnTo>
                <a:lnTo>
                  <a:pt x="2558" y="392"/>
                </a:lnTo>
                <a:lnTo>
                  <a:pt x="2560" y="380"/>
                </a:lnTo>
                <a:lnTo>
                  <a:pt x="2560" y="365"/>
                </a:lnTo>
                <a:lnTo>
                  <a:pt x="2562" y="351"/>
                </a:lnTo>
                <a:lnTo>
                  <a:pt x="2565" y="351"/>
                </a:lnTo>
                <a:lnTo>
                  <a:pt x="2565" y="334"/>
                </a:lnTo>
                <a:lnTo>
                  <a:pt x="2571" y="334"/>
                </a:lnTo>
                <a:lnTo>
                  <a:pt x="2574" y="300"/>
                </a:lnTo>
                <a:lnTo>
                  <a:pt x="2578" y="300"/>
                </a:lnTo>
                <a:lnTo>
                  <a:pt x="2578" y="247"/>
                </a:lnTo>
                <a:lnTo>
                  <a:pt x="2578" y="212"/>
                </a:lnTo>
                <a:lnTo>
                  <a:pt x="2576" y="180"/>
                </a:lnTo>
                <a:lnTo>
                  <a:pt x="2571" y="151"/>
                </a:lnTo>
                <a:lnTo>
                  <a:pt x="2571" y="131"/>
                </a:lnTo>
                <a:lnTo>
                  <a:pt x="2565" y="131"/>
                </a:lnTo>
                <a:lnTo>
                  <a:pt x="2565" y="120"/>
                </a:lnTo>
                <a:lnTo>
                  <a:pt x="2562" y="120"/>
                </a:lnTo>
                <a:lnTo>
                  <a:pt x="2562" y="103"/>
                </a:lnTo>
                <a:lnTo>
                  <a:pt x="2558" y="103"/>
                </a:lnTo>
                <a:lnTo>
                  <a:pt x="2554" y="76"/>
                </a:lnTo>
                <a:lnTo>
                  <a:pt x="2551" y="76"/>
                </a:lnTo>
                <a:close/>
                <a:moveTo>
                  <a:pt x="3725" y="0"/>
                </a:moveTo>
                <a:lnTo>
                  <a:pt x="3738" y="0"/>
                </a:lnTo>
                <a:lnTo>
                  <a:pt x="3738" y="3"/>
                </a:lnTo>
                <a:lnTo>
                  <a:pt x="3734" y="12"/>
                </a:lnTo>
                <a:lnTo>
                  <a:pt x="3734" y="25"/>
                </a:lnTo>
                <a:lnTo>
                  <a:pt x="3734" y="40"/>
                </a:lnTo>
                <a:lnTo>
                  <a:pt x="3731" y="40"/>
                </a:lnTo>
                <a:lnTo>
                  <a:pt x="3731" y="123"/>
                </a:lnTo>
                <a:lnTo>
                  <a:pt x="3725" y="123"/>
                </a:lnTo>
                <a:lnTo>
                  <a:pt x="3725" y="127"/>
                </a:lnTo>
                <a:lnTo>
                  <a:pt x="3731" y="127"/>
                </a:lnTo>
                <a:lnTo>
                  <a:pt x="3731" y="140"/>
                </a:lnTo>
                <a:lnTo>
                  <a:pt x="3725" y="140"/>
                </a:lnTo>
                <a:lnTo>
                  <a:pt x="3725" y="143"/>
                </a:lnTo>
                <a:lnTo>
                  <a:pt x="3734" y="147"/>
                </a:lnTo>
                <a:lnTo>
                  <a:pt x="3734" y="167"/>
                </a:lnTo>
                <a:lnTo>
                  <a:pt x="3738" y="167"/>
                </a:lnTo>
                <a:lnTo>
                  <a:pt x="3738" y="183"/>
                </a:lnTo>
                <a:lnTo>
                  <a:pt x="3742" y="183"/>
                </a:lnTo>
                <a:lnTo>
                  <a:pt x="3742" y="203"/>
                </a:lnTo>
                <a:lnTo>
                  <a:pt x="3745" y="203"/>
                </a:lnTo>
                <a:lnTo>
                  <a:pt x="3751" y="247"/>
                </a:lnTo>
                <a:lnTo>
                  <a:pt x="3754" y="247"/>
                </a:lnTo>
                <a:lnTo>
                  <a:pt x="3754" y="254"/>
                </a:lnTo>
                <a:lnTo>
                  <a:pt x="3762" y="260"/>
                </a:lnTo>
                <a:lnTo>
                  <a:pt x="3762" y="274"/>
                </a:lnTo>
                <a:lnTo>
                  <a:pt x="3765" y="274"/>
                </a:lnTo>
                <a:lnTo>
                  <a:pt x="3758" y="180"/>
                </a:lnTo>
                <a:lnTo>
                  <a:pt x="3753" y="165"/>
                </a:lnTo>
                <a:lnTo>
                  <a:pt x="3751" y="147"/>
                </a:lnTo>
                <a:lnTo>
                  <a:pt x="3754" y="147"/>
                </a:lnTo>
                <a:lnTo>
                  <a:pt x="3754" y="151"/>
                </a:lnTo>
                <a:lnTo>
                  <a:pt x="3765" y="147"/>
                </a:lnTo>
                <a:lnTo>
                  <a:pt x="3765" y="151"/>
                </a:lnTo>
                <a:lnTo>
                  <a:pt x="3771" y="151"/>
                </a:lnTo>
                <a:lnTo>
                  <a:pt x="3771" y="163"/>
                </a:lnTo>
                <a:lnTo>
                  <a:pt x="3774" y="163"/>
                </a:lnTo>
                <a:lnTo>
                  <a:pt x="3771" y="123"/>
                </a:lnTo>
                <a:lnTo>
                  <a:pt x="3782" y="123"/>
                </a:lnTo>
                <a:lnTo>
                  <a:pt x="3785" y="147"/>
                </a:lnTo>
                <a:lnTo>
                  <a:pt x="3791" y="167"/>
                </a:lnTo>
                <a:lnTo>
                  <a:pt x="3791" y="203"/>
                </a:lnTo>
                <a:lnTo>
                  <a:pt x="3794" y="203"/>
                </a:lnTo>
                <a:lnTo>
                  <a:pt x="3794" y="231"/>
                </a:lnTo>
                <a:lnTo>
                  <a:pt x="3798" y="231"/>
                </a:lnTo>
                <a:lnTo>
                  <a:pt x="3798" y="240"/>
                </a:lnTo>
                <a:lnTo>
                  <a:pt x="3802" y="240"/>
                </a:lnTo>
                <a:lnTo>
                  <a:pt x="3805" y="263"/>
                </a:lnTo>
                <a:lnTo>
                  <a:pt x="3811" y="263"/>
                </a:lnTo>
                <a:lnTo>
                  <a:pt x="3811" y="231"/>
                </a:lnTo>
                <a:lnTo>
                  <a:pt x="3813" y="201"/>
                </a:lnTo>
                <a:lnTo>
                  <a:pt x="3818" y="176"/>
                </a:lnTo>
                <a:lnTo>
                  <a:pt x="3822" y="176"/>
                </a:lnTo>
                <a:lnTo>
                  <a:pt x="3822" y="180"/>
                </a:lnTo>
                <a:lnTo>
                  <a:pt x="3825" y="180"/>
                </a:lnTo>
                <a:lnTo>
                  <a:pt x="3825" y="183"/>
                </a:lnTo>
                <a:lnTo>
                  <a:pt x="3822" y="191"/>
                </a:lnTo>
                <a:lnTo>
                  <a:pt x="3831" y="187"/>
                </a:lnTo>
                <a:lnTo>
                  <a:pt x="3831" y="254"/>
                </a:lnTo>
                <a:lnTo>
                  <a:pt x="3838" y="265"/>
                </a:lnTo>
                <a:lnTo>
                  <a:pt x="3845" y="281"/>
                </a:lnTo>
                <a:lnTo>
                  <a:pt x="3851" y="300"/>
                </a:lnTo>
                <a:lnTo>
                  <a:pt x="3854" y="320"/>
                </a:lnTo>
                <a:lnTo>
                  <a:pt x="3858" y="334"/>
                </a:lnTo>
                <a:lnTo>
                  <a:pt x="3860" y="334"/>
                </a:lnTo>
                <a:lnTo>
                  <a:pt x="3860" y="334"/>
                </a:lnTo>
                <a:lnTo>
                  <a:pt x="3860" y="334"/>
                </a:lnTo>
                <a:lnTo>
                  <a:pt x="3860" y="334"/>
                </a:lnTo>
                <a:lnTo>
                  <a:pt x="3862" y="332"/>
                </a:lnTo>
                <a:lnTo>
                  <a:pt x="3862" y="331"/>
                </a:lnTo>
                <a:lnTo>
                  <a:pt x="3865" y="331"/>
                </a:lnTo>
                <a:lnTo>
                  <a:pt x="3862" y="314"/>
                </a:lnTo>
                <a:lnTo>
                  <a:pt x="3863" y="294"/>
                </a:lnTo>
                <a:lnTo>
                  <a:pt x="3863" y="269"/>
                </a:lnTo>
                <a:lnTo>
                  <a:pt x="3863" y="245"/>
                </a:lnTo>
                <a:lnTo>
                  <a:pt x="3865" y="223"/>
                </a:lnTo>
                <a:lnTo>
                  <a:pt x="3871" y="223"/>
                </a:lnTo>
                <a:lnTo>
                  <a:pt x="3865" y="214"/>
                </a:lnTo>
                <a:lnTo>
                  <a:pt x="3871" y="214"/>
                </a:lnTo>
                <a:lnTo>
                  <a:pt x="3871" y="180"/>
                </a:lnTo>
                <a:lnTo>
                  <a:pt x="3874" y="180"/>
                </a:lnTo>
                <a:lnTo>
                  <a:pt x="3874" y="154"/>
                </a:lnTo>
                <a:lnTo>
                  <a:pt x="3882" y="132"/>
                </a:lnTo>
                <a:lnTo>
                  <a:pt x="3885" y="107"/>
                </a:lnTo>
                <a:lnTo>
                  <a:pt x="3894" y="107"/>
                </a:lnTo>
                <a:lnTo>
                  <a:pt x="3885" y="167"/>
                </a:lnTo>
                <a:lnTo>
                  <a:pt x="3882" y="167"/>
                </a:lnTo>
                <a:lnTo>
                  <a:pt x="3882" y="203"/>
                </a:lnTo>
                <a:lnTo>
                  <a:pt x="3878" y="203"/>
                </a:lnTo>
                <a:lnTo>
                  <a:pt x="3882" y="211"/>
                </a:lnTo>
                <a:lnTo>
                  <a:pt x="3882" y="214"/>
                </a:lnTo>
                <a:lnTo>
                  <a:pt x="3880" y="218"/>
                </a:lnTo>
                <a:lnTo>
                  <a:pt x="3878" y="218"/>
                </a:lnTo>
                <a:lnTo>
                  <a:pt x="3878" y="220"/>
                </a:lnTo>
                <a:lnTo>
                  <a:pt x="3882" y="260"/>
                </a:lnTo>
                <a:lnTo>
                  <a:pt x="3882" y="323"/>
                </a:lnTo>
                <a:lnTo>
                  <a:pt x="3885" y="323"/>
                </a:lnTo>
                <a:lnTo>
                  <a:pt x="3887" y="336"/>
                </a:lnTo>
                <a:lnTo>
                  <a:pt x="3887" y="349"/>
                </a:lnTo>
                <a:lnTo>
                  <a:pt x="3891" y="360"/>
                </a:lnTo>
                <a:lnTo>
                  <a:pt x="3894" y="327"/>
                </a:lnTo>
                <a:lnTo>
                  <a:pt x="3898" y="327"/>
                </a:lnTo>
                <a:lnTo>
                  <a:pt x="3898" y="320"/>
                </a:lnTo>
                <a:lnTo>
                  <a:pt x="3902" y="320"/>
                </a:lnTo>
                <a:lnTo>
                  <a:pt x="3905" y="300"/>
                </a:lnTo>
                <a:lnTo>
                  <a:pt x="3922" y="287"/>
                </a:lnTo>
                <a:lnTo>
                  <a:pt x="3923" y="256"/>
                </a:lnTo>
                <a:lnTo>
                  <a:pt x="3925" y="221"/>
                </a:lnTo>
                <a:lnTo>
                  <a:pt x="3931" y="185"/>
                </a:lnTo>
                <a:lnTo>
                  <a:pt x="3938" y="154"/>
                </a:lnTo>
                <a:lnTo>
                  <a:pt x="3940" y="143"/>
                </a:lnTo>
                <a:lnTo>
                  <a:pt x="3940" y="132"/>
                </a:lnTo>
                <a:lnTo>
                  <a:pt x="3943" y="123"/>
                </a:lnTo>
                <a:lnTo>
                  <a:pt x="3951" y="114"/>
                </a:lnTo>
                <a:lnTo>
                  <a:pt x="3951" y="111"/>
                </a:lnTo>
                <a:lnTo>
                  <a:pt x="3954" y="111"/>
                </a:lnTo>
                <a:lnTo>
                  <a:pt x="3954" y="131"/>
                </a:lnTo>
                <a:lnTo>
                  <a:pt x="3951" y="131"/>
                </a:lnTo>
                <a:lnTo>
                  <a:pt x="3942" y="191"/>
                </a:lnTo>
                <a:lnTo>
                  <a:pt x="3938" y="211"/>
                </a:lnTo>
                <a:lnTo>
                  <a:pt x="3936" y="238"/>
                </a:lnTo>
                <a:lnTo>
                  <a:pt x="3936" y="271"/>
                </a:lnTo>
                <a:lnTo>
                  <a:pt x="3936" y="305"/>
                </a:lnTo>
                <a:lnTo>
                  <a:pt x="3936" y="338"/>
                </a:lnTo>
                <a:lnTo>
                  <a:pt x="3938" y="365"/>
                </a:lnTo>
                <a:lnTo>
                  <a:pt x="3942" y="383"/>
                </a:lnTo>
                <a:lnTo>
                  <a:pt x="3943" y="394"/>
                </a:lnTo>
                <a:lnTo>
                  <a:pt x="3942" y="407"/>
                </a:lnTo>
                <a:lnTo>
                  <a:pt x="3942" y="418"/>
                </a:lnTo>
                <a:lnTo>
                  <a:pt x="3945" y="427"/>
                </a:lnTo>
                <a:lnTo>
                  <a:pt x="3945" y="283"/>
                </a:lnTo>
                <a:lnTo>
                  <a:pt x="3942" y="283"/>
                </a:lnTo>
                <a:lnTo>
                  <a:pt x="3942" y="251"/>
                </a:lnTo>
                <a:lnTo>
                  <a:pt x="3954" y="254"/>
                </a:lnTo>
                <a:lnTo>
                  <a:pt x="3958" y="283"/>
                </a:lnTo>
                <a:lnTo>
                  <a:pt x="3962" y="283"/>
                </a:lnTo>
                <a:lnTo>
                  <a:pt x="3971" y="207"/>
                </a:lnTo>
                <a:lnTo>
                  <a:pt x="3974" y="207"/>
                </a:lnTo>
                <a:lnTo>
                  <a:pt x="3974" y="196"/>
                </a:lnTo>
                <a:lnTo>
                  <a:pt x="3978" y="196"/>
                </a:lnTo>
                <a:lnTo>
                  <a:pt x="3978" y="180"/>
                </a:lnTo>
                <a:lnTo>
                  <a:pt x="3982" y="180"/>
                </a:lnTo>
                <a:lnTo>
                  <a:pt x="3982" y="169"/>
                </a:lnTo>
                <a:lnTo>
                  <a:pt x="3978" y="156"/>
                </a:lnTo>
                <a:lnTo>
                  <a:pt x="3973" y="143"/>
                </a:lnTo>
                <a:lnTo>
                  <a:pt x="3971" y="131"/>
                </a:lnTo>
                <a:lnTo>
                  <a:pt x="3974" y="132"/>
                </a:lnTo>
                <a:lnTo>
                  <a:pt x="3978" y="132"/>
                </a:lnTo>
                <a:lnTo>
                  <a:pt x="3980" y="134"/>
                </a:lnTo>
                <a:lnTo>
                  <a:pt x="3980" y="136"/>
                </a:lnTo>
                <a:lnTo>
                  <a:pt x="3982" y="138"/>
                </a:lnTo>
                <a:lnTo>
                  <a:pt x="3982" y="143"/>
                </a:lnTo>
                <a:lnTo>
                  <a:pt x="3989" y="154"/>
                </a:lnTo>
                <a:lnTo>
                  <a:pt x="3993" y="171"/>
                </a:lnTo>
                <a:lnTo>
                  <a:pt x="3994" y="185"/>
                </a:lnTo>
                <a:lnTo>
                  <a:pt x="3996" y="200"/>
                </a:lnTo>
                <a:lnTo>
                  <a:pt x="4002" y="211"/>
                </a:lnTo>
                <a:lnTo>
                  <a:pt x="4002" y="203"/>
                </a:lnTo>
                <a:lnTo>
                  <a:pt x="4005" y="192"/>
                </a:lnTo>
                <a:lnTo>
                  <a:pt x="4005" y="180"/>
                </a:lnTo>
                <a:lnTo>
                  <a:pt x="4002" y="167"/>
                </a:lnTo>
                <a:lnTo>
                  <a:pt x="4014" y="167"/>
                </a:lnTo>
                <a:lnTo>
                  <a:pt x="4014" y="151"/>
                </a:lnTo>
                <a:lnTo>
                  <a:pt x="4025" y="151"/>
                </a:lnTo>
                <a:lnTo>
                  <a:pt x="4022" y="200"/>
                </a:lnTo>
                <a:lnTo>
                  <a:pt x="4031" y="203"/>
                </a:lnTo>
                <a:lnTo>
                  <a:pt x="4031" y="220"/>
                </a:lnTo>
                <a:lnTo>
                  <a:pt x="4034" y="220"/>
                </a:lnTo>
                <a:lnTo>
                  <a:pt x="4038" y="236"/>
                </a:lnTo>
                <a:lnTo>
                  <a:pt x="4042" y="236"/>
                </a:lnTo>
                <a:lnTo>
                  <a:pt x="4051" y="271"/>
                </a:lnTo>
                <a:lnTo>
                  <a:pt x="4058" y="271"/>
                </a:lnTo>
                <a:lnTo>
                  <a:pt x="4062" y="307"/>
                </a:lnTo>
                <a:lnTo>
                  <a:pt x="4065" y="307"/>
                </a:lnTo>
                <a:lnTo>
                  <a:pt x="4065" y="303"/>
                </a:lnTo>
                <a:lnTo>
                  <a:pt x="4074" y="289"/>
                </a:lnTo>
                <a:lnTo>
                  <a:pt x="4076" y="269"/>
                </a:lnTo>
                <a:lnTo>
                  <a:pt x="4076" y="245"/>
                </a:lnTo>
                <a:lnTo>
                  <a:pt x="4074" y="221"/>
                </a:lnTo>
                <a:lnTo>
                  <a:pt x="4073" y="198"/>
                </a:lnTo>
                <a:lnTo>
                  <a:pt x="4071" y="180"/>
                </a:lnTo>
                <a:lnTo>
                  <a:pt x="4074" y="180"/>
                </a:lnTo>
                <a:lnTo>
                  <a:pt x="4074" y="183"/>
                </a:lnTo>
                <a:lnTo>
                  <a:pt x="4076" y="185"/>
                </a:lnTo>
                <a:lnTo>
                  <a:pt x="4076" y="185"/>
                </a:lnTo>
                <a:lnTo>
                  <a:pt x="4076" y="183"/>
                </a:lnTo>
                <a:lnTo>
                  <a:pt x="4078" y="181"/>
                </a:lnTo>
                <a:lnTo>
                  <a:pt x="4078" y="178"/>
                </a:lnTo>
                <a:lnTo>
                  <a:pt x="4078" y="176"/>
                </a:lnTo>
                <a:lnTo>
                  <a:pt x="4078" y="176"/>
                </a:lnTo>
                <a:lnTo>
                  <a:pt x="4074" y="176"/>
                </a:lnTo>
                <a:lnTo>
                  <a:pt x="4065" y="123"/>
                </a:lnTo>
                <a:lnTo>
                  <a:pt x="4062" y="123"/>
                </a:lnTo>
                <a:lnTo>
                  <a:pt x="4062" y="100"/>
                </a:lnTo>
                <a:lnTo>
                  <a:pt x="4058" y="100"/>
                </a:lnTo>
                <a:lnTo>
                  <a:pt x="4054" y="80"/>
                </a:lnTo>
                <a:lnTo>
                  <a:pt x="4065" y="80"/>
                </a:lnTo>
                <a:lnTo>
                  <a:pt x="4071" y="112"/>
                </a:lnTo>
                <a:lnTo>
                  <a:pt x="4080" y="145"/>
                </a:lnTo>
                <a:lnTo>
                  <a:pt x="4091" y="176"/>
                </a:lnTo>
                <a:lnTo>
                  <a:pt x="4098" y="240"/>
                </a:lnTo>
                <a:lnTo>
                  <a:pt x="4100" y="238"/>
                </a:lnTo>
                <a:lnTo>
                  <a:pt x="4100" y="238"/>
                </a:lnTo>
                <a:lnTo>
                  <a:pt x="4100" y="238"/>
                </a:lnTo>
                <a:lnTo>
                  <a:pt x="4100" y="238"/>
                </a:lnTo>
                <a:lnTo>
                  <a:pt x="4102" y="236"/>
                </a:lnTo>
                <a:lnTo>
                  <a:pt x="4102" y="236"/>
                </a:lnTo>
                <a:lnTo>
                  <a:pt x="4109" y="227"/>
                </a:lnTo>
                <a:lnTo>
                  <a:pt x="4111" y="218"/>
                </a:lnTo>
                <a:lnTo>
                  <a:pt x="4111" y="207"/>
                </a:lnTo>
                <a:lnTo>
                  <a:pt x="4114" y="196"/>
                </a:lnTo>
                <a:lnTo>
                  <a:pt x="4125" y="156"/>
                </a:lnTo>
                <a:lnTo>
                  <a:pt x="4134" y="114"/>
                </a:lnTo>
                <a:lnTo>
                  <a:pt x="4142" y="114"/>
                </a:lnTo>
                <a:lnTo>
                  <a:pt x="4140" y="143"/>
                </a:lnTo>
                <a:lnTo>
                  <a:pt x="4133" y="169"/>
                </a:lnTo>
                <a:lnTo>
                  <a:pt x="4127" y="194"/>
                </a:lnTo>
                <a:lnTo>
                  <a:pt x="4122" y="220"/>
                </a:lnTo>
                <a:lnTo>
                  <a:pt x="4125" y="220"/>
                </a:lnTo>
                <a:lnTo>
                  <a:pt x="4125" y="211"/>
                </a:lnTo>
                <a:lnTo>
                  <a:pt x="4133" y="198"/>
                </a:lnTo>
                <a:lnTo>
                  <a:pt x="4140" y="178"/>
                </a:lnTo>
                <a:lnTo>
                  <a:pt x="4143" y="154"/>
                </a:lnTo>
                <a:lnTo>
                  <a:pt x="4149" y="132"/>
                </a:lnTo>
                <a:lnTo>
                  <a:pt x="4154" y="114"/>
                </a:lnTo>
                <a:lnTo>
                  <a:pt x="4158" y="114"/>
                </a:lnTo>
                <a:lnTo>
                  <a:pt x="4158" y="140"/>
                </a:lnTo>
                <a:lnTo>
                  <a:pt x="4154" y="140"/>
                </a:lnTo>
                <a:lnTo>
                  <a:pt x="4154" y="160"/>
                </a:lnTo>
                <a:lnTo>
                  <a:pt x="4151" y="160"/>
                </a:lnTo>
                <a:lnTo>
                  <a:pt x="4143" y="189"/>
                </a:lnTo>
                <a:lnTo>
                  <a:pt x="4143" y="220"/>
                </a:lnTo>
                <a:lnTo>
                  <a:pt x="4145" y="252"/>
                </a:lnTo>
                <a:lnTo>
                  <a:pt x="4145" y="287"/>
                </a:lnTo>
                <a:lnTo>
                  <a:pt x="4154" y="287"/>
                </a:lnTo>
                <a:lnTo>
                  <a:pt x="4154" y="311"/>
                </a:lnTo>
                <a:lnTo>
                  <a:pt x="4158" y="311"/>
                </a:lnTo>
                <a:lnTo>
                  <a:pt x="4158" y="307"/>
                </a:lnTo>
                <a:lnTo>
                  <a:pt x="4162" y="307"/>
                </a:lnTo>
                <a:lnTo>
                  <a:pt x="4171" y="260"/>
                </a:lnTo>
                <a:lnTo>
                  <a:pt x="4174" y="260"/>
                </a:lnTo>
                <a:lnTo>
                  <a:pt x="4174" y="243"/>
                </a:lnTo>
                <a:lnTo>
                  <a:pt x="4178" y="243"/>
                </a:lnTo>
                <a:lnTo>
                  <a:pt x="4178" y="223"/>
                </a:lnTo>
                <a:lnTo>
                  <a:pt x="4182" y="223"/>
                </a:lnTo>
                <a:lnTo>
                  <a:pt x="4182" y="211"/>
                </a:lnTo>
                <a:lnTo>
                  <a:pt x="4185" y="211"/>
                </a:lnTo>
                <a:lnTo>
                  <a:pt x="4185" y="196"/>
                </a:lnTo>
                <a:lnTo>
                  <a:pt x="4191" y="196"/>
                </a:lnTo>
                <a:lnTo>
                  <a:pt x="4191" y="176"/>
                </a:lnTo>
                <a:lnTo>
                  <a:pt x="4196" y="156"/>
                </a:lnTo>
                <a:lnTo>
                  <a:pt x="4200" y="138"/>
                </a:lnTo>
                <a:lnTo>
                  <a:pt x="4202" y="114"/>
                </a:lnTo>
                <a:lnTo>
                  <a:pt x="4214" y="114"/>
                </a:lnTo>
                <a:lnTo>
                  <a:pt x="4214" y="120"/>
                </a:lnTo>
                <a:lnTo>
                  <a:pt x="4211" y="120"/>
                </a:lnTo>
                <a:lnTo>
                  <a:pt x="4211" y="143"/>
                </a:lnTo>
                <a:lnTo>
                  <a:pt x="4205" y="143"/>
                </a:lnTo>
                <a:lnTo>
                  <a:pt x="4194" y="211"/>
                </a:lnTo>
                <a:lnTo>
                  <a:pt x="4198" y="211"/>
                </a:lnTo>
                <a:lnTo>
                  <a:pt x="4214" y="154"/>
                </a:lnTo>
                <a:lnTo>
                  <a:pt x="4222" y="154"/>
                </a:lnTo>
                <a:lnTo>
                  <a:pt x="4218" y="176"/>
                </a:lnTo>
                <a:lnTo>
                  <a:pt x="4211" y="194"/>
                </a:lnTo>
                <a:lnTo>
                  <a:pt x="4205" y="214"/>
                </a:lnTo>
                <a:lnTo>
                  <a:pt x="4214" y="214"/>
                </a:lnTo>
                <a:lnTo>
                  <a:pt x="4214" y="231"/>
                </a:lnTo>
                <a:lnTo>
                  <a:pt x="4218" y="231"/>
                </a:lnTo>
                <a:lnTo>
                  <a:pt x="4220" y="216"/>
                </a:lnTo>
                <a:lnTo>
                  <a:pt x="4225" y="203"/>
                </a:lnTo>
                <a:lnTo>
                  <a:pt x="4231" y="191"/>
                </a:lnTo>
                <a:lnTo>
                  <a:pt x="4231" y="171"/>
                </a:lnTo>
                <a:lnTo>
                  <a:pt x="4234" y="171"/>
                </a:lnTo>
                <a:lnTo>
                  <a:pt x="4236" y="169"/>
                </a:lnTo>
                <a:lnTo>
                  <a:pt x="4236" y="169"/>
                </a:lnTo>
                <a:lnTo>
                  <a:pt x="4236" y="169"/>
                </a:lnTo>
                <a:lnTo>
                  <a:pt x="4238" y="169"/>
                </a:lnTo>
                <a:lnTo>
                  <a:pt x="4240" y="169"/>
                </a:lnTo>
                <a:lnTo>
                  <a:pt x="4242" y="167"/>
                </a:lnTo>
                <a:lnTo>
                  <a:pt x="4242" y="180"/>
                </a:lnTo>
                <a:lnTo>
                  <a:pt x="4238" y="196"/>
                </a:lnTo>
                <a:lnTo>
                  <a:pt x="4238" y="211"/>
                </a:lnTo>
                <a:lnTo>
                  <a:pt x="4238" y="225"/>
                </a:lnTo>
                <a:lnTo>
                  <a:pt x="4242" y="236"/>
                </a:lnTo>
                <a:lnTo>
                  <a:pt x="4243" y="212"/>
                </a:lnTo>
                <a:lnTo>
                  <a:pt x="4249" y="192"/>
                </a:lnTo>
                <a:lnTo>
                  <a:pt x="4254" y="172"/>
                </a:lnTo>
                <a:lnTo>
                  <a:pt x="4258" y="151"/>
                </a:lnTo>
                <a:lnTo>
                  <a:pt x="4271" y="151"/>
                </a:lnTo>
                <a:lnTo>
                  <a:pt x="4265" y="189"/>
                </a:lnTo>
                <a:lnTo>
                  <a:pt x="4262" y="229"/>
                </a:lnTo>
                <a:lnTo>
                  <a:pt x="4258" y="271"/>
                </a:lnTo>
                <a:lnTo>
                  <a:pt x="4260" y="311"/>
                </a:lnTo>
                <a:lnTo>
                  <a:pt x="4265" y="347"/>
                </a:lnTo>
                <a:lnTo>
                  <a:pt x="4267" y="360"/>
                </a:lnTo>
                <a:lnTo>
                  <a:pt x="4269" y="374"/>
                </a:lnTo>
                <a:lnTo>
                  <a:pt x="4269" y="389"/>
                </a:lnTo>
                <a:lnTo>
                  <a:pt x="4269" y="401"/>
                </a:lnTo>
                <a:lnTo>
                  <a:pt x="4274" y="411"/>
                </a:lnTo>
                <a:lnTo>
                  <a:pt x="4274" y="311"/>
                </a:lnTo>
                <a:lnTo>
                  <a:pt x="4278" y="311"/>
                </a:lnTo>
                <a:lnTo>
                  <a:pt x="4280" y="294"/>
                </a:lnTo>
                <a:lnTo>
                  <a:pt x="4280" y="276"/>
                </a:lnTo>
                <a:lnTo>
                  <a:pt x="4278" y="263"/>
                </a:lnTo>
                <a:lnTo>
                  <a:pt x="4285" y="263"/>
                </a:lnTo>
                <a:lnTo>
                  <a:pt x="4285" y="247"/>
                </a:lnTo>
                <a:lnTo>
                  <a:pt x="4298" y="247"/>
                </a:lnTo>
                <a:lnTo>
                  <a:pt x="4294" y="271"/>
                </a:lnTo>
                <a:lnTo>
                  <a:pt x="4291" y="271"/>
                </a:lnTo>
                <a:lnTo>
                  <a:pt x="4291" y="281"/>
                </a:lnTo>
                <a:lnTo>
                  <a:pt x="4293" y="296"/>
                </a:lnTo>
                <a:lnTo>
                  <a:pt x="4296" y="314"/>
                </a:lnTo>
                <a:lnTo>
                  <a:pt x="4300" y="331"/>
                </a:lnTo>
                <a:lnTo>
                  <a:pt x="4303" y="345"/>
                </a:lnTo>
                <a:lnTo>
                  <a:pt x="4305" y="351"/>
                </a:lnTo>
                <a:lnTo>
                  <a:pt x="4309" y="311"/>
                </a:lnTo>
                <a:lnTo>
                  <a:pt x="4313" y="271"/>
                </a:lnTo>
                <a:lnTo>
                  <a:pt x="4314" y="227"/>
                </a:lnTo>
                <a:lnTo>
                  <a:pt x="4314" y="191"/>
                </a:lnTo>
                <a:lnTo>
                  <a:pt x="4311" y="191"/>
                </a:lnTo>
                <a:lnTo>
                  <a:pt x="4311" y="163"/>
                </a:lnTo>
                <a:lnTo>
                  <a:pt x="4305" y="163"/>
                </a:lnTo>
                <a:lnTo>
                  <a:pt x="4305" y="136"/>
                </a:lnTo>
                <a:lnTo>
                  <a:pt x="4298" y="103"/>
                </a:lnTo>
                <a:lnTo>
                  <a:pt x="4291" y="71"/>
                </a:lnTo>
                <a:lnTo>
                  <a:pt x="4302" y="76"/>
                </a:lnTo>
                <a:lnTo>
                  <a:pt x="4325" y="207"/>
                </a:lnTo>
                <a:lnTo>
                  <a:pt x="4327" y="221"/>
                </a:lnTo>
                <a:lnTo>
                  <a:pt x="4325" y="238"/>
                </a:lnTo>
                <a:lnTo>
                  <a:pt x="4325" y="252"/>
                </a:lnTo>
                <a:lnTo>
                  <a:pt x="4331" y="263"/>
                </a:lnTo>
                <a:lnTo>
                  <a:pt x="4358" y="103"/>
                </a:lnTo>
                <a:lnTo>
                  <a:pt x="4365" y="103"/>
                </a:lnTo>
                <a:lnTo>
                  <a:pt x="4351" y="211"/>
                </a:lnTo>
                <a:lnTo>
                  <a:pt x="4354" y="211"/>
                </a:lnTo>
                <a:lnTo>
                  <a:pt x="4358" y="183"/>
                </a:lnTo>
                <a:lnTo>
                  <a:pt x="4371" y="183"/>
                </a:lnTo>
                <a:lnTo>
                  <a:pt x="4371" y="214"/>
                </a:lnTo>
                <a:lnTo>
                  <a:pt x="4373" y="245"/>
                </a:lnTo>
                <a:lnTo>
                  <a:pt x="4378" y="271"/>
                </a:lnTo>
                <a:lnTo>
                  <a:pt x="4374" y="283"/>
                </a:lnTo>
                <a:lnTo>
                  <a:pt x="4382" y="283"/>
                </a:lnTo>
                <a:lnTo>
                  <a:pt x="4385" y="311"/>
                </a:lnTo>
                <a:lnTo>
                  <a:pt x="4391" y="311"/>
                </a:lnTo>
                <a:lnTo>
                  <a:pt x="4391" y="307"/>
                </a:lnTo>
                <a:lnTo>
                  <a:pt x="4425" y="200"/>
                </a:lnTo>
                <a:lnTo>
                  <a:pt x="4425" y="183"/>
                </a:lnTo>
                <a:lnTo>
                  <a:pt x="4431" y="183"/>
                </a:lnTo>
                <a:lnTo>
                  <a:pt x="4434" y="154"/>
                </a:lnTo>
                <a:lnTo>
                  <a:pt x="4438" y="154"/>
                </a:lnTo>
                <a:lnTo>
                  <a:pt x="4440" y="154"/>
                </a:lnTo>
                <a:lnTo>
                  <a:pt x="4440" y="152"/>
                </a:lnTo>
                <a:lnTo>
                  <a:pt x="4440" y="152"/>
                </a:lnTo>
                <a:lnTo>
                  <a:pt x="4442" y="152"/>
                </a:lnTo>
                <a:lnTo>
                  <a:pt x="4443" y="152"/>
                </a:lnTo>
                <a:lnTo>
                  <a:pt x="4445" y="151"/>
                </a:lnTo>
                <a:lnTo>
                  <a:pt x="4434" y="207"/>
                </a:lnTo>
                <a:lnTo>
                  <a:pt x="4442" y="207"/>
                </a:lnTo>
                <a:lnTo>
                  <a:pt x="4443" y="223"/>
                </a:lnTo>
                <a:lnTo>
                  <a:pt x="4449" y="236"/>
                </a:lnTo>
                <a:lnTo>
                  <a:pt x="4454" y="247"/>
                </a:lnTo>
                <a:lnTo>
                  <a:pt x="4454" y="267"/>
                </a:lnTo>
                <a:lnTo>
                  <a:pt x="4458" y="267"/>
                </a:lnTo>
                <a:lnTo>
                  <a:pt x="4458" y="280"/>
                </a:lnTo>
                <a:lnTo>
                  <a:pt x="4462" y="280"/>
                </a:lnTo>
                <a:lnTo>
                  <a:pt x="4465" y="323"/>
                </a:lnTo>
                <a:lnTo>
                  <a:pt x="4471" y="323"/>
                </a:lnTo>
                <a:lnTo>
                  <a:pt x="4473" y="338"/>
                </a:lnTo>
                <a:lnTo>
                  <a:pt x="4473" y="352"/>
                </a:lnTo>
                <a:lnTo>
                  <a:pt x="4473" y="365"/>
                </a:lnTo>
                <a:lnTo>
                  <a:pt x="4478" y="374"/>
                </a:lnTo>
                <a:lnTo>
                  <a:pt x="4478" y="367"/>
                </a:lnTo>
                <a:lnTo>
                  <a:pt x="4485" y="358"/>
                </a:lnTo>
                <a:lnTo>
                  <a:pt x="4487" y="343"/>
                </a:lnTo>
                <a:lnTo>
                  <a:pt x="4485" y="327"/>
                </a:lnTo>
                <a:lnTo>
                  <a:pt x="4482" y="327"/>
                </a:lnTo>
                <a:lnTo>
                  <a:pt x="4482" y="300"/>
                </a:lnTo>
                <a:lnTo>
                  <a:pt x="4478" y="300"/>
                </a:lnTo>
                <a:lnTo>
                  <a:pt x="4478" y="280"/>
                </a:lnTo>
                <a:lnTo>
                  <a:pt x="4474" y="280"/>
                </a:lnTo>
                <a:lnTo>
                  <a:pt x="4474" y="271"/>
                </a:lnTo>
                <a:lnTo>
                  <a:pt x="4471" y="271"/>
                </a:lnTo>
                <a:lnTo>
                  <a:pt x="4471" y="267"/>
                </a:lnTo>
                <a:lnTo>
                  <a:pt x="4474" y="267"/>
                </a:lnTo>
                <a:lnTo>
                  <a:pt x="4476" y="265"/>
                </a:lnTo>
                <a:lnTo>
                  <a:pt x="4476" y="265"/>
                </a:lnTo>
                <a:lnTo>
                  <a:pt x="4476" y="265"/>
                </a:lnTo>
                <a:lnTo>
                  <a:pt x="4478" y="265"/>
                </a:lnTo>
                <a:lnTo>
                  <a:pt x="4480" y="263"/>
                </a:lnTo>
                <a:lnTo>
                  <a:pt x="4482" y="263"/>
                </a:lnTo>
                <a:lnTo>
                  <a:pt x="4482" y="274"/>
                </a:lnTo>
                <a:lnTo>
                  <a:pt x="4485" y="274"/>
                </a:lnTo>
                <a:lnTo>
                  <a:pt x="4485" y="260"/>
                </a:lnTo>
                <a:lnTo>
                  <a:pt x="4498" y="260"/>
                </a:lnTo>
                <a:lnTo>
                  <a:pt x="4500" y="280"/>
                </a:lnTo>
                <a:lnTo>
                  <a:pt x="4505" y="298"/>
                </a:lnTo>
                <a:lnTo>
                  <a:pt x="4511" y="314"/>
                </a:lnTo>
                <a:lnTo>
                  <a:pt x="4511" y="347"/>
                </a:lnTo>
                <a:lnTo>
                  <a:pt x="4516" y="385"/>
                </a:lnTo>
                <a:lnTo>
                  <a:pt x="4518" y="431"/>
                </a:lnTo>
                <a:lnTo>
                  <a:pt x="4518" y="441"/>
                </a:lnTo>
                <a:lnTo>
                  <a:pt x="4520" y="449"/>
                </a:lnTo>
                <a:lnTo>
                  <a:pt x="4520" y="454"/>
                </a:lnTo>
                <a:lnTo>
                  <a:pt x="4518" y="463"/>
                </a:lnTo>
                <a:lnTo>
                  <a:pt x="4531" y="463"/>
                </a:lnTo>
                <a:lnTo>
                  <a:pt x="4534" y="314"/>
                </a:lnTo>
                <a:lnTo>
                  <a:pt x="4529" y="300"/>
                </a:lnTo>
                <a:lnTo>
                  <a:pt x="4523" y="283"/>
                </a:lnTo>
                <a:lnTo>
                  <a:pt x="4522" y="263"/>
                </a:lnTo>
                <a:lnTo>
                  <a:pt x="4525" y="263"/>
                </a:lnTo>
                <a:lnTo>
                  <a:pt x="4527" y="267"/>
                </a:lnTo>
                <a:lnTo>
                  <a:pt x="4527" y="267"/>
                </a:lnTo>
                <a:lnTo>
                  <a:pt x="4527" y="269"/>
                </a:lnTo>
                <a:lnTo>
                  <a:pt x="4527" y="269"/>
                </a:lnTo>
                <a:lnTo>
                  <a:pt x="4529" y="269"/>
                </a:lnTo>
                <a:lnTo>
                  <a:pt x="4531" y="271"/>
                </a:lnTo>
                <a:lnTo>
                  <a:pt x="4531" y="260"/>
                </a:lnTo>
                <a:lnTo>
                  <a:pt x="4525" y="247"/>
                </a:lnTo>
                <a:lnTo>
                  <a:pt x="4523" y="232"/>
                </a:lnTo>
                <a:lnTo>
                  <a:pt x="4522" y="220"/>
                </a:lnTo>
                <a:lnTo>
                  <a:pt x="4502" y="163"/>
                </a:lnTo>
                <a:lnTo>
                  <a:pt x="4503" y="161"/>
                </a:lnTo>
                <a:lnTo>
                  <a:pt x="4503" y="161"/>
                </a:lnTo>
                <a:lnTo>
                  <a:pt x="4505" y="161"/>
                </a:lnTo>
                <a:lnTo>
                  <a:pt x="4505" y="161"/>
                </a:lnTo>
                <a:lnTo>
                  <a:pt x="4505" y="161"/>
                </a:lnTo>
                <a:lnTo>
                  <a:pt x="4505" y="160"/>
                </a:lnTo>
                <a:lnTo>
                  <a:pt x="4507" y="160"/>
                </a:lnTo>
                <a:lnTo>
                  <a:pt x="4509" y="161"/>
                </a:lnTo>
                <a:lnTo>
                  <a:pt x="4509" y="161"/>
                </a:lnTo>
                <a:lnTo>
                  <a:pt x="4509" y="161"/>
                </a:lnTo>
                <a:lnTo>
                  <a:pt x="4509" y="161"/>
                </a:lnTo>
                <a:lnTo>
                  <a:pt x="4511" y="163"/>
                </a:lnTo>
                <a:lnTo>
                  <a:pt x="4516" y="174"/>
                </a:lnTo>
                <a:lnTo>
                  <a:pt x="4520" y="185"/>
                </a:lnTo>
                <a:lnTo>
                  <a:pt x="4522" y="200"/>
                </a:lnTo>
                <a:lnTo>
                  <a:pt x="4525" y="200"/>
                </a:lnTo>
                <a:lnTo>
                  <a:pt x="4525" y="220"/>
                </a:lnTo>
                <a:lnTo>
                  <a:pt x="4531" y="220"/>
                </a:lnTo>
                <a:lnTo>
                  <a:pt x="4531" y="231"/>
                </a:lnTo>
                <a:lnTo>
                  <a:pt x="4534" y="231"/>
                </a:lnTo>
                <a:lnTo>
                  <a:pt x="4534" y="254"/>
                </a:lnTo>
                <a:lnTo>
                  <a:pt x="4538" y="254"/>
                </a:lnTo>
                <a:lnTo>
                  <a:pt x="4538" y="271"/>
                </a:lnTo>
                <a:lnTo>
                  <a:pt x="4543" y="291"/>
                </a:lnTo>
                <a:lnTo>
                  <a:pt x="4551" y="311"/>
                </a:lnTo>
                <a:lnTo>
                  <a:pt x="4554" y="311"/>
                </a:lnTo>
                <a:lnTo>
                  <a:pt x="4554" y="267"/>
                </a:lnTo>
                <a:lnTo>
                  <a:pt x="4551" y="267"/>
                </a:lnTo>
                <a:lnTo>
                  <a:pt x="4551" y="243"/>
                </a:lnTo>
                <a:lnTo>
                  <a:pt x="4545" y="243"/>
                </a:lnTo>
                <a:lnTo>
                  <a:pt x="4542" y="220"/>
                </a:lnTo>
                <a:lnTo>
                  <a:pt x="4534" y="214"/>
                </a:lnTo>
                <a:lnTo>
                  <a:pt x="4531" y="200"/>
                </a:lnTo>
                <a:lnTo>
                  <a:pt x="4538" y="203"/>
                </a:lnTo>
                <a:lnTo>
                  <a:pt x="4525" y="163"/>
                </a:lnTo>
                <a:lnTo>
                  <a:pt x="4534" y="163"/>
                </a:lnTo>
                <a:lnTo>
                  <a:pt x="4585" y="314"/>
                </a:lnTo>
                <a:lnTo>
                  <a:pt x="4585" y="311"/>
                </a:lnTo>
                <a:lnTo>
                  <a:pt x="4589" y="309"/>
                </a:lnTo>
                <a:lnTo>
                  <a:pt x="4589" y="307"/>
                </a:lnTo>
                <a:lnTo>
                  <a:pt x="4589" y="305"/>
                </a:lnTo>
                <a:lnTo>
                  <a:pt x="4589" y="305"/>
                </a:lnTo>
                <a:lnTo>
                  <a:pt x="4589" y="303"/>
                </a:lnTo>
                <a:lnTo>
                  <a:pt x="4589" y="301"/>
                </a:lnTo>
                <a:lnTo>
                  <a:pt x="4591" y="300"/>
                </a:lnTo>
                <a:lnTo>
                  <a:pt x="4594" y="300"/>
                </a:lnTo>
                <a:lnTo>
                  <a:pt x="4594" y="303"/>
                </a:lnTo>
                <a:lnTo>
                  <a:pt x="4596" y="301"/>
                </a:lnTo>
                <a:lnTo>
                  <a:pt x="4596" y="301"/>
                </a:lnTo>
                <a:lnTo>
                  <a:pt x="4596" y="300"/>
                </a:lnTo>
                <a:lnTo>
                  <a:pt x="4596" y="300"/>
                </a:lnTo>
                <a:lnTo>
                  <a:pt x="4598" y="298"/>
                </a:lnTo>
                <a:lnTo>
                  <a:pt x="4598" y="296"/>
                </a:lnTo>
                <a:lnTo>
                  <a:pt x="4591" y="296"/>
                </a:lnTo>
                <a:lnTo>
                  <a:pt x="4585" y="263"/>
                </a:lnTo>
                <a:lnTo>
                  <a:pt x="4594" y="263"/>
                </a:lnTo>
                <a:lnTo>
                  <a:pt x="4594" y="254"/>
                </a:lnTo>
                <a:lnTo>
                  <a:pt x="4602" y="254"/>
                </a:lnTo>
                <a:lnTo>
                  <a:pt x="4602" y="271"/>
                </a:lnTo>
                <a:lnTo>
                  <a:pt x="4600" y="281"/>
                </a:lnTo>
                <a:lnTo>
                  <a:pt x="4602" y="291"/>
                </a:lnTo>
                <a:lnTo>
                  <a:pt x="4605" y="291"/>
                </a:lnTo>
                <a:lnTo>
                  <a:pt x="4611" y="236"/>
                </a:lnTo>
                <a:lnTo>
                  <a:pt x="4618" y="231"/>
                </a:lnTo>
                <a:lnTo>
                  <a:pt x="4618" y="220"/>
                </a:lnTo>
                <a:lnTo>
                  <a:pt x="4622" y="220"/>
                </a:lnTo>
                <a:lnTo>
                  <a:pt x="4622" y="214"/>
                </a:lnTo>
                <a:lnTo>
                  <a:pt x="4618" y="214"/>
                </a:lnTo>
                <a:lnTo>
                  <a:pt x="4618" y="163"/>
                </a:lnTo>
                <a:lnTo>
                  <a:pt x="4614" y="163"/>
                </a:lnTo>
                <a:lnTo>
                  <a:pt x="4614" y="160"/>
                </a:lnTo>
                <a:lnTo>
                  <a:pt x="4618" y="160"/>
                </a:lnTo>
                <a:lnTo>
                  <a:pt x="4618" y="154"/>
                </a:lnTo>
                <a:lnTo>
                  <a:pt x="4614" y="154"/>
                </a:lnTo>
                <a:lnTo>
                  <a:pt x="4614" y="152"/>
                </a:lnTo>
                <a:lnTo>
                  <a:pt x="4616" y="149"/>
                </a:lnTo>
                <a:lnTo>
                  <a:pt x="4618" y="147"/>
                </a:lnTo>
                <a:lnTo>
                  <a:pt x="4618" y="147"/>
                </a:lnTo>
                <a:lnTo>
                  <a:pt x="4614" y="140"/>
                </a:lnTo>
                <a:lnTo>
                  <a:pt x="4614" y="136"/>
                </a:lnTo>
                <a:lnTo>
                  <a:pt x="4618" y="136"/>
                </a:lnTo>
                <a:lnTo>
                  <a:pt x="4618" y="131"/>
                </a:lnTo>
                <a:lnTo>
                  <a:pt x="4614" y="131"/>
                </a:lnTo>
                <a:lnTo>
                  <a:pt x="4618" y="107"/>
                </a:lnTo>
                <a:lnTo>
                  <a:pt x="4625" y="107"/>
                </a:lnTo>
                <a:lnTo>
                  <a:pt x="4625" y="167"/>
                </a:lnTo>
                <a:lnTo>
                  <a:pt x="4634" y="167"/>
                </a:lnTo>
                <a:lnTo>
                  <a:pt x="4642" y="311"/>
                </a:lnTo>
                <a:lnTo>
                  <a:pt x="4645" y="311"/>
                </a:lnTo>
                <a:lnTo>
                  <a:pt x="4647" y="325"/>
                </a:lnTo>
                <a:lnTo>
                  <a:pt x="4647" y="341"/>
                </a:lnTo>
                <a:lnTo>
                  <a:pt x="4649" y="356"/>
                </a:lnTo>
                <a:lnTo>
                  <a:pt x="4654" y="367"/>
                </a:lnTo>
                <a:lnTo>
                  <a:pt x="4651" y="323"/>
                </a:lnTo>
                <a:lnTo>
                  <a:pt x="4654" y="323"/>
                </a:lnTo>
                <a:lnTo>
                  <a:pt x="4658" y="329"/>
                </a:lnTo>
                <a:lnTo>
                  <a:pt x="4662" y="332"/>
                </a:lnTo>
                <a:lnTo>
                  <a:pt x="4665" y="334"/>
                </a:lnTo>
                <a:lnTo>
                  <a:pt x="4665" y="296"/>
                </a:lnTo>
                <a:lnTo>
                  <a:pt x="4658" y="296"/>
                </a:lnTo>
                <a:lnTo>
                  <a:pt x="4658" y="287"/>
                </a:lnTo>
                <a:lnTo>
                  <a:pt x="4665" y="287"/>
                </a:lnTo>
                <a:lnTo>
                  <a:pt x="4662" y="107"/>
                </a:lnTo>
                <a:lnTo>
                  <a:pt x="4674" y="107"/>
                </a:lnTo>
                <a:lnTo>
                  <a:pt x="4674" y="111"/>
                </a:lnTo>
                <a:lnTo>
                  <a:pt x="4671" y="121"/>
                </a:lnTo>
                <a:lnTo>
                  <a:pt x="4669" y="138"/>
                </a:lnTo>
                <a:lnTo>
                  <a:pt x="4669" y="156"/>
                </a:lnTo>
                <a:lnTo>
                  <a:pt x="4671" y="171"/>
                </a:lnTo>
                <a:lnTo>
                  <a:pt x="4682" y="287"/>
                </a:lnTo>
                <a:lnTo>
                  <a:pt x="4687" y="287"/>
                </a:lnTo>
                <a:lnTo>
                  <a:pt x="4691" y="289"/>
                </a:lnTo>
                <a:lnTo>
                  <a:pt x="4694" y="289"/>
                </a:lnTo>
                <a:lnTo>
                  <a:pt x="4698" y="291"/>
                </a:lnTo>
                <a:lnTo>
                  <a:pt x="4698" y="236"/>
                </a:lnTo>
                <a:lnTo>
                  <a:pt x="4711" y="236"/>
                </a:lnTo>
                <a:lnTo>
                  <a:pt x="4713" y="269"/>
                </a:lnTo>
                <a:lnTo>
                  <a:pt x="4722" y="300"/>
                </a:lnTo>
                <a:lnTo>
                  <a:pt x="4725" y="300"/>
                </a:lnTo>
                <a:lnTo>
                  <a:pt x="4725" y="143"/>
                </a:lnTo>
                <a:lnTo>
                  <a:pt x="4738" y="147"/>
                </a:lnTo>
                <a:lnTo>
                  <a:pt x="4742" y="189"/>
                </a:lnTo>
                <a:lnTo>
                  <a:pt x="4751" y="223"/>
                </a:lnTo>
                <a:lnTo>
                  <a:pt x="4751" y="254"/>
                </a:lnTo>
                <a:lnTo>
                  <a:pt x="4754" y="254"/>
                </a:lnTo>
                <a:lnTo>
                  <a:pt x="4758" y="300"/>
                </a:lnTo>
                <a:lnTo>
                  <a:pt x="4765" y="303"/>
                </a:lnTo>
                <a:lnTo>
                  <a:pt x="4765" y="314"/>
                </a:lnTo>
                <a:lnTo>
                  <a:pt x="4769" y="323"/>
                </a:lnTo>
                <a:lnTo>
                  <a:pt x="4774" y="329"/>
                </a:lnTo>
                <a:lnTo>
                  <a:pt x="4780" y="336"/>
                </a:lnTo>
                <a:lnTo>
                  <a:pt x="4785" y="340"/>
                </a:lnTo>
                <a:lnTo>
                  <a:pt x="4794" y="343"/>
                </a:lnTo>
                <a:lnTo>
                  <a:pt x="4794" y="347"/>
                </a:lnTo>
                <a:lnTo>
                  <a:pt x="4796" y="349"/>
                </a:lnTo>
                <a:lnTo>
                  <a:pt x="4796" y="351"/>
                </a:lnTo>
                <a:lnTo>
                  <a:pt x="4798" y="352"/>
                </a:lnTo>
                <a:lnTo>
                  <a:pt x="4800" y="354"/>
                </a:lnTo>
                <a:lnTo>
                  <a:pt x="4802" y="356"/>
                </a:lnTo>
                <a:lnTo>
                  <a:pt x="4803" y="356"/>
                </a:lnTo>
                <a:lnTo>
                  <a:pt x="4803" y="358"/>
                </a:lnTo>
                <a:lnTo>
                  <a:pt x="4803" y="358"/>
                </a:lnTo>
                <a:lnTo>
                  <a:pt x="4803" y="358"/>
                </a:lnTo>
                <a:lnTo>
                  <a:pt x="4805" y="358"/>
                </a:lnTo>
                <a:lnTo>
                  <a:pt x="4805" y="360"/>
                </a:lnTo>
                <a:lnTo>
                  <a:pt x="4805" y="351"/>
                </a:lnTo>
                <a:lnTo>
                  <a:pt x="4802" y="351"/>
                </a:lnTo>
                <a:lnTo>
                  <a:pt x="4802" y="323"/>
                </a:lnTo>
                <a:lnTo>
                  <a:pt x="4798" y="323"/>
                </a:lnTo>
                <a:lnTo>
                  <a:pt x="4791" y="287"/>
                </a:lnTo>
                <a:lnTo>
                  <a:pt x="4785" y="287"/>
                </a:lnTo>
                <a:lnTo>
                  <a:pt x="4785" y="274"/>
                </a:lnTo>
                <a:lnTo>
                  <a:pt x="4782" y="274"/>
                </a:lnTo>
                <a:lnTo>
                  <a:pt x="4780" y="272"/>
                </a:lnTo>
                <a:lnTo>
                  <a:pt x="4780" y="269"/>
                </a:lnTo>
                <a:lnTo>
                  <a:pt x="4780" y="267"/>
                </a:lnTo>
                <a:lnTo>
                  <a:pt x="4778" y="263"/>
                </a:lnTo>
                <a:lnTo>
                  <a:pt x="4778" y="260"/>
                </a:lnTo>
                <a:lnTo>
                  <a:pt x="4782" y="260"/>
                </a:lnTo>
                <a:lnTo>
                  <a:pt x="4789" y="269"/>
                </a:lnTo>
                <a:lnTo>
                  <a:pt x="4794" y="280"/>
                </a:lnTo>
                <a:lnTo>
                  <a:pt x="4798" y="291"/>
                </a:lnTo>
                <a:lnTo>
                  <a:pt x="4802" y="291"/>
                </a:lnTo>
                <a:lnTo>
                  <a:pt x="4794" y="267"/>
                </a:lnTo>
                <a:lnTo>
                  <a:pt x="4783" y="243"/>
                </a:lnTo>
                <a:lnTo>
                  <a:pt x="4774" y="220"/>
                </a:lnTo>
                <a:lnTo>
                  <a:pt x="4778" y="220"/>
                </a:lnTo>
                <a:lnTo>
                  <a:pt x="4782" y="221"/>
                </a:lnTo>
                <a:lnTo>
                  <a:pt x="4783" y="221"/>
                </a:lnTo>
                <a:lnTo>
                  <a:pt x="4783" y="223"/>
                </a:lnTo>
                <a:lnTo>
                  <a:pt x="4785" y="227"/>
                </a:lnTo>
                <a:lnTo>
                  <a:pt x="4785" y="231"/>
                </a:lnTo>
                <a:lnTo>
                  <a:pt x="4796" y="245"/>
                </a:lnTo>
                <a:lnTo>
                  <a:pt x="4803" y="263"/>
                </a:lnTo>
                <a:lnTo>
                  <a:pt x="4809" y="283"/>
                </a:lnTo>
                <a:lnTo>
                  <a:pt x="4814" y="303"/>
                </a:lnTo>
                <a:lnTo>
                  <a:pt x="4818" y="303"/>
                </a:lnTo>
                <a:lnTo>
                  <a:pt x="4818" y="323"/>
                </a:lnTo>
                <a:lnTo>
                  <a:pt x="4822" y="323"/>
                </a:lnTo>
                <a:lnTo>
                  <a:pt x="4814" y="240"/>
                </a:lnTo>
                <a:lnTo>
                  <a:pt x="4811" y="240"/>
                </a:lnTo>
                <a:lnTo>
                  <a:pt x="4811" y="223"/>
                </a:lnTo>
                <a:lnTo>
                  <a:pt x="4805" y="223"/>
                </a:lnTo>
                <a:lnTo>
                  <a:pt x="4802" y="191"/>
                </a:lnTo>
                <a:lnTo>
                  <a:pt x="4798" y="191"/>
                </a:lnTo>
                <a:lnTo>
                  <a:pt x="4798" y="183"/>
                </a:lnTo>
                <a:lnTo>
                  <a:pt x="4794" y="183"/>
                </a:lnTo>
                <a:lnTo>
                  <a:pt x="4794" y="171"/>
                </a:lnTo>
                <a:lnTo>
                  <a:pt x="4791" y="171"/>
                </a:lnTo>
                <a:lnTo>
                  <a:pt x="4785" y="154"/>
                </a:lnTo>
                <a:lnTo>
                  <a:pt x="4782" y="154"/>
                </a:lnTo>
                <a:lnTo>
                  <a:pt x="4782" y="143"/>
                </a:lnTo>
                <a:lnTo>
                  <a:pt x="4778" y="143"/>
                </a:lnTo>
                <a:lnTo>
                  <a:pt x="4771" y="120"/>
                </a:lnTo>
                <a:lnTo>
                  <a:pt x="4765" y="120"/>
                </a:lnTo>
                <a:lnTo>
                  <a:pt x="4765" y="111"/>
                </a:lnTo>
                <a:lnTo>
                  <a:pt x="4758" y="98"/>
                </a:lnTo>
                <a:lnTo>
                  <a:pt x="4751" y="85"/>
                </a:lnTo>
                <a:lnTo>
                  <a:pt x="4745" y="67"/>
                </a:lnTo>
                <a:lnTo>
                  <a:pt x="4758" y="71"/>
                </a:lnTo>
                <a:lnTo>
                  <a:pt x="4762" y="89"/>
                </a:lnTo>
                <a:lnTo>
                  <a:pt x="4771" y="101"/>
                </a:lnTo>
                <a:lnTo>
                  <a:pt x="4778" y="114"/>
                </a:lnTo>
                <a:lnTo>
                  <a:pt x="4778" y="123"/>
                </a:lnTo>
                <a:lnTo>
                  <a:pt x="4782" y="123"/>
                </a:lnTo>
                <a:lnTo>
                  <a:pt x="4782" y="131"/>
                </a:lnTo>
                <a:lnTo>
                  <a:pt x="4785" y="131"/>
                </a:lnTo>
                <a:lnTo>
                  <a:pt x="4785" y="140"/>
                </a:lnTo>
                <a:lnTo>
                  <a:pt x="4791" y="140"/>
                </a:lnTo>
                <a:lnTo>
                  <a:pt x="4791" y="147"/>
                </a:lnTo>
                <a:lnTo>
                  <a:pt x="4794" y="147"/>
                </a:lnTo>
                <a:lnTo>
                  <a:pt x="4802" y="171"/>
                </a:lnTo>
                <a:lnTo>
                  <a:pt x="4805" y="171"/>
                </a:lnTo>
                <a:lnTo>
                  <a:pt x="4805" y="183"/>
                </a:lnTo>
                <a:lnTo>
                  <a:pt x="4811" y="183"/>
                </a:lnTo>
                <a:lnTo>
                  <a:pt x="4811" y="191"/>
                </a:lnTo>
                <a:lnTo>
                  <a:pt x="4814" y="191"/>
                </a:lnTo>
                <a:lnTo>
                  <a:pt x="4822" y="227"/>
                </a:lnTo>
                <a:lnTo>
                  <a:pt x="4825" y="227"/>
                </a:lnTo>
                <a:lnTo>
                  <a:pt x="4825" y="236"/>
                </a:lnTo>
                <a:lnTo>
                  <a:pt x="4831" y="236"/>
                </a:lnTo>
                <a:lnTo>
                  <a:pt x="4831" y="254"/>
                </a:lnTo>
                <a:lnTo>
                  <a:pt x="4834" y="254"/>
                </a:lnTo>
                <a:lnTo>
                  <a:pt x="4836" y="218"/>
                </a:lnTo>
                <a:lnTo>
                  <a:pt x="4838" y="178"/>
                </a:lnTo>
                <a:lnTo>
                  <a:pt x="4834" y="140"/>
                </a:lnTo>
                <a:lnTo>
                  <a:pt x="4825" y="103"/>
                </a:lnTo>
                <a:lnTo>
                  <a:pt x="4838" y="103"/>
                </a:lnTo>
                <a:lnTo>
                  <a:pt x="4843" y="134"/>
                </a:lnTo>
                <a:lnTo>
                  <a:pt x="4851" y="163"/>
                </a:lnTo>
                <a:lnTo>
                  <a:pt x="4851" y="178"/>
                </a:lnTo>
                <a:lnTo>
                  <a:pt x="4851" y="194"/>
                </a:lnTo>
                <a:lnTo>
                  <a:pt x="4849" y="209"/>
                </a:lnTo>
                <a:lnTo>
                  <a:pt x="4854" y="220"/>
                </a:lnTo>
                <a:lnTo>
                  <a:pt x="4858" y="180"/>
                </a:lnTo>
                <a:lnTo>
                  <a:pt x="4865" y="180"/>
                </a:lnTo>
                <a:lnTo>
                  <a:pt x="4871" y="196"/>
                </a:lnTo>
                <a:lnTo>
                  <a:pt x="4874" y="196"/>
                </a:lnTo>
                <a:lnTo>
                  <a:pt x="4874" y="211"/>
                </a:lnTo>
                <a:lnTo>
                  <a:pt x="4878" y="211"/>
                </a:lnTo>
                <a:lnTo>
                  <a:pt x="4882" y="247"/>
                </a:lnTo>
                <a:lnTo>
                  <a:pt x="4885" y="247"/>
                </a:lnTo>
                <a:lnTo>
                  <a:pt x="4885" y="271"/>
                </a:lnTo>
                <a:lnTo>
                  <a:pt x="4894" y="274"/>
                </a:lnTo>
                <a:lnTo>
                  <a:pt x="4894" y="283"/>
                </a:lnTo>
                <a:lnTo>
                  <a:pt x="4898" y="283"/>
                </a:lnTo>
                <a:lnTo>
                  <a:pt x="4898" y="296"/>
                </a:lnTo>
                <a:lnTo>
                  <a:pt x="4902" y="296"/>
                </a:lnTo>
                <a:lnTo>
                  <a:pt x="4905" y="320"/>
                </a:lnTo>
                <a:lnTo>
                  <a:pt x="4911" y="320"/>
                </a:lnTo>
                <a:lnTo>
                  <a:pt x="4913" y="291"/>
                </a:lnTo>
                <a:lnTo>
                  <a:pt x="4918" y="265"/>
                </a:lnTo>
                <a:lnTo>
                  <a:pt x="4927" y="240"/>
                </a:lnTo>
                <a:lnTo>
                  <a:pt x="4934" y="214"/>
                </a:lnTo>
                <a:lnTo>
                  <a:pt x="4931" y="154"/>
                </a:lnTo>
                <a:lnTo>
                  <a:pt x="4942" y="154"/>
                </a:lnTo>
                <a:lnTo>
                  <a:pt x="4945" y="214"/>
                </a:lnTo>
                <a:lnTo>
                  <a:pt x="4954" y="214"/>
                </a:lnTo>
                <a:lnTo>
                  <a:pt x="4958" y="231"/>
                </a:lnTo>
                <a:lnTo>
                  <a:pt x="4951" y="231"/>
                </a:lnTo>
                <a:lnTo>
                  <a:pt x="4951" y="223"/>
                </a:lnTo>
                <a:lnTo>
                  <a:pt x="4945" y="223"/>
                </a:lnTo>
                <a:lnTo>
                  <a:pt x="4945" y="327"/>
                </a:lnTo>
                <a:lnTo>
                  <a:pt x="4951" y="327"/>
                </a:lnTo>
                <a:lnTo>
                  <a:pt x="4951" y="340"/>
                </a:lnTo>
                <a:lnTo>
                  <a:pt x="4954" y="340"/>
                </a:lnTo>
                <a:lnTo>
                  <a:pt x="4956" y="338"/>
                </a:lnTo>
                <a:lnTo>
                  <a:pt x="4956" y="336"/>
                </a:lnTo>
                <a:lnTo>
                  <a:pt x="4956" y="336"/>
                </a:lnTo>
                <a:lnTo>
                  <a:pt x="4956" y="336"/>
                </a:lnTo>
                <a:lnTo>
                  <a:pt x="4958" y="334"/>
                </a:lnTo>
                <a:lnTo>
                  <a:pt x="4965" y="340"/>
                </a:lnTo>
                <a:lnTo>
                  <a:pt x="4965" y="303"/>
                </a:lnTo>
                <a:lnTo>
                  <a:pt x="4962" y="303"/>
                </a:lnTo>
                <a:lnTo>
                  <a:pt x="4962" y="271"/>
                </a:lnTo>
                <a:lnTo>
                  <a:pt x="4951" y="236"/>
                </a:lnTo>
                <a:lnTo>
                  <a:pt x="4962" y="236"/>
                </a:lnTo>
                <a:lnTo>
                  <a:pt x="4965" y="254"/>
                </a:lnTo>
                <a:lnTo>
                  <a:pt x="4971" y="254"/>
                </a:lnTo>
                <a:lnTo>
                  <a:pt x="4971" y="274"/>
                </a:lnTo>
                <a:lnTo>
                  <a:pt x="4974" y="274"/>
                </a:lnTo>
                <a:lnTo>
                  <a:pt x="4974" y="283"/>
                </a:lnTo>
                <a:lnTo>
                  <a:pt x="4978" y="283"/>
                </a:lnTo>
                <a:lnTo>
                  <a:pt x="4978" y="300"/>
                </a:lnTo>
                <a:lnTo>
                  <a:pt x="4982" y="300"/>
                </a:lnTo>
                <a:lnTo>
                  <a:pt x="4982" y="314"/>
                </a:lnTo>
                <a:lnTo>
                  <a:pt x="4985" y="314"/>
                </a:lnTo>
                <a:lnTo>
                  <a:pt x="4991" y="343"/>
                </a:lnTo>
                <a:lnTo>
                  <a:pt x="4994" y="343"/>
                </a:lnTo>
                <a:lnTo>
                  <a:pt x="4998" y="334"/>
                </a:lnTo>
                <a:lnTo>
                  <a:pt x="5002" y="325"/>
                </a:lnTo>
                <a:lnTo>
                  <a:pt x="5002" y="311"/>
                </a:lnTo>
                <a:lnTo>
                  <a:pt x="4991" y="274"/>
                </a:lnTo>
                <a:lnTo>
                  <a:pt x="5002" y="280"/>
                </a:lnTo>
                <a:lnTo>
                  <a:pt x="5003" y="287"/>
                </a:lnTo>
                <a:lnTo>
                  <a:pt x="5007" y="301"/>
                </a:lnTo>
                <a:lnTo>
                  <a:pt x="5011" y="318"/>
                </a:lnTo>
                <a:lnTo>
                  <a:pt x="5014" y="332"/>
                </a:lnTo>
                <a:lnTo>
                  <a:pt x="5020" y="345"/>
                </a:lnTo>
                <a:lnTo>
                  <a:pt x="5022" y="351"/>
                </a:lnTo>
                <a:lnTo>
                  <a:pt x="5023" y="332"/>
                </a:lnTo>
                <a:lnTo>
                  <a:pt x="5025" y="316"/>
                </a:lnTo>
                <a:lnTo>
                  <a:pt x="5025" y="296"/>
                </a:lnTo>
                <a:lnTo>
                  <a:pt x="5022" y="271"/>
                </a:lnTo>
                <a:lnTo>
                  <a:pt x="5034" y="271"/>
                </a:lnTo>
                <a:lnTo>
                  <a:pt x="5036" y="294"/>
                </a:lnTo>
                <a:lnTo>
                  <a:pt x="5043" y="316"/>
                </a:lnTo>
                <a:lnTo>
                  <a:pt x="5051" y="334"/>
                </a:lnTo>
                <a:lnTo>
                  <a:pt x="5051" y="356"/>
                </a:lnTo>
                <a:lnTo>
                  <a:pt x="5054" y="356"/>
                </a:lnTo>
                <a:lnTo>
                  <a:pt x="5042" y="223"/>
                </a:lnTo>
                <a:lnTo>
                  <a:pt x="5038" y="223"/>
                </a:lnTo>
                <a:lnTo>
                  <a:pt x="5034" y="200"/>
                </a:lnTo>
                <a:lnTo>
                  <a:pt x="5031" y="194"/>
                </a:lnTo>
                <a:lnTo>
                  <a:pt x="5029" y="191"/>
                </a:lnTo>
                <a:lnTo>
                  <a:pt x="5025" y="187"/>
                </a:lnTo>
                <a:lnTo>
                  <a:pt x="5023" y="183"/>
                </a:lnTo>
                <a:lnTo>
                  <a:pt x="5020" y="178"/>
                </a:lnTo>
                <a:lnTo>
                  <a:pt x="5018" y="171"/>
                </a:lnTo>
                <a:lnTo>
                  <a:pt x="5031" y="180"/>
                </a:lnTo>
                <a:lnTo>
                  <a:pt x="5042" y="194"/>
                </a:lnTo>
                <a:lnTo>
                  <a:pt x="5051" y="212"/>
                </a:lnTo>
                <a:lnTo>
                  <a:pt x="5058" y="234"/>
                </a:lnTo>
                <a:lnTo>
                  <a:pt x="5065" y="254"/>
                </a:lnTo>
                <a:lnTo>
                  <a:pt x="5071" y="271"/>
                </a:lnTo>
                <a:lnTo>
                  <a:pt x="5071" y="296"/>
                </a:lnTo>
                <a:lnTo>
                  <a:pt x="5078" y="300"/>
                </a:lnTo>
                <a:lnTo>
                  <a:pt x="5074" y="307"/>
                </a:lnTo>
                <a:lnTo>
                  <a:pt x="5082" y="311"/>
                </a:lnTo>
                <a:lnTo>
                  <a:pt x="5082" y="327"/>
                </a:lnTo>
                <a:lnTo>
                  <a:pt x="5085" y="327"/>
                </a:lnTo>
                <a:lnTo>
                  <a:pt x="5085" y="340"/>
                </a:lnTo>
                <a:lnTo>
                  <a:pt x="5091" y="340"/>
                </a:lnTo>
                <a:lnTo>
                  <a:pt x="5093" y="352"/>
                </a:lnTo>
                <a:lnTo>
                  <a:pt x="5093" y="365"/>
                </a:lnTo>
                <a:lnTo>
                  <a:pt x="5098" y="374"/>
                </a:lnTo>
                <a:lnTo>
                  <a:pt x="5100" y="347"/>
                </a:lnTo>
                <a:lnTo>
                  <a:pt x="5102" y="321"/>
                </a:lnTo>
                <a:lnTo>
                  <a:pt x="5098" y="300"/>
                </a:lnTo>
                <a:lnTo>
                  <a:pt x="5098" y="267"/>
                </a:lnTo>
                <a:lnTo>
                  <a:pt x="5094" y="267"/>
                </a:lnTo>
                <a:lnTo>
                  <a:pt x="5091" y="240"/>
                </a:lnTo>
                <a:lnTo>
                  <a:pt x="5085" y="240"/>
                </a:lnTo>
                <a:lnTo>
                  <a:pt x="5083" y="234"/>
                </a:lnTo>
                <a:lnTo>
                  <a:pt x="5080" y="232"/>
                </a:lnTo>
                <a:lnTo>
                  <a:pt x="5078" y="229"/>
                </a:lnTo>
                <a:lnTo>
                  <a:pt x="5076" y="227"/>
                </a:lnTo>
                <a:lnTo>
                  <a:pt x="5074" y="221"/>
                </a:lnTo>
                <a:lnTo>
                  <a:pt x="5074" y="214"/>
                </a:lnTo>
                <a:lnTo>
                  <a:pt x="5082" y="220"/>
                </a:lnTo>
                <a:lnTo>
                  <a:pt x="5058" y="176"/>
                </a:lnTo>
                <a:lnTo>
                  <a:pt x="5065" y="176"/>
                </a:lnTo>
                <a:lnTo>
                  <a:pt x="5102" y="231"/>
                </a:lnTo>
                <a:lnTo>
                  <a:pt x="5102" y="240"/>
                </a:lnTo>
                <a:lnTo>
                  <a:pt x="5105" y="240"/>
                </a:lnTo>
                <a:lnTo>
                  <a:pt x="5105" y="247"/>
                </a:lnTo>
                <a:lnTo>
                  <a:pt x="5111" y="247"/>
                </a:lnTo>
                <a:lnTo>
                  <a:pt x="5114" y="271"/>
                </a:lnTo>
                <a:lnTo>
                  <a:pt x="5118" y="271"/>
                </a:lnTo>
                <a:lnTo>
                  <a:pt x="5118" y="280"/>
                </a:lnTo>
                <a:lnTo>
                  <a:pt x="5122" y="280"/>
                </a:lnTo>
                <a:lnTo>
                  <a:pt x="5122" y="296"/>
                </a:lnTo>
                <a:lnTo>
                  <a:pt x="5125" y="296"/>
                </a:lnTo>
                <a:lnTo>
                  <a:pt x="5131" y="323"/>
                </a:lnTo>
                <a:lnTo>
                  <a:pt x="5134" y="323"/>
                </a:lnTo>
                <a:lnTo>
                  <a:pt x="5136" y="289"/>
                </a:lnTo>
                <a:lnTo>
                  <a:pt x="5138" y="254"/>
                </a:lnTo>
                <a:lnTo>
                  <a:pt x="5140" y="218"/>
                </a:lnTo>
                <a:lnTo>
                  <a:pt x="5140" y="183"/>
                </a:lnTo>
                <a:lnTo>
                  <a:pt x="5134" y="151"/>
                </a:lnTo>
                <a:lnTo>
                  <a:pt x="5134" y="120"/>
                </a:lnTo>
                <a:lnTo>
                  <a:pt x="5131" y="120"/>
                </a:lnTo>
                <a:lnTo>
                  <a:pt x="5127" y="105"/>
                </a:lnTo>
                <a:lnTo>
                  <a:pt x="5127" y="92"/>
                </a:lnTo>
                <a:lnTo>
                  <a:pt x="5129" y="81"/>
                </a:lnTo>
                <a:lnTo>
                  <a:pt x="5129" y="72"/>
                </a:lnTo>
                <a:lnTo>
                  <a:pt x="5125" y="67"/>
                </a:lnTo>
                <a:lnTo>
                  <a:pt x="5127" y="65"/>
                </a:lnTo>
                <a:lnTo>
                  <a:pt x="5127" y="65"/>
                </a:lnTo>
                <a:lnTo>
                  <a:pt x="5127" y="65"/>
                </a:lnTo>
                <a:lnTo>
                  <a:pt x="5127" y="65"/>
                </a:lnTo>
                <a:lnTo>
                  <a:pt x="5129" y="65"/>
                </a:lnTo>
                <a:lnTo>
                  <a:pt x="5131" y="63"/>
                </a:lnTo>
                <a:lnTo>
                  <a:pt x="5131" y="60"/>
                </a:lnTo>
                <a:lnTo>
                  <a:pt x="5133" y="60"/>
                </a:lnTo>
                <a:lnTo>
                  <a:pt x="5134" y="60"/>
                </a:lnTo>
                <a:lnTo>
                  <a:pt x="5136" y="60"/>
                </a:lnTo>
                <a:lnTo>
                  <a:pt x="5136" y="61"/>
                </a:lnTo>
                <a:lnTo>
                  <a:pt x="5136" y="61"/>
                </a:lnTo>
                <a:lnTo>
                  <a:pt x="5138" y="63"/>
                </a:lnTo>
                <a:lnTo>
                  <a:pt x="5142" y="72"/>
                </a:lnTo>
                <a:lnTo>
                  <a:pt x="5142" y="85"/>
                </a:lnTo>
                <a:lnTo>
                  <a:pt x="5140" y="98"/>
                </a:lnTo>
                <a:lnTo>
                  <a:pt x="5142" y="111"/>
                </a:lnTo>
                <a:lnTo>
                  <a:pt x="5151" y="145"/>
                </a:lnTo>
                <a:lnTo>
                  <a:pt x="5158" y="181"/>
                </a:lnTo>
                <a:lnTo>
                  <a:pt x="5165" y="214"/>
                </a:lnTo>
                <a:lnTo>
                  <a:pt x="5165" y="243"/>
                </a:lnTo>
                <a:lnTo>
                  <a:pt x="5171" y="243"/>
                </a:lnTo>
                <a:lnTo>
                  <a:pt x="5173" y="258"/>
                </a:lnTo>
                <a:lnTo>
                  <a:pt x="5173" y="276"/>
                </a:lnTo>
                <a:lnTo>
                  <a:pt x="5171" y="292"/>
                </a:lnTo>
                <a:lnTo>
                  <a:pt x="5173" y="309"/>
                </a:lnTo>
                <a:lnTo>
                  <a:pt x="5178" y="320"/>
                </a:lnTo>
                <a:lnTo>
                  <a:pt x="5185" y="220"/>
                </a:lnTo>
                <a:lnTo>
                  <a:pt x="5191" y="220"/>
                </a:lnTo>
                <a:lnTo>
                  <a:pt x="5193" y="203"/>
                </a:lnTo>
                <a:lnTo>
                  <a:pt x="5193" y="181"/>
                </a:lnTo>
                <a:lnTo>
                  <a:pt x="5191" y="158"/>
                </a:lnTo>
                <a:lnTo>
                  <a:pt x="5191" y="132"/>
                </a:lnTo>
                <a:lnTo>
                  <a:pt x="5191" y="111"/>
                </a:lnTo>
                <a:lnTo>
                  <a:pt x="5202" y="114"/>
                </a:lnTo>
                <a:lnTo>
                  <a:pt x="5194" y="327"/>
                </a:lnTo>
                <a:lnTo>
                  <a:pt x="5194" y="340"/>
                </a:lnTo>
                <a:lnTo>
                  <a:pt x="5193" y="356"/>
                </a:lnTo>
                <a:lnTo>
                  <a:pt x="5193" y="374"/>
                </a:lnTo>
                <a:lnTo>
                  <a:pt x="5193" y="392"/>
                </a:lnTo>
                <a:lnTo>
                  <a:pt x="5194" y="407"/>
                </a:lnTo>
                <a:lnTo>
                  <a:pt x="5198" y="416"/>
                </a:lnTo>
                <a:lnTo>
                  <a:pt x="5200" y="403"/>
                </a:lnTo>
                <a:lnTo>
                  <a:pt x="5202" y="385"/>
                </a:lnTo>
                <a:lnTo>
                  <a:pt x="5207" y="365"/>
                </a:lnTo>
                <a:lnTo>
                  <a:pt x="5211" y="349"/>
                </a:lnTo>
                <a:lnTo>
                  <a:pt x="5214" y="340"/>
                </a:lnTo>
                <a:lnTo>
                  <a:pt x="5216" y="338"/>
                </a:lnTo>
                <a:lnTo>
                  <a:pt x="5216" y="336"/>
                </a:lnTo>
                <a:lnTo>
                  <a:pt x="5216" y="336"/>
                </a:lnTo>
                <a:lnTo>
                  <a:pt x="5218" y="336"/>
                </a:lnTo>
                <a:lnTo>
                  <a:pt x="5220" y="336"/>
                </a:lnTo>
                <a:lnTo>
                  <a:pt x="5222" y="334"/>
                </a:lnTo>
                <a:lnTo>
                  <a:pt x="5222" y="356"/>
                </a:lnTo>
                <a:lnTo>
                  <a:pt x="5225" y="356"/>
                </a:lnTo>
                <a:lnTo>
                  <a:pt x="5231" y="291"/>
                </a:lnTo>
                <a:lnTo>
                  <a:pt x="5233" y="285"/>
                </a:lnTo>
                <a:lnTo>
                  <a:pt x="5236" y="276"/>
                </a:lnTo>
                <a:lnTo>
                  <a:pt x="5240" y="265"/>
                </a:lnTo>
                <a:lnTo>
                  <a:pt x="5238" y="254"/>
                </a:lnTo>
                <a:lnTo>
                  <a:pt x="5231" y="251"/>
                </a:lnTo>
                <a:lnTo>
                  <a:pt x="5231" y="243"/>
                </a:lnTo>
                <a:lnTo>
                  <a:pt x="5238" y="243"/>
                </a:lnTo>
                <a:lnTo>
                  <a:pt x="5251" y="103"/>
                </a:lnTo>
                <a:lnTo>
                  <a:pt x="5258" y="103"/>
                </a:lnTo>
                <a:lnTo>
                  <a:pt x="5251" y="280"/>
                </a:lnTo>
                <a:lnTo>
                  <a:pt x="5254" y="280"/>
                </a:lnTo>
                <a:lnTo>
                  <a:pt x="5254" y="291"/>
                </a:lnTo>
                <a:lnTo>
                  <a:pt x="5258" y="291"/>
                </a:lnTo>
                <a:lnTo>
                  <a:pt x="5260" y="301"/>
                </a:lnTo>
                <a:lnTo>
                  <a:pt x="5262" y="314"/>
                </a:lnTo>
                <a:lnTo>
                  <a:pt x="5262" y="327"/>
                </a:lnTo>
                <a:lnTo>
                  <a:pt x="5265" y="334"/>
                </a:lnTo>
                <a:lnTo>
                  <a:pt x="5285" y="154"/>
                </a:lnTo>
                <a:lnTo>
                  <a:pt x="5294" y="154"/>
                </a:lnTo>
                <a:lnTo>
                  <a:pt x="5298" y="176"/>
                </a:lnTo>
                <a:lnTo>
                  <a:pt x="5298" y="178"/>
                </a:lnTo>
                <a:lnTo>
                  <a:pt x="5296" y="178"/>
                </a:lnTo>
                <a:lnTo>
                  <a:pt x="5296" y="178"/>
                </a:lnTo>
                <a:lnTo>
                  <a:pt x="5294" y="176"/>
                </a:lnTo>
                <a:lnTo>
                  <a:pt x="5294" y="178"/>
                </a:lnTo>
                <a:lnTo>
                  <a:pt x="5294" y="180"/>
                </a:lnTo>
                <a:lnTo>
                  <a:pt x="5298" y="180"/>
                </a:lnTo>
                <a:lnTo>
                  <a:pt x="5298" y="231"/>
                </a:lnTo>
                <a:lnTo>
                  <a:pt x="5302" y="231"/>
                </a:lnTo>
                <a:lnTo>
                  <a:pt x="5311" y="154"/>
                </a:lnTo>
                <a:lnTo>
                  <a:pt x="5298" y="151"/>
                </a:lnTo>
                <a:lnTo>
                  <a:pt x="5298" y="143"/>
                </a:lnTo>
                <a:lnTo>
                  <a:pt x="5303" y="141"/>
                </a:lnTo>
                <a:lnTo>
                  <a:pt x="5307" y="141"/>
                </a:lnTo>
                <a:lnTo>
                  <a:pt x="5311" y="140"/>
                </a:lnTo>
                <a:lnTo>
                  <a:pt x="5314" y="138"/>
                </a:lnTo>
                <a:lnTo>
                  <a:pt x="5318" y="136"/>
                </a:lnTo>
                <a:lnTo>
                  <a:pt x="5322" y="136"/>
                </a:lnTo>
                <a:lnTo>
                  <a:pt x="5322" y="154"/>
                </a:lnTo>
                <a:lnTo>
                  <a:pt x="5333" y="163"/>
                </a:lnTo>
                <a:lnTo>
                  <a:pt x="5345" y="178"/>
                </a:lnTo>
                <a:lnTo>
                  <a:pt x="5358" y="194"/>
                </a:lnTo>
                <a:lnTo>
                  <a:pt x="5369" y="211"/>
                </a:lnTo>
                <a:lnTo>
                  <a:pt x="5374" y="223"/>
                </a:lnTo>
                <a:lnTo>
                  <a:pt x="5378" y="223"/>
                </a:lnTo>
                <a:lnTo>
                  <a:pt x="5367" y="172"/>
                </a:lnTo>
                <a:lnTo>
                  <a:pt x="5354" y="127"/>
                </a:lnTo>
                <a:lnTo>
                  <a:pt x="5351" y="94"/>
                </a:lnTo>
                <a:lnTo>
                  <a:pt x="5343" y="76"/>
                </a:lnTo>
                <a:lnTo>
                  <a:pt x="5338" y="54"/>
                </a:lnTo>
                <a:lnTo>
                  <a:pt x="5345" y="54"/>
                </a:lnTo>
                <a:lnTo>
                  <a:pt x="5371" y="136"/>
                </a:lnTo>
                <a:lnTo>
                  <a:pt x="5371" y="151"/>
                </a:lnTo>
                <a:lnTo>
                  <a:pt x="5374" y="151"/>
                </a:lnTo>
                <a:lnTo>
                  <a:pt x="5378" y="180"/>
                </a:lnTo>
                <a:lnTo>
                  <a:pt x="5382" y="180"/>
                </a:lnTo>
                <a:lnTo>
                  <a:pt x="5382" y="176"/>
                </a:lnTo>
                <a:lnTo>
                  <a:pt x="5385" y="176"/>
                </a:lnTo>
                <a:lnTo>
                  <a:pt x="5394" y="180"/>
                </a:lnTo>
                <a:lnTo>
                  <a:pt x="5393" y="196"/>
                </a:lnTo>
                <a:lnTo>
                  <a:pt x="5391" y="214"/>
                </a:lnTo>
                <a:lnTo>
                  <a:pt x="5385" y="214"/>
                </a:lnTo>
                <a:lnTo>
                  <a:pt x="5385" y="218"/>
                </a:lnTo>
                <a:lnTo>
                  <a:pt x="5387" y="218"/>
                </a:lnTo>
                <a:lnTo>
                  <a:pt x="5387" y="218"/>
                </a:lnTo>
                <a:lnTo>
                  <a:pt x="5389" y="216"/>
                </a:lnTo>
                <a:lnTo>
                  <a:pt x="5389" y="218"/>
                </a:lnTo>
                <a:lnTo>
                  <a:pt x="5391" y="220"/>
                </a:lnTo>
                <a:lnTo>
                  <a:pt x="5391" y="243"/>
                </a:lnTo>
                <a:lnTo>
                  <a:pt x="5398" y="243"/>
                </a:lnTo>
                <a:lnTo>
                  <a:pt x="5396" y="232"/>
                </a:lnTo>
                <a:lnTo>
                  <a:pt x="5398" y="220"/>
                </a:lnTo>
                <a:lnTo>
                  <a:pt x="5398" y="203"/>
                </a:lnTo>
                <a:lnTo>
                  <a:pt x="5398" y="83"/>
                </a:lnTo>
                <a:lnTo>
                  <a:pt x="5405" y="83"/>
                </a:lnTo>
                <a:lnTo>
                  <a:pt x="5405" y="136"/>
                </a:lnTo>
                <a:lnTo>
                  <a:pt x="5411" y="136"/>
                </a:lnTo>
                <a:lnTo>
                  <a:pt x="5405" y="143"/>
                </a:lnTo>
                <a:lnTo>
                  <a:pt x="5411" y="154"/>
                </a:lnTo>
                <a:lnTo>
                  <a:pt x="5409" y="156"/>
                </a:lnTo>
                <a:lnTo>
                  <a:pt x="5407" y="156"/>
                </a:lnTo>
                <a:lnTo>
                  <a:pt x="5405" y="156"/>
                </a:lnTo>
                <a:lnTo>
                  <a:pt x="5405" y="158"/>
                </a:lnTo>
                <a:lnTo>
                  <a:pt x="5405" y="160"/>
                </a:lnTo>
                <a:lnTo>
                  <a:pt x="5411" y="160"/>
                </a:lnTo>
                <a:lnTo>
                  <a:pt x="5411" y="191"/>
                </a:lnTo>
                <a:lnTo>
                  <a:pt x="5414" y="191"/>
                </a:lnTo>
                <a:lnTo>
                  <a:pt x="5414" y="163"/>
                </a:lnTo>
                <a:lnTo>
                  <a:pt x="5422" y="163"/>
                </a:lnTo>
                <a:lnTo>
                  <a:pt x="5425" y="191"/>
                </a:lnTo>
                <a:lnTo>
                  <a:pt x="5433" y="218"/>
                </a:lnTo>
                <a:lnTo>
                  <a:pt x="5438" y="245"/>
                </a:lnTo>
                <a:lnTo>
                  <a:pt x="5442" y="274"/>
                </a:lnTo>
                <a:lnTo>
                  <a:pt x="5451" y="274"/>
                </a:lnTo>
                <a:lnTo>
                  <a:pt x="5453" y="289"/>
                </a:lnTo>
                <a:lnTo>
                  <a:pt x="5456" y="305"/>
                </a:lnTo>
                <a:lnTo>
                  <a:pt x="5462" y="314"/>
                </a:lnTo>
                <a:lnTo>
                  <a:pt x="5463" y="294"/>
                </a:lnTo>
                <a:lnTo>
                  <a:pt x="5465" y="276"/>
                </a:lnTo>
                <a:lnTo>
                  <a:pt x="5471" y="260"/>
                </a:lnTo>
                <a:lnTo>
                  <a:pt x="5471" y="227"/>
                </a:lnTo>
                <a:lnTo>
                  <a:pt x="5474" y="227"/>
                </a:lnTo>
                <a:lnTo>
                  <a:pt x="5474" y="191"/>
                </a:lnTo>
                <a:lnTo>
                  <a:pt x="5478" y="191"/>
                </a:lnTo>
                <a:lnTo>
                  <a:pt x="5480" y="174"/>
                </a:lnTo>
                <a:lnTo>
                  <a:pt x="5480" y="156"/>
                </a:lnTo>
                <a:lnTo>
                  <a:pt x="5480" y="138"/>
                </a:lnTo>
                <a:lnTo>
                  <a:pt x="5482" y="123"/>
                </a:lnTo>
                <a:lnTo>
                  <a:pt x="5485" y="123"/>
                </a:lnTo>
                <a:lnTo>
                  <a:pt x="5485" y="187"/>
                </a:lnTo>
                <a:lnTo>
                  <a:pt x="5494" y="187"/>
                </a:lnTo>
                <a:lnTo>
                  <a:pt x="5493" y="192"/>
                </a:lnTo>
                <a:lnTo>
                  <a:pt x="5493" y="196"/>
                </a:lnTo>
                <a:lnTo>
                  <a:pt x="5491" y="200"/>
                </a:lnTo>
                <a:lnTo>
                  <a:pt x="5491" y="203"/>
                </a:lnTo>
                <a:lnTo>
                  <a:pt x="5502" y="200"/>
                </a:lnTo>
                <a:lnTo>
                  <a:pt x="5498" y="207"/>
                </a:lnTo>
                <a:lnTo>
                  <a:pt x="5505" y="211"/>
                </a:lnTo>
                <a:lnTo>
                  <a:pt x="5505" y="223"/>
                </a:lnTo>
                <a:lnTo>
                  <a:pt x="5511" y="223"/>
                </a:lnTo>
                <a:lnTo>
                  <a:pt x="5511" y="231"/>
                </a:lnTo>
                <a:lnTo>
                  <a:pt x="5514" y="231"/>
                </a:lnTo>
                <a:lnTo>
                  <a:pt x="5514" y="243"/>
                </a:lnTo>
                <a:lnTo>
                  <a:pt x="5518" y="243"/>
                </a:lnTo>
                <a:lnTo>
                  <a:pt x="5518" y="254"/>
                </a:lnTo>
                <a:lnTo>
                  <a:pt x="5522" y="254"/>
                </a:lnTo>
                <a:lnTo>
                  <a:pt x="5522" y="267"/>
                </a:lnTo>
                <a:lnTo>
                  <a:pt x="5525" y="267"/>
                </a:lnTo>
                <a:lnTo>
                  <a:pt x="5525" y="283"/>
                </a:lnTo>
                <a:lnTo>
                  <a:pt x="5531" y="283"/>
                </a:lnTo>
                <a:lnTo>
                  <a:pt x="5534" y="320"/>
                </a:lnTo>
                <a:lnTo>
                  <a:pt x="5538" y="320"/>
                </a:lnTo>
                <a:lnTo>
                  <a:pt x="5540" y="331"/>
                </a:lnTo>
                <a:lnTo>
                  <a:pt x="5540" y="345"/>
                </a:lnTo>
                <a:lnTo>
                  <a:pt x="5540" y="361"/>
                </a:lnTo>
                <a:lnTo>
                  <a:pt x="5542" y="374"/>
                </a:lnTo>
                <a:lnTo>
                  <a:pt x="5545" y="383"/>
                </a:lnTo>
                <a:lnTo>
                  <a:pt x="5545" y="361"/>
                </a:lnTo>
                <a:lnTo>
                  <a:pt x="5545" y="338"/>
                </a:lnTo>
                <a:lnTo>
                  <a:pt x="5545" y="318"/>
                </a:lnTo>
                <a:lnTo>
                  <a:pt x="5545" y="303"/>
                </a:lnTo>
                <a:lnTo>
                  <a:pt x="5547" y="303"/>
                </a:lnTo>
                <a:lnTo>
                  <a:pt x="5547" y="301"/>
                </a:lnTo>
                <a:lnTo>
                  <a:pt x="5549" y="300"/>
                </a:lnTo>
                <a:lnTo>
                  <a:pt x="5551" y="296"/>
                </a:lnTo>
                <a:lnTo>
                  <a:pt x="5551" y="291"/>
                </a:lnTo>
                <a:lnTo>
                  <a:pt x="5545" y="291"/>
                </a:lnTo>
                <a:lnTo>
                  <a:pt x="5545" y="271"/>
                </a:lnTo>
                <a:lnTo>
                  <a:pt x="5542" y="271"/>
                </a:lnTo>
                <a:lnTo>
                  <a:pt x="5540" y="269"/>
                </a:lnTo>
                <a:lnTo>
                  <a:pt x="5540" y="265"/>
                </a:lnTo>
                <a:lnTo>
                  <a:pt x="5540" y="263"/>
                </a:lnTo>
                <a:lnTo>
                  <a:pt x="5538" y="260"/>
                </a:lnTo>
                <a:lnTo>
                  <a:pt x="5538" y="254"/>
                </a:lnTo>
                <a:lnTo>
                  <a:pt x="5545" y="260"/>
                </a:lnTo>
                <a:lnTo>
                  <a:pt x="5545" y="247"/>
                </a:lnTo>
                <a:lnTo>
                  <a:pt x="5558" y="251"/>
                </a:lnTo>
                <a:lnTo>
                  <a:pt x="5560" y="263"/>
                </a:lnTo>
                <a:lnTo>
                  <a:pt x="5563" y="274"/>
                </a:lnTo>
                <a:lnTo>
                  <a:pt x="5565" y="283"/>
                </a:lnTo>
                <a:lnTo>
                  <a:pt x="5565" y="307"/>
                </a:lnTo>
                <a:lnTo>
                  <a:pt x="5578" y="311"/>
                </a:lnTo>
                <a:lnTo>
                  <a:pt x="5578" y="314"/>
                </a:lnTo>
                <a:lnTo>
                  <a:pt x="5574" y="321"/>
                </a:lnTo>
                <a:lnTo>
                  <a:pt x="5573" y="334"/>
                </a:lnTo>
                <a:lnTo>
                  <a:pt x="5573" y="349"/>
                </a:lnTo>
                <a:lnTo>
                  <a:pt x="5574" y="360"/>
                </a:lnTo>
                <a:lnTo>
                  <a:pt x="5578" y="360"/>
                </a:lnTo>
                <a:lnTo>
                  <a:pt x="5585" y="463"/>
                </a:lnTo>
                <a:lnTo>
                  <a:pt x="5594" y="463"/>
                </a:lnTo>
                <a:lnTo>
                  <a:pt x="5596" y="429"/>
                </a:lnTo>
                <a:lnTo>
                  <a:pt x="5598" y="391"/>
                </a:lnTo>
                <a:lnTo>
                  <a:pt x="5598" y="351"/>
                </a:lnTo>
                <a:lnTo>
                  <a:pt x="5598" y="307"/>
                </a:lnTo>
                <a:lnTo>
                  <a:pt x="5594" y="307"/>
                </a:lnTo>
                <a:lnTo>
                  <a:pt x="5594" y="283"/>
                </a:lnTo>
                <a:lnTo>
                  <a:pt x="5591" y="283"/>
                </a:lnTo>
                <a:lnTo>
                  <a:pt x="5585" y="254"/>
                </a:lnTo>
                <a:lnTo>
                  <a:pt x="5591" y="254"/>
                </a:lnTo>
                <a:lnTo>
                  <a:pt x="5591" y="260"/>
                </a:lnTo>
                <a:lnTo>
                  <a:pt x="5596" y="267"/>
                </a:lnTo>
                <a:lnTo>
                  <a:pt x="5600" y="274"/>
                </a:lnTo>
                <a:lnTo>
                  <a:pt x="5600" y="283"/>
                </a:lnTo>
                <a:lnTo>
                  <a:pt x="5602" y="296"/>
                </a:lnTo>
                <a:lnTo>
                  <a:pt x="5605" y="296"/>
                </a:lnTo>
                <a:lnTo>
                  <a:pt x="5605" y="320"/>
                </a:lnTo>
                <a:lnTo>
                  <a:pt x="5611" y="320"/>
                </a:lnTo>
                <a:lnTo>
                  <a:pt x="5611" y="334"/>
                </a:lnTo>
                <a:lnTo>
                  <a:pt x="5614" y="334"/>
                </a:lnTo>
                <a:lnTo>
                  <a:pt x="5616" y="349"/>
                </a:lnTo>
                <a:lnTo>
                  <a:pt x="5616" y="361"/>
                </a:lnTo>
                <a:lnTo>
                  <a:pt x="5616" y="372"/>
                </a:lnTo>
                <a:lnTo>
                  <a:pt x="5622" y="383"/>
                </a:lnTo>
                <a:lnTo>
                  <a:pt x="5623" y="352"/>
                </a:lnTo>
                <a:lnTo>
                  <a:pt x="5625" y="321"/>
                </a:lnTo>
                <a:lnTo>
                  <a:pt x="5627" y="291"/>
                </a:lnTo>
                <a:lnTo>
                  <a:pt x="5622" y="263"/>
                </a:lnTo>
                <a:lnTo>
                  <a:pt x="5622" y="236"/>
                </a:lnTo>
                <a:lnTo>
                  <a:pt x="5618" y="236"/>
                </a:lnTo>
                <a:lnTo>
                  <a:pt x="5614" y="211"/>
                </a:lnTo>
                <a:lnTo>
                  <a:pt x="5605" y="207"/>
                </a:lnTo>
                <a:lnTo>
                  <a:pt x="5594" y="187"/>
                </a:lnTo>
                <a:lnTo>
                  <a:pt x="5605" y="187"/>
                </a:lnTo>
                <a:lnTo>
                  <a:pt x="5605" y="183"/>
                </a:lnTo>
                <a:lnTo>
                  <a:pt x="5596" y="172"/>
                </a:lnTo>
                <a:lnTo>
                  <a:pt x="5587" y="158"/>
                </a:lnTo>
                <a:lnTo>
                  <a:pt x="5582" y="143"/>
                </a:lnTo>
                <a:lnTo>
                  <a:pt x="5594" y="143"/>
                </a:lnTo>
                <a:lnTo>
                  <a:pt x="5596" y="151"/>
                </a:lnTo>
                <a:lnTo>
                  <a:pt x="5600" y="156"/>
                </a:lnTo>
                <a:lnTo>
                  <a:pt x="5603" y="161"/>
                </a:lnTo>
                <a:lnTo>
                  <a:pt x="5607" y="165"/>
                </a:lnTo>
                <a:lnTo>
                  <a:pt x="5611" y="171"/>
                </a:lnTo>
                <a:lnTo>
                  <a:pt x="5611" y="180"/>
                </a:lnTo>
                <a:lnTo>
                  <a:pt x="5614" y="180"/>
                </a:lnTo>
                <a:lnTo>
                  <a:pt x="5614" y="187"/>
                </a:lnTo>
                <a:lnTo>
                  <a:pt x="5622" y="191"/>
                </a:lnTo>
                <a:lnTo>
                  <a:pt x="5625" y="211"/>
                </a:lnTo>
                <a:lnTo>
                  <a:pt x="5631" y="211"/>
                </a:lnTo>
                <a:lnTo>
                  <a:pt x="5634" y="227"/>
                </a:lnTo>
                <a:lnTo>
                  <a:pt x="5638" y="227"/>
                </a:lnTo>
                <a:lnTo>
                  <a:pt x="5638" y="240"/>
                </a:lnTo>
                <a:lnTo>
                  <a:pt x="5642" y="240"/>
                </a:lnTo>
                <a:lnTo>
                  <a:pt x="5642" y="260"/>
                </a:lnTo>
                <a:lnTo>
                  <a:pt x="5645" y="260"/>
                </a:lnTo>
                <a:lnTo>
                  <a:pt x="5654" y="311"/>
                </a:lnTo>
                <a:lnTo>
                  <a:pt x="5658" y="311"/>
                </a:lnTo>
                <a:lnTo>
                  <a:pt x="5660" y="267"/>
                </a:lnTo>
                <a:lnTo>
                  <a:pt x="5663" y="223"/>
                </a:lnTo>
                <a:lnTo>
                  <a:pt x="5665" y="176"/>
                </a:lnTo>
                <a:lnTo>
                  <a:pt x="5658" y="176"/>
                </a:lnTo>
                <a:lnTo>
                  <a:pt x="5654" y="156"/>
                </a:lnTo>
                <a:lnTo>
                  <a:pt x="5645" y="141"/>
                </a:lnTo>
                <a:lnTo>
                  <a:pt x="5636" y="127"/>
                </a:lnTo>
                <a:lnTo>
                  <a:pt x="5627" y="112"/>
                </a:lnTo>
                <a:lnTo>
                  <a:pt x="5622" y="94"/>
                </a:lnTo>
                <a:lnTo>
                  <a:pt x="5631" y="94"/>
                </a:lnTo>
                <a:lnTo>
                  <a:pt x="5634" y="107"/>
                </a:lnTo>
                <a:lnTo>
                  <a:pt x="5642" y="111"/>
                </a:lnTo>
                <a:lnTo>
                  <a:pt x="5654" y="134"/>
                </a:lnTo>
                <a:lnTo>
                  <a:pt x="5662" y="160"/>
                </a:lnTo>
                <a:lnTo>
                  <a:pt x="5665" y="160"/>
                </a:lnTo>
                <a:lnTo>
                  <a:pt x="5665" y="87"/>
                </a:lnTo>
                <a:lnTo>
                  <a:pt x="5671" y="87"/>
                </a:lnTo>
                <a:lnTo>
                  <a:pt x="5671" y="54"/>
                </a:lnTo>
                <a:lnTo>
                  <a:pt x="5674" y="54"/>
                </a:lnTo>
                <a:lnTo>
                  <a:pt x="5676" y="51"/>
                </a:lnTo>
                <a:lnTo>
                  <a:pt x="5676" y="47"/>
                </a:lnTo>
                <a:lnTo>
                  <a:pt x="5676" y="43"/>
                </a:lnTo>
                <a:lnTo>
                  <a:pt x="5678" y="40"/>
                </a:lnTo>
                <a:lnTo>
                  <a:pt x="5680" y="40"/>
                </a:lnTo>
                <a:lnTo>
                  <a:pt x="5680" y="41"/>
                </a:lnTo>
                <a:lnTo>
                  <a:pt x="5680" y="41"/>
                </a:lnTo>
                <a:lnTo>
                  <a:pt x="5680" y="41"/>
                </a:lnTo>
                <a:lnTo>
                  <a:pt x="5682" y="41"/>
                </a:lnTo>
                <a:lnTo>
                  <a:pt x="5682" y="43"/>
                </a:lnTo>
                <a:lnTo>
                  <a:pt x="5685" y="43"/>
                </a:lnTo>
                <a:lnTo>
                  <a:pt x="5682" y="87"/>
                </a:lnTo>
                <a:lnTo>
                  <a:pt x="5678" y="87"/>
                </a:lnTo>
                <a:lnTo>
                  <a:pt x="5682" y="107"/>
                </a:lnTo>
                <a:lnTo>
                  <a:pt x="5689" y="111"/>
                </a:lnTo>
                <a:lnTo>
                  <a:pt x="5693" y="114"/>
                </a:lnTo>
                <a:lnTo>
                  <a:pt x="5698" y="118"/>
                </a:lnTo>
                <a:lnTo>
                  <a:pt x="5703" y="121"/>
                </a:lnTo>
                <a:lnTo>
                  <a:pt x="5711" y="123"/>
                </a:lnTo>
                <a:lnTo>
                  <a:pt x="5711" y="120"/>
                </a:lnTo>
                <a:lnTo>
                  <a:pt x="5722" y="111"/>
                </a:lnTo>
                <a:lnTo>
                  <a:pt x="5722" y="94"/>
                </a:lnTo>
                <a:lnTo>
                  <a:pt x="5734" y="94"/>
                </a:lnTo>
                <a:lnTo>
                  <a:pt x="5734" y="103"/>
                </a:lnTo>
                <a:lnTo>
                  <a:pt x="5731" y="103"/>
                </a:lnTo>
                <a:lnTo>
                  <a:pt x="5731" y="107"/>
                </a:lnTo>
                <a:lnTo>
                  <a:pt x="5734" y="107"/>
                </a:lnTo>
                <a:lnTo>
                  <a:pt x="5733" y="109"/>
                </a:lnTo>
                <a:lnTo>
                  <a:pt x="5733" y="109"/>
                </a:lnTo>
                <a:lnTo>
                  <a:pt x="5733" y="109"/>
                </a:lnTo>
                <a:lnTo>
                  <a:pt x="5731" y="109"/>
                </a:lnTo>
                <a:lnTo>
                  <a:pt x="5731" y="111"/>
                </a:lnTo>
                <a:lnTo>
                  <a:pt x="5731" y="140"/>
                </a:lnTo>
                <a:lnTo>
                  <a:pt x="5725" y="140"/>
                </a:lnTo>
                <a:lnTo>
                  <a:pt x="5731" y="151"/>
                </a:lnTo>
                <a:lnTo>
                  <a:pt x="5725" y="151"/>
                </a:lnTo>
                <a:lnTo>
                  <a:pt x="5725" y="154"/>
                </a:lnTo>
                <a:lnTo>
                  <a:pt x="5731" y="154"/>
                </a:lnTo>
                <a:lnTo>
                  <a:pt x="5731" y="163"/>
                </a:lnTo>
                <a:lnTo>
                  <a:pt x="5738" y="167"/>
                </a:lnTo>
                <a:lnTo>
                  <a:pt x="5751" y="203"/>
                </a:lnTo>
                <a:lnTo>
                  <a:pt x="5754" y="203"/>
                </a:lnTo>
                <a:lnTo>
                  <a:pt x="5756" y="176"/>
                </a:lnTo>
                <a:lnTo>
                  <a:pt x="5760" y="152"/>
                </a:lnTo>
                <a:lnTo>
                  <a:pt x="5765" y="131"/>
                </a:lnTo>
                <a:lnTo>
                  <a:pt x="5771" y="107"/>
                </a:lnTo>
                <a:lnTo>
                  <a:pt x="5782" y="103"/>
                </a:lnTo>
                <a:lnTo>
                  <a:pt x="5782" y="94"/>
                </a:lnTo>
                <a:lnTo>
                  <a:pt x="5794" y="100"/>
                </a:lnTo>
                <a:lnTo>
                  <a:pt x="5791" y="123"/>
                </a:lnTo>
                <a:lnTo>
                  <a:pt x="5785" y="123"/>
                </a:lnTo>
                <a:lnTo>
                  <a:pt x="5785" y="160"/>
                </a:lnTo>
                <a:lnTo>
                  <a:pt x="5782" y="160"/>
                </a:lnTo>
                <a:lnTo>
                  <a:pt x="5778" y="207"/>
                </a:lnTo>
                <a:lnTo>
                  <a:pt x="5774" y="207"/>
                </a:lnTo>
                <a:lnTo>
                  <a:pt x="5774" y="243"/>
                </a:lnTo>
                <a:lnTo>
                  <a:pt x="5771" y="243"/>
                </a:lnTo>
                <a:lnTo>
                  <a:pt x="5774" y="300"/>
                </a:lnTo>
                <a:lnTo>
                  <a:pt x="5778" y="300"/>
                </a:lnTo>
                <a:lnTo>
                  <a:pt x="5780" y="312"/>
                </a:lnTo>
                <a:lnTo>
                  <a:pt x="5780" y="323"/>
                </a:lnTo>
                <a:lnTo>
                  <a:pt x="5780" y="334"/>
                </a:lnTo>
                <a:lnTo>
                  <a:pt x="5785" y="343"/>
                </a:lnTo>
                <a:lnTo>
                  <a:pt x="5783" y="314"/>
                </a:lnTo>
                <a:lnTo>
                  <a:pt x="5778" y="287"/>
                </a:lnTo>
                <a:lnTo>
                  <a:pt x="5774" y="260"/>
                </a:lnTo>
                <a:lnTo>
                  <a:pt x="5776" y="260"/>
                </a:lnTo>
                <a:lnTo>
                  <a:pt x="5776" y="261"/>
                </a:lnTo>
                <a:lnTo>
                  <a:pt x="5776" y="261"/>
                </a:lnTo>
                <a:lnTo>
                  <a:pt x="5776" y="261"/>
                </a:lnTo>
                <a:lnTo>
                  <a:pt x="5776" y="261"/>
                </a:lnTo>
                <a:lnTo>
                  <a:pt x="5778" y="263"/>
                </a:lnTo>
                <a:lnTo>
                  <a:pt x="5791" y="260"/>
                </a:lnTo>
                <a:lnTo>
                  <a:pt x="5791" y="263"/>
                </a:lnTo>
                <a:lnTo>
                  <a:pt x="5796" y="276"/>
                </a:lnTo>
                <a:lnTo>
                  <a:pt x="5802" y="292"/>
                </a:lnTo>
                <a:lnTo>
                  <a:pt x="5807" y="311"/>
                </a:lnTo>
                <a:lnTo>
                  <a:pt x="5811" y="327"/>
                </a:lnTo>
                <a:lnTo>
                  <a:pt x="5811" y="351"/>
                </a:lnTo>
                <a:lnTo>
                  <a:pt x="5814" y="351"/>
                </a:lnTo>
                <a:lnTo>
                  <a:pt x="5814" y="309"/>
                </a:lnTo>
                <a:lnTo>
                  <a:pt x="5818" y="267"/>
                </a:lnTo>
                <a:lnTo>
                  <a:pt x="5825" y="225"/>
                </a:lnTo>
                <a:lnTo>
                  <a:pt x="5834" y="191"/>
                </a:lnTo>
                <a:lnTo>
                  <a:pt x="5842" y="140"/>
                </a:lnTo>
                <a:lnTo>
                  <a:pt x="5845" y="140"/>
                </a:lnTo>
                <a:lnTo>
                  <a:pt x="5847" y="138"/>
                </a:lnTo>
                <a:lnTo>
                  <a:pt x="5849" y="136"/>
                </a:lnTo>
                <a:lnTo>
                  <a:pt x="5849" y="136"/>
                </a:lnTo>
                <a:lnTo>
                  <a:pt x="5849" y="136"/>
                </a:lnTo>
                <a:lnTo>
                  <a:pt x="5851" y="136"/>
                </a:lnTo>
                <a:lnTo>
                  <a:pt x="5854" y="136"/>
                </a:lnTo>
                <a:lnTo>
                  <a:pt x="5853" y="161"/>
                </a:lnTo>
                <a:lnTo>
                  <a:pt x="5853" y="192"/>
                </a:lnTo>
                <a:lnTo>
                  <a:pt x="5851" y="223"/>
                </a:lnTo>
                <a:lnTo>
                  <a:pt x="5849" y="245"/>
                </a:lnTo>
                <a:lnTo>
                  <a:pt x="5849" y="272"/>
                </a:lnTo>
                <a:lnTo>
                  <a:pt x="5853" y="303"/>
                </a:lnTo>
                <a:lnTo>
                  <a:pt x="5858" y="334"/>
                </a:lnTo>
                <a:lnTo>
                  <a:pt x="5863" y="363"/>
                </a:lnTo>
                <a:lnTo>
                  <a:pt x="5871" y="387"/>
                </a:lnTo>
                <a:lnTo>
                  <a:pt x="5873" y="401"/>
                </a:lnTo>
                <a:lnTo>
                  <a:pt x="5873" y="420"/>
                </a:lnTo>
                <a:lnTo>
                  <a:pt x="5873" y="436"/>
                </a:lnTo>
                <a:lnTo>
                  <a:pt x="5873" y="452"/>
                </a:lnTo>
                <a:lnTo>
                  <a:pt x="5878" y="463"/>
                </a:lnTo>
                <a:lnTo>
                  <a:pt x="5885" y="347"/>
                </a:lnTo>
                <a:lnTo>
                  <a:pt x="5882" y="347"/>
                </a:lnTo>
                <a:lnTo>
                  <a:pt x="5882" y="300"/>
                </a:lnTo>
                <a:lnTo>
                  <a:pt x="5874" y="280"/>
                </a:lnTo>
                <a:lnTo>
                  <a:pt x="5871" y="260"/>
                </a:lnTo>
                <a:lnTo>
                  <a:pt x="5882" y="263"/>
                </a:lnTo>
                <a:lnTo>
                  <a:pt x="5883" y="274"/>
                </a:lnTo>
                <a:lnTo>
                  <a:pt x="5889" y="289"/>
                </a:lnTo>
                <a:lnTo>
                  <a:pt x="5893" y="305"/>
                </a:lnTo>
                <a:lnTo>
                  <a:pt x="5898" y="320"/>
                </a:lnTo>
                <a:lnTo>
                  <a:pt x="5902" y="327"/>
                </a:lnTo>
                <a:lnTo>
                  <a:pt x="5902" y="320"/>
                </a:lnTo>
                <a:lnTo>
                  <a:pt x="5905" y="311"/>
                </a:lnTo>
                <a:lnTo>
                  <a:pt x="5907" y="296"/>
                </a:lnTo>
                <a:lnTo>
                  <a:pt x="5907" y="276"/>
                </a:lnTo>
                <a:lnTo>
                  <a:pt x="5907" y="260"/>
                </a:lnTo>
                <a:lnTo>
                  <a:pt x="5905" y="247"/>
                </a:lnTo>
                <a:lnTo>
                  <a:pt x="5902" y="247"/>
                </a:lnTo>
                <a:lnTo>
                  <a:pt x="5902" y="183"/>
                </a:lnTo>
                <a:lnTo>
                  <a:pt x="5898" y="183"/>
                </a:lnTo>
                <a:lnTo>
                  <a:pt x="5898" y="160"/>
                </a:lnTo>
                <a:lnTo>
                  <a:pt x="5894" y="160"/>
                </a:lnTo>
                <a:lnTo>
                  <a:pt x="5894" y="136"/>
                </a:lnTo>
                <a:lnTo>
                  <a:pt x="5891" y="136"/>
                </a:lnTo>
                <a:lnTo>
                  <a:pt x="5891" y="114"/>
                </a:lnTo>
                <a:lnTo>
                  <a:pt x="5885" y="114"/>
                </a:lnTo>
                <a:lnTo>
                  <a:pt x="5885" y="87"/>
                </a:lnTo>
                <a:lnTo>
                  <a:pt x="5882" y="87"/>
                </a:lnTo>
                <a:lnTo>
                  <a:pt x="5878" y="63"/>
                </a:lnTo>
                <a:lnTo>
                  <a:pt x="5891" y="67"/>
                </a:lnTo>
                <a:lnTo>
                  <a:pt x="5918" y="214"/>
                </a:lnTo>
                <a:lnTo>
                  <a:pt x="5920" y="227"/>
                </a:lnTo>
                <a:lnTo>
                  <a:pt x="5918" y="238"/>
                </a:lnTo>
                <a:lnTo>
                  <a:pt x="5918" y="247"/>
                </a:lnTo>
                <a:lnTo>
                  <a:pt x="5922" y="254"/>
                </a:lnTo>
                <a:lnTo>
                  <a:pt x="5934" y="163"/>
                </a:lnTo>
                <a:lnTo>
                  <a:pt x="5943" y="131"/>
                </a:lnTo>
                <a:lnTo>
                  <a:pt x="5951" y="94"/>
                </a:lnTo>
                <a:lnTo>
                  <a:pt x="5962" y="100"/>
                </a:lnTo>
                <a:lnTo>
                  <a:pt x="5960" y="109"/>
                </a:lnTo>
                <a:lnTo>
                  <a:pt x="5954" y="123"/>
                </a:lnTo>
                <a:lnTo>
                  <a:pt x="5951" y="141"/>
                </a:lnTo>
                <a:lnTo>
                  <a:pt x="5947" y="160"/>
                </a:lnTo>
                <a:lnTo>
                  <a:pt x="5945" y="178"/>
                </a:lnTo>
                <a:lnTo>
                  <a:pt x="5943" y="191"/>
                </a:lnTo>
                <a:lnTo>
                  <a:pt x="5945" y="200"/>
                </a:lnTo>
                <a:lnTo>
                  <a:pt x="5947" y="191"/>
                </a:lnTo>
                <a:lnTo>
                  <a:pt x="5947" y="185"/>
                </a:lnTo>
                <a:lnTo>
                  <a:pt x="5949" y="180"/>
                </a:lnTo>
                <a:lnTo>
                  <a:pt x="5953" y="176"/>
                </a:lnTo>
                <a:lnTo>
                  <a:pt x="5956" y="172"/>
                </a:lnTo>
                <a:lnTo>
                  <a:pt x="5962" y="171"/>
                </a:lnTo>
                <a:lnTo>
                  <a:pt x="5962" y="211"/>
                </a:lnTo>
                <a:lnTo>
                  <a:pt x="5965" y="211"/>
                </a:lnTo>
                <a:lnTo>
                  <a:pt x="5965" y="203"/>
                </a:lnTo>
                <a:lnTo>
                  <a:pt x="5978" y="192"/>
                </a:lnTo>
                <a:lnTo>
                  <a:pt x="5987" y="178"/>
                </a:lnTo>
                <a:lnTo>
                  <a:pt x="5998" y="167"/>
                </a:lnTo>
                <a:lnTo>
                  <a:pt x="5998" y="183"/>
                </a:lnTo>
                <a:lnTo>
                  <a:pt x="5987" y="194"/>
                </a:lnTo>
                <a:lnTo>
                  <a:pt x="5980" y="209"/>
                </a:lnTo>
                <a:lnTo>
                  <a:pt x="5971" y="223"/>
                </a:lnTo>
                <a:lnTo>
                  <a:pt x="5962" y="236"/>
                </a:lnTo>
                <a:lnTo>
                  <a:pt x="5982" y="307"/>
                </a:lnTo>
                <a:lnTo>
                  <a:pt x="5985" y="307"/>
                </a:lnTo>
                <a:lnTo>
                  <a:pt x="5987" y="292"/>
                </a:lnTo>
                <a:lnTo>
                  <a:pt x="5991" y="283"/>
                </a:lnTo>
                <a:lnTo>
                  <a:pt x="5994" y="274"/>
                </a:lnTo>
                <a:lnTo>
                  <a:pt x="5994" y="254"/>
                </a:lnTo>
                <a:lnTo>
                  <a:pt x="5998" y="254"/>
                </a:lnTo>
                <a:lnTo>
                  <a:pt x="5998" y="654"/>
                </a:lnTo>
                <a:lnTo>
                  <a:pt x="0" y="654"/>
                </a:lnTo>
                <a:lnTo>
                  <a:pt x="0" y="247"/>
                </a:lnTo>
                <a:lnTo>
                  <a:pt x="2" y="247"/>
                </a:lnTo>
                <a:lnTo>
                  <a:pt x="2" y="254"/>
                </a:lnTo>
                <a:lnTo>
                  <a:pt x="5" y="254"/>
                </a:lnTo>
                <a:lnTo>
                  <a:pt x="5" y="271"/>
                </a:lnTo>
                <a:lnTo>
                  <a:pt x="11" y="271"/>
                </a:lnTo>
                <a:lnTo>
                  <a:pt x="14" y="307"/>
                </a:lnTo>
                <a:lnTo>
                  <a:pt x="25" y="307"/>
                </a:lnTo>
                <a:lnTo>
                  <a:pt x="25" y="323"/>
                </a:lnTo>
                <a:lnTo>
                  <a:pt x="31" y="323"/>
                </a:lnTo>
                <a:lnTo>
                  <a:pt x="31" y="403"/>
                </a:lnTo>
                <a:lnTo>
                  <a:pt x="34" y="403"/>
                </a:lnTo>
                <a:lnTo>
                  <a:pt x="34" y="434"/>
                </a:lnTo>
                <a:lnTo>
                  <a:pt x="38" y="434"/>
                </a:lnTo>
                <a:lnTo>
                  <a:pt x="42" y="300"/>
                </a:lnTo>
                <a:lnTo>
                  <a:pt x="38" y="283"/>
                </a:lnTo>
                <a:lnTo>
                  <a:pt x="33" y="269"/>
                </a:lnTo>
                <a:lnTo>
                  <a:pt x="31" y="251"/>
                </a:lnTo>
                <a:lnTo>
                  <a:pt x="34" y="251"/>
                </a:lnTo>
                <a:lnTo>
                  <a:pt x="34" y="254"/>
                </a:lnTo>
                <a:lnTo>
                  <a:pt x="38" y="254"/>
                </a:lnTo>
                <a:lnTo>
                  <a:pt x="42" y="267"/>
                </a:lnTo>
                <a:lnTo>
                  <a:pt x="45" y="278"/>
                </a:lnTo>
                <a:lnTo>
                  <a:pt x="51" y="287"/>
                </a:lnTo>
                <a:lnTo>
                  <a:pt x="54" y="207"/>
                </a:lnTo>
                <a:lnTo>
                  <a:pt x="45" y="203"/>
                </a:lnTo>
                <a:lnTo>
                  <a:pt x="42" y="187"/>
                </a:lnTo>
                <a:lnTo>
                  <a:pt x="51" y="187"/>
                </a:lnTo>
                <a:lnTo>
                  <a:pt x="45" y="174"/>
                </a:lnTo>
                <a:lnTo>
                  <a:pt x="42" y="161"/>
                </a:lnTo>
                <a:lnTo>
                  <a:pt x="38" y="147"/>
                </a:lnTo>
                <a:lnTo>
                  <a:pt x="43" y="149"/>
                </a:lnTo>
                <a:lnTo>
                  <a:pt x="47" y="151"/>
                </a:lnTo>
                <a:lnTo>
                  <a:pt x="47" y="151"/>
                </a:lnTo>
                <a:lnTo>
                  <a:pt x="49" y="152"/>
                </a:lnTo>
                <a:lnTo>
                  <a:pt x="47" y="154"/>
                </a:lnTo>
                <a:lnTo>
                  <a:pt x="47" y="156"/>
                </a:lnTo>
                <a:lnTo>
                  <a:pt x="47" y="158"/>
                </a:lnTo>
                <a:lnTo>
                  <a:pt x="49" y="160"/>
                </a:lnTo>
                <a:lnTo>
                  <a:pt x="51" y="163"/>
                </a:lnTo>
                <a:lnTo>
                  <a:pt x="54" y="163"/>
                </a:lnTo>
                <a:lnTo>
                  <a:pt x="51" y="123"/>
                </a:lnTo>
                <a:lnTo>
                  <a:pt x="62" y="123"/>
                </a:lnTo>
                <a:lnTo>
                  <a:pt x="65" y="147"/>
                </a:lnTo>
                <a:lnTo>
                  <a:pt x="71" y="167"/>
                </a:lnTo>
                <a:lnTo>
                  <a:pt x="71" y="203"/>
                </a:lnTo>
                <a:lnTo>
                  <a:pt x="74" y="203"/>
                </a:lnTo>
                <a:lnTo>
                  <a:pt x="74" y="231"/>
                </a:lnTo>
                <a:lnTo>
                  <a:pt x="78" y="231"/>
                </a:lnTo>
                <a:lnTo>
                  <a:pt x="78" y="240"/>
                </a:lnTo>
                <a:lnTo>
                  <a:pt x="82" y="240"/>
                </a:lnTo>
                <a:lnTo>
                  <a:pt x="85" y="263"/>
                </a:lnTo>
                <a:lnTo>
                  <a:pt x="91" y="263"/>
                </a:lnTo>
                <a:lnTo>
                  <a:pt x="91" y="231"/>
                </a:lnTo>
                <a:lnTo>
                  <a:pt x="93" y="201"/>
                </a:lnTo>
                <a:lnTo>
                  <a:pt x="98" y="176"/>
                </a:lnTo>
                <a:lnTo>
                  <a:pt x="102" y="176"/>
                </a:lnTo>
                <a:lnTo>
                  <a:pt x="102" y="180"/>
                </a:lnTo>
                <a:lnTo>
                  <a:pt x="103" y="189"/>
                </a:lnTo>
                <a:lnTo>
                  <a:pt x="103" y="203"/>
                </a:lnTo>
                <a:lnTo>
                  <a:pt x="100" y="220"/>
                </a:lnTo>
                <a:lnTo>
                  <a:pt x="96" y="236"/>
                </a:lnTo>
                <a:lnTo>
                  <a:pt x="98" y="251"/>
                </a:lnTo>
                <a:lnTo>
                  <a:pt x="102" y="251"/>
                </a:lnTo>
                <a:lnTo>
                  <a:pt x="102" y="283"/>
                </a:lnTo>
                <a:lnTo>
                  <a:pt x="105" y="283"/>
                </a:lnTo>
                <a:lnTo>
                  <a:pt x="105" y="323"/>
                </a:lnTo>
                <a:lnTo>
                  <a:pt x="111" y="323"/>
                </a:lnTo>
                <a:lnTo>
                  <a:pt x="111" y="343"/>
                </a:lnTo>
                <a:lnTo>
                  <a:pt x="114" y="343"/>
                </a:lnTo>
                <a:lnTo>
                  <a:pt x="114" y="356"/>
                </a:lnTo>
                <a:lnTo>
                  <a:pt x="118" y="356"/>
                </a:lnTo>
                <a:lnTo>
                  <a:pt x="120" y="367"/>
                </a:lnTo>
                <a:lnTo>
                  <a:pt x="120" y="380"/>
                </a:lnTo>
                <a:lnTo>
                  <a:pt x="122" y="391"/>
                </a:lnTo>
                <a:lnTo>
                  <a:pt x="125" y="400"/>
                </a:lnTo>
                <a:lnTo>
                  <a:pt x="122" y="303"/>
                </a:lnTo>
                <a:lnTo>
                  <a:pt x="116" y="287"/>
                </a:lnTo>
                <a:lnTo>
                  <a:pt x="111" y="272"/>
                </a:lnTo>
                <a:lnTo>
                  <a:pt x="105" y="254"/>
                </a:lnTo>
                <a:lnTo>
                  <a:pt x="118" y="260"/>
                </a:lnTo>
                <a:lnTo>
                  <a:pt x="138" y="334"/>
                </a:lnTo>
                <a:lnTo>
                  <a:pt x="140" y="334"/>
                </a:lnTo>
                <a:lnTo>
                  <a:pt x="140" y="334"/>
                </a:lnTo>
                <a:lnTo>
                  <a:pt x="140" y="334"/>
                </a:lnTo>
                <a:lnTo>
                  <a:pt x="140" y="334"/>
                </a:lnTo>
                <a:lnTo>
                  <a:pt x="142" y="332"/>
                </a:lnTo>
                <a:lnTo>
                  <a:pt x="142" y="331"/>
                </a:lnTo>
                <a:lnTo>
                  <a:pt x="145" y="331"/>
                </a:lnTo>
                <a:lnTo>
                  <a:pt x="142" y="314"/>
                </a:lnTo>
                <a:lnTo>
                  <a:pt x="143" y="294"/>
                </a:lnTo>
                <a:lnTo>
                  <a:pt x="143" y="269"/>
                </a:lnTo>
                <a:lnTo>
                  <a:pt x="143" y="245"/>
                </a:lnTo>
                <a:lnTo>
                  <a:pt x="145" y="223"/>
                </a:lnTo>
                <a:lnTo>
                  <a:pt x="151" y="223"/>
                </a:lnTo>
                <a:lnTo>
                  <a:pt x="145" y="214"/>
                </a:lnTo>
                <a:lnTo>
                  <a:pt x="151" y="214"/>
                </a:lnTo>
                <a:lnTo>
                  <a:pt x="151" y="180"/>
                </a:lnTo>
                <a:lnTo>
                  <a:pt x="154" y="180"/>
                </a:lnTo>
                <a:lnTo>
                  <a:pt x="154" y="154"/>
                </a:lnTo>
                <a:lnTo>
                  <a:pt x="162" y="132"/>
                </a:lnTo>
                <a:lnTo>
                  <a:pt x="165" y="107"/>
                </a:lnTo>
                <a:lnTo>
                  <a:pt x="174" y="107"/>
                </a:lnTo>
                <a:lnTo>
                  <a:pt x="165" y="167"/>
                </a:lnTo>
                <a:lnTo>
                  <a:pt x="162" y="167"/>
                </a:lnTo>
                <a:lnTo>
                  <a:pt x="162" y="203"/>
                </a:lnTo>
                <a:lnTo>
                  <a:pt x="158" y="203"/>
                </a:lnTo>
                <a:lnTo>
                  <a:pt x="162" y="211"/>
                </a:lnTo>
                <a:lnTo>
                  <a:pt x="162" y="214"/>
                </a:lnTo>
                <a:lnTo>
                  <a:pt x="160" y="218"/>
                </a:lnTo>
                <a:lnTo>
                  <a:pt x="158" y="218"/>
                </a:lnTo>
                <a:lnTo>
                  <a:pt x="158" y="220"/>
                </a:lnTo>
                <a:lnTo>
                  <a:pt x="162" y="260"/>
                </a:lnTo>
                <a:lnTo>
                  <a:pt x="162" y="323"/>
                </a:lnTo>
                <a:lnTo>
                  <a:pt x="165" y="323"/>
                </a:lnTo>
                <a:lnTo>
                  <a:pt x="167" y="336"/>
                </a:lnTo>
                <a:lnTo>
                  <a:pt x="167" y="349"/>
                </a:lnTo>
                <a:lnTo>
                  <a:pt x="171" y="360"/>
                </a:lnTo>
                <a:lnTo>
                  <a:pt x="174" y="327"/>
                </a:lnTo>
                <a:lnTo>
                  <a:pt x="178" y="327"/>
                </a:lnTo>
                <a:lnTo>
                  <a:pt x="178" y="320"/>
                </a:lnTo>
                <a:lnTo>
                  <a:pt x="182" y="320"/>
                </a:lnTo>
                <a:lnTo>
                  <a:pt x="185" y="300"/>
                </a:lnTo>
                <a:lnTo>
                  <a:pt x="202" y="287"/>
                </a:lnTo>
                <a:lnTo>
                  <a:pt x="203" y="256"/>
                </a:lnTo>
                <a:lnTo>
                  <a:pt x="205" y="221"/>
                </a:lnTo>
                <a:lnTo>
                  <a:pt x="211" y="185"/>
                </a:lnTo>
                <a:lnTo>
                  <a:pt x="218" y="154"/>
                </a:lnTo>
                <a:lnTo>
                  <a:pt x="220" y="143"/>
                </a:lnTo>
                <a:lnTo>
                  <a:pt x="220" y="132"/>
                </a:lnTo>
                <a:lnTo>
                  <a:pt x="223" y="123"/>
                </a:lnTo>
                <a:lnTo>
                  <a:pt x="231" y="114"/>
                </a:lnTo>
                <a:lnTo>
                  <a:pt x="231" y="114"/>
                </a:lnTo>
                <a:lnTo>
                  <a:pt x="231" y="112"/>
                </a:lnTo>
                <a:lnTo>
                  <a:pt x="231" y="112"/>
                </a:lnTo>
                <a:lnTo>
                  <a:pt x="233" y="112"/>
                </a:lnTo>
                <a:lnTo>
                  <a:pt x="233" y="112"/>
                </a:lnTo>
                <a:lnTo>
                  <a:pt x="234" y="111"/>
                </a:lnTo>
                <a:lnTo>
                  <a:pt x="234" y="131"/>
                </a:lnTo>
                <a:lnTo>
                  <a:pt x="231" y="131"/>
                </a:lnTo>
                <a:lnTo>
                  <a:pt x="222" y="191"/>
                </a:lnTo>
                <a:lnTo>
                  <a:pt x="218" y="211"/>
                </a:lnTo>
                <a:lnTo>
                  <a:pt x="216" y="238"/>
                </a:lnTo>
                <a:lnTo>
                  <a:pt x="216" y="271"/>
                </a:lnTo>
                <a:lnTo>
                  <a:pt x="216" y="305"/>
                </a:lnTo>
                <a:lnTo>
                  <a:pt x="216" y="338"/>
                </a:lnTo>
                <a:lnTo>
                  <a:pt x="218" y="365"/>
                </a:lnTo>
                <a:lnTo>
                  <a:pt x="222" y="383"/>
                </a:lnTo>
                <a:lnTo>
                  <a:pt x="223" y="394"/>
                </a:lnTo>
                <a:lnTo>
                  <a:pt x="222" y="407"/>
                </a:lnTo>
                <a:lnTo>
                  <a:pt x="222" y="418"/>
                </a:lnTo>
                <a:lnTo>
                  <a:pt x="225" y="427"/>
                </a:lnTo>
                <a:lnTo>
                  <a:pt x="225" y="283"/>
                </a:lnTo>
                <a:lnTo>
                  <a:pt x="222" y="283"/>
                </a:lnTo>
                <a:lnTo>
                  <a:pt x="222" y="251"/>
                </a:lnTo>
                <a:lnTo>
                  <a:pt x="234" y="254"/>
                </a:lnTo>
                <a:lnTo>
                  <a:pt x="238" y="283"/>
                </a:lnTo>
                <a:lnTo>
                  <a:pt x="242" y="283"/>
                </a:lnTo>
                <a:lnTo>
                  <a:pt x="251" y="207"/>
                </a:lnTo>
                <a:lnTo>
                  <a:pt x="254" y="207"/>
                </a:lnTo>
                <a:lnTo>
                  <a:pt x="254" y="196"/>
                </a:lnTo>
                <a:lnTo>
                  <a:pt x="258" y="196"/>
                </a:lnTo>
                <a:lnTo>
                  <a:pt x="258" y="180"/>
                </a:lnTo>
                <a:lnTo>
                  <a:pt x="262" y="180"/>
                </a:lnTo>
                <a:lnTo>
                  <a:pt x="262" y="169"/>
                </a:lnTo>
                <a:lnTo>
                  <a:pt x="258" y="156"/>
                </a:lnTo>
                <a:lnTo>
                  <a:pt x="253" y="143"/>
                </a:lnTo>
                <a:lnTo>
                  <a:pt x="251" y="131"/>
                </a:lnTo>
                <a:lnTo>
                  <a:pt x="254" y="132"/>
                </a:lnTo>
                <a:lnTo>
                  <a:pt x="258" y="132"/>
                </a:lnTo>
                <a:lnTo>
                  <a:pt x="260" y="134"/>
                </a:lnTo>
                <a:lnTo>
                  <a:pt x="260" y="136"/>
                </a:lnTo>
                <a:lnTo>
                  <a:pt x="262" y="138"/>
                </a:lnTo>
                <a:lnTo>
                  <a:pt x="262" y="143"/>
                </a:lnTo>
                <a:lnTo>
                  <a:pt x="269" y="154"/>
                </a:lnTo>
                <a:lnTo>
                  <a:pt x="273" y="171"/>
                </a:lnTo>
                <a:lnTo>
                  <a:pt x="274" y="185"/>
                </a:lnTo>
                <a:lnTo>
                  <a:pt x="276" y="200"/>
                </a:lnTo>
                <a:lnTo>
                  <a:pt x="282" y="211"/>
                </a:lnTo>
                <a:lnTo>
                  <a:pt x="282" y="203"/>
                </a:lnTo>
                <a:lnTo>
                  <a:pt x="285" y="192"/>
                </a:lnTo>
                <a:lnTo>
                  <a:pt x="285" y="180"/>
                </a:lnTo>
                <a:lnTo>
                  <a:pt x="282" y="167"/>
                </a:lnTo>
                <a:lnTo>
                  <a:pt x="294" y="167"/>
                </a:lnTo>
                <a:lnTo>
                  <a:pt x="294" y="151"/>
                </a:lnTo>
                <a:lnTo>
                  <a:pt x="305" y="151"/>
                </a:lnTo>
                <a:lnTo>
                  <a:pt x="302" y="200"/>
                </a:lnTo>
                <a:lnTo>
                  <a:pt x="311" y="203"/>
                </a:lnTo>
                <a:lnTo>
                  <a:pt x="311" y="220"/>
                </a:lnTo>
                <a:lnTo>
                  <a:pt x="314" y="220"/>
                </a:lnTo>
                <a:lnTo>
                  <a:pt x="318" y="236"/>
                </a:lnTo>
                <a:lnTo>
                  <a:pt x="322" y="236"/>
                </a:lnTo>
                <a:lnTo>
                  <a:pt x="331" y="271"/>
                </a:lnTo>
                <a:lnTo>
                  <a:pt x="338" y="271"/>
                </a:lnTo>
                <a:lnTo>
                  <a:pt x="342" y="307"/>
                </a:lnTo>
                <a:lnTo>
                  <a:pt x="345" y="307"/>
                </a:lnTo>
                <a:lnTo>
                  <a:pt x="345" y="303"/>
                </a:lnTo>
                <a:lnTo>
                  <a:pt x="354" y="289"/>
                </a:lnTo>
                <a:lnTo>
                  <a:pt x="356" y="269"/>
                </a:lnTo>
                <a:lnTo>
                  <a:pt x="356" y="245"/>
                </a:lnTo>
                <a:lnTo>
                  <a:pt x="354" y="221"/>
                </a:lnTo>
                <a:lnTo>
                  <a:pt x="353" y="198"/>
                </a:lnTo>
                <a:lnTo>
                  <a:pt x="351" y="180"/>
                </a:lnTo>
                <a:lnTo>
                  <a:pt x="354" y="180"/>
                </a:lnTo>
                <a:lnTo>
                  <a:pt x="354" y="183"/>
                </a:lnTo>
                <a:lnTo>
                  <a:pt x="356" y="185"/>
                </a:lnTo>
                <a:lnTo>
                  <a:pt x="356" y="185"/>
                </a:lnTo>
                <a:lnTo>
                  <a:pt x="356" y="183"/>
                </a:lnTo>
                <a:lnTo>
                  <a:pt x="358" y="181"/>
                </a:lnTo>
                <a:lnTo>
                  <a:pt x="358" y="178"/>
                </a:lnTo>
                <a:lnTo>
                  <a:pt x="358" y="176"/>
                </a:lnTo>
                <a:lnTo>
                  <a:pt x="358" y="176"/>
                </a:lnTo>
                <a:lnTo>
                  <a:pt x="354" y="176"/>
                </a:lnTo>
                <a:lnTo>
                  <a:pt x="345" y="123"/>
                </a:lnTo>
                <a:lnTo>
                  <a:pt x="342" y="123"/>
                </a:lnTo>
                <a:lnTo>
                  <a:pt x="342" y="100"/>
                </a:lnTo>
                <a:lnTo>
                  <a:pt x="338" y="100"/>
                </a:lnTo>
                <a:lnTo>
                  <a:pt x="334" y="80"/>
                </a:lnTo>
                <a:lnTo>
                  <a:pt x="345" y="80"/>
                </a:lnTo>
                <a:lnTo>
                  <a:pt x="351" y="112"/>
                </a:lnTo>
                <a:lnTo>
                  <a:pt x="360" y="145"/>
                </a:lnTo>
                <a:lnTo>
                  <a:pt x="371" y="176"/>
                </a:lnTo>
                <a:lnTo>
                  <a:pt x="378" y="240"/>
                </a:lnTo>
                <a:lnTo>
                  <a:pt x="382" y="240"/>
                </a:lnTo>
                <a:lnTo>
                  <a:pt x="382" y="236"/>
                </a:lnTo>
                <a:lnTo>
                  <a:pt x="389" y="227"/>
                </a:lnTo>
                <a:lnTo>
                  <a:pt x="391" y="218"/>
                </a:lnTo>
                <a:lnTo>
                  <a:pt x="391" y="207"/>
                </a:lnTo>
                <a:lnTo>
                  <a:pt x="394" y="196"/>
                </a:lnTo>
                <a:lnTo>
                  <a:pt x="405" y="156"/>
                </a:lnTo>
                <a:lnTo>
                  <a:pt x="414" y="114"/>
                </a:lnTo>
                <a:lnTo>
                  <a:pt x="422" y="114"/>
                </a:lnTo>
                <a:lnTo>
                  <a:pt x="420" y="143"/>
                </a:lnTo>
                <a:lnTo>
                  <a:pt x="413" y="169"/>
                </a:lnTo>
                <a:lnTo>
                  <a:pt x="407" y="194"/>
                </a:lnTo>
                <a:lnTo>
                  <a:pt x="402" y="220"/>
                </a:lnTo>
                <a:lnTo>
                  <a:pt x="405" y="220"/>
                </a:lnTo>
                <a:lnTo>
                  <a:pt x="405" y="211"/>
                </a:lnTo>
                <a:lnTo>
                  <a:pt x="413" y="198"/>
                </a:lnTo>
                <a:lnTo>
                  <a:pt x="420" y="178"/>
                </a:lnTo>
                <a:lnTo>
                  <a:pt x="423" y="154"/>
                </a:lnTo>
                <a:lnTo>
                  <a:pt x="429" y="132"/>
                </a:lnTo>
                <a:lnTo>
                  <a:pt x="434" y="114"/>
                </a:lnTo>
                <a:lnTo>
                  <a:pt x="438" y="114"/>
                </a:lnTo>
                <a:lnTo>
                  <a:pt x="438" y="140"/>
                </a:lnTo>
                <a:lnTo>
                  <a:pt x="434" y="140"/>
                </a:lnTo>
                <a:lnTo>
                  <a:pt x="434" y="160"/>
                </a:lnTo>
                <a:lnTo>
                  <a:pt x="431" y="160"/>
                </a:lnTo>
                <a:lnTo>
                  <a:pt x="423" y="189"/>
                </a:lnTo>
                <a:lnTo>
                  <a:pt x="423" y="220"/>
                </a:lnTo>
                <a:lnTo>
                  <a:pt x="425" y="252"/>
                </a:lnTo>
                <a:lnTo>
                  <a:pt x="425" y="287"/>
                </a:lnTo>
                <a:lnTo>
                  <a:pt x="434" y="287"/>
                </a:lnTo>
                <a:lnTo>
                  <a:pt x="434" y="311"/>
                </a:lnTo>
                <a:lnTo>
                  <a:pt x="438" y="311"/>
                </a:lnTo>
                <a:lnTo>
                  <a:pt x="438" y="307"/>
                </a:lnTo>
                <a:lnTo>
                  <a:pt x="442" y="307"/>
                </a:lnTo>
                <a:lnTo>
                  <a:pt x="451" y="260"/>
                </a:lnTo>
                <a:lnTo>
                  <a:pt x="454" y="260"/>
                </a:lnTo>
                <a:lnTo>
                  <a:pt x="454" y="243"/>
                </a:lnTo>
                <a:lnTo>
                  <a:pt x="458" y="243"/>
                </a:lnTo>
                <a:lnTo>
                  <a:pt x="458" y="223"/>
                </a:lnTo>
                <a:lnTo>
                  <a:pt x="462" y="223"/>
                </a:lnTo>
                <a:lnTo>
                  <a:pt x="462" y="211"/>
                </a:lnTo>
                <a:lnTo>
                  <a:pt x="465" y="211"/>
                </a:lnTo>
                <a:lnTo>
                  <a:pt x="465" y="196"/>
                </a:lnTo>
                <a:lnTo>
                  <a:pt x="471" y="196"/>
                </a:lnTo>
                <a:lnTo>
                  <a:pt x="471" y="176"/>
                </a:lnTo>
                <a:lnTo>
                  <a:pt x="476" y="156"/>
                </a:lnTo>
                <a:lnTo>
                  <a:pt x="480" y="138"/>
                </a:lnTo>
                <a:lnTo>
                  <a:pt x="482" y="114"/>
                </a:lnTo>
                <a:lnTo>
                  <a:pt x="494" y="114"/>
                </a:lnTo>
                <a:lnTo>
                  <a:pt x="494" y="120"/>
                </a:lnTo>
                <a:lnTo>
                  <a:pt x="491" y="120"/>
                </a:lnTo>
                <a:lnTo>
                  <a:pt x="491" y="143"/>
                </a:lnTo>
                <a:lnTo>
                  <a:pt x="485" y="143"/>
                </a:lnTo>
                <a:lnTo>
                  <a:pt x="474" y="211"/>
                </a:lnTo>
                <a:lnTo>
                  <a:pt x="478" y="211"/>
                </a:lnTo>
                <a:lnTo>
                  <a:pt x="494" y="154"/>
                </a:lnTo>
                <a:lnTo>
                  <a:pt x="502" y="154"/>
                </a:lnTo>
                <a:lnTo>
                  <a:pt x="498" y="176"/>
                </a:lnTo>
                <a:lnTo>
                  <a:pt x="491" y="194"/>
                </a:lnTo>
                <a:lnTo>
                  <a:pt x="485" y="214"/>
                </a:lnTo>
                <a:lnTo>
                  <a:pt x="494" y="214"/>
                </a:lnTo>
                <a:lnTo>
                  <a:pt x="494" y="231"/>
                </a:lnTo>
                <a:lnTo>
                  <a:pt x="498" y="231"/>
                </a:lnTo>
                <a:lnTo>
                  <a:pt x="500" y="216"/>
                </a:lnTo>
                <a:lnTo>
                  <a:pt x="505" y="203"/>
                </a:lnTo>
                <a:lnTo>
                  <a:pt x="511" y="191"/>
                </a:lnTo>
                <a:lnTo>
                  <a:pt x="511" y="171"/>
                </a:lnTo>
                <a:lnTo>
                  <a:pt x="514" y="171"/>
                </a:lnTo>
                <a:lnTo>
                  <a:pt x="516" y="169"/>
                </a:lnTo>
                <a:lnTo>
                  <a:pt x="516" y="169"/>
                </a:lnTo>
                <a:lnTo>
                  <a:pt x="516" y="169"/>
                </a:lnTo>
                <a:lnTo>
                  <a:pt x="518" y="169"/>
                </a:lnTo>
                <a:lnTo>
                  <a:pt x="520" y="169"/>
                </a:lnTo>
                <a:lnTo>
                  <a:pt x="522" y="167"/>
                </a:lnTo>
                <a:lnTo>
                  <a:pt x="522" y="180"/>
                </a:lnTo>
                <a:lnTo>
                  <a:pt x="518" y="196"/>
                </a:lnTo>
                <a:lnTo>
                  <a:pt x="518" y="211"/>
                </a:lnTo>
                <a:lnTo>
                  <a:pt x="518" y="225"/>
                </a:lnTo>
                <a:lnTo>
                  <a:pt x="522" y="236"/>
                </a:lnTo>
                <a:lnTo>
                  <a:pt x="523" y="212"/>
                </a:lnTo>
                <a:lnTo>
                  <a:pt x="529" y="192"/>
                </a:lnTo>
                <a:lnTo>
                  <a:pt x="534" y="172"/>
                </a:lnTo>
                <a:lnTo>
                  <a:pt x="538" y="151"/>
                </a:lnTo>
                <a:lnTo>
                  <a:pt x="551" y="151"/>
                </a:lnTo>
                <a:lnTo>
                  <a:pt x="545" y="189"/>
                </a:lnTo>
                <a:lnTo>
                  <a:pt x="542" y="229"/>
                </a:lnTo>
                <a:lnTo>
                  <a:pt x="538" y="271"/>
                </a:lnTo>
                <a:lnTo>
                  <a:pt x="540" y="311"/>
                </a:lnTo>
                <a:lnTo>
                  <a:pt x="545" y="347"/>
                </a:lnTo>
                <a:lnTo>
                  <a:pt x="547" y="360"/>
                </a:lnTo>
                <a:lnTo>
                  <a:pt x="549" y="374"/>
                </a:lnTo>
                <a:lnTo>
                  <a:pt x="549" y="389"/>
                </a:lnTo>
                <a:lnTo>
                  <a:pt x="549" y="401"/>
                </a:lnTo>
                <a:lnTo>
                  <a:pt x="554" y="411"/>
                </a:lnTo>
                <a:lnTo>
                  <a:pt x="554" y="311"/>
                </a:lnTo>
                <a:lnTo>
                  <a:pt x="558" y="311"/>
                </a:lnTo>
                <a:lnTo>
                  <a:pt x="560" y="294"/>
                </a:lnTo>
                <a:lnTo>
                  <a:pt x="560" y="276"/>
                </a:lnTo>
                <a:lnTo>
                  <a:pt x="558" y="263"/>
                </a:lnTo>
                <a:lnTo>
                  <a:pt x="565" y="263"/>
                </a:lnTo>
                <a:lnTo>
                  <a:pt x="565" y="247"/>
                </a:lnTo>
                <a:lnTo>
                  <a:pt x="578" y="247"/>
                </a:lnTo>
                <a:lnTo>
                  <a:pt x="574" y="271"/>
                </a:lnTo>
                <a:lnTo>
                  <a:pt x="571" y="271"/>
                </a:lnTo>
                <a:lnTo>
                  <a:pt x="571" y="281"/>
                </a:lnTo>
                <a:lnTo>
                  <a:pt x="573" y="296"/>
                </a:lnTo>
                <a:lnTo>
                  <a:pt x="576" y="314"/>
                </a:lnTo>
                <a:lnTo>
                  <a:pt x="580" y="331"/>
                </a:lnTo>
                <a:lnTo>
                  <a:pt x="583" y="345"/>
                </a:lnTo>
                <a:lnTo>
                  <a:pt x="585" y="351"/>
                </a:lnTo>
                <a:lnTo>
                  <a:pt x="589" y="311"/>
                </a:lnTo>
                <a:lnTo>
                  <a:pt x="593" y="271"/>
                </a:lnTo>
                <a:lnTo>
                  <a:pt x="594" y="227"/>
                </a:lnTo>
                <a:lnTo>
                  <a:pt x="594" y="191"/>
                </a:lnTo>
                <a:lnTo>
                  <a:pt x="591" y="191"/>
                </a:lnTo>
                <a:lnTo>
                  <a:pt x="591" y="163"/>
                </a:lnTo>
                <a:lnTo>
                  <a:pt x="585" y="163"/>
                </a:lnTo>
                <a:lnTo>
                  <a:pt x="585" y="136"/>
                </a:lnTo>
                <a:lnTo>
                  <a:pt x="578" y="103"/>
                </a:lnTo>
                <a:lnTo>
                  <a:pt x="571" y="71"/>
                </a:lnTo>
                <a:lnTo>
                  <a:pt x="582" y="76"/>
                </a:lnTo>
                <a:lnTo>
                  <a:pt x="605" y="207"/>
                </a:lnTo>
                <a:lnTo>
                  <a:pt x="607" y="221"/>
                </a:lnTo>
                <a:lnTo>
                  <a:pt x="605" y="238"/>
                </a:lnTo>
                <a:lnTo>
                  <a:pt x="605" y="252"/>
                </a:lnTo>
                <a:lnTo>
                  <a:pt x="611" y="263"/>
                </a:lnTo>
                <a:lnTo>
                  <a:pt x="638" y="103"/>
                </a:lnTo>
                <a:lnTo>
                  <a:pt x="645" y="103"/>
                </a:lnTo>
                <a:lnTo>
                  <a:pt x="631" y="211"/>
                </a:lnTo>
                <a:lnTo>
                  <a:pt x="634" y="211"/>
                </a:lnTo>
                <a:lnTo>
                  <a:pt x="638" y="183"/>
                </a:lnTo>
                <a:lnTo>
                  <a:pt x="651" y="183"/>
                </a:lnTo>
                <a:lnTo>
                  <a:pt x="651" y="214"/>
                </a:lnTo>
                <a:lnTo>
                  <a:pt x="653" y="245"/>
                </a:lnTo>
                <a:lnTo>
                  <a:pt x="658" y="271"/>
                </a:lnTo>
                <a:lnTo>
                  <a:pt x="654" y="283"/>
                </a:lnTo>
                <a:lnTo>
                  <a:pt x="662" y="283"/>
                </a:lnTo>
                <a:lnTo>
                  <a:pt x="665" y="311"/>
                </a:lnTo>
                <a:lnTo>
                  <a:pt x="671" y="311"/>
                </a:lnTo>
                <a:lnTo>
                  <a:pt x="671" y="307"/>
                </a:lnTo>
                <a:lnTo>
                  <a:pt x="705" y="200"/>
                </a:lnTo>
                <a:lnTo>
                  <a:pt x="705" y="183"/>
                </a:lnTo>
                <a:lnTo>
                  <a:pt x="711" y="183"/>
                </a:lnTo>
                <a:lnTo>
                  <a:pt x="714" y="154"/>
                </a:lnTo>
                <a:lnTo>
                  <a:pt x="718" y="154"/>
                </a:lnTo>
                <a:lnTo>
                  <a:pt x="720" y="154"/>
                </a:lnTo>
                <a:lnTo>
                  <a:pt x="720" y="152"/>
                </a:lnTo>
                <a:lnTo>
                  <a:pt x="720" y="152"/>
                </a:lnTo>
                <a:lnTo>
                  <a:pt x="722" y="152"/>
                </a:lnTo>
                <a:lnTo>
                  <a:pt x="723" y="152"/>
                </a:lnTo>
                <a:lnTo>
                  <a:pt x="725" y="151"/>
                </a:lnTo>
                <a:lnTo>
                  <a:pt x="714" y="207"/>
                </a:lnTo>
                <a:lnTo>
                  <a:pt x="722" y="207"/>
                </a:lnTo>
                <a:lnTo>
                  <a:pt x="723" y="223"/>
                </a:lnTo>
                <a:lnTo>
                  <a:pt x="729" y="236"/>
                </a:lnTo>
                <a:lnTo>
                  <a:pt x="734" y="247"/>
                </a:lnTo>
                <a:lnTo>
                  <a:pt x="734" y="267"/>
                </a:lnTo>
                <a:lnTo>
                  <a:pt x="738" y="267"/>
                </a:lnTo>
                <a:lnTo>
                  <a:pt x="738" y="280"/>
                </a:lnTo>
                <a:lnTo>
                  <a:pt x="742" y="280"/>
                </a:lnTo>
                <a:lnTo>
                  <a:pt x="745" y="323"/>
                </a:lnTo>
                <a:lnTo>
                  <a:pt x="751" y="323"/>
                </a:lnTo>
                <a:lnTo>
                  <a:pt x="753" y="338"/>
                </a:lnTo>
                <a:lnTo>
                  <a:pt x="753" y="352"/>
                </a:lnTo>
                <a:lnTo>
                  <a:pt x="753" y="365"/>
                </a:lnTo>
                <a:lnTo>
                  <a:pt x="758" y="374"/>
                </a:lnTo>
                <a:lnTo>
                  <a:pt x="758" y="367"/>
                </a:lnTo>
                <a:lnTo>
                  <a:pt x="765" y="358"/>
                </a:lnTo>
                <a:lnTo>
                  <a:pt x="767" y="343"/>
                </a:lnTo>
                <a:lnTo>
                  <a:pt x="765" y="327"/>
                </a:lnTo>
                <a:lnTo>
                  <a:pt x="762" y="327"/>
                </a:lnTo>
                <a:lnTo>
                  <a:pt x="762" y="300"/>
                </a:lnTo>
                <a:lnTo>
                  <a:pt x="758" y="300"/>
                </a:lnTo>
                <a:lnTo>
                  <a:pt x="758" y="280"/>
                </a:lnTo>
                <a:lnTo>
                  <a:pt x="754" y="280"/>
                </a:lnTo>
                <a:lnTo>
                  <a:pt x="754" y="271"/>
                </a:lnTo>
                <a:lnTo>
                  <a:pt x="751" y="271"/>
                </a:lnTo>
                <a:lnTo>
                  <a:pt x="749" y="269"/>
                </a:lnTo>
                <a:lnTo>
                  <a:pt x="749" y="269"/>
                </a:lnTo>
                <a:lnTo>
                  <a:pt x="751" y="269"/>
                </a:lnTo>
                <a:lnTo>
                  <a:pt x="751" y="269"/>
                </a:lnTo>
                <a:lnTo>
                  <a:pt x="753" y="269"/>
                </a:lnTo>
                <a:lnTo>
                  <a:pt x="754" y="267"/>
                </a:lnTo>
                <a:lnTo>
                  <a:pt x="756" y="265"/>
                </a:lnTo>
                <a:lnTo>
                  <a:pt x="756" y="265"/>
                </a:lnTo>
                <a:lnTo>
                  <a:pt x="756" y="265"/>
                </a:lnTo>
                <a:lnTo>
                  <a:pt x="758" y="265"/>
                </a:lnTo>
                <a:lnTo>
                  <a:pt x="760" y="263"/>
                </a:lnTo>
                <a:lnTo>
                  <a:pt x="762" y="263"/>
                </a:lnTo>
                <a:lnTo>
                  <a:pt x="762" y="274"/>
                </a:lnTo>
                <a:lnTo>
                  <a:pt x="765" y="274"/>
                </a:lnTo>
                <a:lnTo>
                  <a:pt x="765" y="260"/>
                </a:lnTo>
                <a:lnTo>
                  <a:pt x="778" y="260"/>
                </a:lnTo>
                <a:lnTo>
                  <a:pt x="780" y="280"/>
                </a:lnTo>
                <a:lnTo>
                  <a:pt x="785" y="298"/>
                </a:lnTo>
                <a:lnTo>
                  <a:pt x="791" y="314"/>
                </a:lnTo>
                <a:lnTo>
                  <a:pt x="791" y="347"/>
                </a:lnTo>
                <a:lnTo>
                  <a:pt x="796" y="385"/>
                </a:lnTo>
                <a:lnTo>
                  <a:pt x="798" y="431"/>
                </a:lnTo>
                <a:lnTo>
                  <a:pt x="798" y="441"/>
                </a:lnTo>
                <a:lnTo>
                  <a:pt x="800" y="449"/>
                </a:lnTo>
                <a:lnTo>
                  <a:pt x="800" y="454"/>
                </a:lnTo>
                <a:lnTo>
                  <a:pt x="798" y="463"/>
                </a:lnTo>
                <a:lnTo>
                  <a:pt x="811" y="463"/>
                </a:lnTo>
                <a:lnTo>
                  <a:pt x="814" y="314"/>
                </a:lnTo>
                <a:lnTo>
                  <a:pt x="809" y="300"/>
                </a:lnTo>
                <a:lnTo>
                  <a:pt x="803" y="283"/>
                </a:lnTo>
                <a:lnTo>
                  <a:pt x="802" y="263"/>
                </a:lnTo>
                <a:lnTo>
                  <a:pt x="805" y="263"/>
                </a:lnTo>
                <a:lnTo>
                  <a:pt x="807" y="267"/>
                </a:lnTo>
                <a:lnTo>
                  <a:pt x="807" y="267"/>
                </a:lnTo>
                <a:lnTo>
                  <a:pt x="807" y="269"/>
                </a:lnTo>
                <a:lnTo>
                  <a:pt x="807" y="269"/>
                </a:lnTo>
                <a:lnTo>
                  <a:pt x="809" y="269"/>
                </a:lnTo>
                <a:lnTo>
                  <a:pt x="811" y="271"/>
                </a:lnTo>
                <a:lnTo>
                  <a:pt x="811" y="260"/>
                </a:lnTo>
                <a:lnTo>
                  <a:pt x="805" y="247"/>
                </a:lnTo>
                <a:lnTo>
                  <a:pt x="803" y="232"/>
                </a:lnTo>
                <a:lnTo>
                  <a:pt x="802" y="220"/>
                </a:lnTo>
                <a:lnTo>
                  <a:pt x="782" y="163"/>
                </a:lnTo>
                <a:lnTo>
                  <a:pt x="785" y="163"/>
                </a:lnTo>
                <a:lnTo>
                  <a:pt x="785" y="160"/>
                </a:lnTo>
                <a:lnTo>
                  <a:pt x="791" y="160"/>
                </a:lnTo>
                <a:lnTo>
                  <a:pt x="791" y="163"/>
                </a:lnTo>
                <a:lnTo>
                  <a:pt x="796" y="174"/>
                </a:lnTo>
                <a:lnTo>
                  <a:pt x="800" y="185"/>
                </a:lnTo>
                <a:lnTo>
                  <a:pt x="802" y="200"/>
                </a:lnTo>
                <a:lnTo>
                  <a:pt x="805" y="200"/>
                </a:lnTo>
                <a:lnTo>
                  <a:pt x="805" y="220"/>
                </a:lnTo>
                <a:lnTo>
                  <a:pt x="811" y="220"/>
                </a:lnTo>
                <a:lnTo>
                  <a:pt x="811" y="231"/>
                </a:lnTo>
                <a:lnTo>
                  <a:pt x="814" y="231"/>
                </a:lnTo>
                <a:lnTo>
                  <a:pt x="814" y="254"/>
                </a:lnTo>
                <a:lnTo>
                  <a:pt x="818" y="254"/>
                </a:lnTo>
                <a:lnTo>
                  <a:pt x="818" y="271"/>
                </a:lnTo>
                <a:lnTo>
                  <a:pt x="823" y="291"/>
                </a:lnTo>
                <a:lnTo>
                  <a:pt x="831" y="311"/>
                </a:lnTo>
                <a:lnTo>
                  <a:pt x="834" y="311"/>
                </a:lnTo>
                <a:lnTo>
                  <a:pt x="834" y="267"/>
                </a:lnTo>
                <a:lnTo>
                  <a:pt x="831" y="267"/>
                </a:lnTo>
                <a:lnTo>
                  <a:pt x="831" y="243"/>
                </a:lnTo>
                <a:lnTo>
                  <a:pt x="825" y="243"/>
                </a:lnTo>
                <a:lnTo>
                  <a:pt x="822" y="220"/>
                </a:lnTo>
                <a:lnTo>
                  <a:pt x="814" y="214"/>
                </a:lnTo>
                <a:lnTo>
                  <a:pt x="811" y="200"/>
                </a:lnTo>
                <a:lnTo>
                  <a:pt x="818" y="203"/>
                </a:lnTo>
                <a:lnTo>
                  <a:pt x="805" y="163"/>
                </a:lnTo>
                <a:lnTo>
                  <a:pt x="814" y="163"/>
                </a:lnTo>
                <a:lnTo>
                  <a:pt x="865" y="314"/>
                </a:lnTo>
                <a:lnTo>
                  <a:pt x="865" y="311"/>
                </a:lnTo>
                <a:lnTo>
                  <a:pt x="869" y="309"/>
                </a:lnTo>
                <a:lnTo>
                  <a:pt x="869" y="307"/>
                </a:lnTo>
                <a:lnTo>
                  <a:pt x="869" y="305"/>
                </a:lnTo>
                <a:lnTo>
                  <a:pt x="869" y="305"/>
                </a:lnTo>
                <a:lnTo>
                  <a:pt x="869" y="303"/>
                </a:lnTo>
                <a:lnTo>
                  <a:pt x="869" y="301"/>
                </a:lnTo>
                <a:lnTo>
                  <a:pt x="871" y="300"/>
                </a:lnTo>
                <a:lnTo>
                  <a:pt x="874" y="300"/>
                </a:lnTo>
                <a:lnTo>
                  <a:pt x="874" y="303"/>
                </a:lnTo>
                <a:lnTo>
                  <a:pt x="876" y="301"/>
                </a:lnTo>
                <a:lnTo>
                  <a:pt x="876" y="301"/>
                </a:lnTo>
                <a:lnTo>
                  <a:pt x="876" y="300"/>
                </a:lnTo>
                <a:lnTo>
                  <a:pt x="876" y="300"/>
                </a:lnTo>
                <a:lnTo>
                  <a:pt x="878" y="298"/>
                </a:lnTo>
                <a:lnTo>
                  <a:pt x="878" y="296"/>
                </a:lnTo>
                <a:lnTo>
                  <a:pt x="871" y="296"/>
                </a:lnTo>
                <a:lnTo>
                  <a:pt x="865" y="263"/>
                </a:lnTo>
                <a:lnTo>
                  <a:pt x="874" y="263"/>
                </a:lnTo>
                <a:lnTo>
                  <a:pt x="874" y="254"/>
                </a:lnTo>
                <a:lnTo>
                  <a:pt x="882" y="254"/>
                </a:lnTo>
                <a:lnTo>
                  <a:pt x="882" y="271"/>
                </a:lnTo>
                <a:lnTo>
                  <a:pt x="880" y="281"/>
                </a:lnTo>
                <a:lnTo>
                  <a:pt x="882" y="291"/>
                </a:lnTo>
                <a:lnTo>
                  <a:pt x="885" y="291"/>
                </a:lnTo>
                <a:lnTo>
                  <a:pt x="891" y="236"/>
                </a:lnTo>
                <a:lnTo>
                  <a:pt x="898" y="231"/>
                </a:lnTo>
                <a:lnTo>
                  <a:pt x="898" y="220"/>
                </a:lnTo>
                <a:lnTo>
                  <a:pt x="902" y="220"/>
                </a:lnTo>
                <a:lnTo>
                  <a:pt x="902" y="214"/>
                </a:lnTo>
                <a:lnTo>
                  <a:pt x="898" y="214"/>
                </a:lnTo>
                <a:lnTo>
                  <a:pt x="898" y="163"/>
                </a:lnTo>
                <a:lnTo>
                  <a:pt x="894" y="163"/>
                </a:lnTo>
                <a:lnTo>
                  <a:pt x="894" y="160"/>
                </a:lnTo>
                <a:lnTo>
                  <a:pt x="898" y="160"/>
                </a:lnTo>
                <a:lnTo>
                  <a:pt x="898" y="154"/>
                </a:lnTo>
                <a:lnTo>
                  <a:pt x="894" y="154"/>
                </a:lnTo>
                <a:lnTo>
                  <a:pt x="894" y="152"/>
                </a:lnTo>
                <a:lnTo>
                  <a:pt x="896" y="149"/>
                </a:lnTo>
                <a:lnTo>
                  <a:pt x="898" y="147"/>
                </a:lnTo>
                <a:lnTo>
                  <a:pt x="898" y="147"/>
                </a:lnTo>
                <a:lnTo>
                  <a:pt x="894" y="140"/>
                </a:lnTo>
                <a:lnTo>
                  <a:pt x="894" y="136"/>
                </a:lnTo>
                <a:lnTo>
                  <a:pt x="898" y="136"/>
                </a:lnTo>
                <a:lnTo>
                  <a:pt x="898" y="131"/>
                </a:lnTo>
                <a:lnTo>
                  <a:pt x="894" y="131"/>
                </a:lnTo>
                <a:lnTo>
                  <a:pt x="898" y="107"/>
                </a:lnTo>
                <a:lnTo>
                  <a:pt x="905" y="107"/>
                </a:lnTo>
                <a:lnTo>
                  <a:pt x="905" y="167"/>
                </a:lnTo>
                <a:lnTo>
                  <a:pt x="914" y="167"/>
                </a:lnTo>
                <a:lnTo>
                  <a:pt x="922" y="311"/>
                </a:lnTo>
                <a:lnTo>
                  <a:pt x="925" y="311"/>
                </a:lnTo>
                <a:lnTo>
                  <a:pt x="927" y="325"/>
                </a:lnTo>
                <a:lnTo>
                  <a:pt x="927" y="341"/>
                </a:lnTo>
                <a:lnTo>
                  <a:pt x="929" y="356"/>
                </a:lnTo>
                <a:lnTo>
                  <a:pt x="934" y="367"/>
                </a:lnTo>
                <a:lnTo>
                  <a:pt x="931" y="323"/>
                </a:lnTo>
                <a:lnTo>
                  <a:pt x="934" y="323"/>
                </a:lnTo>
                <a:lnTo>
                  <a:pt x="938" y="329"/>
                </a:lnTo>
                <a:lnTo>
                  <a:pt x="942" y="332"/>
                </a:lnTo>
                <a:lnTo>
                  <a:pt x="945" y="334"/>
                </a:lnTo>
                <a:lnTo>
                  <a:pt x="945" y="296"/>
                </a:lnTo>
                <a:lnTo>
                  <a:pt x="938" y="296"/>
                </a:lnTo>
                <a:lnTo>
                  <a:pt x="938" y="287"/>
                </a:lnTo>
                <a:lnTo>
                  <a:pt x="945" y="287"/>
                </a:lnTo>
                <a:lnTo>
                  <a:pt x="942" y="107"/>
                </a:lnTo>
                <a:lnTo>
                  <a:pt x="954" y="107"/>
                </a:lnTo>
                <a:lnTo>
                  <a:pt x="954" y="111"/>
                </a:lnTo>
                <a:lnTo>
                  <a:pt x="951" y="121"/>
                </a:lnTo>
                <a:lnTo>
                  <a:pt x="949" y="138"/>
                </a:lnTo>
                <a:lnTo>
                  <a:pt x="949" y="156"/>
                </a:lnTo>
                <a:lnTo>
                  <a:pt x="951" y="171"/>
                </a:lnTo>
                <a:lnTo>
                  <a:pt x="962" y="287"/>
                </a:lnTo>
                <a:lnTo>
                  <a:pt x="967" y="287"/>
                </a:lnTo>
                <a:lnTo>
                  <a:pt x="971" y="289"/>
                </a:lnTo>
                <a:lnTo>
                  <a:pt x="974" y="289"/>
                </a:lnTo>
                <a:lnTo>
                  <a:pt x="978" y="291"/>
                </a:lnTo>
                <a:lnTo>
                  <a:pt x="978" y="236"/>
                </a:lnTo>
                <a:lnTo>
                  <a:pt x="991" y="236"/>
                </a:lnTo>
                <a:lnTo>
                  <a:pt x="993" y="269"/>
                </a:lnTo>
                <a:lnTo>
                  <a:pt x="1002" y="300"/>
                </a:lnTo>
                <a:lnTo>
                  <a:pt x="1005" y="300"/>
                </a:lnTo>
                <a:lnTo>
                  <a:pt x="1005" y="143"/>
                </a:lnTo>
                <a:lnTo>
                  <a:pt x="1018" y="147"/>
                </a:lnTo>
                <a:lnTo>
                  <a:pt x="1022" y="189"/>
                </a:lnTo>
                <a:lnTo>
                  <a:pt x="1031" y="223"/>
                </a:lnTo>
                <a:lnTo>
                  <a:pt x="1031" y="254"/>
                </a:lnTo>
                <a:lnTo>
                  <a:pt x="1034" y="254"/>
                </a:lnTo>
                <a:lnTo>
                  <a:pt x="1038" y="300"/>
                </a:lnTo>
                <a:lnTo>
                  <a:pt x="1045" y="303"/>
                </a:lnTo>
                <a:lnTo>
                  <a:pt x="1045" y="314"/>
                </a:lnTo>
                <a:lnTo>
                  <a:pt x="1049" y="323"/>
                </a:lnTo>
                <a:lnTo>
                  <a:pt x="1054" y="329"/>
                </a:lnTo>
                <a:lnTo>
                  <a:pt x="1060" y="336"/>
                </a:lnTo>
                <a:lnTo>
                  <a:pt x="1065" y="340"/>
                </a:lnTo>
                <a:lnTo>
                  <a:pt x="1074" y="343"/>
                </a:lnTo>
                <a:lnTo>
                  <a:pt x="1074" y="347"/>
                </a:lnTo>
                <a:lnTo>
                  <a:pt x="1076" y="349"/>
                </a:lnTo>
                <a:lnTo>
                  <a:pt x="1076" y="351"/>
                </a:lnTo>
                <a:lnTo>
                  <a:pt x="1078" y="352"/>
                </a:lnTo>
                <a:lnTo>
                  <a:pt x="1080" y="354"/>
                </a:lnTo>
                <a:lnTo>
                  <a:pt x="1082" y="356"/>
                </a:lnTo>
                <a:lnTo>
                  <a:pt x="1082" y="360"/>
                </a:lnTo>
                <a:lnTo>
                  <a:pt x="1085" y="360"/>
                </a:lnTo>
                <a:lnTo>
                  <a:pt x="1085" y="351"/>
                </a:lnTo>
                <a:lnTo>
                  <a:pt x="1082" y="351"/>
                </a:lnTo>
                <a:lnTo>
                  <a:pt x="1082" y="323"/>
                </a:lnTo>
                <a:lnTo>
                  <a:pt x="1078" y="323"/>
                </a:lnTo>
                <a:lnTo>
                  <a:pt x="1071" y="287"/>
                </a:lnTo>
                <a:lnTo>
                  <a:pt x="1065" y="287"/>
                </a:lnTo>
                <a:lnTo>
                  <a:pt x="1065" y="274"/>
                </a:lnTo>
                <a:lnTo>
                  <a:pt x="1062" y="274"/>
                </a:lnTo>
                <a:lnTo>
                  <a:pt x="1060" y="272"/>
                </a:lnTo>
                <a:lnTo>
                  <a:pt x="1060" y="269"/>
                </a:lnTo>
                <a:lnTo>
                  <a:pt x="1058" y="265"/>
                </a:lnTo>
                <a:lnTo>
                  <a:pt x="1058" y="260"/>
                </a:lnTo>
                <a:lnTo>
                  <a:pt x="1062" y="260"/>
                </a:lnTo>
                <a:lnTo>
                  <a:pt x="1069" y="269"/>
                </a:lnTo>
                <a:lnTo>
                  <a:pt x="1074" y="280"/>
                </a:lnTo>
                <a:lnTo>
                  <a:pt x="1078" y="291"/>
                </a:lnTo>
                <a:lnTo>
                  <a:pt x="1082" y="291"/>
                </a:lnTo>
                <a:lnTo>
                  <a:pt x="1074" y="267"/>
                </a:lnTo>
                <a:lnTo>
                  <a:pt x="1063" y="243"/>
                </a:lnTo>
                <a:lnTo>
                  <a:pt x="1054" y="220"/>
                </a:lnTo>
                <a:lnTo>
                  <a:pt x="1058" y="220"/>
                </a:lnTo>
                <a:lnTo>
                  <a:pt x="1062" y="221"/>
                </a:lnTo>
                <a:lnTo>
                  <a:pt x="1063" y="221"/>
                </a:lnTo>
                <a:lnTo>
                  <a:pt x="1063" y="223"/>
                </a:lnTo>
                <a:lnTo>
                  <a:pt x="1065" y="227"/>
                </a:lnTo>
                <a:lnTo>
                  <a:pt x="1065" y="231"/>
                </a:lnTo>
                <a:lnTo>
                  <a:pt x="1076" y="245"/>
                </a:lnTo>
                <a:lnTo>
                  <a:pt x="1083" y="263"/>
                </a:lnTo>
                <a:lnTo>
                  <a:pt x="1089" y="283"/>
                </a:lnTo>
                <a:lnTo>
                  <a:pt x="1094" y="303"/>
                </a:lnTo>
                <a:lnTo>
                  <a:pt x="1098" y="303"/>
                </a:lnTo>
                <a:lnTo>
                  <a:pt x="1098" y="323"/>
                </a:lnTo>
                <a:lnTo>
                  <a:pt x="1102" y="323"/>
                </a:lnTo>
                <a:lnTo>
                  <a:pt x="1094" y="240"/>
                </a:lnTo>
                <a:lnTo>
                  <a:pt x="1091" y="240"/>
                </a:lnTo>
                <a:lnTo>
                  <a:pt x="1091" y="223"/>
                </a:lnTo>
                <a:lnTo>
                  <a:pt x="1085" y="223"/>
                </a:lnTo>
                <a:lnTo>
                  <a:pt x="1082" y="191"/>
                </a:lnTo>
                <a:lnTo>
                  <a:pt x="1078" y="191"/>
                </a:lnTo>
                <a:lnTo>
                  <a:pt x="1078" y="183"/>
                </a:lnTo>
                <a:lnTo>
                  <a:pt x="1074" y="183"/>
                </a:lnTo>
                <a:lnTo>
                  <a:pt x="1074" y="171"/>
                </a:lnTo>
                <a:lnTo>
                  <a:pt x="1071" y="171"/>
                </a:lnTo>
                <a:lnTo>
                  <a:pt x="1065" y="154"/>
                </a:lnTo>
                <a:lnTo>
                  <a:pt x="1062" y="154"/>
                </a:lnTo>
                <a:lnTo>
                  <a:pt x="1062" y="143"/>
                </a:lnTo>
                <a:lnTo>
                  <a:pt x="1058" y="143"/>
                </a:lnTo>
                <a:lnTo>
                  <a:pt x="1051" y="120"/>
                </a:lnTo>
                <a:lnTo>
                  <a:pt x="1045" y="120"/>
                </a:lnTo>
                <a:lnTo>
                  <a:pt x="1045" y="111"/>
                </a:lnTo>
                <a:lnTo>
                  <a:pt x="1038" y="98"/>
                </a:lnTo>
                <a:lnTo>
                  <a:pt x="1031" y="85"/>
                </a:lnTo>
                <a:lnTo>
                  <a:pt x="1025" y="67"/>
                </a:lnTo>
                <a:lnTo>
                  <a:pt x="1038" y="71"/>
                </a:lnTo>
                <a:lnTo>
                  <a:pt x="1042" y="89"/>
                </a:lnTo>
                <a:lnTo>
                  <a:pt x="1051" y="101"/>
                </a:lnTo>
                <a:lnTo>
                  <a:pt x="1058" y="114"/>
                </a:lnTo>
                <a:lnTo>
                  <a:pt x="1058" y="123"/>
                </a:lnTo>
                <a:lnTo>
                  <a:pt x="1062" y="123"/>
                </a:lnTo>
                <a:lnTo>
                  <a:pt x="1062" y="131"/>
                </a:lnTo>
                <a:lnTo>
                  <a:pt x="1065" y="131"/>
                </a:lnTo>
                <a:lnTo>
                  <a:pt x="1065" y="140"/>
                </a:lnTo>
                <a:lnTo>
                  <a:pt x="1071" y="140"/>
                </a:lnTo>
                <a:lnTo>
                  <a:pt x="1071" y="147"/>
                </a:lnTo>
                <a:lnTo>
                  <a:pt x="1074" y="147"/>
                </a:lnTo>
                <a:lnTo>
                  <a:pt x="1082" y="171"/>
                </a:lnTo>
                <a:lnTo>
                  <a:pt x="1085" y="171"/>
                </a:lnTo>
                <a:lnTo>
                  <a:pt x="1085" y="183"/>
                </a:lnTo>
                <a:lnTo>
                  <a:pt x="1091" y="183"/>
                </a:lnTo>
                <a:lnTo>
                  <a:pt x="1091" y="191"/>
                </a:lnTo>
                <a:lnTo>
                  <a:pt x="1094" y="191"/>
                </a:lnTo>
                <a:lnTo>
                  <a:pt x="1102" y="227"/>
                </a:lnTo>
                <a:lnTo>
                  <a:pt x="1105" y="227"/>
                </a:lnTo>
                <a:lnTo>
                  <a:pt x="1105" y="236"/>
                </a:lnTo>
                <a:lnTo>
                  <a:pt x="1111" y="236"/>
                </a:lnTo>
                <a:lnTo>
                  <a:pt x="1111" y="254"/>
                </a:lnTo>
                <a:lnTo>
                  <a:pt x="1114" y="254"/>
                </a:lnTo>
                <a:lnTo>
                  <a:pt x="1116" y="218"/>
                </a:lnTo>
                <a:lnTo>
                  <a:pt x="1118" y="178"/>
                </a:lnTo>
                <a:lnTo>
                  <a:pt x="1114" y="140"/>
                </a:lnTo>
                <a:lnTo>
                  <a:pt x="1105" y="103"/>
                </a:lnTo>
                <a:lnTo>
                  <a:pt x="1118" y="103"/>
                </a:lnTo>
                <a:lnTo>
                  <a:pt x="1123" y="134"/>
                </a:lnTo>
                <a:lnTo>
                  <a:pt x="1131" y="163"/>
                </a:lnTo>
                <a:lnTo>
                  <a:pt x="1131" y="178"/>
                </a:lnTo>
                <a:lnTo>
                  <a:pt x="1131" y="194"/>
                </a:lnTo>
                <a:lnTo>
                  <a:pt x="1129" y="209"/>
                </a:lnTo>
                <a:lnTo>
                  <a:pt x="1134" y="220"/>
                </a:lnTo>
                <a:lnTo>
                  <a:pt x="1138" y="180"/>
                </a:lnTo>
                <a:lnTo>
                  <a:pt x="1145" y="180"/>
                </a:lnTo>
                <a:lnTo>
                  <a:pt x="1151" y="196"/>
                </a:lnTo>
                <a:lnTo>
                  <a:pt x="1154" y="196"/>
                </a:lnTo>
                <a:lnTo>
                  <a:pt x="1154" y="211"/>
                </a:lnTo>
                <a:lnTo>
                  <a:pt x="1158" y="211"/>
                </a:lnTo>
                <a:lnTo>
                  <a:pt x="1162" y="247"/>
                </a:lnTo>
                <a:lnTo>
                  <a:pt x="1165" y="247"/>
                </a:lnTo>
                <a:lnTo>
                  <a:pt x="1165" y="271"/>
                </a:lnTo>
                <a:lnTo>
                  <a:pt x="1174" y="274"/>
                </a:lnTo>
                <a:lnTo>
                  <a:pt x="1174" y="283"/>
                </a:lnTo>
                <a:lnTo>
                  <a:pt x="1178" y="283"/>
                </a:lnTo>
                <a:lnTo>
                  <a:pt x="1178" y="296"/>
                </a:lnTo>
                <a:lnTo>
                  <a:pt x="1182" y="296"/>
                </a:lnTo>
                <a:lnTo>
                  <a:pt x="1185" y="320"/>
                </a:lnTo>
                <a:lnTo>
                  <a:pt x="1191" y="320"/>
                </a:lnTo>
                <a:lnTo>
                  <a:pt x="1193" y="291"/>
                </a:lnTo>
                <a:lnTo>
                  <a:pt x="1198" y="265"/>
                </a:lnTo>
                <a:lnTo>
                  <a:pt x="1207" y="240"/>
                </a:lnTo>
                <a:lnTo>
                  <a:pt x="1214" y="214"/>
                </a:lnTo>
                <a:lnTo>
                  <a:pt x="1211" y="154"/>
                </a:lnTo>
                <a:lnTo>
                  <a:pt x="1222" y="154"/>
                </a:lnTo>
                <a:lnTo>
                  <a:pt x="1225" y="214"/>
                </a:lnTo>
                <a:lnTo>
                  <a:pt x="1234" y="214"/>
                </a:lnTo>
                <a:lnTo>
                  <a:pt x="1238" y="231"/>
                </a:lnTo>
                <a:lnTo>
                  <a:pt x="1231" y="231"/>
                </a:lnTo>
                <a:lnTo>
                  <a:pt x="1231" y="223"/>
                </a:lnTo>
                <a:lnTo>
                  <a:pt x="1225" y="223"/>
                </a:lnTo>
                <a:lnTo>
                  <a:pt x="1225" y="327"/>
                </a:lnTo>
                <a:lnTo>
                  <a:pt x="1231" y="327"/>
                </a:lnTo>
                <a:lnTo>
                  <a:pt x="1231" y="340"/>
                </a:lnTo>
                <a:lnTo>
                  <a:pt x="1234" y="340"/>
                </a:lnTo>
                <a:lnTo>
                  <a:pt x="1234" y="334"/>
                </a:lnTo>
                <a:lnTo>
                  <a:pt x="1238" y="334"/>
                </a:lnTo>
                <a:lnTo>
                  <a:pt x="1245" y="340"/>
                </a:lnTo>
                <a:lnTo>
                  <a:pt x="1245" y="303"/>
                </a:lnTo>
                <a:lnTo>
                  <a:pt x="1242" y="303"/>
                </a:lnTo>
                <a:lnTo>
                  <a:pt x="1242" y="271"/>
                </a:lnTo>
                <a:lnTo>
                  <a:pt x="1231" y="236"/>
                </a:lnTo>
                <a:lnTo>
                  <a:pt x="1242" y="236"/>
                </a:lnTo>
                <a:lnTo>
                  <a:pt x="1245" y="254"/>
                </a:lnTo>
                <a:lnTo>
                  <a:pt x="1251" y="254"/>
                </a:lnTo>
                <a:lnTo>
                  <a:pt x="1251" y="274"/>
                </a:lnTo>
                <a:lnTo>
                  <a:pt x="1254" y="274"/>
                </a:lnTo>
                <a:lnTo>
                  <a:pt x="1254" y="283"/>
                </a:lnTo>
                <a:lnTo>
                  <a:pt x="1258" y="283"/>
                </a:lnTo>
                <a:lnTo>
                  <a:pt x="1258" y="300"/>
                </a:lnTo>
                <a:lnTo>
                  <a:pt x="1262" y="300"/>
                </a:lnTo>
                <a:lnTo>
                  <a:pt x="1262" y="314"/>
                </a:lnTo>
                <a:lnTo>
                  <a:pt x="1265" y="314"/>
                </a:lnTo>
                <a:lnTo>
                  <a:pt x="1271" y="343"/>
                </a:lnTo>
                <a:lnTo>
                  <a:pt x="1274" y="343"/>
                </a:lnTo>
                <a:lnTo>
                  <a:pt x="1278" y="334"/>
                </a:lnTo>
                <a:lnTo>
                  <a:pt x="1282" y="325"/>
                </a:lnTo>
                <a:lnTo>
                  <a:pt x="1282" y="311"/>
                </a:lnTo>
                <a:lnTo>
                  <a:pt x="1271" y="274"/>
                </a:lnTo>
                <a:lnTo>
                  <a:pt x="1282" y="280"/>
                </a:lnTo>
                <a:lnTo>
                  <a:pt x="1283" y="287"/>
                </a:lnTo>
                <a:lnTo>
                  <a:pt x="1287" y="301"/>
                </a:lnTo>
                <a:lnTo>
                  <a:pt x="1291" y="318"/>
                </a:lnTo>
                <a:lnTo>
                  <a:pt x="1294" y="332"/>
                </a:lnTo>
                <a:lnTo>
                  <a:pt x="1300" y="345"/>
                </a:lnTo>
                <a:lnTo>
                  <a:pt x="1302" y="351"/>
                </a:lnTo>
                <a:lnTo>
                  <a:pt x="1303" y="332"/>
                </a:lnTo>
                <a:lnTo>
                  <a:pt x="1305" y="316"/>
                </a:lnTo>
                <a:lnTo>
                  <a:pt x="1305" y="296"/>
                </a:lnTo>
                <a:lnTo>
                  <a:pt x="1302" y="271"/>
                </a:lnTo>
                <a:lnTo>
                  <a:pt x="1314" y="271"/>
                </a:lnTo>
                <a:lnTo>
                  <a:pt x="1316" y="294"/>
                </a:lnTo>
                <a:lnTo>
                  <a:pt x="1323" y="316"/>
                </a:lnTo>
                <a:lnTo>
                  <a:pt x="1331" y="334"/>
                </a:lnTo>
                <a:lnTo>
                  <a:pt x="1331" y="356"/>
                </a:lnTo>
                <a:lnTo>
                  <a:pt x="1334" y="356"/>
                </a:lnTo>
                <a:lnTo>
                  <a:pt x="1322" y="223"/>
                </a:lnTo>
                <a:lnTo>
                  <a:pt x="1318" y="223"/>
                </a:lnTo>
                <a:lnTo>
                  <a:pt x="1314" y="200"/>
                </a:lnTo>
                <a:lnTo>
                  <a:pt x="1311" y="194"/>
                </a:lnTo>
                <a:lnTo>
                  <a:pt x="1309" y="191"/>
                </a:lnTo>
                <a:lnTo>
                  <a:pt x="1305" y="187"/>
                </a:lnTo>
                <a:lnTo>
                  <a:pt x="1303" y="183"/>
                </a:lnTo>
                <a:lnTo>
                  <a:pt x="1300" y="178"/>
                </a:lnTo>
                <a:lnTo>
                  <a:pt x="1298" y="171"/>
                </a:lnTo>
                <a:lnTo>
                  <a:pt x="1311" y="180"/>
                </a:lnTo>
                <a:lnTo>
                  <a:pt x="1322" y="194"/>
                </a:lnTo>
                <a:lnTo>
                  <a:pt x="1331" y="212"/>
                </a:lnTo>
                <a:lnTo>
                  <a:pt x="1338" y="234"/>
                </a:lnTo>
                <a:lnTo>
                  <a:pt x="1345" y="254"/>
                </a:lnTo>
                <a:lnTo>
                  <a:pt x="1351" y="271"/>
                </a:lnTo>
                <a:lnTo>
                  <a:pt x="1351" y="296"/>
                </a:lnTo>
                <a:lnTo>
                  <a:pt x="1358" y="300"/>
                </a:lnTo>
                <a:lnTo>
                  <a:pt x="1354" y="307"/>
                </a:lnTo>
                <a:lnTo>
                  <a:pt x="1362" y="311"/>
                </a:lnTo>
                <a:lnTo>
                  <a:pt x="1362" y="327"/>
                </a:lnTo>
                <a:lnTo>
                  <a:pt x="1365" y="327"/>
                </a:lnTo>
                <a:lnTo>
                  <a:pt x="1365" y="340"/>
                </a:lnTo>
                <a:lnTo>
                  <a:pt x="1371" y="340"/>
                </a:lnTo>
                <a:lnTo>
                  <a:pt x="1373" y="352"/>
                </a:lnTo>
                <a:lnTo>
                  <a:pt x="1373" y="365"/>
                </a:lnTo>
                <a:lnTo>
                  <a:pt x="1378" y="374"/>
                </a:lnTo>
                <a:lnTo>
                  <a:pt x="1380" y="347"/>
                </a:lnTo>
                <a:lnTo>
                  <a:pt x="1382" y="321"/>
                </a:lnTo>
                <a:lnTo>
                  <a:pt x="1378" y="300"/>
                </a:lnTo>
                <a:lnTo>
                  <a:pt x="1378" y="267"/>
                </a:lnTo>
                <a:lnTo>
                  <a:pt x="1374" y="267"/>
                </a:lnTo>
                <a:lnTo>
                  <a:pt x="1371" y="240"/>
                </a:lnTo>
                <a:lnTo>
                  <a:pt x="1365" y="240"/>
                </a:lnTo>
                <a:lnTo>
                  <a:pt x="1363" y="234"/>
                </a:lnTo>
                <a:lnTo>
                  <a:pt x="1360" y="232"/>
                </a:lnTo>
                <a:lnTo>
                  <a:pt x="1358" y="229"/>
                </a:lnTo>
                <a:lnTo>
                  <a:pt x="1356" y="227"/>
                </a:lnTo>
                <a:lnTo>
                  <a:pt x="1354" y="221"/>
                </a:lnTo>
                <a:lnTo>
                  <a:pt x="1354" y="214"/>
                </a:lnTo>
                <a:lnTo>
                  <a:pt x="1362" y="220"/>
                </a:lnTo>
                <a:lnTo>
                  <a:pt x="1338" y="176"/>
                </a:lnTo>
                <a:lnTo>
                  <a:pt x="1345" y="176"/>
                </a:lnTo>
                <a:lnTo>
                  <a:pt x="1382" y="231"/>
                </a:lnTo>
                <a:lnTo>
                  <a:pt x="1382" y="240"/>
                </a:lnTo>
                <a:lnTo>
                  <a:pt x="1385" y="240"/>
                </a:lnTo>
                <a:lnTo>
                  <a:pt x="1385" y="247"/>
                </a:lnTo>
                <a:lnTo>
                  <a:pt x="1391" y="247"/>
                </a:lnTo>
                <a:lnTo>
                  <a:pt x="1394" y="271"/>
                </a:lnTo>
                <a:lnTo>
                  <a:pt x="1398" y="271"/>
                </a:lnTo>
                <a:lnTo>
                  <a:pt x="1398" y="280"/>
                </a:lnTo>
                <a:lnTo>
                  <a:pt x="1402" y="280"/>
                </a:lnTo>
                <a:lnTo>
                  <a:pt x="1402" y="296"/>
                </a:lnTo>
                <a:lnTo>
                  <a:pt x="1405" y="296"/>
                </a:lnTo>
                <a:lnTo>
                  <a:pt x="1411" y="323"/>
                </a:lnTo>
                <a:lnTo>
                  <a:pt x="1414" y="323"/>
                </a:lnTo>
                <a:lnTo>
                  <a:pt x="1416" y="289"/>
                </a:lnTo>
                <a:lnTo>
                  <a:pt x="1418" y="254"/>
                </a:lnTo>
                <a:lnTo>
                  <a:pt x="1420" y="218"/>
                </a:lnTo>
                <a:lnTo>
                  <a:pt x="1420" y="183"/>
                </a:lnTo>
                <a:lnTo>
                  <a:pt x="1414" y="151"/>
                </a:lnTo>
                <a:lnTo>
                  <a:pt x="1414" y="120"/>
                </a:lnTo>
                <a:lnTo>
                  <a:pt x="1411" y="120"/>
                </a:lnTo>
                <a:lnTo>
                  <a:pt x="1407" y="105"/>
                </a:lnTo>
                <a:lnTo>
                  <a:pt x="1407" y="92"/>
                </a:lnTo>
                <a:lnTo>
                  <a:pt x="1409" y="81"/>
                </a:lnTo>
                <a:lnTo>
                  <a:pt x="1409" y="72"/>
                </a:lnTo>
                <a:lnTo>
                  <a:pt x="1405" y="67"/>
                </a:lnTo>
                <a:lnTo>
                  <a:pt x="1405" y="63"/>
                </a:lnTo>
                <a:lnTo>
                  <a:pt x="1411" y="63"/>
                </a:lnTo>
                <a:lnTo>
                  <a:pt x="1411" y="60"/>
                </a:lnTo>
                <a:lnTo>
                  <a:pt x="1413" y="60"/>
                </a:lnTo>
                <a:lnTo>
                  <a:pt x="1414" y="60"/>
                </a:lnTo>
                <a:lnTo>
                  <a:pt x="1416" y="60"/>
                </a:lnTo>
                <a:lnTo>
                  <a:pt x="1416" y="61"/>
                </a:lnTo>
                <a:lnTo>
                  <a:pt x="1416" y="61"/>
                </a:lnTo>
                <a:lnTo>
                  <a:pt x="1418" y="63"/>
                </a:lnTo>
                <a:lnTo>
                  <a:pt x="1422" y="72"/>
                </a:lnTo>
                <a:lnTo>
                  <a:pt x="1422" y="85"/>
                </a:lnTo>
                <a:lnTo>
                  <a:pt x="1420" y="98"/>
                </a:lnTo>
                <a:lnTo>
                  <a:pt x="1422" y="111"/>
                </a:lnTo>
                <a:lnTo>
                  <a:pt x="1431" y="145"/>
                </a:lnTo>
                <a:lnTo>
                  <a:pt x="1438" y="181"/>
                </a:lnTo>
                <a:lnTo>
                  <a:pt x="1445" y="214"/>
                </a:lnTo>
                <a:lnTo>
                  <a:pt x="1445" y="243"/>
                </a:lnTo>
                <a:lnTo>
                  <a:pt x="1451" y="243"/>
                </a:lnTo>
                <a:lnTo>
                  <a:pt x="1453" y="258"/>
                </a:lnTo>
                <a:lnTo>
                  <a:pt x="1453" y="276"/>
                </a:lnTo>
                <a:lnTo>
                  <a:pt x="1451" y="292"/>
                </a:lnTo>
                <a:lnTo>
                  <a:pt x="1453" y="309"/>
                </a:lnTo>
                <a:lnTo>
                  <a:pt x="1458" y="320"/>
                </a:lnTo>
                <a:lnTo>
                  <a:pt x="1465" y="220"/>
                </a:lnTo>
                <a:lnTo>
                  <a:pt x="1471" y="220"/>
                </a:lnTo>
                <a:lnTo>
                  <a:pt x="1473" y="203"/>
                </a:lnTo>
                <a:lnTo>
                  <a:pt x="1473" y="181"/>
                </a:lnTo>
                <a:lnTo>
                  <a:pt x="1471" y="158"/>
                </a:lnTo>
                <a:lnTo>
                  <a:pt x="1471" y="132"/>
                </a:lnTo>
                <a:lnTo>
                  <a:pt x="1471" y="111"/>
                </a:lnTo>
                <a:lnTo>
                  <a:pt x="1482" y="114"/>
                </a:lnTo>
                <a:lnTo>
                  <a:pt x="1474" y="327"/>
                </a:lnTo>
                <a:lnTo>
                  <a:pt x="1474" y="340"/>
                </a:lnTo>
                <a:lnTo>
                  <a:pt x="1473" y="356"/>
                </a:lnTo>
                <a:lnTo>
                  <a:pt x="1473" y="374"/>
                </a:lnTo>
                <a:lnTo>
                  <a:pt x="1473" y="392"/>
                </a:lnTo>
                <a:lnTo>
                  <a:pt x="1474" y="407"/>
                </a:lnTo>
                <a:lnTo>
                  <a:pt x="1478" y="416"/>
                </a:lnTo>
                <a:lnTo>
                  <a:pt x="1480" y="403"/>
                </a:lnTo>
                <a:lnTo>
                  <a:pt x="1482" y="385"/>
                </a:lnTo>
                <a:lnTo>
                  <a:pt x="1487" y="365"/>
                </a:lnTo>
                <a:lnTo>
                  <a:pt x="1491" y="349"/>
                </a:lnTo>
                <a:lnTo>
                  <a:pt x="1494" y="340"/>
                </a:lnTo>
                <a:lnTo>
                  <a:pt x="1496" y="338"/>
                </a:lnTo>
                <a:lnTo>
                  <a:pt x="1496" y="336"/>
                </a:lnTo>
                <a:lnTo>
                  <a:pt x="1496" y="336"/>
                </a:lnTo>
                <a:lnTo>
                  <a:pt x="1498" y="336"/>
                </a:lnTo>
                <a:lnTo>
                  <a:pt x="1500" y="336"/>
                </a:lnTo>
                <a:lnTo>
                  <a:pt x="1502" y="334"/>
                </a:lnTo>
                <a:lnTo>
                  <a:pt x="1502" y="356"/>
                </a:lnTo>
                <a:lnTo>
                  <a:pt x="1505" y="356"/>
                </a:lnTo>
                <a:lnTo>
                  <a:pt x="1511" y="291"/>
                </a:lnTo>
                <a:lnTo>
                  <a:pt x="1513" y="285"/>
                </a:lnTo>
                <a:lnTo>
                  <a:pt x="1516" y="276"/>
                </a:lnTo>
                <a:lnTo>
                  <a:pt x="1520" y="265"/>
                </a:lnTo>
                <a:lnTo>
                  <a:pt x="1518" y="254"/>
                </a:lnTo>
                <a:lnTo>
                  <a:pt x="1511" y="251"/>
                </a:lnTo>
                <a:lnTo>
                  <a:pt x="1511" y="243"/>
                </a:lnTo>
                <a:lnTo>
                  <a:pt x="1518" y="243"/>
                </a:lnTo>
                <a:lnTo>
                  <a:pt x="1531" y="103"/>
                </a:lnTo>
                <a:lnTo>
                  <a:pt x="1538" y="103"/>
                </a:lnTo>
                <a:lnTo>
                  <a:pt x="1531" y="280"/>
                </a:lnTo>
                <a:lnTo>
                  <a:pt x="1534" y="280"/>
                </a:lnTo>
                <a:lnTo>
                  <a:pt x="1534" y="291"/>
                </a:lnTo>
                <a:lnTo>
                  <a:pt x="1538" y="291"/>
                </a:lnTo>
                <a:lnTo>
                  <a:pt x="1540" y="301"/>
                </a:lnTo>
                <a:lnTo>
                  <a:pt x="1542" y="314"/>
                </a:lnTo>
                <a:lnTo>
                  <a:pt x="1542" y="327"/>
                </a:lnTo>
                <a:lnTo>
                  <a:pt x="1545" y="334"/>
                </a:lnTo>
                <a:lnTo>
                  <a:pt x="1565" y="154"/>
                </a:lnTo>
                <a:lnTo>
                  <a:pt x="1574" y="154"/>
                </a:lnTo>
                <a:lnTo>
                  <a:pt x="1578" y="176"/>
                </a:lnTo>
                <a:lnTo>
                  <a:pt x="1578" y="178"/>
                </a:lnTo>
                <a:lnTo>
                  <a:pt x="1576" y="178"/>
                </a:lnTo>
                <a:lnTo>
                  <a:pt x="1576" y="178"/>
                </a:lnTo>
                <a:lnTo>
                  <a:pt x="1574" y="176"/>
                </a:lnTo>
                <a:lnTo>
                  <a:pt x="1574" y="178"/>
                </a:lnTo>
                <a:lnTo>
                  <a:pt x="1574" y="180"/>
                </a:lnTo>
                <a:lnTo>
                  <a:pt x="1578" y="180"/>
                </a:lnTo>
                <a:lnTo>
                  <a:pt x="1578" y="231"/>
                </a:lnTo>
                <a:lnTo>
                  <a:pt x="1582" y="231"/>
                </a:lnTo>
                <a:lnTo>
                  <a:pt x="1591" y="154"/>
                </a:lnTo>
                <a:lnTo>
                  <a:pt x="1578" y="151"/>
                </a:lnTo>
                <a:lnTo>
                  <a:pt x="1578" y="143"/>
                </a:lnTo>
                <a:lnTo>
                  <a:pt x="1583" y="141"/>
                </a:lnTo>
                <a:lnTo>
                  <a:pt x="1587" y="141"/>
                </a:lnTo>
                <a:lnTo>
                  <a:pt x="1591" y="140"/>
                </a:lnTo>
                <a:lnTo>
                  <a:pt x="1594" y="138"/>
                </a:lnTo>
                <a:lnTo>
                  <a:pt x="1596" y="136"/>
                </a:lnTo>
                <a:lnTo>
                  <a:pt x="1602" y="136"/>
                </a:lnTo>
                <a:lnTo>
                  <a:pt x="1602" y="154"/>
                </a:lnTo>
                <a:lnTo>
                  <a:pt x="1613" y="163"/>
                </a:lnTo>
                <a:lnTo>
                  <a:pt x="1625" y="178"/>
                </a:lnTo>
                <a:lnTo>
                  <a:pt x="1638" y="194"/>
                </a:lnTo>
                <a:lnTo>
                  <a:pt x="1649" y="211"/>
                </a:lnTo>
                <a:lnTo>
                  <a:pt x="1654" y="223"/>
                </a:lnTo>
                <a:lnTo>
                  <a:pt x="1658" y="223"/>
                </a:lnTo>
                <a:lnTo>
                  <a:pt x="1647" y="172"/>
                </a:lnTo>
                <a:lnTo>
                  <a:pt x="1634" y="127"/>
                </a:lnTo>
                <a:lnTo>
                  <a:pt x="1631" y="94"/>
                </a:lnTo>
                <a:lnTo>
                  <a:pt x="1623" y="76"/>
                </a:lnTo>
                <a:lnTo>
                  <a:pt x="1618" y="54"/>
                </a:lnTo>
                <a:lnTo>
                  <a:pt x="1625" y="54"/>
                </a:lnTo>
                <a:lnTo>
                  <a:pt x="1651" y="136"/>
                </a:lnTo>
                <a:lnTo>
                  <a:pt x="1651" y="151"/>
                </a:lnTo>
                <a:lnTo>
                  <a:pt x="1654" y="151"/>
                </a:lnTo>
                <a:lnTo>
                  <a:pt x="1658" y="180"/>
                </a:lnTo>
                <a:lnTo>
                  <a:pt x="1662" y="180"/>
                </a:lnTo>
                <a:lnTo>
                  <a:pt x="1662" y="176"/>
                </a:lnTo>
                <a:lnTo>
                  <a:pt x="1665" y="176"/>
                </a:lnTo>
                <a:lnTo>
                  <a:pt x="1674" y="180"/>
                </a:lnTo>
                <a:lnTo>
                  <a:pt x="1673" y="196"/>
                </a:lnTo>
                <a:lnTo>
                  <a:pt x="1671" y="214"/>
                </a:lnTo>
                <a:lnTo>
                  <a:pt x="1665" y="214"/>
                </a:lnTo>
                <a:lnTo>
                  <a:pt x="1665" y="220"/>
                </a:lnTo>
                <a:lnTo>
                  <a:pt x="1671" y="220"/>
                </a:lnTo>
                <a:lnTo>
                  <a:pt x="1671" y="243"/>
                </a:lnTo>
                <a:lnTo>
                  <a:pt x="1678" y="243"/>
                </a:lnTo>
                <a:lnTo>
                  <a:pt x="1676" y="232"/>
                </a:lnTo>
                <a:lnTo>
                  <a:pt x="1678" y="220"/>
                </a:lnTo>
                <a:lnTo>
                  <a:pt x="1678" y="203"/>
                </a:lnTo>
                <a:lnTo>
                  <a:pt x="1678" y="83"/>
                </a:lnTo>
                <a:lnTo>
                  <a:pt x="1685" y="83"/>
                </a:lnTo>
                <a:lnTo>
                  <a:pt x="1685" y="136"/>
                </a:lnTo>
                <a:lnTo>
                  <a:pt x="1691" y="136"/>
                </a:lnTo>
                <a:lnTo>
                  <a:pt x="1685" y="143"/>
                </a:lnTo>
                <a:lnTo>
                  <a:pt x="1691" y="154"/>
                </a:lnTo>
                <a:lnTo>
                  <a:pt x="1689" y="156"/>
                </a:lnTo>
                <a:lnTo>
                  <a:pt x="1687" y="156"/>
                </a:lnTo>
                <a:lnTo>
                  <a:pt x="1685" y="156"/>
                </a:lnTo>
                <a:lnTo>
                  <a:pt x="1685" y="158"/>
                </a:lnTo>
                <a:lnTo>
                  <a:pt x="1685" y="160"/>
                </a:lnTo>
                <a:lnTo>
                  <a:pt x="1691" y="160"/>
                </a:lnTo>
                <a:lnTo>
                  <a:pt x="1691" y="191"/>
                </a:lnTo>
                <a:lnTo>
                  <a:pt x="1694" y="191"/>
                </a:lnTo>
                <a:lnTo>
                  <a:pt x="1694" y="163"/>
                </a:lnTo>
                <a:lnTo>
                  <a:pt x="1702" y="163"/>
                </a:lnTo>
                <a:lnTo>
                  <a:pt x="1705" y="191"/>
                </a:lnTo>
                <a:lnTo>
                  <a:pt x="1713" y="218"/>
                </a:lnTo>
                <a:lnTo>
                  <a:pt x="1718" y="245"/>
                </a:lnTo>
                <a:lnTo>
                  <a:pt x="1722" y="274"/>
                </a:lnTo>
                <a:lnTo>
                  <a:pt x="1731" y="274"/>
                </a:lnTo>
                <a:lnTo>
                  <a:pt x="1733" y="289"/>
                </a:lnTo>
                <a:lnTo>
                  <a:pt x="1736" y="305"/>
                </a:lnTo>
                <a:lnTo>
                  <a:pt x="1742" y="314"/>
                </a:lnTo>
                <a:lnTo>
                  <a:pt x="1743" y="294"/>
                </a:lnTo>
                <a:lnTo>
                  <a:pt x="1745" y="276"/>
                </a:lnTo>
                <a:lnTo>
                  <a:pt x="1751" y="260"/>
                </a:lnTo>
                <a:lnTo>
                  <a:pt x="1751" y="227"/>
                </a:lnTo>
                <a:lnTo>
                  <a:pt x="1754" y="227"/>
                </a:lnTo>
                <a:lnTo>
                  <a:pt x="1754" y="191"/>
                </a:lnTo>
                <a:lnTo>
                  <a:pt x="1758" y="191"/>
                </a:lnTo>
                <a:lnTo>
                  <a:pt x="1760" y="174"/>
                </a:lnTo>
                <a:lnTo>
                  <a:pt x="1760" y="156"/>
                </a:lnTo>
                <a:lnTo>
                  <a:pt x="1760" y="138"/>
                </a:lnTo>
                <a:lnTo>
                  <a:pt x="1762" y="123"/>
                </a:lnTo>
                <a:lnTo>
                  <a:pt x="1765" y="123"/>
                </a:lnTo>
                <a:lnTo>
                  <a:pt x="1765" y="187"/>
                </a:lnTo>
                <a:lnTo>
                  <a:pt x="1774" y="187"/>
                </a:lnTo>
                <a:lnTo>
                  <a:pt x="1773" y="192"/>
                </a:lnTo>
                <a:lnTo>
                  <a:pt x="1773" y="196"/>
                </a:lnTo>
                <a:lnTo>
                  <a:pt x="1771" y="200"/>
                </a:lnTo>
                <a:lnTo>
                  <a:pt x="1771" y="203"/>
                </a:lnTo>
                <a:lnTo>
                  <a:pt x="1782" y="200"/>
                </a:lnTo>
                <a:lnTo>
                  <a:pt x="1778" y="207"/>
                </a:lnTo>
                <a:lnTo>
                  <a:pt x="1785" y="211"/>
                </a:lnTo>
                <a:lnTo>
                  <a:pt x="1785" y="223"/>
                </a:lnTo>
                <a:lnTo>
                  <a:pt x="1791" y="223"/>
                </a:lnTo>
                <a:lnTo>
                  <a:pt x="1791" y="231"/>
                </a:lnTo>
                <a:lnTo>
                  <a:pt x="1794" y="231"/>
                </a:lnTo>
                <a:lnTo>
                  <a:pt x="1794" y="243"/>
                </a:lnTo>
                <a:lnTo>
                  <a:pt x="1798" y="243"/>
                </a:lnTo>
                <a:lnTo>
                  <a:pt x="1798" y="254"/>
                </a:lnTo>
                <a:lnTo>
                  <a:pt x="1802" y="254"/>
                </a:lnTo>
                <a:lnTo>
                  <a:pt x="1802" y="267"/>
                </a:lnTo>
                <a:lnTo>
                  <a:pt x="1805" y="267"/>
                </a:lnTo>
                <a:lnTo>
                  <a:pt x="1805" y="283"/>
                </a:lnTo>
                <a:lnTo>
                  <a:pt x="1811" y="283"/>
                </a:lnTo>
                <a:lnTo>
                  <a:pt x="1814" y="320"/>
                </a:lnTo>
                <a:lnTo>
                  <a:pt x="1818" y="320"/>
                </a:lnTo>
                <a:lnTo>
                  <a:pt x="1820" y="331"/>
                </a:lnTo>
                <a:lnTo>
                  <a:pt x="1820" y="345"/>
                </a:lnTo>
                <a:lnTo>
                  <a:pt x="1820" y="361"/>
                </a:lnTo>
                <a:lnTo>
                  <a:pt x="1822" y="374"/>
                </a:lnTo>
                <a:lnTo>
                  <a:pt x="1825" y="383"/>
                </a:lnTo>
                <a:lnTo>
                  <a:pt x="1825" y="361"/>
                </a:lnTo>
                <a:lnTo>
                  <a:pt x="1825" y="338"/>
                </a:lnTo>
                <a:lnTo>
                  <a:pt x="1825" y="318"/>
                </a:lnTo>
                <a:lnTo>
                  <a:pt x="1825" y="303"/>
                </a:lnTo>
                <a:lnTo>
                  <a:pt x="1827" y="303"/>
                </a:lnTo>
                <a:lnTo>
                  <a:pt x="1827" y="301"/>
                </a:lnTo>
                <a:lnTo>
                  <a:pt x="1829" y="300"/>
                </a:lnTo>
                <a:lnTo>
                  <a:pt x="1831" y="296"/>
                </a:lnTo>
                <a:lnTo>
                  <a:pt x="1831" y="291"/>
                </a:lnTo>
                <a:lnTo>
                  <a:pt x="1825" y="291"/>
                </a:lnTo>
                <a:lnTo>
                  <a:pt x="1825" y="271"/>
                </a:lnTo>
                <a:lnTo>
                  <a:pt x="1822" y="271"/>
                </a:lnTo>
                <a:lnTo>
                  <a:pt x="1820" y="269"/>
                </a:lnTo>
                <a:lnTo>
                  <a:pt x="1820" y="265"/>
                </a:lnTo>
                <a:lnTo>
                  <a:pt x="1820" y="263"/>
                </a:lnTo>
                <a:lnTo>
                  <a:pt x="1818" y="260"/>
                </a:lnTo>
                <a:lnTo>
                  <a:pt x="1818" y="254"/>
                </a:lnTo>
                <a:lnTo>
                  <a:pt x="1825" y="260"/>
                </a:lnTo>
                <a:lnTo>
                  <a:pt x="1825" y="247"/>
                </a:lnTo>
                <a:lnTo>
                  <a:pt x="1838" y="251"/>
                </a:lnTo>
                <a:lnTo>
                  <a:pt x="1840" y="263"/>
                </a:lnTo>
                <a:lnTo>
                  <a:pt x="1843" y="274"/>
                </a:lnTo>
                <a:lnTo>
                  <a:pt x="1845" y="283"/>
                </a:lnTo>
                <a:lnTo>
                  <a:pt x="1845" y="307"/>
                </a:lnTo>
                <a:lnTo>
                  <a:pt x="1858" y="311"/>
                </a:lnTo>
                <a:lnTo>
                  <a:pt x="1858" y="314"/>
                </a:lnTo>
                <a:lnTo>
                  <a:pt x="1854" y="321"/>
                </a:lnTo>
                <a:lnTo>
                  <a:pt x="1853" y="334"/>
                </a:lnTo>
                <a:lnTo>
                  <a:pt x="1853" y="349"/>
                </a:lnTo>
                <a:lnTo>
                  <a:pt x="1854" y="360"/>
                </a:lnTo>
                <a:lnTo>
                  <a:pt x="1858" y="360"/>
                </a:lnTo>
                <a:lnTo>
                  <a:pt x="1865" y="463"/>
                </a:lnTo>
                <a:lnTo>
                  <a:pt x="1874" y="463"/>
                </a:lnTo>
                <a:lnTo>
                  <a:pt x="1876" y="429"/>
                </a:lnTo>
                <a:lnTo>
                  <a:pt x="1878" y="391"/>
                </a:lnTo>
                <a:lnTo>
                  <a:pt x="1878" y="351"/>
                </a:lnTo>
                <a:lnTo>
                  <a:pt x="1878" y="307"/>
                </a:lnTo>
                <a:lnTo>
                  <a:pt x="1874" y="307"/>
                </a:lnTo>
                <a:lnTo>
                  <a:pt x="1874" y="283"/>
                </a:lnTo>
                <a:lnTo>
                  <a:pt x="1871" y="283"/>
                </a:lnTo>
                <a:lnTo>
                  <a:pt x="1865" y="254"/>
                </a:lnTo>
                <a:lnTo>
                  <a:pt x="1871" y="254"/>
                </a:lnTo>
                <a:lnTo>
                  <a:pt x="1871" y="260"/>
                </a:lnTo>
                <a:lnTo>
                  <a:pt x="1876" y="267"/>
                </a:lnTo>
                <a:lnTo>
                  <a:pt x="1880" y="274"/>
                </a:lnTo>
                <a:lnTo>
                  <a:pt x="1880" y="283"/>
                </a:lnTo>
                <a:lnTo>
                  <a:pt x="1882" y="296"/>
                </a:lnTo>
                <a:lnTo>
                  <a:pt x="1885" y="296"/>
                </a:lnTo>
                <a:lnTo>
                  <a:pt x="1885" y="320"/>
                </a:lnTo>
                <a:lnTo>
                  <a:pt x="1891" y="320"/>
                </a:lnTo>
                <a:lnTo>
                  <a:pt x="1891" y="334"/>
                </a:lnTo>
                <a:lnTo>
                  <a:pt x="1894" y="334"/>
                </a:lnTo>
                <a:lnTo>
                  <a:pt x="1896" y="349"/>
                </a:lnTo>
                <a:lnTo>
                  <a:pt x="1896" y="361"/>
                </a:lnTo>
                <a:lnTo>
                  <a:pt x="1896" y="372"/>
                </a:lnTo>
                <a:lnTo>
                  <a:pt x="1902" y="383"/>
                </a:lnTo>
                <a:lnTo>
                  <a:pt x="1903" y="352"/>
                </a:lnTo>
                <a:lnTo>
                  <a:pt x="1905" y="321"/>
                </a:lnTo>
                <a:lnTo>
                  <a:pt x="1907" y="291"/>
                </a:lnTo>
                <a:lnTo>
                  <a:pt x="1902" y="263"/>
                </a:lnTo>
                <a:lnTo>
                  <a:pt x="1902" y="236"/>
                </a:lnTo>
                <a:lnTo>
                  <a:pt x="1898" y="236"/>
                </a:lnTo>
                <a:lnTo>
                  <a:pt x="1894" y="211"/>
                </a:lnTo>
                <a:lnTo>
                  <a:pt x="1885" y="207"/>
                </a:lnTo>
                <a:lnTo>
                  <a:pt x="1874" y="187"/>
                </a:lnTo>
                <a:lnTo>
                  <a:pt x="1885" y="187"/>
                </a:lnTo>
                <a:lnTo>
                  <a:pt x="1885" y="183"/>
                </a:lnTo>
                <a:lnTo>
                  <a:pt x="1876" y="172"/>
                </a:lnTo>
                <a:lnTo>
                  <a:pt x="1867" y="158"/>
                </a:lnTo>
                <a:lnTo>
                  <a:pt x="1862" y="143"/>
                </a:lnTo>
                <a:lnTo>
                  <a:pt x="1874" y="143"/>
                </a:lnTo>
                <a:lnTo>
                  <a:pt x="1876" y="151"/>
                </a:lnTo>
                <a:lnTo>
                  <a:pt x="1880" y="156"/>
                </a:lnTo>
                <a:lnTo>
                  <a:pt x="1883" y="161"/>
                </a:lnTo>
                <a:lnTo>
                  <a:pt x="1887" y="165"/>
                </a:lnTo>
                <a:lnTo>
                  <a:pt x="1891" y="171"/>
                </a:lnTo>
                <a:lnTo>
                  <a:pt x="1891" y="180"/>
                </a:lnTo>
                <a:lnTo>
                  <a:pt x="1894" y="180"/>
                </a:lnTo>
                <a:lnTo>
                  <a:pt x="1894" y="187"/>
                </a:lnTo>
                <a:lnTo>
                  <a:pt x="1902" y="191"/>
                </a:lnTo>
                <a:lnTo>
                  <a:pt x="1905" y="211"/>
                </a:lnTo>
                <a:lnTo>
                  <a:pt x="1911" y="211"/>
                </a:lnTo>
                <a:lnTo>
                  <a:pt x="1914" y="227"/>
                </a:lnTo>
                <a:lnTo>
                  <a:pt x="1918" y="227"/>
                </a:lnTo>
                <a:lnTo>
                  <a:pt x="1918" y="240"/>
                </a:lnTo>
                <a:lnTo>
                  <a:pt x="1922" y="240"/>
                </a:lnTo>
                <a:lnTo>
                  <a:pt x="1922" y="260"/>
                </a:lnTo>
                <a:lnTo>
                  <a:pt x="1925" y="260"/>
                </a:lnTo>
                <a:lnTo>
                  <a:pt x="1934" y="311"/>
                </a:lnTo>
                <a:lnTo>
                  <a:pt x="1938" y="311"/>
                </a:lnTo>
                <a:lnTo>
                  <a:pt x="1940" y="267"/>
                </a:lnTo>
                <a:lnTo>
                  <a:pt x="1943" y="223"/>
                </a:lnTo>
                <a:lnTo>
                  <a:pt x="1945" y="176"/>
                </a:lnTo>
                <a:lnTo>
                  <a:pt x="1938" y="176"/>
                </a:lnTo>
                <a:lnTo>
                  <a:pt x="1934" y="156"/>
                </a:lnTo>
                <a:lnTo>
                  <a:pt x="1925" y="141"/>
                </a:lnTo>
                <a:lnTo>
                  <a:pt x="1916" y="127"/>
                </a:lnTo>
                <a:lnTo>
                  <a:pt x="1907" y="112"/>
                </a:lnTo>
                <a:lnTo>
                  <a:pt x="1902" y="94"/>
                </a:lnTo>
                <a:lnTo>
                  <a:pt x="1911" y="94"/>
                </a:lnTo>
                <a:lnTo>
                  <a:pt x="1914" y="107"/>
                </a:lnTo>
                <a:lnTo>
                  <a:pt x="1922" y="111"/>
                </a:lnTo>
                <a:lnTo>
                  <a:pt x="1934" y="134"/>
                </a:lnTo>
                <a:lnTo>
                  <a:pt x="1942" y="160"/>
                </a:lnTo>
                <a:lnTo>
                  <a:pt x="1945" y="160"/>
                </a:lnTo>
                <a:lnTo>
                  <a:pt x="1945" y="87"/>
                </a:lnTo>
                <a:lnTo>
                  <a:pt x="1951" y="87"/>
                </a:lnTo>
                <a:lnTo>
                  <a:pt x="1951" y="54"/>
                </a:lnTo>
                <a:lnTo>
                  <a:pt x="1954" y="54"/>
                </a:lnTo>
                <a:lnTo>
                  <a:pt x="1956" y="51"/>
                </a:lnTo>
                <a:lnTo>
                  <a:pt x="1956" y="47"/>
                </a:lnTo>
                <a:lnTo>
                  <a:pt x="1956" y="43"/>
                </a:lnTo>
                <a:lnTo>
                  <a:pt x="1958" y="40"/>
                </a:lnTo>
                <a:lnTo>
                  <a:pt x="1962" y="40"/>
                </a:lnTo>
                <a:lnTo>
                  <a:pt x="1962" y="43"/>
                </a:lnTo>
                <a:lnTo>
                  <a:pt x="1965" y="43"/>
                </a:lnTo>
                <a:lnTo>
                  <a:pt x="1962" y="87"/>
                </a:lnTo>
                <a:lnTo>
                  <a:pt x="1958" y="87"/>
                </a:lnTo>
                <a:lnTo>
                  <a:pt x="1962" y="107"/>
                </a:lnTo>
                <a:lnTo>
                  <a:pt x="1969" y="111"/>
                </a:lnTo>
                <a:lnTo>
                  <a:pt x="1973" y="114"/>
                </a:lnTo>
                <a:lnTo>
                  <a:pt x="1978" y="118"/>
                </a:lnTo>
                <a:lnTo>
                  <a:pt x="1983" y="121"/>
                </a:lnTo>
                <a:lnTo>
                  <a:pt x="1991" y="123"/>
                </a:lnTo>
                <a:lnTo>
                  <a:pt x="1991" y="120"/>
                </a:lnTo>
                <a:lnTo>
                  <a:pt x="2002" y="111"/>
                </a:lnTo>
                <a:lnTo>
                  <a:pt x="2002" y="94"/>
                </a:lnTo>
                <a:lnTo>
                  <a:pt x="2014" y="94"/>
                </a:lnTo>
                <a:lnTo>
                  <a:pt x="2014" y="103"/>
                </a:lnTo>
                <a:lnTo>
                  <a:pt x="2011" y="103"/>
                </a:lnTo>
                <a:lnTo>
                  <a:pt x="2011" y="107"/>
                </a:lnTo>
                <a:lnTo>
                  <a:pt x="2014" y="107"/>
                </a:lnTo>
                <a:lnTo>
                  <a:pt x="2013" y="109"/>
                </a:lnTo>
                <a:lnTo>
                  <a:pt x="2013" y="109"/>
                </a:lnTo>
                <a:lnTo>
                  <a:pt x="2013" y="109"/>
                </a:lnTo>
                <a:lnTo>
                  <a:pt x="2011" y="109"/>
                </a:lnTo>
                <a:lnTo>
                  <a:pt x="2011" y="111"/>
                </a:lnTo>
                <a:lnTo>
                  <a:pt x="2011" y="140"/>
                </a:lnTo>
                <a:lnTo>
                  <a:pt x="2005" y="140"/>
                </a:lnTo>
                <a:lnTo>
                  <a:pt x="2011" y="151"/>
                </a:lnTo>
                <a:lnTo>
                  <a:pt x="2005" y="151"/>
                </a:lnTo>
                <a:lnTo>
                  <a:pt x="2005" y="154"/>
                </a:lnTo>
                <a:lnTo>
                  <a:pt x="2011" y="154"/>
                </a:lnTo>
                <a:lnTo>
                  <a:pt x="2011" y="163"/>
                </a:lnTo>
                <a:lnTo>
                  <a:pt x="2018" y="167"/>
                </a:lnTo>
                <a:lnTo>
                  <a:pt x="2031" y="203"/>
                </a:lnTo>
                <a:lnTo>
                  <a:pt x="2034" y="203"/>
                </a:lnTo>
                <a:lnTo>
                  <a:pt x="2036" y="176"/>
                </a:lnTo>
                <a:lnTo>
                  <a:pt x="2040" y="152"/>
                </a:lnTo>
                <a:lnTo>
                  <a:pt x="2045" y="131"/>
                </a:lnTo>
                <a:lnTo>
                  <a:pt x="2051" y="107"/>
                </a:lnTo>
                <a:lnTo>
                  <a:pt x="2062" y="103"/>
                </a:lnTo>
                <a:lnTo>
                  <a:pt x="2062" y="94"/>
                </a:lnTo>
                <a:lnTo>
                  <a:pt x="2074" y="100"/>
                </a:lnTo>
                <a:lnTo>
                  <a:pt x="2071" y="123"/>
                </a:lnTo>
                <a:lnTo>
                  <a:pt x="2065" y="123"/>
                </a:lnTo>
                <a:lnTo>
                  <a:pt x="2065" y="160"/>
                </a:lnTo>
                <a:lnTo>
                  <a:pt x="2062" y="160"/>
                </a:lnTo>
                <a:lnTo>
                  <a:pt x="2058" y="207"/>
                </a:lnTo>
                <a:lnTo>
                  <a:pt x="2054" y="207"/>
                </a:lnTo>
                <a:lnTo>
                  <a:pt x="2054" y="243"/>
                </a:lnTo>
                <a:lnTo>
                  <a:pt x="2051" y="243"/>
                </a:lnTo>
                <a:lnTo>
                  <a:pt x="2054" y="300"/>
                </a:lnTo>
                <a:lnTo>
                  <a:pt x="2058" y="300"/>
                </a:lnTo>
                <a:lnTo>
                  <a:pt x="2060" y="312"/>
                </a:lnTo>
                <a:lnTo>
                  <a:pt x="2060" y="323"/>
                </a:lnTo>
                <a:lnTo>
                  <a:pt x="2060" y="334"/>
                </a:lnTo>
                <a:lnTo>
                  <a:pt x="2065" y="343"/>
                </a:lnTo>
                <a:lnTo>
                  <a:pt x="2063" y="314"/>
                </a:lnTo>
                <a:lnTo>
                  <a:pt x="2058" y="287"/>
                </a:lnTo>
                <a:lnTo>
                  <a:pt x="2054" y="260"/>
                </a:lnTo>
                <a:lnTo>
                  <a:pt x="2056" y="260"/>
                </a:lnTo>
                <a:lnTo>
                  <a:pt x="2056" y="261"/>
                </a:lnTo>
                <a:lnTo>
                  <a:pt x="2056" y="261"/>
                </a:lnTo>
                <a:lnTo>
                  <a:pt x="2056" y="261"/>
                </a:lnTo>
                <a:lnTo>
                  <a:pt x="2056" y="261"/>
                </a:lnTo>
                <a:lnTo>
                  <a:pt x="2058" y="263"/>
                </a:lnTo>
                <a:lnTo>
                  <a:pt x="2071" y="260"/>
                </a:lnTo>
                <a:lnTo>
                  <a:pt x="2071" y="263"/>
                </a:lnTo>
                <a:lnTo>
                  <a:pt x="2076" y="276"/>
                </a:lnTo>
                <a:lnTo>
                  <a:pt x="2082" y="292"/>
                </a:lnTo>
                <a:lnTo>
                  <a:pt x="2087" y="311"/>
                </a:lnTo>
                <a:lnTo>
                  <a:pt x="2091" y="327"/>
                </a:lnTo>
                <a:lnTo>
                  <a:pt x="2091" y="351"/>
                </a:lnTo>
                <a:lnTo>
                  <a:pt x="2094" y="351"/>
                </a:lnTo>
                <a:lnTo>
                  <a:pt x="2094" y="309"/>
                </a:lnTo>
                <a:lnTo>
                  <a:pt x="2098" y="267"/>
                </a:lnTo>
                <a:lnTo>
                  <a:pt x="2105" y="225"/>
                </a:lnTo>
                <a:lnTo>
                  <a:pt x="2114" y="191"/>
                </a:lnTo>
                <a:lnTo>
                  <a:pt x="2122" y="140"/>
                </a:lnTo>
                <a:lnTo>
                  <a:pt x="2125" y="140"/>
                </a:lnTo>
                <a:lnTo>
                  <a:pt x="2127" y="138"/>
                </a:lnTo>
                <a:lnTo>
                  <a:pt x="2129" y="136"/>
                </a:lnTo>
                <a:lnTo>
                  <a:pt x="2129" y="136"/>
                </a:lnTo>
                <a:lnTo>
                  <a:pt x="2129" y="136"/>
                </a:lnTo>
                <a:lnTo>
                  <a:pt x="2131" y="136"/>
                </a:lnTo>
                <a:lnTo>
                  <a:pt x="2134" y="136"/>
                </a:lnTo>
                <a:lnTo>
                  <a:pt x="2133" y="161"/>
                </a:lnTo>
                <a:lnTo>
                  <a:pt x="2133" y="192"/>
                </a:lnTo>
                <a:lnTo>
                  <a:pt x="2131" y="223"/>
                </a:lnTo>
                <a:lnTo>
                  <a:pt x="2129" y="245"/>
                </a:lnTo>
                <a:lnTo>
                  <a:pt x="2129" y="272"/>
                </a:lnTo>
                <a:lnTo>
                  <a:pt x="2133" y="303"/>
                </a:lnTo>
                <a:lnTo>
                  <a:pt x="2138" y="334"/>
                </a:lnTo>
                <a:lnTo>
                  <a:pt x="2143" y="363"/>
                </a:lnTo>
                <a:lnTo>
                  <a:pt x="2151" y="387"/>
                </a:lnTo>
                <a:lnTo>
                  <a:pt x="2153" y="401"/>
                </a:lnTo>
                <a:lnTo>
                  <a:pt x="2153" y="420"/>
                </a:lnTo>
                <a:lnTo>
                  <a:pt x="2153" y="436"/>
                </a:lnTo>
                <a:lnTo>
                  <a:pt x="2153" y="452"/>
                </a:lnTo>
                <a:lnTo>
                  <a:pt x="2158" y="463"/>
                </a:lnTo>
                <a:lnTo>
                  <a:pt x="2165" y="347"/>
                </a:lnTo>
                <a:lnTo>
                  <a:pt x="2162" y="347"/>
                </a:lnTo>
                <a:lnTo>
                  <a:pt x="2162" y="300"/>
                </a:lnTo>
                <a:lnTo>
                  <a:pt x="2154" y="280"/>
                </a:lnTo>
                <a:lnTo>
                  <a:pt x="2151" y="260"/>
                </a:lnTo>
                <a:lnTo>
                  <a:pt x="2162" y="263"/>
                </a:lnTo>
                <a:lnTo>
                  <a:pt x="2163" y="274"/>
                </a:lnTo>
                <a:lnTo>
                  <a:pt x="2169" y="289"/>
                </a:lnTo>
                <a:lnTo>
                  <a:pt x="2173" y="305"/>
                </a:lnTo>
                <a:lnTo>
                  <a:pt x="2178" y="320"/>
                </a:lnTo>
                <a:lnTo>
                  <a:pt x="2182" y="327"/>
                </a:lnTo>
                <a:lnTo>
                  <a:pt x="2182" y="320"/>
                </a:lnTo>
                <a:lnTo>
                  <a:pt x="2185" y="311"/>
                </a:lnTo>
                <a:lnTo>
                  <a:pt x="2187" y="296"/>
                </a:lnTo>
                <a:lnTo>
                  <a:pt x="2187" y="276"/>
                </a:lnTo>
                <a:lnTo>
                  <a:pt x="2187" y="260"/>
                </a:lnTo>
                <a:lnTo>
                  <a:pt x="2185" y="247"/>
                </a:lnTo>
                <a:lnTo>
                  <a:pt x="2182" y="247"/>
                </a:lnTo>
                <a:lnTo>
                  <a:pt x="2182" y="183"/>
                </a:lnTo>
                <a:lnTo>
                  <a:pt x="2178" y="183"/>
                </a:lnTo>
                <a:lnTo>
                  <a:pt x="2178" y="160"/>
                </a:lnTo>
                <a:lnTo>
                  <a:pt x="2174" y="160"/>
                </a:lnTo>
                <a:lnTo>
                  <a:pt x="2174" y="136"/>
                </a:lnTo>
                <a:lnTo>
                  <a:pt x="2171" y="136"/>
                </a:lnTo>
                <a:lnTo>
                  <a:pt x="2171" y="114"/>
                </a:lnTo>
                <a:lnTo>
                  <a:pt x="2165" y="114"/>
                </a:lnTo>
                <a:lnTo>
                  <a:pt x="2165" y="87"/>
                </a:lnTo>
                <a:lnTo>
                  <a:pt x="2162" y="87"/>
                </a:lnTo>
                <a:lnTo>
                  <a:pt x="2158" y="63"/>
                </a:lnTo>
                <a:lnTo>
                  <a:pt x="2171" y="67"/>
                </a:lnTo>
                <a:lnTo>
                  <a:pt x="2198" y="214"/>
                </a:lnTo>
                <a:lnTo>
                  <a:pt x="2200" y="227"/>
                </a:lnTo>
                <a:lnTo>
                  <a:pt x="2198" y="238"/>
                </a:lnTo>
                <a:lnTo>
                  <a:pt x="2198" y="247"/>
                </a:lnTo>
                <a:lnTo>
                  <a:pt x="2202" y="254"/>
                </a:lnTo>
                <a:lnTo>
                  <a:pt x="2214" y="163"/>
                </a:lnTo>
                <a:lnTo>
                  <a:pt x="2223" y="131"/>
                </a:lnTo>
                <a:lnTo>
                  <a:pt x="2231" y="94"/>
                </a:lnTo>
                <a:lnTo>
                  <a:pt x="2242" y="100"/>
                </a:lnTo>
                <a:lnTo>
                  <a:pt x="2240" y="109"/>
                </a:lnTo>
                <a:lnTo>
                  <a:pt x="2234" y="123"/>
                </a:lnTo>
                <a:lnTo>
                  <a:pt x="2231" y="141"/>
                </a:lnTo>
                <a:lnTo>
                  <a:pt x="2227" y="160"/>
                </a:lnTo>
                <a:lnTo>
                  <a:pt x="2225" y="178"/>
                </a:lnTo>
                <a:lnTo>
                  <a:pt x="2223" y="191"/>
                </a:lnTo>
                <a:lnTo>
                  <a:pt x="2225" y="200"/>
                </a:lnTo>
                <a:lnTo>
                  <a:pt x="2227" y="191"/>
                </a:lnTo>
                <a:lnTo>
                  <a:pt x="2227" y="185"/>
                </a:lnTo>
                <a:lnTo>
                  <a:pt x="2229" y="180"/>
                </a:lnTo>
                <a:lnTo>
                  <a:pt x="2233" y="176"/>
                </a:lnTo>
                <a:lnTo>
                  <a:pt x="2236" y="172"/>
                </a:lnTo>
                <a:lnTo>
                  <a:pt x="2242" y="171"/>
                </a:lnTo>
                <a:lnTo>
                  <a:pt x="2242" y="211"/>
                </a:lnTo>
                <a:lnTo>
                  <a:pt x="2245" y="211"/>
                </a:lnTo>
                <a:lnTo>
                  <a:pt x="2245" y="203"/>
                </a:lnTo>
                <a:lnTo>
                  <a:pt x="2258" y="192"/>
                </a:lnTo>
                <a:lnTo>
                  <a:pt x="2267" y="180"/>
                </a:lnTo>
                <a:lnTo>
                  <a:pt x="2276" y="167"/>
                </a:lnTo>
                <a:lnTo>
                  <a:pt x="2287" y="154"/>
                </a:lnTo>
                <a:lnTo>
                  <a:pt x="2302" y="147"/>
                </a:lnTo>
                <a:lnTo>
                  <a:pt x="2300" y="154"/>
                </a:lnTo>
                <a:lnTo>
                  <a:pt x="2298" y="158"/>
                </a:lnTo>
                <a:lnTo>
                  <a:pt x="2294" y="163"/>
                </a:lnTo>
                <a:lnTo>
                  <a:pt x="2291" y="167"/>
                </a:lnTo>
                <a:lnTo>
                  <a:pt x="2285" y="167"/>
                </a:lnTo>
                <a:lnTo>
                  <a:pt x="2285" y="176"/>
                </a:lnTo>
                <a:lnTo>
                  <a:pt x="2278" y="180"/>
                </a:lnTo>
                <a:lnTo>
                  <a:pt x="2278" y="183"/>
                </a:lnTo>
                <a:lnTo>
                  <a:pt x="2271" y="187"/>
                </a:lnTo>
                <a:lnTo>
                  <a:pt x="2271" y="196"/>
                </a:lnTo>
                <a:lnTo>
                  <a:pt x="2262" y="200"/>
                </a:lnTo>
                <a:lnTo>
                  <a:pt x="2256" y="212"/>
                </a:lnTo>
                <a:lnTo>
                  <a:pt x="2251" y="225"/>
                </a:lnTo>
                <a:lnTo>
                  <a:pt x="2242" y="236"/>
                </a:lnTo>
                <a:lnTo>
                  <a:pt x="2262" y="307"/>
                </a:lnTo>
                <a:lnTo>
                  <a:pt x="2265" y="307"/>
                </a:lnTo>
                <a:lnTo>
                  <a:pt x="2267" y="296"/>
                </a:lnTo>
                <a:lnTo>
                  <a:pt x="2269" y="289"/>
                </a:lnTo>
                <a:lnTo>
                  <a:pt x="2271" y="283"/>
                </a:lnTo>
                <a:lnTo>
                  <a:pt x="2274" y="274"/>
                </a:lnTo>
                <a:lnTo>
                  <a:pt x="2282" y="227"/>
                </a:lnTo>
                <a:lnTo>
                  <a:pt x="2314" y="136"/>
                </a:lnTo>
                <a:lnTo>
                  <a:pt x="2322" y="136"/>
                </a:lnTo>
                <a:lnTo>
                  <a:pt x="2311" y="191"/>
                </a:lnTo>
                <a:lnTo>
                  <a:pt x="2309" y="192"/>
                </a:lnTo>
                <a:lnTo>
                  <a:pt x="2309" y="194"/>
                </a:lnTo>
                <a:lnTo>
                  <a:pt x="2307" y="192"/>
                </a:lnTo>
                <a:lnTo>
                  <a:pt x="2307" y="192"/>
                </a:lnTo>
                <a:lnTo>
                  <a:pt x="2305" y="196"/>
                </a:lnTo>
                <a:lnTo>
                  <a:pt x="2314" y="200"/>
                </a:lnTo>
                <a:lnTo>
                  <a:pt x="2325" y="254"/>
                </a:lnTo>
                <a:lnTo>
                  <a:pt x="2327" y="254"/>
                </a:lnTo>
                <a:lnTo>
                  <a:pt x="2329" y="252"/>
                </a:lnTo>
                <a:lnTo>
                  <a:pt x="2329" y="252"/>
                </a:lnTo>
                <a:lnTo>
                  <a:pt x="2329" y="252"/>
                </a:lnTo>
                <a:lnTo>
                  <a:pt x="2329" y="251"/>
                </a:lnTo>
                <a:lnTo>
                  <a:pt x="2331" y="247"/>
                </a:lnTo>
                <a:lnTo>
                  <a:pt x="2331" y="238"/>
                </a:lnTo>
                <a:lnTo>
                  <a:pt x="2329" y="223"/>
                </a:lnTo>
                <a:lnTo>
                  <a:pt x="2325" y="207"/>
                </a:lnTo>
                <a:lnTo>
                  <a:pt x="2320" y="192"/>
                </a:lnTo>
                <a:lnTo>
                  <a:pt x="2318" y="180"/>
                </a:lnTo>
                <a:lnTo>
                  <a:pt x="2331" y="183"/>
                </a:lnTo>
                <a:lnTo>
                  <a:pt x="2333" y="198"/>
                </a:lnTo>
                <a:lnTo>
                  <a:pt x="2336" y="212"/>
                </a:lnTo>
                <a:lnTo>
                  <a:pt x="2342" y="223"/>
                </a:lnTo>
                <a:lnTo>
                  <a:pt x="2342" y="220"/>
                </a:lnTo>
                <a:lnTo>
                  <a:pt x="2351" y="209"/>
                </a:lnTo>
                <a:lnTo>
                  <a:pt x="2356" y="196"/>
                </a:lnTo>
                <a:lnTo>
                  <a:pt x="2362" y="183"/>
                </a:lnTo>
                <a:lnTo>
                  <a:pt x="2374" y="176"/>
                </a:lnTo>
                <a:lnTo>
                  <a:pt x="2374" y="167"/>
                </a:lnTo>
                <a:lnTo>
                  <a:pt x="2378" y="163"/>
                </a:lnTo>
                <a:lnTo>
                  <a:pt x="2380" y="161"/>
                </a:lnTo>
                <a:lnTo>
                  <a:pt x="2383" y="160"/>
                </a:lnTo>
                <a:lnTo>
                  <a:pt x="2387" y="156"/>
                </a:lnTo>
                <a:lnTo>
                  <a:pt x="2389" y="154"/>
                </a:lnTo>
                <a:lnTo>
                  <a:pt x="2393" y="149"/>
                </a:lnTo>
                <a:lnTo>
                  <a:pt x="2394" y="143"/>
                </a:lnTo>
                <a:lnTo>
                  <a:pt x="2402" y="143"/>
                </a:lnTo>
                <a:lnTo>
                  <a:pt x="2402" y="140"/>
                </a:lnTo>
                <a:lnTo>
                  <a:pt x="2400" y="138"/>
                </a:lnTo>
                <a:lnTo>
                  <a:pt x="2398" y="136"/>
                </a:lnTo>
                <a:lnTo>
                  <a:pt x="2396" y="134"/>
                </a:lnTo>
                <a:lnTo>
                  <a:pt x="2396" y="134"/>
                </a:lnTo>
                <a:lnTo>
                  <a:pt x="2394" y="131"/>
                </a:lnTo>
                <a:lnTo>
                  <a:pt x="2394" y="127"/>
                </a:lnTo>
                <a:lnTo>
                  <a:pt x="2405" y="127"/>
                </a:lnTo>
                <a:lnTo>
                  <a:pt x="2405" y="136"/>
                </a:lnTo>
                <a:lnTo>
                  <a:pt x="2414" y="136"/>
                </a:lnTo>
                <a:lnTo>
                  <a:pt x="2411" y="147"/>
                </a:lnTo>
                <a:lnTo>
                  <a:pt x="2414" y="147"/>
                </a:lnTo>
                <a:lnTo>
                  <a:pt x="2414" y="160"/>
                </a:lnTo>
                <a:lnTo>
                  <a:pt x="2418" y="160"/>
                </a:lnTo>
                <a:lnTo>
                  <a:pt x="2418" y="176"/>
                </a:lnTo>
                <a:lnTo>
                  <a:pt x="2422" y="176"/>
                </a:lnTo>
                <a:lnTo>
                  <a:pt x="2422" y="191"/>
                </a:lnTo>
                <a:lnTo>
                  <a:pt x="2425" y="191"/>
                </a:lnTo>
                <a:lnTo>
                  <a:pt x="2425" y="207"/>
                </a:lnTo>
                <a:lnTo>
                  <a:pt x="2431" y="207"/>
                </a:lnTo>
                <a:lnTo>
                  <a:pt x="2434" y="236"/>
                </a:lnTo>
                <a:lnTo>
                  <a:pt x="2438" y="236"/>
                </a:lnTo>
                <a:lnTo>
                  <a:pt x="2438" y="251"/>
                </a:lnTo>
                <a:lnTo>
                  <a:pt x="2442" y="251"/>
                </a:lnTo>
                <a:lnTo>
                  <a:pt x="2443" y="263"/>
                </a:lnTo>
                <a:lnTo>
                  <a:pt x="2443" y="276"/>
                </a:lnTo>
                <a:lnTo>
                  <a:pt x="2445" y="287"/>
                </a:lnTo>
                <a:lnTo>
                  <a:pt x="2451" y="296"/>
                </a:lnTo>
                <a:lnTo>
                  <a:pt x="2451" y="280"/>
                </a:lnTo>
                <a:lnTo>
                  <a:pt x="2462" y="280"/>
                </a:lnTo>
                <a:lnTo>
                  <a:pt x="2462" y="274"/>
                </a:lnTo>
                <a:lnTo>
                  <a:pt x="2460" y="274"/>
                </a:lnTo>
                <a:lnTo>
                  <a:pt x="2458" y="274"/>
                </a:lnTo>
                <a:lnTo>
                  <a:pt x="2456" y="274"/>
                </a:lnTo>
                <a:lnTo>
                  <a:pt x="2456" y="274"/>
                </a:lnTo>
                <a:lnTo>
                  <a:pt x="2456" y="272"/>
                </a:lnTo>
                <a:lnTo>
                  <a:pt x="2454" y="271"/>
                </a:lnTo>
                <a:lnTo>
                  <a:pt x="2458" y="261"/>
                </a:lnTo>
                <a:lnTo>
                  <a:pt x="2463" y="245"/>
                </a:lnTo>
                <a:lnTo>
                  <a:pt x="2465" y="223"/>
                </a:lnTo>
                <a:lnTo>
                  <a:pt x="2469" y="201"/>
                </a:lnTo>
                <a:lnTo>
                  <a:pt x="2469" y="181"/>
                </a:lnTo>
                <a:lnTo>
                  <a:pt x="2471" y="167"/>
                </a:lnTo>
                <a:lnTo>
                  <a:pt x="2482" y="171"/>
                </a:lnTo>
                <a:lnTo>
                  <a:pt x="2483" y="183"/>
                </a:lnTo>
                <a:lnTo>
                  <a:pt x="2485" y="198"/>
                </a:lnTo>
                <a:lnTo>
                  <a:pt x="2491" y="207"/>
                </a:lnTo>
                <a:lnTo>
                  <a:pt x="2474" y="91"/>
                </a:lnTo>
                <a:lnTo>
                  <a:pt x="2482" y="91"/>
                </a:lnTo>
                <a:lnTo>
                  <a:pt x="2491" y="140"/>
                </a:lnTo>
                <a:lnTo>
                  <a:pt x="2502" y="187"/>
                </a:lnTo>
                <a:lnTo>
                  <a:pt x="2503" y="200"/>
                </a:lnTo>
                <a:lnTo>
                  <a:pt x="2503" y="214"/>
                </a:lnTo>
                <a:lnTo>
                  <a:pt x="2503" y="229"/>
                </a:lnTo>
                <a:lnTo>
                  <a:pt x="2505" y="241"/>
                </a:lnTo>
                <a:lnTo>
                  <a:pt x="2511" y="251"/>
                </a:lnTo>
                <a:lnTo>
                  <a:pt x="2514" y="200"/>
                </a:lnTo>
                <a:lnTo>
                  <a:pt x="2525" y="154"/>
                </a:lnTo>
                <a:lnTo>
                  <a:pt x="2534" y="94"/>
                </a:lnTo>
                <a:lnTo>
                  <a:pt x="2538" y="94"/>
                </a:lnTo>
                <a:lnTo>
                  <a:pt x="2538" y="83"/>
                </a:lnTo>
                <a:lnTo>
                  <a:pt x="2542" y="83"/>
                </a:lnTo>
                <a:lnTo>
                  <a:pt x="2542" y="63"/>
                </a:lnTo>
                <a:lnTo>
                  <a:pt x="2545" y="63"/>
                </a:lnTo>
                <a:lnTo>
                  <a:pt x="2531" y="16"/>
                </a:lnTo>
                <a:lnTo>
                  <a:pt x="2534" y="16"/>
                </a:lnTo>
                <a:lnTo>
                  <a:pt x="2534" y="20"/>
                </a:lnTo>
                <a:lnTo>
                  <a:pt x="2538" y="20"/>
                </a:lnTo>
                <a:lnTo>
                  <a:pt x="2549" y="45"/>
                </a:lnTo>
                <a:lnTo>
                  <a:pt x="2562" y="72"/>
                </a:lnTo>
                <a:lnTo>
                  <a:pt x="2573" y="100"/>
                </a:lnTo>
                <a:lnTo>
                  <a:pt x="2578" y="131"/>
                </a:lnTo>
                <a:lnTo>
                  <a:pt x="2585" y="131"/>
                </a:lnTo>
                <a:lnTo>
                  <a:pt x="2587" y="152"/>
                </a:lnTo>
                <a:lnTo>
                  <a:pt x="2593" y="171"/>
                </a:lnTo>
                <a:lnTo>
                  <a:pt x="2598" y="187"/>
                </a:lnTo>
                <a:lnTo>
                  <a:pt x="2598" y="214"/>
                </a:lnTo>
                <a:lnTo>
                  <a:pt x="2602" y="214"/>
                </a:lnTo>
                <a:lnTo>
                  <a:pt x="2605" y="176"/>
                </a:lnTo>
                <a:lnTo>
                  <a:pt x="2602" y="176"/>
                </a:lnTo>
                <a:lnTo>
                  <a:pt x="2602" y="147"/>
                </a:lnTo>
                <a:lnTo>
                  <a:pt x="2614" y="151"/>
                </a:lnTo>
                <a:lnTo>
                  <a:pt x="2618" y="185"/>
                </a:lnTo>
                <a:lnTo>
                  <a:pt x="2625" y="214"/>
                </a:lnTo>
                <a:lnTo>
                  <a:pt x="2638" y="331"/>
                </a:lnTo>
                <a:lnTo>
                  <a:pt x="2645" y="331"/>
                </a:lnTo>
                <a:lnTo>
                  <a:pt x="2651" y="203"/>
                </a:lnTo>
                <a:lnTo>
                  <a:pt x="2631" y="94"/>
                </a:lnTo>
                <a:lnTo>
                  <a:pt x="2642" y="100"/>
                </a:lnTo>
                <a:lnTo>
                  <a:pt x="2645" y="132"/>
                </a:lnTo>
                <a:lnTo>
                  <a:pt x="2654" y="163"/>
                </a:lnTo>
                <a:lnTo>
                  <a:pt x="2654" y="191"/>
                </a:lnTo>
                <a:lnTo>
                  <a:pt x="2658" y="191"/>
                </a:lnTo>
                <a:lnTo>
                  <a:pt x="2658" y="187"/>
                </a:lnTo>
                <a:lnTo>
                  <a:pt x="2662" y="176"/>
                </a:lnTo>
                <a:lnTo>
                  <a:pt x="2665" y="161"/>
                </a:lnTo>
                <a:lnTo>
                  <a:pt x="2665" y="147"/>
                </a:lnTo>
                <a:lnTo>
                  <a:pt x="2674" y="147"/>
                </a:lnTo>
                <a:lnTo>
                  <a:pt x="2674" y="207"/>
                </a:lnTo>
                <a:lnTo>
                  <a:pt x="2671" y="207"/>
                </a:lnTo>
                <a:lnTo>
                  <a:pt x="2674" y="331"/>
                </a:lnTo>
                <a:lnTo>
                  <a:pt x="2691" y="331"/>
                </a:lnTo>
                <a:lnTo>
                  <a:pt x="2705" y="416"/>
                </a:lnTo>
                <a:lnTo>
                  <a:pt x="2711" y="416"/>
                </a:lnTo>
                <a:lnTo>
                  <a:pt x="2705" y="263"/>
                </a:lnTo>
                <a:lnTo>
                  <a:pt x="2702" y="263"/>
                </a:lnTo>
                <a:lnTo>
                  <a:pt x="2702" y="231"/>
                </a:lnTo>
                <a:lnTo>
                  <a:pt x="2698" y="231"/>
                </a:lnTo>
                <a:lnTo>
                  <a:pt x="2698" y="196"/>
                </a:lnTo>
                <a:lnTo>
                  <a:pt x="2694" y="196"/>
                </a:lnTo>
                <a:lnTo>
                  <a:pt x="2694" y="167"/>
                </a:lnTo>
                <a:lnTo>
                  <a:pt x="2691" y="167"/>
                </a:lnTo>
                <a:lnTo>
                  <a:pt x="2691" y="143"/>
                </a:lnTo>
                <a:lnTo>
                  <a:pt x="2685" y="143"/>
                </a:lnTo>
                <a:lnTo>
                  <a:pt x="2685" y="123"/>
                </a:lnTo>
                <a:lnTo>
                  <a:pt x="2682" y="123"/>
                </a:lnTo>
                <a:lnTo>
                  <a:pt x="2682" y="103"/>
                </a:lnTo>
                <a:lnTo>
                  <a:pt x="2678" y="103"/>
                </a:lnTo>
                <a:lnTo>
                  <a:pt x="2678" y="100"/>
                </a:lnTo>
                <a:lnTo>
                  <a:pt x="2682" y="100"/>
                </a:lnTo>
                <a:lnTo>
                  <a:pt x="2682" y="94"/>
                </a:lnTo>
                <a:lnTo>
                  <a:pt x="2685" y="94"/>
                </a:lnTo>
                <a:lnTo>
                  <a:pt x="2685" y="100"/>
                </a:lnTo>
                <a:lnTo>
                  <a:pt x="2691" y="109"/>
                </a:lnTo>
                <a:lnTo>
                  <a:pt x="2693" y="118"/>
                </a:lnTo>
                <a:lnTo>
                  <a:pt x="2694" y="131"/>
                </a:lnTo>
                <a:lnTo>
                  <a:pt x="2698" y="131"/>
                </a:lnTo>
                <a:lnTo>
                  <a:pt x="2698" y="154"/>
                </a:lnTo>
                <a:lnTo>
                  <a:pt x="2705" y="185"/>
                </a:lnTo>
                <a:lnTo>
                  <a:pt x="2711" y="218"/>
                </a:lnTo>
                <a:lnTo>
                  <a:pt x="2718" y="247"/>
                </a:lnTo>
                <a:lnTo>
                  <a:pt x="2720" y="260"/>
                </a:lnTo>
                <a:lnTo>
                  <a:pt x="2720" y="276"/>
                </a:lnTo>
                <a:lnTo>
                  <a:pt x="2722" y="289"/>
                </a:lnTo>
                <a:lnTo>
                  <a:pt x="2725" y="300"/>
                </a:lnTo>
                <a:lnTo>
                  <a:pt x="2731" y="203"/>
                </a:lnTo>
                <a:lnTo>
                  <a:pt x="2725" y="203"/>
                </a:lnTo>
                <a:lnTo>
                  <a:pt x="2725" y="114"/>
                </a:lnTo>
                <a:lnTo>
                  <a:pt x="2718" y="81"/>
                </a:lnTo>
                <a:lnTo>
                  <a:pt x="2714" y="47"/>
                </a:lnTo>
                <a:lnTo>
                  <a:pt x="2722" y="47"/>
                </a:lnTo>
                <a:lnTo>
                  <a:pt x="2725" y="76"/>
                </a:lnTo>
                <a:lnTo>
                  <a:pt x="2731" y="76"/>
                </a:lnTo>
                <a:lnTo>
                  <a:pt x="2731" y="94"/>
                </a:lnTo>
                <a:lnTo>
                  <a:pt x="2734" y="94"/>
                </a:lnTo>
                <a:lnTo>
                  <a:pt x="2734" y="114"/>
                </a:lnTo>
                <a:lnTo>
                  <a:pt x="2738" y="114"/>
                </a:lnTo>
                <a:lnTo>
                  <a:pt x="2738" y="131"/>
                </a:lnTo>
                <a:lnTo>
                  <a:pt x="2742" y="131"/>
                </a:lnTo>
                <a:lnTo>
                  <a:pt x="2742" y="151"/>
                </a:lnTo>
                <a:lnTo>
                  <a:pt x="2747" y="176"/>
                </a:lnTo>
                <a:lnTo>
                  <a:pt x="2753" y="203"/>
                </a:lnTo>
                <a:lnTo>
                  <a:pt x="2758" y="227"/>
                </a:lnTo>
                <a:lnTo>
                  <a:pt x="2758" y="260"/>
                </a:lnTo>
                <a:lnTo>
                  <a:pt x="2762" y="260"/>
                </a:lnTo>
                <a:lnTo>
                  <a:pt x="2763" y="272"/>
                </a:lnTo>
                <a:lnTo>
                  <a:pt x="2763" y="285"/>
                </a:lnTo>
                <a:lnTo>
                  <a:pt x="2765" y="298"/>
                </a:lnTo>
                <a:lnTo>
                  <a:pt x="2771" y="307"/>
                </a:lnTo>
                <a:lnTo>
                  <a:pt x="2773" y="281"/>
                </a:lnTo>
                <a:lnTo>
                  <a:pt x="2780" y="256"/>
                </a:lnTo>
                <a:lnTo>
                  <a:pt x="2785" y="236"/>
                </a:lnTo>
                <a:lnTo>
                  <a:pt x="2794" y="196"/>
                </a:lnTo>
                <a:lnTo>
                  <a:pt x="2798" y="196"/>
                </a:lnTo>
                <a:lnTo>
                  <a:pt x="2798" y="180"/>
                </a:lnTo>
                <a:lnTo>
                  <a:pt x="2802" y="180"/>
                </a:lnTo>
                <a:lnTo>
                  <a:pt x="2802" y="171"/>
                </a:lnTo>
                <a:lnTo>
                  <a:pt x="2805" y="171"/>
                </a:lnTo>
                <a:lnTo>
                  <a:pt x="2811" y="151"/>
                </a:lnTo>
                <a:lnTo>
                  <a:pt x="2822" y="151"/>
                </a:lnTo>
                <a:lnTo>
                  <a:pt x="2811" y="187"/>
                </a:lnTo>
                <a:lnTo>
                  <a:pt x="2818" y="187"/>
                </a:lnTo>
                <a:lnTo>
                  <a:pt x="2805" y="223"/>
                </a:lnTo>
                <a:lnTo>
                  <a:pt x="2802" y="223"/>
                </a:lnTo>
                <a:lnTo>
                  <a:pt x="2802" y="247"/>
                </a:lnTo>
                <a:lnTo>
                  <a:pt x="2798" y="247"/>
                </a:lnTo>
                <a:lnTo>
                  <a:pt x="2798" y="251"/>
                </a:lnTo>
                <a:lnTo>
                  <a:pt x="2802" y="251"/>
                </a:lnTo>
                <a:lnTo>
                  <a:pt x="2802" y="254"/>
                </a:lnTo>
                <a:lnTo>
                  <a:pt x="2798" y="254"/>
                </a:lnTo>
                <a:lnTo>
                  <a:pt x="2798" y="260"/>
                </a:lnTo>
                <a:lnTo>
                  <a:pt x="2802" y="260"/>
                </a:lnTo>
                <a:lnTo>
                  <a:pt x="2798" y="280"/>
                </a:lnTo>
                <a:lnTo>
                  <a:pt x="2798" y="281"/>
                </a:lnTo>
                <a:lnTo>
                  <a:pt x="2800" y="281"/>
                </a:lnTo>
                <a:lnTo>
                  <a:pt x="2800" y="281"/>
                </a:lnTo>
                <a:lnTo>
                  <a:pt x="2802" y="281"/>
                </a:lnTo>
                <a:lnTo>
                  <a:pt x="2802" y="283"/>
                </a:lnTo>
                <a:lnTo>
                  <a:pt x="2802" y="298"/>
                </a:lnTo>
                <a:lnTo>
                  <a:pt x="2802" y="314"/>
                </a:lnTo>
                <a:lnTo>
                  <a:pt x="2800" y="331"/>
                </a:lnTo>
                <a:lnTo>
                  <a:pt x="2802" y="345"/>
                </a:lnTo>
                <a:lnTo>
                  <a:pt x="2805" y="356"/>
                </a:lnTo>
                <a:lnTo>
                  <a:pt x="2811" y="334"/>
                </a:lnTo>
                <a:lnTo>
                  <a:pt x="2814" y="334"/>
                </a:lnTo>
                <a:lnTo>
                  <a:pt x="2814" y="327"/>
                </a:lnTo>
                <a:lnTo>
                  <a:pt x="2818" y="327"/>
                </a:lnTo>
                <a:lnTo>
                  <a:pt x="2818" y="296"/>
                </a:lnTo>
                <a:lnTo>
                  <a:pt x="2822" y="296"/>
                </a:lnTo>
                <a:lnTo>
                  <a:pt x="2831" y="247"/>
                </a:lnTo>
                <a:lnTo>
                  <a:pt x="2838" y="247"/>
                </a:lnTo>
                <a:lnTo>
                  <a:pt x="2842" y="276"/>
                </a:lnTo>
                <a:lnTo>
                  <a:pt x="2851" y="303"/>
                </a:lnTo>
                <a:lnTo>
                  <a:pt x="2851" y="331"/>
                </a:lnTo>
                <a:lnTo>
                  <a:pt x="2854" y="331"/>
                </a:lnTo>
                <a:lnTo>
                  <a:pt x="2858" y="301"/>
                </a:lnTo>
                <a:lnTo>
                  <a:pt x="2865" y="272"/>
                </a:lnTo>
                <a:lnTo>
                  <a:pt x="2874" y="247"/>
                </a:lnTo>
                <a:lnTo>
                  <a:pt x="2878" y="247"/>
                </a:lnTo>
                <a:lnTo>
                  <a:pt x="2878" y="251"/>
                </a:lnTo>
                <a:lnTo>
                  <a:pt x="2882" y="251"/>
                </a:lnTo>
                <a:lnTo>
                  <a:pt x="2882" y="254"/>
                </a:lnTo>
                <a:lnTo>
                  <a:pt x="2882" y="258"/>
                </a:lnTo>
                <a:lnTo>
                  <a:pt x="2880" y="263"/>
                </a:lnTo>
                <a:lnTo>
                  <a:pt x="2878" y="269"/>
                </a:lnTo>
                <a:lnTo>
                  <a:pt x="2878" y="274"/>
                </a:lnTo>
                <a:lnTo>
                  <a:pt x="2878" y="280"/>
                </a:lnTo>
                <a:lnTo>
                  <a:pt x="2882" y="280"/>
                </a:lnTo>
                <a:lnTo>
                  <a:pt x="2885" y="300"/>
                </a:lnTo>
                <a:lnTo>
                  <a:pt x="2891" y="300"/>
                </a:lnTo>
                <a:lnTo>
                  <a:pt x="2893" y="283"/>
                </a:lnTo>
                <a:lnTo>
                  <a:pt x="2896" y="265"/>
                </a:lnTo>
                <a:lnTo>
                  <a:pt x="2902" y="251"/>
                </a:lnTo>
                <a:lnTo>
                  <a:pt x="2911" y="247"/>
                </a:lnTo>
                <a:lnTo>
                  <a:pt x="2911" y="238"/>
                </a:lnTo>
                <a:lnTo>
                  <a:pt x="2907" y="225"/>
                </a:lnTo>
                <a:lnTo>
                  <a:pt x="2902" y="212"/>
                </a:lnTo>
                <a:lnTo>
                  <a:pt x="2896" y="200"/>
                </a:lnTo>
                <a:lnTo>
                  <a:pt x="2894" y="191"/>
                </a:lnTo>
                <a:lnTo>
                  <a:pt x="2905" y="196"/>
                </a:lnTo>
                <a:lnTo>
                  <a:pt x="2905" y="183"/>
                </a:lnTo>
                <a:lnTo>
                  <a:pt x="2902" y="183"/>
                </a:lnTo>
                <a:lnTo>
                  <a:pt x="2898" y="154"/>
                </a:lnTo>
                <a:lnTo>
                  <a:pt x="2905" y="154"/>
                </a:lnTo>
                <a:lnTo>
                  <a:pt x="2918" y="191"/>
                </a:lnTo>
                <a:lnTo>
                  <a:pt x="2922" y="220"/>
                </a:lnTo>
                <a:lnTo>
                  <a:pt x="2925" y="220"/>
                </a:lnTo>
                <a:lnTo>
                  <a:pt x="2925" y="243"/>
                </a:lnTo>
                <a:lnTo>
                  <a:pt x="2931" y="243"/>
                </a:lnTo>
                <a:lnTo>
                  <a:pt x="2931" y="267"/>
                </a:lnTo>
                <a:lnTo>
                  <a:pt x="2934" y="267"/>
                </a:lnTo>
                <a:lnTo>
                  <a:pt x="2936" y="281"/>
                </a:lnTo>
                <a:lnTo>
                  <a:pt x="2936" y="296"/>
                </a:lnTo>
                <a:lnTo>
                  <a:pt x="2938" y="307"/>
                </a:lnTo>
                <a:lnTo>
                  <a:pt x="2942" y="307"/>
                </a:lnTo>
                <a:lnTo>
                  <a:pt x="2943" y="280"/>
                </a:lnTo>
                <a:lnTo>
                  <a:pt x="2951" y="254"/>
                </a:lnTo>
                <a:lnTo>
                  <a:pt x="2958" y="232"/>
                </a:lnTo>
                <a:lnTo>
                  <a:pt x="2965" y="211"/>
                </a:lnTo>
                <a:lnTo>
                  <a:pt x="2965" y="196"/>
                </a:lnTo>
                <a:lnTo>
                  <a:pt x="2971" y="196"/>
                </a:lnTo>
                <a:lnTo>
                  <a:pt x="2971" y="183"/>
                </a:lnTo>
                <a:lnTo>
                  <a:pt x="2974" y="183"/>
                </a:lnTo>
                <a:lnTo>
                  <a:pt x="2974" y="167"/>
                </a:lnTo>
                <a:lnTo>
                  <a:pt x="2993" y="112"/>
                </a:lnTo>
                <a:lnTo>
                  <a:pt x="3005" y="54"/>
                </a:lnTo>
                <a:lnTo>
                  <a:pt x="3018" y="54"/>
                </a:lnTo>
                <a:lnTo>
                  <a:pt x="2998" y="131"/>
                </a:lnTo>
                <a:lnTo>
                  <a:pt x="2998" y="163"/>
                </a:lnTo>
                <a:lnTo>
                  <a:pt x="2994" y="163"/>
                </a:lnTo>
                <a:lnTo>
                  <a:pt x="2994" y="196"/>
                </a:lnTo>
                <a:lnTo>
                  <a:pt x="2991" y="196"/>
                </a:lnTo>
                <a:lnTo>
                  <a:pt x="2991" y="231"/>
                </a:lnTo>
                <a:lnTo>
                  <a:pt x="2985" y="231"/>
                </a:lnTo>
                <a:lnTo>
                  <a:pt x="2983" y="243"/>
                </a:lnTo>
                <a:lnTo>
                  <a:pt x="2985" y="260"/>
                </a:lnTo>
                <a:lnTo>
                  <a:pt x="2987" y="274"/>
                </a:lnTo>
                <a:lnTo>
                  <a:pt x="2991" y="283"/>
                </a:lnTo>
                <a:lnTo>
                  <a:pt x="3002" y="231"/>
                </a:lnTo>
                <a:lnTo>
                  <a:pt x="3005" y="231"/>
                </a:lnTo>
                <a:lnTo>
                  <a:pt x="3005" y="220"/>
                </a:lnTo>
                <a:lnTo>
                  <a:pt x="3011" y="220"/>
                </a:lnTo>
                <a:lnTo>
                  <a:pt x="3042" y="103"/>
                </a:lnTo>
                <a:lnTo>
                  <a:pt x="3051" y="103"/>
                </a:lnTo>
                <a:lnTo>
                  <a:pt x="3045" y="138"/>
                </a:lnTo>
                <a:lnTo>
                  <a:pt x="3033" y="172"/>
                </a:lnTo>
                <a:lnTo>
                  <a:pt x="3022" y="203"/>
                </a:lnTo>
                <a:lnTo>
                  <a:pt x="3022" y="220"/>
                </a:lnTo>
                <a:lnTo>
                  <a:pt x="3018" y="220"/>
                </a:lnTo>
                <a:lnTo>
                  <a:pt x="3018" y="236"/>
                </a:lnTo>
                <a:lnTo>
                  <a:pt x="3014" y="236"/>
                </a:lnTo>
                <a:lnTo>
                  <a:pt x="3014" y="247"/>
                </a:lnTo>
                <a:lnTo>
                  <a:pt x="3011" y="247"/>
                </a:lnTo>
                <a:lnTo>
                  <a:pt x="3011" y="263"/>
                </a:lnTo>
                <a:lnTo>
                  <a:pt x="3005" y="263"/>
                </a:lnTo>
                <a:lnTo>
                  <a:pt x="3005" y="271"/>
                </a:lnTo>
                <a:lnTo>
                  <a:pt x="3003" y="278"/>
                </a:lnTo>
                <a:lnTo>
                  <a:pt x="3003" y="285"/>
                </a:lnTo>
                <a:lnTo>
                  <a:pt x="3002" y="291"/>
                </a:lnTo>
                <a:lnTo>
                  <a:pt x="3011" y="291"/>
                </a:lnTo>
                <a:lnTo>
                  <a:pt x="3011" y="287"/>
                </a:lnTo>
                <a:lnTo>
                  <a:pt x="3038" y="287"/>
                </a:lnTo>
                <a:lnTo>
                  <a:pt x="3038" y="283"/>
                </a:lnTo>
                <a:lnTo>
                  <a:pt x="3042" y="283"/>
                </a:lnTo>
                <a:lnTo>
                  <a:pt x="3047" y="256"/>
                </a:lnTo>
                <a:lnTo>
                  <a:pt x="3056" y="231"/>
                </a:lnTo>
                <a:lnTo>
                  <a:pt x="3065" y="207"/>
                </a:lnTo>
                <a:lnTo>
                  <a:pt x="3067" y="192"/>
                </a:lnTo>
                <a:lnTo>
                  <a:pt x="3065" y="180"/>
                </a:lnTo>
                <a:lnTo>
                  <a:pt x="3063" y="169"/>
                </a:lnTo>
                <a:lnTo>
                  <a:pt x="3065" y="160"/>
                </a:lnTo>
                <a:lnTo>
                  <a:pt x="3069" y="163"/>
                </a:lnTo>
                <a:lnTo>
                  <a:pt x="3073" y="167"/>
                </a:lnTo>
                <a:lnTo>
                  <a:pt x="3078" y="171"/>
                </a:lnTo>
                <a:lnTo>
                  <a:pt x="3080" y="152"/>
                </a:lnTo>
                <a:lnTo>
                  <a:pt x="3083" y="136"/>
                </a:lnTo>
                <a:lnTo>
                  <a:pt x="3089" y="120"/>
                </a:lnTo>
                <a:lnTo>
                  <a:pt x="3094" y="103"/>
                </a:lnTo>
                <a:lnTo>
                  <a:pt x="3102" y="103"/>
                </a:lnTo>
                <a:lnTo>
                  <a:pt x="3085" y="171"/>
                </a:lnTo>
                <a:lnTo>
                  <a:pt x="3082" y="171"/>
                </a:lnTo>
                <a:lnTo>
                  <a:pt x="3078" y="196"/>
                </a:lnTo>
                <a:lnTo>
                  <a:pt x="3082" y="196"/>
                </a:lnTo>
                <a:lnTo>
                  <a:pt x="3082" y="214"/>
                </a:lnTo>
                <a:lnTo>
                  <a:pt x="3085" y="214"/>
                </a:lnTo>
                <a:lnTo>
                  <a:pt x="3085" y="247"/>
                </a:lnTo>
                <a:lnTo>
                  <a:pt x="3091" y="247"/>
                </a:lnTo>
                <a:lnTo>
                  <a:pt x="3094" y="223"/>
                </a:lnTo>
                <a:lnTo>
                  <a:pt x="3102" y="200"/>
                </a:lnTo>
                <a:lnTo>
                  <a:pt x="3111" y="178"/>
                </a:lnTo>
                <a:lnTo>
                  <a:pt x="3118" y="154"/>
                </a:lnTo>
                <a:lnTo>
                  <a:pt x="3125" y="154"/>
                </a:lnTo>
                <a:lnTo>
                  <a:pt x="3125" y="169"/>
                </a:lnTo>
                <a:lnTo>
                  <a:pt x="3122" y="185"/>
                </a:lnTo>
                <a:lnTo>
                  <a:pt x="3120" y="200"/>
                </a:lnTo>
                <a:lnTo>
                  <a:pt x="3118" y="214"/>
                </a:lnTo>
                <a:lnTo>
                  <a:pt x="3122" y="223"/>
                </a:lnTo>
                <a:lnTo>
                  <a:pt x="3123" y="209"/>
                </a:lnTo>
                <a:lnTo>
                  <a:pt x="3129" y="198"/>
                </a:lnTo>
                <a:lnTo>
                  <a:pt x="3134" y="187"/>
                </a:lnTo>
                <a:lnTo>
                  <a:pt x="3145" y="140"/>
                </a:lnTo>
                <a:lnTo>
                  <a:pt x="3154" y="140"/>
                </a:lnTo>
                <a:lnTo>
                  <a:pt x="3149" y="176"/>
                </a:lnTo>
                <a:lnTo>
                  <a:pt x="3142" y="214"/>
                </a:lnTo>
                <a:lnTo>
                  <a:pt x="3136" y="251"/>
                </a:lnTo>
                <a:lnTo>
                  <a:pt x="3133" y="287"/>
                </a:lnTo>
                <a:lnTo>
                  <a:pt x="3138" y="323"/>
                </a:lnTo>
                <a:lnTo>
                  <a:pt x="3140" y="338"/>
                </a:lnTo>
                <a:lnTo>
                  <a:pt x="3142" y="352"/>
                </a:lnTo>
                <a:lnTo>
                  <a:pt x="3145" y="363"/>
                </a:lnTo>
                <a:lnTo>
                  <a:pt x="3145" y="360"/>
                </a:lnTo>
                <a:lnTo>
                  <a:pt x="3156" y="343"/>
                </a:lnTo>
                <a:lnTo>
                  <a:pt x="3160" y="323"/>
                </a:lnTo>
                <a:lnTo>
                  <a:pt x="3160" y="303"/>
                </a:lnTo>
                <a:lnTo>
                  <a:pt x="3156" y="281"/>
                </a:lnTo>
                <a:lnTo>
                  <a:pt x="3154" y="260"/>
                </a:lnTo>
                <a:lnTo>
                  <a:pt x="3165" y="260"/>
                </a:lnTo>
                <a:lnTo>
                  <a:pt x="3165" y="274"/>
                </a:lnTo>
                <a:lnTo>
                  <a:pt x="3169" y="285"/>
                </a:lnTo>
                <a:lnTo>
                  <a:pt x="3174" y="296"/>
                </a:lnTo>
                <a:lnTo>
                  <a:pt x="3178" y="258"/>
                </a:lnTo>
                <a:lnTo>
                  <a:pt x="3185" y="223"/>
                </a:lnTo>
                <a:lnTo>
                  <a:pt x="3194" y="191"/>
                </a:lnTo>
                <a:lnTo>
                  <a:pt x="3194" y="178"/>
                </a:lnTo>
                <a:lnTo>
                  <a:pt x="3193" y="165"/>
                </a:lnTo>
                <a:lnTo>
                  <a:pt x="3191" y="154"/>
                </a:lnTo>
                <a:lnTo>
                  <a:pt x="3191" y="111"/>
                </a:lnTo>
                <a:lnTo>
                  <a:pt x="3183" y="91"/>
                </a:lnTo>
                <a:lnTo>
                  <a:pt x="3178" y="67"/>
                </a:lnTo>
                <a:lnTo>
                  <a:pt x="3191" y="67"/>
                </a:lnTo>
                <a:lnTo>
                  <a:pt x="3193" y="85"/>
                </a:lnTo>
                <a:lnTo>
                  <a:pt x="3198" y="100"/>
                </a:lnTo>
                <a:lnTo>
                  <a:pt x="3198" y="127"/>
                </a:lnTo>
                <a:lnTo>
                  <a:pt x="3202" y="127"/>
                </a:lnTo>
                <a:lnTo>
                  <a:pt x="3214" y="20"/>
                </a:lnTo>
                <a:lnTo>
                  <a:pt x="3222" y="20"/>
                </a:lnTo>
                <a:lnTo>
                  <a:pt x="3214" y="120"/>
                </a:lnTo>
                <a:lnTo>
                  <a:pt x="3211" y="131"/>
                </a:lnTo>
                <a:lnTo>
                  <a:pt x="3207" y="147"/>
                </a:lnTo>
                <a:lnTo>
                  <a:pt x="3203" y="167"/>
                </a:lnTo>
                <a:lnTo>
                  <a:pt x="3202" y="185"/>
                </a:lnTo>
                <a:lnTo>
                  <a:pt x="3202" y="200"/>
                </a:lnTo>
                <a:lnTo>
                  <a:pt x="3205" y="200"/>
                </a:lnTo>
                <a:lnTo>
                  <a:pt x="3205" y="214"/>
                </a:lnTo>
                <a:lnTo>
                  <a:pt x="3202" y="214"/>
                </a:lnTo>
                <a:lnTo>
                  <a:pt x="3202" y="220"/>
                </a:lnTo>
                <a:lnTo>
                  <a:pt x="3205" y="220"/>
                </a:lnTo>
                <a:lnTo>
                  <a:pt x="3205" y="247"/>
                </a:lnTo>
                <a:lnTo>
                  <a:pt x="3211" y="247"/>
                </a:lnTo>
                <a:lnTo>
                  <a:pt x="3213" y="220"/>
                </a:lnTo>
                <a:lnTo>
                  <a:pt x="3220" y="191"/>
                </a:lnTo>
                <a:lnTo>
                  <a:pt x="3229" y="163"/>
                </a:lnTo>
                <a:lnTo>
                  <a:pt x="3238" y="140"/>
                </a:lnTo>
                <a:lnTo>
                  <a:pt x="3240" y="127"/>
                </a:lnTo>
                <a:lnTo>
                  <a:pt x="3240" y="118"/>
                </a:lnTo>
                <a:lnTo>
                  <a:pt x="3242" y="111"/>
                </a:lnTo>
                <a:lnTo>
                  <a:pt x="3251" y="103"/>
                </a:lnTo>
                <a:lnTo>
                  <a:pt x="3251" y="100"/>
                </a:lnTo>
                <a:lnTo>
                  <a:pt x="3254" y="100"/>
                </a:lnTo>
                <a:lnTo>
                  <a:pt x="3254" y="114"/>
                </a:lnTo>
                <a:lnTo>
                  <a:pt x="3249" y="123"/>
                </a:lnTo>
                <a:lnTo>
                  <a:pt x="3247" y="131"/>
                </a:lnTo>
                <a:lnTo>
                  <a:pt x="3247" y="140"/>
                </a:lnTo>
                <a:lnTo>
                  <a:pt x="3245" y="151"/>
                </a:lnTo>
                <a:lnTo>
                  <a:pt x="3240" y="169"/>
                </a:lnTo>
                <a:lnTo>
                  <a:pt x="3234" y="187"/>
                </a:lnTo>
                <a:lnTo>
                  <a:pt x="3231" y="207"/>
                </a:lnTo>
                <a:lnTo>
                  <a:pt x="3234" y="207"/>
                </a:lnTo>
                <a:lnTo>
                  <a:pt x="3236" y="196"/>
                </a:lnTo>
                <a:lnTo>
                  <a:pt x="3240" y="185"/>
                </a:lnTo>
                <a:lnTo>
                  <a:pt x="3242" y="176"/>
                </a:lnTo>
                <a:lnTo>
                  <a:pt x="3251" y="176"/>
                </a:lnTo>
                <a:lnTo>
                  <a:pt x="3251" y="263"/>
                </a:lnTo>
                <a:lnTo>
                  <a:pt x="3254" y="263"/>
                </a:lnTo>
                <a:lnTo>
                  <a:pt x="3258" y="274"/>
                </a:lnTo>
                <a:lnTo>
                  <a:pt x="3251" y="274"/>
                </a:lnTo>
                <a:lnTo>
                  <a:pt x="3251" y="280"/>
                </a:lnTo>
                <a:lnTo>
                  <a:pt x="3258" y="280"/>
                </a:lnTo>
                <a:lnTo>
                  <a:pt x="3258" y="292"/>
                </a:lnTo>
                <a:lnTo>
                  <a:pt x="3262" y="305"/>
                </a:lnTo>
                <a:lnTo>
                  <a:pt x="3265" y="314"/>
                </a:lnTo>
                <a:lnTo>
                  <a:pt x="3269" y="294"/>
                </a:lnTo>
                <a:lnTo>
                  <a:pt x="3274" y="276"/>
                </a:lnTo>
                <a:lnTo>
                  <a:pt x="3282" y="260"/>
                </a:lnTo>
                <a:lnTo>
                  <a:pt x="3291" y="223"/>
                </a:lnTo>
                <a:lnTo>
                  <a:pt x="3294" y="223"/>
                </a:lnTo>
                <a:lnTo>
                  <a:pt x="3294" y="214"/>
                </a:lnTo>
                <a:lnTo>
                  <a:pt x="3298" y="214"/>
                </a:lnTo>
                <a:lnTo>
                  <a:pt x="3298" y="203"/>
                </a:lnTo>
                <a:lnTo>
                  <a:pt x="3325" y="143"/>
                </a:lnTo>
                <a:lnTo>
                  <a:pt x="3331" y="143"/>
                </a:lnTo>
                <a:lnTo>
                  <a:pt x="3331" y="160"/>
                </a:lnTo>
                <a:lnTo>
                  <a:pt x="3322" y="172"/>
                </a:lnTo>
                <a:lnTo>
                  <a:pt x="3314" y="196"/>
                </a:lnTo>
                <a:lnTo>
                  <a:pt x="3309" y="223"/>
                </a:lnTo>
                <a:lnTo>
                  <a:pt x="3303" y="251"/>
                </a:lnTo>
                <a:lnTo>
                  <a:pt x="3302" y="271"/>
                </a:lnTo>
                <a:lnTo>
                  <a:pt x="3302" y="283"/>
                </a:lnTo>
                <a:lnTo>
                  <a:pt x="3302" y="298"/>
                </a:lnTo>
                <a:lnTo>
                  <a:pt x="3302" y="311"/>
                </a:lnTo>
                <a:lnTo>
                  <a:pt x="3305" y="320"/>
                </a:lnTo>
                <a:lnTo>
                  <a:pt x="3311" y="251"/>
                </a:lnTo>
                <a:lnTo>
                  <a:pt x="3322" y="251"/>
                </a:lnTo>
                <a:lnTo>
                  <a:pt x="3322" y="254"/>
                </a:lnTo>
                <a:lnTo>
                  <a:pt x="3318" y="254"/>
                </a:lnTo>
                <a:lnTo>
                  <a:pt x="3318" y="287"/>
                </a:lnTo>
                <a:lnTo>
                  <a:pt x="3316" y="298"/>
                </a:lnTo>
                <a:lnTo>
                  <a:pt x="3314" y="311"/>
                </a:lnTo>
                <a:lnTo>
                  <a:pt x="3313" y="325"/>
                </a:lnTo>
                <a:lnTo>
                  <a:pt x="3314" y="338"/>
                </a:lnTo>
                <a:lnTo>
                  <a:pt x="3318" y="347"/>
                </a:lnTo>
                <a:lnTo>
                  <a:pt x="3325" y="300"/>
                </a:lnTo>
                <a:lnTo>
                  <a:pt x="3331" y="300"/>
                </a:lnTo>
                <a:lnTo>
                  <a:pt x="3331" y="287"/>
                </a:lnTo>
                <a:lnTo>
                  <a:pt x="3334" y="287"/>
                </a:lnTo>
                <a:lnTo>
                  <a:pt x="3331" y="260"/>
                </a:lnTo>
                <a:lnTo>
                  <a:pt x="3334" y="260"/>
                </a:lnTo>
                <a:lnTo>
                  <a:pt x="3334" y="263"/>
                </a:lnTo>
                <a:lnTo>
                  <a:pt x="3336" y="263"/>
                </a:lnTo>
                <a:lnTo>
                  <a:pt x="3340" y="261"/>
                </a:lnTo>
                <a:lnTo>
                  <a:pt x="3345" y="260"/>
                </a:lnTo>
                <a:lnTo>
                  <a:pt x="3351" y="260"/>
                </a:lnTo>
                <a:lnTo>
                  <a:pt x="3351" y="261"/>
                </a:lnTo>
                <a:lnTo>
                  <a:pt x="3354" y="263"/>
                </a:lnTo>
                <a:lnTo>
                  <a:pt x="3356" y="265"/>
                </a:lnTo>
                <a:lnTo>
                  <a:pt x="3358" y="267"/>
                </a:lnTo>
                <a:lnTo>
                  <a:pt x="3358" y="267"/>
                </a:lnTo>
                <a:lnTo>
                  <a:pt x="3358" y="287"/>
                </a:lnTo>
                <a:lnTo>
                  <a:pt x="3362" y="287"/>
                </a:lnTo>
                <a:lnTo>
                  <a:pt x="3362" y="303"/>
                </a:lnTo>
                <a:lnTo>
                  <a:pt x="3365" y="303"/>
                </a:lnTo>
                <a:lnTo>
                  <a:pt x="3367" y="316"/>
                </a:lnTo>
                <a:lnTo>
                  <a:pt x="3369" y="329"/>
                </a:lnTo>
                <a:lnTo>
                  <a:pt x="3371" y="340"/>
                </a:lnTo>
                <a:lnTo>
                  <a:pt x="3374" y="340"/>
                </a:lnTo>
                <a:lnTo>
                  <a:pt x="3376" y="318"/>
                </a:lnTo>
                <a:lnTo>
                  <a:pt x="3382" y="300"/>
                </a:lnTo>
                <a:lnTo>
                  <a:pt x="3387" y="281"/>
                </a:lnTo>
                <a:lnTo>
                  <a:pt x="3391" y="263"/>
                </a:lnTo>
                <a:lnTo>
                  <a:pt x="3402" y="263"/>
                </a:lnTo>
                <a:lnTo>
                  <a:pt x="3391" y="300"/>
                </a:lnTo>
                <a:lnTo>
                  <a:pt x="3391" y="320"/>
                </a:lnTo>
                <a:lnTo>
                  <a:pt x="3385" y="320"/>
                </a:lnTo>
                <a:lnTo>
                  <a:pt x="3385" y="400"/>
                </a:lnTo>
                <a:lnTo>
                  <a:pt x="3385" y="412"/>
                </a:lnTo>
                <a:lnTo>
                  <a:pt x="3385" y="427"/>
                </a:lnTo>
                <a:lnTo>
                  <a:pt x="3385" y="441"/>
                </a:lnTo>
                <a:lnTo>
                  <a:pt x="3391" y="451"/>
                </a:lnTo>
                <a:lnTo>
                  <a:pt x="3393" y="392"/>
                </a:lnTo>
                <a:lnTo>
                  <a:pt x="3400" y="338"/>
                </a:lnTo>
                <a:lnTo>
                  <a:pt x="3413" y="289"/>
                </a:lnTo>
                <a:lnTo>
                  <a:pt x="3425" y="243"/>
                </a:lnTo>
                <a:lnTo>
                  <a:pt x="3425" y="223"/>
                </a:lnTo>
                <a:lnTo>
                  <a:pt x="3431" y="223"/>
                </a:lnTo>
                <a:lnTo>
                  <a:pt x="3434" y="207"/>
                </a:lnTo>
                <a:lnTo>
                  <a:pt x="3438" y="207"/>
                </a:lnTo>
                <a:lnTo>
                  <a:pt x="3438" y="192"/>
                </a:lnTo>
                <a:lnTo>
                  <a:pt x="3434" y="178"/>
                </a:lnTo>
                <a:lnTo>
                  <a:pt x="3429" y="161"/>
                </a:lnTo>
                <a:lnTo>
                  <a:pt x="3425" y="147"/>
                </a:lnTo>
                <a:lnTo>
                  <a:pt x="3434" y="147"/>
                </a:lnTo>
                <a:lnTo>
                  <a:pt x="3438" y="163"/>
                </a:lnTo>
                <a:lnTo>
                  <a:pt x="3442" y="163"/>
                </a:lnTo>
                <a:lnTo>
                  <a:pt x="3442" y="180"/>
                </a:lnTo>
                <a:lnTo>
                  <a:pt x="3445" y="180"/>
                </a:lnTo>
                <a:lnTo>
                  <a:pt x="3445" y="191"/>
                </a:lnTo>
                <a:lnTo>
                  <a:pt x="3451" y="191"/>
                </a:lnTo>
                <a:lnTo>
                  <a:pt x="3451" y="203"/>
                </a:lnTo>
                <a:lnTo>
                  <a:pt x="3454" y="203"/>
                </a:lnTo>
                <a:lnTo>
                  <a:pt x="3465" y="260"/>
                </a:lnTo>
                <a:lnTo>
                  <a:pt x="3471" y="260"/>
                </a:lnTo>
                <a:lnTo>
                  <a:pt x="3471" y="280"/>
                </a:lnTo>
                <a:lnTo>
                  <a:pt x="3474" y="280"/>
                </a:lnTo>
                <a:lnTo>
                  <a:pt x="3476" y="292"/>
                </a:lnTo>
                <a:lnTo>
                  <a:pt x="3476" y="305"/>
                </a:lnTo>
                <a:lnTo>
                  <a:pt x="3482" y="314"/>
                </a:lnTo>
                <a:lnTo>
                  <a:pt x="3483" y="292"/>
                </a:lnTo>
                <a:lnTo>
                  <a:pt x="3491" y="271"/>
                </a:lnTo>
                <a:lnTo>
                  <a:pt x="3494" y="271"/>
                </a:lnTo>
                <a:lnTo>
                  <a:pt x="3494" y="263"/>
                </a:lnTo>
                <a:lnTo>
                  <a:pt x="3498" y="263"/>
                </a:lnTo>
                <a:lnTo>
                  <a:pt x="3502" y="183"/>
                </a:lnTo>
                <a:lnTo>
                  <a:pt x="3514" y="183"/>
                </a:lnTo>
                <a:lnTo>
                  <a:pt x="3514" y="196"/>
                </a:lnTo>
                <a:lnTo>
                  <a:pt x="3516" y="207"/>
                </a:lnTo>
                <a:lnTo>
                  <a:pt x="3522" y="214"/>
                </a:lnTo>
                <a:lnTo>
                  <a:pt x="3520" y="187"/>
                </a:lnTo>
                <a:lnTo>
                  <a:pt x="3513" y="160"/>
                </a:lnTo>
                <a:lnTo>
                  <a:pt x="3507" y="134"/>
                </a:lnTo>
                <a:lnTo>
                  <a:pt x="3502" y="107"/>
                </a:lnTo>
                <a:lnTo>
                  <a:pt x="3514" y="111"/>
                </a:lnTo>
                <a:lnTo>
                  <a:pt x="3518" y="140"/>
                </a:lnTo>
                <a:lnTo>
                  <a:pt x="3525" y="163"/>
                </a:lnTo>
                <a:lnTo>
                  <a:pt x="3525" y="187"/>
                </a:lnTo>
                <a:lnTo>
                  <a:pt x="3531" y="187"/>
                </a:lnTo>
                <a:lnTo>
                  <a:pt x="3531" y="211"/>
                </a:lnTo>
                <a:lnTo>
                  <a:pt x="3534" y="211"/>
                </a:lnTo>
                <a:lnTo>
                  <a:pt x="3536" y="223"/>
                </a:lnTo>
                <a:lnTo>
                  <a:pt x="3536" y="234"/>
                </a:lnTo>
                <a:lnTo>
                  <a:pt x="3538" y="247"/>
                </a:lnTo>
                <a:lnTo>
                  <a:pt x="3542" y="254"/>
                </a:lnTo>
                <a:lnTo>
                  <a:pt x="3543" y="238"/>
                </a:lnTo>
                <a:lnTo>
                  <a:pt x="3545" y="221"/>
                </a:lnTo>
                <a:lnTo>
                  <a:pt x="3551" y="207"/>
                </a:lnTo>
                <a:lnTo>
                  <a:pt x="3551" y="180"/>
                </a:lnTo>
                <a:lnTo>
                  <a:pt x="3554" y="180"/>
                </a:lnTo>
                <a:lnTo>
                  <a:pt x="3554" y="151"/>
                </a:lnTo>
                <a:lnTo>
                  <a:pt x="3558" y="151"/>
                </a:lnTo>
                <a:lnTo>
                  <a:pt x="3558" y="127"/>
                </a:lnTo>
                <a:lnTo>
                  <a:pt x="3562" y="127"/>
                </a:lnTo>
                <a:lnTo>
                  <a:pt x="3562" y="107"/>
                </a:lnTo>
                <a:lnTo>
                  <a:pt x="3565" y="107"/>
                </a:lnTo>
                <a:lnTo>
                  <a:pt x="3567" y="94"/>
                </a:lnTo>
                <a:lnTo>
                  <a:pt x="3569" y="85"/>
                </a:lnTo>
                <a:lnTo>
                  <a:pt x="3574" y="76"/>
                </a:lnTo>
                <a:lnTo>
                  <a:pt x="3576" y="74"/>
                </a:lnTo>
                <a:lnTo>
                  <a:pt x="3576" y="72"/>
                </a:lnTo>
                <a:lnTo>
                  <a:pt x="3576" y="72"/>
                </a:lnTo>
                <a:lnTo>
                  <a:pt x="3578" y="72"/>
                </a:lnTo>
                <a:lnTo>
                  <a:pt x="3580" y="72"/>
                </a:lnTo>
                <a:lnTo>
                  <a:pt x="3582" y="71"/>
                </a:lnTo>
                <a:lnTo>
                  <a:pt x="3576" y="103"/>
                </a:lnTo>
                <a:lnTo>
                  <a:pt x="3569" y="140"/>
                </a:lnTo>
                <a:lnTo>
                  <a:pt x="3562" y="171"/>
                </a:lnTo>
                <a:lnTo>
                  <a:pt x="3562" y="196"/>
                </a:lnTo>
                <a:lnTo>
                  <a:pt x="3558" y="196"/>
                </a:lnTo>
                <a:lnTo>
                  <a:pt x="3558" y="254"/>
                </a:lnTo>
                <a:lnTo>
                  <a:pt x="3554" y="254"/>
                </a:lnTo>
                <a:lnTo>
                  <a:pt x="3554" y="271"/>
                </a:lnTo>
                <a:lnTo>
                  <a:pt x="3558" y="271"/>
                </a:lnTo>
                <a:lnTo>
                  <a:pt x="3560" y="285"/>
                </a:lnTo>
                <a:lnTo>
                  <a:pt x="3558" y="301"/>
                </a:lnTo>
                <a:lnTo>
                  <a:pt x="3556" y="318"/>
                </a:lnTo>
                <a:lnTo>
                  <a:pt x="3556" y="334"/>
                </a:lnTo>
                <a:lnTo>
                  <a:pt x="3558" y="349"/>
                </a:lnTo>
                <a:lnTo>
                  <a:pt x="3562" y="360"/>
                </a:lnTo>
                <a:lnTo>
                  <a:pt x="3562" y="320"/>
                </a:lnTo>
                <a:lnTo>
                  <a:pt x="3571" y="314"/>
                </a:lnTo>
                <a:lnTo>
                  <a:pt x="3582" y="263"/>
                </a:lnTo>
                <a:lnTo>
                  <a:pt x="3591" y="263"/>
                </a:lnTo>
                <a:lnTo>
                  <a:pt x="3589" y="271"/>
                </a:lnTo>
                <a:lnTo>
                  <a:pt x="3587" y="283"/>
                </a:lnTo>
                <a:lnTo>
                  <a:pt x="3583" y="296"/>
                </a:lnTo>
                <a:lnTo>
                  <a:pt x="3580" y="307"/>
                </a:lnTo>
                <a:lnTo>
                  <a:pt x="3578" y="311"/>
                </a:lnTo>
                <a:lnTo>
                  <a:pt x="3578" y="314"/>
                </a:lnTo>
                <a:lnTo>
                  <a:pt x="3585" y="314"/>
                </a:lnTo>
                <a:lnTo>
                  <a:pt x="3587" y="340"/>
                </a:lnTo>
                <a:lnTo>
                  <a:pt x="3587" y="367"/>
                </a:lnTo>
                <a:lnTo>
                  <a:pt x="3587" y="394"/>
                </a:lnTo>
                <a:lnTo>
                  <a:pt x="3582" y="416"/>
                </a:lnTo>
                <a:lnTo>
                  <a:pt x="3585" y="416"/>
                </a:lnTo>
                <a:lnTo>
                  <a:pt x="3585" y="411"/>
                </a:lnTo>
                <a:lnTo>
                  <a:pt x="3591" y="411"/>
                </a:lnTo>
                <a:lnTo>
                  <a:pt x="3598" y="351"/>
                </a:lnTo>
                <a:lnTo>
                  <a:pt x="3602" y="351"/>
                </a:lnTo>
                <a:lnTo>
                  <a:pt x="3602" y="327"/>
                </a:lnTo>
                <a:lnTo>
                  <a:pt x="3605" y="327"/>
                </a:lnTo>
                <a:lnTo>
                  <a:pt x="3605" y="314"/>
                </a:lnTo>
                <a:lnTo>
                  <a:pt x="3611" y="314"/>
                </a:lnTo>
                <a:lnTo>
                  <a:pt x="3611" y="247"/>
                </a:lnTo>
                <a:lnTo>
                  <a:pt x="3614" y="247"/>
                </a:lnTo>
                <a:lnTo>
                  <a:pt x="3611" y="240"/>
                </a:lnTo>
                <a:lnTo>
                  <a:pt x="3611" y="163"/>
                </a:lnTo>
                <a:lnTo>
                  <a:pt x="3605" y="163"/>
                </a:lnTo>
                <a:lnTo>
                  <a:pt x="3605" y="147"/>
                </a:lnTo>
                <a:lnTo>
                  <a:pt x="3618" y="147"/>
                </a:lnTo>
                <a:lnTo>
                  <a:pt x="3620" y="169"/>
                </a:lnTo>
                <a:lnTo>
                  <a:pt x="3625" y="187"/>
                </a:lnTo>
                <a:lnTo>
                  <a:pt x="3631" y="203"/>
                </a:lnTo>
                <a:lnTo>
                  <a:pt x="3633" y="218"/>
                </a:lnTo>
                <a:lnTo>
                  <a:pt x="3633" y="232"/>
                </a:lnTo>
                <a:lnTo>
                  <a:pt x="3638" y="243"/>
                </a:lnTo>
                <a:lnTo>
                  <a:pt x="3634" y="163"/>
                </a:lnTo>
                <a:lnTo>
                  <a:pt x="3642" y="163"/>
                </a:lnTo>
                <a:lnTo>
                  <a:pt x="3642" y="131"/>
                </a:lnTo>
                <a:lnTo>
                  <a:pt x="3645" y="131"/>
                </a:lnTo>
                <a:lnTo>
                  <a:pt x="3645" y="100"/>
                </a:lnTo>
                <a:lnTo>
                  <a:pt x="3647" y="69"/>
                </a:lnTo>
                <a:lnTo>
                  <a:pt x="3654" y="43"/>
                </a:lnTo>
                <a:lnTo>
                  <a:pt x="3658" y="43"/>
                </a:lnTo>
                <a:lnTo>
                  <a:pt x="3658" y="107"/>
                </a:lnTo>
                <a:lnTo>
                  <a:pt x="3654" y="118"/>
                </a:lnTo>
                <a:lnTo>
                  <a:pt x="3653" y="132"/>
                </a:lnTo>
                <a:lnTo>
                  <a:pt x="3654" y="149"/>
                </a:lnTo>
                <a:lnTo>
                  <a:pt x="3654" y="165"/>
                </a:lnTo>
                <a:lnTo>
                  <a:pt x="3654" y="180"/>
                </a:lnTo>
                <a:lnTo>
                  <a:pt x="3651" y="200"/>
                </a:lnTo>
                <a:lnTo>
                  <a:pt x="3654" y="223"/>
                </a:lnTo>
                <a:lnTo>
                  <a:pt x="3658" y="223"/>
                </a:lnTo>
                <a:lnTo>
                  <a:pt x="3658" y="240"/>
                </a:lnTo>
                <a:lnTo>
                  <a:pt x="3662" y="240"/>
                </a:lnTo>
                <a:lnTo>
                  <a:pt x="3671" y="314"/>
                </a:lnTo>
                <a:lnTo>
                  <a:pt x="3691" y="314"/>
                </a:lnTo>
                <a:lnTo>
                  <a:pt x="3687" y="258"/>
                </a:lnTo>
                <a:lnTo>
                  <a:pt x="3682" y="205"/>
                </a:lnTo>
                <a:lnTo>
                  <a:pt x="3673" y="156"/>
                </a:lnTo>
                <a:lnTo>
                  <a:pt x="3662" y="107"/>
                </a:lnTo>
                <a:lnTo>
                  <a:pt x="3674" y="111"/>
                </a:lnTo>
                <a:lnTo>
                  <a:pt x="3678" y="138"/>
                </a:lnTo>
                <a:lnTo>
                  <a:pt x="3685" y="163"/>
                </a:lnTo>
                <a:lnTo>
                  <a:pt x="3685" y="187"/>
                </a:lnTo>
                <a:lnTo>
                  <a:pt x="3691" y="187"/>
                </a:lnTo>
                <a:lnTo>
                  <a:pt x="3691" y="211"/>
                </a:lnTo>
                <a:lnTo>
                  <a:pt x="3694" y="211"/>
                </a:lnTo>
                <a:lnTo>
                  <a:pt x="3694" y="231"/>
                </a:lnTo>
                <a:lnTo>
                  <a:pt x="3698" y="231"/>
                </a:lnTo>
                <a:lnTo>
                  <a:pt x="3700" y="243"/>
                </a:lnTo>
                <a:lnTo>
                  <a:pt x="3700" y="258"/>
                </a:lnTo>
                <a:lnTo>
                  <a:pt x="3702" y="269"/>
                </a:lnTo>
                <a:lnTo>
                  <a:pt x="3705" y="280"/>
                </a:lnTo>
                <a:lnTo>
                  <a:pt x="3725"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ko-KR" altLang="en-US" sz="2701"/>
          </a:p>
        </p:txBody>
      </p:sp>
      <p:sp>
        <p:nvSpPr>
          <p:cNvPr id="36" name="Freeform 9">
            <a:extLst>
              <a:ext uri="{FF2B5EF4-FFF2-40B4-BE49-F238E27FC236}">
                <a16:creationId xmlns:a16="http://schemas.microsoft.com/office/drawing/2014/main" id="{D1CB6BCE-3F2A-4F1C-BF62-29840358312F}"/>
              </a:ext>
            </a:extLst>
          </p:cNvPr>
          <p:cNvSpPr>
            <a:spLocks noEditPoints="1"/>
          </p:cNvSpPr>
          <p:nvPr/>
        </p:nvSpPr>
        <p:spPr bwMode="auto">
          <a:xfrm>
            <a:off x="3048000" y="5838014"/>
            <a:ext cx="9144000" cy="997028"/>
          </a:xfrm>
          <a:custGeom>
            <a:avLst/>
            <a:gdLst>
              <a:gd name="T0" fmla="*/ 4482 w 5998"/>
              <a:gd name="T1" fmla="*/ 420 h 654"/>
              <a:gd name="T2" fmla="*/ 1794 w 5998"/>
              <a:gd name="T3" fmla="*/ 367 h 654"/>
              <a:gd name="T4" fmla="*/ 4798 w 5998"/>
              <a:gd name="T5" fmla="*/ 367 h 654"/>
              <a:gd name="T6" fmla="*/ 3151 w 5998"/>
              <a:gd name="T7" fmla="*/ 420 h 654"/>
              <a:gd name="T8" fmla="*/ 2643 w 5998"/>
              <a:gd name="T9" fmla="*/ 345 h 654"/>
              <a:gd name="T10" fmla="*/ 3914 w 5998"/>
              <a:gd name="T11" fmla="*/ 314 h 654"/>
              <a:gd name="T12" fmla="*/ 3342 w 5998"/>
              <a:gd name="T13" fmla="*/ 411 h 654"/>
              <a:gd name="T14" fmla="*/ 4691 w 5998"/>
              <a:gd name="T15" fmla="*/ 334 h 654"/>
              <a:gd name="T16" fmla="*/ 5785 w 5998"/>
              <a:gd name="T17" fmla="*/ 280 h 654"/>
              <a:gd name="T18" fmla="*/ 3431 w 5998"/>
              <a:gd name="T19" fmla="*/ 374 h 654"/>
              <a:gd name="T20" fmla="*/ 3051 w 5998"/>
              <a:gd name="T21" fmla="*/ 392 h 654"/>
              <a:gd name="T22" fmla="*/ 2302 w 5998"/>
              <a:gd name="T23" fmla="*/ 298 h 654"/>
              <a:gd name="T24" fmla="*/ 5942 w 5998"/>
              <a:gd name="T25" fmla="*/ 214 h 654"/>
              <a:gd name="T26" fmla="*/ 2011 w 5998"/>
              <a:gd name="T27" fmla="*/ 260 h 654"/>
              <a:gd name="T28" fmla="*/ 5338 w 5998"/>
              <a:gd name="T29" fmla="*/ 187 h 654"/>
              <a:gd name="T30" fmla="*/ 2351 w 5998"/>
              <a:gd name="T31" fmla="*/ 267 h 654"/>
              <a:gd name="T32" fmla="*/ 1998 w 5998"/>
              <a:gd name="T33" fmla="*/ 163 h 654"/>
              <a:gd name="T34" fmla="*/ 2534 w 5998"/>
              <a:gd name="T35" fmla="*/ 171 h 654"/>
              <a:gd name="T36" fmla="*/ 3734 w 5998"/>
              <a:gd name="T37" fmla="*/ 40 h 654"/>
              <a:gd name="T38" fmla="*/ 3865 w 5998"/>
              <a:gd name="T39" fmla="*/ 214 h 654"/>
              <a:gd name="T40" fmla="*/ 3980 w 5998"/>
              <a:gd name="T41" fmla="*/ 136 h 654"/>
              <a:gd name="T42" fmla="*/ 4140 w 5998"/>
              <a:gd name="T43" fmla="*/ 178 h 654"/>
              <a:gd name="T44" fmla="*/ 4265 w 5998"/>
              <a:gd name="T45" fmla="*/ 347 h 654"/>
              <a:gd name="T46" fmla="*/ 4465 w 5998"/>
              <a:gd name="T47" fmla="*/ 323 h 654"/>
              <a:gd name="T48" fmla="*/ 4525 w 5998"/>
              <a:gd name="T49" fmla="*/ 220 h 654"/>
              <a:gd name="T50" fmla="*/ 4645 w 5998"/>
              <a:gd name="T51" fmla="*/ 311 h 654"/>
              <a:gd name="T52" fmla="*/ 4794 w 5998"/>
              <a:gd name="T53" fmla="*/ 280 h 654"/>
              <a:gd name="T54" fmla="*/ 4849 w 5998"/>
              <a:gd name="T55" fmla="*/ 209 h 654"/>
              <a:gd name="T56" fmla="*/ 5034 w 5998"/>
              <a:gd name="T57" fmla="*/ 271 h 654"/>
              <a:gd name="T58" fmla="*/ 5125 w 5998"/>
              <a:gd name="T59" fmla="*/ 67 h 654"/>
              <a:gd name="T60" fmla="*/ 5262 w 5998"/>
              <a:gd name="T61" fmla="*/ 327 h 654"/>
              <a:gd name="T62" fmla="*/ 5414 w 5998"/>
              <a:gd name="T63" fmla="*/ 163 h 654"/>
              <a:gd name="T64" fmla="*/ 5565 w 5998"/>
              <a:gd name="T65" fmla="*/ 283 h 654"/>
              <a:gd name="T66" fmla="*/ 5654 w 5998"/>
              <a:gd name="T67" fmla="*/ 156 h 654"/>
              <a:gd name="T68" fmla="*/ 5774 w 5998"/>
              <a:gd name="T69" fmla="*/ 300 h 654"/>
              <a:gd name="T70" fmla="*/ 5891 w 5998"/>
              <a:gd name="T71" fmla="*/ 136 h 654"/>
              <a:gd name="T72" fmla="*/ 51 w 5998"/>
              <a:gd name="T73" fmla="*/ 287 h 654"/>
              <a:gd name="T74" fmla="*/ 145 w 5998"/>
              <a:gd name="T75" fmla="*/ 214 h 654"/>
              <a:gd name="T76" fmla="*/ 251 w 5998"/>
              <a:gd name="T77" fmla="*/ 131 h 654"/>
              <a:gd name="T78" fmla="*/ 420 w 5998"/>
              <a:gd name="T79" fmla="*/ 178 h 654"/>
              <a:gd name="T80" fmla="*/ 545 w 5998"/>
              <a:gd name="T81" fmla="*/ 347 h 654"/>
              <a:gd name="T82" fmla="*/ 745 w 5998"/>
              <a:gd name="T83" fmla="*/ 323 h 654"/>
              <a:gd name="T84" fmla="*/ 814 w 5998"/>
              <a:gd name="T85" fmla="*/ 254 h 654"/>
              <a:gd name="T86" fmla="*/ 934 w 5998"/>
              <a:gd name="T87" fmla="*/ 367 h 654"/>
              <a:gd name="T88" fmla="*/ 1063 w 5998"/>
              <a:gd name="T89" fmla="*/ 223 h 654"/>
              <a:gd name="T90" fmla="*/ 1165 w 5998"/>
              <a:gd name="T91" fmla="*/ 247 h 654"/>
              <a:gd name="T92" fmla="*/ 1303 w 5998"/>
              <a:gd name="T93" fmla="*/ 183 h 654"/>
              <a:gd name="T94" fmla="*/ 1420 w 5998"/>
              <a:gd name="T95" fmla="*/ 98 h 654"/>
              <a:gd name="T96" fmla="*/ 1578 w 5998"/>
              <a:gd name="T97" fmla="*/ 143 h 654"/>
              <a:gd name="T98" fmla="*/ 1762 w 5998"/>
              <a:gd name="T99" fmla="*/ 123 h 654"/>
              <a:gd name="T100" fmla="*/ 1871 w 5998"/>
              <a:gd name="T101" fmla="*/ 260 h 654"/>
              <a:gd name="T102" fmla="*/ 1962 w 5998"/>
              <a:gd name="T103" fmla="*/ 43 h 654"/>
              <a:gd name="T104" fmla="*/ 2098 w 5998"/>
              <a:gd name="T105" fmla="*/ 267 h 654"/>
              <a:gd name="T106" fmla="*/ 2227 w 5998"/>
              <a:gd name="T107" fmla="*/ 185 h 654"/>
              <a:gd name="T108" fmla="*/ 2402 w 5998"/>
              <a:gd name="T109" fmla="*/ 143 h 654"/>
              <a:gd name="T110" fmla="*/ 2578 w 5998"/>
              <a:gd name="T111" fmla="*/ 131 h 654"/>
              <a:gd name="T112" fmla="*/ 2731 w 5998"/>
              <a:gd name="T113" fmla="*/ 94 h 654"/>
              <a:gd name="T114" fmla="*/ 2878 w 5998"/>
              <a:gd name="T115" fmla="*/ 274 h 654"/>
              <a:gd name="T116" fmla="*/ 3003 w 5998"/>
              <a:gd name="T117" fmla="*/ 285 h 654"/>
              <a:gd name="T118" fmla="*/ 3191 w 5998"/>
              <a:gd name="T119" fmla="*/ 67 h 654"/>
              <a:gd name="T120" fmla="*/ 3311 w 5998"/>
              <a:gd name="T121" fmla="*/ 251 h 654"/>
              <a:gd name="T122" fmla="*/ 3476 w 5998"/>
              <a:gd name="T123" fmla="*/ 292 h 654"/>
              <a:gd name="T124" fmla="*/ 3578 w 5998"/>
              <a:gd name="T125" fmla="*/ 31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998" h="654">
                <a:moveTo>
                  <a:pt x="2642" y="447"/>
                </a:moveTo>
                <a:lnTo>
                  <a:pt x="2642" y="460"/>
                </a:lnTo>
                <a:lnTo>
                  <a:pt x="2645" y="460"/>
                </a:lnTo>
                <a:lnTo>
                  <a:pt x="2645" y="447"/>
                </a:lnTo>
                <a:lnTo>
                  <a:pt x="2642" y="447"/>
                </a:lnTo>
                <a:close/>
                <a:moveTo>
                  <a:pt x="4805" y="443"/>
                </a:moveTo>
                <a:lnTo>
                  <a:pt x="4805" y="463"/>
                </a:lnTo>
                <a:lnTo>
                  <a:pt x="4811" y="463"/>
                </a:lnTo>
                <a:lnTo>
                  <a:pt x="4811" y="443"/>
                </a:lnTo>
                <a:lnTo>
                  <a:pt x="4805" y="443"/>
                </a:lnTo>
                <a:close/>
                <a:moveTo>
                  <a:pt x="1085" y="443"/>
                </a:moveTo>
                <a:lnTo>
                  <a:pt x="1085" y="463"/>
                </a:lnTo>
                <a:lnTo>
                  <a:pt x="1091" y="463"/>
                </a:lnTo>
                <a:lnTo>
                  <a:pt x="1091" y="443"/>
                </a:lnTo>
                <a:lnTo>
                  <a:pt x="1085" y="443"/>
                </a:lnTo>
                <a:close/>
                <a:moveTo>
                  <a:pt x="38" y="440"/>
                </a:moveTo>
                <a:lnTo>
                  <a:pt x="38" y="463"/>
                </a:lnTo>
                <a:lnTo>
                  <a:pt x="42" y="463"/>
                </a:lnTo>
                <a:lnTo>
                  <a:pt x="42" y="440"/>
                </a:lnTo>
                <a:lnTo>
                  <a:pt x="38" y="440"/>
                </a:lnTo>
                <a:close/>
                <a:moveTo>
                  <a:pt x="5774" y="434"/>
                </a:moveTo>
                <a:lnTo>
                  <a:pt x="5774" y="460"/>
                </a:lnTo>
                <a:lnTo>
                  <a:pt x="5778" y="460"/>
                </a:lnTo>
                <a:lnTo>
                  <a:pt x="5778" y="434"/>
                </a:lnTo>
                <a:lnTo>
                  <a:pt x="5774" y="434"/>
                </a:lnTo>
                <a:close/>
                <a:moveTo>
                  <a:pt x="2054" y="434"/>
                </a:moveTo>
                <a:lnTo>
                  <a:pt x="2054" y="460"/>
                </a:lnTo>
                <a:lnTo>
                  <a:pt x="2058" y="460"/>
                </a:lnTo>
                <a:lnTo>
                  <a:pt x="2058" y="434"/>
                </a:lnTo>
                <a:lnTo>
                  <a:pt x="2054" y="434"/>
                </a:lnTo>
                <a:close/>
                <a:moveTo>
                  <a:pt x="5362" y="431"/>
                </a:moveTo>
                <a:lnTo>
                  <a:pt x="5360" y="443"/>
                </a:lnTo>
                <a:lnTo>
                  <a:pt x="5360" y="452"/>
                </a:lnTo>
                <a:lnTo>
                  <a:pt x="5362" y="463"/>
                </a:lnTo>
                <a:lnTo>
                  <a:pt x="5365" y="463"/>
                </a:lnTo>
                <a:lnTo>
                  <a:pt x="5365" y="431"/>
                </a:lnTo>
                <a:lnTo>
                  <a:pt x="5362" y="431"/>
                </a:lnTo>
                <a:close/>
                <a:moveTo>
                  <a:pt x="1642" y="431"/>
                </a:moveTo>
                <a:lnTo>
                  <a:pt x="1640" y="443"/>
                </a:lnTo>
                <a:lnTo>
                  <a:pt x="1640" y="452"/>
                </a:lnTo>
                <a:lnTo>
                  <a:pt x="1642" y="463"/>
                </a:lnTo>
                <a:lnTo>
                  <a:pt x="1645" y="463"/>
                </a:lnTo>
                <a:lnTo>
                  <a:pt x="1645" y="431"/>
                </a:lnTo>
                <a:lnTo>
                  <a:pt x="1642" y="431"/>
                </a:lnTo>
                <a:close/>
                <a:moveTo>
                  <a:pt x="2551" y="427"/>
                </a:moveTo>
                <a:lnTo>
                  <a:pt x="2551" y="443"/>
                </a:lnTo>
                <a:lnTo>
                  <a:pt x="2554" y="443"/>
                </a:lnTo>
                <a:lnTo>
                  <a:pt x="2554" y="427"/>
                </a:lnTo>
                <a:lnTo>
                  <a:pt x="2551" y="427"/>
                </a:lnTo>
                <a:close/>
                <a:moveTo>
                  <a:pt x="4274" y="423"/>
                </a:moveTo>
                <a:lnTo>
                  <a:pt x="4274" y="443"/>
                </a:lnTo>
                <a:lnTo>
                  <a:pt x="4278" y="443"/>
                </a:lnTo>
                <a:lnTo>
                  <a:pt x="4278" y="423"/>
                </a:lnTo>
                <a:lnTo>
                  <a:pt x="4274" y="423"/>
                </a:lnTo>
                <a:close/>
                <a:moveTo>
                  <a:pt x="554" y="423"/>
                </a:moveTo>
                <a:lnTo>
                  <a:pt x="554" y="443"/>
                </a:lnTo>
                <a:lnTo>
                  <a:pt x="558" y="443"/>
                </a:lnTo>
                <a:lnTo>
                  <a:pt x="558" y="423"/>
                </a:lnTo>
                <a:lnTo>
                  <a:pt x="554" y="423"/>
                </a:lnTo>
                <a:close/>
                <a:moveTo>
                  <a:pt x="5365" y="416"/>
                </a:moveTo>
                <a:lnTo>
                  <a:pt x="5365" y="427"/>
                </a:lnTo>
                <a:lnTo>
                  <a:pt x="5371" y="427"/>
                </a:lnTo>
                <a:lnTo>
                  <a:pt x="5371" y="416"/>
                </a:lnTo>
                <a:lnTo>
                  <a:pt x="5365" y="416"/>
                </a:lnTo>
                <a:close/>
                <a:moveTo>
                  <a:pt x="1645" y="416"/>
                </a:moveTo>
                <a:lnTo>
                  <a:pt x="1645" y="427"/>
                </a:lnTo>
                <a:lnTo>
                  <a:pt x="1651" y="427"/>
                </a:lnTo>
                <a:lnTo>
                  <a:pt x="1651" y="416"/>
                </a:lnTo>
                <a:lnTo>
                  <a:pt x="1645" y="416"/>
                </a:lnTo>
                <a:close/>
                <a:moveTo>
                  <a:pt x="4478" y="407"/>
                </a:moveTo>
                <a:lnTo>
                  <a:pt x="4478" y="420"/>
                </a:lnTo>
                <a:lnTo>
                  <a:pt x="4482" y="420"/>
                </a:lnTo>
                <a:lnTo>
                  <a:pt x="4482" y="407"/>
                </a:lnTo>
                <a:lnTo>
                  <a:pt x="4478" y="407"/>
                </a:lnTo>
                <a:close/>
                <a:moveTo>
                  <a:pt x="758" y="407"/>
                </a:moveTo>
                <a:lnTo>
                  <a:pt x="758" y="420"/>
                </a:lnTo>
                <a:lnTo>
                  <a:pt x="762" y="420"/>
                </a:lnTo>
                <a:lnTo>
                  <a:pt x="762" y="407"/>
                </a:lnTo>
                <a:lnTo>
                  <a:pt x="758" y="407"/>
                </a:lnTo>
                <a:close/>
                <a:moveTo>
                  <a:pt x="5365" y="380"/>
                </a:moveTo>
                <a:lnTo>
                  <a:pt x="5365" y="407"/>
                </a:lnTo>
                <a:lnTo>
                  <a:pt x="5371" y="407"/>
                </a:lnTo>
                <a:lnTo>
                  <a:pt x="5371" y="380"/>
                </a:lnTo>
                <a:lnTo>
                  <a:pt x="5365" y="380"/>
                </a:lnTo>
                <a:close/>
                <a:moveTo>
                  <a:pt x="1645" y="380"/>
                </a:moveTo>
                <a:lnTo>
                  <a:pt x="1645" y="407"/>
                </a:lnTo>
                <a:lnTo>
                  <a:pt x="1651" y="407"/>
                </a:lnTo>
                <a:lnTo>
                  <a:pt x="1651" y="380"/>
                </a:lnTo>
                <a:lnTo>
                  <a:pt x="1645" y="380"/>
                </a:lnTo>
                <a:close/>
                <a:moveTo>
                  <a:pt x="5505" y="371"/>
                </a:moveTo>
                <a:lnTo>
                  <a:pt x="5505" y="385"/>
                </a:lnTo>
                <a:lnTo>
                  <a:pt x="5503" y="400"/>
                </a:lnTo>
                <a:lnTo>
                  <a:pt x="5505" y="412"/>
                </a:lnTo>
                <a:lnTo>
                  <a:pt x="5511" y="423"/>
                </a:lnTo>
                <a:lnTo>
                  <a:pt x="5511" y="411"/>
                </a:lnTo>
                <a:lnTo>
                  <a:pt x="5511" y="394"/>
                </a:lnTo>
                <a:lnTo>
                  <a:pt x="5511" y="381"/>
                </a:lnTo>
                <a:lnTo>
                  <a:pt x="5505" y="371"/>
                </a:lnTo>
                <a:close/>
                <a:moveTo>
                  <a:pt x="1785" y="371"/>
                </a:moveTo>
                <a:lnTo>
                  <a:pt x="1785" y="385"/>
                </a:lnTo>
                <a:lnTo>
                  <a:pt x="1783" y="400"/>
                </a:lnTo>
                <a:lnTo>
                  <a:pt x="1785" y="412"/>
                </a:lnTo>
                <a:lnTo>
                  <a:pt x="1791" y="423"/>
                </a:lnTo>
                <a:lnTo>
                  <a:pt x="1791" y="411"/>
                </a:lnTo>
                <a:lnTo>
                  <a:pt x="1791" y="394"/>
                </a:lnTo>
                <a:lnTo>
                  <a:pt x="1791" y="381"/>
                </a:lnTo>
                <a:lnTo>
                  <a:pt x="1785" y="371"/>
                </a:lnTo>
                <a:close/>
                <a:moveTo>
                  <a:pt x="2351" y="367"/>
                </a:moveTo>
                <a:lnTo>
                  <a:pt x="2349" y="380"/>
                </a:lnTo>
                <a:lnTo>
                  <a:pt x="2349" y="396"/>
                </a:lnTo>
                <a:lnTo>
                  <a:pt x="2351" y="409"/>
                </a:lnTo>
                <a:lnTo>
                  <a:pt x="2354" y="420"/>
                </a:lnTo>
                <a:lnTo>
                  <a:pt x="2354" y="405"/>
                </a:lnTo>
                <a:lnTo>
                  <a:pt x="2354" y="391"/>
                </a:lnTo>
                <a:lnTo>
                  <a:pt x="2354" y="376"/>
                </a:lnTo>
                <a:lnTo>
                  <a:pt x="2351" y="367"/>
                </a:lnTo>
                <a:close/>
                <a:moveTo>
                  <a:pt x="2305" y="363"/>
                </a:moveTo>
                <a:lnTo>
                  <a:pt x="2305" y="374"/>
                </a:lnTo>
                <a:lnTo>
                  <a:pt x="2311" y="374"/>
                </a:lnTo>
                <a:lnTo>
                  <a:pt x="2311" y="363"/>
                </a:lnTo>
                <a:lnTo>
                  <a:pt x="2305" y="363"/>
                </a:lnTo>
                <a:close/>
                <a:moveTo>
                  <a:pt x="5511" y="360"/>
                </a:moveTo>
                <a:lnTo>
                  <a:pt x="5511" y="367"/>
                </a:lnTo>
                <a:lnTo>
                  <a:pt x="5514" y="367"/>
                </a:lnTo>
                <a:lnTo>
                  <a:pt x="5514" y="360"/>
                </a:lnTo>
                <a:lnTo>
                  <a:pt x="5511" y="360"/>
                </a:lnTo>
                <a:close/>
                <a:moveTo>
                  <a:pt x="5218" y="360"/>
                </a:moveTo>
                <a:lnTo>
                  <a:pt x="5218" y="387"/>
                </a:lnTo>
                <a:lnTo>
                  <a:pt x="5222" y="387"/>
                </a:lnTo>
                <a:lnTo>
                  <a:pt x="5222" y="360"/>
                </a:lnTo>
                <a:lnTo>
                  <a:pt x="5218" y="360"/>
                </a:lnTo>
                <a:close/>
                <a:moveTo>
                  <a:pt x="4374" y="360"/>
                </a:moveTo>
                <a:lnTo>
                  <a:pt x="4374" y="383"/>
                </a:lnTo>
                <a:lnTo>
                  <a:pt x="4378" y="383"/>
                </a:lnTo>
                <a:lnTo>
                  <a:pt x="4378" y="360"/>
                </a:lnTo>
                <a:lnTo>
                  <a:pt x="4374" y="360"/>
                </a:lnTo>
                <a:close/>
                <a:moveTo>
                  <a:pt x="3485" y="360"/>
                </a:moveTo>
                <a:lnTo>
                  <a:pt x="3485" y="367"/>
                </a:lnTo>
                <a:lnTo>
                  <a:pt x="3491" y="367"/>
                </a:lnTo>
                <a:lnTo>
                  <a:pt x="3491" y="360"/>
                </a:lnTo>
                <a:lnTo>
                  <a:pt x="3485" y="360"/>
                </a:lnTo>
                <a:close/>
                <a:moveTo>
                  <a:pt x="1791" y="360"/>
                </a:moveTo>
                <a:lnTo>
                  <a:pt x="1791" y="367"/>
                </a:lnTo>
                <a:lnTo>
                  <a:pt x="1794" y="367"/>
                </a:lnTo>
                <a:lnTo>
                  <a:pt x="1794" y="360"/>
                </a:lnTo>
                <a:lnTo>
                  <a:pt x="1791" y="360"/>
                </a:lnTo>
                <a:close/>
                <a:moveTo>
                  <a:pt x="1498" y="360"/>
                </a:moveTo>
                <a:lnTo>
                  <a:pt x="1498" y="387"/>
                </a:lnTo>
                <a:lnTo>
                  <a:pt x="1502" y="387"/>
                </a:lnTo>
                <a:lnTo>
                  <a:pt x="1502" y="360"/>
                </a:lnTo>
                <a:lnTo>
                  <a:pt x="1498" y="360"/>
                </a:lnTo>
                <a:close/>
                <a:moveTo>
                  <a:pt x="654" y="360"/>
                </a:moveTo>
                <a:lnTo>
                  <a:pt x="654" y="383"/>
                </a:lnTo>
                <a:lnTo>
                  <a:pt x="658" y="383"/>
                </a:lnTo>
                <a:lnTo>
                  <a:pt x="658" y="360"/>
                </a:lnTo>
                <a:lnTo>
                  <a:pt x="654" y="360"/>
                </a:lnTo>
                <a:close/>
                <a:moveTo>
                  <a:pt x="5971" y="356"/>
                </a:moveTo>
                <a:lnTo>
                  <a:pt x="5971" y="380"/>
                </a:lnTo>
                <a:lnTo>
                  <a:pt x="5974" y="380"/>
                </a:lnTo>
                <a:lnTo>
                  <a:pt x="5974" y="356"/>
                </a:lnTo>
                <a:lnTo>
                  <a:pt x="5971" y="356"/>
                </a:lnTo>
                <a:close/>
                <a:moveTo>
                  <a:pt x="4898" y="356"/>
                </a:moveTo>
                <a:lnTo>
                  <a:pt x="4898" y="383"/>
                </a:lnTo>
                <a:lnTo>
                  <a:pt x="4902" y="383"/>
                </a:lnTo>
                <a:lnTo>
                  <a:pt x="4902" y="356"/>
                </a:lnTo>
                <a:lnTo>
                  <a:pt x="4898" y="356"/>
                </a:lnTo>
                <a:close/>
                <a:moveTo>
                  <a:pt x="4665" y="356"/>
                </a:moveTo>
                <a:lnTo>
                  <a:pt x="4665" y="374"/>
                </a:lnTo>
                <a:lnTo>
                  <a:pt x="4671" y="374"/>
                </a:lnTo>
                <a:lnTo>
                  <a:pt x="4671" y="356"/>
                </a:lnTo>
                <a:lnTo>
                  <a:pt x="4665" y="356"/>
                </a:lnTo>
                <a:close/>
                <a:moveTo>
                  <a:pt x="2251" y="356"/>
                </a:moveTo>
                <a:lnTo>
                  <a:pt x="2251" y="380"/>
                </a:lnTo>
                <a:lnTo>
                  <a:pt x="2254" y="380"/>
                </a:lnTo>
                <a:lnTo>
                  <a:pt x="2254" y="356"/>
                </a:lnTo>
                <a:lnTo>
                  <a:pt x="2251" y="356"/>
                </a:lnTo>
                <a:close/>
                <a:moveTo>
                  <a:pt x="1178" y="356"/>
                </a:moveTo>
                <a:lnTo>
                  <a:pt x="1178" y="383"/>
                </a:lnTo>
                <a:lnTo>
                  <a:pt x="1182" y="383"/>
                </a:lnTo>
                <a:lnTo>
                  <a:pt x="1182" y="356"/>
                </a:lnTo>
                <a:lnTo>
                  <a:pt x="1178" y="356"/>
                </a:lnTo>
                <a:close/>
                <a:moveTo>
                  <a:pt x="945" y="356"/>
                </a:moveTo>
                <a:lnTo>
                  <a:pt x="945" y="374"/>
                </a:lnTo>
                <a:lnTo>
                  <a:pt x="951" y="374"/>
                </a:lnTo>
                <a:lnTo>
                  <a:pt x="951" y="356"/>
                </a:lnTo>
                <a:lnTo>
                  <a:pt x="945" y="356"/>
                </a:lnTo>
                <a:close/>
                <a:moveTo>
                  <a:pt x="5771" y="347"/>
                </a:moveTo>
                <a:lnTo>
                  <a:pt x="5769" y="361"/>
                </a:lnTo>
                <a:lnTo>
                  <a:pt x="5769" y="381"/>
                </a:lnTo>
                <a:lnTo>
                  <a:pt x="5769" y="403"/>
                </a:lnTo>
                <a:lnTo>
                  <a:pt x="5771" y="421"/>
                </a:lnTo>
                <a:lnTo>
                  <a:pt x="5774" y="431"/>
                </a:lnTo>
                <a:lnTo>
                  <a:pt x="5774" y="416"/>
                </a:lnTo>
                <a:lnTo>
                  <a:pt x="5774" y="396"/>
                </a:lnTo>
                <a:lnTo>
                  <a:pt x="5774" y="376"/>
                </a:lnTo>
                <a:lnTo>
                  <a:pt x="5774" y="358"/>
                </a:lnTo>
                <a:lnTo>
                  <a:pt x="5771" y="347"/>
                </a:lnTo>
                <a:close/>
                <a:moveTo>
                  <a:pt x="4778" y="347"/>
                </a:moveTo>
                <a:lnTo>
                  <a:pt x="4782" y="354"/>
                </a:lnTo>
                <a:lnTo>
                  <a:pt x="4783" y="361"/>
                </a:lnTo>
                <a:lnTo>
                  <a:pt x="4787" y="369"/>
                </a:lnTo>
                <a:lnTo>
                  <a:pt x="4791" y="374"/>
                </a:lnTo>
                <a:lnTo>
                  <a:pt x="4791" y="391"/>
                </a:lnTo>
                <a:lnTo>
                  <a:pt x="4794" y="391"/>
                </a:lnTo>
                <a:lnTo>
                  <a:pt x="4796" y="403"/>
                </a:lnTo>
                <a:lnTo>
                  <a:pt x="4798" y="414"/>
                </a:lnTo>
                <a:lnTo>
                  <a:pt x="4802" y="423"/>
                </a:lnTo>
                <a:lnTo>
                  <a:pt x="4803" y="420"/>
                </a:lnTo>
                <a:lnTo>
                  <a:pt x="4807" y="416"/>
                </a:lnTo>
                <a:lnTo>
                  <a:pt x="4807" y="414"/>
                </a:lnTo>
                <a:lnTo>
                  <a:pt x="4809" y="409"/>
                </a:lnTo>
                <a:lnTo>
                  <a:pt x="4811" y="403"/>
                </a:lnTo>
                <a:lnTo>
                  <a:pt x="4805" y="403"/>
                </a:lnTo>
                <a:lnTo>
                  <a:pt x="4802" y="383"/>
                </a:lnTo>
                <a:lnTo>
                  <a:pt x="4798" y="383"/>
                </a:lnTo>
                <a:lnTo>
                  <a:pt x="4798" y="367"/>
                </a:lnTo>
                <a:lnTo>
                  <a:pt x="4791" y="363"/>
                </a:lnTo>
                <a:lnTo>
                  <a:pt x="4791" y="356"/>
                </a:lnTo>
                <a:lnTo>
                  <a:pt x="4778" y="347"/>
                </a:lnTo>
                <a:close/>
                <a:moveTo>
                  <a:pt x="2051" y="347"/>
                </a:moveTo>
                <a:lnTo>
                  <a:pt x="2049" y="361"/>
                </a:lnTo>
                <a:lnTo>
                  <a:pt x="2049" y="381"/>
                </a:lnTo>
                <a:lnTo>
                  <a:pt x="2049" y="403"/>
                </a:lnTo>
                <a:lnTo>
                  <a:pt x="2051" y="421"/>
                </a:lnTo>
                <a:lnTo>
                  <a:pt x="2054" y="431"/>
                </a:lnTo>
                <a:lnTo>
                  <a:pt x="2054" y="416"/>
                </a:lnTo>
                <a:lnTo>
                  <a:pt x="2054" y="396"/>
                </a:lnTo>
                <a:lnTo>
                  <a:pt x="2054" y="376"/>
                </a:lnTo>
                <a:lnTo>
                  <a:pt x="2054" y="358"/>
                </a:lnTo>
                <a:lnTo>
                  <a:pt x="2051" y="347"/>
                </a:lnTo>
                <a:close/>
                <a:moveTo>
                  <a:pt x="1058" y="347"/>
                </a:moveTo>
                <a:lnTo>
                  <a:pt x="1062" y="354"/>
                </a:lnTo>
                <a:lnTo>
                  <a:pt x="1063" y="361"/>
                </a:lnTo>
                <a:lnTo>
                  <a:pt x="1067" y="369"/>
                </a:lnTo>
                <a:lnTo>
                  <a:pt x="1071" y="374"/>
                </a:lnTo>
                <a:lnTo>
                  <a:pt x="1071" y="391"/>
                </a:lnTo>
                <a:lnTo>
                  <a:pt x="1074" y="391"/>
                </a:lnTo>
                <a:lnTo>
                  <a:pt x="1076" y="403"/>
                </a:lnTo>
                <a:lnTo>
                  <a:pt x="1078" y="414"/>
                </a:lnTo>
                <a:lnTo>
                  <a:pt x="1082" y="423"/>
                </a:lnTo>
                <a:lnTo>
                  <a:pt x="1085" y="420"/>
                </a:lnTo>
                <a:lnTo>
                  <a:pt x="1087" y="416"/>
                </a:lnTo>
                <a:lnTo>
                  <a:pt x="1087" y="414"/>
                </a:lnTo>
                <a:lnTo>
                  <a:pt x="1089" y="409"/>
                </a:lnTo>
                <a:lnTo>
                  <a:pt x="1091" y="403"/>
                </a:lnTo>
                <a:lnTo>
                  <a:pt x="1085" y="403"/>
                </a:lnTo>
                <a:lnTo>
                  <a:pt x="1082" y="383"/>
                </a:lnTo>
                <a:lnTo>
                  <a:pt x="1078" y="383"/>
                </a:lnTo>
                <a:lnTo>
                  <a:pt x="1078" y="367"/>
                </a:lnTo>
                <a:lnTo>
                  <a:pt x="1071" y="363"/>
                </a:lnTo>
                <a:lnTo>
                  <a:pt x="1071" y="356"/>
                </a:lnTo>
                <a:lnTo>
                  <a:pt x="1058" y="347"/>
                </a:lnTo>
                <a:close/>
                <a:moveTo>
                  <a:pt x="5002" y="343"/>
                </a:moveTo>
                <a:lnTo>
                  <a:pt x="4998" y="356"/>
                </a:lnTo>
                <a:lnTo>
                  <a:pt x="4994" y="356"/>
                </a:lnTo>
                <a:lnTo>
                  <a:pt x="4998" y="411"/>
                </a:lnTo>
                <a:lnTo>
                  <a:pt x="5002" y="411"/>
                </a:lnTo>
                <a:lnTo>
                  <a:pt x="5002" y="440"/>
                </a:lnTo>
                <a:lnTo>
                  <a:pt x="5005" y="440"/>
                </a:lnTo>
                <a:lnTo>
                  <a:pt x="5007" y="425"/>
                </a:lnTo>
                <a:lnTo>
                  <a:pt x="5007" y="407"/>
                </a:lnTo>
                <a:lnTo>
                  <a:pt x="5007" y="387"/>
                </a:lnTo>
                <a:lnTo>
                  <a:pt x="5007" y="367"/>
                </a:lnTo>
                <a:lnTo>
                  <a:pt x="5005" y="352"/>
                </a:lnTo>
                <a:lnTo>
                  <a:pt x="5002" y="343"/>
                </a:lnTo>
                <a:close/>
                <a:moveTo>
                  <a:pt x="4958" y="343"/>
                </a:moveTo>
                <a:lnTo>
                  <a:pt x="4958" y="351"/>
                </a:lnTo>
                <a:lnTo>
                  <a:pt x="4951" y="356"/>
                </a:lnTo>
                <a:lnTo>
                  <a:pt x="4954" y="400"/>
                </a:lnTo>
                <a:lnTo>
                  <a:pt x="4958" y="400"/>
                </a:lnTo>
                <a:lnTo>
                  <a:pt x="4960" y="411"/>
                </a:lnTo>
                <a:lnTo>
                  <a:pt x="4958" y="421"/>
                </a:lnTo>
                <a:lnTo>
                  <a:pt x="4958" y="431"/>
                </a:lnTo>
                <a:lnTo>
                  <a:pt x="4962" y="440"/>
                </a:lnTo>
                <a:lnTo>
                  <a:pt x="4962" y="425"/>
                </a:lnTo>
                <a:lnTo>
                  <a:pt x="4963" y="407"/>
                </a:lnTo>
                <a:lnTo>
                  <a:pt x="4963" y="387"/>
                </a:lnTo>
                <a:lnTo>
                  <a:pt x="4963" y="367"/>
                </a:lnTo>
                <a:lnTo>
                  <a:pt x="4962" y="352"/>
                </a:lnTo>
                <a:lnTo>
                  <a:pt x="4958" y="343"/>
                </a:lnTo>
                <a:close/>
                <a:moveTo>
                  <a:pt x="3162" y="343"/>
                </a:moveTo>
                <a:lnTo>
                  <a:pt x="3154" y="380"/>
                </a:lnTo>
                <a:lnTo>
                  <a:pt x="3151" y="380"/>
                </a:lnTo>
                <a:lnTo>
                  <a:pt x="3151" y="391"/>
                </a:lnTo>
                <a:lnTo>
                  <a:pt x="3145" y="391"/>
                </a:lnTo>
                <a:lnTo>
                  <a:pt x="3145" y="396"/>
                </a:lnTo>
                <a:lnTo>
                  <a:pt x="3151" y="396"/>
                </a:lnTo>
                <a:lnTo>
                  <a:pt x="3151" y="420"/>
                </a:lnTo>
                <a:lnTo>
                  <a:pt x="3154" y="420"/>
                </a:lnTo>
                <a:lnTo>
                  <a:pt x="3154" y="463"/>
                </a:lnTo>
                <a:lnTo>
                  <a:pt x="3158" y="463"/>
                </a:lnTo>
                <a:lnTo>
                  <a:pt x="3158" y="460"/>
                </a:lnTo>
                <a:lnTo>
                  <a:pt x="3162" y="449"/>
                </a:lnTo>
                <a:lnTo>
                  <a:pt x="3163" y="436"/>
                </a:lnTo>
                <a:lnTo>
                  <a:pt x="3162" y="418"/>
                </a:lnTo>
                <a:lnTo>
                  <a:pt x="3162" y="401"/>
                </a:lnTo>
                <a:lnTo>
                  <a:pt x="3160" y="385"/>
                </a:lnTo>
                <a:lnTo>
                  <a:pt x="3162" y="371"/>
                </a:lnTo>
                <a:lnTo>
                  <a:pt x="3165" y="371"/>
                </a:lnTo>
                <a:lnTo>
                  <a:pt x="3165" y="343"/>
                </a:lnTo>
                <a:lnTo>
                  <a:pt x="3162" y="343"/>
                </a:lnTo>
                <a:close/>
                <a:moveTo>
                  <a:pt x="1282" y="343"/>
                </a:moveTo>
                <a:lnTo>
                  <a:pt x="1278" y="356"/>
                </a:lnTo>
                <a:lnTo>
                  <a:pt x="1274" y="356"/>
                </a:lnTo>
                <a:lnTo>
                  <a:pt x="1278" y="411"/>
                </a:lnTo>
                <a:lnTo>
                  <a:pt x="1282" y="411"/>
                </a:lnTo>
                <a:lnTo>
                  <a:pt x="1282" y="440"/>
                </a:lnTo>
                <a:lnTo>
                  <a:pt x="1285" y="440"/>
                </a:lnTo>
                <a:lnTo>
                  <a:pt x="1287" y="425"/>
                </a:lnTo>
                <a:lnTo>
                  <a:pt x="1287" y="407"/>
                </a:lnTo>
                <a:lnTo>
                  <a:pt x="1287" y="387"/>
                </a:lnTo>
                <a:lnTo>
                  <a:pt x="1287" y="367"/>
                </a:lnTo>
                <a:lnTo>
                  <a:pt x="1285" y="352"/>
                </a:lnTo>
                <a:lnTo>
                  <a:pt x="1282" y="343"/>
                </a:lnTo>
                <a:close/>
                <a:moveTo>
                  <a:pt x="1238" y="343"/>
                </a:moveTo>
                <a:lnTo>
                  <a:pt x="1238" y="351"/>
                </a:lnTo>
                <a:lnTo>
                  <a:pt x="1231" y="356"/>
                </a:lnTo>
                <a:lnTo>
                  <a:pt x="1234" y="400"/>
                </a:lnTo>
                <a:lnTo>
                  <a:pt x="1238" y="400"/>
                </a:lnTo>
                <a:lnTo>
                  <a:pt x="1240" y="411"/>
                </a:lnTo>
                <a:lnTo>
                  <a:pt x="1238" y="421"/>
                </a:lnTo>
                <a:lnTo>
                  <a:pt x="1238" y="431"/>
                </a:lnTo>
                <a:lnTo>
                  <a:pt x="1242" y="440"/>
                </a:lnTo>
                <a:lnTo>
                  <a:pt x="1242" y="425"/>
                </a:lnTo>
                <a:lnTo>
                  <a:pt x="1243" y="407"/>
                </a:lnTo>
                <a:lnTo>
                  <a:pt x="1243" y="387"/>
                </a:lnTo>
                <a:lnTo>
                  <a:pt x="1243" y="367"/>
                </a:lnTo>
                <a:lnTo>
                  <a:pt x="1242" y="352"/>
                </a:lnTo>
                <a:lnTo>
                  <a:pt x="1238" y="343"/>
                </a:lnTo>
                <a:close/>
                <a:moveTo>
                  <a:pt x="3911" y="340"/>
                </a:moveTo>
                <a:lnTo>
                  <a:pt x="3909" y="351"/>
                </a:lnTo>
                <a:lnTo>
                  <a:pt x="3909" y="363"/>
                </a:lnTo>
                <a:lnTo>
                  <a:pt x="3911" y="374"/>
                </a:lnTo>
                <a:lnTo>
                  <a:pt x="3914" y="383"/>
                </a:lnTo>
                <a:lnTo>
                  <a:pt x="3914" y="367"/>
                </a:lnTo>
                <a:lnTo>
                  <a:pt x="3914" y="352"/>
                </a:lnTo>
                <a:lnTo>
                  <a:pt x="3918" y="340"/>
                </a:lnTo>
                <a:lnTo>
                  <a:pt x="3911" y="340"/>
                </a:lnTo>
                <a:close/>
                <a:moveTo>
                  <a:pt x="3671" y="340"/>
                </a:moveTo>
                <a:lnTo>
                  <a:pt x="3671" y="343"/>
                </a:lnTo>
                <a:lnTo>
                  <a:pt x="3673" y="351"/>
                </a:lnTo>
                <a:lnTo>
                  <a:pt x="3673" y="361"/>
                </a:lnTo>
                <a:lnTo>
                  <a:pt x="3673" y="372"/>
                </a:lnTo>
                <a:lnTo>
                  <a:pt x="3674" y="383"/>
                </a:lnTo>
                <a:lnTo>
                  <a:pt x="3678" y="383"/>
                </a:lnTo>
                <a:lnTo>
                  <a:pt x="3678" y="451"/>
                </a:lnTo>
                <a:lnTo>
                  <a:pt x="3682" y="451"/>
                </a:lnTo>
                <a:lnTo>
                  <a:pt x="3678" y="463"/>
                </a:lnTo>
                <a:lnTo>
                  <a:pt x="3685" y="463"/>
                </a:lnTo>
                <a:lnTo>
                  <a:pt x="3694" y="340"/>
                </a:lnTo>
                <a:lnTo>
                  <a:pt x="3671" y="340"/>
                </a:lnTo>
                <a:close/>
                <a:moveTo>
                  <a:pt x="2638" y="340"/>
                </a:moveTo>
                <a:lnTo>
                  <a:pt x="2642" y="380"/>
                </a:lnTo>
                <a:lnTo>
                  <a:pt x="2645" y="380"/>
                </a:lnTo>
                <a:lnTo>
                  <a:pt x="2645" y="360"/>
                </a:lnTo>
                <a:lnTo>
                  <a:pt x="2642" y="360"/>
                </a:lnTo>
                <a:lnTo>
                  <a:pt x="2643" y="354"/>
                </a:lnTo>
                <a:lnTo>
                  <a:pt x="2645" y="351"/>
                </a:lnTo>
                <a:lnTo>
                  <a:pt x="2645" y="349"/>
                </a:lnTo>
                <a:lnTo>
                  <a:pt x="2643" y="345"/>
                </a:lnTo>
                <a:lnTo>
                  <a:pt x="2642" y="343"/>
                </a:lnTo>
                <a:lnTo>
                  <a:pt x="2638" y="340"/>
                </a:lnTo>
                <a:close/>
                <a:moveTo>
                  <a:pt x="2311" y="340"/>
                </a:moveTo>
                <a:lnTo>
                  <a:pt x="2311" y="356"/>
                </a:lnTo>
                <a:lnTo>
                  <a:pt x="2314" y="356"/>
                </a:lnTo>
                <a:lnTo>
                  <a:pt x="2314" y="340"/>
                </a:lnTo>
                <a:lnTo>
                  <a:pt x="2311" y="340"/>
                </a:lnTo>
                <a:close/>
                <a:moveTo>
                  <a:pt x="191" y="340"/>
                </a:moveTo>
                <a:lnTo>
                  <a:pt x="189" y="351"/>
                </a:lnTo>
                <a:lnTo>
                  <a:pt x="189" y="363"/>
                </a:lnTo>
                <a:lnTo>
                  <a:pt x="191" y="374"/>
                </a:lnTo>
                <a:lnTo>
                  <a:pt x="194" y="383"/>
                </a:lnTo>
                <a:lnTo>
                  <a:pt x="194" y="367"/>
                </a:lnTo>
                <a:lnTo>
                  <a:pt x="194" y="352"/>
                </a:lnTo>
                <a:lnTo>
                  <a:pt x="198" y="340"/>
                </a:lnTo>
                <a:lnTo>
                  <a:pt x="191" y="340"/>
                </a:lnTo>
                <a:close/>
                <a:moveTo>
                  <a:pt x="62" y="331"/>
                </a:moveTo>
                <a:lnTo>
                  <a:pt x="62" y="356"/>
                </a:lnTo>
                <a:lnTo>
                  <a:pt x="65" y="356"/>
                </a:lnTo>
                <a:lnTo>
                  <a:pt x="65" y="331"/>
                </a:lnTo>
                <a:lnTo>
                  <a:pt x="62" y="331"/>
                </a:lnTo>
                <a:close/>
                <a:moveTo>
                  <a:pt x="4594" y="327"/>
                </a:moveTo>
                <a:lnTo>
                  <a:pt x="4594" y="351"/>
                </a:lnTo>
                <a:lnTo>
                  <a:pt x="4598" y="351"/>
                </a:lnTo>
                <a:lnTo>
                  <a:pt x="4598" y="327"/>
                </a:lnTo>
                <a:lnTo>
                  <a:pt x="4594" y="327"/>
                </a:lnTo>
                <a:close/>
                <a:moveTo>
                  <a:pt x="4551" y="327"/>
                </a:moveTo>
                <a:lnTo>
                  <a:pt x="4551" y="338"/>
                </a:lnTo>
                <a:lnTo>
                  <a:pt x="4554" y="351"/>
                </a:lnTo>
                <a:lnTo>
                  <a:pt x="4558" y="360"/>
                </a:lnTo>
                <a:lnTo>
                  <a:pt x="4558" y="345"/>
                </a:lnTo>
                <a:lnTo>
                  <a:pt x="4556" y="334"/>
                </a:lnTo>
                <a:lnTo>
                  <a:pt x="4551" y="327"/>
                </a:lnTo>
                <a:close/>
                <a:moveTo>
                  <a:pt x="3251" y="327"/>
                </a:moveTo>
                <a:lnTo>
                  <a:pt x="3249" y="340"/>
                </a:lnTo>
                <a:lnTo>
                  <a:pt x="3249" y="356"/>
                </a:lnTo>
                <a:lnTo>
                  <a:pt x="3251" y="369"/>
                </a:lnTo>
                <a:lnTo>
                  <a:pt x="3254" y="380"/>
                </a:lnTo>
                <a:lnTo>
                  <a:pt x="3254" y="365"/>
                </a:lnTo>
                <a:lnTo>
                  <a:pt x="3254" y="351"/>
                </a:lnTo>
                <a:lnTo>
                  <a:pt x="3254" y="336"/>
                </a:lnTo>
                <a:lnTo>
                  <a:pt x="3251" y="327"/>
                </a:lnTo>
                <a:close/>
                <a:moveTo>
                  <a:pt x="874" y="327"/>
                </a:moveTo>
                <a:lnTo>
                  <a:pt x="874" y="351"/>
                </a:lnTo>
                <a:lnTo>
                  <a:pt x="878" y="351"/>
                </a:lnTo>
                <a:lnTo>
                  <a:pt x="878" y="327"/>
                </a:lnTo>
                <a:lnTo>
                  <a:pt x="874" y="327"/>
                </a:lnTo>
                <a:close/>
                <a:moveTo>
                  <a:pt x="831" y="327"/>
                </a:moveTo>
                <a:lnTo>
                  <a:pt x="831" y="338"/>
                </a:lnTo>
                <a:lnTo>
                  <a:pt x="834" y="351"/>
                </a:lnTo>
                <a:lnTo>
                  <a:pt x="838" y="360"/>
                </a:lnTo>
                <a:lnTo>
                  <a:pt x="838" y="345"/>
                </a:lnTo>
                <a:lnTo>
                  <a:pt x="836" y="334"/>
                </a:lnTo>
                <a:lnTo>
                  <a:pt x="831" y="327"/>
                </a:lnTo>
                <a:close/>
                <a:moveTo>
                  <a:pt x="5445" y="314"/>
                </a:moveTo>
                <a:lnTo>
                  <a:pt x="5445" y="327"/>
                </a:lnTo>
                <a:lnTo>
                  <a:pt x="5445" y="345"/>
                </a:lnTo>
                <a:lnTo>
                  <a:pt x="5445" y="363"/>
                </a:lnTo>
                <a:lnTo>
                  <a:pt x="5445" y="380"/>
                </a:lnTo>
                <a:lnTo>
                  <a:pt x="5447" y="394"/>
                </a:lnTo>
                <a:lnTo>
                  <a:pt x="5451" y="403"/>
                </a:lnTo>
                <a:lnTo>
                  <a:pt x="5451" y="391"/>
                </a:lnTo>
                <a:lnTo>
                  <a:pt x="5451" y="374"/>
                </a:lnTo>
                <a:lnTo>
                  <a:pt x="5451" y="356"/>
                </a:lnTo>
                <a:lnTo>
                  <a:pt x="5451" y="338"/>
                </a:lnTo>
                <a:lnTo>
                  <a:pt x="5449" y="323"/>
                </a:lnTo>
                <a:lnTo>
                  <a:pt x="5445" y="314"/>
                </a:lnTo>
                <a:close/>
                <a:moveTo>
                  <a:pt x="3914" y="314"/>
                </a:moveTo>
                <a:lnTo>
                  <a:pt x="3914" y="334"/>
                </a:lnTo>
                <a:lnTo>
                  <a:pt x="3918" y="334"/>
                </a:lnTo>
                <a:lnTo>
                  <a:pt x="3918" y="314"/>
                </a:lnTo>
                <a:lnTo>
                  <a:pt x="3914" y="314"/>
                </a:lnTo>
                <a:close/>
                <a:moveTo>
                  <a:pt x="1725" y="314"/>
                </a:moveTo>
                <a:lnTo>
                  <a:pt x="1725" y="327"/>
                </a:lnTo>
                <a:lnTo>
                  <a:pt x="1725" y="345"/>
                </a:lnTo>
                <a:lnTo>
                  <a:pt x="1725" y="363"/>
                </a:lnTo>
                <a:lnTo>
                  <a:pt x="1725" y="380"/>
                </a:lnTo>
                <a:lnTo>
                  <a:pt x="1727" y="394"/>
                </a:lnTo>
                <a:lnTo>
                  <a:pt x="1731" y="403"/>
                </a:lnTo>
                <a:lnTo>
                  <a:pt x="1731" y="391"/>
                </a:lnTo>
                <a:lnTo>
                  <a:pt x="1731" y="374"/>
                </a:lnTo>
                <a:lnTo>
                  <a:pt x="1731" y="356"/>
                </a:lnTo>
                <a:lnTo>
                  <a:pt x="1731" y="338"/>
                </a:lnTo>
                <a:lnTo>
                  <a:pt x="1729" y="323"/>
                </a:lnTo>
                <a:lnTo>
                  <a:pt x="1725" y="314"/>
                </a:lnTo>
                <a:close/>
                <a:moveTo>
                  <a:pt x="194" y="314"/>
                </a:moveTo>
                <a:lnTo>
                  <a:pt x="194" y="334"/>
                </a:lnTo>
                <a:lnTo>
                  <a:pt x="198" y="334"/>
                </a:lnTo>
                <a:lnTo>
                  <a:pt x="198" y="314"/>
                </a:lnTo>
                <a:lnTo>
                  <a:pt x="194" y="314"/>
                </a:lnTo>
                <a:close/>
                <a:moveTo>
                  <a:pt x="4598" y="311"/>
                </a:moveTo>
                <a:lnTo>
                  <a:pt x="4598" y="323"/>
                </a:lnTo>
                <a:lnTo>
                  <a:pt x="4602" y="323"/>
                </a:lnTo>
                <a:lnTo>
                  <a:pt x="4602" y="311"/>
                </a:lnTo>
                <a:lnTo>
                  <a:pt x="4598" y="311"/>
                </a:lnTo>
                <a:close/>
                <a:moveTo>
                  <a:pt x="4142" y="311"/>
                </a:moveTo>
                <a:lnTo>
                  <a:pt x="4142" y="334"/>
                </a:lnTo>
                <a:lnTo>
                  <a:pt x="4145" y="334"/>
                </a:lnTo>
                <a:lnTo>
                  <a:pt x="4145" y="311"/>
                </a:lnTo>
                <a:lnTo>
                  <a:pt x="4142" y="311"/>
                </a:lnTo>
                <a:close/>
                <a:moveTo>
                  <a:pt x="878" y="311"/>
                </a:moveTo>
                <a:lnTo>
                  <a:pt x="878" y="323"/>
                </a:lnTo>
                <a:lnTo>
                  <a:pt x="882" y="323"/>
                </a:lnTo>
                <a:lnTo>
                  <a:pt x="882" y="311"/>
                </a:lnTo>
                <a:lnTo>
                  <a:pt x="878" y="311"/>
                </a:lnTo>
                <a:close/>
                <a:moveTo>
                  <a:pt x="422" y="311"/>
                </a:moveTo>
                <a:lnTo>
                  <a:pt x="422" y="334"/>
                </a:lnTo>
                <a:lnTo>
                  <a:pt x="425" y="334"/>
                </a:lnTo>
                <a:lnTo>
                  <a:pt x="425" y="311"/>
                </a:lnTo>
                <a:lnTo>
                  <a:pt x="422" y="311"/>
                </a:lnTo>
                <a:close/>
                <a:moveTo>
                  <a:pt x="4891" y="307"/>
                </a:moveTo>
                <a:lnTo>
                  <a:pt x="4891" y="314"/>
                </a:lnTo>
                <a:lnTo>
                  <a:pt x="4894" y="314"/>
                </a:lnTo>
                <a:lnTo>
                  <a:pt x="4894" y="307"/>
                </a:lnTo>
                <a:lnTo>
                  <a:pt x="4891" y="307"/>
                </a:lnTo>
                <a:close/>
                <a:moveTo>
                  <a:pt x="4374" y="307"/>
                </a:moveTo>
                <a:lnTo>
                  <a:pt x="4374" y="320"/>
                </a:lnTo>
                <a:lnTo>
                  <a:pt x="4373" y="332"/>
                </a:lnTo>
                <a:lnTo>
                  <a:pt x="4374" y="343"/>
                </a:lnTo>
                <a:lnTo>
                  <a:pt x="4378" y="351"/>
                </a:lnTo>
                <a:lnTo>
                  <a:pt x="4378" y="340"/>
                </a:lnTo>
                <a:lnTo>
                  <a:pt x="4378" y="327"/>
                </a:lnTo>
                <a:lnTo>
                  <a:pt x="4378" y="316"/>
                </a:lnTo>
                <a:lnTo>
                  <a:pt x="4374" y="307"/>
                </a:lnTo>
                <a:close/>
                <a:moveTo>
                  <a:pt x="3491" y="307"/>
                </a:moveTo>
                <a:lnTo>
                  <a:pt x="3489" y="320"/>
                </a:lnTo>
                <a:lnTo>
                  <a:pt x="3491" y="334"/>
                </a:lnTo>
                <a:lnTo>
                  <a:pt x="3494" y="343"/>
                </a:lnTo>
                <a:lnTo>
                  <a:pt x="3494" y="331"/>
                </a:lnTo>
                <a:lnTo>
                  <a:pt x="3494" y="316"/>
                </a:lnTo>
                <a:lnTo>
                  <a:pt x="3491" y="307"/>
                </a:lnTo>
                <a:close/>
                <a:moveTo>
                  <a:pt x="3334" y="307"/>
                </a:moveTo>
                <a:lnTo>
                  <a:pt x="3333" y="334"/>
                </a:lnTo>
                <a:lnTo>
                  <a:pt x="3331" y="363"/>
                </a:lnTo>
                <a:lnTo>
                  <a:pt x="3331" y="392"/>
                </a:lnTo>
                <a:lnTo>
                  <a:pt x="3334" y="420"/>
                </a:lnTo>
                <a:lnTo>
                  <a:pt x="3334" y="432"/>
                </a:lnTo>
                <a:lnTo>
                  <a:pt x="3334" y="445"/>
                </a:lnTo>
                <a:lnTo>
                  <a:pt x="3338" y="456"/>
                </a:lnTo>
                <a:lnTo>
                  <a:pt x="3338" y="431"/>
                </a:lnTo>
                <a:lnTo>
                  <a:pt x="3342" y="431"/>
                </a:lnTo>
                <a:lnTo>
                  <a:pt x="3342" y="427"/>
                </a:lnTo>
                <a:lnTo>
                  <a:pt x="3338" y="427"/>
                </a:lnTo>
                <a:lnTo>
                  <a:pt x="3342" y="411"/>
                </a:lnTo>
                <a:lnTo>
                  <a:pt x="3338" y="411"/>
                </a:lnTo>
                <a:lnTo>
                  <a:pt x="3338" y="343"/>
                </a:lnTo>
                <a:lnTo>
                  <a:pt x="3338" y="329"/>
                </a:lnTo>
                <a:lnTo>
                  <a:pt x="3338" y="316"/>
                </a:lnTo>
                <a:lnTo>
                  <a:pt x="3334" y="307"/>
                </a:lnTo>
                <a:close/>
                <a:moveTo>
                  <a:pt x="2454" y="307"/>
                </a:moveTo>
                <a:lnTo>
                  <a:pt x="2454" y="334"/>
                </a:lnTo>
                <a:lnTo>
                  <a:pt x="2458" y="334"/>
                </a:lnTo>
                <a:lnTo>
                  <a:pt x="2458" y="307"/>
                </a:lnTo>
                <a:lnTo>
                  <a:pt x="2454" y="307"/>
                </a:lnTo>
                <a:close/>
                <a:moveTo>
                  <a:pt x="1171" y="307"/>
                </a:moveTo>
                <a:lnTo>
                  <a:pt x="1171" y="314"/>
                </a:lnTo>
                <a:lnTo>
                  <a:pt x="1174" y="314"/>
                </a:lnTo>
                <a:lnTo>
                  <a:pt x="1174" y="307"/>
                </a:lnTo>
                <a:lnTo>
                  <a:pt x="1171" y="307"/>
                </a:lnTo>
                <a:close/>
                <a:moveTo>
                  <a:pt x="654" y="307"/>
                </a:moveTo>
                <a:lnTo>
                  <a:pt x="654" y="320"/>
                </a:lnTo>
                <a:lnTo>
                  <a:pt x="653" y="332"/>
                </a:lnTo>
                <a:lnTo>
                  <a:pt x="654" y="343"/>
                </a:lnTo>
                <a:lnTo>
                  <a:pt x="658" y="351"/>
                </a:lnTo>
                <a:lnTo>
                  <a:pt x="658" y="340"/>
                </a:lnTo>
                <a:lnTo>
                  <a:pt x="658" y="327"/>
                </a:lnTo>
                <a:lnTo>
                  <a:pt x="658" y="316"/>
                </a:lnTo>
                <a:lnTo>
                  <a:pt x="654" y="307"/>
                </a:lnTo>
                <a:close/>
                <a:moveTo>
                  <a:pt x="5245" y="303"/>
                </a:moveTo>
                <a:lnTo>
                  <a:pt x="5245" y="363"/>
                </a:lnTo>
                <a:lnTo>
                  <a:pt x="5251" y="363"/>
                </a:lnTo>
                <a:lnTo>
                  <a:pt x="5251" y="367"/>
                </a:lnTo>
                <a:lnTo>
                  <a:pt x="5245" y="367"/>
                </a:lnTo>
                <a:lnTo>
                  <a:pt x="5245" y="380"/>
                </a:lnTo>
                <a:lnTo>
                  <a:pt x="5247" y="394"/>
                </a:lnTo>
                <a:lnTo>
                  <a:pt x="5251" y="403"/>
                </a:lnTo>
                <a:lnTo>
                  <a:pt x="5251" y="416"/>
                </a:lnTo>
                <a:lnTo>
                  <a:pt x="5251" y="429"/>
                </a:lnTo>
                <a:lnTo>
                  <a:pt x="5254" y="440"/>
                </a:lnTo>
                <a:lnTo>
                  <a:pt x="5254" y="414"/>
                </a:lnTo>
                <a:lnTo>
                  <a:pt x="5254" y="387"/>
                </a:lnTo>
                <a:lnTo>
                  <a:pt x="5254" y="361"/>
                </a:lnTo>
                <a:lnTo>
                  <a:pt x="5251" y="340"/>
                </a:lnTo>
                <a:lnTo>
                  <a:pt x="5249" y="325"/>
                </a:lnTo>
                <a:lnTo>
                  <a:pt x="5249" y="312"/>
                </a:lnTo>
                <a:lnTo>
                  <a:pt x="5245" y="303"/>
                </a:lnTo>
                <a:close/>
                <a:moveTo>
                  <a:pt x="1525" y="303"/>
                </a:moveTo>
                <a:lnTo>
                  <a:pt x="1525" y="363"/>
                </a:lnTo>
                <a:lnTo>
                  <a:pt x="1531" y="363"/>
                </a:lnTo>
                <a:lnTo>
                  <a:pt x="1531" y="367"/>
                </a:lnTo>
                <a:lnTo>
                  <a:pt x="1525" y="367"/>
                </a:lnTo>
                <a:lnTo>
                  <a:pt x="1525" y="380"/>
                </a:lnTo>
                <a:lnTo>
                  <a:pt x="1527" y="394"/>
                </a:lnTo>
                <a:lnTo>
                  <a:pt x="1531" y="403"/>
                </a:lnTo>
                <a:lnTo>
                  <a:pt x="1531" y="416"/>
                </a:lnTo>
                <a:lnTo>
                  <a:pt x="1531" y="429"/>
                </a:lnTo>
                <a:lnTo>
                  <a:pt x="1534" y="440"/>
                </a:lnTo>
                <a:lnTo>
                  <a:pt x="1534" y="414"/>
                </a:lnTo>
                <a:lnTo>
                  <a:pt x="1534" y="387"/>
                </a:lnTo>
                <a:lnTo>
                  <a:pt x="1534" y="361"/>
                </a:lnTo>
                <a:lnTo>
                  <a:pt x="1531" y="340"/>
                </a:lnTo>
                <a:lnTo>
                  <a:pt x="1529" y="325"/>
                </a:lnTo>
                <a:lnTo>
                  <a:pt x="1529" y="312"/>
                </a:lnTo>
                <a:lnTo>
                  <a:pt x="1525" y="303"/>
                </a:lnTo>
                <a:close/>
                <a:moveTo>
                  <a:pt x="5791" y="300"/>
                </a:moveTo>
                <a:lnTo>
                  <a:pt x="5791" y="307"/>
                </a:lnTo>
                <a:lnTo>
                  <a:pt x="5794" y="307"/>
                </a:lnTo>
                <a:lnTo>
                  <a:pt x="5794" y="300"/>
                </a:lnTo>
                <a:lnTo>
                  <a:pt x="5791" y="300"/>
                </a:lnTo>
                <a:close/>
                <a:moveTo>
                  <a:pt x="4682" y="300"/>
                </a:moveTo>
                <a:lnTo>
                  <a:pt x="4694" y="374"/>
                </a:lnTo>
                <a:lnTo>
                  <a:pt x="4694" y="389"/>
                </a:lnTo>
                <a:lnTo>
                  <a:pt x="4694" y="401"/>
                </a:lnTo>
                <a:lnTo>
                  <a:pt x="4698" y="411"/>
                </a:lnTo>
                <a:lnTo>
                  <a:pt x="4698" y="340"/>
                </a:lnTo>
                <a:lnTo>
                  <a:pt x="4691" y="334"/>
                </a:lnTo>
                <a:lnTo>
                  <a:pt x="4691" y="327"/>
                </a:lnTo>
                <a:lnTo>
                  <a:pt x="4698" y="327"/>
                </a:lnTo>
                <a:lnTo>
                  <a:pt x="4698" y="311"/>
                </a:lnTo>
                <a:lnTo>
                  <a:pt x="4694" y="311"/>
                </a:lnTo>
                <a:lnTo>
                  <a:pt x="4694" y="307"/>
                </a:lnTo>
                <a:lnTo>
                  <a:pt x="4698" y="307"/>
                </a:lnTo>
                <a:lnTo>
                  <a:pt x="4698" y="300"/>
                </a:lnTo>
                <a:lnTo>
                  <a:pt x="4682" y="300"/>
                </a:lnTo>
                <a:close/>
                <a:moveTo>
                  <a:pt x="2071" y="300"/>
                </a:moveTo>
                <a:lnTo>
                  <a:pt x="2071" y="307"/>
                </a:lnTo>
                <a:lnTo>
                  <a:pt x="2074" y="307"/>
                </a:lnTo>
                <a:lnTo>
                  <a:pt x="2074" y="300"/>
                </a:lnTo>
                <a:lnTo>
                  <a:pt x="2071" y="300"/>
                </a:lnTo>
                <a:close/>
                <a:moveTo>
                  <a:pt x="962" y="300"/>
                </a:moveTo>
                <a:lnTo>
                  <a:pt x="974" y="374"/>
                </a:lnTo>
                <a:lnTo>
                  <a:pt x="974" y="389"/>
                </a:lnTo>
                <a:lnTo>
                  <a:pt x="974" y="401"/>
                </a:lnTo>
                <a:lnTo>
                  <a:pt x="978" y="411"/>
                </a:lnTo>
                <a:lnTo>
                  <a:pt x="978" y="340"/>
                </a:lnTo>
                <a:lnTo>
                  <a:pt x="971" y="334"/>
                </a:lnTo>
                <a:lnTo>
                  <a:pt x="971" y="327"/>
                </a:lnTo>
                <a:lnTo>
                  <a:pt x="978" y="327"/>
                </a:lnTo>
                <a:lnTo>
                  <a:pt x="978" y="311"/>
                </a:lnTo>
                <a:lnTo>
                  <a:pt x="974" y="311"/>
                </a:lnTo>
                <a:lnTo>
                  <a:pt x="974" y="307"/>
                </a:lnTo>
                <a:lnTo>
                  <a:pt x="978" y="307"/>
                </a:lnTo>
                <a:lnTo>
                  <a:pt x="978" y="300"/>
                </a:lnTo>
                <a:lnTo>
                  <a:pt x="962" y="300"/>
                </a:lnTo>
                <a:close/>
                <a:moveTo>
                  <a:pt x="5378" y="296"/>
                </a:moveTo>
                <a:lnTo>
                  <a:pt x="5378" y="311"/>
                </a:lnTo>
                <a:lnTo>
                  <a:pt x="5378" y="325"/>
                </a:lnTo>
                <a:lnTo>
                  <a:pt x="5382" y="334"/>
                </a:lnTo>
                <a:lnTo>
                  <a:pt x="5383" y="320"/>
                </a:lnTo>
                <a:lnTo>
                  <a:pt x="5382" y="305"/>
                </a:lnTo>
                <a:lnTo>
                  <a:pt x="5378" y="296"/>
                </a:lnTo>
                <a:close/>
                <a:moveTo>
                  <a:pt x="3038" y="296"/>
                </a:moveTo>
                <a:lnTo>
                  <a:pt x="3022" y="298"/>
                </a:lnTo>
                <a:lnTo>
                  <a:pt x="3002" y="300"/>
                </a:lnTo>
                <a:lnTo>
                  <a:pt x="2998" y="316"/>
                </a:lnTo>
                <a:lnTo>
                  <a:pt x="2996" y="336"/>
                </a:lnTo>
                <a:lnTo>
                  <a:pt x="2996" y="358"/>
                </a:lnTo>
                <a:lnTo>
                  <a:pt x="2998" y="380"/>
                </a:lnTo>
                <a:lnTo>
                  <a:pt x="3002" y="380"/>
                </a:lnTo>
                <a:lnTo>
                  <a:pt x="3002" y="391"/>
                </a:lnTo>
                <a:lnTo>
                  <a:pt x="3005" y="391"/>
                </a:lnTo>
                <a:lnTo>
                  <a:pt x="3014" y="331"/>
                </a:lnTo>
                <a:lnTo>
                  <a:pt x="3025" y="331"/>
                </a:lnTo>
                <a:lnTo>
                  <a:pt x="3023" y="343"/>
                </a:lnTo>
                <a:lnTo>
                  <a:pt x="3022" y="358"/>
                </a:lnTo>
                <a:lnTo>
                  <a:pt x="3022" y="372"/>
                </a:lnTo>
                <a:lnTo>
                  <a:pt x="3025" y="383"/>
                </a:lnTo>
                <a:lnTo>
                  <a:pt x="3027" y="351"/>
                </a:lnTo>
                <a:lnTo>
                  <a:pt x="3033" y="321"/>
                </a:lnTo>
                <a:lnTo>
                  <a:pt x="3038" y="296"/>
                </a:lnTo>
                <a:close/>
                <a:moveTo>
                  <a:pt x="1658" y="296"/>
                </a:moveTo>
                <a:lnTo>
                  <a:pt x="1658" y="311"/>
                </a:lnTo>
                <a:lnTo>
                  <a:pt x="1658" y="325"/>
                </a:lnTo>
                <a:lnTo>
                  <a:pt x="1662" y="334"/>
                </a:lnTo>
                <a:lnTo>
                  <a:pt x="1663" y="320"/>
                </a:lnTo>
                <a:lnTo>
                  <a:pt x="1662" y="305"/>
                </a:lnTo>
                <a:lnTo>
                  <a:pt x="1658" y="296"/>
                </a:lnTo>
                <a:close/>
                <a:moveTo>
                  <a:pt x="2902" y="283"/>
                </a:moveTo>
                <a:lnTo>
                  <a:pt x="2894" y="360"/>
                </a:lnTo>
                <a:lnTo>
                  <a:pt x="2898" y="360"/>
                </a:lnTo>
                <a:lnTo>
                  <a:pt x="2898" y="356"/>
                </a:lnTo>
                <a:lnTo>
                  <a:pt x="2902" y="349"/>
                </a:lnTo>
                <a:lnTo>
                  <a:pt x="2903" y="336"/>
                </a:lnTo>
                <a:lnTo>
                  <a:pt x="2905" y="320"/>
                </a:lnTo>
                <a:lnTo>
                  <a:pt x="2905" y="303"/>
                </a:lnTo>
                <a:lnTo>
                  <a:pt x="2905" y="291"/>
                </a:lnTo>
                <a:lnTo>
                  <a:pt x="2902" y="283"/>
                </a:lnTo>
                <a:close/>
                <a:moveTo>
                  <a:pt x="5785" y="280"/>
                </a:moveTo>
                <a:lnTo>
                  <a:pt x="5785" y="287"/>
                </a:lnTo>
                <a:lnTo>
                  <a:pt x="5791" y="287"/>
                </a:lnTo>
                <a:lnTo>
                  <a:pt x="5791" y="280"/>
                </a:lnTo>
                <a:lnTo>
                  <a:pt x="5785" y="280"/>
                </a:lnTo>
                <a:close/>
                <a:moveTo>
                  <a:pt x="2065" y="280"/>
                </a:moveTo>
                <a:lnTo>
                  <a:pt x="2065" y="287"/>
                </a:lnTo>
                <a:lnTo>
                  <a:pt x="2071" y="287"/>
                </a:lnTo>
                <a:lnTo>
                  <a:pt x="2071" y="280"/>
                </a:lnTo>
                <a:lnTo>
                  <a:pt x="2065" y="280"/>
                </a:lnTo>
                <a:close/>
                <a:moveTo>
                  <a:pt x="3831" y="274"/>
                </a:moveTo>
                <a:lnTo>
                  <a:pt x="3831" y="343"/>
                </a:lnTo>
                <a:lnTo>
                  <a:pt x="3834" y="343"/>
                </a:lnTo>
                <a:lnTo>
                  <a:pt x="3834" y="356"/>
                </a:lnTo>
                <a:lnTo>
                  <a:pt x="3838" y="356"/>
                </a:lnTo>
                <a:lnTo>
                  <a:pt x="3838" y="374"/>
                </a:lnTo>
                <a:lnTo>
                  <a:pt x="3842" y="374"/>
                </a:lnTo>
                <a:lnTo>
                  <a:pt x="3842" y="400"/>
                </a:lnTo>
                <a:lnTo>
                  <a:pt x="3845" y="400"/>
                </a:lnTo>
                <a:lnTo>
                  <a:pt x="3847" y="378"/>
                </a:lnTo>
                <a:lnTo>
                  <a:pt x="3845" y="354"/>
                </a:lnTo>
                <a:lnTo>
                  <a:pt x="3845" y="329"/>
                </a:lnTo>
                <a:lnTo>
                  <a:pt x="3842" y="307"/>
                </a:lnTo>
                <a:lnTo>
                  <a:pt x="3838" y="287"/>
                </a:lnTo>
                <a:lnTo>
                  <a:pt x="3831" y="274"/>
                </a:lnTo>
                <a:close/>
                <a:moveTo>
                  <a:pt x="3342" y="274"/>
                </a:moveTo>
                <a:lnTo>
                  <a:pt x="3343" y="283"/>
                </a:lnTo>
                <a:lnTo>
                  <a:pt x="3345" y="298"/>
                </a:lnTo>
                <a:lnTo>
                  <a:pt x="3349" y="312"/>
                </a:lnTo>
                <a:lnTo>
                  <a:pt x="3351" y="325"/>
                </a:lnTo>
                <a:lnTo>
                  <a:pt x="3354" y="331"/>
                </a:lnTo>
                <a:lnTo>
                  <a:pt x="3351" y="274"/>
                </a:lnTo>
                <a:lnTo>
                  <a:pt x="3342" y="274"/>
                </a:lnTo>
                <a:close/>
                <a:moveTo>
                  <a:pt x="2905" y="271"/>
                </a:moveTo>
                <a:lnTo>
                  <a:pt x="2905" y="280"/>
                </a:lnTo>
                <a:lnTo>
                  <a:pt x="2911" y="280"/>
                </a:lnTo>
                <a:lnTo>
                  <a:pt x="2911" y="271"/>
                </a:lnTo>
                <a:lnTo>
                  <a:pt x="2905" y="271"/>
                </a:lnTo>
                <a:close/>
                <a:moveTo>
                  <a:pt x="5782" y="267"/>
                </a:moveTo>
                <a:lnTo>
                  <a:pt x="5782" y="274"/>
                </a:lnTo>
                <a:lnTo>
                  <a:pt x="5785" y="274"/>
                </a:lnTo>
                <a:lnTo>
                  <a:pt x="5785" y="267"/>
                </a:lnTo>
                <a:lnTo>
                  <a:pt x="5782" y="267"/>
                </a:lnTo>
                <a:close/>
                <a:moveTo>
                  <a:pt x="2062" y="267"/>
                </a:moveTo>
                <a:lnTo>
                  <a:pt x="2062" y="274"/>
                </a:lnTo>
                <a:lnTo>
                  <a:pt x="2065" y="274"/>
                </a:lnTo>
                <a:lnTo>
                  <a:pt x="2065" y="267"/>
                </a:lnTo>
                <a:lnTo>
                  <a:pt x="2062" y="267"/>
                </a:lnTo>
                <a:close/>
                <a:moveTo>
                  <a:pt x="5754" y="263"/>
                </a:moveTo>
                <a:lnTo>
                  <a:pt x="5754" y="271"/>
                </a:lnTo>
                <a:lnTo>
                  <a:pt x="5758" y="271"/>
                </a:lnTo>
                <a:lnTo>
                  <a:pt x="5758" y="263"/>
                </a:lnTo>
                <a:lnTo>
                  <a:pt x="5754" y="263"/>
                </a:lnTo>
                <a:close/>
                <a:moveTo>
                  <a:pt x="2334" y="263"/>
                </a:moveTo>
                <a:lnTo>
                  <a:pt x="2333" y="280"/>
                </a:lnTo>
                <a:lnTo>
                  <a:pt x="2333" y="294"/>
                </a:lnTo>
                <a:lnTo>
                  <a:pt x="2338" y="311"/>
                </a:lnTo>
                <a:lnTo>
                  <a:pt x="2338" y="327"/>
                </a:lnTo>
                <a:lnTo>
                  <a:pt x="2342" y="327"/>
                </a:lnTo>
                <a:lnTo>
                  <a:pt x="2342" y="311"/>
                </a:lnTo>
                <a:lnTo>
                  <a:pt x="2340" y="292"/>
                </a:lnTo>
                <a:lnTo>
                  <a:pt x="2338" y="274"/>
                </a:lnTo>
                <a:lnTo>
                  <a:pt x="2334" y="263"/>
                </a:lnTo>
                <a:close/>
                <a:moveTo>
                  <a:pt x="2034" y="263"/>
                </a:moveTo>
                <a:lnTo>
                  <a:pt x="2034" y="271"/>
                </a:lnTo>
                <a:lnTo>
                  <a:pt x="2038" y="271"/>
                </a:lnTo>
                <a:lnTo>
                  <a:pt x="2038" y="263"/>
                </a:lnTo>
                <a:lnTo>
                  <a:pt x="2034" y="263"/>
                </a:lnTo>
                <a:close/>
                <a:moveTo>
                  <a:pt x="3431" y="247"/>
                </a:moveTo>
                <a:lnTo>
                  <a:pt x="3429" y="280"/>
                </a:lnTo>
                <a:lnTo>
                  <a:pt x="3425" y="312"/>
                </a:lnTo>
                <a:lnTo>
                  <a:pt x="3425" y="345"/>
                </a:lnTo>
                <a:lnTo>
                  <a:pt x="3431" y="374"/>
                </a:lnTo>
                <a:lnTo>
                  <a:pt x="3431" y="407"/>
                </a:lnTo>
                <a:lnTo>
                  <a:pt x="3434" y="407"/>
                </a:lnTo>
                <a:lnTo>
                  <a:pt x="3436" y="381"/>
                </a:lnTo>
                <a:lnTo>
                  <a:pt x="3438" y="352"/>
                </a:lnTo>
                <a:lnTo>
                  <a:pt x="3440" y="323"/>
                </a:lnTo>
                <a:lnTo>
                  <a:pt x="3438" y="296"/>
                </a:lnTo>
                <a:lnTo>
                  <a:pt x="3434" y="271"/>
                </a:lnTo>
                <a:lnTo>
                  <a:pt x="3434" y="247"/>
                </a:lnTo>
                <a:lnTo>
                  <a:pt x="3431" y="247"/>
                </a:lnTo>
                <a:close/>
                <a:moveTo>
                  <a:pt x="4234" y="243"/>
                </a:moveTo>
                <a:lnTo>
                  <a:pt x="4234" y="251"/>
                </a:lnTo>
                <a:lnTo>
                  <a:pt x="4238" y="251"/>
                </a:lnTo>
                <a:lnTo>
                  <a:pt x="4238" y="243"/>
                </a:lnTo>
                <a:lnTo>
                  <a:pt x="4234" y="243"/>
                </a:lnTo>
                <a:close/>
                <a:moveTo>
                  <a:pt x="4022" y="243"/>
                </a:moveTo>
                <a:lnTo>
                  <a:pt x="4022" y="256"/>
                </a:lnTo>
                <a:lnTo>
                  <a:pt x="4020" y="271"/>
                </a:lnTo>
                <a:lnTo>
                  <a:pt x="4020" y="285"/>
                </a:lnTo>
                <a:lnTo>
                  <a:pt x="4022" y="298"/>
                </a:lnTo>
                <a:lnTo>
                  <a:pt x="4025" y="307"/>
                </a:lnTo>
                <a:lnTo>
                  <a:pt x="4027" y="294"/>
                </a:lnTo>
                <a:lnTo>
                  <a:pt x="4027" y="280"/>
                </a:lnTo>
                <a:lnTo>
                  <a:pt x="4027" y="265"/>
                </a:lnTo>
                <a:lnTo>
                  <a:pt x="4025" y="252"/>
                </a:lnTo>
                <a:lnTo>
                  <a:pt x="4022" y="243"/>
                </a:lnTo>
                <a:close/>
                <a:moveTo>
                  <a:pt x="514" y="243"/>
                </a:moveTo>
                <a:lnTo>
                  <a:pt x="514" y="251"/>
                </a:lnTo>
                <a:lnTo>
                  <a:pt x="518" y="251"/>
                </a:lnTo>
                <a:lnTo>
                  <a:pt x="518" y="243"/>
                </a:lnTo>
                <a:lnTo>
                  <a:pt x="514" y="243"/>
                </a:lnTo>
                <a:close/>
                <a:moveTo>
                  <a:pt x="302" y="243"/>
                </a:moveTo>
                <a:lnTo>
                  <a:pt x="302" y="256"/>
                </a:lnTo>
                <a:lnTo>
                  <a:pt x="300" y="271"/>
                </a:lnTo>
                <a:lnTo>
                  <a:pt x="300" y="285"/>
                </a:lnTo>
                <a:lnTo>
                  <a:pt x="302" y="298"/>
                </a:lnTo>
                <a:lnTo>
                  <a:pt x="305" y="307"/>
                </a:lnTo>
                <a:lnTo>
                  <a:pt x="307" y="294"/>
                </a:lnTo>
                <a:lnTo>
                  <a:pt x="307" y="280"/>
                </a:lnTo>
                <a:lnTo>
                  <a:pt x="307" y="265"/>
                </a:lnTo>
                <a:lnTo>
                  <a:pt x="305" y="252"/>
                </a:lnTo>
                <a:lnTo>
                  <a:pt x="302" y="243"/>
                </a:lnTo>
                <a:close/>
                <a:moveTo>
                  <a:pt x="4618" y="240"/>
                </a:moveTo>
                <a:lnTo>
                  <a:pt x="4618" y="254"/>
                </a:lnTo>
                <a:lnTo>
                  <a:pt x="4616" y="274"/>
                </a:lnTo>
                <a:lnTo>
                  <a:pt x="4616" y="294"/>
                </a:lnTo>
                <a:lnTo>
                  <a:pt x="4618" y="312"/>
                </a:lnTo>
                <a:lnTo>
                  <a:pt x="4622" y="323"/>
                </a:lnTo>
                <a:lnTo>
                  <a:pt x="4622" y="309"/>
                </a:lnTo>
                <a:lnTo>
                  <a:pt x="4623" y="289"/>
                </a:lnTo>
                <a:lnTo>
                  <a:pt x="4623" y="267"/>
                </a:lnTo>
                <a:lnTo>
                  <a:pt x="4622" y="249"/>
                </a:lnTo>
                <a:lnTo>
                  <a:pt x="4618" y="240"/>
                </a:lnTo>
                <a:close/>
                <a:moveTo>
                  <a:pt x="898" y="240"/>
                </a:moveTo>
                <a:lnTo>
                  <a:pt x="898" y="254"/>
                </a:lnTo>
                <a:lnTo>
                  <a:pt x="896" y="274"/>
                </a:lnTo>
                <a:lnTo>
                  <a:pt x="896" y="294"/>
                </a:lnTo>
                <a:lnTo>
                  <a:pt x="898" y="312"/>
                </a:lnTo>
                <a:lnTo>
                  <a:pt x="902" y="323"/>
                </a:lnTo>
                <a:lnTo>
                  <a:pt x="902" y="309"/>
                </a:lnTo>
                <a:lnTo>
                  <a:pt x="903" y="289"/>
                </a:lnTo>
                <a:lnTo>
                  <a:pt x="903" y="267"/>
                </a:lnTo>
                <a:lnTo>
                  <a:pt x="902" y="249"/>
                </a:lnTo>
                <a:lnTo>
                  <a:pt x="898" y="240"/>
                </a:lnTo>
                <a:close/>
                <a:moveTo>
                  <a:pt x="3065" y="231"/>
                </a:moveTo>
                <a:lnTo>
                  <a:pt x="3062" y="258"/>
                </a:lnTo>
                <a:lnTo>
                  <a:pt x="3054" y="283"/>
                </a:lnTo>
                <a:lnTo>
                  <a:pt x="3054" y="314"/>
                </a:lnTo>
                <a:lnTo>
                  <a:pt x="3051" y="314"/>
                </a:lnTo>
                <a:lnTo>
                  <a:pt x="3049" y="329"/>
                </a:lnTo>
                <a:lnTo>
                  <a:pt x="3047" y="349"/>
                </a:lnTo>
                <a:lnTo>
                  <a:pt x="3049" y="371"/>
                </a:lnTo>
                <a:lnTo>
                  <a:pt x="3051" y="392"/>
                </a:lnTo>
                <a:lnTo>
                  <a:pt x="3053" y="412"/>
                </a:lnTo>
                <a:lnTo>
                  <a:pt x="3054" y="423"/>
                </a:lnTo>
                <a:lnTo>
                  <a:pt x="3054" y="434"/>
                </a:lnTo>
                <a:lnTo>
                  <a:pt x="3054" y="445"/>
                </a:lnTo>
                <a:lnTo>
                  <a:pt x="3054" y="454"/>
                </a:lnTo>
                <a:lnTo>
                  <a:pt x="3058" y="463"/>
                </a:lnTo>
                <a:lnTo>
                  <a:pt x="3062" y="380"/>
                </a:lnTo>
                <a:lnTo>
                  <a:pt x="3065" y="380"/>
                </a:lnTo>
                <a:lnTo>
                  <a:pt x="3065" y="291"/>
                </a:lnTo>
                <a:lnTo>
                  <a:pt x="3067" y="278"/>
                </a:lnTo>
                <a:lnTo>
                  <a:pt x="3067" y="263"/>
                </a:lnTo>
                <a:lnTo>
                  <a:pt x="3069" y="251"/>
                </a:lnTo>
                <a:lnTo>
                  <a:pt x="3069" y="238"/>
                </a:lnTo>
                <a:lnTo>
                  <a:pt x="3065" y="231"/>
                </a:lnTo>
                <a:close/>
                <a:moveTo>
                  <a:pt x="4205" y="223"/>
                </a:moveTo>
                <a:lnTo>
                  <a:pt x="4203" y="234"/>
                </a:lnTo>
                <a:lnTo>
                  <a:pt x="4200" y="252"/>
                </a:lnTo>
                <a:lnTo>
                  <a:pt x="4198" y="272"/>
                </a:lnTo>
                <a:lnTo>
                  <a:pt x="4196" y="294"/>
                </a:lnTo>
                <a:lnTo>
                  <a:pt x="4196" y="311"/>
                </a:lnTo>
                <a:lnTo>
                  <a:pt x="4198" y="320"/>
                </a:lnTo>
                <a:lnTo>
                  <a:pt x="4202" y="298"/>
                </a:lnTo>
                <a:lnTo>
                  <a:pt x="4205" y="278"/>
                </a:lnTo>
                <a:lnTo>
                  <a:pt x="4209" y="260"/>
                </a:lnTo>
                <a:lnTo>
                  <a:pt x="4205" y="240"/>
                </a:lnTo>
                <a:lnTo>
                  <a:pt x="4205" y="234"/>
                </a:lnTo>
                <a:lnTo>
                  <a:pt x="4205" y="231"/>
                </a:lnTo>
                <a:lnTo>
                  <a:pt x="4207" y="229"/>
                </a:lnTo>
                <a:lnTo>
                  <a:pt x="4209" y="225"/>
                </a:lnTo>
                <a:lnTo>
                  <a:pt x="4211" y="223"/>
                </a:lnTo>
                <a:lnTo>
                  <a:pt x="4205" y="223"/>
                </a:lnTo>
                <a:close/>
                <a:moveTo>
                  <a:pt x="485" y="223"/>
                </a:moveTo>
                <a:lnTo>
                  <a:pt x="483" y="234"/>
                </a:lnTo>
                <a:lnTo>
                  <a:pt x="480" y="252"/>
                </a:lnTo>
                <a:lnTo>
                  <a:pt x="478" y="272"/>
                </a:lnTo>
                <a:lnTo>
                  <a:pt x="476" y="294"/>
                </a:lnTo>
                <a:lnTo>
                  <a:pt x="476" y="311"/>
                </a:lnTo>
                <a:lnTo>
                  <a:pt x="478" y="320"/>
                </a:lnTo>
                <a:lnTo>
                  <a:pt x="482" y="298"/>
                </a:lnTo>
                <a:lnTo>
                  <a:pt x="485" y="278"/>
                </a:lnTo>
                <a:lnTo>
                  <a:pt x="489" y="260"/>
                </a:lnTo>
                <a:lnTo>
                  <a:pt x="485" y="240"/>
                </a:lnTo>
                <a:lnTo>
                  <a:pt x="485" y="234"/>
                </a:lnTo>
                <a:lnTo>
                  <a:pt x="485" y="231"/>
                </a:lnTo>
                <a:lnTo>
                  <a:pt x="487" y="229"/>
                </a:lnTo>
                <a:lnTo>
                  <a:pt x="489" y="225"/>
                </a:lnTo>
                <a:lnTo>
                  <a:pt x="491" y="223"/>
                </a:lnTo>
                <a:lnTo>
                  <a:pt x="485" y="223"/>
                </a:lnTo>
                <a:close/>
                <a:moveTo>
                  <a:pt x="5758" y="220"/>
                </a:moveTo>
                <a:lnTo>
                  <a:pt x="5758" y="231"/>
                </a:lnTo>
                <a:lnTo>
                  <a:pt x="5762" y="231"/>
                </a:lnTo>
                <a:lnTo>
                  <a:pt x="5762" y="220"/>
                </a:lnTo>
                <a:lnTo>
                  <a:pt x="5758" y="220"/>
                </a:lnTo>
                <a:close/>
                <a:moveTo>
                  <a:pt x="2038" y="220"/>
                </a:moveTo>
                <a:lnTo>
                  <a:pt x="2038" y="231"/>
                </a:lnTo>
                <a:lnTo>
                  <a:pt x="2042" y="231"/>
                </a:lnTo>
                <a:lnTo>
                  <a:pt x="2042" y="220"/>
                </a:lnTo>
                <a:lnTo>
                  <a:pt x="2038" y="220"/>
                </a:lnTo>
                <a:close/>
                <a:moveTo>
                  <a:pt x="3438" y="214"/>
                </a:moveTo>
                <a:lnTo>
                  <a:pt x="3438" y="221"/>
                </a:lnTo>
                <a:lnTo>
                  <a:pt x="3438" y="229"/>
                </a:lnTo>
                <a:lnTo>
                  <a:pt x="3436" y="232"/>
                </a:lnTo>
                <a:lnTo>
                  <a:pt x="3434" y="238"/>
                </a:lnTo>
                <a:lnTo>
                  <a:pt x="3434" y="243"/>
                </a:lnTo>
                <a:lnTo>
                  <a:pt x="3442" y="243"/>
                </a:lnTo>
                <a:lnTo>
                  <a:pt x="3442" y="214"/>
                </a:lnTo>
                <a:lnTo>
                  <a:pt x="3438" y="214"/>
                </a:lnTo>
                <a:close/>
                <a:moveTo>
                  <a:pt x="2302" y="214"/>
                </a:moveTo>
                <a:lnTo>
                  <a:pt x="2302" y="231"/>
                </a:lnTo>
                <a:lnTo>
                  <a:pt x="2302" y="251"/>
                </a:lnTo>
                <a:lnTo>
                  <a:pt x="2300" y="276"/>
                </a:lnTo>
                <a:lnTo>
                  <a:pt x="2302" y="298"/>
                </a:lnTo>
                <a:lnTo>
                  <a:pt x="2303" y="316"/>
                </a:lnTo>
                <a:lnTo>
                  <a:pt x="2305" y="327"/>
                </a:lnTo>
                <a:lnTo>
                  <a:pt x="2311" y="300"/>
                </a:lnTo>
                <a:lnTo>
                  <a:pt x="2314" y="300"/>
                </a:lnTo>
                <a:lnTo>
                  <a:pt x="2316" y="283"/>
                </a:lnTo>
                <a:lnTo>
                  <a:pt x="2314" y="261"/>
                </a:lnTo>
                <a:lnTo>
                  <a:pt x="2313" y="241"/>
                </a:lnTo>
                <a:lnTo>
                  <a:pt x="2307" y="225"/>
                </a:lnTo>
                <a:lnTo>
                  <a:pt x="2302" y="214"/>
                </a:lnTo>
                <a:close/>
                <a:moveTo>
                  <a:pt x="4434" y="211"/>
                </a:moveTo>
                <a:lnTo>
                  <a:pt x="4431" y="236"/>
                </a:lnTo>
                <a:lnTo>
                  <a:pt x="4431" y="265"/>
                </a:lnTo>
                <a:lnTo>
                  <a:pt x="4431" y="296"/>
                </a:lnTo>
                <a:lnTo>
                  <a:pt x="4433" y="327"/>
                </a:lnTo>
                <a:lnTo>
                  <a:pt x="4433" y="354"/>
                </a:lnTo>
                <a:lnTo>
                  <a:pt x="4431" y="374"/>
                </a:lnTo>
                <a:lnTo>
                  <a:pt x="4431" y="385"/>
                </a:lnTo>
                <a:lnTo>
                  <a:pt x="4433" y="398"/>
                </a:lnTo>
                <a:lnTo>
                  <a:pt x="4436" y="412"/>
                </a:lnTo>
                <a:lnTo>
                  <a:pt x="4438" y="420"/>
                </a:lnTo>
                <a:lnTo>
                  <a:pt x="4440" y="383"/>
                </a:lnTo>
                <a:lnTo>
                  <a:pt x="4443" y="347"/>
                </a:lnTo>
                <a:lnTo>
                  <a:pt x="4445" y="312"/>
                </a:lnTo>
                <a:lnTo>
                  <a:pt x="4443" y="276"/>
                </a:lnTo>
                <a:lnTo>
                  <a:pt x="4438" y="243"/>
                </a:lnTo>
                <a:lnTo>
                  <a:pt x="4438" y="211"/>
                </a:lnTo>
                <a:lnTo>
                  <a:pt x="4434" y="211"/>
                </a:lnTo>
                <a:close/>
                <a:moveTo>
                  <a:pt x="714" y="211"/>
                </a:moveTo>
                <a:lnTo>
                  <a:pt x="711" y="236"/>
                </a:lnTo>
                <a:lnTo>
                  <a:pt x="711" y="265"/>
                </a:lnTo>
                <a:lnTo>
                  <a:pt x="711" y="296"/>
                </a:lnTo>
                <a:lnTo>
                  <a:pt x="713" y="327"/>
                </a:lnTo>
                <a:lnTo>
                  <a:pt x="713" y="354"/>
                </a:lnTo>
                <a:lnTo>
                  <a:pt x="711" y="374"/>
                </a:lnTo>
                <a:lnTo>
                  <a:pt x="711" y="385"/>
                </a:lnTo>
                <a:lnTo>
                  <a:pt x="713" y="398"/>
                </a:lnTo>
                <a:lnTo>
                  <a:pt x="716" y="412"/>
                </a:lnTo>
                <a:lnTo>
                  <a:pt x="718" y="420"/>
                </a:lnTo>
                <a:lnTo>
                  <a:pt x="720" y="383"/>
                </a:lnTo>
                <a:lnTo>
                  <a:pt x="723" y="347"/>
                </a:lnTo>
                <a:lnTo>
                  <a:pt x="725" y="312"/>
                </a:lnTo>
                <a:lnTo>
                  <a:pt x="723" y="276"/>
                </a:lnTo>
                <a:lnTo>
                  <a:pt x="718" y="243"/>
                </a:lnTo>
                <a:lnTo>
                  <a:pt x="718" y="211"/>
                </a:lnTo>
                <a:lnTo>
                  <a:pt x="714" y="211"/>
                </a:lnTo>
                <a:close/>
                <a:moveTo>
                  <a:pt x="5491" y="207"/>
                </a:moveTo>
                <a:lnTo>
                  <a:pt x="5494" y="278"/>
                </a:lnTo>
                <a:lnTo>
                  <a:pt x="5498" y="351"/>
                </a:lnTo>
                <a:lnTo>
                  <a:pt x="5505" y="351"/>
                </a:lnTo>
                <a:lnTo>
                  <a:pt x="5511" y="334"/>
                </a:lnTo>
                <a:lnTo>
                  <a:pt x="5514" y="334"/>
                </a:lnTo>
                <a:lnTo>
                  <a:pt x="5505" y="240"/>
                </a:lnTo>
                <a:lnTo>
                  <a:pt x="5502" y="240"/>
                </a:lnTo>
                <a:lnTo>
                  <a:pt x="5502" y="231"/>
                </a:lnTo>
                <a:lnTo>
                  <a:pt x="5498" y="231"/>
                </a:lnTo>
                <a:lnTo>
                  <a:pt x="5494" y="207"/>
                </a:lnTo>
                <a:lnTo>
                  <a:pt x="5491" y="207"/>
                </a:lnTo>
                <a:close/>
                <a:moveTo>
                  <a:pt x="1771" y="207"/>
                </a:moveTo>
                <a:lnTo>
                  <a:pt x="1774" y="278"/>
                </a:lnTo>
                <a:lnTo>
                  <a:pt x="1778" y="351"/>
                </a:lnTo>
                <a:lnTo>
                  <a:pt x="1785" y="351"/>
                </a:lnTo>
                <a:lnTo>
                  <a:pt x="1791" y="334"/>
                </a:lnTo>
                <a:lnTo>
                  <a:pt x="1794" y="334"/>
                </a:lnTo>
                <a:lnTo>
                  <a:pt x="1785" y="240"/>
                </a:lnTo>
                <a:lnTo>
                  <a:pt x="1782" y="240"/>
                </a:lnTo>
                <a:lnTo>
                  <a:pt x="1782" y="231"/>
                </a:lnTo>
                <a:lnTo>
                  <a:pt x="1778" y="231"/>
                </a:lnTo>
                <a:lnTo>
                  <a:pt x="1774" y="207"/>
                </a:lnTo>
                <a:lnTo>
                  <a:pt x="1771" y="207"/>
                </a:lnTo>
                <a:close/>
                <a:moveTo>
                  <a:pt x="5938" y="203"/>
                </a:moveTo>
                <a:lnTo>
                  <a:pt x="5938" y="214"/>
                </a:lnTo>
                <a:lnTo>
                  <a:pt x="5942" y="214"/>
                </a:lnTo>
                <a:lnTo>
                  <a:pt x="5942" y="203"/>
                </a:lnTo>
                <a:lnTo>
                  <a:pt x="5938" y="203"/>
                </a:lnTo>
                <a:close/>
                <a:moveTo>
                  <a:pt x="2218" y="203"/>
                </a:moveTo>
                <a:lnTo>
                  <a:pt x="2218" y="214"/>
                </a:lnTo>
                <a:lnTo>
                  <a:pt x="2222" y="214"/>
                </a:lnTo>
                <a:lnTo>
                  <a:pt x="2222" y="203"/>
                </a:lnTo>
                <a:lnTo>
                  <a:pt x="2218" y="203"/>
                </a:lnTo>
                <a:close/>
                <a:moveTo>
                  <a:pt x="2405" y="196"/>
                </a:moveTo>
                <a:lnTo>
                  <a:pt x="2400" y="232"/>
                </a:lnTo>
                <a:lnTo>
                  <a:pt x="2391" y="267"/>
                </a:lnTo>
                <a:lnTo>
                  <a:pt x="2387" y="285"/>
                </a:lnTo>
                <a:lnTo>
                  <a:pt x="2387" y="309"/>
                </a:lnTo>
                <a:lnTo>
                  <a:pt x="2391" y="332"/>
                </a:lnTo>
                <a:lnTo>
                  <a:pt x="2393" y="354"/>
                </a:lnTo>
                <a:lnTo>
                  <a:pt x="2394" y="371"/>
                </a:lnTo>
                <a:lnTo>
                  <a:pt x="2394" y="387"/>
                </a:lnTo>
                <a:lnTo>
                  <a:pt x="2394" y="405"/>
                </a:lnTo>
                <a:lnTo>
                  <a:pt x="2396" y="425"/>
                </a:lnTo>
                <a:lnTo>
                  <a:pt x="2398" y="441"/>
                </a:lnTo>
                <a:lnTo>
                  <a:pt x="2402" y="451"/>
                </a:lnTo>
                <a:lnTo>
                  <a:pt x="2403" y="405"/>
                </a:lnTo>
                <a:lnTo>
                  <a:pt x="2409" y="363"/>
                </a:lnTo>
                <a:lnTo>
                  <a:pt x="2413" y="318"/>
                </a:lnTo>
                <a:lnTo>
                  <a:pt x="2414" y="271"/>
                </a:lnTo>
                <a:lnTo>
                  <a:pt x="2414" y="254"/>
                </a:lnTo>
                <a:lnTo>
                  <a:pt x="2414" y="238"/>
                </a:lnTo>
                <a:lnTo>
                  <a:pt x="2414" y="220"/>
                </a:lnTo>
                <a:lnTo>
                  <a:pt x="2413" y="205"/>
                </a:lnTo>
                <a:lnTo>
                  <a:pt x="2405" y="196"/>
                </a:lnTo>
                <a:close/>
                <a:moveTo>
                  <a:pt x="5725" y="180"/>
                </a:moveTo>
                <a:lnTo>
                  <a:pt x="5718" y="271"/>
                </a:lnTo>
                <a:lnTo>
                  <a:pt x="5722" y="271"/>
                </a:lnTo>
                <a:lnTo>
                  <a:pt x="5722" y="269"/>
                </a:lnTo>
                <a:lnTo>
                  <a:pt x="5723" y="265"/>
                </a:lnTo>
                <a:lnTo>
                  <a:pt x="5723" y="263"/>
                </a:lnTo>
                <a:lnTo>
                  <a:pt x="5725" y="260"/>
                </a:lnTo>
                <a:lnTo>
                  <a:pt x="5727" y="258"/>
                </a:lnTo>
                <a:lnTo>
                  <a:pt x="5731" y="260"/>
                </a:lnTo>
                <a:lnTo>
                  <a:pt x="5731" y="263"/>
                </a:lnTo>
                <a:lnTo>
                  <a:pt x="5734" y="263"/>
                </a:lnTo>
                <a:lnTo>
                  <a:pt x="5725" y="296"/>
                </a:lnTo>
                <a:lnTo>
                  <a:pt x="5720" y="334"/>
                </a:lnTo>
                <a:lnTo>
                  <a:pt x="5718" y="374"/>
                </a:lnTo>
                <a:lnTo>
                  <a:pt x="5718" y="387"/>
                </a:lnTo>
                <a:lnTo>
                  <a:pt x="5718" y="400"/>
                </a:lnTo>
                <a:lnTo>
                  <a:pt x="5718" y="411"/>
                </a:lnTo>
                <a:lnTo>
                  <a:pt x="5722" y="420"/>
                </a:lnTo>
                <a:lnTo>
                  <a:pt x="5722" y="387"/>
                </a:lnTo>
                <a:lnTo>
                  <a:pt x="5725" y="387"/>
                </a:lnTo>
                <a:lnTo>
                  <a:pt x="5734" y="334"/>
                </a:lnTo>
                <a:lnTo>
                  <a:pt x="5742" y="331"/>
                </a:lnTo>
                <a:lnTo>
                  <a:pt x="5742" y="274"/>
                </a:lnTo>
                <a:lnTo>
                  <a:pt x="5745" y="274"/>
                </a:lnTo>
                <a:lnTo>
                  <a:pt x="5745" y="240"/>
                </a:lnTo>
                <a:lnTo>
                  <a:pt x="5747" y="238"/>
                </a:lnTo>
                <a:lnTo>
                  <a:pt x="5747" y="238"/>
                </a:lnTo>
                <a:lnTo>
                  <a:pt x="5749" y="236"/>
                </a:lnTo>
                <a:lnTo>
                  <a:pt x="5751" y="234"/>
                </a:lnTo>
                <a:lnTo>
                  <a:pt x="5751" y="231"/>
                </a:lnTo>
                <a:lnTo>
                  <a:pt x="5745" y="231"/>
                </a:lnTo>
                <a:lnTo>
                  <a:pt x="5742" y="212"/>
                </a:lnTo>
                <a:lnTo>
                  <a:pt x="5736" y="194"/>
                </a:lnTo>
                <a:lnTo>
                  <a:pt x="5725" y="180"/>
                </a:lnTo>
                <a:close/>
                <a:moveTo>
                  <a:pt x="2005" y="180"/>
                </a:moveTo>
                <a:lnTo>
                  <a:pt x="1998" y="271"/>
                </a:lnTo>
                <a:lnTo>
                  <a:pt x="2002" y="271"/>
                </a:lnTo>
                <a:lnTo>
                  <a:pt x="2002" y="269"/>
                </a:lnTo>
                <a:lnTo>
                  <a:pt x="2003" y="265"/>
                </a:lnTo>
                <a:lnTo>
                  <a:pt x="2003" y="263"/>
                </a:lnTo>
                <a:lnTo>
                  <a:pt x="2005" y="260"/>
                </a:lnTo>
                <a:lnTo>
                  <a:pt x="2007" y="258"/>
                </a:lnTo>
                <a:lnTo>
                  <a:pt x="2011" y="260"/>
                </a:lnTo>
                <a:lnTo>
                  <a:pt x="2011" y="263"/>
                </a:lnTo>
                <a:lnTo>
                  <a:pt x="2014" y="263"/>
                </a:lnTo>
                <a:lnTo>
                  <a:pt x="2005" y="296"/>
                </a:lnTo>
                <a:lnTo>
                  <a:pt x="2000" y="334"/>
                </a:lnTo>
                <a:lnTo>
                  <a:pt x="1998" y="374"/>
                </a:lnTo>
                <a:lnTo>
                  <a:pt x="1998" y="387"/>
                </a:lnTo>
                <a:lnTo>
                  <a:pt x="1998" y="400"/>
                </a:lnTo>
                <a:lnTo>
                  <a:pt x="1998" y="411"/>
                </a:lnTo>
                <a:lnTo>
                  <a:pt x="2002" y="420"/>
                </a:lnTo>
                <a:lnTo>
                  <a:pt x="2002" y="387"/>
                </a:lnTo>
                <a:lnTo>
                  <a:pt x="2005" y="387"/>
                </a:lnTo>
                <a:lnTo>
                  <a:pt x="2014" y="334"/>
                </a:lnTo>
                <a:lnTo>
                  <a:pt x="2022" y="331"/>
                </a:lnTo>
                <a:lnTo>
                  <a:pt x="2022" y="274"/>
                </a:lnTo>
                <a:lnTo>
                  <a:pt x="2025" y="274"/>
                </a:lnTo>
                <a:lnTo>
                  <a:pt x="2025" y="240"/>
                </a:lnTo>
                <a:lnTo>
                  <a:pt x="2027" y="238"/>
                </a:lnTo>
                <a:lnTo>
                  <a:pt x="2027" y="238"/>
                </a:lnTo>
                <a:lnTo>
                  <a:pt x="2029" y="236"/>
                </a:lnTo>
                <a:lnTo>
                  <a:pt x="2031" y="234"/>
                </a:lnTo>
                <a:lnTo>
                  <a:pt x="2031" y="231"/>
                </a:lnTo>
                <a:lnTo>
                  <a:pt x="2025" y="231"/>
                </a:lnTo>
                <a:lnTo>
                  <a:pt x="2022" y="212"/>
                </a:lnTo>
                <a:lnTo>
                  <a:pt x="2016" y="194"/>
                </a:lnTo>
                <a:lnTo>
                  <a:pt x="2005" y="180"/>
                </a:lnTo>
                <a:close/>
                <a:moveTo>
                  <a:pt x="5322" y="167"/>
                </a:moveTo>
                <a:lnTo>
                  <a:pt x="5322" y="220"/>
                </a:lnTo>
                <a:lnTo>
                  <a:pt x="5325" y="220"/>
                </a:lnTo>
                <a:lnTo>
                  <a:pt x="5322" y="231"/>
                </a:lnTo>
                <a:lnTo>
                  <a:pt x="5325" y="231"/>
                </a:lnTo>
                <a:lnTo>
                  <a:pt x="5325" y="300"/>
                </a:lnTo>
                <a:lnTo>
                  <a:pt x="5331" y="300"/>
                </a:lnTo>
                <a:lnTo>
                  <a:pt x="5331" y="314"/>
                </a:lnTo>
                <a:lnTo>
                  <a:pt x="5334" y="314"/>
                </a:lnTo>
                <a:lnTo>
                  <a:pt x="5334" y="331"/>
                </a:lnTo>
                <a:lnTo>
                  <a:pt x="5338" y="331"/>
                </a:lnTo>
                <a:lnTo>
                  <a:pt x="5338" y="360"/>
                </a:lnTo>
                <a:lnTo>
                  <a:pt x="5342" y="360"/>
                </a:lnTo>
                <a:lnTo>
                  <a:pt x="5342" y="334"/>
                </a:lnTo>
                <a:lnTo>
                  <a:pt x="5345" y="334"/>
                </a:lnTo>
                <a:lnTo>
                  <a:pt x="5347" y="334"/>
                </a:lnTo>
                <a:lnTo>
                  <a:pt x="5349" y="332"/>
                </a:lnTo>
                <a:lnTo>
                  <a:pt x="5349" y="332"/>
                </a:lnTo>
                <a:lnTo>
                  <a:pt x="5349" y="332"/>
                </a:lnTo>
                <a:lnTo>
                  <a:pt x="5351" y="332"/>
                </a:lnTo>
                <a:lnTo>
                  <a:pt x="5354" y="331"/>
                </a:lnTo>
                <a:lnTo>
                  <a:pt x="5351" y="354"/>
                </a:lnTo>
                <a:lnTo>
                  <a:pt x="5347" y="376"/>
                </a:lnTo>
                <a:lnTo>
                  <a:pt x="5345" y="403"/>
                </a:lnTo>
                <a:lnTo>
                  <a:pt x="5351" y="403"/>
                </a:lnTo>
                <a:lnTo>
                  <a:pt x="5351" y="372"/>
                </a:lnTo>
                <a:lnTo>
                  <a:pt x="5356" y="347"/>
                </a:lnTo>
                <a:lnTo>
                  <a:pt x="5362" y="323"/>
                </a:lnTo>
                <a:lnTo>
                  <a:pt x="5363" y="300"/>
                </a:lnTo>
                <a:lnTo>
                  <a:pt x="5358" y="278"/>
                </a:lnTo>
                <a:lnTo>
                  <a:pt x="5354" y="260"/>
                </a:lnTo>
                <a:lnTo>
                  <a:pt x="5362" y="260"/>
                </a:lnTo>
                <a:lnTo>
                  <a:pt x="5365" y="271"/>
                </a:lnTo>
                <a:lnTo>
                  <a:pt x="5371" y="271"/>
                </a:lnTo>
                <a:lnTo>
                  <a:pt x="5371" y="243"/>
                </a:lnTo>
                <a:lnTo>
                  <a:pt x="5373" y="241"/>
                </a:lnTo>
                <a:lnTo>
                  <a:pt x="5373" y="241"/>
                </a:lnTo>
                <a:lnTo>
                  <a:pt x="5373" y="240"/>
                </a:lnTo>
                <a:lnTo>
                  <a:pt x="5373" y="240"/>
                </a:lnTo>
                <a:lnTo>
                  <a:pt x="5373" y="238"/>
                </a:lnTo>
                <a:lnTo>
                  <a:pt x="5374" y="236"/>
                </a:lnTo>
                <a:lnTo>
                  <a:pt x="5365" y="225"/>
                </a:lnTo>
                <a:lnTo>
                  <a:pt x="5360" y="214"/>
                </a:lnTo>
                <a:lnTo>
                  <a:pt x="5354" y="203"/>
                </a:lnTo>
                <a:lnTo>
                  <a:pt x="5345" y="200"/>
                </a:lnTo>
                <a:lnTo>
                  <a:pt x="5345" y="191"/>
                </a:lnTo>
                <a:lnTo>
                  <a:pt x="5338" y="187"/>
                </a:lnTo>
                <a:lnTo>
                  <a:pt x="5325" y="167"/>
                </a:lnTo>
                <a:lnTo>
                  <a:pt x="5322" y="167"/>
                </a:lnTo>
                <a:close/>
                <a:moveTo>
                  <a:pt x="3725" y="167"/>
                </a:moveTo>
                <a:lnTo>
                  <a:pt x="3725" y="271"/>
                </a:lnTo>
                <a:lnTo>
                  <a:pt x="3731" y="271"/>
                </a:lnTo>
                <a:lnTo>
                  <a:pt x="3734" y="307"/>
                </a:lnTo>
                <a:lnTo>
                  <a:pt x="3742" y="307"/>
                </a:lnTo>
                <a:lnTo>
                  <a:pt x="3742" y="278"/>
                </a:lnTo>
                <a:lnTo>
                  <a:pt x="3740" y="249"/>
                </a:lnTo>
                <a:lnTo>
                  <a:pt x="3734" y="223"/>
                </a:lnTo>
                <a:lnTo>
                  <a:pt x="3733" y="209"/>
                </a:lnTo>
                <a:lnTo>
                  <a:pt x="3733" y="192"/>
                </a:lnTo>
                <a:lnTo>
                  <a:pt x="3731" y="178"/>
                </a:lnTo>
                <a:lnTo>
                  <a:pt x="3725" y="167"/>
                </a:lnTo>
                <a:close/>
                <a:moveTo>
                  <a:pt x="1602" y="167"/>
                </a:moveTo>
                <a:lnTo>
                  <a:pt x="1602" y="220"/>
                </a:lnTo>
                <a:lnTo>
                  <a:pt x="1605" y="220"/>
                </a:lnTo>
                <a:lnTo>
                  <a:pt x="1602" y="231"/>
                </a:lnTo>
                <a:lnTo>
                  <a:pt x="1605" y="231"/>
                </a:lnTo>
                <a:lnTo>
                  <a:pt x="1605" y="300"/>
                </a:lnTo>
                <a:lnTo>
                  <a:pt x="1611" y="300"/>
                </a:lnTo>
                <a:lnTo>
                  <a:pt x="1611" y="314"/>
                </a:lnTo>
                <a:lnTo>
                  <a:pt x="1614" y="314"/>
                </a:lnTo>
                <a:lnTo>
                  <a:pt x="1614" y="331"/>
                </a:lnTo>
                <a:lnTo>
                  <a:pt x="1618" y="331"/>
                </a:lnTo>
                <a:lnTo>
                  <a:pt x="1618" y="360"/>
                </a:lnTo>
                <a:lnTo>
                  <a:pt x="1622" y="360"/>
                </a:lnTo>
                <a:lnTo>
                  <a:pt x="1622" y="334"/>
                </a:lnTo>
                <a:lnTo>
                  <a:pt x="1625" y="334"/>
                </a:lnTo>
                <a:lnTo>
                  <a:pt x="1627" y="334"/>
                </a:lnTo>
                <a:lnTo>
                  <a:pt x="1629" y="332"/>
                </a:lnTo>
                <a:lnTo>
                  <a:pt x="1629" y="332"/>
                </a:lnTo>
                <a:lnTo>
                  <a:pt x="1629" y="332"/>
                </a:lnTo>
                <a:lnTo>
                  <a:pt x="1631" y="332"/>
                </a:lnTo>
                <a:lnTo>
                  <a:pt x="1634" y="331"/>
                </a:lnTo>
                <a:lnTo>
                  <a:pt x="1631" y="354"/>
                </a:lnTo>
                <a:lnTo>
                  <a:pt x="1627" y="376"/>
                </a:lnTo>
                <a:lnTo>
                  <a:pt x="1625" y="403"/>
                </a:lnTo>
                <a:lnTo>
                  <a:pt x="1631" y="403"/>
                </a:lnTo>
                <a:lnTo>
                  <a:pt x="1631" y="372"/>
                </a:lnTo>
                <a:lnTo>
                  <a:pt x="1636" y="347"/>
                </a:lnTo>
                <a:lnTo>
                  <a:pt x="1642" y="323"/>
                </a:lnTo>
                <a:lnTo>
                  <a:pt x="1643" y="300"/>
                </a:lnTo>
                <a:lnTo>
                  <a:pt x="1638" y="278"/>
                </a:lnTo>
                <a:lnTo>
                  <a:pt x="1634" y="260"/>
                </a:lnTo>
                <a:lnTo>
                  <a:pt x="1642" y="260"/>
                </a:lnTo>
                <a:lnTo>
                  <a:pt x="1645" y="271"/>
                </a:lnTo>
                <a:lnTo>
                  <a:pt x="1651" y="271"/>
                </a:lnTo>
                <a:lnTo>
                  <a:pt x="1651" y="243"/>
                </a:lnTo>
                <a:lnTo>
                  <a:pt x="1653" y="241"/>
                </a:lnTo>
                <a:lnTo>
                  <a:pt x="1653" y="241"/>
                </a:lnTo>
                <a:lnTo>
                  <a:pt x="1653" y="240"/>
                </a:lnTo>
                <a:lnTo>
                  <a:pt x="1653" y="240"/>
                </a:lnTo>
                <a:lnTo>
                  <a:pt x="1653" y="238"/>
                </a:lnTo>
                <a:lnTo>
                  <a:pt x="1654" y="236"/>
                </a:lnTo>
                <a:lnTo>
                  <a:pt x="1645" y="225"/>
                </a:lnTo>
                <a:lnTo>
                  <a:pt x="1640" y="214"/>
                </a:lnTo>
                <a:lnTo>
                  <a:pt x="1634" y="203"/>
                </a:lnTo>
                <a:lnTo>
                  <a:pt x="1625" y="200"/>
                </a:lnTo>
                <a:lnTo>
                  <a:pt x="1625" y="191"/>
                </a:lnTo>
                <a:lnTo>
                  <a:pt x="1618" y="187"/>
                </a:lnTo>
                <a:lnTo>
                  <a:pt x="1605" y="167"/>
                </a:lnTo>
                <a:lnTo>
                  <a:pt x="1602" y="167"/>
                </a:lnTo>
                <a:close/>
                <a:moveTo>
                  <a:pt x="2398" y="154"/>
                </a:moveTo>
                <a:lnTo>
                  <a:pt x="2398" y="160"/>
                </a:lnTo>
                <a:lnTo>
                  <a:pt x="2385" y="171"/>
                </a:lnTo>
                <a:lnTo>
                  <a:pt x="2373" y="189"/>
                </a:lnTo>
                <a:lnTo>
                  <a:pt x="2360" y="211"/>
                </a:lnTo>
                <a:lnTo>
                  <a:pt x="2351" y="234"/>
                </a:lnTo>
                <a:lnTo>
                  <a:pt x="2345" y="254"/>
                </a:lnTo>
                <a:lnTo>
                  <a:pt x="2351" y="254"/>
                </a:lnTo>
                <a:lnTo>
                  <a:pt x="2351" y="267"/>
                </a:lnTo>
                <a:lnTo>
                  <a:pt x="2354" y="267"/>
                </a:lnTo>
                <a:lnTo>
                  <a:pt x="2354" y="263"/>
                </a:lnTo>
                <a:lnTo>
                  <a:pt x="2356" y="260"/>
                </a:lnTo>
                <a:lnTo>
                  <a:pt x="2356" y="258"/>
                </a:lnTo>
                <a:lnTo>
                  <a:pt x="2358" y="258"/>
                </a:lnTo>
                <a:lnTo>
                  <a:pt x="2362" y="256"/>
                </a:lnTo>
                <a:lnTo>
                  <a:pt x="2365" y="254"/>
                </a:lnTo>
                <a:lnTo>
                  <a:pt x="2362" y="274"/>
                </a:lnTo>
                <a:lnTo>
                  <a:pt x="2358" y="274"/>
                </a:lnTo>
                <a:lnTo>
                  <a:pt x="2358" y="285"/>
                </a:lnTo>
                <a:lnTo>
                  <a:pt x="2360" y="296"/>
                </a:lnTo>
                <a:lnTo>
                  <a:pt x="2363" y="311"/>
                </a:lnTo>
                <a:lnTo>
                  <a:pt x="2367" y="321"/>
                </a:lnTo>
                <a:lnTo>
                  <a:pt x="2371" y="327"/>
                </a:lnTo>
                <a:lnTo>
                  <a:pt x="2373" y="291"/>
                </a:lnTo>
                <a:lnTo>
                  <a:pt x="2380" y="256"/>
                </a:lnTo>
                <a:lnTo>
                  <a:pt x="2389" y="223"/>
                </a:lnTo>
                <a:lnTo>
                  <a:pt x="2398" y="191"/>
                </a:lnTo>
                <a:lnTo>
                  <a:pt x="2411" y="187"/>
                </a:lnTo>
                <a:lnTo>
                  <a:pt x="2407" y="171"/>
                </a:lnTo>
                <a:lnTo>
                  <a:pt x="2402" y="154"/>
                </a:lnTo>
                <a:lnTo>
                  <a:pt x="2398" y="154"/>
                </a:lnTo>
                <a:close/>
                <a:moveTo>
                  <a:pt x="5705" y="151"/>
                </a:moveTo>
                <a:lnTo>
                  <a:pt x="5702" y="176"/>
                </a:lnTo>
                <a:lnTo>
                  <a:pt x="5698" y="176"/>
                </a:lnTo>
                <a:lnTo>
                  <a:pt x="5694" y="267"/>
                </a:lnTo>
                <a:lnTo>
                  <a:pt x="5698" y="267"/>
                </a:lnTo>
                <a:lnTo>
                  <a:pt x="5700" y="278"/>
                </a:lnTo>
                <a:lnTo>
                  <a:pt x="5698" y="289"/>
                </a:lnTo>
                <a:lnTo>
                  <a:pt x="5698" y="300"/>
                </a:lnTo>
                <a:lnTo>
                  <a:pt x="5702" y="307"/>
                </a:lnTo>
                <a:lnTo>
                  <a:pt x="5703" y="283"/>
                </a:lnTo>
                <a:lnTo>
                  <a:pt x="5705" y="261"/>
                </a:lnTo>
                <a:lnTo>
                  <a:pt x="5711" y="243"/>
                </a:lnTo>
                <a:lnTo>
                  <a:pt x="5711" y="207"/>
                </a:lnTo>
                <a:lnTo>
                  <a:pt x="5714" y="207"/>
                </a:lnTo>
                <a:lnTo>
                  <a:pt x="5714" y="176"/>
                </a:lnTo>
                <a:lnTo>
                  <a:pt x="5718" y="176"/>
                </a:lnTo>
                <a:lnTo>
                  <a:pt x="5718" y="171"/>
                </a:lnTo>
                <a:lnTo>
                  <a:pt x="5714" y="171"/>
                </a:lnTo>
                <a:lnTo>
                  <a:pt x="5714" y="169"/>
                </a:lnTo>
                <a:lnTo>
                  <a:pt x="5714" y="167"/>
                </a:lnTo>
                <a:lnTo>
                  <a:pt x="5714" y="165"/>
                </a:lnTo>
                <a:lnTo>
                  <a:pt x="5716" y="165"/>
                </a:lnTo>
                <a:lnTo>
                  <a:pt x="5716" y="163"/>
                </a:lnTo>
                <a:lnTo>
                  <a:pt x="5718" y="163"/>
                </a:lnTo>
                <a:lnTo>
                  <a:pt x="5714" y="151"/>
                </a:lnTo>
                <a:lnTo>
                  <a:pt x="5705" y="151"/>
                </a:lnTo>
                <a:close/>
                <a:moveTo>
                  <a:pt x="1985" y="151"/>
                </a:moveTo>
                <a:lnTo>
                  <a:pt x="1982" y="176"/>
                </a:lnTo>
                <a:lnTo>
                  <a:pt x="1978" y="176"/>
                </a:lnTo>
                <a:lnTo>
                  <a:pt x="1974" y="267"/>
                </a:lnTo>
                <a:lnTo>
                  <a:pt x="1978" y="267"/>
                </a:lnTo>
                <a:lnTo>
                  <a:pt x="1980" y="278"/>
                </a:lnTo>
                <a:lnTo>
                  <a:pt x="1978" y="289"/>
                </a:lnTo>
                <a:lnTo>
                  <a:pt x="1978" y="300"/>
                </a:lnTo>
                <a:lnTo>
                  <a:pt x="1982" y="307"/>
                </a:lnTo>
                <a:lnTo>
                  <a:pt x="1983" y="283"/>
                </a:lnTo>
                <a:lnTo>
                  <a:pt x="1985" y="261"/>
                </a:lnTo>
                <a:lnTo>
                  <a:pt x="1991" y="243"/>
                </a:lnTo>
                <a:lnTo>
                  <a:pt x="1991" y="207"/>
                </a:lnTo>
                <a:lnTo>
                  <a:pt x="1994" y="207"/>
                </a:lnTo>
                <a:lnTo>
                  <a:pt x="1994" y="176"/>
                </a:lnTo>
                <a:lnTo>
                  <a:pt x="1998" y="176"/>
                </a:lnTo>
                <a:lnTo>
                  <a:pt x="1998" y="171"/>
                </a:lnTo>
                <a:lnTo>
                  <a:pt x="1994" y="171"/>
                </a:lnTo>
                <a:lnTo>
                  <a:pt x="1994" y="169"/>
                </a:lnTo>
                <a:lnTo>
                  <a:pt x="1994" y="167"/>
                </a:lnTo>
                <a:lnTo>
                  <a:pt x="1994" y="165"/>
                </a:lnTo>
                <a:lnTo>
                  <a:pt x="1996" y="165"/>
                </a:lnTo>
                <a:lnTo>
                  <a:pt x="1996" y="163"/>
                </a:lnTo>
                <a:lnTo>
                  <a:pt x="1998" y="163"/>
                </a:lnTo>
                <a:lnTo>
                  <a:pt x="1994" y="151"/>
                </a:lnTo>
                <a:lnTo>
                  <a:pt x="1985" y="151"/>
                </a:lnTo>
                <a:close/>
                <a:moveTo>
                  <a:pt x="5774" y="127"/>
                </a:moveTo>
                <a:lnTo>
                  <a:pt x="5773" y="140"/>
                </a:lnTo>
                <a:lnTo>
                  <a:pt x="5769" y="156"/>
                </a:lnTo>
                <a:lnTo>
                  <a:pt x="5765" y="174"/>
                </a:lnTo>
                <a:lnTo>
                  <a:pt x="5763" y="191"/>
                </a:lnTo>
                <a:lnTo>
                  <a:pt x="5763" y="205"/>
                </a:lnTo>
                <a:lnTo>
                  <a:pt x="5765" y="214"/>
                </a:lnTo>
                <a:lnTo>
                  <a:pt x="5767" y="201"/>
                </a:lnTo>
                <a:lnTo>
                  <a:pt x="5769" y="183"/>
                </a:lnTo>
                <a:lnTo>
                  <a:pt x="5773" y="165"/>
                </a:lnTo>
                <a:lnTo>
                  <a:pt x="5774" y="149"/>
                </a:lnTo>
                <a:lnTo>
                  <a:pt x="5776" y="134"/>
                </a:lnTo>
                <a:lnTo>
                  <a:pt x="5774" y="127"/>
                </a:lnTo>
                <a:close/>
                <a:moveTo>
                  <a:pt x="2054" y="127"/>
                </a:moveTo>
                <a:lnTo>
                  <a:pt x="2053" y="140"/>
                </a:lnTo>
                <a:lnTo>
                  <a:pt x="2049" y="156"/>
                </a:lnTo>
                <a:lnTo>
                  <a:pt x="2045" y="174"/>
                </a:lnTo>
                <a:lnTo>
                  <a:pt x="2043" y="191"/>
                </a:lnTo>
                <a:lnTo>
                  <a:pt x="2043" y="205"/>
                </a:lnTo>
                <a:lnTo>
                  <a:pt x="2045" y="214"/>
                </a:lnTo>
                <a:lnTo>
                  <a:pt x="2047" y="201"/>
                </a:lnTo>
                <a:lnTo>
                  <a:pt x="2049" y="183"/>
                </a:lnTo>
                <a:lnTo>
                  <a:pt x="2053" y="165"/>
                </a:lnTo>
                <a:lnTo>
                  <a:pt x="2054" y="149"/>
                </a:lnTo>
                <a:lnTo>
                  <a:pt x="2056" y="134"/>
                </a:lnTo>
                <a:lnTo>
                  <a:pt x="2054" y="127"/>
                </a:lnTo>
                <a:close/>
                <a:moveTo>
                  <a:pt x="5722" y="123"/>
                </a:moveTo>
                <a:lnTo>
                  <a:pt x="5718" y="131"/>
                </a:lnTo>
                <a:lnTo>
                  <a:pt x="5720" y="131"/>
                </a:lnTo>
                <a:lnTo>
                  <a:pt x="5722" y="129"/>
                </a:lnTo>
                <a:lnTo>
                  <a:pt x="5723" y="127"/>
                </a:lnTo>
                <a:lnTo>
                  <a:pt x="5725" y="125"/>
                </a:lnTo>
                <a:lnTo>
                  <a:pt x="5727" y="125"/>
                </a:lnTo>
                <a:lnTo>
                  <a:pt x="5725" y="123"/>
                </a:lnTo>
                <a:lnTo>
                  <a:pt x="5722" y="123"/>
                </a:lnTo>
                <a:close/>
                <a:moveTo>
                  <a:pt x="2002" y="123"/>
                </a:moveTo>
                <a:lnTo>
                  <a:pt x="1998" y="131"/>
                </a:lnTo>
                <a:lnTo>
                  <a:pt x="2000" y="131"/>
                </a:lnTo>
                <a:lnTo>
                  <a:pt x="2002" y="129"/>
                </a:lnTo>
                <a:lnTo>
                  <a:pt x="2003" y="127"/>
                </a:lnTo>
                <a:lnTo>
                  <a:pt x="2005" y="125"/>
                </a:lnTo>
                <a:lnTo>
                  <a:pt x="2007" y="125"/>
                </a:lnTo>
                <a:lnTo>
                  <a:pt x="2005" y="123"/>
                </a:lnTo>
                <a:lnTo>
                  <a:pt x="2002" y="123"/>
                </a:lnTo>
                <a:close/>
                <a:moveTo>
                  <a:pt x="5682" y="120"/>
                </a:moveTo>
                <a:lnTo>
                  <a:pt x="5682" y="131"/>
                </a:lnTo>
                <a:lnTo>
                  <a:pt x="5683" y="145"/>
                </a:lnTo>
                <a:lnTo>
                  <a:pt x="5685" y="160"/>
                </a:lnTo>
                <a:lnTo>
                  <a:pt x="5691" y="167"/>
                </a:lnTo>
                <a:lnTo>
                  <a:pt x="5698" y="131"/>
                </a:lnTo>
                <a:lnTo>
                  <a:pt x="5691" y="127"/>
                </a:lnTo>
                <a:lnTo>
                  <a:pt x="5691" y="120"/>
                </a:lnTo>
                <a:lnTo>
                  <a:pt x="5682" y="120"/>
                </a:lnTo>
                <a:close/>
                <a:moveTo>
                  <a:pt x="1962" y="120"/>
                </a:moveTo>
                <a:lnTo>
                  <a:pt x="1962" y="131"/>
                </a:lnTo>
                <a:lnTo>
                  <a:pt x="1963" y="145"/>
                </a:lnTo>
                <a:lnTo>
                  <a:pt x="1965" y="160"/>
                </a:lnTo>
                <a:lnTo>
                  <a:pt x="1971" y="167"/>
                </a:lnTo>
                <a:lnTo>
                  <a:pt x="1978" y="131"/>
                </a:lnTo>
                <a:lnTo>
                  <a:pt x="1971" y="127"/>
                </a:lnTo>
                <a:lnTo>
                  <a:pt x="1971" y="120"/>
                </a:lnTo>
                <a:lnTo>
                  <a:pt x="1962" y="120"/>
                </a:lnTo>
                <a:close/>
                <a:moveTo>
                  <a:pt x="2551" y="76"/>
                </a:moveTo>
                <a:lnTo>
                  <a:pt x="2551" y="80"/>
                </a:lnTo>
                <a:lnTo>
                  <a:pt x="2545" y="89"/>
                </a:lnTo>
                <a:lnTo>
                  <a:pt x="2543" y="100"/>
                </a:lnTo>
                <a:lnTo>
                  <a:pt x="2543" y="111"/>
                </a:lnTo>
                <a:lnTo>
                  <a:pt x="2542" y="123"/>
                </a:lnTo>
                <a:lnTo>
                  <a:pt x="2538" y="123"/>
                </a:lnTo>
                <a:lnTo>
                  <a:pt x="2534" y="171"/>
                </a:lnTo>
                <a:lnTo>
                  <a:pt x="2531" y="171"/>
                </a:lnTo>
                <a:lnTo>
                  <a:pt x="2531" y="207"/>
                </a:lnTo>
                <a:lnTo>
                  <a:pt x="2525" y="207"/>
                </a:lnTo>
                <a:lnTo>
                  <a:pt x="2525" y="251"/>
                </a:lnTo>
                <a:lnTo>
                  <a:pt x="2522" y="251"/>
                </a:lnTo>
                <a:lnTo>
                  <a:pt x="2520" y="265"/>
                </a:lnTo>
                <a:lnTo>
                  <a:pt x="2520" y="283"/>
                </a:lnTo>
                <a:lnTo>
                  <a:pt x="2522" y="301"/>
                </a:lnTo>
                <a:lnTo>
                  <a:pt x="2525" y="311"/>
                </a:lnTo>
                <a:lnTo>
                  <a:pt x="2527" y="292"/>
                </a:lnTo>
                <a:lnTo>
                  <a:pt x="2533" y="276"/>
                </a:lnTo>
                <a:lnTo>
                  <a:pt x="2538" y="263"/>
                </a:lnTo>
                <a:lnTo>
                  <a:pt x="2542" y="247"/>
                </a:lnTo>
                <a:lnTo>
                  <a:pt x="2551" y="247"/>
                </a:lnTo>
                <a:lnTo>
                  <a:pt x="2547" y="261"/>
                </a:lnTo>
                <a:lnTo>
                  <a:pt x="2543" y="272"/>
                </a:lnTo>
                <a:lnTo>
                  <a:pt x="2538" y="283"/>
                </a:lnTo>
                <a:lnTo>
                  <a:pt x="2538" y="296"/>
                </a:lnTo>
                <a:lnTo>
                  <a:pt x="2534" y="296"/>
                </a:lnTo>
                <a:lnTo>
                  <a:pt x="2538" y="303"/>
                </a:lnTo>
                <a:lnTo>
                  <a:pt x="2534" y="303"/>
                </a:lnTo>
                <a:lnTo>
                  <a:pt x="2531" y="334"/>
                </a:lnTo>
                <a:lnTo>
                  <a:pt x="2525" y="334"/>
                </a:lnTo>
                <a:lnTo>
                  <a:pt x="2525" y="347"/>
                </a:lnTo>
                <a:lnTo>
                  <a:pt x="2525" y="360"/>
                </a:lnTo>
                <a:lnTo>
                  <a:pt x="2527" y="372"/>
                </a:lnTo>
                <a:lnTo>
                  <a:pt x="2531" y="380"/>
                </a:lnTo>
                <a:lnTo>
                  <a:pt x="2533" y="343"/>
                </a:lnTo>
                <a:lnTo>
                  <a:pt x="2540" y="309"/>
                </a:lnTo>
                <a:lnTo>
                  <a:pt x="2551" y="280"/>
                </a:lnTo>
                <a:lnTo>
                  <a:pt x="2554" y="251"/>
                </a:lnTo>
                <a:lnTo>
                  <a:pt x="2558" y="251"/>
                </a:lnTo>
                <a:lnTo>
                  <a:pt x="2560" y="249"/>
                </a:lnTo>
                <a:lnTo>
                  <a:pt x="2560" y="249"/>
                </a:lnTo>
                <a:lnTo>
                  <a:pt x="2560" y="249"/>
                </a:lnTo>
                <a:lnTo>
                  <a:pt x="2562" y="249"/>
                </a:lnTo>
                <a:lnTo>
                  <a:pt x="2563" y="249"/>
                </a:lnTo>
                <a:lnTo>
                  <a:pt x="2565" y="247"/>
                </a:lnTo>
                <a:lnTo>
                  <a:pt x="2562" y="269"/>
                </a:lnTo>
                <a:lnTo>
                  <a:pt x="2554" y="287"/>
                </a:lnTo>
                <a:lnTo>
                  <a:pt x="2554" y="307"/>
                </a:lnTo>
                <a:lnTo>
                  <a:pt x="2551" y="307"/>
                </a:lnTo>
                <a:lnTo>
                  <a:pt x="2551" y="407"/>
                </a:lnTo>
                <a:lnTo>
                  <a:pt x="2554" y="407"/>
                </a:lnTo>
                <a:lnTo>
                  <a:pt x="2554" y="403"/>
                </a:lnTo>
                <a:lnTo>
                  <a:pt x="2558" y="392"/>
                </a:lnTo>
                <a:lnTo>
                  <a:pt x="2560" y="380"/>
                </a:lnTo>
                <a:lnTo>
                  <a:pt x="2560" y="365"/>
                </a:lnTo>
                <a:lnTo>
                  <a:pt x="2562" y="351"/>
                </a:lnTo>
                <a:lnTo>
                  <a:pt x="2565" y="351"/>
                </a:lnTo>
                <a:lnTo>
                  <a:pt x="2565" y="334"/>
                </a:lnTo>
                <a:lnTo>
                  <a:pt x="2571" y="334"/>
                </a:lnTo>
                <a:lnTo>
                  <a:pt x="2574" y="300"/>
                </a:lnTo>
                <a:lnTo>
                  <a:pt x="2578" y="300"/>
                </a:lnTo>
                <a:lnTo>
                  <a:pt x="2578" y="247"/>
                </a:lnTo>
                <a:lnTo>
                  <a:pt x="2578" y="212"/>
                </a:lnTo>
                <a:lnTo>
                  <a:pt x="2576" y="180"/>
                </a:lnTo>
                <a:lnTo>
                  <a:pt x="2571" y="151"/>
                </a:lnTo>
                <a:lnTo>
                  <a:pt x="2571" y="131"/>
                </a:lnTo>
                <a:lnTo>
                  <a:pt x="2565" y="131"/>
                </a:lnTo>
                <a:lnTo>
                  <a:pt x="2565" y="120"/>
                </a:lnTo>
                <a:lnTo>
                  <a:pt x="2562" y="120"/>
                </a:lnTo>
                <a:lnTo>
                  <a:pt x="2562" y="103"/>
                </a:lnTo>
                <a:lnTo>
                  <a:pt x="2558" y="103"/>
                </a:lnTo>
                <a:lnTo>
                  <a:pt x="2554" y="76"/>
                </a:lnTo>
                <a:lnTo>
                  <a:pt x="2551" y="76"/>
                </a:lnTo>
                <a:close/>
                <a:moveTo>
                  <a:pt x="3725" y="0"/>
                </a:moveTo>
                <a:lnTo>
                  <a:pt x="3738" y="0"/>
                </a:lnTo>
                <a:lnTo>
                  <a:pt x="3738" y="3"/>
                </a:lnTo>
                <a:lnTo>
                  <a:pt x="3734" y="12"/>
                </a:lnTo>
                <a:lnTo>
                  <a:pt x="3734" y="25"/>
                </a:lnTo>
                <a:lnTo>
                  <a:pt x="3734" y="40"/>
                </a:lnTo>
                <a:lnTo>
                  <a:pt x="3731" y="40"/>
                </a:lnTo>
                <a:lnTo>
                  <a:pt x="3731" y="123"/>
                </a:lnTo>
                <a:lnTo>
                  <a:pt x="3725" y="123"/>
                </a:lnTo>
                <a:lnTo>
                  <a:pt x="3725" y="127"/>
                </a:lnTo>
                <a:lnTo>
                  <a:pt x="3731" y="127"/>
                </a:lnTo>
                <a:lnTo>
                  <a:pt x="3731" y="140"/>
                </a:lnTo>
                <a:lnTo>
                  <a:pt x="3725" y="140"/>
                </a:lnTo>
                <a:lnTo>
                  <a:pt x="3725" y="143"/>
                </a:lnTo>
                <a:lnTo>
                  <a:pt x="3734" y="147"/>
                </a:lnTo>
                <a:lnTo>
                  <a:pt x="3734" y="167"/>
                </a:lnTo>
                <a:lnTo>
                  <a:pt x="3738" y="167"/>
                </a:lnTo>
                <a:lnTo>
                  <a:pt x="3738" y="183"/>
                </a:lnTo>
                <a:lnTo>
                  <a:pt x="3742" y="183"/>
                </a:lnTo>
                <a:lnTo>
                  <a:pt x="3742" y="203"/>
                </a:lnTo>
                <a:lnTo>
                  <a:pt x="3745" y="203"/>
                </a:lnTo>
                <a:lnTo>
                  <a:pt x="3751" y="247"/>
                </a:lnTo>
                <a:lnTo>
                  <a:pt x="3754" y="247"/>
                </a:lnTo>
                <a:lnTo>
                  <a:pt x="3754" y="254"/>
                </a:lnTo>
                <a:lnTo>
                  <a:pt x="3762" y="260"/>
                </a:lnTo>
                <a:lnTo>
                  <a:pt x="3762" y="274"/>
                </a:lnTo>
                <a:lnTo>
                  <a:pt x="3765" y="274"/>
                </a:lnTo>
                <a:lnTo>
                  <a:pt x="3758" y="180"/>
                </a:lnTo>
                <a:lnTo>
                  <a:pt x="3753" y="165"/>
                </a:lnTo>
                <a:lnTo>
                  <a:pt x="3751" y="147"/>
                </a:lnTo>
                <a:lnTo>
                  <a:pt x="3754" y="147"/>
                </a:lnTo>
                <a:lnTo>
                  <a:pt x="3754" y="151"/>
                </a:lnTo>
                <a:lnTo>
                  <a:pt x="3765" y="147"/>
                </a:lnTo>
                <a:lnTo>
                  <a:pt x="3765" y="151"/>
                </a:lnTo>
                <a:lnTo>
                  <a:pt x="3771" y="151"/>
                </a:lnTo>
                <a:lnTo>
                  <a:pt x="3771" y="163"/>
                </a:lnTo>
                <a:lnTo>
                  <a:pt x="3774" y="163"/>
                </a:lnTo>
                <a:lnTo>
                  <a:pt x="3771" y="123"/>
                </a:lnTo>
                <a:lnTo>
                  <a:pt x="3782" y="123"/>
                </a:lnTo>
                <a:lnTo>
                  <a:pt x="3785" y="147"/>
                </a:lnTo>
                <a:lnTo>
                  <a:pt x="3791" y="167"/>
                </a:lnTo>
                <a:lnTo>
                  <a:pt x="3791" y="203"/>
                </a:lnTo>
                <a:lnTo>
                  <a:pt x="3794" y="203"/>
                </a:lnTo>
                <a:lnTo>
                  <a:pt x="3794" y="231"/>
                </a:lnTo>
                <a:lnTo>
                  <a:pt x="3798" y="231"/>
                </a:lnTo>
                <a:lnTo>
                  <a:pt x="3798" y="240"/>
                </a:lnTo>
                <a:lnTo>
                  <a:pt x="3802" y="240"/>
                </a:lnTo>
                <a:lnTo>
                  <a:pt x="3805" y="263"/>
                </a:lnTo>
                <a:lnTo>
                  <a:pt x="3811" y="263"/>
                </a:lnTo>
                <a:lnTo>
                  <a:pt x="3811" y="231"/>
                </a:lnTo>
                <a:lnTo>
                  <a:pt x="3813" y="201"/>
                </a:lnTo>
                <a:lnTo>
                  <a:pt x="3818" y="176"/>
                </a:lnTo>
                <a:lnTo>
                  <a:pt x="3822" y="176"/>
                </a:lnTo>
                <a:lnTo>
                  <a:pt x="3822" y="180"/>
                </a:lnTo>
                <a:lnTo>
                  <a:pt x="3825" y="180"/>
                </a:lnTo>
                <a:lnTo>
                  <a:pt x="3825" y="183"/>
                </a:lnTo>
                <a:lnTo>
                  <a:pt x="3822" y="191"/>
                </a:lnTo>
                <a:lnTo>
                  <a:pt x="3831" y="187"/>
                </a:lnTo>
                <a:lnTo>
                  <a:pt x="3831" y="254"/>
                </a:lnTo>
                <a:lnTo>
                  <a:pt x="3838" y="265"/>
                </a:lnTo>
                <a:lnTo>
                  <a:pt x="3845" y="281"/>
                </a:lnTo>
                <a:lnTo>
                  <a:pt x="3851" y="300"/>
                </a:lnTo>
                <a:lnTo>
                  <a:pt x="3854" y="320"/>
                </a:lnTo>
                <a:lnTo>
                  <a:pt x="3858" y="334"/>
                </a:lnTo>
                <a:lnTo>
                  <a:pt x="3860" y="334"/>
                </a:lnTo>
                <a:lnTo>
                  <a:pt x="3860" y="334"/>
                </a:lnTo>
                <a:lnTo>
                  <a:pt x="3860" y="334"/>
                </a:lnTo>
                <a:lnTo>
                  <a:pt x="3860" y="334"/>
                </a:lnTo>
                <a:lnTo>
                  <a:pt x="3862" y="332"/>
                </a:lnTo>
                <a:lnTo>
                  <a:pt x="3862" y="331"/>
                </a:lnTo>
                <a:lnTo>
                  <a:pt x="3865" y="331"/>
                </a:lnTo>
                <a:lnTo>
                  <a:pt x="3862" y="314"/>
                </a:lnTo>
                <a:lnTo>
                  <a:pt x="3863" y="294"/>
                </a:lnTo>
                <a:lnTo>
                  <a:pt x="3863" y="269"/>
                </a:lnTo>
                <a:lnTo>
                  <a:pt x="3863" y="245"/>
                </a:lnTo>
                <a:lnTo>
                  <a:pt x="3865" y="223"/>
                </a:lnTo>
                <a:lnTo>
                  <a:pt x="3871" y="223"/>
                </a:lnTo>
                <a:lnTo>
                  <a:pt x="3865" y="214"/>
                </a:lnTo>
                <a:lnTo>
                  <a:pt x="3871" y="214"/>
                </a:lnTo>
                <a:lnTo>
                  <a:pt x="3871" y="180"/>
                </a:lnTo>
                <a:lnTo>
                  <a:pt x="3874" y="180"/>
                </a:lnTo>
                <a:lnTo>
                  <a:pt x="3874" y="154"/>
                </a:lnTo>
                <a:lnTo>
                  <a:pt x="3882" y="132"/>
                </a:lnTo>
                <a:lnTo>
                  <a:pt x="3885" y="107"/>
                </a:lnTo>
                <a:lnTo>
                  <a:pt x="3894" y="107"/>
                </a:lnTo>
                <a:lnTo>
                  <a:pt x="3885" y="167"/>
                </a:lnTo>
                <a:lnTo>
                  <a:pt x="3882" y="167"/>
                </a:lnTo>
                <a:lnTo>
                  <a:pt x="3882" y="203"/>
                </a:lnTo>
                <a:lnTo>
                  <a:pt x="3878" y="203"/>
                </a:lnTo>
                <a:lnTo>
                  <a:pt x="3882" y="211"/>
                </a:lnTo>
                <a:lnTo>
                  <a:pt x="3882" y="214"/>
                </a:lnTo>
                <a:lnTo>
                  <a:pt x="3880" y="218"/>
                </a:lnTo>
                <a:lnTo>
                  <a:pt x="3878" y="218"/>
                </a:lnTo>
                <a:lnTo>
                  <a:pt x="3878" y="220"/>
                </a:lnTo>
                <a:lnTo>
                  <a:pt x="3882" y="260"/>
                </a:lnTo>
                <a:lnTo>
                  <a:pt x="3882" y="323"/>
                </a:lnTo>
                <a:lnTo>
                  <a:pt x="3885" y="323"/>
                </a:lnTo>
                <a:lnTo>
                  <a:pt x="3887" y="336"/>
                </a:lnTo>
                <a:lnTo>
                  <a:pt x="3887" y="349"/>
                </a:lnTo>
                <a:lnTo>
                  <a:pt x="3891" y="360"/>
                </a:lnTo>
                <a:lnTo>
                  <a:pt x="3894" y="327"/>
                </a:lnTo>
                <a:lnTo>
                  <a:pt x="3898" y="327"/>
                </a:lnTo>
                <a:lnTo>
                  <a:pt x="3898" y="320"/>
                </a:lnTo>
                <a:lnTo>
                  <a:pt x="3902" y="320"/>
                </a:lnTo>
                <a:lnTo>
                  <a:pt x="3905" y="300"/>
                </a:lnTo>
                <a:lnTo>
                  <a:pt x="3922" y="287"/>
                </a:lnTo>
                <a:lnTo>
                  <a:pt x="3923" y="256"/>
                </a:lnTo>
                <a:lnTo>
                  <a:pt x="3925" y="221"/>
                </a:lnTo>
                <a:lnTo>
                  <a:pt x="3931" y="185"/>
                </a:lnTo>
                <a:lnTo>
                  <a:pt x="3938" y="154"/>
                </a:lnTo>
                <a:lnTo>
                  <a:pt x="3940" y="143"/>
                </a:lnTo>
                <a:lnTo>
                  <a:pt x="3940" y="132"/>
                </a:lnTo>
                <a:lnTo>
                  <a:pt x="3943" y="123"/>
                </a:lnTo>
                <a:lnTo>
                  <a:pt x="3951" y="114"/>
                </a:lnTo>
                <a:lnTo>
                  <a:pt x="3951" y="111"/>
                </a:lnTo>
                <a:lnTo>
                  <a:pt x="3954" y="111"/>
                </a:lnTo>
                <a:lnTo>
                  <a:pt x="3954" y="131"/>
                </a:lnTo>
                <a:lnTo>
                  <a:pt x="3951" y="131"/>
                </a:lnTo>
                <a:lnTo>
                  <a:pt x="3942" y="191"/>
                </a:lnTo>
                <a:lnTo>
                  <a:pt x="3938" y="211"/>
                </a:lnTo>
                <a:lnTo>
                  <a:pt x="3936" y="238"/>
                </a:lnTo>
                <a:lnTo>
                  <a:pt x="3936" y="271"/>
                </a:lnTo>
                <a:lnTo>
                  <a:pt x="3936" y="305"/>
                </a:lnTo>
                <a:lnTo>
                  <a:pt x="3936" y="338"/>
                </a:lnTo>
                <a:lnTo>
                  <a:pt x="3938" y="365"/>
                </a:lnTo>
                <a:lnTo>
                  <a:pt x="3942" y="383"/>
                </a:lnTo>
                <a:lnTo>
                  <a:pt x="3943" y="394"/>
                </a:lnTo>
                <a:lnTo>
                  <a:pt x="3942" y="407"/>
                </a:lnTo>
                <a:lnTo>
                  <a:pt x="3942" y="418"/>
                </a:lnTo>
                <a:lnTo>
                  <a:pt x="3945" y="427"/>
                </a:lnTo>
                <a:lnTo>
                  <a:pt x="3945" y="283"/>
                </a:lnTo>
                <a:lnTo>
                  <a:pt x="3942" y="283"/>
                </a:lnTo>
                <a:lnTo>
                  <a:pt x="3942" y="251"/>
                </a:lnTo>
                <a:lnTo>
                  <a:pt x="3954" y="254"/>
                </a:lnTo>
                <a:lnTo>
                  <a:pt x="3958" y="283"/>
                </a:lnTo>
                <a:lnTo>
                  <a:pt x="3962" y="283"/>
                </a:lnTo>
                <a:lnTo>
                  <a:pt x="3971" y="207"/>
                </a:lnTo>
                <a:lnTo>
                  <a:pt x="3974" y="207"/>
                </a:lnTo>
                <a:lnTo>
                  <a:pt x="3974" y="196"/>
                </a:lnTo>
                <a:lnTo>
                  <a:pt x="3978" y="196"/>
                </a:lnTo>
                <a:lnTo>
                  <a:pt x="3978" y="180"/>
                </a:lnTo>
                <a:lnTo>
                  <a:pt x="3982" y="180"/>
                </a:lnTo>
                <a:lnTo>
                  <a:pt x="3982" y="169"/>
                </a:lnTo>
                <a:lnTo>
                  <a:pt x="3978" y="156"/>
                </a:lnTo>
                <a:lnTo>
                  <a:pt x="3973" y="143"/>
                </a:lnTo>
                <a:lnTo>
                  <a:pt x="3971" y="131"/>
                </a:lnTo>
                <a:lnTo>
                  <a:pt x="3974" y="132"/>
                </a:lnTo>
                <a:lnTo>
                  <a:pt x="3978" y="132"/>
                </a:lnTo>
                <a:lnTo>
                  <a:pt x="3980" y="134"/>
                </a:lnTo>
                <a:lnTo>
                  <a:pt x="3980" y="136"/>
                </a:lnTo>
                <a:lnTo>
                  <a:pt x="3982" y="138"/>
                </a:lnTo>
                <a:lnTo>
                  <a:pt x="3982" y="143"/>
                </a:lnTo>
                <a:lnTo>
                  <a:pt x="3989" y="154"/>
                </a:lnTo>
                <a:lnTo>
                  <a:pt x="3993" y="171"/>
                </a:lnTo>
                <a:lnTo>
                  <a:pt x="3994" y="185"/>
                </a:lnTo>
                <a:lnTo>
                  <a:pt x="3996" y="200"/>
                </a:lnTo>
                <a:lnTo>
                  <a:pt x="4002" y="211"/>
                </a:lnTo>
                <a:lnTo>
                  <a:pt x="4002" y="203"/>
                </a:lnTo>
                <a:lnTo>
                  <a:pt x="4005" y="192"/>
                </a:lnTo>
                <a:lnTo>
                  <a:pt x="4005" y="180"/>
                </a:lnTo>
                <a:lnTo>
                  <a:pt x="4002" y="167"/>
                </a:lnTo>
                <a:lnTo>
                  <a:pt x="4014" y="167"/>
                </a:lnTo>
                <a:lnTo>
                  <a:pt x="4014" y="151"/>
                </a:lnTo>
                <a:lnTo>
                  <a:pt x="4025" y="151"/>
                </a:lnTo>
                <a:lnTo>
                  <a:pt x="4022" y="200"/>
                </a:lnTo>
                <a:lnTo>
                  <a:pt x="4031" y="203"/>
                </a:lnTo>
                <a:lnTo>
                  <a:pt x="4031" y="220"/>
                </a:lnTo>
                <a:lnTo>
                  <a:pt x="4034" y="220"/>
                </a:lnTo>
                <a:lnTo>
                  <a:pt x="4038" y="236"/>
                </a:lnTo>
                <a:lnTo>
                  <a:pt x="4042" y="236"/>
                </a:lnTo>
                <a:lnTo>
                  <a:pt x="4051" y="271"/>
                </a:lnTo>
                <a:lnTo>
                  <a:pt x="4058" y="271"/>
                </a:lnTo>
                <a:lnTo>
                  <a:pt x="4062" y="307"/>
                </a:lnTo>
                <a:lnTo>
                  <a:pt x="4065" y="307"/>
                </a:lnTo>
                <a:lnTo>
                  <a:pt x="4065" y="303"/>
                </a:lnTo>
                <a:lnTo>
                  <a:pt x="4074" y="289"/>
                </a:lnTo>
                <a:lnTo>
                  <a:pt x="4076" y="269"/>
                </a:lnTo>
                <a:lnTo>
                  <a:pt x="4076" y="245"/>
                </a:lnTo>
                <a:lnTo>
                  <a:pt x="4074" y="221"/>
                </a:lnTo>
                <a:lnTo>
                  <a:pt x="4073" y="198"/>
                </a:lnTo>
                <a:lnTo>
                  <a:pt x="4071" y="180"/>
                </a:lnTo>
                <a:lnTo>
                  <a:pt x="4074" y="180"/>
                </a:lnTo>
                <a:lnTo>
                  <a:pt x="4074" y="183"/>
                </a:lnTo>
                <a:lnTo>
                  <a:pt x="4076" y="185"/>
                </a:lnTo>
                <a:lnTo>
                  <a:pt x="4076" y="185"/>
                </a:lnTo>
                <a:lnTo>
                  <a:pt x="4076" y="183"/>
                </a:lnTo>
                <a:lnTo>
                  <a:pt x="4078" y="181"/>
                </a:lnTo>
                <a:lnTo>
                  <a:pt x="4078" y="178"/>
                </a:lnTo>
                <a:lnTo>
                  <a:pt x="4078" y="176"/>
                </a:lnTo>
                <a:lnTo>
                  <a:pt x="4078" y="176"/>
                </a:lnTo>
                <a:lnTo>
                  <a:pt x="4074" y="176"/>
                </a:lnTo>
                <a:lnTo>
                  <a:pt x="4065" y="123"/>
                </a:lnTo>
                <a:lnTo>
                  <a:pt x="4062" y="123"/>
                </a:lnTo>
                <a:lnTo>
                  <a:pt x="4062" y="100"/>
                </a:lnTo>
                <a:lnTo>
                  <a:pt x="4058" y="100"/>
                </a:lnTo>
                <a:lnTo>
                  <a:pt x="4054" y="80"/>
                </a:lnTo>
                <a:lnTo>
                  <a:pt x="4065" y="80"/>
                </a:lnTo>
                <a:lnTo>
                  <a:pt x="4071" y="112"/>
                </a:lnTo>
                <a:lnTo>
                  <a:pt x="4080" y="145"/>
                </a:lnTo>
                <a:lnTo>
                  <a:pt x="4091" y="176"/>
                </a:lnTo>
                <a:lnTo>
                  <a:pt x="4098" y="240"/>
                </a:lnTo>
                <a:lnTo>
                  <a:pt x="4100" y="238"/>
                </a:lnTo>
                <a:lnTo>
                  <a:pt x="4100" y="238"/>
                </a:lnTo>
                <a:lnTo>
                  <a:pt x="4100" y="238"/>
                </a:lnTo>
                <a:lnTo>
                  <a:pt x="4100" y="238"/>
                </a:lnTo>
                <a:lnTo>
                  <a:pt x="4102" y="236"/>
                </a:lnTo>
                <a:lnTo>
                  <a:pt x="4102" y="236"/>
                </a:lnTo>
                <a:lnTo>
                  <a:pt x="4109" y="227"/>
                </a:lnTo>
                <a:lnTo>
                  <a:pt x="4111" y="218"/>
                </a:lnTo>
                <a:lnTo>
                  <a:pt x="4111" y="207"/>
                </a:lnTo>
                <a:lnTo>
                  <a:pt x="4114" y="196"/>
                </a:lnTo>
                <a:lnTo>
                  <a:pt x="4125" y="156"/>
                </a:lnTo>
                <a:lnTo>
                  <a:pt x="4134" y="114"/>
                </a:lnTo>
                <a:lnTo>
                  <a:pt x="4142" y="114"/>
                </a:lnTo>
                <a:lnTo>
                  <a:pt x="4140" y="143"/>
                </a:lnTo>
                <a:lnTo>
                  <a:pt x="4133" y="169"/>
                </a:lnTo>
                <a:lnTo>
                  <a:pt x="4127" y="194"/>
                </a:lnTo>
                <a:lnTo>
                  <a:pt x="4122" y="220"/>
                </a:lnTo>
                <a:lnTo>
                  <a:pt x="4125" y="220"/>
                </a:lnTo>
                <a:lnTo>
                  <a:pt x="4125" y="211"/>
                </a:lnTo>
                <a:lnTo>
                  <a:pt x="4133" y="198"/>
                </a:lnTo>
                <a:lnTo>
                  <a:pt x="4140" y="178"/>
                </a:lnTo>
                <a:lnTo>
                  <a:pt x="4143" y="154"/>
                </a:lnTo>
                <a:lnTo>
                  <a:pt x="4149" y="132"/>
                </a:lnTo>
                <a:lnTo>
                  <a:pt x="4154" y="114"/>
                </a:lnTo>
                <a:lnTo>
                  <a:pt x="4158" y="114"/>
                </a:lnTo>
                <a:lnTo>
                  <a:pt x="4158" y="140"/>
                </a:lnTo>
                <a:lnTo>
                  <a:pt x="4154" y="140"/>
                </a:lnTo>
                <a:lnTo>
                  <a:pt x="4154" y="160"/>
                </a:lnTo>
                <a:lnTo>
                  <a:pt x="4151" y="160"/>
                </a:lnTo>
                <a:lnTo>
                  <a:pt x="4143" y="189"/>
                </a:lnTo>
                <a:lnTo>
                  <a:pt x="4143" y="220"/>
                </a:lnTo>
                <a:lnTo>
                  <a:pt x="4145" y="252"/>
                </a:lnTo>
                <a:lnTo>
                  <a:pt x="4145" y="287"/>
                </a:lnTo>
                <a:lnTo>
                  <a:pt x="4154" y="287"/>
                </a:lnTo>
                <a:lnTo>
                  <a:pt x="4154" y="311"/>
                </a:lnTo>
                <a:lnTo>
                  <a:pt x="4158" y="311"/>
                </a:lnTo>
                <a:lnTo>
                  <a:pt x="4158" y="307"/>
                </a:lnTo>
                <a:lnTo>
                  <a:pt x="4162" y="307"/>
                </a:lnTo>
                <a:lnTo>
                  <a:pt x="4171" y="260"/>
                </a:lnTo>
                <a:lnTo>
                  <a:pt x="4174" y="260"/>
                </a:lnTo>
                <a:lnTo>
                  <a:pt x="4174" y="243"/>
                </a:lnTo>
                <a:lnTo>
                  <a:pt x="4178" y="243"/>
                </a:lnTo>
                <a:lnTo>
                  <a:pt x="4178" y="223"/>
                </a:lnTo>
                <a:lnTo>
                  <a:pt x="4182" y="223"/>
                </a:lnTo>
                <a:lnTo>
                  <a:pt x="4182" y="211"/>
                </a:lnTo>
                <a:lnTo>
                  <a:pt x="4185" y="211"/>
                </a:lnTo>
                <a:lnTo>
                  <a:pt x="4185" y="196"/>
                </a:lnTo>
                <a:lnTo>
                  <a:pt x="4191" y="196"/>
                </a:lnTo>
                <a:lnTo>
                  <a:pt x="4191" y="176"/>
                </a:lnTo>
                <a:lnTo>
                  <a:pt x="4196" y="156"/>
                </a:lnTo>
                <a:lnTo>
                  <a:pt x="4200" y="138"/>
                </a:lnTo>
                <a:lnTo>
                  <a:pt x="4202" y="114"/>
                </a:lnTo>
                <a:lnTo>
                  <a:pt x="4214" y="114"/>
                </a:lnTo>
                <a:lnTo>
                  <a:pt x="4214" y="120"/>
                </a:lnTo>
                <a:lnTo>
                  <a:pt x="4211" y="120"/>
                </a:lnTo>
                <a:lnTo>
                  <a:pt x="4211" y="143"/>
                </a:lnTo>
                <a:lnTo>
                  <a:pt x="4205" y="143"/>
                </a:lnTo>
                <a:lnTo>
                  <a:pt x="4194" y="211"/>
                </a:lnTo>
                <a:lnTo>
                  <a:pt x="4198" y="211"/>
                </a:lnTo>
                <a:lnTo>
                  <a:pt x="4214" y="154"/>
                </a:lnTo>
                <a:lnTo>
                  <a:pt x="4222" y="154"/>
                </a:lnTo>
                <a:lnTo>
                  <a:pt x="4218" y="176"/>
                </a:lnTo>
                <a:lnTo>
                  <a:pt x="4211" y="194"/>
                </a:lnTo>
                <a:lnTo>
                  <a:pt x="4205" y="214"/>
                </a:lnTo>
                <a:lnTo>
                  <a:pt x="4214" y="214"/>
                </a:lnTo>
                <a:lnTo>
                  <a:pt x="4214" y="231"/>
                </a:lnTo>
                <a:lnTo>
                  <a:pt x="4218" y="231"/>
                </a:lnTo>
                <a:lnTo>
                  <a:pt x="4220" y="216"/>
                </a:lnTo>
                <a:lnTo>
                  <a:pt x="4225" y="203"/>
                </a:lnTo>
                <a:lnTo>
                  <a:pt x="4231" y="191"/>
                </a:lnTo>
                <a:lnTo>
                  <a:pt x="4231" y="171"/>
                </a:lnTo>
                <a:lnTo>
                  <a:pt x="4234" y="171"/>
                </a:lnTo>
                <a:lnTo>
                  <a:pt x="4236" y="169"/>
                </a:lnTo>
                <a:lnTo>
                  <a:pt x="4236" y="169"/>
                </a:lnTo>
                <a:lnTo>
                  <a:pt x="4236" y="169"/>
                </a:lnTo>
                <a:lnTo>
                  <a:pt x="4238" y="169"/>
                </a:lnTo>
                <a:lnTo>
                  <a:pt x="4240" y="169"/>
                </a:lnTo>
                <a:lnTo>
                  <a:pt x="4242" y="167"/>
                </a:lnTo>
                <a:lnTo>
                  <a:pt x="4242" y="180"/>
                </a:lnTo>
                <a:lnTo>
                  <a:pt x="4238" y="196"/>
                </a:lnTo>
                <a:lnTo>
                  <a:pt x="4238" y="211"/>
                </a:lnTo>
                <a:lnTo>
                  <a:pt x="4238" y="225"/>
                </a:lnTo>
                <a:lnTo>
                  <a:pt x="4242" y="236"/>
                </a:lnTo>
                <a:lnTo>
                  <a:pt x="4243" y="212"/>
                </a:lnTo>
                <a:lnTo>
                  <a:pt x="4249" y="192"/>
                </a:lnTo>
                <a:lnTo>
                  <a:pt x="4254" y="172"/>
                </a:lnTo>
                <a:lnTo>
                  <a:pt x="4258" y="151"/>
                </a:lnTo>
                <a:lnTo>
                  <a:pt x="4271" y="151"/>
                </a:lnTo>
                <a:lnTo>
                  <a:pt x="4265" y="189"/>
                </a:lnTo>
                <a:lnTo>
                  <a:pt x="4262" y="229"/>
                </a:lnTo>
                <a:lnTo>
                  <a:pt x="4258" y="271"/>
                </a:lnTo>
                <a:lnTo>
                  <a:pt x="4260" y="311"/>
                </a:lnTo>
                <a:lnTo>
                  <a:pt x="4265" y="347"/>
                </a:lnTo>
                <a:lnTo>
                  <a:pt x="4267" y="360"/>
                </a:lnTo>
                <a:lnTo>
                  <a:pt x="4269" y="374"/>
                </a:lnTo>
                <a:lnTo>
                  <a:pt x="4269" y="389"/>
                </a:lnTo>
                <a:lnTo>
                  <a:pt x="4269" y="401"/>
                </a:lnTo>
                <a:lnTo>
                  <a:pt x="4274" y="411"/>
                </a:lnTo>
                <a:lnTo>
                  <a:pt x="4274" y="311"/>
                </a:lnTo>
                <a:lnTo>
                  <a:pt x="4278" y="311"/>
                </a:lnTo>
                <a:lnTo>
                  <a:pt x="4280" y="294"/>
                </a:lnTo>
                <a:lnTo>
                  <a:pt x="4280" y="276"/>
                </a:lnTo>
                <a:lnTo>
                  <a:pt x="4278" y="263"/>
                </a:lnTo>
                <a:lnTo>
                  <a:pt x="4285" y="263"/>
                </a:lnTo>
                <a:lnTo>
                  <a:pt x="4285" y="247"/>
                </a:lnTo>
                <a:lnTo>
                  <a:pt x="4298" y="247"/>
                </a:lnTo>
                <a:lnTo>
                  <a:pt x="4294" y="271"/>
                </a:lnTo>
                <a:lnTo>
                  <a:pt x="4291" y="271"/>
                </a:lnTo>
                <a:lnTo>
                  <a:pt x="4291" y="281"/>
                </a:lnTo>
                <a:lnTo>
                  <a:pt x="4293" y="296"/>
                </a:lnTo>
                <a:lnTo>
                  <a:pt x="4296" y="314"/>
                </a:lnTo>
                <a:lnTo>
                  <a:pt x="4300" y="331"/>
                </a:lnTo>
                <a:lnTo>
                  <a:pt x="4303" y="345"/>
                </a:lnTo>
                <a:lnTo>
                  <a:pt x="4305" y="351"/>
                </a:lnTo>
                <a:lnTo>
                  <a:pt x="4309" y="311"/>
                </a:lnTo>
                <a:lnTo>
                  <a:pt x="4313" y="271"/>
                </a:lnTo>
                <a:lnTo>
                  <a:pt x="4314" y="227"/>
                </a:lnTo>
                <a:lnTo>
                  <a:pt x="4314" y="191"/>
                </a:lnTo>
                <a:lnTo>
                  <a:pt x="4311" y="191"/>
                </a:lnTo>
                <a:lnTo>
                  <a:pt x="4311" y="163"/>
                </a:lnTo>
                <a:lnTo>
                  <a:pt x="4305" y="163"/>
                </a:lnTo>
                <a:lnTo>
                  <a:pt x="4305" y="136"/>
                </a:lnTo>
                <a:lnTo>
                  <a:pt x="4298" y="103"/>
                </a:lnTo>
                <a:lnTo>
                  <a:pt x="4291" y="71"/>
                </a:lnTo>
                <a:lnTo>
                  <a:pt x="4302" y="76"/>
                </a:lnTo>
                <a:lnTo>
                  <a:pt x="4325" y="207"/>
                </a:lnTo>
                <a:lnTo>
                  <a:pt x="4327" y="221"/>
                </a:lnTo>
                <a:lnTo>
                  <a:pt x="4325" y="238"/>
                </a:lnTo>
                <a:lnTo>
                  <a:pt x="4325" y="252"/>
                </a:lnTo>
                <a:lnTo>
                  <a:pt x="4331" y="263"/>
                </a:lnTo>
                <a:lnTo>
                  <a:pt x="4358" y="103"/>
                </a:lnTo>
                <a:lnTo>
                  <a:pt x="4365" y="103"/>
                </a:lnTo>
                <a:lnTo>
                  <a:pt x="4351" y="211"/>
                </a:lnTo>
                <a:lnTo>
                  <a:pt x="4354" y="211"/>
                </a:lnTo>
                <a:lnTo>
                  <a:pt x="4358" y="183"/>
                </a:lnTo>
                <a:lnTo>
                  <a:pt x="4371" y="183"/>
                </a:lnTo>
                <a:lnTo>
                  <a:pt x="4371" y="214"/>
                </a:lnTo>
                <a:lnTo>
                  <a:pt x="4373" y="245"/>
                </a:lnTo>
                <a:lnTo>
                  <a:pt x="4378" y="271"/>
                </a:lnTo>
                <a:lnTo>
                  <a:pt x="4374" y="283"/>
                </a:lnTo>
                <a:lnTo>
                  <a:pt x="4382" y="283"/>
                </a:lnTo>
                <a:lnTo>
                  <a:pt x="4385" y="311"/>
                </a:lnTo>
                <a:lnTo>
                  <a:pt x="4391" y="311"/>
                </a:lnTo>
                <a:lnTo>
                  <a:pt x="4391" y="307"/>
                </a:lnTo>
                <a:lnTo>
                  <a:pt x="4425" y="200"/>
                </a:lnTo>
                <a:lnTo>
                  <a:pt x="4425" y="183"/>
                </a:lnTo>
                <a:lnTo>
                  <a:pt x="4431" y="183"/>
                </a:lnTo>
                <a:lnTo>
                  <a:pt x="4434" y="154"/>
                </a:lnTo>
                <a:lnTo>
                  <a:pt x="4438" y="154"/>
                </a:lnTo>
                <a:lnTo>
                  <a:pt x="4440" y="154"/>
                </a:lnTo>
                <a:lnTo>
                  <a:pt x="4440" y="152"/>
                </a:lnTo>
                <a:lnTo>
                  <a:pt x="4440" y="152"/>
                </a:lnTo>
                <a:lnTo>
                  <a:pt x="4442" y="152"/>
                </a:lnTo>
                <a:lnTo>
                  <a:pt x="4443" y="152"/>
                </a:lnTo>
                <a:lnTo>
                  <a:pt x="4445" y="151"/>
                </a:lnTo>
                <a:lnTo>
                  <a:pt x="4434" y="207"/>
                </a:lnTo>
                <a:lnTo>
                  <a:pt x="4442" y="207"/>
                </a:lnTo>
                <a:lnTo>
                  <a:pt x="4443" y="223"/>
                </a:lnTo>
                <a:lnTo>
                  <a:pt x="4449" y="236"/>
                </a:lnTo>
                <a:lnTo>
                  <a:pt x="4454" y="247"/>
                </a:lnTo>
                <a:lnTo>
                  <a:pt x="4454" y="267"/>
                </a:lnTo>
                <a:lnTo>
                  <a:pt x="4458" y="267"/>
                </a:lnTo>
                <a:lnTo>
                  <a:pt x="4458" y="280"/>
                </a:lnTo>
                <a:lnTo>
                  <a:pt x="4462" y="280"/>
                </a:lnTo>
                <a:lnTo>
                  <a:pt x="4465" y="323"/>
                </a:lnTo>
                <a:lnTo>
                  <a:pt x="4471" y="323"/>
                </a:lnTo>
                <a:lnTo>
                  <a:pt x="4473" y="338"/>
                </a:lnTo>
                <a:lnTo>
                  <a:pt x="4473" y="352"/>
                </a:lnTo>
                <a:lnTo>
                  <a:pt x="4473" y="365"/>
                </a:lnTo>
                <a:lnTo>
                  <a:pt x="4478" y="374"/>
                </a:lnTo>
                <a:lnTo>
                  <a:pt x="4478" y="367"/>
                </a:lnTo>
                <a:lnTo>
                  <a:pt x="4485" y="358"/>
                </a:lnTo>
                <a:lnTo>
                  <a:pt x="4487" y="343"/>
                </a:lnTo>
                <a:lnTo>
                  <a:pt x="4485" y="327"/>
                </a:lnTo>
                <a:lnTo>
                  <a:pt x="4482" y="327"/>
                </a:lnTo>
                <a:lnTo>
                  <a:pt x="4482" y="300"/>
                </a:lnTo>
                <a:lnTo>
                  <a:pt x="4478" y="300"/>
                </a:lnTo>
                <a:lnTo>
                  <a:pt x="4478" y="280"/>
                </a:lnTo>
                <a:lnTo>
                  <a:pt x="4474" y="280"/>
                </a:lnTo>
                <a:lnTo>
                  <a:pt x="4474" y="271"/>
                </a:lnTo>
                <a:lnTo>
                  <a:pt x="4471" y="271"/>
                </a:lnTo>
                <a:lnTo>
                  <a:pt x="4471" y="267"/>
                </a:lnTo>
                <a:lnTo>
                  <a:pt x="4474" y="267"/>
                </a:lnTo>
                <a:lnTo>
                  <a:pt x="4476" y="265"/>
                </a:lnTo>
                <a:lnTo>
                  <a:pt x="4476" y="265"/>
                </a:lnTo>
                <a:lnTo>
                  <a:pt x="4476" y="265"/>
                </a:lnTo>
                <a:lnTo>
                  <a:pt x="4478" y="265"/>
                </a:lnTo>
                <a:lnTo>
                  <a:pt x="4480" y="263"/>
                </a:lnTo>
                <a:lnTo>
                  <a:pt x="4482" y="263"/>
                </a:lnTo>
                <a:lnTo>
                  <a:pt x="4482" y="274"/>
                </a:lnTo>
                <a:lnTo>
                  <a:pt x="4485" y="274"/>
                </a:lnTo>
                <a:lnTo>
                  <a:pt x="4485" y="260"/>
                </a:lnTo>
                <a:lnTo>
                  <a:pt x="4498" y="260"/>
                </a:lnTo>
                <a:lnTo>
                  <a:pt x="4500" y="280"/>
                </a:lnTo>
                <a:lnTo>
                  <a:pt x="4505" y="298"/>
                </a:lnTo>
                <a:lnTo>
                  <a:pt x="4511" y="314"/>
                </a:lnTo>
                <a:lnTo>
                  <a:pt x="4511" y="347"/>
                </a:lnTo>
                <a:lnTo>
                  <a:pt x="4516" y="385"/>
                </a:lnTo>
                <a:lnTo>
                  <a:pt x="4518" y="431"/>
                </a:lnTo>
                <a:lnTo>
                  <a:pt x="4518" y="441"/>
                </a:lnTo>
                <a:lnTo>
                  <a:pt x="4520" y="449"/>
                </a:lnTo>
                <a:lnTo>
                  <a:pt x="4520" y="454"/>
                </a:lnTo>
                <a:lnTo>
                  <a:pt x="4518" y="463"/>
                </a:lnTo>
                <a:lnTo>
                  <a:pt x="4531" y="463"/>
                </a:lnTo>
                <a:lnTo>
                  <a:pt x="4534" y="314"/>
                </a:lnTo>
                <a:lnTo>
                  <a:pt x="4529" y="300"/>
                </a:lnTo>
                <a:lnTo>
                  <a:pt x="4523" y="283"/>
                </a:lnTo>
                <a:lnTo>
                  <a:pt x="4522" y="263"/>
                </a:lnTo>
                <a:lnTo>
                  <a:pt x="4525" y="263"/>
                </a:lnTo>
                <a:lnTo>
                  <a:pt x="4527" y="267"/>
                </a:lnTo>
                <a:lnTo>
                  <a:pt x="4527" y="267"/>
                </a:lnTo>
                <a:lnTo>
                  <a:pt x="4527" y="269"/>
                </a:lnTo>
                <a:lnTo>
                  <a:pt x="4527" y="269"/>
                </a:lnTo>
                <a:lnTo>
                  <a:pt x="4529" y="269"/>
                </a:lnTo>
                <a:lnTo>
                  <a:pt x="4531" y="271"/>
                </a:lnTo>
                <a:lnTo>
                  <a:pt x="4531" y="260"/>
                </a:lnTo>
                <a:lnTo>
                  <a:pt x="4525" y="247"/>
                </a:lnTo>
                <a:lnTo>
                  <a:pt x="4523" y="232"/>
                </a:lnTo>
                <a:lnTo>
                  <a:pt x="4522" y="220"/>
                </a:lnTo>
                <a:lnTo>
                  <a:pt x="4502" y="163"/>
                </a:lnTo>
                <a:lnTo>
                  <a:pt x="4503" y="161"/>
                </a:lnTo>
                <a:lnTo>
                  <a:pt x="4503" y="161"/>
                </a:lnTo>
                <a:lnTo>
                  <a:pt x="4505" y="161"/>
                </a:lnTo>
                <a:lnTo>
                  <a:pt x="4505" y="161"/>
                </a:lnTo>
                <a:lnTo>
                  <a:pt x="4505" y="161"/>
                </a:lnTo>
                <a:lnTo>
                  <a:pt x="4505" y="160"/>
                </a:lnTo>
                <a:lnTo>
                  <a:pt x="4507" y="160"/>
                </a:lnTo>
                <a:lnTo>
                  <a:pt x="4509" y="161"/>
                </a:lnTo>
                <a:lnTo>
                  <a:pt x="4509" y="161"/>
                </a:lnTo>
                <a:lnTo>
                  <a:pt x="4509" y="161"/>
                </a:lnTo>
                <a:lnTo>
                  <a:pt x="4509" y="161"/>
                </a:lnTo>
                <a:lnTo>
                  <a:pt x="4511" y="163"/>
                </a:lnTo>
                <a:lnTo>
                  <a:pt x="4516" y="174"/>
                </a:lnTo>
                <a:lnTo>
                  <a:pt x="4520" y="185"/>
                </a:lnTo>
                <a:lnTo>
                  <a:pt x="4522" y="200"/>
                </a:lnTo>
                <a:lnTo>
                  <a:pt x="4525" y="200"/>
                </a:lnTo>
                <a:lnTo>
                  <a:pt x="4525" y="220"/>
                </a:lnTo>
                <a:lnTo>
                  <a:pt x="4531" y="220"/>
                </a:lnTo>
                <a:lnTo>
                  <a:pt x="4531" y="231"/>
                </a:lnTo>
                <a:lnTo>
                  <a:pt x="4534" y="231"/>
                </a:lnTo>
                <a:lnTo>
                  <a:pt x="4534" y="254"/>
                </a:lnTo>
                <a:lnTo>
                  <a:pt x="4538" y="254"/>
                </a:lnTo>
                <a:lnTo>
                  <a:pt x="4538" y="271"/>
                </a:lnTo>
                <a:lnTo>
                  <a:pt x="4543" y="291"/>
                </a:lnTo>
                <a:lnTo>
                  <a:pt x="4551" y="311"/>
                </a:lnTo>
                <a:lnTo>
                  <a:pt x="4554" y="311"/>
                </a:lnTo>
                <a:lnTo>
                  <a:pt x="4554" y="267"/>
                </a:lnTo>
                <a:lnTo>
                  <a:pt x="4551" y="267"/>
                </a:lnTo>
                <a:lnTo>
                  <a:pt x="4551" y="243"/>
                </a:lnTo>
                <a:lnTo>
                  <a:pt x="4545" y="243"/>
                </a:lnTo>
                <a:lnTo>
                  <a:pt x="4542" y="220"/>
                </a:lnTo>
                <a:lnTo>
                  <a:pt x="4534" y="214"/>
                </a:lnTo>
                <a:lnTo>
                  <a:pt x="4531" y="200"/>
                </a:lnTo>
                <a:lnTo>
                  <a:pt x="4538" y="203"/>
                </a:lnTo>
                <a:lnTo>
                  <a:pt x="4525" y="163"/>
                </a:lnTo>
                <a:lnTo>
                  <a:pt x="4534" y="163"/>
                </a:lnTo>
                <a:lnTo>
                  <a:pt x="4585" y="314"/>
                </a:lnTo>
                <a:lnTo>
                  <a:pt x="4585" y="311"/>
                </a:lnTo>
                <a:lnTo>
                  <a:pt x="4589" y="309"/>
                </a:lnTo>
                <a:lnTo>
                  <a:pt x="4589" y="307"/>
                </a:lnTo>
                <a:lnTo>
                  <a:pt x="4589" y="305"/>
                </a:lnTo>
                <a:lnTo>
                  <a:pt x="4589" y="305"/>
                </a:lnTo>
                <a:lnTo>
                  <a:pt x="4589" y="303"/>
                </a:lnTo>
                <a:lnTo>
                  <a:pt x="4589" y="301"/>
                </a:lnTo>
                <a:lnTo>
                  <a:pt x="4591" y="300"/>
                </a:lnTo>
                <a:lnTo>
                  <a:pt x="4594" y="300"/>
                </a:lnTo>
                <a:lnTo>
                  <a:pt x="4594" y="303"/>
                </a:lnTo>
                <a:lnTo>
                  <a:pt x="4596" y="301"/>
                </a:lnTo>
                <a:lnTo>
                  <a:pt x="4596" y="301"/>
                </a:lnTo>
                <a:lnTo>
                  <a:pt x="4596" y="300"/>
                </a:lnTo>
                <a:lnTo>
                  <a:pt x="4596" y="300"/>
                </a:lnTo>
                <a:lnTo>
                  <a:pt x="4598" y="298"/>
                </a:lnTo>
                <a:lnTo>
                  <a:pt x="4598" y="296"/>
                </a:lnTo>
                <a:lnTo>
                  <a:pt x="4591" y="296"/>
                </a:lnTo>
                <a:lnTo>
                  <a:pt x="4585" y="263"/>
                </a:lnTo>
                <a:lnTo>
                  <a:pt x="4594" y="263"/>
                </a:lnTo>
                <a:lnTo>
                  <a:pt x="4594" y="254"/>
                </a:lnTo>
                <a:lnTo>
                  <a:pt x="4602" y="254"/>
                </a:lnTo>
                <a:lnTo>
                  <a:pt x="4602" y="271"/>
                </a:lnTo>
                <a:lnTo>
                  <a:pt x="4600" y="281"/>
                </a:lnTo>
                <a:lnTo>
                  <a:pt x="4602" y="291"/>
                </a:lnTo>
                <a:lnTo>
                  <a:pt x="4605" y="291"/>
                </a:lnTo>
                <a:lnTo>
                  <a:pt x="4611" y="236"/>
                </a:lnTo>
                <a:lnTo>
                  <a:pt x="4618" y="231"/>
                </a:lnTo>
                <a:lnTo>
                  <a:pt x="4618" y="220"/>
                </a:lnTo>
                <a:lnTo>
                  <a:pt x="4622" y="220"/>
                </a:lnTo>
                <a:lnTo>
                  <a:pt x="4622" y="214"/>
                </a:lnTo>
                <a:lnTo>
                  <a:pt x="4618" y="214"/>
                </a:lnTo>
                <a:lnTo>
                  <a:pt x="4618" y="163"/>
                </a:lnTo>
                <a:lnTo>
                  <a:pt x="4614" y="163"/>
                </a:lnTo>
                <a:lnTo>
                  <a:pt x="4614" y="160"/>
                </a:lnTo>
                <a:lnTo>
                  <a:pt x="4618" y="160"/>
                </a:lnTo>
                <a:lnTo>
                  <a:pt x="4618" y="154"/>
                </a:lnTo>
                <a:lnTo>
                  <a:pt x="4614" y="154"/>
                </a:lnTo>
                <a:lnTo>
                  <a:pt x="4614" y="152"/>
                </a:lnTo>
                <a:lnTo>
                  <a:pt x="4616" y="149"/>
                </a:lnTo>
                <a:lnTo>
                  <a:pt x="4618" y="147"/>
                </a:lnTo>
                <a:lnTo>
                  <a:pt x="4618" y="147"/>
                </a:lnTo>
                <a:lnTo>
                  <a:pt x="4614" y="140"/>
                </a:lnTo>
                <a:lnTo>
                  <a:pt x="4614" y="136"/>
                </a:lnTo>
                <a:lnTo>
                  <a:pt x="4618" y="136"/>
                </a:lnTo>
                <a:lnTo>
                  <a:pt x="4618" y="131"/>
                </a:lnTo>
                <a:lnTo>
                  <a:pt x="4614" y="131"/>
                </a:lnTo>
                <a:lnTo>
                  <a:pt x="4618" y="107"/>
                </a:lnTo>
                <a:lnTo>
                  <a:pt x="4625" y="107"/>
                </a:lnTo>
                <a:lnTo>
                  <a:pt x="4625" y="167"/>
                </a:lnTo>
                <a:lnTo>
                  <a:pt x="4634" y="167"/>
                </a:lnTo>
                <a:lnTo>
                  <a:pt x="4642" y="311"/>
                </a:lnTo>
                <a:lnTo>
                  <a:pt x="4645" y="311"/>
                </a:lnTo>
                <a:lnTo>
                  <a:pt x="4647" y="325"/>
                </a:lnTo>
                <a:lnTo>
                  <a:pt x="4647" y="341"/>
                </a:lnTo>
                <a:lnTo>
                  <a:pt x="4649" y="356"/>
                </a:lnTo>
                <a:lnTo>
                  <a:pt x="4654" y="367"/>
                </a:lnTo>
                <a:lnTo>
                  <a:pt x="4651" y="323"/>
                </a:lnTo>
                <a:lnTo>
                  <a:pt x="4654" y="323"/>
                </a:lnTo>
                <a:lnTo>
                  <a:pt x="4658" y="329"/>
                </a:lnTo>
                <a:lnTo>
                  <a:pt x="4662" y="332"/>
                </a:lnTo>
                <a:lnTo>
                  <a:pt x="4665" y="334"/>
                </a:lnTo>
                <a:lnTo>
                  <a:pt x="4665" y="296"/>
                </a:lnTo>
                <a:lnTo>
                  <a:pt x="4658" y="296"/>
                </a:lnTo>
                <a:lnTo>
                  <a:pt x="4658" y="287"/>
                </a:lnTo>
                <a:lnTo>
                  <a:pt x="4665" y="287"/>
                </a:lnTo>
                <a:lnTo>
                  <a:pt x="4662" y="107"/>
                </a:lnTo>
                <a:lnTo>
                  <a:pt x="4674" y="107"/>
                </a:lnTo>
                <a:lnTo>
                  <a:pt x="4674" y="111"/>
                </a:lnTo>
                <a:lnTo>
                  <a:pt x="4671" y="121"/>
                </a:lnTo>
                <a:lnTo>
                  <a:pt x="4669" y="138"/>
                </a:lnTo>
                <a:lnTo>
                  <a:pt x="4669" y="156"/>
                </a:lnTo>
                <a:lnTo>
                  <a:pt x="4671" y="171"/>
                </a:lnTo>
                <a:lnTo>
                  <a:pt x="4682" y="287"/>
                </a:lnTo>
                <a:lnTo>
                  <a:pt x="4687" y="287"/>
                </a:lnTo>
                <a:lnTo>
                  <a:pt x="4691" y="289"/>
                </a:lnTo>
                <a:lnTo>
                  <a:pt x="4694" y="289"/>
                </a:lnTo>
                <a:lnTo>
                  <a:pt x="4698" y="291"/>
                </a:lnTo>
                <a:lnTo>
                  <a:pt x="4698" y="236"/>
                </a:lnTo>
                <a:lnTo>
                  <a:pt x="4711" y="236"/>
                </a:lnTo>
                <a:lnTo>
                  <a:pt x="4713" y="269"/>
                </a:lnTo>
                <a:lnTo>
                  <a:pt x="4722" y="300"/>
                </a:lnTo>
                <a:lnTo>
                  <a:pt x="4725" y="300"/>
                </a:lnTo>
                <a:lnTo>
                  <a:pt x="4725" y="143"/>
                </a:lnTo>
                <a:lnTo>
                  <a:pt x="4738" y="147"/>
                </a:lnTo>
                <a:lnTo>
                  <a:pt x="4742" y="189"/>
                </a:lnTo>
                <a:lnTo>
                  <a:pt x="4751" y="223"/>
                </a:lnTo>
                <a:lnTo>
                  <a:pt x="4751" y="254"/>
                </a:lnTo>
                <a:lnTo>
                  <a:pt x="4754" y="254"/>
                </a:lnTo>
                <a:lnTo>
                  <a:pt x="4758" y="300"/>
                </a:lnTo>
                <a:lnTo>
                  <a:pt x="4765" y="303"/>
                </a:lnTo>
                <a:lnTo>
                  <a:pt x="4765" y="314"/>
                </a:lnTo>
                <a:lnTo>
                  <a:pt x="4769" y="323"/>
                </a:lnTo>
                <a:lnTo>
                  <a:pt x="4774" y="329"/>
                </a:lnTo>
                <a:lnTo>
                  <a:pt x="4780" y="336"/>
                </a:lnTo>
                <a:lnTo>
                  <a:pt x="4785" y="340"/>
                </a:lnTo>
                <a:lnTo>
                  <a:pt x="4794" y="343"/>
                </a:lnTo>
                <a:lnTo>
                  <a:pt x="4794" y="347"/>
                </a:lnTo>
                <a:lnTo>
                  <a:pt x="4796" y="349"/>
                </a:lnTo>
                <a:lnTo>
                  <a:pt x="4796" y="351"/>
                </a:lnTo>
                <a:lnTo>
                  <a:pt x="4798" y="352"/>
                </a:lnTo>
                <a:lnTo>
                  <a:pt x="4800" y="354"/>
                </a:lnTo>
                <a:lnTo>
                  <a:pt x="4802" y="356"/>
                </a:lnTo>
                <a:lnTo>
                  <a:pt x="4803" y="356"/>
                </a:lnTo>
                <a:lnTo>
                  <a:pt x="4803" y="358"/>
                </a:lnTo>
                <a:lnTo>
                  <a:pt x="4803" y="358"/>
                </a:lnTo>
                <a:lnTo>
                  <a:pt x="4803" y="358"/>
                </a:lnTo>
                <a:lnTo>
                  <a:pt x="4805" y="358"/>
                </a:lnTo>
                <a:lnTo>
                  <a:pt x="4805" y="360"/>
                </a:lnTo>
                <a:lnTo>
                  <a:pt x="4805" y="351"/>
                </a:lnTo>
                <a:lnTo>
                  <a:pt x="4802" y="351"/>
                </a:lnTo>
                <a:lnTo>
                  <a:pt x="4802" y="323"/>
                </a:lnTo>
                <a:lnTo>
                  <a:pt x="4798" y="323"/>
                </a:lnTo>
                <a:lnTo>
                  <a:pt x="4791" y="287"/>
                </a:lnTo>
                <a:lnTo>
                  <a:pt x="4785" y="287"/>
                </a:lnTo>
                <a:lnTo>
                  <a:pt x="4785" y="274"/>
                </a:lnTo>
                <a:lnTo>
                  <a:pt x="4782" y="274"/>
                </a:lnTo>
                <a:lnTo>
                  <a:pt x="4780" y="272"/>
                </a:lnTo>
                <a:lnTo>
                  <a:pt x="4780" y="269"/>
                </a:lnTo>
                <a:lnTo>
                  <a:pt x="4780" y="267"/>
                </a:lnTo>
                <a:lnTo>
                  <a:pt x="4778" y="263"/>
                </a:lnTo>
                <a:lnTo>
                  <a:pt x="4778" y="260"/>
                </a:lnTo>
                <a:lnTo>
                  <a:pt x="4782" y="260"/>
                </a:lnTo>
                <a:lnTo>
                  <a:pt x="4789" y="269"/>
                </a:lnTo>
                <a:lnTo>
                  <a:pt x="4794" y="280"/>
                </a:lnTo>
                <a:lnTo>
                  <a:pt x="4798" y="291"/>
                </a:lnTo>
                <a:lnTo>
                  <a:pt x="4802" y="291"/>
                </a:lnTo>
                <a:lnTo>
                  <a:pt x="4794" y="267"/>
                </a:lnTo>
                <a:lnTo>
                  <a:pt x="4783" y="243"/>
                </a:lnTo>
                <a:lnTo>
                  <a:pt x="4774" y="220"/>
                </a:lnTo>
                <a:lnTo>
                  <a:pt x="4778" y="220"/>
                </a:lnTo>
                <a:lnTo>
                  <a:pt x="4782" y="221"/>
                </a:lnTo>
                <a:lnTo>
                  <a:pt x="4783" y="221"/>
                </a:lnTo>
                <a:lnTo>
                  <a:pt x="4783" y="223"/>
                </a:lnTo>
                <a:lnTo>
                  <a:pt x="4785" y="227"/>
                </a:lnTo>
                <a:lnTo>
                  <a:pt x="4785" y="231"/>
                </a:lnTo>
                <a:lnTo>
                  <a:pt x="4796" y="245"/>
                </a:lnTo>
                <a:lnTo>
                  <a:pt x="4803" y="263"/>
                </a:lnTo>
                <a:lnTo>
                  <a:pt x="4809" y="283"/>
                </a:lnTo>
                <a:lnTo>
                  <a:pt x="4814" y="303"/>
                </a:lnTo>
                <a:lnTo>
                  <a:pt x="4818" y="303"/>
                </a:lnTo>
                <a:lnTo>
                  <a:pt x="4818" y="323"/>
                </a:lnTo>
                <a:lnTo>
                  <a:pt x="4822" y="323"/>
                </a:lnTo>
                <a:lnTo>
                  <a:pt x="4814" y="240"/>
                </a:lnTo>
                <a:lnTo>
                  <a:pt x="4811" y="240"/>
                </a:lnTo>
                <a:lnTo>
                  <a:pt x="4811" y="223"/>
                </a:lnTo>
                <a:lnTo>
                  <a:pt x="4805" y="223"/>
                </a:lnTo>
                <a:lnTo>
                  <a:pt x="4802" y="191"/>
                </a:lnTo>
                <a:lnTo>
                  <a:pt x="4798" y="191"/>
                </a:lnTo>
                <a:lnTo>
                  <a:pt x="4798" y="183"/>
                </a:lnTo>
                <a:lnTo>
                  <a:pt x="4794" y="183"/>
                </a:lnTo>
                <a:lnTo>
                  <a:pt x="4794" y="171"/>
                </a:lnTo>
                <a:lnTo>
                  <a:pt x="4791" y="171"/>
                </a:lnTo>
                <a:lnTo>
                  <a:pt x="4785" y="154"/>
                </a:lnTo>
                <a:lnTo>
                  <a:pt x="4782" y="154"/>
                </a:lnTo>
                <a:lnTo>
                  <a:pt x="4782" y="143"/>
                </a:lnTo>
                <a:lnTo>
                  <a:pt x="4778" y="143"/>
                </a:lnTo>
                <a:lnTo>
                  <a:pt x="4771" y="120"/>
                </a:lnTo>
                <a:lnTo>
                  <a:pt x="4765" y="120"/>
                </a:lnTo>
                <a:lnTo>
                  <a:pt x="4765" y="111"/>
                </a:lnTo>
                <a:lnTo>
                  <a:pt x="4758" y="98"/>
                </a:lnTo>
                <a:lnTo>
                  <a:pt x="4751" y="85"/>
                </a:lnTo>
                <a:lnTo>
                  <a:pt x="4745" y="67"/>
                </a:lnTo>
                <a:lnTo>
                  <a:pt x="4758" y="71"/>
                </a:lnTo>
                <a:lnTo>
                  <a:pt x="4762" y="89"/>
                </a:lnTo>
                <a:lnTo>
                  <a:pt x="4771" y="101"/>
                </a:lnTo>
                <a:lnTo>
                  <a:pt x="4778" y="114"/>
                </a:lnTo>
                <a:lnTo>
                  <a:pt x="4778" y="123"/>
                </a:lnTo>
                <a:lnTo>
                  <a:pt x="4782" y="123"/>
                </a:lnTo>
                <a:lnTo>
                  <a:pt x="4782" y="131"/>
                </a:lnTo>
                <a:lnTo>
                  <a:pt x="4785" y="131"/>
                </a:lnTo>
                <a:lnTo>
                  <a:pt x="4785" y="140"/>
                </a:lnTo>
                <a:lnTo>
                  <a:pt x="4791" y="140"/>
                </a:lnTo>
                <a:lnTo>
                  <a:pt x="4791" y="147"/>
                </a:lnTo>
                <a:lnTo>
                  <a:pt x="4794" y="147"/>
                </a:lnTo>
                <a:lnTo>
                  <a:pt x="4802" y="171"/>
                </a:lnTo>
                <a:lnTo>
                  <a:pt x="4805" y="171"/>
                </a:lnTo>
                <a:lnTo>
                  <a:pt x="4805" y="183"/>
                </a:lnTo>
                <a:lnTo>
                  <a:pt x="4811" y="183"/>
                </a:lnTo>
                <a:lnTo>
                  <a:pt x="4811" y="191"/>
                </a:lnTo>
                <a:lnTo>
                  <a:pt x="4814" y="191"/>
                </a:lnTo>
                <a:lnTo>
                  <a:pt x="4822" y="227"/>
                </a:lnTo>
                <a:lnTo>
                  <a:pt x="4825" y="227"/>
                </a:lnTo>
                <a:lnTo>
                  <a:pt x="4825" y="236"/>
                </a:lnTo>
                <a:lnTo>
                  <a:pt x="4831" y="236"/>
                </a:lnTo>
                <a:lnTo>
                  <a:pt x="4831" y="254"/>
                </a:lnTo>
                <a:lnTo>
                  <a:pt x="4834" y="254"/>
                </a:lnTo>
                <a:lnTo>
                  <a:pt x="4836" y="218"/>
                </a:lnTo>
                <a:lnTo>
                  <a:pt x="4838" y="178"/>
                </a:lnTo>
                <a:lnTo>
                  <a:pt x="4834" y="140"/>
                </a:lnTo>
                <a:lnTo>
                  <a:pt x="4825" y="103"/>
                </a:lnTo>
                <a:lnTo>
                  <a:pt x="4838" y="103"/>
                </a:lnTo>
                <a:lnTo>
                  <a:pt x="4843" y="134"/>
                </a:lnTo>
                <a:lnTo>
                  <a:pt x="4851" y="163"/>
                </a:lnTo>
                <a:lnTo>
                  <a:pt x="4851" y="178"/>
                </a:lnTo>
                <a:lnTo>
                  <a:pt x="4851" y="194"/>
                </a:lnTo>
                <a:lnTo>
                  <a:pt x="4849" y="209"/>
                </a:lnTo>
                <a:lnTo>
                  <a:pt x="4854" y="220"/>
                </a:lnTo>
                <a:lnTo>
                  <a:pt x="4858" y="180"/>
                </a:lnTo>
                <a:lnTo>
                  <a:pt x="4865" y="180"/>
                </a:lnTo>
                <a:lnTo>
                  <a:pt x="4871" y="196"/>
                </a:lnTo>
                <a:lnTo>
                  <a:pt x="4874" y="196"/>
                </a:lnTo>
                <a:lnTo>
                  <a:pt x="4874" y="211"/>
                </a:lnTo>
                <a:lnTo>
                  <a:pt x="4878" y="211"/>
                </a:lnTo>
                <a:lnTo>
                  <a:pt x="4882" y="247"/>
                </a:lnTo>
                <a:lnTo>
                  <a:pt x="4885" y="247"/>
                </a:lnTo>
                <a:lnTo>
                  <a:pt x="4885" y="271"/>
                </a:lnTo>
                <a:lnTo>
                  <a:pt x="4894" y="274"/>
                </a:lnTo>
                <a:lnTo>
                  <a:pt x="4894" y="283"/>
                </a:lnTo>
                <a:lnTo>
                  <a:pt x="4898" y="283"/>
                </a:lnTo>
                <a:lnTo>
                  <a:pt x="4898" y="296"/>
                </a:lnTo>
                <a:lnTo>
                  <a:pt x="4902" y="296"/>
                </a:lnTo>
                <a:lnTo>
                  <a:pt x="4905" y="320"/>
                </a:lnTo>
                <a:lnTo>
                  <a:pt x="4911" y="320"/>
                </a:lnTo>
                <a:lnTo>
                  <a:pt x="4913" y="291"/>
                </a:lnTo>
                <a:lnTo>
                  <a:pt x="4918" y="265"/>
                </a:lnTo>
                <a:lnTo>
                  <a:pt x="4927" y="240"/>
                </a:lnTo>
                <a:lnTo>
                  <a:pt x="4934" y="214"/>
                </a:lnTo>
                <a:lnTo>
                  <a:pt x="4931" y="154"/>
                </a:lnTo>
                <a:lnTo>
                  <a:pt x="4942" y="154"/>
                </a:lnTo>
                <a:lnTo>
                  <a:pt x="4945" y="214"/>
                </a:lnTo>
                <a:lnTo>
                  <a:pt x="4954" y="214"/>
                </a:lnTo>
                <a:lnTo>
                  <a:pt x="4958" y="231"/>
                </a:lnTo>
                <a:lnTo>
                  <a:pt x="4951" y="231"/>
                </a:lnTo>
                <a:lnTo>
                  <a:pt x="4951" y="223"/>
                </a:lnTo>
                <a:lnTo>
                  <a:pt x="4945" y="223"/>
                </a:lnTo>
                <a:lnTo>
                  <a:pt x="4945" y="327"/>
                </a:lnTo>
                <a:lnTo>
                  <a:pt x="4951" y="327"/>
                </a:lnTo>
                <a:lnTo>
                  <a:pt x="4951" y="340"/>
                </a:lnTo>
                <a:lnTo>
                  <a:pt x="4954" y="340"/>
                </a:lnTo>
                <a:lnTo>
                  <a:pt x="4956" y="338"/>
                </a:lnTo>
                <a:lnTo>
                  <a:pt x="4956" y="336"/>
                </a:lnTo>
                <a:lnTo>
                  <a:pt x="4956" y="336"/>
                </a:lnTo>
                <a:lnTo>
                  <a:pt x="4956" y="336"/>
                </a:lnTo>
                <a:lnTo>
                  <a:pt x="4958" y="334"/>
                </a:lnTo>
                <a:lnTo>
                  <a:pt x="4965" y="340"/>
                </a:lnTo>
                <a:lnTo>
                  <a:pt x="4965" y="303"/>
                </a:lnTo>
                <a:lnTo>
                  <a:pt x="4962" y="303"/>
                </a:lnTo>
                <a:lnTo>
                  <a:pt x="4962" y="271"/>
                </a:lnTo>
                <a:lnTo>
                  <a:pt x="4951" y="236"/>
                </a:lnTo>
                <a:lnTo>
                  <a:pt x="4962" y="236"/>
                </a:lnTo>
                <a:lnTo>
                  <a:pt x="4965" y="254"/>
                </a:lnTo>
                <a:lnTo>
                  <a:pt x="4971" y="254"/>
                </a:lnTo>
                <a:lnTo>
                  <a:pt x="4971" y="274"/>
                </a:lnTo>
                <a:lnTo>
                  <a:pt x="4974" y="274"/>
                </a:lnTo>
                <a:lnTo>
                  <a:pt x="4974" y="283"/>
                </a:lnTo>
                <a:lnTo>
                  <a:pt x="4978" y="283"/>
                </a:lnTo>
                <a:lnTo>
                  <a:pt x="4978" y="300"/>
                </a:lnTo>
                <a:lnTo>
                  <a:pt x="4982" y="300"/>
                </a:lnTo>
                <a:lnTo>
                  <a:pt x="4982" y="314"/>
                </a:lnTo>
                <a:lnTo>
                  <a:pt x="4985" y="314"/>
                </a:lnTo>
                <a:lnTo>
                  <a:pt x="4991" y="343"/>
                </a:lnTo>
                <a:lnTo>
                  <a:pt x="4994" y="343"/>
                </a:lnTo>
                <a:lnTo>
                  <a:pt x="4998" y="334"/>
                </a:lnTo>
                <a:lnTo>
                  <a:pt x="5002" y="325"/>
                </a:lnTo>
                <a:lnTo>
                  <a:pt x="5002" y="311"/>
                </a:lnTo>
                <a:lnTo>
                  <a:pt x="4991" y="274"/>
                </a:lnTo>
                <a:lnTo>
                  <a:pt x="5002" y="280"/>
                </a:lnTo>
                <a:lnTo>
                  <a:pt x="5003" y="287"/>
                </a:lnTo>
                <a:lnTo>
                  <a:pt x="5007" y="301"/>
                </a:lnTo>
                <a:lnTo>
                  <a:pt x="5011" y="318"/>
                </a:lnTo>
                <a:lnTo>
                  <a:pt x="5014" y="332"/>
                </a:lnTo>
                <a:lnTo>
                  <a:pt x="5020" y="345"/>
                </a:lnTo>
                <a:lnTo>
                  <a:pt x="5022" y="351"/>
                </a:lnTo>
                <a:lnTo>
                  <a:pt x="5023" y="332"/>
                </a:lnTo>
                <a:lnTo>
                  <a:pt x="5025" y="316"/>
                </a:lnTo>
                <a:lnTo>
                  <a:pt x="5025" y="296"/>
                </a:lnTo>
                <a:lnTo>
                  <a:pt x="5022" y="271"/>
                </a:lnTo>
                <a:lnTo>
                  <a:pt x="5034" y="271"/>
                </a:lnTo>
                <a:lnTo>
                  <a:pt x="5036" y="294"/>
                </a:lnTo>
                <a:lnTo>
                  <a:pt x="5043" y="316"/>
                </a:lnTo>
                <a:lnTo>
                  <a:pt x="5051" y="334"/>
                </a:lnTo>
                <a:lnTo>
                  <a:pt x="5051" y="356"/>
                </a:lnTo>
                <a:lnTo>
                  <a:pt x="5054" y="356"/>
                </a:lnTo>
                <a:lnTo>
                  <a:pt x="5042" y="223"/>
                </a:lnTo>
                <a:lnTo>
                  <a:pt x="5038" y="223"/>
                </a:lnTo>
                <a:lnTo>
                  <a:pt x="5034" y="200"/>
                </a:lnTo>
                <a:lnTo>
                  <a:pt x="5031" y="194"/>
                </a:lnTo>
                <a:lnTo>
                  <a:pt x="5029" y="191"/>
                </a:lnTo>
                <a:lnTo>
                  <a:pt x="5025" y="187"/>
                </a:lnTo>
                <a:lnTo>
                  <a:pt x="5023" y="183"/>
                </a:lnTo>
                <a:lnTo>
                  <a:pt x="5020" y="178"/>
                </a:lnTo>
                <a:lnTo>
                  <a:pt x="5018" y="171"/>
                </a:lnTo>
                <a:lnTo>
                  <a:pt x="5031" y="180"/>
                </a:lnTo>
                <a:lnTo>
                  <a:pt x="5042" y="194"/>
                </a:lnTo>
                <a:lnTo>
                  <a:pt x="5051" y="212"/>
                </a:lnTo>
                <a:lnTo>
                  <a:pt x="5058" y="234"/>
                </a:lnTo>
                <a:lnTo>
                  <a:pt x="5065" y="254"/>
                </a:lnTo>
                <a:lnTo>
                  <a:pt x="5071" y="271"/>
                </a:lnTo>
                <a:lnTo>
                  <a:pt x="5071" y="296"/>
                </a:lnTo>
                <a:lnTo>
                  <a:pt x="5078" y="300"/>
                </a:lnTo>
                <a:lnTo>
                  <a:pt x="5074" y="307"/>
                </a:lnTo>
                <a:lnTo>
                  <a:pt x="5082" y="311"/>
                </a:lnTo>
                <a:lnTo>
                  <a:pt x="5082" y="327"/>
                </a:lnTo>
                <a:lnTo>
                  <a:pt x="5085" y="327"/>
                </a:lnTo>
                <a:lnTo>
                  <a:pt x="5085" y="340"/>
                </a:lnTo>
                <a:lnTo>
                  <a:pt x="5091" y="340"/>
                </a:lnTo>
                <a:lnTo>
                  <a:pt x="5093" y="352"/>
                </a:lnTo>
                <a:lnTo>
                  <a:pt x="5093" y="365"/>
                </a:lnTo>
                <a:lnTo>
                  <a:pt x="5098" y="374"/>
                </a:lnTo>
                <a:lnTo>
                  <a:pt x="5100" y="347"/>
                </a:lnTo>
                <a:lnTo>
                  <a:pt x="5102" y="321"/>
                </a:lnTo>
                <a:lnTo>
                  <a:pt x="5098" y="300"/>
                </a:lnTo>
                <a:lnTo>
                  <a:pt x="5098" y="267"/>
                </a:lnTo>
                <a:lnTo>
                  <a:pt x="5094" y="267"/>
                </a:lnTo>
                <a:lnTo>
                  <a:pt x="5091" y="240"/>
                </a:lnTo>
                <a:lnTo>
                  <a:pt x="5085" y="240"/>
                </a:lnTo>
                <a:lnTo>
                  <a:pt x="5083" y="234"/>
                </a:lnTo>
                <a:lnTo>
                  <a:pt x="5080" y="232"/>
                </a:lnTo>
                <a:lnTo>
                  <a:pt x="5078" y="229"/>
                </a:lnTo>
                <a:lnTo>
                  <a:pt x="5076" y="227"/>
                </a:lnTo>
                <a:lnTo>
                  <a:pt x="5074" y="221"/>
                </a:lnTo>
                <a:lnTo>
                  <a:pt x="5074" y="214"/>
                </a:lnTo>
                <a:lnTo>
                  <a:pt x="5082" y="220"/>
                </a:lnTo>
                <a:lnTo>
                  <a:pt x="5058" y="176"/>
                </a:lnTo>
                <a:lnTo>
                  <a:pt x="5065" y="176"/>
                </a:lnTo>
                <a:lnTo>
                  <a:pt x="5102" y="231"/>
                </a:lnTo>
                <a:lnTo>
                  <a:pt x="5102" y="240"/>
                </a:lnTo>
                <a:lnTo>
                  <a:pt x="5105" y="240"/>
                </a:lnTo>
                <a:lnTo>
                  <a:pt x="5105" y="247"/>
                </a:lnTo>
                <a:lnTo>
                  <a:pt x="5111" y="247"/>
                </a:lnTo>
                <a:lnTo>
                  <a:pt x="5114" y="271"/>
                </a:lnTo>
                <a:lnTo>
                  <a:pt x="5118" y="271"/>
                </a:lnTo>
                <a:lnTo>
                  <a:pt x="5118" y="280"/>
                </a:lnTo>
                <a:lnTo>
                  <a:pt x="5122" y="280"/>
                </a:lnTo>
                <a:lnTo>
                  <a:pt x="5122" y="296"/>
                </a:lnTo>
                <a:lnTo>
                  <a:pt x="5125" y="296"/>
                </a:lnTo>
                <a:lnTo>
                  <a:pt x="5131" y="323"/>
                </a:lnTo>
                <a:lnTo>
                  <a:pt x="5134" y="323"/>
                </a:lnTo>
                <a:lnTo>
                  <a:pt x="5136" y="289"/>
                </a:lnTo>
                <a:lnTo>
                  <a:pt x="5138" y="254"/>
                </a:lnTo>
                <a:lnTo>
                  <a:pt x="5140" y="218"/>
                </a:lnTo>
                <a:lnTo>
                  <a:pt x="5140" y="183"/>
                </a:lnTo>
                <a:lnTo>
                  <a:pt x="5134" y="151"/>
                </a:lnTo>
                <a:lnTo>
                  <a:pt x="5134" y="120"/>
                </a:lnTo>
                <a:lnTo>
                  <a:pt x="5131" y="120"/>
                </a:lnTo>
                <a:lnTo>
                  <a:pt x="5127" y="105"/>
                </a:lnTo>
                <a:lnTo>
                  <a:pt x="5127" y="92"/>
                </a:lnTo>
                <a:lnTo>
                  <a:pt x="5129" y="81"/>
                </a:lnTo>
                <a:lnTo>
                  <a:pt x="5129" y="72"/>
                </a:lnTo>
                <a:lnTo>
                  <a:pt x="5125" y="67"/>
                </a:lnTo>
                <a:lnTo>
                  <a:pt x="5127" y="65"/>
                </a:lnTo>
                <a:lnTo>
                  <a:pt x="5127" y="65"/>
                </a:lnTo>
                <a:lnTo>
                  <a:pt x="5127" y="65"/>
                </a:lnTo>
                <a:lnTo>
                  <a:pt x="5127" y="65"/>
                </a:lnTo>
                <a:lnTo>
                  <a:pt x="5129" y="65"/>
                </a:lnTo>
                <a:lnTo>
                  <a:pt x="5131" y="63"/>
                </a:lnTo>
                <a:lnTo>
                  <a:pt x="5131" y="60"/>
                </a:lnTo>
                <a:lnTo>
                  <a:pt x="5133" y="60"/>
                </a:lnTo>
                <a:lnTo>
                  <a:pt x="5134" y="60"/>
                </a:lnTo>
                <a:lnTo>
                  <a:pt x="5136" y="60"/>
                </a:lnTo>
                <a:lnTo>
                  <a:pt x="5136" y="61"/>
                </a:lnTo>
                <a:lnTo>
                  <a:pt x="5136" y="61"/>
                </a:lnTo>
                <a:lnTo>
                  <a:pt x="5138" y="63"/>
                </a:lnTo>
                <a:lnTo>
                  <a:pt x="5142" y="72"/>
                </a:lnTo>
                <a:lnTo>
                  <a:pt x="5142" y="85"/>
                </a:lnTo>
                <a:lnTo>
                  <a:pt x="5140" y="98"/>
                </a:lnTo>
                <a:lnTo>
                  <a:pt x="5142" y="111"/>
                </a:lnTo>
                <a:lnTo>
                  <a:pt x="5151" y="145"/>
                </a:lnTo>
                <a:lnTo>
                  <a:pt x="5158" y="181"/>
                </a:lnTo>
                <a:lnTo>
                  <a:pt x="5165" y="214"/>
                </a:lnTo>
                <a:lnTo>
                  <a:pt x="5165" y="243"/>
                </a:lnTo>
                <a:lnTo>
                  <a:pt x="5171" y="243"/>
                </a:lnTo>
                <a:lnTo>
                  <a:pt x="5173" y="258"/>
                </a:lnTo>
                <a:lnTo>
                  <a:pt x="5173" y="276"/>
                </a:lnTo>
                <a:lnTo>
                  <a:pt x="5171" y="292"/>
                </a:lnTo>
                <a:lnTo>
                  <a:pt x="5173" y="309"/>
                </a:lnTo>
                <a:lnTo>
                  <a:pt x="5178" y="320"/>
                </a:lnTo>
                <a:lnTo>
                  <a:pt x="5185" y="220"/>
                </a:lnTo>
                <a:lnTo>
                  <a:pt x="5191" y="220"/>
                </a:lnTo>
                <a:lnTo>
                  <a:pt x="5193" y="203"/>
                </a:lnTo>
                <a:lnTo>
                  <a:pt x="5193" y="181"/>
                </a:lnTo>
                <a:lnTo>
                  <a:pt x="5191" y="158"/>
                </a:lnTo>
                <a:lnTo>
                  <a:pt x="5191" y="132"/>
                </a:lnTo>
                <a:lnTo>
                  <a:pt x="5191" y="111"/>
                </a:lnTo>
                <a:lnTo>
                  <a:pt x="5202" y="114"/>
                </a:lnTo>
                <a:lnTo>
                  <a:pt x="5194" y="327"/>
                </a:lnTo>
                <a:lnTo>
                  <a:pt x="5194" y="340"/>
                </a:lnTo>
                <a:lnTo>
                  <a:pt x="5193" y="356"/>
                </a:lnTo>
                <a:lnTo>
                  <a:pt x="5193" y="374"/>
                </a:lnTo>
                <a:lnTo>
                  <a:pt x="5193" y="392"/>
                </a:lnTo>
                <a:lnTo>
                  <a:pt x="5194" y="407"/>
                </a:lnTo>
                <a:lnTo>
                  <a:pt x="5198" y="416"/>
                </a:lnTo>
                <a:lnTo>
                  <a:pt x="5200" y="403"/>
                </a:lnTo>
                <a:lnTo>
                  <a:pt x="5202" y="385"/>
                </a:lnTo>
                <a:lnTo>
                  <a:pt x="5207" y="365"/>
                </a:lnTo>
                <a:lnTo>
                  <a:pt x="5211" y="349"/>
                </a:lnTo>
                <a:lnTo>
                  <a:pt x="5214" y="340"/>
                </a:lnTo>
                <a:lnTo>
                  <a:pt x="5216" y="338"/>
                </a:lnTo>
                <a:lnTo>
                  <a:pt x="5216" y="336"/>
                </a:lnTo>
                <a:lnTo>
                  <a:pt x="5216" y="336"/>
                </a:lnTo>
                <a:lnTo>
                  <a:pt x="5218" y="336"/>
                </a:lnTo>
                <a:lnTo>
                  <a:pt x="5220" y="336"/>
                </a:lnTo>
                <a:lnTo>
                  <a:pt x="5222" y="334"/>
                </a:lnTo>
                <a:lnTo>
                  <a:pt x="5222" y="356"/>
                </a:lnTo>
                <a:lnTo>
                  <a:pt x="5225" y="356"/>
                </a:lnTo>
                <a:lnTo>
                  <a:pt x="5231" y="291"/>
                </a:lnTo>
                <a:lnTo>
                  <a:pt x="5233" y="285"/>
                </a:lnTo>
                <a:lnTo>
                  <a:pt x="5236" y="276"/>
                </a:lnTo>
                <a:lnTo>
                  <a:pt x="5240" y="265"/>
                </a:lnTo>
                <a:lnTo>
                  <a:pt x="5238" y="254"/>
                </a:lnTo>
                <a:lnTo>
                  <a:pt x="5231" y="251"/>
                </a:lnTo>
                <a:lnTo>
                  <a:pt x="5231" y="243"/>
                </a:lnTo>
                <a:lnTo>
                  <a:pt x="5238" y="243"/>
                </a:lnTo>
                <a:lnTo>
                  <a:pt x="5251" y="103"/>
                </a:lnTo>
                <a:lnTo>
                  <a:pt x="5258" y="103"/>
                </a:lnTo>
                <a:lnTo>
                  <a:pt x="5251" y="280"/>
                </a:lnTo>
                <a:lnTo>
                  <a:pt x="5254" y="280"/>
                </a:lnTo>
                <a:lnTo>
                  <a:pt x="5254" y="291"/>
                </a:lnTo>
                <a:lnTo>
                  <a:pt x="5258" y="291"/>
                </a:lnTo>
                <a:lnTo>
                  <a:pt x="5260" y="301"/>
                </a:lnTo>
                <a:lnTo>
                  <a:pt x="5262" y="314"/>
                </a:lnTo>
                <a:lnTo>
                  <a:pt x="5262" y="327"/>
                </a:lnTo>
                <a:lnTo>
                  <a:pt x="5265" y="334"/>
                </a:lnTo>
                <a:lnTo>
                  <a:pt x="5285" y="154"/>
                </a:lnTo>
                <a:lnTo>
                  <a:pt x="5294" y="154"/>
                </a:lnTo>
                <a:lnTo>
                  <a:pt x="5298" y="176"/>
                </a:lnTo>
                <a:lnTo>
                  <a:pt x="5298" y="178"/>
                </a:lnTo>
                <a:lnTo>
                  <a:pt x="5296" y="178"/>
                </a:lnTo>
                <a:lnTo>
                  <a:pt x="5296" y="178"/>
                </a:lnTo>
                <a:lnTo>
                  <a:pt x="5294" y="176"/>
                </a:lnTo>
                <a:lnTo>
                  <a:pt x="5294" y="178"/>
                </a:lnTo>
                <a:lnTo>
                  <a:pt x="5294" y="180"/>
                </a:lnTo>
                <a:lnTo>
                  <a:pt x="5298" y="180"/>
                </a:lnTo>
                <a:lnTo>
                  <a:pt x="5298" y="231"/>
                </a:lnTo>
                <a:lnTo>
                  <a:pt x="5302" y="231"/>
                </a:lnTo>
                <a:lnTo>
                  <a:pt x="5311" y="154"/>
                </a:lnTo>
                <a:lnTo>
                  <a:pt x="5298" y="151"/>
                </a:lnTo>
                <a:lnTo>
                  <a:pt x="5298" y="143"/>
                </a:lnTo>
                <a:lnTo>
                  <a:pt x="5303" y="141"/>
                </a:lnTo>
                <a:lnTo>
                  <a:pt x="5307" y="141"/>
                </a:lnTo>
                <a:lnTo>
                  <a:pt x="5311" y="140"/>
                </a:lnTo>
                <a:lnTo>
                  <a:pt x="5314" y="138"/>
                </a:lnTo>
                <a:lnTo>
                  <a:pt x="5318" y="136"/>
                </a:lnTo>
                <a:lnTo>
                  <a:pt x="5322" y="136"/>
                </a:lnTo>
                <a:lnTo>
                  <a:pt x="5322" y="154"/>
                </a:lnTo>
                <a:lnTo>
                  <a:pt x="5333" y="163"/>
                </a:lnTo>
                <a:lnTo>
                  <a:pt x="5345" y="178"/>
                </a:lnTo>
                <a:lnTo>
                  <a:pt x="5358" y="194"/>
                </a:lnTo>
                <a:lnTo>
                  <a:pt x="5369" y="211"/>
                </a:lnTo>
                <a:lnTo>
                  <a:pt x="5374" y="223"/>
                </a:lnTo>
                <a:lnTo>
                  <a:pt x="5378" y="223"/>
                </a:lnTo>
                <a:lnTo>
                  <a:pt x="5367" y="172"/>
                </a:lnTo>
                <a:lnTo>
                  <a:pt x="5354" y="127"/>
                </a:lnTo>
                <a:lnTo>
                  <a:pt x="5351" y="94"/>
                </a:lnTo>
                <a:lnTo>
                  <a:pt x="5343" y="76"/>
                </a:lnTo>
                <a:lnTo>
                  <a:pt x="5338" y="54"/>
                </a:lnTo>
                <a:lnTo>
                  <a:pt x="5345" y="54"/>
                </a:lnTo>
                <a:lnTo>
                  <a:pt x="5371" y="136"/>
                </a:lnTo>
                <a:lnTo>
                  <a:pt x="5371" y="151"/>
                </a:lnTo>
                <a:lnTo>
                  <a:pt x="5374" y="151"/>
                </a:lnTo>
                <a:lnTo>
                  <a:pt x="5378" y="180"/>
                </a:lnTo>
                <a:lnTo>
                  <a:pt x="5382" y="180"/>
                </a:lnTo>
                <a:lnTo>
                  <a:pt x="5382" y="176"/>
                </a:lnTo>
                <a:lnTo>
                  <a:pt x="5385" y="176"/>
                </a:lnTo>
                <a:lnTo>
                  <a:pt x="5394" y="180"/>
                </a:lnTo>
                <a:lnTo>
                  <a:pt x="5393" y="196"/>
                </a:lnTo>
                <a:lnTo>
                  <a:pt x="5391" y="214"/>
                </a:lnTo>
                <a:lnTo>
                  <a:pt x="5385" y="214"/>
                </a:lnTo>
                <a:lnTo>
                  <a:pt x="5385" y="218"/>
                </a:lnTo>
                <a:lnTo>
                  <a:pt x="5387" y="218"/>
                </a:lnTo>
                <a:lnTo>
                  <a:pt x="5387" y="218"/>
                </a:lnTo>
                <a:lnTo>
                  <a:pt x="5389" y="216"/>
                </a:lnTo>
                <a:lnTo>
                  <a:pt x="5389" y="218"/>
                </a:lnTo>
                <a:lnTo>
                  <a:pt x="5391" y="220"/>
                </a:lnTo>
                <a:lnTo>
                  <a:pt x="5391" y="243"/>
                </a:lnTo>
                <a:lnTo>
                  <a:pt x="5398" y="243"/>
                </a:lnTo>
                <a:lnTo>
                  <a:pt x="5396" y="232"/>
                </a:lnTo>
                <a:lnTo>
                  <a:pt x="5398" y="220"/>
                </a:lnTo>
                <a:lnTo>
                  <a:pt x="5398" y="203"/>
                </a:lnTo>
                <a:lnTo>
                  <a:pt x="5398" y="83"/>
                </a:lnTo>
                <a:lnTo>
                  <a:pt x="5405" y="83"/>
                </a:lnTo>
                <a:lnTo>
                  <a:pt x="5405" y="136"/>
                </a:lnTo>
                <a:lnTo>
                  <a:pt x="5411" y="136"/>
                </a:lnTo>
                <a:lnTo>
                  <a:pt x="5405" y="143"/>
                </a:lnTo>
                <a:lnTo>
                  <a:pt x="5411" y="154"/>
                </a:lnTo>
                <a:lnTo>
                  <a:pt x="5409" y="156"/>
                </a:lnTo>
                <a:lnTo>
                  <a:pt x="5407" y="156"/>
                </a:lnTo>
                <a:lnTo>
                  <a:pt x="5405" y="156"/>
                </a:lnTo>
                <a:lnTo>
                  <a:pt x="5405" y="158"/>
                </a:lnTo>
                <a:lnTo>
                  <a:pt x="5405" y="160"/>
                </a:lnTo>
                <a:lnTo>
                  <a:pt x="5411" y="160"/>
                </a:lnTo>
                <a:lnTo>
                  <a:pt x="5411" y="191"/>
                </a:lnTo>
                <a:lnTo>
                  <a:pt x="5414" y="191"/>
                </a:lnTo>
                <a:lnTo>
                  <a:pt x="5414" y="163"/>
                </a:lnTo>
                <a:lnTo>
                  <a:pt x="5422" y="163"/>
                </a:lnTo>
                <a:lnTo>
                  <a:pt x="5425" y="191"/>
                </a:lnTo>
                <a:lnTo>
                  <a:pt x="5433" y="218"/>
                </a:lnTo>
                <a:lnTo>
                  <a:pt x="5438" y="245"/>
                </a:lnTo>
                <a:lnTo>
                  <a:pt x="5442" y="274"/>
                </a:lnTo>
                <a:lnTo>
                  <a:pt x="5451" y="274"/>
                </a:lnTo>
                <a:lnTo>
                  <a:pt x="5453" y="289"/>
                </a:lnTo>
                <a:lnTo>
                  <a:pt x="5456" y="305"/>
                </a:lnTo>
                <a:lnTo>
                  <a:pt x="5462" y="314"/>
                </a:lnTo>
                <a:lnTo>
                  <a:pt x="5463" y="294"/>
                </a:lnTo>
                <a:lnTo>
                  <a:pt x="5465" y="276"/>
                </a:lnTo>
                <a:lnTo>
                  <a:pt x="5471" y="260"/>
                </a:lnTo>
                <a:lnTo>
                  <a:pt x="5471" y="227"/>
                </a:lnTo>
                <a:lnTo>
                  <a:pt x="5474" y="227"/>
                </a:lnTo>
                <a:lnTo>
                  <a:pt x="5474" y="191"/>
                </a:lnTo>
                <a:lnTo>
                  <a:pt x="5478" y="191"/>
                </a:lnTo>
                <a:lnTo>
                  <a:pt x="5480" y="174"/>
                </a:lnTo>
                <a:lnTo>
                  <a:pt x="5480" y="156"/>
                </a:lnTo>
                <a:lnTo>
                  <a:pt x="5480" y="138"/>
                </a:lnTo>
                <a:lnTo>
                  <a:pt x="5482" y="123"/>
                </a:lnTo>
                <a:lnTo>
                  <a:pt x="5485" y="123"/>
                </a:lnTo>
                <a:lnTo>
                  <a:pt x="5485" y="187"/>
                </a:lnTo>
                <a:lnTo>
                  <a:pt x="5494" y="187"/>
                </a:lnTo>
                <a:lnTo>
                  <a:pt x="5493" y="192"/>
                </a:lnTo>
                <a:lnTo>
                  <a:pt x="5493" y="196"/>
                </a:lnTo>
                <a:lnTo>
                  <a:pt x="5491" y="200"/>
                </a:lnTo>
                <a:lnTo>
                  <a:pt x="5491" y="203"/>
                </a:lnTo>
                <a:lnTo>
                  <a:pt x="5502" y="200"/>
                </a:lnTo>
                <a:lnTo>
                  <a:pt x="5498" y="207"/>
                </a:lnTo>
                <a:lnTo>
                  <a:pt x="5505" y="211"/>
                </a:lnTo>
                <a:lnTo>
                  <a:pt x="5505" y="223"/>
                </a:lnTo>
                <a:lnTo>
                  <a:pt x="5511" y="223"/>
                </a:lnTo>
                <a:lnTo>
                  <a:pt x="5511" y="231"/>
                </a:lnTo>
                <a:lnTo>
                  <a:pt x="5514" y="231"/>
                </a:lnTo>
                <a:lnTo>
                  <a:pt x="5514" y="243"/>
                </a:lnTo>
                <a:lnTo>
                  <a:pt x="5518" y="243"/>
                </a:lnTo>
                <a:lnTo>
                  <a:pt x="5518" y="254"/>
                </a:lnTo>
                <a:lnTo>
                  <a:pt x="5522" y="254"/>
                </a:lnTo>
                <a:lnTo>
                  <a:pt x="5522" y="267"/>
                </a:lnTo>
                <a:lnTo>
                  <a:pt x="5525" y="267"/>
                </a:lnTo>
                <a:lnTo>
                  <a:pt x="5525" y="283"/>
                </a:lnTo>
                <a:lnTo>
                  <a:pt x="5531" y="283"/>
                </a:lnTo>
                <a:lnTo>
                  <a:pt x="5534" y="320"/>
                </a:lnTo>
                <a:lnTo>
                  <a:pt x="5538" y="320"/>
                </a:lnTo>
                <a:lnTo>
                  <a:pt x="5540" y="331"/>
                </a:lnTo>
                <a:lnTo>
                  <a:pt x="5540" y="345"/>
                </a:lnTo>
                <a:lnTo>
                  <a:pt x="5540" y="361"/>
                </a:lnTo>
                <a:lnTo>
                  <a:pt x="5542" y="374"/>
                </a:lnTo>
                <a:lnTo>
                  <a:pt x="5545" y="383"/>
                </a:lnTo>
                <a:lnTo>
                  <a:pt x="5545" y="361"/>
                </a:lnTo>
                <a:lnTo>
                  <a:pt x="5545" y="338"/>
                </a:lnTo>
                <a:lnTo>
                  <a:pt x="5545" y="318"/>
                </a:lnTo>
                <a:lnTo>
                  <a:pt x="5545" y="303"/>
                </a:lnTo>
                <a:lnTo>
                  <a:pt x="5547" y="303"/>
                </a:lnTo>
                <a:lnTo>
                  <a:pt x="5547" y="301"/>
                </a:lnTo>
                <a:lnTo>
                  <a:pt x="5549" y="300"/>
                </a:lnTo>
                <a:lnTo>
                  <a:pt x="5551" y="296"/>
                </a:lnTo>
                <a:lnTo>
                  <a:pt x="5551" y="291"/>
                </a:lnTo>
                <a:lnTo>
                  <a:pt x="5545" y="291"/>
                </a:lnTo>
                <a:lnTo>
                  <a:pt x="5545" y="271"/>
                </a:lnTo>
                <a:lnTo>
                  <a:pt x="5542" y="271"/>
                </a:lnTo>
                <a:lnTo>
                  <a:pt x="5540" y="269"/>
                </a:lnTo>
                <a:lnTo>
                  <a:pt x="5540" y="265"/>
                </a:lnTo>
                <a:lnTo>
                  <a:pt x="5540" y="263"/>
                </a:lnTo>
                <a:lnTo>
                  <a:pt x="5538" y="260"/>
                </a:lnTo>
                <a:lnTo>
                  <a:pt x="5538" y="254"/>
                </a:lnTo>
                <a:lnTo>
                  <a:pt x="5545" y="260"/>
                </a:lnTo>
                <a:lnTo>
                  <a:pt x="5545" y="247"/>
                </a:lnTo>
                <a:lnTo>
                  <a:pt x="5558" y="251"/>
                </a:lnTo>
                <a:lnTo>
                  <a:pt x="5560" y="263"/>
                </a:lnTo>
                <a:lnTo>
                  <a:pt x="5563" y="274"/>
                </a:lnTo>
                <a:lnTo>
                  <a:pt x="5565" y="283"/>
                </a:lnTo>
                <a:lnTo>
                  <a:pt x="5565" y="307"/>
                </a:lnTo>
                <a:lnTo>
                  <a:pt x="5578" y="311"/>
                </a:lnTo>
                <a:lnTo>
                  <a:pt x="5578" y="314"/>
                </a:lnTo>
                <a:lnTo>
                  <a:pt x="5574" y="321"/>
                </a:lnTo>
                <a:lnTo>
                  <a:pt x="5573" y="334"/>
                </a:lnTo>
                <a:lnTo>
                  <a:pt x="5573" y="349"/>
                </a:lnTo>
                <a:lnTo>
                  <a:pt x="5574" y="360"/>
                </a:lnTo>
                <a:lnTo>
                  <a:pt x="5578" y="360"/>
                </a:lnTo>
                <a:lnTo>
                  <a:pt x="5585" y="463"/>
                </a:lnTo>
                <a:lnTo>
                  <a:pt x="5594" y="463"/>
                </a:lnTo>
                <a:lnTo>
                  <a:pt x="5596" y="429"/>
                </a:lnTo>
                <a:lnTo>
                  <a:pt x="5598" y="391"/>
                </a:lnTo>
                <a:lnTo>
                  <a:pt x="5598" y="351"/>
                </a:lnTo>
                <a:lnTo>
                  <a:pt x="5598" y="307"/>
                </a:lnTo>
                <a:lnTo>
                  <a:pt x="5594" y="307"/>
                </a:lnTo>
                <a:lnTo>
                  <a:pt x="5594" y="283"/>
                </a:lnTo>
                <a:lnTo>
                  <a:pt x="5591" y="283"/>
                </a:lnTo>
                <a:lnTo>
                  <a:pt x="5585" y="254"/>
                </a:lnTo>
                <a:lnTo>
                  <a:pt x="5591" y="254"/>
                </a:lnTo>
                <a:lnTo>
                  <a:pt x="5591" y="260"/>
                </a:lnTo>
                <a:lnTo>
                  <a:pt x="5596" y="267"/>
                </a:lnTo>
                <a:lnTo>
                  <a:pt x="5600" y="274"/>
                </a:lnTo>
                <a:lnTo>
                  <a:pt x="5600" y="283"/>
                </a:lnTo>
                <a:lnTo>
                  <a:pt x="5602" y="296"/>
                </a:lnTo>
                <a:lnTo>
                  <a:pt x="5605" y="296"/>
                </a:lnTo>
                <a:lnTo>
                  <a:pt x="5605" y="320"/>
                </a:lnTo>
                <a:lnTo>
                  <a:pt x="5611" y="320"/>
                </a:lnTo>
                <a:lnTo>
                  <a:pt x="5611" y="334"/>
                </a:lnTo>
                <a:lnTo>
                  <a:pt x="5614" y="334"/>
                </a:lnTo>
                <a:lnTo>
                  <a:pt x="5616" y="349"/>
                </a:lnTo>
                <a:lnTo>
                  <a:pt x="5616" y="361"/>
                </a:lnTo>
                <a:lnTo>
                  <a:pt x="5616" y="372"/>
                </a:lnTo>
                <a:lnTo>
                  <a:pt x="5622" y="383"/>
                </a:lnTo>
                <a:lnTo>
                  <a:pt x="5623" y="352"/>
                </a:lnTo>
                <a:lnTo>
                  <a:pt x="5625" y="321"/>
                </a:lnTo>
                <a:lnTo>
                  <a:pt x="5627" y="291"/>
                </a:lnTo>
                <a:lnTo>
                  <a:pt x="5622" y="263"/>
                </a:lnTo>
                <a:lnTo>
                  <a:pt x="5622" y="236"/>
                </a:lnTo>
                <a:lnTo>
                  <a:pt x="5618" y="236"/>
                </a:lnTo>
                <a:lnTo>
                  <a:pt x="5614" y="211"/>
                </a:lnTo>
                <a:lnTo>
                  <a:pt x="5605" y="207"/>
                </a:lnTo>
                <a:lnTo>
                  <a:pt x="5594" y="187"/>
                </a:lnTo>
                <a:lnTo>
                  <a:pt x="5605" y="187"/>
                </a:lnTo>
                <a:lnTo>
                  <a:pt x="5605" y="183"/>
                </a:lnTo>
                <a:lnTo>
                  <a:pt x="5596" y="172"/>
                </a:lnTo>
                <a:lnTo>
                  <a:pt x="5587" y="158"/>
                </a:lnTo>
                <a:lnTo>
                  <a:pt x="5582" y="143"/>
                </a:lnTo>
                <a:lnTo>
                  <a:pt x="5594" y="143"/>
                </a:lnTo>
                <a:lnTo>
                  <a:pt x="5596" y="151"/>
                </a:lnTo>
                <a:lnTo>
                  <a:pt x="5600" y="156"/>
                </a:lnTo>
                <a:lnTo>
                  <a:pt x="5603" y="161"/>
                </a:lnTo>
                <a:lnTo>
                  <a:pt x="5607" y="165"/>
                </a:lnTo>
                <a:lnTo>
                  <a:pt x="5611" y="171"/>
                </a:lnTo>
                <a:lnTo>
                  <a:pt x="5611" y="180"/>
                </a:lnTo>
                <a:lnTo>
                  <a:pt x="5614" y="180"/>
                </a:lnTo>
                <a:lnTo>
                  <a:pt x="5614" y="187"/>
                </a:lnTo>
                <a:lnTo>
                  <a:pt x="5622" y="191"/>
                </a:lnTo>
                <a:lnTo>
                  <a:pt x="5625" y="211"/>
                </a:lnTo>
                <a:lnTo>
                  <a:pt x="5631" y="211"/>
                </a:lnTo>
                <a:lnTo>
                  <a:pt x="5634" y="227"/>
                </a:lnTo>
                <a:lnTo>
                  <a:pt x="5638" y="227"/>
                </a:lnTo>
                <a:lnTo>
                  <a:pt x="5638" y="240"/>
                </a:lnTo>
                <a:lnTo>
                  <a:pt x="5642" y="240"/>
                </a:lnTo>
                <a:lnTo>
                  <a:pt x="5642" y="260"/>
                </a:lnTo>
                <a:lnTo>
                  <a:pt x="5645" y="260"/>
                </a:lnTo>
                <a:lnTo>
                  <a:pt x="5654" y="311"/>
                </a:lnTo>
                <a:lnTo>
                  <a:pt x="5658" y="311"/>
                </a:lnTo>
                <a:lnTo>
                  <a:pt x="5660" y="267"/>
                </a:lnTo>
                <a:lnTo>
                  <a:pt x="5663" y="223"/>
                </a:lnTo>
                <a:lnTo>
                  <a:pt x="5665" y="176"/>
                </a:lnTo>
                <a:lnTo>
                  <a:pt x="5658" y="176"/>
                </a:lnTo>
                <a:lnTo>
                  <a:pt x="5654" y="156"/>
                </a:lnTo>
                <a:lnTo>
                  <a:pt x="5645" y="141"/>
                </a:lnTo>
                <a:lnTo>
                  <a:pt x="5636" y="127"/>
                </a:lnTo>
                <a:lnTo>
                  <a:pt x="5627" y="112"/>
                </a:lnTo>
                <a:lnTo>
                  <a:pt x="5622" y="94"/>
                </a:lnTo>
                <a:lnTo>
                  <a:pt x="5631" y="94"/>
                </a:lnTo>
                <a:lnTo>
                  <a:pt x="5634" y="107"/>
                </a:lnTo>
                <a:lnTo>
                  <a:pt x="5642" y="111"/>
                </a:lnTo>
                <a:lnTo>
                  <a:pt x="5654" y="134"/>
                </a:lnTo>
                <a:lnTo>
                  <a:pt x="5662" y="160"/>
                </a:lnTo>
                <a:lnTo>
                  <a:pt x="5665" y="160"/>
                </a:lnTo>
                <a:lnTo>
                  <a:pt x="5665" y="87"/>
                </a:lnTo>
                <a:lnTo>
                  <a:pt x="5671" y="87"/>
                </a:lnTo>
                <a:lnTo>
                  <a:pt x="5671" y="54"/>
                </a:lnTo>
                <a:lnTo>
                  <a:pt x="5674" y="54"/>
                </a:lnTo>
                <a:lnTo>
                  <a:pt x="5676" y="51"/>
                </a:lnTo>
                <a:lnTo>
                  <a:pt x="5676" y="47"/>
                </a:lnTo>
                <a:lnTo>
                  <a:pt x="5676" y="43"/>
                </a:lnTo>
                <a:lnTo>
                  <a:pt x="5678" y="40"/>
                </a:lnTo>
                <a:lnTo>
                  <a:pt x="5680" y="40"/>
                </a:lnTo>
                <a:lnTo>
                  <a:pt x="5680" y="41"/>
                </a:lnTo>
                <a:lnTo>
                  <a:pt x="5680" y="41"/>
                </a:lnTo>
                <a:lnTo>
                  <a:pt x="5680" y="41"/>
                </a:lnTo>
                <a:lnTo>
                  <a:pt x="5682" y="41"/>
                </a:lnTo>
                <a:lnTo>
                  <a:pt x="5682" y="43"/>
                </a:lnTo>
                <a:lnTo>
                  <a:pt x="5685" y="43"/>
                </a:lnTo>
                <a:lnTo>
                  <a:pt x="5682" y="87"/>
                </a:lnTo>
                <a:lnTo>
                  <a:pt x="5678" y="87"/>
                </a:lnTo>
                <a:lnTo>
                  <a:pt x="5682" y="107"/>
                </a:lnTo>
                <a:lnTo>
                  <a:pt x="5689" y="111"/>
                </a:lnTo>
                <a:lnTo>
                  <a:pt x="5693" y="114"/>
                </a:lnTo>
                <a:lnTo>
                  <a:pt x="5698" y="118"/>
                </a:lnTo>
                <a:lnTo>
                  <a:pt x="5703" y="121"/>
                </a:lnTo>
                <a:lnTo>
                  <a:pt x="5711" y="123"/>
                </a:lnTo>
                <a:lnTo>
                  <a:pt x="5711" y="120"/>
                </a:lnTo>
                <a:lnTo>
                  <a:pt x="5722" y="111"/>
                </a:lnTo>
                <a:lnTo>
                  <a:pt x="5722" y="94"/>
                </a:lnTo>
                <a:lnTo>
                  <a:pt x="5734" y="94"/>
                </a:lnTo>
                <a:lnTo>
                  <a:pt x="5734" y="103"/>
                </a:lnTo>
                <a:lnTo>
                  <a:pt x="5731" y="103"/>
                </a:lnTo>
                <a:lnTo>
                  <a:pt x="5731" y="107"/>
                </a:lnTo>
                <a:lnTo>
                  <a:pt x="5734" y="107"/>
                </a:lnTo>
                <a:lnTo>
                  <a:pt x="5733" y="109"/>
                </a:lnTo>
                <a:lnTo>
                  <a:pt x="5733" y="109"/>
                </a:lnTo>
                <a:lnTo>
                  <a:pt x="5733" y="109"/>
                </a:lnTo>
                <a:lnTo>
                  <a:pt x="5731" y="109"/>
                </a:lnTo>
                <a:lnTo>
                  <a:pt x="5731" y="111"/>
                </a:lnTo>
                <a:lnTo>
                  <a:pt x="5731" y="140"/>
                </a:lnTo>
                <a:lnTo>
                  <a:pt x="5725" y="140"/>
                </a:lnTo>
                <a:lnTo>
                  <a:pt x="5731" y="151"/>
                </a:lnTo>
                <a:lnTo>
                  <a:pt x="5725" y="151"/>
                </a:lnTo>
                <a:lnTo>
                  <a:pt x="5725" y="154"/>
                </a:lnTo>
                <a:lnTo>
                  <a:pt x="5731" y="154"/>
                </a:lnTo>
                <a:lnTo>
                  <a:pt x="5731" y="163"/>
                </a:lnTo>
                <a:lnTo>
                  <a:pt x="5738" y="167"/>
                </a:lnTo>
                <a:lnTo>
                  <a:pt x="5751" y="203"/>
                </a:lnTo>
                <a:lnTo>
                  <a:pt x="5754" y="203"/>
                </a:lnTo>
                <a:lnTo>
                  <a:pt x="5756" y="176"/>
                </a:lnTo>
                <a:lnTo>
                  <a:pt x="5760" y="152"/>
                </a:lnTo>
                <a:lnTo>
                  <a:pt x="5765" y="131"/>
                </a:lnTo>
                <a:lnTo>
                  <a:pt x="5771" y="107"/>
                </a:lnTo>
                <a:lnTo>
                  <a:pt x="5782" y="103"/>
                </a:lnTo>
                <a:lnTo>
                  <a:pt x="5782" y="94"/>
                </a:lnTo>
                <a:lnTo>
                  <a:pt x="5794" y="100"/>
                </a:lnTo>
                <a:lnTo>
                  <a:pt x="5791" y="123"/>
                </a:lnTo>
                <a:lnTo>
                  <a:pt x="5785" y="123"/>
                </a:lnTo>
                <a:lnTo>
                  <a:pt x="5785" y="160"/>
                </a:lnTo>
                <a:lnTo>
                  <a:pt x="5782" y="160"/>
                </a:lnTo>
                <a:lnTo>
                  <a:pt x="5778" y="207"/>
                </a:lnTo>
                <a:lnTo>
                  <a:pt x="5774" y="207"/>
                </a:lnTo>
                <a:lnTo>
                  <a:pt x="5774" y="243"/>
                </a:lnTo>
                <a:lnTo>
                  <a:pt x="5771" y="243"/>
                </a:lnTo>
                <a:lnTo>
                  <a:pt x="5774" y="300"/>
                </a:lnTo>
                <a:lnTo>
                  <a:pt x="5778" y="300"/>
                </a:lnTo>
                <a:lnTo>
                  <a:pt x="5780" y="312"/>
                </a:lnTo>
                <a:lnTo>
                  <a:pt x="5780" y="323"/>
                </a:lnTo>
                <a:lnTo>
                  <a:pt x="5780" y="334"/>
                </a:lnTo>
                <a:lnTo>
                  <a:pt x="5785" y="343"/>
                </a:lnTo>
                <a:lnTo>
                  <a:pt x="5783" y="314"/>
                </a:lnTo>
                <a:lnTo>
                  <a:pt x="5778" y="287"/>
                </a:lnTo>
                <a:lnTo>
                  <a:pt x="5774" y="260"/>
                </a:lnTo>
                <a:lnTo>
                  <a:pt x="5776" y="260"/>
                </a:lnTo>
                <a:lnTo>
                  <a:pt x="5776" y="261"/>
                </a:lnTo>
                <a:lnTo>
                  <a:pt x="5776" y="261"/>
                </a:lnTo>
                <a:lnTo>
                  <a:pt x="5776" y="261"/>
                </a:lnTo>
                <a:lnTo>
                  <a:pt x="5776" y="261"/>
                </a:lnTo>
                <a:lnTo>
                  <a:pt x="5778" y="263"/>
                </a:lnTo>
                <a:lnTo>
                  <a:pt x="5791" y="260"/>
                </a:lnTo>
                <a:lnTo>
                  <a:pt x="5791" y="263"/>
                </a:lnTo>
                <a:lnTo>
                  <a:pt x="5796" y="276"/>
                </a:lnTo>
                <a:lnTo>
                  <a:pt x="5802" y="292"/>
                </a:lnTo>
                <a:lnTo>
                  <a:pt x="5807" y="311"/>
                </a:lnTo>
                <a:lnTo>
                  <a:pt x="5811" y="327"/>
                </a:lnTo>
                <a:lnTo>
                  <a:pt x="5811" y="351"/>
                </a:lnTo>
                <a:lnTo>
                  <a:pt x="5814" y="351"/>
                </a:lnTo>
                <a:lnTo>
                  <a:pt x="5814" y="309"/>
                </a:lnTo>
                <a:lnTo>
                  <a:pt x="5818" y="267"/>
                </a:lnTo>
                <a:lnTo>
                  <a:pt x="5825" y="225"/>
                </a:lnTo>
                <a:lnTo>
                  <a:pt x="5834" y="191"/>
                </a:lnTo>
                <a:lnTo>
                  <a:pt x="5842" y="140"/>
                </a:lnTo>
                <a:lnTo>
                  <a:pt x="5845" y="140"/>
                </a:lnTo>
                <a:lnTo>
                  <a:pt x="5847" y="138"/>
                </a:lnTo>
                <a:lnTo>
                  <a:pt x="5849" y="136"/>
                </a:lnTo>
                <a:lnTo>
                  <a:pt x="5849" y="136"/>
                </a:lnTo>
                <a:lnTo>
                  <a:pt x="5849" y="136"/>
                </a:lnTo>
                <a:lnTo>
                  <a:pt x="5851" y="136"/>
                </a:lnTo>
                <a:lnTo>
                  <a:pt x="5854" y="136"/>
                </a:lnTo>
                <a:lnTo>
                  <a:pt x="5853" y="161"/>
                </a:lnTo>
                <a:lnTo>
                  <a:pt x="5853" y="192"/>
                </a:lnTo>
                <a:lnTo>
                  <a:pt x="5851" y="223"/>
                </a:lnTo>
                <a:lnTo>
                  <a:pt x="5849" y="245"/>
                </a:lnTo>
                <a:lnTo>
                  <a:pt x="5849" y="272"/>
                </a:lnTo>
                <a:lnTo>
                  <a:pt x="5853" y="303"/>
                </a:lnTo>
                <a:lnTo>
                  <a:pt x="5858" y="334"/>
                </a:lnTo>
                <a:lnTo>
                  <a:pt x="5863" y="363"/>
                </a:lnTo>
                <a:lnTo>
                  <a:pt x="5871" y="387"/>
                </a:lnTo>
                <a:lnTo>
                  <a:pt x="5873" y="401"/>
                </a:lnTo>
                <a:lnTo>
                  <a:pt x="5873" y="420"/>
                </a:lnTo>
                <a:lnTo>
                  <a:pt x="5873" y="436"/>
                </a:lnTo>
                <a:lnTo>
                  <a:pt x="5873" y="452"/>
                </a:lnTo>
                <a:lnTo>
                  <a:pt x="5878" y="463"/>
                </a:lnTo>
                <a:lnTo>
                  <a:pt x="5885" y="347"/>
                </a:lnTo>
                <a:lnTo>
                  <a:pt x="5882" y="347"/>
                </a:lnTo>
                <a:lnTo>
                  <a:pt x="5882" y="300"/>
                </a:lnTo>
                <a:lnTo>
                  <a:pt x="5874" y="280"/>
                </a:lnTo>
                <a:lnTo>
                  <a:pt x="5871" y="260"/>
                </a:lnTo>
                <a:lnTo>
                  <a:pt x="5882" y="263"/>
                </a:lnTo>
                <a:lnTo>
                  <a:pt x="5883" y="274"/>
                </a:lnTo>
                <a:lnTo>
                  <a:pt x="5889" y="289"/>
                </a:lnTo>
                <a:lnTo>
                  <a:pt x="5893" y="305"/>
                </a:lnTo>
                <a:lnTo>
                  <a:pt x="5898" y="320"/>
                </a:lnTo>
                <a:lnTo>
                  <a:pt x="5902" y="327"/>
                </a:lnTo>
                <a:lnTo>
                  <a:pt x="5902" y="320"/>
                </a:lnTo>
                <a:lnTo>
                  <a:pt x="5905" y="311"/>
                </a:lnTo>
                <a:lnTo>
                  <a:pt x="5907" y="296"/>
                </a:lnTo>
                <a:lnTo>
                  <a:pt x="5907" y="276"/>
                </a:lnTo>
                <a:lnTo>
                  <a:pt x="5907" y="260"/>
                </a:lnTo>
                <a:lnTo>
                  <a:pt x="5905" y="247"/>
                </a:lnTo>
                <a:lnTo>
                  <a:pt x="5902" y="247"/>
                </a:lnTo>
                <a:lnTo>
                  <a:pt x="5902" y="183"/>
                </a:lnTo>
                <a:lnTo>
                  <a:pt x="5898" y="183"/>
                </a:lnTo>
                <a:lnTo>
                  <a:pt x="5898" y="160"/>
                </a:lnTo>
                <a:lnTo>
                  <a:pt x="5894" y="160"/>
                </a:lnTo>
                <a:lnTo>
                  <a:pt x="5894" y="136"/>
                </a:lnTo>
                <a:lnTo>
                  <a:pt x="5891" y="136"/>
                </a:lnTo>
                <a:lnTo>
                  <a:pt x="5891" y="114"/>
                </a:lnTo>
                <a:lnTo>
                  <a:pt x="5885" y="114"/>
                </a:lnTo>
                <a:lnTo>
                  <a:pt x="5885" y="87"/>
                </a:lnTo>
                <a:lnTo>
                  <a:pt x="5882" y="87"/>
                </a:lnTo>
                <a:lnTo>
                  <a:pt x="5878" y="63"/>
                </a:lnTo>
                <a:lnTo>
                  <a:pt x="5891" y="67"/>
                </a:lnTo>
                <a:lnTo>
                  <a:pt x="5918" y="214"/>
                </a:lnTo>
                <a:lnTo>
                  <a:pt x="5920" y="227"/>
                </a:lnTo>
                <a:lnTo>
                  <a:pt x="5918" y="238"/>
                </a:lnTo>
                <a:lnTo>
                  <a:pt x="5918" y="247"/>
                </a:lnTo>
                <a:lnTo>
                  <a:pt x="5922" y="254"/>
                </a:lnTo>
                <a:lnTo>
                  <a:pt x="5934" y="163"/>
                </a:lnTo>
                <a:lnTo>
                  <a:pt x="5943" y="131"/>
                </a:lnTo>
                <a:lnTo>
                  <a:pt x="5951" y="94"/>
                </a:lnTo>
                <a:lnTo>
                  <a:pt x="5962" y="100"/>
                </a:lnTo>
                <a:lnTo>
                  <a:pt x="5960" y="109"/>
                </a:lnTo>
                <a:lnTo>
                  <a:pt x="5954" y="123"/>
                </a:lnTo>
                <a:lnTo>
                  <a:pt x="5951" y="141"/>
                </a:lnTo>
                <a:lnTo>
                  <a:pt x="5947" y="160"/>
                </a:lnTo>
                <a:lnTo>
                  <a:pt x="5945" y="178"/>
                </a:lnTo>
                <a:lnTo>
                  <a:pt x="5943" y="191"/>
                </a:lnTo>
                <a:lnTo>
                  <a:pt x="5945" y="200"/>
                </a:lnTo>
                <a:lnTo>
                  <a:pt x="5947" y="191"/>
                </a:lnTo>
                <a:lnTo>
                  <a:pt x="5947" y="185"/>
                </a:lnTo>
                <a:lnTo>
                  <a:pt x="5949" y="180"/>
                </a:lnTo>
                <a:lnTo>
                  <a:pt x="5953" y="176"/>
                </a:lnTo>
                <a:lnTo>
                  <a:pt x="5956" y="172"/>
                </a:lnTo>
                <a:lnTo>
                  <a:pt x="5962" y="171"/>
                </a:lnTo>
                <a:lnTo>
                  <a:pt x="5962" y="211"/>
                </a:lnTo>
                <a:lnTo>
                  <a:pt x="5965" y="211"/>
                </a:lnTo>
                <a:lnTo>
                  <a:pt x="5965" y="203"/>
                </a:lnTo>
                <a:lnTo>
                  <a:pt x="5978" y="192"/>
                </a:lnTo>
                <a:lnTo>
                  <a:pt x="5987" y="178"/>
                </a:lnTo>
                <a:lnTo>
                  <a:pt x="5998" y="167"/>
                </a:lnTo>
                <a:lnTo>
                  <a:pt x="5998" y="183"/>
                </a:lnTo>
                <a:lnTo>
                  <a:pt x="5987" y="194"/>
                </a:lnTo>
                <a:lnTo>
                  <a:pt x="5980" y="209"/>
                </a:lnTo>
                <a:lnTo>
                  <a:pt x="5971" y="223"/>
                </a:lnTo>
                <a:lnTo>
                  <a:pt x="5962" y="236"/>
                </a:lnTo>
                <a:lnTo>
                  <a:pt x="5982" y="307"/>
                </a:lnTo>
                <a:lnTo>
                  <a:pt x="5985" y="307"/>
                </a:lnTo>
                <a:lnTo>
                  <a:pt x="5987" y="292"/>
                </a:lnTo>
                <a:lnTo>
                  <a:pt x="5991" y="283"/>
                </a:lnTo>
                <a:lnTo>
                  <a:pt x="5994" y="274"/>
                </a:lnTo>
                <a:lnTo>
                  <a:pt x="5994" y="254"/>
                </a:lnTo>
                <a:lnTo>
                  <a:pt x="5998" y="254"/>
                </a:lnTo>
                <a:lnTo>
                  <a:pt x="5998" y="654"/>
                </a:lnTo>
                <a:lnTo>
                  <a:pt x="0" y="654"/>
                </a:lnTo>
                <a:lnTo>
                  <a:pt x="0" y="247"/>
                </a:lnTo>
                <a:lnTo>
                  <a:pt x="2" y="247"/>
                </a:lnTo>
                <a:lnTo>
                  <a:pt x="2" y="254"/>
                </a:lnTo>
                <a:lnTo>
                  <a:pt x="5" y="254"/>
                </a:lnTo>
                <a:lnTo>
                  <a:pt x="5" y="271"/>
                </a:lnTo>
                <a:lnTo>
                  <a:pt x="11" y="271"/>
                </a:lnTo>
                <a:lnTo>
                  <a:pt x="14" y="307"/>
                </a:lnTo>
                <a:lnTo>
                  <a:pt x="25" y="307"/>
                </a:lnTo>
                <a:lnTo>
                  <a:pt x="25" y="323"/>
                </a:lnTo>
                <a:lnTo>
                  <a:pt x="31" y="323"/>
                </a:lnTo>
                <a:lnTo>
                  <a:pt x="31" y="403"/>
                </a:lnTo>
                <a:lnTo>
                  <a:pt x="34" y="403"/>
                </a:lnTo>
                <a:lnTo>
                  <a:pt x="34" y="434"/>
                </a:lnTo>
                <a:lnTo>
                  <a:pt x="38" y="434"/>
                </a:lnTo>
                <a:lnTo>
                  <a:pt x="42" y="300"/>
                </a:lnTo>
                <a:lnTo>
                  <a:pt x="38" y="283"/>
                </a:lnTo>
                <a:lnTo>
                  <a:pt x="33" y="269"/>
                </a:lnTo>
                <a:lnTo>
                  <a:pt x="31" y="251"/>
                </a:lnTo>
                <a:lnTo>
                  <a:pt x="34" y="251"/>
                </a:lnTo>
                <a:lnTo>
                  <a:pt x="34" y="254"/>
                </a:lnTo>
                <a:lnTo>
                  <a:pt x="38" y="254"/>
                </a:lnTo>
                <a:lnTo>
                  <a:pt x="42" y="267"/>
                </a:lnTo>
                <a:lnTo>
                  <a:pt x="45" y="278"/>
                </a:lnTo>
                <a:lnTo>
                  <a:pt x="51" y="287"/>
                </a:lnTo>
                <a:lnTo>
                  <a:pt x="54" y="207"/>
                </a:lnTo>
                <a:lnTo>
                  <a:pt x="45" y="203"/>
                </a:lnTo>
                <a:lnTo>
                  <a:pt x="42" y="187"/>
                </a:lnTo>
                <a:lnTo>
                  <a:pt x="51" y="187"/>
                </a:lnTo>
                <a:lnTo>
                  <a:pt x="45" y="174"/>
                </a:lnTo>
                <a:lnTo>
                  <a:pt x="42" y="161"/>
                </a:lnTo>
                <a:lnTo>
                  <a:pt x="38" y="147"/>
                </a:lnTo>
                <a:lnTo>
                  <a:pt x="43" y="149"/>
                </a:lnTo>
                <a:lnTo>
                  <a:pt x="47" y="151"/>
                </a:lnTo>
                <a:lnTo>
                  <a:pt x="47" y="151"/>
                </a:lnTo>
                <a:lnTo>
                  <a:pt x="49" y="152"/>
                </a:lnTo>
                <a:lnTo>
                  <a:pt x="47" y="154"/>
                </a:lnTo>
                <a:lnTo>
                  <a:pt x="47" y="156"/>
                </a:lnTo>
                <a:lnTo>
                  <a:pt x="47" y="158"/>
                </a:lnTo>
                <a:lnTo>
                  <a:pt x="49" y="160"/>
                </a:lnTo>
                <a:lnTo>
                  <a:pt x="51" y="163"/>
                </a:lnTo>
                <a:lnTo>
                  <a:pt x="54" y="163"/>
                </a:lnTo>
                <a:lnTo>
                  <a:pt x="51" y="123"/>
                </a:lnTo>
                <a:lnTo>
                  <a:pt x="62" y="123"/>
                </a:lnTo>
                <a:lnTo>
                  <a:pt x="65" y="147"/>
                </a:lnTo>
                <a:lnTo>
                  <a:pt x="71" y="167"/>
                </a:lnTo>
                <a:lnTo>
                  <a:pt x="71" y="203"/>
                </a:lnTo>
                <a:lnTo>
                  <a:pt x="74" y="203"/>
                </a:lnTo>
                <a:lnTo>
                  <a:pt x="74" y="231"/>
                </a:lnTo>
                <a:lnTo>
                  <a:pt x="78" y="231"/>
                </a:lnTo>
                <a:lnTo>
                  <a:pt x="78" y="240"/>
                </a:lnTo>
                <a:lnTo>
                  <a:pt x="82" y="240"/>
                </a:lnTo>
                <a:lnTo>
                  <a:pt x="85" y="263"/>
                </a:lnTo>
                <a:lnTo>
                  <a:pt x="91" y="263"/>
                </a:lnTo>
                <a:lnTo>
                  <a:pt x="91" y="231"/>
                </a:lnTo>
                <a:lnTo>
                  <a:pt x="93" y="201"/>
                </a:lnTo>
                <a:lnTo>
                  <a:pt x="98" y="176"/>
                </a:lnTo>
                <a:lnTo>
                  <a:pt x="102" y="176"/>
                </a:lnTo>
                <a:lnTo>
                  <a:pt x="102" y="180"/>
                </a:lnTo>
                <a:lnTo>
                  <a:pt x="103" y="189"/>
                </a:lnTo>
                <a:lnTo>
                  <a:pt x="103" y="203"/>
                </a:lnTo>
                <a:lnTo>
                  <a:pt x="100" y="220"/>
                </a:lnTo>
                <a:lnTo>
                  <a:pt x="96" y="236"/>
                </a:lnTo>
                <a:lnTo>
                  <a:pt x="98" y="251"/>
                </a:lnTo>
                <a:lnTo>
                  <a:pt x="102" y="251"/>
                </a:lnTo>
                <a:lnTo>
                  <a:pt x="102" y="283"/>
                </a:lnTo>
                <a:lnTo>
                  <a:pt x="105" y="283"/>
                </a:lnTo>
                <a:lnTo>
                  <a:pt x="105" y="323"/>
                </a:lnTo>
                <a:lnTo>
                  <a:pt x="111" y="323"/>
                </a:lnTo>
                <a:lnTo>
                  <a:pt x="111" y="343"/>
                </a:lnTo>
                <a:lnTo>
                  <a:pt x="114" y="343"/>
                </a:lnTo>
                <a:lnTo>
                  <a:pt x="114" y="356"/>
                </a:lnTo>
                <a:lnTo>
                  <a:pt x="118" y="356"/>
                </a:lnTo>
                <a:lnTo>
                  <a:pt x="120" y="367"/>
                </a:lnTo>
                <a:lnTo>
                  <a:pt x="120" y="380"/>
                </a:lnTo>
                <a:lnTo>
                  <a:pt x="122" y="391"/>
                </a:lnTo>
                <a:lnTo>
                  <a:pt x="125" y="400"/>
                </a:lnTo>
                <a:lnTo>
                  <a:pt x="122" y="303"/>
                </a:lnTo>
                <a:lnTo>
                  <a:pt x="116" y="287"/>
                </a:lnTo>
                <a:lnTo>
                  <a:pt x="111" y="272"/>
                </a:lnTo>
                <a:lnTo>
                  <a:pt x="105" y="254"/>
                </a:lnTo>
                <a:lnTo>
                  <a:pt x="118" y="260"/>
                </a:lnTo>
                <a:lnTo>
                  <a:pt x="138" y="334"/>
                </a:lnTo>
                <a:lnTo>
                  <a:pt x="140" y="334"/>
                </a:lnTo>
                <a:lnTo>
                  <a:pt x="140" y="334"/>
                </a:lnTo>
                <a:lnTo>
                  <a:pt x="140" y="334"/>
                </a:lnTo>
                <a:lnTo>
                  <a:pt x="140" y="334"/>
                </a:lnTo>
                <a:lnTo>
                  <a:pt x="142" y="332"/>
                </a:lnTo>
                <a:lnTo>
                  <a:pt x="142" y="331"/>
                </a:lnTo>
                <a:lnTo>
                  <a:pt x="145" y="331"/>
                </a:lnTo>
                <a:lnTo>
                  <a:pt x="142" y="314"/>
                </a:lnTo>
                <a:lnTo>
                  <a:pt x="143" y="294"/>
                </a:lnTo>
                <a:lnTo>
                  <a:pt x="143" y="269"/>
                </a:lnTo>
                <a:lnTo>
                  <a:pt x="143" y="245"/>
                </a:lnTo>
                <a:lnTo>
                  <a:pt x="145" y="223"/>
                </a:lnTo>
                <a:lnTo>
                  <a:pt x="151" y="223"/>
                </a:lnTo>
                <a:lnTo>
                  <a:pt x="145" y="214"/>
                </a:lnTo>
                <a:lnTo>
                  <a:pt x="151" y="214"/>
                </a:lnTo>
                <a:lnTo>
                  <a:pt x="151" y="180"/>
                </a:lnTo>
                <a:lnTo>
                  <a:pt x="154" y="180"/>
                </a:lnTo>
                <a:lnTo>
                  <a:pt x="154" y="154"/>
                </a:lnTo>
                <a:lnTo>
                  <a:pt x="162" y="132"/>
                </a:lnTo>
                <a:lnTo>
                  <a:pt x="165" y="107"/>
                </a:lnTo>
                <a:lnTo>
                  <a:pt x="174" y="107"/>
                </a:lnTo>
                <a:lnTo>
                  <a:pt x="165" y="167"/>
                </a:lnTo>
                <a:lnTo>
                  <a:pt x="162" y="167"/>
                </a:lnTo>
                <a:lnTo>
                  <a:pt x="162" y="203"/>
                </a:lnTo>
                <a:lnTo>
                  <a:pt x="158" y="203"/>
                </a:lnTo>
                <a:lnTo>
                  <a:pt x="162" y="211"/>
                </a:lnTo>
                <a:lnTo>
                  <a:pt x="162" y="214"/>
                </a:lnTo>
                <a:lnTo>
                  <a:pt x="160" y="218"/>
                </a:lnTo>
                <a:lnTo>
                  <a:pt x="158" y="218"/>
                </a:lnTo>
                <a:lnTo>
                  <a:pt x="158" y="220"/>
                </a:lnTo>
                <a:lnTo>
                  <a:pt x="162" y="260"/>
                </a:lnTo>
                <a:lnTo>
                  <a:pt x="162" y="323"/>
                </a:lnTo>
                <a:lnTo>
                  <a:pt x="165" y="323"/>
                </a:lnTo>
                <a:lnTo>
                  <a:pt x="167" y="336"/>
                </a:lnTo>
                <a:lnTo>
                  <a:pt x="167" y="349"/>
                </a:lnTo>
                <a:lnTo>
                  <a:pt x="171" y="360"/>
                </a:lnTo>
                <a:lnTo>
                  <a:pt x="174" y="327"/>
                </a:lnTo>
                <a:lnTo>
                  <a:pt x="178" y="327"/>
                </a:lnTo>
                <a:lnTo>
                  <a:pt x="178" y="320"/>
                </a:lnTo>
                <a:lnTo>
                  <a:pt x="182" y="320"/>
                </a:lnTo>
                <a:lnTo>
                  <a:pt x="185" y="300"/>
                </a:lnTo>
                <a:lnTo>
                  <a:pt x="202" y="287"/>
                </a:lnTo>
                <a:lnTo>
                  <a:pt x="203" y="256"/>
                </a:lnTo>
                <a:lnTo>
                  <a:pt x="205" y="221"/>
                </a:lnTo>
                <a:lnTo>
                  <a:pt x="211" y="185"/>
                </a:lnTo>
                <a:lnTo>
                  <a:pt x="218" y="154"/>
                </a:lnTo>
                <a:lnTo>
                  <a:pt x="220" y="143"/>
                </a:lnTo>
                <a:lnTo>
                  <a:pt x="220" y="132"/>
                </a:lnTo>
                <a:lnTo>
                  <a:pt x="223" y="123"/>
                </a:lnTo>
                <a:lnTo>
                  <a:pt x="231" y="114"/>
                </a:lnTo>
                <a:lnTo>
                  <a:pt x="231" y="114"/>
                </a:lnTo>
                <a:lnTo>
                  <a:pt x="231" y="112"/>
                </a:lnTo>
                <a:lnTo>
                  <a:pt x="231" y="112"/>
                </a:lnTo>
                <a:lnTo>
                  <a:pt x="233" y="112"/>
                </a:lnTo>
                <a:lnTo>
                  <a:pt x="233" y="112"/>
                </a:lnTo>
                <a:lnTo>
                  <a:pt x="234" y="111"/>
                </a:lnTo>
                <a:lnTo>
                  <a:pt x="234" y="131"/>
                </a:lnTo>
                <a:lnTo>
                  <a:pt x="231" y="131"/>
                </a:lnTo>
                <a:lnTo>
                  <a:pt x="222" y="191"/>
                </a:lnTo>
                <a:lnTo>
                  <a:pt x="218" y="211"/>
                </a:lnTo>
                <a:lnTo>
                  <a:pt x="216" y="238"/>
                </a:lnTo>
                <a:lnTo>
                  <a:pt x="216" y="271"/>
                </a:lnTo>
                <a:lnTo>
                  <a:pt x="216" y="305"/>
                </a:lnTo>
                <a:lnTo>
                  <a:pt x="216" y="338"/>
                </a:lnTo>
                <a:lnTo>
                  <a:pt x="218" y="365"/>
                </a:lnTo>
                <a:lnTo>
                  <a:pt x="222" y="383"/>
                </a:lnTo>
                <a:lnTo>
                  <a:pt x="223" y="394"/>
                </a:lnTo>
                <a:lnTo>
                  <a:pt x="222" y="407"/>
                </a:lnTo>
                <a:lnTo>
                  <a:pt x="222" y="418"/>
                </a:lnTo>
                <a:lnTo>
                  <a:pt x="225" y="427"/>
                </a:lnTo>
                <a:lnTo>
                  <a:pt x="225" y="283"/>
                </a:lnTo>
                <a:lnTo>
                  <a:pt x="222" y="283"/>
                </a:lnTo>
                <a:lnTo>
                  <a:pt x="222" y="251"/>
                </a:lnTo>
                <a:lnTo>
                  <a:pt x="234" y="254"/>
                </a:lnTo>
                <a:lnTo>
                  <a:pt x="238" y="283"/>
                </a:lnTo>
                <a:lnTo>
                  <a:pt x="242" y="283"/>
                </a:lnTo>
                <a:lnTo>
                  <a:pt x="251" y="207"/>
                </a:lnTo>
                <a:lnTo>
                  <a:pt x="254" y="207"/>
                </a:lnTo>
                <a:lnTo>
                  <a:pt x="254" y="196"/>
                </a:lnTo>
                <a:lnTo>
                  <a:pt x="258" y="196"/>
                </a:lnTo>
                <a:lnTo>
                  <a:pt x="258" y="180"/>
                </a:lnTo>
                <a:lnTo>
                  <a:pt x="262" y="180"/>
                </a:lnTo>
                <a:lnTo>
                  <a:pt x="262" y="169"/>
                </a:lnTo>
                <a:lnTo>
                  <a:pt x="258" y="156"/>
                </a:lnTo>
                <a:lnTo>
                  <a:pt x="253" y="143"/>
                </a:lnTo>
                <a:lnTo>
                  <a:pt x="251" y="131"/>
                </a:lnTo>
                <a:lnTo>
                  <a:pt x="254" y="132"/>
                </a:lnTo>
                <a:lnTo>
                  <a:pt x="258" y="132"/>
                </a:lnTo>
                <a:lnTo>
                  <a:pt x="260" y="134"/>
                </a:lnTo>
                <a:lnTo>
                  <a:pt x="260" y="136"/>
                </a:lnTo>
                <a:lnTo>
                  <a:pt x="262" y="138"/>
                </a:lnTo>
                <a:lnTo>
                  <a:pt x="262" y="143"/>
                </a:lnTo>
                <a:lnTo>
                  <a:pt x="269" y="154"/>
                </a:lnTo>
                <a:lnTo>
                  <a:pt x="273" y="171"/>
                </a:lnTo>
                <a:lnTo>
                  <a:pt x="274" y="185"/>
                </a:lnTo>
                <a:lnTo>
                  <a:pt x="276" y="200"/>
                </a:lnTo>
                <a:lnTo>
                  <a:pt x="282" y="211"/>
                </a:lnTo>
                <a:lnTo>
                  <a:pt x="282" y="203"/>
                </a:lnTo>
                <a:lnTo>
                  <a:pt x="285" y="192"/>
                </a:lnTo>
                <a:lnTo>
                  <a:pt x="285" y="180"/>
                </a:lnTo>
                <a:lnTo>
                  <a:pt x="282" y="167"/>
                </a:lnTo>
                <a:lnTo>
                  <a:pt x="294" y="167"/>
                </a:lnTo>
                <a:lnTo>
                  <a:pt x="294" y="151"/>
                </a:lnTo>
                <a:lnTo>
                  <a:pt x="305" y="151"/>
                </a:lnTo>
                <a:lnTo>
                  <a:pt x="302" y="200"/>
                </a:lnTo>
                <a:lnTo>
                  <a:pt x="311" y="203"/>
                </a:lnTo>
                <a:lnTo>
                  <a:pt x="311" y="220"/>
                </a:lnTo>
                <a:lnTo>
                  <a:pt x="314" y="220"/>
                </a:lnTo>
                <a:lnTo>
                  <a:pt x="318" y="236"/>
                </a:lnTo>
                <a:lnTo>
                  <a:pt x="322" y="236"/>
                </a:lnTo>
                <a:lnTo>
                  <a:pt x="331" y="271"/>
                </a:lnTo>
                <a:lnTo>
                  <a:pt x="338" y="271"/>
                </a:lnTo>
                <a:lnTo>
                  <a:pt x="342" y="307"/>
                </a:lnTo>
                <a:lnTo>
                  <a:pt x="345" y="307"/>
                </a:lnTo>
                <a:lnTo>
                  <a:pt x="345" y="303"/>
                </a:lnTo>
                <a:lnTo>
                  <a:pt x="354" y="289"/>
                </a:lnTo>
                <a:lnTo>
                  <a:pt x="356" y="269"/>
                </a:lnTo>
                <a:lnTo>
                  <a:pt x="356" y="245"/>
                </a:lnTo>
                <a:lnTo>
                  <a:pt x="354" y="221"/>
                </a:lnTo>
                <a:lnTo>
                  <a:pt x="353" y="198"/>
                </a:lnTo>
                <a:lnTo>
                  <a:pt x="351" y="180"/>
                </a:lnTo>
                <a:lnTo>
                  <a:pt x="354" y="180"/>
                </a:lnTo>
                <a:lnTo>
                  <a:pt x="354" y="183"/>
                </a:lnTo>
                <a:lnTo>
                  <a:pt x="356" y="185"/>
                </a:lnTo>
                <a:lnTo>
                  <a:pt x="356" y="185"/>
                </a:lnTo>
                <a:lnTo>
                  <a:pt x="356" y="183"/>
                </a:lnTo>
                <a:lnTo>
                  <a:pt x="358" y="181"/>
                </a:lnTo>
                <a:lnTo>
                  <a:pt x="358" y="178"/>
                </a:lnTo>
                <a:lnTo>
                  <a:pt x="358" y="176"/>
                </a:lnTo>
                <a:lnTo>
                  <a:pt x="358" y="176"/>
                </a:lnTo>
                <a:lnTo>
                  <a:pt x="354" y="176"/>
                </a:lnTo>
                <a:lnTo>
                  <a:pt x="345" y="123"/>
                </a:lnTo>
                <a:lnTo>
                  <a:pt x="342" y="123"/>
                </a:lnTo>
                <a:lnTo>
                  <a:pt x="342" y="100"/>
                </a:lnTo>
                <a:lnTo>
                  <a:pt x="338" y="100"/>
                </a:lnTo>
                <a:lnTo>
                  <a:pt x="334" y="80"/>
                </a:lnTo>
                <a:lnTo>
                  <a:pt x="345" y="80"/>
                </a:lnTo>
                <a:lnTo>
                  <a:pt x="351" y="112"/>
                </a:lnTo>
                <a:lnTo>
                  <a:pt x="360" y="145"/>
                </a:lnTo>
                <a:lnTo>
                  <a:pt x="371" y="176"/>
                </a:lnTo>
                <a:lnTo>
                  <a:pt x="378" y="240"/>
                </a:lnTo>
                <a:lnTo>
                  <a:pt x="382" y="240"/>
                </a:lnTo>
                <a:lnTo>
                  <a:pt x="382" y="236"/>
                </a:lnTo>
                <a:lnTo>
                  <a:pt x="389" y="227"/>
                </a:lnTo>
                <a:lnTo>
                  <a:pt x="391" y="218"/>
                </a:lnTo>
                <a:lnTo>
                  <a:pt x="391" y="207"/>
                </a:lnTo>
                <a:lnTo>
                  <a:pt x="394" y="196"/>
                </a:lnTo>
                <a:lnTo>
                  <a:pt x="405" y="156"/>
                </a:lnTo>
                <a:lnTo>
                  <a:pt x="414" y="114"/>
                </a:lnTo>
                <a:lnTo>
                  <a:pt x="422" y="114"/>
                </a:lnTo>
                <a:lnTo>
                  <a:pt x="420" y="143"/>
                </a:lnTo>
                <a:lnTo>
                  <a:pt x="413" y="169"/>
                </a:lnTo>
                <a:lnTo>
                  <a:pt x="407" y="194"/>
                </a:lnTo>
                <a:lnTo>
                  <a:pt x="402" y="220"/>
                </a:lnTo>
                <a:lnTo>
                  <a:pt x="405" y="220"/>
                </a:lnTo>
                <a:lnTo>
                  <a:pt x="405" y="211"/>
                </a:lnTo>
                <a:lnTo>
                  <a:pt x="413" y="198"/>
                </a:lnTo>
                <a:lnTo>
                  <a:pt x="420" y="178"/>
                </a:lnTo>
                <a:lnTo>
                  <a:pt x="423" y="154"/>
                </a:lnTo>
                <a:lnTo>
                  <a:pt x="429" y="132"/>
                </a:lnTo>
                <a:lnTo>
                  <a:pt x="434" y="114"/>
                </a:lnTo>
                <a:lnTo>
                  <a:pt x="438" y="114"/>
                </a:lnTo>
                <a:lnTo>
                  <a:pt x="438" y="140"/>
                </a:lnTo>
                <a:lnTo>
                  <a:pt x="434" y="140"/>
                </a:lnTo>
                <a:lnTo>
                  <a:pt x="434" y="160"/>
                </a:lnTo>
                <a:lnTo>
                  <a:pt x="431" y="160"/>
                </a:lnTo>
                <a:lnTo>
                  <a:pt x="423" y="189"/>
                </a:lnTo>
                <a:lnTo>
                  <a:pt x="423" y="220"/>
                </a:lnTo>
                <a:lnTo>
                  <a:pt x="425" y="252"/>
                </a:lnTo>
                <a:lnTo>
                  <a:pt x="425" y="287"/>
                </a:lnTo>
                <a:lnTo>
                  <a:pt x="434" y="287"/>
                </a:lnTo>
                <a:lnTo>
                  <a:pt x="434" y="311"/>
                </a:lnTo>
                <a:lnTo>
                  <a:pt x="438" y="311"/>
                </a:lnTo>
                <a:lnTo>
                  <a:pt x="438" y="307"/>
                </a:lnTo>
                <a:lnTo>
                  <a:pt x="442" y="307"/>
                </a:lnTo>
                <a:lnTo>
                  <a:pt x="451" y="260"/>
                </a:lnTo>
                <a:lnTo>
                  <a:pt x="454" y="260"/>
                </a:lnTo>
                <a:lnTo>
                  <a:pt x="454" y="243"/>
                </a:lnTo>
                <a:lnTo>
                  <a:pt x="458" y="243"/>
                </a:lnTo>
                <a:lnTo>
                  <a:pt x="458" y="223"/>
                </a:lnTo>
                <a:lnTo>
                  <a:pt x="462" y="223"/>
                </a:lnTo>
                <a:lnTo>
                  <a:pt x="462" y="211"/>
                </a:lnTo>
                <a:lnTo>
                  <a:pt x="465" y="211"/>
                </a:lnTo>
                <a:lnTo>
                  <a:pt x="465" y="196"/>
                </a:lnTo>
                <a:lnTo>
                  <a:pt x="471" y="196"/>
                </a:lnTo>
                <a:lnTo>
                  <a:pt x="471" y="176"/>
                </a:lnTo>
                <a:lnTo>
                  <a:pt x="476" y="156"/>
                </a:lnTo>
                <a:lnTo>
                  <a:pt x="480" y="138"/>
                </a:lnTo>
                <a:lnTo>
                  <a:pt x="482" y="114"/>
                </a:lnTo>
                <a:lnTo>
                  <a:pt x="494" y="114"/>
                </a:lnTo>
                <a:lnTo>
                  <a:pt x="494" y="120"/>
                </a:lnTo>
                <a:lnTo>
                  <a:pt x="491" y="120"/>
                </a:lnTo>
                <a:lnTo>
                  <a:pt x="491" y="143"/>
                </a:lnTo>
                <a:lnTo>
                  <a:pt x="485" y="143"/>
                </a:lnTo>
                <a:lnTo>
                  <a:pt x="474" y="211"/>
                </a:lnTo>
                <a:lnTo>
                  <a:pt x="478" y="211"/>
                </a:lnTo>
                <a:lnTo>
                  <a:pt x="494" y="154"/>
                </a:lnTo>
                <a:lnTo>
                  <a:pt x="502" y="154"/>
                </a:lnTo>
                <a:lnTo>
                  <a:pt x="498" y="176"/>
                </a:lnTo>
                <a:lnTo>
                  <a:pt x="491" y="194"/>
                </a:lnTo>
                <a:lnTo>
                  <a:pt x="485" y="214"/>
                </a:lnTo>
                <a:lnTo>
                  <a:pt x="494" y="214"/>
                </a:lnTo>
                <a:lnTo>
                  <a:pt x="494" y="231"/>
                </a:lnTo>
                <a:lnTo>
                  <a:pt x="498" y="231"/>
                </a:lnTo>
                <a:lnTo>
                  <a:pt x="500" y="216"/>
                </a:lnTo>
                <a:lnTo>
                  <a:pt x="505" y="203"/>
                </a:lnTo>
                <a:lnTo>
                  <a:pt x="511" y="191"/>
                </a:lnTo>
                <a:lnTo>
                  <a:pt x="511" y="171"/>
                </a:lnTo>
                <a:lnTo>
                  <a:pt x="514" y="171"/>
                </a:lnTo>
                <a:lnTo>
                  <a:pt x="516" y="169"/>
                </a:lnTo>
                <a:lnTo>
                  <a:pt x="516" y="169"/>
                </a:lnTo>
                <a:lnTo>
                  <a:pt x="516" y="169"/>
                </a:lnTo>
                <a:lnTo>
                  <a:pt x="518" y="169"/>
                </a:lnTo>
                <a:lnTo>
                  <a:pt x="520" y="169"/>
                </a:lnTo>
                <a:lnTo>
                  <a:pt x="522" y="167"/>
                </a:lnTo>
                <a:lnTo>
                  <a:pt x="522" y="180"/>
                </a:lnTo>
                <a:lnTo>
                  <a:pt x="518" y="196"/>
                </a:lnTo>
                <a:lnTo>
                  <a:pt x="518" y="211"/>
                </a:lnTo>
                <a:lnTo>
                  <a:pt x="518" y="225"/>
                </a:lnTo>
                <a:lnTo>
                  <a:pt x="522" y="236"/>
                </a:lnTo>
                <a:lnTo>
                  <a:pt x="523" y="212"/>
                </a:lnTo>
                <a:lnTo>
                  <a:pt x="529" y="192"/>
                </a:lnTo>
                <a:lnTo>
                  <a:pt x="534" y="172"/>
                </a:lnTo>
                <a:lnTo>
                  <a:pt x="538" y="151"/>
                </a:lnTo>
                <a:lnTo>
                  <a:pt x="551" y="151"/>
                </a:lnTo>
                <a:lnTo>
                  <a:pt x="545" y="189"/>
                </a:lnTo>
                <a:lnTo>
                  <a:pt x="542" y="229"/>
                </a:lnTo>
                <a:lnTo>
                  <a:pt x="538" y="271"/>
                </a:lnTo>
                <a:lnTo>
                  <a:pt x="540" y="311"/>
                </a:lnTo>
                <a:lnTo>
                  <a:pt x="545" y="347"/>
                </a:lnTo>
                <a:lnTo>
                  <a:pt x="547" y="360"/>
                </a:lnTo>
                <a:lnTo>
                  <a:pt x="549" y="374"/>
                </a:lnTo>
                <a:lnTo>
                  <a:pt x="549" y="389"/>
                </a:lnTo>
                <a:lnTo>
                  <a:pt x="549" y="401"/>
                </a:lnTo>
                <a:lnTo>
                  <a:pt x="554" y="411"/>
                </a:lnTo>
                <a:lnTo>
                  <a:pt x="554" y="311"/>
                </a:lnTo>
                <a:lnTo>
                  <a:pt x="558" y="311"/>
                </a:lnTo>
                <a:lnTo>
                  <a:pt x="560" y="294"/>
                </a:lnTo>
                <a:lnTo>
                  <a:pt x="560" y="276"/>
                </a:lnTo>
                <a:lnTo>
                  <a:pt x="558" y="263"/>
                </a:lnTo>
                <a:lnTo>
                  <a:pt x="565" y="263"/>
                </a:lnTo>
                <a:lnTo>
                  <a:pt x="565" y="247"/>
                </a:lnTo>
                <a:lnTo>
                  <a:pt x="578" y="247"/>
                </a:lnTo>
                <a:lnTo>
                  <a:pt x="574" y="271"/>
                </a:lnTo>
                <a:lnTo>
                  <a:pt x="571" y="271"/>
                </a:lnTo>
                <a:lnTo>
                  <a:pt x="571" y="281"/>
                </a:lnTo>
                <a:lnTo>
                  <a:pt x="573" y="296"/>
                </a:lnTo>
                <a:lnTo>
                  <a:pt x="576" y="314"/>
                </a:lnTo>
                <a:lnTo>
                  <a:pt x="580" y="331"/>
                </a:lnTo>
                <a:lnTo>
                  <a:pt x="583" y="345"/>
                </a:lnTo>
                <a:lnTo>
                  <a:pt x="585" y="351"/>
                </a:lnTo>
                <a:lnTo>
                  <a:pt x="589" y="311"/>
                </a:lnTo>
                <a:lnTo>
                  <a:pt x="593" y="271"/>
                </a:lnTo>
                <a:lnTo>
                  <a:pt x="594" y="227"/>
                </a:lnTo>
                <a:lnTo>
                  <a:pt x="594" y="191"/>
                </a:lnTo>
                <a:lnTo>
                  <a:pt x="591" y="191"/>
                </a:lnTo>
                <a:lnTo>
                  <a:pt x="591" y="163"/>
                </a:lnTo>
                <a:lnTo>
                  <a:pt x="585" y="163"/>
                </a:lnTo>
                <a:lnTo>
                  <a:pt x="585" y="136"/>
                </a:lnTo>
                <a:lnTo>
                  <a:pt x="578" y="103"/>
                </a:lnTo>
                <a:lnTo>
                  <a:pt x="571" y="71"/>
                </a:lnTo>
                <a:lnTo>
                  <a:pt x="582" y="76"/>
                </a:lnTo>
                <a:lnTo>
                  <a:pt x="605" y="207"/>
                </a:lnTo>
                <a:lnTo>
                  <a:pt x="607" y="221"/>
                </a:lnTo>
                <a:lnTo>
                  <a:pt x="605" y="238"/>
                </a:lnTo>
                <a:lnTo>
                  <a:pt x="605" y="252"/>
                </a:lnTo>
                <a:lnTo>
                  <a:pt x="611" y="263"/>
                </a:lnTo>
                <a:lnTo>
                  <a:pt x="638" y="103"/>
                </a:lnTo>
                <a:lnTo>
                  <a:pt x="645" y="103"/>
                </a:lnTo>
                <a:lnTo>
                  <a:pt x="631" y="211"/>
                </a:lnTo>
                <a:lnTo>
                  <a:pt x="634" y="211"/>
                </a:lnTo>
                <a:lnTo>
                  <a:pt x="638" y="183"/>
                </a:lnTo>
                <a:lnTo>
                  <a:pt x="651" y="183"/>
                </a:lnTo>
                <a:lnTo>
                  <a:pt x="651" y="214"/>
                </a:lnTo>
                <a:lnTo>
                  <a:pt x="653" y="245"/>
                </a:lnTo>
                <a:lnTo>
                  <a:pt x="658" y="271"/>
                </a:lnTo>
                <a:lnTo>
                  <a:pt x="654" y="283"/>
                </a:lnTo>
                <a:lnTo>
                  <a:pt x="662" y="283"/>
                </a:lnTo>
                <a:lnTo>
                  <a:pt x="665" y="311"/>
                </a:lnTo>
                <a:lnTo>
                  <a:pt x="671" y="311"/>
                </a:lnTo>
                <a:lnTo>
                  <a:pt x="671" y="307"/>
                </a:lnTo>
                <a:lnTo>
                  <a:pt x="705" y="200"/>
                </a:lnTo>
                <a:lnTo>
                  <a:pt x="705" y="183"/>
                </a:lnTo>
                <a:lnTo>
                  <a:pt x="711" y="183"/>
                </a:lnTo>
                <a:lnTo>
                  <a:pt x="714" y="154"/>
                </a:lnTo>
                <a:lnTo>
                  <a:pt x="718" y="154"/>
                </a:lnTo>
                <a:lnTo>
                  <a:pt x="720" y="154"/>
                </a:lnTo>
                <a:lnTo>
                  <a:pt x="720" y="152"/>
                </a:lnTo>
                <a:lnTo>
                  <a:pt x="720" y="152"/>
                </a:lnTo>
                <a:lnTo>
                  <a:pt x="722" y="152"/>
                </a:lnTo>
                <a:lnTo>
                  <a:pt x="723" y="152"/>
                </a:lnTo>
                <a:lnTo>
                  <a:pt x="725" y="151"/>
                </a:lnTo>
                <a:lnTo>
                  <a:pt x="714" y="207"/>
                </a:lnTo>
                <a:lnTo>
                  <a:pt x="722" y="207"/>
                </a:lnTo>
                <a:lnTo>
                  <a:pt x="723" y="223"/>
                </a:lnTo>
                <a:lnTo>
                  <a:pt x="729" y="236"/>
                </a:lnTo>
                <a:lnTo>
                  <a:pt x="734" y="247"/>
                </a:lnTo>
                <a:lnTo>
                  <a:pt x="734" y="267"/>
                </a:lnTo>
                <a:lnTo>
                  <a:pt x="738" y="267"/>
                </a:lnTo>
                <a:lnTo>
                  <a:pt x="738" y="280"/>
                </a:lnTo>
                <a:lnTo>
                  <a:pt x="742" y="280"/>
                </a:lnTo>
                <a:lnTo>
                  <a:pt x="745" y="323"/>
                </a:lnTo>
                <a:lnTo>
                  <a:pt x="751" y="323"/>
                </a:lnTo>
                <a:lnTo>
                  <a:pt x="753" y="338"/>
                </a:lnTo>
                <a:lnTo>
                  <a:pt x="753" y="352"/>
                </a:lnTo>
                <a:lnTo>
                  <a:pt x="753" y="365"/>
                </a:lnTo>
                <a:lnTo>
                  <a:pt x="758" y="374"/>
                </a:lnTo>
                <a:lnTo>
                  <a:pt x="758" y="367"/>
                </a:lnTo>
                <a:lnTo>
                  <a:pt x="765" y="358"/>
                </a:lnTo>
                <a:lnTo>
                  <a:pt x="767" y="343"/>
                </a:lnTo>
                <a:lnTo>
                  <a:pt x="765" y="327"/>
                </a:lnTo>
                <a:lnTo>
                  <a:pt x="762" y="327"/>
                </a:lnTo>
                <a:lnTo>
                  <a:pt x="762" y="300"/>
                </a:lnTo>
                <a:lnTo>
                  <a:pt x="758" y="300"/>
                </a:lnTo>
                <a:lnTo>
                  <a:pt x="758" y="280"/>
                </a:lnTo>
                <a:lnTo>
                  <a:pt x="754" y="280"/>
                </a:lnTo>
                <a:lnTo>
                  <a:pt x="754" y="271"/>
                </a:lnTo>
                <a:lnTo>
                  <a:pt x="751" y="271"/>
                </a:lnTo>
                <a:lnTo>
                  <a:pt x="749" y="269"/>
                </a:lnTo>
                <a:lnTo>
                  <a:pt x="749" y="269"/>
                </a:lnTo>
                <a:lnTo>
                  <a:pt x="751" y="269"/>
                </a:lnTo>
                <a:lnTo>
                  <a:pt x="751" y="269"/>
                </a:lnTo>
                <a:lnTo>
                  <a:pt x="753" y="269"/>
                </a:lnTo>
                <a:lnTo>
                  <a:pt x="754" y="267"/>
                </a:lnTo>
                <a:lnTo>
                  <a:pt x="756" y="265"/>
                </a:lnTo>
                <a:lnTo>
                  <a:pt x="756" y="265"/>
                </a:lnTo>
                <a:lnTo>
                  <a:pt x="756" y="265"/>
                </a:lnTo>
                <a:lnTo>
                  <a:pt x="758" y="265"/>
                </a:lnTo>
                <a:lnTo>
                  <a:pt x="760" y="263"/>
                </a:lnTo>
                <a:lnTo>
                  <a:pt x="762" y="263"/>
                </a:lnTo>
                <a:lnTo>
                  <a:pt x="762" y="274"/>
                </a:lnTo>
                <a:lnTo>
                  <a:pt x="765" y="274"/>
                </a:lnTo>
                <a:lnTo>
                  <a:pt x="765" y="260"/>
                </a:lnTo>
                <a:lnTo>
                  <a:pt x="778" y="260"/>
                </a:lnTo>
                <a:lnTo>
                  <a:pt x="780" y="280"/>
                </a:lnTo>
                <a:lnTo>
                  <a:pt x="785" y="298"/>
                </a:lnTo>
                <a:lnTo>
                  <a:pt x="791" y="314"/>
                </a:lnTo>
                <a:lnTo>
                  <a:pt x="791" y="347"/>
                </a:lnTo>
                <a:lnTo>
                  <a:pt x="796" y="385"/>
                </a:lnTo>
                <a:lnTo>
                  <a:pt x="798" y="431"/>
                </a:lnTo>
                <a:lnTo>
                  <a:pt x="798" y="441"/>
                </a:lnTo>
                <a:lnTo>
                  <a:pt x="800" y="449"/>
                </a:lnTo>
                <a:lnTo>
                  <a:pt x="800" y="454"/>
                </a:lnTo>
                <a:lnTo>
                  <a:pt x="798" y="463"/>
                </a:lnTo>
                <a:lnTo>
                  <a:pt x="811" y="463"/>
                </a:lnTo>
                <a:lnTo>
                  <a:pt x="814" y="314"/>
                </a:lnTo>
                <a:lnTo>
                  <a:pt x="809" y="300"/>
                </a:lnTo>
                <a:lnTo>
                  <a:pt x="803" y="283"/>
                </a:lnTo>
                <a:lnTo>
                  <a:pt x="802" y="263"/>
                </a:lnTo>
                <a:lnTo>
                  <a:pt x="805" y="263"/>
                </a:lnTo>
                <a:lnTo>
                  <a:pt x="807" y="267"/>
                </a:lnTo>
                <a:lnTo>
                  <a:pt x="807" y="267"/>
                </a:lnTo>
                <a:lnTo>
                  <a:pt x="807" y="269"/>
                </a:lnTo>
                <a:lnTo>
                  <a:pt x="807" y="269"/>
                </a:lnTo>
                <a:lnTo>
                  <a:pt x="809" y="269"/>
                </a:lnTo>
                <a:lnTo>
                  <a:pt x="811" y="271"/>
                </a:lnTo>
                <a:lnTo>
                  <a:pt x="811" y="260"/>
                </a:lnTo>
                <a:lnTo>
                  <a:pt x="805" y="247"/>
                </a:lnTo>
                <a:lnTo>
                  <a:pt x="803" y="232"/>
                </a:lnTo>
                <a:lnTo>
                  <a:pt x="802" y="220"/>
                </a:lnTo>
                <a:lnTo>
                  <a:pt x="782" y="163"/>
                </a:lnTo>
                <a:lnTo>
                  <a:pt x="785" y="163"/>
                </a:lnTo>
                <a:lnTo>
                  <a:pt x="785" y="160"/>
                </a:lnTo>
                <a:lnTo>
                  <a:pt x="791" y="160"/>
                </a:lnTo>
                <a:lnTo>
                  <a:pt x="791" y="163"/>
                </a:lnTo>
                <a:lnTo>
                  <a:pt x="796" y="174"/>
                </a:lnTo>
                <a:lnTo>
                  <a:pt x="800" y="185"/>
                </a:lnTo>
                <a:lnTo>
                  <a:pt x="802" y="200"/>
                </a:lnTo>
                <a:lnTo>
                  <a:pt x="805" y="200"/>
                </a:lnTo>
                <a:lnTo>
                  <a:pt x="805" y="220"/>
                </a:lnTo>
                <a:lnTo>
                  <a:pt x="811" y="220"/>
                </a:lnTo>
                <a:lnTo>
                  <a:pt x="811" y="231"/>
                </a:lnTo>
                <a:lnTo>
                  <a:pt x="814" y="231"/>
                </a:lnTo>
                <a:lnTo>
                  <a:pt x="814" y="254"/>
                </a:lnTo>
                <a:lnTo>
                  <a:pt x="818" y="254"/>
                </a:lnTo>
                <a:lnTo>
                  <a:pt x="818" y="271"/>
                </a:lnTo>
                <a:lnTo>
                  <a:pt x="823" y="291"/>
                </a:lnTo>
                <a:lnTo>
                  <a:pt x="831" y="311"/>
                </a:lnTo>
                <a:lnTo>
                  <a:pt x="834" y="311"/>
                </a:lnTo>
                <a:lnTo>
                  <a:pt x="834" y="267"/>
                </a:lnTo>
                <a:lnTo>
                  <a:pt x="831" y="267"/>
                </a:lnTo>
                <a:lnTo>
                  <a:pt x="831" y="243"/>
                </a:lnTo>
                <a:lnTo>
                  <a:pt x="825" y="243"/>
                </a:lnTo>
                <a:lnTo>
                  <a:pt x="822" y="220"/>
                </a:lnTo>
                <a:lnTo>
                  <a:pt x="814" y="214"/>
                </a:lnTo>
                <a:lnTo>
                  <a:pt x="811" y="200"/>
                </a:lnTo>
                <a:lnTo>
                  <a:pt x="818" y="203"/>
                </a:lnTo>
                <a:lnTo>
                  <a:pt x="805" y="163"/>
                </a:lnTo>
                <a:lnTo>
                  <a:pt x="814" y="163"/>
                </a:lnTo>
                <a:lnTo>
                  <a:pt x="865" y="314"/>
                </a:lnTo>
                <a:lnTo>
                  <a:pt x="865" y="311"/>
                </a:lnTo>
                <a:lnTo>
                  <a:pt x="869" y="309"/>
                </a:lnTo>
                <a:lnTo>
                  <a:pt x="869" y="307"/>
                </a:lnTo>
                <a:lnTo>
                  <a:pt x="869" y="305"/>
                </a:lnTo>
                <a:lnTo>
                  <a:pt x="869" y="305"/>
                </a:lnTo>
                <a:lnTo>
                  <a:pt x="869" y="303"/>
                </a:lnTo>
                <a:lnTo>
                  <a:pt x="869" y="301"/>
                </a:lnTo>
                <a:lnTo>
                  <a:pt x="871" y="300"/>
                </a:lnTo>
                <a:lnTo>
                  <a:pt x="874" y="300"/>
                </a:lnTo>
                <a:lnTo>
                  <a:pt x="874" y="303"/>
                </a:lnTo>
                <a:lnTo>
                  <a:pt x="876" y="301"/>
                </a:lnTo>
                <a:lnTo>
                  <a:pt x="876" y="301"/>
                </a:lnTo>
                <a:lnTo>
                  <a:pt x="876" y="300"/>
                </a:lnTo>
                <a:lnTo>
                  <a:pt x="876" y="300"/>
                </a:lnTo>
                <a:lnTo>
                  <a:pt x="878" y="298"/>
                </a:lnTo>
                <a:lnTo>
                  <a:pt x="878" y="296"/>
                </a:lnTo>
                <a:lnTo>
                  <a:pt x="871" y="296"/>
                </a:lnTo>
                <a:lnTo>
                  <a:pt x="865" y="263"/>
                </a:lnTo>
                <a:lnTo>
                  <a:pt x="874" y="263"/>
                </a:lnTo>
                <a:lnTo>
                  <a:pt x="874" y="254"/>
                </a:lnTo>
                <a:lnTo>
                  <a:pt x="882" y="254"/>
                </a:lnTo>
                <a:lnTo>
                  <a:pt x="882" y="271"/>
                </a:lnTo>
                <a:lnTo>
                  <a:pt x="880" y="281"/>
                </a:lnTo>
                <a:lnTo>
                  <a:pt x="882" y="291"/>
                </a:lnTo>
                <a:lnTo>
                  <a:pt x="885" y="291"/>
                </a:lnTo>
                <a:lnTo>
                  <a:pt x="891" y="236"/>
                </a:lnTo>
                <a:lnTo>
                  <a:pt x="898" y="231"/>
                </a:lnTo>
                <a:lnTo>
                  <a:pt x="898" y="220"/>
                </a:lnTo>
                <a:lnTo>
                  <a:pt x="902" y="220"/>
                </a:lnTo>
                <a:lnTo>
                  <a:pt x="902" y="214"/>
                </a:lnTo>
                <a:lnTo>
                  <a:pt x="898" y="214"/>
                </a:lnTo>
                <a:lnTo>
                  <a:pt x="898" y="163"/>
                </a:lnTo>
                <a:lnTo>
                  <a:pt x="894" y="163"/>
                </a:lnTo>
                <a:lnTo>
                  <a:pt x="894" y="160"/>
                </a:lnTo>
                <a:lnTo>
                  <a:pt x="898" y="160"/>
                </a:lnTo>
                <a:lnTo>
                  <a:pt x="898" y="154"/>
                </a:lnTo>
                <a:lnTo>
                  <a:pt x="894" y="154"/>
                </a:lnTo>
                <a:lnTo>
                  <a:pt x="894" y="152"/>
                </a:lnTo>
                <a:lnTo>
                  <a:pt x="896" y="149"/>
                </a:lnTo>
                <a:lnTo>
                  <a:pt x="898" y="147"/>
                </a:lnTo>
                <a:lnTo>
                  <a:pt x="898" y="147"/>
                </a:lnTo>
                <a:lnTo>
                  <a:pt x="894" y="140"/>
                </a:lnTo>
                <a:lnTo>
                  <a:pt x="894" y="136"/>
                </a:lnTo>
                <a:lnTo>
                  <a:pt x="898" y="136"/>
                </a:lnTo>
                <a:lnTo>
                  <a:pt x="898" y="131"/>
                </a:lnTo>
                <a:lnTo>
                  <a:pt x="894" y="131"/>
                </a:lnTo>
                <a:lnTo>
                  <a:pt x="898" y="107"/>
                </a:lnTo>
                <a:lnTo>
                  <a:pt x="905" y="107"/>
                </a:lnTo>
                <a:lnTo>
                  <a:pt x="905" y="167"/>
                </a:lnTo>
                <a:lnTo>
                  <a:pt x="914" y="167"/>
                </a:lnTo>
                <a:lnTo>
                  <a:pt x="922" y="311"/>
                </a:lnTo>
                <a:lnTo>
                  <a:pt x="925" y="311"/>
                </a:lnTo>
                <a:lnTo>
                  <a:pt x="927" y="325"/>
                </a:lnTo>
                <a:lnTo>
                  <a:pt x="927" y="341"/>
                </a:lnTo>
                <a:lnTo>
                  <a:pt x="929" y="356"/>
                </a:lnTo>
                <a:lnTo>
                  <a:pt x="934" y="367"/>
                </a:lnTo>
                <a:lnTo>
                  <a:pt x="931" y="323"/>
                </a:lnTo>
                <a:lnTo>
                  <a:pt x="934" y="323"/>
                </a:lnTo>
                <a:lnTo>
                  <a:pt x="938" y="329"/>
                </a:lnTo>
                <a:lnTo>
                  <a:pt x="942" y="332"/>
                </a:lnTo>
                <a:lnTo>
                  <a:pt x="945" y="334"/>
                </a:lnTo>
                <a:lnTo>
                  <a:pt x="945" y="296"/>
                </a:lnTo>
                <a:lnTo>
                  <a:pt x="938" y="296"/>
                </a:lnTo>
                <a:lnTo>
                  <a:pt x="938" y="287"/>
                </a:lnTo>
                <a:lnTo>
                  <a:pt x="945" y="287"/>
                </a:lnTo>
                <a:lnTo>
                  <a:pt x="942" y="107"/>
                </a:lnTo>
                <a:lnTo>
                  <a:pt x="954" y="107"/>
                </a:lnTo>
                <a:lnTo>
                  <a:pt x="954" y="111"/>
                </a:lnTo>
                <a:lnTo>
                  <a:pt x="951" y="121"/>
                </a:lnTo>
                <a:lnTo>
                  <a:pt x="949" y="138"/>
                </a:lnTo>
                <a:lnTo>
                  <a:pt x="949" y="156"/>
                </a:lnTo>
                <a:lnTo>
                  <a:pt x="951" y="171"/>
                </a:lnTo>
                <a:lnTo>
                  <a:pt x="962" y="287"/>
                </a:lnTo>
                <a:lnTo>
                  <a:pt x="967" y="287"/>
                </a:lnTo>
                <a:lnTo>
                  <a:pt x="971" y="289"/>
                </a:lnTo>
                <a:lnTo>
                  <a:pt x="974" y="289"/>
                </a:lnTo>
                <a:lnTo>
                  <a:pt x="978" y="291"/>
                </a:lnTo>
                <a:lnTo>
                  <a:pt x="978" y="236"/>
                </a:lnTo>
                <a:lnTo>
                  <a:pt x="991" y="236"/>
                </a:lnTo>
                <a:lnTo>
                  <a:pt x="993" y="269"/>
                </a:lnTo>
                <a:lnTo>
                  <a:pt x="1002" y="300"/>
                </a:lnTo>
                <a:lnTo>
                  <a:pt x="1005" y="300"/>
                </a:lnTo>
                <a:lnTo>
                  <a:pt x="1005" y="143"/>
                </a:lnTo>
                <a:lnTo>
                  <a:pt x="1018" y="147"/>
                </a:lnTo>
                <a:lnTo>
                  <a:pt x="1022" y="189"/>
                </a:lnTo>
                <a:lnTo>
                  <a:pt x="1031" y="223"/>
                </a:lnTo>
                <a:lnTo>
                  <a:pt x="1031" y="254"/>
                </a:lnTo>
                <a:lnTo>
                  <a:pt x="1034" y="254"/>
                </a:lnTo>
                <a:lnTo>
                  <a:pt x="1038" y="300"/>
                </a:lnTo>
                <a:lnTo>
                  <a:pt x="1045" y="303"/>
                </a:lnTo>
                <a:lnTo>
                  <a:pt x="1045" y="314"/>
                </a:lnTo>
                <a:lnTo>
                  <a:pt x="1049" y="323"/>
                </a:lnTo>
                <a:lnTo>
                  <a:pt x="1054" y="329"/>
                </a:lnTo>
                <a:lnTo>
                  <a:pt x="1060" y="336"/>
                </a:lnTo>
                <a:lnTo>
                  <a:pt x="1065" y="340"/>
                </a:lnTo>
                <a:lnTo>
                  <a:pt x="1074" y="343"/>
                </a:lnTo>
                <a:lnTo>
                  <a:pt x="1074" y="347"/>
                </a:lnTo>
                <a:lnTo>
                  <a:pt x="1076" y="349"/>
                </a:lnTo>
                <a:lnTo>
                  <a:pt x="1076" y="351"/>
                </a:lnTo>
                <a:lnTo>
                  <a:pt x="1078" y="352"/>
                </a:lnTo>
                <a:lnTo>
                  <a:pt x="1080" y="354"/>
                </a:lnTo>
                <a:lnTo>
                  <a:pt x="1082" y="356"/>
                </a:lnTo>
                <a:lnTo>
                  <a:pt x="1082" y="360"/>
                </a:lnTo>
                <a:lnTo>
                  <a:pt x="1085" y="360"/>
                </a:lnTo>
                <a:lnTo>
                  <a:pt x="1085" y="351"/>
                </a:lnTo>
                <a:lnTo>
                  <a:pt x="1082" y="351"/>
                </a:lnTo>
                <a:lnTo>
                  <a:pt x="1082" y="323"/>
                </a:lnTo>
                <a:lnTo>
                  <a:pt x="1078" y="323"/>
                </a:lnTo>
                <a:lnTo>
                  <a:pt x="1071" y="287"/>
                </a:lnTo>
                <a:lnTo>
                  <a:pt x="1065" y="287"/>
                </a:lnTo>
                <a:lnTo>
                  <a:pt x="1065" y="274"/>
                </a:lnTo>
                <a:lnTo>
                  <a:pt x="1062" y="274"/>
                </a:lnTo>
                <a:lnTo>
                  <a:pt x="1060" y="272"/>
                </a:lnTo>
                <a:lnTo>
                  <a:pt x="1060" y="269"/>
                </a:lnTo>
                <a:lnTo>
                  <a:pt x="1058" y="265"/>
                </a:lnTo>
                <a:lnTo>
                  <a:pt x="1058" y="260"/>
                </a:lnTo>
                <a:lnTo>
                  <a:pt x="1062" y="260"/>
                </a:lnTo>
                <a:lnTo>
                  <a:pt x="1069" y="269"/>
                </a:lnTo>
                <a:lnTo>
                  <a:pt x="1074" y="280"/>
                </a:lnTo>
                <a:lnTo>
                  <a:pt x="1078" y="291"/>
                </a:lnTo>
                <a:lnTo>
                  <a:pt x="1082" y="291"/>
                </a:lnTo>
                <a:lnTo>
                  <a:pt x="1074" y="267"/>
                </a:lnTo>
                <a:lnTo>
                  <a:pt x="1063" y="243"/>
                </a:lnTo>
                <a:lnTo>
                  <a:pt x="1054" y="220"/>
                </a:lnTo>
                <a:lnTo>
                  <a:pt x="1058" y="220"/>
                </a:lnTo>
                <a:lnTo>
                  <a:pt x="1062" y="221"/>
                </a:lnTo>
                <a:lnTo>
                  <a:pt x="1063" y="221"/>
                </a:lnTo>
                <a:lnTo>
                  <a:pt x="1063" y="223"/>
                </a:lnTo>
                <a:lnTo>
                  <a:pt x="1065" y="227"/>
                </a:lnTo>
                <a:lnTo>
                  <a:pt x="1065" y="231"/>
                </a:lnTo>
                <a:lnTo>
                  <a:pt x="1076" y="245"/>
                </a:lnTo>
                <a:lnTo>
                  <a:pt x="1083" y="263"/>
                </a:lnTo>
                <a:lnTo>
                  <a:pt x="1089" y="283"/>
                </a:lnTo>
                <a:lnTo>
                  <a:pt x="1094" y="303"/>
                </a:lnTo>
                <a:lnTo>
                  <a:pt x="1098" y="303"/>
                </a:lnTo>
                <a:lnTo>
                  <a:pt x="1098" y="323"/>
                </a:lnTo>
                <a:lnTo>
                  <a:pt x="1102" y="323"/>
                </a:lnTo>
                <a:lnTo>
                  <a:pt x="1094" y="240"/>
                </a:lnTo>
                <a:lnTo>
                  <a:pt x="1091" y="240"/>
                </a:lnTo>
                <a:lnTo>
                  <a:pt x="1091" y="223"/>
                </a:lnTo>
                <a:lnTo>
                  <a:pt x="1085" y="223"/>
                </a:lnTo>
                <a:lnTo>
                  <a:pt x="1082" y="191"/>
                </a:lnTo>
                <a:lnTo>
                  <a:pt x="1078" y="191"/>
                </a:lnTo>
                <a:lnTo>
                  <a:pt x="1078" y="183"/>
                </a:lnTo>
                <a:lnTo>
                  <a:pt x="1074" y="183"/>
                </a:lnTo>
                <a:lnTo>
                  <a:pt x="1074" y="171"/>
                </a:lnTo>
                <a:lnTo>
                  <a:pt x="1071" y="171"/>
                </a:lnTo>
                <a:lnTo>
                  <a:pt x="1065" y="154"/>
                </a:lnTo>
                <a:lnTo>
                  <a:pt x="1062" y="154"/>
                </a:lnTo>
                <a:lnTo>
                  <a:pt x="1062" y="143"/>
                </a:lnTo>
                <a:lnTo>
                  <a:pt x="1058" y="143"/>
                </a:lnTo>
                <a:lnTo>
                  <a:pt x="1051" y="120"/>
                </a:lnTo>
                <a:lnTo>
                  <a:pt x="1045" y="120"/>
                </a:lnTo>
                <a:lnTo>
                  <a:pt x="1045" y="111"/>
                </a:lnTo>
                <a:lnTo>
                  <a:pt x="1038" y="98"/>
                </a:lnTo>
                <a:lnTo>
                  <a:pt x="1031" y="85"/>
                </a:lnTo>
                <a:lnTo>
                  <a:pt x="1025" y="67"/>
                </a:lnTo>
                <a:lnTo>
                  <a:pt x="1038" y="71"/>
                </a:lnTo>
                <a:lnTo>
                  <a:pt x="1042" y="89"/>
                </a:lnTo>
                <a:lnTo>
                  <a:pt x="1051" y="101"/>
                </a:lnTo>
                <a:lnTo>
                  <a:pt x="1058" y="114"/>
                </a:lnTo>
                <a:lnTo>
                  <a:pt x="1058" y="123"/>
                </a:lnTo>
                <a:lnTo>
                  <a:pt x="1062" y="123"/>
                </a:lnTo>
                <a:lnTo>
                  <a:pt x="1062" y="131"/>
                </a:lnTo>
                <a:lnTo>
                  <a:pt x="1065" y="131"/>
                </a:lnTo>
                <a:lnTo>
                  <a:pt x="1065" y="140"/>
                </a:lnTo>
                <a:lnTo>
                  <a:pt x="1071" y="140"/>
                </a:lnTo>
                <a:lnTo>
                  <a:pt x="1071" y="147"/>
                </a:lnTo>
                <a:lnTo>
                  <a:pt x="1074" y="147"/>
                </a:lnTo>
                <a:lnTo>
                  <a:pt x="1082" y="171"/>
                </a:lnTo>
                <a:lnTo>
                  <a:pt x="1085" y="171"/>
                </a:lnTo>
                <a:lnTo>
                  <a:pt x="1085" y="183"/>
                </a:lnTo>
                <a:lnTo>
                  <a:pt x="1091" y="183"/>
                </a:lnTo>
                <a:lnTo>
                  <a:pt x="1091" y="191"/>
                </a:lnTo>
                <a:lnTo>
                  <a:pt x="1094" y="191"/>
                </a:lnTo>
                <a:lnTo>
                  <a:pt x="1102" y="227"/>
                </a:lnTo>
                <a:lnTo>
                  <a:pt x="1105" y="227"/>
                </a:lnTo>
                <a:lnTo>
                  <a:pt x="1105" y="236"/>
                </a:lnTo>
                <a:lnTo>
                  <a:pt x="1111" y="236"/>
                </a:lnTo>
                <a:lnTo>
                  <a:pt x="1111" y="254"/>
                </a:lnTo>
                <a:lnTo>
                  <a:pt x="1114" y="254"/>
                </a:lnTo>
                <a:lnTo>
                  <a:pt x="1116" y="218"/>
                </a:lnTo>
                <a:lnTo>
                  <a:pt x="1118" y="178"/>
                </a:lnTo>
                <a:lnTo>
                  <a:pt x="1114" y="140"/>
                </a:lnTo>
                <a:lnTo>
                  <a:pt x="1105" y="103"/>
                </a:lnTo>
                <a:lnTo>
                  <a:pt x="1118" y="103"/>
                </a:lnTo>
                <a:lnTo>
                  <a:pt x="1123" y="134"/>
                </a:lnTo>
                <a:lnTo>
                  <a:pt x="1131" y="163"/>
                </a:lnTo>
                <a:lnTo>
                  <a:pt x="1131" y="178"/>
                </a:lnTo>
                <a:lnTo>
                  <a:pt x="1131" y="194"/>
                </a:lnTo>
                <a:lnTo>
                  <a:pt x="1129" y="209"/>
                </a:lnTo>
                <a:lnTo>
                  <a:pt x="1134" y="220"/>
                </a:lnTo>
                <a:lnTo>
                  <a:pt x="1138" y="180"/>
                </a:lnTo>
                <a:lnTo>
                  <a:pt x="1145" y="180"/>
                </a:lnTo>
                <a:lnTo>
                  <a:pt x="1151" y="196"/>
                </a:lnTo>
                <a:lnTo>
                  <a:pt x="1154" y="196"/>
                </a:lnTo>
                <a:lnTo>
                  <a:pt x="1154" y="211"/>
                </a:lnTo>
                <a:lnTo>
                  <a:pt x="1158" y="211"/>
                </a:lnTo>
                <a:lnTo>
                  <a:pt x="1162" y="247"/>
                </a:lnTo>
                <a:lnTo>
                  <a:pt x="1165" y="247"/>
                </a:lnTo>
                <a:lnTo>
                  <a:pt x="1165" y="271"/>
                </a:lnTo>
                <a:lnTo>
                  <a:pt x="1174" y="274"/>
                </a:lnTo>
                <a:lnTo>
                  <a:pt x="1174" y="283"/>
                </a:lnTo>
                <a:lnTo>
                  <a:pt x="1178" y="283"/>
                </a:lnTo>
                <a:lnTo>
                  <a:pt x="1178" y="296"/>
                </a:lnTo>
                <a:lnTo>
                  <a:pt x="1182" y="296"/>
                </a:lnTo>
                <a:lnTo>
                  <a:pt x="1185" y="320"/>
                </a:lnTo>
                <a:lnTo>
                  <a:pt x="1191" y="320"/>
                </a:lnTo>
                <a:lnTo>
                  <a:pt x="1193" y="291"/>
                </a:lnTo>
                <a:lnTo>
                  <a:pt x="1198" y="265"/>
                </a:lnTo>
                <a:lnTo>
                  <a:pt x="1207" y="240"/>
                </a:lnTo>
                <a:lnTo>
                  <a:pt x="1214" y="214"/>
                </a:lnTo>
                <a:lnTo>
                  <a:pt x="1211" y="154"/>
                </a:lnTo>
                <a:lnTo>
                  <a:pt x="1222" y="154"/>
                </a:lnTo>
                <a:lnTo>
                  <a:pt x="1225" y="214"/>
                </a:lnTo>
                <a:lnTo>
                  <a:pt x="1234" y="214"/>
                </a:lnTo>
                <a:lnTo>
                  <a:pt x="1238" y="231"/>
                </a:lnTo>
                <a:lnTo>
                  <a:pt x="1231" y="231"/>
                </a:lnTo>
                <a:lnTo>
                  <a:pt x="1231" y="223"/>
                </a:lnTo>
                <a:lnTo>
                  <a:pt x="1225" y="223"/>
                </a:lnTo>
                <a:lnTo>
                  <a:pt x="1225" y="327"/>
                </a:lnTo>
                <a:lnTo>
                  <a:pt x="1231" y="327"/>
                </a:lnTo>
                <a:lnTo>
                  <a:pt x="1231" y="340"/>
                </a:lnTo>
                <a:lnTo>
                  <a:pt x="1234" y="340"/>
                </a:lnTo>
                <a:lnTo>
                  <a:pt x="1234" y="334"/>
                </a:lnTo>
                <a:lnTo>
                  <a:pt x="1238" y="334"/>
                </a:lnTo>
                <a:lnTo>
                  <a:pt x="1245" y="340"/>
                </a:lnTo>
                <a:lnTo>
                  <a:pt x="1245" y="303"/>
                </a:lnTo>
                <a:lnTo>
                  <a:pt x="1242" y="303"/>
                </a:lnTo>
                <a:lnTo>
                  <a:pt x="1242" y="271"/>
                </a:lnTo>
                <a:lnTo>
                  <a:pt x="1231" y="236"/>
                </a:lnTo>
                <a:lnTo>
                  <a:pt x="1242" y="236"/>
                </a:lnTo>
                <a:lnTo>
                  <a:pt x="1245" y="254"/>
                </a:lnTo>
                <a:lnTo>
                  <a:pt x="1251" y="254"/>
                </a:lnTo>
                <a:lnTo>
                  <a:pt x="1251" y="274"/>
                </a:lnTo>
                <a:lnTo>
                  <a:pt x="1254" y="274"/>
                </a:lnTo>
                <a:lnTo>
                  <a:pt x="1254" y="283"/>
                </a:lnTo>
                <a:lnTo>
                  <a:pt x="1258" y="283"/>
                </a:lnTo>
                <a:lnTo>
                  <a:pt x="1258" y="300"/>
                </a:lnTo>
                <a:lnTo>
                  <a:pt x="1262" y="300"/>
                </a:lnTo>
                <a:lnTo>
                  <a:pt x="1262" y="314"/>
                </a:lnTo>
                <a:lnTo>
                  <a:pt x="1265" y="314"/>
                </a:lnTo>
                <a:lnTo>
                  <a:pt x="1271" y="343"/>
                </a:lnTo>
                <a:lnTo>
                  <a:pt x="1274" y="343"/>
                </a:lnTo>
                <a:lnTo>
                  <a:pt x="1278" y="334"/>
                </a:lnTo>
                <a:lnTo>
                  <a:pt x="1282" y="325"/>
                </a:lnTo>
                <a:lnTo>
                  <a:pt x="1282" y="311"/>
                </a:lnTo>
                <a:lnTo>
                  <a:pt x="1271" y="274"/>
                </a:lnTo>
                <a:lnTo>
                  <a:pt x="1282" y="280"/>
                </a:lnTo>
                <a:lnTo>
                  <a:pt x="1283" y="287"/>
                </a:lnTo>
                <a:lnTo>
                  <a:pt x="1287" y="301"/>
                </a:lnTo>
                <a:lnTo>
                  <a:pt x="1291" y="318"/>
                </a:lnTo>
                <a:lnTo>
                  <a:pt x="1294" y="332"/>
                </a:lnTo>
                <a:lnTo>
                  <a:pt x="1300" y="345"/>
                </a:lnTo>
                <a:lnTo>
                  <a:pt x="1302" y="351"/>
                </a:lnTo>
                <a:lnTo>
                  <a:pt x="1303" y="332"/>
                </a:lnTo>
                <a:lnTo>
                  <a:pt x="1305" y="316"/>
                </a:lnTo>
                <a:lnTo>
                  <a:pt x="1305" y="296"/>
                </a:lnTo>
                <a:lnTo>
                  <a:pt x="1302" y="271"/>
                </a:lnTo>
                <a:lnTo>
                  <a:pt x="1314" y="271"/>
                </a:lnTo>
                <a:lnTo>
                  <a:pt x="1316" y="294"/>
                </a:lnTo>
                <a:lnTo>
                  <a:pt x="1323" y="316"/>
                </a:lnTo>
                <a:lnTo>
                  <a:pt x="1331" y="334"/>
                </a:lnTo>
                <a:lnTo>
                  <a:pt x="1331" y="356"/>
                </a:lnTo>
                <a:lnTo>
                  <a:pt x="1334" y="356"/>
                </a:lnTo>
                <a:lnTo>
                  <a:pt x="1322" y="223"/>
                </a:lnTo>
                <a:lnTo>
                  <a:pt x="1318" y="223"/>
                </a:lnTo>
                <a:lnTo>
                  <a:pt x="1314" y="200"/>
                </a:lnTo>
                <a:lnTo>
                  <a:pt x="1311" y="194"/>
                </a:lnTo>
                <a:lnTo>
                  <a:pt x="1309" y="191"/>
                </a:lnTo>
                <a:lnTo>
                  <a:pt x="1305" y="187"/>
                </a:lnTo>
                <a:lnTo>
                  <a:pt x="1303" y="183"/>
                </a:lnTo>
                <a:lnTo>
                  <a:pt x="1300" y="178"/>
                </a:lnTo>
                <a:lnTo>
                  <a:pt x="1298" y="171"/>
                </a:lnTo>
                <a:lnTo>
                  <a:pt x="1311" y="180"/>
                </a:lnTo>
                <a:lnTo>
                  <a:pt x="1322" y="194"/>
                </a:lnTo>
                <a:lnTo>
                  <a:pt x="1331" y="212"/>
                </a:lnTo>
                <a:lnTo>
                  <a:pt x="1338" y="234"/>
                </a:lnTo>
                <a:lnTo>
                  <a:pt x="1345" y="254"/>
                </a:lnTo>
                <a:lnTo>
                  <a:pt x="1351" y="271"/>
                </a:lnTo>
                <a:lnTo>
                  <a:pt x="1351" y="296"/>
                </a:lnTo>
                <a:lnTo>
                  <a:pt x="1358" y="300"/>
                </a:lnTo>
                <a:lnTo>
                  <a:pt x="1354" y="307"/>
                </a:lnTo>
                <a:lnTo>
                  <a:pt x="1362" y="311"/>
                </a:lnTo>
                <a:lnTo>
                  <a:pt x="1362" y="327"/>
                </a:lnTo>
                <a:lnTo>
                  <a:pt x="1365" y="327"/>
                </a:lnTo>
                <a:lnTo>
                  <a:pt x="1365" y="340"/>
                </a:lnTo>
                <a:lnTo>
                  <a:pt x="1371" y="340"/>
                </a:lnTo>
                <a:lnTo>
                  <a:pt x="1373" y="352"/>
                </a:lnTo>
                <a:lnTo>
                  <a:pt x="1373" y="365"/>
                </a:lnTo>
                <a:lnTo>
                  <a:pt x="1378" y="374"/>
                </a:lnTo>
                <a:lnTo>
                  <a:pt x="1380" y="347"/>
                </a:lnTo>
                <a:lnTo>
                  <a:pt x="1382" y="321"/>
                </a:lnTo>
                <a:lnTo>
                  <a:pt x="1378" y="300"/>
                </a:lnTo>
                <a:lnTo>
                  <a:pt x="1378" y="267"/>
                </a:lnTo>
                <a:lnTo>
                  <a:pt x="1374" y="267"/>
                </a:lnTo>
                <a:lnTo>
                  <a:pt x="1371" y="240"/>
                </a:lnTo>
                <a:lnTo>
                  <a:pt x="1365" y="240"/>
                </a:lnTo>
                <a:lnTo>
                  <a:pt x="1363" y="234"/>
                </a:lnTo>
                <a:lnTo>
                  <a:pt x="1360" y="232"/>
                </a:lnTo>
                <a:lnTo>
                  <a:pt x="1358" y="229"/>
                </a:lnTo>
                <a:lnTo>
                  <a:pt x="1356" y="227"/>
                </a:lnTo>
                <a:lnTo>
                  <a:pt x="1354" y="221"/>
                </a:lnTo>
                <a:lnTo>
                  <a:pt x="1354" y="214"/>
                </a:lnTo>
                <a:lnTo>
                  <a:pt x="1362" y="220"/>
                </a:lnTo>
                <a:lnTo>
                  <a:pt x="1338" y="176"/>
                </a:lnTo>
                <a:lnTo>
                  <a:pt x="1345" y="176"/>
                </a:lnTo>
                <a:lnTo>
                  <a:pt x="1382" y="231"/>
                </a:lnTo>
                <a:lnTo>
                  <a:pt x="1382" y="240"/>
                </a:lnTo>
                <a:lnTo>
                  <a:pt x="1385" y="240"/>
                </a:lnTo>
                <a:lnTo>
                  <a:pt x="1385" y="247"/>
                </a:lnTo>
                <a:lnTo>
                  <a:pt x="1391" y="247"/>
                </a:lnTo>
                <a:lnTo>
                  <a:pt x="1394" y="271"/>
                </a:lnTo>
                <a:lnTo>
                  <a:pt x="1398" y="271"/>
                </a:lnTo>
                <a:lnTo>
                  <a:pt x="1398" y="280"/>
                </a:lnTo>
                <a:lnTo>
                  <a:pt x="1402" y="280"/>
                </a:lnTo>
                <a:lnTo>
                  <a:pt x="1402" y="296"/>
                </a:lnTo>
                <a:lnTo>
                  <a:pt x="1405" y="296"/>
                </a:lnTo>
                <a:lnTo>
                  <a:pt x="1411" y="323"/>
                </a:lnTo>
                <a:lnTo>
                  <a:pt x="1414" y="323"/>
                </a:lnTo>
                <a:lnTo>
                  <a:pt x="1416" y="289"/>
                </a:lnTo>
                <a:lnTo>
                  <a:pt x="1418" y="254"/>
                </a:lnTo>
                <a:lnTo>
                  <a:pt x="1420" y="218"/>
                </a:lnTo>
                <a:lnTo>
                  <a:pt x="1420" y="183"/>
                </a:lnTo>
                <a:lnTo>
                  <a:pt x="1414" y="151"/>
                </a:lnTo>
                <a:lnTo>
                  <a:pt x="1414" y="120"/>
                </a:lnTo>
                <a:lnTo>
                  <a:pt x="1411" y="120"/>
                </a:lnTo>
                <a:lnTo>
                  <a:pt x="1407" y="105"/>
                </a:lnTo>
                <a:lnTo>
                  <a:pt x="1407" y="92"/>
                </a:lnTo>
                <a:lnTo>
                  <a:pt x="1409" y="81"/>
                </a:lnTo>
                <a:lnTo>
                  <a:pt x="1409" y="72"/>
                </a:lnTo>
                <a:lnTo>
                  <a:pt x="1405" y="67"/>
                </a:lnTo>
                <a:lnTo>
                  <a:pt x="1405" y="63"/>
                </a:lnTo>
                <a:lnTo>
                  <a:pt x="1411" y="63"/>
                </a:lnTo>
                <a:lnTo>
                  <a:pt x="1411" y="60"/>
                </a:lnTo>
                <a:lnTo>
                  <a:pt x="1413" y="60"/>
                </a:lnTo>
                <a:lnTo>
                  <a:pt x="1414" y="60"/>
                </a:lnTo>
                <a:lnTo>
                  <a:pt x="1416" y="60"/>
                </a:lnTo>
                <a:lnTo>
                  <a:pt x="1416" y="61"/>
                </a:lnTo>
                <a:lnTo>
                  <a:pt x="1416" y="61"/>
                </a:lnTo>
                <a:lnTo>
                  <a:pt x="1418" y="63"/>
                </a:lnTo>
                <a:lnTo>
                  <a:pt x="1422" y="72"/>
                </a:lnTo>
                <a:lnTo>
                  <a:pt x="1422" y="85"/>
                </a:lnTo>
                <a:lnTo>
                  <a:pt x="1420" y="98"/>
                </a:lnTo>
                <a:lnTo>
                  <a:pt x="1422" y="111"/>
                </a:lnTo>
                <a:lnTo>
                  <a:pt x="1431" y="145"/>
                </a:lnTo>
                <a:lnTo>
                  <a:pt x="1438" y="181"/>
                </a:lnTo>
                <a:lnTo>
                  <a:pt x="1445" y="214"/>
                </a:lnTo>
                <a:lnTo>
                  <a:pt x="1445" y="243"/>
                </a:lnTo>
                <a:lnTo>
                  <a:pt x="1451" y="243"/>
                </a:lnTo>
                <a:lnTo>
                  <a:pt x="1453" y="258"/>
                </a:lnTo>
                <a:lnTo>
                  <a:pt x="1453" y="276"/>
                </a:lnTo>
                <a:lnTo>
                  <a:pt x="1451" y="292"/>
                </a:lnTo>
                <a:lnTo>
                  <a:pt x="1453" y="309"/>
                </a:lnTo>
                <a:lnTo>
                  <a:pt x="1458" y="320"/>
                </a:lnTo>
                <a:lnTo>
                  <a:pt x="1465" y="220"/>
                </a:lnTo>
                <a:lnTo>
                  <a:pt x="1471" y="220"/>
                </a:lnTo>
                <a:lnTo>
                  <a:pt x="1473" y="203"/>
                </a:lnTo>
                <a:lnTo>
                  <a:pt x="1473" y="181"/>
                </a:lnTo>
                <a:lnTo>
                  <a:pt x="1471" y="158"/>
                </a:lnTo>
                <a:lnTo>
                  <a:pt x="1471" y="132"/>
                </a:lnTo>
                <a:lnTo>
                  <a:pt x="1471" y="111"/>
                </a:lnTo>
                <a:lnTo>
                  <a:pt x="1482" y="114"/>
                </a:lnTo>
                <a:lnTo>
                  <a:pt x="1474" y="327"/>
                </a:lnTo>
                <a:lnTo>
                  <a:pt x="1474" y="340"/>
                </a:lnTo>
                <a:lnTo>
                  <a:pt x="1473" y="356"/>
                </a:lnTo>
                <a:lnTo>
                  <a:pt x="1473" y="374"/>
                </a:lnTo>
                <a:lnTo>
                  <a:pt x="1473" y="392"/>
                </a:lnTo>
                <a:lnTo>
                  <a:pt x="1474" y="407"/>
                </a:lnTo>
                <a:lnTo>
                  <a:pt x="1478" y="416"/>
                </a:lnTo>
                <a:lnTo>
                  <a:pt x="1480" y="403"/>
                </a:lnTo>
                <a:lnTo>
                  <a:pt x="1482" y="385"/>
                </a:lnTo>
                <a:lnTo>
                  <a:pt x="1487" y="365"/>
                </a:lnTo>
                <a:lnTo>
                  <a:pt x="1491" y="349"/>
                </a:lnTo>
                <a:lnTo>
                  <a:pt x="1494" y="340"/>
                </a:lnTo>
                <a:lnTo>
                  <a:pt x="1496" y="338"/>
                </a:lnTo>
                <a:lnTo>
                  <a:pt x="1496" y="336"/>
                </a:lnTo>
                <a:lnTo>
                  <a:pt x="1496" y="336"/>
                </a:lnTo>
                <a:lnTo>
                  <a:pt x="1498" y="336"/>
                </a:lnTo>
                <a:lnTo>
                  <a:pt x="1500" y="336"/>
                </a:lnTo>
                <a:lnTo>
                  <a:pt x="1502" y="334"/>
                </a:lnTo>
                <a:lnTo>
                  <a:pt x="1502" y="356"/>
                </a:lnTo>
                <a:lnTo>
                  <a:pt x="1505" y="356"/>
                </a:lnTo>
                <a:lnTo>
                  <a:pt x="1511" y="291"/>
                </a:lnTo>
                <a:lnTo>
                  <a:pt x="1513" y="285"/>
                </a:lnTo>
                <a:lnTo>
                  <a:pt x="1516" y="276"/>
                </a:lnTo>
                <a:lnTo>
                  <a:pt x="1520" y="265"/>
                </a:lnTo>
                <a:lnTo>
                  <a:pt x="1518" y="254"/>
                </a:lnTo>
                <a:lnTo>
                  <a:pt x="1511" y="251"/>
                </a:lnTo>
                <a:lnTo>
                  <a:pt x="1511" y="243"/>
                </a:lnTo>
                <a:lnTo>
                  <a:pt x="1518" y="243"/>
                </a:lnTo>
                <a:lnTo>
                  <a:pt x="1531" y="103"/>
                </a:lnTo>
                <a:lnTo>
                  <a:pt x="1538" y="103"/>
                </a:lnTo>
                <a:lnTo>
                  <a:pt x="1531" y="280"/>
                </a:lnTo>
                <a:lnTo>
                  <a:pt x="1534" y="280"/>
                </a:lnTo>
                <a:lnTo>
                  <a:pt x="1534" y="291"/>
                </a:lnTo>
                <a:lnTo>
                  <a:pt x="1538" y="291"/>
                </a:lnTo>
                <a:lnTo>
                  <a:pt x="1540" y="301"/>
                </a:lnTo>
                <a:lnTo>
                  <a:pt x="1542" y="314"/>
                </a:lnTo>
                <a:lnTo>
                  <a:pt x="1542" y="327"/>
                </a:lnTo>
                <a:lnTo>
                  <a:pt x="1545" y="334"/>
                </a:lnTo>
                <a:lnTo>
                  <a:pt x="1565" y="154"/>
                </a:lnTo>
                <a:lnTo>
                  <a:pt x="1574" y="154"/>
                </a:lnTo>
                <a:lnTo>
                  <a:pt x="1578" y="176"/>
                </a:lnTo>
                <a:lnTo>
                  <a:pt x="1578" y="178"/>
                </a:lnTo>
                <a:lnTo>
                  <a:pt x="1576" y="178"/>
                </a:lnTo>
                <a:lnTo>
                  <a:pt x="1576" y="178"/>
                </a:lnTo>
                <a:lnTo>
                  <a:pt x="1574" y="176"/>
                </a:lnTo>
                <a:lnTo>
                  <a:pt x="1574" y="178"/>
                </a:lnTo>
                <a:lnTo>
                  <a:pt x="1574" y="180"/>
                </a:lnTo>
                <a:lnTo>
                  <a:pt x="1578" y="180"/>
                </a:lnTo>
                <a:lnTo>
                  <a:pt x="1578" y="231"/>
                </a:lnTo>
                <a:lnTo>
                  <a:pt x="1582" y="231"/>
                </a:lnTo>
                <a:lnTo>
                  <a:pt x="1591" y="154"/>
                </a:lnTo>
                <a:lnTo>
                  <a:pt x="1578" y="151"/>
                </a:lnTo>
                <a:lnTo>
                  <a:pt x="1578" y="143"/>
                </a:lnTo>
                <a:lnTo>
                  <a:pt x="1583" y="141"/>
                </a:lnTo>
                <a:lnTo>
                  <a:pt x="1587" y="141"/>
                </a:lnTo>
                <a:lnTo>
                  <a:pt x="1591" y="140"/>
                </a:lnTo>
                <a:lnTo>
                  <a:pt x="1594" y="138"/>
                </a:lnTo>
                <a:lnTo>
                  <a:pt x="1596" y="136"/>
                </a:lnTo>
                <a:lnTo>
                  <a:pt x="1602" y="136"/>
                </a:lnTo>
                <a:lnTo>
                  <a:pt x="1602" y="154"/>
                </a:lnTo>
                <a:lnTo>
                  <a:pt x="1613" y="163"/>
                </a:lnTo>
                <a:lnTo>
                  <a:pt x="1625" y="178"/>
                </a:lnTo>
                <a:lnTo>
                  <a:pt x="1638" y="194"/>
                </a:lnTo>
                <a:lnTo>
                  <a:pt x="1649" y="211"/>
                </a:lnTo>
                <a:lnTo>
                  <a:pt x="1654" y="223"/>
                </a:lnTo>
                <a:lnTo>
                  <a:pt x="1658" y="223"/>
                </a:lnTo>
                <a:lnTo>
                  <a:pt x="1647" y="172"/>
                </a:lnTo>
                <a:lnTo>
                  <a:pt x="1634" y="127"/>
                </a:lnTo>
                <a:lnTo>
                  <a:pt x="1631" y="94"/>
                </a:lnTo>
                <a:lnTo>
                  <a:pt x="1623" y="76"/>
                </a:lnTo>
                <a:lnTo>
                  <a:pt x="1618" y="54"/>
                </a:lnTo>
                <a:lnTo>
                  <a:pt x="1625" y="54"/>
                </a:lnTo>
                <a:lnTo>
                  <a:pt x="1651" y="136"/>
                </a:lnTo>
                <a:lnTo>
                  <a:pt x="1651" y="151"/>
                </a:lnTo>
                <a:lnTo>
                  <a:pt x="1654" y="151"/>
                </a:lnTo>
                <a:lnTo>
                  <a:pt x="1658" y="180"/>
                </a:lnTo>
                <a:lnTo>
                  <a:pt x="1662" y="180"/>
                </a:lnTo>
                <a:lnTo>
                  <a:pt x="1662" y="176"/>
                </a:lnTo>
                <a:lnTo>
                  <a:pt x="1665" y="176"/>
                </a:lnTo>
                <a:lnTo>
                  <a:pt x="1674" y="180"/>
                </a:lnTo>
                <a:lnTo>
                  <a:pt x="1673" y="196"/>
                </a:lnTo>
                <a:lnTo>
                  <a:pt x="1671" y="214"/>
                </a:lnTo>
                <a:lnTo>
                  <a:pt x="1665" y="214"/>
                </a:lnTo>
                <a:lnTo>
                  <a:pt x="1665" y="220"/>
                </a:lnTo>
                <a:lnTo>
                  <a:pt x="1671" y="220"/>
                </a:lnTo>
                <a:lnTo>
                  <a:pt x="1671" y="243"/>
                </a:lnTo>
                <a:lnTo>
                  <a:pt x="1678" y="243"/>
                </a:lnTo>
                <a:lnTo>
                  <a:pt x="1676" y="232"/>
                </a:lnTo>
                <a:lnTo>
                  <a:pt x="1678" y="220"/>
                </a:lnTo>
                <a:lnTo>
                  <a:pt x="1678" y="203"/>
                </a:lnTo>
                <a:lnTo>
                  <a:pt x="1678" y="83"/>
                </a:lnTo>
                <a:lnTo>
                  <a:pt x="1685" y="83"/>
                </a:lnTo>
                <a:lnTo>
                  <a:pt x="1685" y="136"/>
                </a:lnTo>
                <a:lnTo>
                  <a:pt x="1691" y="136"/>
                </a:lnTo>
                <a:lnTo>
                  <a:pt x="1685" y="143"/>
                </a:lnTo>
                <a:lnTo>
                  <a:pt x="1691" y="154"/>
                </a:lnTo>
                <a:lnTo>
                  <a:pt x="1689" y="156"/>
                </a:lnTo>
                <a:lnTo>
                  <a:pt x="1687" y="156"/>
                </a:lnTo>
                <a:lnTo>
                  <a:pt x="1685" y="156"/>
                </a:lnTo>
                <a:lnTo>
                  <a:pt x="1685" y="158"/>
                </a:lnTo>
                <a:lnTo>
                  <a:pt x="1685" y="160"/>
                </a:lnTo>
                <a:lnTo>
                  <a:pt x="1691" y="160"/>
                </a:lnTo>
                <a:lnTo>
                  <a:pt x="1691" y="191"/>
                </a:lnTo>
                <a:lnTo>
                  <a:pt x="1694" y="191"/>
                </a:lnTo>
                <a:lnTo>
                  <a:pt x="1694" y="163"/>
                </a:lnTo>
                <a:lnTo>
                  <a:pt x="1702" y="163"/>
                </a:lnTo>
                <a:lnTo>
                  <a:pt x="1705" y="191"/>
                </a:lnTo>
                <a:lnTo>
                  <a:pt x="1713" y="218"/>
                </a:lnTo>
                <a:lnTo>
                  <a:pt x="1718" y="245"/>
                </a:lnTo>
                <a:lnTo>
                  <a:pt x="1722" y="274"/>
                </a:lnTo>
                <a:lnTo>
                  <a:pt x="1731" y="274"/>
                </a:lnTo>
                <a:lnTo>
                  <a:pt x="1733" y="289"/>
                </a:lnTo>
                <a:lnTo>
                  <a:pt x="1736" y="305"/>
                </a:lnTo>
                <a:lnTo>
                  <a:pt x="1742" y="314"/>
                </a:lnTo>
                <a:lnTo>
                  <a:pt x="1743" y="294"/>
                </a:lnTo>
                <a:lnTo>
                  <a:pt x="1745" y="276"/>
                </a:lnTo>
                <a:lnTo>
                  <a:pt x="1751" y="260"/>
                </a:lnTo>
                <a:lnTo>
                  <a:pt x="1751" y="227"/>
                </a:lnTo>
                <a:lnTo>
                  <a:pt x="1754" y="227"/>
                </a:lnTo>
                <a:lnTo>
                  <a:pt x="1754" y="191"/>
                </a:lnTo>
                <a:lnTo>
                  <a:pt x="1758" y="191"/>
                </a:lnTo>
                <a:lnTo>
                  <a:pt x="1760" y="174"/>
                </a:lnTo>
                <a:lnTo>
                  <a:pt x="1760" y="156"/>
                </a:lnTo>
                <a:lnTo>
                  <a:pt x="1760" y="138"/>
                </a:lnTo>
                <a:lnTo>
                  <a:pt x="1762" y="123"/>
                </a:lnTo>
                <a:lnTo>
                  <a:pt x="1765" y="123"/>
                </a:lnTo>
                <a:lnTo>
                  <a:pt x="1765" y="187"/>
                </a:lnTo>
                <a:lnTo>
                  <a:pt x="1774" y="187"/>
                </a:lnTo>
                <a:lnTo>
                  <a:pt x="1773" y="192"/>
                </a:lnTo>
                <a:lnTo>
                  <a:pt x="1773" y="196"/>
                </a:lnTo>
                <a:lnTo>
                  <a:pt x="1771" y="200"/>
                </a:lnTo>
                <a:lnTo>
                  <a:pt x="1771" y="203"/>
                </a:lnTo>
                <a:lnTo>
                  <a:pt x="1782" y="200"/>
                </a:lnTo>
                <a:lnTo>
                  <a:pt x="1778" y="207"/>
                </a:lnTo>
                <a:lnTo>
                  <a:pt x="1785" y="211"/>
                </a:lnTo>
                <a:lnTo>
                  <a:pt x="1785" y="223"/>
                </a:lnTo>
                <a:lnTo>
                  <a:pt x="1791" y="223"/>
                </a:lnTo>
                <a:lnTo>
                  <a:pt x="1791" y="231"/>
                </a:lnTo>
                <a:lnTo>
                  <a:pt x="1794" y="231"/>
                </a:lnTo>
                <a:lnTo>
                  <a:pt x="1794" y="243"/>
                </a:lnTo>
                <a:lnTo>
                  <a:pt x="1798" y="243"/>
                </a:lnTo>
                <a:lnTo>
                  <a:pt x="1798" y="254"/>
                </a:lnTo>
                <a:lnTo>
                  <a:pt x="1802" y="254"/>
                </a:lnTo>
                <a:lnTo>
                  <a:pt x="1802" y="267"/>
                </a:lnTo>
                <a:lnTo>
                  <a:pt x="1805" y="267"/>
                </a:lnTo>
                <a:lnTo>
                  <a:pt x="1805" y="283"/>
                </a:lnTo>
                <a:lnTo>
                  <a:pt x="1811" y="283"/>
                </a:lnTo>
                <a:lnTo>
                  <a:pt x="1814" y="320"/>
                </a:lnTo>
                <a:lnTo>
                  <a:pt x="1818" y="320"/>
                </a:lnTo>
                <a:lnTo>
                  <a:pt x="1820" y="331"/>
                </a:lnTo>
                <a:lnTo>
                  <a:pt x="1820" y="345"/>
                </a:lnTo>
                <a:lnTo>
                  <a:pt x="1820" y="361"/>
                </a:lnTo>
                <a:lnTo>
                  <a:pt x="1822" y="374"/>
                </a:lnTo>
                <a:lnTo>
                  <a:pt x="1825" y="383"/>
                </a:lnTo>
                <a:lnTo>
                  <a:pt x="1825" y="361"/>
                </a:lnTo>
                <a:lnTo>
                  <a:pt x="1825" y="338"/>
                </a:lnTo>
                <a:lnTo>
                  <a:pt x="1825" y="318"/>
                </a:lnTo>
                <a:lnTo>
                  <a:pt x="1825" y="303"/>
                </a:lnTo>
                <a:lnTo>
                  <a:pt x="1827" y="303"/>
                </a:lnTo>
                <a:lnTo>
                  <a:pt x="1827" y="301"/>
                </a:lnTo>
                <a:lnTo>
                  <a:pt x="1829" y="300"/>
                </a:lnTo>
                <a:lnTo>
                  <a:pt x="1831" y="296"/>
                </a:lnTo>
                <a:lnTo>
                  <a:pt x="1831" y="291"/>
                </a:lnTo>
                <a:lnTo>
                  <a:pt x="1825" y="291"/>
                </a:lnTo>
                <a:lnTo>
                  <a:pt x="1825" y="271"/>
                </a:lnTo>
                <a:lnTo>
                  <a:pt x="1822" y="271"/>
                </a:lnTo>
                <a:lnTo>
                  <a:pt x="1820" y="269"/>
                </a:lnTo>
                <a:lnTo>
                  <a:pt x="1820" y="265"/>
                </a:lnTo>
                <a:lnTo>
                  <a:pt x="1820" y="263"/>
                </a:lnTo>
                <a:lnTo>
                  <a:pt x="1818" y="260"/>
                </a:lnTo>
                <a:lnTo>
                  <a:pt x="1818" y="254"/>
                </a:lnTo>
                <a:lnTo>
                  <a:pt x="1825" y="260"/>
                </a:lnTo>
                <a:lnTo>
                  <a:pt x="1825" y="247"/>
                </a:lnTo>
                <a:lnTo>
                  <a:pt x="1838" y="251"/>
                </a:lnTo>
                <a:lnTo>
                  <a:pt x="1840" y="263"/>
                </a:lnTo>
                <a:lnTo>
                  <a:pt x="1843" y="274"/>
                </a:lnTo>
                <a:lnTo>
                  <a:pt x="1845" y="283"/>
                </a:lnTo>
                <a:lnTo>
                  <a:pt x="1845" y="307"/>
                </a:lnTo>
                <a:lnTo>
                  <a:pt x="1858" y="311"/>
                </a:lnTo>
                <a:lnTo>
                  <a:pt x="1858" y="314"/>
                </a:lnTo>
                <a:lnTo>
                  <a:pt x="1854" y="321"/>
                </a:lnTo>
                <a:lnTo>
                  <a:pt x="1853" y="334"/>
                </a:lnTo>
                <a:lnTo>
                  <a:pt x="1853" y="349"/>
                </a:lnTo>
                <a:lnTo>
                  <a:pt x="1854" y="360"/>
                </a:lnTo>
                <a:lnTo>
                  <a:pt x="1858" y="360"/>
                </a:lnTo>
                <a:lnTo>
                  <a:pt x="1865" y="463"/>
                </a:lnTo>
                <a:lnTo>
                  <a:pt x="1874" y="463"/>
                </a:lnTo>
                <a:lnTo>
                  <a:pt x="1876" y="429"/>
                </a:lnTo>
                <a:lnTo>
                  <a:pt x="1878" y="391"/>
                </a:lnTo>
                <a:lnTo>
                  <a:pt x="1878" y="351"/>
                </a:lnTo>
                <a:lnTo>
                  <a:pt x="1878" y="307"/>
                </a:lnTo>
                <a:lnTo>
                  <a:pt x="1874" y="307"/>
                </a:lnTo>
                <a:lnTo>
                  <a:pt x="1874" y="283"/>
                </a:lnTo>
                <a:lnTo>
                  <a:pt x="1871" y="283"/>
                </a:lnTo>
                <a:lnTo>
                  <a:pt x="1865" y="254"/>
                </a:lnTo>
                <a:lnTo>
                  <a:pt x="1871" y="254"/>
                </a:lnTo>
                <a:lnTo>
                  <a:pt x="1871" y="260"/>
                </a:lnTo>
                <a:lnTo>
                  <a:pt x="1876" y="267"/>
                </a:lnTo>
                <a:lnTo>
                  <a:pt x="1880" y="274"/>
                </a:lnTo>
                <a:lnTo>
                  <a:pt x="1880" y="283"/>
                </a:lnTo>
                <a:lnTo>
                  <a:pt x="1882" y="296"/>
                </a:lnTo>
                <a:lnTo>
                  <a:pt x="1885" y="296"/>
                </a:lnTo>
                <a:lnTo>
                  <a:pt x="1885" y="320"/>
                </a:lnTo>
                <a:lnTo>
                  <a:pt x="1891" y="320"/>
                </a:lnTo>
                <a:lnTo>
                  <a:pt x="1891" y="334"/>
                </a:lnTo>
                <a:lnTo>
                  <a:pt x="1894" y="334"/>
                </a:lnTo>
                <a:lnTo>
                  <a:pt x="1896" y="349"/>
                </a:lnTo>
                <a:lnTo>
                  <a:pt x="1896" y="361"/>
                </a:lnTo>
                <a:lnTo>
                  <a:pt x="1896" y="372"/>
                </a:lnTo>
                <a:lnTo>
                  <a:pt x="1902" y="383"/>
                </a:lnTo>
                <a:lnTo>
                  <a:pt x="1903" y="352"/>
                </a:lnTo>
                <a:lnTo>
                  <a:pt x="1905" y="321"/>
                </a:lnTo>
                <a:lnTo>
                  <a:pt x="1907" y="291"/>
                </a:lnTo>
                <a:lnTo>
                  <a:pt x="1902" y="263"/>
                </a:lnTo>
                <a:lnTo>
                  <a:pt x="1902" y="236"/>
                </a:lnTo>
                <a:lnTo>
                  <a:pt x="1898" y="236"/>
                </a:lnTo>
                <a:lnTo>
                  <a:pt x="1894" y="211"/>
                </a:lnTo>
                <a:lnTo>
                  <a:pt x="1885" y="207"/>
                </a:lnTo>
                <a:lnTo>
                  <a:pt x="1874" y="187"/>
                </a:lnTo>
                <a:lnTo>
                  <a:pt x="1885" y="187"/>
                </a:lnTo>
                <a:lnTo>
                  <a:pt x="1885" y="183"/>
                </a:lnTo>
                <a:lnTo>
                  <a:pt x="1876" y="172"/>
                </a:lnTo>
                <a:lnTo>
                  <a:pt x="1867" y="158"/>
                </a:lnTo>
                <a:lnTo>
                  <a:pt x="1862" y="143"/>
                </a:lnTo>
                <a:lnTo>
                  <a:pt x="1874" y="143"/>
                </a:lnTo>
                <a:lnTo>
                  <a:pt x="1876" y="151"/>
                </a:lnTo>
                <a:lnTo>
                  <a:pt x="1880" y="156"/>
                </a:lnTo>
                <a:lnTo>
                  <a:pt x="1883" y="161"/>
                </a:lnTo>
                <a:lnTo>
                  <a:pt x="1887" y="165"/>
                </a:lnTo>
                <a:lnTo>
                  <a:pt x="1891" y="171"/>
                </a:lnTo>
                <a:lnTo>
                  <a:pt x="1891" y="180"/>
                </a:lnTo>
                <a:lnTo>
                  <a:pt x="1894" y="180"/>
                </a:lnTo>
                <a:lnTo>
                  <a:pt x="1894" y="187"/>
                </a:lnTo>
                <a:lnTo>
                  <a:pt x="1902" y="191"/>
                </a:lnTo>
                <a:lnTo>
                  <a:pt x="1905" y="211"/>
                </a:lnTo>
                <a:lnTo>
                  <a:pt x="1911" y="211"/>
                </a:lnTo>
                <a:lnTo>
                  <a:pt x="1914" y="227"/>
                </a:lnTo>
                <a:lnTo>
                  <a:pt x="1918" y="227"/>
                </a:lnTo>
                <a:lnTo>
                  <a:pt x="1918" y="240"/>
                </a:lnTo>
                <a:lnTo>
                  <a:pt x="1922" y="240"/>
                </a:lnTo>
                <a:lnTo>
                  <a:pt x="1922" y="260"/>
                </a:lnTo>
                <a:lnTo>
                  <a:pt x="1925" y="260"/>
                </a:lnTo>
                <a:lnTo>
                  <a:pt x="1934" y="311"/>
                </a:lnTo>
                <a:lnTo>
                  <a:pt x="1938" y="311"/>
                </a:lnTo>
                <a:lnTo>
                  <a:pt x="1940" y="267"/>
                </a:lnTo>
                <a:lnTo>
                  <a:pt x="1943" y="223"/>
                </a:lnTo>
                <a:lnTo>
                  <a:pt x="1945" y="176"/>
                </a:lnTo>
                <a:lnTo>
                  <a:pt x="1938" y="176"/>
                </a:lnTo>
                <a:lnTo>
                  <a:pt x="1934" y="156"/>
                </a:lnTo>
                <a:lnTo>
                  <a:pt x="1925" y="141"/>
                </a:lnTo>
                <a:lnTo>
                  <a:pt x="1916" y="127"/>
                </a:lnTo>
                <a:lnTo>
                  <a:pt x="1907" y="112"/>
                </a:lnTo>
                <a:lnTo>
                  <a:pt x="1902" y="94"/>
                </a:lnTo>
                <a:lnTo>
                  <a:pt x="1911" y="94"/>
                </a:lnTo>
                <a:lnTo>
                  <a:pt x="1914" y="107"/>
                </a:lnTo>
                <a:lnTo>
                  <a:pt x="1922" y="111"/>
                </a:lnTo>
                <a:lnTo>
                  <a:pt x="1934" y="134"/>
                </a:lnTo>
                <a:lnTo>
                  <a:pt x="1942" y="160"/>
                </a:lnTo>
                <a:lnTo>
                  <a:pt x="1945" y="160"/>
                </a:lnTo>
                <a:lnTo>
                  <a:pt x="1945" y="87"/>
                </a:lnTo>
                <a:lnTo>
                  <a:pt x="1951" y="87"/>
                </a:lnTo>
                <a:lnTo>
                  <a:pt x="1951" y="54"/>
                </a:lnTo>
                <a:lnTo>
                  <a:pt x="1954" y="54"/>
                </a:lnTo>
                <a:lnTo>
                  <a:pt x="1956" y="51"/>
                </a:lnTo>
                <a:lnTo>
                  <a:pt x="1956" y="47"/>
                </a:lnTo>
                <a:lnTo>
                  <a:pt x="1956" y="43"/>
                </a:lnTo>
                <a:lnTo>
                  <a:pt x="1958" y="40"/>
                </a:lnTo>
                <a:lnTo>
                  <a:pt x="1962" y="40"/>
                </a:lnTo>
                <a:lnTo>
                  <a:pt x="1962" y="43"/>
                </a:lnTo>
                <a:lnTo>
                  <a:pt x="1965" y="43"/>
                </a:lnTo>
                <a:lnTo>
                  <a:pt x="1962" y="87"/>
                </a:lnTo>
                <a:lnTo>
                  <a:pt x="1958" y="87"/>
                </a:lnTo>
                <a:lnTo>
                  <a:pt x="1962" y="107"/>
                </a:lnTo>
                <a:lnTo>
                  <a:pt x="1969" y="111"/>
                </a:lnTo>
                <a:lnTo>
                  <a:pt x="1973" y="114"/>
                </a:lnTo>
                <a:lnTo>
                  <a:pt x="1978" y="118"/>
                </a:lnTo>
                <a:lnTo>
                  <a:pt x="1983" y="121"/>
                </a:lnTo>
                <a:lnTo>
                  <a:pt x="1991" y="123"/>
                </a:lnTo>
                <a:lnTo>
                  <a:pt x="1991" y="120"/>
                </a:lnTo>
                <a:lnTo>
                  <a:pt x="2002" y="111"/>
                </a:lnTo>
                <a:lnTo>
                  <a:pt x="2002" y="94"/>
                </a:lnTo>
                <a:lnTo>
                  <a:pt x="2014" y="94"/>
                </a:lnTo>
                <a:lnTo>
                  <a:pt x="2014" y="103"/>
                </a:lnTo>
                <a:lnTo>
                  <a:pt x="2011" y="103"/>
                </a:lnTo>
                <a:lnTo>
                  <a:pt x="2011" y="107"/>
                </a:lnTo>
                <a:lnTo>
                  <a:pt x="2014" y="107"/>
                </a:lnTo>
                <a:lnTo>
                  <a:pt x="2013" y="109"/>
                </a:lnTo>
                <a:lnTo>
                  <a:pt x="2013" y="109"/>
                </a:lnTo>
                <a:lnTo>
                  <a:pt x="2013" y="109"/>
                </a:lnTo>
                <a:lnTo>
                  <a:pt x="2011" y="109"/>
                </a:lnTo>
                <a:lnTo>
                  <a:pt x="2011" y="111"/>
                </a:lnTo>
                <a:lnTo>
                  <a:pt x="2011" y="140"/>
                </a:lnTo>
                <a:lnTo>
                  <a:pt x="2005" y="140"/>
                </a:lnTo>
                <a:lnTo>
                  <a:pt x="2011" y="151"/>
                </a:lnTo>
                <a:lnTo>
                  <a:pt x="2005" y="151"/>
                </a:lnTo>
                <a:lnTo>
                  <a:pt x="2005" y="154"/>
                </a:lnTo>
                <a:lnTo>
                  <a:pt x="2011" y="154"/>
                </a:lnTo>
                <a:lnTo>
                  <a:pt x="2011" y="163"/>
                </a:lnTo>
                <a:lnTo>
                  <a:pt x="2018" y="167"/>
                </a:lnTo>
                <a:lnTo>
                  <a:pt x="2031" y="203"/>
                </a:lnTo>
                <a:lnTo>
                  <a:pt x="2034" y="203"/>
                </a:lnTo>
                <a:lnTo>
                  <a:pt x="2036" y="176"/>
                </a:lnTo>
                <a:lnTo>
                  <a:pt x="2040" y="152"/>
                </a:lnTo>
                <a:lnTo>
                  <a:pt x="2045" y="131"/>
                </a:lnTo>
                <a:lnTo>
                  <a:pt x="2051" y="107"/>
                </a:lnTo>
                <a:lnTo>
                  <a:pt x="2062" y="103"/>
                </a:lnTo>
                <a:lnTo>
                  <a:pt x="2062" y="94"/>
                </a:lnTo>
                <a:lnTo>
                  <a:pt x="2074" y="100"/>
                </a:lnTo>
                <a:lnTo>
                  <a:pt x="2071" y="123"/>
                </a:lnTo>
                <a:lnTo>
                  <a:pt x="2065" y="123"/>
                </a:lnTo>
                <a:lnTo>
                  <a:pt x="2065" y="160"/>
                </a:lnTo>
                <a:lnTo>
                  <a:pt x="2062" y="160"/>
                </a:lnTo>
                <a:lnTo>
                  <a:pt x="2058" y="207"/>
                </a:lnTo>
                <a:lnTo>
                  <a:pt x="2054" y="207"/>
                </a:lnTo>
                <a:lnTo>
                  <a:pt x="2054" y="243"/>
                </a:lnTo>
                <a:lnTo>
                  <a:pt x="2051" y="243"/>
                </a:lnTo>
                <a:lnTo>
                  <a:pt x="2054" y="300"/>
                </a:lnTo>
                <a:lnTo>
                  <a:pt x="2058" y="300"/>
                </a:lnTo>
                <a:lnTo>
                  <a:pt x="2060" y="312"/>
                </a:lnTo>
                <a:lnTo>
                  <a:pt x="2060" y="323"/>
                </a:lnTo>
                <a:lnTo>
                  <a:pt x="2060" y="334"/>
                </a:lnTo>
                <a:lnTo>
                  <a:pt x="2065" y="343"/>
                </a:lnTo>
                <a:lnTo>
                  <a:pt x="2063" y="314"/>
                </a:lnTo>
                <a:lnTo>
                  <a:pt x="2058" y="287"/>
                </a:lnTo>
                <a:lnTo>
                  <a:pt x="2054" y="260"/>
                </a:lnTo>
                <a:lnTo>
                  <a:pt x="2056" y="260"/>
                </a:lnTo>
                <a:lnTo>
                  <a:pt x="2056" y="261"/>
                </a:lnTo>
                <a:lnTo>
                  <a:pt x="2056" y="261"/>
                </a:lnTo>
                <a:lnTo>
                  <a:pt x="2056" y="261"/>
                </a:lnTo>
                <a:lnTo>
                  <a:pt x="2056" y="261"/>
                </a:lnTo>
                <a:lnTo>
                  <a:pt x="2058" y="263"/>
                </a:lnTo>
                <a:lnTo>
                  <a:pt x="2071" y="260"/>
                </a:lnTo>
                <a:lnTo>
                  <a:pt x="2071" y="263"/>
                </a:lnTo>
                <a:lnTo>
                  <a:pt x="2076" y="276"/>
                </a:lnTo>
                <a:lnTo>
                  <a:pt x="2082" y="292"/>
                </a:lnTo>
                <a:lnTo>
                  <a:pt x="2087" y="311"/>
                </a:lnTo>
                <a:lnTo>
                  <a:pt x="2091" y="327"/>
                </a:lnTo>
                <a:lnTo>
                  <a:pt x="2091" y="351"/>
                </a:lnTo>
                <a:lnTo>
                  <a:pt x="2094" y="351"/>
                </a:lnTo>
                <a:lnTo>
                  <a:pt x="2094" y="309"/>
                </a:lnTo>
                <a:lnTo>
                  <a:pt x="2098" y="267"/>
                </a:lnTo>
                <a:lnTo>
                  <a:pt x="2105" y="225"/>
                </a:lnTo>
                <a:lnTo>
                  <a:pt x="2114" y="191"/>
                </a:lnTo>
                <a:lnTo>
                  <a:pt x="2122" y="140"/>
                </a:lnTo>
                <a:lnTo>
                  <a:pt x="2125" y="140"/>
                </a:lnTo>
                <a:lnTo>
                  <a:pt x="2127" y="138"/>
                </a:lnTo>
                <a:lnTo>
                  <a:pt x="2129" y="136"/>
                </a:lnTo>
                <a:lnTo>
                  <a:pt x="2129" y="136"/>
                </a:lnTo>
                <a:lnTo>
                  <a:pt x="2129" y="136"/>
                </a:lnTo>
                <a:lnTo>
                  <a:pt x="2131" y="136"/>
                </a:lnTo>
                <a:lnTo>
                  <a:pt x="2134" y="136"/>
                </a:lnTo>
                <a:lnTo>
                  <a:pt x="2133" y="161"/>
                </a:lnTo>
                <a:lnTo>
                  <a:pt x="2133" y="192"/>
                </a:lnTo>
                <a:lnTo>
                  <a:pt x="2131" y="223"/>
                </a:lnTo>
                <a:lnTo>
                  <a:pt x="2129" y="245"/>
                </a:lnTo>
                <a:lnTo>
                  <a:pt x="2129" y="272"/>
                </a:lnTo>
                <a:lnTo>
                  <a:pt x="2133" y="303"/>
                </a:lnTo>
                <a:lnTo>
                  <a:pt x="2138" y="334"/>
                </a:lnTo>
                <a:lnTo>
                  <a:pt x="2143" y="363"/>
                </a:lnTo>
                <a:lnTo>
                  <a:pt x="2151" y="387"/>
                </a:lnTo>
                <a:lnTo>
                  <a:pt x="2153" y="401"/>
                </a:lnTo>
                <a:lnTo>
                  <a:pt x="2153" y="420"/>
                </a:lnTo>
                <a:lnTo>
                  <a:pt x="2153" y="436"/>
                </a:lnTo>
                <a:lnTo>
                  <a:pt x="2153" y="452"/>
                </a:lnTo>
                <a:lnTo>
                  <a:pt x="2158" y="463"/>
                </a:lnTo>
                <a:lnTo>
                  <a:pt x="2165" y="347"/>
                </a:lnTo>
                <a:lnTo>
                  <a:pt x="2162" y="347"/>
                </a:lnTo>
                <a:lnTo>
                  <a:pt x="2162" y="300"/>
                </a:lnTo>
                <a:lnTo>
                  <a:pt x="2154" y="280"/>
                </a:lnTo>
                <a:lnTo>
                  <a:pt x="2151" y="260"/>
                </a:lnTo>
                <a:lnTo>
                  <a:pt x="2162" y="263"/>
                </a:lnTo>
                <a:lnTo>
                  <a:pt x="2163" y="274"/>
                </a:lnTo>
                <a:lnTo>
                  <a:pt x="2169" y="289"/>
                </a:lnTo>
                <a:lnTo>
                  <a:pt x="2173" y="305"/>
                </a:lnTo>
                <a:lnTo>
                  <a:pt x="2178" y="320"/>
                </a:lnTo>
                <a:lnTo>
                  <a:pt x="2182" y="327"/>
                </a:lnTo>
                <a:lnTo>
                  <a:pt x="2182" y="320"/>
                </a:lnTo>
                <a:lnTo>
                  <a:pt x="2185" y="311"/>
                </a:lnTo>
                <a:lnTo>
                  <a:pt x="2187" y="296"/>
                </a:lnTo>
                <a:lnTo>
                  <a:pt x="2187" y="276"/>
                </a:lnTo>
                <a:lnTo>
                  <a:pt x="2187" y="260"/>
                </a:lnTo>
                <a:lnTo>
                  <a:pt x="2185" y="247"/>
                </a:lnTo>
                <a:lnTo>
                  <a:pt x="2182" y="247"/>
                </a:lnTo>
                <a:lnTo>
                  <a:pt x="2182" y="183"/>
                </a:lnTo>
                <a:lnTo>
                  <a:pt x="2178" y="183"/>
                </a:lnTo>
                <a:lnTo>
                  <a:pt x="2178" y="160"/>
                </a:lnTo>
                <a:lnTo>
                  <a:pt x="2174" y="160"/>
                </a:lnTo>
                <a:lnTo>
                  <a:pt x="2174" y="136"/>
                </a:lnTo>
                <a:lnTo>
                  <a:pt x="2171" y="136"/>
                </a:lnTo>
                <a:lnTo>
                  <a:pt x="2171" y="114"/>
                </a:lnTo>
                <a:lnTo>
                  <a:pt x="2165" y="114"/>
                </a:lnTo>
                <a:lnTo>
                  <a:pt x="2165" y="87"/>
                </a:lnTo>
                <a:lnTo>
                  <a:pt x="2162" y="87"/>
                </a:lnTo>
                <a:lnTo>
                  <a:pt x="2158" y="63"/>
                </a:lnTo>
                <a:lnTo>
                  <a:pt x="2171" y="67"/>
                </a:lnTo>
                <a:lnTo>
                  <a:pt x="2198" y="214"/>
                </a:lnTo>
                <a:lnTo>
                  <a:pt x="2200" y="227"/>
                </a:lnTo>
                <a:lnTo>
                  <a:pt x="2198" y="238"/>
                </a:lnTo>
                <a:lnTo>
                  <a:pt x="2198" y="247"/>
                </a:lnTo>
                <a:lnTo>
                  <a:pt x="2202" y="254"/>
                </a:lnTo>
                <a:lnTo>
                  <a:pt x="2214" y="163"/>
                </a:lnTo>
                <a:lnTo>
                  <a:pt x="2223" y="131"/>
                </a:lnTo>
                <a:lnTo>
                  <a:pt x="2231" y="94"/>
                </a:lnTo>
                <a:lnTo>
                  <a:pt x="2242" y="100"/>
                </a:lnTo>
                <a:lnTo>
                  <a:pt x="2240" y="109"/>
                </a:lnTo>
                <a:lnTo>
                  <a:pt x="2234" y="123"/>
                </a:lnTo>
                <a:lnTo>
                  <a:pt x="2231" y="141"/>
                </a:lnTo>
                <a:lnTo>
                  <a:pt x="2227" y="160"/>
                </a:lnTo>
                <a:lnTo>
                  <a:pt x="2225" y="178"/>
                </a:lnTo>
                <a:lnTo>
                  <a:pt x="2223" y="191"/>
                </a:lnTo>
                <a:lnTo>
                  <a:pt x="2225" y="200"/>
                </a:lnTo>
                <a:lnTo>
                  <a:pt x="2227" y="191"/>
                </a:lnTo>
                <a:lnTo>
                  <a:pt x="2227" y="185"/>
                </a:lnTo>
                <a:lnTo>
                  <a:pt x="2229" y="180"/>
                </a:lnTo>
                <a:lnTo>
                  <a:pt x="2233" y="176"/>
                </a:lnTo>
                <a:lnTo>
                  <a:pt x="2236" y="172"/>
                </a:lnTo>
                <a:lnTo>
                  <a:pt x="2242" y="171"/>
                </a:lnTo>
                <a:lnTo>
                  <a:pt x="2242" y="211"/>
                </a:lnTo>
                <a:lnTo>
                  <a:pt x="2245" y="211"/>
                </a:lnTo>
                <a:lnTo>
                  <a:pt x="2245" y="203"/>
                </a:lnTo>
                <a:lnTo>
                  <a:pt x="2258" y="192"/>
                </a:lnTo>
                <a:lnTo>
                  <a:pt x="2267" y="180"/>
                </a:lnTo>
                <a:lnTo>
                  <a:pt x="2276" y="167"/>
                </a:lnTo>
                <a:lnTo>
                  <a:pt x="2287" y="154"/>
                </a:lnTo>
                <a:lnTo>
                  <a:pt x="2302" y="147"/>
                </a:lnTo>
                <a:lnTo>
                  <a:pt x="2300" y="154"/>
                </a:lnTo>
                <a:lnTo>
                  <a:pt x="2298" y="158"/>
                </a:lnTo>
                <a:lnTo>
                  <a:pt x="2294" y="163"/>
                </a:lnTo>
                <a:lnTo>
                  <a:pt x="2291" y="167"/>
                </a:lnTo>
                <a:lnTo>
                  <a:pt x="2285" y="167"/>
                </a:lnTo>
                <a:lnTo>
                  <a:pt x="2285" y="176"/>
                </a:lnTo>
                <a:lnTo>
                  <a:pt x="2278" y="180"/>
                </a:lnTo>
                <a:lnTo>
                  <a:pt x="2278" y="183"/>
                </a:lnTo>
                <a:lnTo>
                  <a:pt x="2271" y="187"/>
                </a:lnTo>
                <a:lnTo>
                  <a:pt x="2271" y="196"/>
                </a:lnTo>
                <a:lnTo>
                  <a:pt x="2262" y="200"/>
                </a:lnTo>
                <a:lnTo>
                  <a:pt x="2256" y="212"/>
                </a:lnTo>
                <a:lnTo>
                  <a:pt x="2251" y="225"/>
                </a:lnTo>
                <a:lnTo>
                  <a:pt x="2242" y="236"/>
                </a:lnTo>
                <a:lnTo>
                  <a:pt x="2262" y="307"/>
                </a:lnTo>
                <a:lnTo>
                  <a:pt x="2265" y="307"/>
                </a:lnTo>
                <a:lnTo>
                  <a:pt x="2267" y="296"/>
                </a:lnTo>
                <a:lnTo>
                  <a:pt x="2269" y="289"/>
                </a:lnTo>
                <a:lnTo>
                  <a:pt x="2271" y="283"/>
                </a:lnTo>
                <a:lnTo>
                  <a:pt x="2274" y="274"/>
                </a:lnTo>
                <a:lnTo>
                  <a:pt x="2282" y="227"/>
                </a:lnTo>
                <a:lnTo>
                  <a:pt x="2314" y="136"/>
                </a:lnTo>
                <a:lnTo>
                  <a:pt x="2322" y="136"/>
                </a:lnTo>
                <a:lnTo>
                  <a:pt x="2311" y="191"/>
                </a:lnTo>
                <a:lnTo>
                  <a:pt x="2309" y="192"/>
                </a:lnTo>
                <a:lnTo>
                  <a:pt x="2309" y="194"/>
                </a:lnTo>
                <a:lnTo>
                  <a:pt x="2307" y="192"/>
                </a:lnTo>
                <a:lnTo>
                  <a:pt x="2307" y="192"/>
                </a:lnTo>
                <a:lnTo>
                  <a:pt x="2305" y="196"/>
                </a:lnTo>
                <a:lnTo>
                  <a:pt x="2314" y="200"/>
                </a:lnTo>
                <a:lnTo>
                  <a:pt x="2325" y="254"/>
                </a:lnTo>
                <a:lnTo>
                  <a:pt x="2327" y="254"/>
                </a:lnTo>
                <a:lnTo>
                  <a:pt x="2329" y="252"/>
                </a:lnTo>
                <a:lnTo>
                  <a:pt x="2329" y="252"/>
                </a:lnTo>
                <a:lnTo>
                  <a:pt x="2329" y="252"/>
                </a:lnTo>
                <a:lnTo>
                  <a:pt x="2329" y="251"/>
                </a:lnTo>
                <a:lnTo>
                  <a:pt x="2331" y="247"/>
                </a:lnTo>
                <a:lnTo>
                  <a:pt x="2331" y="238"/>
                </a:lnTo>
                <a:lnTo>
                  <a:pt x="2329" y="223"/>
                </a:lnTo>
                <a:lnTo>
                  <a:pt x="2325" y="207"/>
                </a:lnTo>
                <a:lnTo>
                  <a:pt x="2320" y="192"/>
                </a:lnTo>
                <a:lnTo>
                  <a:pt x="2318" y="180"/>
                </a:lnTo>
                <a:lnTo>
                  <a:pt x="2331" y="183"/>
                </a:lnTo>
                <a:lnTo>
                  <a:pt x="2333" y="198"/>
                </a:lnTo>
                <a:lnTo>
                  <a:pt x="2336" y="212"/>
                </a:lnTo>
                <a:lnTo>
                  <a:pt x="2342" y="223"/>
                </a:lnTo>
                <a:lnTo>
                  <a:pt x="2342" y="220"/>
                </a:lnTo>
                <a:lnTo>
                  <a:pt x="2351" y="209"/>
                </a:lnTo>
                <a:lnTo>
                  <a:pt x="2356" y="196"/>
                </a:lnTo>
                <a:lnTo>
                  <a:pt x="2362" y="183"/>
                </a:lnTo>
                <a:lnTo>
                  <a:pt x="2374" y="176"/>
                </a:lnTo>
                <a:lnTo>
                  <a:pt x="2374" y="167"/>
                </a:lnTo>
                <a:lnTo>
                  <a:pt x="2378" y="163"/>
                </a:lnTo>
                <a:lnTo>
                  <a:pt x="2380" y="161"/>
                </a:lnTo>
                <a:lnTo>
                  <a:pt x="2383" y="160"/>
                </a:lnTo>
                <a:lnTo>
                  <a:pt x="2387" y="156"/>
                </a:lnTo>
                <a:lnTo>
                  <a:pt x="2389" y="154"/>
                </a:lnTo>
                <a:lnTo>
                  <a:pt x="2393" y="149"/>
                </a:lnTo>
                <a:lnTo>
                  <a:pt x="2394" y="143"/>
                </a:lnTo>
                <a:lnTo>
                  <a:pt x="2402" y="143"/>
                </a:lnTo>
                <a:lnTo>
                  <a:pt x="2402" y="140"/>
                </a:lnTo>
                <a:lnTo>
                  <a:pt x="2400" y="138"/>
                </a:lnTo>
                <a:lnTo>
                  <a:pt x="2398" y="136"/>
                </a:lnTo>
                <a:lnTo>
                  <a:pt x="2396" y="134"/>
                </a:lnTo>
                <a:lnTo>
                  <a:pt x="2396" y="134"/>
                </a:lnTo>
                <a:lnTo>
                  <a:pt x="2394" y="131"/>
                </a:lnTo>
                <a:lnTo>
                  <a:pt x="2394" y="127"/>
                </a:lnTo>
                <a:lnTo>
                  <a:pt x="2405" y="127"/>
                </a:lnTo>
                <a:lnTo>
                  <a:pt x="2405" y="136"/>
                </a:lnTo>
                <a:lnTo>
                  <a:pt x="2414" y="136"/>
                </a:lnTo>
                <a:lnTo>
                  <a:pt x="2411" y="147"/>
                </a:lnTo>
                <a:lnTo>
                  <a:pt x="2414" y="147"/>
                </a:lnTo>
                <a:lnTo>
                  <a:pt x="2414" y="160"/>
                </a:lnTo>
                <a:lnTo>
                  <a:pt x="2418" y="160"/>
                </a:lnTo>
                <a:lnTo>
                  <a:pt x="2418" y="176"/>
                </a:lnTo>
                <a:lnTo>
                  <a:pt x="2422" y="176"/>
                </a:lnTo>
                <a:lnTo>
                  <a:pt x="2422" y="191"/>
                </a:lnTo>
                <a:lnTo>
                  <a:pt x="2425" y="191"/>
                </a:lnTo>
                <a:lnTo>
                  <a:pt x="2425" y="207"/>
                </a:lnTo>
                <a:lnTo>
                  <a:pt x="2431" y="207"/>
                </a:lnTo>
                <a:lnTo>
                  <a:pt x="2434" y="236"/>
                </a:lnTo>
                <a:lnTo>
                  <a:pt x="2438" y="236"/>
                </a:lnTo>
                <a:lnTo>
                  <a:pt x="2438" y="251"/>
                </a:lnTo>
                <a:lnTo>
                  <a:pt x="2442" y="251"/>
                </a:lnTo>
                <a:lnTo>
                  <a:pt x="2443" y="263"/>
                </a:lnTo>
                <a:lnTo>
                  <a:pt x="2443" y="276"/>
                </a:lnTo>
                <a:lnTo>
                  <a:pt x="2445" y="287"/>
                </a:lnTo>
                <a:lnTo>
                  <a:pt x="2451" y="296"/>
                </a:lnTo>
                <a:lnTo>
                  <a:pt x="2451" y="280"/>
                </a:lnTo>
                <a:lnTo>
                  <a:pt x="2462" y="280"/>
                </a:lnTo>
                <a:lnTo>
                  <a:pt x="2462" y="274"/>
                </a:lnTo>
                <a:lnTo>
                  <a:pt x="2460" y="274"/>
                </a:lnTo>
                <a:lnTo>
                  <a:pt x="2458" y="274"/>
                </a:lnTo>
                <a:lnTo>
                  <a:pt x="2456" y="274"/>
                </a:lnTo>
                <a:lnTo>
                  <a:pt x="2456" y="274"/>
                </a:lnTo>
                <a:lnTo>
                  <a:pt x="2456" y="272"/>
                </a:lnTo>
                <a:lnTo>
                  <a:pt x="2454" y="271"/>
                </a:lnTo>
                <a:lnTo>
                  <a:pt x="2458" y="261"/>
                </a:lnTo>
                <a:lnTo>
                  <a:pt x="2463" y="245"/>
                </a:lnTo>
                <a:lnTo>
                  <a:pt x="2465" y="223"/>
                </a:lnTo>
                <a:lnTo>
                  <a:pt x="2469" y="201"/>
                </a:lnTo>
                <a:lnTo>
                  <a:pt x="2469" y="181"/>
                </a:lnTo>
                <a:lnTo>
                  <a:pt x="2471" y="167"/>
                </a:lnTo>
                <a:lnTo>
                  <a:pt x="2482" y="171"/>
                </a:lnTo>
                <a:lnTo>
                  <a:pt x="2483" y="183"/>
                </a:lnTo>
                <a:lnTo>
                  <a:pt x="2485" y="198"/>
                </a:lnTo>
                <a:lnTo>
                  <a:pt x="2491" y="207"/>
                </a:lnTo>
                <a:lnTo>
                  <a:pt x="2474" y="91"/>
                </a:lnTo>
                <a:lnTo>
                  <a:pt x="2482" y="91"/>
                </a:lnTo>
                <a:lnTo>
                  <a:pt x="2491" y="140"/>
                </a:lnTo>
                <a:lnTo>
                  <a:pt x="2502" y="187"/>
                </a:lnTo>
                <a:lnTo>
                  <a:pt x="2503" y="200"/>
                </a:lnTo>
                <a:lnTo>
                  <a:pt x="2503" y="214"/>
                </a:lnTo>
                <a:lnTo>
                  <a:pt x="2503" y="229"/>
                </a:lnTo>
                <a:lnTo>
                  <a:pt x="2505" y="241"/>
                </a:lnTo>
                <a:lnTo>
                  <a:pt x="2511" y="251"/>
                </a:lnTo>
                <a:lnTo>
                  <a:pt x="2514" y="200"/>
                </a:lnTo>
                <a:lnTo>
                  <a:pt x="2525" y="154"/>
                </a:lnTo>
                <a:lnTo>
                  <a:pt x="2534" y="94"/>
                </a:lnTo>
                <a:lnTo>
                  <a:pt x="2538" y="94"/>
                </a:lnTo>
                <a:lnTo>
                  <a:pt x="2538" y="83"/>
                </a:lnTo>
                <a:lnTo>
                  <a:pt x="2542" y="83"/>
                </a:lnTo>
                <a:lnTo>
                  <a:pt x="2542" y="63"/>
                </a:lnTo>
                <a:lnTo>
                  <a:pt x="2545" y="63"/>
                </a:lnTo>
                <a:lnTo>
                  <a:pt x="2531" y="16"/>
                </a:lnTo>
                <a:lnTo>
                  <a:pt x="2534" y="16"/>
                </a:lnTo>
                <a:lnTo>
                  <a:pt x="2534" y="20"/>
                </a:lnTo>
                <a:lnTo>
                  <a:pt x="2538" y="20"/>
                </a:lnTo>
                <a:lnTo>
                  <a:pt x="2549" y="45"/>
                </a:lnTo>
                <a:lnTo>
                  <a:pt x="2562" y="72"/>
                </a:lnTo>
                <a:lnTo>
                  <a:pt x="2573" y="100"/>
                </a:lnTo>
                <a:lnTo>
                  <a:pt x="2578" y="131"/>
                </a:lnTo>
                <a:lnTo>
                  <a:pt x="2585" y="131"/>
                </a:lnTo>
                <a:lnTo>
                  <a:pt x="2587" y="152"/>
                </a:lnTo>
                <a:lnTo>
                  <a:pt x="2593" y="171"/>
                </a:lnTo>
                <a:lnTo>
                  <a:pt x="2598" y="187"/>
                </a:lnTo>
                <a:lnTo>
                  <a:pt x="2598" y="214"/>
                </a:lnTo>
                <a:lnTo>
                  <a:pt x="2602" y="214"/>
                </a:lnTo>
                <a:lnTo>
                  <a:pt x="2605" y="176"/>
                </a:lnTo>
                <a:lnTo>
                  <a:pt x="2602" y="176"/>
                </a:lnTo>
                <a:lnTo>
                  <a:pt x="2602" y="147"/>
                </a:lnTo>
                <a:lnTo>
                  <a:pt x="2614" y="151"/>
                </a:lnTo>
                <a:lnTo>
                  <a:pt x="2618" y="185"/>
                </a:lnTo>
                <a:lnTo>
                  <a:pt x="2625" y="214"/>
                </a:lnTo>
                <a:lnTo>
                  <a:pt x="2638" y="331"/>
                </a:lnTo>
                <a:lnTo>
                  <a:pt x="2645" y="331"/>
                </a:lnTo>
                <a:lnTo>
                  <a:pt x="2651" y="203"/>
                </a:lnTo>
                <a:lnTo>
                  <a:pt x="2631" y="94"/>
                </a:lnTo>
                <a:lnTo>
                  <a:pt x="2642" y="100"/>
                </a:lnTo>
                <a:lnTo>
                  <a:pt x="2645" y="132"/>
                </a:lnTo>
                <a:lnTo>
                  <a:pt x="2654" y="163"/>
                </a:lnTo>
                <a:lnTo>
                  <a:pt x="2654" y="191"/>
                </a:lnTo>
                <a:lnTo>
                  <a:pt x="2658" y="191"/>
                </a:lnTo>
                <a:lnTo>
                  <a:pt x="2658" y="187"/>
                </a:lnTo>
                <a:lnTo>
                  <a:pt x="2662" y="176"/>
                </a:lnTo>
                <a:lnTo>
                  <a:pt x="2665" y="161"/>
                </a:lnTo>
                <a:lnTo>
                  <a:pt x="2665" y="147"/>
                </a:lnTo>
                <a:lnTo>
                  <a:pt x="2674" y="147"/>
                </a:lnTo>
                <a:lnTo>
                  <a:pt x="2674" y="207"/>
                </a:lnTo>
                <a:lnTo>
                  <a:pt x="2671" y="207"/>
                </a:lnTo>
                <a:lnTo>
                  <a:pt x="2674" y="331"/>
                </a:lnTo>
                <a:lnTo>
                  <a:pt x="2691" y="331"/>
                </a:lnTo>
                <a:lnTo>
                  <a:pt x="2705" y="416"/>
                </a:lnTo>
                <a:lnTo>
                  <a:pt x="2711" y="416"/>
                </a:lnTo>
                <a:lnTo>
                  <a:pt x="2705" y="263"/>
                </a:lnTo>
                <a:lnTo>
                  <a:pt x="2702" y="263"/>
                </a:lnTo>
                <a:lnTo>
                  <a:pt x="2702" y="231"/>
                </a:lnTo>
                <a:lnTo>
                  <a:pt x="2698" y="231"/>
                </a:lnTo>
                <a:lnTo>
                  <a:pt x="2698" y="196"/>
                </a:lnTo>
                <a:lnTo>
                  <a:pt x="2694" y="196"/>
                </a:lnTo>
                <a:lnTo>
                  <a:pt x="2694" y="167"/>
                </a:lnTo>
                <a:lnTo>
                  <a:pt x="2691" y="167"/>
                </a:lnTo>
                <a:lnTo>
                  <a:pt x="2691" y="143"/>
                </a:lnTo>
                <a:lnTo>
                  <a:pt x="2685" y="143"/>
                </a:lnTo>
                <a:lnTo>
                  <a:pt x="2685" y="123"/>
                </a:lnTo>
                <a:lnTo>
                  <a:pt x="2682" y="123"/>
                </a:lnTo>
                <a:lnTo>
                  <a:pt x="2682" y="103"/>
                </a:lnTo>
                <a:lnTo>
                  <a:pt x="2678" y="103"/>
                </a:lnTo>
                <a:lnTo>
                  <a:pt x="2678" y="100"/>
                </a:lnTo>
                <a:lnTo>
                  <a:pt x="2682" y="100"/>
                </a:lnTo>
                <a:lnTo>
                  <a:pt x="2682" y="94"/>
                </a:lnTo>
                <a:lnTo>
                  <a:pt x="2685" y="94"/>
                </a:lnTo>
                <a:lnTo>
                  <a:pt x="2685" y="100"/>
                </a:lnTo>
                <a:lnTo>
                  <a:pt x="2691" y="109"/>
                </a:lnTo>
                <a:lnTo>
                  <a:pt x="2693" y="118"/>
                </a:lnTo>
                <a:lnTo>
                  <a:pt x="2694" y="131"/>
                </a:lnTo>
                <a:lnTo>
                  <a:pt x="2698" y="131"/>
                </a:lnTo>
                <a:lnTo>
                  <a:pt x="2698" y="154"/>
                </a:lnTo>
                <a:lnTo>
                  <a:pt x="2705" y="185"/>
                </a:lnTo>
                <a:lnTo>
                  <a:pt x="2711" y="218"/>
                </a:lnTo>
                <a:lnTo>
                  <a:pt x="2718" y="247"/>
                </a:lnTo>
                <a:lnTo>
                  <a:pt x="2720" y="260"/>
                </a:lnTo>
                <a:lnTo>
                  <a:pt x="2720" y="276"/>
                </a:lnTo>
                <a:lnTo>
                  <a:pt x="2722" y="289"/>
                </a:lnTo>
                <a:lnTo>
                  <a:pt x="2725" y="300"/>
                </a:lnTo>
                <a:lnTo>
                  <a:pt x="2731" y="203"/>
                </a:lnTo>
                <a:lnTo>
                  <a:pt x="2725" y="203"/>
                </a:lnTo>
                <a:lnTo>
                  <a:pt x="2725" y="114"/>
                </a:lnTo>
                <a:lnTo>
                  <a:pt x="2718" y="81"/>
                </a:lnTo>
                <a:lnTo>
                  <a:pt x="2714" y="47"/>
                </a:lnTo>
                <a:lnTo>
                  <a:pt x="2722" y="47"/>
                </a:lnTo>
                <a:lnTo>
                  <a:pt x="2725" y="76"/>
                </a:lnTo>
                <a:lnTo>
                  <a:pt x="2731" y="76"/>
                </a:lnTo>
                <a:lnTo>
                  <a:pt x="2731" y="94"/>
                </a:lnTo>
                <a:lnTo>
                  <a:pt x="2734" y="94"/>
                </a:lnTo>
                <a:lnTo>
                  <a:pt x="2734" y="114"/>
                </a:lnTo>
                <a:lnTo>
                  <a:pt x="2738" y="114"/>
                </a:lnTo>
                <a:lnTo>
                  <a:pt x="2738" y="131"/>
                </a:lnTo>
                <a:lnTo>
                  <a:pt x="2742" y="131"/>
                </a:lnTo>
                <a:lnTo>
                  <a:pt x="2742" y="151"/>
                </a:lnTo>
                <a:lnTo>
                  <a:pt x="2747" y="176"/>
                </a:lnTo>
                <a:lnTo>
                  <a:pt x="2753" y="203"/>
                </a:lnTo>
                <a:lnTo>
                  <a:pt x="2758" y="227"/>
                </a:lnTo>
                <a:lnTo>
                  <a:pt x="2758" y="260"/>
                </a:lnTo>
                <a:lnTo>
                  <a:pt x="2762" y="260"/>
                </a:lnTo>
                <a:lnTo>
                  <a:pt x="2763" y="272"/>
                </a:lnTo>
                <a:lnTo>
                  <a:pt x="2763" y="285"/>
                </a:lnTo>
                <a:lnTo>
                  <a:pt x="2765" y="298"/>
                </a:lnTo>
                <a:lnTo>
                  <a:pt x="2771" y="307"/>
                </a:lnTo>
                <a:lnTo>
                  <a:pt x="2773" y="281"/>
                </a:lnTo>
                <a:lnTo>
                  <a:pt x="2780" y="256"/>
                </a:lnTo>
                <a:lnTo>
                  <a:pt x="2785" y="236"/>
                </a:lnTo>
                <a:lnTo>
                  <a:pt x="2794" y="196"/>
                </a:lnTo>
                <a:lnTo>
                  <a:pt x="2798" y="196"/>
                </a:lnTo>
                <a:lnTo>
                  <a:pt x="2798" y="180"/>
                </a:lnTo>
                <a:lnTo>
                  <a:pt x="2802" y="180"/>
                </a:lnTo>
                <a:lnTo>
                  <a:pt x="2802" y="171"/>
                </a:lnTo>
                <a:lnTo>
                  <a:pt x="2805" y="171"/>
                </a:lnTo>
                <a:lnTo>
                  <a:pt x="2811" y="151"/>
                </a:lnTo>
                <a:lnTo>
                  <a:pt x="2822" y="151"/>
                </a:lnTo>
                <a:lnTo>
                  <a:pt x="2811" y="187"/>
                </a:lnTo>
                <a:lnTo>
                  <a:pt x="2818" y="187"/>
                </a:lnTo>
                <a:lnTo>
                  <a:pt x="2805" y="223"/>
                </a:lnTo>
                <a:lnTo>
                  <a:pt x="2802" y="223"/>
                </a:lnTo>
                <a:lnTo>
                  <a:pt x="2802" y="247"/>
                </a:lnTo>
                <a:lnTo>
                  <a:pt x="2798" y="247"/>
                </a:lnTo>
                <a:lnTo>
                  <a:pt x="2798" y="251"/>
                </a:lnTo>
                <a:lnTo>
                  <a:pt x="2802" y="251"/>
                </a:lnTo>
                <a:lnTo>
                  <a:pt x="2802" y="254"/>
                </a:lnTo>
                <a:lnTo>
                  <a:pt x="2798" y="254"/>
                </a:lnTo>
                <a:lnTo>
                  <a:pt x="2798" y="260"/>
                </a:lnTo>
                <a:lnTo>
                  <a:pt x="2802" y="260"/>
                </a:lnTo>
                <a:lnTo>
                  <a:pt x="2798" y="280"/>
                </a:lnTo>
                <a:lnTo>
                  <a:pt x="2798" y="281"/>
                </a:lnTo>
                <a:lnTo>
                  <a:pt x="2800" y="281"/>
                </a:lnTo>
                <a:lnTo>
                  <a:pt x="2800" y="281"/>
                </a:lnTo>
                <a:lnTo>
                  <a:pt x="2802" y="281"/>
                </a:lnTo>
                <a:lnTo>
                  <a:pt x="2802" y="283"/>
                </a:lnTo>
                <a:lnTo>
                  <a:pt x="2802" y="298"/>
                </a:lnTo>
                <a:lnTo>
                  <a:pt x="2802" y="314"/>
                </a:lnTo>
                <a:lnTo>
                  <a:pt x="2800" y="331"/>
                </a:lnTo>
                <a:lnTo>
                  <a:pt x="2802" y="345"/>
                </a:lnTo>
                <a:lnTo>
                  <a:pt x="2805" y="356"/>
                </a:lnTo>
                <a:lnTo>
                  <a:pt x="2811" y="334"/>
                </a:lnTo>
                <a:lnTo>
                  <a:pt x="2814" y="334"/>
                </a:lnTo>
                <a:lnTo>
                  <a:pt x="2814" y="327"/>
                </a:lnTo>
                <a:lnTo>
                  <a:pt x="2818" y="327"/>
                </a:lnTo>
                <a:lnTo>
                  <a:pt x="2818" y="296"/>
                </a:lnTo>
                <a:lnTo>
                  <a:pt x="2822" y="296"/>
                </a:lnTo>
                <a:lnTo>
                  <a:pt x="2831" y="247"/>
                </a:lnTo>
                <a:lnTo>
                  <a:pt x="2838" y="247"/>
                </a:lnTo>
                <a:lnTo>
                  <a:pt x="2842" y="276"/>
                </a:lnTo>
                <a:lnTo>
                  <a:pt x="2851" y="303"/>
                </a:lnTo>
                <a:lnTo>
                  <a:pt x="2851" y="331"/>
                </a:lnTo>
                <a:lnTo>
                  <a:pt x="2854" y="331"/>
                </a:lnTo>
                <a:lnTo>
                  <a:pt x="2858" y="301"/>
                </a:lnTo>
                <a:lnTo>
                  <a:pt x="2865" y="272"/>
                </a:lnTo>
                <a:lnTo>
                  <a:pt x="2874" y="247"/>
                </a:lnTo>
                <a:lnTo>
                  <a:pt x="2878" y="247"/>
                </a:lnTo>
                <a:lnTo>
                  <a:pt x="2878" y="251"/>
                </a:lnTo>
                <a:lnTo>
                  <a:pt x="2882" y="251"/>
                </a:lnTo>
                <a:lnTo>
                  <a:pt x="2882" y="254"/>
                </a:lnTo>
                <a:lnTo>
                  <a:pt x="2882" y="258"/>
                </a:lnTo>
                <a:lnTo>
                  <a:pt x="2880" y="263"/>
                </a:lnTo>
                <a:lnTo>
                  <a:pt x="2878" y="269"/>
                </a:lnTo>
                <a:lnTo>
                  <a:pt x="2878" y="274"/>
                </a:lnTo>
                <a:lnTo>
                  <a:pt x="2878" y="280"/>
                </a:lnTo>
                <a:lnTo>
                  <a:pt x="2882" y="280"/>
                </a:lnTo>
                <a:lnTo>
                  <a:pt x="2885" y="300"/>
                </a:lnTo>
                <a:lnTo>
                  <a:pt x="2891" y="300"/>
                </a:lnTo>
                <a:lnTo>
                  <a:pt x="2893" y="283"/>
                </a:lnTo>
                <a:lnTo>
                  <a:pt x="2896" y="265"/>
                </a:lnTo>
                <a:lnTo>
                  <a:pt x="2902" y="251"/>
                </a:lnTo>
                <a:lnTo>
                  <a:pt x="2911" y="247"/>
                </a:lnTo>
                <a:lnTo>
                  <a:pt x="2911" y="238"/>
                </a:lnTo>
                <a:lnTo>
                  <a:pt x="2907" y="225"/>
                </a:lnTo>
                <a:lnTo>
                  <a:pt x="2902" y="212"/>
                </a:lnTo>
                <a:lnTo>
                  <a:pt x="2896" y="200"/>
                </a:lnTo>
                <a:lnTo>
                  <a:pt x="2894" y="191"/>
                </a:lnTo>
                <a:lnTo>
                  <a:pt x="2905" y="196"/>
                </a:lnTo>
                <a:lnTo>
                  <a:pt x="2905" y="183"/>
                </a:lnTo>
                <a:lnTo>
                  <a:pt x="2902" y="183"/>
                </a:lnTo>
                <a:lnTo>
                  <a:pt x="2898" y="154"/>
                </a:lnTo>
                <a:lnTo>
                  <a:pt x="2905" y="154"/>
                </a:lnTo>
                <a:lnTo>
                  <a:pt x="2918" y="191"/>
                </a:lnTo>
                <a:lnTo>
                  <a:pt x="2922" y="220"/>
                </a:lnTo>
                <a:lnTo>
                  <a:pt x="2925" y="220"/>
                </a:lnTo>
                <a:lnTo>
                  <a:pt x="2925" y="243"/>
                </a:lnTo>
                <a:lnTo>
                  <a:pt x="2931" y="243"/>
                </a:lnTo>
                <a:lnTo>
                  <a:pt x="2931" y="267"/>
                </a:lnTo>
                <a:lnTo>
                  <a:pt x="2934" y="267"/>
                </a:lnTo>
                <a:lnTo>
                  <a:pt x="2936" y="281"/>
                </a:lnTo>
                <a:lnTo>
                  <a:pt x="2936" y="296"/>
                </a:lnTo>
                <a:lnTo>
                  <a:pt x="2938" y="307"/>
                </a:lnTo>
                <a:lnTo>
                  <a:pt x="2942" y="307"/>
                </a:lnTo>
                <a:lnTo>
                  <a:pt x="2943" y="280"/>
                </a:lnTo>
                <a:lnTo>
                  <a:pt x="2951" y="254"/>
                </a:lnTo>
                <a:lnTo>
                  <a:pt x="2958" y="232"/>
                </a:lnTo>
                <a:lnTo>
                  <a:pt x="2965" y="211"/>
                </a:lnTo>
                <a:lnTo>
                  <a:pt x="2965" y="196"/>
                </a:lnTo>
                <a:lnTo>
                  <a:pt x="2971" y="196"/>
                </a:lnTo>
                <a:lnTo>
                  <a:pt x="2971" y="183"/>
                </a:lnTo>
                <a:lnTo>
                  <a:pt x="2974" y="183"/>
                </a:lnTo>
                <a:lnTo>
                  <a:pt x="2974" y="167"/>
                </a:lnTo>
                <a:lnTo>
                  <a:pt x="2993" y="112"/>
                </a:lnTo>
                <a:lnTo>
                  <a:pt x="3005" y="54"/>
                </a:lnTo>
                <a:lnTo>
                  <a:pt x="3018" y="54"/>
                </a:lnTo>
                <a:lnTo>
                  <a:pt x="2998" y="131"/>
                </a:lnTo>
                <a:lnTo>
                  <a:pt x="2998" y="163"/>
                </a:lnTo>
                <a:lnTo>
                  <a:pt x="2994" y="163"/>
                </a:lnTo>
                <a:lnTo>
                  <a:pt x="2994" y="196"/>
                </a:lnTo>
                <a:lnTo>
                  <a:pt x="2991" y="196"/>
                </a:lnTo>
                <a:lnTo>
                  <a:pt x="2991" y="231"/>
                </a:lnTo>
                <a:lnTo>
                  <a:pt x="2985" y="231"/>
                </a:lnTo>
                <a:lnTo>
                  <a:pt x="2983" y="243"/>
                </a:lnTo>
                <a:lnTo>
                  <a:pt x="2985" y="260"/>
                </a:lnTo>
                <a:lnTo>
                  <a:pt x="2987" y="274"/>
                </a:lnTo>
                <a:lnTo>
                  <a:pt x="2991" y="283"/>
                </a:lnTo>
                <a:lnTo>
                  <a:pt x="3002" y="231"/>
                </a:lnTo>
                <a:lnTo>
                  <a:pt x="3005" y="231"/>
                </a:lnTo>
                <a:lnTo>
                  <a:pt x="3005" y="220"/>
                </a:lnTo>
                <a:lnTo>
                  <a:pt x="3011" y="220"/>
                </a:lnTo>
                <a:lnTo>
                  <a:pt x="3042" y="103"/>
                </a:lnTo>
                <a:lnTo>
                  <a:pt x="3051" y="103"/>
                </a:lnTo>
                <a:lnTo>
                  <a:pt x="3045" y="138"/>
                </a:lnTo>
                <a:lnTo>
                  <a:pt x="3033" y="172"/>
                </a:lnTo>
                <a:lnTo>
                  <a:pt x="3022" y="203"/>
                </a:lnTo>
                <a:lnTo>
                  <a:pt x="3022" y="220"/>
                </a:lnTo>
                <a:lnTo>
                  <a:pt x="3018" y="220"/>
                </a:lnTo>
                <a:lnTo>
                  <a:pt x="3018" y="236"/>
                </a:lnTo>
                <a:lnTo>
                  <a:pt x="3014" y="236"/>
                </a:lnTo>
                <a:lnTo>
                  <a:pt x="3014" y="247"/>
                </a:lnTo>
                <a:lnTo>
                  <a:pt x="3011" y="247"/>
                </a:lnTo>
                <a:lnTo>
                  <a:pt x="3011" y="263"/>
                </a:lnTo>
                <a:lnTo>
                  <a:pt x="3005" y="263"/>
                </a:lnTo>
                <a:lnTo>
                  <a:pt x="3005" y="271"/>
                </a:lnTo>
                <a:lnTo>
                  <a:pt x="3003" y="278"/>
                </a:lnTo>
                <a:lnTo>
                  <a:pt x="3003" y="285"/>
                </a:lnTo>
                <a:lnTo>
                  <a:pt x="3002" y="291"/>
                </a:lnTo>
                <a:lnTo>
                  <a:pt x="3011" y="291"/>
                </a:lnTo>
                <a:lnTo>
                  <a:pt x="3011" y="287"/>
                </a:lnTo>
                <a:lnTo>
                  <a:pt x="3038" y="287"/>
                </a:lnTo>
                <a:lnTo>
                  <a:pt x="3038" y="283"/>
                </a:lnTo>
                <a:lnTo>
                  <a:pt x="3042" y="283"/>
                </a:lnTo>
                <a:lnTo>
                  <a:pt x="3047" y="256"/>
                </a:lnTo>
                <a:lnTo>
                  <a:pt x="3056" y="231"/>
                </a:lnTo>
                <a:lnTo>
                  <a:pt x="3065" y="207"/>
                </a:lnTo>
                <a:lnTo>
                  <a:pt x="3067" y="192"/>
                </a:lnTo>
                <a:lnTo>
                  <a:pt x="3065" y="180"/>
                </a:lnTo>
                <a:lnTo>
                  <a:pt x="3063" y="169"/>
                </a:lnTo>
                <a:lnTo>
                  <a:pt x="3065" y="160"/>
                </a:lnTo>
                <a:lnTo>
                  <a:pt x="3069" y="163"/>
                </a:lnTo>
                <a:lnTo>
                  <a:pt x="3073" y="167"/>
                </a:lnTo>
                <a:lnTo>
                  <a:pt x="3078" y="171"/>
                </a:lnTo>
                <a:lnTo>
                  <a:pt x="3080" y="152"/>
                </a:lnTo>
                <a:lnTo>
                  <a:pt x="3083" y="136"/>
                </a:lnTo>
                <a:lnTo>
                  <a:pt x="3089" y="120"/>
                </a:lnTo>
                <a:lnTo>
                  <a:pt x="3094" y="103"/>
                </a:lnTo>
                <a:lnTo>
                  <a:pt x="3102" y="103"/>
                </a:lnTo>
                <a:lnTo>
                  <a:pt x="3085" y="171"/>
                </a:lnTo>
                <a:lnTo>
                  <a:pt x="3082" y="171"/>
                </a:lnTo>
                <a:lnTo>
                  <a:pt x="3078" y="196"/>
                </a:lnTo>
                <a:lnTo>
                  <a:pt x="3082" y="196"/>
                </a:lnTo>
                <a:lnTo>
                  <a:pt x="3082" y="214"/>
                </a:lnTo>
                <a:lnTo>
                  <a:pt x="3085" y="214"/>
                </a:lnTo>
                <a:lnTo>
                  <a:pt x="3085" y="247"/>
                </a:lnTo>
                <a:lnTo>
                  <a:pt x="3091" y="247"/>
                </a:lnTo>
                <a:lnTo>
                  <a:pt x="3094" y="223"/>
                </a:lnTo>
                <a:lnTo>
                  <a:pt x="3102" y="200"/>
                </a:lnTo>
                <a:lnTo>
                  <a:pt x="3111" y="178"/>
                </a:lnTo>
                <a:lnTo>
                  <a:pt x="3118" y="154"/>
                </a:lnTo>
                <a:lnTo>
                  <a:pt x="3125" y="154"/>
                </a:lnTo>
                <a:lnTo>
                  <a:pt x="3125" y="169"/>
                </a:lnTo>
                <a:lnTo>
                  <a:pt x="3122" y="185"/>
                </a:lnTo>
                <a:lnTo>
                  <a:pt x="3120" y="200"/>
                </a:lnTo>
                <a:lnTo>
                  <a:pt x="3118" y="214"/>
                </a:lnTo>
                <a:lnTo>
                  <a:pt x="3122" y="223"/>
                </a:lnTo>
                <a:lnTo>
                  <a:pt x="3123" y="209"/>
                </a:lnTo>
                <a:lnTo>
                  <a:pt x="3129" y="198"/>
                </a:lnTo>
                <a:lnTo>
                  <a:pt x="3134" y="187"/>
                </a:lnTo>
                <a:lnTo>
                  <a:pt x="3145" y="140"/>
                </a:lnTo>
                <a:lnTo>
                  <a:pt x="3154" y="140"/>
                </a:lnTo>
                <a:lnTo>
                  <a:pt x="3149" y="176"/>
                </a:lnTo>
                <a:lnTo>
                  <a:pt x="3142" y="214"/>
                </a:lnTo>
                <a:lnTo>
                  <a:pt x="3136" y="251"/>
                </a:lnTo>
                <a:lnTo>
                  <a:pt x="3133" y="287"/>
                </a:lnTo>
                <a:lnTo>
                  <a:pt x="3138" y="323"/>
                </a:lnTo>
                <a:lnTo>
                  <a:pt x="3140" y="338"/>
                </a:lnTo>
                <a:lnTo>
                  <a:pt x="3142" y="352"/>
                </a:lnTo>
                <a:lnTo>
                  <a:pt x="3145" y="363"/>
                </a:lnTo>
                <a:lnTo>
                  <a:pt x="3145" y="360"/>
                </a:lnTo>
                <a:lnTo>
                  <a:pt x="3156" y="343"/>
                </a:lnTo>
                <a:lnTo>
                  <a:pt x="3160" y="323"/>
                </a:lnTo>
                <a:lnTo>
                  <a:pt x="3160" y="303"/>
                </a:lnTo>
                <a:lnTo>
                  <a:pt x="3156" y="281"/>
                </a:lnTo>
                <a:lnTo>
                  <a:pt x="3154" y="260"/>
                </a:lnTo>
                <a:lnTo>
                  <a:pt x="3165" y="260"/>
                </a:lnTo>
                <a:lnTo>
                  <a:pt x="3165" y="274"/>
                </a:lnTo>
                <a:lnTo>
                  <a:pt x="3169" y="285"/>
                </a:lnTo>
                <a:lnTo>
                  <a:pt x="3174" y="296"/>
                </a:lnTo>
                <a:lnTo>
                  <a:pt x="3178" y="258"/>
                </a:lnTo>
                <a:lnTo>
                  <a:pt x="3185" y="223"/>
                </a:lnTo>
                <a:lnTo>
                  <a:pt x="3194" y="191"/>
                </a:lnTo>
                <a:lnTo>
                  <a:pt x="3194" y="178"/>
                </a:lnTo>
                <a:lnTo>
                  <a:pt x="3193" y="165"/>
                </a:lnTo>
                <a:lnTo>
                  <a:pt x="3191" y="154"/>
                </a:lnTo>
                <a:lnTo>
                  <a:pt x="3191" y="111"/>
                </a:lnTo>
                <a:lnTo>
                  <a:pt x="3183" y="91"/>
                </a:lnTo>
                <a:lnTo>
                  <a:pt x="3178" y="67"/>
                </a:lnTo>
                <a:lnTo>
                  <a:pt x="3191" y="67"/>
                </a:lnTo>
                <a:lnTo>
                  <a:pt x="3193" y="85"/>
                </a:lnTo>
                <a:lnTo>
                  <a:pt x="3198" y="100"/>
                </a:lnTo>
                <a:lnTo>
                  <a:pt x="3198" y="127"/>
                </a:lnTo>
                <a:lnTo>
                  <a:pt x="3202" y="127"/>
                </a:lnTo>
                <a:lnTo>
                  <a:pt x="3214" y="20"/>
                </a:lnTo>
                <a:lnTo>
                  <a:pt x="3222" y="20"/>
                </a:lnTo>
                <a:lnTo>
                  <a:pt x="3214" y="120"/>
                </a:lnTo>
                <a:lnTo>
                  <a:pt x="3211" y="131"/>
                </a:lnTo>
                <a:lnTo>
                  <a:pt x="3207" y="147"/>
                </a:lnTo>
                <a:lnTo>
                  <a:pt x="3203" y="167"/>
                </a:lnTo>
                <a:lnTo>
                  <a:pt x="3202" y="185"/>
                </a:lnTo>
                <a:lnTo>
                  <a:pt x="3202" y="200"/>
                </a:lnTo>
                <a:lnTo>
                  <a:pt x="3205" y="200"/>
                </a:lnTo>
                <a:lnTo>
                  <a:pt x="3205" y="214"/>
                </a:lnTo>
                <a:lnTo>
                  <a:pt x="3202" y="214"/>
                </a:lnTo>
                <a:lnTo>
                  <a:pt x="3202" y="220"/>
                </a:lnTo>
                <a:lnTo>
                  <a:pt x="3205" y="220"/>
                </a:lnTo>
                <a:lnTo>
                  <a:pt x="3205" y="247"/>
                </a:lnTo>
                <a:lnTo>
                  <a:pt x="3211" y="247"/>
                </a:lnTo>
                <a:lnTo>
                  <a:pt x="3213" y="220"/>
                </a:lnTo>
                <a:lnTo>
                  <a:pt x="3220" y="191"/>
                </a:lnTo>
                <a:lnTo>
                  <a:pt x="3229" y="163"/>
                </a:lnTo>
                <a:lnTo>
                  <a:pt x="3238" y="140"/>
                </a:lnTo>
                <a:lnTo>
                  <a:pt x="3240" y="127"/>
                </a:lnTo>
                <a:lnTo>
                  <a:pt x="3240" y="118"/>
                </a:lnTo>
                <a:lnTo>
                  <a:pt x="3242" y="111"/>
                </a:lnTo>
                <a:lnTo>
                  <a:pt x="3251" y="103"/>
                </a:lnTo>
                <a:lnTo>
                  <a:pt x="3251" y="100"/>
                </a:lnTo>
                <a:lnTo>
                  <a:pt x="3254" y="100"/>
                </a:lnTo>
                <a:lnTo>
                  <a:pt x="3254" y="114"/>
                </a:lnTo>
                <a:lnTo>
                  <a:pt x="3249" y="123"/>
                </a:lnTo>
                <a:lnTo>
                  <a:pt x="3247" y="131"/>
                </a:lnTo>
                <a:lnTo>
                  <a:pt x="3247" y="140"/>
                </a:lnTo>
                <a:lnTo>
                  <a:pt x="3245" y="151"/>
                </a:lnTo>
                <a:lnTo>
                  <a:pt x="3240" y="169"/>
                </a:lnTo>
                <a:lnTo>
                  <a:pt x="3234" y="187"/>
                </a:lnTo>
                <a:lnTo>
                  <a:pt x="3231" y="207"/>
                </a:lnTo>
                <a:lnTo>
                  <a:pt x="3234" y="207"/>
                </a:lnTo>
                <a:lnTo>
                  <a:pt x="3236" y="196"/>
                </a:lnTo>
                <a:lnTo>
                  <a:pt x="3240" y="185"/>
                </a:lnTo>
                <a:lnTo>
                  <a:pt x="3242" y="176"/>
                </a:lnTo>
                <a:lnTo>
                  <a:pt x="3251" y="176"/>
                </a:lnTo>
                <a:lnTo>
                  <a:pt x="3251" y="263"/>
                </a:lnTo>
                <a:lnTo>
                  <a:pt x="3254" y="263"/>
                </a:lnTo>
                <a:lnTo>
                  <a:pt x="3258" y="274"/>
                </a:lnTo>
                <a:lnTo>
                  <a:pt x="3251" y="274"/>
                </a:lnTo>
                <a:lnTo>
                  <a:pt x="3251" y="280"/>
                </a:lnTo>
                <a:lnTo>
                  <a:pt x="3258" y="280"/>
                </a:lnTo>
                <a:lnTo>
                  <a:pt x="3258" y="292"/>
                </a:lnTo>
                <a:lnTo>
                  <a:pt x="3262" y="305"/>
                </a:lnTo>
                <a:lnTo>
                  <a:pt x="3265" y="314"/>
                </a:lnTo>
                <a:lnTo>
                  <a:pt x="3269" y="294"/>
                </a:lnTo>
                <a:lnTo>
                  <a:pt x="3274" y="276"/>
                </a:lnTo>
                <a:lnTo>
                  <a:pt x="3282" y="260"/>
                </a:lnTo>
                <a:lnTo>
                  <a:pt x="3291" y="223"/>
                </a:lnTo>
                <a:lnTo>
                  <a:pt x="3294" y="223"/>
                </a:lnTo>
                <a:lnTo>
                  <a:pt x="3294" y="214"/>
                </a:lnTo>
                <a:lnTo>
                  <a:pt x="3298" y="214"/>
                </a:lnTo>
                <a:lnTo>
                  <a:pt x="3298" y="203"/>
                </a:lnTo>
                <a:lnTo>
                  <a:pt x="3325" y="143"/>
                </a:lnTo>
                <a:lnTo>
                  <a:pt x="3331" y="143"/>
                </a:lnTo>
                <a:lnTo>
                  <a:pt x="3331" y="160"/>
                </a:lnTo>
                <a:lnTo>
                  <a:pt x="3322" y="172"/>
                </a:lnTo>
                <a:lnTo>
                  <a:pt x="3314" y="196"/>
                </a:lnTo>
                <a:lnTo>
                  <a:pt x="3309" y="223"/>
                </a:lnTo>
                <a:lnTo>
                  <a:pt x="3303" y="251"/>
                </a:lnTo>
                <a:lnTo>
                  <a:pt x="3302" y="271"/>
                </a:lnTo>
                <a:lnTo>
                  <a:pt x="3302" y="283"/>
                </a:lnTo>
                <a:lnTo>
                  <a:pt x="3302" y="298"/>
                </a:lnTo>
                <a:lnTo>
                  <a:pt x="3302" y="311"/>
                </a:lnTo>
                <a:lnTo>
                  <a:pt x="3305" y="320"/>
                </a:lnTo>
                <a:lnTo>
                  <a:pt x="3311" y="251"/>
                </a:lnTo>
                <a:lnTo>
                  <a:pt x="3322" y="251"/>
                </a:lnTo>
                <a:lnTo>
                  <a:pt x="3322" y="254"/>
                </a:lnTo>
                <a:lnTo>
                  <a:pt x="3318" y="254"/>
                </a:lnTo>
                <a:lnTo>
                  <a:pt x="3318" y="287"/>
                </a:lnTo>
                <a:lnTo>
                  <a:pt x="3316" y="298"/>
                </a:lnTo>
                <a:lnTo>
                  <a:pt x="3314" y="311"/>
                </a:lnTo>
                <a:lnTo>
                  <a:pt x="3313" y="325"/>
                </a:lnTo>
                <a:lnTo>
                  <a:pt x="3314" y="338"/>
                </a:lnTo>
                <a:lnTo>
                  <a:pt x="3318" y="347"/>
                </a:lnTo>
                <a:lnTo>
                  <a:pt x="3325" y="300"/>
                </a:lnTo>
                <a:lnTo>
                  <a:pt x="3331" y="300"/>
                </a:lnTo>
                <a:lnTo>
                  <a:pt x="3331" y="287"/>
                </a:lnTo>
                <a:lnTo>
                  <a:pt x="3334" y="287"/>
                </a:lnTo>
                <a:lnTo>
                  <a:pt x="3331" y="260"/>
                </a:lnTo>
                <a:lnTo>
                  <a:pt x="3334" y="260"/>
                </a:lnTo>
                <a:lnTo>
                  <a:pt x="3334" y="263"/>
                </a:lnTo>
                <a:lnTo>
                  <a:pt x="3336" y="263"/>
                </a:lnTo>
                <a:lnTo>
                  <a:pt x="3340" y="261"/>
                </a:lnTo>
                <a:lnTo>
                  <a:pt x="3345" y="260"/>
                </a:lnTo>
                <a:lnTo>
                  <a:pt x="3351" y="260"/>
                </a:lnTo>
                <a:lnTo>
                  <a:pt x="3351" y="261"/>
                </a:lnTo>
                <a:lnTo>
                  <a:pt x="3354" y="263"/>
                </a:lnTo>
                <a:lnTo>
                  <a:pt x="3356" y="265"/>
                </a:lnTo>
                <a:lnTo>
                  <a:pt x="3358" y="267"/>
                </a:lnTo>
                <a:lnTo>
                  <a:pt x="3358" y="267"/>
                </a:lnTo>
                <a:lnTo>
                  <a:pt x="3358" y="287"/>
                </a:lnTo>
                <a:lnTo>
                  <a:pt x="3362" y="287"/>
                </a:lnTo>
                <a:lnTo>
                  <a:pt x="3362" y="303"/>
                </a:lnTo>
                <a:lnTo>
                  <a:pt x="3365" y="303"/>
                </a:lnTo>
                <a:lnTo>
                  <a:pt x="3367" y="316"/>
                </a:lnTo>
                <a:lnTo>
                  <a:pt x="3369" y="329"/>
                </a:lnTo>
                <a:lnTo>
                  <a:pt x="3371" y="340"/>
                </a:lnTo>
                <a:lnTo>
                  <a:pt x="3374" y="340"/>
                </a:lnTo>
                <a:lnTo>
                  <a:pt x="3376" y="318"/>
                </a:lnTo>
                <a:lnTo>
                  <a:pt x="3382" y="300"/>
                </a:lnTo>
                <a:lnTo>
                  <a:pt x="3387" y="281"/>
                </a:lnTo>
                <a:lnTo>
                  <a:pt x="3391" y="263"/>
                </a:lnTo>
                <a:lnTo>
                  <a:pt x="3402" y="263"/>
                </a:lnTo>
                <a:lnTo>
                  <a:pt x="3391" y="300"/>
                </a:lnTo>
                <a:lnTo>
                  <a:pt x="3391" y="320"/>
                </a:lnTo>
                <a:lnTo>
                  <a:pt x="3385" y="320"/>
                </a:lnTo>
                <a:lnTo>
                  <a:pt x="3385" y="400"/>
                </a:lnTo>
                <a:lnTo>
                  <a:pt x="3385" y="412"/>
                </a:lnTo>
                <a:lnTo>
                  <a:pt x="3385" y="427"/>
                </a:lnTo>
                <a:lnTo>
                  <a:pt x="3385" y="441"/>
                </a:lnTo>
                <a:lnTo>
                  <a:pt x="3391" y="451"/>
                </a:lnTo>
                <a:lnTo>
                  <a:pt x="3393" y="392"/>
                </a:lnTo>
                <a:lnTo>
                  <a:pt x="3400" y="338"/>
                </a:lnTo>
                <a:lnTo>
                  <a:pt x="3413" y="289"/>
                </a:lnTo>
                <a:lnTo>
                  <a:pt x="3425" y="243"/>
                </a:lnTo>
                <a:lnTo>
                  <a:pt x="3425" y="223"/>
                </a:lnTo>
                <a:lnTo>
                  <a:pt x="3431" y="223"/>
                </a:lnTo>
                <a:lnTo>
                  <a:pt x="3434" y="207"/>
                </a:lnTo>
                <a:lnTo>
                  <a:pt x="3438" y="207"/>
                </a:lnTo>
                <a:lnTo>
                  <a:pt x="3438" y="192"/>
                </a:lnTo>
                <a:lnTo>
                  <a:pt x="3434" y="178"/>
                </a:lnTo>
                <a:lnTo>
                  <a:pt x="3429" y="161"/>
                </a:lnTo>
                <a:lnTo>
                  <a:pt x="3425" y="147"/>
                </a:lnTo>
                <a:lnTo>
                  <a:pt x="3434" y="147"/>
                </a:lnTo>
                <a:lnTo>
                  <a:pt x="3438" y="163"/>
                </a:lnTo>
                <a:lnTo>
                  <a:pt x="3442" y="163"/>
                </a:lnTo>
                <a:lnTo>
                  <a:pt x="3442" y="180"/>
                </a:lnTo>
                <a:lnTo>
                  <a:pt x="3445" y="180"/>
                </a:lnTo>
                <a:lnTo>
                  <a:pt x="3445" y="191"/>
                </a:lnTo>
                <a:lnTo>
                  <a:pt x="3451" y="191"/>
                </a:lnTo>
                <a:lnTo>
                  <a:pt x="3451" y="203"/>
                </a:lnTo>
                <a:lnTo>
                  <a:pt x="3454" y="203"/>
                </a:lnTo>
                <a:lnTo>
                  <a:pt x="3465" y="260"/>
                </a:lnTo>
                <a:lnTo>
                  <a:pt x="3471" y="260"/>
                </a:lnTo>
                <a:lnTo>
                  <a:pt x="3471" y="280"/>
                </a:lnTo>
                <a:lnTo>
                  <a:pt x="3474" y="280"/>
                </a:lnTo>
                <a:lnTo>
                  <a:pt x="3476" y="292"/>
                </a:lnTo>
                <a:lnTo>
                  <a:pt x="3476" y="305"/>
                </a:lnTo>
                <a:lnTo>
                  <a:pt x="3482" y="314"/>
                </a:lnTo>
                <a:lnTo>
                  <a:pt x="3483" y="292"/>
                </a:lnTo>
                <a:lnTo>
                  <a:pt x="3491" y="271"/>
                </a:lnTo>
                <a:lnTo>
                  <a:pt x="3494" y="271"/>
                </a:lnTo>
                <a:lnTo>
                  <a:pt x="3494" y="263"/>
                </a:lnTo>
                <a:lnTo>
                  <a:pt x="3498" y="263"/>
                </a:lnTo>
                <a:lnTo>
                  <a:pt x="3502" y="183"/>
                </a:lnTo>
                <a:lnTo>
                  <a:pt x="3514" y="183"/>
                </a:lnTo>
                <a:lnTo>
                  <a:pt x="3514" y="196"/>
                </a:lnTo>
                <a:lnTo>
                  <a:pt x="3516" y="207"/>
                </a:lnTo>
                <a:lnTo>
                  <a:pt x="3522" y="214"/>
                </a:lnTo>
                <a:lnTo>
                  <a:pt x="3520" y="187"/>
                </a:lnTo>
                <a:lnTo>
                  <a:pt x="3513" y="160"/>
                </a:lnTo>
                <a:lnTo>
                  <a:pt x="3507" y="134"/>
                </a:lnTo>
                <a:lnTo>
                  <a:pt x="3502" y="107"/>
                </a:lnTo>
                <a:lnTo>
                  <a:pt x="3514" y="111"/>
                </a:lnTo>
                <a:lnTo>
                  <a:pt x="3518" y="140"/>
                </a:lnTo>
                <a:lnTo>
                  <a:pt x="3525" y="163"/>
                </a:lnTo>
                <a:lnTo>
                  <a:pt x="3525" y="187"/>
                </a:lnTo>
                <a:lnTo>
                  <a:pt x="3531" y="187"/>
                </a:lnTo>
                <a:lnTo>
                  <a:pt x="3531" y="211"/>
                </a:lnTo>
                <a:lnTo>
                  <a:pt x="3534" y="211"/>
                </a:lnTo>
                <a:lnTo>
                  <a:pt x="3536" y="223"/>
                </a:lnTo>
                <a:lnTo>
                  <a:pt x="3536" y="234"/>
                </a:lnTo>
                <a:lnTo>
                  <a:pt x="3538" y="247"/>
                </a:lnTo>
                <a:lnTo>
                  <a:pt x="3542" y="254"/>
                </a:lnTo>
                <a:lnTo>
                  <a:pt x="3543" y="238"/>
                </a:lnTo>
                <a:lnTo>
                  <a:pt x="3545" y="221"/>
                </a:lnTo>
                <a:lnTo>
                  <a:pt x="3551" y="207"/>
                </a:lnTo>
                <a:lnTo>
                  <a:pt x="3551" y="180"/>
                </a:lnTo>
                <a:lnTo>
                  <a:pt x="3554" y="180"/>
                </a:lnTo>
                <a:lnTo>
                  <a:pt x="3554" y="151"/>
                </a:lnTo>
                <a:lnTo>
                  <a:pt x="3558" y="151"/>
                </a:lnTo>
                <a:lnTo>
                  <a:pt x="3558" y="127"/>
                </a:lnTo>
                <a:lnTo>
                  <a:pt x="3562" y="127"/>
                </a:lnTo>
                <a:lnTo>
                  <a:pt x="3562" y="107"/>
                </a:lnTo>
                <a:lnTo>
                  <a:pt x="3565" y="107"/>
                </a:lnTo>
                <a:lnTo>
                  <a:pt x="3567" y="94"/>
                </a:lnTo>
                <a:lnTo>
                  <a:pt x="3569" y="85"/>
                </a:lnTo>
                <a:lnTo>
                  <a:pt x="3574" y="76"/>
                </a:lnTo>
                <a:lnTo>
                  <a:pt x="3576" y="74"/>
                </a:lnTo>
                <a:lnTo>
                  <a:pt x="3576" y="72"/>
                </a:lnTo>
                <a:lnTo>
                  <a:pt x="3576" y="72"/>
                </a:lnTo>
                <a:lnTo>
                  <a:pt x="3578" y="72"/>
                </a:lnTo>
                <a:lnTo>
                  <a:pt x="3580" y="72"/>
                </a:lnTo>
                <a:lnTo>
                  <a:pt x="3582" y="71"/>
                </a:lnTo>
                <a:lnTo>
                  <a:pt x="3576" y="103"/>
                </a:lnTo>
                <a:lnTo>
                  <a:pt x="3569" y="140"/>
                </a:lnTo>
                <a:lnTo>
                  <a:pt x="3562" y="171"/>
                </a:lnTo>
                <a:lnTo>
                  <a:pt x="3562" y="196"/>
                </a:lnTo>
                <a:lnTo>
                  <a:pt x="3558" y="196"/>
                </a:lnTo>
                <a:lnTo>
                  <a:pt x="3558" y="254"/>
                </a:lnTo>
                <a:lnTo>
                  <a:pt x="3554" y="254"/>
                </a:lnTo>
                <a:lnTo>
                  <a:pt x="3554" y="271"/>
                </a:lnTo>
                <a:lnTo>
                  <a:pt x="3558" y="271"/>
                </a:lnTo>
                <a:lnTo>
                  <a:pt x="3560" y="285"/>
                </a:lnTo>
                <a:lnTo>
                  <a:pt x="3558" y="301"/>
                </a:lnTo>
                <a:lnTo>
                  <a:pt x="3556" y="318"/>
                </a:lnTo>
                <a:lnTo>
                  <a:pt x="3556" y="334"/>
                </a:lnTo>
                <a:lnTo>
                  <a:pt x="3558" y="349"/>
                </a:lnTo>
                <a:lnTo>
                  <a:pt x="3562" y="360"/>
                </a:lnTo>
                <a:lnTo>
                  <a:pt x="3562" y="320"/>
                </a:lnTo>
                <a:lnTo>
                  <a:pt x="3571" y="314"/>
                </a:lnTo>
                <a:lnTo>
                  <a:pt x="3582" y="263"/>
                </a:lnTo>
                <a:lnTo>
                  <a:pt x="3591" y="263"/>
                </a:lnTo>
                <a:lnTo>
                  <a:pt x="3589" y="271"/>
                </a:lnTo>
                <a:lnTo>
                  <a:pt x="3587" y="283"/>
                </a:lnTo>
                <a:lnTo>
                  <a:pt x="3583" y="296"/>
                </a:lnTo>
                <a:lnTo>
                  <a:pt x="3580" y="307"/>
                </a:lnTo>
                <a:lnTo>
                  <a:pt x="3578" y="311"/>
                </a:lnTo>
                <a:lnTo>
                  <a:pt x="3578" y="314"/>
                </a:lnTo>
                <a:lnTo>
                  <a:pt x="3585" y="314"/>
                </a:lnTo>
                <a:lnTo>
                  <a:pt x="3587" y="340"/>
                </a:lnTo>
                <a:lnTo>
                  <a:pt x="3587" y="367"/>
                </a:lnTo>
                <a:lnTo>
                  <a:pt x="3587" y="394"/>
                </a:lnTo>
                <a:lnTo>
                  <a:pt x="3582" y="416"/>
                </a:lnTo>
                <a:lnTo>
                  <a:pt x="3585" y="416"/>
                </a:lnTo>
                <a:lnTo>
                  <a:pt x="3585" y="411"/>
                </a:lnTo>
                <a:lnTo>
                  <a:pt x="3591" y="411"/>
                </a:lnTo>
                <a:lnTo>
                  <a:pt x="3598" y="351"/>
                </a:lnTo>
                <a:lnTo>
                  <a:pt x="3602" y="351"/>
                </a:lnTo>
                <a:lnTo>
                  <a:pt x="3602" y="327"/>
                </a:lnTo>
                <a:lnTo>
                  <a:pt x="3605" y="327"/>
                </a:lnTo>
                <a:lnTo>
                  <a:pt x="3605" y="314"/>
                </a:lnTo>
                <a:lnTo>
                  <a:pt x="3611" y="314"/>
                </a:lnTo>
                <a:lnTo>
                  <a:pt x="3611" y="247"/>
                </a:lnTo>
                <a:lnTo>
                  <a:pt x="3614" y="247"/>
                </a:lnTo>
                <a:lnTo>
                  <a:pt x="3611" y="240"/>
                </a:lnTo>
                <a:lnTo>
                  <a:pt x="3611" y="163"/>
                </a:lnTo>
                <a:lnTo>
                  <a:pt x="3605" y="163"/>
                </a:lnTo>
                <a:lnTo>
                  <a:pt x="3605" y="147"/>
                </a:lnTo>
                <a:lnTo>
                  <a:pt x="3618" y="147"/>
                </a:lnTo>
                <a:lnTo>
                  <a:pt x="3620" y="169"/>
                </a:lnTo>
                <a:lnTo>
                  <a:pt x="3625" y="187"/>
                </a:lnTo>
                <a:lnTo>
                  <a:pt x="3631" y="203"/>
                </a:lnTo>
                <a:lnTo>
                  <a:pt x="3633" y="218"/>
                </a:lnTo>
                <a:lnTo>
                  <a:pt x="3633" y="232"/>
                </a:lnTo>
                <a:lnTo>
                  <a:pt x="3638" y="243"/>
                </a:lnTo>
                <a:lnTo>
                  <a:pt x="3634" y="163"/>
                </a:lnTo>
                <a:lnTo>
                  <a:pt x="3642" y="163"/>
                </a:lnTo>
                <a:lnTo>
                  <a:pt x="3642" y="131"/>
                </a:lnTo>
                <a:lnTo>
                  <a:pt x="3645" y="131"/>
                </a:lnTo>
                <a:lnTo>
                  <a:pt x="3645" y="100"/>
                </a:lnTo>
                <a:lnTo>
                  <a:pt x="3647" y="69"/>
                </a:lnTo>
                <a:lnTo>
                  <a:pt x="3654" y="43"/>
                </a:lnTo>
                <a:lnTo>
                  <a:pt x="3658" y="43"/>
                </a:lnTo>
                <a:lnTo>
                  <a:pt x="3658" y="107"/>
                </a:lnTo>
                <a:lnTo>
                  <a:pt x="3654" y="118"/>
                </a:lnTo>
                <a:lnTo>
                  <a:pt x="3653" y="132"/>
                </a:lnTo>
                <a:lnTo>
                  <a:pt x="3654" y="149"/>
                </a:lnTo>
                <a:lnTo>
                  <a:pt x="3654" y="165"/>
                </a:lnTo>
                <a:lnTo>
                  <a:pt x="3654" y="180"/>
                </a:lnTo>
                <a:lnTo>
                  <a:pt x="3651" y="200"/>
                </a:lnTo>
                <a:lnTo>
                  <a:pt x="3654" y="223"/>
                </a:lnTo>
                <a:lnTo>
                  <a:pt x="3658" y="223"/>
                </a:lnTo>
                <a:lnTo>
                  <a:pt x="3658" y="240"/>
                </a:lnTo>
                <a:lnTo>
                  <a:pt x="3662" y="240"/>
                </a:lnTo>
                <a:lnTo>
                  <a:pt x="3671" y="314"/>
                </a:lnTo>
                <a:lnTo>
                  <a:pt x="3691" y="314"/>
                </a:lnTo>
                <a:lnTo>
                  <a:pt x="3687" y="258"/>
                </a:lnTo>
                <a:lnTo>
                  <a:pt x="3682" y="205"/>
                </a:lnTo>
                <a:lnTo>
                  <a:pt x="3673" y="156"/>
                </a:lnTo>
                <a:lnTo>
                  <a:pt x="3662" y="107"/>
                </a:lnTo>
                <a:lnTo>
                  <a:pt x="3674" y="111"/>
                </a:lnTo>
                <a:lnTo>
                  <a:pt x="3678" y="138"/>
                </a:lnTo>
                <a:lnTo>
                  <a:pt x="3685" y="163"/>
                </a:lnTo>
                <a:lnTo>
                  <a:pt x="3685" y="187"/>
                </a:lnTo>
                <a:lnTo>
                  <a:pt x="3691" y="187"/>
                </a:lnTo>
                <a:lnTo>
                  <a:pt x="3691" y="211"/>
                </a:lnTo>
                <a:lnTo>
                  <a:pt x="3694" y="211"/>
                </a:lnTo>
                <a:lnTo>
                  <a:pt x="3694" y="231"/>
                </a:lnTo>
                <a:lnTo>
                  <a:pt x="3698" y="231"/>
                </a:lnTo>
                <a:lnTo>
                  <a:pt x="3700" y="243"/>
                </a:lnTo>
                <a:lnTo>
                  <a:pt x="3700" y="258"/>
                </a:lnTo>
                <a:lnTo>
                  <a:pt x="3702" y="269"/>
                </a:lnTo>
                <a:lnTo>
                  <a:pt x="3705" y="280"/>
                </a:lnTo>
                <a:lnTo>
                  <a:pt x="3725"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ko-KR" altLang="en-US" sz="2701"/>
          </a:p>
        </p:txBody>
      </p:sp>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prstGeom prst="rect">
            <a:avLst/>
          </a:prstGeom>
        </p:spPr>
        <p:txBody>
          <a:bodyPr/>
          <a:lstStyle/>
          <a:p>
            <a:r>
              <a:rPr lang="en-US" dirty="0"/>
              <a:t>Infographic Style</a:t>
            </a:r>
          </a:p>
        </p:txBody>
      </p:sp>
      <p:sp>
        <p:nvSpPr>
          <p:cNvPr id="3" name="Oval 2">
            <a:extLst>
              <a:ext uri="{FF2B5EF4-FFF2-40B4-BE49-F238E27FC236}">
                <a16:creationId xmlns:a16="http://schemas.microsoft.com/office/drawing/2014/main" id="{0E443A2A-7A49-4514-98BA-BCA02E03DD24}"/>
              </a:ext>
            </a:extLst>
          </p:cNvPr>
          <p:cNvSpPr/>
          <p:nvPr/>
        </p:nvSpPr>
        <p:spPr>
          <a:xfrm>
            <a:off x="5256200" y="3354250"/>
            <a:ext cx="348146" cy="34814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 name="Oval 3">
            <a:extLst>
              <a:ext uri="{FF2B5EF4-FFF2-40B4-BE49-F238E27FC236}">
                <a16:creationId xmlns:a16="http://schemas.microsoft.com/office/drawing/2014/main" id="{1599832C-437A-4D35-A5FC-012EBEC098FF}"/>
              </a:ext>
            </a:extLst>
          </p:cNvPr>
          <p:cNvSpPr/>
          <p:nvPr/>
        </p:nvSpPr>
        <p:spPr>
          <a:xfrm>
            <a:off x="5920972" y="1761241"/>
            <a:ext cx="756085" cy="756085"/>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5" name="Oval 4">
            <a:extLst>
              <a:ext uri="{FF2B5EF4-FFF2-40B4-BE49-F238E27FC236}">
                <a16:creationId xmlns:a16="http://schemas.microsoft.com/office/drawing/2014/main" id="{7A1E185E-525C-4BA8-865C-B9DE200FC274}"/>
              </a:ext>
            </a:extLst>
          </p:cNvPr>
          <p:cNvSpPr/>
          <p:nvPr/>
        </p:nvSpPr>
        <p:spPr>
          <a:xfrm>
            <a:off x="4031212" y="3449358"/>
            <a:ext cx="378042" cy="378042"/>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6" name="Oval 5">
            <a:extLst>
              <a:ext uri="{FF2B5EF4-FFF2-40B4-BE49-F238E27FC236}">
                <a16:creationId xmlns:a16="http://schemas.microsoft.com/office/drawing/2014/main" id="{9F48DE3C-AAEA-43D3-A654-B3167A298F64}"/>
              </a:ext>
            </a:extLst>
          </p:cNvPr>
          <p:cNvSpPr/>
          <p:nvPr/>
        </p:nvSpPr>
        <p:spPr>
          <a:xfrm>
            <a:off x="7826837" y="3332691"/>
            <a:ext cx="621680" cy="62168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7" name="Oval 6">
            <a:extLst>
              <a:ext uri="{FF2B5EF4-FFF2-40B4-BE49-F238E27FC236}">
                <a16:creationId xmlns:a16="http://schemas.microsoft.com/office/drawing/2014/main" id="{F78CDE65-E65F-4C95-92BF-DE284E78A00A}"/>
              </a:ext>
            </a:extLst>
          </p:cNvPr>
          <p:cNvSpPr/>
          <p:nvPr/>
        </p:nvSpPr>
        <p:spPr>
          <a:xfrm>
            <a:off x="7389732" y="4035766"/>
            <a:ext cx="952157" cy="95215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8" name="Oval 7">
            <a:extLst>
              <a:ext uri="{FF2B5EF4-FFF2-40B4-BE49-F238E27FC236}">
                <a16:creationId xmlns:a16="http://schemas.microsoft.com/office/drawing/2014/main" id="{4EC6CC38-D3C7-4112-A57D-140D6F3D0266}"/>
              </a:ext>
            </a:extLst>
          </p:cNvPr>
          <p:cNvSpPr/>
          <p:nvPr/>
        </p:nvSpPr>
        <p:spPr>
          <a:xfrm>
            <a:off x="6688346" y="1700475"/>
            <a:ext cx="1748880" cy="17488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9" name="Oval 8">
            <a:extLst>
              <a:ext uri="{FF2B5EF4-FFF2-40B4-BE49-F238E27FC236}">
                <a16:creationId xmlns:a16="http://schemas.microsoft.com/office/drawing/2014/main" id="{16E83C54-D9F2-47F2-A13F-4DBE89826660}"/>
              </a:ext>
            </a:extLst>
          </p:cNvPr>
          <p:cNvSpPr/>
          <p:nvPr/>
        </p:nvSpPr>
        <p:spPr>
          <a:xfrm>
            <a:off x="3977069" y="1861346"/>
            <a:ext cx="1268288" cy="12682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10" name="Oval 9">
            <a:extLst>
              <a:ext uri="{FF2B5EF4-FFF2-40B4-BE49-F238E27FC236}">
                <a16:creationId xmlns:a16="http://schemas.microsoft.com/office/drawing/2014/main" id="{D4926A7B-5C1A-4A9E-AE5A-9496C534FC42}"/>
              </a:ext>
            </a:extLst>
          </p:cNvPr>
          <p:cNvSpPr/>
          <p:nvPr/>
        </p:nvSpPr>
        <p:spPr>
          <a:xfrm>
            <a:off x="4356259" y="4124350"/>
            <a:ext cx="1421600" cy="14216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1" name="Oval 10">
            <a:extLst>
              <a:ext uri="{FF2B5EF4-FFF2-40B4-BE49-F238E27FC236}">
                <a16:creationId xmlns:a16="http://schemas.microsoft.com/office/drawing/2014/main" id="{95C7BC1D-8344-4EE3-AD6A-78B7A4E412FA}"/>
              </a:ext>
            </a:extLst>
          </p:cNvPr>
          <p:cNvSpPr/>
          <p:nvPr/>
        </p:nvSpPr>
        <p:spPr>
          <a:xfrm>
            <a:off x="6221733" y="3643531"/>
            <a:ext cx="621680" cy="621680"/>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2" name="Oval 11">
            <a:extLst>
              <a:ext uri="{FF2B5EF4-FFF2-40B4-BE49-F238E27FC236}">
                <a16:creationId xmlns:a16="http://schemas.microsoft.com/office/drawing/2014/main" id="{859A06AD-B7D0-46D3-9296-773EA0D906FE}"/>
              </a:ext>
            </a:extLst>
          </p:cNvPr>
          <p:cNvSpPr/>
          <p:nvPr/>
        </p:nvSpPr>
        <p:spPr>
          <a:xfrm>
            <a:off x="6075990" y="2961510"/>
            <a:ext cx="265330" cy="26533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3" name="Oval 12">
            <a:extLst>
              <a:ext uri="{FF2B5EF4-FFF2-40B4-BE49-F238E27FC236}">
                <a16:creationId xmlns:a16="http://schemas.microsoft.com/office/drawing/2014/main" id="{399AB51D-00FE-4A49-91AB-BEA31DB96DBB}"/>
              </a:ext>
            </a:extLst>
          </p:cNvPr>
          <p:cNvSpPr/>
          <p:nvPr/>
        </p:nvSpPr>
        <p:spPr>
          <a:xfrm>
            <a:off x="6766515" y="1964259"/>
            <a:ext cx="1296144" cy="1296144"/>
          </a:xfrm>
          <a:prstGeom prst="ellipse">
            <a:avLst/>
          </a:prstGeom>
          <a:solidFill>
            <a:schemeClr val="bg1"/>
          </a:solidFill>
          <a:ln>
            <a:noFill/>
          </a:ln>
          <a:effectLst>
            <a:outerShdw blurRad="76200" dist="508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4" name="Oval 13">
            <a:extLst>
              <a:ext uri="{FF2B5EF4-FFF2-40B4-BE49-F238E27FC236}">
                <a16:creationId xmlns:a16="http://schemas.microsoft.com/office/drawing/2014/main" id="{AB754431-0A66-4F09-A1D6-5FCD1C5649EF}"/>
              </a:ext>
            </a:extLst>
          </p:cNvPr>
          <p:cNvSpPr/>
          <p:nvPr/>
        </p:nvSpPr>
        <p:spPr>
          <a:xfrm>
            <a:off x="4076108" y="2097023"/>
            <a:ext cx="968618" cy="968618"/>
          </a:xfrm>
          <a:prstGeom prst="ellipse">
            <a:avLst/>
          </a:prstGeom>
          <a:solidFill>
            <a:schemeClr val="bg1"/>
          </a:solidFill>
          <a:ln>
            <a:noFill/>
          </a:ln>
          <a:effectLst>
            <a:outerShdw blurRad="76200" dist="508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5" name="Oval 14">
            <a:extLst>
              <a:ext uri="{FF2B5EF4-FFF2-40B4-BE49-F238E27FC236}">
                <a16:creationId xmlns:a16="http://schemas.microsoft.com/office/drawing/2014/main" id="{A0D9C372-F9FB-4FF2-B573-EE611D2914A3}"/>
              </a:ext>
            </a:extLst>
          </p:cNvPr>
          <p:cNvSpPr/>
          <p:nvPr/>
        </p:nvSpPr>
        <p:spPr>
          <a:xfrm>
            <a:off x="4624802" y="4223346"/>
            <a:ext cx="1080120" cy="1080120"/>
          </a:xfrm>
          <a:prstGeom prst="ellipse">
            <a:avLst/>
          </a:prstGeom>
          <a:solidFill>
            <a:schemeClr val="bg1"/>
          </a:solidFill>
          <a:ln>
            <a:noFill/>
          </a:ln>
          <a:effectLst>
            <a:outerShdw blurRad="76200" dist="508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6" name="Oval 15">
            <a:extLst>
              <a:ext uri="{FF2B5EF4-FFF2-40B4-BE49-F238E27FC236}">
                <a16:creationId xmlns:a16="http://schemas.microsoft.com/office/drawing/2014/main" id="{C3894878-7587-4D1E-BA9E-612A17E50C9C}"/>
              </a:ext>
            </a:extLst>
          </p:cNvPr>
          <p:cNvSpPr/>
          <p:nvPr/>
        </p:nvSpPr>
        <p:spPr>
          <a:xfrm>
            <a:off x="7452860" y="4102948"/>
            <a:ext cx="747965" cy="747965"/>
          </a:xfrm>
          <a:prstGeom prst="ellipse">
            <a:avLst/>
          </a:prstGeom>
          <a:solidFill>
            <a:schemeClr val="bg1"/>
          </a:solidFill>
          <a:ln>
            <a:noFill/>
          </a:ln>
          <a:effectLst>
            <a:outerShdw blurRad="76200" dist="508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nvGrpSpPr>
          <p:cNvPr id="17" name="Group 16">
            <a:extLst>
              <a:ext uri="{FF2B5EF4-FFF2-40B4-BE49-F238E27FC236}">
                <a16:creationId xmlns:a16="http://schemas.microsoft.com/office/drawing/2014/main" id="{87186F1C-D73A-4415-94FE-4676F4BC4EBB}"/>
              </a:ext>
            </a:extLst>
          </p:cNvPr>
          <p:cNvGrpSpPr/>
          <p:nvPr/>
        </p:nvGrpSpPr>
        <p:grpSpPr>
          <a:xfrm>
            <a:off x="8655894" y="1700808"/>
            <a:ext cx="2659805" cy="1077800"/>
            <a:chOff x="3059832" y="2159579"/>
            <a:chExt cx="2960573" cy="918417"/>
          </a:xfrm>
        </p:grpSpPr>
        <p:sp>
          <p:nvSpPr>
            <p:cNvPr id="18" name="TextBox 17">
              <a:extLst>
                <a:ext uri="{FF2B5EF4-FFF2-40B4-BE49-F238E27FC236}">
                  <a16:creationId xmlns:a16="http://schemas.microsoft.com/office/drawing/2014/main" id="{69F2E446-6A2C-4EA3-B840-0C832B774E93}"/>
                </a:ext>
              </a:extLst>
            </p:cNvPr>
            <p:cNvSpPr txBox="1"/>
            <p:nvPr/>
          </p:nvSpPr>
          <p:spPr>
            <a:xfrm>
              <a:off x="3059832" y="2421901"/>
              <a:ext cx="2960572" cy="656095"/>
            </a:xfrm>
            <a:prstGeom prst="rect">
              <a:avLst/>
            </a:prstGeom>
            <a:noFill/>
          </p:spPr>
          <p:txBody>
            <a:bodyPr wrap="square" rtlCol="0">
              <a:spAutoFit/>
            </a:bodyPr>
            <a:lstStyle/>
            <a:p>
              <a:r>
                <a:rPr lang="en-US" altLang="ko-KR" sz="1101" dirty="0">
                  <a:solidFill>
                    <a:schemeClr val="tx1">
                      <a:lumMod val="75000"/>
                      <a:lumOff val="25000"/>
                    </a:schemeClr>
                  </a:solidFill>
                  <a:cs typeface="Arial" pitchFamily="34" charset="0"/>
                </a:rPr>
                <a:t>Get a modern PowerPoint  Presentation that is beautifully designed. I hope and I believe that this Template will your Time and Money.   </a:t>
              </a:r>
            </a:p>
          </p:txBody>
        </p:sp>
        <p:sp>
          <p:nvSpPr>
            <p:cNvPr id="19" name="TextBox 18">
              <a:extLst>
                <a:ext uri="{FF2B5EF4-FFF2-40B4-BE49-F238E27FC236}">
                  <a16:creationId xmlns:a16="http://schemas.microsoft.com/office/drawing/2014/main" id="{81B0AE4E-21F7-4EF7-B33F-E3141C16D9A2}"/>
                </a:ext>
              </a:extLst>
            </p:cNvPr>
            <p:cNvSpPr txBox="1"/>
            <p:nvPr/>
          </p:nvSpPr>
          <p:spPr>
            <a:xfrm>
              <a:off x="3059832" y="2159579"/>
              <a:ext cx="2960573" cy="262264"/>
            </a:xfrm>
            <a:prstGeom prst="rect">
              <a:avLst/>
            </a:prstGeom>
            <a:noFill/>
          </p:spPr>
          <p:txBody>
            <a:bodyPr wrap="square" rtlCol="0">
              <a:spAutoFit/>
            </a:bodyPr>
            <a:lstStyle/>
            <a:p>
              <a:r>
                <a:rPr lang="en-US" altLang="ko-KR" sz="1400" dirty="0">
                  <a:solidFill>
                    <a:schemeClr val="tx1">
                      <a:lumMod val="75000"/>
                      <a:lumOff val="25000"/>
                    </a:schemeClr>
                  </a:solidFill>
                  <a:cs typeface="Arial" pitchFamily="34" charset="0"/>
                </a:rPr>
                <a:t>Contents  Here </a:t>
              </a:r>
              <a:endParaRPr lang="ko-KR" altLang="en-US" sz="1400" dirty="0">
                <a:solidFill>
                  <a:schemeClr val="tx1">
                    <a:lumMod val="75000"/>
                    <a:lumOff val="25000"/>
                  </a:schemeClr>
                </a:solidFill>
                <a:cs typeface="Arial" pitchFamily="34" charset="0"/>
              </a:endParaRPr>
            </a:p>
          </p:txBody>
        </p:sp>
      </p:grpSp>
      <p:grpSp>
        <p:nvGrpSpPr>
          <p:cNvPr id="20" name="Group 19">
            <a:extLst>
              <a:ext uri="{FF2B5EF4-FFF2-40B4-BE49-F238E27FC236}">
                <a16:creationId xmlns:a16="http://schemas.microsoft.com/office/drawing/2014/main" id="{BF0A8ED9-5688-48EA-BD2C-0C98361FFFF1}"/>
              </a:ext>
            </a:extLst>
          </p:cNvPr>
          <p:cNvGrpSpPr/>
          <p:nvPr/>
        </p:nvGrpSpPr>
        <p:grpSpPr>
          <a:xfrm>
            <a:off x="8655894" y="3574832"/>
            <a:ext cx="2659805" cy="1077800"/>
            <a:chOff x="3059832" y="2159579"/>
            <a:chExt cx="2960573" cy="918417"/>
          </a:xfrm>
        </p:grpSpPr>
        <p:sp>
          <p:nvSpPr>
            <p:cNvPr id="21" name="TextBox 20">
              <a:extLst>
                <a:ext uri="{FF2B5EF4-FFF2-40B4-BE49-F238E27FC236}">
                  <a16:creationId xmlns:a16="http://schemas.microsoft.com/office/drawing/2014/main" id="{B9E41F99-4D4F-4DA9-823C-A575E75AAB0C}"/>
                </a:ext>
              </a:extLst>
            </p:cNvPr>
            <p:cNvSpPr txBox="1"/>
            <p:nvPr/>
          </p:nvSpPr>
          <p:spPr>
            <a:xfrm>
              <a:off x="3059832" y="2421901"/>
              <a:ext cx="2960572" cy="656095"/>
            </a:xfrm>
            <a:prstGeom prst="rect">
              <a:avLst/>
            </a:prstGeom>
            <a:noFill/>
          </p:spPr>
          <p:txBody>
            <a:bodyPr wrap="square" rtlCol="0">
              <a:spAutoFit/>
            </a:bodyPr>
            <a:lstStyle/>
            <a:p>
              <a:r>
                <a:rPr lang="en-US" altLang="ko-KR" sz="1101" dirty="0">
                  <a:solidFill>
                    <a:schemeClr val="tx1">
                      <a:lumMod val="75000"/>
                      <a:lumOff val="25000"/>
                    </a:schemeClr>
                  </a:solidFill>
                  <a:cs typeface="Arial" pitchFamily="34" charset="0"/>
                </a:rPr>
                <a:t>Get a modern PowerPoint  Presentation that is beautifully designed. I hope and I believe that this Template will your Time and Money.   </a:t>
              </a:r>
            </a:p>
          </p:txBody>
        </p:sp>
        <p:sp>
          <p:nvSpPr>
            <p:cNvPr id="22" name="TextBox 21">
              <a:extLst>
                <a:ext uri="{FF2B5EF4-FFF2-40B4-BE49-F238E27FC236}">
                  <a16:creationId xmlns:a16="http://schemas.microsoft.com/office/drawing/2014/main" id="{E04A7AD5-6DD2-44AF-8E1B-E926DEF6C38E}"/>
                </a:ext>
              </a:extLst>
            </p:cNvPr>
            <p:cNvSpPr txBox="1"/>
            <p:nvPr/>
          </p:nvSpPr>
          <p:spPr>
            <a:xfrm>
              <a:off x="3059832" y="2159579"/>
              <a:ext cx="2960573" cy="262264"/>
            </a:xfrm>
            <a:prstGeom prst="rect">
              <a:avLst/>
            </a:prstGeom>
            <a:noFill/>
          </p:spPr>
          <p:txBody>
            <a:bodyPr wrap="square" rtlCol="0">
              <a:spAutoFit/>
            </a:bodyPr>
            <a:lstStyle/>
            <a:p>
              <a:r>
                <a:rPr lang="en-US" altLang="ko-KR" sz="1400" dirty="0">
                  <a:solidFill>
                    <a:schemeClr val="tx1">
                      <a:lumMod val="75000"/>
                      <a:lumOff val="25000"/>
                    </a:schemeClr>
                  </a:solidFill>
                  <a:cs typeface="Arial" pitchFamily="34" charset="0"/>
                </a:rPr>
                <a:t>Contents  Here </a:t>
              </a:r>
              <a:endParaRPr lang="ko-KR" altLang="en-US" sz="1400" dirty="0">
                <a:solidFill>
                  <a:schemeClr val="tx1">
                    <a:lumMod val="75000"/>
                    <a:lumOff val="25000"/>
                  </a:schemeClr>
                </a:solidFill>
                <a:cs typeface="Arial" pitchFamily="34" charset="0"/>
              </a:endParaRPr>
            </a:p>
          </p:txBody>
        </p:sp>
      </p:grpSp>
      <p:grpSp>
        <p:nvGrpSpPr>
          <p:cNvPr id="23" name="Group 22">
            <a:extLst>
              <a:ext uri="{FF2B5EF4-FFF2-40B4-BE49-F238E27FC236}">
                <a16:creationId xmlns:a16="http://schemas.microsoft.com/office/drawing/2014/main" id="{4320AA1B-1D3C-4B22-BC8A-C5195BBAF464}"/>
              </a:ext>
            </a:extLst>
          </p:cNvPr>
          <p:cNvGrpSpPr/>
          <p:nvPr/>
        </p:nvGrpSpPr>
        <p:grpSpPr>
          <a:xfrm>
            <a:off x="852857" y="2637820"/>
            <a:ext cx="2661925" cy="1077800"/>
            <a:chOff x="3059832" y="2159579"/>
            <a:chExt cx="2960573" cy="918417"/>
          </a:xfrm>
        </p:grpSpPr>
        <p:sp>
          <p:nvSpPr>
            <p:cNvPr id="24" name="TextBox 23">
              <a:extLst>
                <a:ext uri="{FF2B5EF4-FFF2-40B4-BE49-F238E27FC236}">
                  <a16:creationId xmlns:a16="http://schemas.microsoft.com/office/drawing/2014/main" id="{9B8D5D11-2C60-4A98-96FC-29BEE357E489}"/>
                </a:ext>
              </a:extLst>
            </p:cNvPr>
            <p:cNvSpPr txBox="1"/>
            <p:nvPr/>
          </p:nvSpPr>
          <p:spPr>
            <a:xfrm>
              <a:off x="3059832" y="2421901"/>
              <a:ext cx="2960572" cy="656095"/>
            </a:xfrm>
            <a:prstGeom prst="rect">
              <a:avLst/>
            </a:prstGeom>
            <a:noFill/>
          </p:spPr>
          <p:txBody>
            <a:bodyPr wrap="square" rtlCol="0">
              <a:spAutoFit/>
            </a:bodyPr>
            <a:lstStyle/>
            <a:p>
              <a:pPr algn="r"/>
              <a:r>
                <a:rPr lang="en-US" altLang="ko-KR" sz="1101" dirty="0">
                  <a:solidFill>
                    <a:schemeClr val="tx1">
                      <a:lumMod val="75000"/>
                      <a:lumOff val="25000"/>
                    </a:schemeClr>
                  </a:solidFill>
                  <a:cs typeface="Arial" pitchFamily="34" charset="0"/>
                </a:rPr>
                <a:t>Get a modern PowerPoint  Presentation that is beautifully designed. I hope and I believe that this Template will your Time and Money.   </a:t>
              </a:r>
            </a:p>
          </p:txBody>
        </p:sp>
        <p:sp>
          <p:nvSpPr>
            <p:cNvPr id="25" name="TextBox 24">
              <a:extLst>
                <a:ext uri="{FF2B5EF4-FFF2-40B4-BE49-F238E27FC236}">
                  <a16:creationId xmlns:a16="http://schemas.microsoft.com/office/drawing/2014/main" id="{DB615395-2AFB-4FEF-A86C-ECB2E7958643}"/>
                </a:ext>
              </a:extLst>
            </p:cNvPr>
            <p:cNvSpPr txBox="1"/>
            <p:nvPr/>
          </p:nvSpPr>
          <p:spPr>
            <a:xfrm>
              <a:off x="3059832" y="2159579"/>
              <a:ext cx="2960573" cy="262264"/>
            </a:xfrm>
            <a:prstGeom prst="rect">
              <a:avLst/>
            </a:prstGeom>
            <a:noFill/>
          </p:spPr>
          <p:txBody>
            <a:bodyPr wrap="square" rtlCol="0">
              <a:spAutoFit/>
            </a:bodyPr>
            <a:lstStyle/>
            <a:p>
              <a:pPr algn="r"/>
              <a:r>
                <a:rPr lang="en-US" altLang="ko-KR" sz="1400" dirty="0">
                  <a:solidFill>
                    <a:schemeClr val="tx1">
                      <a:lumMod val="75000"/>
                      <a:lumOff val="25000"/>
                    </a:schemeClr>
                  </a:solidFill>
                  <a:cs typeface="Arial" pitchFamily="34" charset="0"/>
                </a:rPr>
                <a:t>Contents  Here </a:t>
              </a:r>
              <a:endParaRPr lang="ko-KR" altLang="en-US" sz="1400" dirty="0">
                <a:solidFill>
                  <a:schemeClr val="tx1">
                    <a:lumMod val="75000"/>
                    <a:lumOff val="25000"/>
                  </a:schemeClr>
                </a:solidFill>
                <a:cs typeface="Arial" pitchFamily="34" charset="0"/>
              </a:endParaRPr>
            </a:p>
          </p:txBody>
        </p:sp>
      </p:grpSp>
      <p:grpSp>
        <p:nvGrpSpPr>
          <p:cNvPr id="26" name="Group 25">
            <a:extLst>
              <a:ext uri="{FF2B5EF4-FFF2-40B4-BE49-F238E27FC236}">
                <a16:creationId xmlns:a16="http://schemas.microsoft.com/office/drawing/2014/main" id="{C978B41E-18C2-4D6D-90E0-0D5D4E3D6D00}"/>
              </a:ext>
            </a:extLst>
          </p:cNvPr>
          <p:cNvGrpSpPr/>
          <p:nvPr/>
        </p:nvGrpSpPr>
        <p:grpSpPr>
          <a:xfrm>
            <a:off x="852857" y="4511845"/>
            <a:ext cx="2661925" cy="1077800"/>
            <a:chOff x="3059832" y="2159579"/>
            <a:chExt cx="2960573" cy="918417"/>
          </a:xfrm>
        </p:grpSpPr>
        <p:sp>
          <p:nvSpPr>
            <p:cNvPr id="27" name="TextBox 26">
              <a:extLst>
                <a:ext uri="{FF2B5EF4-FFF2-40B4-BE49-F238E27FC236}">
                  <a16:creationId xmlns:a16="http://schemas.microsoft.com/office/drawing/2014/main" id="{A21D4552-0519-45FD-8F85-8218605AFE2F}"/>
                </a:ext>
              </a:extLst>
            </p:cNvPr>
            <p:cNvSpPr txBox="1"/>
            <p:nvPr/>
          </p:nvSpPr>
          <p:spPr>
            <a:xfrm>
              <a:off x="3059832" y="2421901"/>
              <a:ext cx="2960572" cy="656095"/>
            </a:xfrm>
            <a:prstGeom prst="rect">
              <a:avLst/>
            </a:prstGeom>
            <a:noFill/>
          </p:spPr>
          <p:txBody>
            <a:bodyPr wrap="square" rtlCol="0">
              <a:spAutoFit/>
            </a:bodyPr>
            <a:lstStyle/>
            <a:p>
              <a:pPr algn="r"/>
              <a:r>
                <a:rPr lang="en-US" altLang="ko-KR" sz="1101" dirty="0">
                  <a:solidFill>
                    <a:schemeClr val="tx1">
                      <a:lumMod val="75000"/>
                      <a:lumOff val="25000"/>
                    </a:schemeClr>
                  </a:solidFill>
                  <a:cs typeface="Arial" pitchFamily="34" charset="0"/>
                </a:rPr>
                <a:t>Get a modern PowerPoint  Presentation that is beautifully designed. I hope and I believe that this Template will your Time and Money.   </a:t>
              </a:r>
            </a:p>
          </p:txBody>
        </p:sp>
        <p:sp>
          <p:nvSpPr>
            <p:cNvPr id="28" name="TextBox 27">
              <a:extLst>
                <a:ext uri="{FF2B5EF4-FFF2-40B4-BE49-F238E27FC236}">
                  <a16:creationId xmlns:a16="http://schemas.microsoft.com/office/drawing/2014/main" id="{F1852E50-E7D1-4783-A2F6-298AF687CAE0}"/>
                </a:ext>
              </a:extLst>
            </p:cNvPr>
            <p:cNvSpPr txBox="1"/>
            <p:nvPr/>
          </p:nvSpPr>
          <p:spPr>
            <a:xfrm>
              <a:off x="3059832" y="2159579"/>
              <a:ext cx="2960573" cy="262264"/>
            </a:xfrm>
            <a:prstGeom prst="rect">
              <a:avLst/>
            </a:prstGeom>
            <a:noFill/>
          </p:spPr>
          <p:txBody>
            <a:bodyPr wrap="square" rtlCol="0">
              <a:spAutoFit/>
            </a:bodyPr>
            <a:lstStyle/>
            <a:p>
              <a:pPr algn="r"/>
              <a:r>
                <a:rPr lang="en-US" altLang="ko-KR" sz="1400" dirty="0">
                  <a:solidFill>
                    <a:schemeClr val="tx1">
                      <a:lumMod val="75000"/>
                      <a:lumOff val="25000"/>
                    </a:schemeClr>
                  </a:solidFill>
                  <a:cs typeface="Arial" pitchFamily="34" charset="0"/>
                </a:rPr>
                <a:t>Contents  Here </a:t>
              </a:r>
              <a:endParaRPr lang="ko-KR" altLang="en-US" sz="1400" dirty="0">
                <a:solidFill>
                  <a:schemeClr val="tx1">
                    <a:lumMod val="75000"/>
                    <a:lumOff val="25000"/>
                  </a:schemeClr>
                </a:solidFill>
                <a:cs typeface="Arial" pitchFamily="34" charset="0"/>
              </a:endParaRPr>
            </a:p>
          </p:txBody>
        </p:sp>
      </p:grpSp>
      <p:sp>
        <p:nvSpPr>
          <p:cNvPr id="29" name="Oval 28">
            <a:extLst>
              <a:ext uri="{FF2B5EF4-FFF2-40B4-BE49-F238E27FC236}">
                <a16:creationId xmlns:a16="http://schemas.microsoft.com/office/drawing/2014/main" id="{04863734-E715-4AC7-852B-921E44AF5ED2}"/>
              </a:ext>
            </a:extLst>
          </p:cNvPr>
          <p:cNvSpPr/>
          <p:nvPr/>
        </p:nvSpPr>
        <p:spPr>
          <a:xfrm>
            <a:off x="5074838" y="2945596"/>
            <a:ext cx="265330" cy="26533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30" name="Oval 21">
            <a:extLst>
              <a:ext uri="{FF2B5EF4-FFF2-40B4-BE49-F238E27FC236}">
                <a16:creationId xmlns:a16="http://schemas.microsoft.com/office/drawing/2014/main" id="{20D7848A-87B9-43D5-91D2-833BEE4F53B0}"/>
              </a:ext>
            </a:extLst>
          </p:cNvPr>
          <p:cNvSpPr/>
          <p:nvPr/>
        </p:nvSpPr>
        <p:spPr>
          <a:xfrm rot="20700000">
            <a:off x="7079064" y="2380332"/>
            <a:ext cx="570451" cy="499960"/>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31" name="Trapezoid 3">
            <a:extLst>
              <a:ext uri="{FF2B5EF4-FFF2-40B4-BE49-F238E27FC236}">
                <a16:creationId xmlns:a16="http://schemas.microsoft.com/office/drawing/2014/main" id="{3863C594-9859-430E-8707-D40A137D2174}"/>
              </a:ext>
            </a:extLst>
          </p:cNvPr>
          <p:cNvSpPr/>
          <p:nvPr/>
        </p:nvSpPr>
        <p:spPr>
          <a:xfrm>
            <a:off x="7668664" y="4315723"/>
            <a:ext cx="316346" cy="322413"/>
          </a:xfrm>
          <a:custGeom>
            <a:avLst/>
            <a:gdLst/>
            <a:ahLst/>
            <a:cxnLst/>
            <a:rect l="l" t="t" r="r" b="b"/>
            <a:pathLst>
              <a:path w="3890855" h="3965475">
                <a:moveTo>
                  <a:pt x="513635" y="2426125"/>
                </a:moveTo>
                <a:lnTo>
                  <a:pt x="1518439" y="2426125"/>
                </a:lnTo>
                <a:cubicBezTo>
                  <a:pt x="1550976" y="2510415"/>
                  <a:pt x="1581900" y="2596962"/>
                  <a:pt x="1610725" y="2683637"/>
                </a:cubicBezTo>
                <a:lnTo>
                  <a:pt x="901668" y="2683637"/>
                </a:lnTo>
                <a:lnTo>
                  <a:pt x="559881" y="3707964"/>
                </a:lnTo>
                <a:lnTo>
                  <a:pt x="1917114" y="3707964"/>
                </a:lnTo>
                <a:cubicBezTo>
                  <a:pt x="1925031" y="3729959"/>
                  <a:pt x="1931702" y="3744180"/>
                  <a:pt x="1936944" y="3749452"/>
                </a:cubicBezTo>
                <a:cubicBezTo>
                  <a:pt x="1940579" y="3743065"/>
                  <a:pt x="1945876" y="3728913"/>
                  <a:pt x="1952632" y="3707964"/>
                </a:cubicBezTo>
                <a:lnTo>
                  <a:pt x="3330974" y="3707964"/>
                </a:lnTo>
                <a:lnTo>
                  <a:pt x="2989187" y="2683637"/>
                </a:lnTo>
                <a:lnTo>
                  <a:pt x="2271337" y="2683637"/>
                </a:lnTo>
                <a:cubicBezTo>
                  <a:pt x="2301469" y="2597098"/>
                  <a:pt x="2333531" y="2510572"/>
                  <a:pt x="2366939" y="2426125"/>
                </a:cubicBezTo>
                <a:lnTo>
                  <a:pt x="3377220" y="2426125"/>
                </a:lnTo>
                <a:lnTo>
                  <a:pt x="3890855" y="3965475"/>
                </a:lnTo>
                <a:lnTo>
                  <a:pt x="0" y="3965475"/>
                </a:lnTo>
                <a:close/>
                <a:moveTo>
                  <a:pt x="1936944" y="620869"/>
                </a:moveTo>
                <a:cubicBezTo>
                  <a:pt x="1782578" y="620869"/>
                  <a:pt x="1657440" y="746006"/>
                  <a:pt x="1657440" y="900372"/>
                </a:cubicBezTo>
                <a:cubicBezTo>
                  <a:pt x="1657440" y="1054738"/>
                  <a:pt x="1782578" y="1179876"/>
                  <a:pt x="1936944" y="1179876"/>
                </a:cubicBezTo>
                <a:cubicBezTo>
                  <a:pt x="2091310" y="1179876"/>
                  <a:pt x="2216447" y="1054738"/>
                  <a:pt x="2216447" y="900372"/>
                </a:cubicBezTo>
                <a:cubicBezTo>
                  <a:pt x="2216447" y="746006"/>
                  <a:pt x="2091310" y="620869"/>
                  <a:pt x="1936944" y="620869"/>
                </a:cubicBezTo>
                <a:close/>
                <a:moveTo>
                  <a:pt x="1936944" y="0"/>
                </a:moveTo>
                <a:cubicBezTo>
                  <a:pt x="2169175" y="0"/>
                  <a:pt x="2401406" y="88593"/>
                  <a:pt x="2578592" y="265779"/>
                </a:cubicBezTo>
                <a:lnTo>
                  <a:pt x="2578592" y="265780"/>
                </a:lnTo>
                <a:cubicBezTo>
                  <a:pt x="2932964" y="620153"/>
                  <a:pt x="2888999" y="1155622"/>
                  <a:pt x="2578592" y="1549077"/>
                </a:cubicBezTo>
                <a:cubicBezTo>
                  <a:pt x="2248849" y="1967039"/>
                  <a:pt x="1976153" y="3125749"/>
                  <a:pt x="1936944" y="3194660"/>
                </a:cubicBezTo>
                <a:cubicBezTo>
                  <a:pt x="1883033" y="3140450"/>
                  <a:pt x="1647095" y="1944983"/>
                  <a:pt x="1295295" y="1549076"/>
                </a:cubicBezTo>
                <a:cubicBezTo>
                  <a:pt x="962406" y="1174450"/>
                  <a:pt x="940923" y="620152"/>
                  <a:pt x="1295295" y="265779"/>
                </a:cubicBezTo>
                <a:cubicBezTo>
                  <a:pt x="1472481" y="88593"/>
                  <a:pt x="1704713" y="0"/>
                  <a:pt x="193694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dirty="0">
              <a:solidFill>
                <a:schemeClr val="tx1"/>
              </a:solidFill>
            </a:endParaRPr>
          </a:p>
        </p:txBody>
      </p:sp>
      <p:sp>
        <p:nvSpPr>
          <p:cNvPr id="32" name="Rectangle 15">
            <a:extLst>
              <a:ext uri="{FF2B5EF4-FFF2-40B4-BE49-F238E27FC236}">
                <a16:creationId xmlns:a16="http://schemas.microsoft.com/office/drawing/2014/main" id="{DDE4B579-1DBD-49E1-9F9C-84BECA59564F}"/>
              </a:ext>
            </a:extLst>
          </p:cNvPr>
          <p:cNvSpPr/>
          <p:nvPr/>
        </p:nvSpPr>
        <p:spPr>
          <a:xfrm rot="14270044">
            <a:off x="4952071" y="4519518"/>
            <a:ext cx="468254" cy="487775"/>
          </a:xfrm>
          <a:custGeom>
            <a:avLst/>
            <a:gdLst/>
            <a:ahLst/>
            <a:cxnLst/>
            <a:rect l="l" t="t" r="r" b="b"/>
            <a:pathLst>
              <a:path w="4088964" h="4259405">
                <a:moveTo>
                  <a:pt x="1480605" y="2231940"/>
                </a:moveTo>
                <a:lnTo>
                  <a:pt x="1199818" y="2044620"/>
                </a:lnTo>
                <a:lnTo>
                  <a:pt x="761621" y="2687221"/>
                </a:lnTo>
                <a:cubicBezTo>
                  <a:pt x="501536" y="2652619"/>
                  <a:pt x="265323" y="2467912"/>
                  <a:pt x="39127" y="2272940"/>
                </a:cubicBezTo>
                <a:cubicBezTo>
                  <a:pt x="-80639" y="2070133"/>
                  <a:pt x="269496" y="1743507"/>
                  <a:pt x="374515" y="1494038"/>
                </a:cubicBezTo>
                <a:lnTo>
                  <a:pt x="93728" y="1306717"/>
                </a:lnTo>
                <a:lnTo>
                  <a:pt x="1091841" y="1312633"/>
                </a:lnTo>
                <a:close/>
                <a:moveTo>
                  <a:pt x="2759566" y="226796"/>
                </a:moveTo>
                <a:cubicBezTo>
                  <a:pt x="2331051" y="377379"/>
                  <a:pt x="2150002" y="492309"/>
                  <a:pt x="1991062" y="643648"/>
                </a:cubicBezTo>
                <a:lnTo>
                  <a:pt x="1463599" y="1446568"/>
                </a:lnTo>
                <a:lnTo>
                  <a:pt x="610317" y="909936"/>
                </a:lnTo>
                <a:cubicBezTo>
                  <a:pt x="810411" y="627556"/>
                  <a:pt x="1020899" y="239191"/>
                  <a:pt x="1244930" y="61882"/>
                </a:cubicBezTo>
                <a:cubicBezTo>
                  <a:pt x="1491876" y="-75367"/>
                  <a:pt x="1697752" y="31605"/>
                  <a:pt x="2759566" y="226796"/>
                </a:cubicBezTo>
                <a:close/>
                <a:moveTo>
                  <a:pt x="1722488" y="3820535"/>
                </a:moveTo>
                <a:cubicBezTo>
                  <a:pt x="1376925" y="3801485"/>
                  <a:pt x="936112" y="3830060"/>
                  <a:pt x="666750" y="3734810"/>
                </a:cubicBezTo>
                <a:cubicBezTo>
                  <a:pt x="419100" y="3598835"/>
                  <a:pt x="400050" y="3367610"/>
                  <a:pt x="0" y="2364860"/>
                </a:cubicBezTo>
                <a:cubicBezTo>
                  <a:pt x="355600" y="2647435"/>
                  <a:pt x="549276" y="2739510"/>
                  <a:pt x="762000" y="2793485"/>
                </a:cubicBezTo>
                <a:lnTo>
                  <a:pt x="1722487" y="2812535"/>
                </a:lnTo>
                <a:close/>
                <a:moveTo>
                  <a:pt x="3605396" y="869465"/>
                </a:moveTo>
                <a:lnTo>
                  <a:pt x="3069019" y="1711228"/>
                </a:lnTo>
                <a:lnTo>
                  <a:pt x="2083849" y="1550906"/>
                </a:lnTo>
                <a:lnTo>
                  <a:pt x="2391902" y="1412941"/>
                </a:lnTo>
                <a:lnTo>
                  <a:pt x="2081217" y="699900"/>
                </a:lnTo>
                <a:cubicBezTo>
                  <a:pt x="2248971" y="498156"/>
                  <a:pt x="2531081" y="396532"/>
                  <a:pt x="2816547" y="308854"/>
                </a:cubicBezTo>
                <a:cubicBezTo>
                  <a:pt x="3051986" y="315439"/>
                  <a:pt x="3142075" y="785719"/>
                  <a:pt x="3297344" y="1007430"/>
                </a:cubicBezTo>
                <a:close/>
                <a:moveTo>
                  <a:pt x="3222215" y="3788662"/>
                </a:moveTo>
                <a:cubicBezTo>
                  <a:pt x="3089072" y="3954283"/>
                  <a:pt x="2662122" y="3869088"/>
                  <a:pt x="2413930" y="3921936"/>
                </a:cubicBezTo>
                <a:lnTo>
                  <a:pt x="2420658" y="4259405"/>
                </a:lnTo>
                <a:lnTo>
                  <a:pt x="1855155" y="3436926"/>
                </a:lnTo>
                <a:lnTo>
                  <a:pt x="2387428" y="2592563"/>
                </a:lnTo>
                <a:lnTo>
                  <a:pt x="2394156" y="2930032"/>
                </a:lnTo>
                <a:lnTo>
                  <a:pt x="3171906" y="2922431"/>
                </a:lnTo>
                <a:cubicBezTo>
                  <a:pt x="3292132" y="3155642"/>
                  <a:pt x="3275533" y="3455038"/>
                  <a:pt x="3244786" y="3752078"/>
                </a:cubicBezTo>
                <a:cubicBezTo>
                  <a:pt x="3238662" y="3765464"/>
                  <a:pt x="3231091" y="3777620"/>
                  <a:pt x="3222215" y="3788662"/>
                </a:cubicBezTo>
                <a:close/>
                <a:moveTo>
                  <a:pt x="3948285" y="2834020"/>
                </a:moveTo>
                <a:cubicBezTo>
                  <a:pt x="3833022" y="3018741"/>
                  <a:pt x="3639730" y="3281008"/>
                  <a:pt x="3342579" y="3731662"/>
                </a:cubicBezTo>
                <a:cubicBezTo>
                  <a:pt x="3371271" y="3278367"/>
                  <a:pt x="3336159" y="3066813"/>
                  <a:pt x="3258895" y="2861397"/>
                </a:cubicBezTo>
                <a:lnTo>
                  <a:pt x="2725671" y="2062291"/>
                </a:lnTo>
                <a:lnTo>
                  <a:pt x="3552883" y="1486284"/>
                </a:lnTo>
                <a:cubicBezTo>
                  <a:pt x="3734716" y="1780754"/>
                  <a:pt x="4010062" y="2126176"/>
                  <a:pt x="4085819" y="2401657"/>
                </a:cubicBezTo>
                <a:cubicBezTo>
                  <a:pt x="4100783" y="2542124"/>
                  <a:pt x="4063549" y="2649298"/>
                  <a:pt x="3948285" y="283402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33" name="Donut 15">
            <a:extLst>
              <a:ext uri="{FF2B5EF4-FFF2-40B4-BE49-F238E27FC236}">
                <a16:creationId xmlns:a16="http://schemas.microsoft.com/office/drawing/2014/main" id="{1A68660E-2CE9-49CE-9D7F-CEBE2ED80367}"/>
              </a:ext>
            </a:extLst>
          </p:cNvPr>
          <p:cNvSpPr/>
          <p:nvPr/>
        </p:nvSpPr>
        <p:spPr>
          <a:xfrm>
            <a:off x="4333564" y="2357633"/>
            <a:ext cx="453706" cy="455614"/>
          </a:xfrm>
          <a:custGeom>
            <a:avLst/>
            <a:gdLst/>
            <a:ahLst/>
            <a:cxnLst/>
            <a:rect l="l" t="t" r="r" b="b"/>
            <a:pathLst>
              <a:path w="3821708" h="3795110">
                <a:moveTo>
                  <a:pt x="1910854" y="903842"/>
                </a:moveTo>
                <a:lnTo>
                  <a:pt x="1793831" y="1129420"/>
                </a:lnTo>
                <a:lnTo>
                  <a:pt x="1791613" y="1129420"/>
                </a:lnTo>
                <a:lnTo>
                  <a:pt x="1791892" y="1133157"/>
                </a:lnTo>
                <a:lnTo>
                  <a:pt x="1791613" y="1133695"/>
                </a:lnTo>
                <a:lnTo>
                  <a:pt x="1791933" y="1133695"/>
                </a:lnTo>
                <a:lnTo>
                  <a:pt x="1833002" y="1683464"/>
                </a:lnTo>
                <a:cubicBezTo>
                  <a:pt x="1744939" y="1714584"/>
                  <a:pt x="1682254" y="1798749"/>
                  <a:pt x="1682254" y="1897555"/>
                </a:cubicBezTo>
                <a:cubicBezTo>
                  <a:pt x="1682254" y="2023808"/>
                  <a:pt x="1784602" y="2126156"/>
                  <a:pt x="1910855" y="2126156"/>
                </a:cubicBezTo>
                <a:cubicBezTo>
                  <a:pt x="1975561" y="2126156"/>
                  <a:pt x="2033988" y="2099273"/>
                  <a:pt x="2075304" y="2055803"/>
                </a:cubicBezTo>
                <a:lnTo>
                  <a:pt x="2443125" y="2288080"/>
                </a:lnTo>
                <a:lnTo>
                  <a:pt x="2443003" y="2288309"/>
                </a:lnTo>
                <a:lnTo>
                  <a:pt x="2443494" y="2288314"/>
                </a:lnTo>
                <a:lnTo>
                  <a:pt x="2446061" y="2289935"/>
                </a:lnTo>
                <a:lnTo>
                  <a:pt x="2446904" y="2288348"/>
                </a:lnTo>
                <a:lnTo>
                  <a:pt x="2652725" y="2290436"/>
                </a:lnTo>
                <a:lnTo>
                  <a:pt x="2535900" y="2120971"/>
                </a:lnTo>
                <a:lnTo>
                  <a:pt x="2536744" y="2119385"/>
                </a:lnTo>
                <a:lnTo>
                  <a:pt x="2533964" y="2118163"/>
                </a:lnTo>
                <a:lnTo>
                  <a:pt x="2533686" y="2117759"/>
                </a:lnTo>
                <a:lnTo>
                  <a:pt x="2533565" y="2117988"/>
                </a:lnTo>
                <a:lnTo>
                  <a:pt x="2134900" y="1942755"/>
                </a:lnTo>
                <a:cubicBezTo>
                  <a:pt x="2137918" y="1928156"/>
                  <a:pt x="2139456" y="1913035"/>
                  <a:pt x="2139456" y="1897555"/>
                </a:cubicBezTo>
                <a:cubicBezTo>
                  <a:pt x="2139456" y="1798748"/>
                  <a:pt x="2076770" y="1714583"/>
                  <a:pt x="1988706" y="1683463"/>
                </a:cubicBezTo>
                <a:lnTo>
                  <a:pt x="2029775" y="1133695"/>
                </a:lnTo>
                <a:lnTo>
                  <a:pt x="2030094" y="1133695"/>
                </a:lnTo>
                <a:lnTo>
                  <a:pt x="2029815" y="1133157"/>
                </a:lnTo>
                <a:lnTo>
                  <a:pt x="2030094" y="1129420"/>
                </a:lnTo>
                <a:lnTo>
                  <a:pt x="2027877" y="1129420"/>
                </a:lnTo>
                <a:close/>
                <a:moveTo>
                  <a:pt x="1910854" y="565406"/>
                </a:moveTo>
                <a:cubicBezTo>
                  <a:pt x="2646579" y="565406"/>
                  <a:pt x="3243002" y="1161829"/>
                  <a:pt x="3243002" y="1897554"/>
                </a:cubicBezTo>
                <a:cubicBezTo>
                  <a:pt x="3243002" y="2633279"/>
                  <a:pt x="2646579" y="3229702"/>
                  <a:pt x="1910854" y="3229702"/>
                </a:cubicBezTo>
                <a:cubicBezTo>
                  <a:pt x="1175129" y="3229702"/>
                  <a:pt x="578706" y="2633279"/>
                  <a:pt x="578706" y="1897554"/>
                </a:cubicBezTo>
                <a:cubicBezTo>
                  <a:pt x="578706" y="1161829"/>
                  <a:pt x="1175129" y="565406"/>
                  <a:pt x="1910854" y="565406"/>
                </a:cubicBezTo>
                <a:close/>
                <a:moveTo>
                  <a:pt x="1766837" y="367010"/>
                </a:moveTo>
                <a:cubicBezTo>
                  <a:pt x="1050362" y="432397"/>
                  <a:pt x="475174" y="981146"/>
                  <a:pt x="377476" y="1681610"/>
                </a:cubicBezTo>
                <a:lnTo>
                  <a:pt x="426306" y="1681610"/>
                </a:lnTo>
                <a:cubicBezTo>
                  <a:pt x="510474" y="1681610"/>
                  <a:pt x="578706" y="1746088"/>
                  <a:pt x="578706" y="1825626"/>
                </a:cubicBezTo>
                <a:cubicBezTo>
                  <a:pt x="578706" y="1905164"/>
                  <a:pt x="510474" y="1969642"/>
                  <a:pt x="426306" y="1969642"/>
                </a:cubicBezTo>
                <a:lnTo>
                  <a:pt x="364094" y="1969642"/>
                </a:lnTo>
                <a:cubicBezTo>
                  <a:pt x="398055" y="2738400"/>
                  <a:pt x="1003246" y="3359660"/>
                  <a:pt x="1769417" y="3427809"/>
                </a:cubicBezTo>
                <a:lnTo>
                  <a:pt x="1769417" y="3382101"/>
                </a:lnTo>
                <a:cubicBezTo>
                  <a:pt x="1769417" y="3297933"/>
                  <a:pt x="1833895" y="3229701"/>
                  <a:pt x="1913433" y="3229701"/>
                </a:cubicBezTo>
                <a:cubicBezTo>
                  <a:pt x="1992971" y="3229701"/>
                  <a:pt x="2057449" y="3297933"/>
                  <a:pt x="2057449" y="3382101"/>
                </a:cubicBezTo>
                <a:lnTo>
                  <a:pt x="2057449" y="3427707"/>
                </a:lnTo>
                <a:cubicBezTo>
                  <a:pt x="2804164" y="3358467"/>
                  <a:pt x="3396856" y="2764020"/>
                  <a:pt x="3455018" y="2020616"/>
                </a:cubicBezTo>
                <a:lnTo>
                  <a:pt x="3395402" y="2020616"/>
                </a:lnTo>
                <a:cubicBezTo>
                  <a:pt x="3311234" y="2020616"/>
                  <a:pt x="3243002" y="1956138"/>
                  <a:pt x="3243002" y="1876600"/>
                </a:cubicBezTo>
                <a:cubicBezTo>
                  <a:pt x="3243002" y="1797062"/>
                  <a:pt x="3311234" y="1732584"/>
                  <a:pt x="3395402" y="1732584"/>
                </a:cubicBezTo>
                <a:lnTo>
                  <a:pt x="3451747" y="1732584"/>
                </a:lnTo>
                <a:cubicBezTo>
                  <a:pt x="3374444" y="1008025"/>
                  <a:pt x="2788738" y="434055"/>
                  <a:pt x="2054869" y="367632"/>
                </a:cubicBezTo>
                <a:lnTo>
                  <a:pt x="2054869" y="407296"/>
                </a:lnTo>
                <a:cubicBezTo>
                  <a:pt x="2054869" y="491464"/>
                  <a:pt x="1990391" y="559696"/>
                  <a:pt x="1910853" y="559696"/>
                </a:cubicBezTo>
                <a:cubicBezTo>
                  <a:pt x="1831315" y="559696"/>
                  <a:pt x="1766837" y="491464"/>
                  <a:pt x="1766837" y="407296"/>
                </a:cubicBezTo>
                <a:close/>
                <a:moveTo>
                  <a:pt x="1910854" y="0"/>
                </a:moveTo>
                <a:cubicBezTo>
                  <a:pt x="2966190" y="0"/>
                  <a:pt x="3821708" y="849564"/>
                  <a:pt x="3821708" y="1897555"/>
                </a:cubicBezTo>
                <a:cubicBezTo>
                  <a:pt x="3821708" y="2945546"/>
                  <a:pt x="2966190" y="3795110"/>
                  <a:pt x="1910854" y="3795110"/>
                </a:cubicBezTo>
                <a:cubicBezTo>
                  <a:pt x="855518" y="3795110"/>
                  <a:pt x="0" y="2945546"/>
                  <a:pt x="0" y="1897555"/>
                </a:cubicBezTo>
                <a:cubicBezTo>
                  <a:pt x="0" y="849564"/>
                  <a:pt x="855518" y="0"/>
                  <a:pt x="191085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spTree>
    <p:extLst>
      <p:ext uri="{BB962C8B-B14F-4D97-AF65-F5344CB8AC3E}">
        <p14:creationId xmlns:p14="http://schemas.microsoft.com/office/powerpoint/2010/main" val="7709277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prstGeom prst="rect">
            <a:avLst/>
          </a:prstGeom>
        </p:spPr>
        <p:txBody>
          <a:bodyPr/>
          <a:lstStyle/>
          <a:p>
            <a:r>
              <a:rPr lang="en-US" dirty="0"/>
              <a:t>Infographic Style</a:t>
            </a:r>
          </a:p>
        </p:txBody>
      </p:sp>
      <p:sp>
        <p:nvSpPr>
          <p:cNvPr id="3" name="TextBox 2">
            <a:extLst>
              <a:ext uri="{FF2B5EF4-FFF2-40B4-BE49-F238E27FC236}">
                <a16:creationId xmlns:a16="http://schemas.microsoft.com/office/drawing/2014/main" id="{0A7739DE-FB34-4A15-AC2F-C1ED50155379}"/>
              </a:ext>
            </a:extLst>
          </p:cNvPr>
          <p:cNvSpPr txBox="1"/>
          <p:nvPr/>
        </p:nvSpPr>
        <p:spPr>
          <a:xfrm>
            <a:off x="2190814" y="1870005"/>
            <a:ext cx="885866" cy="461665"/>
          </a:xfrm>
          <a:prstGeom prst="rect">
            <a:avLst/>
          </a:prstGeom>
          <a:noFill/>
        </p:spPr>
        <p:txBody>
          <a:bodyPr wrap="square" rtlCol="0" anchor="ctr">
            <a:spAutoFit/>
          </a:bodyPr>
          <a:lstStyle/>
          <a:p>
            <a:pPr algn="ctr"/>
            <a:r>
              <a:rPr lang="en-US" altLang="ko-KR" sz="2400" b="1" dirty="0">
                <a:solidFill>
                  <a:schemeClr val="accent1"/>
                </a:solidFill>
                <a:cs typeface="Arial" pitchFamily="34" charset="0"/>
              </a:rPr>
              <a:t>45%</a:t>
            </a:r>
            <a:endParaRPr lang="ko-KR" altLang="en-US" sz="2400" b="1" dirty="0">
              <a:solidFill>
                <a:schemeClr val="accent1"/>
              </a:solidFill>
              <a:cs typeface="Arial" pitchFamily="34" charset="0"/>
            </a:endParaRPr>
          </a:p>
        </p:txBody>
      </p:sp>
      <p:grpSp>
        <p:nvGrpSpPr>
          <p:cNvPr id="4" name="Group 3">
            <a:extLst>
              <a:ext uri="{FF2B5EF4-FFF2-40B4-BE49-F238E27FC236}">
                <a16:creationId xmlns:a16="http://schemas.microsoft.com/office/drawing/2014/main" id="{39525845-D726-4F64-B578-4354B91FA1B6}"/>
              </a:ext>
            </a:extLst>
          </p:cNvPr>
          <p:cNvGrpSpPr/>
          <p:nvPr/>
        </p:nvGrpSpPr>
        <p:grpSpPr>
          <a:xfrm>
            <a:off x="2190814" y="2289370"/>
            <a:ext cx="3428602" cy="760839"/>
            <a:chOff x="6565695" y="2005884"/>
            <a:chExt cx="2055606" cy="760839"/>
          </a:xfrm>
        </p:grpSpPr>
        <p:sp>
          <p:nvSpPr>
            <p:cNvPr id="5" name="TextBox 4">
              <a:extLst>
                <a:ext uri="{FF2B5EF4-FFF2-40B4-BE49-F238E27FC236}">
                  <a16:creationId xmlns:a16="http://schemas.microsoft.com/office/drawing/2014/main" id="{45A94D99-2E22-414F-A034-BB3E93763F6F}"/>
                </a:ext>
              </a:extLst>
            </p:cNvPr>
            <p:cNvSpPr txBox="1"/>
            <p:nvPr/>
          </p:nvSpPr>
          <p:spPr>
            <a:xfrm>
              <a:off x="6565695" y="2305058"/>
              <a:ext cx="2037996" cy="461665"/>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 </a:t>
              </a:r>
            </a:p>
          </p:txBody>
        </p:sp>
        <p:sp>
          <p:nvSpPr>
            <p:cNvPr id="6" name="TextBox 5">
              <a:extLst>
                <a:ext uri="{FF2B5EF4-FFF2-40B4-BE49-F238E27FC236}">
                  <a16:creationId xmlns:a16="http://schemas.microsoft.com/office/drawing/2014/main" id="{323B538C-A36F-49A5-B818-C213699D5F51}"/>
                </a:ext>
              </a:extLst>
            </p:cNvPr>
            <p:cNvSpPr txBox="1"/>
            <p:nvPr/>
          </p:nvSpPr>
          <p:spPr>
            <a:xfrm>
              <a:off x="6583306" y="2005884"/>
              <a:ext cx="2037995" cy="276999"/>
            </a:xfrm>
            <a:prstGeom prst="rect">
              <a:avLst/>
            </a:prstGeom>
            <a:noFill/>
          </p:spPr>
          <p:txBody>
            <a:bodyPr wrap="square" rtlCol="0">
              <a:spAutoFit/>
            </a:bodyPr>
            <a:lstStyle/>
            <a:p>
              <a:r>
                <a:rPr lang="en-US" altLang="ko-KR" sz="1200" b="1" dirty="0">
                  <a:solidFill>
                    <a:schemeClr val="tx1">
                      <a:lumMod val="75000"/>
                      <a:lumOff val="25000"/>
                    </a:schemeClr>
                  </a:solidFill>
                  <a:cs typeface="Arial" pitchFamily="34" charset="0"/>
                </a:rPr>
                <a:t>Your Text  Here</a:t>
              </a:r>
              <a:endParaRPr lang="ko-KR" altLang="en-US" sz="1200" b="1" dirty="0">
                <a:solidFill>
                  <a:schemeClr val="tx1">
                    <a:lumMod val="75000"/>
                    <a:lumOff val="25000"/>
                  </a:schemeClr>
                </a:solidFill>
                <a:cs typeface="Arial" pitchFamily="34" charset="0"/>
              </a:endParaRPr>
            </a:p>
          </p:txBody>
        </p:sp>
      </p:grpSp>
      <p:sp>
        <p:nvSpPr>
          <p:cNvPr id="7" name="TextBox 6">
            <a:extLst>
              <a:ext uri="{FF2B5EF4-FFF2-40B4-BE49-F238E27FC236}">
                <a16:creationId xmlns:a16="http://schemas.microsoft.com/office/drawing/2014/main" id="{1D6C601B-37DE-4364-817E-84BE7015B295}"/>
              </a:ext>
            </a:extLst>
          </p:cNvPr>
          <p:cNvSpPr txBox="1"/>
          <p:nvPr/>
        </p:nvSpPr>
        <p:spPr>
          <a:xfrm>
            <a:off x="2190814" y="3376558"/>
            <a:ext cx="885866" cy="461665"/>
          </a:xfrm>
          <a:prstGeom prst="rect">
            <a:avLst/>
          </a:prstGeom>
          <a:noFill/>
        </p:spPr>
        <p:txBody>
          <a:bodyPr wrap="square" rtlCol="0" anchor="ctr">
            <a:spAutoFit/>
          </a:bodyPr>
          <a:lstStyle/>
          <a:p>
            <a:pPr algn="ctr"/>
            <a:r>
              <a:rPr lang="en-US" altLang="ko-KR" sz="2400" b="1" dirty="0">
                <a:solidFill>
                  <a:schemeClr val="accent2"/>
                </a:solidFill>
                <a:cs typeface="Arial" pitchFamily="34" charset="0"/>
              </a:rPr>
              <a:t>25%</a:t>
            </a:r>
            <a:endParaRPr lang="ko-KR" altLang="en-US" sz="2400" b="1" dirty="0">
              <a:solidFill>
                <a:schemeClr val="accent2"/>
              </a:solidFill>
              <a:cs typeface="Arial" pitchFamily="34" charset="0"/>
            </a:endParaRPr>
          </a:p>
        </p:txBody>
      </p:sp>
      <p:grpSp>
        <p:nvGrpSpPr>
          <p:cNvPr id="8" name="Group 7">
            <a:extLst>
              <a:ext uri="{FF2B5EF4-FFF2-40B4-BE49-F238E27FC236}">
                <a16:creationId xmlns:a16="http://schemas.microsoft.com/office/drawing/2014/main" id="{282E39E4-2F84-4A0D-8184-664E924CF1A9}"/>
              </a:ext>
            </a:extLst>
          </p:cNvPr>
          <p:cNvGrpSpPr/>
          <p:nvPr/>
        </p:nvGrpSpPr>
        <p:grpSpPr>
          <a:xfrm>
            <a:off x="2190814" y="3795924"/>
            <a:ext cx="3428602" cy="760839"/>
            <a:chOff x="6565695" y="2005884"/>
            <a:chExt cx="2055606" cy="760839"/>
          </a:xfrm>
        </p:grpSpPr>
        <p:sp>
          <p:nvSpPr>
            <p:cNvPr id="9" name="TextBox 8">
              <a:extLst>
                <a:ext uri="{FF2B5EF4-FFF2-40B4-BE49-F238E27FC236}">
                  <a16:creationId xmlns:a16="http://schemas.microsoft.com/office/drawing/2014/main" id="{22A70CA7-D1C8-42F1-BF21-0C6453EF6172}"/>
                </a:ext>
              </a:extLst>
            </p:cNvPr>
            <p:cNvSpPr txBox="1"/>
            <p:nvPr/>
          </p:nvSpPr>
          <p:spPr>
            <a:xfrm>
              <a:off x="6565695" y="2305058"/>
              <a:ext cx="2037996" cy="461665"/>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 </a:t>
              </a:r>
            </a:p>
          </p:txBody>
        </p:sp>
        <p:sp>
          <p:nvSpPr>
            <p:cNvPr id="10" name="TextBox 9">
              <a:extLst>
                <a:ext uri="{FF2B5EF4-FFF2-40B4-BE49-F238E27FC236}">
                  <a16:creationId xmlns:a16="http://schemas.microsoft.com/office/drawing/2014/main" id="{0631F333-7284-4153-8FF1-645E05169299}"/>
                </a:ext>
              </a:extLst>
            </p:cNvPr>
            <p:cNvSpPr txBox="1"/>
            <p:nvPr/>
          </p:nvSpPr>
          <p:spPr>
            <a:xfrm>
              <a:off x="6583306" y="2005884"/>
              <a:ext cx="2037995" cy="276999"/>
            </a:xfrm>
            <a:prstGeom prst="rect">
              <a:avLst/>
            </a:prstGeom>
            <a:noFill/>
          </p:spPr>
          <p:txBody>
            <a:bodyPr wrap="square" rtlCol="0">
              <a:spAutoFit/>
            </a:bodyPr>
            <a:lstStyle/>
            <a:p>
              <a:r>
                <a:rPr lang="en-US" altLang="ko-KR" sz="1200" b="1" dirty="0">
                  <a:solidFill>
                    <a:schemeClr val="tx1">
                      <a:lumMod val="75000"/>
                      <a:lumOff val="25000"/>
                    </a:schemeClr>
                  </a:solidFill>
                  <a:cs typeface="Arial" pitchFamily="34" charset="0"/>
                </a:rPr>
                <a:t>Your Text  Here</a:t>
              </a:r>
              <a:endParaRPr lang="ko-KR" altLang="en-US" sz="1200" b="1" dirty="0">
                <a:solidFill>
                  <a:schemeClr val="tx1">
                    <a:lumMod val="75000"/>
                    <a:lumOff val="25000"/>
                  </a:schemeClr>
                </a:solidFill>
                <a:cs typeface="Arial" pitchFamily="34" charset="0"/>
              </a:endParaRPr>
            </a:p>
          </p:txBody>
        </p:sp>
      </p:grpSp>
      <p:sp>
        <p:nvSpPr>
          <p:cNvPr id="11" name="TextBox 10">
            <a:extLst>
              <a:ext uri="{FF2B5EF4-FFF2-40B4-BE49-F238E27FC236}">
                <a16:creationId xmlns:a16="http://schemas.microsoft.com/office/drawing/2014/main" id="{4D2CE066-C64A-4B29-974A-68DA035B23A6}"/>
              </a:ext>
            </a:extLst>
          </p:cNvPr>
          <p:cNvSpPr txBox="1"/>
          <p:nvPr/>
        </p:nvSpPr>
        <p:spPr>
          <a:xfrm>
            <a:off x="2190814" y="4883112"/>
            <a:ext cx="885866" cy="461665"/>
          </a:xfrm>
          <a:prstGeom prst="rect">
            <a:avLst/>
          </a:prstGeom>
          <a:noFill/>
        </p:spPr>
        <p:txBody>
          <a:bodyPr wrap="square" rtlCol="0" anchor="ctr">
            <a:spAutoFit/>
          </a:bodyPr>
          <a:lstStyle/>
          <a:p>
            <a:pPr algn="ctr"/>
            <a:r>
              <a:rPr lang="en-US" altLang="ko-KR" sz="2400" b="1" dirty="0">
                <a:solidFill>
                  <a:schemeClr val="accent3"/>
                </a:solidFill>
                <a:cs typeface="Arial" pitchFamily="34" charset="0"/>
              </a:rPr>
              <a:t>15%</a:t>
            </a:r>
            <a:endParaRPr lang="ko-KR" altLang="en-US" sz="2400" b="1" dirty="0">
              <a:solidFill>
                <a:schemeClr val="accent3"/>
              </a:solidFill>
              <a:cs typeface="Arial" pitchFamily="34" charset="0"/>
            </a:endParaRPr>
          </a:p>
        </p:txBody>
      </p:sp>
      <p:grpSp>
        <p:nvGrpSpPr>
          <p:cNvPr id="12" name="Group 11">
            <a:extLst>
              <a:ext uri="{FF2B5EF4-FFF2-40B4-BE49-F238E27FC236}">
                <a16:creationId xmlns:a16="http://schemas.microsoft.com/office/drawing/2014/main" id="{056AF2F5-FCE5-4738-A582-283843866D3B}"/>
              </a:ext>
            </a:extLst>
          </p:cNvPr>
          <p:cNvGrpSpPr/>
          <p:nvPr/>
        </p:nvGrpSpPr>
        <p:grpSpPr>
          <a:xfrm>
            <a:off x="2190814" y="5302477"/>
            <a:ext cx="3428602" cy="760839"/>
            <a:chOff x="6565695" y="2005884"/>
            <a:chExt cx="2055606" cy="760839"/>
          </a:xfrm>
        </p:grpSpPr>
        <p:sp>
          <p:nvSpPr>
            <p:cNvPr id="13" name="TextBox 12">
              <a:extLst>
                <a:ext uri="{FF2B5EF4-FFF2-40B4-BE49-F238E27FC236}">
                  <a16:creationId xmlns:a16="http://schemas.microsoft.com/office/drawing/2014/main" id="{F470A9C7-E89A-41EB-9D4C-E1567C843DDD}"/>
                </a:ext>
              </a:extLst>
            </p:cNvPr>
            <p:cNvSpPr txBox="1"/>
            <p:nvPr/>
          </p:nvSpPr>
          <p:spPr>
            <a:xfrm>
              <a:off x="6565695" y="2305058"/>
              <a:ext cx="2037996" cy="461665"/>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 </a:t>
              </a:r>
            </a:p>
          </p:txBody>
        </p:sp>
        <p:sp>
          <p:nvSpPr>
            <p:cNvPr id="14" name="TextBox 13">
              <a:extLst>
                <a:ext uri="{FF2B5EF4-FFF2-40B4-BE49-F238E27FC236}">
                  <a16:creationId xmlns:a16="http://schemas.microsoft.com/office/drawing/2014/main" id="{AF8CDB3E-8785-4F0A-8D3D-DDECAD26EBFE}"/>
                </a:ext>
              </a:extLst>
            </p:cNvPr>
            <p:cNvSpPr txBox="1"/>
            <p:nvPr/>
          </p:nvSpPr>
          <p:spPr>
            <a:xfrm>
              <a:off x="6583306" y="2005884"/>
              <a:ext cx="2037995" cy="276999"/>
            </a:xfrm>
            <a:prstGeom prst="rect">
              <a:avLst/>
            </a:prstGeom>
            <a:noFill/>
          </p:spPr>
          <p:txBody>
            <a:bodyPr wrap="square" rtlCol="0">
              <a:spAutoFit/>
            </a:bodyPr>
            <a:lstStyle/>
            <a:p>
              <a:r>
                <a:rPr lang="en-US" altLang="ko-KR" sz="1200" b="1" dirty="0">
                  <a:solidFill>
                    <a:schemeClr val="tx1">
                      <a:lumMod val="75000"/>
                      <a:lumOff val="25000"/>
                    </a:schemeClr>
                  </a:solidFill>
                  <a:cs typeface="Arial" pitchFamily="34" charset="0"/>
                </a:rPr>
                <a:t>Your Text  Here</a:t>
              </a:r>
              <a:endParaRPr lang="ko-KR" altLang="en-US" sz="1200" b="1" dirty="0">
                <a:solidFill>
                  <a:schemeClr val="tx1">
                    <a:lumMod val="75000"/>
                    <a:lumOff val="25000"/>
                  </a:schemeClr>
                </a:solidFill>
                <a:cs typeface="Arial" pitchFamily="34" charset="0"/>
              </a:endParaRPr>
            </a:p>
          </p:txBody>
        </p:sp>
      </p:grpSp>
      <p:sp>
        <p:nvSpPr>
          <p:cNvPr id="15" name="Rectangle 14">
            <a:extLst>
              <a:ext uri="{FF2B5EF4-FFF2-40B4-BE49-F238E27FC236}">
                <a16:creationId xmlns:a16="http://schemas.microsoft.com/office/drawing/2014/main" id="{684CBA0F-1BEA-4BD5-8E2F-7EC3DE053245}"/>
              </a:ext>
            </a:extLst>
          </p:cNvPr>
          <p:cNvSpPr/>
          <p:nvPr/>
        </p:nvSpPr>
        <p:spPr>
          <a:xfrm>
            <a:off x="1174335" y="2015698"/>
            <a:ext cx="810150" cy="810150"/>
          </a:xfrm>
          <a:custGeom>
            <a:avLst/>
            <a:gdLst/>
            <a:ahLst/>
            <a:cxnLst/>
            <a:rect l="l" t="t" r="r" b="b"/>
            <a:pathLst>
              <a:path w="3942192" h="3931865">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6" name="Rectangle 41">
            <a:extLst>
              <a:ext uri="{FF2B5EF4-FFF2-40B4-BE49-F238E27FC236}">
                <a16:creationId xmlns:a16="http://schemas.microsoft.com/office/drawing/2014/main" id="{07C534DF-26EC-46B6-8D11-9740E6C86AF5}"/>
              </a:ext>
            </a:extLst>
          </p:cNvPr>
          <p:cNvSpPr>
            <a:spLocks/>
          </p:cNvSpPr>
          <p:nvPr/>
        </p:nvSpPr>
        <p:spPr>
          <a:xfrm>
            <a:off x="1217288" y="5161506"/>
            <a:ext cx="724247" cy="724247"/>
          </a:xfrm>
          <a:custGeom>
            <a:avLst/>
            <a:gdLst/>
            <a:ahLst/>
            <a:cxnLst/>
            <a:rect l="l" t="t" r="r" b="b"/>
            <a:pathLst>
              <a:path w="3888423" h="3970014">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7" name="Freeform: Shape 16">
            <a:extLst>
              <a:ext uri="{FF2B5EF4-FFF2-40B4-BE49-F238E27FC236}">
                <a16:creationId xmlns:a16="http://schemas.microsoft.com/office/drawing/2014/main" id="{087FDF56-8939-4B0A-8E2A-D45264C06412}"/>
              </a:ext>
            </a:extLst>
          </p:cNvPr>
          <p:cNvSpPr/>
          <p:nvPr/>
        </p:nvSpPr>
        <p:spPr>
          <a:xfrm>
            <a:off x="1123455" y="3607265"/>
            <a:ext cx="911911" cy="801556"/>
          </a:xfrm>
          <a:custGeom>
            <a:avLst/>
            <a:gdLst>
              <a:gd name="connsiteX0" fmla="*/ 1665898 w 2579663"/>
              <a:gd name="connsiteY0" fmla="*/ 1588710 h 2267484"/>
              <a:gd name="connsiteX1" fmla="*/ 1665898 w 2579663"/>
              <a:gd name="connsiteY1" fmla="*/ 1762636 h 2267484"/>
              <a:gd name="connsiteX2" fmla="*/ 1932127 w 2579663"/>
              <a:gd name="connsiteY2" fmla="*/ 1762636 h 2267484"/>
              <a:gd name="connsiteX3" fmla="*/ 1932127 w 2579663"/>
              <a:gd name="connsiteY3" fmla="*/ 1588710 h 2267484"/>
              <a:gd name="connsiteX4" fmla="*/ 1665898 w 2579663"/>
              <a:gd name="connsiteY4" fmla="*/ 1588710 h 2267484"/>
              <a:gd name="connsiteX5" fmla="*/ 321652 w 2579663"/>
              <a:gd name="connsiteY5" fmla="*/ 1588710 h 2267484"/>
              <a:gd name="connsiteX6" fmla="*/ 321652 w 2579663"/>
              <a:gd name="connsiteY6" fmla="*/ 1763039 h 2267484"/>
              <a:gd name="connsiteX7" fmla="*/ 588082 w 2579663"/>
              <a:gd name="connsiteY7" fmla="*/ 1763039 h 2267484"/>
              <a:gd name="connsiteX8" fmla="*/ 588082 w 2579663"/>
              <a:gd name="connsiteY8" fmla="*/ 1588710 h 2267484"/>
              <a:gd name="connsiteX9" fmla="*/ 321652 w 2579663"/>
              <a:gd name="connsiteY9" fmla="*/ 1588710 h 2267484"/>
              <a:gd name="connsiteX10" fmla="*/ 623754 w 2579663"/>
              <a:gd name="connsiteY10" fmla="*/ 1588509 h 2267484"/>
              <a:gd name="connsiteX11" fmla="*/ 623754 w 2579663"/>
              <a:gd name="connsiteY11" fmla="*/ 1763039 h 2267484"/>
              <a:gd name="connsiteX12" fmla="*/ 916788 w 2579663"/>
              <a:gd name="connsiteY12" fmla="*/ 1763039 h 2267484"/>
              <a:gd name="connsiteX13" fmla="*/ 916788 w 2579663"/>
              <a:gd name="connsiteY13" fmla="*/ 1588509 h 2267484"/>
              <a:gd name="connsiteX14" fmla="*/ 623754 w 2579663"/>
              <a:gd name="connsiteY14" fmla="*/ 1588509 h 2267484"/>
              <a:gd name="connsiteX15" fmla="*/ 1967598 w 2579663"/>
              <a:gd name="connsiteY15" fmla="*/ 1588307 h 2267484"/>
              <a:gd name="connsiteX16" fmla="*/ 1967598 w 2579663"/>
              <a:gd name="connsiteY16" fmla="*/ 1762636 h 2267484"/>
              <a:gd name="connsiteX17" fmla="*/ 2260430 w 2579663"/>
              <a:gd name="connsiteY17" fmla="*/ 1762636 h 2267484"/>
              <a:gd name="connsiteX18" fmla="*/ 2260430 w 2579663"/>
              <a:gd name="connsiteY18" fmla="*/ 1588307 h 2267484"/>
              <a:gd name="connsiteX19" fmla="*/ 1967598 w 2579663"/>
              <a:gd name="connsiteY19" fmla="*/ 1588307 h 2267484"/>
              <a:gd name="connsiteX20" fmla="*/ 1967396 w 2579663"/>
              <a:gd name="connsiteY20" fmla="*/ 1379112 h 2267484"/>
              <a:gd name="connsiteX21" fmla="*/ 1967396 w 2579663"/>
              <a:gd name="connsiteY21" fmla="*/ 1553038 h 2267484"/>
              <a:gd name="connsiteX22" fmla="*/ 2260631 w 2579663"/>
              <a:gd name="connsiteY22" fmla="*/ 1553038 h 2267484"/>
              <a:gd name="connsiteX23" fmla="*/ 2260631 w 2579663"/>
              <a:gd name="connsiteY23" fmla="*/ 1379112 h 2267484"/>
              <a:gd name="connsiteX24" fmla="*/ 1967396 w 2579663"/>
              <a:gd name="connsiteY24" fmla="*/ 1379112 h 2267484"/>
              <a:gd name="connsiteX25" fmla="*/ 623553 w 2579663"/>
              <a:gd name="connsiteY25" fmla="*/ 1379112 h 2267484"/>
              <a:gd name="connsiteX26" fmla="*/ 623553 w 2579663"/>
              <a:gd name="connsiteY26" fmla="*/ 1552837 h 2267484"/>
              <a:gd name="connsiteX27" fmla="*/ 916990 w 2579663"/>
              <a:gd name="connsiteY27" fmla="*/ 1552837 h 2267484"/>
              <a:gd name="connsiteX28" fmla="*/ 916990 w 2579663"/>
              <a:gd name="connsiteY28" fmla="*/ 1379112 h 2267484"/>
              <a:gd name="connsiteX29" fmla="*/ 623553 w 2579663"/>
              <a:gd name="connsiteY29" fmla="*/ 1379112 h 2267484"/>
              <a:gd name="connsiteX30" fmla="*/ 1665898 w 2579663"/>
              <a:gd name="connsiteY30" fmla="*/ 1378911 h 2267484"/>
              <a:gd name="connsiteX31" fmla="*/ 1665898 w 2579663"/>
              <a:gd name="connsiteY31" fmla="*/ 1553038 h 2267484"/>
              <a:gd name="connsiteX32" fmla="*/ 1931523 w 2579663"/>
              <a:gd name="connsiteY32" fmla="*/ 1553038 h 2267484"/>
              <a:gd name="connsiteX33" fmla="*/ 1931523 w 2579663"/>
              <a:gd name="connsiteY33" fmla="*/ 1378911 h 2267484"/>
              <a:gd name="connsiteX34" fmla="*/ 1665898 w 2579663"/>
              <a:gd name="connsiteY34" fmla="*/ 1378911 h 2267484"/>
              <a:gd name="connsiteX35" fmla="*/ 322055 w 2579663"/>
              <a:gd name="connsiteY35" fmla="*/ 1378911 h 2267484"/>
              <a:gd name="connsiteX36" fmla="*/ 322055 w 2579663"/>
              <a:gd name="connsiteY36" fmla="*/ 1552837 h 2267484"/>
              <a:gd name="connsiteX37" fmla="*/ 588082 w 2579663"/>
              <a:gd name="connsiteY37" fmla="*/ 1552837 h 2267484"/>
              <a:gd name="connsiteX38" fmla="*/ 588082 w 2579663"/>
              <a:gd name="connsiteY38" fmla="*/ 1378911 h 2267484"/>
              <a:gd name="connsiteX39" fmla="*/ 322055 w 2579663"/>
              <a:gd name="connsiteY39" fmla="*/ 1378911 h 2267484"/>
              <a:gd name="connsiteX40" fmla="*/ 1297087 w 2579663"/>
              <a:gd name="connsiteY40" fmla="*/ 1256377 h 2267484"/>
              <a:gd name="connsiteX41" fmla="*/ 2410574 w 2579663"/>
              <a:gd name="connsiteY41" fmla="*/ 1256377 h 2267484"/>
              <a:gd name="connsiteX42" fmla="*/ 2431131 w 2579663"/>
              <a:gd name="connsiteY42" fmla="*/ 1276934 h 2267484"/>
              <a:gd name="connsiteX43" fmla="*/ 2430526 w 2579663"/>
              <a:gd name="connsiteY43" fmla="*/ 2267283 h 2267484"/>
              <a:gd name="connsiteX44" fmla="*/ 1523613 w 2579663"/>
              <a:gd name="connsiteY44" fmla="*/ 2267283 h 2267484"/>
              <a:gd name="connsiteX45" fmla="*/ 1524017 w 2579663"/>
              <a:gd name="connsiteY45" fmla="*/ 2260229 h 2267484"/>
              <a:gd name="connsiteX46" fmla="*/ 1524017 w 2579663"/>
              <a:gd name="connsiteY46" fmla="*/ 1558278 h 2267484"/>
              <a:gd name="connsiteX47" fmla="*/ 1523613 w 2579663"/>
              <a:gd name="connsiteY47" fmla="*/ 1548806 h 2267484"/>
              <a:gd name="connsiteX48" fmla="*/ 1088497 w 2579663"/>
              <a:gd name="connsiteY48" fmla="*/ 1548806 h 2267484"/>
              <a:gd name="connsiteX49" fmla="*/ 1088497 w 2579663"/>
              <a:gd name="connsiteY49" fmla="*/ 1560294 h 2267484"/>
              <a:gd name="connsiteX50" fmla="*/ 1088497 w 2579663"/>
              <a:gd name="connsiteY50" fmla="*/ 1711446 h 2267484"/>
              <a:gd name="connsiteX51" fmla="*/ 1088295 w 2579663"/>
              <a:gd name="connsiteY51" fmla="*/ 2267484 h 2267484"/>
              <a:gd name="connsiteX52" fmla="*/ 141075 w 2579663"/>
              <a:gd name="connsiteY52" fmla="*/ 2267484 h 2267484"/>
              <a:gd name="connsiteX53" fmla="*/ 140672 w 2579663"/>
              <a:gd name="connsiteY53" fmla="*/ 2257407 h 2267484"/>
              <a:gd name="connsiteX54" fmla="*/ 140672 w 2579663"/>
              <a:gd name="connsiteY54" fmla="*/ 1267865 h 2267484"/>
              <a:gd name="connsiteX55" fmla="*/ 141277 w 2579663"/>
              <a:gd name="connsiteY55" fmla="*/ 1256578 h 2267484"/>
              <a:gd name="connsiteX56" fmla="*/ 156392 w 2579663"/>
              <a:gd name="connsiteY56" fmla="*/ 1256578 h 2267484"/>
              <a:gd name="connsiteX57" fmla="*/ 1297087 w 2579663"/>
              <a:gd name="connsiteY57" fmla="*/ 1256377 h 2267484"/>
              <a:gd name="connsiteX58" fmla="*/ 898449 w 2579663"/>
              <a:gd name="connsiteY58" fmla="*/ 687440 h 2267484"/>
              <a:gd name="connsiteX59" fmla="*/ 898449 w 2579663"/>
              <a:gd name="connsiteY59" fmla="*/ 953065 h 2267484"/>
              <a:gd name="connsiteX60" fmla="*/ 1262826 w 2579663"/>
              <a:gd name="connsiteY60" fmla="*/ 953065 h 2267484"/>
              <a:gd name="connsiteX61" fmla="*/ 1262826 w 2579663"/>
              <a:gd name="connsiteY61" fmla="*/ 687440 h 2267484"/>
              <a:gd name="connsiteX62" fmla="*/ 898449 w 2579663"/>
              <a:gd name="connsiteY62" fmla="*/ 687440 h 2267484"/>
              <a:gd name="connsiteX63" fmla="*/ 1312605 w 2579663"/>
              <a:gd name="connsiteY63" fmla="*/ 686835 h 2267484"/>
              <a:gd name="connsiteX64" fmla="*/ 1312605 w 2579663"/>
              <a:gd name="connsiteY64" fmla="*/ 952662 h 2267484"/>
              <a:gd name="connsiteX65" fmla="*/ 1676781 w 2579663"/>
              <a:gd name="connsiteY65" fmla="*/ 952662 h 2267484"/>
              <a:gd name="connsiteX66" fmla="*/ 1676781 w 2579663"/>
              <a:gd name="connsiteY66" fmla="*/ 686835 h 2267484"/>
              <a:gd name="connsiteX67" fmla="*/ 1312605 w 2579663"/>
              <a:gd name="connsiteY67" fmla="*/ 686835 h 2267484"/>
              <a:gd name="connsiteX68" fmla="*/ 1797300 w 2579663"/>
              <a:gd name="connsiteY68" fmla="*/ 491547 h 2267484"/>
              <a:gd name="connsiteX69" fmla="*/ 1797300 w 2579663"/>
              <a:gd name="connsiteY69" fmla="*/ 1012518 h 2267484"/>
              <a:gd name="connsiteX70" fmla="*/ 763016 w 2579663"/>
              <a:gd name="connsiteY70" fmla="*/ 1012518 h 2267484"/>
              <a:gd name="connsiteX71" fmla="*/ 763016 w 2579663"/>
              <a:gd name="connsiteY71" fmla="*/ 496384 h 2267484"/>
              <a:gd name="connsiteX72" fmla="*/ 739033 w 2579663"/>
              <a:gd name="connsiteY72" fmla="*/ 531854 h 2267484"/>
              <a:gd name="connsiteX73" fmla="*/ 739436 w 2579663"/>
              <a:gd name="connsiteY73" fmla="*/ 1033679 h 2267484"/>
              <a:gd name="connsiteX74" fmla="*/ 739436 w 2579663"/>
              <a:gd name="connsiteY74" fmla="*/ 1045167 h 2267484"/>
              <a:gd name="connsiteX75" fmla="*/ 1823298 w 2579663"/>
              <a:gd name="connsiteY75" fmla="*/ 1045167 h 2267484"/>
              <a:gd name="connsiteX76" fmla="*/ 1823903 w 2579663"/>
              <a:gd name="connsiteY76" fmla="*/ 1041539 h 2267484"/>
              <a:gd name="connsiteX77" fmla="*/ 1823903 w 2579663"/>
              <a:gd name="connsiteY77" fmla="*/ 518553 h 2267484"/>
              <a:gd name="connsiteX78" fmla="*/ 1821081 w 2579663"/>
              <a:gd name="connsiteY78" fmla="*/ 510491 h 2267484"/>
              <a:gd name="connsiteX79" fmla="*/ 1797300 w 2579663"/>
              <a:gd name="connsiteY79" fmla="*/ 491547 h 2267484"/>
              <a:gd name="connsiteX80" fmla="*/ 1312202 w 2579663"/>
              <a:gd name="connsiteY80" fmla="*/ 486508 h 2267484"/>
              <a:gd name="connsiteX81" fmla="*/ 1312202 w 2579663"/>
              <a:gd name="connsiteY81" fmla="*/ 660233 h 2267484"/>
              <a:gd name="connsiteX82" fmla="*/ 1676177 w 2579663"/>
              <a:gd name="connsiteY82" fmla="*/ 660233 h 2267484"/>
              <a:gd name="connsiteX83" fmla="*/ 1676177 w 2579663"/>
              <a:gd name="connsiteY83" fmla="*/ 486508 h 2267484"/>
              <a:gd name="connsiteX84" fmla="*/ 1312202 w 2579663"/>
              <a:gd name="connsiteY84" fmla="*/ 486508 h 2267484"/>
              <a:gd name="connsiteX85" fmla="*/ 898449 w 2579663"/>
              <a:gd name="connsiteY85" fmla="*/ 486105 h 2267484"/>
              <a:gd name="connsiteX86" fmla="*/ 898449 w 2579663"/>
              <a:gd name="connsiteY86" fmla="*/ 660434 h 2267484"/>
              <a:gd name="connsiteX87" fmla="*/ 1262624 w 2579663"/>
              <a:gd name="connsiteY87" fmla="*/ 660434 h 2267484"/>
              <a:gd name="connsiteX88" fmla="*/ 1262624 w 2579663"/>
              <a:gd name="connsiteY88" fmla="*/ 486105 h 2267484"/>
              <a:gd name="connsiteX89" fmla="*/ 898449 w 2579663"/>
              <a:gd name="connsiteY89" fmla="*/ 486105 h 2267484"/>
              <a:gd name="connsiteX90" fmla="*/ 1282375 w 2579663"/>
              <a:gd name="connsiteY90" fmla="*/ 30029 h 2267484"/>
              <a:gd name="connsiteX91" fmla="*/ 1329938 w 2579663"/>
              <a:gd name="connsiteY91" fmla="*/ 66104 h 2267484"/>
              <a:gd name="connsiteX92" fmla="*/ 1841033 w 2579663"/>
              <a:gd name="connsiteY92" fmla="*/ 453457 h 2267484"/>
              <a:gd name="connsiteX93" fmla="*/ 1856955 w 2579663"/>
              <a:gd name="connsiteY93" fmla="*/ 495780 h 2267484"/>
              <a:gd name="connsiteX94" fmla="*/ 1810400 w 2579663"/>
              <a:gd name="connsiteY94" fmla="*/ 460511 h 2267484"/>
              <a:gd name="connsiteX95" fmla="*/ 1294669 w 2579663"/>
              <a:gd name="connsiteY95" fmla="*/ 67515 h 2267484"/>
              <a:gd name="connsiteX96" fmla="*/ 1276732 w 2579663"/>
              <a:gd name="connsiteY96" fmla="*/ 67313 h 2267484"/>
              <a:gd name="connsiteX97" fmla="*/ 723314 w 2579663"/>
              <a:gd name="connsiteY97" fmla="*/ 488927 h 2267484"/>
              <a:gd name="connsiteX98" fmla="*/ 714446 w 2579663"/>
              <a:gd name="connsiteY98" fmla="*/ 495578 h 2267484"/>
              <a:gd name="connsiteX99" fmla="*/ 728756 w 2579663"/>
              <a:gd name="connsiteY99" fmla="*/ 454868 h 2267484"/>
              <a:gd name="connsiteX100" fmla="*/ 1277337 w 2579663"/>
              <a:gd name="connsiteY100" fmla="*/ 33657 h 2267484"/>
              <a:gd name="connsiteX101" fmla="*/ 1282375 w 2579663"/>
              <a:gd name="connsiteY101" fmla="*/ 30029 h 2267484"/>
              <a:gd name="connsiteX102" fmla="*/ 1282375 w 2579663"/>
              <a:gd name="connsiteY102" fmla="*/ 4232 h 2267484"/>
              <a:gd name="connsiteX103" fmla="*/ 1275321 w 2579663"/>
              <a:gd name="connsiteY103" fmla="*/ 9271 h 2267484"/>
              <a:gd name="connsiteX104" fmla="*/ 983900 w 2579663"/>
              <a:gd name="connsiteY104" fmla="*/ 231565 h 2267484"/>
              <a:gd name="connsiteX105" fmla="*/ 703563 w 2579663"/>
              <a:gd name="connsiteY105" fmla="*/ 445193 h 2267484"/>
              <a:gd name="connsiteX106" fmla="*/ 691874 w 2579663"/>
              <a:gd name="connsiteY106" fmla="*/ 465952 h 2267484"/>
              <a:gd name="connsiteX107" fmla="*/ 692277 w 2579663"/>
              <a:gd name="connsiteY107" fmla="*/ 527420 h 2267484"/>
              <a:gd name="connsiteX108" fmla="*/ 693688 w 2579663"/>
              <a:gd name="connsiteY108" fmla="*/ 539512 h 2267484"/>
              <a:gd name="connsiteX109" fmla="*/ 1286003 w 2579663"/>
              <a:gd name="connsiteY109" fmla="*/ 100365 h 2267484"/>
              <a:gd name="connsiteX110" fmla="*/ 1876907 w 2579663"/>
              <a:gd name="connsiteY110" fmla="*/ 544954 h 2267484"/>
              <a:gd name="connsiteX111" fmla="*/ 1877108 w 2579663"/>
              <a:gd name="connsiteY111" fmla="*/ 470385 h 2267484"/>
              <a:gd name="connsiteX112" fmla="*/ 1861590 w 2579663"/>
              <a:gd name="connsiteY112" fmla="*/ 438140 h 2267484"/>
              <a:gd name="connsiteX113" fmla="*/ 1373268 w 2579663"/>
              <a:gd name="connsiteY113" fmla="*/ 72351 h 2267484"/>
              <a:gd name="connsiteX114" fmla="*/ 1282375 w 2579663"/>
              <a:gd name="connsiteY114" fmla="*/ 4232 h 2267484"/>
              <a:gd name="connsiteX115" fmla="*/ 1281770 w 2579663"/>
              <a:gd name="connsiteY115" fmla="*/ 0 h 2267484"/>
              <a:gd name="connsiteX116" fmla="*/ 1283786 w 2579663"/>
              <a:gd name="connsiteY116" fmla="*/ 0 h 2267484"/>
              <a:gd name="connsiteX117" fmla="*/ 1290436 w 2579663"/>
              <a:gd name="connsiteY117" fmla="*/ 6046 h 2267484"/>
              <a:gd name="connsiteX118" fmla="*/ 1815438 w 2579663"/>
              <a:gd name="connsiteY118" fmla="*/ 400251 h 2267484"/>
              <a:gd name="connsiteX119" fmla="*/ 1847079 w 2579663"/>
              <a:gd name="connsiteY119" fmla="*/ 410731 h 2267484"/>
              <a:gd name="connsiteX120" fmla="*/ 2220929 w 2579663"/>
              <a:gd name="connsiteY120" fmla="*/ 409925 h 2267484"/>
              <a:gd name="connsiteX121" fmla="*/ 2247330 w 2579663"/>
              <a:gd name="connsiteY121" fmla="*/ 427458 h 2267484"/>
              <a:gd name="connsiteX122" fmla="*/ 2570393 w 2579663"/>
              <a:gd name="connsiteY122" fmla="*/ 1181405 h 2267484"/>
              <a:gd name="connsiteX123" fmla="*/ 2579663 w 2579663"/>
              <a:gd name="connsiteY123" fmla="*/ 1201156 h 2267484"/>
              <a:gd name="connsiteX124" fmla="*/ 2579663 w 2579663"/>
              <a:gd name="connsiteY124" fmla="*/ 1203171 h 2267484"/>
              <a:gd name="connsiteX125" fmla="*/ 2567773 w 2579663"/>
              <a:gd name="connsiteY125" fmla="*/ 1204179 h 2267484"/>
              <a:gd name="connsiteX126" fmla="*/ 11891 w 2579663"/>
              <a:gd name="connsiteY126" fmla="*/ 1204179 h 2267484"/>
              <a:gd name="connsiteX127" fmla="*/ 0 w 2579663"/>
              <a:gd name="connsiteY127" fmla="*/ 1203171 h 2267484"/>
              <a:gd name="connsiteX128" fmla="*/ 0 w 2579663"/>
              <a:gd name="connsiteY128" fmla="*/ 1201156 h 2267484"/>
              <a:gd name="connsiteX129" fmla="*/ 3426 w 2579663"/>
              <a:gd name="connsiteY129" fmla="*/ 1195311 h 2267484"/>
              <a:gd name="connsiteX130" fmla="*/ 332938 w 2579663"/>
              <a:gd name="connsiteY130" fmla="*/ 425846 h 2267484"/>
              <a:gd name="connsiteX131" fmla="*/ 357122 w 2579663"/>
              <a:gd name="connsiteY131" fmla="*/ 410126 h 2267484"/>
              <a:gd name="connsiteX132" fmla="*/ 723717 w 2579663"/>
              <a:gd name="connsiteY132" fmla="*/ 411134 h 2267484"/>
              <a:gd name="connsiteX133" fmla="*/ 758986 w 2579663"/>
              <a:gd name="connsiteY133" fmla="*/ 399243 h 2267484"/>
              <a:gd name="connsiteX134" fmla="*/ 1033478 w 2579663"/>
              <a:gd name="connsiteY134" fmla="*/ 189646 h 2267484"/>
              <a:gd name="connsiteX135" fmla="*/ 1281770 w 2579663"/>
              <a:gd name="connsiteY135" fmla="*/ 0 h 226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579663" h="2267484">
                <a:moveTo>
                  <a:pt x="1665898" y="1588710"/>
                </a:moveTo>
                <a:cubicBezTo>
                  <a:pt x="1665898" y="1647155"/>
                  <a:pt x="1665898" y="1704795"/>
                  <a:pt x="1665898" y="1762636"/>
                </a:cubicBezTo>
                <a:cubicBezTo>
                  <a:pt x="1754977" y="1762636"/>
                  <a:pt x="1843250" y="1762636"/>
                  <a:pt x="1932127" y="1762636"/>
                </a:cubicBezTo>
                <a:cubicBezTo>
                  <a:pt x="1932127" y="1704593"/>
                  <a:pt x="1932127" y="1647155"/>
                  <a:pt x="1932127" y="1588710"/>
                </a:cubicBezTo>
                <a:cubicBezTo>
                  <a:pt x="1843048" y="1588710"/>
                  <a:pt x="1754574" y="1588710"/>
                  <a:pt x="1665898" y="1588710"/>
                </a:cubicBezTo>
                <a:close/>
                <a:moveTo>
                  <a:pt x="321652" y="1588710"/>
                </a:moveTo>
                <a:cubicBezTo>
                  <a:pt x="321652" y="1646752"/>
                  <a:pt x="321652" y="1704190"/>
                  <a:pt x="321652" y="1763039"/>
                </a:cubicBezTo>
                <a:cubicBezTo>
                  <a:pt x="410731" y="1763039"/>
                  <a:pt x="499205" y="1763039"/>
                  <a:pt x="588082" y="1763039"/>
                </a:cubicBezTo>
                <a:cubicBezTo>
                  <a:pt x="588082" y="1704795"/>
                  <a:pt x="588082" y="1646954"/>
                  <a:pt x="588082" y="1588710"/>
                </a:cubicBezTo>
                <a:cubicBezTo>
                  <a:pt x="499205" y="1588710"/>
                  <a:pt x="410731" y="1588710"/>
                  <a:pt x="321652" y="1588710"/>
                </a:cubicBezTo>
                <a:close/>
                <a:moveTo>
                  <a:pt x="623754" y="1588509"/>
                </a:moveTo>
                <a:cubicBezTo>
                  <a:pt x="623754" y="1646752"/>
                  <a:pt x="623754" y="1704593"/>
                  <a:pt x="623754" y="1763039"/>
                </a:cubicBezTo>
                <a:cubicBezTo>
                  <a:pt x="721701" y="1763039"/>
                  <a:pt x="818841" y="1763039"/>
                  <a:pt x="916788" y="1763039"/>
                </a:cubicBezTo>
                <a:cubicBezTo>
                  <a:pt x="916788" y="1704392"/>
                  <a:pt x="916788" y="1646551"/>
                  <a:pt x="916788" y="1588509"/>
                </a:cubicBezTo>
                <a:cubicBezTo>
                  <a:pt x="818841" y="1588509"/>
                  <a:pt x="721701" y="1588509"/>
                  <a:pt x="623754" y="1588509"/>
                </a:cubicBezTo>
                <a:close/>
                <a:moveTo>
                  <a:pt x="1967598" y="1588307"/>
                </a:moveTo>
                <a:cubicBezTo>
                  <a:pt x="1967598" y="1647155"/>
                  <a:pt x="1967598" y="1704997"/>
                  <a:pt x="1967598" y="1762636"/>
                </a:cubicBezTo>
                <a:cubicBezTo>
                  <a:pt x="2065746" y="1762636"/>
                  <a:pt x="2163289" y="1762636"/>
                  <a:pt x="2260430" y="1762636"/>
                </a:cubicBezTo>
                <a:cubicBezTo>
                  <a:pt x="2260430" y="1703989"/>
                  <a:pt x="2260430" y="1646148"/>
                  <a:pt x="2260430" y="1588307"/>
                </a:cubicBezTo>
                <a:cubicBezTo>
                  <a:pt x="2162483" y="1588307"/>
                  <a:pt x="2065544" y="1588307"/>
                  <a:pt x="1967598" y="1588307"/>
                </a:cubicBezTo>
                <a:close/>
                <a:moveTo>
                  <a:pt x="1967396" y="1379112"/>
                </a:moveTo>
                <a:cubicBezTo>
                  <a:pt x="1967396" y="1437357"/>
                  <a:pt x="1967396" y="1494996"/>
                  <a:pt x="1967396" y="1553038"/>
                </a:cubicBezTo>
                <a:cubicBezTo>
                  <a:pt x="2065141" y="1553038"/>
                  <a:pt x="2162282" y="1553038"/>
                  <a:pt x="2260631" y="1553038"/>
                </a:cubicBezTo>
                <a:cubicBezTo>
                  <a:pt x="2260631" y="1494593"/>
                  <a:pt x="2260631" y="1436752"/>
                  <a:pt x="2260631" y="1379112"/>
                </a:cubicBezTo>
                <a:cubicBezTo>
                  <a:pt x="2162483" y="1379112"/>
                  <a:pt x="2064940" y="1379112"/>
                  <a:pt x="1967396" y="1379112"/>
                </a:cubicBezTo>
                <a:close/>
                <a:moveTo>
                  <a:pt x="623553" y="1379112"/>
                </a:moveTo>
                <a:cubicBezTo>
                  <a:pt x="623553" y="1437357"/>
                  <a:pt x="623553" y="1494996"/>
                  <a:pt x="623553" y="1552837"/>
                </a:cubicBezTo>
                <a:cubicBezTo>
                  <a:pt x="721701" y="1552837"/>
                  <a:pt x="819244" y="1552837"/>
                  <a:pt x="916990" y="1552837"/>
                </a:cubicBezTo>
                <a:cubicBezTo>
                  <a:pt x="916990" y="1494593"/>
                  <a:pt x="916990" y="1436953"/>
                  <a:pt x="916990" y="1379112"/>
                </a:cubicBezTo>
                <a:cubicBezTo>
                  <a:pt x="818841" y="1379112"/>
                  <a:pt x="721096" y="1379112"/>
                  <a:pt x="623553" y="1379112"/>
                </a:cubicBezTo>
                <a:close/>
                <a:moveTo>
                  <a:pt x="1665898" y="1378911"/>
                </a:moveTo>
                <a:cubicBezTo>
                  <a:pt x="1665898" y="1437155"/>
                  <a:pt x="1665898" y="1494794"/>
                  <a:pt x="1665898" y="1553038"/>
                </a:cubicBezTo>
                <a:cubicBezTo>
                  <a:pt x="1754977" y="1553038"/>
                  <a:pt x="1843250" y="1553038"/>
                  <a:pt x="1931523" y="1553038"/>
                </a:cubicBezTo>
                <a:cubicBezTo>
                  <a:pt x="1931523" y="1494593"/>
                  <a:pt x="1931523" y="1436752"/>
                  <a:pt x="1931523" y="1378911"/>
                </a:cubicBezTo>
                <a:cubicBezTo>
                  <a:pt x="1842645" y="1378911"/>
                  <a:pt x="1754574" y="1378911"/>
                  <a:pt x="1665898" y="1378911"/>
                </a:cubicBezTo>
                <a:close/>
                <a:moveTo>
                  <a:pt x="322055" y="1378911"/>
                </a:moveTo>
                <a:cubicBezTo>
                  <a:pt x="322055" y="1437357"/>
                  <a:pt x="322055" y="1494996"/>
                  <a:pt x="322055" y="1552837"/>
                </a:cubicBezTo>
                <a:cubicBezTo>
                  <a:pt x="411134" y="1552837"/>
                  <a:pt x="499407" y="1552837"/>
                  <a:pt x="588082" y="1552837"/>
                </a:cubicBezTo>
                <a:cubicBezTo>
                  <a:pt x="588082" y="1494593"/>
                  <a:pt x="588082" y="1436953"/>
                  <a:pt x="588082" y="1378911"/>
                </a:cubicBezTo>
                <a:cubicBezTo>
                  <a:pt x="499205" y="1378911"/>
                  <a:pt x="411134" y="1378911"/>
                  <a:pt x="322055" y="1378911"/>
                </a:cubicBezTo>
                <a:close/>
                <a:moveTo>
                  <a:pt x="1297087" y="1256377"/>
                </a:moveTo>
                <a:cubicBezTo>
                  <a:pt x="1668316" y="1256377"/>
                  <a:pt x="2039345" y="1256377"/>
                  <a:pt x="2410574" y="1256377"/>
                </a:cubicBezTo>
                <a:cubicBezTo>
                  <a:pt x="2431131" y="1256377"/>
                  <a:pt x="2431131" y="1256377"/>
                  <a:pt x="2431131" y="1276934"/>
                </a:cubicBezTo>
                <a:cubicBezTo>
                  <a:pt x="2430728" y="1607050"/>
                  <a:pt x="2430526" y="1937166"/>
                  <a:pt x="2430526" y="2267283"/>
                </a:cubicBezTo>
                <a:cubicBezTo>
                  <a:pt x="2128222" y="2267283"/>
                  <a:pt x="1825918" y="2267283"/>
                  <a:pt x="1523613" y="2267283"/>
                </a:cubicBezTo>
                <a:cubicBezTo>
                  <a:pt x="1523815" y="2264864"/>
                  <a:pt x="1524017" y="2262647"/>
                  <a:pt x="1524017" y="2260229"/>
                </a:cubicBezTo>
                <a:cubicBezTo>
                  <a:pt x="1524017" y="2026245"/>
                  <a:pt x="1524017" y="1792262"/>
                  <a:pt x="1524017" y="1558278"/>
                </a:cubicBezTo>
                <a:cubicBezTo>
                  <a:pt x="1524017" y="1555255"/>
                  <a:pt x="1523613" y="1552434"/>
                  <a:pt x="1523613" y="1548806"/>
                </a:cubicBezTo>
                <a:cubicBezTo>
                  <a:pt x="1378507" y="1548806"/>
                  <a:pt x="1234006" y="1548806"/>
                  <a:pt x="1088497" y="1548806"/>
                </a:cubicBezTo>
                <a:cubicBezTo>
                  <a:pt x="1088497" y="1553038"/>
                  <a:pt x="1088497" y="1556666"/>
                  <a:pt x="1088497" y="1560294"/>
                </a:cubicBezTo>
                <a:cubicBezTo>
                  <a:pt x="1088497" y="1610678"/>
                  <a:pt x="1088497" y="1661062"/>
                  <a:pt x="1088497" y="1711446"/>
                </a:cubicBezTo>
                <a:cubicBezTo>
                  <a:pt x="1088497" y="1896859"/>
                  <a:pt x="1088497" y="2082071"/>
                  <a:pt x="1088295" y="2267484"/>
                </a:cubicBezTo>
                <a:cubicBezTo>
                  <a:pt x="772488" y="2267484"/>
                  <a:pt x="456882" y="2267484"/>
                  <a:pt x="141075" y="2267484"/>
                </a:cubicBezTo>
                <a:cubicBezTo>
                  <a:pt x="140874" y="2264058"/>
                  <a:pt x="140672" y="2260833"/>
                  <a:pt x="140672" y="2257407"/>
                </a:cubicBezTo>
                <a:cubicBezTo>
                  <a:pt x="140672" y="1927492"/>
                  <a:pt x="140672" y="1597779"/>
                  <a:pt x="140672" y="1267865"/>
                </a:cubicBezTo>
                <a:cubicBezTo>
                  <a:pt x="140672" y="1264439"/>
                  <a:pt x="141075" y="1260811"/>
                  <a:pt x="141277" y="1256578"/>
                </a:cubicBezTo>
                <a:cubicBezTo>
                  <a:pt x="146920" y="1256578"/>
                  <a:pt x="151555" y="1256578"/>
                  <a:pt x="156392" y="1256578"/>
                </a:cubicBezTo>
                <a:cubicBezTo>
                  <a:pt x="536691" y="1256578"/>
                  <a:pt x="916788" y="1256377"/>
                  <a:pt x="1297087" y="1256377"/>
                </a:cubicBezTo>
                <a:close/>
                <a:moveTo>
                  <a:pt x="898449" y="687440"/>
                </a:moveTo>
                <a:cubicBezTo>
                  <a:pt x="898449" y="776519"/>
                  <a:pt x="898449" y="864590"/>
                  <a:pt x="898449" y="953065"/>
                </a:cubicBezTo>
                <a:cubicBezTo>
                  <a:pt x="1019975" y="953065"/>
                  <a:pt x="1140897" y="953065"/>
                  <a:pt x="1262826" y="953065"/>
                </a:cubicBezTo>
                <a:cubicBezTo>
                  <a:pt x="1262826" y="863986"/>
                  <a:pt x="1262826" y="775713"/>
                  <a:pt x="1262826" y="687440"/>
                </a:cubicBezTo>
                <a:cubicBezTo>
                  <a:pt x="1140897" y="687440"/>
                  <a:pt x="1019572" y="687440"/>
                  <a:pt x="898449" y="687440"/>
                </a:cubicBezTo>
                <a:close/>
                <a:moveTo>
                  <a:pt x="1312605" y="686835"/>
                </a:moveTo>
                <a:cubicBezTo>
                  <a:pt x="1312605" y="776116"/>
                  <a:pt x="1312605" y="864389"/>
                  <a:pt x="1312605" y="952662"/>
                </a:cubicBezTo>
                <a:cubicBezTo>
                  <a:pt x="1434535" y="952662"/>
                  <a:pt x="1555456" y="952662"/>
                  <a:pt x="1676781" y="952662"/>
                </a:cubicBezTo>
                <a:cubicBezTo>
                  <a:pt x="1676781" y="863784"/>
                  <a:pt x="1676781" y="775511"/>
                  <a:pt x="1676781" y="686835"/>
                </a:cubicBezTo>
                <a:cubicBezTo>
                  <a:pt x="1554449" y="686835"/>
                  <a:pt x="1433527" y="686835"/>
                  <a:pt x="1312605" y="686835"/>
                </a:cubicBezTo>
                <a:close/>
                <a:moveTo>
                  <a:pt x="1797300" y="491547"/>
                </a:moveTo>
                <a:cubicBezTo>
                  <a:pt x="1797300" y="667286"/>
                  <a:pt x="1797300" y="839801"/>
                  <a:pt x="1797300" y="1012518"/>
                </a:cubicBezTo>
                <a:cubicBezTo>
                  <a:pt x="1452472" y="1012518"/>
                  <a:pt x="1108449" y="1012518"/>
                  <a:pt x="763016" y="1012518"/>
                </a:cubicBezTo>
                <a:cubicBezTo>
                  <a:pt x="763016" y="840204"/>
                  <a:pt x="763016" y="668496"/>
                  <a:pt x="763016" y="496384"/>
                </a:cubicBezTo>
                <a:cubicBezTo>
                  <a:pt x="745079" y="502430"/>
                  <a:pt x="739033" y="513716"/>
                  <a:pt x="739033" y="531854"/>
                </a:cubicBezTo>
                <a:cubicBezTo>
                  <a:pt x="739638" y="699129"/>
                  <a:pt x="739436" y="866404"/>
                  <a:pt x="739436" y="1033679"/>
                </a:cubicBezTo>
                <a:cubicBezTo>
                  <a:pt x="739436" y="1037508"/>
                  <a:pt x="739436" y="1041539"/>
                  <a:pt x="739436" y="1045167"/>
                </a:cubicBezTo>
                <a:cubicBezTo>
                  <a:pt x="1101798" y="1045167"/>
                  <a:pt x="1462548" y="1045167"/>
                  <a:pt x="1823298" y="1045167"/>
                </a:cubicBezTo>
                <a:cubicBezTo>
                  <a:pt x="1823500" y="1043353"/>
                  <a:pt x="1823903" y="1042345"/>
                  <a:pt x="1823903" y="1041539"/>
                </a:cubicBezTo>
                <a:cubicBezTo>
                  <a:pt x="1823903" y="867210"/>
                  <a:pt x="1823903" y="692882"/>
                  <a:pt x="1823903" y="518553"/>
                </a:cubicBezTo>
                <a:cubicBezTo>
                  <a:pt x="1823903" y="515933"/>
                  <a:pt x="1822895" y="512104"/>
                  <a:pt x="1821081" y="510491"/>
                </a:cubicBezTo>
                <a:cubicBezTo>
                  <a:pt x="1814430" y="504445"/>
                  <a:pt x="1806974" y="499004"/>
                  <a:pt x="1797300" y="491547"/>
                </a:cubicBezTo>
                <a:close/>
                <a:moveTo>
                  <a:pt x="1312202" y="486508"/>
                </a:moveTo>
                <a:cubicBezTo>
                  <a:pt x="1312202" y="544752"/>
                  <a:pt x="1312202" y="602190"/>
                  <a:pt x="1312202" y="660233"/>
                </a:cubicBezTo>
                <a:cubicBezTo>
                  <a:pt x="1434333" y="660233"/>
                  <a:pt x="1555255" y="660233"/>
                  <a:pt x="1676177" y="660233"/>
                </a:cubicBezTo>
                <a:cubicBezTo>
                  <a:pt x="1676177" y="601787"/>
                  <a:pt x="1676177" y="543946"/>
                  <a:pt x="1676177" y="486508"/>
                </a:cubicBezTo>
                <a:cubicBezTo>
                  <a:pt x="1554449" y="486508"/>
                  <a:pt x="1433326" y="486508"/>
                  <a:pt x="1312202" y="486508"/>
                </a:cubicBezTo>
                <a:close/>
                <a:moveTo>
                  <a:pt x="898449" y="486105"/>
                </a:moveTo>
                <a:cubicBezTo>
                  <a:pt x="898449" y="544954"/>
                  <a:pt x="898449" y="602795"/>
                  <a:pt x="898449" y="660434"/>
                </a:cubicBezTo>
                <a:cubicBezTo>
                  <a:pt x="1020378" y="660434"/>
                  <a:pt x="1141501" y="660434"/>
                  <a:pt x="1262624" y="660434"/>
                </a:cubicBezTo>
                <a:cubicBezTo>
                  <a:pt x="1262624" y="601989"/>
                  <a:pt x="1262624" y="544148"/>
                  <a:pt x="1262624" y="486105"/>
                </a:cubicBezTo>
                <a:cubicBezTo>
                  <a:pt x="1140897" y="486105"/>
                  <a:pt x="1020176" y="486105"/>
                  <a:pt x="898449" y="486105"/>
                </a:cubicBezTo>
                <a:close/>
                <a:moveTo>
                  <a:pt x="1282375" y="30029"/>
                </a:moveTo>
                <a:cubicBezTo>
                  <a:pt x="1298095" y="41920"/>
                  <a:pt x="1314016" y="54012"/>
                  <a:pt x="1329938" y="66104"/>
                </a:cubicBezTo>
                <a:cubicBezTo>
                  <a:pt x="1500236" y="195289"/>
                  <a:pt x="1670332" y="324675"/>
                  <a:pt x="1841033" y="453457"/>
                </a:cubicBezTo>
                <a:cubicBezTo>
                  <a:pt x="1855947" y="464743"/>
                  <a:pt x="1861388" y="477037"/>
                  <a:pt x="1856955" y="495780"/>
                </a:cubicBezTo>
                <a:cubicBezTo>
                  <a:pt x="1841235" y="483889"/>
                  <a:pt x="1825717" y="472200"/>
                  <a:pt x="1810400" y="460511"/>
                </a:cubicBezTo>
                <a:cubicBezTo>
                  <a:pt x="1638489" y="329512"/>
                  <a:pt x="1466378" y="198715"/>
                  <a:pt x="1294669" y="67515"/>
                </a:cubicBezTo>
                <a:cubicBezTo>
                  <a:pt x="1288018" y="62477"/>
                  <a:pt x="1283786" y="62073"/>
                  <a:pt x="1276732" y="67313"/>
                </a:cubicBezTo>
                <a:cubicBezTo>
                  <a:pt x="1092327" y="207986"/>
                  <a:pt x="907921" y="348457"/>
                  <a:pt x="723314" y="488927"/>
                </a:cubicBezTo>
                <a:cubicBezTo>
                  <a:pt x="720694" y="490943"/>
                  <a:pt x="718074" y="492958"/>
                  <a:pt x="714446" y="495578"/>
                </a:cubicBezTo>
                <a:cubicBezTo>
                  <a:pt x="711020" y="478246"/>
                  <a:pt x="713842" y="466154"/>
                  <a:pt x="728756" y="454868"/>
                </a:cubicBezTo>
                <a:cubicBezTo>
                  <a:pt x="911952" y="314800"/>
                  <a:pt x="1094544" y="174128"/>
                  <a:pt x="1277337" y="33657"/>
                </a:cubicBezTo>
                <a:cubicBezTo>
                  <a:pt x="1278747" y="32649"/>
                  <a:pt x="1279957" y="31641"/>
                  <a:pt x="1282375" y="30029"/>
                </a:cubicBezTo>
                <a:close/>
                <a:moveTo>
                  <a:pt x="1282375" y="4232"/>
                </a:moveTo>
                <a:cubicBezTo>
                  <a:pt x="1279554" y="6248"/>
                  <a:pt x="1277337" y="7659"/>
                  <a:pt x="1275321" y="9271"/>
                </a:cubicBezTo>
                <a:cubicBezTo>
                  <a:pt x="1178181" y="83235"/>
                  <a:pt x="1081040" y="157400"/>
                  <a:pt x="983900" y="231565"/>
                </a:cubicBezTo>
                <a:cubicBezTo>
                  <a:pt x="890387" y="302707"/>
                  <a:pt x="797076" y="374051"/>
                  <a:pt x="703563" y="445193"/>
                </a:cubicBezTo>
                <a:cubicBezTo>
                  <a:pt x="696509" y="450635"/>
                  <a:pt x="691471" y="456278"/>
                  <a:pt x="691874" y="465952"/>
                </a:cubicBezTo>
                <a:cubicBezTo>
                  <a:pt x="692277" y="486508"/>
                  <a:pt x="692075" y="506864"/>
                  <a:pt x="692277" y="527420"/>
                </a:cubicBezTo>
                <a:cubicBezTo>
                  <a:pt x="692277" y="530846"/>
                  <a:pt x="693083" y="534273"/>
                  <a:pt x="693688" y="539512"/>
                </a:cubicBezTo>
                <a:cubicBezTo>
                  <a:pt x="895224" y="396623"/>
                  <a:pt x="1087893" y="245270"/>
                  <a:pt x="1286003" y="100365"/>
                </a:cubicBezTo>
                <a:cubicBezTo>
                  <a:pt x="1482097" y="248494"/>
                  <a:pt x="1676781" y="398236"/>
                  <a:pt x="1876907" y="544954"/>
                </a:cubicBezTo>
                <a:cubicBezTo>
                  <a:pt x="1876907" y="517948"/>
                  <a:pt x="1876101" y="494167"/>
                  <a:pt x="1877108" y="470385"/>
                </a:cubicBezTo>
                <a:cubicBezTo>
                  <a:pt x="1877713" y="456076"/>
                  <a:pt x="1873078" y="446806"/>
                  <a:pt x="1861590" y="438140"/>
                </a:cubicBezTo>
                <a:cubicBezTo>
                  <a:pt x="1698749" y="316412"/>
                  <a:pt x="1536109" y="194281"/>
                  <a:pt x="1373268" y="72351"/>
                </a:cubicBezTo>
                <a:cubicBezTo>
                  <a:pt x="1343037" y="49578"/>
                  <a:pt x="1312807" y="27006"/>
                  <a:pt x="1282375" y="4232"/>
                </a:cubicBezTo>
                <a:close/>
                <a:moveTo>
                  <a:pt x="1281770" y="0"/>
                </a:moveTo>
                <a:cubicBezTo>
                  <a:pt x="1282375" y="0"/>
                  <a:pt x="1283181" y="0"/>
                  <a:pt x="1283786" y="0"/>
                </a:cubicBezTo>
                <a:cubicBezTo>
                  <a:pt x="1286003" y="2015"/>
                  <a:pt x="1288018" y="4232"/>
                  <a:pt x="1290436" y="6046"/>
                </a:cubicBezTo>
                <a:cubicBezTo>
                  <a:pt x="1465370" y="137448"/>
                  <a:pt x="1640505" y="268849"/>
                  <a:pt x="1815438" y="400251"/>
                </a:cubicBezTo>
                <a:cubicBezTo>
                  <a:pt x="1825112" y="407506"/>
                  <a:pt x="1835189" y="410731"/>
                  <a:pt x="1847079" y="410731"/>
                </a:cubicBezTo>
                <a:cubicBezTo>
                  <a:pt x="1971629" y="410328"/>
                  <a:pt x="2096178" y="410529"/>
                  <a:pt x="2220929" y="409925"/>
                </a:cubicBezTo>
                <a:cubicBezTo>
                  <a:pt x="2234835" y="409925"/>
                  <a:pt x="2241889" y="414762"/>
                  <a:pt x="2247330" y="427458"/>
                </a:cubicBezTo>
                <a:cubicBezTo>
                  <a:pt x="2354749" y="678975"/>
                  <a:pt x="2462571" y="930090"/>
                  <a:pt x="2570393" y="1181405"/>
                </a:cubicBezTo>
                <a:cubicBezTo>
                  <a:pt x="2573214" y="1188056"/>
                  <a:pt x="2576640" y="1194505"/>
                  <a:pt x="2579663" y="1201156"/>
                </a:cubicBezTo>
                <a:cubicBezTo>
                  <a:pt x="2579663" y="1201760"/>
                  <a:pt x="2579663" y="1202566"/>
                  <a:pt x="2579663" y="1203171"/>
                </a:cubicBezTo>
                <a:cubicBezTo>
                  <a:pt x="2575632" y="1203574"/>
                  <a:pt x="2571803" y="1204179"/>
                  <a:pt x="2567773" y="1204179"/>
                </a:cubicBezTo>
                <a:cubicBezTo>
                  <a:pt x="1715879" y="1204179"/>
                  <a:pt x="863986" y="1204179"/>
                  <a:pt x="11891" y="1204179"/>
                </a:cubicBezTo>
                <a:cubicBezTo>
                  <a:pt x="7860" y="1204179"/>
                  <a:pt x="4031" y="1203574"/>
                  <a:pt x="0" y="1203171"/>
                </a:cubicBezTo>
                <a:cubicBezTo>
                  <a:pt x="0" y="1202566"/>
                  <a:pt x="0" y="1201760"/>
                  <a:pt x="0" y="1201156"/>
                </a:cubicBezTo>
                <a:cubicBezTo>
                  <a:pt x="1209" y="1199140"/>
                  <a:pt x="2620" y="1197327"/>
                  <a:pt x="3426" y="1195311"/>
                </a:cubicBezTo>
                <a:cubicBezTo>
                  <a:pt x="113465" y="938756"/>
                  <a:pt x="223302" y="682402"/>
                  <a:pt x="332938" y="425846"/>
                </a:cubicBezTo>
                <a:cubicBezTo>
                  <a:pt x="337976" y="414157"/>
                  <a:pt x="344425" y="409925"/>
                  <a:pt x="357122" y="410126"/>
                </a:cubicBezTo>
                <a:cubicBezTo>
                  <a:pt x="479253" y="410731"/>
                  <a:pt x="601586" y="410731"/>
                  <a:pt x="723717" y="411134"/>
                </a:cubicBezTo>
                <a:cubicBezTo>
                  <a:pt x="737220" y="411134"/>
                  <a:pt x="748304" y="407305"/>
                  <a:pt x="758986" y="399243"/>
                </a:cubicBezTo>
                <a:cubicBezTo>
                  <a:pt x="850281" y="329310"/>
                  <a:pt x="941980" y="259579"/>
                  <a:pt x="1033478" y="189646"/>
                </a:cubicBezTo>
                <a:cubicBezTo>
                  <a:pt x="1116309" y="126363"/>
                  <a:pt x="1199140" y="63081"/>
                  <a:pt x="1281770" y="0"/>
                </a:cubicBezTo>
                <a:close/>
              </a:path>
            </a:pathLst>
          </a:custGeom>
          <a:solidFill>
            <a:schemeClr val="accent2"/>
          </a:solidFill>
          <a:ln w="6095" cap="flat">
            <a:noFill/>
            <a:prstDash val="solid"/>
            <a:miter/>
          </a:ln>
        </p:spPr>
        <p:txBody>
          <a:bodyPr rtlCol="0" anchor="ctr"/>
          <a:lstStyle/>
          <a:p>
            <a:endParaRPr lang="en-US" dirty="0"/>
          </a:p>
        </p:txBody>
      </p:sp>
      <p:sp>
        <p:nvSpPr>
          <p:cNvPr id="18" name="TextBox 17">
            <a:extLst>
              <a:ext uri="{FF2B5EF4-FFF2-40B4-BE49-F238E27FC236}">
                <a16:creationId xmlns:a16="http://schemas.microsoft.com/office/drawing/2014/main" id="{1A30D322-7231-4E14-92A9-47F0827F4D3E}"/>
              </a:ext>
            </a:extLst>
          </p:cNvPr>
          <p:cNvSpPr txBox="1"/>
          <p:nvPr/>
        </p:nvSpPr>
        <p:spPr>
          <a:xfrm>
            <a:off x="6364250" y="3448767"/>
            <a:ext cx="3820609" cy="1292662"/>
          </a:xfrm>
          <a:prstGeom prst="rect">
            <a:avLst/>
          </a:prstGeom>
          <a:noFill/>
        </p:spPr>
        <p:txBody>
          <a:bodyPr wrap="square" lIns="36000" tIns="0" rIns="36000" bIns="0" rtlCol="0">
            <a:spAutoFit/>
          </a:bodyPr>
          <a:lstStyle/>
          <a:p>
            <a:r>
              <a:rPr lang="en-US" altLang="ko-KR" sz="2800" b="1" dirty="0">
                <a:solidFill>
                  <a:schemeClr val="accent4"/>
                </a:solidFill>
                <a:cs typeface="Arial" pitchFamily="34" charset="0"/>
              </a:rPr>
              <a:t>We Create</a:t>
            </a:r>
          </a:p>
          <a:p>
            <a:r>
              <a:rPr lang="en-US" altLang="ko-KR" sz="2800" b="1" dirty="0">
                <a:solidFill>
                  <a:schemeClr val="accent4"/>
                </a:solidFill>
                <a:cs typeface="Arial" pitchFamily="34" charset="0"/>
              </a:rPr>
              <a:t>Quality Professional </a:t>
            </a:r>
          </a:p>
          <a:p>
            <a:r>
              <a:rPr lang="en-US" altLang="ko-KR" sz="2800" b="1" dirty="0">
                <a:solidFill>
                  <a:schemeClr val="accent4"/>
                </a:solidFill>
                <a:cs typeface="Arial" pitchFamily="34" charset="0"/>
              </a:rPr>
              <a:t>PPT Presentation</a:t>
            </a:r>
            <a:endParaRPr lang="ko-KR" altLang="en-US" sz="2800" b="1" dirty="0">
              <a:solidFill>
                <a:schemeClr val="accent4"/>
              </a:solidFill>
              <a:cs typeface="Arial" pitchFamily="34" charset="0"/>
            </a:endParaRPr>
          </a:p>
        </p:txBody>
      </p:sp>
      <p:sp>
        <p:nvSpPr>
          <p:cNvPr id="19" name="TextBox 18">
            <a:extLst>
              <a:ext uri="{FF2B5EF4-FFF2-40B4-BE49-F238E27FC236}">
                <a16:creationId xmlns:a16="http://schemas.microsoft.com/office/drawing/2014/main" id="{E7A6308E-0FA4-4946-9E08-73FFD73C51C0}"/>
              </a:ext>
            </a:extLst>
          </p:cNvPr>
          <p:cNvSpPr txBox="1"/>
          <p:nvPr/>
        </p:nvSpPr>
        <p:spPr>
          <a:xfrm>
            <a:off x="6292239" y="4864095"/>
            <a:ext cx="5163703" cy="1384995"/>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Example Text : Get a modern PowerPoint  Presentation that is beautifully designed. I hope and I believe that this Template will your Time, Money and Reputation. You can simply impress your audience and add a unique zing and appeal to your Presentations.   </a:t>
            </a:r>
          </a:p>
          <a:p>
            <a:endParaRPr lang="en-US" altLang="ko-KR" sz="1200" dirty="0">
              <a:solidFill>
                <a:schemeClr val="tx1">
                  <a:lumMod val="75000"/>
                  <a:lumOff val="25000"/>
                </a:schemeClr>
              </a:solidFill>
              <a:cs typeface="Arial" pitchFamily="34" charset="0"/>
            </a:endParaRPr>
          </a:p>
          <a:p>
            <a:r>
              <a:rPr lang="en-US" altLang="ko-KR" sz="1200" dirty="0">
                <a:solidFill>
                  <a:schemeClr val="tx1">
                    <a:lumMod val="75000"/>
                    <a:lumOff val="25000"/>
                  </a:schemeClr>
                </a:solidFill>
                <a:cs typeface="Arial" pitchFamily="34" charset="0"/>
              </a:rPr>
              <a:t>You can simply impress your audience and add a unique zing and appeal to your Presentations. </a:t>
            </a:r>
          </a:p>
        </p:txBody>
      </p:sp>
      <p:grpSp>
        <p:nvGrpSpPr>
          <p:cNvPr id="20" name="Group 19">
            <a:extLst>
              <a:ext uri="{FF2B5EF4-FFF2-40B4-BE49-F238E27FC236}">
                <a16:creationId xmlns:a16="http://schemas.microsoft.com/office/drawing/2014/main" id="{CCFAA6AB-BE34-4865-9402-3F2750A38A3C}"/>
              </a:ext>
            </a:extLst>
          </p:cNvPr>
          <p:cNvGrpSpPr/>
          <p:nvPr/>
        </p:nvGrpSpPr>
        <p:grpSpPr>
          <a:xfrm>
            <a:off x="6601958" y="1660114"/>
            <a:ext cx="4461228" cy="1597507"/>
            <a:chOff x="2751274" y="4274125"/>
            <a:chExt cx="1502839" cy="538144"/>
          </a:xfrm>
        </p:grpSpPr>
        <p:sp>
          <p:nvSpPr>
            <p:cNvPr id="21" name="Freeform: Shape 20">
              <a:extLst>
                <a:ext uri="{FF2B5EF4-FFF2-40B4-BE49-F238E27FC236}">
                  <a16:creationId xmlns:a16="http://schemas.microsoft.com/office/drawing/2014/main" id="{D69B4954-CAF7-44D5-A64E-CA73D2DCB349}"/>
                </a:ext>
              </a:extLst>
            </p:cNvPr>
            <p:cNvSpPr/>
            <p:nvPr/>
          </p:nvSpPr>
          <p:spPr>
            <a:xfrm>
              <a:off x="2751274" y="4567310"/>
              <a:ext cx="295404" cy="244959"/>
            </a:xfrm>
            <a:custGeom>
              <a:avLst/>
              <a:gdLst>
                <a:gd name="connsiteX0" fmla="*/ 652747 w 958519"/>
                <a:gd name="connsiteY0" fmla="*/ 294854 h 794837"/>
                <a:gd name="connsiteX1" fmla="*/ 846112 w 958519"/>
                <a:gd name="connsiteY1" fmla="*/ 294854 h 794837"/>
                <a:gd name="connsiteX2" fmla="*/ 866369 w 958519"/>
                <a:gd name="connsiteY2" fmla="*/ 313270 h 794837"/>
                <a:gd name="connsiteX3" fmla="*/ 892151 w 958519"/>
                <a:gd name="connsiteY3" fmla="*/ 514000 h 794837"/>
                <a:gd name="connsiteX4" fmla="*/ 864527 w 958519"/>
                <a:gd name="connsiteY4" fmla="*/ 544846 h 794837"/>
                <a:gd name="connsiteX5" fmla="*/ 764623 w 958519"/>
                <a:gd name="connsiteY5" fmla="*/ 545307 h 794837"/>
                <a:gd name="connsiteX6" fmla="*/ 664256 w 958519"/>
                <a:gd name="connsiteY6" fmla="*/ 545307 h 794837"/>
                <a:gd name="connsiteX7" fmla="*/ 644920 w 958519"/>
                <a:gd name="connsiteY7" fmla="*/ 526431 h 794837"/>
                <a:gd name="connsiteX8" fmla="*/ 641880 w 958519"/>
                <a:gd name="connsiteY8" fmla="*/ 465357 h 794837"/>
                <a:gd name="connsiteX9" fmla="*/ 629441 w 958519"/>
                <a:gd name="connsiteY9" fmla="*/ 467387 h 794837"/>
                <a:gd name="connsiteX10" fmla="*/ 616525 w 958519"/>
                <a:gd name="connsiteY10" fmla="*/ 466971 h 794837"/>
                <a:gd name="connsiteX11" fmla="*/ 619140 w 958519"/>
                <a:gd name="connsiteY11" fmla="*/ 519985 h 794837"/>
                <a:gd name="connsiteX12" fmla="*/ 594278 w 958519"/>
                <a:gd name="connsiteY12" fmla="*/ 545767 h 794837"/>
                <a:gd name="connsiteX13" fmla="*/ 481942 w 958519"/>
                <a:gd name="connsiteY13" fmla="*/ 545306 h 794837"/>
                <a:gd name="connsiteX14" fmla="*/ 369607 w 958519"/>
                <a:gd name="connsiteY14" fmla="*/ 545306 h 794837"/>
                <a:gd name="connsiteX15" fmla="*/ 345666 w 958519"/>
                <a:gd name="connsiteY15" fmla="*/ 521826 h 794837"/>
                <a:gd name="connsiteX16" fmla="*/ 355795 w 958519"/>
                <a:gd name="connsiteY16" fmla="*/ 313269 h 794837"/>
                <a:gd name="connsiteX17" fmla="*/ 374211 w 958519"/>
                <a:gd name="connsiteY17" fmla="*/ 295775 h 794837"/>
                <a:gd name="connsiteX18" fmla="*/ 590135 w 958519"/>
                <a:gd name="connsiteY18" fmla="*/ 295775 h 794837"/>
                <a:gd name="connsiteX19" fmla="*/ 609011 w 958519"/>
                <a:gd name="connsiteY19" fmla="*/ 314651 h 794837"/>
                <a:gd name="connsiteX20" fmla="*/ 616342 w 958519"/>
                <a:gd name="connsiteY20" fmla="*/ 463262 h 794837"/>
                <a:gd name="connsiteX21" fmla="*/ 641779 w 958519"/>
                <a:gd name="connsiteY21" fmla="*/ 463326 h 794837"/>
                <a:gd name="connsiteX22" fmla="*/ 634331 w 958519"/>
                <a:gd name="connsiteY22" fmla="*/ 313730 h 794837"/>
                <a:gd name="connsiteX23" fmla="*/ 652747 w 958519"/>
                <a:gd name="connsiteY23" fmla="*/ 294854 h 794837"/>
                <a:gd name="connsiteX24" fmla="*/ 115471 w 958519"/>
                <a:gd name="connsiteY24" fmla="*/ 294854 h 794837"/>
                <a:gd name="connsiteX25" fmla="*/ 310677 w 958519"/>
                <a:gd name="connsiteY25" fmla="*/ 294854 h 794837"/>
                <a:gd name="connsiteX26" fmla="*/ 330474 w 958519"/>
                <a:gd name="connsiteY26" fmla="*/ 316032 h 794837"/>
                <a:gd name="connsiteX27" fmla="*/ 320346 w 958519"/>
                <a:gd name="connsiteY27" fmla="*/ 519985 h 794837"/>
                <a:gd name="connsiteX28" fmla="*/ 295024 w 958519"/>
                <a:gd name="connsiteY28" fmla="*/ 545307 h 794837"/>
                <a:gd name="connsiteX29" fmla="*/ 196499 w 958519"/>
                <a:gd name="connsiteY29" fmla="*/ 545307 h 794837"/>
                <a:gd name="connsiteX30" fmla="*/ 96134 w 958519"/>
                <a:gd name="connsiteY30" fmla="*/ 545307 h 794837"/>
                <a:gd name="connsiteX31" fmla="*/ 68050 w 958519"/>
                <a:gd name="connsiteY31" fmla="*/ 514460 h 794837"/>
                <a:gd name="connsiteX32" fmla="*/ 93832 w 958519"/>
                <a:gd name="connsiteY32" fmla="*/ 315572 h 794837"/>
                <a:gd name="connsiteX33" fmla="*/ 115471 w 958519"/>
                <a:gd name="connsiteY33" fmla="*/ 294854 h 794837"/>
                <a:gd name="connsiteX34" fmla="*/ 644460 w 958519"/>
                <a:gd name="connsiteY34" fmla="*/ 61896 h 794837"/>
                <a:gd name="connsiteX35" fmla="*/ 804215 w 958519"/>
                <a:gd name="connsiteY35" fmla="*/ 62357 h 794837"/>
                <a:gd name="connsiteX36" fmla="*/ 836443 w 958519"/>
                <a:gd name="connsiteY36" fmla="*/ 90901 h 794837"/>
                <a:gd name="connsiteX37" fmla="*/ 857621 w 958519"/>
                <a:gd name="connsiteY37" fmla="*/ 251118 h 794837"/>
                <a:gd name="connsiteX38" fmla="*/ 841968 w 958519"/>
                <a:gd name="connsiteY38" fmla="*/ 268153 h 794837"/>
                <a:gd name="connsiteX39" fmla="*/ 745746 w 958519"/>
                <a:gd name="connsiteY39" fmla="*/ 268153 h 794837"/>
                <a:gd name="connsiteX40" fmla="*/ 650905 w 958519"/>
                <a:gd name="connsiteY40" fmla="*/ 268153 h 794837"/>
                <a:gd name="connsiteX41" fmla="*/ 631109 w 958519"/>
                <a:gd name="connsiteY41" fmla="*/ 249737 h 794837"/>
                <a:gd name="connsiteX42" fmla="*/ 623282 w 958519"/>
                <a:gd name="connsiteY42" fmla="*/ 83074 h 794837"/>
                <a:gd name="connsiteX43" fmla="*/ 644460 w 958519"/>
                <a:gd name="connsiteY43" fmla="*/ 61896 h 794837"/>
                <a:gd name="connsiteX44" fmla="*/ 390324 w 958519"/>
                <a:gd name="connsiteY44" fmla="*/ 61896 h 794837"/>
                <a:gd name="connsiteX45" fmla="*/ 574941 w 958519"/>
                <a:gd name="connsiteY45" fmla="*/ 61896 h 794837"/>
                <a:gd name="connsiteX46" fmla="*/ 597500 w 958519"/>
                <a:gd name="connsiteY46" fmla="*/ 83074 h 794837"/>
                <a:gd name="connsiteX47" fmla="*/ 605327 w 958519"/>
                <a:gd name="connsiteY47" fmla="*/ 247895 h 794837"/>
                <a:gd name="connsiteX48" fmla="*/ 584609 w 958519"/>
                <a:gd name="connsiteY48" fmla="*/ 268152 h 794837"/>
                <a:gd name="connsiteX49" fmla="*/ 483323 w 958519"/>
                <a:gd name="connsiteY49" fmla="*/ 268152 h 794837"/>
                <a:gd name="connsiteX50" fmla="*/ 377894 w 958519"/>
                <a:gd name="connsiteY50" fmla="*/ 268152 h 794837"/>
                <a:gd name="connsiteX51" fmla="*/ 359478 w 958519"/>
                <a:gd name="connsiteY51" fmla="*/ 249276 h 794837"/>
                <a:gd name="connsiteX52" fmla="*/ 367305 w 958519"/>
                <a:gd name="connsiteY52" fmla="*/ 82614 h 794837"/>
                <a:gd name="connsiteX53" fmla="*/ 390324 w 958519"/>
                <a:gd name="connsiteY53" fmla="*/ 61896 h 794837"/>
                <a:gd name="connsiteX54" fmla="*/ 152302 w 958519"/>
                <a:gd name="connsiteY54" fmla="*/ 61896 h 794837"/>
                <a:gd name="connsiteX55" fmla="*/ 324488 w 958519"/>
                <a:gd name="connsiteY55" fmla="*/ 61896 h 794837"/>
                <a:gd name="connsiteX56" fmla="*/ 341522 w 958519"/>
                <a:gd name="connsiteY56" fmla="*/ 80312 h 794837"/>
                <a:gd name="connsiteX57" fmla="*/ 333696 w 958519"/>
                <a:gd name="connsiteY57" fmla="*/ 250197 h 794837"/>
                <a:gd name="connsiteX58" fmla="*/ 314820 w 958519"/>
                <a:gd name="connsiteY58" fmla="*/ 267692 h 794837"/>
                <a:gd name="connsiteX59" fmla="*/ 216757 w 958519"/>
                <a:gd name="connsiteY59" fmla="*/ 268152 h 794837"/>
                <a:gd name="connsiteX60" fmla="*/ 121916 w 958519"/>
                <a:gd name="connsiteY60" fmla="*/ 268152 h 794837"/>
                <a:gd name="connsiteX61" fmla="*/ 102580 w 958519"/>
                <a:gd name="connsiteY61" fmla="*/ 247435 h 794837"/>
                <a:gd name="connsiteX62" fmla="*/ 123758 w 958519"/>
                <a:gd name="connsiteY62" fmla="*/ 87217 h 794837"/>
                <a:gd name="connsiteX63" fmla="*/ 152302 w 958519"/>
                <a:gd name="connsiteY63" fmla="*/ 61896 h 794837"/>
                <a:gd name="connsiteX64" fmla="*/ 136187 w 958519"/>
                <a:gd name="connsiteY64" fmla="*/ 41639 h 794837"/>
                <a:gd name="connsiteX65" fmla="*/ 101198 w 958519"/>
                <a:gd name="connsiteY65" fmla="*/ 71564 h 794837"/>
                <a:gd name="connsiteX66" fmla="*/ 86465 w 958519"/>
                <a:gd name="connsiteY66" fmla="*/ 182979 h 794837"/>
                <a:gd name="connsiteX67" fmla="*/ 43188 w 958519"/>
                <a:gd name="connsiteY67" fmla="*/ 523209 h 794837"/>
                <a:gd name="connsiteX68" fmla="*/ 80020 w 958519"/>
                <a:gd name="connsiteY68" fmla="*/ 563723 h 794837"/>
                <a:gd name="connsiteX69" fmla="*/ 479180 w 958519"/>
                <a:gd name="connsiteY69" fmla="*/ 563723 h 794837"/>
                <a:gd name="connsiteX70" fmla="*/ 887546 w 958519"/>
                <a:gd name="connsiteY70" fmla="*/ 563263 h 794837"/>
                <a:gd name="connsiteX71" fmla="*/ 917932 w 958519"/>
                <a:gd name="connsiteY71" fmla="*/ 530115 h 794837"/>
                <a:gd name="connsiteX72" fmla="*/ 859462 w 958519"/>
                <a:gd name="connsiteY72" fmla="*/ 73406 h 794837"/>
                <a:gd name="connsiteX73" fmla="*/ 824012 w 958519"/>
                <a:gd name="connsiteY73" fmla="*/ 41639 h 794837"/>
                <a:gd name="connsiteX74" fmla="*/ 136187 w 958519"/>
                <a:gd name="connsiteY74" fmla="*/ 41639 h 794837"/>
                <a:gd name="connsiteX75" fmla="*/ 130202 w 958519"/>
                <a:gd name="connsiteY75" fmla="*/ 204 h 794837"/>
                <a:gd name="connsiteX76" fmla="*/ 342903 w 958519"/>
                <a:gd name="connsiteY76" fmla="*/ 204 h 794837"/>
                <a:gd name="connsiteX77" fmla="*/ 819408 w 958519"/>
                <a:gd name="connsiteY77" fmla="*/ 204 h 794837"/>
                <a:gd name="connsiteX78" fmla="*/ 899976 w 958519"/>
                <a:gd name="connsiteY78" fmla="*/ 71564 h 794837"/>
                <a:gd name="connsiteX79" fmla="*/ 957986 w 958519"/>
                <a:gd name="connsiteY79" fmla="*/ 528272 h 794837"/>
                <a:gd name="connsiteX80" fmla="*/ 904120 w 958519"/>
                <a:gd name="connsiteY80" fmla="*/ 636003 h 794837"/>
                <a:gd name="connsiteX81" fmla="*/ 870051 w 958519"/>
                <a:gd name="connsiteY81" fmla="*/ 643369 h 794837"/>
                <a:gd name="connsiteX82" fmla="*/ 707533 w 958519"/>
                <a:gd name="connsiteY82" fmla="*/ 643369 h 794837"/>
                <a:gd name="connsiteX83" fmla="*/ 536728 w 958519"/>
                <a:gd name="connsiteY83" fmla="*/ 642909 h 794837"/>
                <a:gd name="connsiteX84" fmla="*/ 521995 w 958519"/>
                <a:gd name="connsiteY84" fmla="*/ 661325 h 794837"/>
                <a:gd name="connsiteX85" fmla="*/ 547317 w 958519"/>
                <a:gd name="connsiteY85" fmla="*/ 770898 h 794837"/>
                <a:gd name="connsiteX86" fmla="*/ 531203 w 958519"/>
                <a:gd name="connsiteY86" fmla="*/ 792996 h 794837"/>
                <a:gd name="connsiteX87" fmla="*/ 423932 w 958519"/>
                <a:gd name="connsiteY87" fmla="*/ 792536 h 794837"/>
                <a:gd name="connsiteX88" fmla="*/ 411962 w 958519"/>
                <a:gd name="connsiteY88" fmla="*/ 775502 h 794837"/>
                <a:gd name="connsiteX89" fmla="*/ 436823 w 958519"/>
                <a:gd name="connsiteY89" fmla="*/ 664087 h 794837"/>
                <a:gd name="connsiteX90" fmla="*/ 419789 w 958519"/>
                <a:gd name="connsiteY90" fmla="*/ 643369 h 794837"/>
                <a:gd name="connsiteX91" fmla="*/ 103039 w 958519"/>
                <a:gd name="connsiteY91" fmla="*/ 643369 h 794837"/>
                <a:gd name="connsiteX92" fmla="*/ 832 w 958519"/>
                <a:gd name="connsiteY92" fmla="*/ 528732 h 794837"/>
                <a:gd name="connsiteX93" fmla="*/ 60683 w 958519"/>
                <a:gd name="connsiteY93" fmla="*/ 59594 h 794837"/>
                <a:gd name="connsiteX94" fmla="*/ 130202 w 958519"/>
                <a:gd name="connsiteY94" fmla="*/ 204 h 79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8519" h="794837">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2"/>
            </a:solidFill>
            <a:ln w="4596"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C95912EE-7362-4AAF-A5CC-C09E62AEA100}"/>
                </a:ext>
              </a:extLst>
            </p:cNvPr>
            <p:cNvSpPr/>
            <p:nvPr/>
          </p:nvSpPr>
          <p:spPr>
            <a:xfrm>
              <a:off x="3010694" y="4274125"/>
              <a:ext cx="592070" cy="490966"/>
            </a:xfrm>
            <a:custGeom>
              <a:avLst/>
              <a:gdLst>
                <a:gd name="connsiteX0" fmla="*/ 652747 w 958519"/>
                <a:gd name="connsiteY0" fmla="*/ 294854 h 794837"/>
                <a:gd name="connsiteX1" fmla="*/ 846112 w 958519"/>
                <a:gd name="connsiteY1" fmla="*/ 294854 h 794837"/>
                <a:gd name="connsiteX2" fmla="*/ 866369 w 958519"/>
                <a:gd name="connsiteY2" fmla="*/ 313270 h 794837"/>
                <a:gd name="connsiteX3" fmla="*/ 892151 w 958519"/>
                <a:gd name="connsiteY3" fmla="*/ 514000 h 794837"/>
                <a:gd name="connsiteX4" fmla="*/ 864527 w 958519"/>
                <a:gd name="connsiteY4" fmla="*/ 544846 h 794837"/>
                <a:gd name="connsiteX5" fmla="*/ 764623 w 958519"/>
                <a:gd name="connsiteY5" fmla="*/ 545307 h 794837"/>
                <a:gd name="connsiteX6" fmla="*/ 664256 w 958519"/>
                <a:gd name="connsiteY6" fmla="*/ 545307 h 794837"/>
                <a:gd name="connsiteX7" fmla="*/ 644920 w 958519"/>
                <a:gd name="connsiteY7" fmla="*/ 526431 h 794837"/>
                <a:gd name="connsiteX8" fmla="*/ 641880 w 958519"/>
                <a:gd name="connsiteY8" fmla="*/ 465357 h 794837"/>
                <a:gd name="connsiteX9" fmla="*/ 629441 w 958519"/>
                <a:gd name="connsiteY9" fmla="*/ 467387 h 794837"/>
                <a:gd name="connsiteX10" fmla="*/ 616525 w 958519"/>
                <a:gd name="connsiteY10" fmla="*/ 466971 h 794837"/>
                <a:gd name="connsiteX11" fmla="*/ 619140 w 958519"/>
                <a:gd name="connsiteY11" fmla="*/ 519985 h 794837"/>
                <a:gd name="connsiteX12" fmla="*/ 594278 w 958519"/>
                <a:gd name="connsiteY12" fmla="*/ 545767 h 794837"/>
                <a:gd name="connsiteX13" fmla="*/ 481942 w 958519"/>
                <a:gd name="connsiteY13" fmla="*/ 545306 h 794837"/>
                <a:gd name="connsiteX14" fmla="*/ 369607 w 958519"/>
                <a:gd name="connsiteY14" fmla="*/ 545306 h 794837"/>
                <a:gd name="connsiteX15" fmla="*/ 345666 w 958519"/>
                <a:gd name="connsiteY15" fmla="*/ 521826 h 794837"/>
                <a:gd name="connsiteX16" fmla="*/ 355795 w 958519"/>
                <a:gd name="connsiteY16" fmla="*/ 313269 h 794837"/>
                <a:gd name="connsiteX17" fmla="*/ 374211 w 958519"/>
                <a:gd name="connsiteY17" fmla="*/ 295775 h 794837"/>
                <a:gd name="connsiteX18" fmla="*/ 590135 w 958519"/>
                <a:gd name="connsiteY18" fmla="*/ 295775 h 794837"/>
                <a:gd name="connsiteX19" fmla="*/ 609011 w 958519"/>
                <a:gd name="connsiteY19" fmla="*/ 314651 h 794837"/>
                <a:gd name="connsiteX20" fmla="*/ 616342 w 958519"/>
                <a:gd name="connsiteY20" fmla="*/ 463262 h 794837"/>
                <a:gd name="connsiteX21" fmla="*/ 641779 w 958519"/>
                <a:gd name="connsiteY21" fmla="*/ 463326 h 794837"/>
                <a:gd name="connsiteX22" fmla="*/ 634331 w 958519"/>
                <a:gd name="connsiteY22" fmla="*/ 313730 h 794837"/>
                <a:gd name="connsiteX23" fmla="*/ 652747 w 958519"/>
                <a:gd name="connsiteY23" fmla="*/ 294854 h 794837"/>
                <a:gd name="connsiteX24" fmla="*/ 115471 w 958519"/>
                <a:gd name="connsiteY24" fmla="*/ 294854 h 794837"/>
                <a:gd name="connsiteX25" fmla="*/ 310677 w 958519"/>
                <a:gd name="connsiteY25" fmla="*/ 294854 h 794837"/>
                <a:gd name="connsiteX26" fmla="*/ 330474 w 958519"/>
                <a:gd name="connsiteY26" fmla="*/ 316032 h 794837"/>
                <a:gd name="connsiteX27" fmla="*/ 320346 w 958519"/>
                <a:gd name="connsiteY27" fmla="*/ 519985 h 794837"/>
                <a:gd name="connsiteX28" fmla="*/ 295024 w 958519"/>
                <a:gd name="connsiteY28" fmla="*/ 545307 h 794837"/>
                <a:gd name="connsiteX29" fmla="*/ 196499 w 958519"/>
                <a:gd name="connsiteY29" fmla="*/ 545307 h 794837"/>
                <a:gd name="connsiteX30" fmla="*/ 96134 w 958519"/>
                <a:gd name="connsiteY30" fmla="*/ 545307 h 794837"/>
                <a:gd name="connsiteX31" fmla="*/ 68050 w 958519"/>
                <a:gd name="connsiteY31" fmla="*/ 514460 h 794837"/>
                <a:gd name="connsiteX32" fmla="*/ 93832 w 958519"/>
                <a:gd name="connsiteY32" fmla="*/ 315572 h 794837"/>
                <a:gd name="connsiteX33" fmla="*/ 115471 w 958519"/>
                <a:gd name="connsiteY33" fmla="*/ 294854 h 794837"/>
                <a:gd name="connsiteX34" fmla="*/ 644460 w 958519"/>
                <a:gd name="connsiteY34" fmla="*/ 61896 h 794837"/>
                <a:gd name="connsiteX35" fmla="*/ 804215 w 958519"/>
                <a:gd name="connsiteY35" fmla="*/ 62357 h 794837"/>
                <a:gd name="connsiteX36" fmla="*/ 836443 w 958519"/>
                <a:gd name="connsiteY36" fmla="*/ 90901 h 794837"/>
                <a:gd name="connsiteX37" fmla="*/ 857621 w 958519"/>
                <a:gd name="connsiteY37" fmla="*/ 251118 h 794837"/>
                <a:gd name="connsiteX38" fmla="*/ 841968 w 958519"/>
                <a:gd name="connsiteY38" fmla="*/ 268153 h 794837"/>
                <a:gd name="connsiteX39" fmla="*/ 745746 w 958519"/>
                <a:gd name="connsiteY39" fmla="*/ 268153 h 794837"/>
                <a:gd name="connsiteX40" fmla="*/ 650905 w 958519"/>
                <a:gd name="connsiteY40" fmla="*/ 268153 h 794837"/>
                <a:gd name="connsiteX41" fmla="*/ 631109 w 958519"/>
                <a:gd name="connsiteY41" fmla="*/ 249737 h 794837"/>
                <a:gd name="connsiteX42" fmla="*/ 623282 w 958519"/>
                <a:gd name="connsiteY42" fmla="*/ 83074 h 794837"/>
                <a:gd name="connsiteX43" fmla="*/ 644460 w 958519"/>
                <a:gd name="connsiteY43" fmla="*/ 61896 h 794837"/>
                <a:gd name="connsiteX44" fmla="*/ 390324 w 958519"/>
                <a:gd name="connsiteY44" fmla="*/ 61896 h 794837"/>
                <a:gd name="connsiteX45" fmla="*/ 574941 w 958519"/>
                <a:gd name="connsiteY45" fmla="*/ 61896 h 794837"/>
                <a:gd name="connsiteX46" fmla="*/ 597500 w 958519"/>
                <a:gd name="connsiteY46" fmla="*/ 83074 h 794837"/>
                <a:gd name="connsiteX47" fmla="*/ 605327 w 958519"/>
                <a:gd name="connsiteY47" fmla="*/ 247895 h 794837"/>
                <a:gd name="connsiteX48" fmla="*/ 584609 w 958519"/>
                <a:gd name="connsiteY48" fmla="*/ 268152 h 794837"/>
                <a:gd name="connsiteX49" fmla="*/ 483323 w 958519"/>
                <a:gd name="connsiteY49" fmla="*/ 268152 h 794837"/>
                <a:gd name="connsiteX50" fmla="*/ 377894 w 958519"/>
                <a:gd name="connsiteY50" fmla="*/ 268152 h 794837"/>
                <a:gd name="connsiteX51" fmla="*/ 359478 w 958519"/>
                <a:gd name="connsiteY51" fmla="*/ 249276 h 794837"/>
                <a:gd name="connsiteX52" fmla="*/ 367305 w 958519"/>
                <a:gd name="connsiteY52" fmla="*/ 82614 h 794837"/>
                <a:gd name="connsiteX53" fmla="*/ 390324 w 958519"/>
                <a:gd name="connsiteY53" fmla="*/ 61896 h 794837"/>
                <a:gd name="connsiteX54" fmla="*/ 152302 w 958519"/>
                <a:gd name="connsiteY54" fmla="*/ 61896 h 794837"/>
                <a:gd name="connsiteX55" fmla="*/ 324488 w 958519"/>
                <a:gd name="connsiteY55" fmla="*/ 61896 h 794837"/>
                <a:gd name="connsiteX56" fmla="*/ 341522 w 958519"/>
                <a:gd name="connsiteY56" fmla="*/ 80312 h 794837"/>
                <a:gd name="connsiteX57" fmla="*/ 333696 w 958519"/>
                <a:gd name="connsiteY57" fmla="*/ 250197 h 794837"/>
                <a:gd name="connsiteX58" fmla="*/ 314820 w 958519"/>
                <a:gd name="connsiteY58" fmla="*/ 267692 h 794837"/>
                <a:gd name="connsiteX59" fmla="*/ 216757 w 958519"/>
                <a:gd name="connsiteY59" fmla="*/ 268152 h 794837"/>
                <a:gd name="connsiteX60" fmla="*/ 121916 w 958519"/>
                <a:gd name="connsiteY60" fmla="*/ 268152 h 794837"/>
                <a:gd name="connsiteX61" fmla="*/ 102580 w 958519"/>
                <a:gd name="connsiteY61" fmla="*/ 247435 h 794837"/>
                <a:gd name="connsiteX62" fmla="*/ 123758 w 958519"/>
                <a:gd name="connsiteY62" fmla="*/ 87217 h 794837"/>
                <a:gd name="connsiteX63" fmla="*/ 152302 w 958519"/>
                <a:gd name="connsiteY63" fmla="*/ 61896 h 794837"/>
                <a:gd name="connsiteX64" fmla="*/ 136187 w 958519"/>
                <a:gd name="connsiteY64" fmla="*/ 41639 h 794837"/>
                <a:gd name="connsiteX65" fmla="*/ 101198 w 958519"/>
                <a:gd name="connsiteY65" fmla="*/ 71564 h 794837"/>
                <a:gd name="connsiteX66" fmla="*/ 86465 w 958519"/>
                <a:gd name="connsiteY66" fmla="*/ 182979 h 794837"/>
                <a:gd name="connsiteX67" fmla="*/ 43188 w 958519"/>
                <a:gd name="connsiteY67" fmla="*/ 523209 h 794837"/>
                <a:gd name="connsiteX68" fmla="*/ 80020 w 958519"/>
                <a:gd name="connsiteY68" fmla="*/ 563723 h 794837"/>
                <a:gd name="connsiteX69" fmla="*/ 479180 w 958519"/>
                <a:gd name="connsiteY69" fmla="*/ 563723 h 794837"/>
                <a:gd name="connsiteX70" fmla="*/ 887546 w 958519"/>
                <a:gd name="connsiteY70" fmla="*/ 563263 h 794837"/>
                <a:gd name="connsiteX71" fmla="*/ 917932 w 958519"/>
                <a:gd name="connsiteY71" fmla="*/ 530115 h 794837"/>
                <a:gd name="connsiteX72" fmla="*/ 859462 w 958519"/>
                <a:gd name="connsiteY72" fmla="*/ 73406 h 794837"/>
                <a:gd name="connsiteX73" fmla="*/ 824012 w 958519"/>
                <a:gd name="connsiteY73" fmla="*/ 41639 h 794837"/>
                <a:gd name="connsiteX74" fmla="*/ 136187 w 958519"/>
                <a:gd name="connsiteY74" fmla="*/ 41639 h 794837"/>
                <a:gd name="connsiteX75" fmla="*/ 130202 w 958519"/>
                <a:gd name="connsiteY75" fmla="*/ 204 h 794837"/>
                <a:gd name="connsiteX76" fmla="*/ 342903 w 958519"/>
                <a:gd name="connsiteY76" fmla="*/ 204 h 794837"/>
                <a:gd name="connsiteX77" fmla="*/ 819408 w 958519"/>
                <a:gd name="connsiteY77" fmla="*/ 204 h 794837"/>
                <a:gd name="connsiteX78" fmla="*/ 899976 w 958519"/>
                <a:gd name="connsiteY78" fmla="*/ 71564 h 794837"/>
                <a:gd name="connsiteX79" fmla="*/ 957986 w 958519"/>
                <a:gd name="connsiteY79" fmla="*/ 528272 h 794837"/>
                <a:gd name="connsiteX80" fmla="*/ 904120 w 958519"/>
                <a:gd name="connsiteY80" fmla="*/ 636003 h 794837"/>
                <a:gd name="connsiteX81" fmla="*/ 870051 w 958519"/>
                <a:gd name="connsiteY81" fmla="*/ 643369 h 794837"/>
                <a:gd name="connsiteX82" fmla="*/ 707533 w 958519"/>
                <a:gd name="connsiteY82" fmla="*/ 643369 h 794837"/>
                <a:gd name="connsiteX83" fmla="*/ 536728 w 958519"/>
                <a:gd name="connsiteY83" fmla="*/ 642909 h 794837"/>
                <a:gd name="connsiteX84" fmla="*/ 521995 w 958519"/>
                <a:gd name="connsiteY84" fmla="*/ 661325 h 794837"/>
                <a:gd name="connsiteX85" fmla="*/ 547317 w 958519"/>
                <a:gd name="connsiteY85" fmla="*/ 770898 h 794837"/>
                <a:gd name="connsiteX86" fmla="*/ 531203 w 958519"/>
                <a:gd name="connsiteY86" fmla="*/ 792996 h 794837"/>
                <a:gd name="connsiteX87" fmla="*/ 423932 w 958519"/>
                <a:gd name="connsiteY87" fmla="*/ 792536 h 794837"/>
                <a:gd name="connsiteX88" fmla="*/ 411962 w 958519"/>
                <a:gd name="connsiteY88" fmla="*/ 775502 h 794837"/>
                <a:gd name="connsiteX89" fmla="*/ 436823 w 958519"/>
                <a:gd name="connsiteY89" fmla="*/ 664087 h 794837"/>
                <a:gd name="connsiteX90" fmla="*/ 419789 w 958519"/>
                <a:gd name="connsiteY90" fmla="*/ 643369 h 794837"/>
                <a:gd name="connsiteX91" fmla="*/ 103039 w 958519"/>
                <a:gd name="connsiteY91" fmla="*/ 643369 h 794837"/>
                <a:gd name="connsiteX92" fmla="*/ 832 w 958519"/>
                <a:gd name="connsiteY92" fmla="*/ 528732 h 794837"/>
                <a:gd name="connsiteX93" fmla="*/ 60683 w 958519"/>
                <a:gd name="connsiteY93" fmla="*/ 59594 h 794837"/>
                <a:gd name="connsiteX94" fmla="*/ 130202 w 958519"/>
                <a:gd name="connsiteY94" fmla="*/ 204 h 79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8519" h="794837">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2"/>
            </a:solidFill>
            <a:ln w="4596"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6DE0841D-B5F1-46AB-A8CD-9AB5786680A2}"/>
                </a:ext>
              </a:extLst>
            </p:cNvPr>
            <p:cNvSpPr/>
            <p:nvPr/>
          </p:nvSpPr>
          <p:spPr>
            <a:xfrm>
              <a:off x="3593508" y="4427305"/>
              <a:ext cx="369266" cy="306207"/>
            </a:xfrm>
            <a:custGeom>
              <a:avLst/>
              <a:gdLst>
                <a:gd name="connsiteX0" fmla="*/ 652747 w 958519"/>
                <a:gd name="connsiteY0" fmla="*/ 294854 h 794837"/>
                <a:gd name="connsiteX1" fmla="*/ 846112 w 958519"/>
                <a:gd name="connsiteY1" fmla="*/ 294854 h 794837"/>
                <a:gd name="connsiteX2" fmla="*/ 866369 w 958519"/>
                <a:gd name="connsiteY2" fmla="*/ 313270 h 794837"/>
                <a:gd name="connsiteX3" fmla="*/ 892151 w 958519"/>
                <a:gd name="connsiteY3" fmla="*/ 514000 h 794837"/>
                <a:gd name="connsiteX4" fmla="*/ 864527 w 958519"/>
                <a:gd name="connsiteY4" fmla="*/ 544846 h 794837"/>
                <a:gd name="connsiteX5" fmla="*/ 764623 w 958519"/>
                <a:gd name="connsiteY5" fmla="*/ 545307 h 794837"/>
                <a:gd name="connsiteX6" fmla="*/ 664256 w 958519"/>
                <a:gd name="connsiteY6" fmla="*/ 545307 h 794837"/>
                <a:gd name="connsiteX7" fmla="*/ 644920 w 958519"/>
                <a:gd name="connsiteY7" fmla="*/ 526431 h 794837"/>
                <a:gd name="connsiteX8" fmla="*/ 641880 w 958519"/>
                <a:gd name="connsiteY8" fmla="*/ 465357 h 794837"/>
                <a:gd name="connsiteX9" fmla="*/ 629441 w 958519"/>
                <a:gd name="connsiteY9" fmla="*/ 467387 h 794837"/>
                <a:gd name="connsiteX10" fmla="*/ 616525 w 958519"/>
                <a:gd name="connsiteY10" fmla="*/ 466971 h 794837"/>
                <a:gd name="connsiteX11" fmla="*/ 619140 w 958519"/>
                <a:gd name="connsiteY11" fmla="*/ 519985 h 794837"/>
                <a:gd name="connsiteX12" fmla="*/ 594278 w 958519"/>
                <a:gd name="connsiteY12" fmla="*/ 545767 h 794837"/>
                <a:gd name="connsiteX13" fmla="*/ 481942 w 958519"/>
                <a:gd name="connsiteY13" fmla="*/ 545306 h 794837"/>
                <a:gd name="connsiteX14" fmla="*/ 369607 w 958519"/>
                <a:gd name="connsiteY14" fmla="*/ 545306 h 794837"/>
                <a:gd name="connsiteX15" fmla="*/ 345666 w 958519"/>
                <a:gd name="connsiteY15" fmla="*/ 521826 h 794837"/>
                <a:gd name="connsiteX16" fmla="*/ 355795 w 958519"/>
                <a:gd name="connsiteY16" fmla="*/ 313269 h 794837"/>
                <a:gd name="connsiteX17" fmla="*/ 374211 w 958519"/>
                <a:gd name="connsiteY17" fmla="*/ 295775 h 794837"/>
                <a:gd name="connsiteX18" fmla="*/ 590135 w 958519"/>
                <a:gd name="connsiteY18" fmla="*/ 295775 h 794837"/>
                <a:gd name="connsiteX19" fmla="*/ 609011 w 958519"/>
                <a:gd name="connsiteY19" fmla="*/ 314651 h 794837"/>
                <a:gd name="connsiteX20" fmla="*/ 616342 w 958519"/>
                <a:gd name="connsiteY20" fmla="*/ 463262 h 794837"/>
                <a:gd name="connsiteX21" fmla="*/ 641779 w 958519"/>
                <a:gd name="connsiteY21" fmla="*/ 463326 h 794837"/>
                <a:gd name="connsiteX22" fmla="*/ 634331 w 958519"/>
                <a:gd name="connsiteY22" fmla="*/ 313730 h 794837"/>
                <a:gd name="connsiteX23" fmla="*/ 652747 w 958519"/>
                <a:gd name="connsiteY23" fmla="*/ 294854 h 794837"/>
                <a:gd name="connsiteX24" fmla="*/ 115471 w 958519"/>
                <a:gd name="connsiteY24" fmla="*/ 294854 h 794837"/>
                <a:gd name="connsiteX25" fmla="*/ 310677 w 958519"/>
                <a:gd name="connsiteY25" fmla="*/ 294854 h 794837"/>
                <a:gd name="connsiteX26" fmla="*/ 330474 w 958519"/>
                <a:gd name="connsiteY26" fmla="*/ 316032 h 794837"/>
                <a:gd name="connsiteX27" fmla="*/ 320346 w 958519"/>
                <a:gd name="connsiteY27" fmla="*/ 519985 h 794837"/>
                <a:gd name="connsiteX28" fmla="*/ 295024 w 958519"/>
                <a:gd name="connsiteY28" fmla="*/ 545307 h 794837"/>
                <a:gd name="connsiteX29" fmla="*/ 196499 w 958519"/>
                <a:gd name="connsiteY29" fmla="*/ 545307 h 794837"/>
                <a:gd name="connsiteX30" fmla="*/ 96134 w 958519"/>
                <a:gd name="connsiteY30" fmla="*/ 545307 h 794837"/>
                <a:gd name="connsiteX31" fmla="*/ 68050 w 958519"/>
                <a:gd name="connsiteY31" fmla="*/ 514460 h 794837"/>
                <a:gd name="connsiteX32" fmla="*/ 93832 w 958519"/>
                <a:gd name="connsiteY32" fmla="*/ 315572 h 794837"/>
                <a:gd name="connsiteX33" fmla="*/ 115471 w 958519"/>
                <a:gd name="connsiteY33" fmla="*/ 294854 h 794837"/>
                <a:gd name="connsiteX34" fmla="*/ 644460 w 958519"/>
                <a:gd name="connsiteY34" fmla="*/ 61896 h 794837"/>
                <a:gd name="connsiteX35" fmla="*/ 804215 w 958519"/>
                <a:gd name="connsiteY35" fmla="*/ 62357 h 794837"/>
                <a:gd name="connsiteX36" fmla="*/ 836443 w 958519"/>
                <a:gd name="connsiteY36" fmla="*/ 90901 h 794837"/>
                <a:gd name="connsiteX37" fmla="*/ 857621 w 958519"/>
                <a:gd name="connsiteY37" fmla="*/ 251118 h 794837"/>
                <a:gd name="connsiteX38" fmla="*/ 841968 w 958519"/>
                <a:gd name="connsiteY38" fmla="*/ 268153 h 794837"/>
                <a:gd name="connsiteX39" fmla="*/ 745746 w 958519"/>
                <a:gd name="connsiteY39" fmla="*/ 268153 h 794837"/>
                <a:gd name="connsiteX40" fmla="*/ 650905 w 958519"/>
                <a:gd name="connsiteY40" fmla="*/ 268153 h 794837"/>
                <a:gd name="connsiteX41" fmla="*/ 631109 w 958519"/>
                <a:gd name="connsiteY41" fmla="*/ 249737 h 794837"/>
                <a:gd name="connsiteX42" fmla="*/ 623282 w 958519"/>
                <a:gd name="connsiteY42" fmla="*/ 83074 h 794837"/>
                <a:gd name="connsiteX43" fmla="*/ 644460 w 958519"/>
                <a:gd name="connsiteY43" fmla="*/ 61896 h 794837"/>
                <a:gd name="connsiteX44" fmla="*/ 390324 w 958519"/>
                <a:gd name="connsiteY44" fmla="*/ 61896 h 794837"/>
                <a:gd name="connsiteX45" fmla="*/ 574941 w 958519"/>
                <a:gd name="connsiteY45" fmla="*/ 61896 h 794837"/>
                <a:gd name="connsiteX46" fmla="*/ 597500 w 958519"/>
                <a:gd name="connsiteY46" fmla="*/ 83074 h 794837"/>
                <a:gd name="connsiteX47" fmla="*/ 605327 w 958519"/>
                <a:gd name="connsiteY47" fmla="*/ 247895 h 794837"/>
                <a:gd name="connsiteX48" fmla="*/ 584609 w 958519"/>
                <a:gd name="connsiteY48" fmla="*/ 268152 h 794837"/>
                <a:gd name="connsiteX49" fmla="*/ 483323 w 958519"/>
                <a:gd name="connsiteY49" fmla="*/ 268152 h 794837"/>
                <a:gd name="connsiteX50" fmla="*/ 377894 w 958519"/>
                <a:gd name="connsiteY50" fmla="*/ 268152 h 794837"/>
                <a:gd name="connsiteX51" fmla="*/ 359478 w 958519"/>
                <a:gd name="connsiteY51" fmla="*/ 249276 h 794837"/>
                <a:gd name="connsiteX52" fmla="*/ 367305 w 958519"/>
                <a:gd name="connsiteY52" fmla="*/ 82614 h 794837"/>
                <a:gd name="connsiteX53" fmla="*/ 390324 w 958519"/>
                <a:gd name="connsiteY53" fmla="*/ 61896 h 794837"/>
                <a:gd name="connsiteX54" fmla="*/ 152302 w 958519"/>
                <a:gd name="connsiteY54" fmla="*/ 61896 h 794837"/>
                <a:gd name="connsiteX55" fmla="*/ 324488 w 958519"/>
                <a:gd name="connsiteY55" fmla="*/ 61896 h 794837"/>
                <a:gd name="connsiteX56" fmla="*/ 341522 w 958519"/>
                <a:gd name="connsiteY56" fmla="*/ 80312 h 794837"/>
                <a:gd name="connsiteX57" fmla="*/ 333696 w 958519"/>
                <a:gd name="connsiteY57" fmla="*/ 250197 h 794837"/>
                <a:gd name="connsiteX58" fmla="*/ 314820 w 958519"/>
                <a:gd name="connsiteY58" fmla="*/ 267692 h 794837"/>
                <a:gd name="connsiteX59" fmla="*/ 216757 w 958519"/>
                <a:gd name="connsiteY59" fmla="*/ 268152 h 794837"/>
                <a:gd name="connsiteX60" fmla="*/ 121916 w 958519"/>
                <a:gd name="connsiteY60" fmla="*/ 268152 h 794837"/>
                <a:gd name="connsiteX61" fmla="*/ 102580 w 958519"/>
                <a:gd name="connsiteY61" fmla="*/ 247435 h 794837"/>
                <a:gd name="connsiteX62" fmla="*/ 123758 w 958519"/>
                <a:gd name="connsiteY62" fmla="*/ 87217 h 794837"/>
                <a:gd name="connsiteX63" fmla="*/ 152302 w 958519"/>
                <a:gd name="connsiteY63" fmla="*/ 61896 h 794837"/>
                <a:gd name="connsiteX64" fmla="*/ 136187 w 958519"/>
                <a:gd name="connsiteY64" fmla="*/ 41639 h 794837"/>
                <a:gd name="connsiteX65" fmla="*/ 101198 w 958519"/>
                <a:gd name="connsiteY65" fmla="*/ 71564 h 794837"/>
                <a:gd name="connsiteX66" fmla="*/ 86465 w 958519"/>
                <a:gd name="connsiteY66" fmla="*/ 182979 h 794837"/>
                <a:gd name="connsiteX67" fmla="*/ 43188 w 958519"/>
                <a:gd name="connsiteY67" fmla="*/ 523209 h 794837"/>
                <a:gd name="connsiteX68" fmla="*/ 80020 w 958519"/>
                <a:gd name="connsiteY68" fmla="*/ 563723 h 794837"/>
                <a:gd name="connsiteX69" fmla="*/ 479180 w 958519"/>
                <a:gd name="connsiteY69" fmla="*/ 563723 h 794837"/>
                <a:gd name="connsiteX70" fmla="*/ 887546 w 958519"/>
                <a:gd name="connsiteY70" fmla="*/ 563263 h 794837"/>
                <a:gd name="connsiteX71" fmla="*/ 917932 w 958519"/>
                <a:gd name="connsiteY71" fmla="*/ 530115 h 794837"/>
                <a:gd name="connsiteX72" fmla="*/ 859462 w 958519"/>
                <a:gd name="connsiteY72" fmla="*/ 73406 h 794837"/>
                <a:gd name="connsiteX73" fmla="*/ 824012 w 958519"/>
                <a:gd name="connsiteY73" fmla="*/ 41639 h 794837"/>
                <a:gd name="connsiteX74" fmla="*/ 136187 w 958519"/>
                <a:gd name="connsiteY74" fmla="*/ 41639 h 794837"/>
                <a:gd name="connsiteX75" fmla="*/ 130202 w 958519"/>
                <a:gd name="connsiteY75" fmla="*/ 204 h 794837"/>
                <a:gd name="connsiteX76" fmla="*/ 342903 w 958519"/>
                <a:gd name="connsiteY76" fmla="*/ 204 h 794837"/>
                <a:gd name="connsiteX77" fmla="*/ 819408 w 958519"/>
                <a:gd name="connsiteY77" fmla="*/ 204 h 794837"/>
                <a:gd name="connsiteX78" fmla="*/ 899976 w 958519"/>
                <a:gd name="connsiteY78" fmla="*/ 71564 h 794837"/>
                <a:gd name="connsiteX79" fmla="*/ 957986 w 958519"/>
                <a:gd name="connsiteY79" fmla="*/ 528272 h 794837"/>
                <a:gd name="connsiteX80" fmla="*/ 904120 w 958519"/>
                <a:gd name="connsiteY80" fmla="*/ 636003 h 794837"/>
                <a:gd name="connsiteX81" fmla="*/ 870051 w 958519"/>
                <a:gd name="connsiteY81" fmla="*/ 643369 h 794837"/>
                <a:gd name="connsiteX82" fmla="*/ 707533 w 958519"/>
                <a:gd name="connsiteY82" fmla="*/ 643369 h 794837"/>
                <a:gd name="connsiteX83" fmla="*/ 536728 w 958519"/>
                <a:gd name="connsiteY83" fmla="*/ 642909 h 794837"/>
                <a:gd name="connsiteX84" fmla="*/ 521995 w 958519"/>
                <a:gd name="connsiteY84" fmla="*/ 661325 h 794837"/>
                <a:gd name="connsiteX85" fmla="*/ 547317 w 958519"/>
                <a:gd name="connsiteY85" fmla="*/ 770898 h 794837"/>
                <a:gd name="connsiteX86" fmla="*/ 531203 w 958519"/>
                <a:gd name="connsiteY86" fmla="*/ 792996 h 794837"/>
                <a:gd name="connsiteX87" fmla="*/ 423932 w 958519"/>
                <a:gd name="connsiteY87" fmla="*/ 792536 h 794837"/>
                <a:gd name="connsiteX88" fmla="*/ 411962 w 958519"/>
                <a:gd name="connsiteY88" fmla="*/ 775502 h 794837"/>
                <a:gd name="connsiteX89" fmla="*/ 436823 w 958519"/>
                <a:gd name="connsiteY89" fmla="*/ 664087 h 794837"/>
                <a:gd name="connsiteX90" fmla="*/ 419789 w 958519"/>
                <a:gd name="connsiteY90" fmla="*/ 643369 h 794837"/>
                <a:gd name="connsiteX91" fmla="*/ 103039 w 958519"/>
                <a:gd name="connsiteY91" fmla="*/ 643369 h 794837"/>
                <a:gd name="connsiteX92" fmla="*/ 832 w 958519"/>
                <a:gd name="connsiteY92" fmla="*/ 528732 h 794837"/>
                <a:gd name="connsiteX93" fmla="*/ 60683 w 958519"/>
                <a:gd name="connsiteY93" fmla="*/ 59594 h 794837"/>
                <a:gd name="connsiteX94" fmla="*/ 130202 w 958519"/>
                <a:gd name="connsiteY94" fmla="*/ 204 h 79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8519" h="794837">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2"/>
            </a:solidFill>
            <a:ln w="4596"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DC821B1F-0ABE-448B-A119-985E98839051}"/>
                </a:ext>
              </a:extLst>
            </p:cNvPr>
            <p:cNvSpPr/>
            <p:nvPr/>
          </p:nvSpPr>
          <p:spPr>
            <a:xfrm>
              <a:off x="3958709" y="4512144"/>
              <a:ext cx="295404" cy="244959"/>
            </a:xfrm>
            <a:custGeom>
              <a:avLst/>
              <a:gdLst>
                <a:gd name="connsiteX0" fmla="*/ 652747 w 958519"/>
                <a:gd name="connsiteY0" fmla="*/ 294854 h 794837"/>
                <a:gd name="connsiteX1" fmla="*/ 846112 w 958519"/>
                <a:gd name="connsiteY1" fmla="*/ 294854 h 794837"/>
                <a:gd name="connsiteX2" fmla="*/ 866369 w 958519"/>
                <a:gd name="connsiteY2" fmla="*/ 313270 h 794837"/>
                <a:gd name="connsiteX3" fmla="*/ 892151 w 958519"/>
                <a:gd name="connsiteY3" fmla="*/ 514000 h 794837"/>
                <a:gd name="connsiteX4" fmla="*/ 864527 w 958519"/>
                <a:gd name="connsiteY4" fmla="*/ 544846 h 794837"/>
                <a:gd name="connsiteX5" fmla="*/ 764623 w 958519"/>
                <a:gd name="connsiteY5" fmla="*/ 545307 h 794837"/>
                <a:gd name="connsiteX6" fmla="*/ 664256 w 958519"/>
                <a:gd name="connsiteY6" fmla="*/ 545307 h 794837"/>
                <a:gd name="connsiteX7" fmla="*/ 644920 w 958519"/>
                <a:gd name="connsiteY7" fmla="*/ 526431 h 794837"/>
                <a:gd name="connsiteX8" fmla="*/ 641880 w 958519"/>
                <a:gd name="connsiteY8" fmla="*/ 465357 h 794837"/>
                <a:gd name="connsiteX9" fmla="*/ 629441 w 958519"/>
                <a:gd name="connsiteY9" fmla="*/ 467387 h 794837"/>
                <a:gd name="connsiteX10" fmla="*/ 616525 w 958519"/>
                <a:gd name="connsiteY10" fmla="*/ 466971 h 794837"/>
                <a:gd name="connsiteX11" fmla="*/ 619140 w 958519"/>
                <a:gd name="connsiteY11" fmla="*/ 519985 h 794837"/>
                <a:gd name="connsiteX12" fmla="*/ 594278 w 958519"/>
                <a:gd name="connsiteY12" fmla="*/ 545767 h 794837"/>
                <a:gd name="connsiteX13" fmla="*/ 481942 w 958519"/>
                <a:gd name="connsiteY13" fmla="*/ 545306 h 794837"/>
                <a:gd name="connsiteX14" fmla="*/ 369607 w 958519"/>
                <a:gd name="connsiteY14" fmla="*/ 545306 h 794837"/>
                <a:gd name="connsiteX15" fmla="*/ 345666 w 958519"/>
                <a:gd name="connsiteY15" fmla="*/ 521826 h 794837"/>
                <a:gd name="connsiteX16" fmla="*/ 355795 w 958519"/>
                <a:gd name="connsiteY16" fmla="*/ 313269 h 794837"/>
                <a:gd name="connsiteX17" fmla="*/ 374211 w 958519"/>
                <a:gd name="connsiteY17" fmla="*/ 295775 h 794837"/>
                <a:gd name="connsiteX18" fmla="*/ 590135 w 958519"/>
                <a:gd name="connsiteY18" fmla="*/ 295775 h 794837"/>
                <a:gd name="connsiteX19" fmla="*/ 609011 w 958519"/>
                <a:gd name="connsiteY19" fmla="*/ 314651 h 794837"/>
                <a:gd name="connsiteX20" fmla="*/ 616342 w 958519"/>
                <a:gd name="connsiteY20" fmla="*/ 463262 h 794837"/>
                <a:gd name="connsiteX21" fmla="*/ 641779 w 958519"/>
                <a:gd name="connsiteY21" fmla="*/ 463326 h 794837"/>
                <a:gd name="connsiteX22" fmla="*/ 634331 w 958519"/>
                <a:gd name="connsiteY22" fmla="*/ 313730 h 794837"/>
                <a:gd name="connsiteX23" fmla="*/ 652747 w 958519"/>
                <a:gd name="connsiteY23" fmla="*/ 294854 h 794837"/>
                <a:gd name="connsiteX24" fmla="*/ 115471 w 958519"/>
                <a:gd name="connsiteY24" fmla="*/ 294854 h 794837"/>
                <a:gd name="connsiteX25" fmla="*/ 310677 w 958519"/>
                <a:gd name="connsiteY25" fmla="*/ 294854 h 794837"/>
                <a:gd name="connsiteX26" fmla="*/ 330474 w 958519"/>
                <a:gd name="connsiteY26" fmla="*/ 316032 h 794837"/>
                <a:gd name="connsiteX27" fmla="*/ 320346 w 958519"/>
                <a:gd name="connsiteY27" fmla="*/ 519985 h 794837"/>
                <a:gd name="connsiteX28" fmla="*/ 295024 w 958519"/>
                <a:gd name="connsiteY28" fmla="*/ 545307 h 794837"/>
                <a:gd name="connsiteX29" fmla="*/ 196499 w 958519"/>
                <a:gd name="connsiteY29" fmla="*/ 545307 h 794837"/>
                <a:gd name="connsiteX30" fmla="*/ 96134 w 958519"/>
                <a:gd name="connsiteY30" fmla="*/ 545307 h 794837"/>
                <a:gd name="connsiteX31" fmla="*/ 68050 w 958519"/>
                <a:gd name="connsiteY31" fmla="*/ 514460 h 794837"/>
                <a:gd name="connsiteX32" fmla="*/ 93832 w 958519"/>
                <a:gd name="connsiteY32" fmla="*/ 315572 h 794837"/>
                <a:gd name="connsiteX33" fmla="*/ 115471 w 958519"/>
                <a:gd name="connsiteY33" fmla="*/ 294854 h 794837"/>
                <a:gd name="connsiteX34" fmla="*/ 644460 w 958519"/>
                <a:gd name="connsiteY34" fmla="*/ 61896 h 794837"/>
                <a:gd name="connsiteX35" fmla="*/ 804215 w 958519"/>
                <a:gd name="connsiteY35" fmla="*/ 62357 h 794837"/>
                <a:gd name="connsiteX36" fmla="*/ 836443 w 958519"/>
                <a:gd name="connsiteY36" fmla="*/ 90901 h 794837"/>
                <a:gd name="connsiteX37" fmla="*/ 857621 w 958519"/>
                <a:gd name="connsiteY37" fmla="*/ 251118 h 794837"/>
                <a:gd name="connsiteX38" fmla="*/ 841968 w 958519"/>
                <a:gd name="connsiteY38" fmla="*/ 268153 h 794837"/>
                <a:gd name="connsiteX39" fmla="*/ 745746 w 958519"/>
                <a:gd name="connsiteY39" fmla="*/ 268153 h 794837"/>
                <a:gd name="connsiteX40" fmla="*/ 650905 w 958519"/>
                <a:gd name="connsiteY40" fmla="*/ 268153 h 794837"/>
                <a:gd name="connsiteX41" fmla="*/ 631109 w 958519"/>
                <a:gd name="connsiteY41" fmla="*/ 249737 h 794837"/>
                <a:gd name="connsiteX42" fmla="*/ 623282 w 958519"/>
                <a:gd name="connsiteY42" fmla="*/ 83074 h 794837"/>
                <a:gd name="connsiteX43" fmla="*/ 644460 w 958519"/>
                <a:gd name="connsiteY43" fmla="*/ 61896 h 794837"/>
                <a:gd name="connsiteX44" fmla="*/ 390324 w 958519"/>
                <a:gd name="connsiteY44" fmla="*/ 61896 h 794837"/>
                <a:gd name="connsiteX45" fmla="*/ 574941 w 958519"/>
                <a:gd name="connsiteY45" fmla="*/ 61896 h 794837"/>
                <a:gd name="connsiteX46" fmla="*/ 597500 w 958519"/>
                <a:gd name="connsiteY46" fmla="*/ 83074 h 794837"/>
                <a:gd name="connsiteX47" fmla="*/ 605327 w 958519"/>
                <a:gd name="connsiteY47" fmla="*/ 247895 h 794837"/>
                <a:gd name="connsiteX48" fmla="*/ 584609 w 958519"/>
                <a:gd name="connsiteY48" fmla="*/ 268152 h 794837"/>
                <a:gd name="connsiteX49" fmla="*/ 483323 w 958519"/>
                <a:gd name="connsiteY49" fmla="*/ 268152 h 794837"/>
                <a:gd name="connsiteX50" fmla="*/ 377894 w 958519"/>
                <a:gd name="connsiteY50" fmla="*/ 268152 h 794837"/>
                <a:gd name="connsiteX51" fmla="*/ 359478 w 958519"/>
                <a:gd name="connsiteY51" fmla="*/ 249276 h 794837"/>
                <a:gd name="connsiteX52" fmla="*/ 367305 w 958519"/>
                <a:gd name="connsiteY52" fmla="*/ 82614 h 794837"/>
                <a:gd name="connsiteX53" fmla="*/ 390324 w 958519"/>
                <a:gd name="connsiteY53" fmla="*/ 61896 h 794837"/>
                <a:gd name="connsiteX54" fmla="*/ 152302 w 958519"/>
                <a:gd name="connsiteY54" fmla="*/ 61896 h 794837"/>
                <a:gd name="connsiteX55" fmla="*/ 324488 w 958519"/>
                <a:gd name="connsiteY55" fmla="*/ 61896 h 794837"/>
                <a:gd name="connsiteX56" fmla="*/ 341522 w 958519"/>
                <a:gd name="connsiteY56" fmla="*/ 80312 h 794837"/>
                <a:gd name="connsiteX57" fmla="*/ 333696 w 958519"/>
                <a:gd name="connsiteY57" fmla="*/ 250197 h 794837"/>
                <a:gd name="connsiteX58" fmla="*/ 314820 w 958519"/>
                <a:gd name="connsiteY58" fmla="*/ 267692 h 794837"/>
                <a:gd name="connsiteX59" fmla="*/ 216757 w 958519"/>
                <a:gd name="connsiteY59" fmla="*/ 268152 h 794837"/>
                <a:gd name="connsiteX60" fmla="*/ 121916 w 958519"/>
                <a:gd name="connsiteY60" fmla="*/ 268152 h 794837"/>
                <a:gd name="connsiteX61" fmla="*/ 102580 w 958519"/>
                <a:gd name="connsiteY61" fmla="*/ 247435 h 794837"/>
                <a:gd name="connsiteX62" fmla="*/ 123758 w 958519"/>
                <a:gd name="connsiteY62" fmla="*/ 87217 h 794837"/>
                <a:gd name="connsiteX63" fmla="*/ 152302 w 958519"/>
                <a:gd name="connsiteY63" fmla="*/ 61896 h 794837"/>
                <a:gd name="connsiteX64" fmla="*/ 136187 w 958519"/>
                <a:gd name="connsiteY64" fmla="*/ 41639 h 794837"/>
                <a:gd name="connsiteX65" fmla="*/ 101198 w 958519"/>
                <a:gd name="connsiteY65" fmla="*/ 71564 h 794837"/>
                <a:gd name="connsiteX66" fmla="*/ 86465 w 958519"/>
                <a:gd name="connsiteY66" fmla="*/ 182979 h 794837"/>
                <a:gd name="connsiteX67" fmla="*/ 43188 w 958519"/>
                <a:gd name="connsiteY67" fmla="*/ 523209 h 794837"/>
                <a:gd name="connsiteX68" fmla="*/ 80020 w 958519"/>
                <a:gd name="connsiteY68" fmla="*/ 563723 h 794837"/>
                <a:gd name="connsiteX69" fmla="*/ 479180 w 958519"/>
                <a:gd name="connsiteY69" fmla="*/ 563723 h 794837"/>
                <a:gd name="connsiteX70" fmla="*/ 887546 w 958519"/>
                <a:gd name="connsiteY70" fmla="*/ 563263 h 794837"/>
                <a:gd name="connsiteX71" fmla="*/ 917932 w 958519"/>
                <a:gd name="connsiteY71" fmla="*/ 530115 h 794837"/>
                <a:gd name="connsiteX72" fmla="*/ 859462 w 958519"/>
                <a:gd name="connsiteY72" fmla="*/ 73406 h 794837"/>
                <a:gd name="connsiteX73" fmla="*/ 824012 w 958519"/>
                <a:gd name="connsiteY73" fmla="*/ 41639 h 794837"/>
                <a:gd name="connsiteX74" fmla="*/ 136187 w 958519"/>
                <a:gd name="connsiteY74" fmla="*/ 41639 h 794837"/>
                <a:gd name="connsiteX75" fmla="*/ 130202 w 958519"/>
                <a:gd name="connsiteY75" fmla="*/ 204 h 794837"/>
                <a:gd name="connsiteX76" fmla="*/ 342903 w 958519"/>
                <a:gd name="connsiteY76" fmla="*/ 204 h 794837"/>
                <a:gd name="connsiteX77" fmla="*/ 819408 w 958519"/>
                <a:gd name="connsiteY77" fmla="*/ 204 h 794837"/>
                <a:gd name="connsiteX78" fmla="*/ 899976 w 958519"/>
                <a:gd name="connsiteY78" fmla="*/ 71564 h 794837"/>
                <a:gd name="connsiteX79" fmla="*/ 957986 w 958519"/>
                <a:gd name="connsiteY79" fmla="*/ 528272 h 794837"/>
                <a:gd name="connsiteX80" fmla="*/ 904120 w 958519"/>
                <a:gd name="connsiteY80" fmla="*/ 636003 h 794837"/>
                <a:gd name="connsiteX81" fmla="*/ 870051 w 958519"/>
                <a:gd name="connsiteY81" fmla="*/ 643369 h 794837"/>
                <a:gd name="connsiteX82" fmla="*/ 707533 w 958519"/>
                <a:gd name="connsiteY82" fmla="*/ 643369 h 794837"/>
                <a:gd name="connsiteX83" fmla="*/ 536728 w 958519"/>
                <a:gd name="connsiteY83" fmla="*/ 642909 h 794837"/>
                <a:gd name="connsiteX84" fmla="*/ 521995 w 958519"/>
                <a:gd name="connsiteY84" fmla="*/ 661325 h 794837"/>
                <a:gd name="connsiteX85" fmla="*/ 547317 w 958519"/>
                <a:gd name="connsiteY85" fmla="*/ 770898 h 794837"/>
                <a:gd name="connsiteX86" fmla="*/ 531203 w 958519"/>
                <a:gd name="connsiteY86" fmla="*/ 792996 h 794837"/>
                <a:gd name="connsiteX87" fmla="*/ 423932 w 958519"/>
                <a:gd name="connsiteY87" fmla="*/ 792536 h 794837"/>
                <a:gd name="connsiteX88" fmla="*/ 411962 w 958519"/>
                <a:gd name="connsiteY88" fmla="*/ 775502 h 794837"/>
                <a:gd name="connsiteX89" fmla="*/ 436823 w 958519"/>
                <a:gd name="connsiteY89" fmla="*/ 664087 h 794837"/>
                <a:gd name="connsiteX90" fmla="*/ 419789 w 958519"/>
                <a:gd name="connsiteY90" fmla="*/ 643369 h 794837"/>
                <a:gd name="connsiteX91" fmla="*/ 103039 w 958519"/>
                <a:gd name="connsiteY91" fmla="*/ 643369 h 794837"/>
                <a:gd name="connsiteX92" fmla="*/ 832 w 958519"/>
                <a:gd name="connsiteY92" fmla="*/ 528732 h 794837"/>
                <a:gd name="connsiteX93" fmla="*/ 60683 w 958519"/>
                <a:gd name="connsiteY93" fmla="*/ 59594 h 794837"/>
                <a:gd name="connsiteX94" fmla="*/ 130202 w 958519"/>
                <a:gd name="connsiteY94" fmla="*/ 204 h 79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8519" h="794837">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2"/>
            </a:solidFill>
            <a:ln w="4596" cap="flat">
              <a:noFill/>
              <a:prstDash val="solid"/>
              <a:miter/>
            </a:ln>
          </p:spPr>
          <p:txBody>
            <a:bodyPr rtlCol="0" anchor="ctr"/>
            <a:lstStyle/>
            <a:p>
              <a:endParaRPr lang="en-US"/>
            </a:p>
          </p:txBody>
        </p:sp>
      </p:grpSp>
    </p:spTree>
    <p:extLst>
      <p:ext uri="{BB962C8B-B14F-4D97-AF65-F5344CB8AC3E}">
        <p14:creationId xmlns:p14="http://schemas.microsoft.com/office/powerpoint/2010/main" val="21529443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prstGeom prst="rect">
            <a:avLst/>
          </a:prstGeom>
        </p:spPr>
        <p:txBody>
          <a:bodyPr/>
          <a:lstStyle/>
          <a:p>
            <a:r>
              <a:rPr lang="en-US" dirty="0"/>
              <a:t>Infographic Style</a:t>
            </a:r>
          </a:p>
        </p:txBody>
      </p:sp>
      <p:sp>
        <p:nvSpPr>
          <p:cNvPr id="25" name="Oval 2">
            <a:extLst>
              <a:ext uri="{FF2B5EF4-FFF2-40B4-BE49-F238E27FC236}">
                <a16:creationId xmlns:a16="http://schemas.microsoft.com/office/drawing/2014/main" id="{E75FA7E7-7863-49BF-A993-6B3976B2CB47}"/>
              </a:ext>
            </a:extLst>
          </p:cNvPr>
          <p:cNvSpPr/>
          <p:nvPr/>
        </p:nvSpPr>
        <p:spPr>
          <a:xfrm>
            <a:off x="5022868" y="2592457"/>
            <a:ext cx="2489848" cy="1124119"/>
          </a:xfrm>
          <a:custGeom>
            <a:avLst/>
            <a:gdLst/>
            <a:ahLst/>
            <a:cxnLst/>
            <a:rect l="l" t="t" r="r" b="b"/>
            <a:pathLst>
              <a:path w="2293128" h="1032464">
                <a:moveTo>
                  <a:pt x="516232" y="0"/>
                </a:moveTo>
                <a:cubicBezTo>
                  <a:pt x="725974" y="0"/>
                  <a:pt x="906502" y="125084"/>
                  <a:pt x="986382" y="305132"/>
                </a:cubicBezTo>
                <a:lnTo>
                  <a:pt x="1870927" y="305132"/>
                </a:lnTo>
                <a:lnTo>
                  <a:pt x="1870927" y="94031"/>
                </a:lnTo>
                <a:lnTo>
                  <a:pt x="2293128" y="516232"/>
                </a:lnTo>
                <a:lnTo>
                  <a:pt x="1870927" y="938433"/>
                </a:lnTo>
                <a:lnTo>
                  <a:pt x="1870927" y="727333"/>
                </a:lnTo>
                <a:lnTo>
                  <a:pt x="986381" y="727333"/>
                </a:lnTo>
                <a:cubicBezTo>
                  <a:pt x="906501" y="907380"/>
                  <a:pt x="725974" y="1032464"/>
                  <a:pt x="516232" y="1032464"/>
                </a:cubicBezTo>
                <a:cubicBezTo>
                  <a:pt x="231125" y="1032464"/>
                  <a:pt x="0" y="801339"/>
                  <a:pt x="0" y="516232"/>
                </a:cubicBezTo>
                <a:cubicBezTo>
                  <a:pt x="0" y="231125"/>
                  <a:pt x="231125" y="0"/>
                  <a:pt x="5162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6" name="Oval 2">
            <a:extLst>
              <a:ext uri="{FF2B5EF4-FFF2-40B4-BE49-F238E27FC236}">
                <a16:creationId xmlns:a16="http://schemas.microsoft.com/office/drawing/2014/main" id="{D765EFD5-5278-4327-8E5A-3ECAD80A6695}"/>
              </a:ext>
            </a:extLst>
          </p:cNvPr>
          <p:cNvSpPr/>
          <p:nvPr/>
        </p:nvSpPr>
        <p:spPr>
          <a:xfrm flipH="1">
            <a:off x="4650340" y="3788220"/>
            <a:ext cx="2489848" cy="1124119"/>
          </a:xfrm>
          <a:custGeom>
            <a:avLst/>
            <a:gdLst/>
            <a:ahLst/>
            <a:cxnLst/>
            <a:rect l="l" t="t" r="r" b="b"/>
            <a:pathLst>
              <a:path w="2293128" h="1032464">
                <a:moveTo>
                  <a:pt x="516232" y="0"/>
                </a:moveTo>
                <a:cubicBezTo>
                  <a:pt x="725974" y="0"/>
                  <a:pt x="906502" y="125084"/>
                  <a:pt x="986382" y="305132"/>
                </a:cubicBezTo>
                <a:lnTo>
                  <a:pt x="1870927" y="305132"/>
                </a:lnTo>
                <a:lnTo>
                  <a:pt x="1870927" y="94031"/>
                </a:lnTo>
                <a:lnTo>
                  <a:pt x="2293128" y="516232"/>
                </a:lnTo>
                <a:lnTo>
                  <a:pt x="1870927" y="938433"/>
                </a:lnTo>
                <a:lnTo>
                  <a:pt x="1870927" y="727333"/>
                </a:lnTo>
                <a:lnTo>
                  <a:pt x="986381" y="727333"/>
                </a:lnTo>
                <a:cubicBezTo>
                  <a:pt x="906501" y="907380"/>
                  <a:pt x="725974" y="1032464"/>
                  <a:pt x="516232" y="1032464"/>
                </a:cubicBezTo>
                <a:cubicBezTo>
                  <a:pt x="231125" y="1032464"/>
                  <a:pt x="0" y="801339"/>
                  <a:pt x="0" y="516232"/>
                </a:cubicBezTo>
                <a:cubicBezTo>
                  <a:pt x="0" y="231125"/>
                  <a:pt x="231125" y="0"/>
                  <a:pt x="51623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nvGrpSpPr>
          <p:cNvPr id="27" name="Group 26">
            <a:extLst>
              <a:ext uri="{FF2B5EF4-FFF2-40B4-BE49-F238E27FC236}">
                <a16:creationId xmlns:a16="http://schemas.microsoft.com/office/drawing/2014/main" id="{A0AE7C03-B86B-4BA4-B6BF-2D6EDBF39FB7}"/>
              </a:ext>
            </a:extLst>
          </p:cNvPr>
          <p:cNvGrpSpPr/>
          <p:nvPr/>
        </p:nvGrpSpPr>
        <p:grpSpPr>
          <a:xfrm>
            <a:off x="7482145" y="1643206"/>
            <a:ext cx="1253472" cy="3008333"/>
            <a:chOff x="6156176" y="2337994"/>
            <a:chExt cx="1080120" cy="2592288"/>
          </a:xfrm>
          <a:solidFill>
            <a:schemeClr val="accent3"/>
          </a:solidFill>
        </p:grpSpPr>
        <p:sp>
          <p:nvSpPr>
            <p:cNvPr id="28" name="Oval 27">
              <a:extLst>
                <a:ext uri="{FF2B5EF4-FFF2-40B4-BE49-F238E27FC236}">
                  <a16:creationId xmlns:a16="http://schemas.microsoft.com/office/drawing/2014/main" id="{CEE80262-0FEC-4B8E-BF07-6AE79B1F745B}"/>
                </a:ext>
              </a:extLst>
            </p:cNvPr>
            <p:cNvSpPr/>
            <p:nvPr/>
          </p:nvSpPr>
          <p:spPr>
            <a:xfrm>
              <a:off x="6156176" y="2337994"/>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9" name="Oval 28">
              <a:extLst>
                <a:ext uri="{FF2B5EF4-FFF2-40B4-BE49-F238E27FC236}">
                  <a16:creationId xmlns:a16="http://schemas.microsoft.com/office/drawing/2014/main" id="{0EE2B697-2BA6-4DAA-AA03-2A44DC30044F}"/>
                </a:ext>
              </a:extLst>
            </p:cNvPr>
            <p:cNvSpPr/>
            <p:nvPr/>
          </p:nvSpPr>
          <p:spPr>
            <a:xfrm>
              <a:off x="6516216" y="3251954"/>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0" name="Oval 29">
              <a:extLst>
                <a:ext uri="{FF2B5EF4-FFF2-40B4-BE49-F238E27FC236}">
                  <a16:creationId xmlns:a16="http://schemas.microsoft.com/office/drawing/2014/main" id="{CB8B6CFE-3D0A-4948-A1FE-C47B2E3326D4}"/>
                </a:ext>
              </a:extLst>
            </p:cNvPr>
            <p:cNvSpPr/>
            <p:nvPr/>
          </p:nvSpPr>
          <p:spPr>
            <a:xfrm>
              <a:off x="6156176" y="4210202"/>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nvGrpSpPr>
          <p:cNvPr id="31" name="Group 30">
            <a:extLst>
              <a:ext uri="{FF2B5EF4-FFF2-40B4-BE49-F238E27FC236}">
                <a16:creationId xmlns:a16="http://schemas.microsoft.com/office/drawing/2014/main" id="{55C2F59D-E250-4998-986C-28D5511D854D}"/>
              </a:ext>
            </a:extLst>
          </p:cNvPr>
          <p:cNvGrpSpPr/>
          <p:nvPr/>
        </p:nvGrpSpPr>
        <p:grpSpPr>
          <a:xfrm flipH="1">
            <a:off x="3500636" y="2862998"/>
            <a:ext cx="1253472" cy="2924768"/>
            <a:chOff x="6156176" y="2347590"/>
            <a:chExt cx="1080120" cy="2520280"/>
          </a:xfrm>
          <a:solidFill>
            <a:schemeClr val="accent4"/>
          </a:solidFill>
        </p:grpSpPr>
        <p:sp>
          <p:nvSpPr>
            <p:cNvPr id="32" name="Oval 31">
              <a:extLst>
                <a:ext uri="{FF2B5EF4-FFF2-40B4-BE49-F238E27FC236}">
                  <a16:creationId xmlns:a16="http://schemas.microsoft.com/office/drawing/2014/main" id="{0B776DA9-B36D-4CF2-97D4-F74B62D04D0A}"/>
                </a:ext>
              </a:extLst>
            </p:cNvPr>
            <p:cNvSpPr/>
            <p:nvPr/>
          </p:nvSpPr>
          <p:spPr>
            <a:xfrm>
              <a:off x="6156176" y="2347590"/>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33" name="Oval 32">
              <a:extLst>
                <a:ext uri="{FF2B5EF4-FFF2-40B4-BE49-F238E27FC236}">
                  <a16:creationId xmlns:a16="http://schemas.microsoft.com/office/drawing/2014/main" id="{0E23F201-F27A-426D-AAE3-AB226B1A3681}"/>
                </a:ext>
              </a:extLst>
            </p:cNvPr>
            <p:cNvSpPr/>
            <p:nvPr/>
          </p:nvSpPr>
          <p:spPr>
            <a:xfrm>
              <a:off x="6516216" y="3251954"/>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4" name="Oval 33">
              <a:extLst>
                <a:ext uri="{FF2B5EF4-FFF2-40B4-BE49-F238E27FC236}">
                  <a16:creationId xmlns:a16="http://schemas.microsoft.com/office/drawing/2014/main" id="{2347B5C9-3609-4A80-AF40-BF311C4DC078}"/>
                </a:ext>
              </a:extLst>
            </p:cNvPr>
            <p:cNvSpPr/>
            <p:nvPr/>
          </p:nvSpPr>
          <p:spPr>
            <a:xfrm>
              <a:off x="6156176" y="4147790"/>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nvGrpSpPr>
          <p:cNvPr id="35" name="Group 34">
            <a:extLst>
              <a:ext uri="{FF2B5EF4-FFF2-40B4-BE49-F238E27FC236}">
                <a16:creationId xmlns:a16="http://schemas.microsoft.com/office/drawing/2014/main" id="{E539EF94-7B41-4EB5-AEA1-1112ECE00AEB}"/>
              </a:ext>
            </a:extLst>
          </p:cNvPr>
          <p:cNvGrpSpPr/>
          <p:nvPr/>
        </p:nvGrpSpPr>
        <p:grpSpPr>
          <a:xfrm>
            <a:off x="1355170" y="2832355"/>
            <a:ext cx="2384981" cy="850432"/>
            <a:chOff x="2219009" y="2204864"/>
            <a:chExt cx="781194" cy="850432"/>
          </a:xfrm>
        </p:grpSpPr>
        <p:sp>
          <p:nvSpPr>
            <p:cNvPr id="36" name="TextBox 35">
              <a:extLst>
                <a:ext uri="{FF2B5EF4-FFF2-40B4-BE49-F238E27FC236}">
                  <a16:creationId xmlns:a16="http://schemas.microsoft.com/office/drawing/2014/main" id="{B3D88AAE-BB0B-49DC-AFD9-28F3A3EA0806}"/>
                </a:ext>
              </a:extLst>
            </p:cNvPr>
            <p:cNvSpPr txBox="1"/>
            <p:nvPr/>
          </p:nvSpPr>
          <p:spPr>
            <a:xfrm>
              <a:off x="2219009" y="2408965"/>
              <a:ext cx="775968" cy="646331"/>
            </a:xfrm>
            <a:prstGeom prst="rect">
              <a:avLst/>
            </a:prstGeom>
            <a:noFill/>
          </p:spPr>
          <p:txBody>
            <a:bodyPr wrap="square" rtlCol="0">
              <a:spAutoFit/>
            </a:bodyPr>
            <a:lstStyle/>
            <a:p>
              <a:pPr algn="r"/>
              <a:r>
                <a:rPr lang="en-US" altLang="ko-KR" sz="1200" dirty="0">
                  <a:solidFill>
                    <a:schemeClr val="tx1">
                      <a:lumMod val="75000"/>
                      <a:lumOff val="25000"/>
                    </a:schemeClr>
                  </a:solidFill>
                  <a:cs typeface="Arial" pitchFamily="34" charset="0"/>
                </a:rPr>
                <a:t>Get a modern PowerPoint  Presentation that is beautifully designed.  </a:t>
              </a:r>
              <a:endParaRPr lang="ko-KR" altLang="en-US" sz="1200" dirty="0">
                <a:solidFill>
                  <a:schemeClr val="tx1">
                    <a:lumMod val="75000"/>
                    <a:lumOff val="25000"/>
                  </a:schemeClr>
                </a:solidFill>
                <a:cs typeface="Arial" pitchFamily="34" charset="0"/>
              </a:endParaRPr>
            </a:p>
          </p:txBody>
        </p:sp>
        <p:sp>
          <p:nvSpPr>
            <p:cNvPr id="37" name="TextBox 36">
              <a:extLst>
                <a:ext uri="{FF2B5EF4-FFF2-40B4-BE49-F238E27FC236}">
                  <a16:creationId xmlns:a16="http://schemas.microsoft.com/office/drawing/2014/main" id="{3E89BDF2-02E2-4575-A102-B7637A6CD7E4}"/>
                </a:ext>
              </a:extLst>
            </p:cNvPr>
            <p:cNvSpPr txBox="1"/>
            <p:nvPr/>
          </p:nvSpPr>
          <p:spPr>
            <a:xfrm>
              <a:off x="2221928" y="2204864"/>
              <a:ext cx="778275" cy="276999"/>
            </a:xfrm>
            <a:prstGeom prst="rect">
              <a:avLst/>
            </a:prstGeom>
            <a:noFill/>
          </p:spPr>
          <p:txBody>
            <a:bodyPr wrap="square" rtlCol="0">
              <a:spAutoFit/>
            </a:bodyPr>
            <a:lstStyle/>
            <a:p>
              <a:pPr algn="r"/>
              <a:r>
                <a:rPr lang="en-US" altLang="ko-KR" sz="1200" b="1" dirty="0">
                  <a:solidFill>
                    <a:schemeClr val="tx1">
                      <a:lumMod val="75000"/>
                      <a:lumOff val="25000"/>
                    </a:schemeClr>
                  </a:solidFill>
                  <a:cs typeface="Arial" pitchFamily="34" charset="0"/>
                </a:rPr>
                <a:t>Contents Here</a:t>
              </a:r>
              <a:endParaRPr lang="ko-KR" altLang="en-US" sz="1200" b="1" dirty="0">
                <a:solidFill>
                  <a:schemeClr val="tx1">
                    <a:lumMod val="75000"/>
                    <a:lumOff val="25000"/>
                  </a:schemeClr>
                </a:solidFill>
                <a:cs typeface="Arial" pitchFamily="34" charset="0"/>
              </a:endParaRPr>
            </a:p>
          </p:txBody>
        </p:sp>
      </p:grpSp>
      <p:grpSp>
        <p:nvGrpSpPr>
          <p:cNvPr id="38" name="Group 37">
            <a:extLst>
              <a:ext uri="{FF2B5EF4-FFF2-40B4-BE49-F238E27FC236}">
                <a16:creationId xmlns:a16="http://schemas.microsoft.com/office/drawing/2014/main" id="{A178C051-76BF-49B5-B430-3ACBEBBF23AB}"/>
              </a:ext>
            </a:extLst>
          </p:cNvPr>
          <p:cNvGrpSpPr/>
          <p:nvPr/>
        </p:nvGrpSpPr>
        <p:grpSpPr>
          <a:xfrm>
            <a:off x="872854" y="3888677"/>
            <a:ext cx="2384981" cy="850432"/>
            <a:chOff x="2219009" y="2204864"/>
            <a:chExt cx="781194" cy="850432"/>
          </a:xfrm>
        </p:grpSpPr>
        <p:sp>
          <p:nvSpPr>
            <p:cNvPr id="39" name="TextBox 38">
              <a:extLst>
                <a:ext uri="{FF2B5EF4-FFF2-40B4-BE49-F238E27FC236}">
                  <a16:creationId xmlns:a16="http://schemas.microsoft.com/office/drawing/2014/main" id="{7FE2F881-9F78-464F-8BBD-C8CA43FE5AEA}"/>
                </a:ext>
              </a:extLst>
            </p:cNvPr>
            <p:cNvSpPr txBox="1"/>
            <p:nvPr/>
          </p:nvSpPr>
          <p:spPr>
            <a:xfrm>
              <a:off x="2219009" y="2408965"/>
              <a:ext cx="775968" cy="646331"/>
            </a:xfrm>
            <a:prstGeom prst="rect">
              <a:avLst/>
            </a:prstGeom>
            <a:noFill/>
          </p:spPr>
          <p:txBody>
            <a:bodyPr wrap="square" rtlCol="0">
              <a:spAutoFit/>
            </a:bodyPr>
            <a:lstStyle/>
            <a:p>
              <a:pPr algn="r"/>
              <a:r>
                <a:rPr lang="en-US" altLang="ko-KR" sz="1200" dirty="0">
                  <a:solidFill>
                    <a:schemeClr val="tx1">
                      <a:lumMod val="75000"/>
                      <a:lumOff val="25000"/>
                    </a:schemeClr>
                  </a:solidFill>
                  <a:cs typeface="Arial" pitchFamily="34" charset="0"/>
                </a:rPr>
                <a:t>Get a modern PowerPoint  Presentation that is beautifully designed.  </a:t>
              </a:r>
              <a:endParaRPr lang="ko-KR" altLang="en-US" sz="1200" dirty="0">
                <a:solidFill>
                  <a:schemeClr val="tx1">
                    <a:lumMod val="75000"/>
                    <a:lumOff val="25000"/>
                  </a:schemeClr>
                </a:solidFill>
                <a:cs typeface="Arial" pitchFamily="34" charset="0"/>
              </a:endParaRPr>
            </a:p>
          </p:txBody>
        </p:sp>
        <p:sp>
          <p:nvSpPr>
            <p:cNvPr id="40" name="TextBox 39">
              <a:extLst>
                <a:ext uri="{FF2B5EF4-FFF2-40B4-BE49-F238E27FC236}">
                  <a16:creationId xmlns:a16="http://schemas.microsoft.com/office/drawing/2014/main" id="{B5A93E87-A0ED-439F-AFB0-B4786620D2BA}"/>
                </a:ext>
              </a:extLst>
            </p:cNvPr>
            <p:cNvSpPr txBox="1"/>
            <p:nvPr/>
          </p:nvSpPr>
          <p:spPr>
            <a:xfrm>
              <a:off x="2221928" y="2204864"/>
              <a:ext cx="778275" cy="276999"/>
            </a:xfrm>
            <a:prstGeom prst="rect">
              <a:avLst/>
            </a:prstGeom>
            <a:noFill/>
          </p:spPr>
          <p:txBody>
            <a:bodyPr wrap="square" rtlCol="0">
              <a:spAutoFit/>
            </a:bodyPr>
            <a:lstStyle/>
            <a:p>
              <a:pPr algn="r"/>
              <a:r>
                <a:rPr lang="en-US" altLang="ko-KR" sz="1200" b="1" dirty="0">
                  <a:solidFill>
                    <a:schemeClr val="tx1">
                      <a:lumMod val="75000"/>
                      <a:lumOff val="25000"/>
                    </a:schemeClr>
                  </a:solidFill>
                  <a:cs typeface="Arial" pitchFamily="34" charset="0"/>
                </a:rPr>
                <a:t>Contents Here</a:t>
              </a:r>
              <a:endParaRPr lang="ko-KR" altLang="en-US" sz="1200" b="1" dirty="0">
                <a:solidFill>
                  <a:schemeClr val="tx1">
                    <a:lumMod val="75000"/>
                    <a:lumOff val="25000"/>
                  </a:schemeClr>
                </a:solidFill>
                <a:cs typeface="Arial" pitchFamily="34" charset="0"/>
              </a:endParaRPr>
            </a:p>
          </p:txBody>
        </p:sp>
      </p:grpSp>
      <p:grpSp>
        <p:nvGrpSpPr>
          <p:cNvPr id="41" name="Group 40">
            <a:extLst>
              <a:ext uri="{FF2B5EF4-FFF2-40B4-BE49-F238E27FC236}">
                <a16:creationId xmlns:a16="http://schemas.microsoft.com/office/drawing/2014/main" id="{3656E650-918C-4180-ABEA-4B4330BC889C}"/>
              </a:ext>
            </a:extLst>
          </p:cNvPr>
          <p:cNvGrpSpPr/>
          <p:nvPr/>
        </p:nvGrpSpPr>
        <p:grpSpPr>
          <a:xfrm>
            <a:off x="1338063" y="4944997"/>
            <a:ext cx="2384981" cy="850432"/>
            <a:chOff x="2219009" y="2204864"/>
            <a:chExt cx="781194" cy="850432"/>
          </a:xfrm>
        </p:grpSpPr>
        <p:sp>
          <p:nvSpPr>
            <p:cNvPr id="42" name="TextBox 41">
              <a:extLst>
                <a:ext uri="{FF2B5EF4-FFF2-40B4-BE49-F238E27FC236}">
                  <a16:creationId xmlns:a16="http://schemas.microsoft.com/office/drawing/2014/main" id="{38187D3F-3AB5-421E-838F-CCE28759EDC2}"/>
                </a:ext>
              </a:extLst>
            </p:cNvPr>
            <p:cNvSpPr txBox="1"/>
            <p:nvPr/>
          </p:nvSpPr>
          <p:spPr>
            <a:xfrm>
              <a:off x="2219009" y="2408965"/>
              <a:ext cx="775968" cy="646331"/>
            </a:xfrm>
            <a:prstGeom prst="rect">
              <a:avLst/>
            </a:prstGeom>
            <a:noFill/>
          </p:spPr>
          <p:txBody>
            <a:bodyPr wrap="square" rtlCol="0">
              <a:spAutoFit/>
            </a:bodyPr>
            <a:lstStyle/>
            <a:p>
              <a:pPr algn="r"/>
              <a:r>
                <a:rPr lang="en-US" altLang="ko-KR" sz="1200" dirty="0">
                  <a:solidFill>
                    <a:schemeClr val="tx1">
                      <a:lumMod val="75000"/>
                      <a:lumOff val="25000"/>
                    </a:schemeClr>
                  </a:solidFill>
                  <a:cs typeface="Arial" pitchFamily="34" charset="0"/>
                </a:rPr>
                <a:t>Get a modern PowerPoint  Presentation that is beautifully designed.  </a:t>
              </a:r>
              <a:endParaRPr lang="ko-KR" altLang="en-US" sz="1200" dirty="0">
                <a:solidFill>
                  <a:schemeClr val="tx1">
                    <a:lumMod val="75000"/>
                    <a:lumOff val="25000"/>
                  </a:schemeClr>
                </a:solidFill>
                <a:cs typeface="Arial" pitchFamily="34" charset="0"/>
              </a:endParaRPr>
            </a:p>
          </p:txBody>
        </p:sp>
        <p:sp>
          <p:nvSpPr>
            <p:cNvPr id="43" name="TextBox 42">
              <a:extLst>
                <a:ext uri="{FF2B5EF4-FFF2-40B4-BE49-F238E27FC236}">
                  <a16:creationId xmlns:a16="http://schemas.microsoft.com/office/drawing/2014/main" id="{EB8385D0-4395-42C8-AB88-730AF20106FE}"/>
                </a:ext>
              </a:extLst>
            </p:cNvPr>
            <p:cNvSpPr txBox="1"/>
            <p:nvPr/>
          </p:nvSpPr>
          <p:spPr>
            <a:xfrm>
              <a:off x="2221928" y="2204864"/>
              <a:ext cx="778275" cy="276999"/>
            </a:xfrm>
            <a:prstGeom prst="rect">
              <a:avLst/>
            </a:prstGeom>
            <a:noFill/>
          </p:spPr>
          <p:txBody>
            <a:bodyPr wrap="square" rtlCol="0">
              <a:spAutoFit/>
            </a:bodyPr>
            <a:lstStyle/>
            <a:p>
              <a:pPr algn="r"/>
              <a:r>
                <a:rPr lang="en-US" altLang="ko-KR" sz="1200" b="1" dirty="0">
                  <a:solidFill>
                    <a:schemeClr val="tx1">
                      <a:lumMod val="75000"/>
                      <a:lumOff val="25000"/>
                    </a:schemeClr>
                  </a:solidFill>
                  <a:cs typeface="Arial" pitchFamily="34" charset="0"/>
                </a:rPr>
                <a:t>Contents Here</a:t>
              </a:r>
              <a:endParaRPr lang="ko-KR" altLang="en-US" sz="1200" b="1" dirty="0">
                <a:solidFill>
                  <a:schemeClr val="tx1">
                    <a:lumMod val="75000"/>
                    <a:lumOff val="25000"/>
                  </a:schemeClr>
                </a:solidFill>
                <a:cs typeface="Arial" pitchFamily="34" charset="0"/>
              </a:endParaRPr>
            </a:p>
          </p:txBody>
        </p:sp>
      </p:grpSp>
      <p:grpSp>
        <p:nvGrpSpPr>
          <p:cNvPr id="44" name="Group 43">
            <a:extLst>
              <a:ext uri="{FF2B5EF4-FFF2-40B4-BE49-F238E27FC236}">
                <a16:creationId xmlns:a16="http://schemas.microsoft.com/office/drawing/2014/main" id="{236248CB-A056-4005-A82A-C065A7CB6955}"/>
              </a:ext>
            </a:extLst>
          </p:cNvPr>
          <p:cNvGrpSpPr/>
          <p:nvPr/>
        </p:nvGrpSpPr>
        <p:grpSpPr>
          <a:xfrm>
            <a:off x="8515593" y="1652101"/>
            <a:ext cx="2311243" cy="850432"/>
            <a:chOff x="2219009" y="2204864"/>
            <a:chExt cx="781194" cy="850432"/>
          </a:xfrm>
        </p:grpSpPr>
        <p:sp>
          <p:nvSpPr>
            <p:cNvPr id="45" name="TextBox 44">
              <a:extLst>
                <a:ext uri="{FF2B5EF4-FFF2-40B4-BE49-F238E27FC236}">
                  <a16:creationId xmlns:a16="http://schemas.microsoft.com/office/drawing/2014/main" id="{25059D32-3539-42BD-8C3C-CDC792ED9ED3}"/>
                </a:ext>
              </a:extLst>
            </p:cNvPr>
            <p:cNvSpPr txBox="1"/>
            <p:nvPr/>
          </p:nvSpPr>
          <p:spPr>
            <a:xfrm>
              <a:off x="2219009" y="2408965"/>
              <a:ext cx="775968" cy="646331"/>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Get a modern PowerPoint  Presentation that is beautifully designed.  </a:t>
              </a:r>
              <a:endParaRPr lang="ko-KR" altLang="en-US" sz="1200" dirty="0">
                <a:solidFill>
                  <a:schemeClr val="tx1">
                    <a:lumMod val="75000"/>
                    <a:lumOff val="25000"/>
                  </a:schemeClr>
                </a:solidFill>
                <a:cs typeface="Arial" pitchFamily="34" charset="0"/>
              </a:endParaRPr>
            </a:p>
          </p:txBody>
        </p:sp>
        <p:sp>
          <p:nvSpPr>
            <p:cNvPr id="46" name="TextBox 45">
              <a:extLst>
                <a:ext uri="{FF2B5EF4-FFF2-40B4-BE49-F238E27FC236}">
                  <a16:creationId xmlns:a16="http://schemas.microsoft.com/office/drawing/2014/main" id="{F7B8C8A8-95C8-4C39-93BB-071C169ECC98}"/>
                </a:ext>
              </a:extLst>
            </p:cNvPr>
            <p:cNvSpPr txBox="1"/>
            <p:nvPr/>
          </p:nvSpPr>
          <p:spPr>
            <a:xfrm>
              <a:off x="2221928" y="2204864"/>
              <a:ext cx="778275" cy="276999"/>
            </a:xfrm>
            <a:prstGeom prst="rect">
              <a:avLst/>
            </a:prstGeom>
            <a:noFill/>
          </p:spPr>
          <p:txBody>
            <a:bodyPr wrap="square" rtlCol="0">
              <a:spAutoFit/>
            </a:bodyPr>
            <a:lstStyle/>
            <a:p>
              <a:r>
                <a:rPr lang="en-US" altLang="ko-KR" sz="1200" b="1" dirty="0">
                  <a:solidFill>
                    <a:schemeClr val="tx1">
                      <a:lumMod val="75000"/>
                      <a:lumOff val="25000"/>
                    </a:schemeClr>
                  </a:solidFill>
                  <a:cs typeface="Arial" pitchFamily="34" charset="0"/>
                </a:rPr>
                <a:t>Contents Here</a:t>
              </a:r>
              <a:endParaRPr lang="ko-KR" altLang="en-US" sz="1200" b="1" dirty="0">
                <a:solidFill>
                  <a:schemeClr val="tx1">
                    <a:lumMod val="75000"/>
                    <a:lumOff val="25000"/>
                  </a:schemeClr>
                </a:solidFill>
                <a:cs typeface="Arial" pitchFamily="34" charset="0"/>
              </a:endParaRPr>
            </a:p>
          </p:txBody>
        </p:sp>
      </p:grpSp>
      <p:grpSp>
        <p:nvGrpSpPr>
          <p:cNvPr id="47" name="Group 46">
            <a:extLst>
              <a:ext uri="{FF2B5EF4-FFF2-40B4-BE49-F238E27FC236}">
                <a16:creationId xmlns:a16="http://schemas.microsoft.com/office/drawing/2014/main" id="{144C8F4D-ACBD-4532-9518-05FBCB1A3DF6}"/>
              </a:ext>
            </a:extLst>
          </p:cNvPr>
          <p:cNvGrpSpPr/>
          <p:nvPr/>
        </p:nvGrpSpPr>
        <p:grpSpPr>
          <a:xfrm>
            <a:off x="8934120" y="2733995"/>
            <a:ext cx="2311243" cy="850432"/>
            <a:chOff x="2219009" y="2204864"/>
            <a:chExt cx="781194" cy="850432"/>
          </a:xfrm>
        </p:grpSpPr>
        <p:sp>
          <p:nvSpPr>
            <p:cNvPr id="48" name="TextBox 47">
              <a:extLst>
                <a:ext uri="{FF2B5EF4-FFF2-40B4-BE49-F238E27FC236}">
                  <a16:creationId xmlns:a16="http://schemas.microsoft.com/office/drawing/2014/main" id="{935D1D20-4762-419A-916E-65134FF0553B}"/>
                </a:ext>
              </a:extLst>
            </p:cNvPr>
            <p:cNvSpPr txBox="1"/>
            <p:nvPr/>
          </p:nvSpPr>
          <p:spPr>
            <a:xfrm>
              <a:off x="2219009" y="2408965"/>
              <a:ext cx="775968" cy="646331"/>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Get a modern PowerPoint  Presentation that is beautifully designed.  </a:t>
              </a:r>
              <a:endParaRPr lang="ko-KR" altLang="en-US" sz="1200" dirty="0">
                <a:solidFill>
                  <a:schemeClr val="tx1">
                    <a:lumMod val="75000"/>
                    <a:lumOff val="25000"/>
                  </a:schemeClr>
                </a:solidFill>
                <a:cs typeface="Arial" pitchFamily="34" charset="0"/>
              </a:endParaRPr>
            </a:p>
          </p:txBody>
        </p:sp>
        <p:sp>
          <p:nvSpPr>
            <p:cNvPr id="49" name="TextBox 48">
              <a:extLst>
                <a:ext uri="{FF2B5EF4-FFF2-40B4-BE49-F238E27FC236}">
                  <a16:creationId xmlns:a16="http://schemas.microsoft.com/office/drawing/2014/main" id="{B42C88B1-415C-485C-A85E-69C8C58980DA}"/>
                </a:ext>
              </a:extLst>
            </p:cNvPr>
            <p:cNvSpPr txBox="1"/>
            <p:nvPr/>
          </p:nvSpPr>
          <p:spPr>
            <a:xfrm>
              <a:off x="2221928" y="2204864"/>
              <a:ext cx="778275" cy="276999"/>
            </a:xfrm>
            <a:prstGeom prst="rect">
              <a:avLst/>
            </a:prstGeom>
            <a:noFill/>
          </p:spPr>
          <p:txBody>
            <a:bodyPr wrap="square" rtlCol="0">
              <a:spAutoFit/>
            </a:bodyPr>
            <a:lstStyle/>
            <a:p>
              <a:r>
                <a:rPr lang="en-US" altLang="ko-KR" sz="1200" b="1" dirty="0">
                  <a:solidFill>
                    <a:schemeClr val="tx1">
                      <a:lumMod val="75000"/>
                      <a:lumOff val="25000"/>
                    </a:schemeClr>
                  </a:solidFill>
                  <a:cs typeface="Arial" pitchFamily="34" charset="0"/>
                </a:rPr>
                <a:t>Contents Here</a:t>
              </a:r>
              <a:endParaRPr lang="ko-KR" altLang="en-US" sz="1200" b="1" dirty="0">
                <a:solidFill>
                  <a:schemeClr val="tx1">
                    <a:lumMod val="75000"/>
                    <a:lumOff val="25000"/>
                  </a:schemeClr>
                </a:solidFill>
                <a:cs typeface="Arial" pitchFamily="34" charset="0"/>
              </a:endParaRPr>
            </a:p>
          </p:txBody>
        </p:sp>
      </p:grpSp>
      <p:grpSp>
        <p:nvGrpSpPr>
          <p:cNvPr id="50" name="Group 49">
            <a:extLst>
              <a:ext uri="{FF2B5EF4-FFF2-40B4-BE49-F238E27FC236}">
                <a16:creationId xmlns:a16="http://schemas.microsoft.com/office/drawing/2014/main" id="{87073314-4E6C-46E9-BDF2-9E1EB1E4E6A3}"/>
              </a:ext>
            </a:extLst>
          </p:cNvPr>
          <p:cNvGrpSpPr/>
          <p:nvPr/>
        </p:nvGrpSpPr>
        <p:grpSpPr>
          <a:xfrm>
            <a:off x="8515593" y="3815891"/>
            <a:ext cx="2311243" cy="850432"/>
            <a:chOff x="2219009" y="2204864"/>
            <a:chExt cx="781194" cy="850432"/>
          </a:xfrm>
        </p:grpSpPr>
        <p:sp>
          <p:nvSpPr>
            <p:cNvPr id="51" name="TextBox 50">
              <a:extLst>
                <a:ext uri="{FF2B5EF4-FFF2-40B4-BE49-F238E27FC236}">
                  <a16:creationId xmlns:a16="http://schemas.microsoft.com/office/drawing/2014/main" id="{4512E94F-AA9B-42A4-ACEB-D186BF4F42C5}"/>
                </a:ext>
              </a:extLst>
            </p:cNvPr>
            <p:cNvSpPr txBox="1"/>
            <p:nvPr/>
          </p:nvSpPr>
          <p:spPr>
            <a:xfrm>
              <a:off x="2219009" y="2408965"/>
              <a:ext cx="775968" cy="646331"/>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Get a modern PowerPoint  Presentation that is beautifully designed.  </a:t>
              </a:r>
              <a:endParaRPr lang="ko-KR" altLang="en-US" sz="1200" dirty="0">
                <a:solidFill>
                  <a:schemeClr val="tx1">
                    <a:lumMod val="75000"/>
                    <a:lumOff val="25000"/>
                  </a:schemeClr>
                </a:solidFill>
                <a:cs typeface="Arial" pitchFamily="34" charset="0"/>
              </a:endParaRPr>
            </a:p>
          </p:txBody>
        </p:sp>
        <p:sp>
          <p:nvSpPr>
            <p:cNvPr id="52" name="TextBox 51">
              <a:extLst>
                <a:ext uri="{FF2B5EF4-FFF2-40B4-BE49-F238E27FC236}">
                  <a16:creationId xmlns:a16="http://schemas.microsoft.com/office/drawing/2014/main" id="{889DC4FB-B9AB-4216-B92F-6D0DB695977F}"/>
                </a:ext>
              </a:extLst>
            </p:cNvPr>
            <p:cNvSpPr txBox="1"/>
            <p:nvPr/>
          </p:nvSpPr>
          <p:spPr>
            <a:xfrm>
              <a:off x="2221928" y="2204864"/>
              <a:ext cx="778275" cy="276999"/>
            </a:xfrm>
            <a:prstGeom prst="rect">
              <a:avLst/>
            </a:prstGeom>
            <a:noFill/>
          </p:spPr>
          <p:txBody>
            <a:bodyPr wrap="square" rtlCol="0">
              <a:spAutoFit/>
            </a:bodyPr>
            <a:lstStyle/>
            <a:p>
              <a:r>
                <a:rPr lang="en-US" altLang="ko-KR" sz="1200" b="1" dirty="0">
                  <a:solidFill>
                    <a:schemeClr val="tx1">
                      <a:lumMod val="75000"/>
                      <a:lumOff val="25000"/>
                    </a:schemeClr>
                  </a:solidFill>
                  <a:cs typeface="Arial" pitchFamily="34" charset="0"/>
                </a:rPr>
                <a:t>Contents Here</a:t>
              </a:r>
              <a:endParaRPr lang="ko-KR" altLang="en-US" sz="1200" b="1" dirty="0">
                <a:solidFill>
                  <a:schemeClr val="tx1">
                    <a:lumMod val="75000"/>
                    <a:lumOff val="25000"/>
                  </a:schemeClr>
                </a:solidFill>
                <a:cs typeface="Arial" pitchFamily="34" charset="0"/>
              </a:endParaRPr>
            </a:p>
          </p:txBody>
        </p:sp>
      </p:grpSp>
      <p:sp>
        <p:nvSpPr>
          <p:cNvPr id="53" name="TextBox 52">
            <a:extLst>
              <a:ext uri="{FF2B5EF4-FFF2-40B4-BE49-F238E27FC236}">
                <a16:creationId xmlns:a16="http://schemas.microsoft.com/office/drawing/2014/main" id="{150B246D-F294-4C31-AF43-D5192527673E}"/>
              </a:ext>
            </a:extLst>
          </p:cNvPr>
          <p:cNvSpPr txBox="1"/>
          <p:nvPr/>
        </p:nvSpPr>
        <p:spPr>
          <a:xfrm>
            <a:off x="4812836" y="2211396"/>
            <a:ext cx="1632782" cy="338554"/>
          </a:xfrm>
          <a:prstGeom prst="rect">
            <a:avLst/>
          </a:prstGeom>
          <a:noFill/>
        </p:spPr>
        <p:txBody>
          <a:bodyPr wrap="square" rtlCol="0">
            <a:spAutoFit/>
          </a:bodyPr>
          <a:lstStyle/>
          <a:p>
            <a:pPr algn="ctr"/>
            <a:r>
              <a:rPr lang="en-US" altLang="ko-KR" sz="1600" b="1" dirty="0">
                <a:solidFill>
                  <a:schemeClr val="accent2"/>
                </a:solidFill>
                <a:cs typeface="Arial" pitchFamily="34" charset="0"/>
              </a:rPr>
              <a:t>Contents Here</a:t>
            </a:r>
            <a:endParaRPr lang="ko-KR" altLang="en-US" sz="1600" b="1" dirty="0">
              <a:solidFill>
                <a:schemeClr val="accent2"/>
              </a:solidFill>
              <a:cs typeface="Arial" pitchFamily="34" charset="0"/>
            </a:endParaRPr>
          </a:p>
        </p:txBody>
      </p:sp>
      <p:sp>
        <p:nvSpPr>
          <p:cNvPr id="54" name="TextBox 53">
            <a:extLst>
              <a:ext uri="{FF2B5EF4-FFF2-40B4-BE49-F238E27FC236}">
                <a16:creationId xmlns:a16="http://schemas.microsoft.com/office/drawing/2014/main" id="{E96385A2-9B2D-46A6-9638-CA2B6B7B84A1}"/>
              </a:ext>
            </a:extLst>
          </p:cNvPr>
          <p:cNvSpPr txBox="1"/>
          <p:nvPr/>
        </p:nvSpPr>
        <p:spPr>
          <a:xfrm>
            <a:off x="5711220" y="5026372"/>
            <a:ext cx="1632782" cy="338554"/>
          </a:xfrm>
          <a:prstGeom prst="rect">
            <a:avLst/>
          </a:prstGeom>
          <a:noFill/>
        </p:spPr>
        <p:txBody>
          <a:bodyPr wrap="square" rtlCol="0">
            <a:spAutoFit/>
          </a:bodyPr>
          <a:lstStyle/>
          <a:p>
            <a:pPr algn="ctr"/>
            <a:r>
              <a:rPr lang="en-US" altLang="ko-KR" sz="1600" b="1" dirty="0">
                <a:solidFill>
                  <a:schemeClr val="accent1"/>
                </a:solidFill>
                <a:cs typeface="Arial" pitchFamily="34" charset="0"/>
              </a:rPr>
              <a:t>Contents Here</a:t>
            </a:r>
            <a:endParaRPr lang="ko-KR" altLang="en-US" sz="1600" b="1" dirty="0">
              <a:solidFill>
                <a:schemeClr val="accent1"/>
              </a:solidFill>
              <a:cs typeface="Arial" pitchFamily="34" charset="0"/>
            </a:endParaRPr>
          </a:p>
        </p:txBody>
      </p:sp>
      <p:sp>
        <p:nvSpPr>
          <p:cNvPr id="55" name="Parallelogram 15">
            <a:extLst>
              <a:ext uri="{FF2B5EF4-FFF2-40B4-BE49-F238E27FC236}">
                <a16:creationId xmlns:a16="http://schemas.microsoft.com/office/drawing/2014/main" id="{00F009A0-46E2-4C67-953A-FBEB8C38926B}"/>
              </a:ext>
            </a:extLst>
          </p:cNvPr>
          <p:cNvSpPr/>
          <p:nvPr/>
        </p:nvSpPr>
        <p:spPr>
          <a:xfrm flipH="1">
            <a:off x="3736164" y="4176969"/>
            <a:ext cx="357672" cy="357672"/>
          </a:xfrm>
          <a:custGeom>
            <a:avLst/>
            <a:gdLst/>
            <a:ahLst/>
            <a:cxnLst/>
            <a:rect l="l" t="t" r="r" b="b"/>
            <a:pathLst>
              <a:path w="3242753" h="3227814">
                <a:moveTo>
                  <a:pt x="1621376" y="1043635"/>
                </a:moveTo>
                <a:cubicBezTo>
                  <a:pt x="1557188" y="1043635"/>
                  <a:pt x="1505154" y="1095669"/>
                  <a:pt x="1505154" y="1159857"/>
                </a:cubicBezTo>
                <a:lnTo>
                  <a:pt x="1505154" y="1625483"/>
                </a:lnTo>
                <a:lnTo>
                  <a:pt x="1033577" y="1625483"/>
                </a:lnTo>
                <a:cubicBezTo>
                  <a:pt x="969389" y="1625483"/>
                  <a:pt x="917355" y="1677517"/>
                  <a:pt x="917355" y="1741705"/>
                </a:cubicBezTo>
                <a:cubicBezTo>
                  <a:pt x="917355" y="1805893"/>
                  <a:pt x="969389" y="1857927"/>
                  <a:pt x="1033577" y="1857927"/>
                </a:cubicBezTo>
                <a:lnTo>
                  <a:pt x="1614688" y="1857927"/>
                </a:lnTo>
                <a:lnTo>
                  <a:pt x="1619859" y="1856884"/>
                </a:lnTo>
                <a:cubicBezTo>
                  <a:pt x="1620361" y="1857187"/>
                  <a:pt x="1620868" y="1857190"/>
                  <a:pt x="1621376" y="1857190"/>
                </a:cubicBezTo>
                <a:cubicBezTo>
                  <a:pt x="1685564" y="1857190"/>
                  <a:pt x="1737598" y="1805156"/>
                  <a:pt x="1737598" y="1740968"/>
                </a:cubicBezTo>
                <a:lnTo>
                  <a:pt x="1737598" y="1159857"/>
                </a:lnTo>
                <a:cubicBezTo>
                  <a:pt x="1737598" y="1095669"/>
                  <a:pt x="1685564" y="1043635"/>
                  <a:pt x="1621376" y="1043635"/>
                </a:cubicBezTo>
                <a:close/>
                <a:moveTo>
                  <a:pt x="1621376" y="628818"/>
                </a:moveTo>
                <a:cubicBezTo>
                  <a:pt x="2206882" y="628818"/>
                  <a:pt x="2681529" y="1103464"/>
                  <a:pt x="2681529" y="1688970"/>
                </a:cubicBezTo>
                <a:cubicBezTo>
                  <a:pt x="2681529" y="2274476"/>
                  <a:pt x="2206882" y="2749122"/>
                  <a:pt x="1621376" y="2749122"/>
                </a:cubicBezTo>
                <a:cubicBezTo>
                  <a:pt x="1035870" y="2749122"/>
                  <a:pt x="561223" y="2274476"/>
                  <a:pt x="561223" y="1688970"/>
                </a:cubicBezTo>
                <a:cubicBezTo>
                  <a:pt x="561223" y="1103464"/>
                  <a:pt x="1035870" y="628818"/>
                  <a:pt x="1621376" y="628818"/>
                </a:cubicBezTo>
                <a:close/>
                <a:moveTo>
                  <a:pt x="1621376" y="424596"/>
                </a:moveTo>
                <a:cubicBezTo>
                  <a:pt x="923081" y="424596"/>
                  <a:pt x="357001" y="990676"/>
                  <a:pt x="357001" y="1688970"/>
                </a:cubicBezTo>
                <a:cubicBezTo>
                  <a:pt x="357001" y="2128645"/>
                  <a:pt x="581423" y="2515905"/>
                  <a:pt x="922189" y="2742109"/>
                </a:cubicBezTo>
                <a:lnTo>
                  <a:pt x="652992" y="3227814"/>
                </a:lnTo>
                <a:lnTo>
                  <a:pt x="911997" y="3227814"/>
                </a:lnTo>
                <a:lnTo>
                  <a:pt x="1121304" y="2850168"/>
                </a:lnTo>
                <a:cubicBezTo>
                  <a:pt x="1274563" y="2916691"/>
                  <a:pt x="1443689" y="2953344"/>
                  <a:pt x="1621376" y="2953344"/>
                </a:cubicBezTo>
                <a:cubicBezTo>
                  <a:pt x="1799063" y="2953344"/>
                  <a:pt x="1968189" y="2916691"/>
                  <a:pt x="2121449" y="2850168"/>
                </a:cubicBezTo>
                <a:lnTo>
                  <a:pt x="2330755" y="3227814"/>
                </a:lnTo>
                <a:lnTo>
                  <a:pt x="2589760" y="3227814"/>
                </a:lnTo>
                <a:lnTo>
                  <a:pt x="2320563" y="2742109"/>
                </a:lnTo>
                <a:cubicBezTo>
                  <a:pt x="2661329" y="2515905"/>
                  <a:pt x="2885751" y="2128645"/>
                  <a:pt x="2885751" y="1688970"/>
                </a:cubicBezTo>
                <a:cubicBezTo>
                  <a:pt x="2885751" y="990676"/>
                  <a:pt x="2319671" y="424596"/>
                  <a:pt x="1621376" y="424596"/>
                </a:cubicBezTo>
                <a:close/>
                <a:moveTo>
                  <a:pt x="2599800" y="123238"/>
                </a:moveTo>
                <a:cubicBezTo>
                  <a:pt x="2434609" y="120698"/>
                  <a:pt x="2268460" y="180476"/>
                  <a:pt x="2139563" y="303161"/>
                </a:cubicBezTo>
                <a:lnTo>
                  <a:pt x="3057258" y="1232053"/>
                </a:lnTo>
                <a:cubicBezTo>
                  <a:pt x="3305736" y="977255"/>
                  <a:pt x="3304415" y="570405"/>
                  <a:pt x="3054287" y="317226"/>
                </a:cubicBezTo>
                <a:cubicBezTo>
                  <a:pt x="2929224" y="190636"/>
                  <a:pt x="2764991" y="125778"/>
                  <a:pt x="2599800" y="123238"/>
                </a:cubicBezTo>
                <a:close/>
                <a:moveTo>
                  <a:pt x="642953" y="123238"/>
                </a:moveTo>
                <a:cubicBezTo>
                  <a:pt x="477762" y="125778"/>
                  <a:pt x="313529" y="190636"/>
                  <a:pt x="188466" y="317226"/>
                </a:cubicBezTo>
                <a:cubicBezTo>
                  <a:pt x="-61662" y="570405"/>
                  <a:pt x="-62983" y="977255"/>
                  <a:pt x="185495" y="1232053"/>
                </a:cubicBezTo>
                <a:lnTo>
                  <a:pt x="1103190" y="303161"/>
                </a:lnTo>
                <a:cubicBezTo>
                  <a:pt x="974294" y="180476"/>
                  <a:pt x="808144" y="120698"/>
                  <a:pt x="642953" y="123238"/>
                </a:cubicBezTo>
                <a:close/>
                <a:moveTo>
                  <a:pt x="1722692" y="0"/>
                </a:moveTo>
                <a:lnTo>
                  <a:pt x="1520061" y="0"/>
                </a:lnTo>
                <a:cubicBezTo>
                  <a:pt x="1440152" y="0"/>
                  <a:pt x="1375373" y="64779"/>
                  <a:pt x="1375373" y="144688"/>
                </a:cubicBezTo>
                <a:lnTo>
                  <a:pt x="1375373" y="289376"/>
                </a:lnTo>
                <a:lnTo>
                  <a:pt x="1867380" y="289376"/>
                </a:lnTo>
                <a:lnTo>
                  <a:pt x="1867380" y="144688"/>
                </a:lnTo>
                <a:cubicBezTo>
                  <a:pt x="1867380" y="64779"/>
                  <a:pt x="1802601" y="0"/>
                  <a:pt x="17226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56" name="Frame 17">
            <a:extLst>
              <a:ext uri="{FF2B5EF4-FFF2-40B4-BE49-F238E27FC236}">
                <a16:creationId xmlns:a16="http://schemas.microsoft.com/office/drawing/2014/main" id="{57260CEA-4607-484B-880B-C75B3813DA99}"/>
              </a:ext>
            </a:extLst>
          </p:cNvPr>
          <p:cNvSpPr/>
          <p:nvPr/>
        </p:nvSpPr>
        <p:spPr>
          <a:xfrm>
            <a:off x="4177068" y="5234637"/>
            <a:ext cx="318434" cy="318434"/>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57" name="Rectangle 130">
            <a:extLst>
              <a:ext uri="{FF2B5EF4-FFF2-40B4-BE49-F238E27FC236}">
                <a16:creationId xmlns:a16="http://schemas.microsoft.com/office/drawing/2014/main" id="{75EDE76F-26CB-4147-A233-E967644048B1}"/>
              </a:ext>
            </a:extLst>
          </p:cNvPr>
          <p:cNvSpPr/>
          <p:nvPr/>
        </p:nvSpPr>
        <p:spPr>
          <a:xfrm>
            <a:off x="7719152" y="4075865"/>
            <a:ext cx="351990" cy="353588"/>
          </a:xfrm>
          <a:custGeom>
            <a:avLst/>
            <a:gdLst/>
            <a:ahLst/>
            <a:cxnLst/>
            <a:rect l="l" t="t" r="r" b="b"/>
            <a:pathLst>
              <a:path w="371900" h="373588">
                <a:moveTo>
                  <a:pt x="297080" y="129105"/>
                </a:moveTo>
                <a:lnTo>
                  <a:pt x="284273" y="219737"/>
                </a:lnTo>
                <a:lnTo>
                  <a:pt x="305496" y="219737"/>
                </a:lnTo>
                <a:lnTo>
                  <a:pt x="333001" y="129105"/>
                </a:lnTo>
                <a:close/>
                <a:moveTo>
                  <a:pt x="228265" y="129105"/>
                </a:moveTo>
                <a:lnTo>
                  <a:pt x="228265" y="219737"/>
                </a:lnTo>
                <a:lnTo>
                  <a:pt x="250807" y="219737"/>
                </a:lnTo>
                <a:lnTo>
                  <a:pt x="263614" y="129105"/>
                </a:lnTo>
                <a:close/>
                <a:moveTo>
                  <a:pt x="157021" y="129105"/>
                </a:moveTo>
                <a:lnTo>
                  <a:pt x="175826" y="219737"/>
                </a:lnTo>
                <a:lnTo>
                  <a:pt x="195129" y="219737"/>
                </a:lnTo>
                <a:lnTo>
                  <a:pt x="195129" y="129105"/>
                </a:lnTo>
                <a:close/>
                <a:moveTo>
                  <a:pt x="93087" y="129105"/>
                </a:moveTo>
                <a:lnTo>
                  <a:pt x="117372" y="219737"/>
                </a:lnTo>
                <a:lnTo>
                  <a:pt x="141984" y="219737"/>
                </a:lnTo>
                <a:lnTo>
                  <a:pt x="123179" y="129105"/>
                </a:lnTo>
                <a:close/>
                <a:moveTo>
                  <a:pt x="58494" y="0"/>
                </a:moveTo>
                <a:lnTo>
                  <a:pt x="84208" y="95969"/>
                </a:lnTo>
                <a:lnTo>
                  <a:pt x="354346" y="95969"/>
                </a:lnTo>
                <a:lnTo>
                  <a:pt x="354346" y="97437"/>
                </a:lnTo>
                <a:cubicBezTo>
                  <a:pt x="356087" y="96136"/>
                  <a:pt x="357928" y="96353"/>
                  <a:pt x="359747" y="96905"/>
                </a:cubicBezTo>
                <a:lnTo>
                  <a:pt x="360371" y="97095"/>
                </a:lnTo>
                <a:cubicBezTo>
                  <a:pt x="368954" y="99700"/>
                  <a:pt x="373801" y="108770"/>
                  <a:pt x="371196" y="117354"/>
                </a:cubicBezTo>
                <a:lnTo>
                  <a:pt x="333339" y="242097"/>
                </a:lnTo>
                <a:cubicBezTo>
                  <a:pt x="331591" y="247858"/>
                  <a:pt x="326929" y="251935"/>
                  <a:pt x="321206" y="252122"/>
                </a:cubicBezTo>
                <a:lnTo>
                  <a:pt x="321206" y="252873"/>
                </a:lnTo>
                <a:lnTo>
                  <a:pt x="313576" y="252873"/>
                </a:lnTo>
                <a:cubicBezTo>
                  <a:pt x="313378" y="253010"/>
                  <a:pt x="313229" y="252967"/>
                  <a:pt x="313080" y="252922"/>
                </a:cubicBezTo>
                <a:lnTo>
                  <a:pt x="312919" y="252873"/>
                </a:lnTo>
                <a:lnTo>
                  <a:pt x="126251" y="252873"/>
                </a:lnTo>
                <a:lnTo>
                  <a:pt x="133971" y="281687"/>
                </a:lnTo>
                <a:lnTo>
                  <a:pt x="321075" y="281687"/>
                </a:lnTo>
                <a:lnTo>
                  <a:pt x="321075" y="314823"/>
                </a:lnTo>
                <a:lnTo>
                  <a:pt x="318480" y="314823"/>
                </a:lnTo>
                <a:cubicBezTo>
                  <a:pt x="329614" y="318311"/>
                  <a:pt x="336414" y="328969"/>
                  <a:pt x="336414" y="341215"/>
                </a:cubicBezTo>
                <a:cubicBezTo>
                  <a:pt x="336414" y="359094"/>
                  <a:pt x="321920" y="373588"/>
                  <a:pt x="304041" y="373588"/>
                </a:cubicBezTo>
                <a:cubicBezTo>
                  <a:pt x="286162" y="373588"/>
                  <a:pt x="271668" y="359094"/>
                  <a:pt x="271668" y="341215"/>
                </a:cubicBezTo>
                <a:cubicBezTo>
                  <a:pt x="271668" y="328969"/>
                  <a:pt x="278468" y="318311"/>
                  <a:pt x="289602" y="314823"/>
                </a:cubicBezTo>
                <a:lnTo>
                  <a:pt x="142850" y="314823"/>
                </a:lnTo>
                <a:lnTo>
                  <a:pt x="143397" y="316865"/>
                </a:lnTo>
                <a:cubicBezTo>
                  <a:pt x="151629" y="321811"/>
                  <a:pt x="156401" y="330956"/>
                  <a:pt x="156401" y="341215"/>
                </a:cubicBezTo>
                <a:cubicBezTo>
                  <a:pt x="156401" y="359094"/>
                  <a:pt x="141907" y="373588"/>
                  <a:pt x="124028" y="373588"/>
                </a:cubicBezTo>
                <a:cubicBezTo>
                  <a:pt x="106149" y="373588"/>
                  <a:pt x="91655" y="359094"/>
                  <a:pt x="91655" y="341215"/>
                </a:cubicBezTo>
                <a:cubicBezTo>
                  <a:pt x="91655" y="329356"/>
                  <a:pt x="98032" y="318986"/>
                  <a:pt x="108649" y="315212"/>
                </a:cubicBezTo>
                <a:lnTo>
                  <a:pt x="33542" y="34909"/>
                </a:lnTo>
                <a:lnTo>
                  <a:pt x="0" y="34909"/>
                </a:lnTo>
                <a:lnTo>
                  <a:pt x="0" y="1773"/>
                </a:lnTo>
                <a:lnTo>
                  <a:pt x="51879" y="177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58" name="Rectangle 9">
            <a:extLst>
              <a:ext uri="{FF2B5EF4-FFF2-40B4-BE49-F238E27FC236}">
                <a16:creationId xmlns:a16="http://schemas.microsoft.com/office/drawing/2014/main" id="{95C6DFC8-EC09-4C75-8349-BAA2895B6A52}"/>
              </a:ext>
            </a:extLst>
          </p:cNvPr>
          <p:cNvSpPr/>
          <p:nvPr/>
        </p:nvSpPr>
        <p:spPr>
          <a:xfrm>
            <a:off x="8143810" y="2916167"/>
            <a:ext cx="371782" cy="371178"/>
          </a:xfrm>
          <a:custGeom>
            <a:avLst/>
            <a:gdLst/>
            <a:ahLst/>
            <a:cxnLst/>
            <a:rect l="l" t="t" r="r" b="b"/>
            <a:pathLst>
              <a:path w="3228210" h="3222968">
                <a:moveTo>
                  <a:pt x="1619999" y="642446"/>
                </a:moveTo>
                <a:lnTo>
                  <a:pt x="2664115" y="1686562"/>
                </a:lnTo>
                <a:lnTo>
                  <a:pt x="2664116" y="1686562"/>
                </a:lnTo>
                <a:lnTo>
                  <a:pt x="2664116" y="3222968"/>
                </a:lnTo>
                <a:lnTo>
                  <a:pt x="2015013" y="3222968"/>
                </a:lnTo>
                <a:lnTo>
                  <a:pt x="2015013" y="2511495"/>
                </a:lnTo>
                <a:cubicBezTo>
                  <a:pt x="2015013" y="2399422"/>
                  <a:pt x="1924159" y="2308568"/>
                  <a:pt x="1812086" y="2308568"/>
                </a:cubicBezTo>
                <a:lnTo>
                  <a:pt x="1427912" y="2308568"/>
                </a:lnTo>
                <a:cubicBezTo>
                  <a:pt x="1315839" y="2308568"/>
                  <a:pt x="1224985" y="2399422"/>
                  <a:pt x="1224985" y="2511495"/>
                </a:cubicBezTo>
                <a:lnTo>
                  <a:pt x="1224985" y="3222968"/>
                </a:lnTo>
                <a:lnTo>
                  <a:pt x="575882" y="3222968"/>
                </a:lnTo>
                <a:lnTo>
                  <a:pt x="575882" y="1686562"/>
                </a:lnTo>
                <a:lnTo>
                  <a:pt x="575884" y="1686562"/>
                </a:lnTo>
                <a:close/>
                <a:moveTo>
                  <a:pt x="509997" y="122689"/>
                </a:moveTo>
                <a:lnTo>
                  <a:pt x="942045" y="122689"/>
                </a:lnTo>
                <a:lnTo>
                  <a:pt x="942045" y="542556"/>
                </a:lnTo>
                <a:lnTo>
                  <a:pt x="509997" y="974604"/>
                </a:lnTo>
                <a:close/>
                <a:moveTo>
                  <a:pt x="1620001" y="7099"/>
                </a:moveTo>
                <a:lnTo>
                  <a:pt x="3228210" y="1686560"/>
                </a:lnTo>
                <a:lnTo>
                  <a:pt x="2900441" y="1686560"/>
                </a:lnTo>
                <a:lnTo>
                  <a:pt x="1620001" y="349390"/>
                </a:lnTo>
                <a:close/>
                <a:moveTo>
                  <a:pt x="1619999" y="0"/>
                </a:moveTo>
                <a:lnTo>
                  <a:pt x="1619999" y="342291"/>
                </a:lnTo>
                <a:lnTo>
                  <a:pt x="330172" y="1679462"/>
                </a:lnTo>
                <a:lnTo>
                  <a:pt x="0" y="167946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59" name="Freeform 18">
            <a:extLst>
              <a:ext uri="{FF2B5EF4-FFF2-40B4-BE49-F238E27FC236}">
                <a16:creationId xmlns:a16="http://schemas.microsoft.com/office/drawing/2014/main" id="{3B2BD435-8808-4F9B-AC03-BF2808D662E8}"/>
              </a:ext>
            </a:extLst>
          </p:cNvPr>
          <p:cNvSpPr/>
          <p:nvPr/>
        </p:nvSpPr>
        <p:spPr>
          <a:xfrm>
            <a:off x="4111448" y="3084577"/>
            <a:ext cx="427438" cy="344974"/>
          </a:xfrm>
          <a:custGeom>
            <a:avLst/>
            <a:gdLst/>
            <a:ahLst/>
            <a:cxnLst/>
            <a:rect l="l" t="t" r="r" b="b"/>
            <a:pathLst>
              <a:path w="3307788" h="2669631">
                <a:moveTo>
                  <a:pt x="2793832" y="1478391"/>
                </a:moveTo>
                <a:cubicBezTo>
                  <a:pt x="2772990" y="1635402"/>
                  <a:pt x="2717678" y="1784517"/>
                  <a:pt x="2633007" y="1915952"/>
                </a:cubicBezTo>
                <a:cubicBezTo>
                  <a:pt x="2695386" y="1951862"/>
                  <a:pt x="2772768" y="1955673"/>
                  <a:pt x="2841607" y="1924185"/>
                </a:cubicBezTo>
                <a:cubicBezTo>
                  <a:pt x="2943442" y="1877605"/>
                  <a:pt x="2999062" y="1766364"/>
                  <a:pt x="2975226" y="1656948"/>
                </a:cubicBezTo>
                <a:cubicBezTo>
                  <a:pt x="2955176" y="1564911"/>
                  <a:pt x="2883463" y="1495086"/>
                  <a:pt x="2793832" y="1478391"/>
                </a:cubicBezTo>
                <a:close/>
                <a:moveTo>
                  <a:pt x="2807611" y="1247700"/>
                </a:moveTo>
                <a:lnTo>
                  <a:pt x="2807472" y="1256060"/>
                </a:lnTo>
                <a:cubicBezTo>
                  <a:pt x="2994195" y="1281771"/>
                  <a:pt x="3148201" y="1421768"/>
                  <a:pt x="3189276" y="1610317"/>
                </a:cubicBezTo>
                <a:cubicBezTo>
                  <a:pt x="3235041" y="1820393"/>
                  <a:pt x="3128252" y="2033972"/>
                  <a:pt x="2932732" y="2123406"/>
                </a:cubicBezTo>
                <a:cubicBezTo>
                  <a:pt x="2789297" y="2189015"/>
                  <a:pt x="2626543" y="2174805"/>
                  <a:pt x="2499470" y="2094044"/>
                </a:cubicBezTo>
                <a:cubicBezTo>
                  <a:pt x="2427194" y="2172627"/>
                  <a:pt x="2343030" y="2241391"/>
                  <a:pt x="2248861" y="2297980"/>
                </a:cubicBezTo>
                <a:cubicBezTo>
                  <a:pt x="2178351" y="2340352"/>
                  <a:pt x="2104446" y="2374567"/>
                  <a:pt x="2027600" y="2398134"/>
                </a:cubicBezTo>
                <a:lnTo>
                  <a:pt x="3307788" y="2397615"/>
                </a:lnTo>
                <a:cubicBezTo>
                  <a:pt x="3265361" y="2549905"/>
                  <a:pt x="2537441" y="2669620"/>
                  <a:pt x="1653814" y="2669631"/>
                </a:cubicBezTo>
                <a:cubicBezTo>
                  <a:pt x="773102" y="2669642"/>
                  <a:pt x="46417" y="2550707"/>
                  <a:pt x="0" y="2398955"/>
                </a:cubicBezTo>
                <a:lnTo>
                  <a:pt x="1280678" y="2398436"/>
                </a:lnTo>
                <a:cubicBezTo>
                  <a:pt x="1203764" y="2374915"/>
                  <a:pt x="1129786" y="2340732"/>
                  <a:pt x="1059201" y="2298380"/>
                </a:cubicBezTo>
                <a:cubicBezTo>
                  <a:pt x="693039" y="2078675"/>
                  <a:pt x="477900" y="1674935"/>
                  <a:pt x="499745" y="1248476"/>
                </a:cubicBezTo>
                <a:close/>
                <a:moveTo>
                  <a:pt x="1331611" y="201752"/>
                </a:moveTo>
                <a:cubicBezTo>
                  <a:pt x="1206335" y="290902"/>
                  <a:pt x="1124761" y="308382"/>
                  <a:pt x="1132336" y="435988"/>
                </a:cubicBezTo>
                <a:cubicBezTo>
                  <a:pt x="1160888" y="640507"/>
                  <a:pt x="1527973" y="617783"/>
                  <a:pt x="1498839" y="840365"/>
                </a:cubicBezTo>
                <a:cubicBezTo>
                  <a:pt x="1455138" y="960979"/>
                  <a:pt x="1395705" y="987199"/>
                  <a:pt x="1213910" y="1052459"/>
                </a:cubicBezTo>
                <a:cubicBezTo>
                  <a:pt x="1331028" y="972050"/>
                  <a:pt x="1364241" y="921357"/>
                  <a:pt x="1360745" y="809484"/>
                </a:cubicBezTo>
                <a:cubicBezTo>
                  <a:pt x="1360746" y="646916"/>
                  <a:pt x="1111360" y="626523"/>
                  <a:pt x="1020462" y="495421"/>
                </a:cubicBezTo>
                <a:cubicBezTo>
                  <a:pt x="941218" y="374224"/>
                  <a:pt x="1061250" y="280996"/>
                  <a:pt x="1331611" y="201752"/>
                </a:cubicBezTo>
                <a:close/>
                <a:moveTo>
                  <a:pt x="2164365" y="80223"/>
                </a:moveTo>
                <a:cubicBezTo>
                  <a:pt x="2021192" y="182108"/>
                  <a:pt x="1927964" y="202086"/>
                  <a:pt x="1936621" y="347922"/>
                </a:cubicBezTo>
                <a:cubicBezTo>
                  <a:pt x="1969252" y="581657"/>
                  <a:pt x="2388778" y="555687"/>
                  <a:pt x="2355482" y="810066"/>
                </a:cubicBezTo>
                <a:cubicBezTo>
                  <a:pt x="2305538" y="947910"/>
                  <a:pt x="2237615" y="977876"/>
                  <a:pt x="2029849" y="1052459"/>
                </a:cubicBezTo>
                <a:cubicBezTo>
                  <a:pt x="2163698" y="960563"/>
                  <a:pt x="2201656" y="902628"/>
                  <a:pt x="2197660" y="774773"/>
                </a:cubicBezTo>
                <a:cubicBezTo>
                  <a:pt x="2197661" y="588982"/>
                  <a:pt x="1912649" y="565676"/>
                  <a:pt x="1808765" y="415844"/>
                </a:cubicBezTo>
                <a:cubicBezTo>
                  <a:pt x="1718201" y="277334"/>
                  <a:pt x="1855380" y="170787"/>
                  <a:pt x="2164365" y="80223"/>
                </a:cubicBezTo>
                <a:close/>
                <a:moveTo>
                  <a:pt x="1754169" y="0"/>
                </a:moveTo>
                <a:cubicBezTo>
                  <a:pt x="1583512" y="121444"/>
                  <a:pt x="1472387" y="145257"/>
                  <a:pt x="1482706" y="319088"/>
                </a:cubicBezTo>
                <a:cubicBezTo>
                  <a:pt x="1521601" y="597693"/>
                  <a:pt x="2021663" y="566738"/>
                  <a:pt x="1981975" y="869950"/>
                </a:cubicBezTo>
                <a:cubicBezTo>
                  <a:pt x="1922443" y="1034256"/>
                  <a:pt x="1841481" y="1069974"/>
                  <a:pt x="1593831" y="1158875"/>
                </a:cubicBezTo>
                <a:cubicBezTo>
                  <a:pt x="1753374" y="1049338"/>
                  <a:pt x="1798619" y="980281"/>
                  <a:pt x="1793856" y="827882"/>
                </a:cubicBezTo>
                <a:cubicBezTo>
                  <a:pt x="1793857" y="606424"/>
                  <a:pt x="1454132" y="578644"/>
                  <a:pt x="1330306" y="400050"/>
                </a:cubicBezTo>
                <a:cubicBezTo>
                  <a:pt x="1222356" y="234950"/>
                  <a:pt x="1385869" y="107950"/>
                  <a:pt x="175416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60" name="Rounded Rectangle 25">
            <a:extLst>
              <a:ext uri="{FF2B5EF4-FFF2-40B4-BE49-F238E27FC236}">
                <a16:creationId xmlns:a16="http://schemas.microsoft.com/office/drawing/2014/main" id="{3AA52583-A410-493B-AB76-2B66936A3EA9}"/>
              </a:ext>
            </a:extLst>
          </p:cNvPr>
          <p:cNvSpPr/>
          <p:nvPr/>
        </p:nvSpPr>
        <p:spPr>
          <a:xfrm>
            <a:off x="6350405" y="4166102"/>
            <a:ext cx="531677" cy="389635"/>
          </a:xfrm>
          <a:custGeom>
            <a:avLst/>
            <a:gdLst/>
            <a:ahLst/>
            <a:cxnLst/>
            <a:rect l="l" t="t" r="r" b="b"/>
            <a:pathLst>
              <a:path w="3248842" h="2380886">
                <a:moveTo>
                  <a:pt x="1194785" y="1472263"/>
                </a:moveTo>
                <a:cubicBezTo>
                  <a:pt x="1150014" y="1472263"/>
                  <a:pt x="1113720" y="1508557"/>
                  <a:pt x="1113720" y="1553328"/>
                </a:cubicBezTo>
                <a:lnTo>
                  <a:pt x="1113720" y="1600880"/>
                </a:lnTo>
                <a:cubicBezTo>
                  <a:pt x="1113720" y="1645651"/>
                  <a:pt x="1150014" y="1681945"/>
                  <a:pt x="1194785" y="1681945"/>
                </a:cubicBezTo>
                <a:lnTo>
                  <a:pt x="2067186" y="1681945"/>
                </a:lnTo>
                <a:cubicBezTo>
                  <a:pt x="2111957" y="1681945"/>
                  <a:pt x="2148251" y="1645651"/>
                  <a:pt x="2148251" y="1600880"/>
                </a:cubicBezTo>
                <a:lnTo>
                  <a:pt x="2148251" y="1553328"/>
                </a:lnTo>
                <a:cubicBezTo>
                  <a:pt x="2148251" y="1508557"/>
                  <a:pt x="2111957" y="1472263"/>
                  <a:pt x="2067186" y="1472263"/>
                </a:cubicBezTo>
                <a:close/>
                <a:moveTo>
                  <a:pt x="2582402" y="986449"/>
                </a:moveTo>
                <a:cubicBezTo>
                  <a:pt x="2477247" y="986449"/>
                  <a:pt x="2392002" y="1071694"/>
                  <a:pt x="2392002" y="1176848"/>
                </a:cubicBezTo>
                <a:cubicBezTo>
                  <a:pt x="2392002" y="1282003"/>
                  <a:pt x="2477247" y="1367248"/>
                  <a:pt x="2582402" y="1367248"/>
                </a:cubicBezTo>
                <a:cubicBezTo>
                  <a:pt x="2687557" y="1367248"/>
                  <a:pt x="2772801" y="1282003"/>
                  <a:pt x="2772801" y="1176848"/>
                </a:cubicBezTo>
                <a:cubicBezTo>
                  <a:pt x="2772801" y="1071694"/>
                  <a:pt x="2687557" y="986449"/>
                  <a:pt x="2582402" y="986449"/>
                </a:cubicBezTo>
                <a:close/>
                <a:moveTo>
                  <a:pt x="679570" y="986449"/>
                </a:moveTo>
                <a:cubicBezTo>
                  <a:pt x="574415" y="986449"/>
                  <a:pt x="489171" y="1071694"/>
                  <a:pt x="489171" y="1176848"/>
                </a:cubicBezTo>
                <a:cubicBezTo>
                  <a:pt x="489171" y="1282003"/>
                  <a:pt x="574415" y="1367248"/>
                  <a:pt x="679570" y="1367248"/>
                </a:cubicBezTo>
                <a:cubicBezTo>
                  <a:pt x="784725" y="1367248"/>
                  <a:pt x="869970" y="1282003"/>
                  <a:pt x="869970" y="1176848"/>
                </a:cubicBezTo>
                <a:cubicBezTo>
                  <a:pt x="869970" y="1071694"/>
                  <a:pt x="784725" y="986449"/>
                  <a:pt x="679570" y="986449"/>
                </a:cubicBezTo>
                <a:close/>
                <a:moveTo>
                  <a:pt x="867954" y="155801"/>
                </a:moveTo>
                <a:lnTo>
                  <a:pt x="726849" y="858549"/>
                </a:lnTo>
                <a:lnTo>
                  <a:pt x="2535122" y="858549"/>
                </a:lnTo>
                <a:lnTo>
                  <a:pt x="2394017" y="155801"/>
                </a:lnTo>
                <a:close/>
                <a:moveTo>
                  <a:pt x="677268" y="0"/>
                </a:moveTo>
                <a:lnTo>
                  <a:pt x="2584703" y="0"/>
                </a:lnTo>
                <a:lnTo>
                  <a:pt x="2736658" y="607820"/>
                </a:lnTo>
                <a:cubicBezTo>
                  <a:pt x="2766265" y="579906"/>
                  <a:pt x="2806392" y="564164"/>
                  <a:pt x="2850195" y="564164"/>
                </a:cubicBezTo>
                <a:lnTo>
                  <a:pt x="3069929" y="564164"/>
                </a:lnTo>
                <a:cubicBezTo>
                  <a:pt x="3168740" y="564164"/>
                  <a:pt x="3248842" y="644266"/>
                  <a:pt x="3248842" y="743077"/>
                </a:cubicBezTo>
                <a:lnTo>
                  <a:pt x="3248842" y="792706"/>
                </a:lnTo>
                <a:cubicBezTo>
                  <a:pt x="3248842" y="891517"/>
                  <a:pt x="3168740" y="971619"/>
                  <a:pt x="3069929" y="971619"/>
                </a:cubicBezTo>
                <a:lnTo>
                  <a:pt x="3054536" y="971619"/>
                </a:lnTo>
                <a:cubicBezTo>
                  <a:pt x="3060628" y="989042"/>
                  <a:pt x="3063411" y="1007758"/>
                  <a:pt x="3063411" y="1027125"/>
                </a:cubicBezTo>
                <a:lnTo>
                  <a:pt x="3063411" y="2015961"/>
                </a:lnTo>
                <a:lnTo>
                  <a:pt x="2889080" y="2015961"/>
                </a:lnTo>
                <a:lnTo>
                  <a:pt x="2889080" y="2260325"/>
                </a:lnTo>
                <a:cubicBezTo>
                  <a:pt x="2889080" y="2326909"/>
                  <a:pt x="2835102" y="2380886"/>
                  <a:pt x="2768518" y="2380886"/>
                </a:cubicBezTo>
                <a:lnTo>
                  <a:pt x="2286284" y="2380886"/>
                </a:lnTo>
                <a:cubicBezTo>
                  <a:pt x="2219700" y="2380886"/>
                  <a:pt x="2165723" y="2326909"/>
                  <a:pt x="2165723" y="2260325"/>
                </a:cubicBezTo>
                <a:lnTo>
                  <a:pt x="2165723" y="2015961"/>
                </a:lnTo>
                <a:lnTo>
                  <a:pt x="1096248" y="2015961"/>
                </a:lnTo>
                <a:lnTo>
                  <a:pt x="1096248" y="2260325"/>
                </a:lnTo>
                <a:cubicBezTo>
                  <a:pt x="1096248" y="2326909"/>
                  <a:pt x="1042270" y="2380886"/>
                  <a:pt x="975686" y="2380886"/>
                </a:cubicBezTo>
                <a:lnTo>
                  <a:pt x="493453" y="2380886"/>
                </a:lnTo>
                <a:cubicBezTo>
                  <a:pt x="426869" y="2380886"/>
                  <a:pt x="372891" y="2326909"/>
                  <a:pt x="372891" y="2260325"/>
                </a:cubicBezTo>
                <a:lnTo>
                  <a:pt x="372891" y="2015961"/>
                </a:lnTo>
                <a:lnTo>
                  <a:pt x="198560" y="2015961"/>
                </a:lnTo>
                <a:lnTo>
                  <a:pt x="198560" y="1027125"/>
                </a:lnTo>
                <a:cubicBezTo>
                  <a:pt x="198560" y="1007758"/>
                  <a:pt x="201343" y="989042"/>
                  <a:pt x="207435" y="971619"/>
                </a:cubicBezTo>
                <a:lnTo>
                  <a:pt x="178913" y="971619"/>
                </a:lnTo>
                <a:cubicBezTo>
                  <a:pt x="80102" y="971619"/>
                  <a:pt x="0" y="891517"/>
                  <a:pt x="0" y="792706"/>
                </a:cubicBezTo>
                <a:lnTo>
                  <a:pt x="0" y="743077"/>
                </a:lnTo>
                <a:cubicBezTo>
                  <a:pt x="0" y="644266"/>
                  <a:pt x="80102" y="564164"/>
                  <a:pt x="178913" y="564164"/>
                </a:cubicBezTo>
                <a:lnTo>
                  <a:pt x="398647" y="564164"/>
                </a:lnTo>
                <a:cubicBezTo>
                  <a:pt x="447310" y="564164"/>
                  <a:pt x="491436" y="583593"/>
                  <a:pt x="523419" y="61539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61" name="Round Same Side Corner Rectangle 36">
            <a:extLst>
              <a:ext uri="{FF2B5EF4-FFF2-40B4-BE49-F238E27FC236}">
                <a16:creationId xmlns:a16="http://schemas.microsoft.com/office/drawing/2014/main" id="{FA4A9BE1-F53F-41BA-85D5-FC935F960E15}"/>
              </a:ext>
            </a:extLst>
          </p:cNvPr>
          <p:cNvSpPr>
            <a:spLocks noChangeAspect="1"/>
          </p:cNvSpPr>
          <p:nvPr/>
        </p:nvSpPr>
        <p:spPr>
          <a:xfrm>
            <a:off x="7719151" y="1898312"/>
            <a:ext cx="396000" cy="313084"/>
          </a:xfrm>
          <a:custGeom>
            <a:avLst/>
            <a:gdLst/>
            <a:ahLst/>
            <a:cxnLst/>
            <a:rect l="l" t="t" r="r" b="b"/>
            <a:pathLst>
              <a:path w="3219104" h="2545072">
                <a:moveTo>
                  <a:pt x="2779672" y="457200"/>
                </a:moveTo>
                <a:lnTo>
                  <a:pt x="2975888" y="457200"/>
                </a:lnTo>
                <a:cubicBezTo>
                  <a:pt x="3110212" y="457200"/>
                  <a:pt x="3219104" y="566092"/>
                  <a:pt x="3219104" y="700416"/>
                </a:cubicBezTo>
                <a:lnTo>
                  <a:pt x="3219104" y="2301856"/>
                </a:lnTo>
                <a:cubicBezTo>
                  <a:pt x="3219104" y="2436180"/>
                  <a:pt x="3110212" y="2545072"/>
                  <a:pt x="2975888" y="2545072"/>
                </a:cubicBezTo>
                <a:lnTo>
                  <a:pt x="2779672" y="2545072"/>
                </a:lnTo>
                <a:close/>
                <a:moveTo>
                  <a:pt x="243216" y="457200"/>
                </a:moveTo>
                <a:lnTo>
                  <a:pt x="439432" y="457200"/>
                </a:lnTo>
                <a:lnTo>
                  <a:pt x="439432" y="2545072"/>
                </a:lnTo>
                <a:lnTo>
                  <a:pt x="243216" y="2545072"/>
                </a:lnTo>
                <a:cubicBezTo>
                  <a:pt x="108892" y="2545072"/>
                  <a:pt x="0" y="2436180"/>
                  <a:pt x="0" y="2301856"/>
                </a:cubicBezTo>
                <a:lnTo>
                  <a:pt x="0" y="700416"/>
                </a:lnTo>
                <a:cubicBezTo>
                  <a:pt x="0" y="566092"/>
                  <a:pt x="108892" y="457200"/>
                  <a:pt x="243216" y="457200"/>
                </a:cubicBezTo>
                <a:close/>
                <a:moveTo>
                  <a:pt x="1428476" y="174246"/>
                </a:moveTo>
                <a:cubicBezTo>
                  <a:pt x="1372210" y="174246"/>
                  <a:pt x="1326598" y="219858"/>
                  <a:pt x="1326598" y="276124"/>
                </a:cubicBezTo>
                <a:lnTo>
                  <a:pt x="1326598" y="457200"/>
                </a:lnTo>
                <a:lnTo>
                  <a:pt x="1892506" y="457200"/>
                </a:lnTo>
                <a:lnTo>
                  <a:pt x="1892506" y="276124"/>
                </a:lnTo>
                <a:cubicBezTo>
                  <a:pt x="1892506" y="219858"/>
                  <a:pt x="1846894" y="174246"/>
                  <a:pt x="1790628" y="174246"/>
                </a:cubicBezTo>
                <a:close/>
                <a:moveTo>
                  <a:pt x="1285704" y="0"/>
                </a:moveTo>
                <a:lnTo>
                  <a:pt x="1933400" y="0"/>
                </a:lnTo>
                <a:cubicBezTo>
                  <a:pt x="2007048" y="0"/>
                  <a:pt x="2066752" y="59704"/>
                  <a:pt x="2066752" y="133352"/>
                </a:cubicBezTo>
                <a:lnTo>
                  <a:pt x="2066752" y="457200"/>
                </a:lnTo>
                <a:lnTo>
                  <a:pt x="2599672" y="457200"/>
                </a:lnTo>
                <a:lnTo>
                  <a:pt x="2599672" y="2545072"/>
                </a:lnTo>
                <a:lnTo>
                  <a:pt x="619432" y="2545072"/>
                </a:lnTo>
                <a:lnTo>
                  <a:pt x="619432" y="457200"/>
                </a:lnTo>
                <a:lnTo>
                  <a:pt x="1152352" y="457200"/>
                </a:lnTo>
                <a:lnTo>
                  <a:pt x="1152352" y="133352"/>
                </a:lnTo>
                <a:cubicBezTo>
                  <a:pt x="1152352" y="59704"/>
                  <a:pt x="1212056" y="0"/>
                  <a:pt x="128570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62" name="Freeform 53">
            <a:extLst>
              <a:ext uri="{FF2B5EF4-FFF2-40B4-BE49-F238E27FC236}">
                <a16:creationId xmlns:a16="http://schemas.microsoft.com/office/drawing/2014/main" id="{8BBA7DD6-89FD-4030-96B4-7C26D57A84FC}"/>
              </a:ext>
            </a:extLst>
          </p:cNvPr>
          <p:cNvSpPr/>
          <p:nvPr/>
        </p:nvSpPr>
        <p:spPr>
          <a:xfrm>
            <a:off x="5337068" y="2921933"/>
            <a:ext cx="493773" cy="506247"/>
          </a:xfrm>
          <a:custGeom>
            <a:avLst/>
            <a:gdLst>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38125 w 2305050"/>
              <a:gd name="connsiteY16" fmla="*/ 2171700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60071 w 2305050"/>
              <a:gd name="connsiteY16" fmla="*/ 2087575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96647 w 2305050"/>
              <a:gd name="connsiteY16" fmla="*/ 2094890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81480 w 2305050"/>
              <a:gd name="connsiteY2" fmla="*/ 476174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04671 w 2305050"/>
              <a:gd name="connsiteY2" fmla="*/ 468859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70609 w 2305050"/>
              <a:gd name="connsiteY3" fmla="*/ 649910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82725 w 2305050"/>
              <a:gd name="connsiteY2" fmla="*/ 494463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294077"/>
              <a:gd name="connsiteY0" fmla="*/ 0 h 2363647"/>
              <a:gd name="connsiteX1" fmla="*/ 760552 w 2294077"/>
              <a:gd name="connsiteY1" fmla="*/ 572947 h 2363647"/>
              <a:gd name="connsiteX2" fmla="*/ 2030273 w 2294077"/>
              <a:gd name="connsiteY2" fmla="*/ 509092 h 2363647"/>
              <a:gd name="connsiteX3" fmla="*/ 2285239 w 2294077"/>
              <a:gd name="connsiteY3" fmla="*/ 657224 h 2363647"/>
              <a:gd name="connsiteX4" fmla="*/ 1132027 w 2294077"/>
              <a:gd name="connsiteY4" fmla="*/ 1020622 h 2363647"/>
              <a:gd name="connsiteX5" fmla="*/ 1617802 w 2294077"/>
              <a:gd name="connsiteY5" fmla="*/ 1544497 h 2363647"/>
              <a:gd name="connsiteX6" fmla="*/ 2065477 w 2294077"/>
              <a:gd name="connsiteY6" fmla="*/ 1544497 h 2363647"/>
              <a:gd name="connsiteX7" fmla="*/ 2294077 w 2294077"/>
              <a:gd name="connsiteY7" fmla="*/ 1734997 h 2363647"/>
              <a:gd name="connsiteX8" fmla="*/ 1827352 w 2294077"/>
              <a:gd name="connsiteY8" fmla="*/ 1868347 h 2363647"/>
              <a:gd name="connsiteX9" fmla="*/ 1998802 w 2294077"/>
              <a:gd name="connsiteY9" fmla="*/ 2115997 h 2363647"/>
              <a:gd name="connsiteX10" fmla="*/ 1722577 w 2294077"/>
              <a:gd name="connsiteY10" fmla="*/ 1982647 h 2363647"/>
              <a:gd name="connsiteX11" fmla="*/ 1532077 w 2294077"/>
              <a:gd name="connsiteY11" fmla="*/ 2363647 h 2363647"/>
              <a:gd name="connsiteX12" fmla="*/ 1303477 w 2294077"/>
              <a:gd name="connsiteY12" fmla="*/ 2144572 h 2363647"/>
              <a:gd name="connsiteX13" fmla="*/ 1436827 w 2294077"/>
              <a:gd name="connsiteY13" fmla="*/ 1782622 h 2363647"/>
              <a:gd name="connsiteX14" fmla="*/ 912952 w 2294077"/>
              <a:gd name="connsiteY14" fmla="*/ 1201597 h 2363647"/>
              <a:gd name="connsiteX15" fmla="*/ 403784 w 2294077"/>
              <a:gd name="connsiteY15" fmla="*/ 2316707 h 2363647"/>
              <a:gd name="connsiteX16" fmla="*/ 282017 w 2294077"/>
              <a:gd name="connsiteY16" fmla="*/ 2047340 h 2363647"/>
              <a:gd name="connsiteX17" fmla="*/ 509244 w 2294077"/>
              <a:gd name="connsiteY17" fmla="*/ 761923 h 2363647"/>
              <a:gd name="connsiteX18" fmla="*/ 0 w 2294077"/>
              <a:gd name="connsiteY18" fmla="*/ 0 h 2363647"/>
              <a:gd name="connsiteX0" fmla="*/ 6569 w 2300646"/>
              <a:gd name="connsiteY0" fmla="*/ 0 h 2363647"/>
              <a:gd name="connsiteX1" fmla="*/ 767121 w 2300646"/>
              <a:gd name="connsiteY1" fmla="*/ 572947 h 2363647"/>
              <a:gd name="connsiteX2" fmla="*/ 2036842 w 2300646"/>
              <a:gd name="connsiteY2" fmla="*/ 509092 h 2363647"/>
              <a:gd name="connsiteX3" fmla="*/ 2291808 w 2300646"/>
              <a:gd name="connsiteY3" fmla="*/ 657224 h 2363647"/>
              <a:gd name="connsiteX4" fmla="*/ 1138596 w 2300646"/>
              <a:gd name="connsiteY4" fmla="*/ 1020622 h 2363647"/>
              <a:gd name="connsiteX5" fmla="*/ 1624371 w 2300646"/>
              <a:gd name="connsiteY5" fmla="*/ 1544497 h 2363647"/>
              <a:gd name="connsiteX6" fmla="*/ 2072046 w 2300646"/>
              <a:gd name="connsiteY6" fmla="*/ 1544497 h 2363647"/>
              <a:gd name="connsiteX7" fmla="*/ 2300646 w 2300646"/>
              <a:gd name="connsiteY7" fmla="*/ 1734997 h 2363647"/>
              <a:gd name="connsiteX8" fmla="*/ 1833921 w 2300646"/>
              <a:gd name="connsiteY8" fmla="*/ 1868347 h 2363647"/>
              <a:gd name="connsiteX9" fmla="*/ 2005371 w 2300646"/>
              <a:gd name="connsiteY9" fmla="*/ 2115997 h 2363647"/>
              <a:gd name="connsiteX10" fmla="*/ 1729146 w 2300646"/>
              <a:gd name="connsiteY10" fmla="*/ 1982647 h 2363647"/>
              <a:gd name="connsiteX11" fmla="*/ 1538646 w 2300646"/>
              <a:gd name="connsiteY11" fmla="*/ 2363647 h 2363647"/>
              <a:gd name="connsiteX12" fmla="*/ 1310046 w 2300646"/>
              <a:gd name="connsiteY12" fmla="*/ 2144572 h 2363647"/>
              <a:gd name="connsiteX13" fmla="*/ 1443396 w 2300646"/>
              <a:gd name="connsiteY13" fmla="*/ 1782622 h 2363647"/>
              <a:gd name="connsiteX14" fmla="*/ 919521 w 2300646"/>
              <a:gd name="connsiteY14" fmla="*/ 1201597 h 2363647"/>
              <a:gd name="connsiteX15" fmla="*/ 410353 w 2300646"/>
              <a:gd name="connsiteY15" fmla="*/ 2316707 h 2363647"/>
              <a:gd name="connsiteX16" fmla="*/ 288586 w 2300646"/>
              <a:gd name="connsiteY16" fmla="*/ 2047340 h 2363647"/>
              <a:gd name="connsiteX17" fmla="*/ 515813 w 2300646"/>
              <a:gd name="connsiteY17" fmla="*/ 761923 h 2363647"/>
              <a:gd name="connsiteX18" fmla="*/ 6569 w 2300646"/>
              <a:gd name="connsiteY18" fmla="*/ 0 h 2363647"/>
              <a:gd name="connsiteX0" fmla="*/ 6569 w 2300646"/>
              <a:gd name="connsiteY0" fmla="*/ 5505 h 2369152"/>
              <a:gd name="connsiteX1" fmla="*/ 767121 w 2300646"/>
              <a:gd name="connsiteY1" fmla="*/ 578452 h 2369152"/>
              <a:gd name="connsiteX2" fmla="*/ 2036842 w 2300646"/>
              <a:gd name="connsiteY2" fmla="*/ 514597 h 2369152"/>
              <a:gd name="connsiteX3" fmla="*/ 2291808 w 2300646"/>
              <a:gd name="connsiteY3" fmla="*/ 662729 h 2369152"/>
              <a:gd name="connsiteX4" fmla="*/ 1138596 w 2300646"/>
              <a:gd name="connsiteY4" fmla="*/ 1026127 h 2369152"/>
              <a:gd name="connsiteX5" fmla="*/ 1624371 w 2300646"/>
              <a:gd name="connsiteY5" fmla="*/ 1550002 h 2369152"/>
              <a:gd name="connsiteX6" fmla="*/ 2072046 w 2300646"/>
              <a:gd name="connsiteY6" fmla="*/ 1550002 h 2369152"/>
              <a:gd name="connsiteX7" fmla="*/ 2300646 w 2300646"/>
              <a:gd name="connsiteY7" fmla="*/ 1740502 h 2369152"/>
              <a:gd name="connsiteX8" fmla="*/ 1833921 w 2300646"/>
              <a:gd name="connsiteY8" fmla="*/ 1873852 h 2369152"/>
              <a:gd name="connsiteX9" fmla="*/ 2005371 w 2300646"/>
              <a:gd name="connsiteY9" fmla="*/ 2121502 h 2369152"/>
              <a:gd name="connsiteX10" fmla="*/ 1729146 w 2300646"/>
              <a:gd name="connsiteY10" fmla="*/ 1988152 h 2369152"/>
              <a:gd name="connsiteX11" fmla="*/ 1538646 w 2300646"/>
              <a:gd name="connsiteY11" fmla="*/ 2369152 h 2369152"/>
              <a:gd name="connsiteX12" fmla="*/ 1310046 w 2300646"/>
              <a:gd name="connsiteY12" fmla="*/ 2150077 h 2369152"/>
              <a:gd name="connsiteX13" fmla="*/ 1443396 w 2300646"/>
              <a:gd name="connsiteY13" fmla="*/ 1788127 h 2369152"/>
              <a:gd name="connsiteX14" fmla="*/ 919521 w 2300646"/>
              <a:gd name="connsiteY14" fmla="*/ 1207102 h 2369152"/>
              <a:gd name="connsiteX15" fmla="*/ 410353 w 2300646"/>
              <a:gd name="connsiteY15" fmla="*/ 2322212 h 2369152"/>
              <a:gd name="connsiteX16" fmla="*/ 288586 w 2300646"/>
              <a:gd name="connsiteY16" fmla="*/ 2052845 h 2369152"/>
              <a:gd name="connsiteX17" fmla="*/ 515813 w 2300646"/>
              <a:gd name="connsiteY17" fmla="*/ 767428 h 2369152"/>
              <a:gd name="connsiteX18" fmla="*/ 6569 w 2300646"/>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43194 w 2305244"/>
              <a:gd name="connsiteY4" fmla="*/ 1026127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24119 w 2305244"/>
              <a:gd name="connsiteY14" fmla="*/ 1207102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43194 w 2305244"/>
              <a:gd name="connsiteY4" fmla="*/ 1026127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185156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06618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185156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06618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898516 w 2305244"/>
              <a:gd name="connsiteY14" fmla="*/ 1196129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898516 w 2305244"/>
              <a:gd name="connsiteY14" fmla="*/ 1196129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73597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513830 w 2305244"/>
              <a:gd name="connsiteY13" fmla="*/ 1784469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50914 w 2305244"/>
              <a:gd name="connsiteY5" fmla="*/ 1597551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76517 w 2305244"/>
              <a:gd name="connsiteY5" fmla="*/ 1608523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76517 w 2305244"/>
              <a:gd name="connsiteY5" fmla="*/ 1608523 h 2369152"/>
              <a:gd name="connsiteX6" fmla="*/ 2032752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2305244 w 2305244"/>
              <a:gd name="connsiteY0" fmla="*/ 1740502 h 2369152"/>
              <a:gd name="connsiteX1" fmla="*/ 1838519 w 2305244"/>
              <a:gd name="connsiteY1" fmla="*/ 1873852 h 2369152"/>
              <a:gd name="connsiteX2" fmla="*/ 2009969 w 2305244"/>
              <a:gd name="connsiteY2" fmla="*/ 2121502 h 2369152"/>
              <a:gd name="connsiteX3" fmla="*/ 1733744 w 2305244"/>
              <a:gd name="connsiteY3" fmla="*/ 1988152 h 2369152"/>
              <a:gd name="connsiteX4" fmla="*/ 1543244 w 2305244"/>
              <a:gd name="connsiteY4" fmla="*/ 2369152 h 2369152"/>
              <a:gd name="connsiteX5" fmla="*/ 1314644 w 2305244"/>
              <a:gd name="connsiteY5" fmla="*/ 2150077 h 2369152"/>
              <a:gd name="connsiteX6" fmla="*/ 1495542 w 2305244"/>
              <a:gd name="connsiteY6" fmla="*/ 1788127 h 2369152"/>
              <a:gd name="connsiteX7" fmla="*/ 909489 w 2305244"/>
              <a:gd name="connsiteY7" fmla="*/ 1225390 h 2369152"/>
              <a:gd name="connsiteX8" fmla="*/ 414951 w 2305244"/>
              <a:gd name="connsiteY8" fmla="*/ 2322212 h 2369152"/>
              <a:gd name="connsiteX9" fmla="*/ 293184 w 2305244"/>
              <a:gd name="connsiteY9" fmla="*/ 2052845 h 2369152"/>
              <a:gd name="connsiteX10" fmla="*/ 520411 w 2305244"/>
              <a:gd name="connsiteY10" fmla="*/ 767428 h 2369152"/>
              <a:gd name="connsiteX11" fmla="*/ 11167 w 2305244"/>
              <a:gd name="connsiteY11" fmla="*/ 5505 h 2369152"/>
              <a:gd name="connsiteX12" fmla="*/ 771719 w 2305244"/>
              <a:gd name="connsiteY12" fmla="*/ 578452 h 2369152"/>
              <a:gd name="connsiteX13" fmla="*/ 2041440 w 2305244"/>
              <a:gd name="connsiteY13" fmla="*/ 514597 h 2369152"/>
              <a:gd name="connsiteX14" fmla="*/ 2296406 w 2305244"/>
              <a:gd name="connsiteY14" fmla="*/ 662729 h 2369152"/>
              <a:gd name="connsiteX15" fmla="*/ 1124906 w 2305244"/>
              <a:gd name="connsiteY15" fmla="*/ 1004182 h 2369152"/>
              <a:gd name="connsiteX16" fmla="*/ 1676517 w 2305244"/>
              <a:gd name="connsiteY16" fmla="*/ 1608523 h 2369152"/>
              <a:gd name="connsiteX17" fmla="*/ 2124192 w 2305244"/>
              <a:gd name="connsiteY17" fmla="*/ 1641442 h 2369152"/>
              <a:gd name="connsiteX0" fmla="*/ 2305244 w 2305244"/>
              <a:gd name="connsiteY0" fmla="*/ 1740502 h 2369152"/>
              <a:gd name="connsiteX1" fmla="*/ 1838519 w 2305244"/>
              <a:gd name="connsiteY1" fmla="*/ 1873852 h 2369152"/>
              <a:gd name="connsiteX2" fmla="*/ 2009969 w 2305244"/>
              <a:gd name="connsiteY2" fmla="*/ 2121502 h 2369152"/>
              <a:gd name="connsiteX3" fmla="*/ 1733744 w 2305244"/>
              <a:gd name="connsiteY3" fmla="*/ 1988152 h 2369152"/>
              <a:gd name="connsiteX4" fmla="*/ 1543244 w 2305244"/>
              <a:gd name="connsiteY4" fmla="*/ 2369152 h 2369152"/>
              <a:gd name="connsiteX5" fmla="*/ 1314644 w 2305244"/>
              <a:gd name="connsiteY5" fmla="*/ 2150077 h 2369152"/>
              <a:gd name="connsiteX6" fmla="*/ 1495542 w 2305244"/>
              <a:gd name="connsiteY6" fmla="*/ 1788127 h 2369152"/>
              <a:gd name="connsiteX7" fmla="*/ 909489 w 2305244"/>
              <a:gd name="connsiteY7" fmla="*/ 1225390 h 2369152"/>
              <a:gd name="connsiteX8" fmla="*/ 414951 w 2305244"/>
              <a:gd name="connsiteY8" fmla="*/ 2322212 h 2369152"/>
              <a:gd name="connsiteX9" fmla="*/ 293184 w 2305244"/>
              <a:gd name="connsiteY9" fmla="*/ 2052845 h 2369152"/>
              <a:gd name="connsiteX10" fmla="*/ 520411 w 2305244"/>
              <a:gd name="connsiteY10" fmla="*/ 767428 h 2369152"/>
              <a:gd name="connsiteX11" fmla="*/ 11167 w 2305244"/>
              <a:gd name="connsiteY11" fmla="*/ 5505 h 2369152"/>
              <a:gd name="connsiteX12" fmla="*/ 771719 w 2305244"/>
              <a:gd name="connsiteY12" fmla="*/ 578452 h 2369152"/>
              <a:gd name="connsiteX13" fmla="*/ 2041440 w 2305244"/>
              <a:gd name="connsiteY13" fmla="*/ 514597 h 2369152"/>
              <a:gd name="connsiteX14" fmla="*/ 2296406 w 2305244"/>
              <a:gd name="connsiteY14" fmla="*/ 662729 h 2369152"/>
              <a:gd name="connsiteX15" fmla="*/ 1124906 w 2305244"/>
              <a:gd name="connsiteY15" fmla="*/ 1004182 h 2369152"/>
              <a:gd name="connsiteX16" fmla="*/ 1676517 w 2305244"/>
              <a:gd name="connsiteY16" fmla="*/ 1608523 h 2369152"/>
              <a:gd name="connsiteX17" fmla="*/ 2102246 w 2305244"/>
              <a:gd name="connsiteY17" fmla="*/ 1579262 h 2369152"/>
              <a:gd name="connsiteX0" fmla="*/ 2275983 w 2296406"/>
              <a:gd name="connsiteY0" fmla="*/ 1747817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7707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40502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40502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57695 w 2296406"/>
              <a:gd name="connsiteY0" fmla="*/ 1755133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9145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80482 w 2296406"/>
              <a:gd name="connsiteY5" fmla="*/ 2120816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54521"/>
              <a:gd name="connsiteX1" fmla="*/ 1838519 w 2296406"/>
              <a:gd name="connsiteY1" fmla="*/ 1873852 h 2354521"/>
              <a:gd name="connsiteX2" fmla="*/ 2009969 w 2296406"/>
              <a:gd name="connsiteY2" fmla="*/ 2121502 h 2354521"/>
              <a:gd name="connsiteX3" fmla="*/ 1733744 w 2296406"/>
              <a:gd name="connsiteY3" fmla="*/ 1988152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38519 w 2296406"/>
              <a:gd name="connsiteY1" fmla="*/ 1873852 h 2354521"/>
              <a:gd name="connsiteX2" fmla="*/ 2009969 w 2296406"/>
              <a:gd name="connsiteY2" fmla="*/ 2121502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2009969 w 2296406"/>
              <a:gd name="connsiteY2" fmla="*/ 2121502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91681 w 2296406"/>
              <a:gd name="connsiteY2" fmla="*/ 2136133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2042887 w 2296406"/>
              <a:gd name="connsiteY2" fmla="*/ 2194655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23889 w 2296406"/>
              <a:gd name="connsiteY1" fmla="*/ 183727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27546 w 2296406"/>
              <a:gd name="connsiteY1" fmla="*/ 1826304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80220 w 2296986"/>
              <a:gd name="connsiteY0" fmla="*/ 1747818 h 2354521"/>
              <a:gd name="connsiteX1" fmla="*/ 1828126 w 2296986"/>
              <a:gd name="connsiteY1" fmla="*/ 1826304 h 2354521"/>
              <a:gd name="connsiteX2" fmla="*/ 1955684 w 2296986"/>
              <a:gd name="connsiteY2" fmla="*/ 2095900 h 2354521"/>
              <a:gd name="connsiteX3" fmla="*/ 1683117 w 2296986"/>
              <a:gd name="connsiteY3" fmla="*/ 1962549 h 2354521"/>
              <a:gd name="connsiteX4" fmla="*/ 1529193 w 2296986"/>
              <a:gd name="connsiteY4" fmla="*/ 2354521 h 2354521"/>
              <a:gd name="connsiteX5" fmla="*/ 1381062 w 2296986"/>
              <a:gd name="connsiteY5" fmla="*/ 2120816 h 2354521"/>
              <a:gd name="connsiteX6" fmla="*/ 1496122 w 2296986"/>
              <a:gd name="connsiteY6" fmla="*/ 1788127 h 2354521"/>
              <a:gd name="connsiteX7" fmla="*/ 910069 w 2296986"/>
              <a:gd name="connsiteY7" fmla="*/ 1225390 h 2354521"/>
              <a:gd name="connsiteX8" fmla="*/ 415531 w 2296986"/>
              <a:gd name="connsiteY8" fmla="*/ 2322212 h 2354521"/>
              <a:gd name="connsiteX9" fmla="*/ 293764 w 2296986"/>
              <a:gd name="connsiteY9" fmla="*/ 2052845 h 2354521"/>
              <a:gd name="connsiteX10" fmla="*/ 497994 w 2296986"/>
              <a:gd name="connsiteY10" fmla="*/ 836420 h 2354521"/>
              <a:gd name="connsiteX11" fmla="*/ 11747 w 2296986"/>
              <a:gd name="connsiteY11" fmla="*/ 5505 h 2354521"/>
              <a:gd name="connsiteX12" fmla="*/ 772299 w 2296986"/>
              <a:gd name="connsiteY12" fmla="*/ 578452 h 2354521"/>
              <a:gd name="connsiteX13" fmla="*/ 2042020 w 2296986"/>
              <a:gd name="connsiteY13" fmla="*/ 514597 h 2354521"/>
              <a:gd name="connsiteX14" fmla="*/ 2296986 w 2296986"/>
              <a:gd name="connsiteY14" fmla="*/ 662729 h 2354521"/>
              <a:gd name="connsiteX15" fmla="*/ 1125486 w 2296986"/>
              <a:gd name="connsiteY15" fmla="*/ 1004182 h 2354521"/>
              <a:gd name="connsiteX16" fmla="*/ 1677097 w 2296986"/>
              <a:gd name="connsiteY16" fmla="*/ 1608523 h 2354521"/>
              <a:gd name="connsiteX17" fmla="*/ 2095511 w 2296986"/>
              <a:gd name="connsiteY17" fmla="*/ 1557316 h 2354521"/>
              <a:gd name="connsiteX0" fmla="*/ 2280220 w 2296986"/>
              <a:gd name="connsiteY0" fmla="*/ 1747911 h 2354614"/>
              <a:gd name="connsiteX1" fmla="*/ 1828126 w 2296986"/>
              <a:gd name="connsiteY1" fmla="*/ 1826397 h 2354614"/>
              <a:gd name="connsiteX2" fmla="*/ 1955684 w 2296986"/>
              <a:gd name="connsiteY2" fmla="*/ 2095993 h 2354614"/>
              <a:gd name="connsiteX3" fmla="*/ 1683117 w 2296986"/>
              <a:gd name="connsiteY3" fmla="*/ 1962642 h 2354614"/>
              <a:gd name="connsiteX4" fmla="*/ 1529193 w 2296986"/>
              <a:gd name="connsiteY4" fmla="*/ 2354614 h 2354614"/>
              <a:gd name="connsiteX5" fmla="*/ 1381062 w 2296986"/>
              <a:gd name="connsiteY5" fmla="*/ 2120909 h 2354614"/>
              <a:gd name="connsiteX6" fmla="*/ 1496122 w 2296986"/>
              <a:gd name="connsiteY6" fmla="*/ 1788220 h 2354614"/>
              <a:gd name="connsiteX7" fmla="*/ 910069 w 2296986"/>
              <a:gd name="connsiteY7" fmla="*/ 1225483 h 2354614"/>
              <a:gd name="connsiteX8" fmla="*/ 415531 w 2296986"/>
              <a:gd name="connsiteY8" fmla="*/ 2322305 h 2354614"/>
              <a:gd name="connsiteX9" fmla="*/ 293764 w 2296986"/>
              <a:gd name="connsiteY9" fmla="*/ 2052938 h 2354614"/>
              <a:gd name="connsiteX10" fmla="*/ 497994 w 2296986"/>
              <a:gd name="connsiteY10" fmla="*/ 836513 h 2354614"/>
              <a:gd name="connsiteX11" fmla="*/ 11747 w 2296986"/>
              <a:gd name="connsiteY11" fmla="*/ 5598 h 2354614"/>
              <a:gd name="connsiteX12" fmla="*/ 841291 w 2296986"/>
              <a:gd name="connsiteY12" fmla="*/ 570880 h 2354614"/>
              <a:gd name="connsiteX13" fmla="*/ 2042020 w 2296986"/>
              <a:gd name="connsiteY13" fmla="*/ 514690 h 2354614"/>
              <a:gd name="connsiteX14" fmla="*/ 2296986 w 2296986"/>
              <a:gd name="connsiteY14" fmla="*/ 662822 h 2354614"/>
              <a:gd name="connsiteX15" fmla="*/ 1125486 w 2296986"/>
              <a:gd name="connsiteY15" fmla="*/ 1004275 h 2354614"/>
              <a:gd name="connsiteX16" fmla="*/ 1677097 w 2296986"/>
              <a:gd name="connsiteY16" fmla="*/ 1608616 h 2354614"/>
              <a:gd name="connsiteX17" fmla="*/ 2095511 w 2296986"/>
              <a:gd name="connsiteY17" fmla="*/ 1557409 h 2354614"/>
              <a:gd name="connsiteX0" fmla="*/ 2280220 w 2296986"/>
              <a:gd name="connsiteY0" fmla="*/ 1747911 h 2354614"/>
              <a:gd name="connsiteX1" fmla="*/ 1828126 w 2296986"/>
              <a:gd name="connsiteY1" fmla="*/ 1826397 h 2354614"/>
              <a:gd name="connsiteX2" fmla="*/ 1955684 w 2296986"/>
              <a:gd name="connsiteY2" fmla="*/ 2095993 h 2354614"/>
              <a:gd name="connsiteX3" fmla="*/ 1683117 w 2296986"/>
              <a:gd name="connsiteY3" fmla="*/ 1962642 h 2354614"/>
              <a:gd name="connsiteX4" fmla="*/ 1529193 w 2296986"/>
              <a:gd name="connsiteY4" fmla="*/ 2354614 h 2354614"/>
              <a:gd name="connsiteX5" fmla="*/ 1381062 w 2296986"/>
              <a:gd name="connsiteY5" fmla="*/ 2120909 h 2354614"/>
              <a:gd name="connsiteX6" fmla="*/ 1496122 w 2296986"/>
              <a:gd name="connsiteY6" fmla="*/ 1788220 h 2354614"/>
              <a:gd name="connsiteX7" fmla="*/ 864075 w 2296986"/>
              <a:gd name="connsiteY7" fmla="*/ 1325138 h 2354614"/>
              <a:gd name="connsiteX8" fmla="*/ 415531 w 2296986"/>
              <a:gd name="connsiteY8" fmla="*/ 2322305 h 2354614"/>
              <a:gd name="connsiteX9" fmla="*/ 293764 w 2296986"/>
              <a:gd name="connsiteY9" fmla="*/ 2052938 h 2354614"/>
              <a:gd name="connsiteX10" fmla="*/ 497994 w 2296986"/>
              <a:gd name="connsiteY10" fmla="*/ 836513 h 2354614"/>
              <a:gd name="connsiteX11" fmla="*/ 11747 w 2296986"/>
              <a:gd name="connsiteY11" fmla="*/ 5598 h 2354614"/>
              <a:gd name="connsiteX12" fmla="*/ 841291 w 2296986"/>
              <a:gd name="connsiteY12" fmla="*/ 570880 h 2354614"/>
              <a:gd name="connsiteX13" fmla="*/ 2042020 w 2296986"/>
              <a:gd name="connsiteY13" fmla="*/ 514690 h 2354614"/>
              <a:gd name="connsiteX14" fmla="*/ 2296986 w 2296986"/>
              <a:gd name="connsiteY14" fmla="*/ 662822 h 2354614"/>
              <a:gd name="connsiteX15" fmla="*/ 1125486 w 2296986"/>
              <a:gd name="connsiteY15" fmla="*/ 1004275 h 2354614"/>
              <a:gd name="connsiteX16" fmla="*/ 1677097 w 2296986"/>
              <a:gd name="connsiteY16" fmla="*/ 1608616 h 2354614"/>
              <a:gd name="connsiteX17" fmla="*/ 2095511 w 2296986"/>
              <a:gd name="connsiteY17" fmla="*/ 1557409 h 2354614"/>
              <a:gd name="connsiteX0" fmla="*/ 2280220 w 2296986"/>
              <a:gd name="connsiteY0" fmla="*/ 1747911 h 2354614"/>
              <a:gd name="connsiteX1" fmla="*/ 1828126 w 2296986"/>
              <a:gd name="connsiteY1" fmla="*/ 1826397 h 2354614"/>
              <a:gd name="connsiteX2" fmla="*/ 1955684 w 2296986"/>
              <a:gd name="connsiteY2" fmla="*/ 2095993 h 2354614"/>
              <a:gd name="connsiteX3" fmla="*/ 1683117 w 2296986"/>
              <a:gd name="connsiteY3" fmla="*/ 1962642 h 2354614"/>
              <a:gd name="connsiteX4" fmla="*/ 1529193 w 2296986"/>
              <a:gd name="connsiteY4" fmla="*/ 2354614 h 2354614"/>
              <a:gd name="connsiteX5" fmla="*/ 1381062 w 2296986"/>
              <a:gd name="connsiteY5" fmla="*/ 2120909 h 2354614"/>
              <a:gd name="connsiteX6" fmla="*/ 1496122 w 2296986"/>
              <a:gd name="connsiteY6" fmla="*/ 1788220 h 2354614"/>
              <a:gd name="connsiteX7" fmla="*/ 864075 w 2296986"/>
              <a:gd name="connsiteY7" fmla="*/ 1325138 h 2354614"/>
              <a:gd name="connsiteX8" fmla="*/ 415531 w 2296986"/>
              <a:gd name="connsiteY8" fmla="*/ 2322305 h 2354614"/>
              <a:gd name="connsiteX9" fmla="*/ 293764 w 2296986"/>
              <a:gd name="connsiteY9" fmla="*/ 2052938 h 2354614"/>
              <a:gd name="connsiteX10" fmla="*/ 497994 w 2296986"/>
              <a:gd name="connsiteY10" fmla="*/ 836513 h 2354614"/>
              <a:gd name="connsiteX11" fmla="*/ 11747 w 2296986"/>
              <a:gd name="connsiteY11" fmla="*/ 5598 h 2354614"/>
              <a:gd name="connsiteX12" fmla="*/ 841291 w 2296986"/>
              <a:gd name="connsiteY12" fmla="*/ 570880 h 2354614"/>
              <a:gd name="connsiteX13" fmla="*/ 2042020 w 2296986"/>
              <a:gd name="connsiteY13" fmla="*/ 514690 h 2354614"/>
              <a:gd name="connsiteX14" fmla="*/ 2296986 w 2296986"/>
              <a:gd name="connsiteY14" fmla="*/ 662822 h 2354614"/>
              <a:gd name="connsiteX15" fmla="*/ 1209809 w 2296986"/>
              <a:gd name="connsiteY15" fmla="*/ 996610 h 2354614"/>
              <a:gd name="connsiteX16" fmla="*/ 1677097 w 2296986"/>
              <a:gd name="connsiteY16" fmla="*/ 1608616 h 2354614"/>
              <a:gd name="connsiteX17" fmla="*/ 2095511 w 2296986"/>
              <a:gd name="connsiteY17" fmla="*/ 1557409 h 2354614"/>
              <a:gd name="connsiteX0" fmla="*/ 2279828 w 2296594"/>
              <a:gd name="connsiteY0" fmla="*/ 1747911 h 2354614"/>
              <a:gd name="connsiteX1" fmla="*/ 1827734 w 2296594"/>
              <a:gd name="connsiteY1" fmla="*/ 1826397 h 2354614"/>
              <a:gd name="connsiteX2" fmla="*/ 1955292 w 2296594"/>
              <a:gd name="connsiteY2" fmla="*/ 2095993 h 2354614"/>
              <a:gd name="connsiteX3" fmla="*/ 1682725 w 2296594"/>
              <a:gd name="connsiteY3" fmla="*/ 1962642 h 2354614"/>
              <a:gd name="connsiteX4" fmla="*/ 1528801 w 2296594"/>
              <a:gd name="connsiteY4" fmla="*/ 2354614 h 2354614"/>
              <a:gd name="connsiteX5" fmla="*/ 1380670 w 2296594"/>
              <a:gd name="connsiteY5" fmla="*/ 2120909 h 2354614"/>
              <a:gd name="connsiteX6" fmla="*/ 1495730 w 2296594"/>
              <a:gd name="connsiteY6" fmla="*/ 1788220 h 2354614"/>
              <a:gd name="connsiteX7" fmla="*/ 863683 w 2296594"/>
              <a:gd name="connsiteY7" fmla="*/ 1325138 h 2354614"/>
              <a:gd name="connsiteX8" fmla="*/ 415139 w 2296594"/>
              <a:gd name="connsiteY8" fmla="*/ 2322305 h 2354614"/>
              <a:gd name="connsiteX9" fmla="*/ 293372 w 2296594"/>
              <a:gd name="connsiteY9" fmla="*/ 2052938 h 2354614"/>
              <a:gd name="connsiteX10" fmla="*/ 512934 w 2296594"/>
              <a:gd name="connsiteY10" fmla="*/ 874842 h 2354614"/>
              <a:gd name="connsiteX11" fmla="*/ 11355 w 2296594"/>
              <a:gd name="connsiteY11" fmla="*/ 5598 h 2354614"/>
              <a:gd name="connsiteX12" fmla="*/ 840899 w 2296594"/>
              <a:gd name="connsiteY12" fmla="*/ 570880 h 2354614"/>
              <a:gd name="connsiteX13" fmla="*/ 2041628 w 2296594"/>
              <a:gd name="connsiteY13" fmla="*/ 514690 h 2354614"/>
              <a:gd name="connsiteX14" fmla="*/ 2296594 w 2296594"/>
              <a:gd name="connsiteY14" fmla="*/ 662822 h 2354614"/>
              <a:gd name="connsiteX15" fmla="*/ 1209417 w 2296594"/>
              <a:gd name="connsiteY15" fmla="*/ 996610 h 2354614"/>
              <a:gd name="connsiteX16" fmla="*/ 1676705 w 2296594"/>
              <a:gd name="connsiteY16" fmla="*/ 1608616 h 2354614"/>
              <a:gd name="connsiteX17" fmla="*/ 2095119 w 2296594"/>
              <a:gd name="connsiteY17" fmla="*/ 1557409 h 2354614"/>
              <a:gd name="connsiteX0" fmla="*/ 2279828 w 2296594"/>
              <a:gd name="connsiteY0" fmla="*/ 1747911 h 2354614"/>
              <a:gd name="connsiteX1" fmla="*/ 1827734 w 2296594"/>
              <a:gd name="connsiteY1" fmla="*/ 1826397 h 2354614"/>
              <a:gd name="connsiteX2" fmla="*/ 1955292 w 2296594"/>
              <a:gd name="connsiteY2" fmla="*/ 2095993 h 2354614"/>
              <a:gd name="connsiteX3" fmla="*/ 1682725 w 2296594"/>
              <a:gd name="connsiteY3" fmla="*/ 1962642 h 2354614"/>
              <a:gd name="connsiteX4" fmla="*/ 1528801 w 2296594"/>
              <a:gd name="connsiteY4" fmla="*/ 2354614 h 2354614"/>
              <a:gd name="connsiteX5" fmla="*/ 1380670 w 2296594"/>
              <a:gd name="connsiteY5" fmla="*/ 2120909 h 2354614"/>
              <a:gd name="connsiteX6" fmla="*/ 1495730 w 2296594"/>
              <a:gd name="connsiteY6" fmla="*/ 1788220 h 2354614"/>
              <a:gd name="connsiteX7" fmla="*/ 856016 w 2296594"/>
              <a:gd name="connsiteY7" fmla="*/ 1302141 h 2354614"/>
              <a:gd name="connsiteX8" fmla="*/ 415139 w 2296594"/>
              <a:gd name="connsiteY8" fmla="*/ 2322305 h 2354614"/>
              <a:gd name="connsiteX9" fmla="*/ 293372 w 2296594"/>
              <a:gd name="connsiteY9" fmla="*/ 2052938 h 2354614"/>
              <a:gd name="connsiteX10" fmla="*/ 512934 w 2296594"/>
              <a:gd name="connsiteY10" fmla="*/ 874842 h 2354614"/>
              <a:gd name="connsiteX11" fmla="*/ 11355 w 2296594"/>
              <a:gd name="connsiteY11" fmla="*/ 5598 h 2354614"/>
              <a:gd name="connsiteX12" fmla="*/ 840899 w 2296594"/>
              <a:gd name="connsiteY12" fmla="*/ 570880 h 2354614"/>
              <a:gd name="connsiteX13" fmla="*/ 2041628 w 2296594"/>
              <a:gd name="connsiteY13" fmla="*/ 514690 h 2354614"/>
              <a:gd name="connsiteX14" fmla="*/ 2296594 w 2296594"/>
              <a:gd name="connsiteY14" fmla="*/ 662822 h 2354614"/>
              <a:gd name="connsiteX15" fmla="*/ 1209417 w 2296594"/>
              <a:gd name="connsiteY15" fmla="*/ 996610 h 2354614"/>
              <a:gd name="connsiteX16" fmla="*/ 1676705 w 2296594"/>
              <a:gd name="connsiteY16" fmla="*/ 1608616 h 2354614"/>
              <a:gd name="connsiteX17" fmla="*/ 2095119 w 2296594"/>
              <a:gd name="connsiteY17" fmla="*/ 1557409 h 235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96594" h="2354614">
                <a:moveTo>
                  <a:pt x="2279828" y="1747911"/>
                </a:moveTo>
                <a:lnTo>
                  <a:pt x="1827734" y="1826397"/>
                </a:lnTo>
                <a:cubicBezTo>
                  <a:pt x="1873911" y="1907728"/>
                  <a:pt x="1985925" y="2047581"/>
                  <a:pt x="1955292" y="2095993"/>
                </a:cubicBezTo>
                <a:cubicBezTo>
                  <a:pt x="1897354" y="2139325"/>
                  <a:pt x="1773581" y="2007092"/>
                  <a:pt x="1682725" y="1962642"/>
                </a:cubicBezTo>
                <a:lnTo>
                  <a:pt x="1528801" y="2354614"/>
                </a:lnTo>
                <a:lnTo>
                  <a:pt x="1380670" y="2120909"/>
                </a:lnTo>
                <a:lnTo>
                  <a:pt x="1495730" y="1788220"/>
                </a:lnTo>
                <a:lnTo>
                  <a:pt x="856016" y="1302141"/>
                </a:lnTo>
                <a:lnTo>
                  <a:pt x="415139" y="2322305"/>
                </a:lnTo>
                <a:lnTo>
                  <a:pt x="293372" y="2052938"/>
                </a:lnTo>
                <a:cubicBezTo>
                  <a:pt x="369114" y="1624466"/>
                  <a:pt x="437192" y="1303314"/>
                  <a:pt x="512934" y="874842"/>
                </a:cubicBezTo>
                <a:cubicBezTo>
                  <a:pt x="317583" y="650129"/>
                  <a:pt x="-71270" y="102295"/>
                  <a:pt x="11355" y="5598"/>
                </a:cubicBezTo>
                <a:cubicBezTo>
                  <a:pt x="111253" y="-52136"/>
                  <a:pt x="623957" y="350637"/>
                  <a:pt x="840899" y="570880"/>
                </a:cubicBezTo>
                <a:lnTo>
                  <a:pt x="2041628" y="514690"/>
                </a:lnTo>
                <a:lnTo>
                  <a:pt x="2296594" y="662822"/>
                </a:lnTo>
                <a:lnTo>
                  <a:pt x="1209417" y="996610"/>
                </a:lnTo>
                <a:lnTo>
                  <a:pt x="1676705" y="1608616"/>
                </a:lnTo>
                <a:cubicBezTo>
                  <a:pt x="1795450" y="1589109"/>
                  <a:pt x="2095119" y="1557409"/>
                  <a:pt x="2095119" y="1557409"/>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Tree>
    <p:extLst>
      <p:ext uri="{BB962C8B-B14F-4D97-AF65-F5344CB8AC3E}">
        <p14:creationId xmlns:p14="http://schemas.microsoft.com/office/powerpoint/2010/main" val="38576053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DEF93A-376A-4BE5-9C22-95785D574912}"/>
              </a:ext>
            </a:extLst>
          </p:cNvPr>
          <p:cNvSpPr>
            <a:spLocks noGrp="1"/>
          </p:cNvSpPr>
          <p:nvPr>
            <p:ph type="pic" idx="11"/>
          </p:nvPr>
        </p:nvSpPr>
        <p:spPr/>
        <p:txBody>
          <a:bodyPr/>
          <a:lstStyle/>
          <a:p>
            <a:endParaRPr lang="en-GB"/>
          </a:p>
        </p:txBody>
      </p:sp>
      <p:sp>
        <p:nvSpPr>
          <p:cNvPr id="9" name="TextBox 8">
            <a:extLst>
              <a:ext uri="{FF2B5EF4-FFF2-40B4-BE49-F238E27FC236}">
                <a16:creationId xmlns:a16="http://schemas.microsoft.com/office/drawing/2014/main" id="{D9EF1F4F-12D4-48B8-85F2-C65A28AC6C50}"/>
              </a:ext>
            </a:extLst>
          </p:cNvPr>
          <p:cNvSpPr txBox="1"/>
          <p:nvPr/>
        </p:nvSpPr>
        <p:spPr>
          <a:xfrm rot="16200000">
            <a:off x="9716437" y="4457400"/>
            <a:ext cx="2828033" cy="584775"/>
          </a:xfrm>
          <a:prstGeom prst="rect">
            <a:avLst/>
          </a:prstGeom>
          <a:noFill/>
        </p:spPr>
        <p:txBody>
          <a:bodyPr wrap="square" rtlCol="0" anchor="ctr">
            <a:spAutoFit/>
          </a:bodyPr>
          <a:lstStyle/>
          <a:p>
            <a:pPr algn="ctr"/>
            <a:r>
              <a:rPr lang="en-US" altLang="ko-KR" sz="3200" b="1" dirty="0">
                <a:solidFill>
                  <a:schemeClr val="bg1"/>
                </a:solidFill>
                <a:cs typeface="Arial" pitchFamily="34" charset="0"/>
              </a:rPr>
              <a:t>Awesome</a:t>
            </a:r>
          </a:p>
        </p:txBody>
      </p:sp>
      <p:sp>
        <p:nvSpPr>
          <p:cNvPr id="10" name="TextBox 9">
            <a:extLst>
              <a:ext uri="{FF2B5EF4-FFF2-40B4-BE49-F238E27FC236}">
                <a16:creationId xmlns:a16="http://schemas.microsoft.com/office/drawing/2014/main" id="{3803DCEE-7226-45E4-998E-F918EA1FAD4B}"/>
              </a:ext>
            </a:extLst>
          </p:cNvPr>
          <p:cNvSpPr txBox="1"/>
          <p:nvPr/>
        </p:nvSpPr>
        <p:spPr>
          <a:xfrm rot="16200000">
            <a:off x="9775163" y="1521397"/>
            <a:ext cx="2710581" cy="584775"/>
          </a:xfrm>
          <a:prstGeom prst="rect">
            <a:avLst/>
          </a:prstGeom>
          <a:noFill/>
        </p:spPr>
        <p:txBody>
          <a:bodyPr wrap="square" rtlCol="0" anchor="ctr">
            <a:spAutoFit/>
          </a:bodyPr>
          <a:lstStyle/>
          <a:p>
            <a:pPr algn="ctr"/>
            <a:r>
              <a:rPr lang="en-GB" altLang="ko-KR" sz="3200" b="1" dirty="0">
                <a:solidFill>
                  <a:schemeClr val="accent1"/>
                </a:solidFill>
                <a:cs typeface="Arial" pitchFamily="34" charset="0"/>
              </a:rPr>
              <a:t>P</a:t>
            </a:r>
            <a:r>
              <a:rPr lang="en-US" altLang="ko-KR" sz="3200" b="1" dirty="0" err="1">
                <a:solidFill>
                  <a:schemeClr val="accent1"/>
                </a:solidFill>
                <a:cs typeface="Arial" pitchFamily="34" charset="0"/>
              </a:rPr>
              <a:t>resentation</a:t>
            </a:r>
            <a:endParaRPr lang="en-US" altLang="ko-KR" sz="3200" b="1" dirty="0">
              <a:solidFill>
                <a:schemeClr val="accent1"/>
              </a:solidFill>
              <a:cs typeface="Arial" pitchFamily="34" charset="0"/>
            </a:endParaRPr>
          </a:p>
        </p:txBody>
      </p:sp>
      <p:sp>
        <p:nvSpPr>
          <p:cNvPr id="12" name="TextBox 11">
            <a:extLst>
              <a:ext uri="{FF2B5EF4-FFF2-40B4-BE49-F238E27FC236}">
                <a16:creationId xmlns:a16="http://schemas.microsoft.com/office/drawing/2014/main" id="{77347042-4E24-4DCB-863C-FF085F85EE53}"/>
              </a:ext>
            </a:extLst>
          </p:cNvPr>
          <p:cNvSpPr txBox="1"/>
          <p:nvPr/>
        </p:nvSpPr>
        <p:spPr>
          <a:xfrm>
            <a:off x="1051133" y="803037"/>
            <a:ext cx="5563312" cy="1805939"/>
          </a:xfrm>
          <a:prstGeom prst="rect">
            <a:avLst/>
          </a:prstGeom>
          <a:noFill/>
        </p:spPr>
        <p:txBody>
          <a:bodyPr wrap="square" rtlCol="0" anchor="ctr">
            <a:spAutoFit/>
          </a:bodyPr>
          <a:lstStyle/>
          <a:p>
            <a:r>
              <a:rPr lang="en-GB" altLang="ko-KR" sz="2800" b="1" dirty="0">
                <a:solidFill>
                  <a:schemeClr val="accent1"/>
                </a:solidFill>
                <a:cs typeface="Arial" pitchFamily="34" charset="0"/>
              </a:rPr>
              <a:t>ALLPPT Layout </a:t>
            </a:r>
            <a:r>
              <a:rPr lang="en-GB" altLang="ko-KR" sz="2800" dirty="0">
                <a:solidFill>
                  <a:schemeClr val="bg1"/>
                </a:solidFill>
                <a:cs typeface="Arial" pitchFamily="34" charset="0"/>
              </a:rPr>
              <a:t>Clean Text Slide for your Presentation. ALLPPT Layout Clean Text Slide for your Presentation.</a:t>
            </a:r>
          </a:p>
        </p:txBody>
      </p:sp>
    </p:spTree>
    <p:extLst>
      <p:ext uri="{BB962C8B-B14F-4D97-AF65-F5344CB8AC3E}">
        <p14:creationId xmlns:p14="http://schemas.microsoft.com/office/powerpoint/2010/main" val="11278547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prstGeom prst="rect">
            <a:avLst/>
          </a:prstGeom>
        </p:spPr>
        <p:txBody>
          <a:bodyPr/>
          <a:lstStyle/>
          <a:p>
            <a:r>
              <a:rPr lang="en-US" dirty="0"/>
              <a:t>Infographic Style</a:t>
            </a:r>
          </a:p>
        </p:txBody>
      </p:sp>
      <p:sp>
        <p:nvSpPr>
          <p:cNvPr id="3" name="TextBox 2">
            <a:extLst>
              <a:ext uri="{FF2B5EF4-FFF2-40B4-BE49-F238E27FC236}">
                <a16:creationId xmlns:a16="http://schemas.microsoft.com/office/drawing/2014/main" id="{5215BBBF-5663-4624-9199-8B460B719C6E}"/>
              </a:ext>
            </a:extLst>
          </p:cNvPr>
          <p:cNvSpPr txBox="1"/>
          <p:nvPr/>
        </p:nvSpPr>
        <p:spPr>
          <a:xfrm>
            <a:off x="800793" y="3923007"/>
            <a:ext cx="2128702" cy="830997"/>
          </a:xfrm>
          <a:prstGeom prst="rect">
            <a:avLst/>
          </a:prstGeom>
          <a:noFill/>
        </p:spPr>
        <p:txBody>
          <a:bodyPr wrap="square" rtlCol="0">
            <a:spAutoFit/>
          </a:bodyPr>
          <a:lstStyle/>
          <a:p>
            <a:r>
              <a:rPr lang="en-US" altLang="ko-KR" sz="4800" b="1" dirty="0">
                <a:solidFill>
                  <a:schemeClr val="accent1"/>
                </a:solidFill>
              </a:rPr>
              <a:t>48.6%</a:t>
            </a:r>
            <a:endParaRPr lang="ko-KR" altLang="en-US" sz="4800" b="1" dirty="0">
              <a:solidFill>
                <a:schemeClr val="accent1"/>
              </a:solidFill>
            </a:endParaRPr>
          </a:p>
        </p:txBody>
      </p:sp>
      <p:sp>
        <p:nvSpPr>
          <p:cNvPr id="4" name="TextBox 3">
            <a:extLst>
              <a:ext uri="{FF2B5EF4-FFF2-40B4-BE49-F238E27FC236}">
                <a16:creationId xmlns:a16="http://schemas.microsoft.com/office/drawing/2014/main" id="{99EC9169-DCBA-4031-9187-1393327C1DE9}"/>
              </a:ext>
            </a:extLst>
          </p:cNvPr>
          <p:cNvSpPr txBox="1"/>
          <p:nvPr/>
        </p:nvSpPr>
        <p:spPr>
          <a:xfrm>
            <a:off x="800793" y="3459547"/>
            <a:ext cx="1925370" cy="369332"/>
          </a:xfrm>
          <a:prstGeom prst="rect">
            <a:avLst/>
          </a:prstGeom>
          <a:noFill/>
        </p:spPr>
        <p:txBody>
          <a:bodyPr wrap="square" rtlCol="0">
            <a:spAutoFit/>
          </a:bodyPr>
          <a:lstStyle/>
          <a:p>
            <a:r>
              <a:rPr lang="en-US" altLang="ko-KR" b="1" dirty="0">
                <a:solidFill>
                  <a:schemeClr val="tx1">
                    <a:lumMod val="75000"/>
                    <a:lumOff val="25000"/>
                  </a:schemeClr>
                </a:solidFill>
              </a:rPr>
              <a:t>Add Contents</a:t>
            </a:r>
            <a:endParaRPr lang="ko-KR" altLang="en-US" b="1" dirty="0">
              <a:solidFill>
                <a:schemeClr val="tx1">
                  <a:lumMod val="75000"/>
                  <a:lumOff val="25000"/>
                </a:schemeClr>
              </a:solidFill>
            </a:endParaRPr>
          </a:p>
        </p:txBody>
      </p:sp>
      <p:grpSp>
        <p:nvGrpSpPr>
          <p:cNvPr id="5" name="Group 4">
            <a:extLst>
              <a:ext uri="{FF2B5EF4-FFF2-40B4-BE49-F238E27FC236}">
                <a16:creationId xmlns:a16="http://schemas.microsoft.com/office/drawing/2014/main" id="{6457C5D4-7035-4969-A970-8E91E6136275}"/>
              </a:ext>
            </a:extLst>
          </p:cNvPr>
          <p:cNvGrpSpPr/>
          <p:nvPr/>
        </p:nvGrpSpPr>
        <p:grpSpPr>
          <a:xfrm>
            <a:off x="4040500" y="2024099"/>
            <a:ext cx="4088861" cy="3662272"/>
            <a:chOff x="1801611" y="2029937"/>
            <a:chExt cx="3055033" cy="2736304"/>
          </a:xfrm>
        </p:grpSpPr>
        <p:sp>
          <p:nvSpPr>
            <p:cNvPr id="6" name="TextBox 5">
              <a:extLst>
                <a:ext uri="{FF2B5EF4-FFF2-40B4-BE49-F238E27FC236}">
                  <a16:creationId xmlns:a16="http://schemas.microsoft.com/office/drawing/2014/main" id="{7FA3492A-E104-4AFE-9F6C-F2D0DF646892}"/>
                </a:ext>
              </a:extLst>
            </p:cNvPr>
            <p:cNvSpPr txBox="1"/>
            <p:nvPr/>
          </p:nvSpPr>
          <p:spPr>
            <a:xfrm rot="19593018">
              <a:off x="1801611" y="2097155"/>
              <a:ext cx="1656185" cy="743934"/>
            </a:xfrm>
            <a:prstGeom prst="rect">
              <a:avLst/>
            </a:prstGeom>
            <a:noFill/>
          </p:spPr>
          <p:txBody>
            <a:bodyPr wrap="square" rtlCol="0">
              <a:prstTxWarp prst="textArchUp">
                <a:avLst>
                  <a:gd name="adj" fmla="val 10734286"/>
                </a:avLst>
              </a:prstTxWarp>
              <a:spAutoFit/>
            </a:bodyPr>
            <a:lstStyle/>
            <a:p>
              <a:pPr algn="ctr"/>
              <a:r>
                <a:rPr lang="en-US" altLang="ko-KR" sz="1200" b="1" dirty="0">
                  <a:solidFill>
                    <a:schemeClr val="tx1">
                      <a:lumMod val="75000"/>
                      <a:lumOff val="25000"/>
                    </a:schemeClr>
                  </a:solidFill>
                </a:rPr>
                <a:t>Add Contents Here</a:t>
              </a:r>
              <a:endParaRPr lang="ko-KR" altLang="en-US" sz="1200" b="1" dirty="0">
                <a:solidFill>
                  <a:schemeClr val="tx1">
                    <a:lumMod val="75000"/>
                    <a:lumOff val="25000"/>
                  </a:schemeClr>
                </a:solidFill>
              </a:endParaRPr>
            </a:p>
          </p:txBody>
        </p:sp>
        <p:sp>
          <p:nvSpPr>
            <p:cNvPr id="7" name="TextBox 6">
              <a:extLst>
                <a:ext uri="{FF2B5EF4-FFF2-40B4-BE49-F238E27FC236}">
                  <a16:creationId xmlns:a16="http://schemas.microsoft.com/office/drawing/2014/main" id="{02713692-224A-45B7-BE93-8B9737DA8BA2}"/>
                </a:ext>
              </a:extLst>
            </p:cNvPr>
            <p:cNvSpPr txBox="1"/>
            <p:nvPr/>
          </p:nvSpPr>
          <p:spPr>
            <a:xfrm rot="8503641">
              <a:off x="3200459" y="3943835"/>
              <a:ext cx="1656185" cy="743934"/>
            </a:xfrm>
            <a:prstGeom prst="rect">
              <a:avLst/>
            </a:prstGeom>
            <a:noFill/>
          </p:spPr>
          <p:txBody>
            <a:bodyPr wrap="square" rtlCol="0">
              <a:prstTxWarp prst="textArchUp">
                <a:avLst>
                  <a:gd name="adj" fmla="val 10734286"/>
                </a:avLst>
              </a:prstTxWarp>
              <a:spAutoFit/>
            </a:bodyPr>
            <a:lstStyle/>
            <a:p>
              <a:pPr algn="ctr"/>
              <a:r>
                <a:rPr lang="en-US" altLang="ko-KR" sz="1200" b="1" dirty="0">
                  <a:solidFill>
                    <a:schemeClr val="tx1">
                      <a:lumMod val="75000"/>
                      <a:lumOff val="25000"/>
                    </a:schemeClr>
                  </a:solidFill>
                </a:rPr>
                <a:t>Add Contents Here</a:t>
              </a:r>
              <a:endParaRPr lang="ko-KR" altLang="en-US" sz="1200" b="1" dirty="0">
                <a:solidFill>
                  <a:schemeClr val="tx1">
                    <a:lumMod val="75000"/>
                    <a:lumOff val="25000"/>
                  </a:schemeClr>
                </a:solidFill>
              </a:endParaRPr>
            </a:p>
          </p:txBody>
        </p:sp>
        <p:sp>
          <p:nvSpPr>
            <p:cNvPr id="8" name="Pie 5">
              <a:extLst>
                <a:ext uri="{FF2B5EF4-FFF2-40B4-BE49-F238E27FC236}">
                  <a16:creationId xmlns:a16="http://schemas.microsoft.com/office/drawing/2014/main" id="{BCAF90A6-82C5-4172-BF03-B729999D429B}"/>
                </a:ext>
              </a:extLst>
            </p:cNvPr>
            <p:cNvSpPr/>
            <p:nvPr/>
          </p:nvSpPr>
          <p:spPr>
            <a:xfrm rot="10800000">
              <a:off x="1965145" y="2029937"/>
              <a:ext cx="2736304" cy="2736304"/>
            </a:xfrm>
            <a:prstGeom prst="pie">
              <a:avLst>
                <a:gd name="adj1" fmla="val 10805857"/>
                <a:gd name="adj2" fmla="val 1509932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1">
                    <a:lumMod val="75000"/>
                    <a:lumOff val="25000"/>
                  </a:schemeClr>
                </a:solidFill>
              </a:endParaRPr>
            </a:p>
          </p:txBody>
        </p:sp>
        <p:sp>
          <p:nvSpPr>
            <p:cNvPr id="9" name="Pie 3">
              <a:extLst>
                <a:ext uri="{FF2B5EF4-FFF2-40B4-BE49-F238E27FC236}">
                  <a16:creationId xmlns:a16="http://schemas.microsoft.com/office/drawing/2014/main" id="{0B11E6D3-7D1C-4974-8728-55D443EC00ED}"/>
                </a:ext>
              </a:extLst>
            </p:cNvPr>
            <p:cNvSpPr/>
            <p:nvPr/>
          </p:nvSpPr>
          <p:spPr>
            <a:xfrm>
              <a:off x="1965144" y="2029937"/>
              <a:ext cx="2736304" cy="2736304"/>
            </a:xfrm>
            <a:prstGeom prst="pie">
              <a:avLst>
                <a:gd name="adj1" fmla="val 10783185"/>
                <a:gd name="adj2" fmla="val 177673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1">
                    <a:lumMod val="75000"/>
                    <a:lumOff val="25000"/>
                  </a:schemeClr>
                </a:solidFill>
              </a:endParaRPr>
            </a:p>
          </p:txBody>
        </p:sp>
        <p:sp>
          <p:nvSpPr>
            <p:cNvPr id="10" name="Oval 9">
              <a:extLst>
                <a:ext uri="{FF2B5EF4-FFF2-40B4-BE49-F238E27FC236}">
                  <a16:creationId xmlns:a16="http://schemas.microsoft.com/office/drawing/2014/main" id="{542ADE47-A556-44E3-857D-1F831B07A4E8}"/>
                </a:ext>
              </a:extLst>
            </p:cNvPr>
            <p:cNvSpPr/>
            <p:nvPr/>
          </p:nvSpPr>
          <p:spPr>
            <a:xfrm>
              <a:off x="2397192" y="2452878"/>
              <a:ext cx="1872208" cy="1872208"/>
            </a:xfrm>
            <a:prstGeom prst="ellipse">
              <a:avLst/>
            </a:prstGeom>
            <a:solidFill>
              <a:schemeClr val="accent3"/>
            </a:solidFill>
            <a:ln w="136525">
              <a:solidFill>
                <a:schemeClr val="bg1"/>
              </a:solidFill>
            </a:ln>
            <a:effectLst>
              <a:outerShdw blurRad="63500" sx="102000" sy="102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1">
                    <a:lumMod val="75000"/>
                    <a:lumOff val="25000"/>
                  </a:schemeClr>
                </a:solidFill>
              </a:endParaRPr>
            </a:p>
          </p:txBody>
        </p:sp>
        <p:sp>
          <p:nvSpPr>
            <p:cNvPr id="11" name="TextBox 10">
              <a:extLst>
                <a:ext uri="{FF2B5EF4-FFF2-40B4-BE49-F238E27FC236}">
                  <a16:creationId xmlns:a16="http://schemas.microsoft.com/office/drawing/2014/main" id="{11161483-F43E-4934-8B29-5737B594270C}"/>
                </a:ext>
              </a:extLst>
            </p:cNvPr>
            <p:cNvSpPr txBox="1"/>
            <p:nvPr/>
          </p:nvSpPr>
          <p:spPr>
            <a:xfrm>
              <a:off x="2629704" y="3409072"/>
              <a:ext cx="1407184" cy="252954"/>
            </a:xfrm>
            <a:prstGeom prst="rect">
              <a:avLst/>
            </a:prstGeom>
            <a:noFill/>
          </p:spPr>
          <p:txBody>
            <a:bodyPr wrap="square" rtlCol="0">
              <a:spAutoFit/>
            </a:bodyPr>
            <a:lstStyle/>
            <a:p>
              <a:pPr algn="ctr"/>
              <a:r>
                <a:rPr lang="en-US" altLang="ko-KR" sz="1600" b="1" dirty="0">
                  <a:solidFill>
                    <a:schemeClr val="bg1"/>
                  </a:solidFill>
                </a:rPr>
                <a:t>Contents Title</a:t>
              </a:r>
              <a:endParaRPr lang="ko-KR" altLang="en-US" sz="1600" b="1" dirty="0">
                <a:solidFill>
                  <a:schemeClr val="bg1"/>
                </a:solidFill>
              </a:endParaRPr>
            </a:p>
          </p:txBody>
        </p:sp>
      </p:grpSp>
      <p:sp>
        <p:nvSpPr>
          <p:cNvPr id="35" name="TextBox 34">
            <a:extLst>
              <a:ext uri="{FF2B5EF4-FFF2-40B4-BE49-F238E27FC236}">
                <a16:creationId xmlns:a16="http://schemas.microsoft.com/office/drawing/2014/main" id="{BA3126D6-3E6A-4358-A27A-25CB4F32AA20}"/>
              </a:ext>
            </a:extLst>
          </p:cNvPr>
          <p:cNvSpPr txBox="1"/>
          <p:nvPr/>
        </p:nvSpPr>
        <p:spPr>
          <a:xfrm>
            <a:off x="5648068" y="4231944"/>
            <a:ext cx="1400519" cy="523220"/>
          </a:xfrm>
          <a:prstGeom prst="rect">
            <a:avLst/>
          </a:prstGeom>
          <a:noFill/>
        </p:spPr>
        <p:txBody>
          <a:bodyPr wrap="square" rtlCol="0">
            <a:spAutoFit/>
          </a:bodyPr>
          <a:lstStyle/>
          <a:p>
            <a:r>
              <a:rPr lang="en-US" altLang="ko-KR" sz="2800" b="1" dirty="0">
                <a:solidFill>
                  <a:schemeClr val="bg1"/>
                </a:solidFill>
              </a:rPr>
              <a:t>48.6</a:t>
            </a:r>
            <a:r>
              <a:rPr lang="en-US" altLang="ko-KR" sz="1400" b="1" dirty="0">
                <a:solidFill>
                  <a:schemeClr val="bg1"/>
                </a:solidFill>
              </a:rPr>
              <a:t>%</a:t>
            </a:r>
            <a:endParaRPr lang="ko-KR" altLang="en-US" sz="1400" b="1" dirty="0">
              <a:solidFill>
                <a:schemeClr val="bg1"/>
              </a:solidFill>
            </a:endParaRPr>
          </a:p>
        </p:txBody>
      </p:sp>
      <p:grpSp>
        <p:nvGrpSpPr>
          <p:cNvPr id="36" name="그룹 13">
            <a:extLst>
              <a:ext uri="{FF2B5EF4-FFF2-40B4-BE49-F238E27FC236}">
                <a16:creationId xmlns:a16="http://schemas.microsoft.com/office/drawing/2014/main" id="{C17C7939-E55F-4AEF-AB25-EE26EFB348C4}"/>
              </a:ext>
            </a:extLst>
          </p:cNvPr>
          <p:cNvGrpSpPr/>
          <p:nvPr/>
        </p:nvGrpSpPr>
        <p:grpSpPr>
          <a:xfrm>
            <a:off x="800793" y="4848132"/>
            <a:ext cx="4070261" cy="1106860"/>
            <a:chOff x="880173" y="3812940"/>
            <a:chExt cx="2340000" cy="1106860"/>
          </a:xfrm>
        </p:grpSpPr>
        <p:sp>
          <p:nvSpPr>
            <p:cNvPr id="37" name="TextBox 36">
              <a:extLst>
                <a:ext uri="{FF2B5EF4-FFF2-40B4-BE49-F238E27FC236}">
                  <a16:creationId xmlns:a16="http://schemas.microsoft.com/office/drawing/2014/main" id="{E9F2DE84-72BA-4141-B4F0-F0E09EB7A411}"/>
                </a:ext>
              </a:extLst>
            </p:cNvPr>
            <p:cNvSpPr txBox="1"/>
            <p:nvPr/>
          </p:nvSpPr>
          <p:spPr>
            <a:xfrm>
              <a:off x="880173" y="3812940"/>
              <a:ext cx="2340000" cy="307777"/>
            </a:xfrm>
            <a:prstGeom prst="rect">
              <a:avLst/>
            </a:prstGeom>
            <a:noFill/>
          </p:spPr>
          <p:txBody>
            <a:bodyPr wrap="square" rtlCol="0">
              <a:spAutoFit/>
            </a:bodyPr>
            <a:lstStyle/>
            <a:p>
              <a:r>
                <a:rPr lang="en-US" altLang="ko-KR" sz="1400" b="1" dirty="0">
                  <a:solidFill>
                    <a:schemeClr val="tx1">
                      <a:lumMod val="65000"/>
                      <a:lumOff val="35000"/>
                    </a:schemeClr>
                  </a:solidFill>
                  <a:cs typeface="Calibri" pitchFamily="34" charset="0"/>
                </a:rPr>
                <a:t>Your Text Here</a:t>
              </a:r>
              <a:endParaRPr lang="ko-KR" altLang="en-US" sz="1400" b="1" dirty="0">
                <a:solidFill>
                  <a:schemeClr val="tx1">
                    <a:lumMod val="65000"/>
                    <a:lumOff val="35000"/>
                  </a:schemeClr>
                </a:solidFill>
                <a:cs typeface="Calibri" pitchFamily="34" charset="0"/>
              </a:endParaRPr>
            </a:p>
          </p:txBody>
        </p:sp>
        <p:sp>
          <p:nvSpPr>
            <p:cNvPr id="38" name="TextBox 37">
              <a:extLst>
                <a:ext uri="{FF2B5EF4-FFF2-40B4-BE49-F238E27FC236}">
                  <a16:creationId xmlns:a16="http://schemas.microsoft.com/office/drawing/2014/main" id="{3F1664A6-5C08-4D52-8CE0-FBF2ABF3872C}"/>
                </a:ext>
              </a:extLst>
            </p:cNvPr>
            <p:cNvSpPr txBox="1"/>
            <p:nvPr/>
          </p:nvSpPr>
          <p:spPr>
            <a:xfrm>
              <a:off x="880173" y="4088803"/>
              <a:ext cx="2340000" cy="830997"/>
            </a:xfrm>
            <a:prstGeom prst="rect">
              <a:avLst/>
            </a:prstGeom>
            <a:noFill/>
          </p:spPr>
          <p:txBody>
            <a:bodyPr wrap="square" rtlCol="0">
              <a:spAutoFit/>
            </a:bodyPr>
            <a:lstStyle/>
            <a:p>
              <a:r>
                <a:rPr lang="en-US" altLang="ko-KR" sz="1200" dirty="0">
                  <a:solidFill>
                    <a:schemeClr val="tx1">
                      <a:lumMod val="65000"/>
                      <a:lumOff val="35000"/>
                    </a:schemeClr>
                  </a:solidFill>
                </a:rPr>
                <a:t>Get a modern PowerPoint  Presentation that is beautifully designed.</a:t>
              </a:r>
              <a:r>
                <a:rPr lang="en-US" altLang="ko-KR" sz="1200" dirty="0">
                  <a:solidFill>
                    <a:schemeClr val="tx1">
                      <a:lumMod val="75000"/>
                      <a:lumOff val="25000"/>
                    </a:schemeClr>
                  </a:solidFill>
                </a:rPr>
                <a:t> </a:t>
              </a:r>
              <a:r>
                <a:rPr lang="en-US" altLang="ko-KR" sz="1200" dirty="0">
                  <a:solidFill>
                    <a:schemeClr val="tx1">
                      <a:lumMod val="75000"/>
                      <a:lumOff val="25000"/>
                    </a:schemeClr>
                  </a:solidFill>
                  <a:cs typeface="Arial" pitchFamily="34" charset="0"/>
                </a:rPr>
                <a:t>You can simply impress your audience and add a unique zing and appeal to your Presentations. </a:t>
              </a:r>
              <a:r>
                <a:rPr lang="en-US" altLang="ko-KR" sz="1200" dirty="0">
                  <a:solidFill>
                    <a:schemeClr val="tx1">
                      <a:lumMod val="75000"/>
                      <a:lumOff val="25000"/>
                    </a:schemeClr>
                  </a:solidFill>
                </a:rPr>
                <a:t>Easy to change colors, photos and Text.</a:t>
              </a:r>
              <a:r>
                <a:rPr lang="ko-KR" altLang="en-US" sz="1200" dirty="0">
                  <a:solidFill>
                    <a:schemeClr val="tx1">
                      <a:lumMod val="75000"/>
                      <a:lumOff val="25000"/>
                    </a:schemeClr>
                  </a:solidFill>
                </a:rPr>
                <a:t>  </a:t>
              </a:r>
              <a:endParaRPr lang="ko-KR" altLang="en-US" sz="1200" dirty="0">
                <a:solidFill>
                  <a:schemeClr val="tx1">
                    <a:lumMod val="65000"/>
                    <a:lumOff val="35000"/>
                  </a:schemeClr>
                </a:solidFill>
              </a:endParaRPr>
            </a:p>
          </p:txBody>
        </p:sp>
      </p:grpSp>
      <p:sp>
        <p:nvSpPr>
          <p:cNvPr id="39" name="TextBox 38">
            <a:extLst>
              <a:ext uri="{FF2B5EF4-FFF2-40B4-BE49-F238E27FC236}">
                <a16:creationId xmlns:a16="http://schemas.microsoft.com/office/drawing/2014/main" id="{44897CCC-473E-439F-9F9B-68D5ACCA94B1}"/>
              </a:ext>
            </a:extLst>
          </p:cNvPr>
          <p:cNvSpPr txBox="1"/>
          <p:nvPr/>
        </p:nvSpPr>
        <p:spPr>
          <a:xfrm>
            <a:off x="9555897" y="1761582"/>
            <a:ext cx="2128702" cy="830997"/>
          </a:xfrm>
          <a:prstGeom prst="rect">
            <a:avLst/>
          </a:prstGeom>
          <a:noFill/>
        </p:spPr>
        <p:txBody>
          <a:bodyPr wrap="square" rtlCol="0">
            <a:spAutoFit/>
          </a:bodyPr>
          <a:lstStyle/>
          <a:p>
            <a:pPr algn="r"/>
            <a:r>
              <a:rPr lang="en-US" altLang="ko-KR" sz="4800" b="1" dirty="0">
                <a:solidFill>
                  <a:schemeClr val="accent4"/>
                </a:solidFill>
              </a:rPr>
              <a:t>48.6%</a:t>
            </a:r>
            <a:endParaRPr lang="ko-KR" altLang="en-US" sz="4800" b="1" dirty="0">
              <a:solidFill>
                <a:schemeClr val="accent4"/>
              </a:solidFill>
            </a:endParaRPr>
          </a:p>
        </p:txBody>
      </p:sp>
      <p:sp>
        <p:nvSpPr>
          <p:cNvPr id="40" name="TextBox 39">
            <a:extLst>
              <a:ext uri="{FF2B5EF4-FFF2-40B4-BE49-F238E27FC236}">
                <a16:creationId xmlns:a16="http://schemas.microsoft.com/office/drawing/2014/main" id="{941E7632-B909-4990-B613-83243DBFEA85}"/>
              </a:ext>
            </a:extLst>
          </p:cNvPr>
          <p:cNvSpPr txBox="1"/>
          <p:nvPr/>
        </p:nvSpPr>
        <p:spPr>
          <a:xfrm>
            <a:off x="9759229" y="1298122"/>
            <a:ext cx="1925370" cy="369332"/>
          </a:xfrm>
          <a:prstGeom prst="rect">
            <a:avLst/>
          </a:prstGeom>
          <a:noFill/>
        </p:spPr>
        <p:txBody>
          <a:bodyPr wrap="square" rtlCol="0">
            <a:spAutoFit/>
          </a:bodyPr>
          <a:lstStyle/>
          <a:p>
            <a:pPr algn="r"/>
            <a:r>
              <a:rPr lang="en-US" altLang="ko-KR" b="1" dirty="0">
                <a:solidFill>
                  <a:schemeClr val="tx1">
                    <a:lumMod val="75000"/>
                    <a:lumOff val="25000"/>
                  </a:schemeClr>
                </a:solidFill>
              </a:rPr>
              <a:t>Add Contents</a:t>
            </a:r>
            <a:endParaRPr lang="ko-KR" altLang="en-US" b="1" dirty="0">
              <a:solidFill>
                <a:schemeClr val="tx1">
                  <a:lumMod val="75000"/>
                  <a:lumOff val="25000"/>
                </a:schemeClr>
              </a:solidFill>
            </a:endParaRPr>
          </a:p>
        </p:txBody>
      </p:sp>
      <p:grpSp>
        <p:nvGrpSpPr>
          <p:cNvPr id="41" name="그룹 13">
            <a:extLst>
              <a:ext uri="{FF2B5EF4-FFF2-40B4-BE49-F238E27FC236}">
                <a16:creationId xmlns:a16="http://schemas.microsoft.com/office/drawing/2014/main" id="{D89A7E57-7562-4865-928F-FE3604EB5D0A}"/>
              </a:ext>
            </a:extLst>
          </p:cNvPr>
          <p:cNvGrpSpPr/>
          <p:nvPr/>
        </p:nvGrpSpPr>
        <p:grpSpPr>
          <a:xfrm>
            <a:off x="7614338" y="2686707"/>
            <a:ext cx="4070261" cy="1106860"/>
            <a:chOff x="880173" y="3812940"/>
            <a:chExt cx="2340000" cy="1106860"/>
          </a:xfrm>
        </p:grpSpPr>
        <p:sp>
          <p:nvSpPr>
            <p:cNvPr id="42" name="TextBox 41">
              <a:extLst>
                <a:ext uri="{FF2B5EF4-FFF2-40B4-BE49-F238E27FC236}">
                  <a16:creationId xmlns:a16="http://schemas.microsoft.com/office/drawing/2014/main" id="{3DA015D3-0546-43E7-BBF2-19D38942DF49}"/>
                </a:ext>
              </a:extLst>
            </p:cNvPr>
            <p:cNvSpPr txBox="1"/>
            <p:nvPr/>
          </p:nvSpPr>
          <p:spPr>
            <a:xfrm>
              <a:off x="880173" y="3812940"/>
              <a:ext cx="2340000" cy="307777"/>
            </a:xfrm>
            <a:prstGeom prst="rect">
              <a:avLst/>
            </a:prstGeom>
            <a:noFill/>
          </p:spPr>
          <p:txBody>
            <a:bodyPr wrap="square" rtlCol="0">
              <a:spAutoFit/>
            </a:bodyPr>
            <a:lstStyle/>
            <a:p>
              <a:pPr algn="r"/>
              <a:r>
                <a:rPr lang="en-US" altLang="ko-KR" sz="1400" b="1" dirty="0">
                  <a:solidFill>
                    <a:schemeClr val="tx1">
                      <a:lumMod val="65000"/>
                      <a:lumOff val="35000"/>
                    </a:schemeClr>
                  </a:solidFill>
                  <a:cs typeface="Calibri" pitchFamily="34" charset="0"/>
                </a:rPr>
                <a:t>Your Text Here</a:t>
              </a:r>
              <a:endParaRPr lang="ko-KR" altLang="en-US" sz="1400" b="1" dirty="0">
                <a:solidFill>
                  <a:schemeClr val="tx1">
                    <a:lumMod val="65000"/>
                    <a:lumOff val="35000"/>
                  </a:schemeClr>
                </a:solidFill>
                <a:cs typeface="Calibri" pitchFamily="34" charset="0"/>
              </a:endParaRPr>
            </a:p>
          </p:txBody>
        </p:sp>
        <p:sp>
          <p:nvSpPr>
            <p:cNvPr id="43" name="TextBox 42">
              <a:extLst>
                <a:ext uri="{FF2B5EF4-FFF2-40B4-BE49-F238E27FC236}">
                  <a16:creationId xmlns:a16="http://schemas.microsoft.com/office/drawing/2014/main" id="{A0718382-4050-4274-8019-2C1F83020478}"/>
                </a:ext>
              </a:extLst>
            </p:cNvPr>
            <p:cNvSpPr txBox="1"/>
            <p:nvPr/>
          </p:nvSpPr>
          <p:spPr>
            <a:xfrm>
              <a:off x="880173" y="4088803"/>
              <a:ext cx="2340000" cy="830997"/>
            </a:xfrm>
            <a:prstGeom prst="rect">
              <a:avLst/>
            </a:prstGeom>
            <a:noFill/>
          </p:spPr>
          <p:txBody>
            <a:bodyPr wrap="square" rtlCol="0">
              <a:spAutoFit/>
            </a:bodyPr>
            <a:lstStyle/>
            <a:p>
              <a:pPr algn="r"/>
              <a:r>
                <a:rPr lang="en-US" altLang="ko-KR" sz="1200" dirty="0">
                  <a:solidFill>
                    <a:schemeClr val="tx1">
                      <a:lumMod val="65000"/>
                      <a:lumOff val="35000"/>
                    </a:schemeClr>
                  </a:solidFill>
                </a:rPr>
                <a:t>Get a modern PowerPoint  Presentation that is beautifully designed.</a:t>
              </a:r>
              <a:r>
                <a:rPr lang="en-US" altLang="ko-KR" sz="1200" dirty="0">
                  <a:solidFill>
                    <a:schemeClr val="tx1">
                      <a:lumMod val="75000"/>
                      <a:lumOff val="25000"/>
                    </a:schemeClr>
                  </a:solidFill>
                </a:rPr>
                <a:t> </a:t>
              </a:r>
              <a:r>
                <a:rPr lang="en-US" altLang="ko-KR" sz="1200" dirty="0">
                  <a:solidFill>
                    <a:schemeClr val="tx1">
                      <a:lumMod val="75000"/>
                      <a:lumOff val="25000"/>
                    </a:schemeClr>
                  </a:solidFill>
                  <a:cs typeface="Arial" pitchFamily="34" charset="0"/>
                </a:rPr>
                <a:t>You can simply impress your audience and add a unique zing and appeal to your Presentations. </a:t>
              </a:r>
              <a:r>
                <a:rPr lang="en-US" altLang="ko-KR" sz="1200" dirty="0">
                  <a:solidFill>
                    <a:schemeClr val="tx1">
                      <a:lumMod val="75000"/>
                      <a:lumOff val="25000"/>
                    </a:schemeClr>
                  </a:solidFill>
                </a:rPr>
                <a:t>Easy to change colors, photos and Text.</a:t>
              </a:r>
              <a:r>
                <a:rPr lang="ko-KR" altLang="en-US" sz="1200" dirty="0">
                  <a:solidFill>
                    <a:schemeClr val="tx1">
                      <a:lumMod val="75000"/>
                      <a:lumOff val="25000"/>
                    </a:schemeClr>
                  </a:solidFill>
                </a:rPr>
                <a:t>  </a:t>
              </a:r>
              <a:endParaRPr lang="ko-KR" altLang="en-US" sz="1200" dirty="0">
                <a:solidFill>
                  <a:schemeClr val="tx1">
                    <a:lumMod val="65000"/>
                    <a:lumOff val="35000"/>
                  </a:schemeClr>
                </a:solidFill>
              </a:endParaRPr>
            </a:p>
          </p:txBody>
        </p:sp>
      </p:grpSp>
      <p:sp>
        <p:nvSpPr>
          <p:cNvPr id="69" name="Freeform: Shape 68">
            <a:extLst>
              <a:ext uri="{FF2B5EF4-FFF2-40B4-BE49-F238E27FC236}">
                <a16:creationId xmlns:a16="http://schemas.microsoft.com/office/drawing/2014/main" id="{BB19C846-6D5F-4EDC-9AA0-BB81A3CF4BAB}"/>
              </a:ext>
            </a:extLst>
          </p:cNvPr>
          <p:cNvSpPr/>
          <p:nvPr/>
        </p:nvSpPr>
        <p:spPr>
          <a:xfrm>
            <a:off x="5829310" y="2978333"/>
            <a:ext cx="542562" cy="940440"/>
          </a:xfrm>
          <a:custGeom>
            <a:avLst/>
            <a:gdLst>
              <a:gd name="connsiteX0" fmla="*/ 209564 w 363926"/>
              <a:gd name="connsiteY0" fmla="*/ 379331 h 630806"/>
              <a:gd name="connsiteX1" fmla="*/ 314699 w 363926"/>
              <a:gd name="connsiteY1" fmla="*/ 351834 h 630806"/>
              <a:gd name="connsiteX2" fmla="*/ 183685 w 363926"/>
              <a:gd name="connsiteY2" fmla="*/ 638123 h 630806"/>
              <a:gd name="connsiteX3" fmla="*/ 183685 w 363926"/>
              <a:gd name="connsiteY3" fmla="*/ 456160 h 630806"/>
              <a:gd name="connsiteX4" fmla="*/ 48628 w 363926"/>
              <a:gd name="connsiteY4" fmla="*/ 511153 h 630806"/>
              <a:gd name="connsiteX5" fmla="*/ 115752 w 363926"/>
              <a:gd name="connsiteY5" fmla="*/ 331616 h 630806"/>
              <a:gd name="connsiteX6" fmla="*/ 99577 w 363926"/>
              <a:gd name="connsiteY6" fmla="*/ 286327 h 630806"/>
              <a:gd name="connsiteX7" fmla="*/ 1722 w 363926"/>
              <a:gd name="connsiteY7" fmla="*/ 157740 h 630806"/>
              <a:gd name="connsiteX8" fmla="*/ 22748 w 363926"/>
              <a:gd name="connsiteY8" fmla="*/ 131861 h 630806"/>
              <a:gd name="connsiteX9" fmla="*/ 61567 w 363926"/>
              <a:gd name="connsiteY9" fmla="*/ 94659 h 630806"/>
              <a:gd name="connsiteX10" fmla="*/ 60759 w 363926"/>
              <a:gd name="connsiteY10" fmla="*/ 25918 h 630806"/>
              <a:gd name="connsiteX11" fmla="*/ 83403 w 363926"/>
              <a:gd name="connsiteY11" fmla="*/ 847 h 630806"/>
              <a:gd name="connsiteX12" fmla="*/ 102813 w 363926"/>
              <a:gd name="connsiteY12" fmla="*/ 25918 h 630806"/>
              <a:gd name="connsiteX13" fmla="*/ 102813 w 363926"/>
              <a:gd name="connsiteY13" fmla="*/ 113260 h 630806"/>
              <a:gd name="connsiteX14" fmla="*/ 123031 w 363926"/>
              <a:gd name="connsiteY14" fmla="*/ 132669 h 630806"/>
              <a:gd name="connsiteX15" fmla="*/ 237061 w 363926"/>
              <a:gd name="connsiteY15" fmla="*/ 132669 h 630806"/>
              <a:gd name="connsiteX16" fmla="*/ 259705 w 363926"/>
              <a:gd name="connsiteY16" fmla="*/ 108408 h 630806"/>
              <a:gd name="connsiteX17" fmla="*/ 259705 w 363926"/>
              <a:gd name="connsiteY17" fmla="*/ 27535 h 630806"/>
              <a:gd name="connsiteX18" fmla="*/ 280732 w 363926"/>
              <a:gd name="connsiteY18" fmla="*/ 38 h 630806"/>
              <a:gd name="connsiteX19" fmla="*/ 301759 w 363926"/>
              <a:gd name="connsiteY19" fmla="*/ 26726 h 630806"/>
              <a:gd name="connsiteX20" fmla="*/ 300950 w 363926"/>
              <a:gd name="connsiteY20" fmla="*/ 107599 h 630806"/>
              <a:gd name="connsiteX21" fmla="*/ 325212 w 363926"/>
              <a:gd name="connsiteY21" fmla="*/ 132669 h 630806"/>
              <a:gd name="connsiteX22" fmla="*/ 359987 w 363926"/>
              <a:gd name="connsiteY22" fmla="*/ 181193 h 630806"/>
              <a:gd name="connsiteX23" fmla="*/ 281541 w 363926"/>
              <a:gd name="connsiteY23" fmla="*/ 279049 h 630806"/>
              <a:gd name="connsiteX24" fmla="*/ 222504 w 363926"/>
              <a:gd name="connsiteY24" fmla="*/ 347791 h 630806"/>
              <a:gd name="connsiteX25" fmla="*/ 209564 w 363926"/>
              <a:gd name="connsiteY25" fmla="*/ 379331 h 63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3926" h="630806">
                <a:moveTo>
                  <a:pt x="209564" y="379331"/>
                </a:moveTo>
                <a:cubicBezTo>
                  <a:pt x="246766" y="369626"/>
                  <a:pt x="278306" y="361539"/>
                  <a:pt x="314699" y="351834"/>
                </a:cubicBezTo>
                <a:cubicBezTo>
                  <a:pt x="270219" y="448881"/>
                  <a:pt x="228165" y="541076"/>
                  <a:pt x="183685" y="638123"/>
                </a:cubicBezTo>
                <a:cubicBezTo>
                  <a:pt x="183685" y="575043"/>
                  <a:pt x="183685" y="516814"/>
                  <a:pt x="183685" y="456160"/>
                </a:cubicBezTo>
                <a:cubicBezTo>
                  <a:pt x="140014" y="473952"/>
                  <a:pt x="96343" y="491744"/>
                  <a:pt x="48628" y="511153"/>
                </a:cubicBezTo>
                <a:cubicBezTo>
                  <a:pt x="71272" y="448881"/>
                  <a:pt x="92299" y="389844"/>
                  <a:pt x="115752" y="331616"/>
                </a:cubicBezTo>
                <a:cubicBezTo>
                  <a:pt x="124648" y="308972"/>
                  <a:pt x="126266" y="298458"/>
                  <a:pt x="99577" y="286327"/>
                </a:cubicBezTo>
                <a:cubicBezTo>
                  <a:pt x="45393" y="262066"/>
                  <a:pt x="15470" y="215968"/>
                  <a:pt x="1722" y="157740"/>
                </a:cubicBezTo>
                <a:cubicBezTo>
                  <a:pt x="-2322" y="139948"/>
                  <a:pt x="-705" y="127817"/>
                  <a:pt x="22748" y="131861"/>
                </a:cubicBezTo>
                <a:cubicBezTo>
                  <a:pt x="53480" y="137522"/>
                  <a:pt x="64802" y="126200"/>
                  <a:pt x="61567" y="94659"/>
                </a:cubicBezTo>
                <a:cubicBezTo>
                  <a:pt x="59141" y="72015"/>
                  <a:pt x="60759" y="48562"/>
                  <a:pt x="60759" y="25918"/>
                </a:cubicBezTo>
                <a:cubicBezTo>
                  <a:pt x="60759" y="11360"/>
                  <a:pt x="67228" y="38"/>
                  <a:pt x="83403" y="847"/>
                </a:cubicBezTo>
                <a:cubicBezTo>
                  <a:pt x="97151" y="1656"/>
                  <a:pt x="102813" y="12169"/>
                  <a:pt x="102813" y="25918"/>
                </a:cubicBezTo>
                <a:cubicBezTo>
                  <a:pt x="102813" y="55032"/>
                  <a:pt x="103621" y="84146"/>
                  <a:pt x="102813" y="113260"/>
                </a:cubicBezTo>
                <a:cubicBezTo>
                  <a:pt x="102004" y="129434"/>
                  <a:pt x="107665" y="133478"/>
                  <a:pt x="123031" y="132669"/>
                </a:cubicBezTo>
                <a:cubicBezTo>
                  <a:pt x="161041" y="131861"/>
                  <a:pt x="199051" y="131052"/>
                  <a:pt x="237061" y="132669"/>
                </a:cubicBezTo>
                <a:cubicBezTo>
                  <a:pt x="257279" y="133478"/>
                  <a:pt x="260514" y="125391"/>
                  <a:pt x="259705" y="108408"/>
                </a:cubicBezTo>
                <a:cubicBezTo>
                  <a:pt x="258088" y="81720"/>
                  <a:pt x="259705" y="54223"/>
                  <a:pt x="259705" y="27535"/>
                </a:cubicBezTo>
                <a:cubicBezTo>
                  <a:pt x="259705" y="12169"/>
                  <a:pt x="265366" y="847"/>
                  <a:pt x="280732" y="38"/>
                </a:cubicBezTo>
                <a:cubicBezTo>
                  <a:pt x="296907" y="-771"/>
                  <a:pt x="301759" y="11360"/>
                  <a:pt x="301759" y="26726"/>
                </a:cubicBezTo>
                <a:cubicBezTo>
                  <a:pt x="301759" y="53414"/>
                  <a:pt x="302568" y="80911"/>
                  <a:pt x="300950" y="107599"/>
                </a:cubicBezTo>
                <a:cubicBezTo>
                  <a:pt x="300142" y="127008"/>
                  <a:pt x="304994" y="132669"/>
                  <a:pt x="325212" y="132669"/>
                </a:cubicBezTo>
                <a:cubicBezTo>
                  <a:pt x="373736" y="131861"/>
                  <a:pt x="375353" y="135096"/>
                  <a:pt x="359987" y="181193"/>
                </a:cubicBezTo>
                <a:cubicBezTo>
                  <a:pt x="345430" y="223247"/>
                  <a:pt x="321169" y="259639"/>
                  <a:pt x="281541" y="279049"/>
                </a:cubicBezTo>
                <a:cubicBezTo>
                  <a:pt x="250001" y="294415"/>
                  <a:pt x="232209" y="316250"/>
                  <a:pt x="222504" y="347791"/>
                </a:cubicBezTo>
                <a:cubicBezTo>
                  <a:pt x="219269" y="357495"/>
                  <a:pt x="215225" y="366391"/>
                  <a:pt x="209564" y="379331"/>
                </a:cubicBezTo>
                <a:close/>
              </a:path>
            </a:pathLst>
          </a:custGeom>
          <a:solidFill>
            <a:schemeClr val="bg1"/>
          </a:solidFill>
          <a:ln w="8081" cap="flat">
            <a:noFill/>
            <a:prstDash val="solid"/>
            <a:miter/>
          </a:ln>
        </p:spPr>
        <p:txBody>
          <a:bodyPr rtlCol="0" anchor="ctr"/>
          <a:lstStyle/>
          <a:p>
            <a:endParaRPr lang="en-US"/>
          </a:p>
        </p:txBody>
      </p:sp>
      <p:grpSp>
        <p:nvGrpSpPr>
          <p:cNvPr id="70" name="Group 69">
            <a:extLst>
              <a:ext uri="{FF2B5EF4-FFF2-40B4-BE49-F238E27FC236}">
                <a16:creationId xmlns:a16="http://schemas.microsoft.com/office/drawing/2014/main" id="{E3E1039E-4E29-49A9-A897-D2E73FB835FC}"/>
              </a:ext>
            </a:extLst>
          </p:cNvPr>
          <p:cNvGrpSpPr/>
          <p:nvPr/>
        </p:nvGrpSpPr>
        <p:grpSpPr>
          <a:xfrm rot="6250191">
            <a:off x="7568663" y="4109737"/>
            <a:ext cx="972326" cy="590045"/>
            <a:chOff x="1786971" y="4942919"/>
            <a:chExt cx="2041538" cy="1037553"/>
          </a:xfrm>
        </p:grpSpPr>
        <p:sp>
          <p:nvSpPr>
            <p:cNvPr id="71" name="Rectangle: Rounded Corners 70">
              <a:extLst>
                <a:ext uri="{FF2B5EF4-FFF2-40B4-BE49-F238E27FC236}">
                  <a16:creationId xmlns:a16="http://schemas.microsoft.com/office/drawing/2014/main" id="{35A1073F-C3A7-4B7F-B039-03056E07658E}"/>
                </a:ext>
              </a:extLst>
            </p:cNvPr>
            <p:cNvSpPr/>
            <p:nvPr/>
          </p:nvSpPr>
          <p:spPr>
            <a:xfrm>
              <a:off x="1886713" y="4942919"/>
              <a:ext cx="1842053" cy="62168"/>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rapezoid 71">
              <a:extLst>
                <a:ext uri="{FF2B5EF4-FFF2-40B4-BE49-F238E27FC236}">
                  <a16:creationId xmlns:a16="http://schemas.microsoft.com/office/drawing/2014/main" id="{F8F5B5B9-F512-4B0F-9B2F-80D37E7390A5}"/>
                </a:ext>
              </a:extLst>
            </p:cNvPr>
            <p:cNvSpPr/>
            <p:nvPr/>
          </p:nvSpPr>
          <p:spPr>
            <a:xfrm>
              <a:off x="1786971" y="5005087"/>
              <a:ext cx="2041538" cy="972483"/>
            </a:xfrm>
            <a:prstGeom prst="trapezoid">
              <a:avLst>
                <a:gd name="adj" fmla="val 15411"/>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rapezoid 72">
              <a:extLst>
                <a:ext uri="{FF2B5EF4-FFF2-40B4-BE49-F238E27FC236}">
                  <a16:creationId xmlns:a16="http://schemas.microsoft.com/office/drawing/2014/main" id="{BC96E0BB-4B1D-4040-9292-5E2F9F130B27}"/>
                </a:ext>
              </a:extLst>
            </p:cNvPr>
            <p:cNvSpPr/>
            <p:nvPr/>
          </p:nvSpPr>
          <p:spPr>
            <a:xfrm>
              <a:off x="1950379" y="5043805"/>
              <a:ext cx="1714722" cy="187750"/>
            </a:xfrm>
            <a:prstGeom prst="trapezoid">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1863A555-1364-4907-9928-9FF6CC2783AB}"/>
                </a:ext>
              </a:extLst>
            </p:cNvPr>
            <p:cNvGrpSpPr/>
            <p:nvPr/>
          </p:nvGrpSpPr>
          <p:grpSpPr>
            <a:xfrm>
              <a:off x="2260924" y="5043805"/>
              <a:ext cx="1107473" cy="187751"/>
              <a:chOff x="7962899" y="2433000"/>
              <a:chExt cx="2294160" cy="371747"/>
            </a:xfrm>
          </p:grpSpPr>
          <p:grpSp>
            <p:nvGrpSpPr>
              <p:cNvPr id="128" name="Group 127">
                <a:extLst>
                  <a:ext uri="{FF2B5EF4-FFF2-40B4-BE49-F238E27FC236}">
                    <a16:creationId xmlns:a16="http://schemas.microsoft.com/office/drawing/2014/main" id="{35DFA63B-4469-425C-849B-BB729589E40B}"/>
                  </a:ext>
                </a:extLst>
              </p:cNvPr>
              <p:cNvGrpSpPr/>
              <p:nvPr/>
            </p:nvGrpSpPr>
            <p:grpSpPr>
              <a:xfrm>
                <a:off x="7962899" y="2433000"/>
                <a:ext cx="344267" cy="371747"/>
                <a:chOff x="6383215" y="2833551"/>
                <a:chExt cx="240196" cy="371747"/>
              </a:xfrm>
            </p:grpSpPr>
            <p:sp>
              <p:nvSpPr>
                <p:cNvPr id="137" name="Rectangle 136">
                  <a:extLst>
                    <a:ext uri="{FF2B5EF4-FFF2-40B4-BE49-F238E27FC236}">
                      <a16:creationId xmlns:a16="http://schemas.microsoft.com/office/drawing/2014/main" id="{C0B03033-97CB-4D11-AB5A-3D22789640DE}"/>
                    </a:ext>
                  </a:extLst>
                </p:cNvPr>
                <p:cNvSpPr/>
                <p:nvPr/>
              </p:nvSpPr>
              <p:spPr>
                <a:xfrm>
                  <a:off x="6427177" y="2833551"/>
                  <a:ext cx="152272" cy="10308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30F600FA-7744-464F-A3C3-F6135A25E3DF}"/>
                    </a:ext>
                  </a:extLst>
                </p:cNvPr>
                <p:cNvSpPr/>
                <p:nvPr/>
              </p:nvSpPr>
              <p:spPr>
                <a:xfrm>
                  <a:off x="6383215" y="3030414"/>
                  <a:ext cx="240196" cy="17488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Trapezoid 138">
                  <a:extLst>
                    <a:ext uri="{FF2B5EF4-FFF2-40B4-BE49-F238E27FC236}">
                      <a16:creationId xmlns:a16="http://schemas.microsoft.com/office/drawing/2014/main" id="{338A1201-D47D-4AB8-BB70-D6BE9EE88CFA}"/>
                    </a:ext>
                  </a:extLst>
                </p:cNvPr>
                <p:cNvSpPr/>
                <p:nvPr/>
              </p:nvSpPr>
              <p:spPr>
                <a:xfrm>
                  <a:off x="6383215" y="2936632"/>
                  <a:ext cx="240196" cy="93782"/>
                </a:xfrm>
                <a:prstGeom prst="trapezoid">
                  <a:avLst>
                    <a:gd name="adj" fmla="val 7468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9" name="Group 128">
                <a:extLst>
                  <a:ext uri="{FF2B5EF4-FFF2-40B4-BE49-F238E27FC236}">
                    <a16:creationId xmlns:a16="http://schemas.microsoft.com/office/drawing/2014/main" id="{A78E41E1-C968-4216-98E9-E410060FDEA4}"/>
                  </a:ext>
                </a:extLst>
              </p:cNvPr>
              <p:cNvGrpSpPr/>
              <p:nvPr/>
            </p:nvGrpSpPr>
            <p:grpSpPr>
              <a:xfrm>
                <a:off x="8933083" y="2433000"/>
                <a:ext cx="344267" cy="371747"/>
                <a:chOff x="6383215" y="2833551"/>
                <a:chExt cx="240196" cy="371747"/>
              </a:xfrm>
            </p:grpSpPr>
            <p:sp>
              <p:nvSpPr>
                <p:cNvPr id="134" name="Rectangle 133">
                  <a:extLst>
                    <a:ext uri="{FF2B5EF4-FFF2-40B4-BE49-F238E27FC236}">
                      <a16:creationId xmlns:a16="http://schemas.microsoft.com/office/drawing/2014/main" id="{74CF54CB-F1D0-4126-9DD0-E6B46C918582}"/>
                    </a:ext>
                  </a:extLst>
                </p:cNvPr>
                <p:cNvSpPr/>
                <p:nvPr/>
              </p:nvSpPr>
              <p:spPr>
                <a:xfrm>
                  <a:off x="6427177" y="2833551"/>
                  <a:ext cx="152272" cy="10308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2D85E7A2-9F22-416C-83D6-28F44B17EF97}"/>
                    </a:ext>
                  </a:extLst>
                </p:cNvPr>
                <p:cNvSpPr/>
                <p:nvPr/>
              </p:nvSpPr>
              <p:spPr>
                <a:xfrm>
                  <a:off x="6383215" y="3030414"/>
                  <a:ext cx="240196" cy="17488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rapezoid 135">
                  <a:extLst>
                    <a:ext uri="{FF2B5EF4-FFF2-40B4-BE49-F238E27FC236}">
                      <a16:creationId xmlns:a16="http://schemas.microsoft.com/office/drawing/2014/main" id="{910CF704-AA0F-4A1B-BA86-D918ED8AE94D}"/>
                    </a:ext>
                  </a:extLst>
                </p:cNvPr>
                <p:cNvSpPr/>
                <p:nvPr/>
              </p:nvSpPr>
              <p:spPr>
                <a:xfrm>
                  <a:off x="6383215" y="2936632"/>
                  <a:ext cx="240196" cy="93782"/>
                </a:xfrm>
                <a:prstGeom prst="trapezoid">
                  <a:avLst>
                    <a:gd name="adj" fmla="val 67722"/>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0" name="Group 129">
                <a:extLst>
                  <a:ext uri="{FF2B5EF4-FFF2-40B4-BE49-F238E27FC236}">
                    <a16:creationId xmlns:a16="http://schemas.microsoft.com/office/drawing/2014/main" id="{D080F7EE-0D31-4E0F-85BD-3221C6C1A882}"/>
                  </a:ext>
                </a:extLst>
              </p:cNvPr>
              <p:cNvGrpSpPr/>
              <p:nvPr/>
            </p:nvGrpSpPr>
            <p:grpSpPr>
              <a:xfrm>
                <a:off x="9912792" y="2433000"/>
                <a:ext cx="344267" cy="371747"/>
                <a:chOff x="6383215" y="2833551"/>
                <a:chExt cx="240196" cy="371747"/>
              </a:xfrm>
            </p:grpSpPr>
            <p:sp>
              <p:nvSpPr>
                <p:cNvPr id="131" name="Rectangle 130">
                  <a:extLst>
                    <a:ext uri="{FF2B5EF4-FFF2-40B4-BE49-F238E27FC236}">
                      <a16:creationId xmlns:a16="http://schemas.microsoft.com/office/drawing/2014/main" id="{32A5D4CD-DD49-4589-B261-DE2AE39C0C54}"/>
                    </a:ext>
                  </a:extLst>
                </p:cNvPr>
                <p:cNvSpPr/>
                <p:nvPr/>
              </p:nvSpPr>
              <p:spPr>
                <a:xfrm>
                  <a:off x="6427177" y="2833551"/>
                  <a:ext cx="152272" cy="10308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AB39BB1A-6D08-47BA-A376-F49459E208B9}"/>
                    </a:ext>
                  </a:extLst>
                </p:cNvPr>
                <p:cNvSpPr/>
                <p:nvPr/>
              </p:nvSpPr>
              <p:spPr>
                <a:xfrm>
                  <a:off x="6383215" y="3030414"/>
                  <a:ext cx="240196" cy="17488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rapezoid 132">
                  <a:extLst>
                    <a:ext uri="{FF2B5EF4-FFF2-40B4-BE49-F238E27FC236}">
                      <a16:creationId xmlns:a16="http://schemas.microsoft.com/office/drawing/2014/main" id="{9961DAD9-B64D-421C-B566-EA9F8373F394}"/>
                    </a:ext>
                  </a:extLst>
                </p:cNvPr>
                <p:cNvSpPr/>
                <p:nvPr/>
              </p:nvSpPr>
              <p:spPr>
                <a:xfrm>
                  <a:off x="6383215" y="2936632"/>
                  <a:ext cx="240196" cy="93782"/>
                </a:xfrm>
                <a:prstGeom prst="trapezoid">
                  <a:avLst>
                    <a:gd name="adj" fmla="val 71204"/>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5" name="Trapezoid 74">
              <a:extLst>
                <a:ext uri="{FF2B5EF4-FFF2-40B4-BE49-F238E27FC236}">
                  <a16:creationId xmlns:a16="http://schemas.microsoft.com/office/drawing/2014/main" id="{A4DA0A54-8E0A-4F01-94B5-242AE06127B9}"/>
                </a:ext>
              </a:extLst>
            </p:cNvPr>
            <p:cNvSpPr/>
            <p:nvPr/>
          </p:nvSpPr>
          <p:spPr>
            <a:xfrm>
              <a:off x="1842501" y="5231555"/>
              <a:ext cx="527872" cy="746014"/>
            </a:xfrm>
            <a:prstGeom prst="trapezoid">
              <a:avLst>
                <a:gd name="adj" fmla="val 2132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Trapezoid 75">
              <a:extLst>
                <a:ext uri="{FF2B5EF4-FFF2-40B4-BE49-F238E27FC236}">
                  <a16:creationId xmlns:a16="http://schemas.microsoft.com/office/drawing/2014/main" id="{C13A0A1F-7C3C-469F-B162-977537CE54E5}"/>
                </a:ext>
              </a:extLst>
            </p:cNvPr>
            <p:cNvSpPr/>
            <p:nvPr/>
          </p:nvSpPr>
          <p:spPr>
            <a:xfrm>
              <a:off x="2313764" y="5231555"/>
              <a:ext cx="527872" cy="746014"/>
            </a:xfrm>
            <a:prstGeom prst="trapezoid">
              <a:avLst>
                <a:gd name="adj" fmla="val 2132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Trapezoid 76">
              <a:extLst>
                <a:ext uri="{FF2B5EF4-FFF2-40B4-BE49-F238E27FC236}">
                  <a16:creationId xmlns:a16="http://schemas.microsoft.com/office/drawing/2014/main" id="{FEC14674-B04A-4929-9387-10FD11CBA663}"/>
                </a:ext>
              </a:extLst>
            </p:cNvPr>
            <p:cNvSpPr/>
            <p:nvPr/>
          </p:nvSpPr>
          <p:spPr>
            <a:xfrm>
              <a:off x="2785027" y="5231555"/>
              <a:ext cx="527872" cy="746014"/>
            </a:xfrm>
            <a:prstGeom prst="trapezoid">
              <a:avLst>
                <a:gd name="adj" fmla="val 2132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Trapezoid 77">
              <a:extLst>
                <a:ext uri="{FF2B5EF4-FFF2-40B4-BE49-F238E27FC236}">
                  <a16:creationId xmlns:a16="http://schemas.microsoft.com/office/drawing/2014/main" id="{9699C655-8A5E-4FF5-9347-350A25451B9A}"/>
                </a:ext>
              </a:extLst>
            </p:cNvPr>
            <p:cNvSpPr/>
            <p:nvPr/>
          </p:nvSpPr>
          <p:spPr>
            <a:xfrm>
              <a:off x="3256290" y="5231555"/>
              <a:ext cx="527872" cy="746014"/>
            </a:xfrm>
            <a:prstGeom prst="trapezoid">
              <a:avLst>
                <a:gd name="adj" fmla="val 2132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9" name="Group 78">
              <a:extLst>
                <a:ext uri="{FF2B5EF4-FFF2-40B4-BE49-F238E27FC236}">
                  <a16:creationId xmlns:a16="http://schemas.microsoft.com/office/drawing/2014/main" id="{AA33B7C8-B28B-4C6C-AC6D-494AB7F7F5DD}"/>
                </a:ext>
              </a:extLst>
            </p:cNvPr>
            <p:cNvGrpSpPr/>
            <p:nvPr/>
          </p:nvGrpSpPr>
          <p:grpSpPr>
            <a:xfrm>
              <a:off x="1962670" y="5271362"/>
              <a:ext cx="302363" cy="682663"/>
              <a:chOff x="7384246" y="2899703"/>
              <a:chExt cx="626352" cy="1351672"/>
            </a:xfrm>
            <a:solidFill>
              <a:schemeClr val="accent4">
                <a:lumMod val="60000"/>
                <a:lumOff val="40000"/>
              </a:schemeClr>
            </a:solidFill>
          </p:grpSpPr>
          <p:sp>
            <p:nvSpPr>
              <p:cNvPr id="117" name="Rectangle: Rounded Corners 116">
                <a:extLst>
                  <a:ext uri="{FF2B5EF4-FFF2-40B4-BE49-F238E27FC236}">
                    <a16:creationId xmlns:a16="http://schemas.microsoft.com/office/drawing/2014/main" id="{5348AF5B-3D4E-499C-9B2A-0BC8AF8A9BC9}"/>
                  </a:ext>
                </a:extLst>
              </p:cNvPr>
              <p:cNvSpPr/>
              <p:nvPr/>
            </p:nvSpPr>
            <p:spPr>
              <a:xfrm>
                <a:off x="7400629" y="2939722"/>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Rounded Corners 117">
                <a:extLst>
                  <a:ext uri="{FF2B5EF4-FFF2-40B4-BE49-F238E27FC236}">
                    <a16:creationId xmlns:a16="http://schemas.microsoft.com/office/drawing/2014/main" id="{24B29A14-5A66-458C-9FE8-194DB77F6B5B}"/>
                  </a:ext>
                </a:extLst>
              </p:cNvPr>
              <p:cNvSpPr/>
              <p:nvPr/>
            </p:nvSpPr>
            <p:spPr>
              <a:xfrm>
                <a:off x="7479712" y="320802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Rounded Corners 118">
                <a:extLst>
                  <a:ext uri="{FF2B5EF4-FFF2-40B4-BE49-F238E27FC236}">
                    <a16:creationId xmlns:a16="http://schemas.microsoft.com/office/drawing/2014/main" id="{DBC753C7-DD6E-4B37-918E-273DDDF3E7C1}"/>
                  </a:ext>
                </a:extLst>
              </p:cNvPr>
              <p:cNvSpPr/>
              <p:nvPr/>
            </p:nvSpPr>
            <p:spPr>
              <a:xfrm>
                <a:off x="7589172" y="3070274"/>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Rounded Corners 119">
                <a:extLst>
                  <a:ext uri="{FF2B5EF4-FFF2-40B4-BE49-F238E27FC236}">
                    <a16:creationId xmlns:a16="http://schemas.microsoft.com/office/drawing/2014/main" id="{A9BC80D7-EF2B-44BF-BF20-F48BAC6830D3}"/>
                  </a:ext>
                </a:extLst>
              </p:cNvPr>
              <p:cNvSpPr/>
              <p:nvPr/>
            </p:nvSpPr>
            <p:spPr>
              <a:xfrm>
                <a:off x="7771871" y="3360420"/>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Rounded Corners 120">
                <a:extLst>
                  <a:ext uri="{FF2B5EF4-FFF2-40B4-BE49-F238E27FC236}">
                    <a16:creationId xmlns:a16="http://schemas.microsoft.com/office/drawing/2014/main" id="{67F7DD41-2B51-4CEA-A9FD-BC93F2138B88}"/>
                  </a:ext>
                </a:extLst>
              </p:cNvPr>
              <p:cNvSpPr/>
              <p:nvPr/>
            </p:nvSpPr>
            <p:spPr>
              <a:xfrm>
                <a:off x="7902462" y="320802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Rounded Corners 121">
                <a:extLst>
                  <a:ext uri="{FF2B5EF4-FFF2-40B4-BE49-F238E27FC236}">
                    <a16:creationId xmlns:a16="http://schemas.microsoft.com/office/drawing/2014/main" id="{12B8DE14-23B6-4FA7-B447-08B381D7E403}"/>
                  </a:ext>
                </a:extLst>
              </p:cNvPr>
              <p:cNvSpPr/>
              <p:nvPr/>
            </p:nvSpPr>
            <p:spPr>
              <a:xfrm>
                <a:off x="7830766" y="3733215"/>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Rounded Corners 122">
                <a:extLst>
                  <a:ext uri="{FF2B5EF4-FFF2-40B4-BE49-F238E27FC236}">
                    <a16:creationId xmlns:a16="http://schemas.microsoft.com/office/drawing/2014/main" id="{C96288A1-94FD-4415-8945-C08B4F328D00}"/>
                  </a:ext>
                </a:extLst>
              </p:cNvPr>
              <p:cNvSpPr/>
              <p:nvPr/>
            </p:nvSpPr>
            <p:spPr>
              <a:xfrm>
                <a:off x="7673413" y="357378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Rounded Corners 123">
                <a:extLst>
                  <a:ext uri="{FF2B5EF4-FFF2-40B4-BE49-F238E27FC236}">
                    <a16:creationId xmlns:a16="http://schemas.microsoft.com/office/drawing/2014/main" id="{C63C7F36-5E0B-46C5-8755-9720C4005C57}"/>
                  </a:ext>
                </a:extLst>
              </p:cNvPr>
              <p:cNvSpPr/>
              <p:nvPr/>
            </p:nvSpPr>
            <p:spPr>
              <a:xfrm>
                <a:off x="7548206" y="3756660"/>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Rounded Corners 124">
                <a:extLst>
                  <a:ext uri="{FF2B5EF4-FFF2-40B4-BE49-F238E27FC236}">
                    <a16:creationId xmlns:a16="http://schemas.microsoft.com/office/drawing/2014/main" id="{A40214E9-4821-4A71-A673-EA292B8F4FF0}"/>
                  </a:ext>
                </a:extLst>
              </p:cNvPr>
              <p:cNvSpPr/>
              <p:nvPr/>
            </p:nvSpPr>
            <p:spPr>
              <a:xfrm>
                <a:off x="7384246" y="3865978"/>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Rounded Corners 125">
                <a:extLst>
                  <a:ext uri="{FF2B5EF4-FFF2-40B4-BE49-F238E27FC236}">
                    <a16:creationId xmlns:a16="http://schemas.microsoft.com/office/drawing/2014/main" id="{AB64FF51-F1C6-4745-8453-961D05DA48BF}"/>
                  </a:ext>
                </a:extLst>
              </p:cNvPr>
              <p:cNvSpPr/>
              <p:nvPr/>
            </p:nvSpPr>
            <p:spPr>
              <a:xfrm>
                <a:off x="7830765" y="2899703"/>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Rounded Corners 126">
                <a:extLst>
                  <a:ext uri="{FF2B5EF4-FFF2-40B4-BE49-F238E27FC236}">
                    <a16:creationId xmlns:a16="http://schemas.microsoft.com/office/drawing/2014/main" id="{4BF9E7F1-8567-463D-B73C-DA1BA4D75D72}"/>
                  </a:ext>
                </a:extLst>
              </p:cNvPr>
              <p:cNvSpPr/>
              <p:nvPr/>
            </p:nvSpPr>
            <p:spPr>
              <a:xfrm>
                <a:off x="7983166" y="3885615"/>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79">
              <a:extLst>
                <a:ext uri="{FF2B5EF4-FFF2-40B4-BE49-F238E27FC236}">
                  <a16:creationId xmlns:a16="http://schemas.microsoft.com/office/drawing/2014/main" id="{B9D3D97F-8A8A-4868-AD72-EB8C394CBA74}"/>
                </a:ext>
              </a:extLst>
            </p:cNvPr>
            <p:cNvGrpSpPr/>
            <p:nvPr/>
          </p:nvGrpSpPr>
          <p:grpSpPr>
            <a:xfrm>
              <a:off x="2430707" y="5271362"/>
              <a:ext cx="302363" cy="682663"/>
              <a:chOff x="7384246" y="2899703"/>
              <a:chExt cx="626352" cy="1351672"/>
            </a:xfrm>
            <a:solidFill>
              <a:schemeClr val="accent4">
                <a:lumMod val="60000"/>
                <a:lumOff val="40000"/>
              </a:schemeClr>
            </a:solidFill>
          </p:grpSpPr>
          <p:sp>
            <p:nvSpPr>
              <p:cNvPr id="106" name="Rectangle: Rounded Corners 105">
                <a:extLst>
                  <a:ext uri="{FF2B5EF4-FFF2-40B4-BE49-F238E27FC236}">
                    <a16:creationId xmlns:a16="http://schemas.microsoft.com/office/drawing/2014/main" id="{6E26FB7F-8517-4064-8D98-3C336673CB22}"/>
                  </a:ext>
                </a:extLst>
              </p:cNvPr>
              <p:cNvSpPr/>
              <p:nvPr/>
            </p:nvSpPr>
            <p:spPr>
              <a:xfrm>
                <a:off x="7400629" y="2939722"/>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Rounded Corners 106">
                <a:extLst>
                  <a:ext uri="{FF2B5EF4-FFF2-40B4-BE49-F238E27FC236}">
                    <a16:creationId xmlns:a16="http://schemas.microsoft.com/office/drawing/2014/main" id="{1234DB13-0824-426D-94D0-7D39DCD6FC81}"/>
                  </a:ext>
                </a:extLst>
              </p:cNvPr>
              <p:cNvSpPr/>
              <p:nvPr/>
            </p:nvSpPr>
            <p:spPr>
              <a:xfrm>
                <a:off x="7479712" y="320802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Rounded Corners 107">
                <a:extLst>
                  <a:ext uri="{FF2B5EF4-FFF2-40B4-BE49-F238E27FC236}">
                    <a16:creationId xmlns:a16="http://schemas.microsoft.com/office/drawing/2014/main" id="{C2C6FFDE-47EA-41A1-AD1C-79A5D40DBB9D}"/>
                  </a:ext>
                </a:extLst>
              </p:cNvPr>
              <p:cNvSpPr/>
              <p:nvPr/>
            </p:nvSpPr>
            <p:spPr>
              <a:xfrm>
                <a:off x="7589172" y="3070274"/>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Rounded Corners 108">
                <a:extLst>
                  <a:ext uri="{FF2B5EF4-FFF2-40B4-BE49-F238E27FC236}">
                    <a16:creationId xmlns:a16="http://schemas.microsoft.com/office/drawing/2014/main" id="{010B0E3B-A054-4A98-AA52-A24B2E474436}"/>
                  </a:ext>
                </a:extLst>
              </p:cNvPr>
              <p:cNvSpPr/>
              <p:nvPr/>
            </p:nvSpPr>
            <p:spPr>
              <a:xfrm>
                <a:off x="7771871" y="3360420"/>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Rounded Corners 109">
                <a:extLst>
                  <a:ext uri="{FF2B5EF4-FFF2-40B4-BE49-F238E27FC236}">
                    <a16:creationId xmlns:a16="http://schemas.microsoft.com/office/drawing/2014/main" id="{EA983C20-478E-4CC0-80DA-C93B938FD639}"/>
                  </a:ext>
                </a:extLst>
              </p:cNvPr>
              <p:cNvSpPr/>
              <p:nvPr/>
            </p:nvSpPr>
            <p:spPr>
              <a:xfrm>
                <a:off x="7902462" y="320802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Rounded Corners 110">
                <a:extLst>
                  <a:ext uri="{FF2B5EF4-FFF2-40B4-BE49-F238E27FC236}">
                    <a16:creationId xmlns:a16="http://schemas.microsoft.com/office/drawing/2014/main" id="{1E693BE7-12EC-4A54-97A7-C0204B4E34B3}"/>
                  </a:ext>
                </a:extLst>
              </p:cNvPr>
              <p:cNvSpPr/>
              <p:nvPr/>
            </p:nvSpPr>
            <p:spPr>
              <a:xfrm>
                <a:off x="7830766" y="3733215"/>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Rounded Corners 111">
                <a:extLst>
                  <a:ext uri="{FF2B5EF4-FFF2-40B4-BE49-F238E27FC236}">
                    <a16:creationId xmlns:a16="http://schemas.microsoft.com/office/drawing/2014/main" id="{A1982092-D73A-400C-A27A-F7068E49FDF5}"/>
                  </a:ext>
                </a:extLst>
              </p:cNvPr>
              <p:cNvSpPr/>
              <p:nvPr/>
            </p:nvSpPr>
            <p:spPr>
              <a:xfrm>
                <a:off x="7673413" y="357378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Rounded Corners 112">
                <a:extLst>
                  <a:ext uri="{FF2B5EF4-FFF2-40B4-BE49-F238E27FC236}">
                    <a16:creationId xmlns:a16="http://schemas.microsoft.com/office/drawing/2014/main" id="{F1D239D3-8496-425F-A0BF-D6865770201C}"/>
                  </a:ext>
                </a:extLst>
              </p:cNvPr>
              <p:cNvSpPr/>
              <p:nvPr/>
            </p:nvSpPr>
            <p:spPr>
              <a:xfrm>
                <a:off x="7548206" y="3756660"/>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Rounded Corners 113">
                <a:extLst>
                  <a:ext uri="{FF2B5EF4-FFF2-40B4-BE49-F238E27FC236}">
                    <a16:creationId xmlns:a16="http://schemas.microsoft.com/office/drawing/2014/main" id="{886E880B-BB15-42B1-B77F-12A10F3F06C8}"/>
                  </a:ext>
                </a:extLst>
              </p:cNvPr>
              <p:cNvSpPr/>
              <p:nvPr/>
            </p:nvSpPr>
            <p:spPr>
              <a:xfrm>
                <a:off x="7384246" y="3865978"/>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Rounded Corners 114">
                <a:extLst>
                  <a:ext uri="{FF2B5EF4-FFF2-40B4-BE49-F238E27FC236}">
                    <a16:creationId xmlns:a16="http://schemas.microsoft.com/office/drawing/2014/main" id="{26102367-CE42-49EC-95AF-0BAA5102DC42}"/>
                  </a:ext>
                </a:extLst>
              </p:cNvPr>
              <p:cNvSpPr/>
              <p:nvPr/>
            </p:nvSpPr>
            <p:spPr>
              <a:xfrm>
                <a:off x="7830765" y="2899703"/>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Rounded Corners 115">
                <a:extLst>
                  <a:ext uri="{FF2B5EF4-FFF2-40B4-BE49-F238E27FC236}">
                    <a16:creationId xmlns:a16="http://schemas.microsoft.com/office/drawing/2014/main" id="{FDDBF52B-338C-473A-928C-D954EB44890D}"/>
                  </a:ext>
                </a:extLst>
              </p:cNvPr>
              <p:cNvSpPr/>
              <p:nvPr/>
            </p:nvSpPr>
            <p:spPr>
              <a:xfrm>
                <a:off x="7983166" y="3885615"/>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a:extLst>
                <a:ext uri="{FF2B5EF4-FFF2-40B4-BE49-F238E27FC236}">
                  <a16:creationId xmlns:a16="http://schemas.microsoft.com/office/drawing/2014/main" id="{06DB9633-3C5D-42CE-BBFF-53B1B4055711}"/>
                </a:ext>
              </a:extLst>
            </p:cNvPr>
            <p:cNvGrpSpPr/>
            <p:nvPr/>
          </p:nvGrpSpPr>
          <p:grpSpPr>
            <a:xfrm>
              <a:off x="2898745" y="5271362"/>
              <a:ext cx="302363" cy="682663"/>
              <a:chOff x="7384246" y="2899703"/>
              <a:chExt cx="626352" cy="1351672"/>
            </a:xfrm>
            <a:solidFill>
              <a:schemeClr val="accent4">
                <a:lumMod val="60000"/>
                <a:lumOff val="40000"/>
              </a:schemeClr>
            </a:solidFill>
          </p:grpSpPr>
          <p:sp>
            <p:nvSpPr>
              <p:cNvPr id="95" name="Rectangle: Rounded Corners 94">
                <a:extLst>
                  <a:ext uri="{FF2B5EF4-FFF2-40B4-BE49-F238E27FC236}">
                    <a16:creationId xmlns:a16="http://schemas.microsoft.com/office/drawing/2014/main" id="{2A4AD13E-3326-4CBF-A10C-6FDA81C69FA5}"/>
                  </a:ext>
                </a:extLst>
              </p:cNvPr>
              <p:cNvSpPr/>
              <p:nvPr/>
            </p:nvSpPr>
            <p:spPr>
              <a:xfrm>
                <a:off x="7400629" y="2939722"/>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Rounded Corners 95">
                <a:extLst>
                  <a:ext uri="{FF2B5EF4-FFF2-40B4-BE49-F238E27FC236}">
                    <a16:creationId xmlns:a16="http://schemas.microsoft.com/office/drawing/2014/main" id="{64999B8A-A4B8-40E1-A356-A1075B50AEF0}"/>
                  </a:ext>
                </a:extLst>
              </p:cNvPr>
              <p:cNvSpPr/>
              <p:nvPr/>
            </p:nvSpPr>
            <p:spPr>
              <a:xfrm>
                <a:off x="7479712" y="320802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Rounded Corners 96">
                <a:extLst>
                  <a:ext uri="{FF2B5EF4-FFF2-40B4-BE49-F238E27FC236}">
                    <a16:creationId xmlns:a16="http://schemas.microsoft.com/office/drawing/2014/main" id="{C5D90A67-B46A-4555-8A10-D5407FFC9AF6}"/>
                  </a:ext>
                </a:extLst>
              </p:cNvPr>
              <p:cNvSpPr/>
              <p:nvPr/>
            </p:nvSpPr>
            <p:spPr>
              <a:xfrm>
                <a:off x="7589172" y="3070274"/>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Rounded Corners 97">
                <a:extLst>
                  <a:ext uri="{FF2B5EF4-FFF2-40B4-BE49-F238E27FC236}">
                    <a16:creationId xmlns:a16="http://schemas.microsoft.com/office/drawing/2014/main" id="{2F553C32-F959-4548-AD35-A7FBD76C0DA9}"/>
                  </a:ext>
                </a:extLst>
              </p:cNvPr>
              <p:cNvSpPr/>
              <p:nvPr/>
            </p:nvSpPr>
            <p:spPr>
              <a:xfrm>
                <a:off x="7771871" y="3360420"/>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Rounded Corners 98">
                <a:extLst>
                  <a:ext uri="{FF2B5EF4-FFF2-40B4-BE49-F238E27FC236}">
                    <a16:creationId xmlns:a16="http://schemas.microsoft.com/office/drawing/2014/main" id="{27660851-AD53-4DB7-A537-EC7B6E79600F}"/>
                  </a:ext>
                </a:extLst>
              </p:cNvPr>
              <p:cNvSpPr/>
              <p:nvPr/>
            </p:nvSpPr>
            <p:spPr>
              <a:xfrm>
                <a:off x="7902462" y="320802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Rounded Corners 99">
                <a:extLst>
                  <a:ext uri="{FF2B5EF4-FFF2-40B4-BE49-F238E27FC236}">
                    <a16:creationId xmlns:a16="http://schemas.microsoft.com/office/drawing/2014/main" id="{3E4954BD-B4E5-4992-A4D3-E8D9BF03BB1C}"/>
                  </a:ext>
                </a:extLst>
              </p:cNvPr>
              <p:cNvSpPr/>
              <p:nvPr/>
            </p:nvSpPr>
            <p:spPr>
              <a:xfrm>
                <a:off x="7830766" y="3733215"/>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Rounded Corners 100">
                <a:extLst>
                  <a:ext uri="{FF2B5EF4-FFF2-40B4-BE49-F238E27FC236}">
                    <a16:creationId xmlns:a16="http://schemas.microsoft.com/office/drawing/2014/main" id="{E2C018E6-CB6C-4F1B-93F7-EFD91A451A79}"/>
                  </a:ext>
                </a:extLst>
              </p:cNvPr>
              <p:cNvSpPr/>
              <p:nvPr/>
            </p:nvSpPr>
            <p:spPr>
              <a:xfrm>
                <a:off x="7673413" y="357378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Rounded Corners 101">
                <a:extLst>
                  <a:ext uri="{FF2B5EF4-FFF2-40B4-BE49-F238E27FC236}">
                    <a16:creationId xmlns:a16="http://schemas.microsoft.com/office/drawing/2014/main" id="{194E76A7-CCAD-4805-A421-3C3E1A4F878E}"/>
                  </a:ext>
                </a:extLst>
              </p:cNvPr>
              <p:cNvSpPr/>
              <p:nvPr/>
            </p:nvSpPr>
            <p:spPr>
              <a:xfrm>
                <a:off x="7548206" y="3756660"/>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Rounded Corners 102">
                <a:extLst>
                  <a:ext uri="{FF2B5EF4-FFF2-40B4-BE49-F238E27FC236}">
                    <a16:creationId xmlns:a16="http://schemas.microsoft.com/office/drawing/2014/main" id="{D6F83275-E0A7-4989-B81C-F09F81BE3A5B}"/>
                  </a:ext>
                </a:extLst>
              </p:cNvPr>
              <p:cNvSpPr/>
              <p:nvPr/>
            </p:nvSpPr>
            <p:spPr>
              <a:xfrm>
                <a:off x="7384246" y="3865978"/>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Rounded Corners 103">
                <a:extLst>
                  <a:ext uri="{FF2B5EF4-FFF2-40B4-BE49-F238E27FC236}">
                    <a16:creationId xmlns:a16="http://schemas.microsoft.com/office/drawing/2014/main" id="{4FFEAEC9-D993-4865-8877-BC6ABA4CDF4A}"/>
                  </a:ext>
                </a:extLst>
              </p:cNvPr>
              <p:cNvSpPr/>
              <p:nvPr/>
            </p:nvSpPr>
            <p:spPr>
              <a:xfrm>
                <a:off x="7830765" y="2899703"/>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Rounded Corners 104">
                <a:extLst>
                  <a:ext uri="{FF2B5EF4-FFF2-40B4-BE49-F238E27FC236}">
                    <a16:creationId xmlns:a16="http://schemas.microsoft.com/office/drawing/2014/main" id="{E2950019-67C4-4D9B-BBC9-416B4F100CC3}"/>
                  </a:ext>
                </a:extLst>
              </p:cNvPr>
              <p:cNvSpPr/>
              <p:nvPr/>
            </p:nvSpPr>
            <p:spPr>
              <a:xfrm>
                <a:off x="7983166" y="3885615"/>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81">
              <a:extLst>
                <a:ext uri="{FF2B5EF4-FFF2-40B4-BE49-F238E27FC236}">
                  <a16:creationId xmlns:a16="http://schemas.microsoft.com/office/drawing/2014/main" id="{AF29507B-BD12-40C7-8CBC-96BA3CE30055}"/>
                </a:ext>
              </a:extLst>
            </p:cNvPr>
            <p:cNvGrpSpPr/>
            <p:nvPr/>
          </p:nvGrpSpPr>
          <p:grpSpPr>
            <a:xfrm>
              <a:off x="3366783" y="5271362"/>
              <a:ext cx="302363" cy="682663"/>
              <a:chOff x="7384246" y="2899703"/>
              <a:chExt cx="626352" cy="1351672"/>
            </a:xfrm>
            <a:solidFill>
              <a:schemeClr val="accent4">
                <a:lumMod val="60000"/>
                <a:lumOff val="40000"/>
              </a:schemeClr>
            </a:solidFill>
          </p:grpSpPr>
          <p:sp>
            <p:nvSpPr>
              <p:cNvPr id="84" name="Rectangle: Rounded Corners 83">
                <a:extLst>
                  <a:ext uri="{FF2B5EF4-FFF2-40B4-BE49-F238E27FC236}">
                    <a16:creationId xmlns:a16="http://schemas.microsoft.com/office/drawing/2014/main" id="{BA512164-6155-4EA8-A7F4-0375FB64B956}"/>
                  </a:ext>
                </a:extLst>
              </p:cNvPr>
              <p:cNvSpPr/>
              <p:nvPr/>
            </p:nvSpPr>
            <p:spPr>
              <a:xfrm>
                <a:off x="7400629" y="2939722"/>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Rounded Corners 84">
                <a:extLst>
                  <a:ext uri="{FF2B5EF4-FFF2-40B4-BE49-F238E27FC236}">
                    <a16:creationId xmlns:a16="http://schemas.microsoft.com/office/drawing/2014/main" id="{ACC55575-8146-4BFD-A5D5-E8EF6C4C7C04}"/>
                  </a:ext>
                </a:extLst>
              </p:cNvPr>
              <p:cNvSpPr/>
              <p:nvPr/>
            </p:nvSpPr>
            <p:spPr>
              <a:xfrm>
                <a:off x="7479712" y="320802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Rounded Corners 85">
                <a:extLst>
                  <a:ext uri="{FF2B5EF4-FFF2-40B4-BE49-F238E27FC236}">
                    <a16:creationId xmlns:a16="http://schemas.microsoft.com/office/drawing/2014/main" id="{DAC9160B-7718-479D-86B5-BDF76D22BACC}"/>
                  </a:ext>
                </a:extLst>
              </p:cNvPr>
              <p:cNvSpPr/>
              <p:nvPr/>
            </p:nvSpPr>
            <p:spPr>
              <a:xfrm>
                <a:off x="7589172" y="3070274"/>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Rounded Corners 86">
                <a:extLst>
                  <a:ext uri="{FF2B5EF4-FFF2-40B4-BE49-F238E27FC236}">
                    <a16:creationId xmlns:a16="http://schemas.microsoft.com/office/drawing/2014/main" id="{75D2B86E-1504-4EFD-B24A-8D1B115F111D}"/>
                  </a:ext>
                </a:extLst>
              </p:cNvPr>
              <p:cNvSpPr/>
              <p:nvPr/>
            </p:nvSpPr>
            <p:spPr>
              <a:xfrm>
                <a:off x="7771871" y="3360420"/>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Rounded Corners 87">
                <a:extLst>
                  <a:ext uri="{FF2B5EF4-FFF2-40B4-BE49-F238E27FC236}">
                    <a16:creationId xmlns:a16="http://schemas.microsoft.com/office/drawing/2014/main" id="{2F2B62E4-700C-4F43-824C-DA77826F70B6}"/>
                  </a:ext>
                </a:extLst>
              </p:cNvPr>
              <p:cNvSpPr/>
              <p:nvPr/>
            </p:nvSpPr>
            <p:spPr>
              <a:xfrm>
                <a:off x="7902462" y="320802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Rounded Corners 88">
                <a:extLst>
                  <a:ext uri="{FF2B5EF4-FFF2-40B4-BE49-F238E27FC236}">
                    <a16:creationId xmlns:a16="http://schemas.microsoft.com/office/drawing/2014/main" id="{F1157E55-5677-4C34-9374-9BB3FFE7BAB5}"/>
                  </a:ext>
                </a:extLst>
              </p:cNvPr>
              <p:cNvSpPr/>
              <p:nvPr/>
            </p:nvSpPr>
            <p:spPr>
              <a:xfrm>
                <a:off x="7830766" y="3733215"/>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Rounded Corners 89">
                <a:extLst>
                  <a:ext uri="{FF2B5EF4-FFF2-40B4-BE49-F238E27FC236}">
                    <a16:creationId xmlns:a16="http://schemas.microsoft.com/office/drawing/2014/main" id="{275E66D3-6872-4E72-98B2-1C3E50611868}"/>
                  </a:ext>
                </a:extLst>
              </p:cNvPr>
              <p:cNvSpPr/>
              <p:nvPr/>
            </p:nvSpPr>
            <p:spPr>
              <a:xfrm>
                <a:off x="7673413" y="357378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Rounded Corners 90">
                <a:extLst>
                  <a:ext uri="{FF2B5EF4-FFF2-40B4-BE49-F238E27FC236}">
                    <a16:creationId xmlns:a16="http://schemas.microsoft.com/office/drawing/2014/main" id="{72BAF0FD-AD82-4DB1-BF48-3EF6D5B0319C}"/>
                  </a:ext>
                </a:extLst>
              </p:cNvPr>
              <p:cNvSpPr/>
              <p:nvPr/>
            </p:nvSpPr>
            <p:spPr>
              <a:xfrm>
                <a:off x="7548206" y="3756660"/>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Rounded Corners 91">
                <a:extLst>
                  <a:ext uri="{FF2B5EF4-FFF2-40B4-BE49-F238E27FC236}">
                    <a16:creationId xmlns:a16="http://schemas.microsoft.com/office/drawing/2014/main" id="{099A4756-872B-4348-A1E8-96B69F8BF9DC}"/>
                  </a:ext>
                </a:extLst>
              </p:cNvPr>
              <p:cNvSpPr/>
              <p:nvPr/>
            </p:nvSpPr>
            <p:spPr>
              <a:xfrm>
                <a:off x="7384246" y="3865978"/>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Rounded Corners 92">
                <a:extLst>
                  <a:ext uri="{FF2B5EF4-FFF2-40B4-BE49-F238E27FC236}">
                    <a16:creationId xmlns:a16="http://schemas.microsoft.com/office/drawing/2014/main" id="{9751F5BD-8038-4ED4-B61A-7002810CA407}"/>
                  </a:ext>
                </a:extLst>
              </p:cNvPr>
              <p:cNvSpPr/>
              <p:nvPr/>
            </p:nvSpPr>
            <p:spPr>
              <a:xfrm>
                <a:off x="7830765" y="2899703"/>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Rounded Corners 93">
                <a:extLst>
                  <a:ext uri="{FF2B5EF4-FFF2-40B4-BE49-F238E27FC236}">
                    <a16:creationId xmlns:a16="http://schemas.microsoft.com/office/drawing/2014/main" id="{4C7BF540-A15F-4192-85C5-D7D3A30B92CC}"/>
                  </a:ext>
                </a:extLst>
              </p:cNvPr>
              <p:cNvSpPr/>
              <p:nvPr/>
            </p:nvSpPr>
            <p:spPr>
              <a:xfrm>
                <a:off x="7983166" y="3885615"/>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3" name="Graphic 82">
              <a:extLst>
                <a:ext uri="{FF2B5EF4-FFF2-40B4-BE49-F238E27FC236}">
                  <a16:creationId xmlns:a16="http://schemas.microsoft.com/office/drawing/2014/main" id="{482BCE5C-EDFC-41EE-8F06-1C61E935A0C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43781" y="5671824"/>
              <a:ext cx="1940381" cy="308648"/>
            </a:xfrm>
            <a:prstGeom prst="rect">
              <a:avLst/>
            </a:prstGeom>
          </p:spPr>
        </p:pic>
      </p:grpSp>
      <p:grpSp>
        <p:nvGrpSpPr>
          <p:cNvPr id="140" name="Group 139">
            <a:extLst>
              <a:ext uri="{FF2B5EF4-FFF2-40B4-BE49-F238E27FC236}">
                <a16:creationId xmlns:a16="http://schemas.microsoft.com/office/drawing/2014/main" id="{DD730DB4-FA8B-4E71-9FEF-707DFCDF4A73}"/>
              </a:ext>
            </a:extLst>
          </p:cNvPr>
          <p:cNvGrpSpPr/>
          <p:nvPr/>
        </p:nvGrpSpPr>
        <p:grpSpPr>
          <a:xfrm rot="17251932">
            <a:off x="3606296" y="3111089"/>
            <a:ext cx="1172336" cy="423292"/>
            <a:chOff x="2751274" y="4274125"/>
            <a:chExt cx="1490433" cy="538144"/>
          </a:xfrm>
          <a:solidFill>
            <a:schemeClr val="accent1"/>
          </a:solidFill>
        </p:grpSpPr>
        <p:sp>
          <p:nvSpPr>
            <p:cNvPr id="141" name="Freeform: Shape 140">
              <a:extLst>
                <a:ext uri="{FF2B5EF4-FFF2-40B4-BE49-F238E27FC236}">
                  <a16:creationId xmlns:a16="http://schemas.microsoft.com/office/drawing/2014/main" id="{B1361DA1-A6CB-4417-92D1-C2F24F5679B2}"/>
                </a:ext>
              </a:extLst>
            </p:cNvPr>
            <p:cNvSpPr/>
            <p:nvPr/>
          </p:nvSpPr>
          <p:spPr>
            <a:xfrm>
              <a:off x="2751274" y="4567310"/>
              <a:ext cx="295404" cy="244959"/>
            </a:xfrm>
            <a:custGeom>
              <a:avLst/>
              <a:gdLst>
                <a:gd name="connsiteX0" fmla="*/ 652747 w 958519"/>
                <a:gd name="connsiteY0" fmla="*/ 294854 h 794837"/>
                <a:gd name="connsiteX1" fmla="*/ 846112 w 958519"/>
                <a:gd name="connsiteY1" fmla="*/ 294854 h 794837"/>
                <a:gd name="connsiteX2" fmla="*/ 866369 w 958519"/>
                <a:gd name="connsiteY2" fmla="*/ 313270 h 794837"/>
                <a:gd name="connsiteX3" fmla="*/ 892151 w 958519"/>
                <a:gd name="connsiteY3" fmla="*/ 514000 h 794837"/>
                <a:gd name="connsiteX4" fmla="*/ 864527 w 958519"/>
                <a:gd name="connsiteY4" fmla="*/ 544846 h 794837"/>
                <a:gd name="connsiteX5" fmla="*/ 764623 w 958519"/>
                <a:gd name="connsiteY5" fmla="*/ 545307 h 794837"/>
                <a:gd name="connsiteX6" fmla="*/ 664256 w 958519"/>
                <a:gd name="connsiteY6" fmla="*/ 545307 h 794837"/>
                <a:gd name="connsiteX7" fmla="*/ 644920 w 958519"/>
                <a:gd name="connsiteY7" fmla="*/ 526431 h 794837"/>
                <a:gd name="connsiteX8" fmla="*/ 641880 w 958519"/>
                <a:gd name="connsiteY8" fmla="*/ 465357 h 794837"/>
                <a:gd name="connsiteX9" fmla="*/ 629441 w 958519"/>
                <a:gd name="connsiteY9" fmla="*/ 467387 h 794837"/>
                <a:gd name="connsiteX10" fmla="*/ 616525 w 958519"/>
                <a:gd name="connsiteY10" fmla="*/ 466971 h 794837"/>
                <a:gd name="connsiteX11" fmla="*/ 619140 w 958519"/>
                <a:gd name="connsiteY11" fmla="*/ 519985 h 794837"/>
                <a:gd name="connsiteX12" fmla="*/ 594278 w 958519"/>
                <a:gd name="connsiteY12" fmla="*/ 545767 h 794837"/>
                <a:gd name="connsiteX13" fmla="*/ 481942 w 958519"/>
                <a:gd name="connsiteY13" fmla="*/ 545306 h 794837"/>
                <a:gd name="connsiteX14" fmla="*/ 369607 w 958519"/>
                <a:gd name="connsiteY14" fmla="*/ 545306 h 794837"/>
                <a:gd name="connsiteX15" fmla="*/ 345666 w 958519"/>
                <a:gd name="connsiteY15" fmla="*/ 521826 h 794837"/>
                <a:gd name="connsiteX16" fmla="*/ 355795 w 958519"/>
                <a:gd name="connsiteY16" fmla="*/ 313269 h 794837"/>
                <a:gd name="connsiteX17" fmla="*/ 374211 w 958519"/>
                <a:gd name="connsiteY17" fmla="*/ 295775 h 794837"/>
                <a:gd name="connsiteX18" fmla="*/ 590135 w 958519"/>
                <a:gd name="connsiteY18" fmla="*/ 295775 h 794837"/>
                <a:gd name="connsiteX19" fmla="*/ 609011 w 958519"/>
                <a:gd name="connsiteY19" fmla="*/ 314651 h 794837"/>
                <a:gd name="connsiteX20" fmla="*/ 616342 w 958519"/>
                <a:gd name="connsiteY20" fmla="*/ 463262 h 794837"/>
                <a:gd name="connsiteX21" fmla="*/ 641779 w 958519"/>
                <a:gd name="connsiteY21" fmla="*/ 463326 h 794837"/>
                <a:gd name="connsiteX22" fmla="*/ 634331 w 958519"/>
                <a:gd name="connsiteY22" fmla="*/ 313730 h 794837"/>
                <a:gd name="connsiteX23" fmla="*/ 652747 w 958519"/>
                <a:gd name="connsiteY23" fmla="*/ 294854 h 794837"/>
                <a:gd name="connsiteX24" fmla="*/ 115471 w 958519"/>
                <a:gd name="connsiteY24" fmla="*/ 294854 h 794837"/>
                <a:gd name="connsiteX25" fmla="*/ 310677 w 958519"/>
                <a:gd name="connsiteY25" fmla="*/ 294854 h 794837"/>
                <a:gd name="connsiteX26" fmla="*/ 330474 w 958519"/>
                <a:gd name="connsiteY26" fmla="*/ 316032 h 794837"/>
                <a:gd name="connsiteX27" fmla="*/ 320346 w 958519"/>
                <a:gd name="connsiteY27" fmla="*/ 519985 h 794837"/>
                <a:gd name="connsiteX28" fmla="*/ 295024 w 958519"/>
                <a:gd name="connsiteY28" fmla="*/ 545307 h 794837"/>
                <a:gd name="connsiteX29" fmla="*/ 196499 w 958519"/>
                <a:gd name="connsiteY29" fmla="*/ 545307 h 794837"/>
                <a:gd name="connsiteX30" fmla="*/ 96134 w 958519"/>
                <a:gd name="connsiteY30" fmla="*/ 545307 h 794837"/>
                <a:gd name="connsiteX31" fmla="*/ 68050 w 958519"/>
                <a:gd name="connsiteY31" fmla="*/ 514460 h 794837"/>
                <a:gd name="connsiteX32" fmla="*/ 93832 w 958519"/>
                <a:gd name="connsiteY32" fmla="*/ 315572 h 794837"/>
                <a:gd name="connsiteX33" fmla="*/ 115471 w 958519"/>
                <a:gd name="connsiteY33" fmla="*/ 294854 h 794837"/>
                <a:gd name="connsiteX34" fmla="*/ 644460 w 958519"/>
                <a:gd name="connsiteY34" fmla="*/ 61896 h 794837"/>
                <a:gd name="connsiteX35" fmla="*/ 804215 w 958519"/>
                <a:gd name="connsiteY35" fmla="*/ 62357 h 794837"/>
                <a:gd name="connsiteX36" fmla="*/ 836443 w 958519"/>
                <a:gd name="connsiteY36" fmla="*/ 90901 h 794837"/>
                <a:gd name="connsiteX37" fmla="*/ 857621 w 958519"/>
                <a:gd name="connsiteY37" fmla="*/ 251118 h 794837"/>
                <a:gd name="connsiteX38" fmla="*/ 841968 w 958519"/>
                <a:gd name="connsiteY38" fmla="*/ 268153 h 794837"/>
                <a:gd name="connsiteX39" fmla="*/ 745746 w 958519"/>
                <a:gd name="connsiteY39" fmla="*/ 268153 h 794837"/>
                <a:gd name="connsiteX40" fmla="*/ 650905 w 958519"/>
                <a:gd name="connsiteY40" fmla="*/ 268153 h 794837"/>
                <a:gd name="connsiteX41" fmla="*/ 631109 w 958519"/>
                <a:gd name="connsiteY41" fmla="*/ 249737 h 794837"/>
                <a:gd name="connsiteX42" fmla="*/ 623282 w 958519"/>
                <a:gd name="connsiteY42" fmla="*/ 83074 h 794837"/>
                <a:gd name="connsiteX43" fmla="*/ 644460 w 958519"/>
                <a:gd name="connsiteY43" fmla="*/ 61896 h 794837"/>
                <a:gd name="connsiteX44" fmla="*/ 390324 w 958519"/>
                <a:gd name="connsiteY44" fmla="*/ 61896 h 794837"/>
                <a:gd name="connsiteX45" fmla="*/ 574941 w 958519"/>
                <a:gd name="connsiteY45" fmla="*/ 61896 h 794837"/>
                <a:gd name="connsiteX46" fmla="*/ 597500 w 958519"/>
                <a:gd name="connsiteY46" fmla="*/ 83074 h 794837"/>
                <a:gd name="connsiteX47" fmla="*/ 605327 w 958519"/>
                <a:gd name="connsiteY47" fmla="*/ 247895 h 794837"/>
                <a:gd name="connsiteX48" fmla="*/ 584609 w 958519"/>
                <a:gd name="connsiteY48" fmla="*/ 268152 h 794837"/>
                <a:gd name="connsiteX49" fmla="*/ 483323 w 958519"/>
                <a:gd name="connsiteY49" fmla="*/ 268152 h 794837"/>
                <a:gd name="connsiteX50" fmla="*/ 377894 w 958519"/>
                <a:gd name="connsiteY50" fmla="*/ 268152 h 794837"/>
                <a:gd name="connsiteX51" fmla="*/ 359478 w 958519"/>
                <a:gd name="connsiteY51" fmla="*/ 249276 h 794837"/>
                <a:gd name="connsiteX52" fmla="*/ 367305 w 958519"/>
                <a:gd name="connsiteY52" fmla="*/ 82614 h 794837"/>
                <a:gd name="connsiteX53" fmla="*/ 390324 w 958519"/>
                <a:gd name="connsiteY53" fmla="*/ 61896 h 794837"/>
                <a:gd name="connsiteX54" fmla="*/ 152302 w 958519"/>
                <a:gd name="connsiteY54" fmla="*/ 61896 h 794837"/>
                <a:gd name="connsiteX55" fmla="*/ 324488 w 958519"/>
                <a:gd name="connsiteY55" fmla="*/ 61896 h 794837"/>
                <a:gd name="connsiteX56" fmla="*/ 341522 w 958519"/>
                <a:gd name="connsiteY56" fmla="*/ 80312 h 794837"/>
                <a:gd name="connsiteX57" fmla="*/ 333696 w 958519"/>
                <a:gd name="connsiteY57" fmla="*/ 250197 h 794837"/>
                <a:gd name="connsiteX58" fmla="*/ 314820 w 958519"/>
                <a:gd name="connsiteY58" fmla="*/ 267692 h 794837"/>
                <a:gd name="connsiteX59" fmla="*/ 216757 w 958519"/>
                <a:gd name="connsiteY59" fmla="*/ 268152 h 794837"/>
                <a:gd name="connsiteX60" fmla="*/ 121916 w 958519"/>
                <a:gd name="connsiteY60" fmla="*/ 268152 h 794837"/>
                <a:gd name="connsiteX61" fmla="*/ 102580 w 958519"/>
                <a:gd name="connsiteY61" fmla="*/ 247435 h 794837"/>
                <a:gd name="connsiteX62" fmla="*/ 123758 w 958519"/>
                <a:gd name="connsiteY62" fmla="*/ 87217 h 794837"/>
                <a:gd name="connsiteX63" fmla="*/ 152302 w 958519"/>
                <a:gd name="connsiteY63" fmla="*/ 61896 h 794837"/>
                <a:gd name="connsiteX64" fmla="*/ 136187 w 958519"/>
                <a:gd name="connsiteY64" fmla="*/ 41639 h 794837"/>
                <a:gd name="connsiteX65" fmla="*/ 101198 w 958519"/>
                <a:gd name="connsiteY65" fmla="*/ 71564 h 794837"/>
                <a:gd name="connsiteX66" fmla="*/ 86465 w 958519"/>
                <a:gd name="connsiteY66" fmla="*/ 182979 h 794837"/>
                <a:gd name="connsiteX67" fmla="*/ 43188 w 958519"/>
                <a:gd name="connsiteY67" fmla="*/ 523209 h 794837"/>
                <a:gd name="connsiteX68" fmla="*/ 80020 w 958519"/>
                <a:gd name="connsiteY68" fmla="*/ 563723 h 794837"/>
                <a:gd name="connsiteX69" fmla="*/ 479180 w 958519"/>
                <a:gd name="connsiteY69" fmla="*/ 563723 h 794837"/>
                <a:gd name="connsiteX70" fmla="*/ 887546 w 958519"/>
                <a:gd name="connsiteY70" fmla="*/ 563263 h 794837"/>
                <a:gd name="connsiteX71" fmla="*/ 917932 w 958519"/>
                <a:gd name="connsiteY71" fmla="*/ 530115 h 794837"/>
                <a:gd name="connsiteX72" fmla="*/ 859462 w 958519"/>
                <a:gd name="connsiteY72" fmla="*/ 73406 h 794837"/>
                <a:gd name="connsiteX73" fmla="*/ 824012 w 958519"/>
                <a:gd name="connsiteY73" fmla="*/ 41639 h 794837"/>
                <a:gd name="connsiteX74" fmla="*/ 136187 w 958519"/>
                <a:gd name="connsiteY74" fmla="*/ 41639 h 794837"/>
                <a:gd name="connsiteX75" fmla="*/ 130202 w 958519"/>
                <a:gd name="connsiteY75" fmla="*/ 204 h 794837"/>
                <a:gd name="connsiteX76" fmla="*/ 342903 w 958519"/>
                <a:gd name="connsiteY76" fmla="*/ 204 h 794837"/>
                <a:gd name="connsiteX77" fmla="*/ 819408 w 958519"/>
                <a:gd name="connsiteY77" fmla="*/ 204 h 794837"/>
                <a:gd name="connsiteX78" fmla="*/ 899976 w 958519"/>
                <a:gd name="connsiteY78" fmla="*/ 71564 h 794837"/>
                <a:gd name="connsiteX79" fmla="*/ 957986 w 958519"/>
                <a:gd name="connsiteY79" fmla="*/ 528272 h 794837"/>
                <a:gd name="connsiteX80" fmla="*/ 904120 w 958519"/>
                <a:gd name="connsiteY80" fmla="*/ 636003 h 794837"/>
                <a:gd name="connsiteX81" fmla="*/ 870051 w 958519"/>
                <a:gd name="connsiteY81" fmla="*/ 643369 h 794837"/>
                <a:gd name="connsiteX82" fmla="*/ 707533 w 958519"/>
                <a:gd name="connsiteY82" fmla="*/ 643369 h 794837"/>
                <a:gd name="connsiteX83" fmla="*/ 536728 w 958519"/>
                <a:gd name="connsiteY83" fmla="*/ 642909 h 794837"/>
                <a:gd name="connsiteX84" fmla="*/ 521995 w 958519"/>
                <a:gd name="connsiteY84" fmla="*/ 661325 h 794837"/>
                <a:gd name="connsiteX85" fmla="*/ 547317 w 958519"/>
                <a:gd name="connsiteY85" fmla="*/ 770898 h 794837"/>
                <a:gd name="connsiteX86" fmla="*/ 531203 w 958519"/>
                <a:gd name="connsiteY86" fmla="*/ 792996 h 794837"/>
                <a:gd name="connsiteX87" fmla="*/ 423932 w 958519"/>
                <a:gd name="connsiteY87" fmla="*/ 792536 h 794837"/>
                <a:gd name="connsiteX88" fmla="*/ 411962 w 958519"/>
                <a:gd name="connsiteY88" fmla="*/ 775502 h 794837"/>
                <a:gd name="connsiteX89" fmla="*/ 436823 w 958519"/>
                <a:gd name="connsiteY89" fmla="*/ 664087 h 794837"/>
                <a:gd name="connsiteX90" fmla="*/ 419789 w 958519"/>
                <a:gd name="connsiteY90" fmla="*/ 643369 h 794837"/>
                <a:gd name="connsiteX91" fmla="*/ 103039 w 958519"/>
                <a:gd name="connsiteY91" fmla="*/ 643369 h 794837"/>
                <a:gd name="connsiteX92" fmla="*/ 832 w 958519"/>
                <a:gd name="connsiteY92" fmla="*/ 528732 h 794837"/>
                <a:gd name="connsiteX93" fmla="*/ 60683 w 958519"/>
                <a:gd name="connsiteY93" fmla="*/ 59594 h 794837"/>
                <a:gd name="connsiteX94" fmla="*/ 130202 w 958519"/>
                <a:gd name="connsiteY94" fmla="*/ 204 h 79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8519" h="794837">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grpFill/>
            <a:ln w="4596"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BC47210D-E236-4673-8B82-E9EAEDB5E7CE}"/>
                </a:ext>
              </a:extLst>
            </p:cNvPr>
            <p:cNvSpPr/>
            <p:nvPr/>
          </p:nvSpPr>
          <p:spPr>
            <a:xfrm>
              <a:off x="3010694" y="4274125"/>
              <a:ext cx="592070" cy="490966"/>
            </a:xfrm>
            <a:custGeom>
              <a:avLst/>
              <a:gdLst>
                <a:gd name="connsiteX0" fmla="*/ 652747 w 958519"/>
                <a:gd name="connsiteY0" fmla="*/ 294854 h 794837"/>
                <a:gd name="connsiteX1" fmla="*/ 846112 w 958519"/>
                <a:gd name="connsiteY1" fmla="*/ 294854 h 794837"/>
                <a:gd name="connsiteX2" fmla="*/ 866369 w 958519"/>
                <a:gd name="connsiteY2" fmla="*/ 313270 h 794837"/>
                <a:gd name="connsiteX3" fmla="*/ 892151 w 958519"/>
                <a:gd name="connsiteY3" fmla="*/ 514000 h 794837"/>
                <a:gd name="connsiteX4" fmla="*/ 864527 w 958519"/>
                <a:gd name="connsiteY4" fmla="*/ 544846 h 794837"/>
                <a:gd name="connsiteX5" fmla="*/ 764623 w 958519"/>
                <a:gd name="connsiteY5" fmla="*/ 545307 h 794837"/>
                <a:gd name="connsiteX6" fmla="*/ 664256 w 958519"/>
                <a:gd name="connsiteY6" fmla="*/ 545307 h 794837"/>
                <a:gd name="connsiteX7" fmla="*/ 644920 w 958519"/>
                <a:gd name="connsiteY7" fmla="*/ 526431 h 794837"/>
                <a:gd name="connsiteX8" fmla="*/ 641880 w 958519"/>
                <a:gd name="connsiteY8" fmla="*/ 465357 h 794837"/>
                <a:gd name="connsiteX9" fmla="*/ 629441 w 958519"/>
                <a:gd name="connsiteY9" fmla="*/ 467387 h 794837"/>
                <a:gd name="connsiteX10" fmla="*/ 616525 w 958519"/>
                <a:gd name="connsiteY10" fmla="*/ 466971 h 794837"/>
                <a:gd name="connsiteX11" fmla="*/ 619140 w 958519"/>
                <a:gd name="connsiteY11" fmla="*/ 519985 h 794837"/>
                <a:gd name="connsiteX12" fmla="*/ 594278 w 958519"/>
                <a:gd name="connsiteY12" fmla="*/ 545767 h 794837"/>
                <a:gd name="connsiteX13" fmla="*/ 481942 w 958519"/>
                <a:gd name="connsiteY13" fmla="*/ 545306 h 794837"/>
                <a:gd name="connsiteX14" fmla="*/ 369607 w 958519"/>
                <a:gd name="connsiteY14" fmla="*/ 545306 h 794837"/>
                <a:gd name="connsiteX15" fmla="*/ 345666 w 958519"/>
                <a:gd name="connsiteY15" fmla="*/ 521826 h 794837"/>
                <a:gd name="connsiteX16" fmla="*/ 355795 w 958519"/>
                <a:gd name="connsiteY16" fmla="*/ 313269 h 794837"/>
                <a:gd name="connsiteX17" fmla="*/ 374211 w 958519"/>
                <a:gd name="connsiteY17" fmla="*/ 295775 h 794837"/>
                <a:gd name="connsiteX18" fmla="*/ 590135 w 958519"/>
                <a:gd name="connsiteY18" fmla="*/ 295775 h 794837"/>
                <a:gd name="connsiteX19" fmla="*/ 609011 w 958519"/>
                <a:gd name="connsiteY19" fmla="*/ 314651 h 794837"/>
                <a:gd name="connsiteX20" fmla="*/ 616342 w 958519"/>
                <a:gd name="connsiteY20" fmla="*/ 463262 h 794837"/>
                <a:gd name="connsiteX21" fmla="*/ 641779 w 958519"/>
                <a:gd name="connsiteY21" fmla="*/ 463326 h 794837"/>
                <a:gd name="connsiteX22" fmla="*/ 634331 w 958519"/>
                <a:gd name="connsiteY22" fmla="*/ 313730 h 794837"/>
                <a:gd name="connsiteX23" fmla="*/ 652747 w 958519"/>
                <a:gd name="connsiteY23" fmla="*/ 294854 h 794837"/>
                <a:gd name="connsiteX24" fmla="*/ 115471 w 958519"/>
                <a:gd name="connsiteY24" fmla="*/ 294854 h 794837"/>
                <a:gd name="connsiteX25" fmla="*/ 310677 w 958519"/>
                <a:gd name="connsiteY25" fmla="*/ 294854 h 794837"/>
                <a:gd name="connsiteX26" fmla="*/ 330474 w 958519"/>
                <a:gd name="connsiteY26" fmla="*/ 316032 h 794837"/>
                <a:gd name="connsiteX27" fmla="*/ 320346 w 958519"/>
                <a:gd name="connsiteY27" fmla="*/ 519985 h 794837"/>
                <a:gd name="connsiteX28" fmla="*/ 295024 w 958519"/>
                <a:gd name="connsiteY28" fmla="*/ 545307 h 794837"/>
                <a:gd name="connsiteX29" fmla="*/ 196499 w 958519"/>
                <a:gd name="connsiteY29" fmla="*/ 545307 h 794837"/>
                <a:gd name="connsiteX30" fmla="*/ 96134 w 958519"/>
                <a:gd name="connsiteY30" fmla="*/ 545307 h 794837"/>
                <a:gd name="connsiteX31" fmla="*/ 68050 w 958519"/>
                <a:gd name="connsiteY31" fmla="*/ 514460 h 794837"/>
                <a:gd name="connsiteX32" fmla="*/ 93832 w 958519"/>
                <a:gd name="connsiteY32" fmla="*/ 315572 h 794837"/>
                <a:gd name="connsiteX33" fmla="*/ 115471 w 958519"/>
                <a:gd name="connsiteY33" fmla="*/ 294854 h 794837"/>
                <a:gd name="connsiteX34" fmla="*/ 644460 w 958519"/>
                <a:gd name="connsiteY34" fmla="*/ 61896 h 794837"/>
                <a:gd name="connsiteX35" fmla="*/ 804215 w 958519"/>
                <a:gd name="connsiteY35" fmla="*/ 62357 h 794837"/>
                <a:gd name="connsiteX36" fmla="*/ 836443 w 958519"/>
                <a:gd name="connsiteY36" fmla="*/ 90901 h 794837"/>
                <a:gd name="connsiteX37" fmla="*/ 857621 w 958519"/>
                <a:gd name="connsiteY37" fmla="*/ 251118 h 794837"/>
                <a:gd name="connsiteX38" fmla="*/ 841968 w 958519"/>
                <a:gd name="connsiteY38" fmla="*/ 268153 h 794837"/>
                <a:gd name="connsiteX39" fmla="*/ 745746 w 958519"/>
                <a:gd name="connsiteY39" fmla="*/ 268153 h 794837"/>
                <a:gd name="connsiteX40" fmla="*/ 650905 w 958519"/>
                <a:gd name="connsiteY40" fmla="*/ 268153 h 794837"/>
                <a:gd name="connsiteX41" fmla="*/ 631109 w 958519"/>
                <a:gd name="connsiteY41" fmla="*/ 249737 h 794837"/>
                <a:gd name="connsiteX42" fmla="*/ 623282 w 958519"/>
                <a:gd name="connsiteY42" fmla="*/ 83074 h 794837"/>
                <a:gd name="connsiteX43" fmla="*/ 644460 w 958519"/>
                <a:gd name="connsiteY43" fmla="*/ 61896 h 794837"/>
                <a:gd name="connsiteX44" fmla="*/ 390324 w 958519"/>
                <a:gd name="connsiteY44" fmla="*/ 61896 h 794837"/>
                <a:gd name="connsiteX45" fmla="*/ 574941 w 958519"/>
                <a:gd name="connsiteY45" fmla="*/ 61896 h 794837"/>
                <a:gd name="connsiteX46" fmla="*/ 597500 w 958519"/>
                <a:gd name="connsiteY46" fmla="*/ 83074 h 794837"/>
                <a:gd name="connsiteX47" fmla="*/ 605327 w 958519"/>
                <a:gd name="connsiteY47" fmla="*/ 247895 h 794837"/>
                <a:gd name="connsiteX48" fmla="*/ 584609 w 958519"/>
                <a:gd name="connsiteY48" fmla="*/ 268152 h 794837"/>
                <a:gd name="connsiteX49" fmla="*/ 483323 w 958519"/>
                <a:gd name="connsiteY49" fmla="*/ 268152 h 794837"/>
                <a:gd name="connsiteX50" fmla="*/ 377894 w 958519"/>
                <a:gd name="connsiteY50" fmla="*/ 268152 h 794837"/>
                <a:gd name="connsiteX51" fmla="*/ 359478 w 958519"/>
                <a:gd name="connsiteY51" fmla="*/ 249276 h 794837"/>
                <a:gd name="connsiteX52" fmla="*/ 367305 w 958519"/>
                <a:gd name="connsiteY52" fmla="*/ 82614 h 794837"/>
                <a:gd name="connsiteX53" fmla="*/ 390324 w 958519"/>
                <a:gd name="connsiteY53" fmla="*/ 61896 h 794837"/>
                <a:gd name="connsiteX54" fmla="*/ 152302 w 958519"/>
                <a:gd name="connsiteY54" fmla="*/ 61896 h 794837"/>
                <a:gd name="connsiteX55" fmla="*/ 324488 w 958519"/>
                <a:gd name="connsiteY55" fmla="*/ 61896 h 794837"/>
                <a:gd name="connsiteX56" fmla="*/ 341522 w 958519"/>
                <a:gd name="connsiteY56" fmla="*/ 80312 h 794837"/>
                <a:gd name="connsiteX57" fmla="*/ 333696 w 958519"/>
                <a:gd name="connsiteY57" fmla="*/ 250197 h 794837"/>
                <a:gd name="connsiteX58" fmla="*/ 314820 w 958519"/>
                <a:gd name="connsiteY58" fmla="*/ 267692 h 794837"/>
                <a:gd name="connsiteX59" fmla="*/ 216757 w 958519"/>
                <a:gd name="connsiteY59" fmla="*/ 268152 h 794837"/>
                <a:gd name="connsiteX60" fmla="*/ 121916 w 958519"/>
                <a:gd name="connsiteY60" fmla="*/ 268152 h 794837"/>
                <a:gd name="connsiteX61" fmla="*/ 102580 w 958519"/>
                <a:gd name="connsiteY61" fmla="*/ 247435 h 794837"/>
                <a:gd name="connsiteX62" fmla="*/ 123758 w 958519"/>
                <a:gd name="connsiteY62" fmla="*/ 87217 h 794837"/>
                <a:gd name="connsiteX63" fmla="*/ 152302 w 958519"/>
                <a:gd name="connsiteY63" fmla="*/ 61896 h 794837"/>
                <a:gd name="connsiteX64" fmla="*/ 136187 w 958519"/>
                <a:gd name="connsiteY64" fmla="*/ 41639 h 794837"/>
                <a:gd name="connsiteX65" fmla="*/ 101198 w 958519"/>
                <a:gd name="connsiteY65" fmla="*/ 71564 h 794837"/>
                <a:gd name="connsiteX66" fmla="*/ 86465 w 958519"/>
                <a:gd name="connsiteY66" fmla="*/ 182979 h 794837"/>
                <a:gd name="connsiteX67" fmla="*/ 43188 w 958519"/>
                <a:gd name="connsiteY67" fmla="*/ 523209 h 794837"/>
                <a:gd name="connsiteX68" fmla="*/ 80020 w 958519"/>
                <a:gd name="connsiteY68" fmla="*/ 563723 h 794837"/>
                <a:gd name="connsiteX69" fmla="*/ 479180 w 958519"/>
                <a:gd name="connsiteY69" fmla="*/ 563723 h 794837"/>
                <a:gd name="connsiteX70" fmla="*/ 887546 w 958519"/>
                <a:gd name="connsiteY70" fmla="*/ 563263 h 794837"/>
                <a:gd name="connsiteX71" fmla="*/ 917932 w 958519"/>
                <a:gd name="connsiteY71" fmla="*/ 530115 h 794837"/>
                <a:gd name="connsiteX72" fmla="*/ 859462 w 958519"/>
                <a:gd name="connsiteY72" fmla="*/ 73406 h 794837"/>
                <a:gd name="connsiteX73" fmla="*/ 824012 w 958519"/>
                <a:gd name="connsiteY73" fmla="*/ 41639 h 794837"/>
                <a:gd name="connsiteX74" fmla="*/ 136187 w 958519"/>
                <a:gd name="connsiteY74" fmla="*/ 41639 h 794837"/>
                <a:gd name="connsiteX75" fmla="*/ 130202 w 958519"/>
                <a:gd name="connsiteY75" fmla="*/ 204 h 794837"/>
                <a:gd name="connsiteX76" fmla="*/ 342903 w 958519"/>
                <a:gd name="connsiteY76" fmla="*/ 204 h 794837"/>
                <a:gd name="connsiteX77" fmla="*/ 819408 w 958519"/>
                <a:gd name="connsiteY77" fmla="*/ 204 h 794837"/>
                <a:gd name="connsiteX78" fmla="*/ 899976 w 958519"/>
                <a:gd name="connsiteY78" fmla="*/ 71564 h 794837"/>
                <a:gd name="connsiteX79" fmla="*/ 957986 w 958519"/>
                <a:gd name="connsiteY79" fmla="*/ 528272 h 794837"/>
                <a:gd name="connsiteX80" fmla="*/ 904120 w 958519"/>
                <a:gd name="connsiteY80" fmla="*/ 636003 h 794837"/>
                <a:gd name="connsiteX81" fmla="*/ 870051 w 958519"/>
                <a:gd name="connsiteY81" fmla="*/ 643369 h 794837"/>
                <a:gd name="connsiteX82" fmla="*/ 707533 w 958519"/>
                <a:gd name="connsiteY82" fmla="*/ 643369 h 794837"/>
                <a:gd name="connsiteX83" fmla="*/ 536728 w 958519"/>
                <a:gd name="connsiteY83" fmla="*/ 642909 h 794837"/>
                <a:gd name="connsiteX84" fmla="*/ 521995 w 958519"/>
                <a:gd name="connsiteY84" fmla="*/ 661325 h 794837"/>
                <a:gd name="connsiteX85" fmla="*/ 547317 w 958519"/>
                <a:gd name="connsiteY85" fmla="*/ 770898 h 794837"/>
                <a:gd name="connsiteX86" fmla="*/ 531203 w 958519"/>
                <a:gd name="connsiteY86" fmla="*/ 792996 h 794837"/>
                <a:gd name="connsiteX87" fmla="*/ 423932 w 958519"/>
                <a:gd name="connsiteY87" fmla="*/ 792536 h 794837"/>
                <a:gd name="connsiteX88" fmla="*/ 411962 w 958519"/>
                <a:gd name="connsiteY88" fmla="*/ 775502 h 794837"/>
                <a:gd name="connsiteX89" fmla="*/ 436823 w 958519"/>
                <a:gd name="connsiteY89" fmla="*/ 664087 h 794837"/>
                <a:gd name="connsiteX90" fmla="*/ 419789 w 958519"/>
                <a:gd name="connsiteY90" fmla="*/ 643369 h 794837"/>
                <a:gd name="connsiteX91" fmla="*/ 103039 w 958519"/>
                <a:gd name="connsiteY91" fmla="*/ 643369 h 794837"/>
                <a:gd name="connsiteX92" fmla="*/ 832 w 958519"/>
                <a:gd name="connsiteY92" fmla="*/ 528732 h 794837"/>
                <a:gd name="connsiteX93" fmla="*/ 60683 w 958519"/>
                <a:gd name="connsiteY93" fmla="*/ 59594 h 794837"/>
                <a:gd name="connsiteX94" fmla="*/ 130202 w 958519"/>
                <a:gd name="connsiteY94" fmla="*/ 204 h 79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8519" h="794837">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grpFill/>
            <a:ln w="4596"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B6F26BA6-05B8-46C5-9A23-93EA5D207D82}"/>
                </a:ext>
              </a:extLst>
            </p:cNvPr>
            <p:cNvSpPr/>
            <p:nvPr/>
          </p:nvSpPr>
          <p:spPr>
            <a:xfrm>
              <a:off x="3593508" y="4427305"/>
              <a:ext cx="369266" cy="306207"/>
            </a:xfrm>
            <a:custGeom>
              <a:avLst/>
              <a:gdLst>
                <a:gd name="connsiteX0" fmla="*/ 652747 w 958519"/>
                <a:gd name="connsiteY0" fmla="*/ 294854 h 794837"/>
                <a:gd name="connsiteX1" fmla="*/ 846112 w 958519"/>
                <a:gd name="connsiteY1" fmla="*/ 294854 h 794837"/>
                <a:gd name="connsiteX2" fmla="*/ 866369 w 958519"/>
                <a:gd name="connsiteY2" fmla="*/ 313270 h 794837"/>
                <a:gd name="connsiteX3" fmla="*/ 892151 w 958519"/>
                <a:gd name="connsiteY3" fmla="*/ 514000 h 794837"/>
                <a:gd name="connsiteX4" fmla="*/ 864527 w 958519"/>
                <a:gd name="connsiteY4" fmla="*/ 544846 h 794837"/>
                <a:gd name="connsiteX5" fmla="*/ 764623 w 958519"/>
                <a:gd name="connsiteY5" fmla="*/ 545307 h 794837"/>
                <a:gd name="connsiteX6" fmla="*/ 664256 w 958519"/>
                <a:gd name="connsiteY6" fmla="*/ 545307 h 794837"/>
                <a:gd name="connsiteX7" fmla="*/ 644920 w 958519"/>
                <a:gd name="connsiteY7" fmla="*/ 526431 h 794837"/>
                <a:gd name="connsiteX8" fmla="*/ 641880 w 958519"/>
                <a:gd name="connsiteY8" fmla="*/ 465357 h 794837"/>
                <a:gd name="connsiteX9" fmla="*/ 629441 w 958519"/>
                <a:gd name="connsiteY9" fmla="*/ 467387 h 794837"/>
                <a:gd name="connsiteX10" fmla="*/ 616525 w 958519"/>
                <a:gd name="connsiteY10" fmla="*/ 466971 h 794837"/>
                <a:gd name="connsiteX11" fmla="*/ 619140 w 958519"/>
                <a:gd name="connsiteY11" fmla="*/ 519985 h 794837"/>
                <a:gd name="connsiteX12" fmla="*/ 594278 w 958519"/>
                <a:gd name="connsiteY12" fmla="*/ 545767 h 794837"/>
                <a:gd name="connsiteX13" fmla="*/ 481942 w 958519"/>
                <a:gd name="connsiteY13" fmla="*/ 545306 h 794837"/>
                <a:gd name="connsiteX14" fmla="*/ 369607 w 958519"/>
                <a:gd name="connsiteY14" fmla="*/ 545306 h 794837"/>
                <a:gd name="connsiteX15" fmla="*/ 345666 w 958519"/>
                <a:gd name="connsiteY15" fmla="*/ 521826 h 794837"/>
                <a:gd name="connsiteX16" fmla="*/ 355795 w 958519"/>
                <a:gd name="connsiteY16" fmla="*/ 313269 h 794837"/>
                <a:gd name="connsiteX17" fmla="*/ 374211 w 958519"/>
                <a:gd name="connsiteY17" fmla="*/ 295775 h 794837"/>
                <a:gd name="connsiteX18" fmla="*/ 590135 w 958519"/>
                <a:gd name="connsiteY18" fmla="*/ 295775 h 794837"/>
                <a:gd name="connsiteX19" fmla="*/ 609011 w 958519"/>
                <a:gd name="connsiteY19" fmla="*/ 314651 h 794837"/>
                <a:gd name="connsiteX20" fmla="*/ 616342 w 958519"/>
                <a:gd name="connsiteY20" fmla="*/ 463262 h 794837"/>
                <a:gd name="connsiteX21" fmla="*/ 641779 w 958519"/>
                <a:gd name="connsiteY21" fmla="*/ 463326 h 794837"/>
                <a:gd name="connsiteX22" fmla="*/ 634331 w 958519"/>
                <a:gd name="connsiteY22" fmla="*/ 313730 h 794837"/>
                <a:gd name="connsiteX23" fmla="*/ 652747 w 958519"/>
                <a:gd name="connsiteY23" fmla="*/ 294854 h 794837"/>
                <a:gd name="connsiteX24" fmla="*/ 115471 w 958519"/>
                <a:gd name="connsiteY24" fmla="*/ 294854 h 794837"/>
                <a:gd name="connsiteX25" fmla="*/ 310677 w 958519"/>
                <a:gd name="connsiteY25" fmla="*/ 294854 h 794837"/>
                <a:gd name="connsiteX26" fmla="*/ 330474 w 958519"/>
                <a:gd name="connsiteY26" fmla="*/ 316032 h 794837"/>
                <a:gd name="connsiteX27" fmla="*/ 320346 w 958519"/>
                <a:gd name="connsiteY27" fmla="*/ 519985 h 794837"/>
                <a:gd name="connsiteX28" fmla="*/ 295024 w 958519"/>
                <a:gd name="connsiteY28" fmla="*/ 545307 h 794837"/>
                <a:gd name="connsiteX29" fmla="*/ 196499 w 958519"/>
                <a:gd name="connsiteY29" fmla="*/ 545307 h 794837"/>
                <a:gd name="connsiteX30" fmla="*/ 96134 w 958519"/>
                <a:gd name="connsiteY30" fmla="*/ 545307 h 794837"/>
                <a:gd name="connsiteX31" fmla="*/ 68050 w 958519"/>
                <a:gd name="connsiteY31" fmla="*/ 514460 h 794837"/>
                <a:gd name="connsiteX32" fmla="*/ 93832 w 958519"/>
                <a:gd name="connsiteY32" fmla="*/ 315572 h 794837"/>
                <a:gd name="connsiteX33" fmla="*/ 115471 w 958519"/>
                <a:gd name="connsiteY33" fmla="*/ 294854 h 794837"/>
                <a:gd name="connsiteX34" fmla="*/ 644460 w 958519"/>
                <a:gd name="connsiteY34" fmla="*/ 61896 h 794837"/>
                <a:gd name="connsiteX35" fmla="*/ 804215 w 958519"/>
                <a:gd name="connsiteY35" fmla="*/ 62357 h 794837"/>
                <a:gd name="connsiteX36" fmla="*/ 836443 w 958519"/>
                <a:gd name="connsiteY36" fmla="*/ 90901 h 794837"/>
                <a:gd name="connsiteX37" fmla="*/ 857621 w 958519"/>
                <a:gd name="connsiteY37" fmla="*/ 251118 h 794837"/>
                <a:gd name="connsiteX38" fmla="*/ 841968 w 958519"/>
                <a:gd name="connsiteY38" fmla="*/ 268153 h 794837"/>
                <a:gd name="connsiteX39" fmla="*/ 745746 w 958519"/>
                <a:gd name="connsiteY39" fmla="*/ 268153 h 794837"/>
                <a:gd name="connsiteX40" fmla="*/ 650905 w 958519"/>
                <a:gd name="connsiteY40" fmla="*/ 268153 h 794837"/>
                <a:gd name="connsiteX41" fmla="*/ 631109 w 958519"/>
                <a:gd name="connsiteY41" fmla="*/ 249737 h 794837"/>
                <a:gd name="connsiteX42" fmla="*/ 623282 w 958519"/>
                <a:gd name="connsiteY42" fmla="*/ 83074 h 794837"/>
                <a:gd name="connsiteX43" fmla="*/ 644460 w 958519"/>
                <a:gd name="connsiteY43" fmla="*/ 61896 h 794837"/>
                <a:gd name="connsiteX44" fmla="*/ 390324 w 958519"/>
                <a:gd name="connsiteY44" fmla="*/ 61896 h 794837"/>
                <a:gd name="connsiteX45" fmla="*/ 574941 w 958519"/>
                <a:gd name="connsiteY45" fmla="*/ 61896 h 794837"/>
                <a:gd name="connsiteX46" fmla="*/ 597500 w 958519"/>
                <a:gd name="connsiteY46" fmla="*/ 83074 h 794837"/>
                <a:gd name="connsiteX47" fmla="*/ 605327 w 958519"/>
                <a:gd name="connsiteY47" fmla="*/ 247895 h 794837"/>
                <a:gd name="connsiteX48" fmla="*/ 584609 w 958519"/>
                <a:gd name="connsiteY48" fmla="*/ 268152 h 794837"/>
                <a:gd name="connsiteX49" fmla="*/ 483323 w 958519"/>
                <a:gd name="connsiteY49" fmla="*/ 268152 h 794837"/>
                <a:gd name="connsiteX50" fmla="*/ 377894 w 958519"/>
                <a:gd name="connsiteY50" fmla="*/ 268152 h 794837"/>
                <a:gd name="connsiteX51" fmla="*/ 359478 w 958519"/>
                <a:gd name="connsiteY51" fmla="*/ 249276 h 794837"/>
                <a:gd name="connsiteX52" fmla="*/ 367305 w 958519"/>
                <a:gd name="connsiteY52" fmla="*/ 82614 h 794837"/>
                <a:gd name="connsiteX53" fmla="*/ 390324 w 958519"/>
                <a:gd name="connsiteY53" fmla="*/ 61896 h 794837"/>
                <a:gd name="connsiteX54" fmla="*/ 152302 w 958519"/>
                <a:gd name="connsiteY54" fmla="*/ 61896 h 794837"/>
                <a:gd name="connsiteX55" fmla="*/ 324488 w 958519"/>
                <a:gd name="connsiteY55" fmla="*/ 61896 h 794837"/>
                <a:gd name="connsiteX56" fmla="*/ 341522 w 958519"/>
                <a:gd name="connsiteY56" fmla="*/ 80312 h 794837"/>
                <a:gd name="connsiteX57" fmla="*/ 333696 w 958519"/>
                <a:gd name="connsiteY57" fmla="*/ 250197 h 794837"/>
                <a:gd name="connsiteX58" fmla="*/ 314820 w 958519"/>
                <a:gd name="connsiteY58" fmla="*/ 267692 h 794837"/>
                <a:gd name="connsiteX59" fmla="*/ 216757 w 958519"/>
                <a:gd name="connsiteY59" fmla="*/ 268152 h 794837"/>
                <a:gd name="connsiteX60" fmla="*/ 121916 w 958519"/>
                <a:gd name="connsiteY60" fmla="*/ 268152 h 794837"/>
                <a:gd name="connsiteX61" fmla="*/ 102580 w 958519"/>
                <a:gd name="connsiteY61" fmla="*/ 247435 h 794837"/>
                <a:gd name="connsiteX62" fmla="*/ 123758 w 958519"/>
                <a:gd name="connsiteY62" fmla="*/ 87217 h 794837"/>
                <a:gd name="connsiteX63" fmla="*/ 152302 w 958519"/>
                <a:gd name="connsiteY63" fmla="*/ 61896 h 794837"/>
                <a:gd name="connsiteX64" fmla="*/ 136187 w 958519"/>
                <a:gd name="connsiteY64" fmla="*/ 41639 h 794837"/>
                <a:gd name="connsiteX65" fmla="*/ 101198 w 958519"/>
                <a:gd name="connsiteY65" fmla="*/ 71564 h 794837"/>
                <a:gd name="connsiteX66" fmla="*/ 86465 w 958519"/>
                <a:gd name="connsiteY66" fmla="*/ 182979 h 794837"/>
                <a:gd name="connsiteX67" fmla="*/ 43188 w 958519"/>
                <a:gd name="connsiteY67" fmla="*/ 523209 h 794837"/>
                <a:gd name="connsiteX68" fmla="*/ 80020 w 958519"/>
                <a:gd name="connsiteY68" fmla="*/ 563723 h 794837"/>
                <a:gd name="connsiteX69" fmla="*/ 479180 w 958519"/>
                <a:gd name="connsiteY69" fmla="*/ 563723 h 794837"/>
                <a:gd name="connsiteX70" fmla="*/ 887546 w 958519"/>
                <a:gd name="connsiteY70" fmla="*/ 563263 h 794837"/>
                <a:gd name="connsiteX71" fmla="*/ 917932 w 958519"/>
                <a:gd name="connsiteY71" fmla="*/ 530115 h 794837"/>
                <a:gd name="connsiteX72" fmla="*/ 859462 w 958519"/>
                <a:gd name="connsiteY72" fmla="*/ 73406 h 794837"/>
                <a:gd name="connsiteX73" fmla="*/ 824012 w 958519"/>
                <a:gd name="connsiteY73" fmla="*/ 41639 h 794837"/>
                <a:gd name="connsiteX74" fmla="*/ 136187 w 958519"/>
                <a:gd name="connsiteY74" fmla="*/ 41639 h 794837"/>
                <a:gd name="connsiteX75" fmla="*/ 130202 w 958519"/>
                <a:gd name="connsiteY75" fmla="*/ 204 h 794837"/>
                <a:gd name="connsiteX76" fmla="*/ 342903 w 958519"/>
                <a:gd name="connsiteY76" fmla="*/ 204 h 794837"/>
                <a:gd name="connsiteX77" fmla="*/ 819408 w 958519"/>
                <a:gd name="connsiteY77" fmla="*/ 204 h 794837"/>
                <a:gd name="connsiteX78" fmla="*/ 899976 w 958519"/>
                <a:gd name="connsiteY78" fmla="*/ 71564 h 794837"/>
                <a:gd name="connsiteX79" fmla="*/ 957986 w 958519"/>
                <a:gd name="connsiteY79" fmla="*/ 528272 h 794837"/>
                <a:gd name="connsiteX80" fmla="*/ 904120 w 958519"/>
                <a:gd name="connsiteY80" fmla="*/ 636003 h 794837"/>
                <a:gd name="connsiteX81" fmla="*/ 870051 w 958519"/>
                <a:gd name="connsiteY81" fmla="*/ 643369 h 794837"/>
                <a:gd name="connsiteX82" fmla="*/ 707533 w 958519"/>
                <a:gd name="connsiteY82" fmla="*/ 643369 h 794837"/>
                <a:gd name="connsiteX83" fmla="*/ 536728 w 958519"/>
                <a:gd name="connsiteY83" fmla="*/ 642909 h 794837"/>
                <a:gd name="connsiteX84" fmla="*/ 521995 w 958519"/>
                <a:gd name="connsiteY84" fmla="*/ 661325 h 794837"/>
                <a:gd name="connsiteX85" fmla="*/ 547317 w 958519"/>
                <a:gd name="connsiteY85" fmla="*/ 770898 h 794837"/>
                <a:gd name="connsiteX86" fmla="*/ 531203 w 958519"/>
                <a:gd name="connsiteY86" fmla="*/ 792996 h 794837"/>
                <a:gd name="connsiteX87" fmla="*/ 423932 w 958519"/>
                <a:gd name="connsiteY87" fmla="*/ 792536 h 794837"/>
                <a:gd name="connsiteX88" fmla="*/ 411962 w 958519"/>
                <a:gd name="connsiteY88" fmla="*/ 775502 h 794837"/>
                <a:gd name="connsiteX89" fmla="*/ 436823 w 958519"/>
                <a:gd name="connsiteY89" fmla="*/ 664087 h 794837"/>
                <a:gd name="connsiteX90" fmla="*/ 419789 w 958519"/>
                <a:gd name="connsiteY90" fmla="*/ 643369 h 794837"/>
                <a:gd name="connsiteX91" fmla="*/ 103039 w 958519"/>
                <a:gd name="connsiteY91" fmla="*/ 643369 h 794837"/>
                <a:gd name="connsiteX92" fmla="*/ 832 w 958519"/>
                <a:gd name="connsiteY92" fmla="*/ 528732 h 794837"/>
                <a:gd name="connsiteX93" fmla="*/ 60683 w 958519"/>
                <a:gd name="connsiteY93" fmla="*/ 59594 h 794837"/>
                <a:gd name="connsiteX94" fmla="*/ 130202 w 958519"/>
                <a:gd name="connsiteY94" fmla="*/ 204 h 79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8519" h="794837">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grpFill/>
            <a:ln w="4596"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39A8BB4E-7461-422E-8330-574C7FAA809A}"/>
                </a:ext>
              </a:extLst>
            </p:cNvPr>
            <p:cNvSpPr/>
            <p:nvPr/>
          </p:nvSpPr>
          <p:spPr>
            <a:xfrm>
              <a:off x="3946303" y="4554975"/>
              <a:ext cx="295404" cy="244959"/>
            </a:xfrm>
            <a:custGeom>
              <a:avLst/>
              <a:gdLst>
                <a:gd name="connsiteX0" fmla="*/ 652747 w 958519"/>
                <a:gd name="connsiteY0" fmla="*/ 294854 h 794837"/>
                <a:gd name="connsiteX1" fmla="*/ 846112 w 958519"/>
                <a:gd name="connsiteY1" fmla="*/ 294854 h 794837"/>
                <a:gd name="connsiteX2" fmla="*/ 866369 w 958519"/>
                <a:gd name="connsiteY2" fmla="*/ 313270 h 794837"/>
                <a:gd name="connsiteX3" fmla="*/ 892151 w 958519"/>
                <a:gd name="connsiteY3" fmla="*/ 514000 h 794837"/>
                <a:gd name="connsiteX4" fmla="*/ 864527 w 958519"/>
                <a:gd name="connsiteY4" fmla="*/ 544846 h 794837"/>
                <a:gd name="connsiteX5" fmla="*/ 764623 w 958519"/>
                <a:gd name="connsiteY5" fmla="*/ 545307 h 794837"/>
                <a:gd name="connsiteX6" fmla="*/ 664256 w 958519"/>
                <a:gd name="connsiteY6" fmla="*/ 545307 h 794837"/>
                <a:gd name="connsiteX7" fmla="*/ 644920 w 958519"/>
                <a:gd name="connsiteY7" fmla="*/ 526431 h 794837"/>
                <a:gd name="connsiteX8" fmla="*/ 641880 w 958519"/>
                <a:gd name="connsiteY8" fmla="*/ 465357 h 794837"/>
                <a:gd name="connsiteX9" fmla="*/ 629441 w 958519"/>
                <a:gd name="connsiteY9" fmla="*/ 467387 h 794837"/>
                <a:gd name="connsiteX10" fmla="*/ 616525 w 958519"/>
                <a:gd name="connsiteY10" fmla="*/ 466971 h 794837"/>
                <a:gd name="connsiteX11" fmla="*/ 619140 w 958519"/>
                <a:gd name="connsiteY11" fmla="*/ 519985 h 794837"/>
                <a:gd name="connsiteX12" fmla="*/ 594278 w 958519"/>
                <a:gd name="connsiteY12" fmla="*/ 545767 h 794837"/>
                <a:gd name="connsiteX13" fmla="*/ 481942 w 958519"/>
                <a:gd name="connsiteY13" fmla="*/ 545306 h 794837"/>
                <a:gd name="connsiteX14" fmla="*/ 369607 w 958519"/>
                <a:gd name="connsiteY14" fmla="*/ 545306 h 794837"/>
                <a:gd name="connsiteX15" fmla="*/ 345666 w 958519"/>
                <a:gd name="connsiteY15" fmla="*/ 521826 h 794837"/>
                <a:gd name="connsiteX16" fmla="*/ 355795 w 958519"/>
                <a:gd name="connsiteY16" fmla="*/ 313269 h 794837"/>
                <a:gd name="connsiteX17" fmla="*/ 374211 w 958519"/>
                <a:gd name="connsiteY17" fmla="*/ 295775 h 794837"/>
                <a:gd name="connsiteX18" fmla="*/ 590135 w 958519"/>
                <a:gd name="connsiteY18" fmla="*/ 295775 h 794837"/>
                <a:gd name="connsiteX19" fmla="*/ 609011 w 958519"/>
                <a:gd name="connsiteY19" fmla="*/ 314651 h 794837"/>
                <a:gd name="connsiteX20" fmla="*/ 616342 w 958519"/>
                <a:gd name="connsiteY20" fmla="*/ 463262 h 794837"/>
                <a:gd name="connsiteX21" fmla="*/ 641779 w 958519"/>
                <a:gd name="connsiteY21" fmla="*/ 463326 h 794837"/>
                <a:gd name="connsiteX22" fmla="*/ 634331 w 958519"/>
                <a:gd name="connsiteY22" fmla="*/ 313730 h 794837"/>
                <a:gd name="connsiteX23" fmla="*/ 652747 w 958519"/>
                <a:gd name="connsiteY23" fmla="*/ 294854 h 794837"/>
                <a:gd name="connsiteX24" fmla="*/ 115471 w 958519"/>
                <a:gd name="connsiteY24" fmla="*/ 294854 h 794837"/>
                <a:gd name="connsiteX25" fmla="*/ 310677 w 958519"/>
                <a:gd name="connsiteY25" fmla="*/ 294854 h 794837"/>
                <a:gd name="connsiteX26" fmla="*/ 330474 w 958519"/>
                <a:gd name="connsiteY26" fmla="*/ 316032 h 794837"/>
                <a:gd name="connsiteX27" fmla="*/ 320346 w 958519"/>
                <a:gd name="connsiteY27" fmla="*/ 519985 h 794837"/>
                <a:gd name="connsiteX28" fmla="*/ 295024 w 958519"/>
                <a:gd name="connsiteY28" fmla="*/ 545307 h 794837"/>
                <a:gd name="connsiteX29" fmla="*/ 196499 w 958519"/>
                <a:gd name="connsiteY29" fmla="*/ 545307 h 794837"/>
                <a:gd name="connsiteX30" fmla="*/ 96134 w 958519"/>
                <a:gd name="connsiteY30" fmla="*/ 545307 h 794837"/>
                <a:gd name="connsiteX31" fmla="*/ 68050 w 958519"/>
                <a:gd name="connsiteY31" fmla="*/ 514460 h 794837"/>
                <a:gd name="connsiteX32" fmla="*/ 93832 w 958519"/>
                <a:gd name="connsiteY32" fmla="*/ 315572 h 794837"/>
                <a:gd name="connsiteX33" fmla="*/ 115471 w 958519"/>
                <a:gd name="connsiteY33" fmla="*/ 294854 h 794837"/>
                <a:gd name="connsiteX34" fmla="*/ 644460 w 958519"/>
                <a:gd name="connsiteY34" fmla="*/ 61896 h 794837"/>
                <a:gd name="connsiteX35" fmla="*/ 804215 w 958519"/>
                <a:gd name="connsiteY35" fmla="*/ 62357 h 794837"/>
                <a:gd name="connsiteX36" fmla="*/ 836443 w 958519"/>
                <a:gd name="connsiteY36" fmla="*/ 90901 h 794837"/>
                <a:gd name="connsiteX37" fmla="*/ 857621 w 958519"/>
                <a:gd name="connsiteY37" fmla="*/ 251118 h 794837"/>
                <a:gd name="connsiteX38" fmla="*/ 841968 w 958519"/>
                <a:gd name="connsiteY38" fmla="*/ 268153 h 794837"/>
                <a:gd name="connsiteX39" fmla="*/ 745746 w 958519"/>
                <a:gd name="connsiteY39" fmla="*/ 268153 h 794837"/>
                <a:gd name="connsiteX40" fmla="*/ 650905 w 958519"/>
                <a:gd name="connsiteY40" fmla="*/ 268153 h 794837"/>
                <a:gd name="connsiteX41" fmla="*/ 631109 w 958519"/>
                <a:gd name="connsiteY41" fmla="*/ 249737 h 794837"/>
                <a:gd name="connsiteX42" fmla="*/ 623282 w 958519"/>
                <a:gd name="connsiteY42" fmla="*/ 83074 h 794837"/>
                <a:gd name="connsiteX43" fmla="*/ 644460 w 958519"/>
                <a:gd name="connsiteY43" fmla="*/ 61896 h 794837"/>
                <a:gd name="connsiteX44" fmla="*/ 390324 w 958519"/>
                <a:gd name="connsiteY44" fmla="*/ 61896 h 794837"/>
                <a:gd name="connsiteX45" fmla="*/ 574941 w 958519"/>
                <a:gd name="connsiteY45" fmla="*/ 61896 h 794837"/>
                <a:gd name="connsiteX46" fmla="*/ 597500 w 958519"/>
                <a:gd name="connsiteY46" fmla="*/ 83074 h 794837"/>
                <a:gd name="connsiteX47" fmla="*/ 605327 w 958519"/>
                <a:gd name="connsiteY47" fmla="*/ 247895 h 794837"/>
                <a:gd name="connsiteX48" fmla="*/ 584609 w 958519"/>
                <a:gd name="connsiteY48" fmla="*/ 268152 h 794837"/>
                <a:gd name="connsiteX49" fmla="*/ 483323 w 958519"/>
                <a:gd name="connsiteY49" fmla="*/ 268152 h 794837"/>
                <a:gd name="connsiteX50" fmla="*/ 377894 w 958519"/>
                <a:gd name="connsiteY50" fmla="*/ 268152 h 794837"/>
                <a:gd name="connsiteX51" fmla="*/ 359478 w 958519"/>
                <a:gd name="connsiteY51" fmla="*/ 249276 h 794837"/>
                <a:gd name="connsiteX52" fmla="*/ 367305 w 958519"/>
                <a:gd name="connsiteY52" fmla="*/ 82614 h 794837"/>
                <a:gd name="connsiteX53" fmla="*/ 390324 w 958519"/>
                <a:gd name="connsiteY53" fmla="*/ 61896 h 794837"/>
                <a:gd name="connsiteX54" fmla="*/ 152302 w 958519"/>
                <a:gd name="connsiteY54" fmla="*/ 61896 h 794837"/>
                <a:gd name="connsiteX55" fmla="*/ 324488 w 958519"/>
                <a:gd name="connsiteY55" fmla="*/ 61896 h 794837"/>
                <a:gd name="connsiteX56" fmla="*/ 341522 w 958519"/>
                <a:gd name="connsiteY56" fmla="*/ 80312 h 794837"/>
                <a:gd name="connsiteX57" fmla="*/ 333696 w 958519"/>
                <a:gd name="connsiteY57" fmla="*/ 250197 h 794837"/>
                <a:gd name="connsiteX58" fmla="*/ 314820 w 958519"/>
                <a:gd name="connsiteY58" fmla="*/ 267692 h 794837"/>
                <a:gd name="connsiteX59" fmla="*/ 216757 w 958519"/>
                <a:gd name="connsiteY59" fmla="*/ 268152 h 794837"/>
                <a:gd name="connsiteX60" fmla="*/ 121916 w 958519"/>
                <a:gd name="connsiteY60" fmla="*/ 268152 h 794837"/>
                <a:gd name="connsiteX61" fmla="*/ 102580 w 958519"/>
                <a:gd name="connsiteY61" fmla="*/ 247435 h 794837"/>
                <a:gd name="connsiteX62" fmla="*/ 123758 w 958519"/>
                <a:gd name="connsiteY62" fmla="*/ 87217 h 794837"/>
                <a:gd name="connsiteX63" fmla="*/ 152302 w 958519"/>
                <a:gd name="connsiteY63" fmla="*/ 61896 h 794837"/>
                <a:gd name="connsiteX64" fmla="*/ 136187 w 958519"/>
                <a:gd name="connsiteY64" fmla="*/ 41639 h 794837"/>
                <a:gd name="connsiteX65" fmla="*/ 101198 w 958519"/>
                <a:gd name="connsiteY65" fmla="*/ 71564 h 794837"/>
                <a:gd name="connsiteX66" fmla="*/ 86465 w 958519"/>
                <a:gd name="connsiteY66" fmla="*/ 182979 h 794837"/>
                <a:gd name="connsiteX67" fmla="*/ 43188 w 958519"/>
                <a:gd name="connsiteY67" fmla="*/ 523209 h 794837"/>
                <a:gd name="connsiteX68" fmla="*/ 80020 w 958519"/>
                <a:gd name="connsiteY68" fmla="*/ 563723 h 794837"/>
                <a:gd name="connsiteX69" fmla="*/ 479180 w 958519"/>
                <a:gd name="connsiteY69" fmla="*/ 563723 h 794837"/>
                <a:gd name="connsiteX70" fmla="*/ 887546 w 958519"/>
                <a:gd name="connsiteY70" fmla="*/ 563263 h 794837"/>
                <a:gd name="connsiteX71" fmla="*/ 917932 w 958519"/>
                <a:gd name="connsiteY71" fmla="*/ 530115 h 794837"/>
                <a:gd name="connsiteX72" fmla="*/ 859462 w 958519"/>
                <a:gd name="connsiteY72" fmla="*/ 73406 h 794837"/>
                <a:gd name="connsiteX73" fmla="*/ 824012 w 958519"/>
                <a:gd name="connsiteY73" fmla="*/ 41639 h 794837"/>
                <a:gd name="connsiteX74" fmla="*/ 136187 w 958519"/>
                <a:gd name="connsiteY74" fmla="*/ 41639 h 794837"/>
                <a:gd name="connsiteX75" fmla="*/ 130202 w 958519"/>
                <a:gd name="connsiteY75" fmla="*/ 204 h 794837"/>
                <a:gd name="connsiteX76" fmla="*/ 342903 w 958519"/>
                <a:gd name="connsiteY76" fmla="*/ 204 h 794837"/>
                <a:gd name="connsiteX77" fmla="*/ 819408 w 958519"/>
                <a:gd name="connsiteY77" fmla="*/ 204 h 794837"/>
                <a:gd name="connsiteX78" fmla="*/ 899976 w 958519"/>
                <a:gd name="connsiteY78" fmla="*/ 71564 h 794837"/>
                <a:gd name="connsiteX79" fmla="*/ 957986 w 958519"/>
                <a:gd name="connsiteY79" fmla="*/ 528272 h 794837"/>
                <a:gd name="connsiteX80" fmla="*/ 904120 w 958519"/>
                <a:gd name="connsiteY80" fmla="*/ 636003 h 794837"/>
                <a:gd name="connsiteX81" fmla="*/ 870051 w 958519"/>
                <a:gd name="connsiteY81" fmla="*/ 643369 h 794837"/>
                <a:gd name="connsiteX82" fmla="*/ 707533 w 958519"/>
                <a:gd name="connsiteY82" fmla="*/ 643369 h 794837"/>
                <a:gd name="connsiteX83" fmla="*/ 536728 w 958519"/>
                <a:gd name="connsiteY83" fmla="*/ 642909 h 794837"/>
                <a:gd name="connsiteX84" fmla="*/ 521995 w 958519"/>
                <a:gd name="connsiteY84" fmla="*/ 661325 h 794837"/>
                <a:gd name="connsiteX85" fmla="*/ 547317 w 958519"/>
                <a:gd name="connsiteY85" fmla="*/ 770898 h 794837"/>
                <a:gd name="connsiteX86" fmla="*/ 531203 w 958519"/>
                <a:gd name="connsiteY86" fmla="*/ 792996 h 794837"/>
                <a:gd name="connsiteX87" fmla="*/ 423932 w 958519"/>
                <a:gd name="connsiteY87" fmla="*/ 792536 h 794837"/>
                <a:gd name="connsiteX88" fmla="*/ 411962 w 958519"/>
                <a:gd name="connsiteY88" fmla="*/ 775502 h 794837"/>
                <a:gd name="connsiteX89" fmla="*/ 436823 w 958519"/>
                <a:gd name="connsiteY89" fmla="*/ 664087 h 794837"/>
                <a:gd name="connsiteX90" fmla="*/ 419789 w 958519"/>
                <a:gd name="connsiteY90" fmla="*/ 643369 h 794837"/>
                <a:gd name="connsiteX91" fmla="*/ 103039 w 958519"/>
                <a:gd name="connsiteY91" fmla="*/ 643369 h 794837"/>
                <a:gd name="connsiteX92" fmla="*/ 832 w 958519"/>
                <a:gd name="connsiteY92" fmla="*/ 528732 h 794837"/>
                <a:gd name="connsiteX93" fmla="*/ 60683 w 958519"/>
                <a:gd name="connsiteY93" fmla="*/ 59594 h 794837"/>
                <a:gd name="connsiteX94" fmla="*/ 130202 w 958519"/>
                <a:gd name="connsiteY94" fmla="*/ 204 h 79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8519" h="794837">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grpFill/>
            <a:ln w="4596" cap="flat">
              <a:noFill/>
              <a:prstDash val="solid"/>
              <a:miter/>
            </a:ln>
          </p:spPr>
          <p:txBody>
            <a:bodyPr rtlCol="0" anchor="ctr"/>
            <a:lstStyle/>
            <a:p>
              <a:endParaRPr lang="en-US"/>
            </a:p>
          </p:txBody>
        </p:sp>
      </p:grpSp>
    </p:spTree>
    <p:extLst>
      <p:ext uri="{BB962C8B-B14F-4D97-AF65-F5344CB8AC3E}">
        <p14:creationId xmlns:p14="http://schemas.microsoft.com/office/powerpoint/2010/main" val="17210114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prstGeom prst="rect">
            <a:avLst/>
          </a:prstGeom>
        </p:spPr>
        <p:txBody>
          <a:bodyPr/>
          <a:lstStyle/>
          <a:p>
            <a:r>
              <a:rPr lang="en-US" dirty="0"/>
              <a:t>Infographic Style</a:t>
            </a:r>
          </a:p>
        </p:txBody>
      </p:sp>
      <p:sp>
        <p:nvSpPr>
          <p:cNvPr id="3" name="Oval 2">
            <a:extLst>
              <a:ext uri="{FF2B5EF4-FFF2-40B4-BE49-F238E27FC236}">
                <a16:creationId xmlns:a16="http://schemas.microsoft.com/office/drawing/2014/main" id="{26956A2A-B976-4EF8-BB13-650B3FB485E1}"/>
              </a:ext>
            </a:extLst>
          </p:cNvPr>
          <p:cNvSpPr/>
          <p:nvPr/>
        </p:nvSpPr>
        <p:spPr>
          <a:xfrm>
            <a:off x="5303912" y="3107385"/>
            <a:ext cx="1584176" cy="1584176"/>
          </a:xfrm>
          <a:prstGeom prst="ellipse">
            <a:avLst/>
          </a:prstGeom>
          <a:solidFill>
            <a:schemeClr val="accent1"/>
          </a:solidFill>
          <a:ln w="66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4" name="그룹 5">
            <a:extLst>
              <a:ext uri="{FF2B5EF4-FFF2-40B4-BE49-F238E27FC236}">
                <a16:creationId xmlns:a16="http://schemas.microsoft.com/office/drawing/2014/main" id="{18C7EC2F-3D6A-4969-80FA-63053CFD9E23}"/>
              </a:ext>
            </a:extLst>
          </p:cNvPr>
          <p:cNvGrpSpPr/>
          <p:nvPr/>
        </p:nvGrpSpPr>
        <p:grpSpPr>
          <a:xfrm>
            <a:off x="4508530" y="2472288"/>
            <a:ext cx="3174943" cy="2854373"/>
            <a:chOff x="4667572" y="2691674"/>
            <a:chExt cx="2852682" cy="2564650"/>
          </a:xfrm>
        </p:grpSpPr>
        <p:sp>
          <p:nvSpPr>
            <p:cNvPr id="5" name="Oval 4">
              <a:extLst>
                <a:ext uri="{FF2B5EF4-FFF2-40B4-BE49-F238E27FC236}">
                  <a16:creationId xmlns:a16="http://schemas.microsoft.com/office/drawing/2014/main" id="{04362E9F-AF9B-42CC-9F62-D6033EE80185}"/>
                </a:ext>
              </a:extLst>
            </p:cNvPr>
            <p:cNvSpPr/>
            <p:nvPr/>
          </p:nvSpPr>
          <p:spPr>
            <a:xfrm>
              <a:off x="4814936" y="2697540"/>
              <a:ext cx="2552092" cy="2552092"/>
            </a:xfrm>
            <a:prstGeom prst="ellipse">
              <a:avLst/>
            </a:prstGeom>
            <a:noFill/>
            <a:ln w="666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 name="Oval 5">
              <a:extLst>
                <a:ext uri="{FF2B5EF4-FFF2-40B4-BE49-F238E27FC236}">
                  <a16:creationId xmlns:a16="http://schemas.microsoft.com/office/drawing/2014/main" id="{9BA318BF-EC61-4E67-9C37-D89B078E4D47}"/>
                </a:ext>
              </a:extLst>
            </p:cNvPr>
            <p:cNvSpPr/>
            <p:nvPr/>
          </p:nvSpPr>
          <p:spPr>
            <a:xfrm>
              <a:off x="6520947" y="2691674"/>
              <a:ext cx="319844" cy="319844"/>
            </a:xfrm>
            <a:prstGeom prst="ellipse">
              <a:avLst/>
            </a:prstGeom>
            <a:solidFill>
              <a:schemeClr val="accent4"/>
            </a:solidFill>
            <a:ln w="66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 name="Oval 6">
              <a:extLst>
                <a:ext uri="{FF2B5EF4-FFF2-40B4-BE49-F238E27FC236}">
                  <a16:creationId xmlns:a16="http://schemas.microsoft.com/office/drawing/2014/main" id="{3CB6CED7-A1E3-4933-BFA2-15A789280059}"/>
                </a:ext>
              </a:extLst>
            </p:cNvPr>
            <p:cNvSpPr/>
            <p:nvPr/>
          </p:nvSpPr>
          <p:spPr>
            <a:xfrm>
              <a:off x="6520947" y="4930614"/>
              <a:ext cx="319844" cy="319844"/>
            </a:xfrm>
            <a:prstGeom prst="ellipse">
              <a:avLst/>
            </a:prstGeom>
            <a:solidFill>
              <a:schemeClr val="accent2"/>
            </a:solidFill>
            <a:ln w="66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 name="Oval 7">
              <a:extLst>
                <a:ext uri="{FF2B5EF4-FFF2-40B4-BE49-F238E27FC236}">
                  <a16:creationId xmlns:a16="http://schemas.microsoft.com/office/drawing/2014/main" id="{A38FF491-B774-4F6A-9189-C076FCB5B6B4}"/>
                </a:ext>
              </a:extLst>
            </p:cNvPr>
            <p:cNvSpPr/>
            <p:nvPr/>
          </p:nvSpPr>
          <p:spPr>
            <a:xfrm>
              <a:off x="7200410" y="3811144"/>
              <a:ext cx="319844" cy="319844"/>
            </a:xfrm>
            <a:prstGeom prst="ellipse">
              <a:avLst/>
            </a:prstGeom>
            <a:solidFill>
              <a:schemeClr val="accent3"/>
            </a:solidFill>
            <a:ln w="66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 name="Oval 8">
              <a:extLst>
                <a:ext uri="{FF2B5EF4-FFF2-40B4-BE49-F238E27FC236}">
                  <a16:creationId xmlns:a16="http://schemas.microsoft.com/office/drawing/2014/main" id="{8866DF96-4275-42D7-9643-3708C86C94DC}"/>
                </a:ext>
              </a:extLst>
            </p:cNvPr>
            <p:cNvSpPr/>
            <p:nvPr/>
          </p:nvSpPr>
          <p:spPr>
            <a:xfrm>
              <a:off x="5303912" y="2719312"/>
              <a:ext cx="319844" cy="319844"/>
            </a:xfrm>
            <a:prstGeom prst="ellipse">
              <a:avLst/>
            </a:prstGeom>
            <a:solidFill>
              <a:schemeClr val="accent2"/>
            </a:solidFill>
            <a:ln w="66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0" name="Oval 9">
              <a:extLst>
                <a:ext uri="{FF2B5EF4-FFF2-40B4-BE49-F238E27FC236}">
                  <a16:creationId xmlns:a16="http://schemas.microsoft.com/office/drawing/2014/main" id="{63EAC1E0-8085-4A7C-A6D0-35C166E49A4E}"/>
                </a:ext>
              </a:extLst>
            </p:cNvPr>
            <p:cNvSpPr/>
            <p:nvPr/>
          </p:nvSpPr>
          <p:spPr>
            <a:xfrm>
              <a:off x="5303912" y="4936480"/>
              <a:ext cx="319844" cy="319844"/>
            </a:xfrm>
            <a:prstGeom prst="ellipse">
              <a:avLst/>
            </a:prstGeom>
            <a:solidFill>
              <a:schemeClr val="accent4"/>
            </a:solidFill>
            <a:ln w="66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 name="Oval 10">
              <a:extLst>
                <a:ext uri="{FF2B5EF4-FFF2-40B4-BE49-F238E27FC236}">
                  <a16:creationId xmlns:a16="http://schemas.microsoft.com/office/drawing/2014/main" id="{AD3505C2-4E42-4CE1-A52F-EB927B809EE9}"/>
                </a:ext>
              </a:extLst>
            </p:cNvPr>
            <p:cNvSpPr/>
            <p:nvPr/>
          </p:nvSpPr>
          <p:spPr>
            <a:xfrm>
              <a:off x="4667572" y="3806124"/>
              <a:ext cx="319844" cy="319844"/>
            </a:xfrm>
            <a:prstGeom prst="ellipse">
              <a:avLst/>
            </a:prstGeom>
            <a:solidFill>
              <a:schemeClr val="accent3"/>
            </a:solidFill>
            <a:ln w="66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nvGrpSpPr>
          <p:cNvPr id="12" name="Group 11">
            <a:extLst>
              <a:ext uri="{FF2B5EF4-FFF2-40B4-BE49-F238E27FC236}">
                <a16:creationId xmlns:a16="http://schemas.microsoft.com/office/drawing/2014/main" id="{728DBF93-808F-471E-91E5-1F33208BDB84}"/>
              </a:ext>
            </a:extLst>
          </p:cNvPr>
          <p:cNvGrpSpPr/>
          <p:nvPr/>
        </p:nvGrpSpPr>
        <p:grpSpPr>
          <a:xfrm>
            <a:off x="7007400" y="1750855"/>
            <a:ext cx="3475732" cy="901282"/>
            <a:chOff x="302738" y="4417056"/>
            <a:chExt cx="3619748" cy="901282"/>
          </a:xfrm>
        </p:grpSpPr>
        <p:sp>
          <p:nvSpPr>
            <p:cNvPr id="13" name="TextBox 12">
              <a:extLst>
                <a:ext uri="{FF2B5EF4-FFF2-40B4-BE49-F238E27FC236}">
                  <a16:creationId xmlns:a16="http://schemas.microsoft.com/office/drawing/2014/main" id="{DFF09BB6-C7D6-40E3-9DDF-78C92C11A135}"/>
                </a:ext>
              </a:extLst>
            </p:cNvPr>
            <p:cNvSpPr txBox="1"/>
            <p:nvPr/>
          </p:nvSpPr>
          <p:spPr>
            <a:xfrm>
              <a:off x="302738" y="4417056"/>
              <a:ext cx="3619748" cy="276999"/>
            </a:xfrm>
            <a:prstGeom prst="rect">
              <a:avLst/>
            </a:prstGeom>
            <a:noFill/>
          </p:spPr>
          <p:txBody>
            <a:bodyPr wrap="square" lIns="0" rtlCol="0" anchor="ctr">
              <a:spAutoFit/>
            </a:bodyPr>
            <a:lstStyle/>
            <a:p>
              <a:r>
                <a:rPr lang="en-US" altLang="ko-KR" sz="1200" b="1" dirty="0">
                  <a:solidFill>
                    <a:schemeClr val="tx1">
                      <a:lumMod val="75000"/>
                      <a:lumOff val="25000"/>
                    </a:schemeClr>
                  </a:solidFill>
                  <a:cs typeface="Arial" pitchFamily="34" charset="0"/>
                </a:rPr>
                <a:t>Content  Here</a:t>
              </a:r>
              <a:endParaRPr lang="ko-KR" altLang="en-US" sz="1200" b="1" dirty="0">
                <a:solidFill>
                  <a:schemeClr val="tx1">
                    <a:lumMod val="75000"/>
                    <a:lumOff val="25000"/>
                  </a:schemeClr>
                </a:solidFill>
                <a:cs typeface="Arial" pitchFamily="34" charset="0"/>
              </a:endParaRPr>
            </a:p>
          </p:txBody>
        </p:sp>
        <p:sp>
          <p:nvSpPr>
            <p:cNvPr id="14" name="TextBox 13">
              <a:extLst>
                <a:ext uri="{FF2B5EF4-FFF2-40B4-BE49-F238E27FC236}">
                  <a16:creationId xmlns:a16="http://schemas.microsoft.com/office/drawing/2014/main" id="{80065CBE-B9A8-4F56-A99D-500116ED370E}"/>
                </a:ext>
              </a:extLst>
            </p:cNvPr>
            <p:cNvSpPr txBox="1"/>
            <p:nvPr/>
          </p:nvSpPr>
          <p:spPr>
            <a:xfrm>
              <a:off x="302738" y="4672007"/>
              <a:ext cx="3619748" cy="646331"/>
            </a:xfrm>
            <a:prstGeom prst="rect">
              <a:avLst/>
            </a:prstGeom>
            <a:noFill/>
          </p:spPr>
          <p:txBody>
            <a:bodyPr wrap="square" lIns="0"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 </a:t>
              </a:r>
              <a:r>
                <a:rPr lang="en-US" altLang="ko-KR" sz="1200" dirty="0">
                  <a:solidFill>
                    <a:schemeClr val="tx1">
                      <a:lumMod val="75000"/>
                      <a:lumOff val="25000"/>
                    </a:schemeClr>
                  </a:solidFill>
                  <a:ea typeface="FZShuTi" pitchFamily="2" charset="-122"/>
                  <a:cs typeface="Arial" pitchFamily="34" charset="0"/>
                </a:rPr>
                <a:t>Easy to change colors, photos.</a:t>
              </a:r>
              <a:endParaRPr lang="en-US" altLang="ko-KR" sz="1200" dirty="0">
                <a:solidFill>
                  <a:schemeClr val="tx1">
                    <a:lumMod val="75000"/>
                    <a:lumOff val="25000"/>
                  </a:schemeClr>
                </a:solidFill>
                <a:cs typeface="Arial" pitchFamily="34" charset="0"/>
              </a:endParaRPr>
            </a:p>
          </p:txBody>
        </p:sp>
      </p:grpSp>
      <p:grpSp>
        <p:nvGrpSpPr>
          <p:cNvPr id="15" name="Group 14">
            <a:extLst>
              <a:ext uri="{FF2B5EF4-FFF2-40B4-BE49-F238E27FC236}">
                <a16:creationId xmlns:a16="http://schemas.microsoft.com/office/drawing/2014/main" id="{B52F2064-E231-43F3-B89E-B26AB4D0AED0}"/>
              </a:ext>
            </a:extLst>
          </p:cNvPr>
          <p:cNvGrpSpPr/>
          <p:nvPr/>
        </p:nvGrpSpPr>
        <p:grpSpPr>
          <a:xfrm>
            <a:off x="7776354" y="3478567"/>
            <a:ext cx="3618477" cy="901282"/>
            <a:chOff x="602706" y="4417056"/>
            <a:chExt cx="2826253" cy="901282"/>
          </a:xfrm>
        </p:grpSpPr>
        <p:sp>
          <p:nvSpPr>
            <p:cNvPr id="16" name="TextBox 15">
              <a:extLst>
                <a:ext uri="{FF2B5EF4-FFF2-40B4-BE49-F238E27FC236}">
                  <a16:creationId xmlns:a16="http://schemas.microsoft.com/office/drawing/2014/main" id="{042DF031-08D2-4243-B451-962603F6F7B6}"/>
                </a:ext>
              </a:extLst>
            </p:cNvPr>
            <p:cNvSpPr txBox="1"/>
            <p:nvPr/>
          </p:nvSpPr>
          <p:spPr>
            <a:xfrm>
              <a:off x="602706" y="4417056"/>
              <a:ext cx="2826253" cy="276999"/>
            </a:xfrm>
            <a:prstGeom prst="rect">
              <a:avLst/>
            </a:prstGeom>
            <a:noFill/>
          </p:spPr>
          <p:txBody>
            <a:bodyPr wrap="square" lIns="0" rtlCol="0" anchor="ctr">
              <a:spAutoFit/>
            </a:bodyPr>
            <a:lstStyle/>
            <a:p>
              <a:r>
                <a:rPr lang="en-US" altLang="ko-KR" sz="1200" b="1" dirty="0">
                  <a:solidFill>
                    <a:schemeClr val="tx1">
                      <a:lumMod val="75000"/>
                      <a:lumOff val="25000"/>
                    </a:schemeClr>
                  </a:solidFill>
                  <a:cs typeface="Arial" pitchFamily="34" charset="0"/>
                </a:rPr>
                <a:t>Content  Here</a:t>
              </a:r>
              <a:endParaRPr lang="ko-KR" altLang="en-US" sz="1200" b="1" dirty="0">
                <a:solidFill>
                  <a:schemeClr val="tx1">
                    <a:lumMod val="75000"/>
                    <a:lumOff val="25000"/>
                  </a:schemeClr>
                </a:solidFill>
                <a:cs typeface="Arial" pitchFamily="34" charset="0"/>
              </a:endParaRPr>
            </a:p>
          </p:txBody>
        </p:sp>
        <p:sp>
          <p:nvSpPr>
            <p:cNvPr id="17" name="TextBox 16">
              <a:extLst>
                <a:ext uri="{FF2B5EF4-FFF2-40B4-BE49-F238E27FC236}">
                  <a16:creationId xmlns:a16="http://schemas.microsoft.com/office/drawing/2014/main" id="{E0EA893C-8876-4896-A073-3279F9AE29A9}"/>
                </a:ext>
              </a:extLst>
            </p:cNvPr>
            <p:cNvSpPr txBox="1"/>
            <p:nvPr/>
          </p:nvSpPr>
          <p:spPr>
            <a:xfrm>
              <a:off x="602706" y="4672007"/>
              <a:ext cx="2826253" cy="646331"/>
            </a:xfrm>
            <a:prstGeom prst="rect">
              <a:avLst/>
            </a:prstGeom>
            <a:noFill/>
          </p:spPr>
          <p:txBody>
            <a:bodyPr wrap="square" lIns="0"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 </a:t>
              </a:r>
              <a:r>
                <a:rPr lang="en-US" altLang="ko-KR" sz="1200" dirty="0">
                  <a:solidFill>
                    <a:schemeClr val="tx1">
                      <a:lumMod val="75000"/>
                      <a:lumOff val="25000"/>
                    </a:schemeClr>
                  </a:solidFill>
                  <a:ea typeface="FZShuTi" pitchFamily="2" charset="-122"/>
                  <a:cs typeface="Arial" pitchFamily="34" charset="0"/>
                </a:rPr>
                <a:t>Easy to change colors, photos.</a:t>
              </a:r>
              <a:endParaRPr lang="en-US" altLang="ko-KR" sz="1200" dirty="0">
                <a:solidFill>
                  <a:schemeClr val="tx1">
                    <a:lumMod val="75000"/>
                    <a:lumOff val="25000"/>
                  </a:schemeClr>
                </a:solidFill>
                <a:cs typeface="Arial" pitchFamily="34" charset="0"/>
              </a:endParaRPr>
            </a:p>
          </p:txBody>
        </p:sp>
      </p:grpSp>
      <p:grpSp>
        <p:nvGrpSpPr>
          <p:cNvPr id="18" name="Group 17">
            <a:extLst>
              <a:ext uri="{FF2B5EF4-FFF2-40B4-BE49-F238E27FC236}">
                <a16:creationId xmlns:a16="http://schemas.microsoft.com/office/drawing/2014/main" id="{7B4E6828-C7E5-480D-A9C4-F9356CB7B408}"/>
              </a:ext>
            </a:extLst>
          </p:cNvPr>
          <p:cNvGrpSpPr/>
          <p:nvPr/>
        </p:nvGrpSpPr>
        <p:grpSpPr>
          <a:xfrm>
            <a:off x="7007400" y="5206280"/>
            <a:ext cx="3475732" cy="901282"/>
            <a:chOff x="302738" y="4417056"/>
            <a:chExt cx="3619748" cy="901282"/>
          </a:xfrm>
        </p:grpSpPr>
        <p:sp>
          <p:nvSpPr>
            <p:cNvPr id="19" name="TextBox 18">
              <a:extLst>
                <a:ext uri="{FF2B5EF4-FFF2-40B4-BE49-F238E27FC236}">
                  <a16:creationId xmlns:a16="http://schemas.microsoft.com/office/drawing/2014/main" id="{123FD9A2-F376-43BD-B0F1-E6C4C275F42B}"/>
                </a:ext>
              </a:extLst>
            </p:cNvPr>
            <p:cNvSpPr txBox="1"/>
            <p:nvPr/>
          </p:nvSpPr>
          <p:spPr>
            <a:xfrm>
              <a:off x="302738" y="4417056"/>
              <a:ext cx="3619748" cy="276999"/>
            </a:xfrm>
            <a:prstGeom prst="rect">
              <a:avLst/>
            </a:prstGeom>
            <a:noFill/>
          </p:spPr>
          <p:txBody>
            <a:bodyPr wrap="square" lIns="0" rtlCol="0" anchor="ctr">
              <a:spAutoFit/>
            </a:bodyPr>
            <a:lstStyle/>
            <a:p>
              <a:r>
                <a:rPr lang="en-US" altLang="ko-KR" sz="1200" b="1" dirty="0">
                  <a:solidFill>
                    <a:schemeClr val="tx1">
                      <a:lumMod val="75000"/>
                      <a:lumOff val="25000"/>
                    </a:schemeClr>
                  </a:solidFill>
                  <a:cs typeface="Arial" pitchFamily="34" charset="0"/>
                </a:rPr>
                <a:t>Content  Here</a:t>
              </a:r>
              <a:endParaRPr lang="ko-KR" altLang="en-US" sz="1200" b="1" dirty="0">
                <a:solidFill>
                  <a:schemeClr val="tx1">
                    <a:lumMod val="75000"/>
                    <a:lumOff val="25000"/>
                  </a:schemeClr>
                </a:solidFill>
                <a:cs typeface="Arial" pitchFamily="34" charset="0"/>
              </a:endParaRPr>
            </a:p>
          </p:txBody>
        </p:sp>
        <p:sp>
          <p:nvSpPr>
            <p:cNvPr id="20" name="TextBox 19">
              <a:extLst>
                <a:ext uri="{FF2B5EF4-FFF2-40B4-BE49-F238E27FC236}">
                  <a16:creationId xmlns:a16="http://schemas.microsoft.com/office/drawing/2014/main" id="{E094C6CB-4B53-44D4-A0D5-F2BEABDBFF15}"/>
                </a:ext>
              </a:extLst>
            </p:cNvPr>
            <p:cNvSpPr txBox="1"/>
            <p:nvPr/>
          </p:nvSpPr>
          <p:spPr>
            <a:xfrm>
              <a:off x="302738" y="4672007"/>
              <a:ext cx="3619748" cy="646331"/>
            </a:xfrm>
            <a:prstGeom prst="rect">
              <a:avLst/>
            </a:prstGeom>
            <a:noFill/>
          </p:spPr>
          <p:txBody>
            <a:bodyPr wrap="square" lIns="0"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 </a:t>
              </a:r>
              <a:r>
                <a:rPr lang="en-US" altLang="ko-KR" sz="1200" dirty="0">
                  <a:solidFill>
                    <a:schemeClr val="tx1">
                      <a:lumMod val="75000"/>
                      <a:lumOff val="25000"/>
                    </a:schemeClr>
                  </a:solidFill>
                  <a:ea typeface="FZShuTi" pitchFamily="2" charset="-122"/>
                  <a:cs typeface="Arial" pitchFamily="34" charset="0"/>
                </a:rPr>
                <a:t>Easy to change colors, photos.</a:t>
              </a:r>
              <a:endParaRPr lang="en-US" altLang="ko-KR" sz="1200" dirty="0">
                <a:solidFill>
                  <a:schemeClr val="tx1">
                    <a:lumMod val="75000"/>
                    <a:lumOff val="25000"/>
                  </a:schemeClr>
                </a:solidFill>
                <a:cs typeface="Arial" pitchFamily="34" charset="0"/>
              </a:endParaRPr>
            </a:p>
          </p:txBody>
        </p:sp>
      </p:grpSp>
      <p:grpSp>
        <p:nvGrpSpPr>
          <p:cNvPr id="21" name="Group 20">
            <a:extLst>
              <a:ext uri="{FF2B5EF4-FFF2-40B4-BE49-F238E27FC236}">
                <a16:creationId xmlns:a16="http://schemas.microsoft.com/office/drawing/2014/main" id="{1DC84FF7-0C8A-40DA-A71E-2075722ED188}"/>
              </a:ext>
            </a:extLst>
          </p:cNvPr>
          <p:cNvGrpSpPr/>
          <p:nvPr/>
        </p:nvGrpSpPr>
        <p:grpSpPr>
          <a:xfrm>
            <a:off x="1684164" y="1750855"/>
            <a:ext cx="3475732" cy="901282"/>
            <a:chOff x="302738" y="4417056"/>
            <a:chExt cx="3619748" cy="901282"/>
          </a:xfrm>
        </p:grpSpPr>
        <p:sp>
          <p:nvSpPr>
            <p:cNvPr id="22" name="TextBox 21">
              <a:extLst>
                <a:ext uri="{FF2B5EF4-FFF2-40B4-BE49-F238E27FC236}">
                  <a16:creationId xmlns:a16="http://schemas.microsoft.com/office/drawing/2014/main" id="{335F11CD-1D6D-4844-9486-E1E40563D275}"/>
                </a:ext>
              </a:extLst>
            </p:cNvPr>
            <p:cNvSpPr txBox="1"/>
            <p:nvPr/>
          </p:nvSpPr>
          <p:spPr>
            <a:xfrm>
              <a:off x="302738" y="4417056"/>
              <a:ext cx="3619748" cy="276999"/>
            </a:xfrm>
            <a:prstGeom prst="rect">
              <a:avLst/>
            </a:prstGeom>
            <a:noFill/>
          </p:spPr>
          <p:txBody>
            <a:bodyPr wrap="square" lIns="0" rtlCol="0" anchor="ctr">
              <a:spAutoFit/>
            </a:bodyPr>
            <a:lstStyle/>
            <a:p>
              <a:pPr algn="r"/>
              <a:r>
                <a:rPr lang="en-US" altLang="ko-KR" sz="1200" b="1" dirty="0">
                  <a:solidFill>
                    <a:schemeClr val="tx1">
                      <a:lumMod val="75000"/>
                      <a:lumOff val="25000"/>
                    </a:schemeClr>
                  </a:solidFill>
                  <a:cs typeface="Arial" pitchFamily="34" charset="0"/>
                </a:rPr>
                <a:t>Content  Here</a:t>
              </a:r>
              <a:endParaRPr lang="ko-KR" altLang="en-US" sz="1200" b="1" dirty="0">
                <a:solidFill>
                  <a:schemeClr val="tx1">
                    <a:lumMod val="75000"/>
                    <a:lumOff val="25000"/>
                  </a:schemeClr>
                </a:solidFill>
                <a:cs typeface="Arial" pitchFamily="34" charset="0"/>
              </a:endParaRPr>
            </a:p>
          </p:txBody>
        </p:sp>
        <p:sp>
          <p:nvSpPr>
            <p:cNvPr id="23" name="TextBox 22">
              <a:extLst>
                <a:ext uri="{FF2B5EF4-FFF2-40B4-BE49-F238E27FC236}">
                  <a16:creationId xmlns:a16="http://schemas.microsoft.com/office/drawing/2014/main" id="{71918518-8D2D-47DE-99FA-6807CB8BA5DF}"/>
                </a:ext>
              </a:extLst>
            </p:cNvPr>
            <p:cNvSpPr txBox="1"/>
            <p:nvPr/>
          </p:nvSpPr>
          <p:spPr>
            <a:xfrm>
              <a:off x="302738" y="4672007"/>
              <a:ext cx="3619748" cy="646331"/>
            </a:xfrm>
            <a:prstGeom prst="rect">
              <a:avLst/>
            </a:prstGeom>
            <a:noFill/>
          </p:spPr>
          <p:txBody>
            <a:bodyPr wrap="square" lIns="0" rtlCol="0">
              <a:spAutoFit/>
            </a:bodyPr>
            <a:lstStyle/>
            <a:p>
              <a:pPr algn="r"/>
              <a:r>
                <a:rPr lang="en-US" altLang="ko-KR" sz="1200" dirty="0">
                  <a:solidFill>
                    <a:schemeClr val="tx1">
                      <a:lumMod val="75000"/>
                      <a:lumOff val="25000"/>
                    </a:schemeClr>
                  </a:solidFill>
                  <a:cs typeface="Arial" pitchFamily="34" charset="0"/>
                </a:rPr>
                <a:t>You can simply impress your audience and add a unique zing and appeal to your Presentations. </a:t>
              </a:r>
              <a:r>
                <a:rPr lang="en-US" altLang="ko-KR" sz="1200" dirty="0">
                  <a:solidFill>
                    <a:schemeClr val="tx1">
                      <a:lumMod val="75000"/>
                      <a:lumOff val="25000"/>
                    </a:schemeClr>
                  </a:solidFill>
                  <a:ea typeface="FZShuTi" pitchFamily="2" charset="-122"/>
                  <a:cs typeface="Arial" pitchFamily="34" charset="0"/>
                </a:rPr>
                <a:t>Easy to change colors, photos.</a:t>
              </a:r>
              <a:endParaRPr lang="en-US" altLang="ko-KR" sz="1200" dirty="0">
                <a:solidFill>
                  <a:schemeClr val="tx1">
                    <a:lumMod val="75000"/>
                    <a:lumOff val="25000"/>
                  </a:schemeClr>
                </a:solidFill>
                <a:cs typeface="Arial" pitchFamily="34" charset="0"/>
              </a:endParaRPr>
            </a:p>
          </p:txBody>
        </p:sp>
      </p:grpSp>
      <p:grpSp>
        <p:nvGrpSpPr>
          <p:cNvPr id="24" name="Group 23">
            <a:extLst>
              <a:ext uri="{FF2B5EF4-FFF2-40B4-BE49-F238E27FC236}">
                <a16:creationId xmlns:a16="http://schemas.microsoft.com/office/drawing/2014/main" id="{951F9404-EEA8-41D4-92C9-D23DDB231858}"/>
              </a:ext>
            </a:extLst>
          </p:cNvPr>
          <p:cNvGrpSpPr/>
          <p:nvPr/>
        </p:nvGrpSpPr>
        <p:grpSpPr>
          <a:xfrm>
            <a:off x="814756" y="3478567"/>
            <a:ext cx="3637734" cy="901282"/>
            <a:chOff x="602706" y="4417056"/>
            <a:chExt cx="2826253" cy="901282"/>
          </a:xfrm>
        </p:grpSpPr>
        <p:sp>
          <p:nvSpPr>
            <p:cNvPr id="25" name="TextBox 24">
              <a:extLst>
                <a:ext uri="{FF2B5EF4-FFF2-40B4-BE49-F238E27FC236}">
                  <a16:creationId xmlns:a16="http://schemas.microsoft.com/office/drawing/2014/main" id="{E73E8B4B-10D2-4D0B-90A9-D97ACB4D7934}"/>
                </a:ext>
              </a:extLst>
            </p:cNvPr>
            <p:cNvSpPr txBox="1"/>
            <p:nvPr/>
          </p:nvSpPr>
          <p:spPr>
            <a:xfrm>
              <a:off x="602706" y="4417056"/>
              <a:ext cx="2826253" cy="276999"/>
            </a:xfrm>
            <a:prstGeom prst="rect">
              <a:avLst/>
            </a:prstGeom>
            <a:noFill/>
          </p:spPr>
          <p:txBody>
            <a:bodyPr wrap="square" lIns="0" rtlCol="0" anchor="ctr">
              <a:spAutoFit/>
            </a:bodyPr>
            <a:lstStyle/>
            <a:p>
              <a:pPr algn="r"/>
              <a:r>
                <a:rPr lang="en-US" altLang="ko-KR" sz="1200" b="1" dirty="0">
                  <a:solidFill>
                    <a:schemeClr val="tx1">
                      <a:lumMod val="75000"/>
                      <a:lumOff val="25000"/>
                    </a:schemeClr>
                  </a:solidFill>
                  <a:cs typeface="Arial" pitchFamily="34" charset="0"/>
                </a:rPr>
                <a:t>Content  Here</a:t>
              </a:r>
              <a:endParaRPr lang="ko-KR" altLang="en-US" sz="1200" b="1" dirty="0">
                <a:solidFill>
                  <a:schemeClr val="tx1">
                    <a:lumMod val="75000"/>
                    <a:lumOff val="25000"/>
                  </a:schemeClr>
                </a:solidFill>
                <a:cs typeface="Arial" pitchFamily="34" charset="0"/>
              </a:endParaRPr>
            </a:p>
          </p:txBody>
        </p:sp>
        <p:sp>
          <p:nvSpPr>
            <p:cNvPr id="26" name="TextBox 25">
              <a:extLst>
                <a:ext uri="{FF2B5EF4-FFF2-40B4-BE49-F238E27FC236}">
                  <a16:creationId xmlns:a16="http://schemas.microsoft.com/office/drawing/2014/main" id="{1F5EC126-3CFF-4C91-81FF-6537D7A3A326}"/>
                </a:ext>
              </a:extLst>
            </p:cNvPr>
            <p:cNvSpPr txBox="1"/>
            <p:nvPr/>
          </p:nvSpPr>
          <p:spPr>
            <a:xfrm>
              <a:off x="602706" y="4672007"/>
              <a:ext cx="2826253" cy="646331"/>
            </a:xfrm>
            <a:prstGeom prst="rect">
              <a:avLst/>
            </a:prstGeom>
            <a:noFill/>
          </p:spPr>
          <p:txBody>
            <a:bodyPr wrap="square" lIns="0" rtlCol="0">
              <a:spAutoFit/>
            </a:bodyPr>
            <a:lstStyle/>
            <a:p>
              <a:pPr algn="r"/>
              <a:r>
                <a:rPr lang="en-US" altLang="ko-KR" sz="1200" dirty="0">
                  <a:solidFill>
                    <a:schemeClr val="tx1">
                      <a:lumMod val="75000"/>
                      <a:lumOff val="25000"/>
                    </a:schemeClr>
                  </a:solidFill>
                  <a:cs typeface="Arial" pitchFamily="34" charset="0"/>
                </a:rPr>
                <a:t>You can simply impress your audience and add a unique zing and appeal to your Presentations. </a:t>
              </a:r>
              <a:r>
                <a:rPr lang="en-US" altLang="ko-KR" sz="1200" dirty="0">
                  <a:solidFill>
                    <a:schemeClr val="tx1">
                      <a:lumMod val="75000"/>
                      <a:lumOff val="25000"/>
                    </a:schemeClr>
                  </a:solidFill>
                  <a:ea typeface="FZShuTi" pitchFamily="2" charset="-122"/>
                  <a:cs typeface="Arial" pitchFamily="34" charset="0"/>
                </a:rPr>
                <a:t>Easy to change colors, photos.</a:t>
              </a:r>
              <a:endParaRPr lang="en-US" altLang="ko-KR" sz="1200" dirty="0">
                <a:solidFill>
                  <a:schemeClr val="tx1">
                    <a:lumMod val="75000"/>
                    <a:lumOff val="25000"/>
                  </a:schemeClr>
                </a:solidFill>
                <a:cs typeface="Arial" pitchFamily="34" charset="0"/>
              </a:endParaRPr>
            </a:p>
          </p:txBody>
        </p:sp>
      </p:grpSp>
      <p:grpSp>
        <p:nvGrpSpPr>
          <p:cNvPr id="27" name="Group 26">
            <a:extLst>
              <a:ext uri="{FF2B5EF4-FFF2-40B4-BE49-F238E27FC236}">
                <a16:creationId xmlns:a16="http://schemas.microsoft.com/office/drawing/2014/main" id="{09F95317-7FB0-4B4C-85C1-E52E92DCA85F}"/>
              </a:ext>
            </a:extLst>
          </p:cNvPr>
          <p:cNvGrpSpPr/>
          <p:nvPr/>
        </p:nvGrpSpPr>
        <p:grpSpPr>
          <a:xfrm>
            <a:off x="1684164" y="5206280"/>
            <a:ext cx="3475732" cy="901282"/>
            <a:chOff x="302738" y="4417056"/>
            <a:chExt cx="3619748" cy="901282"/>
          </a:xfrm>
        </p:grpSpPr>
        <p:sp>
          <p:nvSpPr>
            <p:cNvPr id="28" name="TextBox 27">
              <a:extLst>
                <a:ext uri="{FF2B5EF4-FFF2-40B4-BE49-F238E27FC236}">
                  <a16:creationId xmlns:a16="http://schemas.microsoft.com/office/drawing/2014/main" id="{FF96155C-D1F4-4EF7-A4B1-0AEA94FFED79}"/>
                </a:ext>
              </a:extLst>
            </p:cNvPr>
            <p:cNvSpPr txBox="1"/>
            <p:nvPr/>
          </p:nvSpPr>
          <p:spPr>
            <a:xfrm>
              <a:off x="302738" y="4417056"/>
              <a:ext cx="3619748" cy="276999"/>
            </a:xfrm>
            <a:prstGeom prst="rect">
              <a:avLst/>
            </a:prstGeom>
            <a:noFill/>
          </p:spPr>
          <p:txBody>
            <a:bodyPr wrap="square" lIns="0" rtlCol="0" anchor="ctr">
              <a:spAutoFit/>
            </a:bodyPr>
            <a:lstStyle/>
            <a:p>
              <a:pPr algn="r"/>
              <a:r>
                <a:rPr lang="en-US" altLang="ko-KR" sz="1200" b="1" dirty="0">
                  <a:solidFill>
                    <a:schemeClr val="tx1">
                      <a:lumMod val="75000"/>
                      <a:lumOff val="25000"/>
                    </a:schemeClr>
                  </a:solidFill>
                  <a:cs typeface="Arial" pitchFamily="34" charset="0"/>
                </a:rPr>
                <a:t>Content  Here</a:t>
              </a:r>
              <a:endParaRPr lang="ko-KR" altLang="en-US" sz="1200" b="1" dirty="0">
                <a:solidFill>
                  <a:schemeClr val="tx1">
                    <a:lumMod val="75000"/>
                    <a:lumOff val="25000"/>
                  </a:schemeClr>
                </a:solidFill>
                <a:cs typeface="Arial" pitchFamily="34" charset="0"/>
              </a:endParaRPr>
            </a:p>
          </p:txBody>
        </p:sp>
        <p:sp>
          <p:nvSpPr>
            <p:cNvPr id="29" name="TextBox 28">
              <a:extLst>
                <a:ext uri="{FF2B5EF4-FFF2-40B4-BE49-F238E27FC236}">
                  <a16:creationId xmlns:a16="http://schemas.microsoft.com/office/drawing/2014/main" id="{480E05B1-16A6-4921-888D-E5CB2C276688}"/>
                </a:ext>
              </a:extLst>
            </p:cNvPr>
            <p:cNvSpPr txBox="1"/>
            <p:nvPr/>
          </p:nvSpPr>
          <p:spPr>
            <a:xfrm>
              <a:off x="302738" y="4672007"/>
              <a:ext cx="3619748" cy="646331"/>
            </a:xfrm>
            <a:prstGeom prst="rect">
              <a:avLst/>
            </a:prstGeom>
            <a:noFill/>
          </p:spPr>
          <p:txBody>
            <a:bodyPr wrap="square" lIns="0" rtlCol="0">
              <a:spAutoFit/>
            </a:bodyPr>
            <a:lstStyle/>
            <a:p>
              <a:pPr algn="r"/>
              <a:r>
                <a:rPr lang="en-US" altLang="ko-KR" sz="1200" dirty="0">
                  <a:solidFill>
                    <a:schemeClr val="tx1">
                      <a:lumMod val="75000"/>
                      <a:lumOff val="25000"/>
                    </a:schemeClr>
                  </a:solidFill>
                  <a:cs typeface="Arial" pitchFamily="34" charset="0"/>
                </a:rPr>
                <a:t>You can simply impress your audience and add a unique zing and appeal to your Presentations. </a:t>
              </a:r>
              <a:r>
                <a:rPr lang="en-US" altLang="ko-KR" sz="1200" dirty="0">
                  <a:solidFill>
                    <a:schemeClr val="tx1">
                      <a:lumMod val="75000"/>
                      <a:lumOff val="25000"/>
                    </a:schemeClr>
                  </a:solidFill>
                  <a:ea typeface="FZShuTi" pitchFamily="2" charset="-122"/>
                  <a:cs typeface="Arial" pitchFamily="34" charset="0"/>
                </a:rPr>
                <a:t>Easy to change colors, photos.</a:t>
              </a:r>
              <a:endParaRPr lang="en-US" altLang="ko-KR" sz="1200" dirty="0">
                <a:solidFill>
                  <a:schemeClr val="tx1">
                    <a:lumMod val="75000"/>
                    <a:lumOff val="25000"/>
                  </a:schemeClr>
                </a:solidFill>
                <a:cs typeface="Arial" pitchFamily="34" charset="0"/>
              </a:endParaRPr>
            </a:p>
          </p:txBody>
        </p:sp>
      </p:grpSp>
      <p:sp>
        <p:nvSpPr>
          <p:cNvPr id="30" name="Oval 1">
            <a:extLst>
              <a:ext uri="{FF2B5EF4-FFF2-40B4-BE49-F238E27FC236}">
                <a16:creationId xmlns:a16="http://schemas.microsoft.com/office/drawing/2014/main" id="{C0573CA5-473F-4F80-9C48-1DD4D83EE210}"/>
              </a:ext>
            </a:extLst>
          </p:cNvPr>
          <p:cNvSpPr>
            <a:spLocks noChangeAspect="1"/>
          </p:cNvSpPr>
          <p:nvPr/>
        </p:nvSpPr>
        <p:spPr>
          <a:xfrm>
            <a:off x="5738845" y="3466588"/>
            <a:ext cx="714313" cy="865773"/>
          </a:xfrm>
          <a:custGeom>
            <a:avLst/>
            <a:gdLst/>
            <a:ahLst/>
            <a:cxnLst/>
            <a:rect l="l" t="t" r="r" b="b"/>
            <a:pathLst>
              <a:path w="3254409" h="3944462">
                <a:moveTo>
                  <a:pt x="1259449" y="3654708"/>
                </a:moveTo>
                <a:lnTo>
                  <a:pt x="2056275" y="3654708"/>
                </a:lnTo>
                <a:lnTo>
                  <a:pt x="2056275" y="3799585"/>
                </a:lnTo>
                <a:cubicBezTo>
                  <a:pt x="2056275" y="3879598"/>
                  <a:pt x="1877900" y="3944462"/>
                  <a:pt x="1657862" y="3944462"/>
                </a:cubicBezTo>
                <a:cubicBezTo>
                  <a:pt x="1437825" y="3944462"/>
                  <a:pt x="1259449" y="3879598"/>
                  <a:pt x="1259449" y="3799585"/>
                </a:cubicBezTo>
                <a:close/>
                <a:moveTo>
                  <a:pt x="1261196" y="3409579"/>
                </a:moveTo>
                <a:lnTo>
                  <a:pt x="2054529" y="3409579"/>
                </a:lnTo>
                <a:cubicBezTo>
                  <a:pt x="2095500" y="3409579"/>
                  <a:pt x="2128714" y="3442793"/>
                  <a:pt x="2128714" y="3483764"/>
                </a:cubicBezTo>
                <a:lnTo>
                  <a:pt x="2128714" y="3516511"/>
                </a:lnTo>
                <a:cubicBezTo>
                  <a:pt x="2128714" y="3557481"/>
                  <a:pt x="2095500" y="3590696"/>
                  <a:pt x="2054529" y="3590696"/>
                </a:cubicBezTo>
                <a:lnTo>
                  <a:pt x="1261196" y="3590696"/>
                </a:lnTo>
                <a:cubicBezTo>
                  <a:pt x="1220225" y="3590696"/>
                  <a:pt x="1187011" y="3557481"/>
                  <a:pt x="1187011" y="3516511"/>
                </a:cubicBezTo>
                <a:lnTo>
                  <a:pt x="1187011" y="3483764"/>
                </a:lnTo>
                <a:cubicBezTo>
                  <a:pt x="1187011" y="3442793"/>
                  <a:pt x="1220225" y="3409579"/>
                  <a:pt x="1261196" y="3409579"/>
                </a:cubicBezTo>
                <a:close/>
                <a:moveTo>
                  <a:pt x="1224976" y="3164451"/>
                </a:moveTo>
                <a:lnTo>
                  <a:pt x="2090747" y="3164451"/>
                </a:lnTo>
                <a:cubicBezTo>
                  <a:pt x="2131719" y="3164451"/>
                  <a:pt x="2164933" y="3197665"/>
                  <a:pt x="2164933" y="3238636"/>
                </a:cubicBezTo>
                <a:lnTo>
                  <a:pt x="2164933" y="3271382"/>
                </a:lnTo>
                <a:cubicBezTo>
                  <a:pt x="2164933" y="3312353"/>
                  <a:pt x="2131719" y="3345567"/>
                  <a:pt x="2090747" y="3345567"/>
                </a:cubicBezTo>
                <a:lnTo>
                  <a:pt x="1224976" y="3345567"/>
                </a:lnTo>
                <a:cubicBezTo>
                  <a:pt x="1184005" y="3345567"/>
                  <a:pt x="1150791" y="3312353"/>
                  <a:pt x="1150791" y="3271382"/>
                </a:cubicBezTo>
                <a:lnTo>
                  <a:pt x="1150791" y="3238636"/>
                </a:lnTo>
                <a:cubicBezTo>
                  <a:pt x="1150791" y="3197665"/>
                  <a:pt x="1184005" y="3164451"/>
                  <a:pt x="1224976" y="3164451"/>
                </a:cubicBezTo>
                <a:close/>
                <a:moveTo>
                  <a:pt x="1188757" y="2919322"/>
                </a:moveTo>
                <a:lnTo>
                  <a:pt x="2126967" y="2919322"/>
                </a:lnTo>
                <a:cubicBezTo>
                  <a:pt x="2167938" y="2919322"/>
                  <a:pt x="2201152" y="2952536"/>
                  <a:pt x="2201152" y="2993507"/>
                </a:cubicBezTo>
                <a:lnTo>
                  <a:pt x="2201152" y="3026254"/>
                </a:lnTo>
                <a:cubicBezTo>
                  <a:pt x="2201152" y="3067224"/>
                  <a:pt x="2167938" y="3100439"/>
                  <a:pt x="2126967" y="3100439"/>
                </a:cubicBezTo>
                <a:lnTo>
                  <a:pt x="1188757" y="3100439"/>
                </a:lnTo>
                <a:cubicBezTo>
                  <a:pt x="1147785" y="3100439"/>
                  <a:pt x="1114571" y="3067224"/>
                  <a:pt x="1114571" y="3026254"/>
                </a:cubicBezTo>
                <a:lnTo>
                  <a:pt x="1114571" y="2993507"/>
                </a:lnTo>
                <a:cubicBezTo>
                  <a:pt x="1114571" y="2952536"/>
                  <a:pt x="1147785" y="2919322"/>
                  <a:pt x="1188757" y="2919322"/>
                </a:cubicBezTo>
                <a:close/>
                <a:moveTo>
                  <a:pt x="1574533" y="1620510"/>
                </a:moveTo>
                <a:cubicBezTo>
                  <a:pt x="1552384" y="1644018"/>
                  <a:pt x="1521864" y="1658080"/>
                  <a:pt x="1488300" y="1658080"/>
                </a:cubicBezTo>
                <a:cubicBezTo>
                  <a:pt x="1460798" y="1658080"/>
                  <a:pt x="1435338" y="1648638"/>
                  <a:pt x="1416032" y="1630675"/>
                </a:cubicBezTo>
                <a:lnTo>
                  <a:pt x="1584647" y="2695264"/>
                </a:lnTo>
                <a:lnTo>
                  <a:pt x="1650915" y="2694732"/>
                </a:lnTo>
                <a:lnTo>
                  <a:pt x="1650915" y="2694695"/>
                </a:lnTo>
                <a:lnTo>
                  <a:pt x="1653298" y="2694714"/>
                </a:lnTo>
                <a:lnTo>
                  <a:pt x="1655679" y="2694695"/>
                </a:lnTo>
                <a:lnTo>
                  <a:pt x="1655679" y="2694732"/>
                </a:lnTo>
                <a:lnTo>
                  <a:pt x="1721162" y="2695258"/>
                </a:lnTo>
                <a:lnTo>
                  <a:pt x="1887727" y="1643609"/>
                </a:lnTo>
                <a:cubicBezTo>
                  <a:pt x="1871593" y="1653234"/>
                  <a:pt x="1852936" y="1658080"/>
                  <a:pt x="1833231" y="1658080"/>
                </a:cubicBezTo>
                <a:cubicBezTo>
                  <a:pt x="1799667" y="1658080"/>
                  <a:pt x="1769147" y="1644018"/>
                  <a:pt x="1746999" y="1620510"/>
                </a:cubicBezTo>
                <a:cubicBezTo>
                  <a:pt x="1724849" y="1644018"/>
                  <a:pt x="1694329" y="1658080"/>
                  <a:pt x="1660766" y="1658080"/>
                </a:cubicBezTo>
                <a:cubicBezTo>
                  <a:pt x="1627202" y="1658080"/>
                  <a:pt x="1596682" y="1644018"/>
                  <a:pt x="1574533" y="1620510"/>
                </a:cubicBezTo>
                <a:close/>
                <a:moveTo>
                  <a:pt x="3254409" y="1194373"/>
                </a:moveTo>
                <a:lnTo>
                  <a:pt x="3254409" y="1446373"/>
                </a:lnTo>
                <a:lnTo>
                  <a:pt x="2894409" y="1395973"/>
                </a:lnTo>
                <a:lnTo>
                  <a:pt x="2894409" y="1244773"/>
                </a:lnTo>
                <a:close/>
                <a:moveTo>
                  <a:pt x="0" y="1194373"/>
                </a:moveTo>
                <a:lnTo>
                  <a:pt x="360000" y="1244773"/>
                </a:lnTo>
                <a:lnTo>
                  <a:pt x="360000" y="1395973"/>
                </a:lnTo>
                <a:lnTo>
                  <a:pt x="0" y="1446373"/>
                </a:lnTo>
                <a:close/>
                <a:moveTo>
                  <a:pt x="1650915" y="686852"/>
                </a:moveTo>
                <a:cubicBezTo>
                  <a:pt x="1164505" y="687423"/>
                  <a:pt x="770387" y="1081929"/>
                  <a:pt x="770387" y="1568485"/>
                </a:cubicBezTo>
                <a:cubicBezTo>
                  <a:pt x="770387" y="1897865"/>
                  <a:pt x="1005466" y="2222947"/>
                  <a:pt x="1190556" y="2371462"/>
                </a:cubicBezTo>
                <a:cubicBezTo>
                  <a:pt x="1274950" y="2469103"/>
                  <a:pt x="1268259" y="2471104"/>
                  <a:pt x="1302554" y="2596072"/>
                </a:cubicBezTo>
                <a:cubicBezTo>
                  <a:pt x="1316217" y="2683697"/>
                  <a:pt x="1288538" y="2692455"/>
                  <a:pt x="1367056" y="2697010"/>
                </a:cubicBezTo>
                <a:lnTo>
                  <a:pt x="1424224" y="2696551"/>
                </a:lnTo>
                <a:lnTo>
                  <a:pt x="1231891" y="1482210"/>
                </a:lnTo>
                <a:cubicBezTo>
                  <a:pt x="1225156" y="1439688"/>
                  <a:pt x="1254167" y="1399758"/>
                  <a:pt x="1296689" y="1393023"/>
                </a:cubicBezTo>
                <a:lnTo>
                  <a:pt x="1299400" y="1392594"/>
                </a:lnTo>
                <a:cubicBezTo>
                  <a:pt x="1338047" y="1386473"/>
                  <a:pt x="1374553" y="1409880"/>
                  <a:pt x="1384555" y="1446557"/>
                </a:cubicBezTo>
                <a:cubicBezTo>
                  <a:pt x="1405249" y="1408365"/>
                  <a:pt x="1444141" y="1384022"/>
                  <a:pt x="1488300" y="1384022"/>
                </a:cubicBezTo>
                <a:cubicBezTo>
                  <a:pt x="1521864" y="1384022"/>
                  <a:pt x="1552384" y="1398085"/>
                  <a:pt x="1574533" y="1421593"/>
                </a:cubicBezTo>
                <a:cubicBezTo>
                  <a:pt x="1596682" y="1398085"/>
                  <a:pt x="1627202" y="1384022"/>
                  <a:pt x="1660766" y="1384022"/>
                </a:cubicBezTo>
                <a:cubicBezTo>
                  <a:pt x="1694329" y="1384022"/>
                  <a:pt x="1724849" y="1398085"/>
                  <a:pt x="1746999" y="1421593"/>
                </a:cubicBezTo>
                <a:cubicBezTo>
                  <a:pt x="1769147" y="1398085"/>
                  <a:pt x="1799667" y="1384022"/>
                  <a:pt x="1833231" y="1384022"/>
                </a:cubicBezTo>
                <a:cubicBezTo>
                  <a:pt x="1870523" y="1384022"/>
                  <a:pt x="1904060" y="1401383"/>
                  <a:pt x="1926459" y="1429718"/>
                </a:cubicBezTo>
                <a:cubicBezTo>
                  <a:pt x="1940429" y="1399945"/>
                  <a:pt x="1972972" y="1382212"/>
                  <a:pt x="2007193" y="1387633"/>
                </a:cubicBezTo>
                <a:lnTo>
                  <a:pt x="2009904" y="1388062"/>
                </a:lnTo>
                <a:cubicBezTo>
                  <a:pt x="2052427" y="1394797"/>
                  <a:pt x="2081437" y="1434727"/>
                  <a:pt x="2074703" y="1477248"/>
                </a:cubicBezTo>
                <a:lnTo>
                  <a:pt x="1881585" y="2696545"/>
                </a:lnTo>
                <a:lnTo>
                  <a:pt x="1939537" y="2697010"/>
                </a:lnTo>
                <a:cubicBezTo>
                  <a:pt x="2018055" y="2692455"/>
                  <a:pt x="1990377" y="2683697"/>
                  <a:pt x="2004039" y="2596072"/>
                </a:cubicBezTo>
                <a:cubicBezTo>
                  <a:pt x="2038334" y="2471104"/>
                  <a:pt x="2031644" y="2469103"/>
                  <a:pt x="2116037" y="2371462"/>
                </a:cubicBezTo>
                <a:cubicBezTo>
                  <a:pt x="2301127" y="2222947"/>
                  <a:pt x="2536206" y="1897865"/>
                  <a:pt x="2536206" y="1568485"/>
                </a:cubicBezTo>
                <a:cubicBezTo>
                  <a:pt x="2536206" y="1081929"/>
                  <a:pt x="2142089" y="687423"/>
                  <a:pt x="1655679" y="686852"/>
                </a:cubicBezTo>
                <a:lnTo>
                  <a:pt x="1655679" y="687071"/>
                </a:lnTo>
                <a:lnTo>
                  <a:pt x="1653298" y="686887"/>
                </a:lnTo>
                <a:lnTo>
                  <a:pt x="1650915" y="687071"/>
                </a:lnTo>
                <a:close/>
                <a:moveTo>
                  <a:pt x="1651270" y="468000"/>
                </a:moveTo>
                <a:lnTo>
                  <a:pt x="1653298" y="468156"/>
                </a:lnTo>
                <a:lnTo>
                  <a:pt x="1655324" y="468000"/>
                </a:lnTo>
                <a:cubicBezTo>
                  <a:pt x="2251596" y="468000"/>
                  <a:pt x="2734970" y="951374"/>
                  <a:pt x="2734970" y="1547647"/>
                </a:cubicBezTo>
                <a:cubicBezTo>
                  <a:pt x="2734970" y="1951147"/>
                  <a:pt x="2446871" y="2349377"/>
                  <a:pt x="2220195" y="2531148"/>
                </a:cubicBezTo>
                <a:cubicBezTo>
                  <a:pt x="2152664" y="2608950"/>
                  <a:pt x="2182466" y="2649832"/>
                  <a:pt x="2167955" y="2751256"/>
                </a:cubicBezTo>
                <a:cubicBezTo>
                  <a:pt x="2130228" y="2829553"/>
                  <a:pt x="2096483" y="2854590"/>
                  <a:pt x="2029795" y="2854590"/>
                </a:cubicBezTo>
                <a:lnTo>
                  <a:pt x="1653298" y="2853242"/>
                </a:lnTo>
                <a:lnTo>
                  <a:pt x="1276798" y="2854590"/>
                </a:lnTo>
                <a:cubicBezTo>
                  <a:pt x="1210112" y="2854590"/>
                  <a:pt x="1176366" y="2829553"/>
                  <a:pt x="1138638" y="2751256"/>
                </a:cubicBezTo>
                <a:cubicBezTo>
                  <a:pt x="1124127" y="2649832"/>
                  <a:pt x="1153930" y="2608950"/>
                  <a:pt x="1086399" y="2531148"/>
                </a:cubicBezTo>
                <a:cubicBezTo>
                  <a:pt x="859722" y="2349377"/>
                  <a:pt x="571623" y="1951147"/>
                  <a:pt x="571623" y="1547647"/>
                </a:cubicBezTo>
                <a:cubicBezTo>
                  <a:pt x="571623" y="951374"/>
                  <a:pt x="1054998" y="468000"/>
                  <a:pt x="1651270" y="468000"/>
                </a:cubicBezTo>
                <a:close/>
                <a:moveTo>
                  <a:pt x="2572549" y="249121"/>
                </a:moveTo>
                <a:lnTo>
                  <a:pt x="2765592" y="411103"/>
                </a:lnTo>
                <a:lnTo>
                  <a:pt x="2495580" y="654483"/>
                </a:lnTo>
                <a:lnTo>
                  <a:pt x="2379754" y="557293"/>
                </a:lnTo>
                <a:close/>
                <a:moveTo>
                  <a:pt x="663986" y="249121"/>
                </a:moveTo>
                <a:lnTo>
                  <a:pt x="856781" y="557293"/>
                </a:lnTo>
                <a:lnTo>
                  <a:pt x="740955" y="654483"/>
                </a:lnTo>
                <a:lnTo>
                  <a:pt x="470943" y="411103"/>
                </a:lnTo>
                <a:close/>
                <a:moveTo>
                  <a:pt x="1527296" y="0"/>
                </a:moveTo>
                <a:lnTo>
                  <a:pt x="1779296" y="0"/>
                </a:lnTo>
                <a:lnTo>
                  <a:pt x="1728896" y="360000"/>
                </a:lnTo>
                <a:lnTo>
                  <a:pt x="1577696" y="36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Tree>
    <p:extLst>
      <p:ext uri="{BB962C8B-B14F-4D97-AF65-F5344CB8AC3E}">
        <p14:creationId xmlns:p14="http://schemas.microsoft.com/office/powerpoint/2010/main" val="37664446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70EB3796-99BF-4C5C-9D9A-365DEF7A4BCD}"/>
              </a:ext>
            </a:extLst>
          </p:cNvPr>
          <p:cNvSpPr txBox="1">
            <a:spLocks/>
          </p:cNvSpPr>
          <p:nvPr/>
        </p:nvSpPr>
        <p:spPr>
          <a:xfrm>
            <a:off x="9147736" y="349674"/>
            <a:ext cx="3044264" cy="1884098"/>
          </a:xfrm>
          <a:prstGeom prst="rect">
            <a:avLst/>
          </a:prstGeom>
          <a:noFill/>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ko-KR" sz="4000" b="1" dirty="0">
                <a:solidFill>
                  <a:schemeClr val="bg1"/>
                </a:solidFill>
                <a:latin typeface="+mj-lt"/>
                <a:cs typeface="Arial" pitchFamily="34" charset="0"/>
              </a:rPr>
              <a:t>Columns </a:t>
            </a:r>
          </a:p>
          <a:p>
            <a:pPr marL="0" indent="0">
              <a:buNone/>
            </a:pPr>
            <a:r>
              <a:rPr lang="en-US" altLang="ko-KR" sz="4000" b="1" dirty="0">
                <a:solidFill>
                  <a:schemeClr val="bg1"/>
                </a:solidFill>
                <a:latin typeface="+mj-lt"/>
                <a:cs typeface="Arial" pitchFamily="34" charset="0"/>
              </a:rPr>
              <a:t>Infographic</a:t>
            </a:r>
          </a:p>
        </p:txBody>
      </p:sp>
      <p:sp>
        <p:nvSpPr>
          <p:cNvPr id="12" name="Rectangle: Rounded Corners 11">
            <a:extLst>
              <a:ext uri="{FF2B5EF4-FFF2-40B4-BE49-F238E27FC236}">
                <a16:creationId xmlns:a16="http://schemas.microsoft.com/office/drawing/2014/main" id="{6A06A293-9A4B-4229-995D-0FB606FF05F3}"/>
              </a:ext>
            </a:extLst>
          </p:cNvPr>
          <p:cNvSpPr/>
          <p:nvPr/>
        </p:nvSpPr>
        <p:spPr>
          <a:xfrm>
            <a:off x="774894" y="752676"/>
            <a:ext cx="2848046" cy="5352647"/>
          </a:xfrm>
          <a:prstGeom prst="roundRect">
            <a:avLst>
              <a:gd name="adj" fmla="val 7123"/>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E2F9F1B3-8FB0-4515-9A66-17875F24E728}"/>
              </a:ext>
            </a:extLst>
          </p:cNvPr>
          <p:cNvGrpSpPr/>
          <p:nvPr/>
        </p:nvGrpSpPr>
        <p:grpSpPr>
          <a:xfrm>
            <a:off x="1004877" y="1116359"/>
            <a:ext cx="2399803" cy="4606322"/>
            <a:chOff x="1004877" y="1116359"/>
            <a:chExt cx="2399803" cy="4606322"/>
          </a:xfrm>
        </p:grpSpPr>
        <p:sp>
          <p:nvSpPr>
            <p:cNvPr id="13" name="TextBox 12">
              <a:extLst>
                <a:ext uri="{FF2B5EF4-FFF2-40B4-BE49-F238E27FC236}">
                  <a16:creationId xmlns:a16="http://schemas.microsoft.com/office/drawing/2014/main" id="{E6F6D50A-CC9F-408B-A305-CFAE2FFA663C}"/>
                </a:ext>
              </a:extLst>
            </p:cNvPr>
            <p:cNvSpPr txBox="1"/>
            <p:nvPr/>
          </p:nvSpPr>
          <p:spPr>
            <a:xfrm>
              <a:off x="1004877" y="1116359"/>
              <a:ext cx="2399803" cy="738664"/>
            </a:xfrm>
            <a:prstGeom prst="rect">
              <a:avLst/>
            </a:prstGeom>
            <a:noFill/>
          </p:spPr>
          <p:txBody>
            <a:bodyPr wrap="square" rtlCol="0">
              <a:spAutoFit/>
            </a:bodyPr>
            <a:lstStyle/>
            <a:p>
              <a:r>
                <a:rPr lang="en-US" altLang="ko-KR" sz="1400" b="1" dirty="0">
                  <a:solidFill>
                    <a:schemeClr val="accent4"/>
                  </a:solidFill>
                  <a:cs typeface="Arial" pitchFamily="34" charset="0"/>
                </a:rPr>
                <a:t>You can simply impress your audience and add a unique zing.</a:t>
              </a:r>
            </a:p>
          </p:txBody>
        </p:sp>
        <p:sp>
          <p:nvSpPr>
            <p:cNvPr id="14" name="TextBox 13">
              <a:extLst>
                <a:ext uri="{FF2B5EF4-FFF2-40B4-BE49-F238E27FC236}">
                  <a16:creationId xmlns:a16="http://schemas.microsoft.com/office/drawing/2014/main" id="{5FD605D4-04BE-406A-BAC4-B10E90E3F673}"/>
                </a:ext>
              </a:extLst>
            </p:cNvPr>
            <p:cNvSpPr txBox="1"/>
            <p:nvPr/>
          </p:nvSpPr>
          <p:spPr>
            <a:xfrm>
              <a:off x="1004877" y="1967807"/>
              <a:ext cx="2399803" cy="3754874"/>
            </a:xfrm>
            <a:prstGeom prst="rect">
              <a:avLst/>
            </a:prstGeom>
            <a:noFill/>
          </p:spPr>
          <p:txBody>
            <a:bodyPr wrap="square" rtlCol="0">
              <a:spAutoFit/>
            </a:bodyPr>
            <a:lstStyle/>
            <a:p>
              <a:r>
                <a:rPr lang="en-US" altLang="ko-KR" sz="1400" dirty="0">
                  <a:cs typeface="Arial" pitchFamily="34" charset="0"/>
                </a:rPr>
                <a:t>You can simply impress your audience and add a unique zing and appeal to your Presentations. I hope and I believe that this Template will your Time, Money and Reputation. You can simply impress your audience and add a unique zing and appeal to your Presentations. Get a modern PowerPoint  Presentation that is beautifully designed. </a:t>
              </a:r>
            </a:p>
            <a:p>
              <a:endParaRPr lang="en-US" altLang="ko-KR" sz="1400" dirty="0">
                <a:cs typeface="Arial" pitchFamily="34" charset="0"/>
              </a:endParaRPr>
            </a:p>
            <a:p>
              <a:r>
                <a:rPr lang="en-US" altLang="ko-KR" sz="1400" dirty="0">
                  <a:cs typeface="Arial" pitchFamily="34" charset="0"/>
                </a:rPr>
                <a:t>Easy to change colors, photos and Text.</a:t>
              </a:r>
              <a:endParaRPr lang="ko-KR" altLang="en-US" sz="1400" dirty="0">
                <a:cs typeface="Arial" pitchFamily="34" charset="0"/>
              </a:endParaRPr>
            </a:p>
          </p:txBody>
        </p:sp>
      </p:grpSp>
      <p:sp>
        <p:nvSpPr>
          <p:cNvPr id="16" name="TextBox 15">
            <a:extLst>
              <a:ext uri="{FF2B5EF4-FFF2-40B4-BE49-F238E27FC236}">
                <a16:creationId xmlns:a16="http://schemas.microsoft.com/office/drawing/2014/main" id="{8A5946B3-44F5-497D-B1E4-1384B9CEE8D1}"/>
              </a:ext>
            </a:extLst>
          </p:cNvPr>
          <p:cNvSpPr txBox="1"/>
          <p:nvPr/>
        </p:nvSpPr>
        <p:spPr>
          <a:xfrm>
            <a:off x="4211452" y="1116359"/>
            <a:ext cx="4124772" cy="4708981"/>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Get a modern PowerPoint  Presentation that is beautifully designed. I hope and I believe that this Template will your Time, Money and Reputation. Easy to change colors, photos and Text.</a:t>
            </a:r>
            <a:r>
              <a:rPr lang="en-US" altLang="ko-KR" sz="1200" dirty="0">
                <a:solidFill>
                  <a:schemeClr val="tx1">
                    <a:lumMod val="75000"/>
                    <a:lumOff val="25000"/>
                  </a:schemeClr>
                </a:solidFill>
              </a:rPr>
              <a:t> You can simply impress your audience and add a unique zing and appeal to your Reports and Presentations with our Templates.</a:t>
            </a:r>
            <a:r>
              <a:rPr lang="en-US" altLang="ko-KR" sz="1200" dirty="0">
                <a:solidFill>
                  <a:schemeClr val="tx1">
                    <a:lumMod val="75000"/>
                    <a:lumOff val="25000"/>
                  </a:schemeClr>
                </a:solidFill>
                <a:cs typeface="Arial" pitchFamily="34" charset="0"/>
              </a:rPr>
              <a:t> Get a modern PowerPoint  Presentation that is beautifully designed. I hope and I believe that this Template will your Time, Money and Reputation. Easy to change colors, photos and Text.</a:t>
            </a:r>
            <a:r>
              <a:rPr lang="en-US" altLang="ko-KR" sz="1200" dirty="0">
                <a:solidFill>
                  <a:schemeClr val="tx1">
                    <a:lumMod val="75000"/>
                    <a:lumOff val="25000"/>
                  </a:schemeClr>
                </a:solidFill>
              </a:rPr>
              <a:t> You can simply impress your audience and add a unique zing and appeal to your Reports and Presentations with our Templates.</a:t>
            </a:r>
            <a:r>
              <a:rPr lang="en-US" altLang="ko-KR" sz="1200" dirty="0">
                <a:solidFill>
                  <a:schemeClr val="tx1">
                    <a:lumMod val="75000"/>
                    <a:lumOff val="25000"/>
                  </a:schemeClr>
                </a:solidFill>
                <a:cs typeface="Arial" pitchFamily="34" charset="0"/>
              </a:rPr>
              <a:t> I hope and I believe that this Template will your Time, Money and Reputation.</a:t>
            </a:r>
          </a:p>
          <a:p>
            <a:endParaRPr lang="en-US" altLang="ko-KR" sz="1200" dirty="0">
              <a:solidFill>
                <a:schemeClr val="tx1">
                  <a:lumMod val="75000"/>
                  <a:lumOff val="25000"/>
                </a:schemeClr>
              </a:solidFill>
              <a:cs typeface="Arial" pitchFamily="34" charset="0"/>
            </a:endParaRPr>
          </a:p>
          <a:p>
            <a:r>
              <a:rPr lang="en-US" altLang="ko-KR" sz="1200" dirty="0">
                <a:solidFill>
                  <a:schemeClr val="tx1">
                    <a:lumMod val="75000"/>
                    <a:lumOff val="25000"/>
                  </a:schemeClr>
                </a:solidFill>
                <a:cs typeface="Arial" pitchFamily="34" charset="0"/>
              </a:rPr>
              <a:t>Get a modern PowerPoint  Presentation that is beautifully designed. I hope and I believe that this Template will your Time, Money and Reputation. Easy to change colors, photos and Text.</a:t>
            </a:r>
            <a:r>
              <a:rPr lang="en-US" altLang="ko-KR" sz="1200" dirty="0">
                <a:solidFill>
                  <a:schemeClr val="tx1">
                    <a:lumMod val="75000"/>
                    <a:lumOff val="25000"/>
                  </a:schemeClr>
                </a:solidFill>
              </a:rPr>
              <a:t> You can simply impress your audience and add a unique zing and appeal to your Reports and Presentations with our Templates.</a:t>
            </a:r>
            <a:r>
              <a:rPr lang="en-US" altLang="ko-KR" sz="1200" dirty="0">
                <a:solidFill>
                  <a:schemeClr val="tx1">
                    <a:lumMod val="75000"/>
                    <a:lumOff val="25000"/>
                  </a:schemeClr>
                </a:solidFill>
                <a:cs typeface="Arial" pitchFamily="34" charset="0"/>
              </a:rPr>
              <a:t> Get a modern PowerPoint  Presentation that is beautifully designed. I hope and I believe that this Template will your Time, Money and Reputation. </a:t>
            </a:r>
          </a:p>
          <a:p>
            <a:endParaRPr lang="en-US" altLang="ko-KR" sz="1200" dirty="0">
              <a:solidFill>
                <a:schemeClr val="tx1">
                  <a:lumMod val="75000"/>
                  <a:lumOff val="25000"/>
                </a:schemeClr>
              </a:solidFill>
              <a:cs typeface="Arial" pitchFamily="34" charset="0"/>
            </a:endParaRPr>
          </a:p>
          <a:p>
            <a:r>
              <a:rPr lang="en-US" altLang="ko-KR" sz="1200" dirty="0">
                <a:solidFill>
                  <a:schemeClr val="tx1">
                    <a:lumMod val="75000"/>
                    <a:lumOff val="25000"/>
                  </a:schemeClr>
                </a:solidFill>
              </a:rPr>
              <a:t>This text can be replaced with your own text.</a:t>
            </a:r>
            <a:endParaRPr lang="en-US" altLang="ko-KR" sz="1200" dirty="0">
              <a:solidFill>
                <a:schemeClr val="tx1">
                  <a:lumMod val="75000"/>
                  <a:lumOff val="25000"/>
                </a:schemeClr>
              </a:solidFill>
              <a:cs typeface="Arial" pitchFamily="34" charset="0"/>
            </a:endParaRPr>
          </a:p>
        </p:txBody>
      </p:sp>
    </p:spTree>
    <p:extLst>
      <p:ext uri="{BB962C8B-B14F-4D97-AF65-F5344CB8AC3E}">
        <p14:creationId xmlns:p14="http://schemas.microsoft.com/office/powerpoint/2010/main" val="37347859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a:extLst>
              <a:ext uri="{FF2B5EF4-FFF2-40B4-BE49-F238E27FC236}">
                <a16:creationId xmlns:a16="http://schemas.microsoft.com/office/drawing/2014/main" id="{3B41D947-7F10-6B24-0806-1D18E75B7CE5}"/>
              </a:ext>
            </a:extLst>
          </p:cNvPr>
          <p:cNvSpPr txBox="1"/>
          <p:nvPr/>
        </p:nvSpPr>
        <p:spPr>
          <a:xfrm>
            <a:off x="4060827" y="307831"/>
            <a:ext cx="4070345" cy="923330"/>
          </a:xfrm>
          <a:prstGeom prst="rect">
            <a:avLst/>
          </a:prstGeom>
          <a:noFill/>
        </p:spPr>
        <p:txBody>
          <a:bodyPr wrap="none" rtlCol="0">
            <a:spAutoFit/>
          </a:bodyPr>
          <a:lstStyle/>
          <a:p>
            <a:r>
              <a:rPr lang="hu-HU" sz="5400" dirty="0"/>
              <a:t>W</a:t>
            </a:r>
            <a:r>
              <a:rPr lang="en-GB" sz="5400" dirty="0" err="1"/>
              <a:t>ind</a:t>
            </a:r>
            <a:r>
              <a:rPr lang="en-GB" sz="5400" dirty="0"/>
              <a:t> turbine</a:t>
            </a:r>
          </a:p>
        </p:txBody>
      </p:sp>
      <p:sp>
        <p:nvSpPr>
          <p:cNvPr id="3" name="Szövegdoboz 2">
            <a:extLst>
              <a:ext uri="{FF2B5EF4-FFF2-40B4-BE49-F238E27FC236}">
                <a16:creationId xmlns:a16="http://schemas.microsoft.com/office/drawing/2014/main" id="{BD17E52C-201C-AFF7-0F2F-982C6250AC79}"/>
              </a:ext>
            </a:extLst>
          </p:cNvPr>
          <p:cNvSpPr txBox="1"/>
          <p:nvPr/>
        </p:nvSpPr>
        <p:spPr>
          <a:xfrm>
            <a:off x="7110484" y="1246070"/>
            <a:ext cx="1556836" cy="584775"/>
          </a:xfrm>
          <a:prstGeom prst="rect">
            <a:avLst/>
          </a:prstGeom>
          <a:noFill/>
        </p:spPr>
        <p:txBody>
          <a:bodyPr wrap="none" rtlCol="0">
            <a:spAutoFit/>
          </a:bodyPr>
          <a:lstStyle/>
          <a:p>
            <a:pPr marL="457200" indent="-457200">
              <a:buFont typeface="Arial" panose="020B0604020202020204" pitchFamily="34" charset="0"/>
              <a:buChar char="•"/>
            </a:pPr>
            <a:r>
              <a:rPr lang="hu-HU" sz="3200" dirty="0"/>
              <a:t>1980</a:t>
            </a:r>
            <a:endParaRPr lang="en-GB" sz="3200" dirty="0"/>
          </a:p>
        </p:txBody>
      </p:sp>
      <p:sp>
        <p:nvSpPr>
          <p:cNvPr id="4" name="Szövegdoboz 3">
            <a:extLst>
              <a:ext uri="{FF2B5EF4-FFF2-40B4-BE49-F238E27FC236}">
                <a16:creationId xmlns:a16="http://schemas.microsoft.com/office/drawing/2014/main" id="{21D724D7-9308-BCCC-90B3-399F1DE40317}"/>
              </a:ext>
            </a:extLst>
          </p:cNvPr>
          <p:cNvSpPr txBox="1"/>
          <p:nvPr/>
        </p:nvSpPr>
        <p:spPr>
          <a:xfrm>
            <a:off x="7116248" y="2124160"/>
            <a:ext cx="3562194" cy="584775"/>
          </a:xfrm>
          <a:prstGeom prst="rect">
            <a:avLst/>
          </a:prstGeom>
          <a:noFill/>
        </p:spPr>
        <p:txBody>
          <a:bodyPr wrap="none" rtlCol="0">
            <a:spAutoFit/>
          </a:bodyPr>
          <a:lstStyle/>
          <a:p>
            <a:pPr marL="457200" indent="-457200">
              <a:buFont typeface="Arial" panose="020B0604020202020204" pitchFamily="34" charset="0"/>
              <a:buChar char="•"/>
            </a:pPr>
            <a:r>
              <a:rPr lang="en-GB" sz="3200" dirty="0"/>
              <a:t>New Hampshire</a:t>
            </a:r>
          </a:p>
        </p:txBody>
      </p:sp>
      <p:sp>
        <p:nvSpPr>
          <p:cNvPr id="8" name="Szövegdoboz 7">
            <a:extLst>
              <a:ext uri="{FF2B5EF4-FFF2-40B4-BE49-F238E27FC236}">
                <a16:creationId xmlns:a16="http://schemas.microsoft.com/office/drawing/2014/main" id="{88FFA35C-96E4-A010-B026-38E433517CC2}"/>
              </a:ext>
            </a:extLst>
          </p:cNvPr>
          <p:cNvSpPr txBox="1"/>
          <p:nvPr/>
        </p:nvSpPr>
        <p:spPr>
          <a:xfrm>
            <a:off x="7110484" y="3002250"/>
            <a:ext cx="2400016" cy="584775"/>
          </a:xfrm>
          <a:prstGeom prst="rect">
            <a:avLst/>
          </a:prstGeom>
          <a:noFill/>
        </p:spPr>
        <p:txBody>
          <a:bodyPr wrap="none" rtlCol="0">
            <a:spAutoFit/>
          </a:bodyPr>
          <a:lstStyle/>
          <a:p>
            <a:pPr marL="457200" indent="-457200">
              <a:buFont typeface="Arial" panose="020B0604020202020204" pitchFamily="34" charset="0"/>
              <a:buChar char="•"/>
            </a:pPr>
            <a:r>
              <a:rPr lang="hu-HU" sz="3200" dirty="0"/>
              <a:t>C</a:t>
            </a:r>
            <a:r>
              <a:rPr lang="en-GB" sz="3200" dirty="0" err="1"/>
              <a:t>heapest</a:t>
            </a:r>
            <a:endParaRPr lang="en-GB" sz="3200" dirty="0"/>
          </a:p>
        </p:txBody>
      </p:sp>
      <p:sp>
        <p:nvSpPr>
          <p:cNvPr id="9" name="Szövegdoboz 8">
            <a:extLst>
              <a:ext uri="{FF2B5EF4-FFF2-40B4-BE49-F238E27FC236}">
                <a16:creationId xmlns:a16="http://schemas.microsoft.com/office/drawing/2014/main" id="{B564B515-B84B-D36D-E603-DDF7F1CB9587}"/>
              </a:ext>
            </a:extLst>
          </p:cNvPr>
          <p:cNvSpPr txBox="1"/>
          <p:nvPr/>
        </p:nvSpPr>
        <p:spPr>
          <a:xfrm>
            <a:off x="7110484" y="3880340"/>
            <a:ext cx="3796232" cy="2785378"/>
          </a:xfrm>
          <a:prstGeom prst="rect">
            <a:avLst/>
          </a:prstGeom>
          <a:noFill/>
        </p:spPr>
        <p:txBody>
          <a:bodyPr wrap="none" rtlCol="0">
            <a:spAutoFit/>
          </a:bodyPr>
          <a:lstStyle/>
          <a:p>
            <a:pPr marL="457200" indent="-457200">
              <a:spcBef>
                <a:spcPts val="1800"/>
              </a:spcBef>
              <a:buFont typeface="Arial" panose="020B0604020202020204" pitchFamily="34" charset="0"/>
              <a:buChar char="•"/>
            </a:pPr>
            <a:r>
              <a:rPr lang="en-GB" sz="3200" dirty="0"/>
              <a:t>3 types</a:t>
            </a:r>
            <a:r>
              <a:rPr lang="hu-HU" sz="3200" dirty="0"/>
              <a:t>:</a:t>
            </a:r>
          </a:p>
          <a:p>
            <a:pPr marL="914400" lvl="1" indent="-457200">
              <a:spcBef>
                <a:spcPts val="1800"/>
              </a:spcBef>
              <a:buFont typeface="Arial" panose="020B0604020202020204" pitchFamily="34" charset="0"/>
              <a:buChar char="•"/>
            </a:pPr>
            <a:r>
              <a:rPr lang="hu-HU" sz="3200" dirty="0"/>
              <a:t>V</a:t>
            </a:r>
            <a:r>
              <a:rPr lang="en-GB" sz="3200" dirty="0" err="1"/>
              <a:t>ertical</a:t>
            </a:r>
            <a:r>
              <a:rPr lang="en-GB" sz="3200" dirty="0"/>
              <a:t> axis</a:t>
            </a:r>
            <a:endParaRPr lang="hu-HU" sz="3200" dirty="0"/>
          </a:p>
          <a:p>
            <a:pPr marL="914400" lvl="1" indent="-457200">
              <a:buFont typeface="Arial" panose="020B0604020202020204" pitchFamily="34" charset="0"/>
              <a:buChar char="•"/>
            </a:pPr>
            <a:r>
              <a:rPr lang="hu-HU" sz="3200" dirty="0" err="1"/>
              <a:t>Horizontal</a:t>
            </a:r>
            <a:r>
              <a:rPr lang="hu-HU" sz="3200" dirty="0"/>
              <a:t> </a:t>
            </a:r>
            <a:r>
              <a:rPr lang="hu-HU" sz="3200" dirty="0" err="1"/>
              <a:t>axis</a:t>
            </a:r>
            <a:endParaRPr lang="hu-HU" sz="3200" dirty="0"/>
          </a:p>
          <a:p>
            <a:pPr marL="914400" lvl="1" indent="-457200">
              <a:buFont typeface="Arial" panose="020B0604020202020204" pitchFamily="34" charset="0"/>
              <a:buChar char="•"/>
            </a:pPr>
            <a:r>
              <a:rPr lang="hu-HU" sz="3200" dirty="0" err="1"/>
              <a:t>Unique</a:t>
            </a:r>
            <a:r>
              <a:rPr lang="hu-HU" sz="3200" dirty="0"/>
              <a:t> design</a:t>
            </a:r>
          </a:p>
          <a:p>
            <a:pPr marL="914400" lvl="1" indent="-457200">
              <a:buFont typeface="Arial" panose="020B0604020202020204" pitchFamily="34" charset="0"/>
              <a:buChar char="•"/>
            </a:pPr>
            <a:endParaRPr lang="en-GB" sz="3200" dirty="0"/>
          </a:p>
        </p:txBody>
      </p:sp>
    </p:spTree>
    <p:extLst>
      <p:ext uri="{BB962C8B-B14F-4D97-AF65-F5344CB8AC3E}">
        <p14:creationId xmlns:p14="http://schemas.microsoft.com/office/powerpoint/2010/main" val="9354335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F0ECEB9-4C5E-4FF0-B841-3753BB84EA33}"/>
              </a:ext>
            </a:extLst>
          </p:cNvPr>
          <p:cNvGrpSpPr/>
          <p:nvPr/>
        </p:nvGrpSpPr>
        <p:grpSpPr>
          <a:xfrm>
            <a:off x="6953009" y="2967776"/>
            <a:ext cx="775865" cy="775865"/>
            <a:chOff x="4266660" y="45289"/>
            <a:chExt cx="768290" cy="768290"/>
          </a:xfrm>
        </p:grpSpPr>
        <p:sp>
          <p:nvSpPr>
            <p:cNvPr id="4" name="Freeform: Shape 3">
              <a:extLst>
                <a:ext uri="{FF2B5EF4-FFF2-40B4-BE49-F238E27FC236}">
                  <a16:creationId xmlns:a16="http://schemas.microsoft.com/office/drawing/2014/main" id="{D47829C0-6C8D-4433-A04A-6751E337F641}"/>
                </a:ext>
              </a:extLst>
            </p:cNvPr>
            <p:cNvSpPr/>
            <p:nvPr/>
          </p:nvSpPr>
          <p:spPr>
            <a:xfrm>
              <a:off x="4266660" y="45289"/>
              <a:ext cx="768290" cy="768290"/>
            </a:xfrm>
            <a:custGeom>
              <a:avLst/>
              <a:gdLst>
                <a:gd name="connsiteX0" fmla="*/ 583092 w 768290"/>
                <a:gd name="connsiteY0" fmla="*/ 51758 h 768290"/>
                <a:gd name="connsiteX1" fmla="*/ 573387 w 768290"/>
                <a:gd name="connsiteY1" fmla="*/ 131014 h 768290"/>
                <a:gd name="connsiteX2" fmla="*/ 596031 w 768290"/>
                <a:gd name="connsiteY2" fmla="*/ 164980 h 768290"/>
                <a:gd name="connsiteX3" fmla="*/ 700357 w 768290"/>
                <a:gd name="connsiteY3" fmla="*/ 188433 h 768290"/>
                <a:gd name="connsiteX4" fmla="*/ 709253 w 768290"/>
                <a:gd name="connsiteY4" fmla="*/ 215121 h 768290"/>
                <a:gd name="connsiteX5" fmla="*/ 671243 w 768290"/>
                <a:gd name="connsiteY5" fmla="*/ 265262 h 768290"/>
                <a:gd name="connsiteX6" fmla="*/ 674478 w 768290"/>
                <a:gd name="connsiteY6" fmla="*/ 293568 h 768290"/>
                <a:gd name="connsiteX7" fmla="*/ 775569 w 768290"/>
                <a:gd name="connsiteY7" fmla="*/ 388189 h 768290"/>
                <a:gd name="connsiteX8" fmla="*/ 706827 w 768290"/>
                <a:gd name="connsiteY8" fmla="*/ 417303 h 768290"/>
                <a:gd name="connsiteX9" fmla="*/ 686609 w 768290"/>
                <a:gd name="connsiteY9" fmla="*/ 463400 h 768290"/>
                <a:gd name="connsiteX10" fmla="*/ 723002 w 768290"/>
                <a:gd name="connsiteY10" fmla="*/ 580666 h 768290"/>
                <a:gd name="connsiteX11" fmla="*/ 635659 w 768290"/>
                <a:gd name="connsiteY11" fmla="*/ 571770 h 768290"/>
                <a:gd name="connsiteX12" fmla="*/ 613015 w 768290"/>
                <a:gd name="connsiteY12" fmla="*/ 587944 h 768290"/>
                <a:gd name="connsiteX13" fmla="*/ 581474 w 768290"/>
                <a:gd name="connsiteY13" fmla="*/ 719767 h 768290"/>
                <a:gd name="connsiteX14" fmla="*/ 511115 w 768290"/>
                <a:gd name="connsiteY14" fmla="*/ 670434 h 768290"/>
                <a:gd name="connsiteX15" fmla="*/ 480384 w 768290"/>
                <a:gd name="connsiteY15" fmla="*/ 673669 h 768290"/>
                <a:gd name="connsiteX16" fmla="*/ 385762 w 768290"/>
                <a:gd name="connsiteY16" fmla="*/ 773951 h 768290"/>
                <a:gd name="connsiteX17" fmla="*/ 350179 w 768290"/>
                <a:gd name="connsiteY17" fmla="*/ 692270 h 768290"/>
                <a:gd name="connsiteX18" fmla="*/ 324299 w 768290"/>
                <a:gd name="connsiteY18" fmla="*/ 680948 h 768290"/>
                <a:gd name="connsiteX19" fmla="*/ 210269 w 768290"/>
                <a:gd name="connsiteY19" fmla="*/ 716532 h 768290"/>
                <a:gd name="connsiteX20" fmla="*/ 192477 w 768290"/>
                <a:gd name="connsiteY20" fmla="*/ 701975 h 768290"/>
                <a:gd name="connsiteX21" fmla="*/ 202182 w 768290"/>
                <a:gd name="connsiteY21" fmla="*/ 637276 h 768290"/>
                <a:gd name="connsiteX22" fmla="*/ 182772 w 768290"/>
                <a:gd name="connsiteY22" fmla="*/ 609780 h 768290"/>
                <a:gd name="connsiteX23" fmla="*/ 50950 w 768290"/>
                <a:gd name="connsiteY23" fmla="*/ 579048 h 768290"/>
                <a:gd name="connsiteX24" fmla="*/ 103517 w 768290"/>
                <a:gd name="connsiteY24" fmla="*/ 508689 h 768290"/>
                <a:gd name="connsiteX25" fmla="*/ 101091 w 768290"/>
                <a:gd name="connsiteY25" fmla="*/ 480384 h 768290"/>
                <a:gd name="connsiteX26" fmla="*/ 0 w 768290"/>
                <a:gd name="connsiteY26" fmla="*/ 385763 h 768290"/>
                <a:gd name="connsiteX27" fmla="*/ 73594 w 768290"/>
                <a:gd name="connsiteY27" fmla="*/ 354222 h 768290"/>
                <a:gd name="connsiteX28" fmla="*/ 91386 w 768290"/>
                <a:gd name="connsiteY28" fmla="*/ 315403 h 768290"/>
                <a:gd name="connsiteX29" fmla="*/ 53376 w 768290"/>
                <a:gd name="connsiteY29" fmla="*/ 192477 h 768290"/>
                <a:gd name="connsiteX30" fmla="*/ 140718 w 768290"/>
                <a:gd name="connsiteY30" fmla="*/ 202182 h 768290"/>
                <a:gd name="connsiteX31" fmla="*/ 164171 w 768290"/>
                <a:gd name="connsiteY31" fmla="*/ 184390 h 768290"/>
                <a:gd name="connsiteX32" fmla="*/ 195712 w 768290"/>
                <a:gd name="connsiteY32" fmla="*/ 50950 h 768290"/>
                <a:gd name="connsiteX33" fmla="*/ 257984 w 768290"/>
                <a:gd name="connsiteY33" fmla="*/ 97856 h 768290"/>
                <a:gd name="connsiteX34" fmla="*/ 303272 w 768290"/>
                <a:gd name="connsiteY34" fmla="*/ 93004 h 768290"/>
                <a:gd name="connsiteX35" fmla="*/ 389806 w 768290"/>
                <a:gd name="connsiteY35" fmla="*/ 0 h 768290"/>
                <a:gd name="connsiteX36" fmla="*/ 422155 w 768290"/>
                <a:gd name="connsiteY36" fmla="*/ 74403 h 768290"/>
                <a:gd name="connsiteX37" fmla="*/ 457739 w 768290"/>
                <a:gd name="connsiteY37" fmla="*/ 91386 h 768290"/>
                <a:gd name="connsiteX38" fmla="*/ 583092 w 768290"/>
                <a:gd name="connsiteY38" fmla="*/ 51758 h 76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68290" h="768290">
                  <a:moveTo>
                    <a:pt x="583092" y="51758"/>
                  </a:moveTo>
                  <a:cubicBezTo>
                    <a:pt x="579857" y="80064"/>
                    <a:pt x="579048" y="105943"/>
                    <a:pt x="573387" y="131014"/>
                  </a:cubicBezTo>
                  <a:cubicBezTo>
                    <a:pt x="567726" y="153658"/>
                    <a:pt x="576622" y="160937"/>
                    <a:pt x="596031" y="164980"/>
                  </a:cubicBezTo>
                  <a:cubicBezTo>
                    <a:pt x="630807" y="172259"/>
                    <a:pt x="665582" y="183581"/>
                    <a:pt x="700357" y="188433"/>
                  </a:cubicBezTo>
                  <a:cubicBezTo>
                    <a:pt x="727854" y="192477"/>
                    <a:pt x="719766" y="202182"/>
                    <a:pt x="709253" y="215121"/>
                  </a:cubicBezTo>
                  <a:cubicBezTo>
                    <a:pt x="696313" y="232104"/>
                    <a:pt x="684991" y="249896"/>
                    <a:pt x="671243" y="265262"/>
                  </a:cubicBezTo>
                  <a:cubicBezTo>
                    <a:pt x="660729" y="277393"/>
                    <a:pt x="663156" y="283863"/>
                    <a:pt x="674478" y="293568"/>
                  </a:cubicBezTo>
                  <a:cubicBezTo>
                    <a:pt x="707636" y="323491"/>
                    <a:pt x="739985" y="355031"/>
                    <a:pt x="775569" y="388189"/>
                  </a:cubicBezTo>
                  <a:cubicBezTo>
                    <a:pt x="752115" y="398702"/>
                    <a:pt x="730280" y="410833"/>
                    <a:pt x="706827" y="417303"/>
                  </a:cubicBezTo>
                  <a:cubicBezTo>
                    <a:pt x="679330" y="425390"/>
                    <a:pt x="677713" y="439138"/>
                    <a:pt x="686609" y="463400"/>
                  </a:cubicBezTo>
                  <a:cubicBezTo>
                    <a:pt x="700357" y="500602"/>
                    <a:pt x="710062" y="539421"/>
                    <a:pt x="723002" y="580666"/>
                  </a:cubicBezTo>
                  <a:cubicBezTo>
                    <a:pt x="692270" y="577431"/>
                    <a:pt x="663156" y="576622"/>
                    <a:pt x="635659" y="571770"/>
                  </a:cubicBezTo>
                  <a:cubicBezTo>
                    <a:pt x="619484" y="569343"/>
                    <a:pt x="616250" y="572578"/>
                    <a:pt x="613015" y="587944"/>
                  </a:cubicBezTo>
                  <a:cubicBezTo>
                    <a:pt x="604119" y="631615"/>
                    <a:pt x="591988" y="675287"/>
                    <a:pt x="581474" y="719767"/>
                  </a:cubicBezTo>
                  <a:cubicBezTo>
                    <a:pt x="554786" y="707636"/>
                    <a:pt x="533759" y="687417"/>
                    <a:pt x="511115" y="670434"/>
                  </a:cubicBezTo>
                  <a:cubicBezTo>
                    <a:pt x="497367" y="659921"/>
                    <a:pt x="490897" y="661538"/>
                    <a:pt x="480384" y="673669"/>
                  </a:cubicBezTo>
                  <a:cubicBezTo>
                    <a:pt x="449652" y="706827"/>
                    <a:pt x="418112" y="739176"/>
                    <a:pt x="385762" y="773951"/>
                  </a:cubicBezTo>
                  <a:cubicBezTo>
                    <a:pt x="372823" y="744837"/>
                    <a:pt x="359883" y="719767"/>
                    <a:pt x="350179" y="692270"/>
                  </a:cubicBezTo>
                  <a:cubicBezTo>
                    <a:pt x="344517" y="676904"/>
                    <a:pt x="338048" y="676095"/>
                    <a:pt x="324299" y="680948"/>
                  </a:cubicBezTo>
                  <a:cubicBezTo>
                    <a:pt x="286289" y="693887"/>
                    <a:pt x="248279" y="704401"/>
                    <a:pt x="210269" y="716532"/>
                  </a:cubicBezTo>
                  <a:cubicBezTo>
                    <a:pt x="195712" y="720575"/>
                    <a:pt x="190051" y="718149"/>
                    <a:pt x="192477" y="701975"/>
                  </a:cubicBezTo>
                  <a:cubicBezTo>
                    <a:pt x="196521" y="680139"/>
                    <a:pt x="197329" y="658303"/>
                    <a:pt x="202182" y="637276"/>
                  </a:cubicBezTo>
                  <a:cubicBezTo>
                    <a:pt x="206225" y="619484"/>
                    <a:pt x="200564" y="613015"/>
                    <a:pt x="182772" y="609780"/>
                  </a:cubicBezTo>
                  <a:cubicBezTo>
                    <a:pt x="139910" y="601692"/>
                    <a:pt x="97856" y="590370"/>
                    <a:pt x="50950" y="579048"/>
                  </a:cubicBezTo>
                  <a:cubicBezTo>
                    <a:pt x="69550" y="553978"/>
                    <a:pt x="85725" y="530525"/>
                    <a:pt x="103517" y="508689"/>
                  </a:cubicBezTo>
                  <a:cubicBezTo>
                    <a:pt x="112413" y="497367"/>
                    <a:pt x="112413" y="490088"/>
                    <a:pt x="101091" y="480384"/>
                  </a:cubicBezTo>
                  <a:cubicBezTo>
                    <a:pt x="67124" y="449652"/>
                    <a:pt x="33966" y="418112"/>
                    <a:pt x="0" y="385763"/>
                  </a:cubicBezTo>
                  <a:cubicBezTo>
                    <a:pt x="25879" y="374440"/>
                    <a:pt x="48524" y="361501"/>
                    <a:pt x="73594" y="354222"/>
                  </a:cubicBezTo>
                  <a:cubicBezTo>
                    <a:pt x="96238" y="346944"/>
                    <a:pt x="98665" y="336430"/>
                    <a:pt x="91386" y="315403"/>
                  </a:cubicBezTo>
                  <a:cubicBezTo>
                    <a:pt x="77638" y="275776"/>
                    <a:pt x="66316" y="236148"/>
                    <a:pt x="53376" y="192477"/>
                  </a:cubicBezTo>
                  <a:cubicBezTo>
                    <a:pt x="84108" y="195712"/>
                    <a:pt x="112413" y="198947"/>
                    <a:pt x="140718" y="202182"/>
                  </a:cubicBezTo>
                  <a:cubicBezTo>
                    <a:pt x="154467" y="203799"/>
                    <a:pt x="160937" y="200564"/>
                    <a:pt x="164171" y="184390"/>
                  </a:cubicBezTo>
                  <a:cubicBezTo>
                    <a:pt x="173067" y="140718"/>
                    <a:pt x="184390" y="97047"/>
                    <a:pt x="195712" y="50950"/>
                  </a:cubicBezTo>
                  <a:cubicBezTo>
                    <a:pt x="217547" y="67124"/>
                    <a:pt x="239383" y="80064"/>
                    <a:pt x="257984" y="97856"/>
                  </a:cubicBezTo>
                  <a:cubicBezTo>
                    <a:pt x="277393" y="115648"/>
                    <a:pt x="287907" y="109987"/>
                    <a:pt x="303272" y="93004"/>
                  </a:cubicBezTo>
                  <a:cubicBezTo>
                    <a:pt x="329960" y="62272"/>
                    <a:pt x="359074" y="33158"/>
                    <a:pt x="389806" y="0"/>
                  </a:cubicBezTo>
                  <a:cubicBezTo>
                    <a:pt x="401128" y="25879"/>
                    <a:pt x="412450" y="50141"/>
                    <a:pt x="422155" y="74403"/>
                  </a:cubicBezTo>
                  <a:cubicBezTo>
                    <a:pt x="428625" y="92195"/>
                    <a:pt x="437521" y="97856"/>
                    <a:pt x="457739" y="91386"/>
                  </a:cubicBezTo>
                  <a:cubicBezTo>
                    <a:pt x="497367" y="75212"/>
                    <a:pt x="538612" y="64698"/>
                    <a:pt x="583092" y="51758"/>
                  </a:cubicBezTo>
                  <a:close/>
                </a:path>
              </a:pathLst>
            </a:custGeom>
            <a:solidFill>
              <a:schemeClr val="accent3">
                <a:lumMod val="60000"/>
                <a:lumOff val="40000"/>
              </a:schemeClr>
            </a:solidFill>
            <a:ln w="8081"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E1D33DDE-0959-423D-BBC3-5A3F9E800DC8}"/>
                </a:ext>
              </a:extLst>
            </p:cNvPr>
            <p:cNvSpPr/>
            <p:nvPr/>
          </p:nvSpPr>
          <p:spPr>
            <a:xfrm>
              <a:off x="4418684" y="198118"/>
              <a:ext cx="460974" cy="460974"/>
            </a:xfrm>
            <a:custGeom>
              <a:avLst/>
              <a:gdLst>
                <a:gd name="connsiteX0" fmla="*/ 229695 w 460974"/>
                <a:gd name="connsiteY0" fmla="*/ 463421 h 460974"/>
                <a:gd name="connsiteX1" fmla="*/ 17 w 460974"/>
                <a:gd name="connsiteY1" fmla="*/ 230507 h 460974"/>
                <a:gd name="connsiteX2" fmla="*/ 240209 w 460974"/>
                <a:gd name="connsiteY2" fmla="*/ 20 h 460974"/>
                <a:gd name="connsiteX3" fmla="*/ 466652 w 460974"/>
                <a:gd name="connsiteY3" fmla="*/ 235360 h 460974"/>
                <a:gd name="connsiteX4" fmla="*/ 229695 w 460974"/>
                <a:gd name="connsiteY4" fmla="*/ 463421 h 460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974" h="460974">
                  <a:moveTo>
                    <a:pt x="229695" y="463421"/>
                  </a:moveTo>
                  <a:cubicBezTo>
                    <a:pt x="112430" y="466655"/>
                    <a:pt x="-1601" y="369608"/>
                    <a:pt x="17" y="230507"/>
                  </a:cubicBezTo>
                  <a:cubicBezTo>
                    <a:pt x="1634" y="93833"/>
                    <a:pt x="110004" y="-1597"/>
                    <a:pt x="240209" y="20"/>
                  </a:cubicBezTo>
                  <a:cubicBezTo>
                    <a:pt x="363944" y="2446"/>
                    <a:pt x="469078" y="108390"/>
                    <a:pt x="466652" y="235360"/>
                  </a:cubicBezTo>
                  <a:cubicBezTo>
                    <a:pt x="462608" y="367991"/>
                    <a:pt x="354239" y="469082"/>
                    <a:pt x="229695" y="463421"/>
                  </a:cubicBezTo>
                  <a:close/>
                </a:path>
              </a:pathLst>
            </a:custGeom>
            <a:solidFill>
              <a:schemeClr val="accent3"/>
            </a:solidFill>
            <a:ln w="8081" cap="flat">
              <a:noFill/>
              <a:prstDash val="solid"/>
              <a:miter/>
            </a:ln>
          </p:spPr>
          <p:txBody>
            <a:bodyPr rtlCol="0" anchor="ctr"/>
            <a:lstStyle/>
            <a:p>
              <a:endParaRPr lang="en-US"/>
            </a:p>
          </p:txBody>
        </p:sp>
      </p:grpSp>
      <p:grpSp>
        <p:nvGrpSpPr>
          <p:cNvPr id="10" name="Group 9">
            <a:extLst>
              <a:ext uri="{FF2B5EF4-FFF2-40B4-BE49-F238E27FC236}">
                <a16:creationId xmlns:a16="http://schemas.microsoft.com/office/drawing/2014/main" id="{B6583003-12C7-47E3-80A1-97EB81C5DFE5}"/>
              </a:ext>
            </a:extLst>
          </p:cNvPr>
          <p:cNvGrpSpPr/>
          <p:nvPr/>
        </p:nvGrpSpPr>
        <p:grpSpPr>
          <a:xfrm>
            <a:off x="7072597" y="691886"/>
            <a:ext cx="536688" cy="690919"/>
            <a:chOff x="8985075" y="-1608"/>
            <a:chExt cx="536688" cy="690919"/>
          </a:xfrm>
          <a:solidFill>
            <a:schemeClr val="accent4"/>
          </a:solidFill>
        </p:grpSpPr>
        <p:sp>
          <p:nvSpPr>
            <p:cNvPr id="11" name="Freeform: Shape 10">
              <a:extLst>
                <a:ext uri="{FF2B5EF4-FFF2-40B4-BE49-F238E27FC236}">
                  <a16:creationId xmlns:a16="http://schemas.microsoft.com/office/drawing/2014/main" id="{C6A7D7C1-93E4-44CC-A320-21899CB7BF43}"/>
                </a:ext>
              </a:extLst>
            </p:cNvPr>
            <p:cNvSpPr/>
            <p:nvPr/>
          </p:nvSpPr>
          <p:spPr>
            <a:xfrm>
              <a:off x="9136495" y="102158"/>
              <a:ext cx="385268" cy="587153"/>
            </a:xfrm>
            <a:custGeom>
              <a:avLst/>
              <a:gdLst>
                <a:gd name="connsiteX0" fmla="*/ 356963 w 385268"/>
                <a:gd name="connsiteY0" fmla="*/ 438880 h 587153"/>
                <a:gd name="connsiteX1" fmla="*/ 278517 w 385268"/>
                <a:gd name="connsiteY1" fmla="*/ 527032 h 587153"/>
                <a:gd name="connsiteX2" fmla="*/ 356963 w 385268"/>
                <a:gd name="connsiteY2" fmla="*/ 438880 h 587153"/>
                <a:gd name="connsiteX3" fmla="*/ 202799 w 385268"/>
                <a:gd name="connsiteY3" fmla="*/ 45 h 587153"/>
                <a:gd name="connsiteX4" fmla="*/ 219479 w 385268"/>
                <a:gd name="connsiteY4" fmla="*/ 10255 h 587153"/>
                <a:gd name="connsiteX5" fmla="*/ 278517 w 385268"/>
                <a:gd name="connsiteY5" fmla="*/ 96788 h 587153"/>
                <a:gd name="connsiteX6" fmla="*/ 373946 w 385268"/>
                <a:gd name="connsiteY6" fmla="*/ 315144 h 587153"/>
                <a:gd name="connsiteX7" fmla="*/ 385268 w 385268"/>
                <a:gd name="connsiteY7" fmla="*/ 388738 h 587153"/>
                <a:gd name="connsiteX8" fmla="*/ 278517 w 385268"/>
                <a:gd name="connsiteY8" fmla="*/ 565041 h 587153"/>
                <a:gd name="connsiteX9" fmla="*/ 78761 w 385268"/>
                <a:gd name="connsiteY9" fmla="*/ 547249 h 587153"/>
                <a:gd name="connsiteX10" fmla="*/ 2741 w 385268"/>
                <a:gd name="connsiteY10" fmla="*/ 354772 h 587153"/>
                <a:gd name="connsiteX11" fmla="*/ 56117 w 385268"/>
                <a:gd name="connsiteY11" fmla="*/ 246403 h 587153"/>
                <a:gd name="connsiteX12" fmla="*/ 190365 w 385268"/>
                <a:gd name="connsiteY12" fmla="*/ 15916 h 587153"/>
                <a:gd name="connsiteX13" fmla="*/ 202799 w 385268"/>
                <a:gd name="connsiteY13" fmla="*/ 45 h 58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5268" h="587153">
                  <a:moveTo>
                    <a:pt x="356963" y="438880"/>
                  </a:moveTo>
                  <a:cubicBezTo>
                    <a:pt x="339980" y="476081"/>
                    <a:pt x="320570" y="510858"/>
                    <a:pt x="278517" y="527032"/>
                  </a:cubicBezTo>
                  <a:cubicBezTo>
                    <a:pt x="323805" y="522180"/>
                    <a:pt x="353728" y="487405"/>
                    <a:pt x="356963" y="438880"/>
                  </a:cubicBezTo>
                  <a:close/>
                  <a:moveTo>
                    <a:pt x="202799" y="45"/>
                  </a:moveTo>
                  <a:cubicBezTo>
                    <a:pt x="207752" y="-461"/>
                    <a:pt x="213413" y="3381"/>
                    <a:pt x="219479" y="10255"/>
                  </a:cubicBezTo>
                  <a:cubicBezTo>
                    <a:pt x="242933" y="36134"/>
                    <a:pt x="260725" y="66057"/>
                    <a:pt x="278517" y="96788"/>
                  </a:cubicBezTo>
                  <a:cubicBezTo>
                    <a:pt x="317335" y="166339"/>
                    <a:pt x="351302" y="238315"/>
                    <a:pt x="373946" y="315144"/>
                  </a:cubicBezTo>
                  <a:cubicBezTo>
                    <a:pt x="381225" y="339406"/>
                    <a:pt x="385268" y="363668"/>
                    <a:pt x="385268" y="388738"/>
                  </a:cubicBezTo>
                  <a:cubicBezTo>
                    <a:pt x="384460" y="467994"/>
                    <a:pt x="350493" y="528648"/>
                    <a:pt x="278517" y="565041"/>
                  </a:cubicBezTo>
                  <a:cubicBezTo>
                    <a:pt x="208966" y="599816"/>
                    <a:pt x="141033" y="593346"/>
                    <a:pt x="78761" y="547249"/>
                  </a:cubicBezTo>
                  <a:cubicBezTo>
                    <a:pt x="14872" y="499534"/>
                    <a:pt x="-8581" y="434027"/>
                    <a:pt x="2741" y="354772"/>
                  </a:cubicBezTo>
                  <a:cubicBezTo>
                    <a:pt x="9210" y="311909"/>
                    <a:pt x="29429" y="277943"/>
                    <a:pt x="56117" y="246403"/>
                  </a:cubicBezTo>
                  <a:cubicBezTo>
                    <a:pt x="114345" y="177661"/>
                    <a:pt x="162868" y="102449"/>
                    <a:pt x="190365" y="15916"/>
                  </a:cubicBezTo>
                  <a:cubicBezTo>
                    <a:pt x="193600" y="5403"/>
                    <a:pt x="197846" y="550"/>
                    <a:pt x="202799" y="45"/>
                  </a:cubicBezTo>
                  <a:close/>
                </a:path>
              </a:pathLst>
            </a:custGeom>
            <a:grpFill/>
            <a:ln w="808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9B2A04CC-576A-47CD-94D3-F8E8F77C605F}"/>
                </a:ext>
              </a:extLst>
            </p:cNvPr>
            <p:cNvSpPr/>
            <p:nvPr/>
          </p:nvSpPr>
          <p:spPr>
            <a:xfrm>
              <a:off x="8985075" y="-1608"/>
              <a:ext cx="187403" cy="285604"/>
            </a:xfrm>
            <a:custGeom>
              <a:avLst/>
              <a:gdLst>
                <a:gd name="connsiteX0" fmla="*/ 356963 w 385268"/>
                <a:gd name="connsiteY0" fmla="*/ 438880 h 587153"/>
                <a:gd name="connsiteX1" fmla="*/ 278517 w 385268"/>
                <a:gd name="connsiteY1" fmla="*/ 527032 h 587153"/>
                <a:gd name="connsiteX2" fmla="*/ 356963 w 385268"/>
                <a:gd name="connsiteY2" fmla="*/ 438880 h 587153"/>
                <a:gd name="connsiteX3" fmla="*/ 202799 w 385268"/>
                <a:gd name="connsiteY3" fmla="*/ 45 h 587153"/>
                <a:gd name="connsiteX4" fmla="*/ 219479 w 385268"/>
                <a:gd name="connsiteY4" fmla="*/ 10255 h 587153"/>
                <a:gd name="connsiteX5" fmla="*/ 278517 w 385268"/>
                <a:gd name="connsiteY5" fmla="*/ 96788 h 587153"/>
                <a:gd name="connsiteX6" fmla="*/ 373946 w 385268"/>
                <a:gd name="connsiteY6" fmla="*/ 315144 h 587153"/>
                <a:gd name="connsiteX7" fmla="*/ 385268 w 385268"/>
                <a:gd name="connsiteY7" fmla="*/ 388738 h 587153"/>
                <a:gd name="connsiteX8" fmla="*/ 278517 w 385268"/>
                <a:gd name="connsiteY8" fmla="*/ 565041 h 587153"/>
                <a:gd name="connsiteX9" fmla="*/ 78761 w 385268"/>
                <a:gd name="connsiteY9" fmla="*/ 547249 h 587153"/>
                <a:gd name="connsiteX10" fmla="*/ 2741 w 385268"/>
                <a:gd name="connsiteY10" fmla="*/ 354772 h 587153"/>
                <a:gd name="connsiteX11" fmla="*/ 56117 w 385268"/>
                <a:gd name="connsiteY11" fmla="*/ 246403 h 587153"/>
                <a:gd name="connsiteX12" fmla="*/ 190365 w 385268"/>
                <a:gd name="connsiteY12" fmla="*/ 15916 h 587153"/>
                <a:gd name="connsiteX13" fmla="*/ 202799 w 385268"/>
                <a:gd name="connsiteY13" fmla="*/ 45 h 58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5268" h="587153">
                  <a:moveTo>
                    <a:pt x="356963" y="438880"/>
                  </a:moveTo>
                  <a:cubicBezTo>
                    <a:pt x="339980" y="476081"/>
                    <a:pt x="320570" y="510858"/>
                    <a:pt x="278517" y="527032"/>
                  </a:cubicBezTo>
                  <a:cubicBezTo>
                    <a:pt x="323805" y="522180"/>
                    <a:pt x="353728" y="487405"/>
                    <a:pt x="356963" y="438880"/>
                  </a:cubicBezTo>
                  <a:close/>
                  <a:moveTo>
                    <a:pt x="202799" y="45"/>
                  </a:moveTo>
                  <a:cubicBezTo>
                    <a:pt x="207752" y="-461"/>
                    <a:pt x="213413" y="3381"/>
                    <a:pt x="219479" y="10255"/>
                  </a:cubicBezTo>
                  <a:cubicBezTo>
                    <a:pt x="242933" y="36134"/>
                    <a:pt x="260725" y="66057"/>
                    <a:pt x="278517" y="96788"/>
                  </a:cubicBezTo>
                  <a:cubicBezTo>
                    <a:pt x="317335" y="166339"/>
                    <a:pt x="351302" y="238315"/>
                    <a:pt x="373946" y="315144"/>
                  </a:cubicBezTo>
                  <a:cubicBezTo>
                    <a:pt x="381225" y="339406"/>
                    <a:pt x="385268" y="363668"/>
                    <a:pt x="385268" y="388738"/>
                  </a:cubicBezTo>
                  <a:cubicBezTo>
                    <a:pt x="384460" y="467994"/>
                    <a:pt x="350493" y="528648"/>
                    <a:pt x="278517" y="565041"/>
                  </a:cubicBezTo>
                  <a:cubicBezTo>
                    <a:pt x="208966" y="599816"/>
                    <a:pt x="141033" y="593346"/>
                    <a:pt x="78761" y="547249"/>
                  </a:cubicBezTo>
                  <a:cubicBezTo>
                    <a:pt x="14872" y="499534"/>
                    <a:pt x="-8581" y="434027"/>
                    <a:pt x="2741" y="354772"/>
                  </a:cubicBezTo>
                  <a:cubicBezTo>
                    <a:pt x="9210" y="311909"/>
                    <a:pt x="29429" y="277943"/>
                    <a:pt x="56117" y="246403"/>
                  </a:cubicBezTo>
                  <a:cubicBezTo>
                    <a:pt x="114345" y="177661"/>
                    <a:pt x="162868" y="102449"/>
                    <a:pt x="190365" y="15916"/>
                  </a:cubicBezTo>
                  <a:cubicBezTo>
                    <a:pt x="193600" y="5403"/>
                    <a:pt x="197846" y="550"/>
                    <a:pt x="202799" y="45"/>
                  </a:cubicBezTo>
                  <a:close/>
                </a:path>
              </a:pathLst>
            </a:custGeom>
            <a:grpFill/>
            <a:ln w="8081" cap="flat">
              <a:noFill/>
              <a:prstDash val="solid"/>
              <a:miter/>
            </a:ln>
          </p:spPr>
          <p:txBody>
            <a:bodyPr rtlCol="0" anchor="ctr"/>
            <a:lstStyle/>
            <a:p>
              <a:endParaRPr lang="en-US"/>
            </a:p>
          </p:txBody>
        </p:sp>
      </p:grpSp>
      <p:sp>
        <p:nvSpPr>
          <p:cNvPr id="13" name="Text Placeholder 10">
            <a:extLst>
              <a:ext uri="{FF2B5EF4-FFF2-40B4-BE49-F238E27FC236}">
                <a16:creationId xmlns:a16="http://schemas.microsoft.com/office/drawing/2014/main" id="{E4A14483-FC1C-486E-A51A-2DC7A30FA0C4}"/>
              </a:ext>
            </a:extLst>
          </p:cNvPr>
          <p:cNvSpPr txBox="1">
            <a:spLocks/>
          </p:cNvSpPr>
          <p:nvPr/>
        </p:nvSpPr>
        <p:spPr>
          <a:xfrm>
            <a:off x="879225" y="544230"/>
            <a:ext cx="3789823" cy="1884098"/>
          </a:xfrm>
          <a:prstGeom prst="rect">
            <a:avLst/>
          </a:prstGeom>
          <a:noFill/>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ko-KR" sz="4800" b="1" dirty="0">
                <a:solidFill>
                  <a:schemeClr val="accent2"/>
                </a:solidFill>
                <a:latin typeface="+mj-lt"/>
                <a:cs typeface="Arial" pitchFamily="34" charset="0"/>
              </a:rPr>
              <a:t>Columns</a:t>
            </a:r>
            <a:r>
              <a:rPr lang="en-US" altLang="ko-KR" sz="4800" b="1" dirty="0">
                <a:solidFill>
                  <a:schemeClr val="accent1"/>
                </a:solidFill>
                <a:latin typeface="+mj-lt"/>
                <a:cs typeface="Arial" pitchFamily="34" charset="0"/>
              </a:rPr>
              <a:t> </a:t>
            </a:r>
          </a:p>
          <a:p>
            <a:pPr marL="0" indent="0">
              <a:buNone/>
            </a:pPr>
            <a:r>
              <a:rPr lang="en-US" altLang="ko-KR" sz="4800" b="1" dirty="0">
                <a:solidFill>
                  <a:schemeClr val="tx1">
                    <a:lumMod val="75000"/>
                    <a:lumOff val="25000"/>
                  </a:schemeClr>
                </a:solidFill>
                <a:latin typeface="+mj-lt"/>
                <a:cs typeface="Arial" pitchFamily="34" charset="0"/>
              </a:rPr>
              <a:t>Infographic</a:t>
            </a:r>
          </a:p>
        </p:txBody>
      </p:sp>
      <p:grpSp>
        <p:nvGrpSpPr>
          <p:cNvPr id="6" name="Graphic 93">
            <a:extLst>
              <a:ext uri="{FF2B5EF4-FFF2-40B4-BE49-F238E27FC236}">
                <a16:creationId xmlns:a16="http://schemas.microsoft.com/office/drawing/2014/main" id="{9B1103E3-D785-47B3-8462-41303759755A}"/>
              </a:ext>
            </a:extLst>
          </p:cNvPr>
          <p:cNvGrpSpPr/>
          <p:nvPr/>
        </p:nvGrpSpPr>
        <p:grpSpPr>
          <a:xfrm>
            <a:off x="1120959" y="3101287"/>
            <a:ext cx="1208052" cy="620062"/>
            <a:chOff x="2867025" y="1771650"/>
            <a:chExt cx="6457950" cy="3314700"/>
          </a:xfrm>
          <a:solidFill>
            <a:schemeClr val="accent1"/>
          </a:solidFill>
        </p:grpSpPr>
        <p:sp>
          <p:nvSpPr>
            <p:cNvPr id="7" name="Freeform: Shape 6">
              <a:extLst>
                <a:ext uri="{FF2B5EF4-FFF2-40B4-BE49-F238E27FC236}">
                  <a16:creationId xmlns:a16="http://schemas.microsoft.com/office/drawing/2014/main" id="{2059C10E-B4D8-4B63-A636-47F34316E928}"/>
                </a:ext>
              </a:extLst>
            </p:cNvPr>
            <p:cNvSpPr/>
            <p:nvPr/>
          </p:nvSpPr>
          <p:spPr>
            <a:xfrm>
              <a:off x="3952359" y="1771799"/>
              <a:ext cx="4924425" cy="2000250"/>
            </a:xfrm>
            <a:custGeom>
              <a:avLst/>
              <a:gdLst>
                <a:gd name="connsiteX0" fmla="*/ 4816356 w 4924425"/>
                <a:gd name="connsiteY0" fmla="*/ 503723 h 2000250"/>
                <a:gd name="connsiteX1" fmla="*/ 3545721 w 4924425"/>
                <a:gd name="connsiteY1" fmla="*/ 1756 h 2000250"/>
                <a:gd name="connsiteX2" fmla="*/ 1398786 w 4924425"/>
                <a:gd name="connsiteY2" fmla="*/ 1522898 h 2000250"/>
                <a:gd name="connsiteX3" fmla="*/ 448191 w 4924425"/>
                <a:gd name="connsiteY3" fmla="*/ 1861036 h 2000250"/>
                <a:gd name="connsiteX4" fmla="*/ 72906 w 4924425"/>
                <a:gd name="connsiteY4" fmla="*/ 1776263 h 2000250"/>
                <a:gd name="connsiteX5" fmla="*/ 37663 w 4924425"/>
                <a:gd name="connsiteY5" fmla="*/ 1849606 h 2000250"/>
                <a:gd name="connsiteX6" fmla="*/ 1003498 w 4924425"/>
                <a:gd name="connsiteY6" fmla="*/ 1944856 h 2000250"/>
                <a:gd name="connsiteX7" fmla="*/ 3428563 w 4924425"/>
                <a:gd name="connsiteY7" fmla="*/ 254168 h 2000250"/>
                <a:gd name="connsiteX8" fmla="*/ 4616331 w 4924425"/>
                <a:gd name="connsiteY8" fmla="*/ 495151 h 2000250"/>
                <a:gd name="connsiteX9" fmla="*/ 4816356 w 4924425"/>
                <a:gd name="connsiteY9" fmla="*/ 503723 h 200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24425" h="2000250">
                  <a:moveTo>
                    <a:pt x="4816356" y="503723"/>
                  </a:moveTo>
                  <a:cubicBezTo>
                    <a:pt x="4614426" y="345608"/>
                    <a:pt x="4104839" y="-28724"/>
                    <a:pt x="3545721" y="1756"/>
                  </a:cubicBezTo>
                  <a:cubicBezTo>
                    <a:pt x="2733238" y="45571"/>
                    <a:pt x="2271276" y="718988"/>
                    <a:pt x="1398786" y="1522898"/>
                  </a:cubicBezTo>
                  <a:cubicBezTo>
                    <a:pt x="1044456" y="1849606"/>
                    <a:pt x="750133" y="1885801"/>
                    <a:pt x="448191" y="1861036"/>
                  </a:cubicBezTo>
                  <a:cubicBezTo>
                    <a:pt x="254833" y="1844843"/>
                    <a:pt x="199588" y="1760071"/>
                    <a:pt x="72906" y="1776263"/>
                  </a:cubicBezTo>
                  <a:cubicBezTo>
                    <a:pt x="-2342" y="1785788"/>
                    <a:pt x="-28059" y="1824841"/>
                    <a:pt x="37663" y="1849606"/>
                  </a:cubicBezTo>
                  <a:cubicBezTo>
                    <a:pt x="158631" y="1895326"/>
                    <a:pt x="477718" y="2100114"/>
                    <a:pt x="1003498" y="1944856"/>
                  </a:cubicBezTo>
                  <a:cubicBezTo>
                    <a:pt x="1836936" y="1697206"/>
                    <a:pt x="2517973" y="436096"/>
                    <a:pt x="3428563" y="254168"/>
                  </a:cubicBezTo>
                  <a:cubicBezTo>
                    <a:pt x="3926721" y="155108"/>
                    <a:pt x="4436309" y="376088"/>
                    <a:pt x="4616331" y="495151"/>
                  </a:cubicBezTo>
                  <a:cubicBezTo>
                    <a:pt x="4908748" y="686603"/>
                    <a:pt x="5031621" y="680888"/>
                    <a:pt x="4816356" y="503723"/>
                  </a:cubicBez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6EE6E6CC-B605-4477-88D3-49B8609DAB85}"/>
                </a:ext>
              </a:extLst>
            </p:cNvPr>
            <p:cNvSpPr/>
            <p:nvPr/>
          </p:nvSpPr>
          <p:spPr>
            <a:xfrm>
              <a:off x="2867057" y="2952853"/>
              <a:ext cx="4781550" cy="2124075"/>
            </a:xfrm>
            <a:custGeom>
              <a:avLst/>
              <a:gdLst>
                <a:gd name="connsiteX0" fmla="*/ 60928 w 4781550"/>
                <a:gd name="connsiteY0" fmla="*/ 811427 h 2124075"/>
                <a:gd name="connsiteX1" fmla="*/ 1222025 w 4781550"/>
                <a:gd name="connsiteY1" fmla="*/ 2005862 h 2124075"/>
                <a:gd name="connsiteX2" fmla="*/ 3521361 w 4781550"/>
                <a:gd name="connsiteY2" fmla="*/ 1166709 h 2124075"/>
                <a:gd name="connsiteX3" fmla="*/ 4294790 w 4781550"/>
                <a:gd name="connsiteY3" fmla="*/ 288504 h 2124075"/>
                <a:gd name="connsiteX4" fmla="*/ 4736750 w 4781550"/>
                <a:gd name="connsiteY4" fmla="*/ 87527 h 2124075"/>
                <a:gd name="connsiteX5" fmla="*/ 4673886 w 4781550"/>
                <a:gd name="connsiteY5" fmla="*/ 5612 h 2124075"/>
                <a:gd name="connsiteX6" fmla="*/ 3493738 w 4781550"/>
                <a:gd name="connsiteY6" fmla="*/ 829524 h 2124075"/>
                <a:gd name="connsiteX7" fmla="*/ 1367758 w 4781550"/>
                <a:gd name="connsiteY7" fmla="*/ 1776309 h 2124075"/>
                <a:gd name="connsiteX8" fmla="*/ 216185 w 4781550"/>
                <a:gd name="connsiteY8" fmla="*/ 794282 h 2124075"/>
                <a:gd name="connsiteX9" fmla="*/ 60928 w 4781550"/>
                <a:gd name="connsiteY9" fmla="*/ 811427 h 21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81550" h="2124075">
                  <a:moveTo>
                    <a:pt x="60928" y="811427"/>
                  </a:moveTo>
                  <a:cubicBezTo>
                    <a:pt x="239045" y="1165757"/>
                    <a:pt x="554323" y="1754402"/>
                    <a:pt x="1222025" y="2005862"/>
                  </a:cubicBezTo>
                  <a:cubicBezTo>
                    <a:pt x="1984025" y="2292564"/>
                    <a:pt x="2795555" y="2114447"/>
                    <a:pt x="3521361" y="1166709"/>
                  </a:cubicBezTo>
                  <a:cubicBezTo>
                    <a:pt x="3869023" y="713319"/>
                    <a:pt x="4041425" y="431379"/>
                    <a:pt x="4294790" y="288504"/>
                  </a:cubicBezTo>
                  <a:cubicBezTo>
                    <a:pt x="4554823" y="141819"/>
                    <a:pt x="4627213" y="141819"/>
                    <a:pt x="4736750" y="87527"/>
                  </a:cubicBezTo>
                  <a:cubicBezTo>
                    <a:pt x="4804378" y="54189"/>
                    <a:pt x="4819618" y="-21058"/>
                    <a:pt x="4673886" y="5612"/>
                  </a:cubicBezTo>
                  <a:cubicBezTo>
                    <a:pt x="4180490" y="97052"/>
                    <a:pt x="3946175" y="340892"/>
                    <a:pt x="3493738" y="829524"/>
                  </a:cubicBezTo>
                  <a:cubicBezTo>
                    <a:pt x="2636488" y="1755354"/>
                    <a:pt x="2274538" y="1970619"/>
                    <a:pt x="1367758" y="1776309"/>
                  </a:cubicBezTo>
                  <a:cubicBezTo>
                    <a:pt x="738155" y="1639149"/>
                    <a:pt x="345725" y="967637"/>
                    <a:pt x="216185" y="794282"/>
                  </a:cubicBezTo>
                  <a:cubicBezTo>
                    <a:pt x="6635" y="513294"/>
                    <a:pt x="-61945" y="528534"/>
                    <a:pt x="60928" y="811427"/>
                  </a:cubicBez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E832F637-0543-4714-805A-494B9CF623C7}"/>
                </a:ext>
              </a:extLst>
            </p:cNvPr>
            <p:cNvSpPr/>
            <p:nvPr/>
          </p:nvSpPr>
          <p:spPr>
            <a:xfrm>
              <a:off x="3097529" y="2204085"/>
              <a:ext cx="6229350" cy="2381250"/>
            </a:xfrm>
            <a:custGeom>
              <a:avLst/>
              <a:gdLst>
                <a:gd name="connsiteX0" fmla="*/ 25719 w 6229350"/>
                <a:gd name="connsiteY0" fmla="*/ 330517 h 2381250"/>
                <a:gd name="connsiteX1" fmla="*/ 1000126 w 6229350"/>
                <a:gd name="connsiteY1" fmla="*/ 2107883 h 2381250"/>
                <a:gd name="connsiteX2" fmla="*/ 3358516 w 6229350"/>
                <a:gd name="connsiteY2" fmla="*/ 1084898 h 2381250"/>
                <a:gd name="connsiteX3" fmla="*/ 4532949 w 6229350"/>
                <a:gd name="connsiteY3" fmla="*/ 415290 h 2381250"/>
                <a:gd name="connsiteX4" fmla="*/ 5518786 w 6229350"/>
                <a:gd name="connsiteY4" fmla="*/ 726757 h 2381250"/>
                <a:gd name="connsiteX5" fmla="*/ 5325429 w 6229350"/>
                <a:gd name="connsiteY5" fmla="*/ 2019300 h 2381250"/>
                <a:gd name="connsiteX6" fmla="*/ 4798697 w 6229350"/>
                <a:gd name="connsiteY6" fmla="*/ 1522095 h 2381250"/>
                <a:gd name="connsiteX7" fmla="*/ 5192079 w 6229350"/>
                <a:gd name="connsiteY7" fmla="*/ 1128712 h 2381250"/>
                <a:gd name="connsiteX8" fmla="*/ 5470209 w 6229350"/>
                <a:gd name="connsiteY8" fmla="*/ 1330643 h 2381250"/>
                <a:gd name="connsiteX9" fmla="*/ 5098734 w 6229350"/>
                <a:gd name="connsiteY9" fmla="*/ 1575435 h 2381250"/>
                <a:gd name="connsiteX10" fmla="*/ 5379722 w 6229350"/>
                <a:gd name="connsiteY10" fmla="*/ 1746885 h 2381250"/>
                <a:gd name="connsiteX11" fmla="*/ 5694047 w 6229350"/>
                <a:gd name="connsiteY11" fmla="*/ 1315403 h 2381250"/>
                <a:gd name="connsiteX12" fmla="*/ 5046347 w 6229350"/>
                <a:gd name="connsiteY12" fmla="*/ 864870 h 2381250"/>
                <a:gd name="connsiteX13" fmla="*/ 4449129 w 6229350"/>
                <a:gd name="connsiteY13" fmla="*/ 1474470 h 2381250"/>
                <a:gd name="connsiteX14" fmla="*/ 5313047 w 6229350"/>
                <a:gd name="connsiteY14" fmla="*/ 2382203 h 2381250"/>
                <a:gd name="connsiteX15" fmla="*/ 6136007 w 6229350"/>
                <a:gd name="connsiteY15" fmla="*/ 1859280 h 2381250"/>
                <a:gd name="connsiteX16" fmla="*/ 5916932 w 6229350"/>
                <a:gd name="connsiteY16" fmla="*/ 547688 h 2381250"/>
                <a:gd name="connsiteX17" fmla="*/ 4589147 w 6229350"/>
                <a:gd name="connsiteY17" fmla="*/ 0 h 2381250"/>
                <a:gd name="connsiteX18" fmla="*/ 3239454 w 6229350"/>
                <a:gd name="connsiteY18" fmla="*/ 626745 h 2381250"/>
                <a:gd name="connsiteX19" fmla="*/ 1113474 w 6229350"/>
                <a:gd name="connsiteY19" fmla="*/ 1830705 h 2381250"/>
                <a:gd name="connsiteX20" fmla="*/ 144781 w 6229350"/>
                <a:gd name="connsiteY20" fmla="*/ 279082 h 2381250"/>
                <a:gd name="connsiteX21" fmla="*/ 25719 w 6229350"/>
                <a:gd name="connsiteY21" fmla="*/ 330517 h 238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229350" h="2381250">
                  <a:moveTo>
                    <a:pt x="25719" y="330517"/>
                  </a:moveTo>
                  <a:cubicBezTo>
                    <a:pt x="-114299" y="1200150"/>
                    <a:pt x="332424" y="1857375"/>
                    <a:pt x="1000126" y="2107883"/>
                  </a:cubicBezTo>
                  <a:cubicBezTo>
                    <a:pt x="1762126" y="2394585"/>
                    <a:pt x="2336484" y="2121218"/>
                    <a:pt x="3358516" y="1084898"/>
                  </a:cubicBezTo>
                  <a:cubicBezTo>
                    <a:pt x="3822384" y="614363"/>
                    <a:pt x="4031934" y="507682"/>
                    <a:pt x="4532949" y="415290"/>
                  </a:cubicBezTo>
                  <a:cubicBezTo>
                    <a:pt x="4652964" y="393382"/>
                    <a:pt x="5161599" y="481013"/>
                    <a:pt x="5518786" y="726757"/>
                  </a:cubicBezTo>
                  <a:cubicBezTo>
                    <a:pt x="5968366" y="1035368"/>
                    <a:pt x="5968366" y="1968818"/>
                    <a:pt x="5325429" y="2019300"/>
                  </a:cubicBezTo>
                  <a:cubicBezTo>
                    <a:pt x="5155884" y="2032635"/>
                    <a:pt x="4754882" y="1919287"/>
                    <a:pt x="4798697" y="1522095"/>
                  </a:cubicBezTo>
                  <a:cubicBezTo>
                    <a:pt x="4806316" y="1453515"/>
                    <a:pt x="4834891" y="1163003"/>
                    <a:pt x="5192079" y="1128712"/>
                  </a:cubicBezTo>
                  <a:cubicBezTo>
                    <a:pt x="5227322" y="1124903"/>
                    <a:pt x="5465447" y="1211580"/>
                    <a:pt x="5470209" y="1330643"/>
                  </a:cubicBezTo>
                  <a:cubicBezTo>
                    <a:pt x="5488307" y="1765935"/>
                    <a:pt x="5145407" y="1486853"/>
                    <a:pt x="5098734" y="1575435"/>
                  </a:cubicBezTo>
                  <a:cubicBezTo>
                    <a:pt x="5060634" y="1647825"/>
                    <a:pt x="5215891" y="1764030"/>
                    <a:pt x="5379722" y="1746885"/>
                  </a:cubicBezTo>
                  <a:cubicBezTo>
                    <a:pt x="5620704" y="1721168"/>
                    <a:pt x="5722622" y="1493520"/>
                    <a:pt x="5694047" y="1315403"/>
                  </a:cubicBezTo>
                  <a:cubicBezTo>
                    <a:pt x="5626419" y="892493"/>
                    <a:pt x="5255897" y="820103"/>
                    <a:pt x="5046347" y="864870"/>
                  </a:cubicBezTo>
                  <a:cubicBezTo>
                    <a:pt x="4565334" y="966787"/>
                    <a:pt x="4459606" y="1340168"/>
                    <a:pt x="4449129" y="1474470"/>
                  </a:cubicBezTo>
                  <a:cubicBezTo>
                    <a:pt x="4385312" y="2303145"/>
                    <a:pt x="5052061" y="2382203"/>
                    <a:pt x="5313047" y="2382203"/>
                  </a:cubicBezTo>
                  <a:cubicBezTo>
                    <a:pt x="5772152" y="2382203"/>
                    <a:pt x="6018849" y="2139315"/>
                    <a:pt x="6136007" y="1859280"/>
                  </a:cubicBezTo>
                  <a:cubicBezTo>
                    <a:pt x="6297932" y="1473518"/>
                    <a:pt x="6264594" y="1008698"/>
                    <a:pt x="5916932" y="547688"/>
                  </a:cubicBezTo>
                  <a:cubicBezTo>
                    <a:pt x="5782629" y="370523"/>
                    <a:pt x="5327334" y="0"/>
                    <a:pt x="4589147" y="0"/>
                  </a:cubicBezTo>
                  <a:cubicBezTo>
                    <a:pt x="4246247" y="0"/>
                    <a:pt x="3691891" y="139065"/>
                    <a:pt x="3239454" y="626745"/>
                  </a:cubicBezTo>
                  <a:cubicBezTo>
                    <a:pt x="2382204" y="1552575"/>
                    <a:pt x="2020254" y="2025015"/>
                    <a:pt x="1113474" y="1830705"/>
                  </a:cubicBezTo>
                  <a:cubicBezTo>
                    <a:pt x="485776" y="1696403"/>
                    <a:pt x="8574" y="984885"/>
                    <a:pt x="144781" y="279082"/>
                  </a:cubicBezTo>
                  <a:cubicBezTo>
                    <a:pt x="199074" y="0"/>
                    <a:pt x="100014" y="3810"/>
                    <a:pt x="25719" y="330517"/>
                  </a:cubicBezTo>
                  <a:close/>
                </a:path>
              </a:pathLst>
            </a:custGeom>
            <a:grpFill/>
            <a:ln w="9525" cap="flat">
              <a:noFill/>
              <a:prstDash val="solid"/>
              <a:miter/>
            </a:ln>
          </p:spPr>
          <p:txBody>
            <a:bodyPr rtlCol="0" anchor="ctr"/>
            <a:lstStyle/>
            <a:p>
              <a:endParaRPr lang="en-US"/>
            </a:p>
          </p:txBody>
        </p:sp>
      </p:grpSp>
      <p:sp>
        <p:nvSpPr>
          <p:cNvPr id="14" name="TextBox 13">
            <a:extLst>
              <a:ext uri="{FF2B5EF4-FFF2-40B4-BE49-F238E27FC236}">
                <a16:creationId xmlns:a16="http://schemas.microsoft.com/office/drawing/2014/main" id="{17B737A3-42C9-4A20-A61F-E63DC5AFF836}"/>
              </a:ext>
            </a:extLst>
          </p:cNvPr>
          <p:cNvSpPr txBox="1"/>
          <p:nvPr/>
        </p:nvSpPr>
        <p:spPr>
          <a:xfrm>
            <a:off x="2667725" y="3143293"/>
            <a:ext cx="3100777" cy="523220"/>
          </a:xfrm>
          <a:prstGeom prst="rect">
            <a:avLst/>
          </a:prstGeom>
          <a:noFill/>
        </p:spPr>
        <p:txBody>
          <a:bodyPr wrap="square" rtlCol="0">
            <a:spAutoFit/>
          </a:bodyPr>
          <a:lstStyle/>
          <a:p>
            <a:r>
              <a:rPr lang="en-US" altLang="ko-KR" sz="1400" b="1" dirty="0">
                <a:solidFill>
                  <a:schemeClr val="accent1"/>
                </a:solidFill>
                <a:cs typeface="Arial" pitchFamily="34" charset="0"/>
              </a:rPr>
              <a:t>You can simply impress your audience and add a unique zing.</a:t>
            </a:r>
            <a:endParaRPr lang="ko-KR" altLang="en-US" sz="1400" b="1" dirty="0">
              <a:solidFill>
                <a:schemeClr val="accent1"/>
              </a:solidFill>
              <a:cs typeface="Arial" pitchFamily="34" charset="0"/>
            </a:endParaRPr>
          </a:p>
        </p:txBody>
      </p:sp>
      <p:sp>
        <p:nvSpPr>
          <p:cNvPr id="15" name="TextBox 14">
            <a:extLst>
              <a:ext uri="{FF2B5EF4-FFF2-40B4-BE49-F238E27FC236}">
                <a16:creationId xmlns:a16="http://schemas.microsoft.com/office/drawing/2014/main" id="{E4B56F6C-1017-48C1-A2A1-039418AEEE47}"/>
              </a:ext>
            </a:extLst>
          </p:cNvPr>
          <p:cNvSpPr txBox="1"/>
          <p:nvPr/>
        </p:nvSpPr>
        <p:spPr>
          <a:xfrm>
            <a:off x="879225" y="3767695"/>
            <a:ext cx="4889277" cy="1384995"/>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 I hope and I believe that this Template will your Time, Money and Reputation. You can simply impress your audience and add a unique zing and appeal to your Presentations. You can simply impress your audience and add a unique zing and appeal to your Presentations. I hope and I believe that this Template will your Time, Money and Reputation. </a:t>
            </a:r>
          </a:p>
        </p:txBody>
      </p:sp>
      <p:sp>
        <p:nvSpPr>
          <p:cNvPr id="19" name="TextBox 18">
            <a:extLst>
              <a:ext uri="{FF2B5EF4-FFF2-40B4-BE49-F238E27FC236}">
                <a16:creationId xmlns:a16="http://schemas.microsoft.com/office/drawing/2014/main" id="{8710C5C4-419F-4430-BA3F-E09FBF07BF71}"/>
              </a:ext>
            </a:extLst>
          </p:cNvPr>
          <p:cNvSpPr txBox="1"/>
          <p:nvPr/>
        </p:nvSpPr>
        <p:spPr>
          <a:xfrm>
            <a:off x="8211998" y="3143293"/>
            <a:ext cx="3100777" cy="523220"/>
          </a:xfrm>
          <a:prstGeom prst="rect">
            <a:avLst/>
          </a:prstGeom>
          <a:noFill/>
        </p:spPr>
        <p:txBody>
          <a:bodyPr wrap="square" rtlCol="0">
            <a:spAutoFit/>
          </a:bodyPr>
          <a:lstStyle/>
          <a:p>
            <a:r>
              <a:rPr lang="en-US" altLang="ko-KR" sz="1400" b="1" dirty="0">
                <a:solidFill>
                  <a:schemeClr val="accent3"/>
                </a:solidFill>
                <a:cs typeface="Arial" pitchFamily="34" charset="0"/>
              </a:rPr>
              <a:t>You can simply impress your audience and add a unique zing.</a:t>
            </a:r>
            <a:endParaRPr lang="ko-KR" altLang="en-US" sz="1400" b="1" dirty="0">
              <a:solidFill>
                <a:schemeClr val="accent3"/>
              </a:solidFill>
              <a:cs typeface="Arial" pitchFamily="34" charset="0"/>
            </a:endParaRPr>
          </a:p>
        </p:txBody>
      </p:sp>
      <p:sp>
        <p:nvSpPr>
          <p:cNvPr id="20" name="TextBox 19">
            <a:extLst>
              <a:ext uri="{FF2B5EF4-FFF2-40B4-BE49-F238E27FC236}">
                <a16:creationId xmlns:a16="http://schemas.microsoft.com/office/drawing/2014/main" id="{712381CC-7595-4D4B-B48F-CF94AE0BF8D9}"/>
              </a:ext>
            </a:extLst>
          </p:cNvPr>
          <p:cNvSpPr txBox="1"/>
          <p:nvPr/>
        </p:nvSpPr>
        <p:spPr>
          <a:xfrm>
            <a:off x="6423498" y="3767695"/>
            <a:ext cx="4889277" cy="1384995"/>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 I hope and I believe that this Template will your Time, Money and Reputation. You can simply impress your audience and add a unique zing and appeal to your Presentations. You can simply impress your audience and add a unique zing and appeal to your Presentations. I hope and I believe that this Template will your Time, Money and Reputation. </a:t>
            </a:r>
          </a:p>
        </p:txBody>
      </p:sp>
      <p:sp>
        <p:nvSpPr>
          <p:cNvPr id="26" name="TextBox 25">
            <a:extLst>
              <a:ext uri="{FF2B5EF4-FFF2-40B4-BE49-F238E27FC236}">
                <a16:creationId xmlns:a16="http://schemas.microsoft.com/office/drawing/2014/main" id="{D5BCC1EA-EED5-4DB3-ADCB-8F5E486C3041}"/>
              </a:ext>
            </a:extLst>
          </p:cNvPr>
          <p:cNvSpPr txBox="1"/>
          <p:nvPr/>
        </p:nvSpPr>
        <p:spPr>
          <a:xfrm>
            <a:off x="8211997" y="858391"/>
            <a:ext cx="3100777" cy="523220"/>
          </a:xfrm>
          <a:prstGeom prst="rect">
            <a:avLst/>
          </a:prstGeom>
          <a:noFill/>
        </p:spPr>
        <p:txBody>
          <a:bodyPr wrap="square" rtlCol="0">
            <a:spAutoFit/>
          </a:bodyPr>
          <a:lstStyle/>
          <a:p>
            <a:r>
              <a:rPr lang="en-US" altLang="ko-KR" sz="1400" b="1" dirty="0">
                <a:solidFill>
                  <a:schemeClr val="accent4"/>
                </a:solidFill>
                <a:cs typeface="Arial" pitchFamily="34" charset="0"/>
              </a:rPr>
              <a:t>You can simply impress your audience and add a unique zing.</a:t>
            </a:r>
            <a:endParaRPr lang="ko-KR" altLang="en-US" sz="1400" b="1" dirty="0">
              <a:solidFill>
                <a:schemeClr val="accent4"/>
              </a:solidFill>
              <a:cs typeface="Arial" pitchFamily="34" charset="0"/>
            </a:endParaRPr>
          </a:p>
        </p:txBody>
      </p:sp>
      <p:sp>
        <p:nvSpPr>
          <p:cNvPr id="27" name="TextBox 26">
            <a:extLst>
              <a:ext uri="{FF2B5EF4-FFF2-40B4-BE49-F238E27FC236}">
                <a16:creationId xmlns:a16="http://schemas.microsoft.com/office/drawing/2014/main" id="{253CD2B8-ADCB-4BEC-BED8-D25B1A7CACB2}"/>
              </a:ext>
            </a:extLst>
          </p:cNvPr>
          <p:cNvSpPr txBox="1"/>
          <p:nvPr/>
        </p:nvSpPr>
        <p:spPr>
          <a:xfrm>
            <a:off x="6423497" y="1482793"/>
            <a:ext cx="4889277" cy="1384995"/>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 I hope and I believe that this Template will your Time, Money and Reputation. You can simply impress your audience and add a unique zing and appeal to your Presentations. You can simply impress your audience and add a unique zing and appeal to your Presentations. I hope and I believe that this Template will your Time, Money and Reputation. </a:t>
            </a:r>
          </a:p>
        </p:txBody>
      </p:sp>
    </p:spTree>
    <p:extLst>
      <p:ext uri="{BB962C8B-B14F-4D97-AF65-F5344CB8AC3E}">
        <p14:creationId xmlns:p14="http://schemas.microsoft.com/office/powerpoint/2010/main" val="31669498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23529" y="501545"/>
            <a:ext cx="11573197" cy="724247"/>
          </a:xfrm>
        </p:spPr>
        <p:txBody>
          <a:bodyPr>
            <a:normAutofit fontScale="92500" lnSpcReduction="10000"/>
          </a:bodyPr>
          <a:lstStyle/>
          <a:p>
            <a:r>
              <a:rPr lang="en-US" dirty="0"/>
              <a:t>Fully Editable Shapes</a:t>
            </a:r>
          </a:p>
        </p:txBody>
      </p:sp>
      <p:grpSp>
        <p:nvGrpSpPr>
          <p:cNvPr id="3" name="Group 2">
            <a:extLst>
              <a:ext uri="{FF2B5EF4-FFF2-40B4-BE49-F238E27FC236}">
                <a16:creationId xmlns:a16="http://schemas.microsoft.com/office/drawing/2014/main" id="{9A17C5B2-9EB6-4A16-B2FE-B830C45CE154}"/>
              </a:ext>
            </a:extLst>
          </p:cNvPr>
          <p:cNvGrpSpPr/>
          <p:nvPr/>
        </p:nvGrpSpPr>
        <p:grpSpPr>
          <a:xfrm>
            <a:off x="672151" y="2700857"/>
            <a:ext cx="890994" cy="1064420"/>
            <a:chOff x="7981066" y="2575110"/>
            <a:chExt cx="1017088" cy="1215057"/>
          </a:xfrm>
          <a:solidFill>
            <a:schemeClr val="accent1"/>
          </a:solidFill>
        </p:grpSpPr>
        <p:sp>
          <p:nvSpPr>
            <p:cNvPr id="4" name="Freeform: Shape 3">
              <a:extLst>
                <a:ext uri="{FF2B5EF4-FFF2-40B4-BE49-F238E27FC236}">
                  <a16:creationId xmlns:a16="http://schemas.microsoft.com/office/drawing/2014/main" id="{5525E0F4-B1F5-4E04-95D8-A3022DA3D79B}"/>
                </a:ext>
              </a:extLst>
            </p:cNvPr>
            <p:cNvSpPr/>
            <p:nvPr/>
          </p:nvSpPr>
          <p:spPr>
            <a:xfrm>
              <a:off x="7981066" y="2811194"/>
              <a:ext cx="1017088" cy="978973"/>
            </a:xfrm>
            <a:custGeom>
              <a:avLst/>
              <a:gdLst>
                <a:gd name="connsiteX0" fmla="*/ 1708938 w 2163080"/>
                <a:gd name="connsiteY0" fmla="*/ 2004560 h 2082019"/>
                <a:gd name="connsiteX1" fmla="*/ 1708938 w 2163080"/>
                <a:gd name="connsiteY1" fmla="*/ 2044384 h 2082019"/>
                <a:gd name="connsiteX2" fmla="*/ 2059441 w 2163080"/>
                <a:gd name="connsiteY2" fmla="*/ 2044384 h 2082019"/>
                <a:gd name="connsiteX3" fmla="*/ 2059441 w 2163080"/>
                <a:gd name="connsiteY3" fmla="*/ 2004560 h 2082019"/>
                <a:gd name="connsiteX4" fmla="*/ 1293406 w 2163080"/>
                <a:gd name="connsiteY4" fmla="*/ 2004560 h 2082019"/>
                <a:gd name="connsiteX5" fmla="*/ 1293406 w 2163080"/>
                <a:gd name="connsiteY5" fmla="*/ 2044384 h 2082019"/>
                <a:gd name="connsiteX6" fmla="*/ 1643909 w 2163080"/>
                <a:gd name="connsiteY6" fmla="*/ 2044384 h 2082019"/>
                <a:gd name="connsiteX7" fmla="*/ 1643909 w 2163080"/>
                <a:gd name="connsiteY7" fmla="*/ 2004560 h 2082019"/>
                <a:gd name="connsiteX8" fmla="*/ 1708938 w 2163080"/>
                <a:gd name="connsiteY8" fmla="*/ 1943463 h 2082019"/>
                <a:gd name="connsiteX9" fmla="*/ 1708938 w 2163080"/>
                <a:gd name="connsiteY9" fmla="*/ 1983287 h 2082019"/>
                <a:gd name="connsiteX10" fmla="*/ 2059441 w 2163080"/>
                <a:gd name="connsiteY10" fmla="*/ 1983287 h 2082019"/>
                <a:gd name="connsiteX11" fmla="*/ 2059441 w 2163080"/>
                <a:gd name="connsiteY11" fmla="*/ 1943463 h 2082019"/>
                <a:gd name="connsiteX12" fmla="*/ 1293406 w 2163080"/>
                <a:gd name="connsiteY12" fmla="*/ 1943463 h 2082019"/>
                <a:gd name="connsiteX13" fmla="*/ 1293406 w 2163080"/>
                <a:gd name="connsiteY13" fmla="*/ 1983287 h 2082019"/>
                <a:gd name="connsiteX14" fmla="*/ 1643909 w 2163080"/>
                <a:gd name="connsiteY14" fmla="*/ 1983287 h 2082019"/>
                <a:gd name="connsiteX15" fmla="*/ 1643909 w 2163080"/>
                <a:gd name="connsiteY15" fmla="*/ 1943463 h 2082019"/>
                <a:gd name="connsiteX16" fmla="*/ 1708938 w 2163080"/>
                <a:gd name="connsiteY16" fmla="*/ 1882367 h 2082019"/>
                <a:gd name="connsiteX17" fmla="*/ 1708938 w 2163080"/>
                <a:gd name="connsiteY17" fmla="*/ 1922191 h 2082019"/>
                <a:gd name="connsiteX18" fmla="*/ 2059441 w 2163080"/>
                <a:gd name="connsiteY18" fmla="*/ 1922191 h 2082019"/>
                <a:gd name="connsiteX19" fmla="*/ 2059441 w 2163080"/>
                <a:gd name="connsiteY19" fmla="*/ 1882367 h 2082019"/>
                <a:gd name="connsiteX20" fmla="*/ 1293406 w 2163080"/>
                <a:gd name="connsiteY20" fmla="*/ 1882367 h 2082019"/>
                <a:gd name="connsiteX21" fmla="*/ 1293406 w 2163080"/>
                <a:gd name="connsiteY21" fmla="*/ 1922191 h 2082019"/>
                <a:gd name="connsiteX22" fmla="*/ 1643909 w 2163080"/>
                <a:gd name="connsiteY22" fmla="*/ 1922191 h 2082019"/>
                <a:gd name="connsiteX23" fmla="*/ 1643909 w 2163080"/>
                <a:gd name="connsiteY23" fmla="*/ 1882367 h 2082019"/>
                <a:gd name="connsiteX24" fmla="*/ 1024178 w 2163080"/>
                <a:gd name="connsiteY24" fmla="*/ 1873675 h 2082019"/>
                <a:gd name="connsiteX25" fmla="*/ 1024178 w 2163080"/>
                <a:gd name="connsiteY25" fmla="*/ 1939321 h 2082019"/>
                <a:gd name="connsiteX26" fmla="*/ 1122274 w 2163080"/>
                <a:gd name="connsiteY26" fmla="*/ 1939321 h 2082019"/>
                <a:gd name="connsiteX27" fmla="*/ 1122274 w 2163080"/>
                <a:gd name="connsiteY27" fmla="*/ 1873675 h 2082019"/>
                <a:gd name="connsiteX28" fmla="*/ 840577 w 2163080"/>
                <a:gd name="connsiteY28" fmla="*/ 1873675 h 2082019"/>
                <a:gd name="connsiteX29" fmla="*/ 840577 w 2163080"/>
                <a:gd name="connsiteY29" fmla="*/ 1939321 h 2082019"/>
                <a:gd name="connsiteX30" fmla="*/ 938673 w 2163080"/>
                <a:gd name="connsiteY30" fmla="*/ 1939321 h 2082019"/>
                <a:gd name="connsiteX31" fmla="*/ 938673 w 2163080"/>
                <a:gd name="connsiteY31" fmla="*/ 1873675 h 2082019"/>
                <a:gd name="connsiteX32" fmla="*/ 656977 w 2163080"/>
                <a:gd name="connsiteY32" fmla="*/ 1873675 h 2082019"/>
                <a:gd name="connsiteX33" fmla="*/ 656977 w 2163080"/>
                <a:gd name="connsiteY33" fmla="*/ 1939321 h 2082019"/>
                <a:gd name="connsiteX34" fmla="*/ 755073 w 2163080"/>
                <a:gd name="connsiteY34" fmla="*/ 1939321 h 2082019"/>
                <a:gd name="connsiteX35" fmla="*/ 755073 w 2163080"/>
                <a:gd name="connsiteY35" fmla="*/ 1873675 h 2082019"/>
                <a:gd name="connsiteX36" fmla="*/ 1708938 w 2163080"/>
                <a:gd name="connsiteY36" fmla="*/ 1821270 h 2082019"/>
                <a:gd name="connsiteX37" fmla="*/ 1708938 w 2163080"/>
                <a:gd name="connsiteY37" fmla="*/ 1861094 h 2082019"/>
                <a:gd name="connsiteX38" fmla="*/ 2059441 w 2163080"/>
                <a:gd name="connsiteY38" fmla="*/ 1861094 h 2082019"/>
                <a:gd name="connsiteX39" fmla="*/ 2059441 w 2163080"/>
                <a:gd name="connsiteY39" fmla="*/ 1821270 h 2082019"/>
                <a:gd name="connsiteX40" fmla="*/ 1293406 w 2163080"/>
                <a:gd name="connsiteY40" fmla="*/ 1821270 h 2082019"/>
                <a:gd name="connsiteX41" fmla="*/ 1293406 w 2163080"/>
                <a:gd name="connsiteY41" fmla="*/ 1861094 h 2082019"/>
                <a:gd name="connsiteX42" fmla="*/ 1643909 w 2163080"/>
                <a:gd name="connsiteY42" fmla="*/ 1861094 h 2082019"/>
                <a:gd name="connsiteX43" fmla="*/ 1643909 w 2163080"/>
                <a:gd name="connsiteY43" fmla="*/ 1821270 h 2082019"/>
                <a:gd name="connsiteX44" fmla="*/ 1024178 w 2163080"/>
                <a:gd name="connsiteY44" fmla="*/ 1737466 h 2082019"/>
                <a:gd name="connsiteX45" fmla="*/ 1024178 w 2163080"/>
                <a:gd name="connsiteY45" fmla="*/ 1803112 h 2082019"/>
                <a:gd name="connsiteX46" fmla="*/ 1122274 w 2163080"/>
                <a:gd name="connsiteY46" fmla="*/ 1803112 h 2082019"/>
                <a:gd name="connsiteX47" fmla="*/ 1122274 w 2163080"/>
                <a:gd name="connsiteY47" fmla="*/ 1737466 h 2082019"/>
                <a:gd name="connsiteX48" fmla="*/ 840577 w 2163080"/>
                <a:gd name="connsiteY48" fmla="*/ 1737466 h 2082019"/>
                <a:gd name="connsiteX49" fmla="*/ 840577 w 2163080"/>
                <a:gd name="connsiteY49" fmla="*/ 1803112 h 2082019"/>
                <a:gd name="connsiteX50" fmla="*/ 938673 w 2163080"/>
                <a:gd name="connsiteY50" fmla="*/ 1803112 h 2082019"/>
                <a:gd name="connsiteX51" fmla="*/ 938673 w 2163080"/>
                <a:gd name="connsiteY51" fmla="*/ 1737466 h 2082019"/>
                <a:gd name="connsiteX52" fmla="*/ 656977 w 2163080"/>
                <a:gd name="connsiteY52" fmla="*/ 1737466 h 2082019"/>
                <a:gd name="connsiteX53" fmla="*/ 656977 w 2163080"/>
                <a:gd name="connsiteY53" fmla="*/ 1803112 h 2082019"/>
                <a:gd name="connsiteX54" fmla="*/ 755073 w 2163080"/>
                <a:gd name="connsiteY54" fmla="*/ 1803112 h 2082019"/>
                <a:gd name="connsiteX55" fmla="*/ 755073 w 2163080"/>
                <a:gd name="connsiteY55" fmla="*/ 1737466 h 2082019"/>
                <a:gd name="connsiteX56" fmla="*/ 1024178 w 2163080"/>
                <a:gd name="connsiteY56" fmla="*/ 1601257 h 2082019"/>
                <a:gd name="connsiteX57" fmla="*/ 1024178 w 2163080"/>
                <a:gd name="connsiteY57" fmla="*/ 1666903 h 2082019"/>
                <a:gd name="connsiteX58" fmla="*/ 1122274 w 2163080"/>
                <a:gd name="connsiteY58" fmla="*/ 1666903 h 2082019"/>
                <a:gd name="connsiteX59" fmla="*/ 1122274 w 2163080"/>
                <a:gd name="connsiteY59" fmla="*/ 1601257 h 2082019"/>
                <a:gd name="connsiteX60" fmla="*/ 840577 w 2163080"/>
                <a:gd name="connsiteY60" fmla="*/ 1601257 h 2082019"/>
                <a:gd name="connsiteX61" fmla="*/ 840577 w 2163080"/>
                <a:gd name="connsiteY61" fmla="*/ 1666903 h 2082019"/>
                <a:gd name="connsiteX62" fmla="*/ 938673 w 2163080"/>
                <a:gd name="connsiteY62" fmla="*/ 1666903 h 2082019"/>
                <a:gd name="connsiteX63" fmla="*/ 938673 w 2163080"/>
                <a:gd name="connsiteY63" fmla="*/ 1601257 h 2082019"/>
                <a:gd name="connsiteX64" fmla="*/ 656977 w 2163080"/>
                <a:gd name="connsiteY64" fmla="*/ 1601257 h 2082019"/>
                <a:gd name="connsiteX65" fmla="*/ 656977 w 2163080"/>
                <a:gd name="connsiteY65" fmla="*/ 1666903 h 2082019"/>
                <a:gd name="connsiteX66" fmla="*/ 755073 w 2163080"/>
                <a:gd name="connsiteY66" fmla="*/ 1666903 h 2082019"/>
                <a:gd name="connsiteX67" fmla="*/ 755073 w 2163080"/>
                <a:gd name="connsiteY67" fmla="*/ 1601257 h 2082019"/>
                <a:gd name="connsiteX68" fmla="*/ 1949811 w 2163080"/>
                <a:gd name="connsiteY68" fmla="*/ 1437108 h 2082019"/>
                <a:gd name="connsiteX69" fmla="*/ 1949811 w 2163080"/>
                <a:gd name="connsiteY69" fmla="*/ 1502754 h 2082019"/>
                <a:gd name="connsiteX70" fmla="*/ 2047907 w 2163080"/>
                <a:gd name="connsiteY70" fmla="*/ 1502754 h 2082019"/>
                <a:gd name="connsiteX71" fmla="*/ 2047907 w 2163080"/>
                <a:gd name="connsiteY71" fmla="*/ 1437108 h 2082019"/>
                <a:gd name="connsiteX72" fmla="*/ 1766210 w 2163080"/>
                <a:gd name="connsiteY72" fmla="*/ 1437108 h 2082019"/>
                <a:gd name="connsiteX73" fmla="*/ 1766210 w 2163080"/>
                <a:gd name="connsiteY73" fmla="*/ 1502754 h 2082019"/>
                <a:gd name="connsiteX74" fmla="*/ 1864306 w 2163080"/>
                <a:gd name="connsiteY74" fmla="*/ 1502754 h 2082019"/>
                <a:gd name="connsiteX75" fmla="*/ 1864306 w 2163080"/>
                <a:gd name="connsiteY75" fmla="*/ 1437108 h 2082019"/>
                <a:gd name="connsiteX76" fmla="*/ 1582610 w 2163080"/>
                <a:gd name="connsiteY76" fmla="*/ 1437108 h 2082019"/>
                <a:gd name="connsiteX77" fmla="*/ 1582610 w 2163080"/>
                <a:gd name="connsiteY77" fmla="*/ 1502754 h 2082019"/>
                <a:gd name="connsiteX78" fmla="*/ 1680706 w 2163080"/>
                <a:gd name="connsiteY78" fmla="*/ 1502754 h 2082019"/>
                <a:gd name="connsiteX79" fmla="*/ 1680706 w 2163080"/>
                <a:gd name="connsiteY79" fmla="*/ 1437108 h 2082019"/>
                <a:gd name="connsiteX80" fmla="*/ 1386037 w 2163080"/>
                <a:gd name="connsiteY80" fmla="*/ 1437108 h 2082019"/>
                <a:gd name="connsiteX81" fmla="*/ 1386037 w 2163080"/>
                <a:gd name="connsiteY81" fmla="*/ 1502754 h 2082019"/>
                <a:gd name="connsiteX82" fmla="*/ 1484133 w 2163080"/>
                <a:gd name="connsiteY82" fmla="*/ 1502754 h 2082019"/>
                <a:gd name="connsiteX83" fmla="*/ 1484133 w 2163080"/>
                <a:gd name="connsiteY83" fmla="*/ 1437108 h 2082019"/>
                <a:gd name="connsiteX84" fmla="*/ 1202437 w 2163080"/>
                <a:gd name="connsiteY84" fmla="*/ 1437108 h 2082019"/>
                <a:gd name="connsiteX85" fmla="*/ 1202437 w 2163080"/>
                <a:gd name="connsiteY85" fmla="*/ 1502754 h 2082019"/>
                <a:gd name="connsiteX86" fmla="*/ 1300533 w 2163080"/>
                <a:gd name="connsiteY86" fmla="*/ 1502754 h 2082019"/>
                <a:gd name="connsiteX87" fmla="*/ 1300533 w 2163080"/>
                <a:gd name="connsiteY87" fmla="*/ 1437108 h 2082019"/>
                <a:gd name="connsiteX88" fmla="*/ 1024178 w 2163080"/>
                <a:gd name="connsiteY88" fmla="*/ 1437108 h 2082019"/>
                <a:gd name="connsiteX89" fmla="*/ 1024178 w 2163080"/>
                <a:gd name="connsiteY89" fmla="*/ 1502754 h 2082019"/>
                <a:gd name="connsiteX90" fmla="*/ 1122274 w 2163080"/>
                <a:gd name="connsiteY90" fmla="*/ 1502754 h 2082019"/>
                <a:gd name="connsiteX91" fmla="*/ 1122274 w 2163080"/>
                <a:gd name="connsiteY91" fmla="*/ 1437108 h 2082019"/>
                <a:gd name="connsiteX92" fmla="*/ 840577 w 2163080"/>
                <a:gd name="connsiteY92" fmla="*/ 1437108 h 2082019"/>
                <a:gd name="connsiteX93" fmla="*/ 840577 w 2163080"/>
                <a:gd name="connsiteY93" fmla="*/ 1502754 h 2082019"/>
                <a:gd name="connsiteX94" fmla="*/ 938673 w 2163080"/>
                <a:gd name="connsiteY94" fmla="*/ 1502754 h 2082019"/>
                <a:gd name="connsiteX95" fmla="*/ 938673 w 2163080"/>
                <a:gd name="connsiteY95" fmla="*/ 1437108 h 2082019"/>
                <a:gd name="connsiteX96" fmla="*/ 656977 w 2163080"/>
                <a:gd name="connsiteY96" fmla="*/ 1437108 h 2082019"/>
                <a:gd name="connsiteX97" fmla="*/ 656977 w 2163080"/>
                <a:gd name="connsiteY97" fmla="*/ 1502754 h 2082019"/>
                <a:gd name="connsiteX98" fmla="*/ 755073 w 2163080"/>
                <a:gd name="connsiteY98" fmla="*/ 1502754 h 2082019"/>
                <a:gd name="connsiteX99" fmla="*/ 755073 w 2163080"/>
                <a:gd name="connsiteY99" fmla="*/ 1437108 h 2082019"/>
                <a:gd name="connsiteX100" fmla="*/ 1037978 w 2163080"/>
                <a:gd name="connsiteY100" fmla="*/ 331011 h 2082019"/>
                <a:gd name="connsiteX101" fmla="*/ 1037978 w 2163080"/>
                <a:gd name="connsiteY101" fmla="*/ 465308 h 2082019"/>
                <a:gd name="connsiteX102" fmla="*/ 1059098 w 2163080"/>
                <a:gd name="connsiteY102" fmla="*/ 468502 h 2082019"/>
                <a:gd name="connsiteX103" fmla="*/ 1162875 w 2163080"/>
                <a:gd name="connsiteY103" fmla="*/ 562591 h 2082019"/>
                <a:gd name="connsiteX104" fmla="*/ 1173239 w 2163080"/>
                <a:gd name="connsiteY104" fmla="*/ 613926 h 2082019"/>
                <a:gd name="connsiteX105" fmla="*/ 1175942 w 2163080"/>
                <a:gd name="connsiteY105" fmla="*/ 613926 h 2082019"/>
                <a:gd name="connsiteX106" fmla="*/ 1175942 w 2163080"/>
                <a:gd name="connsiteY106" fmla="*/ 627317 h 2082019"/>
                <a:gd name="connsiteX107" fmla="*/ 1175943 w 2163080"/>
                <a:gd name="connsiteY107" fmla="*/ 627321 h 2082019"/>
                <a:gd name="connsiteX108" fmla="*/ 1175942 w 2163080"/>
                <a:gd name="connsiteY108" fmla="*/ 1063497 h 2082019"/>
                <a:gd name="connsiteX109" fmla="*/ 1283069 w 2163080"/>
                <a:gd name="connsiteY109" fmla="*/ 1063497 h 2082019"/>
                <a:gd name="connsiteX110" fmla="*/ 1283069 w 2163080"/>
                <a:gd name="connsiteY110" fmla="*/ 627216 h 2082019"/>
                <a:gd name="connsiteX111" fmla="*/ 1384635 w 2163080"/>
                <a:gd name="connsiteY111" fmla="*/ 473988 h 2082019"/>
                <a:gd name="connsiteX112" fmla="*/ 1437863 w 2163080"/>
                <a:gd name="connsiteY112" fmla="*/ 463242 h 2082019"/>
                <a:gd name="connsiteX113" fmla="*/ 1437863 w 2163080"/>
                <a:gd name="connsiteY113" fmla="*/ 331011 h 2082019"/>
                <a:gd name="connsiteX114" fmla="*/ 785279 w 2163080"/>
                <a:gd name="connsiteY114" fmla="*/ 331011 h 2082019"/>
                <a:gd name="connsiteX115" fmla="*/ 785279 w 2163080"/>
                <a:gd name="connsiteY115" fmla="*/ 1063497 h 2082019"/>
                <a:gd name="connsiteX116" fmla="*/ 843351 w 2163080"/>
                <a:gd name="connsiteY116" fmla="*/ 1063497 h 2082019"/>
                <a:gd name="connsiteX117" fmla="*/ 843351 w 2163080"/>
                <a:gd name="connsiteY117" fmla="*/ 627321 h 2082019"/>
                <a:gd name="connsiteX118" fmla="*/ 944917 w 2163080"/>
                <a:gd name="connsiteY118" fmla="*/ 474094 h 2082019"/>
                <a:gd name="connsiteX119" fmla="*/ 996379 w 2163080"/>
                <a:gd name="connsiteY119" fmla="*/ 463704 h 2082019"/>
                <a:gd name="connsiteX120" fmla="*/ 996379 w 2163080"/>
                <a:gd name="connsiteY120" fmla="*/ 331011 h 2082019"/>
                <a:gd name="connsiteX121" fmla="*/ 683756 w 2163080"/>
                <a:gd name="connsiteY121" fmla="*/ 0 h 2082019"/>
                <a:gd name="connsiteX122" fmla="*/ 785279 w 2163080"/>
                <a:gd name="connsiteY122" fmla="*/ 0 h 2082019"/>
                <a:gd name="connsiteX123" fmla="*/ 785279 w 2163080"/>
                <a:gd name="connsiteY123" fmla="*/ 1 h 2082019"/>
                <a:gd name="connsiteX124" fmla="*/ 785279 w 2163080"/>
                <a:gd name="connsiteY124" fmla="*/ 150699 h 2082019"/>
                <a:gd name="connsiteX125" fmla="*/ 785279 w 2163080"/>
                <a:gd name="connsiteY125" fmla="*/ 150703 h 2082019"/>
                <a:gd name="connsiteX126" fmla="*/ 785279 w 2163080"/>
                <a:gd name="connsiteY126" fmla="*/ 185573 h 2082019"/>
                <a:gd name="connsiteX127" fmla="*/ 785279 w 2163080"/>
                <a:gd name="connsiteY127" fmla="*/ 268612 h 2082019"/>
                <a:gd name="connsiteX128" fmla="*/ 1437863 w 2163080"/>
                <a:gd name="connsiteY128" fmla="*/ 268612 h 2082019"/>
                <a:gd name="connsiteX129" fmla="*/ 1437863 w 2163080"/>
                <a:gd name="connsiteY129" fmla="*/ 268180 h 2082019"/>
                <a:gd name="connsiteX130" fmla="*/ 1479462 w 2163080"/>
                <a:gd name="connsiteY130" fmla="*/ 268180 h 2082019"/>
                <a:gd name="connsiteX131" fmla="*/ 1479462 w 2163080"/>
                <a:gd name="connsiteY131" fmla="*/ 466997 h 2082019"/>
                <a:gd name="connsiteX132" fmla="*/ 1514095 w 2163080"/>
                <a:gd name="connsiteY132" fmla="*/ 473988 h 2082019"/>
                <a:gd name="connsiteX133" fmla="*/ 1608185 w 2163080"/>
                <a:gd name="connsiteY133" fmla="*/ 577765 h 2082019"/>
                <a:gd name="connsiteX134" fmla="*/ 1613636 w 2163080"/>
                <a:gd name="connsiteY134" fmla="*/ 613821 h 2082019"/>
                <a:gd name="connsiteX135" fmla="*/ 1615660 w 2163080"/>
                <a:gd name="connsiteY135" fmla="*/ 613821 h 2082019"/>
                <a:gd name="connsiteX136" fmla="*/ 1615660 w 2163080"/>
                <a:gd name="connsiteY136" fmla="*/ 627210 h 2082019"/>
                <a:gd name="connsiteX137" fmla="*/ 1615661 w 2163080"/>
                <a:gd name="connsiteY137" fmla="*/ 627216 h 2082019"/>
                <a:gd name="connsiteX138" fmla="*/ 1615660 w 2163080"/>
                <a:gd name="connsiteY138" fmla="*/ 1063497 h 2082019"/>
                <a:gd name="connsiteX139" fmla="*/ 2163080 w 2163080"/>
                <a:gd name="connsiteY139" fmla="*/ 1063497 h 2082019"/>
                <a:gd name="connsiteX140" fmla="*/ 2163080 w 2163080"/>
                <a:gd name="connsiteY140" fmla="*/ 1184656 h 2082019"/>
                <a:gd name="connsiteX141" fmla="*/ 2163080 w 2163080"/>
                <a:gd name="connsiteY141" fmla="*/ 1530190 h 2082019"/>
                <a:gd name="connsiteX142" fmla="*/ 2163080 w 2163080"/>
                <a:gd name="connsiteY142" fmla="*/ 2078653 h 2082019"/>
                <a:gd name="connsiteX143" fmla="*/ 2163080 w 2163080"/>
                <a:gd name="connsiteY143" fmla="*/ 2082019 h 2082019"/>
                <a:gd name="connsiteX144" fmla="*/ 499194 w 2163080"/>
                <a:gd name="connsiteY144" fmla="*/ 2082019 h 2082019"/>
                <a:gd name="connsiteX145" fmla="*/ 499105 w 2163080"/>
                <a:gd name="connsiteY145" fmla="*/ 2082019 h 2082019"/>
                <a:gd name="connsiteX146" fmla="*/ 421721 w 2163080"/>
                <a:gd name="connsiteY146" fmla="*/ 2082019 h 2082019"/>
                <a:gd name="connsiteX147" fmla="*/ 421721 w 2163080"/>
                <a:gd name="connsiteY147" fmla="*/ 1864776 h 2082019"/>
                <a:gd name="connsiteX148" fmla="*/ 327071 w 2163080"/>
                <a:gd name="connsiteY148" fmla="*/ 1864776 h 2082019"/>
                <a:gd name="connsiteX149" fmla="*/ 327071 w 2163080"/>
                <a:gd name="connsiteY149" fmla="*/ 2082019 h 2082019"/>
                <a:gd name="connsiteX150" fmla="*/ 249597 w 2163080"/>
                <a:gd name="connsiteY150" fmla="*/ 2082019 h 2082019"/>
                <a:gd name="connsiteX151" fmla="*/ 249597 w 2163080"/>
                <a:gd name="connsiteY151" fmla="*/ 2082018 h 2082019"/>
                <a:gd name="connsiteX152" fmla="*/ 163326 w 2163080"/>
                <a:gd name="connsiteY152" fmla="*/ 2082018 h 2082019"/>
                <a:gd name="connsiteX153" fmla="*/ 163326 w 2163080"/>
                <a:gd name="connsiteY153" fmla="*/ 1864776 h 2082019"/>
                <a:gd name="connsiteX154" fmla="*/ 68676 w 2163080"/>
                <a:gd name="connsiteY154" fmla="*/ 1864776 h 2082019"/>
                <a:gd name="connsiteX155" fmla="*/ 68676 w 2163080"/>
                <a:gd name="connsiteY155" fmla="*/ 2082018 h 2082019"/>
                <a:gd name="connsiteX156" fmla="*/ 0 w 2163080"/>
                <a:gd name="connsiteY156" fmla="*/ 2082018 h 2082019"/>
                <a:gd name="connsiteX157" fmla="*/ 0 w 2163080"/>
                <a:gd name="connsiteY157" fmla="*/ 1070653 h 2082019"/>
                <a:gd name="connsiteX158" fmla="*/ 0 w 2163080"/>
                <a:gd name="connsiteY158" fmla="*/ 957871 h 2082019"/>
                <a:gd name="connsiteX159" fmla="*/ 0 w 2163080"/>
                <a:gd name="connsiteY159" fmla="*/ 957207 h 2082019"/>
                <a:gd name="connsiteX160" fmla="*/ 91842 w 2163080"/>
                <a:gd name="connsiteY160" fmla="*/ 957207 h 2082019"/>
                <a:gd name="connsiteX161" fmla="*/ 91842 w 2163080"/>
                <a:gd name="connsiteY161" fmla="*/ 351653 h 2082019"/>
                <a:gd name="connsiteX162" fmla="*/ 91841 w 2163080"/>
                <a:gd name="connsiteY162" fmla="*/ 351653 h 2082019"/>
                <a:gd name="connsiteX163" fmla="*/ 91841 w 2163080"/>
                <a:gd name="connsiteY163" fmla="*/ 185571 h 2082019"/>
                <a:gd name="connsiteX164" fmla="*/ 237438 w 2163080"/>
                <a:gd name="connsiteY164" fmla="*/ 185571 h 2082019"/>
                <a:gd name="connsiteX165" fmla="*/ 383036 w 2163080"/>
                <a:gd name="connsiteY165" fmla="*/ 185571 h 2082019"/>
                <a:gd name="connsiteX166" fmla="*/ 383037 w 2163080"/>
                <a:gd name="connsiteY166" fmla="*/ 185571 h 2082019"/>
                <a:gd name="connsiteX167" fmla="*/ 383037 w 2163080"/>
                <a:gd name="connsiteY167" fmla="*/ 337527 h 2082019"/>
                <a:gd name="connsiteX168" fmla="*/ 383038 w 2163080"/>
                <a:gd name="connsiteY168" fmla="*/ 337527 h 2082019"/>
                <a:gd name="connsiteX169" fmla="*/ 383038 w 2163080"/>
                <a:gd name="connsiteY169" fmla="*/ 337530 h 2082019"/>
                <a:gd name="connsiteX170" fmla="*/ 383038 w 2163080"/>
                <a:gd name="connsiteY170" fmla="*/ 955499 h 2082019"/>
                <a:gd name="connsiteX171" fmla="*/ 499194 w 2163080"/>
                <a:gd name="connsiteY171" fmla="*/ 955499 h 2082019"/>
                <a:gd name="connsiteX172" fmla="*/ 499194 w 2163080"/>
                <a:gd name="connsiteY172" fmla="*/ 956944 h 2082019"/>
                <a:gd name="connsiteX173" fmla="*/ 499194 w 2163080"/>
                <a:gd name="connsiteY173" fmla="*/ 1063497 h 2082019"/>
                <a:gd name="connsiteX174" fmla="*/ 591966 w 2163080"/>
                <a:gd name="connsiteY174" fmla="*/ 1063497 h 2082019"/>
                <a:gd name="connsiteX175" fmla="*/ 591966 w 2163080"/>
                <a:gd name="connsiteY175" fmla="*/ 185573 h 2082019"/>
                <a:gd name="connsiteX176" fmla="*/ 591966 w 2163080"/>
                <a:gd name="connsiteY176" fmla="*/ 150703 h 2082019"/>
                <a:gd name="connsiteX177" fmla="*/ 591966 w 2163080"/>
                <a:gd name="connsiteY177" fmla="*/ 1 h 2082019"/>
                <a:gd name="connsiteX178" fmla="*/ 683756 w 2163080"/>
                <a:gd name="connsiteY178" fmla="*/ 1 h 2082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2163080" h="2082019">
                  <a:moveTo>
                    <a:pt x="1708938" y="2004560"/>
                  </a:moveTo>
                  <a:lnTo>
                    <a:pt x="1708938" y="2044384"/>
                  </a:lnTo>
                  <a:lnTo>
                    <a:pt x="2059441" y="2044384"/>
                  </a:lnTo>
                  <a:lnTo>
                    <a:pt x="2059441" y="2004560"/>
                  </a:lnTo>
                  <a:close/>
                  <a:moveTo>
                    <a:pt x="1293406" y="2004560"/>
                  </a:moveTo>
                  <a:lnTo>
                    <a:pt x="1293406" y="2044384"/>
                  </a:lnTo>
                  <a:lnTo>
                    <a:pt x="1643909" y="2044384"/>
                  </a:lnTo>
                  <a:lnTo>
                    <a:pt x="1643909" y="2004560"/>
                  </a:lnTo>
                  <a:close/>
                  <a:moveTo>
                    <a:pt x="1708938" y="1943463"/>
                  </a:moveTo>
                  <a:lnTo>
                    <a:pt x="1708938" y="1983287"/>
                  </a:lnTo>
                  <a:lnTo>
                    <a:pt x="2059441" y="1983287"/>
                  </a:lnTo>
                  <a:lnTo>
                    <a:pt x="2059441" y="1943463"/>
                  </a:lnTo>
                  <a:close/>
                  <a:moveTo>
                    <a:pt x="1293406" y="1943463"/>
                  </a:moveTo>
                  <a:lnTo>
                    <a:pt x="1293406" y="1983287"/>
                  </a:lnTo>
                  <a:lnTo>
                    <a:pt x="1643909" y="1983287"/>
                  </a:lnTo>
                  <a:lnTo>
                    <a:pt x="1643909" y="1943463"/>
                  </a:lnTo>
                  <a:close/>
                  <a:moveTo>
                    <a:pt x="1708938" y="1882367"/>
                  </a:moveTo>
                  <a:lnTo>
                    <a:pt x="1708938" y="1922191"/>
                  </a:lnTo>
                  <a:lnTo>
                    <a:pt x="2059441" y="1922191"/>
                  </a:lnTo>
                  <a:lnTo>
                    <a:pt x="2059441" y="1882367"/>
                  </a:lnTo>
                  <a:close/>
                  <a:moveTo>
                    <a:pt x="1293406" y="1882367"/>
                  </a:moveTo>
                  <a:lnTo>
                    <a:pt x="1293406" y="1922191"/>
                  </a:lnTo>
                  <a:lnTo>
                    <a:pt x="1643909" y="1922191"/>
                  </a:lnTo>
                  <a:lnTo>
                    <a:pt x="1643909" y="1882367"/>
                  </a:lnTo>
                  <a:close/>
                  <a:moveTo>
                    <a:pt x="1024178" y="1873675"/>
                  </a:moveTo>
                  <a:lnTo>
                    <a:pt x="1024178" y="1939321"/>
                  </a:lnTo>
                  <a:lnTo>
                    <a:pt x="1122274" y="1939321"/>
                  </a:lnTo>
                  <a:lnTo>
                    <a:pt x="1122274" y="1873675"/>
                  </a:lnTo>
                  <a:close/>
                  <a:moveTo>
                    <a:pt x="840577" y="1873675"/>
                  </a:moveTo>
                  <a:lnTo>
                    <a:pt x="840577" y="1939321"/>
                  </a:lnTo>
                  <a:lnTo>
                    <a:pt x="938673" y="1939321"/>
                  </a:lnTo>
                  <a:lnTo>
                    <a:pt x="938673" y="1873675"/>
                  </a:lnTo>
                  <a:close/>
                  <a:moveTo>
                    <a:pt x="656977" y="1873675"/>
                  </a:moveTo>
                  <a:lnTo>
                    <a:pt x="656977" y="1939321"/>
                  </a:lnTo>
                  <a:lnTo>
                    <a:pt x="755073" y="1939321"/>
                  </a:lnTo>
                  <a:lnTo>
                    <a:pt x="755073" y="1873675"/>
                  </a:lnTo>
                  <a:close/>
                  <a:moveTo>
                    <a:pt x="1708938" y="1821270"/>
                  </a:moveTo>
                  <a:lnTo>
                    <a:pt x="1708938" y="1861094"/>
                  </a:lnTo>
                  <a:lnTo>
                    <a:pt x="2059441" y="1861094"/>
                  </a:lnTo>
                  <a:lnTo>
                    <a:pt x="2059441" y="1821270"/>
                  </a:lnTo>
                  <a:close/>
                  <a:moveTo>
                    <a:pt x="1293406" y="1821270"/>
                  </a:moveTo>
                  <a:lnTo>
                    <a:pt x="1293406" y="1861094"/>
                  </a:lnTo>
                  <a:lnTo>
                    <a:pt x="1643909" y="1861094"/>
                  </a:lnTo>
                  <a:lnTo>
                    <a:pt x="1643909" y="1821270"/>
                  </a:lnTo>
                  <a:close/>
                  <a:moveTo>
                    <a:pt x="1024178" y="1737466"/>
                  </a:moveTo>
                  <a:lnTo>
                    <a:pt x="1024178" y="1803112"/>
                  </a:lnTo>
                  <a:lnTo>
                    <a:pt x="1122274" y="1803112"/>
                  </a:lnTo>
                  <a:lnTo>
                    <a:pt x="1122274" y="1737466"/>
                  </a:lnTo>
                  <a:close/>
                  <a:moveTo>
                    <a:pt x="840577" y="1737466"/>
                  </a:moveTo>
                  <a:lnTo>
                    <a:pt x="840577" y="1803112"/>
                  </a:lnTo>
                  <a:lnTo>
                    <a:pt x="938673" y="1803112"/>
                  </a:lnTo>
                  <a:lnTo>
                    <a:pt x="938673" y="1737466"/>
                  </a:lnTo>
                  <a:close/>
                  <a:moveTo>
                    <a:pt x="656977" y="1737466"/>
                  </a:moveTo>
                  <a:lnTo>
                    <a:pt x="656977" y="1803112"/>
                  </a:lnTo>
                  <a:lnTo>
                    <a:pt x="755073" y="1803112"/>
                  </a:lnTo>
                  <a:lnTo>
                    <a:pt x="755073" y="1737466"/>
                  </a:lnTo>
                  <a:close/>
                  <a:moveTo>
                    <a:pt x="1024178" y="1601257"/>
                  </a:moveTo>
                  <a:lnTo>
                    <a:pt x="1024178" y="1666903"/>
                  </a:lnTo>
                  <a:lnTo>
                    <a:pt x="1122274" y="1666903"/>
                  </a:lnTo>
                  <a:lnTo>
                    <a:pt x="1122274" y="1601257"/>
                  </a:lnTo>
                  <a:close/>
                  <a:moveTo>
                    <a:pt x="840577" y="1601257"/>
                  </a:moveTo>
                  <a:lnTo>
                    <a:pt x="840577" y="1666903"/>
                  </a:lnTo>
                  <a:lnTo>
                    <a:pt x="938673" y="1666903"/>
                  </a:lnTo>
                  <a:lnTo>
                    <a:pt x="938673" y="1601257"/>
                  </a:lnTo>
                  <a:close/>
                  <a:moveTo>
                    <a:pt x="656977" y="1601257"/>
                  </a:moveTo>
                  <a:lnTo>
                    <a:pt x="656977" y="1666903"/>
                  </a:lnTo>
                  <a:lnTo>
                    <a:pt x="755073" y="1666903"/>
                  </a:lnTo>
                  <a:lnTo>
                    <a:pt x="755073" y="1601257"/>
                  </a:lnTo>
                  <a:close/>
                  <a:moveTo>
                    <a:pt x="1949811" y="1437108"/>
                  </a:moveTo>
                  <a:lnTo>
                    <a:pt x="1949811" y="1502754"/>
                  </a:lnTo>
                  <a:lnTo>
                    <a:pt x="2047907" y="1502754"/>
                  </a:lnTo>
                  <a:lnTo>
                    <a:pt x="2047907" y="1437108"/>
                  </a:lnTo>
                  <a:close/>
                  <a:moveTo>
                    <a:pt x="1766210" y="1437108"/>
                  </a:moveTo>
                  <a:lnTo>
                    <a:pt x="1766210" y="1502754"/>
                  </a:lnTo>
                  <a:lnTo>
                    <a:pt x="1864306" y="1502754"/>
                  </a:lnTo>
                  <a:lnTo>
                    <a:pt x="1864306" y="1437108"/>
                  </a:lnTo>
                  <a:close/>
                  <a:moveTo>
                    <a:pt x="1582610" y="1437108"/>
                  </a:moveTo>
                  <a:lnTo>
                    <a:pt x="1582610" y="1502754"/>
                  </a:lnTo>
                  <a:lnTo>
                    <a:pt x="1680706" y="1502754"/>
                  </a:lnTo>
                  <a:lnTo>
                    <a:pt x="1680706" y="1437108"/>
                  </a:lnTo>
                  <a:close/>
                  <a:moveTo>
                    <a:pt x="1386037" y="1437108"/>
                  </a:moveTo>
                  <a:lnTo>
                    <a:pt x="1386037" y="1502754"/>
                  </a:lnTo>
                  <a:lnTo>
                    <a:pt x="1484133" y="1502754"/>
                  </a:lnTo>
                  <a:lnTo>
                    <a:pt x="1484133" y="1437108"/>
                  </a:lnTo>
                  <a:close/>
                  <a:moveTo>
                    <a:pt x="1202437" y="1437108"/>
                  </a:moveTo>
                  <a:lnTo>
                    <a:pt x="1202437" y="1502754"/>
                  </a:lnTo>
                  <a:lnTo>
                    <a:pt x="1300533" y="1502754"/>
                  </a:lnTo>
                  <a:lnTo>
                    <a:pt x="1300533" y="1437108"/>
                  </a:lnTo>
                  <a:close/>
                  <a:moveTo>
                    <a:pt x="1024178" y="1437108"/>
                  </a:moveTo>
                  <a:lnTo>
                    <a:pt x="1024178" y="1502754"/>
                  </a:lnTo>
                  <a:lnTo>
                    <a:pt x="1122274" y="1502754"/>
                  </a:lnTo>
                  <a:lnTo>
                    <a:pt x="1122274" y="1437108"/>
                  </a:lnTo>
                  <a:close/>
                  <a:moveTo>
                    <a:pt x="840577" y="1437108"/>
                  </a:moveTo>
                  <a:lnTo>
                    <a:pt x="840577" y="1502754"/>
                  </a:lnTo>
                  <a:lnTo>
                    <a:pt x="938673" y="1502754"/>
                  </a:lnTo>
                  <a:lnTo>
                    <a:pt x="938673" y="1437108"/>
                  </a:lnTo>
                  <a:close/>
                  <a:moveTo>
                    <a:pt x="656977" y="1437108"/>
                  </a:moveTo>
                  <a:lnTo>
                    <a:pt x="656977" y="1502754"/>
                  </a:lnTo>
                  <a:lnTo>
                    <a:pt x="755073" y="1502754"/>
                  </a:lnTo>
                  <a:lnTo>
                    <a:pt x="755073" y="1437108"/>
                  </a:lnTo>
                  <a:close/>
                  <a:moveTo>
                    <a:pt x="1037978" y="331011"/>
                  </a:moveTo>
                  <a:lnTo>
                    <a:pt x="1037978" y="465308"/>
                  </a:lnTo>
                  <a:lnTo>
                    <a:pt x="1059098" y="468502"/>
                  </a:lnTo>
                  <a:cubicBezTo>
                    <a:pt x="1105963" y="483078"/>
                    <a:pt x="1143941" y="517827"/>
                    <a:pt x="1162875" y="562591"/>
                  </a:cubicBezTo>
                  <a:lnTo>
                    <a:pt x="1173239" y="613926"/>
                  </a:lnTo>
                  <a:lnTo>
                    <a:pt x="1175942" y="613926"/>
                  </a:lnTo>
                  <a:lnTo>
                    <a:pt x="1175942" y="627317"/>
                  </a:lnTo>
                  <a:lnTo>
                    <a:pt x="1175943" y="627321"/>
                  </a:lnTo>
                  <a:lnTo>
                    <a:pt x="1175942" y="1063497"/>
                  </a:lnTo>
                  <a:lnTo>
                    <a:pt x="1283069" y="1063497"/>
                  </a:lnTo>
                  <a:lnTo>
                    <a:pt x="1283069" y="627216"/>
                  </a:lnTo>
                  <a:cubicBezTo>
                    <a:pt x="1283069" y="558334"/>
                    <a:pt x="1324949" y="499233"/>
                    <a:pt x="1384635" y="473988"/>
                  </a:cubicBezTo>
                  <a:lnTo>
                    <a:pt x="1437863" y="463242"/>
                  </a:lnTo>
                  <a:lnTo>
                    <a:pt x="1437863" y="331011"/>
                  </a:lnTo>
                  <a:close/>
                  <a:moveTo>
                    <a:pt x="785279" y="331011"/>
                  </a:moveTo>
                  <a:lnTo>
                    <a:pt x="785279" y="1063497"/>
                  </a:lnTo>
                  <a:lnTo>
                    <a:pt x="843351" y="1063497"/>
                  </a:lnTo>
                  <a:lnTo>
                    <a:pt x="843351" y="627321"/>
                  </a:lnTo>
                  <a:cubicBezTo>
                    <a:pt x="843351" y="558439"/>
                    <a:pt x="885231" y="499339"/>
                    <a:pt x="944917" y="474094"/>
                  </a:cubicBezTo>
                  <a:lnTo>
                    <a:pt x="996379" y="463704"/>
                  </a:lnTo>
                  <a:lnTo>
                    <a:pt x="996379" y="331011"/>
                  </a:lnTo>
                  <a:close/>
                  <a:moveTo>
                    <a:pt x="683756" y="0"/>
                  </a:moveTo>
                  <a:lnTo>
                    <a:pt x="785279" y="0"/>
                  </a:lnTo>
                  <a:lnTo>
                    <a:pt x="785279" y="1"/>
                  </a:lnTo>
                  <a:lnTo>
                    <a:pt x="785279" y="150699"/>
                  </a:lnTo>
                  <a:lnTo>
                    <a:pt x="785279" y="150703"/>
                  </a:lnTo>
                  <a:lnTo>
                    <a:pt x="785279" y="185573"/>
                  </a:lnTo>
                  <a:lnTo>
                    <a:pt x="785279" y="268612"/>
                  </a:lnTo>
                  <a:lnTo>
                    <a:pt x="1437863" y="268612"/>
                  </a:lnTo>
                  <a:lnTo>
                    <a:pt x="1437863" y="268180"/>
                  </a:lnTo>
                  <a:lnTo>
                    <a:pt x="1479462" y="268180"/>
                  </a:lnTo>
                  <a:lnTo>
                    <a:pt x="1479462" y="466997"/>
                  </a:lnTo>
                  <a:lnTo>
                    <a:pt x="1514095" y="473988"/>
                  </a:lnTo>
                  <a:cubicBezTo>
                    <a:pt x="1558860" y="492922"/>
                    <a:pt x="1593608" y="530900"/>
                    <a:pt x="1608185" y="577765"/>
                  </a:cubicBezTo>
                  <a:lnTo>
                    <a:pt x="1613636" y="613821"/>
                  </a:lnTo>
                  <a:lnTo>
                    <a:pt x="1615660" y="613821"/>
                  </a:lnTo>
                  <a:lnTo>
                    <a:pt x="1615660" y="627210"/>
                  </a:lnTo>
                  <a:lnTo>
                    <a:pt x="1615661" y="627216"/>
                  </a:lnTo>
                  <a:lnTo>
                    <a:pt x="1615660" y="1063497"/>
                  </a:lnTo>
                  <a:lnTo>
                    <a:pt x="2163080" y="1063497"/>
                  </a:lnTo>
                  <a:lnTo>
                    <a:pt x="2163080" y="1184656"/>
                  </a:lnTo>
                  <a:lnTo>
                    <a:pt x="2163080" y="1530190"/>
                  </a:lnTo>
                  <a:lnTo>
                    <a:pt x="2163080" y="2078653"/>
                  </a:lnTo>
                  <a:lnTo>
                    <a:pt x="2163080" y="2082019"/>
                  </a:lnTo>
                  <a:lnTo>
                    <a:pt x="499194" y="2082019"/>
                  </a:lnTo>
                  <a:lnTo>
                    <a:pt x="499105" y="2082019"/>
                  </a:lnTo>
                  <a:lnTo>
                    <a:pt x="421721" y="2082019"/>
                  </a:lnTo>
                  <a:lnTo>
                    <a:pt x="421721" y="1864776"/>
                  </a:lnTo>
                  <a:lnTo>
                    <a:pt x="327071" y="1864776"/>
                  </a:lnTo>
                  <a:lnTo>
                    <a:pt x="327071" y="2082019"/>
                  </a:lnTo>
                  <a:lnTo>
                    <a:pt x="249597" y="2082019"/>
                  </a:lnTo>
                  <a:lnTo>
                    <a:pt x="249597" y="2082018"/>
                  </a:lnTo>
                  <a:lnTo>
                    <a:pt x="163326" y="2082018"/>
                  </a:lnTo>
                  <a:lnTo>
                    <a:pt x="163326" y="1864776"/>
                  </a:lnTo>
                  <a:lnTo>
                    <a:pt x="68676" y="1864776"/>
                  </a:lnTo>
                  <a:lnTo>
                    <a:pt x="68676" y="2082018"/>
                  </a:lnTo>
                  <a:lnTo>
                    <a:pt x="0" y="2082018"/>
                  </a:lnTo>
                  <a:lnTo>
                    <a:pt x="0" y="1070653"/>
                  </a:lnTo>
                  <a:lnTo>
                    <a:pt x="0" y="957871"/>
                  </a:lnTo>
                  <a:lnTo>
                    <a:pt x="0" y="957207"/>
                  </a:lnTo>
                  <a:lnTo>
                    <a:pt x="91842" y="957207"/>
                  </a:lnTo>
                  <a:lnTo>
                    <a:pt x="91842" y="351653"/>
                  </a:lnTo>
                  <a:lnTo>
                    <a:pt x="91841" y="351653"/>
                  </a:lnTo>
                  <a:lnTo>
                    <a:pt x="91841" y="185571"/>
                  </a:lnTo>
                  <a:lnTo>
                    <a:pt x="237438" y="185571"/>
                  </a:lnTo>
                  <a:lnTo>
                    <a:pt x="383036" y="185571"/>
                  </a:lnTo>
                  <a:lnTo>
                    <a:pt x="383037" y="185571"/>
                  </a:lnTo>
                  <a:lnTo>
                    <a:pt x="383037" y="337527"/>
                  </a:lnTo>
                  <a:lnTo>
                    <a:pt x="383038" y="337527"/>
                  </a:lnTo>
                  <a:lnTo>
                    <a:pt x="383038" y="337530"/>
                  </a:lnTo>
                  <a:lnTo>
                    <a:pt x="383038" y="955499"/>
                  </a:lnTo>
                  <a:lnTo>
                    <a:pt x="499194" y="955499"/>
                  </a:lnTo>
                  <a:lnTo>
                    <a:pt x="499194" y="956944"/>
                  </a:lnTo>
                  <a:lnTo>
                    <a:pt x="499194" y="1063497"/>
                  </a:lnTo>
                  <a:lnTo>
                    <a:pt x="591966" y="1063497"/>
                  </a:lnTo>
                  <a:lnTo>
                    <a:pt x="591966" y="185573"/>
                  </a:lnTo>
                  <a:lnTo>
                    <a:pt x="591966" y="150703"/>
                  </a:lnTo>
                  <a:lnTo>
                    <a:pt x="591966" y="1"/>
                  </a:lnTo>
                  <a:lnTo>
                    <a:pt x="683756" y="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Graphic 12">
              <a:extLst>
                <a:ext uri="{FF2B5EF4-FFF2-40B4-BE49-F238E27FC236}">
                  <a16:creationId xmlns:a16="http://schemas.microsoft.com/office/drawing/2014/main" id="{32673DF4-DEAC-49E9-B7AB-0BDAB275C5CA}"/>
                </a:ext>
              </a:extLst>
            </p:cNvPr>
            <p:cNvSpPr/>
            <p:nvPr/>
          </p:nvSpPr>
          <p:spPr>
            <a:xfrm>
              <a:off x="8006387" y="2575110"/>
              <a:ext cx="629297" cy="357806"/>
            </a:xfrm>
            <a:custGeom>
              <a:avLst/>
              <a:gdLst>
                <a:gd name="connsiteX0" fmla="*/ 11922847 w 11944350"/>
                <a:gd name="connsiteY0" fmla="*/ 958396 h 6791325"/>
                <a:gd name="connsiteX1" fmla="*/ 9884497 w 11944350"/>
                <a:gd name="connsiteY1" fmla="*/ 6848 h 6791325"/>
                <a:gd name="connsiteX2" fmla="*/ 6293573 w 11944350"/>
                <a:gd name="connsiteY2" fmla="*/ 1401308 h 6791325"/>
                <a:gd name="connsiteX3" fmla="*/ 1673948 w 11944350"/>
                <a:gd name="connsiteY3" fmla="*/ 996496 h 6791325"/>
                <a:gd name="connsiteX4" fmla="*/ 1488210 w 11944350"/>
                <a:gd name="connsiteY4" fmla="*/ 2358571 h 6791325"/>
                <a:gd name="connsiteX5" fmla="*/ 1841588 w 11944350"/>
                <a:gd name="connsiteY5" fmla="*/ 3539671 h 6791325"/>
                <a:gd name="connsiteX6" fmla="*/ 155663 w 11944350"/>
                <a:gd name="connsiteY6" fmla="*/ 4530271 h 6791325"/>
                <a:gd name="connsiteX7" fmla="*/ 1294853 w 11944350"/>
                <a:gd name="connsiteY7" fmla="*/ 6156188 h 6791325"/>
                <a:gd name="connsiteX8" fmla="*/ 1816823 w 11944350"/>
                <a:gd name="connsiteY8" fmla="*/ 6426699 h 6791325"/>
                <a:gd name="connsiteX9" fmla="*/ 2181630 w 11944350"/>
                <a:gd name="connsiteY9" fmla="*/ 6753406 h 6791325"/>
                <a:gd name="connsiteX10" fmla="*/ 2930295 w 11944350"/>
                <a:gd name="connsiteY10" fmla="*/ 6784838 h 6791325"/>
                <a:gd name="connsiteX11" fmla="*/ 2451188 w 11944350"/>
                <a:gd name="connsiteY11" fmla="*/ 6126661 h 6791325"/>
                <a:gd name="connsiteX12" fmla="*/ 2352128 w 11944350"/>
                <a:gd name="connsiteY12" fmla="*/ 5419906 h 6791325"/>
                <a:gd name="connsiteX13" fmla="*/ 3638003 w 11944350"/>
                <a:gd name="connsiteY13" fmla="*/ 4676003 h 6791325"/>
                <a:gd name="connsiteX14" fmla="*/ 3425595 w 11944350"/>
                <a:gd name="connsiteY14" fmla="*/ 3607298 h 6791325"/>
                <a:gd name="connsiteX15" fmla="*/ 5353456 w 11944350"/>
                <a:gd name="connsiteY15" fmla="*/ 3782558 h 6791325"/>
                <a:gd name="connsiteX16" fmla="*/ 7006995 w 11944350"/>
                <a:gd name="connsiteY16" fmla="*/ 3392986 h 6791325"/>
                <a:gd name="connsiteX17" fmla="*/ 8492895 w 11944350"/>
                <a:gd name="connsiteY17" fmla="*/ 2407148 h 6791325"/>
                <a:gd name="connsiteX18" fmla="*/ 10588395 w 11944350"/>
                <a:gd name="connsiteY18" fmla="*/ 2607173 h 6791325"/>
                <a:gd name="connsiteX19" fmla="*/ 11922847 w 11944350"/>
                <a:gd name="connsiteY19" fmla="*/ 958396 h 679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944350" h="6791325">
                  <a:moveTo>
                    <a:pt x="11922847" y="958396"/>
                  </a:moveTo>
                  <a:cubicBezTo>
                    <a:pt x="11710441" y="147818"/>
                    <a:pt x="10620780" y="-40777"/>
                    <a:pt x="9884497" y="6848"/>
                  </a:cubicBezTo>
                  <a:cubicBezTo>
                    <a:pt x="8818650" y="76381"/>
                    <a:pt x="7229881" y="1044121"/>
                    <a:pt x="6293573" y="1401308"/>
                  </a:cubicBezTo>
                  <a:cubicBezTo>
                    <a:pt x="4570501" y="2059486"/>
                    <a:pt x="3269385" y="-370342"/>
                    <a:pt x="1673948" y="996496"/>
                  </a:cubicBezTo>
                  <a:cubicBezTo>
                    <a:pt x="1366290" y="1260338"/>
                    <a:pt x="1319618" y="1964236"/>
                    <a:pt x="1488210" y="2358571"/>
                  </a:cubicBezTo>
                  <a:cubicBezTo>
                    <a:pt x="1616798" y="2657656"/>
                    <a:pt x="1783485" y="3209153"/>
                    <a:pt x="1841588" y="3539671"/>
                  </a:cubicBezTo>
                  <a:cubicBezTo>
                    <a:pt x="1971128" y="4275953"/>
                    <a:pt x="487133" y="3938768"/>
                    <a:pt x="155663" y="4530271"/>
                  </a:cubicBezTo>
                  <a:cubicBezTo>
                    <a:pt x="-386310" y="5498011"/>
                    <a:pt x="607148" y="5906633"/>
                    <a:pt x="1294853" y="6156188"/>
                  </a:cubicBezTo>
                  <a:cubicBezTo>
                    <a:pt x="1482495" y="6223816"/>
                    <a:pt x="1677758" y="6279061"/>
                    <a:pt x="1816823" y="6426699"/>
                  </a:cubicBezTo>
                  <a:cubicBezTo>
                    <a:pt x="1829205" y="6440033"/>
                    <a:pt x="2205443" y="6767693"/>
                    <a:pt x="2181630" y="6753406"/>
                  </a:cubicBezTo>
                  <a:cubicBezTo>
                    <a:pt x="2294025" y="6823891"/>
                    <a:pt x="2802660" y="6784838"/>
                    <a:pt x="2930295" y="6784838"/>
                  </a:cubicBezTo>
                  <a:cubicBezTo>
                    <a:pt x="2831235" y="6709591"/>
                    <a:pt x="2550248" y="6259058"/>
                    <a:pt x="2451188" y="6126661"/>
                  </a:cubicBezTo>
                  <a:cubicBezTo>
                    <a:pt x="2279738" y="5898061"/>
                    <a:pt x="2165438" y="5698036"/>
                    <a:pt x="2352128" y="5419906"/>
                  </a:cubicBezTo>
                  <a:cubicBezTo>
                    <a:pt x="2632163" y="5002711"/>
                    <a:pt x="3646575" y="5310368"/>
                    <a:pt x="3638003" y="4676003"/>
                  </a:cubicBezTo>
                  <a:cubicBezTo>
                    <a:pt x="3631335" y="4198801"/>
                    <a:pt x="2949345" y="4121648"/>
                    <a:pt x="3425595" y="3607298"/>
                  </a:cubicBezTo>
                  <a:cubicBezTo>
                    <a:pt x="3972330" y="3016748"/>
                    <a:pt x="4710518" y="3607298"/>
                    <a:pt x="5353456" y="3782558"/>
                  </a:cubicBezTo>
                  <a:cubicBezTo>
                    <a:pt x="5906858" y="3934006"/>
                    <a:pt x="6559320" y="3850186"/>
                    <a:pt x="7006995" y="3392986"/>
                  </a:cubicBezTo>
                  <a:cubicBezTo>
                    <a:pt x="7565160" y="2821486"/>
                    <a:pt x="7475626" y="2466203"/>
                    <a:pt x="8492895" y="2407148"/>
                  </a:cubicBezTo>
                  <a:cubicBezTo>
                    <a:pt x="9212985" y="2365238"/>
                    <a:pt x="9866400" y="2736713"/>
                    <a:pt x="10588395" y="2607173"/>
                  </a:cubicBezTo>
                  <a:cubicBezTo>
                    <a:pt x="11225618" y="2491921"/>
                    <a:pt x="12105728" y="1653721"/>
                    <a:pt x="11922847" y="958396"/>
                  </a:cubicBezTo>
                  <a:close/>
                </a:path>
              </a:pathLst>
            </a:custGeom>
            <a:grpFill/>
            <a:ln w="9525" cap="flat">
              <a:noFill/>
              <a:prstDash val="solid"/>
              <a:miter/>
            </a:ln>
          </p:spPr>
          <p:txBody>
            <a:bodyPr rtlCol="0" anchor="ctr"/>
            <a:lstStyle/>
            <a:p>
              <a:endParaRPr lang="en-US"/>
            </a:p>
          </p:txBody>
        </p:sp>
      </p:grpSp>
      <p:grpSp>
        <p:nvGrpSpPr>
          <p:cNvPr id="6" name="Group 5">
            <a:extLst>
              <a:ext uri="{FF2B5EF4-FFF2-40B4-BE49-F238E27FC236}">
                <a16:creationId xmlns:a16="http://schemas.microsoft.com/office/drawing/2014/main" id="{C078E147-8B4D-4CC0-8A20-A0648E9F6085}"/>
              </a:ext>
            </a:extLst>
          </p:cNvPr>
          <p:cNvGrpSpPr/>
          <p:nvPr/>
        </p:nvGrpSpPr>
        <p:grpSpPr>
          <a:xfrm>
            <a:off x="10555354" y="3141350"/>
            <a:ext cx="1341372" cy="3458026"/>
            <a:chOff x="5896004" y="897971"/>
            <a:chExt cx="1040343" cy="2681980"/>
          </a:xfrm>
          <a:solidFill>
            <a:schemeClr val="accent2"/>
          </a:solidFill>
        </p:grpSpPr>
        <p:sp>
          <p:nvSpPr>
            <p:cNvPr id="7" name="Freeform: Shape 6">
              <a:extLst>
                <a:ext uri="{FF2B5EF4-FFF2-40B4-BE49-F238E27FC236}">
                  <a16:creationId xmlns:a16="http://schemas.microsoft.com/office/drawing/2014/main" id="{AF68CD15-4B3A-4F34-AE21-4D083D0A8CA8}"/>
                </a:ext>
              </a:extLst>
            </p:cNvPr>
            <p:cNvSpPr/>
            <p:nvPr/>
          </p:nvSpPr>
          <p:spPr>
            <a:xfrm flipH="1">
              <a:off x="5896004" y="897971"/>
              <a:ext cx="1040343" cy="2681980"/>
            </a:xfrm>
            <a:custGeom>
              <a:avLst/>
              <a:gdLst>
                <a:gd name="connsiteX0" fmla="*/ 15747 w 1825371"/>
                <a:gd name="connsiteY0" fmla="*/ 1352 h 3047785"/>
                <a:gd name="connsiteX1" fmla="*/ 83062 w 1825371"/>
                <a:gd name="connsiteY1" fmla="*/ 34837 h 3047785"/>
                <a:gd name="connsiteX2" fmla="*/ 961270 w 1825371"/>
                <a:gd name="connsiteY2" fmla="*/ 755975 h 3047785"/>
                <a:gd name="connsiteX3" fmla="*/ 1239162 w 1825371"/>
                <a:gd name="connsiteY3" fmla="*/ 1001764 h 3047785"/>
                <a:gd name="connsiteX4" fmla="*/ 1276445 w 1825371"/>
                <a:gd name="connsiteY4" fmla="*/ 1025928 h 3047785"/>
                <a:gd name="connsiteX5" fmla="*/ 1316489 w 1825371"/>
                <a:gd name="connsiteY5" fmla="*/ 1009704 h 3047785"/>
                <a:gd name="connsiteX6" fmla="*/ 1345141 w 1825371"/>
                <a:gd name="connsiteY6" fmla="*/ 948602 h 3047785"/>
                <a:gd name="connsiteX7" fmla="*/ 1407624 w 1825371"/>
                <a:gd name="connsiteY7" fmla="*/ 869894 h 3047785"/>
                <a:gd name="connsiteX8" fmla="*/ 1749379 w 1825371"/>
                <a:gd name="connsiteY8" fmla="*/ 590967 h 3047785"/>
                <a:gd name="connsiteX9" fmla="*/ 1808066 w 1825371"/>
                <a:gd name="connsiteY9" fmla="*/ 545399 h 3047785"/>
                <a:gd name="connsiteX10" fmla="*/ 1825326 w 1825371"/>
                <a:gd name="connsiteY10" fmla="*/ 554375 h 3047785"/>
                <a:gd name="connsiteX11" fmla="*/ 1811172 w 1825371"/>
                <a:gd name="connsiteY11" fmla="*/ 590277 h 3047785"/>
                <a:gd name="connsiteX12" fmla="*/ 1721073 w 1825371"/>
                <a:gd name="connsiteY12" fmla="*/ 698326 h 3047785"/>
                <a:gd name="connsiteX13" fmla="*/ 1385877 w 1825371"/>
                <a:gd name="connsiteY13" fmla="*/ 1068389 h 3047785"/>
                <a:gd name="connsiteX14" fmla="*/ 1376211 w 1825371"/>
                <a:gd name="connsiteY14" fmla="*/ 1098421 h 3047785"/>
                <a:gd name="connsiteX15" fmla="*/ 1361366 w 1825371"/>
                <a:gd name="connsiteY15" fmla="*/ 1135359 h 3047785"/>
                <a:gd name="connsiteX16" fmla="*/ 1355153 w 1825371"/>
                <a:gd name="connsiteY16" fmla="*/ 1169879 h 3047785"/>
                <a:gd name="connsiteX17" fmla="*/ 1409696 w 1825371"/>
                <a:gd name="connsiteY17" fmla="*/ 1384253 h 3047785"/>
                <a:gd name="connsiteX18" fmla="*/ 1524994 w 1825371"/>
                <a:gd name="connsiteY18" fmla="*/ 1739817 h 3047785"/>
                <a:gd name="connsiteX19" fmla="*/ 1659971 w 1825371"/>
                <a:gd name="connsiteY19" fmla="*/ 2199288 h 3047785"/>
                <a:gd name="connsiteX20" fmla="*/ 1782864 w 1825371"/>
                <a:gd name="connsiteY20" fmla="*/ 2697077 h 3047785"/>
                <a:gd name="connsiteX21" fmla="*/ 1794257 w 1825371"/>
                <a:gd name="connsiteY21" fmla="*/ 2767845 h 3047785"/>
                <a:gd name="connsiteX22" fmla="*/ 1791840 w 1825371"/>
                <a:gd name="connsiteY22" fmla="*/ 2778202 h 3047785"/>
                <a:gd name="connsiteX23" fmla="*/ 1784245 w 1825371"/>
                <a:gd name="connsiteY23" fmla="*/ 2770607 h 3047785"/>
                <a:gd name="connsiteX24" fmla="*/ 1746617 w 1825371"/>
                <a:gd name="connsiteY24" fmla="*/ 2660831 h 3047785"/>
                <a:gd name="connsiteX25" fmla="*/ 1513602 w 1825371"/>
                <a:gd name="connsiteY25" fmla="*/ 1875484 h 3047785"/>
                <a:gd name="connsiteX26" fmla="*/ 1297158 w 1825371"/>
                <a:gd name="connsiteY26" fmla="*/ 1267919 h 3047785"/>
                <a:gd name="connsiteX27" fmla="*/ 1275064 w 1825371"/>
                <a:gd name="connsiteY27" fmla="*/ 1217173 h 3047785"/>
                <a:gd name="connsiteX28" fmla="*/ 1248483 w 1825371"/>
                <a:gd name="connsiteY28" fmla="*/ 1193353 h 3047785"/>
                <a:gd name="connsiteX29" fmla="*/ 1232949 w 1825371"/>
                <a:gd name="connsiteY29" fmla="*/ 1222351 h 3047785"/>
                <a:gd name="connsiteX30" fmla="*/ 1230877 w 1825371"/>
                <a:gd name="connsiteY30" fmla="*/ 1283108 h 3047785"/>
                <a:gd name="connsiteX31" fmla="*/ 1243305 w 1825371"/>
                <a:gd name="connsiteY31" fmla="*/ 1522336 h 3047785"/>
                <a:gd name="connsiteX32" fmla="*/ 1261256 w 1825371"/>
                <a:gd name="connsiteY32" fmla="*/ 1854772 h 3047785"/>
                <a:gd name="connsiteX33" fmla="*/ 1272647 w 1825371"/>
                <a:gd name="connsiteY33" fmla="*/ 2086061 h 3047785"/>
                <a:gd name="connsiteX34" fmla="*/ 1288528 w 1825371"/>
                <a:gd name="connsiteY34" fmla="*/ 2674639 h 3047785"/>
                <a:gd name="connsiteX35" fmla="*/ 1297493 w 1825371"/>
                <a:gd name="connsiteY35" fmla="*/ 3047785 h 3047785"/>
                <a:gd name="connsiteX36" fmla="*/ 1048951 w 1825371"/>
                <a:gd name="connsiteY36" fmla="*/ 3047785 h 3047785"/>
                <a:gd name="connsiteX37" fmla="*/ 1053441 w 1825371"/>
                <a:gd name="connsiteY37" fmla="*/ 2920082 h 3047785"/>
                <a:gd name="connsiteX38" fmla="*/ 1066213 w 1825371"/>
                <a:gd name="connsiteY38" fmla="*/ 2573839 h 3047785"/>
                <a:gd name="connsiteX39" fmla="*/ 1077951 w 1825371"/>
                <a:gd name="connsiteY39" fmla="*/ 2236916 h 3047785"/>
                <a:gd name="connsiteX40" fmla="*/ 1093485 w 1825371"/>
                <a:gd name="connsiteY40" fmla="*/ 1882733 h 3047785"/>
                <a:gd name="connsiteX41" fmla="*/ 1107983 w 1825371"/>
                <a:gd name="connsiteY41" fmla="*/ 1608293 h 3047785"/>
                <a:gd name="connsiteX42" fmla="*/ 1125245 w 1825371"/>
                <a:gd name="connsiteY42" fmla="*/ 1293464 h 3047785"/>
                <a:gd name="connsiteX43" fmla="*/ 1096247 w 1825371"/>
                <a:gd name="connsiteY43" fmla="*/ 1270681 h 3047785"/>
                <a:gd name="connsiteX44" fmla="*/ 984400 w 1825371"/>
                <a:gd name="connsiteY44" fmla="*/ 1242374 h 3047785"/>
                <a:gd name="connsiteX45" fmla="*/ 977149 w 1825371"/>
                <a:gd name="connsiteY45" fmla="*/ 1225458 h 3047785"/>
                <a:gd name="connsiteX46" fmla="*/ 983019 w 1825371"/>
                <a:gd name="connsiteY46" fmla="*/ 1189902 h 3047785"/>
                <a:gd name="connsiteX47" fmla="*/ 1016158 w 1825371"/>
                <a:gd name="connsiteY47" fmla="*/ 1097041 h 3047785"/>
                <a:gd name="connsiteX48" fmla="*/ 1055513 w 1825371"/>
                <a:gd name="connsiteY48" fmla="*/ 1078055 h 3047785"/>
                <a:gd name="connsiteX49" fmla="*/ 1097628 w 1825371"/>
                <a:gd name="connsiteY49" fmla="*/ 1104290 h 3047785"/>
                <a:gd name="connsiteX50" fmla="*/ 1115579 w 1825371"/>
                <a:gd name="connsiteY50" fmla="*/ 1107743 h 3047785"/>
                <a:gd name="connsiteX51" fmla="*/ 1177026 w 1825371"/>
                <a:gd name="connsiteY51" fmla="*/ 1087375 h 3047785"/>
                <a:gd name="connsiteX52" fmla="*/ 1179787 w 1825371"/>
                <a:gd name="connsiteY52" fmla="*/ 1073913 h 3047785"/>
                <a:gd name="connsiteX53" fmla="*/ 1135255 w 1825371"/>
                <a:gd name="connsiteY53" fmla="*/ 1041117 h 3047785"/>
                <a:gd name="connsiteX54" fmla="*/ 939868 w 1825371"/>
                <a:gd name="connsiteY54" fmla="*/ 883702 h 3047785"/>
                <a:gd name="connsiteX55" fmla="*/ 549783 w 1825371"/>
                <a:gd name="connsiteY55" fmla="*/ 496379 h 3047785"/>
                <a:gd name="connsiteX56" fmla="*/ 40947 w 1825371"/>
                <a:gd name="connsiteY56" fmla="*/ 48990 h 3047785"/>
                <a:gd name="connsiteX57" fmla="*/ 5735 w 1825371"/>
                <a:gd name="connsiteY57" fmla="*/ 17231 h 3047785"/>
                <a:gd name="connsiteX58" fmla="*/ 902 w 1825371"/>
                <a:gd name="connsiteY58" fmla="*/ 4114 h 3047785"/>
                <a:gd name="connsiteX59" fmla="*/ 15747 w 1825371"/>
                <a:gd name="connsiteY59" fmla="*/ 1352 h 3047785"/>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88528 w 1825371"/>
                <a:gd name="connsiteY34" fmla="*/ 2674639 h 4705763"/>
                <a:gd name="connsiteX35" fmla="*/ 1297493 w 1825371"/>
                <a:gd name="connsiteY35" fmla="*/ 3047785 h 4705763"/>
                <a:gd name="connsiteX36" fmla="*/ 938419 w 1825371"/>
                <a:gd name="connsiteY36" fmla="*/ 4705763 h 4705763"/>
                <a:gd name="connsiteX37" fmla="*/ 1053441 w 1825371"/>
                <a:gd name="connsiteY37" fmla="*/ 2920082 h 4705763"/>
                <a:gd name="connsiteX38" fmla="*/ 1066213 w 1825371"/>
                <a:gd name="connsiteY38" fmla="*/ 2573839 h 4705763"/>
                <a:gd name="connsiteX39" fmla="*/ 1077951 w 1825371"/>
                <a:gd name="connsiteY39" fmla="*/ 2236916 h 4705763"/>
                <a:gd name="connsiteX40" fmla="*/ 1093485 w 1825371"/>
                <a:gd name="connsiteY40" fmla="*/ 1882733 h 4705763"/>
                <a:gd name="connsiteX41" fmla="*/ 1107983 w 1825371"/>
                <a:gd name="connsiteY41" fmla="*/ 1608293 h 4705763"/>
                <a:gd name="connsiteX42" fmla="*/ 1125245 w 1825371"/>
                <a:gd name="connsiteY42" fmla="*/ 1293464 h 4705763"/>
                <a:gd name="connsiteX43" fmla="*/ 1096247 w 1825371"/>
                <a:gd name="connsiteY43" fmla="*/ 1270681 h 4705763"/>
                <a:gd name="connsiteX44" fmla="*/ 984400 w 1825371"/>
                <a:gd name="connsiteY44" fmla="*/ 1242374 h 4705763"/>
                <a:gd name="connsiteX45" fmla="*/ 977149 w 1825371"/>
                <a:gd name="connsiteY45" fmla="*/ 1225458 h 4705763"/>
                <a:gd name="connsiteX46" fmla="*/ 983019 w 1825371"/>
                <a:gd name="connsiteY46" fmla="*/ 1189902 h 4705763"/>
                <a:gd name="connsiteX47" fmla="*/ 1016158 w 1825371"/>
                <a:gd name="connsiteY47" fmla="*/ 1097041 h 4705763"/>
                <a:gd name="connsiteX48" fmla="*/ 1055513 w 1825371"/>
                <a:gd name="connsiteY48" fmla="*/ 1078055 h 4705763"/>
                <a:gd name="connsiteX49" fmla="*/ 1097628 w 1825371"/>
                <a:gd name="connsiteY49" fmla="*/ 1104290 h 4705763"/>
                <a:gd name="connsiteX50" fmla="*/ 1115579 w 1825371"/>
                <a:gd name="connsiteY50" fmla="*/ 1107743 h 4705763"/>
                <a:gd name="connsiteX51" fmla="*/ 1177026 w 1825371"/>
                <a:gd name="connsiteY51" fmla="*/ 1087375 h 4705763"/>
                <a:gd name="connsiteX52" fmla="*/ 1179787 w 1825371"/>
                <a:gd name="connsiteY52" fmla="*/ 1073913 h 4705763"/>
                <a:gd name="connsiteX53" fmla="*/ 1135255 w 1825371"/>
                <a:gd name="connsiteY53" fmla="*/ 1041117 h 4705763"/>
                <a:gd name="connsiteX54" fmla="*/ 939868 w 1825371"/>
                <a:gd name="connsiteY54" fmla="*/ 883702 h 4705763"/>
                <a:gd name="connsiteX55" fmla="*/ 549783 w 1825371"/>
                <a:gd name="connsiteY55" fmla="*/ 496379 h 4705763"/>
                <a:gd name="connsiteX56" fmla="*/ 40947 w 1825371"/>
                <a:gd name="connsiteY56" fmla="*/ 48990 h 4705763"/>
                <a:gd name="connsiteX57" fmla="*/ 5735 w 1825371"/>
                <a:gd name="connsiteY57" fmla="*/ 17231 h 4705763"/>
                <a:gd name="connsiteX58" fmla="*/ 902 w 1825371"/>
                <a:gd name="connsiteY58" fmla="*/ 4114 h 4705763"/>
                <a:gd name="connsiteX59" fmla="*/ 15747 w 1825371"/>
                <a:gd name="connsiteY59"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88528 w 1825371"/>
                <a:gd name="connsiteY34" fmla="*/ 2674639 h 4705763"/>
                <a:gd name="connsiteX35" fmla="*/ 1297493 w 1825371"/>
                <a:gd name="connsiteY35" fmla="*/ 4685667 h 4705763"/>
                <a:gd name="connsiteX36" fmla="*/ 938419 w 1825371"/>
                <a:gd name="connsiteY36" fmla="*/ 4705763 h 4705763"/>
                <a:gd name="connsiteX37" fmla="*/ 1053441 w 1825371"/>
                <a:gd name="connsiteY37" fmla="*/ 2920082 h 4705763"/>
                <a:gd name="connsiteX38" fmla="*/ 1066213 w 1825371"/>
                <a:gd name="connsiteY38" fmla="*/ 2573839 h 4705763"/>
                <a:gd name="connsiteX39" fmla="*/ 1077951 w 1825371"/>
                <a:gd name="connsiteY39" fmla="*/ 2236916 h 4705763"/>
                <a:gd name="connsiteX40" fmla="*/ 1093485 w 1825371"/>
                <a:gd name="connsiteY40" fmla="*/ 1882733 h 4705763"/>
                <a:gd name="connsiteX41" fmla="*/ 1107983 w 1825371"/>
                <a:gd name="connsiteY41" fmla="*/ 1608293 h 4705763"/>
                <a:gd name="connsiteX42" fmla="*/ 1125245 w 1825371"/>
                <a:gd name="connsiteY42" fmla="*/ 1293464 h 4705763"/>
                <a:gd name="connsiteX43" fmla="*/ 1096247 w 1825371"/>
                <a:gd name="connsiteY43" fmla="*/ 1270681 h 4705763"/>
                <a:gd name="connsiteX44" fmla="*/ 984400 w 1825371"/>
                <a:gd name="connsiteY44" fmla="*/ 1242374 h 4705763"/>
                <a:gd name="connsiteX45" fmla="*/ 977149 w 1825371"/>
                <a:gd name="connsiteY45" fmla="*/ 1225458 h 4705763"/>
                <a:gd name="connsiteX46" fmla="*/ 983019 w 1825371"/>
                <a:gd name="connsiteY46" fmla="*/ 1189902 h 4705763"/>
                <a:gd name="connsiteX47" fmla="*/ 1016158 w 1825371"/>
                <a:gd name="connsiteY47" fmla="*/ 1097041 h 4705763"/>
                <a:gd name="connsiteX48" fmla="*/ 1055513 w 1825371"/>
                <a:gd name="connsiteY48" fmla="*/ 1078055 h 4705763"/>
                <a:gd name="connsiteX49" fmla="*/ 1097628 w 1825371"/>
                <a:gd name="connsiteY49" fmla="*/ 1104290 h 4705763"/>
                <a:gd name="connsiteX50" fmla="*/ 1115579 w 1825371"/>
                <a:gd name="connsiteY50" fmla="*/ 1107743 h 4705763"/>
                <a:gd name="connsiteX51" fmla="*/ 1177026 w 1825371"/>
                <a:gd name="connsiteY51" fmla="*/ 1087375 h 4705763"/>
                <a:gd name="connsiteX52" fmla="*/ 1179787 w 1825371"/>
                <a:gd name="connsiteY52" fmla="*/ 1073913 h 4705763"/>
                <a:gd name="connsiteX53" fmla="*/ 1135255 w 1825371"/>
                <a:gd name="connsiteY53" fmla="*/ 1041117 h 4705763"/>
                <a:gd name="connsiteX54" fmla="*/ 939868 w 1825371"/>
                <a:gd name="connsiteY54" fmla="*/ 883702 h 4705763"/>
                <a:gd name="connsiteX55" fmla="*/ 549783 w 1825371"/>
                <a:gd name="connsiteY55" fmla="*/ 496379 h 4705763"/>
                <a:gd name="connsiteX56" fmla="*/ 40947 w 1825371"/>
                <a:gd name="connsiteY56" fmla="*/ 48990 h 4705763"/>
                <a:gd name="connsiteX57" fmla="*/ 5735 w 1825371"/>
                <a:gd name="connsiteY57" fmla="*/ 17231 h 4705763"/>
                <a:gd name="connsiteX58" fmla="*/ 902 w 1825371"/>
                <a:gd name="connsiteY58" fmla="*/ 4114 h 4705763"/>
                <a:gd name="connsiteX59" fmla="*/ 15747 w 1825371"/>
                <a:gd name="connsiteY59"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97493 w 1825371"/>
                <a:gd name="connsiteY34" fmla="*/ 4685667 h 4705763"/>
                <a:gd name="connsiteX35" fmla="*/ 938419 w 1825371"/>
                <a:gd name="connsiteY35" fmla="*/ 4705763 h 4705763"/>
                <a:gd name="connsiteX36" fmla="*/ 1053441 w 1825371"/>
                <a:gd name="connsiteY36" fmla="*/ 2920082 h 4705763"/>
                <a:gd name="connsiteX37" fmla="*/ 1066213 w 1825371"/>
                <a:gd name="connsiteY37" fmla="*/ 2573839 h 4705763"/>
                <a:gd name="connsiteX38" fmla="*/ 1077951 w 1825371"/>
                <a:gd name="connsiteY38" fmla="*/ 2236916 h 4705763"/>
                <a:gd name="connsiteX39" fmla="*/ 1093485 w 1825371"/>
                <a:gd name="connsiteY39" fmla="*/ 1882733 h 4705763"/>
                <a:gd name="connsiteX40" fmla="*/ 1107983 w 1825371"/>
                <a:gd name="connsiteY40" fmla="*/ 1608293 h 4705763"/>
                <a:gd name="connsiteX41" fmla="*/ 1125245 w 1825371"/>
                <a:gd name="connsiteY41" fmla="*/ 1293464 h 4705763"/>
                <a:gd name="connsiteX42" fmla="*/ 1096247 w 1825371"/>
                <a:gd name="connsiteY42" fmla="*/ 1270681 h 4705763"/>
                <a:gd name="connsiteX43" fmla="*/ 984400 w 1825371"/>
                <a:gd name="connsiteY43" fmla="*/ 1242374 h 4705763"/>
                <a:gd name="connsiteX44" fmla="*/ 977149 w 1825371"/>
                <a:gd name="connsiteY44" fmla="*/ 1225458 h 4705763"/>
                <a:gd name="connsiteX45" fmla="*/ 983019 w 1825371"/>
                <a:gd name="connsiteY45" fmla="*/ 1189902 h 4705763"/>
                <a:gd name="connsiteX46" fmla="*/ 1016158 w 1825371"/>
                <a:gd name="connsiteY46" fmla="*/ 1097041 h 4705763"/>
                <a:gd name="connsiteX47" fmla="*/ 1055513 w 1825371"/>
                <a:gd name="connsiteY47" fmla="*/ 1078055 h 4705763"/>
                <a:gd name="connsiteX48" fmla="*/ 1097628 w 1825371"/>
                <a:gd name="connsiteY48" fmla="*/ 1104290 h 4705763"/>
                <a:gd name="connsiteX49" fmla="*/ 1115579 w 1825371"/>
                <a:gd name="connsiteY49" fmla="*/ 1107743 h 4705763"/>
                <a:gd name="connsiteX50" fmla="*/ 1177026 w 1825371"/>
                <a:gd name="connsiteY50" fmla="*/ 1087375 h 4705763"/>
                <a:gd name="connsiteX51" fmla="*/ 1179787 w 1825371"/>
                <a:gd name="connsiteY51" fmla="*/ 1073913 h 4705763"/>
                <a:gd name="connsiteX52" fmla="*/ 1135255 w 1825371"/>
                <a:gd name="connsiteY52" fmla="*/ 1041117 h 4705763"/>
                <a:gd name="connsiteX53" fmla="*/ 939868 w 1825371"/>
                <a:gd name="connsiteY53" fmla="*/ 883702 h 4705763"/>
                <a:gd name="connsiteX54" fmla="*/ 549783 w 1825371"/>
                <a:gd name="connsiteY54" fmla="*/ 496379 h 4705763"/>
                <a:gd name="connsiteX55" fmla="*/ 40947 w 1825371"/>
                <a:gd name="connsiteY55" fmla="*/ 48990 h 4705763"/>
                <a:gd name="connsiteX56" fmla="*/ 5735 w 1825371"/>
                <a:gd name="connsiteY56" fmla="*/ 17231 h 4705763"/>
                <a:gd name="connsiteX57" fmla="*/ 902 w 1825371"/>
                <a:gd name="connsiteY57" fmla="*/ 4114 h 4705763"/>
                <a:gd name="connsiteX58" fmla="*/ 15747 w 1825371"/>
                <a:gd name="connsiteY58"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97493 w 1825371"/>
                <a:gd name="connsiteY33" fmla="*/ 4685667 h 4705763"/>
                <a:gd name="connsiteX34" fmla="*/ 938419 w 1825371"/>
                <a:gd name="connsiteY34" fmla="*/ 4705763 h 4705763"/>
                <a:gd name="connsiteX35" fmla="*/ 1053441 w 1825371"/>
                <a:gd name="connsiteY35" fmla="*/ 2920082 h 4705763"/>
                <a:gd name="connsiteX36" fmla="*/ 1066213 w 1825371"/>
                <a:gd name="connsiteY36" fmla="*/ 2573839 h 4705763"/>
                <a:gd name="connsiteX37" fmla="*/ 1077951 w 1825371"/>
                <a:gd name="connsiteY37" fmla="*/ 2236916 h 4705763"/>
                <a:gd name="connsiteX38" fmla="*/ 1093485 w 1825371"/>
                <a:gd name="connsiteY38" fmla="*/ 1882733 h 4705763"/>
                <a:gd name="connsiteX39" fmla="*/ 1107983 w 1825371"/>
                <a:gd name="connsiteY39" fmla="*/ 1608293 h 4705763"/>
                <a:gd name="connsiteX40" fmla="*/ 1125245 w 1825371"/>
                <a:gd name="connsiteY40" fmla="*/ 1293464 h 4705763"/>
                <a:gd name="connsiteX41" fmla="*/ 1096247 w 1825371"/>
                <a:gd name="connsiteY41" fmla="*/ 1270681 h 4705763"/>
                <a:gd name="connsiteX42" fmla="*/ 984400 w 1825371"/>
                <a:gd name="connsiteY42" fmla="*/ 1242374 h 4705763"/>
                <a:gd name="connsiteX43" fmla="*/ 977149 w 1825371"/>
                <a:gd name="connsiteY43" fmla="*/ 1225458 h 4705763"/>
                <a:gd name="connsiteX44" fmla="*/ 983019 w 1825371"/>
                <a:gd name="connsiteY44" fmla="*/ 1189902 h 4705763"/>
                <a:gd name="connsiteX45" fmla="*/ 1016158 w 1825371"/>
                <a:gd name="connsiteY45" fmla="*/ 1097041 h 4705763"/>
                <a:gd name="connsiteX46" fmla="*/ 1055513 w 1825371"/>
                <a:gd name="connsiteY46" fmla="*/ 1078055 h 4705763"/>
                <a:gd name="connsiteX47" fmla="*/ 1097628 w 1825371"/>
                <a:gd name="connsiteY47" fmla="*/ 1104290 h 4705763"/>
                <a:gd name="connsiteX48" fmla="*/ 1115579 w 1825371"/>
                <a:gd name="connsiteY48" fmla="*/ 1107743 h 4705763"/>
                <a:gd name="connsiteX49" fmla="*/ 1177026 w 1825371"/>
                <a:gd name="connsiteY49" fmla="*/ 1087375 h 4705763"/>
                <a:gd name="connsiteX50" fmla="*/ 1179787 w 1825371"/>
                <a:gd name="connsiteY50" fmla="*/ 1073913 h 4705763"/>
                <a:gd name="connsiteX51" fmla="*/ 1135255 w 1825371"/>
                <a:gd name="connsiteY51" fmla="*/ 1041117 h 4705763"/>
                <a:gd name="connsiteX52" fmla="*/ 939868 w 1825371"/>
                <a:gd name="connsiteY52" fmla="*/ 883702 h 4705763"/>
                <a:gd name="connsiteX53" fmla="*/ 549783 w 1825371"/>
                <a:gd name="connsiteY53" fmla="*/ 496379 h 4705763"/>
                <a:gd name="connsiteX54" fmla="*/ 40947 w 1825371"/>
                <a:gd name="connsiteY54" fmla="*/ 48990 h 4705763"/>
                <a:gd name="connsiteX55" fmla="*/ 5735 w 1825371"/>
                <a:gd name="connsiteY55" fmla="*/ 17231 h 4705763"/>
                <a:gd name="connsiteX56" fmla="*/ 902 w 1825371"/>
                <a:gd name="connsiteY56" fmla="*/ 4114 h 4705763"/>
                <a:gd name="connsiteX57" fmla="*/ 15747 w 1825371"/>
                <a:gd name="connsiteY57"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97493 w 1825371"/>
                <a:gd name="connsiteY32" fmla="*/ 4685667 h 4705763"/>
                <a:gd name="connsiteX33" fmla="*/ 938419 w 1825371"/>
                <a:gd name="connsiteY33" fmla="*/ 4705763 h 4705763"/>
                <a:gd name="connsiteX34" fmla="*/ 1053441 w 1825371"/>
                <a:gd name="connsiteY34" fmla="*/ 2920082 h 4705763"/>
                <a:gd name="connsiteX35" fmla="*/ 1066213 w 1825371"/>
                <a:gd name="connsiteY35" fmla="*/ 2573839 h 4705763"/>
                <a:gd name="connsiteX36" fmla="*/ 1077951 w 1825371"/>
                <a:gd name="connsiteY36" fmla="*/ 2236916 h 4705763"/>
                <a:gd name="connsiteX37" fmla="*/ 1093485 w 1825371"/>
                <a:gd name="connsiteY37" fmla="*/ 1882733 h 4705763"/>
                <a:gd name="connsiteX38" fmla="*/ 1107983 w 1825371"/>
                <a:gd name="connsiteY38" fmla="*/ 1608293 h 4705763"/>
                <a:gd name="connsiteX39" fmla="*/ 1125245 w 1825371"/>
                <a:gd name="connsiteY39" fmla="*/ 1293464 h 4705763"/>
                <a:gd name="connsiteX40" fmla="*/ 1096247 w 1825371"/>
                <a:gd name="connsiteY40" fmla="*/ 1270681 h 4705763"/>
                <a:gd name="connsiteX41" fmla="*/ 984400 w 1825371"/>
                <a:gd name="connsiteY41" fmla="*/ 1242374 h 4705763"/>
                <a:gd name="connsiteX42" fmla="*/ 977149 w 1825371"/>
                <a:gd name="connsiteY42" fmla="*/ 1225458 h 4705763"/>
                <a:gd name="connsiteX43" fmla="*/ 983019 w 1825371"/>
                <a:gd name="connsiteY43" fmla="*/ 1189902 h 4705763"/>
                <a:gd name="connsiteX44" fmla="*/ 1016158 w 1825371"/>
                <a:gd name="connsiteY44" fmla="*/ 1097041 h 4705763"/>
                <a:gd name="connsiteX45" fmla="*/ 1055513 w 1825371"/>
                <a:gd name="connsiteY45" fmla="*/ 1078055 h 4705763"/>
                <a:gd name="connsiteX46" fmla="*/ 1097628 w 1825371"/>
                <a:gd name="connsiteY46" fmla="*/ 1104290 h 4705763"/>
                <a:gd name="connsiteX47" fmla="*/ 1115579 w 1825371"/>
                <a:gd name="connsiteY47" fmla="*/ 1107743 h 4705763"/>
                <a:gd name="connsiteX48" fmla="*/ 1177026 w 1825371"/>
                <a:gd name="connsiteY48" fmla="*/ 1087375 h 4705763"/>
                <a:gd name="connsiteX49" fmla="*/ 1179787 w 1825371"/>
                <a:gd name="connsiteY49" fmla="*/ 1073913 h 4705763"/>
                <a:gd name="connsiteX50" fmla="*/ 1135255 w 1825371"/>
                <a:gd name="connsiteY50" fmla="*/ 1041117 h 4705763"/>
                <a:gd name="connsiteX51" fmla="*/ 939868 w 1825371"/>
                <a:gd name="connsiteY51" fmla="*/ 883702 h 4705763"/>
                <a:gd name="connsiteX52" fmla="*/ 549783 w 1825371"/>
                <a:gd name="connsiteY52" fmla="*/ 496379 h 4705763"/>
                <a:gd name="connsiteX53" fmla="*/ 40947 w 1825371"/>
                <a:gd name="connsiteY53" fmla="*/ 48990 h 4705763"/>
                <a:gd name="connsiteX54" fmla="*/ 5735 w 1825371"/>
                <a:gd name="connsiteY54" fmla="*/ 17231 h 4705763"/>
                <a:gd name="connsiteX55" fmla="*/ 902 w 1825371"/>
                <a:gd name="connsiteY55" fmla="*/ 4114 h 4705763"/>
                <a:gd name="connsiteX56" fmla="*/ 15747 w 1825371"/>
                <a:gd name="connsiteY56"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093485 w 1825371"/>
                <a:gd name="connsiteY36" fmla="*/ 1882733 h 4705763"/>
                <a:gd name="connsiteX37" fmla="*/ 1107983 w 1825371"/>
                <a:gd name="connsiteY37" fmla="*/ 1608293 h 4705763"/>
                <a:gd name="connsiteX38" fmla="*/ 1125245 w 1825371"/>
                <a:gd name="connsiteY38" fmla="*/ 1293464 h 4705763"/>
                <a:gd name="connsiteX39" fmla="*/ 1096247 w 1825371"/>
                <a:gd name="connsiteY39" fmla="*/ 1270681 h 4705763"/>
                <a:gd name="connsiteX40" fmla="*/ 984400 w 1825371"/>
                <a:gd name="connsiteY40" fmla="*/ 1242374 h 4705763"/>
                <a:gd name="connsiteX41" fmla="*/ 977149 w 1825371"/>
                <a:gd name="connsiteY41" fmla="*/ 1225458 h 4705763"/>
                <a:gd name="connsiteX42" fmla="*/ 983019 w 1825371"/>
                <a:gd name="connsiteY42" fmla="*/ 1189902 h 4705763"/>
                <a:gd name="connsiteX43" fmla="*/ 1016158 w 1825371"/>
                <a:gd name="connsiteY43" fmla="*/ 1097041 h 4705763"/>
                <a:gd name="connsiteX44" fmla="*/ 1055513 w 1825371"/>
                <a:gd name="connsiteY44" fmla="*/ 1078055 h 4705763"/>
                <a:gd name="connsiteX45" fmla="*/ 1097628 w 1825371"/>
                <a:gd name="connsiteY45" fmla="*/ 1104290 h 4705763"/>
                <a:gd name="connsiteX46" fmla="*/ 1115579 w 1825371"/>
                <a:gd name="connsiteY46" fmla="*/ 1107743 h 4705763"/>
                <a:gd name="connsiteX47" fmla="*/ 1177026 w 1825371"/>
                <a:gd name="connsiteY47" fmla="*/ 1087375 h 4705763"/>
                <a:gd name="connsiteX48" fmla="*/ 1179787 w 1825371"/>
                <a:gd name="connsiteY48" fmla="*/ 1073913 h 4705763"/>
                <a:gd name="connsiteX49" fmla="*/ 1135255 w 1825371"/>
                <a:gd name="connsiteY49" fmla="*/ 1041117 h 4705763"/>
                <a:gd name="connsiteX50" fmla="*/ 939868 w 1825371"/>
                <a:gd name="connsiteY50" fmla="*/ 883702 h 4705763"/>
                <a:gd name="connsiteX51" fmla="*/ 549783 w 1825371"/>
                <a:gd name="connsiteY51" fmla="*/ 496379 h 4705763"/>
                <a:gd name="connsiteX52" fmla="*/ 40947 w 1825371"/>
                <a:gd name="connsiteY52" fmla="*/ 48990 h 4705763"/>
                <a:gd name="connsiteX53" fmla="*/ 5735 w 1825371"/>
                <a:gd name="connsiteY53" fmla="*/ 17231 h 4705763"/>
                <a:gd name="connsiteX54" fmla="*/ 902 w 1825371"/>
                <a:gd name="connsiteY54" fmla="*/ 4114 h 4705763"/>
                <a:gd name="connsiteX55" fmla="*/ 15747 w 1825371"/>
                <a:gd name="connsiteY55"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093485 w 1825371"/>
                <a:gd name="connsiteY36" fmla="*/ 1882733 h 4705763"/>
                <a:gd name="connsiteX37" fmla="*/ 1125245 w 1825371"/>
                <a:gd name="connsiteY37" fmla="*/ 1293464 h 4705763"/>
                <a:gd name="connsiteX38" fmla="*/ 1096247 w 1825371"/>
                <a:gd name="connsiteY38" fmla="*/ 1270681 h 4705763"/>
                <a:gd name="connsiteX39" fmla="*/ 984400 w 1825371"/>
                <a:gd name="connsiteY39" fmla="*/ 1242374 h 4705763"/>
                <a:gd name="connsiteX40" fmla="*/ 977149 w 1825371"/>
                <a:gd name="connsiteY40" fmla="*/ 1225458 h 4705763"/>
                <a:gd name="connsiteX41" fmla="*/ 983019 w 1825371"/>
                <a:gd name="connsiteY41" fmla="*/ 1189902 h 4705763"/>
                <a:gd name="connsiteX42" fmla="*/ 1016158 w 1825371"/>
                <a:gd name="connsiteY42" fmla="*/ 1097041 h 4705763"/>
                <a:gd name="connsiteX43" fmla="*/ 1055513 w 1825371"/>
                <a:gd name="connsiteY43" fmla="*/ 1078055 h 4705763"/>
                <a:gd name="connsiteX44" fmla="*/ 1097628 w 1825371"/>
                <a:gd name="connsiteY44" fmla="*/ 1104290 h 4705763"/>
                <a:gd name="connsiteX45" fmla="*/ 1115579 w 1825371"/>
                <a:gd name="connsiteY45" fmla="*/ 1107743 h 4705763"/>
                <a:gd name="connsiteX46" fmla="*/ 1177026 w 1825371"/>
                <a:gd name="connsiteY46" fmla="*/ 1087375 h 4705763"/>
                <a:gd name="connsiteX47" fmla="*/ 1179787 w 1825371"/>
                <a:gd name="connsiteY47" fmla="*/ 1073913 h 4705763"/>
                <a:gd name="connsiteX48" fmla="*/ 1135255 w 1825371"/>
                <a:gd name="connsiteY48" fmla="*/ 1041117 h 4705763"/>
                <a:gd name="connsiteX49" fmla="*/ 939868 w 1825371"/>
                <a:gd name="connsiteY49" fmla="*/ 883702 h 4705763"/>
                <a:gd name="connsiteX50" fmla="*/ 549783 w 1825371"/>
                <a:gd name="connsiteY50" fmla="*/ 496379 h 4705763"/>
                <a:gd name="connsiteX51" fmla="*/ 40947 w 1825371"/>
                <a:gd name="connsiteY51" fmla="*/ 48990 h 4705763"/>
                <a:gd name="connsiteX52" fmla="*/ 5735 w 1825371"/>
                <a:gd name="connsiteY52" fmla="*/ 17231 h 4705763"/>
                <a:gd name="connsiteX53" fmla="*/ 902 w 1825371"/>
                <a:gd name="connsiteY53" fmla="*/ 4114 h 4705763"/>
                <a:gd name="connsiteX54" fmla="*/ 15747 w 1825371"/>
                <a:gd name="connsiteY54"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125245 w 1825371"/>
                <a:gd name="connsiteY36" fmla="*/ 1293464 h 4705763"/>
                <a:gd name="connsiteX37" fmla="*/ 1096247 w 1825371"/>
                <a:gd name="connsiteY37" fmla="*/ 1270681 h 4705763"/>
                <a:gd name="connsiteX38" fmla="*/ 984400 w 1825371"/>
                <a:gd name="connsiteY38" fmla="*/ 1242374 h 4705763"/>
                <a:gd name="connsiteX39" fmla="*/ 977149 w 1825371"/>
                <a:gd name="connsiteY39" fmla="*/ 1225458 h 4705763"/>
                <a:gd name="connsiteX40" fmla="*/ 983019 w 1825371"/>
                <a:gd name="connsiteY40" fmla="*/ 1189902 h 4705763"/>
                <a:gd name="connsiteX41" fmla="*/ 1016158 w 1825371"/>
                <a:gd name="connsiteY41" fmla="*/ 1097041 h 4705763"/>
                <a:gd name="connsiteX42" fmla="*/ 1055513 w 1825371"/>
                <a:gd name="connsiteY42" fmla="*/ 1078055 h 4705763"/>
                <a:gd name="connsiteX43" fmla="*/ 1097628 w 1825371"/>
                <a:gd name="connsiteY43" fmla="*/ 1104290 h 4705763"/>
                <a:gd name="connsiteX44" fmla="*/ 1115579 w 1825371"/>
                <a:gd name="connsiteY44" fmla="*/ 1107743 h 4705763"/>
                <a:gd name="connsiteX45" fmla="*/ 1177026 w 1825371"/>
                <a:gd name="connsiteY45" fmla="*/ 1087375 h 4705763"/>
                <a:gd name="connsiteX46" fmla="*/ 1179787 w 1825371"/>
                <a:gd name="connsiteY46" fmla="*/ 1073913 h 4705763"/>
                <a:gd name="connsiteX47" fmla="*/ 1135255 w 1825371"/>
                <a:gd name="connsiteY47" fmla="*/ 1041117 h 4705763"/>
                <a:gd name="connsiteX48" fmla="*/ 939868 w 1825371"/>
                <a:gd name="connsiteY48" fmla="*/ 883702 h 4705763"/>
                <a:gd name="connsiteX49" fmla="*/ 549783 w 1825371"/>
                <a:gd name="connsiteY49" fmla="*/ 496379 h 4705763"/>
                <a:gd name="connsiteX50" fmla="*/ 40947 w 1825371"/>
                <a:gd name="connsiteY50" fmla="*/ 48990 h 4705763"/>
                <a:gd name="connsiteX51" fmla="*/ 5735 w 1825371"/>
                <a:gd name="connsiteY51" fmla="*/ 17231 h 4705763"/>
                <a:gd name="connsiteX52" fmla="*/ 902 w 1825371"/>
                <a:gd name="connsiteY52" fmla="*/ 4114 h 4705763"/>
                <a:gd name="connsiteX53" fmla="*/ 15747 w 1825371"/>
                <a:gd name="connsiteY53"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125245 w 1825371"/>
                <a:gd name="connsiteY35" fmla="*/ 1293464 h 4705763"/>
                <a:gd name="connsiteX36" fmla="*/ 1096247 w 1825371"/>
                <a:gd name="connsiteY36" fmla="*/ 1270681 h 4705763"/>
                <a:gd name="connsiteX37" fmla="*/ 984400 w 1825371"/>
                <a:gd name="connsiteY37" fmla="*/ 1242374 h 4705763"/>
                <a:gd name="connsiteX38" fmla="*/ 977149 w 1825371"/>
                <a:gd name="connsiteY38" fmla="*/ 1225458 h 4705763"/>
                <a:gd name="connsiteX39" fmla="*/ 983019 w 1825371"/>
                <a:gd name="connsiteY39" fmla="*/ 1189902 h 4705763"/>
                <a:gd name="connsiteX40" fmla="*/ 1016158 w 1825371"/>
                <a:gd name="connsiteY40" fmla="*/ 1097041 h 4705763"/>
                <a:gd name="connsiteX41" fmla="*/ 1055513 w 1825371"/>
                <a:gd name="connsiteY41" fmla="*/ 1078055 h 4705763"/>
                <a:gd name="connsiteX42" fmla="*/ 1097628 w 1825371"/>
                <a:gd name="connsiteY42" fmla="*/ 1104290 h 4705763"/>
                <a:gd name="connsiteX43" fmla="*/ 1115579 w 1825371"/>
                <a:gd name="connsiteY43" fmla="*/ 1107743 h 4705763"/>
                <a:gd name="connsiteX44" fmla="*/ 1177026 w 1825371"/>
                <a:gd name="connsiteY44" fmla="*/ 1087375 h 4705763"/>
                <a:gd name="connsiteX45" fmla="*/ 1179787 w 1825371"/>
                <a:gd name="connsiteY45" fmla="*/ 1073913 h 4705763"/>
                <a:gd name="connsiteX46" fmla="*/ 1135255 w 1825371"/>
                <a:gd name="connsiteY46" fmla="*/ 1041117 h 4705763"/>
                <a:gd name="connsiteX47" fmla="*/ 939868 w 1825371"/>
                <a:gd name="connsiteY47" fmla="*/ 883702 h 4705763"/>
                <a:gd name="connsiteX48" fmla="*/ 549783 w 1825371"/>
                <a:gd name="connsiteY48" fmla="*/ 496379 h 4705763"/>
                <a:gd name="connsiteX49" fmla="*/ 40947 w 1825371"/>
                <a:gd name="connsiteY49" fmla="*/ 48990 h 4705763"/>
                <a:gd name="connsiteX50" fmla="*/ 5735 w 1825371"/>
                <a:gd name="connsiteY50" fmla="*/ 17231 h 4705763"/>
                <a:gd name="connsiteX51" fmla="*/ 902 w 1825371"/>
                <a:gd name="connsiteY51" fmla="*/ 4114 h 4705763"/>
                <a:gd name="connsiteX52" fmla="*/ 15747 w 1825371"/>
                <a:gd name="connsiteY52"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125245 w 1825371"/>
                <a:gd name="connsiteY34" fmla="*/ 1293464 h 4705763"/>
                <a:gd name="connsiteX35" fmla="*/ 1096247 w 1825371"/>
                <a:gd name="connsiteY35" fmla="*/ 1270681 h 4705763"/>
                <a:gd name="connsiteX36" fmla="*/ 984400 w 1825371"/>
                <a:gd name="connsiteY36" fmla="*/ 1242374 h 4705763"/>
                <a:gd name="connsiteX37" fmla="*/ 977149 w 1825371"/>
                <a:gd name="connsiteY37" fmla="*/ 1225458 h 4705763"/>
                <a:gd name="connsiteX38" fmla="*/ 983019 w 1825371"/>
                <a:gd name="connsiteY38" fmla="*/ 1189902 h 4705763"/>
                <a:gd name="connsiteX39" fmla="*/ 1016158 w 1825371"/>
                <a:gd name="connsiteY39" fmla="*/ 1097041 h 4705763"/>
                <a:gd name="connsiteX40" fmla="*/ 1055513 w 1825371"/>
                <a:gd name="connsiteY40" fmla="*/ 1078055 h 4705763"/>
                <a:gd name="connsiteX41" fmla="*/ 1097628 w 1825371"/>
                <a:gd name="connsiteY41" fmla="*/ 1104290 h 4705763"/>
                <a:gd name="connsiteX42" fmla="*/ 1115579 w 1825371"/>
                <a:gd name="connsiteY42" fmla="*/ 1107743 h 4705763"/>
                <a:gd name="connsiteX43" fmla="*/ 1177026 w 1825371"/>
                <a:gd name="connsiteY43" fmla="*/ 1087375 h 4705763"/>
                <a:gd name="connsiteX44" fmla="*/ 1179787 w 1825371"/>
                <a:gd name="connsiteY44" fmla="*/ 1073913 h 4705763"/>
                <a:gd name="connsiteX45" fmla="*/ 1135255 w 1825371"/>
                <a:gd name="connsiteY45" fmla="*/ 1041117 h 4705763"/>
                <a:gd name="connsiteX46" fmla="*/ 939868 w 1825371"/>
                <a:gd name="connsiteY46" fmla="*/ 883702 h 4705763"/>
                <a:gd name="connsiteX47" fmla="*/ 549783 w 1825371"/>
                <a:gd name="connsiteY47" fmla="*/ 496379 h 4705763"/>
                <a:gd name="connsiteX48" fmla="*/ 40947 w 1825371"/>
                <a:gd name="connsiteY48" fmla="*/ 48990 h 4705763"/>
                <a:gd name="connsiteX49" fmla="*/ 5735 w 1825371"/>
                <a:gd name="connsiteY49" fmla="*/ 17231 h 4705763"/>
                <a:gd name="connsiteX50" fmla="*/ 902 w 1825371"/>
                <a:gd name="connsiteY50" fmla="*/ 4114 h 4705763"/>
                <a:gd name="connsiteX51" fmla="*/ 15747 w 1825371"/>
                <a:gd name="connsiteY51"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125245 w 1825371"/>
                <a:gd name="connsiteY33" fmla="*/ 1293464 h 4705763"/>
                <a:gd name="connsiteX34" fmla="*/ 1096247 w 1825371"/>
                <a:gd name="connsiteY34" fmla="*/ 1270681 h 4705763"/>
                <a:gd name="connsiteX35" fmla="*/ 984400 w 1825371"/>
                <a:gd name="connsiteY35" fmla="*/ 1242374 h 4705763"/>
                <a:gd name="connsiteX36" fmla="*/ 977149 w 1825371"/>
                <a:gd name="connsiteY36" fmla="*/ 1225458 h 4705763"/>
                <a:gd name="connsiteX37" fmla="*/ 983019 w 1825371"/>
                <a:gd name="connsiteY37" fmla="*/ 1189902 h 4705763"/>
                <a:gd name="connsiteX38" fmla="*/ 1016158 w 1825371"/>
                <a:gd name="connsiteY38" fmla="*/ 1097041 h 4705763"/>
                <a:gd name="connsiteX39" fmla="*/ 1055513 w 1825371"/>
                <a:gd name="connsiteY39" fmla="*/ 1078055 h 4705763"/>
                <a:gd name="connsiteX40" fmla="*/ 1097628 w 1825371"/>
                <a:gd name="connsiteY40" fmla="*/ 1104290 h 4705763"/>
                <a:gd name="connsiteX41" fmla="*/ 1115579 w 1825371"/>
                <a:gd name="connsiteY41" fmla="*/ 1107743 h 4705763"/>
                <a:gd name="connsiteX42" fmla="*/ 1177026 w 1825371"/>
                <a:gd name="connsiteY42" fmla="*/ 1087375 h 4705763"/>
                <a:gd name="connsiteX43" fmla="*/ 1179787 w 1825371"/>
                <a:gd name="connsiteY43" fmla="*/ 1073913 h 4705763"/>
                <a:gd name="connsiteX44" fmla="*/ 1135255 w 1825371"/>
                <a:gd name="connsiteY44" fmla="*/ 1041117 h 4705763"/>
                <a:gd name="connsiteX45" fmla="*/ 939868 w 1825371"/>
                <a:gd name="connsiteY45" fmla="*/ 883702 h 4705763"/>
                <a:gd name="connsiteX46" fmla="*/ 549783 w 1825371"/>
                <a:gd name="connsiteY46" fmla="*/ 496379 h 4705763"/>
                <a:gd name="connsiteX47" fmla="*/ 40947 w 1825371"/>
                <a:gd name="connsiteY47" fmla="*/ 48990 h 4705763"/>
                <a:gd name="connsiteX48" fmla="*/ 5735 w 1825371"/>
                <a:gd name="connsiteY48" fmla="*/ 17231 h 4705763"/>
                <a:gd name="connsiteX49" fmla="*/ 902 w 1825371"/>
                <a:gd name="connsiteY49" fmla="*/ 4114 h 4705763"/>
                <a:gd name="connsiteX50" fmla="*/ 15747 w 1825371"/>
                <a:gd name="connsiteY50" fmla="*/ 1352 h 4705763"/>
                <a:gd name="connsiteX0" fmla="*/ 15747 w 1825371"/>
                <a:gd name="connsiteY0" fmla="*/ 1352 h 4685667"/>
                <a:gd name="connsiteX1" fmla="*/ 83062 w 1825371"/>
                <a:gd name="connsiteY1" fmla="*/ 34837 h 4685667"/>
                <a:gd name="connsiteX2" fmla="*/ 961270 w 1825371"/>
                <a:gd name="connsiteY2" fmla="*/ 755975 h 4685667"/>
                <a:gd name="connsiteX3" fmla="*/ 1239162 w 1825371"/>
                <a:gd name="connsiteY3" fmla="*/ 1001764 h 4685667"/>
                <a:gd name="connsiteX4" fmla="*/ 1276445 w 1825371"/>
                <a:gd name="connsiteY4" fmla="*/ 1025928 h 4685667"/>
                <a:gd name="connsiteX5" fmla="*/ 1316489 w 1825371"/>
                <a:gd name="connsiteY5" fmla="*/ 1009704 h 4685667"/>
                <a:gd name="connsiteX6" fmla="*/ 1345141 w 1825371"/>
                <a:gd name="connsiteY6" fmla="*/ 948602 h 4685667"/>
                <a:gd name="connsiteX7" fmla="*/ 1407624 w 1825371"/>
                <a:gd name="connsiteY7" fmla="*/ 869894 h 4685667"/>
                <a:gd name="connsiteX8" fmla="*/ 1749379 w 1825371"/>
                <a:gd name="connsiteY8" fmla="*/ 590967 h 4685667"/>
                <a:gd name="connsiteX9" fmla="*/ 1808066 w 1825371"/>
                <a:gd name="connsiteY9" fmla="*/ 545399 h 4685667"/>
                <a:gd name="connsiteX10" fmla="*/ 1825326 w 1825371"/>
                <a:gd name="connsiteY10" fmla="*/ 554375 h 4685667"/>
                <a:gd name="connsiteX11" fmla="*/ 1811172 w 1825371"/>
                <a:gd name="connsiteY11" fmla="*/ 590277 h 4685667"/>
                <a:gd name="connsiteX12" fmla="*/ 1721073 w 1825371"/>
                <a:gd name="connsiteY12" fmla="*/ 698326 h 4685667"/>
                <a:gd name="connsiteX13" fmla="*/ 1385877 w 1825371"/>
                <a:gd name="connsiteY13" fmla="*/ 1068389 h 4685667"/>
                <a:gd name="connsiteX14" fmla="*/ 1376211 w 1825371"/>
                <a:gd name="connsiteY14" fmla="*/ 1098421 h 4685667"/>
                <a:gd name="connsiteX15" fmla="*/ 1361366 w 1825371"/>
                <a:gd name="connsiteY15" fmla="*/ 1135359 h 4685667"/>
                <a:gd name="connsiteX16" fmla="*/ 1355153 w 1825371"/>
                <a:gd name="connsiteY16" fmla="*/ 1169879 h 4685667"/>
                <a:gd name="connsiteX17" fmla="*/ 1409696 w 1825371"/>
                <a:gd name="connsiteY17" fmla="*/ 1384253 h 4685667"/>
                <a:gd name="connsiteX18" fmla="*/ 1524994 w 1825371"/>
                <a:gd name="connsiteY18" fmla="*/ 1739817 h 4685667"/>
                <a:gd name="connsiteX19" fmla="*/ 1659971 w 1825371"/>
                <a:gd name="connsiteY19" fmla="*/ 2199288 h 4685667"/>
                <a:gd name="connsiteX20" fmla="*/ 1782864 w 1825371"/>
                <a:gd name="connsiteY20" fmla="*/ 2697077 h 4685667"/>
                <a:gd name="connsiteX21" fmla="*/ 1794257 w 1825371"/>
                <a:gd name="connsiteY21" fmla="*/ 2767845 h 4685667"/>
                <a:gd name="connsiteX22" fmla="*/ 1791840 w 1825371"/>
                <a:gd name="connsiteY22" fmla="*/ 2778202 h 4685667"/>
                <a:gd name="connsiteX23" fmla="*/ 1784245 w 1825371"/>
                <a:gd name="connsiteY23" fmla="*/ 2770607 h 4685667"/>
                <a:gd name="connsiteX24" fmla="*/ 1746617 w 1825371"/>
                <a:gd name="connsiteY24" fmla="*/ 2660831 h 4685667"/>
                <a:gd name="connsiteX25" fmla="*/ 1513602 w 1825371"/>
                <a:gd name="connsiteY25" fmla="*/ 1875484 h 4685667"/>
                <a:gd name="connsiteX26" fmla="*/ 1297158 w 1825371"/>
                <a:gd name="connsiteY26" fmla="*/ 1267919 h 4685667"/>
                <a:gd name="connsiteX27" fmla="*/ 1275064 w 1825371"/>
                <a:gd name="connsiteY27" fmla="*/ 1217173 h 4685667"/>
                <a:gd name="connsiteX28" fmla="*/ 1248483 w 1825371"/>
                <a:gd name="connsiteY28" fmla="*/ 1193353 h 4685667"/>
                <a:gd name="connsiteX29" fmla="*/ 1232949 w 1825371"/>
                <a:gd name="connsiteY29" fmla="*/ 1222351 h 4685667"/>
                <a:gd name="connsiteX30" fmla="*/ 1230877 w 1825371"/>
                <a:gd name="connsiteY30" fmla="*/ 1283108 h 4685667"/>
                <a:gd name="connsiteX31" fmla="*/ 1297493 w 1825371"/>
                <a:gd name="connsiteY31" fmla="*/ 4685667 h 4685667"/>
                <a:gd name="connsiteX32" fmla="*/ 978613 w 1825371"/>
                <a:gd name="connsiteY32" fmla="*/ 4685667 h 4685667"/>
                <a:gd name="connsiteX33" fmla="*/ 1125245 w 1825371"/>
                <a:gd name="connsiteY33" fmla="*/ 1293464 h 4685667"/>
                <a:gd name="connsiteX34" fmla="*/ 1096247 w 1825371"/>
                <a:gd name="connsiteY34" fmla="*/ 1270681 h 4685667"/>
                <a:gd name="connsiteX35" fmla="*/ 984400 w 1825371"/>
                <a:gd name="connsiteY35" fmla="*/ 1242374 h 4685667"/>
                <a:gd name="connsiteX36" fmla="*/ 977149 w 1825371"/>
                <a:gd name="connsiteY36" fmla="*/ 1225458 h 4685667"/>
                <a:gd name="connsiteX37" fmla="*/ 983019 w 1825371"/>
                <a:gd name="connsiteY37" fmla="*/ 1189902 h 4685667"/>
                <a:gd name="connsiteX38" fmla="*/ 1016158 w 1825371"/>
                <a:gd name="connsiteY38" fmla="*/ 1097041 h 4685667"/>
                <a:gd name="connsiteX39" fmla="*/ 1055513 w 1825371"/>
                <a:gd name="connsiteY39" fmla="*/ 1078055 h 4685667"/>
                <a:gd name="connsiteX40" fmla="*/ 1097628 w 1825371"/>
                <a:gd name="connsiteY40" fmla="*/ 1104290 h 4685667"/>
                <a:gd name="connsiteX41" fmla="*/ 1115579 w 1825371"/>
                <a:gd name="connsiteY41" fmla="*/ 1107743 h 4685667"/>
                <a:gd name="connsiteX42" fmla="*/ 1177026 w 1825371"/>
                <a:gd name="connsiteY42" fmla="*/ 1087375 h 4685667"/>
                <a:gd name="connsiteX43" fmla="*/ 1179787 w 1825371"/>
                <a:gd name="connsiteY43" fmla="*/ 1073913 h 4685667"/>
                <a:gd name="connsiteX44" fmla="*/ 1135255 w 1825371"/>
                <a:gd name="connsiteY44" fmla="*/ 1041117 h 4685667"/>
                <a:gd name="connsiteX45" fmla="*/ 939868 w 1825371"/>
                <a:gd name="connsiteY45" fmla="*/ 883702 h 4685667"/>
                <a:gd name="connsiteX46" fmla="*/ 549783 w 1825371"/>
                <a:gd name="connsiteY46" fmla="*/ 496379 h 4685667"/>
                <a:gd name="connsiteX47" fmla="*/ 40947 w 1825371"/>
                <a:gd name="connsiteY47" fmla="*/ 48990 h 4685667"/>
                <a:gd name="connsiteX48" fmla="*/ 5735 w 1825371"/>
                <a:gd name="connsiteY48" fmla="*/ 17231 h 4685667"/>
                <a:gd name="connsiteX49" fmla="*/ 902 w 1825371"/>
                <a:gd name="connsiteY49" fmla="*/ 4114 h 4685667"/>
                <a:gd name="connsiteX50" fmla="*/ 15747 w 1825371"/>
                <a:gd name="connsiteY50" fmla="*/ 1352 h 4685667"/>
                <a:gd name="connsiteX0" fmla="*/ 15747 w 1825371"/>
                <a:gd name="connsiteY0" fmla="*/ 1352 h 4685667"/>
                <a:gd name="connsiteX1" fmla="*/ 83062 w 1825371"/>
                <a:gd name="connsiteY1" fmla="*/ 34837 h 4685667"/>
                <a:gd name="connsiteX2" fmla="*/ 961270 w 1825371"/>
                <a:gd name="connsiteY2" fmla="*/ 755975 h 4685667"/>
                <a:gd name="connsiteX3" fmla="*/ 1239162 w 1825371"/>
                <a:gd name="connsiteY3" fmla="*/ 1001764 h 4685667"/>
                <a:gd name="connsiteX4" fmla="*/ 1276445 w 1825371"/>
                <a:gd name="connsiteY4" fmla="*/ 1025928 h 4685667"/>
                <a:gd name="connsiteX5" fmla="*/ 1316489 w 1825371"/>
                <a:gd name="connsiteY5" fmla="*/ 1009704 h 4685667"/>
                <a:gd name="connsiteX6" fmla="*/ 1345141 w 1825371"/>
                <a:gd name="connsiteY6" fmla="*/ 948602 h 4685667"/>
                <a:gd name="connsiteX7" fmla="*/ 1407624 w 1825371"/>
                <a:gd name="connsiteY7" fmla="*/ 869894 h 4685667"/>
                <a:gd name="connsiteX8" fmla="*/ 1749379 w 1825371"/>
                <a:gd name="connsiteY8" fmla="*/ 590967 h 4685667"/>
                <a:gd name="connsiteX9" fmla="*/ 1808066 w 1825371"/>
                <a:gd name="connsiteY9" fmla="*/ 545399 h 4685667"/>
                <a:gd name="connsiteX10" fmla="*/ 1825326 w 1825371"/>
                <a:gd name="connsiteY10" fmla="*/ 554375 h 4685667"/>
                <a:gd name="connsiteX11" fmla="*/ 1811172 w 1825371"/>
                <a:gd name="connsiteY11" fmla="*/ 590277 h 4685667"/>
                <a:gd name="connsiteX12" fmla="*/ 1721073 w 1825371"/>
                <a:gd name="connsiteY12" fmla="*/ 698326 h 4685667"/>
                <a:gd name="connsiteX13" fmla="*/ 1385877 w 1825371"/>
                <a:gd name="connsiteY13" fmla="*/ 1068389 h 4685667"/>
                <a:gd name="connsiteX14" fmla="*/ 1376211 w 1825371"/>
                <a:gd name="connsiteY14" fmla="*/ 1098421 h 4685667"/>
                <a:gd name="connsiteX15" fmla="*/ 1361366 w 1825371"/>
                <a:gd name="connsiteY15" fmla="*/ 1135359 h 4685667"/>
                <a:gd name="connsiteX16" fmla="*/ 1355153 w 1825371"/>
                <a:gd name="connsiteY16" fmla="*/ 1169879 h 4685667"/>
                <a:gd name="connsiteX17" fmla="*/ 1409696 w 1825371"/>
                <a:gd name="connsiteY17" fmla="*/ 1384253 h 4685667"/>
                <a:gd name="connsiteX18" fmla="*/ 1524994 w 1825371"/>
                <a:gd name="connsiteY18" fmla="*/ 1739817 h 4685667"/>
                <a:gd name="connsiteX19" fmla="*/ 1659971 w 1825371"/>
                <a:gd name="connsiteY19" fmla="*/ 2199288 h 4685667"/>
                <a:gd name="connsiteX20" fmla="*/ 1782864 w 1825371"/>
                <a:gd name="connsiteY20" fmla="*/ 2697077 h 4685667"/>
                <a:gd name="connsiteX21" fmla="*/ 1794257 w 1825371"/>
                <a:gd name="connsiteY21" fmla="*/ 2767845 h 4685667"/>
                <a:gd name="connsiteX22" fmla="*/ 1791840 w 1825371"/>
                <a:gd name="connsiteY22" fmla="*/ 2778202 h 4685667"/>
                <a:gd name="connsiteX23" fmla="*/ 1784245 w 1825371"/>
                <a:gd name="connsiteY23" fmla="*/ 2770607 h 4685667"/>
                <a:gd name="connsiteX24" fmla="*/ 1746617 w 1825371"/>
                <a:gd name="connsiteY24" fmla="*/ 2660831 h 4685667"/>
                <a:gd name="connsiteX25" fmla="*/ 1513602 w 1825371"/>
                <a:gd name="connsiteY25" fmla="*/ 1875484 h 4685667"/>
                <a:gd name="connsiteX26" fmla="*/ 1297158 w 1825371"/>
                <a:gd name="connsiteY26" fmla="*/ 1267919 h 4685667"/>
                <a:gd name="connsiteX27" fmla="*/ 1275064 w 1825371"/>
                <a:gd name="connsiteY27" fmla="*/ 1217173 h 4685667"/>
                <a:gd name="connsiteX28" fmla="*/ 1248483 w 1825371"/>
                <a:gd name="connsiteY28" fmla="*/ 1193353 h 4685667"/>
                <a:gd name="connsiteX29" fmla="*/ 1232949 w 1825371"/>
                <a:gd name="connsiteY29" fmla="*/ 1222351 h 4685667"/>
                <a:gd name="connsiteX30" fmla="*/ 1230877 w 1825371"/>
                <a:gd name="connsiteY30" fmla="*/ 1283108 h 4685667"/>
                <a:gd name="connsiteX31" fmla="*/ 1217106 w 1825371"/>
                <a:gd name="connsiteY31" fmla="*/ 4685667 h 4685667"/>
                <a:gd name="connsiteX32" fmla="*/ 978613 w 1825371"/>
                <a:gd name="connsiteY32" fmla="*/ 4685667 h 4685667"/>
                <a:gd name="connsiteX33" fmla="*/ 1125245 w 1825371"/>
                <a:gd name="connsiteY33" fmla="*/ 1293464 h 4685667"/>
                <a:gd name="connsiteX34" fmla="*/ 1096247 w 1825371"/>
                <a:gd name="connsiteY34" fmla="*/ 1270681 h 4685667"/>
                <a:gd name="connsiteX35" fmla="*/ 984400 w 1825371"/>
                <a:gd name="connsiteY35" fmla="*/ 1242374 h 4685667"/>
                <a:gd name="connsiteX36" fmla="*/ 977149 w 1825371"/>
                <a:gd name="connsiteY36" fmla="*/ 1225458 h 4685667"/>
                <a:gd name="connsiteX37" fmla="*/ 983019 w 1825371"/>
                <a:gd name="connsiteY37" fmla="*/ 1189902 h 4685667"/>
                <a:gd name="connsiteX38" fmla="*/ 1016158 w 1825371"/>
                <a:gd name="connsiteY38" fmla="*/ 1097041 h 4685667"/>
                <a:gd name="connsiteX39" fmla="*/ 1055513 w 1825371"/>
                <a:gd name="connsiteY39" fmla="*/ 1078055 h 4685667"/>
                <a:gd name="connsiteX40" fmla="*/ 1097628 w 1825371"/>
                <a:gd name="connsiteY40" fmla="*/ 1104290 h 4685667"/>
                <a:gd name="connsiteX41" fmla="*/ 1115579 w 1825371"/>
                <a:gd name="connsiteY41" fmla="*/ 1107743 h 4685667"/>
                <a:gd name="connsiteX42" fmla="*/ 1177026 w 1825371"/>
                <a:gd name="connsiteY42" fmla="*/ 1087375 h 4685667"/>
                <a:gd name="connsiteX43" fmla="*/ 1179787 w 1825371"/>
                <a:gd name="connsiteY43" fmla="*/ 1073913 h 4685667"/>
                <a:gd name="connsiteX44" fmla="*/ 1135255 w 1825371"/>
                <a:gd name="connsiteY44" fmla="*/ 1041117 h 4685667"/>
                <a:gd name="connsiteX45" fmla="*/ 939868 w 1825371"/>
                <a:gd name="connsiteY45" fmla="*/ 883702 h 4685667"/>
                <a:gd name="connsiteX46" fmla="*/ 549783 w 1825371"/>
                <a:gd name="connsiteY46" fmla="*/ 496379 h 4685667"/>
                <a:gd name="connsiteX47" fmla="*/ 40947 w 1825371"/>
                <a:gd name="connsiteY47" fmla="*/ 48990 h 4685667"/>
                <a:gd name="connsiteX48" fmla="*/ 5735 w 1825371"/>
                <a:gd name="connsiteY48" fmla="*/ 17231 h 4685667"/>
                <a:gd name="connsiteX49" fmla="*/ 902 w 1825371"/>
                <a:gd name="connsiteY49" fmla="*/ 4114 h 4685667"/>
                <a:gd name="connsiteX50" fmla="*/ 15747 w 1825371"/>
                <a:gd name="connsiteY50" fmla="*/ 1352 h 4685667"/>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78613 w 1825371"/>
                <a:gd name="connsiteY32" fmla="*/ 4685667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98710 w 1825371"/>
                <a:gd name="connsiteY32" fmla="*/ 4695715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98710 w 1825371"/>
                <a:gd name="connsiteY32" fmla="*/ 4695715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25371" h="4705764">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grpFill/>
            <a:ln w="2261" cap="flat">
              <a:noFill/>
              <a:prstDash val="solid"/>
              <a:miter/>
            </a:ln>
          </p:spPr>
          <p:txBody>
            <a:bodyPr wrap="square" rtlCol="0" anchor="ctr">
              <a:noAutofit/>
            </a:bodyPr>
            <a:lstStyle/>
            <a:p>
              <a:endParaRPr lang="en-US"/>
            </a:p>
          </p:txBody>
        </p:sp>
        <p:sp>
          <p:nvSpPr>
            <p:cNvPr id="8" name="Freeform: Shape 7">
              <a:extLst>
                <a:ext uri="{FF2B5EF4-FFF2-40B4-BE49-F238E27FC236}">
                  <a16:creationId xmlns:a16="http://schemas.microsoft.com/office/drawing/2014/main" id="{25760596-CC57-431F-98E5-2DA343E8C305}"/>
                </a:ext>
              </a:extLst>
            </p:cNvPr>
            <p:cNvSpPr/>
            <p:nvPr/>
          </p:nvSpPr>
          <p:spPr>
            <a:xfrm flipH="1">
              <a:off x="6332703" y="1594640"/>
              <a:ext cx="603644" cy="1556181"/>
            </a:xfrm>
            <a:custGeom>
              <a:avLst/>
              <a:gdLst>
                <a:gd name="connsiteX0" fmla="*/ 15747 w 1825371"/>
                <a:gd name="connsiteY0" fmla="*/ 1352 h 3047785"/>
                <a:gd name="connsiteX1" fmla="*/ 83062 w 1825371"/>
                <a:gd name="connsiteY1" fmla="*/ 34837 h 3047785"/>
                <a:gd name="connsiteX2" fmla="*/ 961270 w 1825371"/>
                <a:gd name="connsiteY2" fmla="*/ 755975 h 3047785"/>
                <a:gd name="connsiteX3" fmla="*/ 1239162 w 1825371"/>
                <a:gd name="connsiteY3" fmla="*/ 1001764 h 3047785"/>
                <a:gd name="connsiteX4" fmla="*/ 1276445 w 1825371"/>
                <a:gd name="connsiteY4" fmla="*/ 1025928 h 3047785"/>
                <a:gd name="connsiteX5" fmla="*/ 1316489 w 1825371"/>
                <a:gd name="connsiteY5" fmla="*/ 1009704 h 3047785"/>
                <a:gd name="connsiteX6" fmla="*/ 1345141 w 1825371"/>
                <a:gd name="connsiteY6" fmla="*/ 948602 h 3047785"/>
                <a:gd name="connsiteX7" fmla="*/ 1407624 w 1825371"/>
                <a:gd name="connsiteY7" fmla="*/ 869894 h 3047785"/>
                <a:gd name="connsiteX8" fmla="*/ 1749379 w 1825371"/>
                <a:gd name="connsiteY8" fmla="*/ 590967 h 3047785"/>
                <a:gd name="connsiteX9" fmla="*/ 1808066 w 1825371"/>
                <a:gd name="connsiteY9" fmla="*/ 545399 h 3047785"/>
                <a:gd name="connsiteX10" fmla="*/ 1825326 w 1825371"/>
                <a:gd name="connsiteY10" fmla="*/ 554375 h 3047785"/>
                <a:gd name="connsiteX11" fmla="*/ 1811172 w 1825371"/>
                <a:gd name="connsiteY11" fmla="*/ 590277 h 3047785"/>
                <a:gd name="connsiteX12" fmla="*/ 1721073 w 1825371"/>
                <a:gd name="connsiteY12" fmla="*/ 698326 h 3047785"/>
                <a:gd name="connsiteX13" fmla="*/ 1385877 w 1825371"/>
                <a:gd name="connsiteY13" fmla="*/ 1068389 h 3047785"/>
                <a:gd name="connsiteX14" fmla="*/ 1376211 w 1825371"/>
                <a:gd name="connsiteY14" fmla="*/ 1098421 h 3047785"/>
                <a:gd name="connsiteX15" fmla="*/ 1361366 w 1825371"/>
                <a:gd name="connsiteY15" fmla="*/ 1135359 h 3047785"/>
                <a:gd name="connsiteX16" fmla="*/ 1355153 w 1825371"/>
                <a:gd name="connsiteY16" fmla="*/ 1169879 h 3047785"/>
                <a:gd name="connsiteX17" fmla="*/ 1409696 w 1825371"/>
                <a:gd name="connsiteY17" fmla="*/ 1384253 h 3047785"/>
                <a:gd name="connsiteX18" fmla="*/ 1524994 w 1825371"/>
                <a:gd name="connsiteY18" fmla="*/ 1739817 h 3047785"/>
                <a:gd name="connsiteX19" fmla="*/ 1659971 w 1825371"/>
                <a:gd name="connsiteY19" fmla="*/ 2199288 h 3047785"/>
                <a:gd name="connsiteX20" fmla="*/ 1782864 w 1825371"/>
                <a:gd name="connsiteY20" fmla="*/ 2697077 h 3047785"/>
                <a:gd name="connsiteX21" fmla="*/ 1794257 w 1825371"/>
                <a:gd name="connsiteY21" fmla="*/ 2767845 h 3047785"/>
                <a:gd name="connsiteX22" fmla="*/ 1791840 w 1825371"/>
                <a:gd name="connsiteY22" fmla="*/ 2778202 h 3047785"/>
                <a:gd name="connsiteX23" fmla="*/ 1784245 w 1825371"/>
                <a:gd name="connsiteY23" fmla="*/ 2770607 h 3047785"/>
                <a:gd name="connsiteX24" fmla="*/ 1746617 w 1825371"/>
                <a:gd name="connsiteY24" fmla="*/ 2660831 h 3047785"/>
                <a:gd name="connsiteX25" fmla="*/ 1513602 w 1825371"/>
                <a:gd name="connsiteY25" fmla="*/ 1875484 h 3047785"/>
                <a:gd name="connsiteX26" fmla="*/ 1297158 w 1825371"/>
                <a:gd name="connsiteY26" fmla="*/ 1267919 h 3047785"/>
                <a:gd name="connsiteX27" fmla="*/ 1275064 w 1825371"/>
                <a:gd name="connsiteY27" fmla="*/ 1217173 h 3047785"/>
                <a:gd name="connsiteX28" fmla="*/ 1248483 w 1825371"/>
                <a:gd name="connsiteY28" fmla="*/ 1193353 h 3047785"/>
                <a:gd name="connsiteX29" fmla="*/ 1232949 w 1825371"/>
                <a:gd name="connsiteY29" fmla="*/ 1222351 h 3047785"/>
                <a:gd name="connsiteX30" fmla="*/ 1230877 w 1825371"/>
                <a:gd name="connsiteY30" fmla="*/ 1283108 h 3047785"/>
                <a:gd name="connsiteX31" fmla="*/ 1243305 w 1825371"/>
                <a:gd name="connsiteY31" fmla="*/ 1522336 h 3047785"/>
                <a:gd name="connsiteX32" fmla="*/ 1261256 w 1825371"/>
                <a:gd name="connsiteY32" fmla="*/ 1854772 h 3047785"/>
                <a:gd name="connsiteX33" fmla="*/ 1272647 w 1825371"/>
                <a:gd name="connsiteY33" fmla="*/ 2086061 h 3047785"/>
                <a:gd name="connsiteX34" fmla="*/ 1288528 w 1825371"/>
                <a:gd name="connsiteY34" fmla="*/ 2674639 h 3047785"/>
                <a:gd name="connsiteX35" fmla="*/ 1297493 w 1825371"/>
                <a:gd name="connsiteY35" fmla="*/ 3047785 h 3047785"/>
                <a:gd name="connsiteX36" fmla="*/ 1048951 w 1825371"/>
                <a:gd name="connsiteY36" fmla="*/ 3047785 h 3047785"/>
                <a:gd name="connsiteX37" fmla="*/ 1053441 w 1825371"/>
                <a:gd name="connsiteY37" fmla="*/ 2920082 h 3047785"/>
                <a:gd name="connsiteX38" fmla="*/ 1066213 w 1825371"/>
                <a:gd name="connsiteY38" fmla="*/ 2573839 h 3047785"/>
                <a:gd name="connsiteX39" fmla="*/ 1077951 w 1825371"/>
                <a:gd name="connsiteY39" fmla="*/ 2236916 h 3047785"/>
                <a:gd name="connsiteX40" fmla="*/ 1093485 w 1825371"/>
                <a:gd name="connsiteY40" fmla="*/ 1882733 h 3047785"/>
                <a:gd name="connsiteX41" fmla="*/ 1107983 w 1825371"/>
                <a:gd name="connsiteY41" fmla="*/ 1608293 h 3047785"/>
                <a:gd name="connsiteX42" fmla="*/ 1125245 w 1825371"/>
                <a:gd name="connsiteY42" fmla="*/ 1293464 h 3047785"/>
                <a:gd name="connsiteX43" fmla="*/ 1096247 w 1825371"/>
                <a:gd name="connsiteY43" fmla="*/ 1270681 h 3047785"/>
                <a:gd name="connsiteX44" fmla="*/ 984400 w 1825371"/>
                <a:gd name="connsiteY44" fmla="*/ 1242374 h 3047785"/>
                <a:gd name="connsiteX45" fmla="*/ 977149 w 1825371"/>
                <a:gd name="connsiteY45" fmla="*/ 1225458 h 3047785"/>
                <a:gd name="connsiteX46" fmla="*/ 983019 w 1825371"/>
                <a:gd name="connsiteY46" fmla="*/ 1189902 h 3047785"/>
                <a:gd name="connsiteX47" fmla="*/ 1016158 w 1825371"/>
                <a:gd name="connsiteY47" fmla="*/ 1097041 h 3047785"/>
                <a:gd name="connsiteX48" fmla="*/ 1055513 w 1825371"/>
                <a:gd name="connsiteY48" fmla="*/ 1078055 h 3047785"/>
                <a:gd name="connsiteX49" fmla="*/ 1097628 w 1825371"/>
                <a:gd name="connsiteY49" fmla="*/ 1104290 h 3047785"/>
                <a:gd name="connsiteX50" fmla="*/ 1115579 w 1825371"/>
                <a:gd name="connsiteY50" fmla="*/ 1107743 h 3047785"/>
                <a:gd name="connsiteX51" fmla="*/ 1177026 w 1825371"/>
                <a:gd name="connsiteY51" fmla="*/ 1087375 h 3047785"/>
                <a:gd name="connsiteX52" fmla="*/ 1179787 w 1825371"/>
                <a:gd name="connsiteY52" fmla="*/ 1073913 h 3047785"/>
                <a:gd name="connsiteX53" fmla="*/ 1135255 w 1825371"/>
                <a:gd name="connsiteY53" fmla="*/ 1041117 h 3047785"/>
                <a:gd name="connsiteX54" fmla="*/ 939868 w 1825371"/>
                <a:gd name="connsiteY54" fmla="*/ 883702 h 3047785"/>
                <a:gd name="connsiteX55" fmla="*/ 549783 w 1825371"/>
                <a:gd name="connsiteY55" fmla="*/ 496379 h 3047785"/>
                <a:gd name="connsiteX56" fmla="*/ 40947 w 1825371"/>
                <a:gd name="connsiteY56" fmla="*/ 48990 h 3047785"/>
                <a:gd name="connsiteX57" fmla="*/ 5735 w 1825371"/>
                <a:gd name="connsiteY57" fmla="*/ 17231 h 3047785"/>
                <a:gd name="connsiteX58" fmla="*/ 902 w 1825371"/>
                <a:gd name="connsiteY58" fmla="*/ 4114 h 3047785"/>
                <a:gd name="connsiteX59" fmla="*/ 15747 w 1825371"/>
                <a:gd name="connsiteY59" fmla="*/ 1352 h 3047785"/>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88528 w 1825371"/>
                <a:gd name="connsiteY34" fmla="*/ 2674639 h 4705763"/>
                <a:gd name="connsiteX35" fmla="*/ 1297493 w 1825371"/>
                <a:gd name="connsiteY35" fmla="*/ 3047785 h 4705763"/>
                <a:gd name="connsiteX36" fmla="*/ 938419 w 1825371"/>
                <a:gd name="connsiteY36" fmla="*/ 4705763 h 4705763"/>
                <a:gd name="connsiteX37" fmla="*/ 1053441 w 1825371"/>
                <a:gd name="connsiteY37" fmla="*/ 2920082 h 4705763"/>
                <a:gd name="connsiteX38" fmla="*/ 1066213 w 1825371"/>
                <a:gd name="connsiteY38" fmla="*/ 2573839 h 4705763"/>
                <a:gd name="connsiteX39" fmla="*/ 1077951 w 1825371"/>
                <a:gd name="connsiteY39" fmla="*/ 2236916 h 4705763"/>
                <a:gd name="connsiteX40" fmla="*/ 1093485 w 1825371"/>
                <a:gd name="connsiteY40" fmla="*/ 1882733 h 4705763"/>
                <a:gd name="connsiteX41" fmla="*/ 1107983 w 1825371"/>
                <a:gd name="connsiteY41" fmla="*/ 1608293 h 4705763"/>
                <a:gd name="connsiteX42" fmla="*/ 1125245 w 1825371"/>
                <a:gd name="connsiteY42" fmla="*/ 1293464 h 4705763"/>
                <a:gd name="connsiteX43" fmla="*/ 1096247 w 1825371"/>
                <a:gd name="connsiteY43" fmla="*/ 1270681 h 4705763"/>
                <a:gd name="connsiteX44" fmla="*/ 984400 w 1825371"/>
                <a:gd name="connsiteY44" fmla="*/ 1242374 h 4705763"/>
                <a:gd name="connsiteX45" fmla="*/ 977149 w 1825371"/>
                <a:gd name="connsiteY45" fmla="*/ 1225458 h 4705763"/>
                <a:gd name="connsiteX46" fmla="*/ 983019 w 1825371"/>
                <a:gd name="connsiteY46" fmla="*/ 1189902 h 4705763"/>
                <a:gd name="connsiteX47" fmla="*/ 1016158 w 1825371"/>
                <a:gd name="connsiteY47" fmla="*/ 1097041 h 4705763"/>
                <a:gd name="connsiteX48" fmla="*/ 1055513 w 1825371"/>
                <a:gd name="connsiteY48" fmla="*/ 1078055 h 4705763"/>
                <a:gd name="connsiteX49" fmla="*/ 1097628 w 1825371"/>
                <a:gd name="connsiteY49" fmla="*/ 1104290 h 4705763"/>
                <a:gd name="connsiteX50" fmla="*/ 1115579 w 1825371"/>
                <a:gd name="connsiteY50" fmla="*/ 1107743 h 4705763"/>
                <a:gd name="connsiteX51" fmla="*/ 1177026 w 1825371"/>
                <a:gd name="connsiteY51" fmla="*/ 1087375 h 4705763"/>
                <a:gd name="connsiteX52" fmla="*/ 1179787 w 1825371"/>
                <a:gd name="connsiteY52" fmla="*/ 1073913 h 4705763"/>
                <a:gd name="connsiteX53" fmla="*/ 1135255 w 1825371"/>
                <a:gd name="connsiteY53" fmla="*/ 1041117 h 4705763"/>
                <a:gd name="connsiteX54" fmla="*/ 939868 w 1825371"/>
                <a:gd name="connsiteY54" fmla="*/ 883702 h 4705763"/>
                <a:gd name="connsiteX55" fmla="*/ 549783 w 1825371"/>
                <a:gd name="connsiteY55" fmla="*/ 496379 h 4705763"/>
                <a:gd name="connsiteX56" fmla="*/ 40947 w 1825371"/>
                <a:gd name="connsiteY56" fmla="*/ 48990 h 4705763"/>
                <a:gd name="connsiteX57" fmla="*/ 5735 w 1825371"/>
                <a:gd name="connsiteY57" fmla="*/ 17231 h 4705763"/>
                <a:gd name="connsiteX58" fmla="*/ 902 w 1825371"/>
                <a:gd name="connsiteY58" fmla="*/ 4114 h 4705763"/>
                <a:gd name="connsiteX59" fmla="*/ 15747 w 1825371"/>
                <a:gd name="connsiteY59"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88528 w 1825371"/>
                <a:gd name="connsiteY34" fmla="*/ 2674639 h 4705763"/>
                <a:gd name="connsiteX35" fmla="*/ 1297493 w 1825371"/>
                <a:gd name="connsiteY35" fmla="*/ 4685667 h 4705763"/>
                <a:gd name="connsiteX36" fmla="*/ 938419 w 1825371"/>
                <a:gd name="connsiteY36" fmla="*/ 4705763 h 4705763"/>
                <a:gd name="connsiteX37" fmla="*/ 1053441 w 1825371"/>
                <a:gd name="connsiteY37" fmla="*/ 2920082 h 4705763"/>
                <a:gd name="connsiteX38" fmla="*/ 1066213 w 1825371"/>
                <a:gd name="connsiteY38" fmla="*/ 2573839 h 4705763"/>
                <a:gd name="connsiteX39" fmla="*/ 1077951 w 1825371"/>
                <a:gd name="connsiteY39" fmla="*/ 2236916 h 4705763"/>
                <a:gd name="connsiteX40" fmla="*/ 1093485 w 1825371"/>
                <a:gd name="connsiteY40" fmla="*/ 1882733 h 4705763"/>
                <a:gd name="connsiteX41" fmla="*/ 1107983 w 1825371"/>
                <a:gd name="connsiteY41" fmla="*/ 1608293 h 4705763"/>
                <a:gd name="connsiteX42" fmla="*/ 1125245 w 1825371"/>
                <a:gd name="connsiteY42" fmla="*/ 1293464 h 4705763"/>
                <a:gd name="connsiteX43" fmla="*/ 1096247 w 1825371"/>
                <a:gd name="connsiteY43" fmla="*/ 1270681 h 4705763"/>
                <a:gd name="connsiteX44" fmla="*/ 984400 w 1825371"/>
                <a:gd name="connsiteY44" fmla="*/ 1242374 h 4705763"/>
                <a:gd name="connsiteX45" fmla="*/ 977149 w 1825371"/>
                <a:gd name="connsiteY45" fmla="*/ 1225458 h 4705763"/>
                <a:gd name="connsiteX46" fmla="*/ 983019 w 1825371"/>
                <a:gd name="connsiteY46" fmla="*/ 1189902 h 4705763"/>
                <a:gd name="connsiteX47" fmla="*/ 1016158 w 1825371"/>
                <a:gd name="connsiteY47" fmla="*/ 1097041 h 4705763"/>
                <a:gd name="connsiteX48" fmla="*/ 1055513 w 1825371"/>
                <a:gd name="connsiteY48" fmla="*/ 1078055 h 4705763"/>
                <a:gd name="connsiteX49" fmla="*/ 1097628 w 1825371"/>
                <a:gd name="connsiteY49" fmla="*/ 1104290 h 4705763"/>
                <a:gd name="connsiteX50" fmla="*/ 1115579 w 1825371"/>
                <a:gd name="connsiteY50" fmla="*/ 1107743 h 4705763"/>
                <a:gd name="connsiteX51" fmla="*/ 1177026 w 1825371"/>
                <a:gd name="connsiteY51" fmla="*/ 1087375 h 4705763"/>
                <a:gd name="connsiteX52" fmla="*/ 1179787 w 1825371"/>
                <a:gd name="connsiteY52" fmla="*/ 1073913 h 4705763"/>
                <a:gd name="connsiteX53" fmla="*/ 1135255 w 1825371"/>
                <a:gd name="connsiteY53" fmla="*/ 1041117 h 4705763"/>
                <a:gd name="connsiteX54" fmla="*/ 939868 w 1825371"/>
                <a:gd name="connsiteY54" fmla="*/ 883702 h 4705763"/>
                <a:gd name="connsiteX55" fmla="*/ 549783 w 1825371"/>
                <a:gd name="connsiteY55" fmla="*/ 496379 h 4705763"/>
                <a:gd name="connsiteX56" fmla="*/ 40947 w 1825371"/>
                <a:gd name="connsiteY56" fmla="*/ 48990 h 4705763"/>
                <a:gd name="connsiteX57" fmla="*/ 5735 w 1825371"/>
                <a:gd name="connsiteY57" fmla="*/ 17231 h 4705763"/>
                <a:gd name="connsiteX58" fmla="*/ 902 w 1825371"/>
                <a:gd name="connsiteY58" fmla="*/ 4114 h 4705763"/>
                <a:gd name="connsiteX59" fmla="*/ 15747 w 1825371"/>
                <a:gd name="connsiteY59"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97493 w 1825371"/>
                <a:gd name="connsiteY34" fmla="*/ 4685667 h 4705763"/>
                <a:gd name="connsiteX35" fmla="*/ 938419 w 1825371"/>
                <a:gd name="connsiteY35" fmla="*/ 4705763 h 4705763"/>
                <a:gd name="connsiteX36" fmla="*/ 1053441 w 1825371"/>
                <a:gd name="connsiteY36" fmla="*/ 2920082 h 4705763"/>
                <a:gd name="connsiteX37" fmla="*/ 1066213 w 1825371"/>
                <a:gd name="connsiteY37" fmla="*/ 2573839 h 4705763"/>
                <a:gd name="connsiteX38" fmla="*/ 1077951 w 1825371"/>
                <a:gd name="connsiteY38" fmla="*/ 2236916 h 4705763"/>
                <a:gd name="connsiteX39" fmla="*/ 1093485 w 1825371"/>
                <a:gd name="connsiteY39" fmla="*/ 1882733 h 4705763"/>
                <a:gd name="connsiteX40" fmla="*/ 1107983 w 1825371"/>
                <a:gd name="connsiteY40" fmla="*/ 1608293 h 4705763"/>
                <a:gd name="connsiteX41" fmla="*/ 1125245 w 1825371"/>
                <a:gd name="connsiteY41" fmla="*/ 1293464 h 4705763"/>
                <a:gd name="connsiteX42" fmla="*/ 1096247 w 1825371"/>
                <a:gd name="connsiteY42" fmla="*/ 1270681 h 4705763"/>
                <a:gd name="connsiteX43" fmla="*/ 984400 w 1825371"/>
                <a:gd name="connsiteY43" fmla="*/ 1242374 h 4705763"/>
                <a:gd name="connsiteX44" fmla="*/ 977149 w 1825371"/>
                <a:gd name="connsiteY44" fmla="*/ 1225458 h 4705763"/>
                <a:gd name="connsiteX45" fmla="*/ 983019 w 1825371"/>
                <a:gd name="connsiteY45" fmla="*/ 1189902 h 4705763"/>
                <a:gd name="connsiteX46" fmla="*/ 1016158 w 1825371"/>
                <a:gd name="connsiteY46" fmla="*/ 1097041 h 4705763"/>
                <a:gd name="connsiteX47" fmla="*/ 1055513 w 1825371"/>
                <a:gd name="connsiteY47" fmla="*/ 1078055 h 4705763"/>
                <a:gd name="connsiteX48" fmla="*/ 1097628 w 1825371"/>
                <a:gd name="connsiteY48" fmla="*/ 1104290 h 4705763"/>
                <a:gd name="connsiteX49" fmla="*/ 1115579 w 1825371"/>
                <a:gd name="connsiteY49" fmla="*/ 1107743 h 4705763"/>
                <a:gd name="connsiteX50" fmla="*/ 1177026 w 1825371"/>
                <a:gd name="connsiteY50" fmla="*/ 1087375 h 4705763"/>
                <a:gd name="connsiteX51" fmla="*/ 1179787 w 1825371"/>
                <a:gd name="connsiteY51" fmla="*/ 1073913 h 4705763"/>
                <a:gd name="connsiteX52" fmla="*/ 1135255 w 1825371"/>
                <a:gd name="connsiteY52" fmla="*/ 1041117 h 4705763"/>
                <a:gd name="connsiteX53" fmla="*/ 939868 w 1825371"/>
                <a:gd name="connsiteY53" fmla="*/ 883702 h 4705763"/>
                <a:gd name="connsiteX54" fmla="*/ 549783 w 1825371"/>
                <a:gd name="connsiteY54" fmla="*/ 496379 h 4705763"/>
                <a:gd name="connsiteX55" fmla="*/ 40947 w 1825371"/>
                <a:gd name="connsiteY55" fmla="*/ 48990 h 4705763"/>
                <a:gd name="connsiteX56" fmla="*/ 5735 w 1825371"/>
                <a:gd name="connsiteY56" fmla="*/ 17231 h 4705763"/>
                <a:gd name="connsiteX57" fmla="*/ 902 w 1825371"/>
                <a:gd name="connsiteY57" fmla="*/ 4114 h 4705763"/>
                <a:gd name="connsiteX58" fmla="*/ 15747 w 1825371"/>
                <a:gd name="connsiteY58"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97493 w 1825371"/>
                <a:gd name="connsiteY33" fmla="*/ 4685667 h 4705763"/>
                <a:gd name="connsiteX34" fmla="*/ 938419 w 1825371"/>
                <a:gd name="connsiteY34" fmla="*/ 4705763 h 4705763"/>
                <a:gd name="connsiteX35" fmla="*/ 1053441 w 1825371"/>
                <a:gd name="connsiteY35" fmla="*/ 2920082 h 4705763"/>
                <a:gd name="connsiteX36" fmla="*/ 1066213 w 1825371"/>
                <a:gd name="connsiteY36" fmla="*/ 2573839 h 4705763"/>
                <a:gd name="connsiteX37" fmla="*/ 1077951 w 1825371"/>
                <a:gd name="connsiteY37" fmla="*/ 2236916 h 4705763"/>
                <a:gd name="connsiteX38" fmla="*/ 1093485 w 1825371"/>
                <a:gd name="connsiteY38" fmla="*/ 1882733 h 4705763"/>
                <a:gd name="connsiteX39" fmla="*/ 1107983 w 1825371"/>
                <a:gd name="connsiteY39" fmla="*/ 1608293 h 4705763"/>
                <a:gd name="connsiteX40" fmla="*/ 1125245 w 1825371"/>
                <a:gd name="connsiteY40" fmla="*/ 1293464 h 4705763"/>
                <a:gd name="connsiteX41" fmla="*/ 1096247 w 1825371"/>
                <a:gd name="connsiteY41" fmla="*/ 1270681 h 4705763"/>
                <a:gd name="connsiteX42" fmla="*/ 984400 w 1825371"/>
                <a:gd name="connsiteY42" fmla="*/ 1242374 h 4705763"/>
                <a:gd name="connsiteX43" fmla="*/ 977149 w 1825371"/>
                <a:gd name="connsiteY43" fmla="*/ 1225458 h 4705763"/>
                <a:gd name="connsiteX44" fmla="*/ 983019 w 1825371"/>
                <a:gd name="connsiteY44" fmla="*/ 1189902 h 4705763"/>
                <a:gd name="connsiteX45" fmla="*/ 1016158 w 1825371"/>
                <a:gd name="connsiteY45" fmla="*/ 1097041 h 4705763"/>
                <a:gd name="connsiteX46" fmla="*/ 1055513 w 1825371"/>
                <a:gd name="connsiteY46" fmla="*/ 1078055 h 4705763"/>
                <a:gd name="connsiteX47" fmla="*/ 1097628 w 1825371"/>
                <a:gd name="connsiteY47" fmla="*/ 1104290 h 4705763"/>
                <a:gd name="connsiteX48" fmla="*/ 1115579 w 1825371"/>
                <a:gd name="connsiteY48" fmla="*/ 1107743 h 4705763"/>
                <a:gd name="connsiteX49" fmla="*/ 1177026 w 1825371"/>
                <a:gd name="connsiteY49" fmla="*/ 1087375 h 4705763"/>
                <a:gd name="connsiteX50" fmla="*/ 1179787 w 1825371"/>
                <a:gd name="connsiteY50" fmla="*/ 1073913 h 4705763"/>
                <a:gd name="connsiteX51" fmla="*/ 1135255 w 1825371"/>
                <a:gd name="connsiteY51" fmla="*/ 1041117 h 4705763"/>
                <a:gd name="connsiteX52" fmla="*/ 939868 w 1825371"/>
                <a:gd name="connsiteY52" fmla="*/ 883702 h 4705763"/>
                <a:gd name="connsiteX53" fmla="*/ 549783 w 1825371"/>
                <a:gd name="connsiteY53" fmla="*/ 496379 h 4705763"/>
                <a:gd name="connsiteX54" fmla="*/ 40947 w 1825371"/>
                <a:gd name="connsiteY54" fmla="*/ 48990 h 4705763"/>
                <a:gd name="connsiteX55" fmla="*/ 5735 w 1825371"/>
                <a:gd name="connsiteY55" fmla="*/ 17231 h 4705763"/>
                <a:gd name="connsiteX56" fmla="*/ 902 w 1825371"/>
                <a:gd name="connsiteY56" fmla="*/ 4114 h 4705763"/>
                <a:gd name="connsiteX57" fmla="*/ 15747 w 1825371"/>
                <a:gd name="connsiteY57"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97493 w 1825371"/>
                <a:gd name="connsiteY32" fmla="*/ 4685667 h 4705763"/>
                <a:gd name="connsiteX33" fmla="*/ 938419 w 1825371"/>
                <a:gd name="connsiteY33" fmla="*/ 4705763 h 4705763"/>
                <a:gd name="connsiteX34" fmla="*/ 1053441 w 1825371"/>
                <a:gd name="connsiteY34" fmla="*/ 2920082 h 4705763"/>
                <a:gd name="connsiteX35" fmla="*/ 1066213 w 1825371"/>
                <a:gd name="connsiteY35" fmla="*/ 2573839 h 4705763"/>
                <a:gd name="connsiteX36" fmla="*/ 1077951 w 1825371"/>
                <a:gd name="connsiteY36" fmla="*/ 2236916 h 4705763"/>
                <a:gd name="connsiteX37" fmla="*/ 1093485 w 1825371"/>
                <a:gd name="connsiteY37" fmla="*/ 1882733 h 4705763"/>
                <a:gd name="connsiteX38" fmla="*/ 1107983 w 1825371"/>
                <a:gd name="connsiteY38" fmla="*/ 1608293 h 4705763"/>
                <a:gd name="connsiteX39" fmla="*/ 1125245 w 1825371"/>
                <a:gd name="connsiteY39" fmla="*/ 1293464 h 4705763"/>
                <a:gd name="connsiteX40" fmla="*/ 1096247 w 1825371"/>
                <a:gd name="connsiteY40" fmla="*/ 1270681 h 4705763"/>
                <a:gd name="connsiteX41" fmla="*/ 984400 w 1825371"/>
                <a:gd name="connsiteY41" fmla="*/ 1242374 h 4705763"/>
                <a:gd name="connsiteX42" fmla="*/ 977149 w 1825371"/>
                <a:gd name="connsiteY42" fmla="*/ 1225458 h 4705763"/>
                <a:gd name="connsiteX43" fmla="*/ 983019 w 1825371"/>
                <a:gd name="connsiteY43" fmla="*/ 1189902 h 4705763"/>
                <a:gd name="connsiteX44" fmla="*/ 1016158 w 1825371"/>
                <a:gd name="connsiteY44" fmla="*/ 1097041 h 4705763"/>
                <a:gd name="connsiteX45" fmla="*/ 1055513 w 1825371"/>
                <a:gd name="connsiteY45" fmla="*/ 1078055 h 4705763"/>
                <a:gd name="connsiteX46" fmla="*/ 1097628 w 1825371"/>
                <a:gd name="connsiteY46" fmla="*/ 1104290 h 4705763"/>
                <a:gd name="connsiteX47" fmla="*/ 1115579 w 1825371"/>
                <a:gd name="connsiteY47" fmla="*/ 1107743 h 4705763"/>
                <a:gd name="connsiteX48" fmla="*/ 1177026 w 1825371"/>
                <a:gd name="connsiteY48" fmla="*/ 1087375 h 4705763"/>
                <a:gd name="connsiteX49" fmla="*/ 1179787 w 1825371"/>
                <a:gd name="connsiteY49" fmla="*/ 1073913 h 4705763"/>
                <a:gd name="connsiteX50" fmla="*/ 1135255 w 1825371"/>
                <a:gd name="connsiteY50" fmla="*/ 1041117 h 4705763"/>
                <a:gd name="connsiteX51" fmla="*/ 939868 w 1825371"/>
                <a:gd name="connsiteY51" fmla="*/ 883702 h 4705763"/>
                <a:gd name="connsiteX52" fmla="*/ 549783 w 1825371"/>
                <a:gd name="connsiteY52" fmla="*/ 496379 h 4705763"/>
                <a:gd name="connsiteX53" fmla="*/ 40947 w 1825371"/>
                <a:gd name="connsiteY53" fmla="*/ 48990 h 4705763"/>
                <a:gd name="connsiteX54" fmla="*/ 5735 w 1825371"/>
                <a:gd name="connsiteY54" fmla="*/ 17231 h 4705763"/>
                <a:gd name="connsiteX55" fmla="*/ 902 w 1825371"/>
                <a:gd name="connsiteY55" fmla="*/ 4114 h 4705763"/>
                <a:gd name="connsiteX56" fmla="*/ 15747 w 1825371"/>
                <a:gd name="connsiteY56"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093485 w 1825371"/>
                <a:gd name="connsiteY36" fmla="*/ 1882733 h 4705763"/>
                <a:gd name="connsiteX37" fmla="*/ 1107983 w 1825371"/>
                <a:gd name="connsiteY37" fmla="*/ 1608293 h 4705763"/>
                <a:gd name="connsiteX38" fmla="*/ 1125245 w 1825371"/>
                <a:gd name="connsiteY38" fmla="*/ 1293464 h 4705763"/>
                <a:gd name="connsiteX39" fmla="*/ 1096247 w 1825371"/>
                <a:gd name="connsiteY39" fmla="*/ 1270681 h 4705763"/>
                <a:gd name="connsiteX40" fmla="*/ 984400 w 1825371"/>
                <a:gd name="connsiteY40" fmla="*/ 1242374 h 4705763"/>
                <a:gd name="connsiteX41" fmla="*/ 977149 w 1825371"/>
                <a:gd name="connsiteY41" fmla="*/ 1225458 h 4705763"/>
                <a:gd name="connsiteX42" fmla="*/ 983019 w 1825371"/>
                <a:gd name="connsiteY42" fmla="*/ 1189902 h 4705763"/>
                <a:gd name="connsiteX43" fmla="*/ 1016158 w 1825371"/>
                <a:gd name="connsiteY43" fmla="*/ 1097041 h 4705763"/>
                <a:gd name="connsiteX44" fmla="*/ 1055513 w 1825371"/>
                <a:gd name="connsiteY44" fmla="*/ 1078055 h 4705763"/>
                <a:gd name="connsiteX45" fmla="*/ 1097628 w 1825371"/>
                <a:gd name="connsiteY45" fmla="*/ 1104290 h 4705763"/>
                <a:gd name="connsiteX46" fmla="*/ 1115579 w 1825371"/>
                <a:gd name="connsiteY46" fmla="*/ 1107743 h 4705763"/>
                <a:gd name="connsiteX47" fmla="*/ 1177026 w 1825371"/>
                <a:gd name="connsiteY47" fmla="*/ 1087375 h 4705763"/>
                <a:gd name="connsiteX48" fmla="*/ 1179787 w 1825371"/>
                <a:gd name="connsiteY48" fmla="*/ 1073913 h 4705763"/>
                <a:gd name="connsiteX49" fmla="*/ 1135255 w 1825371"/>
                <a:gd name="connsiteY49" fmla="*/ 1041117 h 4705763"/>
                <a:gd name="connsiteX50" fmla="*/ 939868 w 1825371"/>
                <a:gd name="connsiteY50" fmla="*/ 883702 h 4705763"/>
                <a:gd name="connsiteX51" fmla="*/ 549783 w 1825371"/>
                <a:gd name="connsiteY51" fmla="*/ 496379 h 4705763"/>
                <a:gd name="connsiteX52" fmla="*/ 40947 w 1825371"/>
                <a:gd name="connsiteY52" fmla="*/ 48990 h 4705763"/>
                <a:gd name="connsiteX53" fmla="*/ 5735 w 1825371"/>
                <a:gd name="connsiteY53" fmla="*/ 17231 h 4705763"/>
                <a:gd name="connsiteX54" fmla="*/ 902 w 1825371"/>
                <a:gd name="connsiteY54" fmla="*/ 4114 h 4705763"/>
                <a:gd name="connsiteX55" fmla="*/ 15747 w 1825371"/>
                <a:gd name="connsiteY55"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093485 w 1825371"/>
                <a:gd name="connsiteY36" fmla="*/ 1882733 h 4705763"/>
                <a:gd name="connsiteX37" fmla="*/ 1125245 w 1825371"/>
                <a:gd name="connsiteY37" fmla="*/ 1293464 h 4705763"/>
                <a:gd name="connsiteX38" fmla="*/ 1096247 w 1825371"/>
                <a:gd name="connsiteY38" fmla="*/ 1270681 h 4705763"/>
                <a:gd name="connsiteX39" fmla="*/ 984400 w 1825371"/>
                <a:gd name="connsiteY39" fmla="*/ 1242374 h 4705763"/>
                <a:gd name="connsiteX40" fmla="*/ 977149 w 1825371"/>
                <a:gd name="connsiteY40" fmla="*/ 1225458 h 4705763"/>
                <a:gd name="connsiteX41" fmla="*/ 983019 w 1825371"/>
                <a:gd name="connsiteY41" fmla="*/ 1189902 h 4705763"/>
                <a:gd name="connsiteX42" fmla="*/ 1016158 w 1825371"/>
                <a:gd name="connsiteY42" fmla="*/ 1097041 h 4705763"/>
                <a:gd name="connsiteX43" fmla="*/ 1055513 w 1825371"/>
                <a:gd name="connsiteY43" fmla="*/ 1078055 h 4705763"/>
                <a:gd name="connsiteX44" fmla="*/ 1097628 w 1825371"/>
                <a:gd name="connsiteY44" fmla="*/ 1104290 h 4705763"/>
                <a:gd name="connsiteX45" fmla="*/ 1115579 w 1825371"/>
                <a:gd name="connsiteY45" fmla="*/ 1107743 h 4705763"/>
                <a:gd name="connsiteX46" fmla="*/ 1177026 w 1825371"/>
                <a:gd name="connsiteY46" fmla="*/ 1087375 h 4705763"/>
                <a:gd name="connsiteX47" fmla="*/ 1179787 w 1825371"/>
                <a:gd name="connsiteY47" fmla="*/ 1073913 h 4705763"/>
                <a:gd name="connsiteX48" fmla="*/ 1135255 w 1825371"/>
                <a:gd name="connsiteY48" fmla="*/ 1041117 h 4705763"/>
                <a:gd name="connsiteX49" fmla="*/ 939868 w 1825371"/>
                <a:gd name="connsiteY49" fmla="*/ 883702 h 4705763"/>
                <a:gd name="connsiteX50" fmla="*/ 549783 w 1825371"/>
                <a:gd name="connsiteY50" fmla="*/ 496379 h 4705763"/>
                <a:gd name="connsiteX51" fmla="*/ 40947 w 1825371"/>
                <a:gd name="connsiteY51" fmla="*/ 48990 h 4705763"/>
                <a:gd name="connsiteX52" fmla="*/ 5735 w 1825371"/>
                <a:gd name="connsiteY52" fmla="*/ 17231 h 4705763"/>
                <a:gd name="connsiteX53" fmla="*/ 902 w 1825371"/>
                <a:gd name="connsiteY53" fmla="*/ 4114 h 4705763"/>
                <a:gd name="connsiteX54" fmla="*/ 15747 w 1825371"/>
                <a:gd name="connsiteY54"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125245 w 1825371"/>
                <a:gd name="connsiteY36" fmla="*/ 1293464 h 4705763"/>
                <a:gd name="connsiteX37" fmla="*/ 1096247 w 1825371"/>
                <a:gd name="connsiteY37" fmla="*/ 1270681 h 4705763"/>
                <a:gd name="connsiteX38" fmla="*/ 984400 w 1825371"/>
                <a:gd name="connsiteY38" fmla="*/ 1242374 h 4705763"/>
                <a:gd name="connsiteX39" fmla="*/ 977149 w 1825371"/>
                <a:gd name="connsiteY39" fmla="*/ 1225458 h 4705763"/>
                <a:gd name="connsiteX40" fmla="*/ 983019 w 1825371"/>
                <a:gd name="connsiteY40" fmla="*/ 1189902 h 4705763"/>
                <a:gd name="connsiteX41" fmla="*/ 1016158 w 1825371"/>
                <a:gd name="connsiteY41" fmla="*/ 1097041 h 4705763"/>
                <a:gd name="connsiteX42" fmla="*/ 1055513 w 1825371"/>
                <a:gd name="connsiteY42" fmla="*/ 1078055 h 4705763"/>
                <a:gd name="connsiteX43" fmla="*/ 1097628 w 1825371"/>
                <a:gd name="connsiteY43" fmla="*/ 1104290 h 4705763"/>
                <a:gd name="connsiteX44" fmla="*/ 1115579 w 1825371"/>
                <a:gd name="connsiteY44" fmla="*/ 1107743 h 4705763"/>
                <a:gd name="connsiteX45" fmla="*/ 1177026 w 1825371"/>
                <a:gd name="connsiteY45" fmla="*/ 1087375 h 4705763"/>
                <a:gd name="connsiteX46" fmla="*/ 1179787 w 1825371"/>
                <a:gd name="connsiteY46" fmla="*/ 1073913 h 4705763"/>
                <a:gd name="connsiteX47" fmla="*/ 1135255 w 1825371"/>
                <a:gd name="connsiteY47" fmla="*/ 1041117 h 4705763"/>
                <a:gd name="connsiteX48" fmla="*/ 939868 w 1825371"/>
                <a:gd name="connsiteY48" fmla="*/ 883702 h 4705763"/>
                <a:gd name="connsiteX49" fmla="*/ 549783 w 1825371"/>
                <a:gd name="connsiteY49" fmla="*/ 496379 h 4705763"/>
                <a:gd name="connsiteX50" fmla="*/ 40947 w 1825371"/>
                <a:gd name="connsiteY50" fmla="*/ 48990 h 4705763"/>
                <a:gd name="connsiteX51" fmla="*/ 5735 w 1825371"/>
                <a:gd name="connsiteY51" fmla="*/ 17231 h 4705763"/>
                <a:gd name="connsiteX52" fmla="*/ 902 w 1825371"/>
                <a:gd name="connsiteY52" fmla="*/ 4114 h 4705763"/>
                <a:gd name="connsiteX53" fmla="*/ 15747 w 1825371"/>
                <a:gd name="connsiteY53"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125245 w 1825371"/>
                <a:gd name="connsiteY35" fmla="*/ 1293464 h 4705763"/>
                <a:gd name="connsiteX36" fmla="*/ 1096247 w 1825371"/>
                <a:gd name="connsiteY36" fmla="*/ 1270681 h 4705763"/>
                <a:gd name="connsiteX37" fmla="*/ 984400 w 1825371"/>
                <a:gd name="connsiteY37" fmla="*/ 1242374 h 4705763"/>
                <a:gd name="connsiteX38" fmla="*/ 977149 w 1825371"/>
                <a:gd name="connsiteY38" fmla="*/ 1225458 h 4705763"/>
                <a:gd name="connsiteX39" fmla="*/ 983019 w 1825371"/>
                <a:gd name="connsiteY39" fmla="*/ 1189902 h 4705763"/>
                <a:gd name="connsiteX40" fmla="*/ 1016158 w 1825371"/>
                <a:gd name="connsiteY40" fmla="*/ 1097041 h 4705763"/>
                <a:gd name="connsiteX41" fmla="*/ 1055513 w 1825371"/>
                <a:gd name="connsiteY41" fmla="*/ 1078055 h 4705763"/>
                <a:gd name="connsiteX42" fmla="*/ 1097628 w 1825371"/>
                <a:gd name="connsiteY42" fmla="*/ 1104290 h 4705763"/>
                <a:gd name="connsiteX43" fmla="*/ 1115579 w 1825371"/>
                <a:gd name="connsiteY43" fmla="*/ 1107743 h 4705763"/>
                <a:gd name="connsiteX44" fmla="*/ 1177026 w 1825371"/>
                <a:gd name="connsiteY44" fmla="*/ 1087375 h 4705763"/>
                <a:gd name="connsiteX45" fmla="*/ 1179787 w 1825371"/>
                <a:gd name="connsiteY45" fmla="*/ 1073913 h 4705763"/>
                <a:gd name="connsiteX46" fmla="*/ 1135255 w 1825371"/>
                <a:gd name="connsiteY46" fmla="*/ 1041117 h 4705763"/>
                <a:gd name="connsiteX47" fmla="*/ 939868 w 1825371"/>
                <a:gd name="connsiteY47" fmla="*/ 883702 h 4705763"/>
                <a:gd name="connsiteX48" fmla="*/ 549783 w 1825371"/>
                <a:gd name="connsiteY48" fmla="*/ 496379 h 4705763"/>
                <a:gd name="connsiteX49" fmla="*/ 40947 w 1825371"/>
                <a:gd name="connsiteY49" fmla="*/ 48990 h 4705763"/>
                <a:gd name="connsiteX50" fmla="*/ 5735 w 1825371"/>
                <a:gd name="connsiteY50" fmla="*/ 17231 h 4705763"/>
                <a:gd name="connsiteX51" fmla="*/ 902 w 1825371"/>
                <a:gd name="connsiteY51" fmla="*/ 4114 h 4705763"/>
                <a:gd name="connsiteX52" fmla="*/ 15747 w 1825371"/>
                <a:gd name="connsiteY52"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125245 w 1825371"/>
                <a:gd name="connsiteY34" fmla="*/ 1293464 h 4705763"/>
                <a:gd name="connsiteX35" fmla="*/ 1096247 w 1825371"/>
                <a:gd name="connsiteY35" fmla="*/ 1270681 h 4705763"/>
                <a:gd name="connsiteX36" fmla="*/ 984400 w 1825371"/>
                <a:gd name="connsiteY36" fmla="*/ 1242374 h 4705763"/>
                <a:gd name="connsiteX37" fmla="*/ 977149 w 1825371"/>
                <a:gd name="connsiteY37" fmla="*/ 1225458 h 4705763"/>
                <a:gd name="connsiteX38" fmla="*/ 983019 w 1825371"/>
                <a:gd name="connsiteY38" fmla="*/ 1189902 h 4705763"/>
                <a:gd name="connsiteX39" fmla="*/ 1016158 w 1825371"/>
                <a:gd name="connsiteY39" fmla="*/ 1097041 h 4705763"/>
                <a:gd name="connsiteX40" fmla="*/ 1055513 w 1825371"/>
                <a:gd name="connsiteY40" fmla="*/ 1078055 h 4705763"/>
                <a:gd name="connsiteX41" fmla="*/ 1097628 w 1825371"/>
                <a:gd name="connsiteY41" fmla="*/ 1104290 h 4705763"/>
                <a:gd name="connsiteX42" fmla="*/ 1115579 w 1825371"/>
                <a:gd name="connsiteY42" fmla="*/ 1107743 h 4705763"/>
                <a:gd name="connsiteX43" fmla="*/ 1177026 w 1825371"/>
                <a:gd name="connsiteY43" fmla="*/ 1087375 h 4705763"/>
                <a:gd name="connsiteX44" fmla="*/ 1179787 w 1825371"/>
                <a:gd name="connsiteY44" fmla="*/ 1073913 h 4705763"/>
                <a:gd name="connsiteX45" fmla="*/ 1135255 w 1825371"/>
                <a:gd name="connsiteY45" fmla="*/ 1041117 h 4705763"/>
                <a:gd name="connsiteX46" fmla="*/ 939868 w 1825371"/>
                <a:gd name="connsiteY46" fmla="*/ 883702 h 4705763"/>
                <a:gd name="connsiteX47" fmla="*/ 549783 w 1825371"/>
                <a:gd name="connsiteY47" fmla="*/ 496379 h 4705763"/>
                <a:gd name="connsiteX48" fmla="*/ 40947 w 1825371"/>
                <a:gd name="connsiteY48" fmla="*/ 48990 h 4705763"/>
                <a:gd name="connsiteX49" fmla="*/ 5735 w 1825371"/>
                <a:gd name="connsiteY49" fmla="*/ 17231 h 4705763"/>
                <a:gd name="connsiteX50" fmla="*/ 902 w 1825371"/>
                <a:gd name="connsiteY50" fmla="*/ 4114 h 4705763"/>
                <a:gd name="connsiteX51" fmla="*/ 15747 w 1825371"/>
                <a:gd name="connsiteY51"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125245 w 1825371"/>
                <a:gd name="connsiteY33" fmla="*/ 1293464 h 4705763"/>
                <a:gd name="connsiteX34" fmla="*/ 1096247 w 1825371"/>
                <a:gd name="connsiteY34" fmla="*/ 1270681 h 4705763"/>
                <a:gd name="connsiteX35" fmla="*/ 984400 w 1825371"/>
                <a:gd name="connsiteY35" fmla="*/ 1242374 h 4705763"/>
                <a:gd name="connsiteX36" fmla="*/ 977149 w 1825371"/>
                <a:gd name="connsiteY36" fmla="*/ 1225458 h 4705763"/>
                <a:gd name="connsiteX37" fmla="*/ 983019 w 1825371"/>
                <a:gd name="connsiteY37" fmla="*/ 1189902 h 4705763"/>
                <a:gd name="connsiteX38" fmla="*/ 1016158 w 1825371"/>
                <a:gd name="connsiteY38" fmla="*/ 1097041 h 4705763"/>
                <a:gd name="connsiteX39" fmla="*/ 1055513 w 1825371"/>
                <a:gd name="connsiteY39" fmla="*/ 1078055 h 4705763"/>
                <a:gd name="connsiteX40" fmla="*/ 1097628 w 1825371"/>
                <a:gd name="connsiteY40" fmla="*/ 1104290 h 4705763"/>
                <a:gd name="connsiteX41" fmla="*/ 1115579 w 1825371"/>
                <a:gd name="connsiteY41" fmla="*/ 1107743 h 4705763"/>
                <a:gd name="connsiteX42" fmla="*/ 1177026 w 1825371"/>
                <a:gd name="connsiteY42" fmla="*/ 1087375 h 4705763"/>
                <a:gd name="connsiteX43" fmla="*/ 1179787 w 1825371"/>
                <a:gd name="connsiteY43" fmla="*/ 1073913 h 4705763"/>
                <a:gd name="connsiteX44" fmla="*/ 1135255 w 1825371"/>
                <a:gd name="connsiteY44" fmla="*/ 1041117 h 4705763"/>
                <a:gd name="connsiteX45" fmla="*/ 939868 w 1825371"/>
                <a:gd name="connsiteY45" fmla="*/ 883702 h 4705763"/>
                <a:gd name="connsiteX46" fmla="*/ 549783 w 1825371"/>
                <a:gd name="connsiteY46" fmla="*/ 496379 h 4705763"/>
                <a:gd name="connsiteX47" fmla="*/ 40947 w 1825371"/>
                <a:gd name="connsiteY47" fmla="*/ 48990 h 4705763"/>
                <a:gd name="connsiteX48" fmla="*/ 5735 w 1825371"/>
                <a:gd name="connsiteY48" fmla="*/ 17231 h 4705763"/>
                <a:gd name="connsiteX49" fmla="*/ 902 w 1825371"/>
                <a:gd name="connsiteY49" fmla="*/ 4114 h 4705763"/>
                <a:gd name="connsiteX50" fmla="*/ 15747 w 1825371"/>
                <a:gd name="connsiteY50" fmla="*/ 1352 h 4705763"/>
                <a:gd name="connsiteX0" fmla="*/ 15747 w 1825371"/>
                <a:gd name="connsiteY0" fmla="*/ 1352 h 4685667"/>
                <a:gd name="connsiteX1" fmla="*/ 83062 w 1825371"/>
                <a:gd name="connsiteY1" fmla="*/ 34837 h 4685667"/>
                <a:gd name="connsiteX2" fmla="*/ 961270 w 1825371"/>
                <a:gd name="connsiteY2" fmla="*/ 755975 h 4685667"/>
                <a:gd name="connsiteX3" fmla="*/ 1239162 w 1825371"/>
                <a:gd name="connsiteY3" fmla="*/ 1001764 h 4685667"/>
                <a:gd name="connsiteX4" fmla="*/ 1276445 w 1825371"/>
                <a:gd name="connsiteY4" fmla="*/ 1025928 h 4685667"/>
                <a:gd name="connsiteX5" fmla="*/ 1316489 w 1825371"/>
                <a:gd name="connsiteY5" fmla="*/ 1009704 h 4685667"/>
                <a:gd name="connsiteX6" fmla="*/ 1345141 w 1825371"/>
                <a:gd name="connsiteY6" fmla="*/ 948602 h 4685667"/>
                <a:gd name="connsiteX7" fmla="*/ 1407624 w 1825371"/>
                <a:gd name="connsiteY7" fmla="*/ 869894 h 4685667"/>
                <a:gd name="connsiteX8" fmla="*/ 1749379 w 1825371"/>
                <a:gd name="connsiteY8" fmla="*/ 590967 h 4685667"/>
                <a:gd name="connsiteX9" fmla="*/ 1808066 w 1825371"/>
                <a:gd name="connsiteY9" fmla="*/ 545399 h 4685667"/>
                <a:gd name="connsiteX10" fmla="*/ 1825326 w 1825371"/>
                <a:gd name="connsiteY10" fmla="*/ 554375 h 4685667"/>
                <a:gd name="connsiteX11" fmla="*/ 1811172 w 1825371"/>
                <a:gd name="connsiteY11" fmla="*/ 590277 h 4685667"/>
                <a:gd name="connsiteX12" fmla="*/ 1721073 w 1825371"/>
                <a:gd name="connsiteY12" fmla="*/ 698326 h 4685667"/>
                <a:gd name="connsiteX13" fmla="*/ 1385877 w 1825371"/>
                <a:gd name="connsiteY13" fmla="*/ 1068389 h 4685667"/>
                <a:gd name="connsiteX14" fmla="*/ 1376211 w 1825371"/>
                <a:gd name="connsiteY14" fmla="*/ 1098421 h 4685667"/>
                <a:gd name="connsiteX15" fmla="*/ 1361366 w 1825371"/>
                <a:gd name="connsiteY15" fmla="*/ 1135359 h 4685667"/>
                <a:gd name="connsiteX16" fmla="*/ 1355153 w 1825371"/>
                <a:gd name="connsiteY16" fmla="*/ 1169879 h 4685667"/>
                <a:gd name="connsiteX17" fmla="*/ 1409696 w 1825371"/>
                <a:gd name="connsiteY17" fmla="*/ 1384253 h 4685667"/>
                <a:gd name="connsiteX18" fmla="*/ 1524994 w 1825371"/>
                <a:gd name="connsiteY18" fmla="*/ 1739817 h 4685667"/>
                <a:gd name="connsiteX19" fmla="*/ 1659971 w 1825371"/>
                <a:gd name="connsiteY19" fmla="*/ 2199288 h 4685667"/>
                <a:gd name="connsiteX20" fmla="*/ 1782864 w 1825371"/>
                <a:gd name="connsiteY20" fmla="*/ 2697077 h 4685667"/>
                <a:gd name="connsiteX21" fmla="*/ 1794257 w 1825371"/>
                <a:gd name="connsiteY21" fmla="*/ 2767845 h 4685667"/>
                <a:gd name="connsiteX22" fmla="*/ 1791840 w 1825371"/>
                <a:gd name="connsiteY22" fmla="*/ 2778202 h 4685667"/>
                <a:gd name="connsiteX23" fmla="*/ 1784245 w 1825371"/>
                <a:gd name="connsiteY23" fmla="*/ 2770607 h 4685667"/>
                <a:gd name="connsiteX24" fmla="*/ 1746617 w 1825371"/>
                <a:gd name="connsiteY24" fmla="*/ 2660831 h 4685667"/>
                <a:gd name="connsiteX25" fmla="*/ 1513602 w 1825371"/>
                <a:gd name="connsiteY25" fmla="*/ 1875484 h 4685667"/>
                <a:gd name="connsiteX26" fmla="*/ 1297158 w 1825371"/>
                <a:gd name="connsiteY26" fmla="*/ 1267919 h 4685667"/>
                <a:gd name="connsiteX27" fmla="*/ 1275064 w 1825371"/>
                <a:gd name="connsiteY27" fmla="*/ 1217173 h 4685667"/>
                <a:gd name="connsiteX28" fmla="*/ 1248483 w 1825371"/>
                <a:gd name="connsiteY28" fmla="*/ 1193353 h 4685667"/>
                <a:gd name="connsiteX29" fmla="*/ 1232949 w 1825371"/>
                <a:gd name="connsiteY29" fmla="*/ 1222351 h 4685667"/>
                <a:gd name="connsiteX30" fmla="*/ 1230877 w 1825371"/>
                <a:gd name="connsiteY30" fmla="*/ 1283108 h 4685667"/>
                <a:gd name="connsiteX31" fmla="*/ 1297493 w 1825371"/>
                <a:gd name="connsiteY31" fmla="*/ 4685667 h 4685667"/>
                <a:gd name="connsiteX32" fmla="*/ 978613 w 1825371"/>
                <a:gd name="connsiteY32" fmla="*/ 4685667 h 4685667"/>
                <a:gd name="connsiteX33" fmla="*/ 1125245 w 1825371"/>
                <a:gd name="connsiteY33" fmla="*/ 1293464 h 4685667"/>
                <a:gd name="connsiteX34" fmla="*/ 1096247 w 1825371"/>
                <a:gd name="connsiteY34" fmla="*/ 1270681 h 4685667"/>
                <a:gd name="connsiteX35" fmla="*/ 984400 w 1825371"/>
                <a:gd name="connsiteY35" fmla="*/ 1242374 h 4685667"/>
                <a:gd name="connsiteX36" fmla="*/ 977149 w 1825371"/>
                <a:gd name="connsiteY36" fmla="*/ 1225458 h 4685667"/>
                <a:gd name="connsiteX37" fmla="*/ 983019 w 1825371"/>
                <a:gd name="connsiteY37" fmla="*/ 1189902 h 4685667"/>
                <a:gd name="connsiteX38" fmla="*/ 1016158 w 1825371"/>
                <a:gd name="connsiteY38" fmla="*/ 1097041 h 4685667"/>
                <a:gd name="connsiteX39" fmla="*/ 1055513 w 1825371"/>
                <a:gd name="connsiteY39" fmla="*/ 1078055 h 4685667"/>
                <a:gd name="connsiteX40" fmla="*/ 1097628 w 1825371"/>
                <a:gd name="connsiteY40" fmla="*/ 1104290 h 4685667"/>
                <a:gd name="connsiteX41" fmla="*/ 1115579 w 1825371"/>
                <a:gd name="connsiteY41" fmla="*/ 1107743 h 4685667"/>
                <a:gd name="connsiteX42" fmla="*/ 1177026 w 1825371"/>
                <a:gd name="connsiteY42" fmla="*/ 1087375 h 4685667"/>
                <a:gd name="connsiteX43" fmla="*/ 1179787 w 1825371"/>
                <a:gd name="connsiteY43" fmla="*/ 1073913 h 4685667"/>
                <a:gd name="connsiteX44" fmla="*/ 1135255 w 1825371"/>
                <a:gd name="connsiteY44" fmla="*/ 1041117 h 4685667"/>
                <a:gd name="connsiteX45" fmla="*/ 939868 w 1825371"/>
                <a:gd name="connsiteY45" fmla="*/ 883702 h 4685667"/>
                <a:gd name="connsiteX46" fmla="*/ 549783 w 1825371"/>
                <a:gd name="connsiteY46" fmla="*/ 496379 h 4685667"/>
                <a:gd name="connsiteX47" fmla="*/ 40947 w 1825371"/>
                <a:gd name="connsiteY47" fmla="*/ 48990 h 4685667"/>
                <a:gd name="connsiteX48" fmla="*/ 5735 w 1825371"/>
                <a:gd name="connsiteY48" fmla="*/ 17231 h 4685667"/>
                <a:gd name="connsiteX49" fmla="*/ 902 w 1825371"/>
                <a:gd name="connsiteY49" fmla="*/ 4114 h 4685667"/>
                <a:gd name="connsiteX50" fmla="*/ 15747 w 1825371"/>
                <a:gd name="connsiteY50" fmla="*/ 1352 h 4685667"/>
                <a:gd name="connsiteX0" fmla="*/ 15747 w 1825371"/>
                <a:gd name="connsiteY0" fmla="*/ 1352 h 4685667"/>
                <a:gd name="connsiteX1" fmla="*/ 83062 w 1825371"/>
                <a:gd name="connsiteY1" fmla="*/ 34837 h 4685667"/>
                <a:gd name="connsiteX2" fmla="*/ 961270 w 1825371"/>
                <a:gd name="connsiteY2" fmla="*/ 755975 h 4685667"/>
                <a:gd name="connsiteX3" fmla="*/ 1239162 w 1825371"/>
                <a:gd name="connsiteY3" fmla="*/ 1001764 h 4685667"/>
                <a:gd name="connsiteX4" fmla="*/ 1276445 w 1825371"/>
                <a:gd name="connsiteY4" fmla="*/ 1025928 h 4685667"/>
                <a:gd name="connsiteX5" fmla="*/ 1316489 w 1825371"/>
                <a:gd name="connsiteY5" fmla="*/ 1009704 h 4685667"/>
                <a:gd name="connsiteX6" fmla="*/ 1345141 w 1825371"/>
                <a:gd name="connsiteY6" fmla="*/ 948602 h 4685667"/>
                <a:gd name="connsiteX7" fmla="*/ 1407624 w 1825371"/>
                <a:gd name="connsiteY7" fmla="*/ 869894 h 4685667"/>
                <a:gd name="connsiteX8" fmla="*/ 1749379 w 1825371"/>
                <a:gd name="connsiteY8" fmla="*/ 590967 h 4685667"/>
                <a:gd name="connsiteX9" fmla="*/ 1808066 w 1825371"/>
                <a:gd name="connsiteY9" fmla="*/ 545399 h 4685667"/>
                <a:gd name="connsiteX10" fmla="*/ 1825326 w 1825371"/>
                <a:gd name="connsiteY10" fmla="*/ 554375 h 4685667"/>
                <a:gd name="connsiteX11" fmla="*/ 1811172 w 1825371"/>
                <a:gd name="connsiteY11" fmla="*/ 590277 h 4685667"/>
                <a:gd name="connsiteX12" fmla="*/ 1721073 w 1825371"/>
                <a:gd name="connsiteY12" fmla="*/ 698326 h 4685667"/>
                <a:gd name="connsiteX13" fmla="*/ 1385877 w 1825371"/>
                <a:gd name="connsiteY13" fmla="*/ 1068389 h 4685667"/>
                <a:gd name="connsiteX14" fmla="*/ 1376211 w 1825371"/>
                <a:gd name="connsiteY14" fmla="*/ 1098421 h 4685667"/>
                <a:gd name="connsiteX15" fmla="*/ 1361366 w 1825371"/>
                <a:gd name="connsiteY15" fmla="*/ 1135359 h 4685667"/>
                <a:gd name="connsiteX16" fmla="*/ 1355153 w 1825371"/>
                <a:gd name="connsiteY16" fmla="*/ 1169879 h 4685667"/>
                <a:gd name="connsiteX17" fmla="*/ 1409696 w 1825371"/>
                <a:gd name="connsiteY17" fmla="*/ 1384253 h 4685667"/>
                <a:gd name="connsiteX18" fmla="*/ 1524994 w 1825371"/>
                <a:gd name="connsiteY18" fmla="*/ 1739817 h 4685667"/>
                <a:gd name="connsiteX19" fmla="*/ 1659971 w 1825371"/>
                <a:gd name="connsiteY19" fmla="*/ 2199288 h 4685667"/>
                <a:gd name="connsiteX20" fmla="*/ 1782864 w 1825371"/>
                <a:gd name="connsiteY20" fmla="*/ 2697077 h 4685667"/>
                <a:gd name="connsiteX21" fmla="*/ 1794257 w 1825371"/>
                <a:gd name="connsiteY21" fmla="*/ 2767845 h 4685667"/>
                <a:gd name="connsiteX22" fmla="*/ 1791840 w 1825371"/>
                <a:gd name="connsiteY22" fmla="*/ 2778202 h 4685667"/>
                <a:gd name="connsiteX23" fmla="*/ 1784245 w 1825371"/>
                <a:gd name="connsiteY23" fmla="*/ 2770607 h 4685667"/>
                <a:gd name="connsiteX24" fmla="*/ 1746617 w 1825371"/>
                <a:gd name="connsiteY24" fmla="*/ 2660831 h 4685667"/>
                <a:gd name="connsiteX25" fmla="*/ 1513602 w 1825371"/>
                <a:gd name="connsiteY25" fmla="*/ 1875484 h 4685667"/>
                <a:gd name="connsiteX26" fmla="*/ 1297158 w 1825371"/>
                <a:gd name="connsiteY26" fmla="*/ 1267919 h 4685667"/>
                <a:gd name="connsiteX27" fmla="*/ 1275064 w 1825371"/>
                <a:gd name="connsiteY27" fmla="*/ 1217173 h 4685667"/>
                <a:gd name="connsiteX28" fmla="*/ 1248483 w 1825371"/>
                <a:gd name="connsiteY28" fmla="*/ 1193353 h 4685667"/>
                <a:gd name="connsiteX29" fmla="*/ 1232949 w 1825371"/>
                <a:gd name="connsiteY29" fmla="*/ 1222351 h 4685667"/>
                <a:gd name="connsiteX30" fmla="*/ 1230877 w 1825371"/>
                <a:gd name="connsiteY30" fmla="*/ 1283108 h 4685667"/>
                <a:gd name="connsiteX31" fmla="*/ 1217106 w 1825371"/>
                <a:gd name="connsiteY31" fmla="*/ 4685667 h 4685667"/>
                <a:gd name="connsiteX32" fmla="*/ 978613 w 1825371"/>
                <a:gd name="connsiteY32" fmla="*/ 4685667 h 4685667"/>
                <a:gd name="connsiteX33" fmla="*/ 1125245 w 1825371"/>
                <a:gd name="connsiteY33" fmla="*/ 1293464 h 4685667"/>
                <a:gd name="connsiteX34" fmla="*/ 1096247 w 1825371"/>
                <a:gd name="connsiteY34" fmla="*/ 1270681 h 4685667"/>
                <a:gd name="connsiteX35" fmla="*/ 984400 w 1825371"/>
                <a:gd name="connsiteY35" fmla="*/ 1242374 h 4685667"/>
                <a:gd name="connsiteX36" fmla="*/ 977149 w 1825371"/>
                <a:gd name="connsiteY36" fmla="*/ 1225458 h 4685667"/>
                <a:gd name="connsiteX37" fmla="*/ 983019 w 1825371"/>
                <a:gd name="connsiteY37" fmla="*/ 1189902 h 4685667"/>
                <a:gd name="connsiteX38" fmla="*/ 1016158 w 1825371"/>
                <a:gd name="connsiteY38" fmla="*/ 1097041 h 4685667"/>
                <a:gd name="connsiteX39" fmla="*/ 1055513 w 1825371"/>
                <a:gd name="connsiteY39" fmla="*/ 1078055 h 4685667"/>
                <a:gd name="connsiteX40" fmla="*/ 1097628 w 1825371"/>
                <a:gd name="connsiteY40" fmla="*/ 1104290 h 4685667"/>
                <a:gd name="connsiteX41" fmla="*/ 1115579 w 1825371"/>
                <a:gd name="connsiteY41" fmla="*/ 1107743 h 4685667"/>
                <a:gd name="connsiteX42" fmla="*/ 1177026 w 1825371"/>
                <a:gd name="connsiteY42" fmla="*/ 1087375 h 4685667"/>
                <a:gd name="connsiteX43" fmla="*/ 1179787 w 1825371"/>
                <a:gd name="connsiteY43" fmla="*/ 1073913 h 4685667"/>
                <a:gd name="connsiteX44" fmla="*/ 1135255 w 1825371"/>
                <a:gd name="connsiteY44" fmla="*/ 1041117 h 4685667"/>
                <a:gd name="connsiteX45" fmla="*/ 939868 w 1825371"/>
                <a:gd name="connsiteY45" fmla="*/ 883702 h 4685667"/>
                <a:gd name="connsiteX46" fmla="*/ 549783 w 1825371"/>
                <a:gd name="connsiteY46" fmla="*/ 496379 h 4685667"/>
                <a:gd name="connsiteX47" fmla="*/ 40947 w 1825371"/>
                <a:gd name="connsiteY47" fmla="*/ 48990 h 4685667"/>
                <a:gd name="connsiteX48" fmla="*/ 5735 w 1825371"/>
                <a:gd name="connsiteY48" fmla="*/ 17231 h 4685667"/>
                <a:gd name="connsiteX49" fmla="*/ 902 w 1825371"/>
                <a:gd name="connsiteY49" fmla="*/ 4114 h 4685667"/>
                <a:gd name="connsiteX50" fmla="*/ 15747 w 1825371"/>
                <a:gd name="connsiteY50" fmla="*/ 1352 h 4685667"/>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78613 w 1825371"/>
                <a:gd name="connsiteY32" fmla="*/ 4685667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98710 w 1825371"/>
                <a:gd name="connsiteY32" fmla="*/ 4695715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98710 w 1825371"/>
                <a:gd name="connsiteY32" fmla="*/ 4695715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25371" h="4705764">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grpFill/>
            <a:ln w="2261" cap="flat">
              <a:noFill/>
              <a:prstDash val="solid"/>
              <a:miter/>
            </a:ln>
          </p:spPr>
          <p:txBody>
            <a:bodyPr wrap="square" rtlCol="0" anchor="ctr">
              <a:noAutofit/>
            </a:bodyPr>
            <a:lstStyle/>
            <a:p>
              <a:endParaRPr lang="en-US"/>
            </a:p>
          </p:txBody>
        </p:sp>
      </p:grpSp>
      <p:grpSp>
        <p:nvGrpSpPr>
          <p:cNvPr id="9" name="Group 8">
            <a:extLst>
              <a:ext uri="{FF2B5EF4-FFF2-40B4-BE49-F238E27FC236}">
                <a16:creationId xmlns:a16="http://schemas.microsoft.com/office/drawing/2014/main" id="{1343917C-875B-4461-BE32-BC2A9133A51B}"/>
              </a:ext>
            </a:extLst>
          </p:cNvPr>
          <p:cNvGrpSpPr/>
          <p:nvPr/>
        </p:nvGrpSpPr>
        <p:grpSpPr>
          <a:xfrm>
            <a:off x="408123" y="1670717"/>
            <a:ext cx="1801096" cy="673910"/>
            <a:chOff x="5615841" y="4238904"/>
            <a:chExt cx="1552845" cy="581023"/>
          </a:xfrm>
          <a:solidFill>
            <a:schemeClr val="accent3"/>
          </a:solidFill>
        </p:grpSpPr>
        <p:sp>
          <p:nvSpPr>
            <p:cNvPr id="10" name="Freeform: Shape 9">
              <a:extLst>
                <a:ext uri="{FF2B5EF4-FFF2-40B4-BE49-F238E27FC236}">
                  <a16:creationId xmlns:a16="http://schemas.microsoft.com/office/drawing/2014/main" id="{AD74344B-F758-4F2C-8599-67727A1C4885}"/>
                </a:ext>
              </a:extLst>
            </p:cNvPr>
            <p:cNvSpPr/>
            <p:nvPr/>
          </p:nvSpPr>
          <p:spPr>
            <a:xfrm rot="221733">
              <a:off x="5615841" y="4238904"/>
              <a:ext cx="906894" cy="577971"/>
            </a:xfrm>
            <a:custGeom>
              <a:avLst/>
              <a:gdLst>
                <a:gd name="connsiteX0" fmla="*/ 891999 w 904552"/>
                <a:gd name="connsiteY0" fmla="*/ 534735 h 576210"/>
                <a:gd name="connsiteX1" fmla="*/ 789633 w 904552"/>
                <a:gd name="connsiteY1" fmla="*/ 575295 h 576210"/>
                <a:gd name="connsiteX2" fmla="*/ 691774 w 904552"/>
                <a:gd name="connsiteY2" fmla="*/ 575295 h 576210"/>
                <a:gd name="connsiteX3" fmla="*/ 618379 w 904552"/>
                <a:gd name="connsiteY3" fmla="*/ 559521 h 576210"/>
                <a:gd name="connsiteX4" fmla="*/ 453242 w 904552"/>
                <a:gd name="connsiteY4" fmla="*/ 479045 h 576210"/>
                <a:gd name="connsiteX5" fmla="*/ 366006 w 904552"/>
                <a:gd name="connsiteY5" fmla="*/ 381186 h 576210"/>
                <a:gd name="connsiteX6" fmla="*/ 297762 w 904552"/>
                <a:gd name="connsiteY6" fmla="*/ 286224 h 576210"/>
                <a:gd name="connsiteX7" fmla="*/ 206985 w 904552"/>
                <a:gd name="connsiteY7" fmla="*/ 196091 h 576210"/>
                <a:gd name="connsiteX8" fmla="*/ 135844 w 904552"/>
                <a:gd name="connsiteY8" fmla="*/ 135250 h 576210"/>
                <a:gd name="connsiteX9" fmla="*/ 37663 w 904552"/>
                <a:gd name="connsiteY9" fmla="*/ 58959 h 576210"/>
                <a:gd name="connsiteX10" fmla="*/ 0 w 904552"/>
                <a:gd name="connsiteY10" fmla="*/ 31919 h 576210"/>
                <a:gd name="connsiteX11" fmla="*/ 67278 w 904552"/>
                <a:gd name="connsiteY11" fmla="*/ 31919 h 576210"/>
                <a:gd name="connsiteX12" fmla="*/ 351198 w 904552"/>
                <a:gd name="connsiteY12" fmla="*/ 7776 h 576210"/>
                <a:gd name="connsiteX13" fmla="*/ 639625 w 904552"/>
                <a:gd name="connsiteY13" fmla="*/ 45761 h 576210"/>
                <a:gd name="connsiteX14" fmla="*/ 823111 w 904552"/>
                <a:gd name="connsiteY14" fmla="*/ 233110 h 576210"/>
                <a:gd name="connsiteX15" fmla="*/ 906806 w 904552"/>
                <a:gd name="connsiteY15" fmla="*/ 491921 h 576210"/>
                <a:gd name="connsiteX16" fmla="*/ 906163 w 904552"/>
                <a:gd name="connsiteY16" fmla="*/ 499325 h 576210"/>
                <a:gd name="connsiteX17" fmla="*/ 833734 w 904552"/>
                <a:gd name="connsiteY17" fmla="*/ 455868 h 576210"/>
                <a:gd name="connsiteX18" fmla="*/ 717526 w 904552"/>
                <a:gd name="connsiteY18" fmla="*/ 356077 h 576210"/>
                <a:gd name="connsiteX19" fmla="*/ 642844 w 904552"/>
                <a:gd name="connsiteY19" fmla="*/ 254677 h 576210"/>
                <a:gd name="connsiteX20" fmla="*/ 559471 w 904552"/>
                <a:gd name="connsiteY20" fmla="*/ 178708 h 576210"/>
                <a:gd name="connsiteX21" fmla="*/ 481248 w 904552"/>
                <a:gd name="connsiteY21" fmla="*/ 168407 h 576210"/>
                <a:gd name="connsiteX22" fmla="*/ 502172 w 904552"/>
                <a:gd name="connsiteY22" fmla="*/ 175167 h 576210"/>
                <a:gd name="connsiteX23" fmla="*/ 607435 w 904552"/>
                <a:gd name="connsiteY23" fmla="*/ 247595 h 576210"/>
                <a:gd name="connsiteX24" fmla="*/ 673747 w 904552"/>
                <a:gd name="connsiteY24" fmla="*/ 347386 h 576210"/>
                <a:gd name="connsiteX25" fmla="*/ 769031 w 904552"/>
                <a:gd name="connsiteY25" fmla="*/ 441704 h 576210"/>
                <a:gd name="connsiteX26" fmla="*/ 891999 w 904552"/>
                <a:gd name="connsiteY26" fmla="*/ 534735 h 576210"/>
                <a:gd name="connsiteX0" fmla="*/ 891999 w 906893"/>
                <a:gd name="connsiteY0" fmla="*/ 534735 h 577971"/>
                <a:gd name="connsiteX1" fmla="*/ 789633 w 906893"/>
                <a:gd name="connsiteY1" fmla="*/ 575295 h 577971"/>
                <a:gd name="connsiteX2" fmla="*/ 691774 w 906893"/>
                <a:gd name="connsiteY2" fmla="*/ 575295 h 577971"/>
                <a:gd name="connsiteX3" fmla="*/ 618379 w 906893"/>
                <a:gd name="connsiteY3" fmla="*/ 559521 h 577971"/>
                <a:gd name="connsiteX4" fmla="*/ 453242 w 906893"/>
                <a:gd name="connsiteY4" fmla="*/ 479045 h 577971"/>
                <a:gd name="connsiteX5" fmla="*/ 366006 w 906893"/>
                <a:gd name="connsiteY5" fmla="*/ 381186 h 577971"/>
                <a:gd name="connsiteX6" fmla="*/ 297762 w 906893"/>
                <a:gd name="connsiteY6" fmla="*/ 286224 h 577971"/>
                <a:gd name="connsiteX7" fmla="*/ 206985 w 906893"/>
                <a:gd name="connsiteY7" fmla="*/ 196091 h 577971"/>
                <a:gd name="connsiteX8" fmla="*/ 135844 w 906893"/>
                <a:gd name="connsiteY8" fmla="*/ 135250 h 577971"/>
                <a:gd name="connsiteX9" fmla="*/ 37663 w 906893"/>
                <a:gd name="connsiteY9" fmla="*/ 58959 h 577971"/>
                <a:gd name="connsiteX10" fmla="*/ 0 w 906893"/>
                <a:gd name="connsiteY10" fmla="*/ 31919 h 577971"/>
                <a:gd name="connsiteX11" fmla="*/ 351198 w 906893"/>
                <a:gd name="connsiteY11" fmla="*/ 7776 h 577971"/>
                <a:gd name="connsiteX12" fmla="*/ 639625 w 906893"/>
                <a:gd name="connsiteY12" fmla="*/ 45761 h 577971"/>
                <a:gd name="connsiteX13" fmla="*/ 823111 w 906893"/>
                <a:gd name="connsiteY13" fmla="*/ 233110 h 577971"/>
                <a:gd name="connsiteX14" fmla="*/ 906806 w 906893"/>
                <a:gd name="connsiteY14" fmla="*/ 491921 h 577971"/>
                <a:gd name="connsiteX15" fmla="*/ 906163 w 906893"/>
                <a:gd name="connsiteY15" fmla="*/ 499325 h 577971"/>
                <a:gd name="connsiteX16" fmla="*/ 833734 w 906893"/>
                <a:gd name="connsiteY16" fmla="*/ 455868 h 577971"/>
                <a:gd name="connsiteX17" fmla="*/ 717526 w 906893"/>
                <a:gd name="connsiteY17" fmla="*/ 356077 h 577971"/>
                <a:gd name="connsiteX18" fmla="*/ 642844 w 906893"/>
                <a:gd name="connsiteY18" fmla="*/ 254677 h 577971"/>
                <a:gd name="connsiteX19" fmla="*/ 559471 w 906893"/>
                <a:gd name="connsiteY19" fmla="*/ 178708 h 577971"/>
                <a:gd name="connsiteX20" fmla="*/ 481248 w 906893"/>
                <a:gd name="connsiteY20" fmla="*/ 168407 h 577971"/>
                <a:gd name="connsiteX21" fmla="*/ 502172 w 906893"/>
                <a:gd name="connsiteY21" fmla="*/ 175167 h 577971"/>
                <a:gd name="connsiteX22" fmla="*/ 607435 w 906893"/>
                <a:gd name="connsiteY22" fmla="*/ 247595 h 577971"/>
                <a:gd name="connsiteX23" fmla="*/ 673747 w 906893"/>
                <a:gd name="connsiteY23" fmla="*/ 347386 h 577971"/>
                <a:gd name="connsiteX24" fmla="*/ 769031 w 906893"/>
                <a:gd name="connsiteY24" fmla="*/ 441704 h 577971"/>
                <a:gd name="connsiteX25" fmla="*/ 891999 w 906893"/>
                <a:gd name="connsiteY25" fmla="*/ 534735 h 57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06893" h="577971">
                  <a:moveTo>
                    <a:pt x="891999" y="534735"/>
                  </a:moveTo>
                  <a:cubicBezTo>
                    <a:pt x="860774" y="558878"/>
                    <a:pt x="826330" y="570466"/>
                    <a:pt x="789633" y="575295"/>
                  </a:cubicBezTo>
                  <a:cubicBezTo>
                    <a:pt x="757121" y="579479"/>
                    <a:pt x="724286" y="578192"/>
                    <a:pt x="691774" y="575295"/>
                  </a:cubicBezTo>
                  <a:cubicBezTo>
                    <a:pt x="666987" y="573363"/>
                    <a:pt x="642522" y="566603"/>
                    <a:pt x="618379" y="559521"/>
                  </a:cubicBezTo>
                  <a:cubicBezTo>
                    <a:pt x="558827" y="541817"/>
                    <a:pt x="502816" y="516708"/>
                    <a:pt x="453242" y="479045"/>
                  </a:cubicBezTo>
                  <a:cubicBezTo>
                    <a:pt x="418155" y="452005"/>
                    <a:pt x="386286" y="422068"/>
                    <a:pt x="366006" y="381186"/>
                  </a:cubicBezTo>
                  <a:cubicBezTo>
                    <a:pt x="348623" y="345776"/>
                    <a:pt x="322549" y="316483"/>
                    <a:pt x="297762" y="286224"/>
                  </a:cubicBezTo>
                  <a:cubicBezTo>
                    <a:pt x="270400" y="253068"/>
                    <a:pt x="237244" y="226028"/>
                    <a:pt x="206985" y="196091"/>
                  </a:cubicBezTo>
                  <a:cubicBezTo>
                    <a:pt x="184773" y="174201"/>
                    <a:pt x="160309" y="154887"/>
                    <a:pt x="135844" y="135250"/>
                  </a:cubicBezTo>
                  <a:cubicBezTo>
                    <a:pt x="103653" y="109176"/>
                    <a:pt x="70497" y="84068"/>
                    <a:pt x="37663" y="58959"/>
                  </a:cubicBezTo>
                  <a:cubicBezTo>
                    <a:pt x="25431" y="49624"/>
                    <a:pt x="12232" y="40932"/>
                    <a:pt x="0" y="31919"/>
                  </a:cubicBezTo>
                  <a:lnTo>
                    <a:pt x="351198" y="7776"/>
                  </a:lnTo>
                  <a:cubicBezTo>
                    <a:pt x="450667" y="-7997"/>
                    <a:pt x="548204" y="-1881"/>
                    <a:pt x="639625" y="45761"/>
                  </a:cubicBezTo>
                  <a:cubicBezTo>
                    <a:pt x="721067" y="88252"/>
                    <a:pt x="779654" y="153599"/>
                    <a:pt x="823111" y="233110"/>
                  </a:cubicBezTo>
                  <a:cubicBezTo>
                    <a:pt x="867212" y="313908"/>
                    <a:pt x="892321" y="401144"/>
                    <a:pt x="906806" y="491921"/>
                  </a:cubicBezTo>
                  <a:cubicBezTo>
                    <a:pt x="907128" y="493853"/>
                    <a:pt x="906484" y="496106"/>
                    <a:pt x="906163" y="499325"/>
                  </a:cubicBezTo>
                  <a:cubicBezTo>
                    <a:pt x="879444" y="488059"/>
                    <a:pt x="856911" y="470997"/>
                    <a:pt x="833734" y="455868"/>
                  </a:cubicBezTo>
                  <a:cubicBezTo>
                    <a:pt x="790599" y="427540"/>
                    <a:pt x="752614" y="393418"/>
                    <a:pt x="717526" y="356077"/>
                  </a:cubicBezTo>
                  <a:cubicBezTo>
                    <a:pt x="688555" y="325496"/>
                    <a:pt x="667953" y="288155"/>
                    <a:pt x="642844" y="254677"/>
                  </a:cubicBezTo>
                  <a:cubicBezTo>
                    <a:pt x="619989" y="224096"/>
                    <a:pt x="594880" y="196091"/>
                    <a:pt x="559471" y="178708"/>
                  </a:cubicBezTo>
                  <a:cubicBezTo>
                    <a:pt x="534362" y="166475"/>
                    <a:pt x="508288" y="167119"/>
                    <a:pt x="481248" y="168407"/>
                  </a:cubicBezTo>
                  <a:cubicBezTo>
                    <a:pt x="487364" y="174523"/>
                    <a:pt x="495090" y="173879"/>
                    <a:pt x="502172" y="175167"/>
                  </a:cubicBezTo>
                  <a:cubicBezTo>
                    <a:pt x="548848" y="182571"/>
                    <a:pt x="580395" y="211542"/>
                    <a:pt x="607435" y="247595"/>
                  </a:cubicBezTo>
                  <a:cubicBezTo>
                    <a:pt x="631256" y="279786"/>
                    <a:pt x="652823" y="313264"/>
                    <a:pt x="673747" y="347386"/>
                  </a:cubicBezTo>
                  <a:cubicBezTo>
                    <a:pt x="697890" y="386336"/>
                    <a:pt x="735231" y="412411"/>
                    <a:pt x="769031" y="441704"/>
                  </a:cubicBezTo>
                  <a:cubicBezTo>
                    <a:pt x="807338" y="474860"/>
                    <a:pt x="848220" y="506085"/>
                    <a:pt x="891999" y="534735"/>
                  </a:cubicBezTo>
                  <a:close/>
                </a:path>
              </a:pathLst>
            </a:custGeom>
            <a:grpFill/>
            <a:ln w="3208" cap="flat">
              <a:no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0ECADDCD-DE5C-43CF-B0B8-6E8E8AA86836}"/>
                </a:ext>
              </a:extLst>
            </p:cNvPr>
            <p:cNvSpPr/>
            <p:nvPr/>
          </p:nvSpPr>
          <p:spPr>
            <a:xfrm>
              <a:off x="6530026" y="4411923"/>
              <a:ext cx="638660" cy="408004"/>
            </a:xfrm>
            <a:custGeom>
              <a:avLst/>
              <a:gdLst>
                <a:gd name="connsiteX0" fmla="*/ 638659 w 637371"/>
                <a:gd name="connsiteY0" fmla="*/ 20878 h 405600"/>
                <a:gd name="connsiteX1" fmla="*/ 469338 w 637371"/>
                <a:gd name="connsiteY1" fmla="*/ 158653 h 405600"/>
                <a:gd name="connsiteX2" fmla="*/ 380170 w 637371"/>
                <a:gd name="connsiteY2" fmla="*/ 269066 h 405600"/>
                <a:gd name="connsiteX3" fmla="*/ 283276 w 637371"/>
                <a:gd name="connsiteY3" fmla="*/ 359522 h 405600"/>
                <a:gd name="connsiteX4" fmla="*/ 136810 w 637371"/>
                <a:gd name="connsiteY4" fmla="*/ 406520 h 405600"/>
                <a:gd name="connsiteX5" fmla="*/ 24143 w 637371"/>
                <a:gd name="connsiteY5" fmla="*/ 387849 h 405600"/>
                <a:gd name="connsiteX6" fmla="*/ 9657 w 637371"/>
                <a:gd name="connsiteY6" fmla="*/ 377227 h 405600"/>
                <a:gd name="connsiteX7" fmla="*/ 114598 w 637371"/>
                <a:gd name="connsiteY7" fmla="*/ 296107 h 405600"/>
                <a:gd name="connsiteX8" fmla="*/ 176404 w 637371"/>
                <a:gd name="connsiteY8" fmla="*/ 224966 h 405600"/>
                <a:gd name="connsiteX9" fmla="*/ 219861 w 637371"/>
                <a:gd name="connsiteY9" fmla="*/ 163160 h 405600"/>
                <a:gd name="connsiteX10" fmla="*/ 286817 w 637371"/>
                <a:gd name="connsiteY10" fmla="*/ 122278 h 405600"/>
                <a:gd name="connsiteX11" fmla="*/ 300337 w 637371"/>
                <a:gd name="connsiteY11" fmla="*/ 117771 h 405600"/>
                <a:gd name="connsiteX12" fmla="*/ 214711 w 637371"/>
                <a:gd name="connsiteY12" fmla="*/ 145133 h 405600"/>
                <a:gd name="connsiteX13" fmla="*/ 168034 w 637371"/>
                <a:gd name="connsiteY13" fmla="*/ 204364 h 405600"/>
                <a:gd name="connsiteX14" fmla="*/ 0 w 637371"/>
                <a:gd name="connsiteY14" fmla="*/ 352118 h 405600"/>
                <a:gd name="connsiteX15" fmla="*/ 21889 w 637371"/>
                <a:gd name="connsiteY15" fmla="*/ 253293 h 405600"/>
                <a:gd name="connsiteX16" fmla="*/ 161274 w 637371"/>
                <a:gd name="connsiteY16" fmla="*/ 46308 h 405600"/>
                <a:gd name="connsiteX17" fmla="*/ 264928 w 637371"/>
                <a:gd name="connsiteY17" fmla="*/ 5104 h 405600"/>
                <a:gd name="connsiteX18" fmla="*/ 426846 w 637371"/>
                <a:gd name="connsiteY18" fmla="*/ 10577 h 405600"/>
                <a:gd name="connsiteX19" fmla="*/ 602606 w 637371"/>
                <a:gd name="connsiteY19" fmla="*/ 21522 h 405600"/>
                <a:gd name="connsiteX20" fmla="*/ 638659 w 637371"/>
                <a:gd name="connsiteY20" fmla="*/ 20878 h 405600"/>
                <a:gd name="connsiteX0" fmla="*/ 638659 w 638659"/>
                <a:gd name="connsiteY0" fmla="*/ 20878 h 408004"/>
                <a:gd name="connsiteX1" fmla="*/ 469338 w 638659"/>
                <a:gd name="connsiteY1" fmla="*/ 158653 h 408004"/>
                <a:gd name="connsiteX2" fmla="*/ 380170 w 638659"/>
                <a:gd name="connsiteY2" fmla="*/ 269066 h 408004"/>
                <a:gd name="connsiteX3" fmla="*/ 283276 w 638659"/>
                <a:gd name="connsiteY3" fmla="*/ 359522 h 408004"/>
                <a:gd name="connsiteX4" fmla="*/ 136810 w 638659"/>
                <a:gd name="connsiteY4" fmla="*/ 406520 h 408004"/>
                <a:gd name="connsiteX5" fmla="*/ 24143 w 638659"/>
                <a:gd name="connsiteY5" fmla="*/ 387849 h 408004"/>
                <a:gd name="connsiteX6" fmla="*/ 9657 w 638659"/>
                <a:gd name="connsiteY6" fmla="*/ 377227 h 408004"/>
                <a:gd name="connsiteX7" fmla="*/ 114598 w 638659"/>
                <a:gd name="connsiteY7" fmla="*/ 296107 h 408004"/>
                <a:gd name="connsiteX8" fmla="*/ 176404 w 638659"/>
                <a:gd name="connsiteY8" fmla="*/ 224966 h 408004"/>
                <a:gd name="connsiteX9" fmla="*/ 219861 w 638659"/>
                <a:gd name="connsiteY9" fmla="*/ 163160 h 408004"/>
                <a:gd name="connsiteX10" fmla="*/ 286817 w 638659"/>
                <a:gd name="connsiteY10" fmla="*/ 122278 h 408004"/>
                <a:gd name="connsiteX11" fmla="*/ 300337 w 638659"/>
                <a:gd name="connsiteY11" fmla="*/ 117771 h 408004"/>
                <a:gd name="connsiteX12" fmla="*/ 214711 w 638659"/>
                <a:gd name="connsiteY12" fmla="*/ 145133 h 408004"/>
                <a:gd name="connsiteX13" fmla="*/ 168034 w 638659"/>
                <a:gd name="connsiteY13" fmla="*/ 204364 h 408004"/>
                <a:gd name="connsiteX14" fmla="*/ 0 w 638659"/>
                <a:gd name="connsiteY14" fmla="*/ 352118 h 408004"/>
                <a:gd name="connsiteX15" fmla="*/ 21889 w 638659"/>
                <a:gd name="connsiteY15" fmla="*/ 253293 h 408004"/>
                <a:gd name="connsiteX16" fmla="*/ 161274 w 638659"/>
                <a:gd name="connsiteY16" fmla="*/ 46308 h 408004"/>
                <a:gd name="connsiteX17" fmla="*/ 264928 w 638659"/>
                <a:gd name="connsiteY17" fmla="*/ 5104 h 408004"/>
                <a:gd name="connsiteX18" fmla="*/ 426846 w 638659"/>
                <a:gd name="connsiteY18" fmla="*/ 10577 h 408004"/>
                <a:gd name="connsiteX19" fmla="*/ 638659 w 638659"/>
                <a:gd name="connsiteY19" fmla="*/ 20878 h 40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38659" h="408004">
                  <a:moveTo>
                    <a:pt x="638659" y="20878"/>
                  </a:moveTo>
                  <a:cubicBezTo>
                    <a:pt x="576854" y="64657"/>
                    <a:pt x="521486" y="109723"/>
                    <a:pt x="469338" y="158653"/>
                  </a:cubicBezTo>
                  <a:cubicBezTo>
                    <a:pt x="434572" y="191166"/>
                    <a:pt x="402703" y="226253"/>
                    <a:pt x="380170" y="269066"/>
                  </a:cubicBezTo>
                  <a:cubicBezTo>
                    <a:pt x="358602" y="310592"/>
                    <a:pt x="322549" y="336989"/>
                    <a:pt x="283276" y="359522"/>
                  </a:cubicBezTo>
                  <a:cubicBezTo>
                    <a:pt x="237888" y="385596"/>
                    <a:pt x="188958" y="400726"/>
                    <a:pt x="136810" y="406520"/>
                  </a:cubicBezTo>
                  <a:cubicBezTo>
                    <a:pt x="97215" y="410705"/>
                    <a:pt x="59552" y="406520"/>
                    <a:pt x="24143" y="387849"/>
                  </a:cubicBezTo>
                  <a:cubicBezTo>
                    <a:pt x="18670" y="384952"/>
                    <a:pt x="15129" y="381411"/>
                    <a:pt x="9657" y="377227"/>
                  </a:cubicBezTo>
                  <a:cubicBezTo>
                    <a:pt x="46998" y="351796"/>
                    <a:pt x="81442" y="324756"/>
                    <a:pt x="114598" y="296107"/>
                  </a:cubicBezTo>
                  <a:cubicBezTo>
                    <a:pt x="138741" y="275183"/>
                    <a:pt x="160631" y="253293"/>
                    <a:pt x="176404" y="224966"/>
                  </a:cubicBezTo>
                  <a:cubicBezTo>
                    <a:pt x="188636" y="203076"/>
                    <a:pt x="203766" y="182796"/>
                    <a:pt x="219861" y="163160"/>
                  </a:cubicBezTo>
                  <a:cubicBezTo>
                    <a:pt x="237566" y="141914"/>
                    <a:pt x="258812" y="126463"/>
                    <a:pt x="286817" y="122278"/>
                  </a:cubicBezTo>
                  <a:cubicBezTo>
                    <a:pt x="291002" y="121634"/>
                    <a:pt x="296475" y="122600"/>
                    <a:pt x="300337" y="117771"/>
                  </a:cubicBezTo>
                  <a:cubicBezTo>
                    <a:pt x="267181" y="113265"/>
                    <a:pt x="238853" y="122278"/>
                    <a:pt x="214711" y="145133"/>
                  </a:cubicBezTo>
                  <a:cubicBezTo>
                    <a:pt x="196362" y="162516"/>
                    <a:pt x="181876" y="183118"/>
                    <a:pt x="168034" y="204364"/>
                  </a:cubicBezTo>
                  <a:cubicBezTo>
                    <a:pt x="126187" y="268101"/>
                    <a:pt x="67922" y="313811"/>
                    <a:pt x="0" y="352118"/>
                  </a:cubicBezTo>
                  <a:cubicBezTo>
                    <a:pt x="3863" y="316709"/>
                    <a:pt x="11910" y="284518"/>
                    <a:pt x="21889" y="253293"/>
                  </a:cubicBezTo>
                  <a:cubicBezTo>
                    <a:pt x="47964" y="170564"/>
                    <a:pt x="89811" y="98457"/>
                    <a:pt x="161274" y="46308"/>
                  </a:cubicBezTo>
                  <a:cubicBezTo>
                    <a:pt x="192177" y="23775"/>
                    <a:pt x="227909" y="12186"/>
                    <a:pt x="264928" y="5104"/>
                  </a:cubicBezTo>
                  <a:cubicBezTo>
                    <a:pt x="319330" y="-5197"/>
                    <a:pt x="372766" y="1885"/>
                    <a:pt x="426846" y="10577"/>
                  </a:cubicBezTo>
                  <a:cubicBezTo>
                    <a:pt x="489134" y="13206"/>
                    <a:pt x="631577" y="-3801"/>
                    <a:pt x="638659" y="20878"/>
                  </a:cubicBezTo>
                  <a:close/>
                </a:path>
              </a:pathLst>
            </a:custGeom>
            <a:grpFill/>
            <a:ln w="3208" cap="flat">
              <a:noFill/>
              <a:prstDash val="solid"/>
              <a:miter/>
            </a:ln>
          </p:spPr>
          <p:txBody>
            <a:bodyPr rtlCol="0" anchor="ctr"/>
            <a:lstStyle/>
            <a:p>
              <a:endParaRPr lang="en-US" dirty="0"/>
            </a:p>
          </p:txBody>
        </p:sp>
      </p:grpSp>
      <p:grpSp>
        <p:nvGrpSpPr>
          <p:cNvPr id="12" name="Group 11">
            <a:extLst>
              <a:ext uri="{FF2B5EF4-FFF2-40B4-BE49-F238E27FC236}">
                <a16:creationId xmlns:a16="http://schemas.microsoft.com/office/drawing/2014/main" id="{C5883811-8F74-466E-8EDA-E013862674B5}"/>
              </a:ext>
            </a:extLst>
          </p:cNvPr>
          <p:cNvGrpSpPr/>
          <p:nvPr/>
        </p:nvGrpSpPr>
        <p:grpSpPr>
          <a:xfrm>
            <a:off x="2414546" y="1839507"/>
            <a:ext cx="1546155" cy="505120"/>
            <a:chOff x="4723437" y="2782010"/>
            <a:chExt cx="1546155" cy="505120"/>
          </a:xfrm>
        </p:grpSpPr>
        <p:sp>
          <p:nvSpPr>
            <p:cNvPr id="13" name="Freeform: Shape 12">
              <a:extLst>
                <a:ext uri="{FF2B5EF4-FFF2-40B4-BE49-F238E27FC236}">
                  <a16:creationId xmlns:a16="http://schemas.microsoft.com/office/drawing/2014/main" id="{9CA347BA-41A6-417C-A991-2C6B53A3773F}"/>
                </a:ext>
              </a:extLst>
            </p:cNvPr>
            <p:cNvSpPr/>
            <p:nvPr/>
          </p:nvSpPr>
          <p:spPr>
            <a:xfrm>
              <a:off x="4723437" y="3035109"/>
              <a:ext cx="303918" cy="252021"/>
            </a:xfrm>
            <a:custGeom>
              <a:avLst/>
              <a:gdLst>
                <a:gd name="connsiteX0" fmla="*/ 652747 w 958519"/>
                <a:gd name="connsiteY0" fmla="*/ 294854 h 794837"/>
                <a:gd name="connsiteX1" fmla="*/ 846112 w 958519"/>
                <a:gd name="connsiteY1" fmla="*/ 294854 h 794837"/>
                <a:gd name="connsiteX2" fmla="*/ 866369 w 958519"/>
                <a:gd name="connsiteY2" fmla="*/ 313270 h 794837"/>
                <a:gd name="connsiteX3" fmla="*/ 892151 w 958519"/>
                <a:gd name="connsiteY3" fmla="*/ 514000 h 794837"/>
                <a:gd name="connsiteX4" fmla="*/ 864527 w 958519"/>
                <a:gd name="connsiteY4" fmla="*/ 544846 h 794837"/>
                <a:gd name="connsiteX5" fmla="*/ 764623 w 958519"/>
                <a:gd name="connsiteY5" fmla="*/ 545307 h 794837"/>
                <a:gd name="connsiteX6" fmla="*/ 664256 w 958519"/>
                <a:gd name="connsiteY6" fmla="*/ 545307 h 794837"/>
                <a:gd name="connsiteX7" fmla="*/ 644920 w 958519"/>
                <a:gd name="connsiteY7" fmla="*/ 526431 h 794837"/>
                <a:gd name="connsiteX8" fmla="*/ 641880 w 958519"/>
                <a:gd name="connsiteY8" fmla="*/ 465357 h 794837"/>
                <a:gd name="connsiteX9" fmla="*/ 629441 w 958519"/>
                <a:gd name="connsiteY9" fmla="*/ 467387 h 794837"/>
                <a:gd name="connsiteX10" fmla="*/ 616525 w 958519"/>
                <a:gd name="connsiteY10" fmla="*/ 466971 h 794837"/>
                <a:gd name="connsiteX11" fmla="*/ 619140 w 958519"/>
                <a:gd name="connsiteY11" fmla="*/ 519985 h 794837"/>
                <a:gd name="connsiteX12" fmla="*/ 594278 w 958519"/>
                <a:gd name="connsiteY12" fmla="*/ 545767 h 794837"/>
                <a:gd name="connsiteX13" fmla="*/ 481942 w 958519"/>
                <a:gd name="connsiteY13" fmla="*/ 545306 h 794837"/>
                <a:gd name="connsiteX14" fmla="*/ 369607 w 958519"/>
                <a:gd name="connsiteY14" fmla="*/ 545306 h 794837"/>
                <a:gd name="connsiteX15" fmla="*/ 345666 w 958519"/>
                <a:gd name="connsiteY15" fmla="*/ 521826 h 794837"/>
                <a:gd name="connsiteX16" fmla="*/ 355795 w 958519"/>
                <a:gd name="connsiteY16" fmla="*/ 313269 h 794837"/>
                <a:gd name="connsiteX17" fmla="*/ 374211 w 958519"/>
                <a:gd name="connsiteY17" fmla="*/ 295775 h 794837"/>
                <a:gd name="connsiteX18" fmla="*/ 590135 w 958519"/>
                <a:gd name="connsiteY18" fmla="*/ 295775 h 794837"/>
                <a:gd name="connsiteX19" fmla="*/ 609011 w 958519"/>
                <a:gd name="connsiteY19" fmla="*/ 314651 h 794837"/>
                <a:gd name="connsiteX20" fmla="*/ 616342 w 958519"/>
                <a:gd name="connsiteY20" fmla="*/ 463262 h 794837"/>
                <a:gd name="connsiteX21" fmla="*/ 641779 w 958519"/>
                <a:gd name="connsiteY21" fmla="*/ 463326 h 794837"/>
                <a:gd name="connsiteX22" fmla="*/ 634331 w 958519"/>
                <a:gd name="connsiteY22" fmla="*/ 313730 h 794837"/>
                <a:gd name="connsiteX23" fmla="*/ 652747 w 958519"/>
                <a:gd name="connsiteY23" fmla="*/ 294854 h 794837"/>
                <a:gd name="connsiteX24" fmla="*/ 115471 w 958519"/>
                <a:gd name="connsiteY24" fmla="*/ 294854 h 794837"/>
                <a:gd name="connsiteX25" fmla="*/ 310677 w 958519"/>
                <a:gd name="connsiteY25" fmla="*/ 294854 h 794837"/>
                <a:gd name="connsiteX26" fmla="*/ 330474 w 958519"/>
                <a:gd name="connsiteY26" fmla="*/ 316032 h 794837"/>
                <a:gd name="connsiteX27" fmla="*/ 320346 w 958519"/>
                <a:gd name="connsiteY27" fmla="*/ 519985 h 794837"/>
                <a:gd name="connsiteX28" fmla="*/ 295024 w 958519"/>
                <a:gd name="connsiteY28" fmla="*/ 545307 h 794837"/>
                <a:gd name="connsiteX29" fmla="*/ 196499 w 958519"/>
                <a:gd name="connsiteY29" fmla="*/ 545307 h 794837"/>
                <a:gd name="connsiteX30" fmla="*/ 96134 w 958519"/>
                <a:gd name="connsiteY30" fmla="*/ 545307 h 794837"/>
                <a:gd name="connsiteX31" fmla="*/ 68050 w 958519"/>
                <a:gd name="connsiteY31" fmla="*/ 514460 h 794837"/>
                <a:gd name="connsiteX32" fmla="*/ 93832 w 958519"/>
                <a:gd name="connsiteY32" fmla="*/ 315572 h 794837"/>
                <a:gd name="connsiteX33" fmla="*/ 115471 w 958519"/>
                <a:gd name="connsiteY33" fmla="*/ 294854 h 794837"/>
                <a:gd name="connsiteX34" fmla="*/ 644460 w 958519"/>
                <a:gd name="connsiteY34" fmla="*/ 61896 h 794837"/>
                <a:gd name="connsiteX35" fmla="*/ 804215 w 958519"/>
                <a:gd name="connsiteY35" fmla="*/ 62357 h 794837"/>
                <a:gd name="connsiteX36" fmla="*/ 836443 w 958519"/>
                <a:gd name="connsiteY36" fmla="*/ 90901 h 794837"/>
                <a:gd name="connsiteX37" fmla="*/ 857621 w 958519"/>
                <a:gd name="connsiteY37" fmla="*/ 251118 h 794837"/>
                <a:gd name="connsiteX38" fmla="*/ 841968 w 958519"/>
                <a:gd name="connsiteY38" fmla="*/ 268153 h 794837"/>
                <a:gd name="connsiteX39" fmla="*/ 745746 w 958519"/>
                <a:gd name="connsiteY39" fmla="*/ 268153 h 794837"/>
                <a:gd name="connsiteX40" fmla="*/ 650905 w 958519"/>
                <a:gd name="connsiteY40" fmla="*/ 268153 h 794837"/>
                <a:gd name="connsiteX41" fmla="*/ 631109 w 958519"/>
                <a:gd name="connsiteY41" fmla="*/ 249737 h 794837"/>
                <a:gd name="connsiteX42" fmla="*/ 623282 w 958519"/>
                <a:gd name="connsiteY42" fmla="*/ 83074 h 794837"/>
                <a:gd name="connsiteX43" fmla="*/ 644460 w 958519"/>
                <a:gd name="connsiteY43" fmla="*/ 61896 h 794837"/>
                <a:gd name="connsiteX44" fmla="*/ 390324 w 958519"/>
                <a:gd name="connsiteY44" fmla="*/ 61896 h 794837"/>
                <a:gd name="connsiteX45" fmla="*/ 574941 w 958519"/>
                <a:gd name="connsiteY45" fmla="*/ 61896 h 794837"/>
                <a:gd name="connsiteX46" fmla="*/ 597500 w 958519"/>
                <a:gd name="connsiteY46" fmla="*/ 83074 h 794837"/>
                <a:gd name="connsiteX47" fmla="*/ 605327 w 958519"/>
                <a:gd name="connsiteY47" fmla="*/ 247895 h 794837"/>
                <a:gd name="connsiteX48" fmla="*/ 584609 w 958519"/>
                <a:gd name="connsiteY48" fmla="*/ 268152 h 794837"/>
                <a:gd name="connsiteX49" fmla="*/ 483323 w 958519"/>
                <a:gd name="connsiteY49" fmla="*/ 268152 h 794837"/>
                <a:gd name="connsiteX50" fmla="*/ 377894 w 958519"/>
                <a:gd name="connsiteY50" fmla="*/ 268152 h 794837"/>
                <a:gd name="connsiteX51" fmla="*/ 359478 w 958519"/>
                <a:gd name="connsiteY51" fmla="*/ 249276 h 794837"/>
                <a:gd name="connsiteX52" fmla="*/ 367305 w 958519"/>
                <a:gd name="connsiteY52" fmla="*/ 82614 h 794837"/>
                <a:gd name="connsiteX53" fmla="*/ 390324 w 958519"/>
                <a:gd name="connsiteY53" fmla="*/ 61896 h 794837"/>
                <a:gd name="connsiteX54" fmla="*/ 152302 w 958519"/>
                <a:gd name="connsiteY54" fmla="*/ 61896 h 794837"/>
                <a:gd name="connsiteX55" fmla="*/ 324488 w 958519"/>
                <a:gd name="connsiteY55" fmla="*/ 61896 h 794837"/>
                <a:gd name="connsiteX56" fmla="*/ 341522 w 958519"/>
                <a:gd name="connsiteY56" fmla="*/ 80312 h 794837"/>
                <a:gd name="connsiteX57" fmla="*/ 333696 w 958519"/>
                <a:gd name="connsiteY57" fmla="*/ 250197 h 794837"/>
                <a:gd name="connsiteX58" fmla="*/ 314820 w 958519"/>
                <a:gd name="connsiteY58" fmla="*/ 267692 h 794837"/>
                <a:gd name="connsiteX59" fmla="*/ 216757 w 958519"/>
                <a:gd name="connsiteY59" fmla="*/ 268152 h 794837"/>
                <a:gd name="connsiteX60" fmla="*/ 121916 w 958519"/>
                <a:gd name="connsiteY60" fmla="*/ 268152 h 794837"/>
                <a:gd name="connsiteX61" fmla="*/ 102580 w 958519"/>
                <a:gd name="connsiteY61" fmla="*/ 247435 h 794837"/>
                <a:gd name="connsiteX62" fmla="*/ 123758 w 958519"/>
                <a:gd name="connsiteY62" fmla="*/ 87217 h 794837"/>
                <a:gd name="connsiteX63" fmla="*/ 152302 w 958519"/>
                <a:gd name="connsiteY63" fmla="*/ 61896 h 794837"/>
                <a:gd name="connsiteX64" fmla="*/ 136187 w 958519"/>
                <a:gd name="connsiteY64" fmla="*/ 41639 h 794837"/>
                <a:gd name="connsiteX65" fmla="*/ 101198 w 958519"/>
                <a:gd name="connsiteY65" fmla="*/ 71564 h 794837"/>
                <a:gd name="connsiteX66" fmla="*/ 86465 w 958519"/>
                <a:gd name="connsiteY66" fmla="*/ 182979 h 794837"/>
                <a:gd name="connsiteX67" fmla="*/ 43188 w 958519"/>
                <a:gd name="connsiteY67" fmla="*/ 523209 h 794837"/>
                <a:gd name="connsiteX68" fmla="*/ 80020 w 958519"/>
                <a:gd name="connsiteY68" fmla="*/ 563723 h 794837"/>
                <a:gd name="connsiteX69" fmla="*/ 479180 w 958519"/>
                <a:gd name="connsiteY69" fmla="*/ 563723 h 794837"/>
                <a:gd name="connsiteX70" fmla="*/ 887546 w 958519"/>
                <a:gd name="connsiteY70" fmla="*/ 563263 h 794837"/>
                <a:gd name="connsiteX71" fmla="*/ 917932 w 958519"/>
                <a:gd name="connsiteY71" fmla="*/ 530115 h 794837"/>
                <a:gd name="connsiteX72" fmla="*/ 859462 w 958519"/>
                <a:gd name="connsiteY72" fmla="*/ 73406 h 794837"/>
                <a:gd name="connsiteX73" fmla="*/ 824012 w 958519"/>
                <a:gd name="connsiteY73" fmla="*/ 41639 h 794837"/>
                <a:gd name="connsiteX74" fmla="*/ 136187 w 958519"/>
                <a:gd name="connsiteY74" fmla="*/ 41639 h 794837"/>
                <a:gd name="connsiteX75" fmla="*/ 130202 w 958519"/>
                <a:gd name="connsiteY75" fmla="*/ 204 h 794837"/>
                <a:gd name="connsiteX76" fmla="*/ 342903 w 958519"/>
                <a:gd name="connsiteY76" fmla="*/ 204 h 794837"/>
                <a:gd name="connsiteX77" fmla="*/ 819408 w 958519"/>
                <a:gd name="connsiteY77" fmla="*/ 204 h 794837"/>
                <a:gd name="connsiteX78" fmla="*/ 899976 w 958519"/>
                <a:gd name="connsiteY78" fmla="*/ 71564 h 794837"/>
                <a:gd name="connsiteX79" fmla="*/ 957986 w 958519"/>
                <a:gd name="connsiteY79" fmla="*/ 528272 h 794837"/>
                <a:gd name="connsiteX80" fmla="*/ 904120 w 958519"/>
                <a:gd name="connsiteY80" fmla="*/ 636003 h 794837"/>
                <a:gd name="connsiteX81" fmla="*/ 870051 w 958519"/>
                <a:gd name="connsiteY81" fmla="*/ 643369 h 794837"/>
                <a:gd name="connsiteX82" fmla="*/ 707533 w 958519"/>
                <a:gd name="connsiteY82" fmla="*/ 643369 h 794837"/>
                <a:gd name="connsiteX83" fmla="*/ 536728 w 958519"/>
                <a:gd name="connsiteY83" fmla="*/ 642909 h 794837"/>
                <a:gd name="connsiteX84" fmla="*/ 521995 w 958519"/>
                <a:gd name="connsiteY84" fmla="*/ 661325 h 794837"/>
                <a:gd name="connsiteX85" fmla="*/ 547317 w 958519"/>
                <a:gd name="connsiteY85" fmla="*/ 770898 h 794837"/>
                <a:gd name="connsiteX86" fmla="*/ 531203 w 958519"/>
                <a:gd name="connsiteY86" fmla="*/ 792996 h 794837"/>
                <a:gd name="connsiteX87" fmla="*/ 423932 w 958519"/>
                <a:gd name="connsiteY87" fmla="*/ 792536 h 794837"/>
                <a:gd name="connsiteX88" fmla="*/ 411962 w 958519"/>
                <a:gd name="connsiteY88" fmla="*/ 775502 h 794837"/>
                <a:gd name="connsiteX89" fmla="*/ 436823 w 958519"/>
                <a:gd name="connsiteY89" fmla="*/ 664087 h 794837"/>
                <a:gd name="connsiteX90" fmla="*/ 419789 w 958519"/>
                <a:gd name="connsiteY90" fmla="*/ 643369 h 794837"/>
                <a:gd name="connsiteX91" fmla="*/ 103039 w 958519"/>
                <a:gd name="connsiteY91" fmla="*/ 643369 h 794837"/>
                <a:gd name="connsiteX92" fmla="*/ 832 w 958519"/>
                <a:gd name="connsiteY92" fmla="*/ 528732 h 794837"/>
                <a:gd name="connsiteX93" fmla="*/ 60683 w 958519"/>
                <a:gd name="connsiteY93" fmla="*/ 59594 h 794837"/>
                <a:gd name="connsiteX94" fmla="*/ 130202 w 958519"/>
                <a:gd name="connsiteY94" fmla="*/ 204 h 79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8519" h="794837">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1"/>
            </a:solidFill>
            <a:ln w="4596"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C18D4EF5-80FE-45D4-9AA7-357E73E76CA2}"/>
                </a:ext>
              </a:extLst>
            </p:cNvPr>
            <p:cNvSpPr/>
            <p:nvPr/>
          </p:nvSpPr>
          <p:spPr>
            <a:xfrm>
              <a:off x="4990334" y="2782010"/>
              <a:ext cx="609135" cy="505120"/>
            </a:xfrm>
            <a:custGeom>
              <a:avLst/>
              <a:gdLst>
                <a:gd name="connsiteX0" fmla="*/ 652747 w 958519"/>
                <a:gd name="connsiteY0" fmla="*/ 294854 h 794837"/>
                <a:gd name="connsiteX1" fmla="*/ 846112 w 958519"/>
                <a:gd name="connsiteY1" fmla="*/ 294854 h 794837"/>
                <a:gd name="connsiteX2" fmla="*/ 866369 w 958519"/>
                <a:gd name="connsiteY2" fmla="*/ 313270 h 794837"/>
                <a:gd name="connsiteX3" fmla="*/ 892151 w 958519"/>
                <a:gd name="connsiteY3" fmla="*/ 514000 h 794837"/>
                <a:gd name="connsiteX4" fmla="*/ 864527 w 958519"/>
                <a:gd name="connsiteY4" fmla="*/ 544846 h 794837"/>
                <a:gd name="connsiteX5" fmla="*/ 764623 w 958519"/>
                <a:gd name="connsiteY5" fmla="*/ 545307 h 794837"/>
                <a:gd name="connsiteX6" fmla="*/ 664256 w 958519"/>
                <a:gd name="connsiteY6" fmla="*/ 545307 h 794837"/>
                <a:gd name="connsiteX7" fmla="*/ 644920 w 958519"/>
                <a:gd name="connsiteY7" fmla="*/ 526431 h 794837"/>
                <a:gd name="connsiteX8" fmla="*/ 641880 w 958519"/>
                <a:gd name="connsiteY8" fmla="*/ 465357 h 794837"/>
                <a:gd name="connsiteX9" fmla="*/ 629441 w 958519"/>
                <a:gd name="connsiteY9" fmla="*/ 467387 h 794837"/>
                <a:gd name="connsiteX10" fmla="*/ 616525 w 958519"/>
                <a:gd name="connsiteY10" fmla="*/ 466971 h 794837"/>
                <a:gd name="connsiteX11" fmla="*/ 619140 w 958519"/>
                <a:gd name="connsiteY11" fmla="*/ 519985 h 794837"/>
                <a:gd name="connsiteX12" fmla="*/ 594278 w 958519"/>
                <a:gd name="connsiteY12" fmla="*/ 545767 h 794837"/>
                <a:gd name="connsiteX13" fmla="*/ 481942 w 958519"/>
                <a:gd name="connsiteY13" fmla="*/ 545306 h 794837"/>
                <a:gd name="connsiteX14" fmla="*/ 369607 w 958519"/>
                <a:gd name="connsiteY14" fmla="*/ 545306 h 794837"/>
                <a:gd name="connsiteX15" fmla="*/ 345666 w 958519"/>
                <a:gd name="connsiteY15" fmla="*/ 521826 h 794837"/>
                <a:gd name="connsiteX16" fmla="*/ 355795 w 958519"/>
                <a:gd name="connsiteY16" fmla="*/ 313269 h 794837"/>
                <a:gd name="connsiteX17" fmla="*/ 374211 w 958519"/>
                <a:gd name="connsiteY17" fmla="*/ 295775 h 794837"/>
                <a:gd name="connsiteX18" fmla="*/ 590135 w 958519"/>
                <a:gd name="connsiteY18" fmla="*/ 295775 h 794837"/>
                <a:gd name="connsiteX19" fmla="*/ 609011 w 958519"/>
                <a:gd name="connsiteY19" fmla="*/ 314651 h 794837"/>
                <a:gd name="connsiteX20" fmla="*/ 616342 w 958519"/>
                <a:gd name="connsiteY20" fmla="*/ 463262 h 794837"/>
                <a:gd name="connsiteX21" fmla="*/ 641779 w 958519"/>
                <a:gd name="connsiteY21" fmla="*/ 463326 h 794837"/>
                <a:gd name="connsiteX22" fmla="*/ 634331 w 958519"/>
                <a:gd name="connsiteY22" fmla="*/ 313730 h 794837"/>
                <a:gd name="connsiteX23" fmla="*/ 652747 w 958519"/>
                <a:gd name="connsiteY23" fmla="*/ 294854 h 794837"/>
                <a:gd name="connsiteX24" fmla="*/ 115471 w 958519"/>
                <a:gd name="connsiteY24" fmla="*/ 294854 h 794837"/>
                <a:gd name="connsiteX25" fmla="*/ 310677 w 958519"/>
                <a:gd name="connsiteY25" fmla="*/ 294854 h 794837"/>
                <a:gd name="connsiteX26" fmla="*/ 330474 w 958519"/>
                <a:gd name="connsiteY26" fmla="*/ 316032 h 794837"/>
                <a:gd name="connsiteX27" fmla="*/ 320346 w 958519"/>
                <a:gd name="connsiteY27" fmla="*/ 519985 h 794837"/>
                <a:gd name="connsiteX28" fmla="*/ 295024 w 958519"/>
                <a:gd name="connsiteY28" fmla="*/ 545307 h 794837"/>
                <a:gd name="connsiteX29" fmla="*/ 196499 w 958519"/>
                <a:gd name="connsiteY29" fmla="*/ 545307 h 794837"/>
                <a:gd name="connsiteX30" fmla="*/ 96134 w 958519"/>
                <a:gd name="connsiteY30" fmla="*/ 545307 h 794837"/>
                <a:gd name="connsiteX31" fmla="*/ 68050 w 958519"/>
                <a:gd name="connsiteY31" fmla="*/ 514460 h 794837"/>
                <a:gd name="connsiteX32" fmla="*/ 93832 w 958519"/>
                <a:gd name="connsiteY32" fmla="*/ 315572 h 794837"/>
                <a:gd name="connsiteX33" fmla="*/ 115471 w 958519"/>
                <a:gd name="connsiteY33" fmla="*/ 294854 h 794837"/>
                <a:gd name="connsiteX34" fmla="*/ 644460 w 958519"/>
                <a:gd name="connsiteY34" fmla="*/ 61896 h 794837"/>
                <a:gd name="connsiteX35" fmla="*/ 804215 w 958519"/>
                <a:gd name="connsiteY35" fmla="*/ 62357 h 794837"/>
                <a:gd name="connsiteX36" fmla="*/ 836443 w 958519"/>
                <a:gd name="connsiteY36" fmla="*/ 90901 h 794837"/>
                <a:gd name="connsiteX37" fmla="*/ 857621 w 958519"/>
                <a:gd name="connsiteY37" fmla="*/ 251118 h 794837"/>
                <a:gd name="connsiteX38" fmla="*/ 841968 w 958519"/>
                <a:gd name="connsiteY38" fmla="*/ 268153 h 794837"/>
                <a:gd name="connsiteX39" fmla="*/ 745746 w 958519"/>
                <a:gd name="connsiteY39" fmla="*/ 268153 h 794837"/>
                <a:gd name="connsiteX40" fmla="*/ 650905 w 958519"/>
                <a:gd name="connsiteY40" fmla="*/ 268153 h 794837"/>
                <a:gd name="connsiteX41" fmla="*/ 631109 w 958519"/>
                <a:gd name="connsiteY41" fmla="*/ 249737 h 794837"/>
                <a:gd name="connsiteX42" fmla="*/ 623282 w 958519"/>
                <a:gd name="connsiteY42" fmla="*/ 83074 h 794837"/>
                <a:gd name="connsiteX43" fmla="*/ 644460 w 958519"/>
                <a:gd name="connsiteY43" fmla="*/ 61896 h 794837"/>
                <a:gd name="connsiteX44" fmla="*/ 390324 w 958519"/>
                <a:gd name="connsiteY44" fmla="*/ 61896 h 794837"/>
                <a:gd name="connsiteX45" fmla="*/ 574941 w 958519"/>
                <a:gd name="connsiteY45" fmla="*/ 61896 h 794837"/>
                <a:gd name="connsiteX46" fmla="*/ 597500 w 958519"/>
                <a:gd name="connsiteY46" fmla="*/ 83074 h 794837"/>
                <a:gd name="connsiteX47" fmla="*/ 605327 w 958519"/>
                <a:gd name="connsiteY47" fmla="*/ 247895 h 794837"/>
                <a:gd name="connsiteX48" fmla="*/ 584609 w 958519"/>
                <a:gd name="connsiteY48" fmla="*/ 268152 h 794837"/>
                <a:gd name="connsiteX49" fmla="*/ 483323 w 958519"/>
                <a:gd name="connsiteY49" fmla="*/ 268152 h 794837"/>
                <a:gd name="connsiteX50" fmla="*/ 377894 w 958519"/>
                <a:gd name="connsiteY50" fmla="*/ 268152 h 794837"/>
                <a:gd name="connsiteX51" fmla="*/ 359478 w 958519"/>
                <a:gd name="connsiteY51" fmla="*/ 249276 h 794837"/>
                <a:gd name="connsiteX52" fmla="*/ 367305 w 958519"/>
                <a:gd name="connsiteY52" fmla="*/ 82614 h 794837"/>
                <a:gd name="connsiteX53" fmla="*/ 390324 w 958519"/>
                <a:gd name="connsiteY53" fmla="*/ 61896 h 794837"/>
                <a:gd name="connsiteX54" fmla="*/ 152302 w 958519"/>
                <a:gd name="connsiteY54" fmla="*/ 61896 h 794837"/>
                <a:gd name="connsiteX55" fmla="*/ 324488 w 958519"/>
                <a:gd name="connsiteY55" fmla="*/ 61896 h 794837"/>
                <a:gd name="connsiteX56" fmla="*/ 341522 w 958519"/>
                <a:gd name="connsiteY56" fmla="*/ 80312 h 794837"/>
                <a:gd name="connsiteX57" fmla="*/ 333696 w 958519"/>
                <a:gd name="connsiteY57" fmla="*/ 250197 h 794837"/>
                <a:gd name="connsiteX58" fmla="*/ 314820 w 958519"/>
                <a:gd name="connsiteY58" fmla="*/ 267692 h 794837"/>
                <a:gd name="connsiteX59" fmla="*/ 216757 w 958519"/>
                <a:gd name="connsiteY59" fmla="*/ 268152 h 794837"/>
                <a:gd name="connsiteX60" fmla="*/ 121916 w 958519"/>
                <a:gd name="connsiteY60" fmla="*/ 268152 h 794837"/>
                <a:gd name="connsiteX61" fmla="*/ 102580 w 958519"/>
                <a:gd name="connsiteY61" fmla="*/ 247435 h 794837"/>
                <a:gd name="connsiteX62" fmla="*/ 123758 w 958519"/>
                <a:gd name="connsiteY62" fmla="*/ 87217 h 794837"/>
                <a:gd name="connsiteX63" fmla="*/ 152302 w 958519"/>
                <a:gd name="connsiteY63" fmla="*/ 61896 h 794837"/>
                <a:gd name="connsiteX64" fmla="*/ 136187 w 958519"/>
                <a:gd name="connsiteY64" fmla="*/ 41639 h 794837"/>
                <a:gd name="connsiteX65" fmla="*/ 101198 w 958519"/>
                <a:gd name="connsiteY65" fmla="*/ 71564 h 794837"/>
                <a:gd name="connsiteX66" fmla="*/ 86465 w 958519"/>
                <a:gd name="connsiteY66" fmla="*/ 182979 h 794837"/>
                <a:gd name="connsiteX67" fmla="*/ 43188 w 958519"/>
                <a:gd name="connsiteY67" fmla="*/ 523209 h 794837"/>
                <a:gd name="connsiteX68" fmla="*/ 80020 w 958519"/>
                <a:gd name="connsiteY68" fmla="*/ 563723 h 794837"/>
                <a:gd name="connsiteX69" fmla="*/ 479180 w 958519"/>
                <a:gd name="connsiteY69" fmla="*/ 563723 h 794837"/>
                <a:gd name="connsiteX70" fmla="*/ 887546 w 958519"/>
                <a:gd name="connsiteY70" fmla="*/ 563263 h 794837"/>
                <a:gd name="connsiteX71" fmla="*/ 917932 w 958519"/>
                <a:gd name="connsiteY71" fmla="*/ 530115 h 794837"/>
                <a:gd name="connsiteX72" fmla="*/ 859462 w 958519"/>
                <a:gd name="connsiteY72" fmla="*/ 73406 h 794837"/>
                <a:gd name="connsiteX73" fmla="*/ 824012 w 958519"/>
                <a:gd name="connsiteY73" fmla="*/ 41639 h 794837"/>
                <a:gd name="connsiteX74" fmla="*/ 136187 w 958519"/>
                <a:gd name="connsiteY74" fmla="*/ 41639 h 794837"/>
                <a:gd name="connsiteX75" fmla="*/ 130202 w 958519"/>
                <a:gd name="connsiteY75" fmla="*/ 204 h 794837"/>
                <a:gd name="connsiteX76" fmla="*/ 342903 w 958519"/>
                <a:gd name="connsiteY76" fmla="*/ 204 h 794837"/>
                <a:gd name="connsiteX77" fmla="*/ 819408 w 958519"/>
                <a:gd name="connsiteY77" fmla="*/ 204 h 794837"/>
                <a:gd name="connsiteX78" fmla="*/ 899976 w 958519"/>
                <a:gd name="connsiteY78" fmla="*/ 71564 h 794837"/>
                <a:gd name="connsiteX79" fmla="*/ 957986 w 958519"/>
                <a:gd name="connsiteY79" fmla="*/ 528272 h 794837"/>
                <a:gd name="connsiteX80" fmla="*/ 904120 w 958519"/>
                <a:gd name="connsiteY80" fmla="*/ 636003 h 794837"/>
                <a:gd name="connsiteX81" fmla="*/ 870051 w 958519"/>
                <a:gd name="connsiteY81" fmla="*/ 643369 h 794837"/>
                <a:gd name="connsiteX82" fmla="*/ 707533 w 958519"/>
                <a:gd name="connsiteY82" fmla="*/ 643369 h 794837"/>
                <a:gd name="connsiteX83" fmla="*/ 536728 w 958519"/>
                <a:gd name="connsiteY83" fmla="*/ 642909 h 794837"/>
                <a:gd name="connsiteX84" fmla="*/ 521995 w 958519"/>
                <a:gd name="connsiteY84" fmla="*/ 661325 h 794837"/>
                <a:gd name="connsiteX85" fmla="*/ 547317 w 958519"/>
                <a:gd name="connsiteY85" fmla="*/ 770898 h 794837"/>
                <a:gd name="connsiteX86" fmla="*/ 531203 w 958519"/>
                <a:gd name="connsiteY86" fmla="*/ 792996 h 794837"/>
                <a:gd name="connsiteX87" fmla="*/ 423932 w 958519"/>
                <a:gd name="connsiteY87" fmla="*/ 792536 h 794837"/>
                <a:gd name="connsiteX88" fmla="*/ 411962 w 958519"/>
                <a:gd name="connsiteY88" fmla="*/ 775502 h 794837"/>
                <a:gd name="connsiteX89" fmla="*/ 436823 w 958519"/>
                <a:gd name="connsiteY89" fmla="*/ 664087 h 794837"/>
                <a:gd name="connsiteX90" fmla="*/ 419789 w 958519"/>
                <a:gd name="connsiteY90" fmla="*/ 643369 h 794837"/>
                <a:gd name="connsiteX91" fmla="*/ 103039 w 958519"/>
                <a:gd name="connsiteY91" fmla="*/ 643369 h 794837"/>
                <a:gd name="connsiteX92" fmla="*/ 832 w 958519"/>
                <a:gd name="connsiteY92" fmla="*/ 528732 h 794837"/>
                <a:gd name="connsiteX93" fmla="*/ 60683 w 958519"/>
                <a:gd name="connsiteY93" fmla="*/ 59594 h 794837"/>
                <a:gd name="connsiteX94" fmla="*/ 130202 w 958519"/>
                <a:gd name="connsiteY94" fmla="*/ 204 h 79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8519" h="794837">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1"/>
            </a:solidFill>
            <a:ln w="4596"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5A176A9-406E-42C0-A622-2D8FD3B1FE4E}"/>
                </a:ext>
              </a:extLst>
            </p:cNvPr>
            <p:cNvSpPr/>
            <p:nvPr/>
          </p:nvSpPr>
          <p:spPr>
            <a:xfrm>
              <a:off x="5589947" y="2972095"/>
              <a:ext cx="379909" cy="315035"/>
            </a:xfrm>
            <a:custGeom>
              <a:avLst/>
              <a:gdLst>
                <a:gd name="connsiteX0" fmla="*/ 652747 w 958519"/>
                <a:gd name="connsiteY0" fmla="*/ 294854 h 794837"/>
                <a:gd name="connsiteX1" fmla="*/ 846112 w 958519"/>
                <a:gd name="connsiteY1" fmla="*/ 294854 h 794837"/>
                <a:gd name="connsiteX2" fmla="*/ 866369 w 958519"/>
                <a:gd name="connsiteY2" fmla="*/ 313270 h 794837"/>
                <a:gd name="connsiteX3" fmla="*/ 892151 w 958519"/>
                <a:gd name="connsiteY3" fmla="*/ 514000 h 794837"/>
                <a:gd name="connsiteX4" fmla="*/ 864527 w 958519"/>
                <a:gd name="connsiteY4" fmla="*/ 544846 h 794837"/>
                <a:gd name="connsiteX5" fmla="*/ 764623 w 958519"/>
                <a:gd name="connsiteY5" fmla="*/ 545307 h 794837"/>
                <a:gd name="connsiteX6" fmla="*/ 664256 w 958519"/>
                <a:gd name="connsiteY6" fmla="*/ 545307 h 794837"/>
                <a:gd name="connsiteX7" fmla="*/ 644920 w 958519"/>
                <a:gd name="connsiteY7" fmla="*/ 526431 h 794837"/>
                <a:gd name="connsiteX8" fmla="*/ 641880 w 958519"/>
                <a:gd name="connsiteY8" fmla="*/ 465357 h 794837"/>
                <a:gd name="connsiteX9" fmla="*/ 629441 w 958519"/>
                <a:gd name="connsiteY9" fmla="*/ 467387 h 794837"/>
                <a:gd name="connsiteX10" fmla="*/ 616525 w 958519"/>
                <a:gd name="connsiteY10" fmla="*/ 466971 h 794837"/>
                <a:gd name="connsiteX11" fmla="*/ 619140 w 958519"/>
                <a:gd name="connsiteY11" fmla="*/ 519985 h 794837"/>
                <a:gd name="connsiteX12" fmla="*/ 594278 w 958519"/>
                <a:gd name="connsiteY12" fmla="*/ 545767 h 794837"/>
                <a:gd name="connsiteX13" fmla="*/ 481942 w 958519"/>
                <a:gd name="connsiteY13" fmla="*/ 545306 h 794837"/>
                <a:gd name="connsiteX14" fmla="*/ 369607 w 958519"/>
                <a:gd name="connsiteY14" fmla="*/ 545306 h 794837"/>
                <a:gd name="connsiteX15" fmla="*/ 345666 w 958519"/>
                <a:gd name="connsiteY15" fmla="*/ 521826 h 794837"/>
                <a:gd name="connsiteX16" fmla="*/ 355795 w 958519"/>
                <a:gd name="connsiteY16" fmla="*/ 313269 h 794837"/>
                <a:gd name="connsiteX17" fmla="*/ 374211 w 958519"/>
                <a:gd name="connsiteY17" fmla="*/ 295775 h 794837"/>
                <a:gd name="connsiteX18" fmla="*/ 590135 w 958519"/>
                <a:gd name="connsiteY18" fmla="*/ 295775 h 794837"/>
                <a:gd name="connsiteX19" fmla="*/ 609011 w 958519"/>
                <a:gd name="connsiteY19" fmla="*/ 314651 h 794837"/>
                <a:gd name="connsiteX20" fmla="*/ 616342 w 958519"/>
                <a:gd name="connsiteY20" fmla="*/ 463262 h 794837"/>
                <a:gd name="connsiteX21" fmla="*/ 641779 w 958519"/>
                <a:gd name="connsiteY21" fmla="*/ 463326 h 794837"/>
                <a:gd name="connsiteX22" fmla="*/ 634331 w 958519"/>
                <a:gd name="connsiteY22" fmla="*/ 313730 h 794837"/>
                <a:gd name="connsiteX23" fmla="*/ 652747 w 958519"/>
                <a:gd name="connsiteY23" fmla="*/ 294854 h 794837"/>
                <a:gd name="connsiteX24" fmla="*/ 115471 w 958519"/>
                <a:gd name="connsiteY24" fmla="*/ 294854 h 794837"/>
                <a:gd name="connsiteX25" fmla="*/ 310677 w 958519"/>
                <a:gd name="connsiteY25" fmla="*/ 294854 h 794837"/>
                <a:gd name="connsiteX26" fmla="*/ 330474 w 958519"/>
                <a:gd name="connsiteY26" fmla="*/ 316032 h 794837"/>
                <a:gd name="connsiteX27" fmla="*/ 320346 w 958519"/>
                <a:gd name="connsiteY27" fmla="*/ 519985 h 794837"/>
                <a:gd name="connsiteX28" fmla="*/ 295024 w 958519"/>
                <a:gd name="connsiteY28" fmla="*/ 545307 h 794837"/>
                <a:gd name="connsiteX29" fmla="*/ 196499 w 958519"/>
                <a:gd name="connsiteY29" fmla="*/ 545307 h 794837"/>
                <a:gd name="connsiteX30" fmla="*/ 96134 w 958519"/>
                <a:gd name="connsiteY30" fmla="*/ 545307 h 794837"/>
                <a:gd name="connsiteX31" fmla="*/ 68050 w 958519"/>
                <a:gd name="connsiteY31" fmla="*/ 514460 h 794837"/>
                <a:gd name="connsiteX32" fmla="*/ 93832 w 958519"/>
                <a:gd name="connsiteY32" fmla="*/ 315572 h 794837"/>
                <a:gd name="connsiteX33" fmla="*/ 115471 w 958519"/>
                <a:gd name="connsiteY33" fmla="*/ 294854 h 794837"/>
                <a:gd name="connsiteX34" fmla="*/ 644460 w 958519"/>
                <a:gd name="connsiteY34" fmla="*/ 61896 h 794837"/>
                <a:gd name="connsiteX35" fmla="*/ 804215 w 958519"/>
                <a:gd name="connsiteY35" fmla="*/ 62357 h 794837"/>
                <a:gd name="connsiteX36" fmla="*/ 836443 w 958519"/>
                <a:gd name="connsiteY36" fmla="*/ 90901 h 794837"/>
                <a:gd name="connsiteX37" fmla="*/ 857621 w 958519"/>
                <a:gd name="connsiteY37" fmla="*/ 251118 h 794837"/>
                <a:gd name="connsiteX38" fmla="*/ 841968 w 958519"/>
                <a:gd name="connsiteY38" fmla="*/ 268153 h 794837"/>
                <a:gd name="connsiteX39" fmla="*/ 745746 w 958519"/>
                <a:gd name="connsiteY39" fmla="*/ 268153 h 794837"/>
                <a:gd name="connsiteX40" fmla="*/ 650905 w 958519"/>
                <a:gd name="connsiteY40" fmla="*/ 268153 h 794837"/>
                <a:gd name="connsiteX41" fmla="*/ 631109 w 958519"/>
                <a:gd name="connsiteY41" fmla="*/ 249737 h 794837"/>
                <a:gd name="connsiteX42" fmla="*/ 623282 w 958519"/>
                <a:gd name="connsiteY42" fmla="*/ 83074 h 794837"/>
                <a:gd name="connsiteX43" fmla="*/ 644460 w 958519"/>
                <a:gd name="connsiteY43" fmla="*/ 61896 h 794837"/>
                <a:gd name="connsiteX44" fmla="*/ 390324 w 958519"/>
                <a:gd name="connsiteY44" fmla="*/ 61896 h 794837"/>
                <a:gd name="connsiteX45" fmla="*/ 574941 w 958519"/>
                <a:gd name="connsiteY45" fmla="*/ 61896 h 794837"/>
                <a:gd name="connsiteX46" fmla="*/ 597500 w 958519"/>
                <a:gd name="connsiteY46" fmla="*/ 83074 h 794837"/>
                <a:gd name="connsiteX47" fmla="*/ 605327 w 958519"/>
                <a:gd name="connsiteY47" fmla="*/ 247895 h 794837"/>
                <a:gd name="connsiteX48" fmla="*/ 584609 w 958519"/>
                <a:gd name="connsiteY48" fmla="*/ 268152 h 794837"/>
                <a:gd name="connsiteX49" fmla="*/ 483323 w 958519"/>
                <a:gd name="connsiteY49" fmla="*/ 268152 h 794837"/>
                <a:gd name="connsiteX50" fmla="*/ 377894 w 958519"/>
                <a:gd name="connsiteY50" fmla="*/ 268152 h 794837"/>
                <a:gd name="connsiteX51" fmla="*/ 359478 w 958519"/>
                <a:gd name="connsiteY51" fmla="*/ 249276 h 794837"/>
                <a:gd name="connsiteX52" fmla="*/ 367305 w 958519"/>
                <a:gd name="connsiteY52" fmla="*/ 82614 h 794837"/>
                <a:gd name="connsiteX53" fmla="*/ 390324 w 958519"/>
                <a:gd name="connsiteY53" fmla="*/ 61896 h 794837"/>
                <a:gd name="connsiteX54" fmla="*/ 152302 w 958519"/>
                <a:gd name="connsiteY54" fmla="*/ 61896 h 794837"/>
                <a:gd name="connsiteX55" fmla="*/ 324488 w 958519"/>
                <a:gd name="connsiteY55" fmla="*/ 61896 h 794837"/>
                <a:gd name="connsiteX56" fmla="*/ 341522 w 958519"/>
                <a:gd name="connsiteY56" fmla="*/ 80312 h 794837"/>
                <a:gd name="connsiteX57" fmla="*/ 333696 w 958519"/>
                <a:gd name="connsiteY57" fmla="*/ 250197 h 794837"/>
                <a:gd name="connsiteX58" fmla="*/ 314820 w 958519"/>
                <a:gd name="connsiteY58" fmla="*/ 267692 h 794837"/>
                <a:gd name="connsiteX59" fmla="*/ 216757 w 958519"/>
                <a:gd name="connsiteY59" fmla="*/ 268152 h 794837"/>
                <a:gd name="connsiteX60" fmla="*/ 121916 w 958519"/>
                <a:gd name="connsiteY60" fmla="*/ 268152 h 794837"/>
                <a:gd name="connsiteX61" fmla="*/ 102580 w 958519"/>
                <a:gd name="connsiteY61" fmla="*/ 247435 h 794837"/>
                <a:gd name="connsiteX62" fmla="*/ 123758 w 958519"/>
                <a:gd name="connsiteY62" fmla="*/ 87217 h 794837"/>
                <a:gd name="connsiteX63" fmla="*/ 152302 w 958519"/>
                <a:gd name="connsiteY63" fmla="*/ 61896 h 794837"/>
                <a:gd name="connsiteX64" fmla="*/ 136187 w 958519"/>
                <a:gd name="connsiteY64" fmla="*/ 41639 h 794837"/>
                <a:gd name="connsiteX65" fmla="*/ 101198 w 958519"/>
                <a:gd name="connsiteY65" fmla="*/ 71564 h 794837"/>
                <a:gd name="connsiteX66" fmla="*/ 86465 w 958519"/>
                <a:gd name="connsiteY66" fmla="*/ 182979 h 794837"/>
                <a:gd name="connsiteX67" fmla="*/ 43188 w 958519"/>
                <a:gd name="connsiteY67" fmla="*/ 523209 h 794837"/>
                <a:gd name="connsiteX68" fmla="*/ 80020 w 958519"/>
                <a:gd name="connsiteY68" fmla="*/ 563723 h 794837"/>
                <a:gd name="connsiteX69" fmla="*/ 479180 w 958519"/>
                <a:gd name="connsiteY69" fmla="*/ 563723 h 794837"/>
                <a:gd name="connsiteX70" fmla="*/ 887546 w 958519"/>
                <a:gd name="connsiteY70" fmla="*/ 563263 h 794837"/>
                <a:gd name="connsiteX71" fmla="*/ 917932 w 958519"/>
                <a:gd name="connsiteY71" fmla="*/ 530115 h 794837"/>
                <a:gd name="connsiteX72" fmla="*/ 859462 w 958519"/>
                <a:gd name="connsiteY72" fmla="*/ 73406 h 794837"/>
                <a:gd name="connsiteX73" fmla="*/ 824012 w 958519"/>
                <a:gd name="connsiteY73" fmla="*/ 41639 h 794837"/>
                <a:gd name="connsiteX74" fmla="*/ 136187 w 958519"/>
                <a:gd name="connsiteY74" fmla="*/ 41639 h 794837"/>
                <a:gd name="connsiteX75" fmla="*/ 130202 w 958519"/>
                <a:gd name="connsiteY75" fmla="*/ 204 h 794837"/>
                <a:gd name="connsiteX76" fmla="*/ 342903 w 958519"/>
                <a:gd name="connsiteY76" fmla="*/ 204 h 794837"/>
                <a:gd name="connsiteX77" fmla="*/ 819408 w 958519"/>
                <a:gd name="connsiteY77" fmla="*/ 204 h 794837"/>
                <a:gd name="connsiteX78" fmla="*/ 899976 w 958519"/>
                <a:gd name="connsiteY78" fmla="*/ 71564 h 794837"/>
                <a:gd name="connsiteX79" fmla="*/ 957986 w 958519"/>
                <a:gd name="connsiteY79" fmla="*/ 528272 h 794837"/>
                <a:gd name="connsiteX80" fmla="*/ 904120 w 958519"/>
                <a:gd name="connsiteY80" fmla="*/ 636003 h 794837"/>
                <a:gd name="connsiteX81" fmla="*/ 870051 w 958519"/>
                <a:gd name="connsiteY81" fmla="*/ 643369 h 794837"/>
                <a:gd name="connsiteX82" fmla="*/ 707533 w 958519"/>
                <a:gd name="connsiteY82" fmla="*/ 643369 h 794837"/>
                <a:gd name="connsiteX83" fmla="*/ 536728 w 958519"/>
                <a:gd name="connsiteY83" fmla="*/ 642909 h 794837"/>
                <a:gd name="connsiteX84" fmla="*/ 521995 w 958519"/>
                <a:gd name="connsiteY84" fmla="*/ 661325 h 794837"/>
                <a:gd name="connsiteX85" fmla="*/ 547317 w 958519"/>
                <a:gd name="connsiteY85" fmla="*/ 770898 h 794837"/>
                <a:gd name="connsiteX86" fmla="*/ 531203 w 958519"/>
                <a:gd name="connsiteY86" fmla="*/ 792996 h 794837"/>
                <a:gd name="connsiteX87" fmla="*/ 423932 w 958519"/>
                <a:gd name="connsiteY87" fmla="*/ 792536 h 794837"/>
                <a:gd name="connsiteX88" fmla="*/ 411962 w 958519"/>
                <a:gd name="connsiteY88" fmla="*/ 775502 h 794837"/>
                <a:gd name="connsiteX89" fmla="*/ 436823 w 958519"/>
                <a:gd name="connsiteY89" fmla="*/ 664087 h 794837"/>
                <a:gd name="connsiteX90" fmla="*/ 419789 w 958519"/>
                <a:gd name="connsiteY90" fmla="*/ 643369 h 794837"/>
                <a:gd name="connsiteX91" fmla="*/ 103039 w 958519"/>
                <a:gd name="connsiteY91" fmla="*/ 643369 h 794837"/>
                <a:gd name="connsiteX92" fmla="*/ 832 w 958519"/>
                <a:gd name="connsiteY92" fmla="*/ 528732 h 794837"/>
                <a:gd name="connsiteX93" fmla="*/ 60683 w 958519"/>
                <a:gd name="connsiteY93" fmla="*/ 59594 h 794837"/>
                <a:gd name="connsiteX94" fmla="*/ 130202 w 958519"/>
                <a:gd name="connsiteY94" fmla="*/ 204 h 79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8519" h="794837">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1"/>
            </a:solidFill>
            <a:ln w="4596"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AF539B9A-A617-453D-8348-49AC4C711453}"/>
                </a:ext>
              </a:extLst>
            </p:cNvPr>
            <p:cNvSpPr/>
            <p:nvPr/>
          </p:nvSpPr>
          <p:spPr>
            <a:xfrm>
              <a:off x="5965674" y="3035109"/>
              <a:ext cx="303918" cy="252021"/>
            </a:xfrm>
            <a:custGeom>
              <a:avLst/>
              <a:gdLst>
                <a:gd name="connsiteX0" fmla="*/ 652747 w 958519"/>
                <a:gd name="connsiteY0" fmla="*/ 294854 h 794837"/>
                <a:gd name="connsiteX1" fmla="*/ 846112 w 958519"/>
                <a:gd name="connsiteY1" fmla="*/ 294854 h 794837"/>
                <a:gd name="connsiteX2" fmla="*/ 866369 w 958519"/>
                <a:gd name="connsiteY2" fmla="*/ 313270 h 794837"/>
                <a:gd name="connsiteX3" fmla="*/ 892151 w 958519"/>
                <a:gd name="connsiteY3" fmla="*/ 514000 h 794837"/>
                <a:gd name="connsiteX4" fmla="*/ 864527 w 958519"/>
                <a:gd name="connsiteY4" fmla="*/ 544846 h 794837"/>
                <a:gd name="connsiteX5" fmla="*/ 764623 w 958519"/>
                <a:gd name="connsiteY5" fmla="*/ 545307 h 794837"/>
                <a:gd name="connsiteX6" fmla="*/ 664256 w 958519"/>
                <a:gd name="connsiteY6" fmla="*/ 545307 h 794837"/>
                <a:gd name="connsiteX7" fmla="*/ 644920 w 958519"/>
                <a:gd name="connsiteY7" fmla="*/ 526431 h 794837"/>
                <a:gd name="connsiteX8" fmla="*/ 641880 w 958519"/>
                <a:gd name="connsiteY8" fmla="*/ 465357 h 794837"/>
                <a:gd name="connsiteX9" fmla="*/ 629441 w 958519"/>
                <a:gd name="connsiteY9" fmla="*/ 467387 h 794837"/>
                <a:gd name="connsiteX10" fmla="*/ 616525 w 958519"/>
                <a:gd name="connsiteY10" fmla="*/ 466971 h 794837"/>
                <a:gd name="connsiteX11" fmla="*/ 619140 w 958519"/>
                <a:gd name="connsiteY11" fmla="*/ 519985 h 794837"/>
                <a:gd name="connsiteX12" fmla="*/ 594278 w 958519"/>
                <a:gd name="connsiteY12" fmla="*/ 545767 h 794837"/>
                <a:gd name="connsiteX13" fmla="*/ 481942 w 958519"/>
                <a:gd name="connsiteY13" fmla="*/ 545306 h 794837"/>
                <a:gd name="connsiteX14" fmla="*/ 369607 w 958519"/>
                <a:gd name="connsiteY14" fmla="*/ 545306 h 794837"/>
                <a:gd name="connsiteX15" fmla="*/ 345666 w 958519"/>
                <a:gd name="connsiteY15" fmla="*/ 521826 h 794837"/>
                <a:gd name="connsiteX16" fmla="*/ 355795 w 958519"/>
                <a:gd name="connsiteY16" fmla="*/ 313269 h 794837"/>
                <a:gd name="connsiteX17" fmla="*/ 374211 w 958519"/>
                <a:gd name="connsiteY17" fmla="*/ 295775 h 794837"/>
                <a:gd name="connsiteX18" fmla="*/ 590135 w 958519"/>
                <a:gd name="connsiteY18" fmla="*/ 295775 h 794837"/>
                <a:gd name="connsiteX19" fmla="*/ 609011 w 958519"/>
                <a:gd name="connsiteY19" fmla="*/ 314651 h 794837"/>
                <a:gd name="connsiteX20" fmla="*/ 616342 w 958519"/>
                <a:gd name="connsiteY20" fmla="*/ 463262 h 794837"/>
                <a:gd name="connsiteX21" fmla="*/ 641779 w 958519"/>
                <a:gd name="connsiteY21" fmla="*/ 463326 h 794837"/>
                <a:gd name="connsiteX22" fmla="*/ 634331 w 958519"/>
                <a:gd name="connsiteY22" fmla="*/ 313730 h 794837"/>
                <a:gd name="connsiteX23" fmla="*/ 652747 w 958519"/>
                <a:gd name="connsiteY23" fmla="*/ 294854 h 794837"/>
                <a:gd name="connsiteX24" fmla="*/ 115471 w 958519"/>
                <a:gd name="connsiteY24" fmla="*/ 294854 h 794837"/>
                <a:gd name="connsiteX25" fmla="*/ 310677 w 958519"/>
                <a:gd name="connsiteY25" fmla="*/ 294854 h 794837"/>
                <a:gd name="connsiteX26" fmla="*/ 330474 w 958519"/>
                <a:gd name="connsiteY26" fmla="*/ 316032 h 794837"/>
                <a:gd name="connsiteX27" fmla="*/ 320346 w 958519"/>
                <a:gd name="connsiteY27" fmla="*/ 519985 h 794837"/>
                <a:gd name="connsiteX28" fmla="*/ 295024 w 958519"/>
                <a:gd name="connsiteY28" fmla="*/ 545307 h 794837"/>
                <a:gd name="connsiteX29" fmla="*/ 196499 w 958519"/>
                <a:gd name="connsiteY29" fmla="*/ 545307 h 794837"/>
                <a:gd name="connsiteX30" fmla="*/ 96134 w 958519"/>
                <a:gd name="connsiteY30" fmla="*/ 545307 h 794837"/>
                <a:gd name="connsiteX31" fmla="*/ 68050 w 958519"/>
                <a:gd name="connsiteY31" fmla="*/ 514460 h 794837"/>
                <a:gd name="connsiteX32" fmla="*/ 93832 w 958519"/>
                <a:gd name="connsiteY32" fmla="*/ 315572 h 794837"/>
                <a:gd name="connsiteX33" fmla="*/ 115471 w 958519"/>
                <a:gd name="connsiteY33" fmla="*/ 294854 h 794837"/>
                <a:gd name="connsiteX34" fmla="*/ 644460 w 958519"/>
                <a:gd name="connsiteY34" fmla="*/ 61896 h 794837"/>
                <a:gd name="connsiteX35" fmla="*/ 804215 w 958519"/>
                <a:gd name="connsiteY35" fmla="*/ 62357 h 794837"/>
                <a:gd name="connsiteX36" fmla="*/ 836443 w 958519"/>
                <a:gd name="connsiteY36" fmla="*/ 90901 h 794837"/>
                <a:gd name="connsiteX37" fmla="*/ 857621 w 958519"/>
                <a:gd name="connsiteY37" fmla="*/ 251118 h 794837"/>
                <a:gd name="connsiteX38" fmla="*/ 841968 w 958519"/>
                <a:gd name="connsiteY38" fmla="*/ 268153 h 794837"/>
                <a:gd name="connsiteX39" fmla="*/ 745746 w 958519"/>
                <a:gd name="connsiteY39" fmla="*/ 268153 h 794837"/>
                <a:gd name="connsiteX40" fmla="*/ 650905 w 958519"/>
                <a:gd name="connsiteY40" fmla="*/ 268153 h 794837"/>
                <a:gd name="connsiteX41" fmla="*/ 631109 w 958519"/>
                <a:gd name="connsiteY41" fmla="*/ 249737 h 794837"/>
                <a:gd name="connsiteX42" fmla="*/ 623282 w 958519"/>
                <a:gd name="connsiteY42" fmla="*/ 83074 h 794837"/>
                <a:gd name="connsiteX43" fmla="*/ 644460 w 958519"/>
                <a:gd name="connsiteY43" fmla="*/ 61896 h 794837"/>
                <a:gd name="connsiteX44" fmla="*/ 390324 w 958519"/>
                <a:gd name="connsiteY44" fmla="*/ 61896 h 794837"/>
                <a:gd name="connsiteX45" fmla="*/ 574941 w 958519"/>
                <a:gd name="connsiteY45" fmla="*/ 61896 h 794837"/>
                <a:gd name="connsiteX46" fmla="*/ 597500 w 958519"/>
                <a:gd name="connsiteY46" fmla="*/ 83074 h 794837"/>
                <a:gd name="connsiteX47" fmla="*/ 605327 w 958519"/>
                <a:gd name="connsiteY47" fmla="*/ 247895 h 794837"/>
                <a:gd name="connsiteX48" fmla="*/ 584609 w 958519"/>
                <a:gd name="connsiteY48" fmla="*/ 268152 h 794837"/>
                <a:gd name="connsiteX49" fmla="*/ 483323 w 958519"/>
                <a:gd name="connsiteY49" fmla="*/ 268152 h 794837"/>
                <a:gd name="connsiteX50" fmla="*/ 377894 w 958519"/>
                <a:gd name="connsiteY50" fmla="*/ 268152 h 794837"/>
                <a:gd name="connsiteX51" fmla="*/ 359478 w 958519"/>
                <a:gd name="connsiteY51" fmla="*/ 249276 h 794837"/>
                <a:gd name="connsiteX52" fmla="*/ 367305 w 958519"/>
                <a:gd name="connsiteY52" fmla="*/ 82614 h 794837"/>
                <a:gd name="connsiteX53" fmla="*/ 390324 w 958519"/>
                <a:gd name="connsiteY53" fmla="*/ 61896 h 794837"/>
                <a:gd name="connsiteX54" fmla="*/ 152302 w 958519"/>
                <a:gd name="connsiteY54" fmla="*/ 61896 h 794837"/>
                <a:gd name="connsiteX55" fmla="*/ 324488 w 958519"/>
                <a:gd name="connsiteY55" fmla="*/ 61896 h 794837"/>
                <a:gd name="connsiteX56" fmla="*/ 341522 w 958519"/>
                <a:gd name="connsiteY56" fmla="*/ 80312 h 794837"/>
                <a:gd name="connsiteX57" fmla="*/ 333696 w 958519"/>
                <a:gd name="connsiteY57" fmla="*/ 250197 h 794837"/>
                <a:gd name="connsiteX58" fmla="*/ 314820 w 958519"/>
                <a:gd name="connsiteY58" fmla="*/ 267692 h 794837"/>
                <a:gd name="connsiteX59" fmla="*/ 216757 w 958519"/>
                <a:gd name="connsiteY59" fmla="*/ 268152 h 794837"/>
                <a:gd name="connsiteX60" fmla="*/ 121916 w 958519"/>
                <a:gd name="connsiteY60" fmla="*/ 268152 h 794837"/>
                <a:gd name="connsiteX61" fmla="*/ 102580 w 958519"/>
                <a:gd name="connsiteY61" fmla="*/ 247435 h 794837"/>
                <a:gd name="connsiteX62" fmla="*/ 123758 w 958519"/>
                <a:gd name="connsiteY62" fmla="*/ 87217 h 794837"/>
                <a:gd name="connsiteX63" fmla="*/ 152302 w 958519"/>
                <a:gd name="connsiteY63" fmla="*/ 61896 h 794837"/>
                <a:gd name="connsiteX64" fmla="*/ 136187 w 958519"/>
                <a:gd name="connsiteY64" fmla="*/ 41639 h 794837"/>
                <a:gd name="connsiteX65" fmla="*/ 101198 w 958519"/>
                <a:gd name="connsiteY65" fmla="*/ 71564 h 794837"/>
                <a:gd name="connsiteX66" fmla="*/ 86465 w 958519"/>
                <a:gd name="connsiteY66" fmla="*/ 182979 h 794837"/>
                <a:gd name="connsiteX67" fmla="*/ 43188 w 958519"/>
                <a:gd name="connsiteY67" fmla="*/ 523209 h 794837"/>
                <a:gd name="connsiteX68" fmla="*/ 80020 w 958519"/>
                <a:gd name="connsiteY68" fmla="*/ 563723 h 794837"/>
                <a:gd name="connsiteX69" fmla="*/ 479180 w 958519"/>
                <a:gd name="connsiteY69" fmla="*/ 563723 h 794837"/>
                <a:gd name="connsiteX70" fmla="*/ 887546 w 958519"/>
                <a:gd name="connsiteY70" fmla="*/ 563263 h 794837"/>
                <a:gd name="connsiteX71" fmla="*/ 917932 w 958519"/>
                <a:gd name="connsiteY71" fmla="*/ 530115 h 794837"/>
                <a:gd name="connsiteX72" fmla="*/ 859462 w 958519"/>
                <a:gd name="connsiteY72" fmla="*/ 73406 h 794837"/>
                <a:gd name="connsiteX73" fmla="*/ 824012 w 958519"/>
                <a:gd name="connsiteY73" fmla="*/ 41639 h 794837"/>
                <a:gd name="connsiteX74" fmla="*/ 136187 w 958519"/>
                <a:gd name="connsiteY74" fmla="*/ 41639 h 794837"/>
                <a:gd name="connsiteX75" fmla="*/ 130202 w 958519"/>
                <a:gd name="connsiteY75" fmla="*/ 204 h 794837"/>
                <a:gd name="connsiteX76" fmla="*/ 342903 w 958519"/>
                <a:gd name="connsiteY76" fmla="*/ 204 h 794837"/>
                <a:gd name="connsiteX77" fmla="*/ 819408 w 958519"/>
                <a:gd name="connsiteY77" fmla="*/ 204 h 794837"/>
                <a:gd name="connsiteX78" fmla="*/ 899976 w 958519"/>
                <a:gd name="connsiteY78" fmla="*/ 71564 h 794837"/>
                <a:gd name="connsiteX79" fmla="*/ 957986 w 958519"/>
                <a:gd name="connsiteY79" fmla="*/ 528272 h 794837"/>
                <a:gd name="connsiteX80" fmla="*/ 904120 w 958519"/>
                <a:gd name="connsiteY80" fmla="*/ 636003 h 794837"/>
                <a:gd name="connsiteX81" fmla="*/ 870051 w 958519"/>
                <a:gd name="connsiteY81" fmla="*/ 643369 h 794837"/>
                <a:gd name="connsiteX82" fmla="*/ 707533 w 958519"/>
                <a:gd name="connsiteY82" fmla="*/ 643369 h 794837"/>
                <a:gd name="connsiteX83" fmla="*/ 536728 w 958519"/>
                <a:gd name="connsiteY83" fmla="*/ 642909 h 794837"/>
                <a:gd name="connsiteX84" fmla="*/ 521995 w 958519"/>
                <a:gd name="connsiteY84" fmla="*/ 661325 h 794837"/>
                <a:gd name="connsiteX85" fmla="*/ 547317 w 958519"/>
                <a:gd name="connsiteY85" fmla="*/ 770898 h 794837"/>
                <a:gd name="connsiteX86" fmla="*/ 531203 w 958519"/>
                <a:gd name="connsiteY86" fmla="*/ 792996 h 794837"/>
                <a:gd name="connsiteX87" fmla="*/ 423932 w 958519"/>
                <a:gd name="connsiteY87" fmla="*/ 792536 h 794837"/>
                <a:gd name="connsiteX88" fmla="*/ 411962 w 958519"/>
                <a:gd name="connsiteY88" fmla="*/ 775502 h 794837"/>
                <a:gd name="connsiteX89" fmla="*/ 436823 w 958519"/>
                <a:gd name="connsiteY89" fmla="*/ 664087 h 794837"/>
                <a:gd name="connsiteX90" fmla="*/ 419789 w 958519"/>
                <a:gd name="connsiteY90" fmla="*/ 643369 h 794837"/>
                <a:gd name="connsiteX91" fmla="*/ 103039 w 958519"/>
                <a:gd name="connsiteY91" fmla="*/ 643369 h 794837"/>
                <a:gd name="connsiteX92" fmla="*/ 832 w 958519"/>
                <a:gd name="connsiteY92" fmla="*/ 528732 h 794837"/>
                <a:gd name="connsiteX93" fmla="*/ 60683 w 958519"/>
                <a:gd name="connsiteY93" fmla="*/ 59594 h 794837"/>
                <a:gd name="connsiteX94" fmla="*/ 130202 w 958519"/>
                <a:gd name="connsiteY94" fmla="*/ 204 h 79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8519" h="794837">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1"/>
            </a:solidFill>
            <a:ln w="4596" cap="flat">
              <a:noFill/>
              <a:prstDash val="solid"/>
              <a:miter/>
            </a:ln>
          </p:spPr>
          <p:txBody>
            <a:bodyPr rtlCol="0" anchor="ctr"/>
            <a:lstStyle/>
            <a:p>
              <a:endParaRPr lang="en-US"/>
            </a:p>
          </p:txBody>
        </p:sp>
      </p:grpSp>
      <p:grpSp>
        <p:nvGrpSpPr>
          <p:cNvPr id="17" name="Group 16">
            <a:extLst>
              <a:ext uri="{FF2B5EF4-FFF2-40B4-BE49-F238E27FC236}">
                <a16:creationId xmlns:a16="http://schemas.microsoft.com/office/drawing/2014/main" id="{3BDE74CF-0186-4639-9D03-EA2DAD98AEB0}"/>
              </a:ext>
            </a:extLst>
          </p:cNvPr>
          <p:cNvGrpSpPr/>
          <p:nvPr/>
        </p:nvGrpSpPr>
        <p:grpSpPr>
          <a:xfrm>
            <a:off x="6013770" y="1762445"/>
            <a:ext cx="775865" cy="775865"/>
            <a:chOff x="4266660" y="45289"/>
            <a:chExt cx="768290" cy="768290"/>
          </a:xfrm>
        </p:grpSpPr>
        <p:sp>
          <p:nvSpPr>
            <p:cNvPr id="18" name="Freeform: Shape 17">
              <a:extLst>
                <a:ext uri="{FF2B5EF4-FFF2-40B4-BE49-F238E27FC236}">
                  <a16:creationId xmlns:a16="http://schemas.microsoft.com/office/drawing/2014/main" id="{687173D7-6216-4F0A-9B6A-6CD6BD550BB5}"/>
                </a:ext>
              </a:extLst>
            </p:cNvPr>
            <p:cNvSpPr/>
            <p:nvPr/>
          </p:nvSpPr>
          <p:spPr>
            <a:xfrm>
              <a:off x="4266660" y="45289"/>
              <a:ext cx="768290" cy="768290"/>
            </a:xfrm>
            <a:custGeom>
              <a:avLst/>
              <a:gdLst>
                <a:gd name="connsiteX0" fmla="*/ 583092 w 768290"/>
                <a:gd name="connsiteY0" fmla="*/ 51758 h 768290"/>
                <a:gd name="connsiteX1" fmla="*/ 573387 w 768290"/>
                <a:gd name="connsiteY1" fmla="*/ 131014 h 768290"/>
                <a:gd name="connsiteX2" fmla="*/ 596031 w 768290"/>
                <a:gd name="connsiteY2" fmla="*/ 164980 h 768290"/>
                <a:gd name="connsiteX3" fmla="*/ 700357 w 768290"/>
                <a:gd name="connsiteY3" fmla="*/ 188433 h 768290"/>
                <a:gd name="connsiteX4" fmla="*/ 709253 w 768290"/>
                <a:gd name="connsiteY4" fmla="*/ 215121 h 768290"/>
                <a:gd name="connsiteX5" fmla="*/ 671243 w 768290"/>
                <a:gd name="connsiteY5" fmla="*/ 265262 h 768290"/>
                <a:gd name="connsiteX6" fmla="*/ 674478 w 768290"/>
                <a:gd name="connsiteY6" fmla="*/ 293568 h 768290"/>
                <a:gd name="connsiteX7" fmla="*/ 775569 w 768290"/>
                <a:gd name="connsiteY7" fmla="*/ 388189 h 768290"/>
                <a:gd name="connsiteX8" fmla="*/ 706827 w 768290"/>
                <a:gd name="connsiteY8" fmla="*/ 417303 h 768290"/>
                <a:gd name="connsiteX9" fmla="*/ 686609 w 768290"/>
                <a:gd name="connsiteY9" fmla="*/ 463400 h 768290"/>
                <a:gd name="connsiteX10" fmla="*/ 723002 w 768290"/>
                <a:gd name="connsiteY10" fmla="*/ 580666 h 768290"/>
                <a:gd name="connsiteX11" fmla="*/ 635659 w 768290"/>
                <a:gd name="connsiteY11" fmla="*/ 571770 h 768290"/>
                <a:gd name="connsiteX12" fmla="*/ 613015 w 768290"/>
                <a:gd name="connsiteY12" fmla="*/ 587944 h 768290"/>
                <a:gd name="connsiteX13" fmla="*/ 581474 w 768290"/>
                <a:gd name="connsiteY13" fmla="*/ 719767 h 768290"/>
                <a:gd name="connsiteX14" fmla="*/ 511115 w 768290"/>
                <a:gd name="connsiteY14" fmla="*/ 670434 h 768290"/>
                <a:gd name="connsiteX15" fmla="*/ 480384 w 768290"/>
                <a:gd name="connsiteY15" fmla="*/ 673669 h 768290"/>
                <a:gd name="connsiteX16" fmla="*/ 385762 w 768290"/>
                <a:gd name="connsiteY16" fmla="*/ 773951 h 768290"/>
                <a:gd name="connsiteX17" fmla="*/ 350179 w 768290"/>
                <a:gd name="connsiteY17" fmla="*/ 692270 h 768290"/>
                <a:gd name="connsiteX18" fmla="*/ 324299 w 768290"/>
                <a:gd name="connsiteY18" fmla="*/ 680948 h 768290"/>
                <a:gd name="connsiteX19" fmla="*/ 210269 w 768290"/>
                <a:gd name="connsiteY19" fmla="*/ 716532 h 768290"/>
                <a:gd name="connsiteX20" fmla="*/ 192477 w 768290"/>
                <a:gd name="connsiteY20" fmla="*/ 701975 h 768290"/>
                <a:gd name="connsiteX21" fmla="*/ 202182 w 768290"/>
                <a:gd name="connsiteY21" fmla="*/ 637276 h 768290"/>
                <a:gd name="connsiteX22" fmla="*/ 182772 w 768290"/>
                <a:gd name="connsiteY22" fmla="*/ 609780 h 768290"/>
                <a:gd name="connsiteX23" fmla="*/ 50950 w 768290"/>
                <a:gd name="connsiteY23" fmla="*/ 579048 h 768290"/>
                <a:gd name="connsiteX24" fmla="*/ 103517 w 768290"/>
                <a:gd name="connsiteY24" fmla="*/ 508689 h 768290"/>
                <a:gd name="connsiteX25" fmla="*/ 101091 w 768290"/>
                <a:gd name="connsiteY25" fmla="*/ 480384 h 768290"/>
                <a:gd name="connsiteX26" fmla="*/ 0 w 768290"/>
                <a:gd name="connsiteY26" fmla="*/ 385763 h 768290"/>
                <a:gd name="connsiteX27" fmla="*/ 73594 w 768290"/>
                <a:gd name="connsiteY27" fmla="*/ 354222 h 768290"/>
                <a:gd name="connsiteX28" fmla="*/ 91386 w 768290"/>
                <a:gd name="connsiteY28" fmla="*/ 315403 h 768290"/>
                <a:gd name="connsiteX29" fmla="*/ 53376 w 768290"/>
                <a:gd name="connsiteY29" fmla="*/ 192477 h 768290"/>
                <a:gd name="connsiteX30" fmla="*/ 140718 w 768290"/>
                <a:gd name="connsiteY30" fmla="*/ 202182 h 768290"/>
                <a:gd name="connsiteX31" fmla="*/ 164171 w 768290"/>
                <a:gd name="connsiteY31" fmla="*/ 184390 h 768290"/>
                <a:gd name="connsiteX32" fmla="*/ 195712 w 768290"/>
                <a:gd name="connsiteY32" fmla="*/ 50950 h 768290"/>
                <a:gd name="connsiteX33" fmla="*/ 257984 w 768290"/>
                <a:gd name="connsiteY33" fmla="*/ 97856 h 768290"/>
                <a:gd name="connsiteX34" fmla="*/ 303272 w 768290"/>
                <a:gd name="connsiteY34" fmla="*/ 93004 h 768290"/>
                <a:gd name="connsiteX35" fmla="*/ 389806 w 768290"/>
                <a:gd name="connsiteY35" fmla="*/ 0 h 768290"/>
                <a:gd name="connsiteX36" fmla="*/ 422155 w 768290"/>
                <a:gd name="connsiteY36" fmla="*/ 74403 h 768290"/>
                <a:gd name="connsiteX37" fmla="*/ 457739 w 768290"/>
                <a:gd name="connsiteY37" fmla="*/ 91386 h 768290"/>
                <a:gd name="connsiteX38" fmla="*/ 583092 w 768290"/>
                <a:gd name="connsiteY38" fmla="*/ 51758 h 76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68290" h="768290">
                  <a:moveTo>
                    <a:pt x="583092" y="51758"/>
                  </a:moveTo>
                  <a:cubicBezTo>
                    <a:pt x="579857" y="80064"/>
                    <a:pt x="579048" y="105943"/>
                    <a:pt x="573387" y="131014"/>
                  </a:cubicBezTo>
                  <a:cubicBezTo>
                    <a:pt x="567726" y="153658"/>
                    <a:pt x="576622" y="160937"/>
                    <a:pt x="596031" y="164980"/>
                  </a:cubicBezTo>
                  <a:cubicBezTo>
                    <a:pt x="630807" y="172259"/>
                    <a:pt x="665582" y="183581"/>
                    <a:pt x="700357" y="188433"/>
                  </a:cubicBezTo>
                  <a:cubicBezTo>
                    <a:pt x="727854" y="192477"/>
                    <a:pt x="719766" y="202182"/>
                    <a:pt x="709253" y="215121"/>
                  </a:cubicBezTo>
                  <a:cubicBezTo>
                    <a:pt x="696313" y="232104"/>
                    <a:pt x="684991" y="249896"/>
                    <a:pt x="671243" y="265262"/>
                  </a:cubicBezTo>
                  <a:cubicBezTo>
                    <a:pt x="660729" y="277393"/>
                    <a:pt x="663156" y="283863"/>
                    <a:pt x="674478" y="293568"/>
                  </a:cubicBezTo>
                  <a:cubicBezTo>
                    <a:pt x="707636" y="323491"/>
                    <a:pt x="739985" y="355031"/>
                    <a:pt x="775569" y="388189"/>
                  </a:cubicBezTo>
                  <a:cubicBezTo>
                    <a:pt x="752115" y="398702"/>
                    <a:pt x="730280" y="410833"/>
                    <a:pt x="706827" y="417303"/>
                  </a:cubicBezTo>
                  <a:cubicBezTo>
                    <a:pt x="679330" y="425390"/>
                    <a:pt x="677713" y="439138"/>
                    <a:pt x="686609" y="463400"/>
                  </a:cubicBezTo>
                  <a:cubicBezTo>
                    <a:pt x="700357" y="500602"/>
                    <a:pt x="710062" y="539421"/>
                    <a:pt x="723002" y="580666"/>
                  </a:cubicBezTo>
                  <a:cubicBezTo>
                    <a:pt x="692270" y="577431"/>
                    <a:pt x="663156" y="576622"/>
                    <a:pt x="635659" y="571770"/>
                  </a:cubicBezTo>
                  <a:cubicBezTo>
                    <a:pt x="619484" y="569343"/>
                    <a:pt x="616250" y="572578"/>
                    <a:pt x="613015" y="587944"/>
                  </a:cubicBezTo>
                  <a:cubicBezTo>
                    <a:pt x="604119" y="631615"/>
                    <a:pt x="591988" y="675287"/>
                    <a:pt x="581474" y="719767"/>
                  </a:cubicBezTo>
                  <a:cubicBezTo>
                    <a:pt x="554786" y="707636"/>
                    <a:pt x="533759" y="687417"/>
                    <a:pt x="511115" y="670434"/>
                  </a:cubicBezTo>
                  <a:cubicBezTo>
                    <a:pt x="497367" y="659921"/>
                    <a:pt x="490897" y="661538"/>
                    <a:pt x="480384" y="673669"/>
                  </a:cubicBezTo>
                  <a:cubicBezTo>
                    <a:pt x="449652" y="706827"/>
                    <a:pt x="418112" y="739176"/>
                    <a:pt x="385762" y="773951"/>
                  </a:cubicBezTo>
                  <a:cubicBezTo>
                    <a:pt x="372823" y="744837"/>
                    <a:pt x="359883" y="719767"/>
                    <a:pt x="350179" y="692270"/>
                  </a:cubicBezTo>
                  <a:cubicBezTo>
                    <a:pt x="344517" y="676904"/>
                    <a:pt x="338048" y="676095"/>
                    <a:pt x="324299" y="680948"/>
                  </a:cubicBezTo>
                  <a:cubicBezTo>
                    <a:pt x="286289" y="693887"/>
                    <a:pt x="248279" y="704401"/>
                    <a:pt x="210269" y="716532"/>
                  </a:cubicBezTo>
                  <a:cubicBezTo>
                    <a:pt x="195712" y="720575"/>
                    <a:pt x="190051" y="718149"/>
                    <a:pt x="192477" y="701975"/>
                  </a:cubicBezTo>
                  <a:cubicBezTo>
                    <a:pt x="196521" y="680139"/>
                    <a:pt x="197329" y="658303"/>
                    <a:pt x="202182" y="637276"/>
                  </a:cubicBezTo>
                  <a:cubicBezTo>
                    <a:pt x="206225" y="619484"/>
                    <a:pt x="200564" y="613015"/>
                    <a:pt x="182772" y="609780"/>
                  </a:cubicBezTo>
                  <a:cubicBezTo>
                    <a:pt x="139910" y="601692"/>
                    <a:pt x="97856" y="590370"/>
                    <a:pt x="50950" y="579048"/>
                  </a:cubicBezTo>
                  <a:cubicBezTo>
                    <a:pt x="69550" y="553978"/>
                    <a:pt x="85725" y="530525"/>
                    <a:pt x="103517" y="508689"/>
                  </a:cubicBezTo>
                  <a:cubicBezTo>
                    <a:pt x="112413" y="497367"/>
                    <a:pt x="112413" y="490088"/>
                    <a:pt x="101091" y="480384"/>
                  </a:cubicBezTo>
                  <a:cubicBezTo>
                    <a:pt x="67124" y="449652"/>
                    <a:pt x="33966" y="418112"/>
                    <a:pt x="0" y="385763"/>
                  </a:cubicBezTo>
                  <a:cubicBezTo>
                    <a:pt x="25879" y="374440"/>
                    <a:pt x="48524" y="361501"/>
                    <a:pt x="73594" y="354222"/>
                  </a:cubicBezTo>
                  <a:cubicBezTo>
                    <a:pt x="96238" y="346944"/>
                    <a:pt x="98665" y="336430"/>
                    <a:pt x="91386" y="315403"/>
                  </a:cubicBezTo>
                  <a:cubicBezTo>
                    <a:pt x="77638" y="275776"/>
                    <a:pt x="66316" y="236148"/>
                    <a:pt x="53376" y="192477"/>
                  </a:cubicBezTo>
                  <a:cubicBezTo>
                    <a:pt x="84108" y="195712"/>
                    <a:pt x="112413" y="198947"/>
                    <a:pt x="140718" y="202182"/>
                  </a:cubicBezTo>
                  <a:cubicBezTo>
                    <a:pt x="154467" y="203799"/>
                    <a:pt x="160937" y="200564"/>
                    <a:pt x="164171" y="184390"/>
                  </a:cubicBezTo>
                  <a:cubicBezTo>
                    <a:pt x="173067" y="140718"/>
                    <a:pt x="184390" y="97047"/>
                    <a:pt x="195712" y="50950"/>
                  </a:cubicBezTo>
                  <a:cubicBezTo>
                    <a:pt x="217547" y="67124"/>
                    <a:pt x="239383" y="80064"/>
                    <a:pt x="257984" y="97856"/>
                  </a:cubicBezTo>
                  <a:cubicBezTo>
                    <a:pt x="277393" y="115648"/>
                    <a:pt x="287907" y="109987"/>
                    <a:pt x="303272" y="93004"/>
                  </a:cubicBezTo>
                  <a:cubicBezTo>
                    <a:pt x="329960" y="62272"/>
                    <a:pt x="359074" y="33158"/>
                    <a:pt x="389806" y="0"/>
                  </a:cubicBezTo>
                  <a:cubicBezTo>
                    <a:pt x="401128" y="25879"/>
                    <a:pt x="412450" y="50141"/>
                    <a:pt x="422155" y="74403"/>
                  </a:cubicBezTo>
                  <a:cubicBezTo>
                    <a:pt x="428625" y="92195"/>
                    <a:pt x="437521" y="97856"/>
                    <a:pt x="457739" y="91386"/>
                  </a:cubicBezTo>
                  <a:cubicBezTo>
                    <a:pt x="497367" y="75212"/>
                    <a:pt x="538612" y="64698"/>
                    <a:pt x="583092" y="51758"/>
                  </a:cubicBezTo>
                  <a:close/>
                </a:path>
              </a:pathLst>
            </a:custGeom>
            <a:solidFill>
              <a:schemeClr val="accent3">
                <a:lumMod val="60000"/>
                <a:lumOff val="40000"/>
              </a:schemeClr>
            </a:solidFill>
            <a:ln w="808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945E28DA-0BAE-4B5F-A48B-DB4DBED91CD9}"/>
                </a:ext>
              </a:extLst>
            </p:cNvPr>
            <p:cNvSpPr/>
            <p:nvPr/>
          </p:nvSpPr>
          <p:spPr>
            <a:xfrm>
              <a:off x="4418684" y="198118"/>
              <a:ext cx="460974" cy="460974"/>
            </a:xfrm>
            <a:custGeom>
              <a:avLst/>
              <a:gdLst>
                <a:gd name="connsiteX0" fmla="*/ 229695 w 460974"/>
                <a:gd name="connsiteY0" fmla="*/ 463421 h 460974"/>
                <a:gd name="connsiteX1" fmla="*/ 17 w 460974"/>
                <a:gd name="connsiteY1" fmla="*/ 230507 h 460974"/>
                <a:gd name="connsiteX2" fmla="*/ 240209 w 460974"/>
                <a:gd name="connsiteY2" fmla="*/ 20 h 460974"/>
                <a:gd name="connsiteX3" fmla="*/ 466652 w 460974"/>
                <a:gd name="connsiteY3" fmla="*/ 235360 h 460974"/>
                <a:gd name="connsiteX4" fmla="*/ 229695 w 460974"/>
                <a:gd name="connsiteY4" fmla="*/ 463421 h 460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974" h="460974">
                  <a:moveTo>
                    <a:pt x="229695" y="463421"/>
                  </a:moveTo>
                  <a:cubicBezTo>
                    <a:pt x="112430" y="466655"/>
                    <a:pt x="-1601" y="369608"/>
                    <a:pt x="17" y="230507"/>
                  </a:cubicBezTo>
                  <a:cubicBezTo>
                    <a:pt x="1634" y="93833"/>
                    <a:pt x="110004" y="-1597"/>
                    <a:pt x="240209" y="20"/>
                  </a:cubicBezTo>
                  <a:cubicBezTo>
                    <a:pt x="363944" y="2446"/>
                    <a:pt x="469078" y="108390"/>
                    <a:pt x="466652" y="235360"/>
                  </a:cubicBezTo>
                  <a:cubicBezTo>
                    <a:pt x="462608" y="367991"/>
                    <a:pt x="354239" y="469082"/>
                    <a:pt x="229695" y="463421"/>
                  </a:cubicBezTo>
                  <a:close/>
                </a:path>
              </a:pathLst>
            </a:custGeom>
            <a:solidFill>
              <a:schemeClr val="accent3"/>
            </a:solidFill>
            <a:ln w="8081" cap="flat">
              <a:noFill/>
              <a:prstDash val="solid"/>
              <a:miter/>
            </a:ln>
          </p:spPr>
          <p:txBody>
            <a:bodyPr rtlCol="0" anchor="ctr"/>
            <a:lstStyle/>
            <a:p>
              <a:endParaRPr lang="en-US"/>
            </a:p>
          </p:txBody>
        </p:sp>
      </p:grpSp>
      <p:grpSp>
        <p:nvGrpSpPr>
          <p:cNvPr id="20" name="Group 19">
            <a:extLst>
              <a:ext uri="{FF2B5EF4-FFF2-40B4-BE49-F238E27FC236}">
                <a16:creationId xmlns:a16="http://schemas.microsoft.com/office/drawing/2014/main" id="{1689EC5C-51C5-47A3-AB1E-5F6B5742985E}"/>
              </a:ext>
            </a:extLst>
          </p:cNvPr>
          <p:cNvGrpSpPr/>
          <p:nvPr/>
        </p:nvGrpSpPr>
        <p:grpSpPr>
          <a:xfrm>
            <a:off x="7287148" y="1822698"/>
            <a:ext cx="536688" cy="690919"/>
            <a:chOff x="8985075" y="-1608"/>
            <a:chExt cx="536688" cy="690919"/>
          </a:xfrm>
          <a:solidFill>
            <a:schemeClr val="accent4"/>
          </a:solidFill>
        </p:grpSpPr>
        <p:sp>
          <p:nvSpPr>
            <p:cNvPr id="21" name="Freeform: Shape 20">
              <a:extLst>
                <a:ext uri="{FF2B5EF4-FFF2-40B4-BE49-F238E27FC236}">
                  <a16:creationId xmlns:a16="http://schemas.microsoft.com/office/drawing/2014/main" id="{B7F50D7B-697C-4B93-AE51-493FBE2EAC9C}"/>
                </a:ext>
              </a:extLst>
            </p:cNvPr>
            <p:cNvSpPr/>
            <p:nvPr/>
          </p:nvSpPr>
          <p:spPr>
            <a:xfrm>
              <a:off x="9136495" y="102158"/>
              <a:ext cx="385268" cy="587153"/>
            </a:xfrm>
            <a:custGeom>
              <a:avLst/>
              <a:gdLst>
                <a:gd name="connsiteX0" fmla="*/ 356963 w 385268"/>
                <a:gd name="connsiteY0" fmla="*/ 438880 h 587153"/>
                <a:gd name="connsiteX1" fmla="*/ 278517 w 385268"/>
                <a:gd name="connsiteY1" fmla="*/ 527032 h 587153"/>
                <a:gd name="connsiteX2" fmla="*/ 356963 w 385268"/>
                <a:gd name="connsiteY2" fmla="*/ 438880 h 587153"/>
                <a:gd name="connsiteX3" fmla="*/ 202799 w 385268"/>
                <a:gd name="connsiteY3" fmla="*/ 45 h 587153"/>
                <a:gd name="connsiteX4" fmla="*/ 219479 w 385268"/>
                <a:gd name="connsiteY4" fmla="*/ 10255 h 587153"/>
                <a:gd name="connsiteX5" fmla="*/ 278517 w 385268"/>
                <a:gd name="connsiteY5" fmla="*/ 96788 h 587153"/>
                <a:gd name="connsiteX6" fmla="*/ 373946 w 385268"/>
                <a:gd name="connsiteY6" fmla="*/ 315144 h 587153"/>
                <a:gd name="connsiteX7" fmla="*/ 385268 w 385268"/>
                <a:gd name="connsiteY7" fmla="*/ 388738 h 587153"/>
                <a:gd name="connsiteX8" fmla="*/ 278517 w 385268"/>
                <a:gd name="connsiteY8" fmla="*/ 565041 h 587153"/>
                <a:gd name="connsiteX9" fmla="*/ 78761 w 385268"/>
                <a:gd name="connsiteY9" fmla="*/ 547249 h 587153"/>
                <a:gd name="connsiteX10" fmla="*/ 2741 w 385268"/>
                <a:gd name="connsiteY10" fmla="*/ 354772 h 587153"/>
                <a:gd name="connsiteX11" fmla="*/ 56117 w 385268"/>
                <a:gd name="connsiteY11" fmla="*/ 246403 h 587153"/>
                <a:gd name="connsiteX12" fmla="*/ 190365 w 385268"/>
                <a:gd name="connsiteY12" fmla="*/ 15916 h 587153"/>
                <a:gd name="connsiteX13" fmla="*/ 202799 w 385268"/>
                <a:gd name="connsiteY13" fmla="*/ 45 h 58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5268" h="587153">
                  <a:moveTo>
                    <a:pt x="356963" y="438880"/>
                  </a:moveTo>
                  <a:cubicBezTo>
                    <a:pt x="339980" y="476081"/>
                    <a:pt x="320570" y="510858"/>
                    <a:pt x="278517" y="527032"/>
                  </a:cubicBezTo>
                  <a:cubicBezTo>
                    <a:pt x="323805" y="522180"/>
                    <a:pt x="353728" y="487405"/>
                    <a:pt x="356963" y="438880"/>
                  </a:cubicBezTo>
                  <a:close/>
                  <a:moveTo>
                    <a:pt x="202799" y="45"/>
                  </a:moveTo>
                  <a:cubicBezTo>
                    <a:pt x="207752" y="-461"/>
                    <a:pt x="213413" y="3381"/>
                    <a:pt x="219479" y="10255"/>
                  </a:cubicBezTo>
                  <a:cubicBezTo>
                    <a:pt x="242933" y="36134"/>
                    <a:pt x="260725" y="66057"/>
                    <a:pt x="278517" y="96788"/>
                  </a:cubicBezTo>
                  <a:cubicBezTo>
                    <a:pt x="317335" y="166339"/>
                    <a:pt x="351302" y="238315"/>
                    <a:pt x="373946" y="315144"/>
                  </a:cubicBezTo>
                  <a:cubicBezTo>
                    <a:pt x="381225" y="339406"/>
                    <a:pt x="385268" y="363668"/>
                    <a:pt x="385268" y="388738"/>
                  </a:cubicBezTo>
                  <a:cubicBezTo>
                    <a:pt x="384460" y="467994"/>
                    <a:pt x="350493" y="528648"/>
                    <a:pt x="278517" y="565041"/>
                  </a:cubicBezTo>
                  <a:cubicBezTo>
                    <a:pt x="208966" y="599816"/>
                    <a:pt x="141033" y="593346"/>
                    <a:pt x="78761" y="547249"/>
                  </a:cubicBezTo>
                  <a:cubicBezTo>
                    <a:pt x="14872" y="499534"/>
                    <a:pt x="-8581" y="434027"/>
                    <a:pt x="2741" y="354772"/>
                  </a:cubicBezTo>
                  <a:cubicBezTo>
                    <a:pt x="9210" y="311909"/>
                    <a:pt x="29429" y="277943"/>
                    <a:pt x="56117" y="246403"/>
                  </a:cubicBezTo>
                  <a:cubicBezTo>
                    <a:pt x="114345" y="177661"/>
                    <a:pt x="162868" y="102449"/>
                    <a:pt x="190365" y="15916"/>
                  </a:cubicBezTo>
                  <a:cubicBezTo>
                    <a:pt x="193600" y="5403"/>
                    <a:pt x="197846" y="550"/>
                    <a:pt x="202799" y="45"/>
                  </a:cubicBezTo>
                  <a:close/>
                </a:path>
              </a:pathLst>
            </a:custGeom>
            <a:grpFill/>
            <a:ln w="808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931B4E7-6774-416A-A693-04E5596C45DB}"/>
                </a:ext>
              </a:extLst>
            </p:cNvPr>
            <p:cNvSpPr/>
            <p:nvPr/>
          </p:nvSpPr>
          <p:spPr>
            <a:xfrm>
              <a:off x="8985075" y="-1608"/>
              <a:ext cx="187403" cy="285604"/>
            </a:xfrm>
            <a:custGeom>
              <a:avLst/>
              <a:gdLst>
                <a:gd name="connsiteX0" fmla="*/ 356963 w 385268"/>
                <a:gd name="connsiteY0" fmla="*/ 438880 h 587153"/>
                <a:gd name="connsiteX1" fmla="*/ 278517 w 385268"/>
                <a:gd name="connsiteY1" fmla="*/ 527032 h 587153"/>
                <a:gd name="connsiteX2" fmla="*/ 356963 w 385268"/>
                <a:gd name="connsiteY2" fmla="*/ 438880 h 587153"/>
                <a:gd name="connsiteX3" fmla="*/ 202799 w 385268"/>
                <a:gd name="connsiteY3" fmla="*/ 45 h 587153"/>
                <a:gd name="connsiteX4" fmla="*/ 219479 w 385268"/>
                <a:gd name="connsiteY4" fmla="*/ 10255 h 587153"/>
                <a:gd name="connsiteX5" fmla="*/ 278517 w 385268"/>
                <a:gd name="connsiteY5" fmla="*/ 96788 h 587153"/>
                <a:gd name="connsiteX6" fmla="*/ 373946 w 385268"/>
                <a:gd name="connsiteY6" fmla="*/ 315144 h 587153"/>
                <a:gd name="connsiteX7" fmla="*/ 385268 w 385268"/>
                <a:gd name="connsiteY7" fmla="*/ 388738 h 587153"/>
                <a:gd name="connsiteX8" fmla="*/ 278517 w 385268"/>
                <a:gd name="connsiteY8" fmla="*/ 565041 h 587153"/>
                <a:gd name="connsiteX9" fmla="*/ 78761 w 385268"/>
                <a:gd name="connsiteY9" fmla="*/ 547249 h 587153"/>
                <a:gd name="connsiteX10" fmla="*/ 2741 w 385268"/>
                <a:gd name="connsiteY10" fmla="*/ 354772 h 587153"/>
                <a:gd name="connsiteX11" fmla="*/ 56117 w 385268"/>
                <a:gd name="connsiteY11" fmla="*/ 246403 h 587153"/>
                <a:gd name="connsiteX12" fmla="*/ 190365 w 385268"/>
                <a:gd name="connsiteY12" fmla="*/ 15916 h 587153"/>
                <a:gd name="connsiteX13" fmla="*/ 202799 w 385268"/>
                <a:gd name="connsiteY13" fmla="*/ 45 h 58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5268" h="587153">
                  <a:moveTo>
                    <a:pt x="356963" y="438880"/>
                  </a:moveTo>
                  <a:cubicBezTo>
                    <a:pt x="339980" y="476081"/>
                    <a:pt x="320570" y="510858"/>
                    <a:pt x="278517" y="527032"/>
                  </a:cubicBezTo>
                  <a:cubicBezTo>
                    <a:pt x="323805" y="522180"/>
                    <a:pt x="353728" y="487405"/>
                    <a:pt x="356963" y="438880"/>
                  </a:cubicBezTo>
                  <a:close/>
                  <a:moveTo>
                    <a:pt x="202799" y="45"/>
                  </a:moveTo>
                  <a:cubicBezTo>
                    <a:pt x="207752" y="-461"/>
                    <a:pt x="213413" y="3381"/>
                    <a:pt x="219479" y="10255"/>
                  </a:cubicBezTo>
                  <a:cubicBezTo>
                    <a:pt x="242933" y="36134"/>
                    <a:pt x="260725" y="66057"/>
                    <a:pt x="278517" y="96788"/>
                  </a:cubicBezTo>
                  <a:cubicBezTo>
                    <a:pt x="317335" y="166339"/>
                    <a:pt x="351302" y="238315"/>
                    <a:pt x="373946" y="315144"/>
                  </a:cubicBezTo>
                  <a:cubicBezTo>
                    <a:pt x="381225" y="339406"/>
                    <a:pt x="385268" y="363668"/>
                    <a:pt x="385268" y="388738"/>
                  </a:cubicBezTo>
                  <a:cubicBezTo>
                    <a:pt x="384460" y="467994"/>
                    <a:pt x="350493" y="528648"/>
                    <a:pt x="278517" y="565041"/>
                  </a:cubicBezTo>
                  <a:cubicBezTo>
                    <a:pt x="208966" y="599816"/>
                    <a:pt x="141033" y="593346"/>
                    <a:pt x="78761" y="547249"/>
                  </a:cubicBezTo>
                  <a:cubicBezTo>
                    <a:pt x="14872" y="499534"/>
                    <a:pt x="-8581" y="434027"/>
                    <a:pt x="2741" y="354772"/>
                  </a:cubicBezTo>
                  <a:cubicBezTo>
                    <a:pt x="9210" y="311909"/>
                    <a:pt x="29429" y="277943"/>
                    <a:pt x="56117" y="246403"/>
                  </a:cubicBezTo>
                  <a:cubicBezTo>
                    <a:pt x="114345" y="177661"/>
                    <a:pt x="162868" y="102449"/>
                    <a:pt x="190365" y="15916"/>
                  </a:cubicBezTo>
                  <a:cubicBezTo>
                    <a:pt x="193600" y="5403"/>
                    <a:pt x="197846" y="550"/>
                    <a:pt x="202799" y="45"/>
                  </a:cubicBezTo>
                  <a:close/>
                </a:path>
              </a:pathLst>
            </a:custGeom>
            <a:grpFill/>
            <a:ln w="8081" cap="flat">
              <a:noFill/>
              <a:prstDash val="solid"/>
              <a:miter/>
            </a:ln>
          </p:spPr>
          <p:txBody>
            <a:bodyPr rtlCol="0" anchor="ctr"/>
            <a:lstStyle/>
            <a:p>
              <a:endParaRPr lang="en-US"/>
            </a:p>
          </p:txBody>
        </p:sp>
      </p:grpSp>
      <p:grpSp>
        <p:nvGrpSpPr>
          <p:cNvPr id="23" name="Graphic 93">
            <a:extLst>
              <a:ext uri="{FF2B5EF4-FFF2-40B4-BE49-F238E27FC236}">
                <a16:creationId xmlns:a16="http://schemas.microsoft.com/office/drawing/2014/main" id="{07A0A4E3-4154-4730-B29B-DD27F5159B39}"/>
              </a:ext>
            </a:extLst>
          </p:cNvPr>
          <p:cNvGrpSpPr/>
          <p:nvPr/>
        </p:nvGrpSpPr>
        <p:grpSpPr>
          <a:xfrm>
            <a:off x="4393000" y="1776175"/>
            <a:ext cx="1208052" cy="620062"/>
            <a:chOff x="2867025" y="1771650"/>
            <a:chExt cx="6457950" cy="3314700"/>
          </a:xfrm>
          <a:solidFill>
            <a:schemeClr val="accent1"/>
          </a:solidFill>
        </p:grpSpPr>
        <p:sp>
          <p:nvSpPr>
            <p:cNvPr id="24" name="Freeform: Shape 23">
              <a:extLst>
                <a:ext uri="{FF2B5EF4-FFF2-40B4-BE49-F238E27FC236}">
                  <a16:creationId xmlns:a16="http://schemas.microsoft.com/office/drawing/2014/main" id="{75AC13D2-A206-4997-B144-6A56F95E9758}"/>
                </a:ext>
              </a:extLst>
            </p:cNvPr>
            <p:cNvSpPr/>
            <p:nvPr/>
          </p:nvSpPr>
          <p:spPr>
            <a:xfrm>
              <a:off x="3952359" y="1771799"/>
              <a:ext cx="4924425" cy="2000250"/>
            </a:xfrm>
            <a:custGeom>
              <a:avLst/>
              <a:gdLst>
                <a:gd name="connsiteX0" fmla="*/ 4816356 w 4924425"/>
                <a:gd name="connsiteY0" fmla="*/ 503723 h 2000250"/>
                <a:gd name="connsiteX1" fmla="*/ 3545721 w 4924425"/>
                <a:gd name="connsiteY1" fmla="*/ 1756 h 2000250"/>
                <a:gd name="connsiteX2" fmla="*/ 1398786 w 4924425"/>
                <a:gd name="connsiteY2" fmla="*/ 1522898 h 2000250"/>
                <a:gd name="connsiteX3" fmla="*/ 448191 w 4924425"/>
                <a:gd name="connsiteY3" fmla="*/ 1861036 h 2000250"/>
                <a:gd name="connsiteX4" fmla="*/ 72906 w 4924425"/>
                <a:gd name="connsiteY4" fmla="*/ 1776263 h 2000250"/>
                <a:gd name="connsiteX5" fmla="*/ 37663 w 4924425"/>
                <a:gd name="connsiteY5" fmla="*/ 1849606 h 2000250"/>
                <a:gd name="connsiteX6" fmla="*/ 1003498 w 4924425"/>
                <a:gd name="connsiteY6" fmla="*/ 1944856 h 2000250"/>
                <a:gd name="connsiteX7" fmla="*/ 3428563 w 4924425"/>
                <a:gd name="connsiteY7" fmla="*/ 254168 h 2000250"/>
                <a:gd name="connsiteX8" fmla="*/ 4616331 w 4924425"/>
                <a:gd name="connsiteY8" fmla="*/ 495151 h 2000250"/>
                <a:gd name="connsiteX9" fmla="*/ 4816356 w 4924425"/>
                <a:gd name="connsiteY9" fmla="*/ 503723 h 200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24425" h="2000250">
                  <a:moveTo>
                    <a:pt x="4816356" y="503723"/>
                  </a:moveTo>
                  <a:cubicBezTo>
                    <a:pt x="4614426" y="345608"/>
                    <a:pt x="4104839" y="-28724"/>
                    <a:pt x="3545721" y="1756"/>
                  </a:cubicBezTo>
                  <a:cubicBezTo>
                    <a:pt x="2733238" y="45571"/>
                    <a:pt x="2271276" y="718988"/>
                    <a:pt x="1398786" y="1522898"/>
                  </a:cubicBezTo>
                  <a:cubicBezTo>
                    <a:pt x="1044456" y="1849606"/>
                    <a:pt x="750133" y="1885801"/>
                    <a:pt x="448191" y="1861036"/>
                  </a:cubicBezTo>
                  <a:cubicBezTo>
                    <a:pt x="254833" y="1844843"/>
                    <a:pt x="199588" y="1760071"/>
                    <a:pt x="72906" y="1776263"/>
                  </a:cubicBezTo>
                  <a:cubicBezTo>
                    <a:pt x="-2342" y="1785788"/>
                    <a:pt x="-28059" y="1824841"/>
                    <a:pt x="37663" y="1849606"/>
                  </a:cubicBezTo>
                  <a:cubicBezTo>
                    <a:pt x="158631" y="1895326"/>
                    <a:pt x="477718" y="2100114"/>
                    <a:pt x="1003498" y="1944856"/>
                  </a:cubicBezTo>
                  <a:cubicBezTo>
                    <a:pt x="1836936" y="1697206"/>
                    <a:pt x="2517973" y="436096"/>
                    <a:pt x="3428563" y="254168"/>
                  </a:cubicBezTo>
                  <a:cubicBezTo>
                    <a:pt x="3926721" y="155108"/>
                    <a:pt x="4436309" y="376088"/>
                    <a:pt x="4616331" y="495151"/>
                  </a:cubicBezTo>
                  <a:cubicBezTo>
                    <a:pt x="4908748" y="686603"/>
                    <a:pt x="5031621" y="680888"/>
                    <a:pt x="4816356" y="503723"/>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3B4929CD-CE6B-4D55-A424-BB8CB69C8F88}"/>
                </a:ext>
              </a:extLst>
            </p:cNvPr>
            <p:cNvSpPr/>
            <p:nvPr/>
          </p:nvSpPr>
          <p:spPr>
            <a:xfrm>
              <a:off x="2867057" y="2952853"/>
              <a:ext cx="4781550" cy="2124075"/>
            </a:xfrm>
            <a:custGeom>
              <a:avLst/>
              <a:gdLst>
                <a:gd name="connsiteX0" fmla="*/ 60928 w 4781550"/>
                <a:gd name="connsiteY0" fmla="*/ 811427 h 2124075"/>
                <a:gd name="connsiteX1" fmla="*/ 1222025 w 4781550"/>
                <a:gd name="connsiteY1" fmla="*/ 2005862 h 2124075"/>
                <a:gd name="connsiteX2" fmla="*/ 3521361 w 4781550"/>
                <a:gd name="connsiteY2" fmla="*/ 1166709 h 2124075"/>
                <a:gd name="connsiteX3" fmla="*/ 4294790 w 4781550"/>
                <a:gd name="connsiteY3" fmla="*/ 288504 h 2124075"/>
                <a:gd name="connsiteX4" fmla="*/ 4736750 w 4781550"/>
                <a:gd name="connsiteY4" fmla="*/ 87527 h 2124075"/>
                <a:gd name="connsiteX5" fmla="*/ 4673886 w 4781550"/>
                <a:gd name="connsiteY5" fmla="*/ 5612 h 2124075"/>
                <a:gd name="connsiteX6" fmla="*/ 3493738 w 4781550"/>
                <a:gd name="connsiteY6" fmla="*/ 829524 h 2124075"/>
                <a:gd name="connsiteX7" fmla="*/ 1367758 w 4781550"/>
                <a:gd name="connsiteY7" fmla="*/ 1776309 h 2124075"/>
                <a:gd name="connsiteX8" fmla="*/ 216185 w 4781550"/>
                <a:gd name="connsiteY8" fmla="*/ 794282 h 2124075"/>
                <a:gd name="connsiteX9" fmla="*/ 60928 w 4781550"/>
                <a:gd name="connsiteY9" fmla="*/ 811427 h 21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81550" h="2124075">
                  <a:moveTo>
                    <a:pt x="60928" y="811427"/>
                  </a:moveTo>
                  <a:cubicBezTo>
                    <a:pt x="239045" y="1165757"/>
                    <a:pt x="554323" y="1754402"/>
                    <a:pt x="1222025" y="2005862"/>
                  </a:cubicBezTo>
                  <a:cubicBezTo>
                    <a:pt x="1984025" y="2292564"/>
                    <a:pt x="2795555" y="2114447"/>
                    <a:pt x="3521361" y="1166709"/>
                  </a:cubicBezTo>
                  <a:cubicBezTo>
                    <a:pt x="3869023" y="713319"/>
                    <a:pt x="4041425" y="431379"/>
                    <a:pt x="4294790" y="288504"/>
                  </a:cubicBezTo>
                  <a:cubicBezTo>
                    <a:pt x="4554823" y="141819"/>
                    <a:pt x="4627213" y="141819"/>
                    <a:pt x="4736750" y="87527"/>
                  </a:cubicBezTo>
                  <a:cubicBezTo>
                    <a:pt x="4804378" y="54189"/>
                    <a:pt x="4819618" y="-21058"/>
                    <a:pt x="4673886" y="5612"/>
                  </a:cubicBezTo>
                  <a:cubicBezTo>
                    <a:pt x="4180490" y="97052"/>
                    <a:pt x="3946175" y="340892"/>
                    <a:pt x="3493738" y="829524"/>
                  </a:cubicBezTo>
                  <a:cubicBezTo>
                    <a:pt x="2636488" y="1755354"/>
                    <a:pt x="2274538" y="1970619"/>
                    <a:pt x="1367758" y="1776309"/>
                  </a:cubicBezTo>
                  <a:cubicBezTo>
                    <a:pt x="738155" y="1639149"/>
                    <a:pt x="345725" y="967637"/>
                    <a:pt x="216185" y="794282"/>
                  </a:cubicBezTo>
                  <a:cubicBezTo>
                    <a:pt x="6635" y="513294"/>
                    <a:pt x="-61945" y="528534"/>
                    <a:pt x="60928" y="811427"/>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F1457A9C-BB5C-43ED-9F57-73E7B3648E80}"/>
                </a:ext>
              </a:extLst>
            </p:cNvPr>
            <p:cNvSpPr/>
            <p:nvPr/>
          </p:nvSpPr>
          <p:spPr>
            <a:xfrm>
              <a:off x="3097529" y="2204085"/>
              <a:ext cx="6229350" cy="2381250"/>
            </a:xfrm>
            <a:custGeom>
              <a:avLst/>
              <a:gdLst>
                <a:gd name="connsiteX0" fmla="*/ 25719 w 6229350"/>
                <a:gd name="connsiteY0" fmla="*/ 330517 h 2381250"/>
                <a:gd name="connsiteX1" fmla="*/ 1000126 w 6229350"/>
                <a:gd name="connsiteY1" fmla="*/ 2107883 h 2381250"/>
                <a:gd name="connsiteX2" fmla="*/ 3358516 w 6229350"/>
                <a:gd name="connsiteY2" fmla="*/ 1084898 h 2381250"/>
                <a:gd name="connsiteX3" fmla="*/ 4532949 w 6229350"/>
                <a:gd name="connsiteY3" fmla="*/ 415290 h 2381250"/>
                <a:gd name="connsiteX4" fmla="*/ 5518786 w 6229350"/>
                <a:gd name="connsiteY4" fmla="*/ 726757 h 2381250"/>
                <a:gd name="connsiteX5" fmla="*/ 5325429 w 6229350"/>
                <a:gd name="connsiteY5" fmla="*/ 2019300 h 2381250"/>
                <a:gd name="connsiteX6" fmla="*/ 4798697 w 6229350"/>
                <a:gd name="connsiteY6" fmla="*/ 1522095 h 2381250"/>
                <a:gd name="connsiteX7" fmla="*/ 5192079 w 6229350"/>
                <a:gd name="connsiteY7" fmla="*/ 1128712 h 2381250"/>
                <a:gd name="connsiteX8" fmla="*/ 5470209 w 6229350"/>
                <a:gd name="connsiteY8" fmla="*/ 1330643 h 2381250"/>
                <a:gd name="connsiteX9" fmla="*/ 5098734 w 6229350"/>
                <a:gd name="connsiteY9" fmla="*/ 1575435 h 2381250"/>
                <a:gd name="connsiteX10" fmla="*/ 5379722 w 6229350"/>
                <a:gd name="connsiteY10" fmla="*/ 1746885 h 2381250"/>
                <a:gd name="connsiteX11" fmla="*/ 5694047 w 6229350"/>
                <a:gd name="connsiteY11" fmla="*/ 1315403 h 2381250"/>
                <a:gd name="connsiteX12" fmla="*/ 5046347 w 6229350"/>
                <a:gd name="connsiteY12" fmla="*/ 864870 h 2381250"/>
                <a:gd name="connsiteX13" fmla="*/ 4449129 w 6229350"/>
                <a:gd name="connsiteY13" fmla="*/ 1474470 h 2381250"/>
                <a:gd name="connsiteX14" fmla="*/ 5313047 w 6229350"/>
                <a:gd name="connsiteY14" fmla="*/ 2382203 h 2381250"/>
                <a:gd name="connsiteX15" fmla="*/ 6136007 w 6229350"/>
                <a:gd name="connsiteY15" fmla="*/ 1859280 h 2381250"/>
                <a:gd name="connsiteX16" fmla="*/ 5916932 w 6229350"/>
                <a:gd name="connsiteY16" fmla="*/ 547688 h 2381250"/>
                <a:gd name="connsiteX17" fmla="*/ 4589147 w 6229350"/>
                <a:gd name="connsiteY17" fmla="*/ 0 h 2381250"/>
                <a:gd name="connsiteX18" fmla="*/ 3239454 w 6229350"/>
                <a:gd name="connsiteY18" fmla="*/ 626745 h 2381250"/>
                <a:gd name="connsiteX19" fmla="*/ 1113474 w 6229350"/>
                <a:gd name="connsiteY19" fmla="*/ 1830705 h 2381250"/>
                <a:gd name="connsiteX20" fmla="*/ 144781 w 6229350"/>
                <a:gd name="connsiteY20" fmla="*/ 279082 h 2381250"/>
                <a:gd name="connsiteX21" fmla="*/ 25719 w 6229350"/>
                <a:gd name="connsiteY21" fmla="*/ 330517 h 238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229350" h="2381250">
                  <a:moveTo>
                    <a:pt x="25719" y="330517"/>
                  </a:moveTo>
                  <a:cubicBezTo>
                    <a:pt x="-114299" y="1200150"/>
                    <a:pt x="332424" y="1857375"/>
                    <a:pt x="1000126" y="2107883"/>
                  </a:cubicBezTo>
                  <a:cubicBezTo>
                    <a:pt x="1762126" y="2394585"/>
                    <a:pt x="2336484" y="2121218"/>
                    <a:pt x="3358516" y="1084898"/>
                  </a:cubicBezTo>
                  <a:cubicBezTo>
                    <a:pt x="3822384" y="614363"/>
                    <a:pt x="4031934" y="507682"/>
                    <a:pt x="4532949" y="415290"/>
                  </a:cubicBezTo>
                  <a:cubicBezTo>
                    <a:pt x="4652964" y="393382"/>
                    <a:pt x="5161599" y="481013"/>
                    <a:pt x="5518786" y="726757"/>
                  </a:cubicBezTo>
                  <a:cubicBezTo>
                    <a:pt x="5968366" y="1035368"/>
                    <a:pt x="5968366" y="1968818"/>
                    <a:pt x="5325429" y="2019300"/>
                  </a:cubicBezTo>
                  <a:cubicBezTo>
                    <a:pt x="5155884" y="2032635"/>
                    <a:pt x="4754882" y="1919287"/>
                    <a:pt x="4798697" y="1522095"/>
                  </a:cubicBezTo>
                  <a:cubicBezTo>
                    <a:pt x="4806316" y="1453515"/>
                    <a:pt x="4834891" y="1163003"/>
                    <a:pt x="5192079" y="1128712"/>
                  </a:cubicBezTo>
                  <a:cubicBezTo>
                    <a:pt x="5227322" y="1124903"/>
                    <a:pt x="5465447" y="1211580"/>
                    <a:pt x="5470209" y="1330643"/>
                  </a:cubicBezTo>
                  <a:cubicBezTo>
                    <a:pt x="5488307" y="1765935"/>
                    <a:pt x="5145407" y="1486853"/>
                    <a:pt x="5098734" y="1575435"/>
                  </a:cubicBezTo>
                  <a:cubicBezTo>
                    <a:pt x="5060634" y="1647825"/>
                    <a:pt x="5215891" y="1764030"/>
                    <a:pt x="5379722" y="1746885"/>
                  </a:cubicBezTo>
                  <a:cubicBezTo>
                    <a:pt x="5620704" y="1721168"/>
                    <a:pt x="5722622" y="1493520"/>
                    <a:pt x="5694047" y="1315403"/>
                  </a:cubicBezTo>
                  <a:cubicBezTo>
                    <a:pt x="5626419" y="892493"/>
                    <a:pt x="5255897" y="820103"/>
                    <a:pt x="5046347" y="864870"/>
                  </a:cubicBezTo>
                  <a:cubicBezTo>
                    <a:pt x="4565334" y="966787"/>
                    <a:pt x="4459606" y="1340168"/>
                    <a:pt x="4449129" y="1474470"/>
                  </a:cubicBezTo>
                  <a:cubicBezTo>
                    <a:pt x="4385312" y="2303145"/>
                    <a:pt x="5052061" y="2382203"/>
                    <a:pt x="5313047" y="2382203"/>
                  </a:cubicBezTo>
                  <a:cubicBezTo>
                    <a:pt x="5772152" y="2382203"/>
                    <a:pt x="6018849" y="2139315"/>
                    <a:pt x="6136007" y="1859280"/>
                  </a:cubicBezTo>
                  <a:cubicBezTo>
                    <a:pt x="6297932" y="1473518"/>
                    <a:pt x="6264594" y="1008698"/>
                    <a:pt x="5916932" y="547688"/>
                  </a:cubicBezTo>
                  <a:cubicBezTo>
                    <a:pt x="5782629" y="370523"/>
                    <a:pt x="5327334" y="0"/>
                    <a:pt x="4589147" y="0"/>
                  </a:cubicBezTo>
                  <a:cubicBezTo>
                    <a:pt x="4246247" y="0"/>
                    <a:pt x="3691891" y="139065"/>
                    <a:pt x="3239454" y="626745"/>
                  </a:cubicBezTo>
                  <a:cubicBezTo>
                    <a:pt x="2382204" y="1552575"/>
                    <a:pt x="2020254" y="2025015"/>
                    <a:pt x="1113474" y="1830705"/>
                  </a:cubicBezTo>
                  <a:cubicBezTo>
                    <a:pt x="485776" y="1696403"/>
                    <a:pt x="8574" y="984885"/>
                    <a:pt x="144781" y="279082"/>
                  </a:cubicBezTo>
                  <a:cubicBezTo>
                    <a:pt x="199074" y="0"/>
                    <a:pt x="100014" y="3810"/>
                    <a:pt x="25719" y="330517"/>
                  </a:cubicBezTo>
                  <a:close/>
                </a:path>
              </a:pathLst>
            </a:custGeom>
            <a:grpFill/>
            <a:ln w="9525" cap="flat">
              <a:noFill/>
              <a:prstDash val="solid"/>
              <a:miter/>
            </a:ln>
          </p:spPr>
          <p:txBody>
            <a:bodyPr rtlCol="0" anchor="ctr"/>
            <a:lstStyle/>
            <a:p>
              <a:endParaRPr lang="en-US"/>
            </a:p>
          </p:txBody>
        </p:sp>
      </p:grpSp>
      <p:sp>
        <p:nvSpPr>
          <p:cNvPr id="28" name="Freeform: Shape 27">
            <a:extLst>
              <a:ext uri="{FF2B5EF4-FFF2-40B4-BE49-F238E27FC236}">
                <a16:creationId xmlns:a16="http://schemas.microsoft.com/office/drawing/2014/main" id="{7750A376-03A0-45CB-94E2-28BF9E3AFFB8}"/>
              </a:ext>
            </a:extLst>
          </p:cNvPr>
          <p:cNvSpPr/>
          <p:nvPr/>
        </p:nvSpPr>
        <p:spPr>
          <a:xfrm>
            <a:off x="8272941" y="1748396"/>
            <a:ext cx="542562" cy="940440"/>
          </a:xfrm>
          <a:custGeom>
            <a:avLst/>
            <a:gdLst>
              <a:gd name="connsiteX0" fmla="*/ 209564 w 363926"/>
              <a:gd name="connsiteY0" fmla="*/ 379331 h 630806"/>
              <a:gd name="connsiteX1" fmla="*/ 314699 w 363926"/>
              <a:gd name="connsiteY1" fmla="*/ 351834 h 630806"/>
              <a:gd name="connsiteX2" fmla="*/ 183685 w 363926"/>
              <a:gd name="connsiteY2" fmla="*/ 638123 h 630806"/>
              <a:gd name="connsiteX3" fmla="*/ 183685 w 363926"/>
              <a:gd name="connsiteY3" fmla="*/ 456160 h 630806"/>
              <a:gd name="connsiteX4" fmla="*/ 48628 w 363926"/>
              <a:gd name="connsiteY4" fmla="*/ 511153 h 630806"/>
              <a:gd name="connsiteX5" fmla="*/ 115752 w 363926"/>
              <a:gd name="connsiteY5" fmla="*/ 331616 h 630806"/>
              <a:gd name="connsiteX6" fmla="*/ 99577 w 363926"/>
              <a:gd name="connsiteY6" fmla="*/ 286327 h 630806"/>
              <a:gd name="connsiteX7" fmla="*/ 1722 w 363926"/>
              <a:gd name="connsiteY7" fmla="*/ 157740 h 630806"/>
              <a:gd name="connsiteX8" fmla="*/ 22748 w 363926"/>
              <a:gd name="connsiteY8" fmla="*/ 131861 h 630806"/>
              <a:gd name="connsiteX9" fmla="*/ 61567 w 363926"/>
              <a:gd name="connsiteY9" fmla="*/ 94659 h 630806"/>
              <a:gd name="connsiteX10" fmla="*/ 60759 w 363926"/>
              <a:gd name="connsiteY10" fmla="*/ 25918 h 630806"/>
              <a:gd name="connsiteX11" fmla="*/ 83403 w 363926"/>
              <a:gd name="connsiteY11" fmla="*/ 847 h 630806"/>
              <a:gd name="connsiteX12" fmla="*/ 102813 w 363926"/>
              <a:gd name="connsiteY12" fmla="*/ 25918 h 630806"/>
              <a:gd name="connsiteX13" fmla="*/ 102813 w 363926"/>
              <a:gd name="connsiteY13" fmla="*/ 113260 h 630806"/>
              <a:gd name="connsiteX14" fmla="*/ 123031 w 363926"/>
              <a:gd name="connsiteY14" fmla="*/ 132669 h 630806"/>
              <a:gd name="connsiteX15" fmla="*/ 237061 w 363926"/>
              <a:gd name="connsiteY15" fmla="*/ 132669 h 630806"/>
              <a:gd name="connsiteX16" fmla="*/ 259705 w 363926"/>
              <a:gd name="connsiteY16" fmla="*/ 108408 h 630806"/>
              <a:gd name="connsiteX17" fmla="*/ 259705 w 363926"/>
              <a:gd name="connsiteY17" fmla="*/ 27535 h 630806"/>
              <a:gd name="connsiteX18" fmla="*/ 280732 w 363926"/>
              <a:gd name="connsiteY18" fmla="*/ 38 h 630806"/>
              <a:gd name="connsiteX19" fmla="*/ 301759 w 363926"/>
              <a:gd name="connsiteY19" fmla="*/ 26726 h 630806"/>
              <a:gd name="connsiteX20" fmla="*/ 300950 w 363926"/>
              <a:gd name="connsiteY20" fmla="*/ 107599 h 630806"/>
              <a:gd name="connsiteX21" fmla="*/ 325212 w 363926"/>
              <a:gd name="connsiteY21" fmla="*/ 132669 h 630806"/>
              <a:gd name="connsiteX22" fmla="*/ 359987 w 363926"/>
              <a:gd name="connsiteY22" fmla="*/ 181193 h 630806"/>
              <a:gd name="connsiteX23" fmla="*/ 281541 w 363926"/>
              <a:gd name="connsiteY23" fmla="*/ 279049 h 630806"/>
              <a:gd name="connsiteX24" fmla="*/ 222504 w 363926"/>
              <a:gd name="connsiteY24" fmla="*/ 347791 h 630806"/>
              <a:gd name="connsiteX25" fmla="*/ 209564 w 363926"/>
              <a:gd name="connsiteY25" fmla="*/ 379331 h 63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3926" h="630806">
                <a:moveTo>
                  <a:pt x="209564" y="379331"/>
                </a:moveTo>
                <a:cubicBezTo>
                  <a:pt x="246766" y="369626"/>
                  <a:pt x="278306" y="361539"/>
                  <a:pt x="314699" y="351834"/>
                </a:cubicBezTo>
                <a:cubicBezTo>
                  <a:pt x="270219" y="448881"/>
                  <a:pt x="228165" y="541076"/>
                  <a:pt x="183685" y="638123"/>
                </a:cubicBezTo>
                <a:cubicBezTo>
                  <a:pt x="183685" y="575043"/>
                  <a:pt x="183685" y="516814"/>
                  <a:pt x="183685" y="456160"/>
                </a:cubicBezTo>
                <a:cubicBezTo>
                  <a:pt x="140014" y="473952"/>
                  <a:pt x="96343" y="491744"/>
                  <a:pt x="48628" y="511153"/>
                </a:cubicBezTo>
                <a:cubicBezTo>
                  <a:pt x="71272" y="448881"/>
                  <a:pt x="92299" y="389844"/>
                  <a:pt x="115752" y="331616"/>
                </a:cubicBezTo>
                <a:cubicBezTo>
                  <a:pt x="124648" y="308972"/>
                  <a:pt x="126266" y="298458"/>
                  <a:pt x="99577" y="286327"/>
                </a:cubicBezTo>
                <a:cubicBezTo>
                  <a:pt x="45393" y="262066"/>
                  <a:pt x="15470" y="215968"/>
                  <a:pt x="1722" y="157740"/>
                </a:cubicBezTo>
                <a:cubicBezTo>
                  <a:pt x="-2322" y="139948"/>
                  <a:pt x="-705" y="127817"/>
                  <a:pt x="22748" y="131861"/>
                </a:cubicBezTo>
                <a:cubicBezTo>
                  <a:pt x="53480" y="137522"/>
                  <a:pt x="64802" y="126200"/>
                  <a:pt x="61567" y="94659"/>
                </a:cubicBezTo>
                <a:cubicBezTo>
                  <a:pt x="59141" y="72015"/>
                  <a:pt x="60759" y="48562"/>
                  <a:pt x="60759" y="25918"/>
                </a:cubicBezTo>
                <a:cubicBezTo>
                  <a:pt x="60759" y="11360"/>
                  <a:pt x="67228" y="38"/>
                  <a:pt x="83403" y="847"/>
                </a:cubicBezTo>
                <a:cubicBezTo>
                  <a:pt x="97151" y="1656"/>
                  <a:pt x="102813" y="12169"/>
                  <a:pt x="102813" y="25918"/>
                </a:cubicBezTo>
                <a:cubicBezTo>
                  <a:pt x="102813" y="55032"/>
                  <a:pt x="103621" y="84146"/>
                  <a:pt x="102813" y="113260"/>
                </a:cubicBezTo>
                <a:cubicBezTo>
                  <a:pt x="102004" y="129434"/>
                  <a:pt x="107665" y="133478"/>
                  <a:pt x="123031" y="132669"/>
                </a:cubicBezTo>
                <a:cubicBezTo>
                  <a:pt x="161041" y="131861"/>
                  <a:pt x="199051" y="131052"/>
                  <a:pt x="237061" y="132669"/>
                </a:cubicBezTo>
                <a:cubicBezTo>
                  <a:pt x="257279" y="133478"/>
                  <a:pt x="260514" y="125391"/>
                  <a:pt x="259705" y="108408"/>
                </a:cubicBezTo>
                <a:cubicBezTo>
                  <a:pt x="258088" y="81720"/>
                  <a:pt x="259705" y="54223"/>
                  <a:pt x="259705" y="27535"/>
                </a:cubicBezTo>
                <a:cubicBezTo>
                  <a:pt x="259705" y="12169"/>
                  <a:pt x="265366" y="847"/>
                  <a:pt x="280732" y="38"/>
                </a:cubicBezTo>
                <a:cubicBezTo>
                  <a:pt x="296907" y="-771"/>
                  <a:pt x="301759" y="11360"/>
                  <a:pt x="301759" y="26726"/>
                </a:cubicBezTo>
                <a:cubicBezTo>
                  <a:pt x="301759" y="53414"/>
                  <a:pt x="302568" y="80911"/>
                  <a:pt x="300950" y="107599"/>
                </a:cubicBezTo>
                <a:cubicBezTo>
                  <a:pt x="300142" y="127008"/>
                  <a:pt x="304994" y="132669"/>
                  <a:pt x="325212" y="132669"/>
                </a:cubicBezTo>
                <a:cubicBezTo>
                  <a:pt x="373736" y="131861"/>
                  <a:pt x="375353" y="135096"/>
                  <a:pt x="359987" y="181193"/>
                </a:cubicBezTo>
                <a:cubicBezTo>
                  <a:pt x="345430" y="223247"/>
                  <a:pt x="321169" y="259639"/>
                  <a:pt x="281541" y="279049"/>
                </a:cubicBezTo>
                <a:cubicBezTo>
                  <a:pt x="250001" y="294415"/>
                  <a:pt x="232209" y="316250"/>
                  <a:pt x="222504" y="347791"/>
                </a:cubicBezTo>
                <a:cubicBezTo>
                  <a:pt x="219269" y="357495"/>
                  <a:pt x="215225" y="366391"/>
                  <a:pt x="209564" y="379331"/>
                </a:cubicBezTo>
                <a:close/>
              </a:path>
            </a:pathLst>
          </a:custGeom>
          <a:solidFill>
            <a:schemeClr val="accent2"/>
          </a:solidFill>
          <a:ln w="8081" cap="flat">
            <a:noFill/>
            <a:prstDash val="solid"/>
            <a:miter/>
          </a:ln>
        </p:spPr>
        <p:txBody>
          <a:bodyPr rtlCol="0" anchor="ctr"/>
          <a:lstStyle/>
          <a:p>
            <a:endParaRPr lang="en-US"/>
          </a:p>
        </p:txBody>
      </p:sp>
      <p:sp>
        <p:nvSpPr>
          <p:cNvPr id="99" name="Rectangle 14">
            <a:extLst>
              <a:ext uri="{FF2B5EF4-FFF2-40B4-BE49-F238E27FC236}">
                <a16:creationId xmlns:a16="http://schemas.microsoft.com/office/drawing/2014/main" id="{ABEF3534-0B0D-4D11-88B0-714E3A601318}"/>
              </a:ext>
            </a:extLst>
          </p:cNvPr>
          <p:cNvSpPr/>
          <p:nvPr/>
        </p:nvSpPr>
        <p:spPr>
          <a:xfrm>
            <a:off x="1917442" y="2972914"/>
            <a:ext cx="810150" cy="810150"/>
          </a:xfrm>
          <a:custGeom>
            <a:avLst/>
            <a:gdLst/>
            <a:ahLst/>
            <a:cxnLst/>
            <a:rect l="l" t="t" r="r" b="b"/>
            <a:pathLst>
              <a:path w="3942192" h="3931865">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00" name="Rectangle 41">
            <a:extLst>
              <a:ext uri="{FF2B5EF4-FFF2-40B4-BE49-F238E27FC236}">
                <a16:creationId xmlns:a16="http://schemas.microsoft.com/office/drawing/2014/main" id="{B5FE36C1-0ADB-45BB-A531-FE972B2BBA51}"/>
              </a:ext>
            </a:extLst>
          </p:cNvPr>
          <p:cNvSpPr>
            <a:spLocks/>
          </p:cNvSpPr>
          <p:nvPr/>
        </p:nvSpPr>
        <p:spPr>
          <a:xfrm>
            <a:off x="4073995" y="3073859"/>
            <a:ext cx="724247" cy="724247"/>
          </a:xfrm>
          <a:custGeom>
            <a:avLst/>
            <a:gdLst/>
            <a:ahLst/>
            <a:cxnLst/>
            <a:rect l="l" t="t" r="r" b="b"/>
            <a:pathLst>
              <a:path w="3888423" h="3970014">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01" name="Freeform: Shape 100">
            <a:extLst>
              <a:ext uri="{FF2B5EF4-FFF2-40B4-BE49-F238E27FC236}">
                <a16:creationId xmlns:a16="http://schemas.microsoft.com/office/drawing/2014/main" id="{00FBF2D4-4FB9-4003-B98B-D6EEC84F6C32}"/>
              </a:ext>
            </a:extLst>
          </p:cNvPr>
          <p:cNvSpPr/>
          <p:nvPr/>
        </p:nvSpPr>
        <p:spPr>
          <a:xfrm>
            <a:off x="3005009" y="2957860"/>
            <a:ext cx="911911" cy="801556"/>
          </a:xfrm>
          <a:custGeom>
            <a:avLst/>
            <a:gdLst>
              <a:gd name="connsiteX0" fmla="*/ 1665898 w 2579663"/>
              <a:gd name="connsiteY0" fmla="*/ 1588710 h 2267484"/>
              <a:gd name="connsiteX1" fmla="*/ 1665898 w 2579663"/>
              <a:gd name="connsiteY1" fmla="*/ 1762636 h 2267484"/>
              <a:gd name="connsiteX2" fmla="*/ 1932127 w 2579663"/>
              <a:gd name="connsiteY2" fmla="*/ 1762636 h 2267484"/>
              <a:gd name="connsiteX3" fmla="*/ 1932127 w 2579663"/>
              <a:gd name="connsiteY3" fmla="*/ 1588710 h 2267484"/>
              <a:gd name="connsiteX4" fmla="*/ 1665898 w 2579663"/>
              <a:gd name="connsiteY4" fmla="*/ 1588710 h 2267484"/>
              <a:gd name="connsiteX5" fmla="*/ 321652 w 2579663"/>
              <a:gd name="connsiteY5" fmla="*/ 1588710 h 2267484"/>
              <a:gd name="connsiteX6" fmla="*/ 321652 w 2579663"/>
              <a:gd name="connsiteY6" fmla="*/ 1763039 h 2267484"/>
              <a:gd name="connsiteX7" fmla="*/ 588082 w 2579663"/>
              <a:gd name="connsiteY7" fmla="*/ 1763039 h 2267484"/>
              <a:gd name="connsiteX8" fmla="*/ 588082 w 2579663"/>
              <a:gd name="connsiteY8" fmla="*/ 1588710 h 2267484"/>
              <a:gd name="connsiteX9" fmla="*/ 321652 w 2579663"/>
              <a:gd name="connsiteY9" fmla="*/ 1588710 h 2267484"/>
              <a:gd name="connsiteX10" fmla="*/ 623754 w 2579663"/>
              <a:gd name="connsiteY10" fmla="*/ 1588509 h 2267484"/>
              <a:gd name="connsiteX11" fmla="*/ 623754 w 2579663"/>
              <a:gd name="connsiteY11" fmla="*/ 1763039 h 2267484"/>
              <a:gd name="connsiteX12" fmla="*/ 916788 w 2579663"/>
              <a:gd name="connsiteY12" fmla="*/ 1763039 h 2267484"/>
              <a:gd name="connsiteX13" fmla="*/ 916788 w 2579663"/>
              <a:gd name="connsiteY13" fmla="*/ 1588509 h 2267484"/>
              <a:gd name="connsiteX14" fmla="*/ 623754 w 2579663"/>
              <a:gd name="connsiteY14" fmla="*/ 1588509 h 2267484"/>
              <a:gd name="connsiteX15" fmla="*/ 1967598 w 2579663"/>
              <a:gd name="connsiteY15" fmla="*/ 1588307 h 2267484"/>
              <a:gd name="connsiteX16" fmla="*/ 1967598 w 2579663"/>
              <a:gd name="connsiteY16" fmla="*/ 1762636 h 2267484"/>
              <a:gd name="connsiteX17" fmla="*/ 2260430 w 2579663"/>
              <a:gd name="connsiteY17" fmla="*/ 1762636 h 2267484"/>
              <a:gd name="connsiteX18" fmla="*/ 2260430 w 2579663"/>
              <a:gd name="connsiteY18" fmla="*/ 1588307 h 2267484"/>
              <a:gd name="connsiteX19" fmla="*/ 1967598 w 2579663"/>
              <a:gd name="connsiteY19" fmla="*/ 1588307 h 2267484"/>
              <a:gd name="connsiteX20" fmla="*/ 1967396 w 2579663"/>
              <a:gd name="connsiteY20" fmla="*/ 1379112 h 2267484"/>
              <a:gd name="connsiteX21" fmla="*/ 1967396 w 2579663"/>
              <a:gd name="connsiteY21" fmla="*/ 1553038 h 2267484"/>
              <a:gd name="connsiteX22" fmla="*/ 2260631 w 2579663"/>
              <a:gd name="connsiteY22" fmla="*/ 1553038 h 2267484"/>
              <a:gd name="connsiteX23" fmla="*/ 2260631 w 2579663"/>
              <a:gd name="connsiteY23" fmla="*/ 1379112 h 2267484"/>
              <a:gd name="connsiteX24" fmla="*/ 1967396 w 2579663"/>
              <a:gd name="connsiteY24" fmla="*/ 1379112 h 2267484"/>
              <a:gd name="connsiteX25" fmla="*/ 623553 w 2579663"/>
              <a:gd name="connsiteY25" fmla="*/ 1379112 h 2267484"/>
              <a:gd name="connsiteX26" fmla="*/ 623553 w 2579663"/>
              <a:gd name="connsiteY26" fmla="*/ 1552837 h 2267484"/>
              <a:gd name="connsiteX27" fmla="*/ 916990 w 2579663"/>
              <a:gd name="connsiteY27" fmla="*/ 1552837 h 2267484"/>
              <a:gd name="connsiteX28" fmla="*/ 916990 w 2579663"/>
              <a:gd name="connsiteY28" fmla="*/ 1379112 h 2267484"/>
              <a:gd name="connsiteX29" fmla="*/ 623553 w 2579663"/>
              <a:gd name="connsiteY29" fmla="*/ 1379112 h 2267484"/>
              <a:gd name="connsiteX30" fmla="*/ 1665898 w 2579663"/>
              <a:gd name="connsiteY30" fmla="*/ 1378911 h 2267484"/>
              <a:gd name="connsiteX31" fmla="*/ 1665898 w 2579663"/>
              <a:gd name="connsiteY31" fmla="*/ 1553038 h 2267484"/>
              <a:gd name="connsiteX32" fmla="*/ 1931523 w 2579663"/>
              <a:gd name="connsiteY32" fmla="*/ 1553038 h 2267484"/>
              <a:gd name="connsiteX33" fmla="*/ 1931523 w 2579663"/>
              <a:gd name="connsiteY33" fmla="*/ 1378911 h 2267484"/>
              <a:gd name="connsiteX34" fmla="*/ 1665898 w 2579663"/>
              <a:gd name="connsiteY34" fmla="*/ 1378911 h 2267484"/>
              <a:gd name="connsiteX35" fmla="*/ 322055 w 2579663"/>
              <a:gd name="connsiteY35" fmla="*/ 1378911 h 2267484"/>
              <a:gd name="connsiteX36" fmla="*/ 322055 w 2579663"/>
              <a:gd name="connsiteY36" fmla="*/ 1552837 h 2267484"/>
              <a:gd name="connsiteX37" fmla="*/ 588082 w 2579663"/>
              <a:gd name="connsiteY37" fmla="*/ 1552837 h 2267484"/>
              <a:gd name="connsiteX38" fmla="*/ 588082 w 2579663"/>
              <a:gd name="connsiteY38" fmla="*/ 1378911 h 2267484"/>
              <a:gd name="connsiteX39" fmla="*/ 322055 w 2579663"/>
              <a:gd name="connsiteY39" fmla="*/ 1378911 h 2267484"/>
              <a:gd name="connsiteX40" fmla="*/ 1297087 w 2579663"/>
              <a:gd name="connsiteY40" fmla="*/ 1256377 h 2267484"/>
              <a:gd name="connsiteX41" fmla="*/ 2410574 w 2579663"/>
              <a:gd name="connsiteY41" fmla="*/ 1256377 h 2267484"/>
              <a:gd name="connsiteX42" fmla="*/ 2431131 w 2579663"/>
              <a:gd name="connsiteY42" fmla="*/ 1276934 h 2267484"/>
              <a:gd name="connsiteX43" fmla="*/ 2430526 w 2579663"/>
              <a:gd name="connsiteY43" fmla="*/ 2267283 h 2267484"/>
              <a:gd name="connsiteX44" fmla="*/ 1523613 w 2579663"/>
              <a:gd name="connsiteY44" fmla="*/ 2267283 h 2267484"/>
              <a:gd name="connsiteX45" fmla="*/ 1524017 w 2579663"/>
              <a:gd name="connsiteY45" fmla="*/ 2260229 h 2267484"/>
              <a:gd name="connsiteX46" fmla="*/ 1524017 w 2579663"/>
              <a:gd name="connsiteY46" fmla="*/ 1558278 h 2267484"/>
              <a:gd name="connsiteX47" fmla="*/ 1523613 w 2579663"/>
              <a:gd name="connsiteY47" fmla="*/ 1548806 h 2267484"/>
              <a:gd name="connsiteX48" fmla="*/ 1088497 w 2579663"/>
              <a:gd name="connsiteY48" fmla="*/ 1548806 h 2267484"/>
              <a:gd name="connsiteX49" fmla="*/ 1088497 w 2579663"/>
              <a:gd name="connsiteY49" fmla="*/ 1560294 h 2267484"/>
              <a:gd name="connsiteX50" fmla="*/ 1088497 w 2579663"/>
              <a:gd name="connsiteY50" fmla="*/ 1711446 h 2267484"/>
              <a:gd name="connsiteX51" fmla="*/ 1088295 w 2579663"/>
              <a:gd name="connsiteY51" fmla="*/ 2267484 h 2267484"/>
              <a:gd name="connsiteX52" fmla="*/ 141075 w 2579663"/>
              <a:gd name="connsiteY52" fmla="*/ 2267484 h 2267484"/>
              <a:gd name="connsiteX53" fmla="*/ 140672 w 2579663"/>
              <a:gd name="connsiteY53" fmla="*/ 2257407 h 2267484"/>
              <a:gd name="connsiteX54" fmla="*/ 140672 w 2579663"/>
              <a:gd name="connsiteY54" fmla="*/ 1267865 h 2267484"/>
              <a:gd name="connsiteX55" fmla="*/ 141277 w 2579663"/>
              <a:gd name="connsiteY55" fmla="*/ 1256578 h 2267484"/>
              <a:gd name="connsiteX56" fmla="*/ 156392 w 2579663"/>
              <a:gd name="connsiteY56" fmla="*/ 1256578 h 2267484"/>
              <a:gd name="connsiteX57" fmla="*/ 1297087 w 2579663"/>
              <a:gd name="connsiteY57" fmla="*/ 1256377 h 2267484"/>
              <a:gd name="connsiteX58" fmla="*/ 898449 w 2579663"/>
              <a:gd name="connsiteY58" fmla="*/ 687440 h 2267484"/>
              <a:gd name="connsiteX59" fmla="*/ 898449 w 2579663"/>
              <a:gd name="connsiteY59" fmla="*/ 953065 h 2267484"/>
              <a:gd name="connsiteX60" fmla="*/ 1262826 w 2579663"/>
              <a:gd name="connsiteY60" fmla="*/ 953065 h 2267484"/>
              <a:gd name="connsiteX61" fmla="*/ 1262826 w 2579663"/>
              <a:gd name="connsiteY61" fmla="*/ 687440 h 2267484"/>
              <a:gd name="connsiteX62" fmla="*/ 898449 w 2579663"/>
              <a:gd name="connsiteY62" fmla="*/ 687440 h 2267484"/>
              <a:gd name="connsiteX63" fmla="*/ 1312605 w 2579663"/>
              <a:gd name="connsiteY63" fmla="*/ 686835 h 2267484"/>
              <a:gd name="connsiteX64" fmla="*/ 1312605 w 2579663"/>
              <a:gd name="connsiteY64" fmla="*/ 952662 h 2267484"/>
              <a:gd name="connsiteX65" fmla="*/ 1676781 w 2579663"/>
              <a:gd name="connsiteY65" fmla="*/ 952662 h 2267484"/>
              <a:gd name="connsiteX66" fmla="*/ 1676781 w 2579663"/>
              <a:gd name="connsiteY66" fmla="*/ 686835 h 2267484"/>
              <a:gd name="connsiteX67" fmla="*/ 1312605 w 2579663"/>
              <a:gd name="connsiteY67" fmla="*/ 686835 h 2267484"/>
              <a:gd name="connsiteX68" fmla="*/ 1797300 w 2579663"/>
              <a:gd name="connsiteY68" fmla="*/ 491547 h 2267484"/>
              <a:gd name="connsiteX69" fmla="*/ 1797300 w 2579663"/>
              <a:gd name="connsiteY69" fmla="*/ 1012518 h 2267484"/>
              <a:gd name="connsiteX70" fmla="*/ 763016 w 2579663"/>
              <a:gd name="connsiteY70" fmla="*/ 1012518 h 2267484"/>
              <a:gd name="connsiteX71" fmla="*/ 763016 w 2579663"/>
              <a:gd name="connsiteY71" fmla="*/ 496384 h 2267484"/>
              <a:gd name="connsiteX72" fmla="*/ 739033 w 2579663"/>
              <a:gd name="connsiteY72" fmla="*/ 531854 h 2267484"/>
              <a:gd name="connsiteX73" fmla="*/ 739436 w 2579663"/>
              <a:gd name="connsiteY73" fmla="*/ 1033679 h 2267484"/>
              <a:gd name="connsiteX74" fmla="*/ 739436 w 2579663"/>
              <a:gd name="connsiteY74" fmla="*/ 1045167 h 2267484"/>
              <a:gd name="connsiteX75" fmla="*/ 1823298 w 2579663"/>
              <a:gd name="connsiteY75" fmla="*/ 1045167 h 2267484"/>
              <a:gd name="connsiteX76" fmla="*/ 1823903 w 2579663"/>
              <a:gd name="connsiteY76" fmla="*/ 1041539 h 2267484"/>
              <a:gd name="connsiteX77" fmla="*/ 1823903 w 2579663"/>
              <a:gd name="connsiteY77" fmla="*/ 518553 h 2267484"/>
              <a:gd name="connsiteX78" fmla="*/ 1821081 w 2579663"/>
              <a:gd name="connsiteY78" fmla="*/ 510491 h 2267484"/>
              <a:gd name="connsiteX79" fmla="*/ 1797300 w 2579663"/>
              <a:gd name="connsiteY79" fmla="*/ 491547 h 2267484"/>
              <a:gd name="connsiteX80" fmla="*/ 1312202 w 2579663"/>
              <a:gd name="connsiteY80" fmla="*/ 486508 h 2267484"/>
              <a:gd name="connsiteX81" fmla="*/ 1312202 w 2579663"/>
              <a:gd name="connsiteY81" fmla="*/ 660233 h 2267484"/>
              <a:gd name="connsiteX82" fmla="*/ 1676177 w 2579663"/>
              <a:gd name="connsiteY82" fmla="*/ 660233 h 2267484"/>
              <a:gd name="connsiteX83" fmla="*/ 1676177 w 2579663"/>
              <a:gd name="connsiteY83" fmla="*/ 486508 h 2267484"/>
              <a:gd name="connsiteX84" fmla="*/ 1312202 w 2579663"/>
              <a:gd name="connsiteY84" fmla="*/ 486508 h 2267484"/>
              <a:gd name="connsiteX85" fmla="*/ 898449 w 2579663"/>
              <a:gd name="connsiteY85" fmla="*/ 486105 h 2267484"/>
              <a:gd name="connsiteX86" fmla="*/ 898449 w 2579663"/>
              <a:gd name="connsiteY86" fmla="*/ 660434 h 2267484"/>
              <a:gd name="connsiteX87" fmla="*/ 1262624 w 2579663"/>
              <a:gd name="connsiteY87" fmla="*/ 660434 h 2267484"/>
              <a:gd name="connsiteX88" fmla="*/ 1262624 w 2579663"/>
              <a:gd name="connsiteY88" fmla="*/ 486105 h 2267484"/>
              <a:gd name="connsiteX89" fmla="*/ 898449 w 2579663"/>
              <a:gd name="connsiteY89" fmla="*/ 486105 h 2267484"/>
              <a:gd name="connsiteX90" fmla="*/ 1282375 w 2579663"/>
              <a:gd name="connsiteY90" fmla="*/ 30029 h 2267484"/>
              <a:gd name="connsiteX91" fmla="*/ 1329938 w 2579663"/>
              <a:gd name="connsiteY91" fmla="*/ 66104 h 2267484"/>
              <a:gd name="connsiteX92" fmla="*/ 1841033 w 2579663"/>
              <a:gd name="connsiteY92" fmla="*/ 453457 h 2267484"/>
              <a:gd name="connsiteX93" fmla="*/ 1856955 w 2579663"/>
              <a:gd name="connsiteY93" fmla="*/ 495780 h 2267484"/>
              <a:gd name="connsiteX94" fmla="*/ 1810400 w 2579663"/>
              <a:gd name="connsiteY94" fmla="*/ 460511 h 2267484"/>
              <a:gd name="connsiteX95" fmla="*/ 1294669 w 2579663"/>
              <a:gd name="connsiteY95" fmla="*/ 67515 h 2267484"/>
              <a:gd name="connsiteX96" fmla="*/ 1276732 w 2579663"/>
              <a:gd name="connsiteY96" fmla="*/ 67313 h 2267484"/>
              <a:gd name="connsiteX97" fmla="*/ 723314 w 2579663"/>
              <a:gd name="connsiteY97" fmla="*/ 488927 h 2267484"/>
              <a:gd name="connsiteX98" fmla="*/ 714446 w 2579663"/>
              <a:gd name="connsiteY98" fmla="*/ 495578 h 2267484"/>
              <a:gd name="connsiteX99" fmla="*/ 728756 w 2579663"/>
              <a:gd name="connsiteY99" fmla="*/ 454868 h 2267484"/>
              <a:gd name="connsiteX100" fmla="*/ 1277337 w 2579663"/>
              <a:gd name="connsiteY100" fmla="*/ 33657 h 2267484"/>
              <a:gd name="connsiteX101" fmla="*/ 1282375 w 2579663"/>
              <a:gd name="connsiteY101" fmla="*/ 30029 h 2267484"/>
              <a:gd name="connsiteX102" fmla="*/ 1282375 w 2579663"/>
              <a:gd name="connsiteY102" fmla="*/ 4232 h 2267484"/>
              <a:gd name="connsiteX103" fmla="*/ 1275321 w 2579663"/>
              <a:gd name="connsiteY103" fmla="*/ 9271 h 2267484"/>
              <a:gd name="connsiteX104" fmla="*/ 983900 w 2579663"/>
              <a:gd name="connsiteY104" fmla="*/ 231565 h 2267484"/>
              <a:gd name="connsiteX105" fmla="*/ 703563 w 2579663"/>
              <a:gd name="connsiteY105" fmla="*/ 445193 h 2267484"/>
              <a:gd name="connsiteX106" fmla="*/ 691874 w 2579663"/>
              <a:gd name="connsiteY106" fmla="*/ 465952 h 2267484"/>
              <a:gd name="connsiteX107" fmla="*/ 692277 w 2579663"/>
              <a:gd name="connsiteY107" fmla="*/ 527420 h 2267484"/>
              <a:gd name="connsiteX108" fmla="*/ 693688 w 2579663"/>
              <a:gd name="connsiteY108" fmla="*/ 539512 h 2267484"/>
              <a:gd name="connsiteX109" fmla="*/ 1286003 w 2579663"/>
              <a:gd name="connsiteY109" fmla="*/ 100365 h 2267484"/>
              <a:gd name="connsiteX110" fmla="*/ 1876907 w 2579663"/>
              <a:gd name="connsiteY110" fmla="*/ 544954 h 2267484"/>
              <a:gd name="connsiteX111" fmla="*/ 1877108 w 2579663"/>
              <a:gd name="connsiteY111" fmla="*/ 470385 h 2267484"/>
              <a:gd name="connsiteX112" fmla="*/ 1861590 w 2579663"/>
              <a:gd name="connsiteY112" fmla="*/ 438140 h 2267484"/>
              <a:gd name="connsiteX113" fmla="*/ 1373268 w 2579663"/>
              <a:gd name="connsiteY113" fmla="*/ 72351 h 2267484"/>
              <a:gd name="connsiteX114" fmla="*/ 1282375 w 2579663"/>
              <a:gd name="connsiteY114" fmla="*/ 4232 h 2267484"/>
              <a:gd name="connsiteX115" fmla="*/ 1281770 w 2579663"/>
              <a:gd name="connsiteY115" fmla="*/ 0 h 2267484"/>
              <a:gd name="connsiteX116" fmla="*/ 1283786 w 2579663"/>
              <a:gd name="connsiteY116" fmla="*/ 0 h 2267484"/>
              <a:gd name="connsiteX117" fmla="*/ 1290436 w 2579663"/>
              <a:gd name="connsiteY117" fmla="*/ 6046 h 2267484"/>
              <a:gd name="connsiteX118" fmla="*/ 1815438 w 2579663"/>
              <a:gd name="connsiteY118" fmla="*/ 400251 h 2267484"/>
              <a:gd name="connsiteX119" fmla="*/ 1847079 w 2579663"/>
              <a:gd name="connsiteY119" fmla="*/ 410731 h 2267484"/>
              <a:gd name="connsiteX120" fmla="*/ 2220929 w 2579663"/>
              <a:gd name="connsiteY120" fmla="*/ 409925 h 2267484"/>
              <a:gd name="connsiteX121" fmla="*/ 2247330 w 2579663"/>
              <a:gd name="connsiteY121" fmla="*/ 427458 h 2267484"/>
              <a:gd name="connsiteX122" fmla="*/ 2570393 w 2579663"/>
              <a:gd name="connsiteY122" fmla="*/ 1181405 h 2267484"/>
              <a:gd name="connsiteX123" fmla="*/ 2579663 w 2579663"/>
              <a:gd name="connsiteY123" fmla="*/ 1201156 h 2267484"/>
              <a:gd name="connsiteX124" fmla="*/ 2579663 w 2579663"/>
              <a:gd name="connsiteY124" fmla="*/ 1203171 h 2267484"/>
              <a:gd name="connsiteX125" fmla="*/ 2567773 w 2579663"/>
              <a:gd name="connsiteY125" fmla="*/ 1204179 h 2267484"/>
              <a:gd name="connsiteX126" fmla="*/ 11891 w 2579663"/>
              <a:gd name="connsiteY126" fmla="*/ 1204179 h 2267484"/>
              <a:gd name="connsiteX127" fmla="*/ 0 w 2579663"/>
              <a:gd name="connsiteY127" fmla="*/ 1203171 h 2267484"/>
              <a:gd name="connsiteX128" fmla="*/ 0 w 2579663"/>
              <a:gd name="connsiteY128" fmla="*/ 1201156 h 2267484"/>
              <a:gd name="connsiteX129" fmla="*/ 3426 w 2579663"/>
              <a:gd name="connsiteY129" fmla="*/ 1195311 h 2267484"/>
              <a:gd name="connsiteX130" fmla="*/ 332938 w 2579663"/>
              <a:gd name="connsiteY130" fmla="*/ 425846 h 2267484"/>
              <a:gd name="connsiteX131" fmla="*/ 357122 w 2579663"/>
              <a:gd name="connsiteY131" fmla="*/ 410126 h 2267484"/>
              <a:gd name="connsiteX132" fmla="*/ 723717 w 2579663"/>
              <a:gd name="connsiteY132" fmla="*/ 411134 h 2267484"/>
              <a:gd name="connsiteX133" fmla="*/ 758986 w 2579663"/>
              <a:gd name="connsiteY133" fmla="*/ 399243 h 2267484"/>
              <a:gd name="connsiteX134" fmla="*/ 1033478 w 2579663"/>
              <a:gd name="connsiteY134" fmla="*/ 189646 h 2267484"/>
              <a:gd name="connsiteX135" fmla="*/ 1281770 w 2579663"/>
              <a:gd name="connsiteY135" fmla="*/ 0 h 226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579663" h="2267484">
                <a:moveTo>
                  <a:pt x="1665898" y="1588710"/>
                </a:moveTo>
                <a:cubicBezTo>
                  <a:pt x="1665898" y="1647155"/>
                  <a:pt x="1665898" y="1704795"/>
                  <a:pt x="1665898" y="1762636"/>
                </a:cubicBezTo>
                <a:cubicBezTo>
                  <a:pt x="1754977" y="1762636"/>
                  <a:pt x="1843250" y="1762636"/>
                  <a:pt x="1932127" y="1762636"/>
                </a:cubicBezTo>
                <a:cubicBezTo>
                  <a:pt x="1932127" y="1704593"/>
                  <a:pt x="1932127" y="1647155"/>
                  <a:pt x="1932127" y="1588710"/>
                </a:cubicBezTo>
                <a:cubicBezTo>
                  <a:pt x="1843048" y="1588710"/>
                  <a:pt x="1754574" y="1588710"/>
                  <a:pt x="1665898" y="1588710"/>
                </a:cubicBezTo>
                <a:close/>
                <a:moveTo>
                  <a:pt x="321652" y="1588710"/>
                </a:moveTo>
                <a:cubicBezTo>
                  <a:pt x="321652" y="1646752"/>
                  <a:pt x="321652" y="1704190"/>
                  <a:pt x="321652" y="1763039"/>
                </a:cubicBezTo>
                <a:cubicBezTo>
                  <a:pt x="410731" y="1763039"/>
                  <a:pt x="499205" y="1763039"/>
                  <a:pt x="588082" y="1763039"/>
                </a:cubicBezTo>
                <a:cubicBezTo>
                  <a:pt x="588082" y="1704795"/>
                  <a:pt x="588082" y="1646954"/>
                  <a:pt x="588082" y="1588710"/>
                </a:cubicBezTo>
                <a:cubicBezTo>
                  <a:pt x="499205" y="1588710"/>
                  <a:pt x="410731" y="1588710"/>
                  <a:pt x="321652" y="1588710"/>
                </a:cubicBezTo>
                <a:close/>
                <a:moveTo>
                  <a:pt x="623754" y="1588509"/>
                </a:moveTo>
                <a:cubicBezTo>
                  <a:pt x="623754" y="1646752"/>
                  <a:pt x="623754" y="1704593"/>
                  <a:pt x="623754" y="1763039"/>
                </a:cubicBezTo>
                <a:cubicBezTo>
                  <a:pt x="721701" y="1763039"/>
                  <a:pt x="818841" y="1763039"/>
                  <a:pt x="916788" y="1763039"/>
                </a:cubicBezTo>
                <a:cubicBezTo>
                  <a:pt x="916788" y="1704392"/>
                  <a:pt x="916788" y="1646551"/>
                  <a:pt x="916788" y="1588509"/>
                </a:cubicBezTo>
                <a:cubicBezTo>
                  <a:pt x="818841" y="1588509"/>
                  <a:pt x="721701" y="1588509"/>
                  <a:pt x="623754" y="1588509"/>
                </a:cubicBezTo>
                <a:close/>
                <a:moveTo>
                  <a:pt x="1967598" y="1588307"/>
                </a:moveTo>
                <a:cubicBezTo>
                  <a:pt x="1967598" y="1647155"/>
                  <a:pt x="1967598" y="1704997"/>
                  <a:pt x="1967598" y="1762636"/>
                </a:cubicBezTo>
                <a:cubicBezTo>
                  <a:pt x="2065746" y="1762636"/>
                  <a:pt x="2163289" y="1762636"/>
                  <a:pt x="2260430" y="1762636"/>
                </a:cubicBezTo>
                <a:cubicBezTo>
                  <a:pt x="2260430" y="1703989"/>
                  <a:pt x="2260430" y="1646148"/>
                  <a:pt x="2260430" y="1588307"/>
                </a:cubicBezTo>
                <a:cubicBezTo>
                  <a:pt x="2162483" y="1588307"/>
                  <a:pt x="2065544" y="1588307"/>
                  <a:pt x="1967598" y="1588307"/>
                </a:cubicBezTo>
                <a:close/>
                <a:moveTo>
                  <a:pt x="1967396" y="1379112"/>
                </a:moveTo>
                <a:cubicBezTo>
                  <a:pt x="1967396" y="1437357"/>
                  <a:pt x="1967396" y="1494996"/>
                  <a:pt x="1967396" y="1553038"/>
                </a:cubicBezTo>
                <a:cubicBezTo>
                  <a:pt x="2065141" y="1553038"/>
                  <a:pt x="2162282" y="1553038"/>
                  <a:pt x="2260631" y="1553038"/>
                </a:cubicBezTo>
                <a:cubicBezTo>
                  <a:pt x="2260631" y="1494593"/>
                  <a:pt x="2260631" y="1436752"/>
                  <a:pt x="2260631" y="1379112"/>
                </a:cubicBezTo>
                <a:cubicBezTo>
                  <a:pt x="2162483" y="1379112"/>
                  <a:pt x="2064940" y="1379112"/>
                  <a:pt x="1967396" y="1379112"/>
                </a:cubicBezTo>
                <a:close/>
                <a:moveTo>
                  <a:pt x="623553" y="1379112"/>
                </a:moveTo>
                <a:cubicBezTo>
                  <a:pt x="623553" y="1437357"/>
                  <a:pt x="623553" y="1494996"/>
                  <a:pt x="623553" y="1552837"/>
                </a:cubicBezTo>
                <a:cubicBezTo>
                  <a:pt x="721701" y="1552837"/>
                  <a:pt x="819244" y="1552837"/>
                  <a:pt x="916990" y="1552837"/>
                </a:cubicBezTo>
                <a:cubicBezTo>
                  <a:pt x="916990" y="1494593"/>
                  <a:pt x="916990" y="1436953"/>
                  <a:pt x="916990" y="1379112"/>
                </a:cubicBezTo>
                <a:cubicBezTo>
                  <a:pt x="818841" y="1379112"/>
                  <a:pt x="721096" y="1379112"/>
                  <a:pt x="623553" y="1379112"/>
                </a:cubicBezTo>
                <a:close/>
                <a:moveTo>
                  <a:pt x="1665898" y="1378911"/>
                </a:moveTo>
                <a:cubicBezTo>
                  <a:pt x="1665898" y="1437155"/>
                  <a:pt x="1665898" y="1494794"/>
                  <a:pt x="1665898" y="1553038"/>
                </a:cubicBezTo>
                <a:cubicBezTo>
                  <a:pt x="1754977" y="1553038"/>
                  <a:pt x="1843250" y="1553038"/>
                  <a:pt x="1931523" y="1553038"/>
                </a:cubicBezTo>
                <a:cubicBezTo>
                  <a:pt x="1931523" y="1494593"/>
                  <a:pt x="1931523" y="1436752"/>
                  <a:pt x="1931523" y="1378911"/>
                </a:cubicBezTo>
                <a:cubicBezTo>
                  <a:pt x="1842645" y="1378911"/>
                  <a:pt x="1754574" y="1378911"/>
                  <a:pt x="1665898" y="1378911"/>
                </a:cubicBezTo>
                <a:close/>
                <a:moveTo>
                  <a:pt x="322055" y="1378911"/>
                </a:moveTo>
                <a:cubicBezTo>
                  <a:pt x="322055" y="1437357"/>
                  <a:pt x="322055" y="1494996"/>
                  <a:pt x="322055" y="1552837"/>
                </a:cubicBezTo>
                <a:cubicBezTo>
                  <a:pt x="411134" y="1552837"/>
                  <a:pt x="499407" y="1552837"/>
                  <a:pt x="588082" y="1552837"/>
                </a:cubicBezTo>
                <a:cubicBezTo>
                  <a:pt x="588082" y="1494593"/>
                  <a:pt x="588082" y="1436953"/>
                  <a:pt x="588082" y="1378911"/>
                </a:cubicBezTo>
                <a:cubicBezTo>
                  <a:pt x="499205" y="1378911"/>
                  <a:pt x="411134" y="1378911"/>
                  <a:pt x="322055" y="1378911"/>
                </a:cubicBezTo>
                <a:close/>
                <a:moveTo>
                  <a:pt x="1297087" y="1256377"/>
                </a:moveTo>
                <a:cubicBezTo>
                  <a:pt x="1668316" y="1256377"/>
                  <a:pt x="2039345" y="1256377"/>
                  <a:pt x="2410574" y="1256377"/>
                </a:cubicBezTo>
                <a:cubicBezTo>
                  <a:pt x="2431131" y="1256377"/>
                  <a:pt x="2431131" y="1256377"/>
                  <a:pt x="2431131" y="1276934"/>
                </a:cubicBezTo>
                <a:cubicBezTo>
                  <a:pt x="2430728" y="1607050"/>
                  <a:pt x="2430526" y="1937166"/>
                  <a:pt x="2430526" y="2267283"/>
                </a:cubicBezTo>
                <a:cubicBezTo>
                  <a:pt x="2128222" y="2267283"/>
                  <a:pt x="1825918" y="2267283"/>
                  <a:pt x="1523613" y="2267283"/>
                </a:cubicBezTo>
                <a:cubicBezTo>
                  <a:pt x="1523815" y="2264864"/>
                  <a:pt x="1524017" y="2262647"/>
                  <a:pt x="1524017" y="2260229"/>
                </a:cubicBezTo>
                <a:cubicBezTo>
                  <a:pt x="1524017" y="2026245"/>
                  <a:pt x="1524017" y="1792262"/>
                  <a:pt x="1524017" y="1558278"/>
                </a:cubicBezTo>
                <a:cubicBezTo>
                  <a:pt x="1524017" y="1555255"/>
                  <a:pt x="1523613" y="1552434"/>
                  <a:pt x="1523613" y="1548806"/>
                </a:cubicBezTo>
                <a:cubicBezTo>
                  <a:pt x="1378507" y="1548806"/>
                  <a:pt x="1234006" y="1548806"/>
                  <a:pt x="1088497" y="1548806"/>
                </a:cubicBezTo>
                <a:cubicBezTo>
                  <a:pt x="1088497" y="1553038"/>
                  <a:pt x="1088497" y="1556666"/>
                  <a:pt x="1088497" y="1560294"/>
                </a:cubicBezTo>
                <a:cubicBezTo>
                  <a:pt x="1088497" y="1610678"/>
                  <a:pt x="1088497" y="1661062"/>
                  <a:pt x="1088497" y="1711446"/>
                </a:cubicBezTo>
                <a:cubicBezTo>
                  <a:pt x="1088497" y="1896859"/>
                  <a:pt x="1088497" y="2082071"/>
                  <a:pt x="1088295" y="2267484"/>
                </a:cubicBezTo>
                <a:cubicBezTo>
                  <a:pt x="772488" y="2267484"/>
                  <a:pt x="456882" y="2267484"/>
                  <a:pt x="141075" y="2267484"/>
                </a:cubicBezTo>
                <a:cubicBezTo>
                  <a:pt x="140874" y="2264058"/>
                  <a:pt x="140672" y="2260833"/>
                  <a:pt x="140672" y="2257407"/>
                </a:cubicBezTo>
                <a:cubicBezTo>
                  <a:pt x="140672" y="1927492"/>
                  <a:pt x="140672" y="1597779"/>
                  <a:pt x="140672" y="1267865"/>
                </a:cubicBezTo>
                <a:cubicBezTo>
                  <a:pt x="140672" y="1264439"/>
                  <a:pt x="141075" y="1260811"/>
                  <a:pt x="141277" y="1256578"/>
                </a:cubicBezTo>
                <a:cubicBezTo>
                  <a:pt x="146920" y="1256578"/>
                  <a:pt x="151555" y="1256578"/>
                  <a:pt x="156392" y="1256578"/>
                </a:cubicBezTo>
                <a:cubicBezTo>
                  <a:pt x="536691" y="1256578"/>
                  <a:pt x="916788" y="1256377"/>
                  <a:pt x="1297087" y="1256377"/>
                </a:cubicBezTo>
                <a:close/>
                <a:moveTo>
                  <a:pt x="898449" y="687440"/>
                </a:moveTo>
                <a:cubicBezTo>
                  <a:pt x="898449" y="776519"/>
                  <a:pt x="898449" y="864590"/>
                  <a:pt x="898449" y="953065"/>
                </a:cubicBezTo>
                <a:cubicBezTo>
                  <a:pt x="1019975" y="953065"/>
                  <a:pt x="1140897" y="953065"/>
                  <a:pt x="1262826" y="953065"/>
                </a:cubicBezTo>
                <a:cubicBezTo>
                  <a:pt x="1262826" y="863986"/>
                  <a:pt x="1262826" y="775713"/>
                  <a:pt x="1262826" y="687440"/>
                </a:cubicBezTo>
                <a:cubicBezTo>
                  <a:pt x="1140897" y="687440"/>
                  <a:pt x="1019572" y="687440"/>
                  <a:pt x="898449" y="687440"/>
                </a:cubicBezTo>
                <a:close/>
                <a:moveTo>
                  <a:pt x="1312605" y="686835"/>
                </a:moveTo>
                <a:cubicBezTo>
                  <a:pt x="1312605" y="776116"/>
                  <a:pt x="1312605" y="864389"/>
                  <a:pt x="1312605" y="952662"/>
                </a:cubicBezTo>
                <a:cubicBezTo>
                  <a:pt x="1434535" y="952662"/>
                  <a:pt x="1555456" y="952662"/>
                  <a:pt x="1676781" y="952662"/>
                </a:cubicBezTo>
                <a:cubicBezTo>
                  <a:pt x="1676781" y="863784"/>
                  <a:pt x="1676781" y="775511"/>
                  <a:pt x="1676781" y="686835"/>
                </a:cubicBezTo>
                <a:cubicBezTo>
                  <a:pt x="1554449" y="686835"/>
                  <a:pt x="1433527" y="686835"/>
                  <a:pt x="1312605" y="686835"/>
                </a:cubicBezTo>
                <a:close/>
                <a:moveTo>
                  <a:pt x="1797300" y="491547"/>
                </a:moveTo>
                <a:cubicBezTo>
                  <a:pt x="1797300" y="667286"/>
                  <a:pt x="1797300" y="839801"/>
                  <a:pt x="1797300" y="1012518"/>
                </a:cubicBezTo>
                <a:cubicBezTo>
                  <a:pt x="1452472" y="1012518"/>
                  <a:pt x="1108449" y="1012518"/>
                  <a:pt x="763016" y="1012518"/>
                </a:cubicBezTo>
                <a:cubicBezTo>
                  <a:pt x="763016" y="840204"/>
                  <a:pt x="763016" y="668496"/>
                  <a:pt x="763016" y="496384"/>
                </a:cubicBezTo>
                <a:cubicBezTo>
                  <a:pt x="745079" y="502430"/>
                  <a:pt x="739033" y="513716"/>
                  <a:pt x="739033" y="531854"/>
                </a:cubicBezTo>
                <a:cubicBezTo>
                  <a:pt x="739638" y="699129"/>
                  <a:pt x="739436" y="866404"/>
                  <a:pt x="739436" y="1033679"/>
                </a:cubicBezTo>
                <a:cubicBezTo>
                  <a:pt x="739436" y="1037508"/>
                  <a:pt x="739436" y="1041539"/>
                  <a:pt x="739436" y="1045167"/>
                </a:cubicBezTo>
                <a:cubicBezTo>
                  <a:pt x="1101798" y="1045167"/>
                  <a:pt x="1462548" y="1045167"/>
                  <a:pt x="1823298" y="1045167"/>
                </a:cubicBezTo>
                <a:cubicBezTo>
                  <a:pt x="1823500" y="1043353"/>
                  <a:pt x="1823903" y="1042345"/>
                  <a:pt x="1823903" y="1041539"/>
                </a:cubicBezTo>
                <a:cubicBezTo>
                  <a:pt x="1823903" y="867210"/>
                  <a:pt x="1823903" y="692882"/>
                  <a:pt x="1823903" y="518553"/>
                </a:cubicBezTo>
                <a:cubicBezTo>
                  <a:pt x="1823903" y="515933"/>
                  <a:pt x="1822895" y="512104"/>
                  <a:pt x="1821081" y="510491"/>
                </a:cubicBezTo>
                <a:cubicBezTo>
                  <a:pt x="1814430" y="504445"/>
                  <a:pt x="1806974" y="499004"/>
                  <a:pt x="1797300" y="491547"/>
                </a:cubicBezTo>
                <a:close/>
                <a:moveTo>
                  <a:pt x="1312202" y="486508"/>
                </a:moveTo>
                <a:cubicBezTo>
                  <a:pt x="1312202" y="544752"/>
                  <a:pt x="1312202" y="602190"/>
                  <a:pt x="1312202" y="660233"/>
                </a:cubicBezTo>
                <a:cubicBezTo>
                  <a:pt x="1434333" y="660233"/>
                  <a:pt x="1555255" y="660233"/>
                  <a:pt x="1676177" y="660233"/>
                </a:cubicBezTo>
                <a:cubicBezTo>
                  <a:pt x="1676177" y="601787"/>
                  <a:pt x="1676177" y="543946"/>
                  <a:pt x="1676177" y="486508"/>
                </a:cubicBezTo>
                <a:cubicBezTo>
                  <a:pt x="1554449" y="486508"/>
                  <a:pt x="1433326" y="486508"/>
                  <a:pt x="1312202" y="486508"/>
                </a:cubicBezTo>
                <a:close/>
                <a:moveTo>
                  <a:pt x="898449" y="486105"/>
                </a:moveTo>
                <a:cubicBezTo>
                  <a:pt x="898449" y="544954"/>
                  <a:pt x="898449" y="602795"/>
                  <a:pt x="898449" y="660434"/>
                </a:cubicBezTo>
                <a:cubicBezTo>
                  <a:pt x="1020378" y="660434"/>
                  <a:pt x="1141501" y="660434"/>
                  <a:pt x="1262624" y="660434"/>
                </a:cubicBezTo>
                <a:cubicBezTo>
                  <a:pt x="1262624" y="601989"/>
                  <a:pt x="1262624" y="544148"/>
                  <a:pt x="1262624" y="486105"/>
                </a:cubicBezTo>
                <a:cubicBezTo>
                  <a:pt x="1140897" y="486105"/>
                  <a:pt x="1020176" y="486105"/>
                  <a:pt x="898449" y="486105"/>
                </a:cubicBezTo>
                <a:close/>
                <a:moveTo>
                  <a:pt x="1282375" y="30029"/>
                </a:moveTo>
                <a:cubicBezTo>
                  <a:pt x="1298095" y="41920"/>
                  <a:pt x="1314016" y="54012"/>
                  <a:pt x="1329938" y="66104"/>
                </a:cubicBezTo>
                <a:cubicBezTo>
                  <a:pt x="1500236" y="195289"/>
                  <a:pt x="1670332" y="324675"/>
                  <a:pt x="1841033" y="453457"/>
                </a:cubicBezTo>
                <a:cubicBezTo>
                  <a:pt x="1855947" y="464743"/>
                  <a:pt x="1861388" y="477037"/>
                  <a:pt x="1856955" y="495780"/>
                </a:cubicBezTo>
                <a:cubicBezTo>
                  <a:pt x="1841235" y="483889"/>
                  <a:pt x="1825717" y="472200"/>
                  <a:pt x="1810400" y="460511"/>
                </a:cubicBezTo>
                <a:cubicBezTo>
                  <a:pt x="1638489" y="329512"/>
                  <a:pt x="1466378" y="198715"/>
                  <a:pt x="1294669" y="67515"/>
                </a:cubicBezTo>
                <a:cubicBezTo>
                  <a:pt x="1288018" y="62477"/>
                  <a:pt x="1283786" y="62073"/>
                  <a:pt x="1276732" y="67313"/>
                </a:cubicBezTo>
                <a:cubicBezTo>
                  <a:pt x="1092327" y="207986"/>
                  <a:pt x="907921" y="348457"/>
                  <a:pt x="723314" y="488927"/>
                </a:cubicBezTo>
                <a:cubicBezTo>
                  <a:pt x="720694" y="490943"/>
                  <a:pt x="718074" y="492958"/>
                  <a:pt x="714446" y="495578"/>
                </a:cubicBezTo>
                <a:cubicBezTo>
                  <a:pt x="711020" y="478246"/>
                  <a:pt x="713842" y="466154"/>
                  <a:pt x="728756" y="454868"/>
                </a:cubicBezTo>
                <a:cubicBezTo>
                  <a:pt x="911952" y="314800"/>
                  <a:pt x="1094544" y="174128"/>
                  <a:pt x="1277337" y="33657"/>
                </a:cubicBezTo>
                <a:cubicBezTo>
                  <a:pt x="1278747" y="32649"/>
                  <a:pt x="1279957" y="31641"/>
                  <a:pt x="1282375" y="30029"/>
                </a:cubicBezTo>
                <a:close/>
                <a:moveTo>
                  <a:pt x="1282375" y="4232"/>
                </a:moveTo>
                <a:cubicBezTo>
                  <a:pt x="1279554" y="6248"/>
                  <a:pt x="1277337" y="7659"/>
                  <a:pt x="1275321" y="9271"/>
                </a:cubicBezTo>
                <a:cubicBezTo>
                  <a:pt x="1178181" y="83235"/>
                  <a:pt x="1081040" y="157400"/>
                  <a:pt x="983900" y="231565"/>
                </a:cubicBezTo>
                <a:cubicBezTo>
                  <a:pt x="890387" y="302707"/>
                  <a:pt x="797076" y="374051"/>
                  <a:pt x="703563" y="445193"/>
                </a:cubicBezTo>
                <a:cubicBezTo>
                  <a:pt x="696509" y="450635"/>
                  <a:pt x="691471" y="456278"/>
                  <a:pt x="691874" y="465952"/>
                </a:cubicBezTo>
                <a:cubicBezTo>
                  <a:pt x="692277" y="486508"/>
                  <a:pt x="692075" y="506864"/>
                  <a:pt x="692277" y="527420"/>
                </a:cubicBezTo>
                <a:cubicBezTo>
                  <a:pt x="692277" y="530846"/>
                  <a:pt x="693083" y="534273"/>
                  <a:pt x="693688" y="539512"/>
                </a:cubicBezTo>
                <a:cubicBezTo>
                  <a:pt x="895224" y="396623"/>
                  <a:pt x="1087893" y="245270"/>
                  <a:pt x="1286003" y="100365"/>
                </a:cubicBezTo>
                <a:cubicBezTo>
                  <a:pt x="1482097" y="248494"/>
                  <a:pt x="1676781" y="398236"/>
                  <a:pt x="1876907" y="544954"/>
                </a:cubicBezTo>
                <a:cubicBezTo>
                  <a:pt x="1876907" y="517948"/>
                  <a:pt x="1876101" y="494167"/>
                  <a:pt x="1877108" y="470385"/>
                </a:cubicBezTo>
                <a:cubicBezTo>
                  <a:pt x="1877713" y="456076"/>
                  <a:pt x="1873078" y="446806"/>
                  <a:pt x="1861590" y="438140"/>
                </a:cubicBezTo>
                <a:cubicBezTo>
                  <a:pt x="1698749" y="316412"/>
                  <a:pt x="1536109" y="194281"/>
                  <a:pt x="1373268" y="72351"/>
                </a:cubicBezTo>
                <a:cubicBezTo>
                  <a:pt x="1343037" y="49578"/>
                  <a:pt x="1312807" y="27006"/>
                  <a:pt x="1282375" y="4232"/>
                </a:cubicBezTo>
                <a:close/>
                <a:moveTo>
                  <a:pt x="1281770" y="0"/>
                </a:moveTo>
                <a:cubicBezTo>
                  <a:pt x="1282375" y="0"/>
                  <a:pt x="1283181" y="0"/>
                  <a:pt x="1283786" y="0"/>
                </a:cubicBezTo>
                <a:cubicBezTo>
                  <a:pt x="1286003" y="2015"/>
                  <a:pt x="1288018" y="4232"/>
                  <a:pt x="1290436" y="6046"/>
                </a:cubicBezTo>
                <a:cubicBezTo>
                  <a:pt x="1465370" y="137448"/>
                  <a:pt x="1640505" y="268849"/>
                  <a:pt x="1815438" y="400251"/>
                </a:cubicBezTo>
                <a:cubicBezTo>
                  <a:pt x="1825112" y="407506"/>
                  <a:pt x="1835189" y="410731"/>
                  <a:pt x="1847079" y="410731"/>
                </a:cubicBezTo>
                <a:cubicBezTo>
                  <a:pt x="1971629" y="410328"/>
                  <a:pt x="2096178" y="410529"/>
                  <a:pt x="2220929" y="409925"/>
                </a:cubicBezTo>
                <a:cubicBezTo>
                  <a:pt x="2234835" y="409925"/>
                  <a:pt x="2241889" y="414762"/>
                  <a:pt x="2247330" y="427458"/>
                </a:cubicBezTo>
                <a:cubicBezTo>
                  <a:pt x="2354749" y="678975"/>
                  <a:pt x="2462571" y="930090"/>
                  <a:pt x="2570393" y="1181405"/>
                </a:cubicBezTo>
                <a:cubicBezTo>
                  <a:pt x="2573214" y="1188056"/>
                  <a:pt x="2576640" y="1194505"/>
                  <a:pt x="2579663" y="1201156"/>
                </a:cubicBezTo>
                <a:cubicBezTo>
                  <a:pt x="2579663" y="1201760"/>
                  <a:pt x="2579663" y="1202566"/>
                  <a:pt x="2579663" y="1203171"/>
                </a:cubicBezTo>
                <a:cubicBezTo>
                  <a:pt x="2575632" y="1203574"/>
                  <a:pt x="2571803" y="1204179"/>
                  <a:pt x="2567773" y="1204179"/>
                </a:cubicBezTo>
                <a:cubicBezTo>
                  <a:pt x="1715879" y="1204179"/>
                  <a:pt x="863986" y="1204179"/>
                  <a:pt x="11891" y="1204179"/>
                </a:cubicBezTo>
                <a:cubicBezTo>
                  <a:pt x="7860" y="1204179"/>
                  <a:pt x="4031" y="1203574"/>
                  <a:pt x="0" y="1203171"/>
                </a:cubicBezTo>
                <a:cubicBezTo>
                  <a:pt x="0" y="1202566"/>
                  <a:pt x="0" y="1201760"/>
                  <a:pt x="0" y="1201156"/>
                </a:cubicBezTo>
                <a:cubicBezTo>
                  <a:pt x="1209" y="1199140"/>
                  <a:pt x="2620" y="1197327"/>
                  <a:pt x="3426" y="1195311"/>
                </a:cubicBezTo>
                <a:cubicBezTo>
                  <a:pt x="113465" y="938756"/>
                  <a:pt x="223302" y="682402"/>
                  <a:pt x="332938" y="425846"/>
                </a:cubicBezTo>
                <a:cubicBezTo>
                  <a:pt x="337976" y="414157"/>
                  <a:pt x="344425" y="409925"/>
                  <a:pt x="357122" y="410126"/>
                </a:cubicBezTo>
                <a:cubicBezTo>
                  <a:pt x="479253" y="410731"/>
                  <a:pt x="601586" y="410731"/>
                  <a:pt x="723717" y="411134"/>
                </a:cubicBezTo>
                <a:cubicBezTo>
                  <a:pt x="737220" y="411134"/>
                  <a:pt x="748304" y="407305"/>
                  <a:pt x="758986" y="399243"/>
                </a:cubicBezTo>
                <a:cubicBezTo>
                  <a:pt x="850281" y="329310"/>
                  <a:pt x="941980" y="259579"/>
                  <a:pt x="1033478" y="189646"/>
                </a:cubicBezTo>
                <a:cubicBezTo>
                  <a:pt x="1116309" y="126363"/>
                  <a:pt x="1199140" y="63081"/>
                  <a:pt x="1281770" y="0"/>
                </a:cubicBezTo>
                <a:close/>
              </a:path>
            </a:pathLst>
          </a:custGeom>
          <a:solidFill>
            <a:schemeClr val="accent2"/>
          </a:solidFill>
          <a:ln w="6095" cap="flat">
            <a:noFill/>
            <a:prstDash val="solid"/>
            <a:miter/>
          </a:ln>
        </p:spPr>
        <p:txBody>
          <a:bodyPr rtlCol="0" anchor="ctr"/>
          <a:lstStyle/>
          <a:p>
            <a:endParaRPr lang="en-US" dirty="0"/>
          </a:p>
        </p:txBody>
      </p:sp>
      <p:grpSp>
        <p:nvGrpSpPr>
          <p:cNvPr id="112" name="Group 111">
            <a:extLst>
              <a:ext uri="{FF2B5EF4-FFF2-40B4-BE49-F238E27FC236}">
                <a16:creationId xmlns:a16="http://schemas.microsoft.com/office/drawing/2014/main" id="{38A9B6F5-3ACC-4590-B994-4E129F1C6ACE}"/>
              </a:ext>
            </a:extLst>
          </p:cNvPr>
          <p:cNvGrpSpPr/>
          <p:nvPr/>
        </p:nvGrpSpPr>
        <p:grpSpPr>
          <a:xfrm>
            <a:off x="9182641" y="1719154"/>
            <a:ext cx="951053" cy="953302"/>
            <a:chOff x="5882220" y="3348558"/>
            <a:chExt cx="1128277" cy="1130945"/>
          </a:xfrm>
          <a:solidFill>
            <a:schemeClr val="accent2"/>
          </a:solidFill>
        </p:grpSpPr>
        <p:sp>
          <p:nvSpPr>
            <p:cNvPr id="113" name="Freeform: Shape 112">
              <a:extLst>
                <a:ext uri="{FF2B5EF4-FFF2-40B4-BE49-F238E27FC236}">
                  <a16:creationId xmlns:a16="http://schemas.microsoft.com/office/drawing/2014/main" id="{DAED8F79-3C28-459B-8545-93E560013BDA}"/>
                </a:ext>
              </a:extLst>
            </p:cNvPr>
            <p:cNvSpPr/>
            <p:nvPr/>
          </p:nvSpPr>
          <p:spPr>
            <a:xfrm>
              <a:off x="6280965" y="3708658"/>
              <a:ext cx="330785" cy="410744"/>
            </a:xfrm>
            <a:custGeom>
              <a:avLst/>
              <a:gdLst>
                <a:gd name="connsiteX0" fmla="*/ 2637844 w 4157304"/>
                <a:gd name="connsiteY0" fmla="*/ 4502302 h 5162222"/>
                <a:gd name="connsiteX1" fmla="*/ 2584552 w 4157304"/>
                <a:gd name="connsiteY1" fmla="*/ 4502304 h 5162222"/>
                <a:gd name="connsiteX2" fmla="*/ 1601586 w 4157304"/>
                <a:gd name="connsiteY2" fmla="*/ 4679948 h 5162222"/>
                <a:gd name="connsiteX3" fmla="*/ 1542371 w 4157304"/>
                <a:gd name="connsiteY3" fmla="*/ 4751006 h 5162222"/>
                <a:gd name="connsiteX4" fmla="*/ 1625272 w 4157304"/>
                <a:gd name="connsiteY4" fmla="*/ 4798378 h 5162222"/>
                <a:gd name="connsiteX5" fmla="*/ 2608238 w 4157304"/>
                <a:gd name="connsiteY5" fmla="*/ 4614809 h 5162222"/>
                <a:gd name="connsiteX6" fmla="*/ 2673372 w 4157304"/>
                <a:gd name="connsiteY6" fmla="*/ 4537833 h 5162222"/>
                <a:gd name="connsiteX7" fmla="*/ 2637844 w 4157304"/>
                <a:gd name="connsiteY7" fmla="*/ 4502302 h 5162222"/>
                <a:gd name="connsiteX8" fmla="*/ 2607682 w 4157304"/>
                <a:gd name="connsiteY8" fmla="*/ 4156265 h 5162222"/>
                <a:gd name="connsiteX9" fmla="*/ 2572709 w 4157304"/>
                <a:gd name="connsiteY9" fmla="*/ 4158858 h 5162222"/>
                <a:gd name="connsiteX10" fmla="*/ 1631190 w 4157304"/>
                <a:gd name="connsiteY10" fmla="*/ 4336502 h 5162222"/>
                <a:gd name="connsiteX11" fmla="*/ 1548289 w 4157304"/>
                <a:gd name="connsiteY11" fmla="*/ 4419403 h 5162222"/>
                <a:gd name="connsiteX12" fmla="*/ 1660800 w 4157304"/>
                <a:gd name="connsiteY12" fmla="*/ 4466775 h 5162222"/>
                <a:gd name="connsiteX13" fmla="*/ 2596395 w 4157304"/>
                <a:gd name="connsiteY13" fmla="*/ 4283206 h 5162222"/>
                <a:gd name="connsiteX14" fmla="*/ 2679295 w 4157304"/>
                <a:gd name="connsiteY14" fmla="*/ 4206229 h 5162222"/>
                <a:gd name="connsiteX15" fmla="*/ 2607682 w 4157304"/>
                <a:gd name="connsiteY15" fmla="*/ 4156265 h 5162222"/>
                <a:gd name="connsiteX16" fmla="*/ 2102367 w 4157304"/>
                <a:gd name="connsiteY16" fmla="*/ 2 h 5162222"/>
                <a:gd name="connsiteX17" fmla="*/ 3993865 w 4157304"/>
                <a:gd name="connsiteY17" fmla="*/ 1269174 h 5162222"/>
                <a:gd name="connsiteX18" fmla="*/ 3271444 w 4157304"/>
                <a:gd name="connsiteY18" fmla="*/ 3773965 h 5162222"/>
                <a:gd name="connsiteX19" fmla="*/ 3111561 w 4157304"/>
                <a:gd name="connsiteY19" fmla="*/ 4070039 h 5162222"/>
                <a:gd name="connsiteX20" fmla="*/ 3111561 w 4157304"/>
                <a:gd name="connsiteY20" fmla="*/ 4401642 h 5162222"/>
                <a:gd name="connsiteX21" fmla="*/ 2377297 w 4157304"/>
                <a:gd name="connsiteY21" fmla="*/ 5159592 h 5162222"/>
                <a:gd name="connsiteX22" fmla="*/ 1939107 w 4157304"/>
                <a:gd name="connsiteY22" fmla="*/ 5159592 h 5162222"/>
                <a:gd name="connsiteX23" fmla="*/ 1050885 w 4157304"/>
                <a:gd name="connsiteY23" fmla="*/ 4218073 h 5162222"/>
                <a:gd name="connsiteX24" fmla="*/ 784421 w 4157304"/>
                <a:gd name="connsiteY24" fmla="*/ 3691064 h 5162222"/>
                <a:gd name="connsiteX25" fmla="*/ 91604 w 4157304"/>
                <a:gd name="connsiteY25" fmla="*/ 1517877 h 5162222"/>
                <a:gd name="connsiteX26" fmla="*/ 1755544 w 4157304"/>
                <a:gd name="connsiteY26" fmla="*/ 31588 h 5162222"/>
                <a:gd name="connsiteX27" fmla="*/ 2102367 w 4157304"/>
                <a:gd name="connsiteY27" fmla="*/ 2 h 5162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157304" h="5162222">
                  <a:moveTo>
                    <a:pt x="2637844" y="4502302"/>
                  </a:moveTo>
                  <a:cubicBezTo>
                    <a:pt x="2621561" y="4497861"/>
                    <a:pt x="2602317" y="4499342"/>
                    <a:pt x="2584552" y="4502304"/>
                  </a:cubicBezTo>
                  <a:cubicBezTo>
                    <a:pt x="2258868" y="4561519"/>
                    <a:pt x="1927265" y="4620734"/>
                    <a:pt x="1601586" y="4679948"/>
                  </a:cubicBezTo>
                  <a:cubicBezTo>
                    <a:pt x="1566057" y="4685867"/>
                    <a:pt x="1530528" y="4703634"/>
                    <a:pt x="1542371" y="4751006"/>
                  </a:cubicBezTo>
                  <a:cubicBezTo>
                    <a:pt x="1554214" y="4792453"/>
                    <a:pt x="1583818" y="4804296"/>
                    <a:pt x="1625272" y="4798378"/>
                  </a:cubicBezTo>
                  <a:cubicBezTo>
                    <a:pt x="1950951" y="4739163"/>
                    <a:pt x="2282554" y="4679948"/>
                    <a:pt x="2608238" y="4614809"/>
                  </a:cubicBezTo>
                  <a:cubicBezTo>
                    <a:pt x="2643767" y="4608891"/>
                    <a:pt x="2679296" y="4591123"/>
                    <a:pt x="2673372" y="4537833"/>
                  </a:cubicBezTo>
                  <a:cubicBezTo>
                    <a:pt x="2667450" y="4517106"/>
                    <a:pt x="2654128" y="4506743"/>
                    <a:pt x="2637844" y="4502302"/>
                  </a:cubicBezTo>
                  <a:close/>
                  <a:moveTo>
                    <a:pt x="2607682" y="4156265"/>
                  </a:moveTo>
                  <a:cubicBezTo>
                    <a:pt x="2596395" y="4156266"/>
                    <a:pt x="2584552" y="4157377"/>
                    <a:pt x="2572709" y="4158858"/>
                  </a:cubicBezTo>
                  <a:cubicBezTo>
                    <a:pt x="2258867" y="4218072"/>
                    <a:pt x="1945031" y="4277287"/>
                    <a:pt x="1631190" y="4336502"/>
                  </a:cubicBezTo>
                  <a:cubicBezTo>
                    <a:pt x="1589742" y="4342420"/>
                    <a:pt x="1542370" y="4366106"/>
                    <a:pt x="1548289" y="4419403"/>
                  </a:cubicBezTo>
                  <a:cubicBezTo>
                    <a:pt x="1554213" y="4490461"/>
                    <a:pt x="1613428" y="4454932"/>
                    <a:pt x="1660800" y="4466775"/>
                  </a:cubicBezTo>
                  <a:cubicBezTo>
                    <a:pt x="1962793" y="4413478"/>
                    <a:pt x="2276634" y="4354263"/>
                    <a:pt x="2596395" y="4283206"/>
                  </a:cubicBezTo>
                  <a:cubicBezTo>
                    <a:pt x="2643766" y="4277287"/>
                    <a:pt x="2691138" y="4265444"/>
                    <a:pt x="2679295" y="4206229"/>
                  </a:cubicBezTo>
                  <a:cubicBezTo>
                    <a:pt x="2670413" y="4166257"/>
                    <a:pt x="2641546" y="4156264"/>
                    <a:pt x="2607682" y="4156265"/>
                  </a:cubicBezTo>
                  <a:close/>
                  <a:moveTo>
                    <a:pt x="2102367" y="2"/>
                  </a:moveTo>
                  <a:cubicBezTo>
                    <a:pt x="2909678" y="1052"/>
                    <a:pt x="3682987" y="512705"/>
                    <a:pt x="3993865" y="1269174"/>
                  </a:cubicBezTo>
                  <a:cubicBezTo>
                    <a:pt x="4372840" y="2181083"/>
                    <a:pt x="4076765" y="3217345"/>
                    <a:pt x="3271444" y="3773965"/>
                  </a:cubicBezTo>
                  <a:cubicBezTo>
                    <a:pt x="3153014" y="3856865"/>
                    <a:pt x="3099718" y="3933842"/>
                    <a:pt x="3111561" y="4070039"/>
                  </a:cubicBezTo>
                  <a:cubicBezTo>
                    <a:pt x="3123404" y="4176626"/>
                    <a:pt x="3111561" y="4289131"/>
                    <a:pt x="3111561" y="4401642"/>
                  </a:cubicBezTo>
                  <a:cubicBezTo>
                    <a:pt x="3105642" y="4845750"/>
                    <a:pt x="2827329" y="5141824"/>
                    <a:pt x="2377297" y="5159592"/>
                  </a:cubicBezTo>
                  <a:cubicBezTo>
                    <a:pt x="2229263" y="5165510"/>
                    <a:pt x="2087147" y="5159592"/>
                    <a:pt x="1939107" y="5159592"/>
                  </a:cubicBezTo>
                  <a:cubicBezTo>
                    <a:pt x="1293668" y="5165510"/>
                    <a:pt x="1050885" y="4928651"/>
                    <a:pt x="1050885" y="4218073"/>
                  </a:cubicBezTo>
                  <a:cubicBezTo>
                    <a:pt x="1104181" y="4010824"/>
                    <a:pt x="991670" y="3856865"/>
                    <a:pt x="784421" y="3691064"/>
                  </a:cubicBezTo>
                  <a:cubicBezTo>
                    <a:pt x="91604" y="3122602"/>
                    <a:pt x="-151173" y="2382413"/>
                    <a:pt x="91604" y="1517877"/>
                  </a:cubicBezTo>
                  <a:cubicBezTo>
                    <a:pt x="328464" y="682951"/>
                    <a:pt x="908769" y="185546"/>
                    <a:pt x="1755544" y="31588"/>
                  </a:cubicBezTo>
                  <a:cubicBezTo>
                    <a:pt x="1871013" y="10122"/>
                    <a:pt x="1987037" y="-149"/>
                    <a:pt x="2102367" y="2"/>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3DA6FF79-F98D-4EA8-A4D7-DEB344479678}"/>
                </a:ext>
              </a:extLst>
            </p:cNvPr>
            <p:cNvSpPr/>
            <p:nvPr/>
          </p:nvSpPr>
          <p:spPr>
            <a:xfrm>
              <a:off x="5882220" y="3348558"/>
              <a:ext cx="1128277" cy="1130945"/>
            </a:xfrm>
            <a:custGeom>
              <a:avLst/>
              <a:gdLst>
                <a:gd name="connsiteX0" fmla="*/ 354222 w 684230"/>
                <a:gd name="connsiteY0" fmla="*/ 512733 h 685848"/>
                <a:gd name="connsiteX1" fmla="*/ 372014 w 684230"/>
                <a:gd name="connsiteY1" fmla="*/ 535377 h 685848"/>
                <a:gd name="connsiteX2" fmla="*/ 372014 w 684230"/>
                <a:gd name="connsiteY2" fmla="*/ 600885 h 685848"/>
                <a:gd name="connsiteX3" fmla="*/ 372014 w 684230"/>
                <a:gd name="connsiteY3" fmla="*/ 663966 h 685848"/>
                <a:gd name="connsiteX4" fmla="*/ 353413 w 684230"/>
                <a:gd name="connsiteY4" fmla="*/ 685801 h 685848"/>
                <a:gd name="connsiteX5" fmla="*/ 335621 w 684230"/>
                <a:gd name="connsiteY5" fmla="*/ 663157 h 685848"/>
                <a:gd name="connsiteX6" fmla="*/ 335621 w 684230"/>
                <a:gd name="connsiteY6" fmla="*/ 534568 h 685848"/>
                <a:gd name="connsiteX7" fmla="*/ 354222 w 684230"/>
                <a:gd name="connsiteY7" fmla="*/ 512733 h 685848"/>
                <a:gd name="connsiteX8" fmla="*/ 215829 w 684230"/>
                <a:gd name="connsiteY8" fmla="*/ 469870 h 685848"/>
                <a:gd name="connsiteX9" fmla="*/ 221592 w 684230"/>
                <a:gd name="connsiteY9" fmla="*/ 483618 h 685848"/>
                <a:gd name="connsiteX10" fmla="*/ 148805 w 684230"/>
                <a:gd name="connsiteY10" fmla="*/ 544273 h 685848"/>
                <a:gd name="connsiteX11" fmla="*/ 140718 w 684230"/>
                <a:gd name="connsiteY11" fmla="*/ 522437 h 685848"/>
                <a:gd name="connsiteX12" fmla="*/ 202182 w 684230"/>
                <a:gd name="connsiteY12" fmla="*/ 470678 h 685848"/>
                <a:gd name="connsiteX13" fmla="*/ 215829 w 684230"/>
                <a:gd name="connsiteY13" fmla="*/ 469870 h 685848"/>
                <a:gd name="connsiteX14" fmla="*/ 480383 w 684230"/>
                <a:gd name="connsiteY14" fmla="*/ 465826 h 685848"/>
                <a:gd name="connsiteX15" fmla="*/ 493323 w 684230"/>
                <a:gd name="connsiteY15" fmla="*/ 474722 h 685848"/>
                <a:gd name="connsiteX16" fmla="*/ 536994 w 684230"/>
                <a:gd name="connsiteY16" fmla="*/ 524055 h 685848"/>
                <a:gd name="connsiteX17" fmla="*/ 536994 w 684230"/>
                <a:gd name="connsiteY17" fmla="*/ 547508 h 685848"/>
                <a:gd name="connsiteX18" fmla="*/ 515967 w 684230"/>
                <a:gd name="connsiteY18" fmla="*/ 543465 h 685848"/>
                <a:gd name="connsiteX19" fmla="*/ 472296 w 684230"/>
                <a:gd name="connsiteY19" fmla="*/ 494131 h 685848"/>
                <a:gd name="connsiteX20" fmla="*/ 469061 w 684230"/>
                <a:gd name="connsiteY20" fmla="*/ 474722 h 685848"/>
                <a:gd name="connsiteX21" fmla="*/ 480383 w 684230"/>
                <a:gd name="connsiteY21" fmla="*/ 465826 h 685848"/>
                <a:gd name="connsiteX22" fmla="*/ 17792 w 684230"/>
                <a:gd name="connsiteY22" fmla="*/ 339665 h 685848"/>
                <a:gd name="connsiteX23" fmla="*/ 157703 w 684230"/>
                <a:gd name="connsiteY23" fmla="*/ 339665 h 685848"/>
                <a:gd name="connsiteX24" fmla="*/ 177112 w 684230"/>
                <a:gd name="connsiteY24" fmla="*/ 353413 h 685848"/>
                <a:gd name="connsiteX25" fmla="*/ 159320 w 684230"/>
                <a:gd name="connsiteY25" fmla="*/ 367971 h 685848"/>
                <a:gd name="connsiteX26" fmla="*/ 87343 w 684230"/>
                <a:gd name="connsiteY26" fmla="*/ 367971 h 685848"/>
                <a:gd name="connsiteX27" fmla="*/ 18601 w 684230"/>
                <a:gd name="connsiteY27" fmla="*/ 367971 h 685848"/>
                <a:gd name="connsiteX28" fmla="*/ 0 w 684230"/>
                <a:gd name="connsiteY28" fmla="*/ 354222 h 685848"/>
                <a:gd name="connsiteX29" fmla="*/ 17792 w 684230"/>
                <a:gd name="connsiteY29" fmla="*/ 339665 h 685848"/>
                <a:gd name="connsiteX30" fmla="*/ 530524 w 684230"/>
                <a:gd name="connsiteY30" fmla="*/ 315404 h 685848"/>
                <a:gd name="connsiteX31" fmla="*/ 664774 w 684230"/>
                <a:gd name="connsiteY31" fmla="*/ 315404 h 685848"/>
                <a:gd name="connsiteX32" fmla="*/ 684183 w 684230"/>
                <a:gd name="connsiteY32" fmla="*/ 333196 h 685848"/>
                <a:gd name="connsiteX33" fmla="*/ 663965 w 684230"/>
                <a:gd name="connsiteY33" fmla="*/ 345327 h 685848"/>
                <a:gd name="connsiteX34" fmla="*/ 598458 w 684230"/>
                <a:gd name="connsiteY34" fmla="*/ 346136 h 685848"/>
                <a:gd name="connsiteX35" fmla="*/ 529715 w 684230"/>
                <a:gd name="connsiteY35" fmla="*/ 346136 h 685848"/>
                <a:gd name="connsiteX36" fmla="*/ 510306 w 684230"/>
                <a:gd name="connsiteY36" fmla="*/ 332388 h 685848"/>
                <a:gd name="connsiteX37" fmla="*/ 530524 w 684230"/>
                <a:gd name="connsiteY37" fmla="*/ 315404 h 685848"/>
                <a:gd name="connsiteX38" fmla="*/ 541847 w 684230"/>
                <a:gd name="connsiteY38" fmla="*/ 142740 h 685848"/>
                <a:gd name="connsiteX39" fmla="*/ 550743 w 684230"/>
                <a:gd name="connsiteY39" fmla="*/ 156893 h 685848"/>
                <a:gd name="connsiteX40" fmla="*/ 542656 w 684230"/>
                <a:gd name="connsiteY40" fmla="*/ 169024 h 685848"/>
                <a:gd name="connsiteX41" fmla="*/ 490896 w 684230"/>
                <a:gd name="connsiteY41" fmla="*/ 213504 h 685848"/>
                <a:gd name="connsiteX42" fmla="*/ 469870 w 684230"/>
                <a:gd name="connsiteY42" fmla="*/ 213504 h 685848"/>
                <a:gd name="connsiteX43" fmla="*/ 471487 w 684230"/>
                <a:gd name="connsiteY43" fmla="*/ 191668 h 685848"/>
                <a:gd name="connsiteX44" fmla="*/ 525672 w 684230"/>
                <a:gd name="connsiteY44" fmla="*/ 145571 h 685848"/>
                <a:gd name="connsiteX45" fmla="*/ 541847 w 684230"/>
                <a:gd name="connsiteY45" fmla="*/ 142740 h 685848"/>
                <a:gd name="connsiteX46" fmla="*/ 156084 w 684230"/>
                <a:gd name="connsiteY46" fmla="*/ 135057 h 685848"/>
                <a:gd name="connsiteX47" fmla="*/ 215930 w 684230"/>
                <a:gd name="connsiteY47" fmla="*/ 202991 h 685848"/>
                <a:gd name="connsiteX48" fmla="*/ 208651 w 684230"/>
                <a:gd name="connsiteY48" fmla="*/ 215122 h 685848"/>
                <a:gd name="connsiteX49" fmla="*/ 190051 w 684230"/>
                <a:gd name="connsiteY49" fmla="*/ 211887 h 685848"/>
                <a:gd name="connsiteX50" fmla="*/ 143145 w 684230"/>
                <a:gd name="connsiteY50" fmla="*/ 157701 h 685848"/>
                <a:gd name="connsiteX51" fmla="*/ 140719 w 684230"/>
                <a:gd name="connsiteY51" fmla="*/ 141527 h 685848"/>
                <a:gd name="connsiteX52" fmla="*/ 156084 w 684230"/>
                <a:gd name="connsiteY52" fmla="*/ 135057 h 685848"/>
                <a:gd name="connsiteX53" fmla="*/ 329961 w 684230"/>
                <a:gd name="connsiteY53" fmla="*/ 0 h 685848"/>
                <a:gd name="connsiteX54" fmla="*/ 343709 w 684230"/>
                <a:gd name="connsiteY54" fmla="*/ 19409 h 685848"/>
                <a:gd name="connsiteX55" fmla="*/ 344518 w 684230"/>
                <a:gd name="connsiteY55" fmla="*/ 88151 h 685848"/>
                <a:gd name="connsiteX56" fmla="*/ 344518 w 684230"/>
                <a:gd name="connsiteY56" fmla="*/ 154468 h 685848"/>
                <a:gd name="connsiteX57" fmla="*/ 331578 w 684230"/>
                <a:gd name="connsiteY57" fmla="*/ 173877 h 685848"/>
                <a:gd name="connsiteX58" fmla="*/ 315403 w 684230"/>
                <a:gd name="connsiteY58" fmla="*/ 156894 h 685848"/>
                <a:gd name="connsiteX59" fmla="*/ 314594 w 684230"/>
                <a:gd name="connsiteY59" fmla="*/ 18601 h 685848"/>
                <a:gd name="connsiteX60" fmla="*/ 329961 w 684230"/>
                <a:gd name="connsiteY60" fmla="*/ 0 h 685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84230" h="685848">
                  <a:moveTo>
                    <a:pt x="354222" y="512733"/>
                  </a:moveTo>
                  <a:cubicBezTo>
                    <a:pt x="368779" y="512733"/>
                    <a:pt x="372014" y="523246"/>
                    <a:pt x="372014" y="535377"/>
                  </a:cubicBezTo>
                  <a:cubicBezTo>
                    <a:pt x="372014" y="556404"/>
                    <a:pt x="372014" y="578241"/>
                    <a:pt x="372014" y="600885"/>
                  </a:cubicBezTo>
                  <a:cubicBezTo>
                    <a:pt x="372014" y="621912"/>
                    <a:pt x="372014" y="642939"/>
                    <a:pt x="372014" y="663966"/>
                  </a:cubicBezTo>
                  <a:cubicBezTo>
                    <a:pt x="372014" y="676905"/>
                    <a:pt x="366353" y="686610"/>
                    <a:pt x="353413" y="685801"/>
                  </a:cubicBezTo>
                  <a:cubicBezTo>
                    <a:pt x="340474" y="685801"/>
                    <a:pt x="335621" y="676097"/>
                    <a:pt x="335621" y="663157"/>
                  </a:cubicBezTo>
                  <a:cubicBezTo>
                    <a:pt x="335621" y="620295"/>
                    <a:pt x="335621" y="577432"/>
                    <a:pt x="335621" y="534568"/>
                  </a:cubicBezTo>
                  <a:cubicBezTo>
                    <a:pt x="335621" y="521629"/>
                    <a:pt x="339665" y="512733"/>
                    <a:pt x="354222" y="512733"/>
                  </a:cubicBezTo>
                  <a:close/>
                  <a:moveTo>
                    <a:pt x="215829" y="469870"/>
                  </a:moveTo>
                  <a:cubicBezTo>
                    <a:pt x="219166" y="472700"/>
                    <a:pt x="221188" y="477957"/>
                    <a:pt x="221592" y="483618"/>
                  </a:cubicBezTo>
                  <a:cubicBezTo>
                    <a:pt x="222400" y="492514"/>
                    <a:pt x="160936" y="545081"/>
                    <a:pt x="148805" y="544273"/>
                  </a:cubicBezTo>
                  <a:cubicBezTo>
                    <a:pt x="137483" y="541038"/>
                    <a:pt x="132631" y="530524"/>
                    <a:pt x="140718" y="522437"/>
                  </a:cubicBezTo>
                  <a:cubicBezTo>
                    <a:pt x="159319" y="503836"/>
                    <a:pt x="180346" y="486044"/>
                    <a:pt x="202182" y="470678"/>
                  </a:cubicBezTo>
                  <a:cubicBezTo>
                    <a:pt x="207843" y="466635"/>
                    <a:pt x="212493" y="467039"/>
                    <a:pt x="215829" y="469870"/>
                  </a:cubicBezTo>
                  <a:close/>
                  <a:moveTo>
                    <a:pt x="480383" y="465826"/>
                  </a:moveTo>
                  <a:cubicBezTo>
                    <a:pt x="485235" y="469061"/>
                    <a:pt x="490088" y="471487"/>
                    <a:pt x="493323" y="474722"/>
                  </a:cubicBezTo>
                  <a:cubicBezTo>
                    <a:pt x="507880" y="490897"/>
                    <a:pt x="522437" y="507881"/>
                    <a:pt x="536994" y="524055"/>
                  </a:cubicBezTo>
                  <a:cubicBezTo>
                    <a:pt x="543464" y="531334"/>
                    <a:pt x="545890" y="541039"/>
                    <a:pt x="536994" y="547508"/>
                  </a:cubicBezTo>
                  <a:cubicBezTo>
                    <a:pt x="530524" y="552361"/>
                    <a:pt x="521628" y="550743"/>
                    <a:pt x="515967" y="543465"/>
                  </a:cubicBezTo>
                  <a:cubicBezTo>
                    <a:pt x="501410" y="527290"/>
                    <a:pt x="486853" y="510307"/>
                    <a:pt x="472296" y="494131"/>
                  </a:cubicBezTo>
                  <a:cubicBezTo>
                    <a:pt x="467443" y="488470"/>
                    <a:pt x="465826" y="481192"/>
                    <a:pt x="469061" y="474722"/>
                  </a:cubicBezTo>
                  <a:cubicBezTo>
                    <a:pt x="470678" y="471487"/>
                    <a:pt x="475531" y="469061"/>
                    <a:pt x="480383" y="465826"/>
                  </a:cubicBezTo>
                  <a:close/>
                  <a:moveTo>
                    <a:pt x="17792" y="339665"/>
                  </a:moveTo>
                  <a:cubicBezTo>
                    <a:pt x="64698" y="339665"/>
                    <a:pt x="110797" y="339665"/>
                    <a:pt x="157703" y="339665"/>
                  </a:cubicBezTo>
                  <a:cubicBezTo>
                    <a:pt x="167407" y="339665"/>
                    <a:pt x="176303" y="342900"/>
                    <a:pt x="177112" y="353413"/>
                  </a:cubicBezTo>
                  <a:cubicBezTo>
                    <a:pt x="177921" y="365545"/>
                    <a:pt x="168216" y="367971"/>
                    <a:pt x="159320" y="367971"/>
                  </a:cubicBezTo>
                  <a:cubicBezTo>
                    <a:pt x="135058" y="367971"/>
                    <a:pt x="110797" y="367163"/>
                    <a:pt x="87343" y="367971"/>
                  </a:cubicBezTo>
                  <a:cubicBezTo>
                    <a:pt x="64698" y="367971"/>
                    <a:pt x="42054" y="367971"/>
                    <a:pt x="18601" y="367971"/>
                  </a:cubicBezTo>
                  <a:cubicBezTo>
                    <a:pt x="9705" y="367971"/>
                    <a:pt x="0" y="367163"/>
                    <a:pt x="0" y="354222"/>
                  </a:cubicBezTo>
                  <a:cubicBezTo>
                    <a:pt x="0" y="342091"/>
                    <a:pt x="8087" y="339665"/>
                    <a:pt x="17792" y="339665"/>
                  </a:cubicBezTo>
                  <a:close/>
                  <a:moveTo>
                    <a:pt x="530524" y="315404"/>
                  </a:moveTo>
                  <a:cubicBezTo>
                    <a:pt x="575004" y="314595"/>
                    <a:pt x="620294" y="314595"/>
                    <a:pt x="664774" y="315404"/>
                  </a:cubicBezTo>
                  <a:cubicBezTo>
                    <a:pt x="675287" y="315404"/>
                    <a:pt x="684992" y="321065"/>
                    <a:pt x="684183" y="333196"/>
                  </a:cubicBezTo>
                  <a:cubicBezTo>
                    <a:pt x="683374" y="344519"/>
                    <a:pt x="673669" y="345327"/>
                    <a:pt x="663965" y="345327"/>
                  </a:cubicBezTo>
                  <a:cubicBezTo>
                    <a:pt x="642129" y="346136"/>
                    <a:pt x="620294" y="346136"/>
                    <a:pt x="598458" y="346136"/>
                  </a:cubicBezTo>
                  <a:cubicBezTo>
                    <a:pt x="575813" y="346136"/>
                    <a:pt x="552359" y="346136"/>
                    <a:pt x="529715" y="346136"/>
                  </a:cubicBezTo>
                  <a:cubicBezTo>
                    <a:pt x="520010" y="346136"/>
                    <a:pt x="511115" y="345327"/>
                    <a:pt x="510306" y="332388"/>
                  </a:cubicBezTo>
                  <a:cubicBezTo>
                    <a:pt x="509497" y="318638"/>
                    <a:pt x="520819" y="316212"/>
                    <a:pt x="530524" y="315404"/>
                  </a:cubicBezTo>
                  <a:close/>
                  <a:moveTo>
                    <a:pt x="541847" y="142740"/>
                  </a:moveTo>
                  <a:cubicBezTo>
                    <a:pt x="545891" y="145166"/>
                    <a:pt x="548722" y="150423"/>
                    <a:pt x="550743" y="156893"/>
                  </a:cubicBezTo>
                  <a:cubicBezTo>
                    <a:pt x="548317" y="160937"/>
                    <a:pt x="546700" y="165789"/>
                    <a:pt x="542656" y="169024"/>
                  </a:cubicBezTo>
                  <a:cubicBezTo>
                    <a:pt x="525672" y="184390"/>
                    <a:pt x="507880" y="198947"/>
                    <a:pt x="490896" y="213504"/>
                  </a:cubicBezTo>
                  <a:cubicBezTo>
                    <a:pt x="484427" y="219165"/>
                    <a:pt x="476339" y="221591"/>
                    <a:pt x="469870" y="213504"/>
                  </a:cubicBezTo>
                  <a:cubicBezTo>
                    <a:pt x="464208" y="206225"/>
                    <a:pt x="465826" y="197329"/>
                    <a:pt x="471487" y="191668"/>
                  </a:cubicBezTo>
                  <a:cubicBezTo>
                    <a:pt x="489279" y="175494"/>
                    <a:pt x="507072" y="160128"/>
                    <a:pt x="525672" y="145571"/>
                  </a:cubicBezTo>
                  <a:cubicBezTo>
                    <a:pt x="532546" y="140718"/>
                    <a:pt x="537803" y="140314"/>
                    <a:pt x="541847" y="142740"/>
                  </a:cubicBezTo>
                  <a:close/>
                  <a:moveTo>
                    <a:pt x="156084" y="135057"/>
                  </a:moveTo>
                  <a:cubicBezTo>
                    <a:pt x="165789" y="136674"/>
                    <a:pt x="215930" y="194904"/>
                    <a:pt x="215930" y="202991"/>
                  </a:cubicBezTo>
                  <a:cubicBezTo>
                    <a:pt x="215930" y="208652"/>
                    <a:pt x="212695" y="211887"/>
                    <a:pt x="208651" y="215122"/>
                  </a:cubicBezTo>
                  <a:cubicBezTo>
                    <a:pt x="201373" y="220783"/>
                    <a:pt x="194903" y="216739"/>
                    <a:pt x="190051" y="211887"/>
                  </a:cubicBezTo>
                  <a:cubicBezTo>
                    <a:pt x="173876" y="194095"/>
                    <a:pt x="158511" y="176302"/>
                    <a:pt x="143145" y="157701"/>
                  </a:cubicBezTo>
                  <a:cubicBezTo>
                    <a:pt x="139910" y="153658"/>
                    <a:pt x="135866" y="147997"/>
                    <a:pt x="140719" y="141527"/>
                  </a:cubicBezTo>
                  <a:cubicBezTo>
                    <a:pt x="144762" y="135866"/>
                    <a:pt x="149614" y="133440"/>
                    <a:pt x="156084" y="135057"/>
                  </a:cubicBezTo>
                  <a:close/>
                  <a:moveTo>
                    <a:pt x="329961" y="0"/>
                  </a:moveTo>
                  <a:cubicBezTo>
                    <a:pt x="342091" y="0"/>
                    <a:pt x="343709" y="9705"/>
                    <a:pt x="343709" y="19409"/>
                  </a:cubicBezTo>
                  <a:cubicBezTo>
                    <a:pt x="344518" y="42054"/>
                    <a:pt x="344518" y="65507"/>
                    <a:pt x="344518" y="88151"/>
                  </a:cubicBezTo>
                  <a:cubicBezTo>
                    <a:pt x="344518" y="109988"/>
                    <a:pt x="344518" y="131823"/>
                    <a:pt x="344518" y="154468"/>
                  </a:cubicBezTo>
                  <a:cubicBezTo>
                    <a:pt x="344518" y="163364"/>
                    <a:pt x="344518" y="173068"/>
                    <a:pt x="331578" y="173877"/>
                  </a:cubicBezTo>
                  <a:cubicBezTo>
                    <a:pt x="319446" y="174686"/>
                    <a:pt x="316212" y="166598"/>
                    <a:pt x="315403" y="156894"/>
                  </a:cubicBezTo>
                  <a:cubicBezTo>
                    <a:pt x="314594" y="110796"/>
                    <a:pt x="314594" y="64698"/>
                    <a:pt x="314594" y="18601"/>
                  </a:cubicBezTo>
                  <a:cubicBezTo>
                    <a:pt x="314594" y="8896"/>
                    <a:pt x="319446" y="0"/>
                    <a:pt x="329961" y="0"/>
                  </a:cubicBezTo>
                  <a:close/>
                </a:path>
              </a:pathLst>
            </a:custGeom>
            <a:grpFill/>
            <a:ln w="8081" cap="flat">
              <a:noFill/>
              <a:prstDash val="solid"/>
              <a:miter/>
            </a:ln>
          </p:spPr>
          <p:txBody>
            <a:bodyPr rtlCol="0" anchor="ctr"/>
            <a:lstStyle/>
            <a:p>
              <a:endParaRPr lang="en-US"/>
            </a:p>
          </p:txBody>
        </p:sp>
      </p:grpSp>
      <p:grpSp>
        <p:nvGrpSpPr>
          <p:cNvPr id="127" name="Graphic 205">
            <a:extLst>
              <a:ext uri="{FF2B5EF4-FFF2-40B4-BE49-F238E27FC236}">
                <a16:creationId xmlns:a16="http://schemas.microsoft.com/office/drawing/2014/main" id="{0D249B2A-AE50-4774-A0D9-273DA8B79B27}"/>
              </a:ext>
            </a:extLst>
          </p:cNvPr>
          <p:cNvGrpSpPr/>
          <p:nvPr/>
        </p:nvGrpSpPr>
        <p:grpSpPr>
          <a:xfrm>
            <a:off x="6028784" y="2841640"/>
            <a:ext cx="1652706" cy="1912931"/>
            <a:chOff x="3134362" y="287"/>
            <a:chExt cx="5918491" cy="6850378"/>
          </a:xfrm>
        </p:grpSpPr>
        <p:sp>
          <p:nvSpPr>
            <p:cNvPr id="128" name="Freeform: Shape 127">
              <a:extLst>
                <a:ext uri="{FF2B5EF4-FFF2-40B4-BE49-F238E27FC236}">
                  <a16:creationId xmlns:a16="http://schemas.microsoft.com/office/drawing/2014/main" id="{9BF261F1-3F4A-4FAB-9B7D-2E206A9A3A8F}"/>
                </a:ext>
              </a:extLst>
            </p:cNvPr>
            <p:cNvSpPr/>
            <p:nvPr/>
          </p:nvSpPr>
          <p:spPr>
            <a:xfrm>
              <a:off x="6264788" y="2852836"/>
              <a:ext cx="2788065" cy="3997829"/>
            </a:xfrm>
            <a:custGeom>
              <a:avLst/>
              <a:gdLst>
                <a:gd name="connsiteX0" fmla="*/ 134053 w 2788065"/>
                <a:gd name="connsiteY0" fmla="*/ 3064593 h 3997829"/>
                <a:gd name="connsiteX1" fmla="*/ 13077 w 2788065"/>
                <a:gd name="connsiteY1" fmla="*/ 3999556 h 3997829"/>
                <a:gd name="connsiteX2" fmla="*/ 47527 w 2788065"/>
                <a:gd name="connsiteY2" fmla="*/ 4004364 h 3997829"/>
                <a:gd name="connsiteX3" fmla="*/ 1084239 w 2788065"/>
                <a:gd name="connsiteY3" fmla="*/ 4004364 h 3997829"/>
                <a:gd name="connsiteX4" fmla="*/ 1120292 w 2788065"/>
                <a:gd name="connsiteY4" fmla="*/ 3977124 h 3997829"/>
                <a:gd name="connsiteX5" fmla="*/ 1142724 w 2788065"/>
                <a:gd name="connsiteY5" fmla="*/ 2553448 h 3997829"/>
                <a:gd name="connsiteX6" fmla="*/ 1290139 w 2788065"/>
                <a:gd name="connsiteY6" fmla="*/ 2380395 h 3997829"/>
                <a:gd name="connsiteX7" fmla="*/ 1846150 w 2788065"/>
                <a:gd name="connsiteY7" fmla="*/ 2035092 h 3997829"/>
                <a:gd name="connsiteX8" fmla="*/ 2300412 w 2788065"/>
                <a:gd name="connsiteY8" fmla="*/ 1725040 h 3997829"/>
                <a:gd name="connsiteX9" fmla="*/ 2516728 w 2788065"/>
                <a:gd name="connsiteY9" fmla="*/ 1477479 h 3997829"/>
                <a:gd name="connsiteX10" fmla="*/ 2542365 w 2788065"/>
                <a:gd name="connsiteY10" fmla="*/ 1394157 h 3997829"/>
                <a:gd name="connsiteX11" fmla="*/ 2661739 w 2788065"/>
                <a:gd name="connsiteY11" fmla="*/ 886217 h 3997829"/>
                <a:gd name="connsiteX12" fmla="*/ 2792329 w 2788065"/>
                <a:gd name="connsiteY12" fmla="*/ 291750 h 3997829"/>
                <a:gd name="connsiteX13" fmla="*/ 2781113 w 2788065"/>
                <a:gd name="connsiteY13" fmla="*/ 232463 h 3997829"/>
                <a:gd name="connsiteX14" fmla="*/ 2612868 w 2788065"/>
                <a:gd name="connsiteY14" fmla="*/ 42586 h 3997829"/>
                <a:gd name="connsiteX15" fmla="*/ 2337266 w 2788065"/>
                <a:gd name="connsiteY15" fmla="*/ 152346 h 3997829"/>
                <a:gd name="connsiteX16" fmla="*/ 2184243 w 2788065"/>
                <a:gd name="connsiteY16" fmla="*/ 931082 h 3997829"/>
                <a:gd name="connsiteX17" fmla="*/ 2076085 w 2788065"/>
                <a:gd name="connsiteY17" fmla="*/ 1310836 h 3997829"/>
                <a:gd name="connsiteX18" fmla="*/ 2023208 w 2788065"/>
                <a:gd name="connsiteY18" fmla="*/ 1373327 h 3997829"/>
                <a:gd name="connsiteX19" fmla="*/ 994508 w 2788065"/>
                <a:gd name="connsiteY19" fmla="*/ 1984618 h 3997829"/>
                <a:gd name="connsiteX20" fmla="*/ 884748 w 2788065"/>
                <a:gd name="connsiteY20" fmla="*/ 1947765 h 3997829"/>
                <a:gd name="connsiteX21" fmla="*/ 899169 w 2788065"/>
                <a:gd name="connsiteY21" fmla="*/ 1850022 h 3997829"/>
                <a:gd name="connsiteX22" fmla="*/ 1061806 w 2788065"/>
                <a:gd name="connsiteY22" fmla="*/ 1733853 h 3997829"/>
                <a:gd name="connsiteX23" fmla="*/ 1602595 w 2788065"/>
                <a:gd name="connsiteY23" fmla="*/ 1375730 h 3997829"/>
                <a:gd name="connsiteX24" fmla="*/ 1652267 w 2788065"/>
                <a:gd name="connsiteY24" fmla="*/ 1306830 h 3997829"/>
                <a:gd name="connsiteX25" fmla="*/ 1671495 w 2788065"/>
                <a:gd name="connsiteY25" fmla="*/ 1140988 h 3997829"/>
                <a:gd name="connsiteX26" fmla="*/ 1382273 w 2788065"/>
                <a:gd name="connsiteY26" fmla="*/ 860579 h 3997829"/>
                <a:gd name="connsiteX27" fmla="*/ 1321385 w 2788065"/>
                <a:gd name="connsiteY27" fmla="*/ 876603 h 3997829"/>
                <a:gd name="connsiteX28" fmla="*/ 664427 w 2788065"/>
                <a:gd name="connsiteY28" fmla="*/ 1218701 h 3997829"/>
                <a:gd name="connsiteX29" fmla="*/ 188533 w 2788065"/>
                <a:gd name="connsiteY29" fmla="*/ 1497508 h 3997829"/>
                <a:gd name="connsiteX30" fmla="*/ 19486 w 2788065"/>
                <a:gd name="connsiteY30" fmla="*/ 1940554 h 3997829"/>
                <a:gd name="connsiteX31" fmla="*/ 134053 w 2788065"/>
                <a:gd name="connsiteY31" fmla="*/ 3064593 h 39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88065" h="3997829">
                  <a:moveTo>
                    <a:pt x="134053" y="3064593"/>
                  </a:moveTo>
                  <a:cubicBezTo>
                    <a:pt x="136457" y="3193581"/>
                    <a:pt x="41118" y="3949884"/>
                    <a:pt x="13077" y="3999556"/>
                  </a:cubicBezTo>
                  <a:cubicBezTo>
                    <a:pt x="23492" y="4008369"/>
                    <a:pt x="36311" y="4004364"/>
                    <a:pt x="47527" y="4004364"/>
                  </a:cubicBezTo>
                  <a:cubicBezTo>
                    <a:pt x="392831" y="4004364"/>
                    <a:pt x="738134" y="4004364"/>
                    <a:pt x="1084239" y="4004364"/>
                  </a:cubicBezTo>
                  <a:cubicBezTo>
                    <a:pt x="1101063" y="4004364"/>
                    <a:pt x="1129905" y="4014779"/>
                    <a:pt x="1120292" y="3977124"/>
                  </a:cubicBezTo>
                  <a:cubicBezTo>
                    <a:pt x="1106672" y="3844130"/>
                    <a:pt x="1078631" y="2722494"/>
                    <a:pt x="1142724" y="2553448"/>
                  </a:cubicBezTo>
                  <a:cubicBezTo>
                    <a:pt x="1171566" y="2477337"/>
                    <a:pt x="1225245" y="2425261"/>
                    <a:pt x="1290139" y="2380395"/>
                  </a:cubicBezTo>
                  <a:cubicBezTo>
                    <a:pt x="1468800" y="2255413"/>
                    <a:pt x="1659478" y="2148858"/>
                    <a:pt x="1846150" y="2035092"/>
                  </a:cubicBezTo>
                  <a:cubicBezTo>
                    <a:pt x="2002378" y="1938951"/>
                    <a:pt x="2157805" y="1841209"/>
                    <a:pt x="2300412" y="1725040"/>
                  </a:cubicBezTo>
                  <a:cubicBezTo>
                    <a:pt x="2386137" y="1654537"/>
                    <a:pt x="2466254" y="1579227"/>
                    <a:pt x="2516728" y="1477479"/>
                  </a:cubicBezTo>
                  <a:cubicBezTo>
                    <a:pt x="2530348" y="1450239"/>
                    <a:pt x="2537558" y="1422198"/>
                    <a:pt x="2542365" y="1394157"/>
                  </a:cubicBezTo>
                  <a:cubicBezTo>
                    <a:pt x="2569605" y="1221906"/>
                    <a:pt x="2624886" y="1056865"/>
                    <a:pt x="2661739" y="886217"/>
                  </a:cubicBezTo>
                  <a:cubicBezTo>
                    <a:pt x="2704201" y="687527"/>
                    <a:pt x="2749067" y="489638"/>
                    <a:pt x="2792329" y="291750"/>
                  </a:cubicBezTo>
                  <a:cubicBezTo>
                    <a:pt x="2797137" y="270118"/>
                    <a:pt x="2793932" y="251691"/>
                    <a:pt x="2781113" y="232463"/>
                  </a:cubicBezTo>
                  <a:cubicBezTo>
                    <a:pt x="2733844" y="161159"/>
                    <a:pt x="2681768" y="94662"/>
                    <a:pt x="2612868" y="42586"/>
                  </a:cubicBezTo>
                  <a:cubicBezTo>
                    <a:pt x="2495897" y="-45542"/>
                    <a:pt x="2360500" y="8937"/>
                    <a:pt x="2337266" y="152346"/>
                  </a:cubicBezTo>
                  <a:cubicBezTo>
                    <a:pt x="2294804" y="413527"/>
                    <a:pt x="2245132" y="673907"/>
                    <a:pt x="2184243" y="931082"/>
                  </a:cubicBezTo>
                  <a:cubicBezTo>
                    <a:pt x="2153799" y="1059269"/>
                    <a:pt x="2124956" y="1188257"/>
                    <a:pt x="2076085" y="1310836"/>
                  </a:cubicBezTo>
                  <a:cubicBezTo>
                    <a:pt x="2064869" y="1338877"/>
                    <a:pt x="2048044" y="1358104"/>
                    <a:pt x="2023208" y="1373327"/>
                  </a:cubicBezTo>
                  <a:cubicBezTo>
                    <a:pt x="1680308" y="1576824"/>
                    <a:pt x="1337408" y="1781122"/>
                    <a:pt x="994508" y="1984618"/>
                  </a:cubicBezTo>
                  <a:cubicBezTo>
                    <a:pt x="961660" y="2003846"/>
                    <a:pt x="915192" y="1987823"/>
                    <a:pt x="884748" y="1947765"/>
                  </a:cubicBezTo>
                  <a:cubicBezTo>
                    <a:pt x="859111" y="1914115"/>
                    <a:pt x="861514" y="1879665"/>
                    <a:pt x="899169" y="1850022"/>
                  </a:cubicBezTo>
                  <a:cubicBezTo>
                    <a:pt x="951245" y="1808361"/>
                    <a:pt x="1006526" y="1770706"/>
                    <a:pt x="1061806" y="1733853"/>
                  </a:cubicBezTo>
                  <a:cubicBezTo>
                    <a:pt x="1242069" y="1613677"/>
                    <a:pt x="1422332" y="1494303"/>
                    <a:pt x="1602595" y="1375730"/>
                  </a:cubicBezTo>
                  <a:cubicBezTo>
                    <a:pt x="1629033" y="1358104"/>
                    <a:pt x="1645057" y="1337274"/>
                    <a:pt x="1652267" y="1306830"/>
                  </a:cubicBezTo>
                  <a:cubicBezTo>
                    <a:pt x="1665086" y="1252351"/>
                    <a:pt x="1676302" y="1197070"/>
                    <a:pt x="1671495" y="1140988"/>
                  </a:cubicBezTo>
                  <a:cubicBezTo>
                    <a:pt x="1654670" y="962328"/>
                    <a:pt x="1523279" y="888620"/>
                    <a:pt x="1382273" y="860579"/>
                  </a:cubicBezTo>
                  <a:cubicBezTo>
                    <a:pt x="1359841" y="856573"/>
                    <a:pt x="1340613" y="867790"/>
                    <a:pt x="1321385" y="876603"/>
                  </a:cubicBezTo>
                  <a:cubicBezTo>
                    <a:pt x="1095455" y="977550"/>
                    <a:pt x="879140" y="1095321"/>
                    <a:pt x="664427" y="1218701"/>
                  </a:cubicBezTo>
                  <a:cubicBezTo>
                    <a:pt x="504994" y="1310034"/>
                    <a:pt x="348766" y="1407777"/>
                    <a:pt x="188533" y="1497508"/>
                  </a:cubicBezTo>
                  <a:cubicBezTo>
                    <a:pt x="36311" y="1582432"/>
                    <a:pt x="-38198" y="1757888"/>
                    <a:pt x="19486" y="1940554"/>
                  </a:cubicBezTo>
                  <a:cubicBezTo>
                    <a:pt x="178919" y="2325916"/>
                    <a:pt x="144469" y="3016523"/>
                    <a:pt x="134053" y="3064593"/>
                  </a:cubicBezTo>
                  <a:close/>
                </a:path>
              </a:pathLst>
            </a:custGeom>
            <a:solidFill>
              <a:schemeClr val="accent2"/>
            </a:solidFill>
            <a:ln w="8004"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50013F53-E395-42FD-9DA4-AA141D1B437A}"/>
                </a:ext>
              </a:extLst>
            </p:cNvPr>
            <p:cNvSpPr/>
            <p:nvPr/>
          </p:nvSpPr>
          <p:spPr>
            <a:xfrm>
              <a:off x="6404776" y="287"/>
              <a:ext cx="1257834" cy="1754558"/>
            </a:xfrm>
            <a:custGeom>
              <a:avLst/>
              <a:gdLst>
                <a:gd name="connsiteX0" fmla="*/ 634199 w 1257834"/>
                <a:gd name="connsiteY0" fmla="*/ 1757476 h 1754558"/>
                <a:gd name="connsiteX1" fmla="*/ 219995 w 1257834"/>
                <a:gd name="connsiteY1" fmla="*/ 1598044 h 1754558"/>
                <a:gd name="connsiteX2" fmla="*/ 10089 w 1257834"/>
                <a:gd name="connsiteY2" fmla="*/ 1227103 h 1754558"/>
                <a:gd name="connsiteX3" fmla="*/ 59761 w 1257834"/>
                <a:gd name="connsiteY3" fmla="*/ 861770 h 1754558"/>
                <a:gd name="connsiteX4" fmla="*/ 448328 w 1257834"/>
                <a:gd name="connsiteY4" fmla="*/ 209619 h 1754558"/>
                <a:gd name="connsiteX5" fmla="*/ 601351 w 1257834"/>
                <a:gd name="connsiteY5" fmla="*/ 22947 h 1754558"/>
                <a:gd name="connsiteX6" fmla="*/ 654228 w 1257834"/>
                <a:gd name="connsiteY6" fmla="*/ 14936 h 1754558"/>
                <a:gd name="connsiteX7" fmla="*/ 1014754 w 1257834"/>
                <a:gd name="connsiteY7" fmla="*/ 472403 h 1754558"/>
                <a:gd name="connsiteX8" fmla="*/ 1191011 w 1257834"/>
                <a:gd name="connsiteY8" fmla="*/ 788864 h 1754558"/>
                <a:gd name="connsiteX9" fmla="*/ 1234274 w 1257834"/>
                <a:gd name="connsiteY9" fmla="*/ 1307220 h 1754558"/>
                <a:gd name="connsiteX10" fmla="*/ 740754 w 1257834"/>
                <a:gd name="connsiteY10" fmla="*/ 1741453 h 1754558"/>
                <a:gd name="connsiteX11" fmla="*/ 634199 w 1257834"/>
                <a:gd name="connsiteY11" fmla="*/ 1757476 h 1754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7834" h="1754558">
                  <a:moveTo>
                    <a:pt x="634199" y="1757476"/>
                  </a:moveTo>
                  <a:cubicBezTo>
                    <a:pt x="476369" y="1743857"/>
                    <a:pt x="338568" y="1702196"/>
                    <a:pt x="219995" y="1598044"/>
                  </a:cubicBezTo>
                  <a:cubicBezTo>
                    <a:pt x="105428" y="1497097"/>
                    <a:pt x="38931" y="1372115"/>
                    <a:pt x="10089" y="1227103"/>
                  </a:cubicBezTo>
                  <a:cubicBezTo>
                    <a:pt x="-15549" y="1101320"/>
                    <a:pt x="10089" y="980343"/>
                    <a:pt x="59761" y="861770"/>
                  </a:cubicBezTo>
                  <a:cubicBezTo>
                    <a:pt x="159106" y="625426"/>
                    <a:pt x="292901" y="411514"/>
                    <a:pt x="448328" y="209619"/>
                  </a:cubicBezTo>
                  <a:cubicBezTo>
                    <a:pt x="497199" y="146327"/>
                    <a:pt x="550076" y="84637"/>
                    <a:pt x="601351" y="22947"/>
                  </a:cubicBezTo>
                  <a:cubicBezTo>
                    <a:pt x="615772" y="6123"/>
                    <a:pt x="628591" y="-14708"/>
                    <a:pt x="654228" y="14936"/>
                  </a:cubicBezTo>
                  <a:cubicBezTo>
                    <a:pt x="780813" y="162351"/>
                    <a:pt x="904994" y="311368"/>
                    <a:pt x="1014754" y="472403"/>
                  </a:cubicBezTo>
                  <a:cubicBezTo>
                    <a:pt x="1082853" y="572549"/>
                    <a:pt x="1151753" y="673496"/>
                    <a:pt x="1191011" y="788864"/>
                  </a:cubicBezTo>
                  <a:cubicBezTo>
                    <a:pt x="1247894" y="957109"/>
                    <a:pt x="1287151" y="1126957"/>
                    <a:pt x="1234274" y="1307220"/>
                  </a:cubicBezTo>
                  <a:cubicBezTo>
                    <a:pt x="1172584" y="1518728"/>
                    <a:pt x="959473" y="1711009"/>
                    <a:pt x="740754" y="1741453"/>
                  </a:cubicBezTo>
                  <a:cubicBezTo>
                    <a:pt x="703099" y="1746260"/>
                    <a:pt x="665444" y="1752670"/>
                    <a:pt x="634199" y="1757476"/>
                  </a:cubicBezTo>
                  <a:close/>
                </a:path>
              </a:pathLst>
            </a:custGeom>
            <a:solidFill>
              <a:schemeClr val="accent4"/>
            </a:solidFill>
            <a:ln w="8004"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D4036D4A-D333-4507-AE83-CCD14844D57B}"/>
                </a:ext>
              </a:extLst>
            </p:cNvPr>
            <p:cNvSpPr/>
            <p:nvPr/>
          </p:nvSpPr>
          <p:spPr>
            <a:xfrm>
              <a:off x="5949595" y="1687278"/>
              <a:ext cx="624911" cy="865262"/>
            </a:xfrm>
            <a:custGeom>
              <a:avLst/>
              <a:gdLst>
                <a:gd name="connsiteX0" fmla="*/ 631111 w 624911"/>
                <a:gd name="connsiteY0" fmla="*/ 555993 h 865261"/>
                <a:gd name="connsiteX1" fmla="*/ 442836 w 624911"/>
                <a:gd name="connsiteY1" fmla="*/ 843613 h 865261"/>
                <a:gd name="connsiteX2" fmla="*/ 99135 w 624911"/>
                <a:gd name="connsiteY2" fmla="*/ 778718 h 865261"/>
                <a:gd name="connsiteX3" fmla="*/ 43855 w 624911"/>
                <a:gd name="connsiteY3" fmla="*/ 388549 h 865261"/>
                <a:gd name="connsiteX4" fmla="*/ 283404 w 624911"/>
                <a:gd name="connsiteY4" fmla="*/ 22415 h 865261"/>
                <a:gd name="connsiteX5" fmla="*/ 346696 w 624911"/>
                <a:gd name="connsiteY5" fmla="*/ 21614 h 865261"/>
                <a:gd name="connsiteX6" fmla="*/ 583842 w 624911"/>
                <a:gd name="connsiteY6" fmla="*/ 355701 h 865261"/>
                <a:gd name="connsiteX7" fmla="*/ 631111 w 624911"/>
                <a:gd name="connsiteY7" fmla="*/ 555993 h 86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4911" h="865261">
                  <a:moveTo>
                    <a:pt x="631111" y="555993"/>
                  </a:moveTo>
                  <a:cubicBezTo>
                    <a:pt x="635918" y="681777"/>
                    <a:pt x="546988" y="798747"/>
                    <a:pt x="442836" y="843613"/>
                  </a:cubicBezTo>
                  <a:cubicBezTo>
                    <a:pt x="323462" y="894887"/>
                    <a:pt x="191270" y="868449"/>
                    <a:pt x="99135" y="778718"/>
                  </a:cubicBezTo>
                  <a:cubicBezTo>
                    <a:pt x="-2613" y="680174"/>
                    <a:pt x="-34660" y="549584"/>
                    <a:pt x="43855" y="388549"/>
                  </a:cubicBezTo>
                  <a:cubicBezTo>
                    <a:pt x="107948" y="255555"/>
                    <a:pt x="191270" y="136982"/>
                    <a:pt x="283404" y="22415"/>
                  </a:cubicBezTo>
                  <a:cubicBezTo>
                    <a:pt x="305035" y="-4023"/>
                    <a:pt x="320258" y="-10433"/>
                    <a:pt x="346696" y="21614"/>
                  </a:cubicBezTo>
                  <a:cubicBezTo>
                    <a:pt x="435626" y="126567"/>
                    <a:pt x="522953" y="232321"/>
                    <a:pt x="583842" y="355701"/>
                  </a:cubicBezTo>
                  <a:cubicBezTo>
                    <a:pt x="615088" y="418192"/>
                    <a:pt x="627105" y="486292"/>
                    <a:pt x="631111" y="555993"/>
                  </a:cubicBezTo>
                  <a:close/>
                </a:path>
              </a:pathLst>
            </a:custGeom>
            <a:solidFill>
              <a:schemeClr val="accent4">
                <a:lumMod val="60000"/>
                <a:lumOff val="40000"/>
              </a:schemeClr>
            </a:solidFill>
            <a:ln w="8004"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4D0FFF21-1210-458B-AF75-B87213EFF29E}"/>
                </a:ext>
              </a:extLst>
            </p:cNvPr>
            <p:cNvSpPr/>
            <p:nvPr/>
          </p:nvSpPr>
          <p:spPr>
            <a:xfrm>
              <a:off x="7252174" y="869368"/>
              <a:ext cx="272397" cy="576841"/>
            </a:xfrm>
            <a:custGeom>
              <a:avLst/>
              <a:gdLst>
                <a:gd name="connsiteX0" fmla="*/ 712 w 272397"/>
                <a:gd name="connsiteY0" fmla="*/ 290723 h 576841"/>
                <a:gd name="connsiteX1" fmla="*/ 712 w 272397"/>
                <a:gd name="connsiteY1" fmla="*/ 98443 h 576841"/>
                <a:gd name="connsiteX2" fmla="*/ 141718 w 272397"/>
                <a:gd name="connsiteY2" fmla="*/ 17525 h 576841"/>
                <a:gd name="connsiteX3" fmla="*/ 225039 w 272397"/>
                <a:gd name="connsiteY3" fmla="*/ 101648 h 576841"/>
                <a:gd name="connsiteX4" fmla="*/ 224238 w 272397"/>
                <a:gd name="connsiteY4" fmla="*/ 480600 h 576841"/>
                <a:gd name="connsiteX5" fmla="*/ 107267 w 272397"/>
                <a:gd name="connsiteY5" fmla="*/ 575939 h 576841"/>
                <a:gd name="connsiteX6" fmla="*/ 2314 w 272397"/>
                <a:gd name="connsiteY6" fmla="*/ 498226 h 576841"/>
                <a:gd name="connsiteX7" fmla="*/ 712 w 272397"/>
                <a:gd name="connsiteY7" fmla="*/ 290723 h 576841"/>
                <a:gd name="connsiteX8" fmla="*/ 712 w 272397"/>
                <a:gd name="connsiteY8" fmla="*/ 290723 h 5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397" h="576841">
                  <a:moveTo>
                    <a:pt x="712" y="290723"/>
                  </a:moveTo>
                  <a:cubicBezTo>
                    <a:pt x="712" y="226630"/>
                    <a:pt x="-890" y="162537"/>
                    <a:pt x="712" y="98443"/>
                  </a:cubicBezTo>
                  <a:cubicBezTo>
                    <a:pt x="3116" y="8712"/>
                    <a:pt x="60800" y="-23335"/>
                    <a:pt x="141718" y="17525"/>
                  </a:cubicBezTo>
                  <a:cubicBezTo>
                    <a:pt x="178571" y="36753"/>
                    <a:pt x="205811" y="65595"/>
                    <a:pt x="225039" y="101648"/>
                  </a:cubicBezTo>
                  <a:cubicBezTo>
                    <a:pt x="290735" y="227431"/>
                    <a:pt x="290735" y="354817"/>
                    <a:pt x="224238" y="480600"/>
                  </a:cubicBezTo>
                  <a:cubicBezTo>
                    <a:pt x="199402" y="527869"/>
                    <a:pt x="161747" y="563922"/>
                    <a:pt x="107267" y="575939"/>
                  </a:cubicBezTo>
                  <a:cubicBezTo>
                    <a:pt x="42373" y="590360"/>
                    <a:pt x="4718" y="563922"/>
                    <a:pt x="2314" y="498226"/>
                  </a:cubicBezTo>
                  <a:cubicBezTo>
                    <a:pt x="-890" y="429326"/>
                    <a:pt x="712" y="360425"/>
                    <a:pt x="712" y="290723"/>
                  </a:cubicBezTo>
                  <a:cubicBezTo>
                    <a:pt x="712" y="290723"/>
                    <a:pt x="712" y="290723"/>
                    <a:pt x="712" y="290723"/>
                  </a:cubicBezTo>
                  <a:close/>
                </a:path>
              </a:pathLst>
            </a:custGeom>
            <a:solidFill>
              <a:srgbClr val="FEFEFE"/>
            </a:solidFill>
            <a:ln w="8004"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F8E42ADD-A56F-4889-B8B2-42EAB9475C3B}"/>
                </a:ext>
              </a:extLst>
            </p:cNvPr>
            <p:cNvSpPr/>
            <p:nvPr/>
          </p:nvSpPr>
          <p:spPr>
            <a:xfrm>
              <a:off x="3134362" y="2852836"/>
              <a:ext cx="2788065" cy="3997829"/>
            </a:xfrm>
            <a:custGeom>
              <a:avLst/>
              <a:gdLst>
                <a:gd name="connsiteX0" fmla="*/ 2660398 w 2788065"/>
                <a:gd name="connsiteY0" fmla="*/ 3064593 h 3997829"/>
                <a:gd name="connsiteX1" fmla="*/ 2781374 w 2788065"/>
                <a:gd name="connsiteY1" fmla="*/ 3999556 h 3997829"/>
                <a:gd name="connsiteX2" fmla="*/ 2746924 w 2788065"/>
                <a:gd name="connsiteY2" fmla="*/ 4004364 h 3997829"/>
                <a:gd name="connsiteX3" fmla="*/ 1710212 w 2788065"/>
                <a:gd name="connsiteY3" fmla="*/ 4004364 h 3997829"/>
                <a:gd name="connsiteX4" fmla="*/ 1674160 w 2788065"/>
                <a:gd name="connsiteY4" fmla="*/ 3977124 h 3997829"/>
                <a:gd name="connsiteX5" fmla="*/ 1651727 w 2788065"/>
                <a:gd name="connsiteY5" fmla="*/ 2553448 h 3997829"/>
                <a:gd name="connsiteX6" fmla="*/ 1504312 w 2788065"/>
                <a:gd name="connsiteY6" fmla="*/ 2380395 h 3997829"/>
                <a:gd name="connsiteX7" fmla="*/ 948301 w 2788065"/>
                <a:gd name="connsiteY7" fmla="*/ 2035092 h 3997829"/>
                <a:gd name="connsiteX8" fmla="*/ 494039 w 2788065"/>
                <a:gd name="connsiteY8" fmla="*/ 1725040 h 3997829"/>
                <a:gd name="connsiteX9" fmla="*/ 277724 w 2788065"/>
                <a:gd name="connsiteY9" fmla="*/ 1477479 h 3997829"/>
                <a:gd name="connsiteX10" fmla="*/ 252086 w 2788065"/>
                <a:gd name="connsiteY10" fmla="*/ 1394157 h 3997829"/>
                <a:gd name="connsiteX11" fmla="*/ 132712 w 2788065"/>
                <a:gd name="connsiteY11" fmla="*/ 886217 h 3997829"/>
                <a:gd name="connsiteX12" fmla="*/ 2122 w 2788065"/>
                <a:gd name="connsiteY12" fmla="*/ 291750 h 3997829"/>
                <a:gd name="connsiteX13" fmla="*/ 13338 w 2788065"/>
                <a:gd name="connsiteY13" fmla="*/ 232463 h 3997829"/>
                <a:gd name="connsiteX14" fmla="*/ 181583 w 2788065"/>
                <a:gd name="connsiteY14" fmla="*/ 42586 h 3997829"/>
                <a:gd name="connsiteX15" fmla="*/ 457185 w 2788065"/>
                <a:gd name="connsiteY15" fmla="*/ 152346 h 3997829"/>
                <a:gd name="connsiteX16" fmla="*/ 610208 w 2788065"/>
                <a:gd name="connsiteY16" fmla="*/ 931082 h 3997829"/>
                <a:gd name="connsiteX17" fmla="*/ 718366 w 2788065"/>
                <a:gd name="connsiteY17" fmla="*/ 1310836 h 3997829"/>
                <a:gd name="connsiteX18" fmla="*/ 771243 w 2788065"/>
                <a:gd name="connsiteY18" fmla="*/ 1373327 h 3997829"/>
                <a:gd name="connsiteX19" fmla="*/ 1799943 w 2788065"/>
                <a:gd name="connsiteY19" fmla="*/ 1984618 h 3997829"/>
                <a:gd name="connsiteX20" fmla="*/ 1909703 w 2788065"/>
                <a:gd name="connsiteY20" fmla="*/ 1947765 h 3997829"/>
                <a:gd name="connsiteX21" fmla="*/ 1895282 w 2788065"/>
                <a:gd name="connsiteY21" fmla="*/ 1850022 h 3997829"/>
                <a:gd name="connsiteX22" fmla="*/ 1732645 w 2788065"/>
                <a:gd name="connsiteY22" fmla="*/ 1733853 h 3997829"/>
                <a:gd name="connsiteX23" fmla="*/ 1191857 w 2788065"/>
                <a:gd name="connsiteY23" fmla="*/ 1375730 h 3997829"/>
                <a:gd name="connsiteX24" fmla="*/ 1142184 w 2788065"/>
                <a:gd name="connsiteY24" fmla="*/ 1306830 h 3997829"/>
                <a:gd name="connsiteX25" fmla="*/ 1122956 w 2788065"/>
                <a:gd name="connsiteY25" fmla="*/ 1140988 h 3997829"/>
                <a:gd name="connsiteX26" fmla="*/ 1412178 w 2788065"/>
                <a:gd name="connsiteY26" fmla="*/ 860579 h 3997829"/>
                <a:gd name="connsiteX27" fmla="*/ 1473067 w 2788065"/>
                <a:gd name="connsiteY27" fmla="*/ 876603 h 3997829"/>
                <a:gd name="connsiteX28" fmla="*/ 2130025 w 2788065"/>
                <a:gd name="connsiteY28" fmla="*/ 1218701 h 3997829"/>
                <a:gd name="connsiteX29" fmla="*/ 2605919 w 2788065"/>
                <a:gd name="connsiteY29" fmla="*/ 1497508 h 3997829"/>
                <a:gd name="connsiteX30" fmla="*/ 2774965 w 2788065"/>
                <a:gd name="connsiteY30" fmla="*/ 1940554 h 3997829"/>
                <a:gd name="connsiteX31" fmla="*/ 2660398 w 2788065"/>
                <a:gd name="connsiteY31" fmla="*/ 3064593 h 39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88065" h="3997829">
                  <a:moveTo>
                    <a:pt x="2660398" y="3064593"/>
                  </a:moveTo>
                  <a:cubicBezTo>
                    <a:pt x="2657994" y="3193581"/>
                    <a:pt x="2753333" y="3949884"/>
                    <a:pt x="2781374" y="3999556"/>
                  </a:cubicBezTo>
                  <a:cubicBezTo>
                    <a:pt x="2770959" y="4008369"/>
                    <a:pt x="2758141" y="4004364"/>
                    <a:pt x="2746924" y="4004364"/>
                  </a:cubicBezTo>
                  <a:cubicBezTo>
                    <a:pt x="2401621" y="4004364"/>
                    <a:pt x="2056317" y="4004364"/>
                    <a:pt x="1710212" y="4004364"/>
                  </a:cubicBezTo>
                  <a:cubicBezTo>
                    <a:pt x="1693388" y="4004364"/>
                    <a:pt x="1664546" y="4014779"/>
                    <a:pt x="1674160" y="3977124"/>
                  </a:cubicBezTo>
                  <a:cubicBezTo>
                    <a:pt x="1687780" y="3844130"/>
                    <a:pt x="1715821" y="2722494"/>
                    <a:pt x="1651727" y="2553448"/>
                  </a:cubicBezTo>
                  <a:cubicBezTo>
                    <a:pt x="1622885" y="2477337"/>
                    <a:pt x="1569207" y="2425261"/>
                    <a:pt x="1504312" y="2380395"/>
                  </a:cubicBezTo>
                  <a:cubicBezTo>
                    <a:pt x="1325652" y="2255413"/>
                    <a:pt x="1134974" y="2148858"/>
                    <a:pt x="948301" y="2035092"/>
                  </a:cubicBezTo>
                  <a:cubicBezTo>
                    <a:pt x="792074" y="1938951"/>
                    <a:pt x="636647" y="1841209"/>
                    <a:pt x="494039" y="1725040"/>
                  </a:cubicBezTo>
                  <a:cubicBezTo>
                    <a:pt x="408314" y="1654537"/>
                    <a:pt x="328197" y="1579227"/>
                    <a:pt x="277724" y="1477479"/>
                  </a:cubicBezTo>
                  <a:cubicBezTo>
                    <a:pt x="264104" y="1450239"/>
                    <a:pt x="256893" y="1422198"/>
                    <a:pt x="252086" y="1394157"/>
                  </a:cubicBezTo>
                  <a:cubicBezTo>
                    <a:pt x="224846" y="1221906"/>
                    <a:pt x="169566" y="1056865"/>
                    <a:pt x="132712" y="886217"/>
                  </a:cubicBezTo>
                  <a:cubicBezTo>
                    <a:pt x="90250" y="687527"/>
                    <a:pt x="45385" y="489638"/>
                    <a:pt x="2122" y="291750"/>
                  </a:cubicBezTo>
                  <a:cubicBezTo>
                    <a:pt x="-2685" y="270118"/>
                    <a:pt x="519" y="251691"/>
                    <a:pt x="13338" y="232463"/>
                  </a:cubicBezTo>
                  <a:cubicBezTo>
                    <a:pt x="60607" y="161159"/>
                    <a:pt x="112683" y="94662"/>
                    <a:pt x="181583" y="42586"/>
                  </a:cubicBezTo>
                  <a:cubicBezTo>
                    <a:pt x="298554" y="-45542"/>
                    <a:pt x="433951" y="8937"/>
                    <a:pt x="457185" y="152346"/>
                  </a:cubicBezTo>
                  <a:cubicBezTo>
                    <a:pt x="499647" y="413527"/>
                    <a:pt x="549320" y="673907"/>
                    <a:pt x="610208" y="931082"/>
                  </a:cubicBezTo>
                  <a:cubicBezTo>
                    <a:pt x="640653" y="1059269"/>
                    <a:pt x="669495" y="1188257"/>
                    <a:pt x="718366" y="1310836"/>
                  </a:cubicBezTo>
                  <a:cubicBezTo>
                    <a:pt x="729582" y="1338877"/>
                    <a:pt x="746407" y="1358104"/>
                    <a:pt x="771243" y="1373327"/>
                  </a:cubicBezTo>
                  <a:cubicBezTo>
                    <a:pt x="1114143" y="1576824"/>
                    <a:pt x="1457043" y="1781122"/>
                    <a:pt x="1799943" y="1984618"/>
                  </a:cubicBezTo>
                  <a:cubicBezTo>
                    <a:pt x="1832791" y="2003846"/>
                    <a:pt x="1879259" y="1987823"/>
                    <a:pt x="1909703" y="1947765"/>
                  </a:cubicBezTo>
                  <a:cubicBezTo>
                    <a:pt x="1935341" y="1914115"/>
                    <a:pt x="1932937" y="1879665"/>
                    <a:pt x="1895282" y="1850022"/>
                  </a:cubicBezTo>
                  <a:cubicBezTo>
                    <a:pt x="1843206" y="1808361"/>
                    <a:pt x="1787926" y="1770706"/>
                    <a:pt x="1732645" y="1733853"/>
                  </a:cubicBezTo>
                  <a:cubicBezTo>
                    <a:pt x="1552382" y="1613677"/>
                    <a:pt x="1372119" y="1494303"/>
                    <a:pt x="1191857" y="1375730"/>
                  </a:cubicBezTo>
                  <a:cubicBezTo>
                    <a:pt x="1165418" y="1358104"/>
                    <a:pt x="1149395" y="1337274"/>
                    <a:pt x="1142184" y="1306830"/>
                  </a:cubicBezTo>
                  <a:cubicBezTo>
                    <a:pt x="1129365" y="1252351"/>
                    <a:pt x="1118149" y="1197070"/>
                    <a:pt x="1122956" y="1140988"/>
                  </a:cubicBezTo>
                  <a:cubicBezTo>
                    <a:pt x="1139781" y="962328"/>
                    <a:pt x="1271172" y="888620"/>
                    <a:pt x="1412178" y="860579"/>
                  </a:cubicBezTo>
                  <a:cubicBezTo>
                    <a:pt x="1434610" y="856573"/>
                    <a:pt x="1453839" y="867790"/>
                    <a:pt x="1473067" y="876603"/>
                  </a:cubicBezTo>
                  <a:cubicBezTo>
                    <a:pt x="1698996" y="977550"/>
                    <a:pt x="1915311" y="1095321"/>
                    <a:pt x="2130025" y="1218701"/>
                  </a:cubicBezTo>
                  <a:cubicBezTo>
                    <a:pt x="2289457" y="1310034"/>
                    <a:pt x="2445685" y="1407777"/>
                    <a:pt x="2605919" y="1497508"/>
                  </a:cubicBezTo>
                  <a:cubicBezTo>
                    <a:pt x="2758141" y="1582432"/>
                    <a:pt x="2832649" y="1757888"/>
                    <a:pt x="2774965" y="1940554"/>
                  </a:cubicBezTo>
                  <a:cubicBezTo>
                    <a:pt x="2615532" y="2325916"/>
                    <a:pt x="2650784" y="3016523"/>
                    <a:pt x="2660398" y="3064593"/>
                  </a:cubicBezTo>
                  <a:close/>
                </a:path>
              </a:pathLst>
            </a:custGeom>
            <a:solidFill>
              <a:schemeClr val="accent2"/>
            </a:solidFill>
            <a:ln w="8004"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9AEC2849-905A-4632-888B-305D54E26005}"/>
                </a:ext>
              </a:extLst>
            </p:cNvPr>
            <p:cNvSpPr/>
            <p:nvPr/>
          </p:nvSpPr>
          <p:spPr>
            <a:xfrm>
              <a:off x="3971661" y="2917553"/>
              <a:ext cx="4326308" cy="1642395"/>
            </a:xfrm>
            <a:custGeom>
              <a:avLst/>
              <a:gdLst>
                <a:gd name="connsiteX0" fmla="*/ 360166 w 4326308"/>
                <a:gd name="connsiteY0" fmla="*/ 275103 h 1642394"/>
                <a:gd name="connsiteX1" fmla="*/ 610130 w 4326308"/>
                <a:gd name="connsiteY1" fmla="*/ 27542 h 1642394"/>
                <a:gd name="connsiteX2" fmla="*/ 676627 w 4326308"/>
                <a:gd name="connsiteY2" fmla="*/ 26741 h 1642394"/>
                <a:gd name="connsiteX3" fmla="*/ 926592 w 4326308"/>
                <a:gd name="connsiteY3" fmla="*/ 273500 h 1642394"/>
                <a:gd name="connsiteX4" fmla="*/ 973861 w 4326308"/>
                <a:gd name="connsiteY4" fmla="*/ 276705 h 1642394"/>
                <a:gd name="connsiteX5" fmla="*/ 1368036 w 4326308"/>
                <a:gd name="connsiteY5" fmla="*/ 276705 h 1642394"/>
                <a:gd name="connsiteX6" fmla="*/ 1407293 w 4326308"/>
                <a:gd name="connsiteY6" fmla="*/ 272699 h 1642394"/>
                <a:gd name="connsiteX7" fmla="*/ 1663667 w 4326308"/>
                <a:gd name="connsiteY7" fmla="*/ 14723 h 1642394"/>
                <a:gd name="connsiteX8" fmla="*/ 1714941 w 4326308"/>
                <a:gd name="connsiteY8" fmla="*/ 14723 h 1642394"/>
                <a:gd name="connsiteX9" fmla="*/ 1948883 w 4326308"/>
                <a:gd name="connsiteY9" fmla="*/ 250266 h 1642394"/>
                <a:gd name="connsiteX10" fmla="*/ 2018584 w 4326308"/>
                <a:gd name="connsiteY10" fmla="*/ 279910 h 1642394"/>
                <a:gd name="connsiteX11" fmla="*/ 2366291 w 4326308"/>
                <a:gd name="connsiteY11" fmla="*/ 281512 h 1642394"/>
                <a:gd name="connsiteX12" fmla="*/ 2526525 w 4326308"/>
                <a:gd name="connsiteY12" fmla="*/ 207805 h 1642394"/>
                <a:gd name="connsiteX13" fmla="*/ 2705987 w 4326308"/>
                <a:gd name="connsiteY13" fmla="*/ 20331 h 1642394"/>
                <a:gd name="connsiteX14" fmla="*/ 2768478 w 4326308"/>
                <a:gd name="connsiteY14" fmla="*/ 20331 h 1642394"/>
                <a:gd name="connsiteX15" fmla="*/ 2988799 w 4326308"/>
                <a:gd name="connsiteY15" fmla="*/ 241453 h 1642394"/>
                <a:gd name="connsiteX16" fmla="*/ 3024050 w 4326308"/>
                <a:gd name="connsiteY16" fmla="*/ 273500 h 1642394"/>
                <a:gd name="connsiteX17" fmla="*/ 3170664 w 4326308"/>
                <a:gd name="connsiteY17" fmla="*/ 276705 h 1642394"/>
                <a:gd name="connsiteX18" fmla="*/ 3465494 w 4326308"/>
                <a:gd name="connsiteY18" fmla="*/ 276705 h 1642394"/>
                <a:gd name="connsiteX19" fmla="*/ 3504751 w 4326308"/>
                <a:gd name="connsiteY19" fmla="*/ 272699 h 1642394"/>
                <a:gd name="connsiteX20" fmla="*/ 3757921 w 4326308"/>
                <a:gd name="connsiteY20" fmla="*/ 17928 h 1642394"/>
                <a:gd name="connsiteX21" fmla="*/ 3809997 w 4326308"/>
                <a:gd name="connsiteY21" fmla="*/ 18729 h 1642394"/>
                <a:gd name="connsiteX22" fmla="*/ 4038330 w 4326308"/>
                <a:gd name="connsiteY22" fmla="*/ 247863 h 1642394"/>
                <a:gd name="connsiteX23" fmla="*/ 4071978 w 4326308"/>
                <a:gd name="connsiteY23" fmla="*/ 274301 h 1642394"/>
                <a:gd name="connsiteX24" fmla="*/ 4295504 w 4326308"/>
                <a:gd name="connsiteY24" fmla="*/ 276705 h 1642394"/>
                <a:gd name="connsiteX25" fmla="*/ 4328352 w 4326308"/>
                <a:gd name="connsiteY25" fmla="*/ 307149 h 1642394"/>
                <a:gd name="connsiteX26" fmla="*/ 4327551 w 4326308"/>
                <a:gd name="connsiteY26" fmla="*/ 890400 h 1642394"/>
                <a:gd name="connsiteX27" fmla="*/ 4324346 w 4326308"/>
                <a:gd name="connsiteY27" fmla="*/ 905622 h 1642394"/>
                <a:gd name="connsiteX28" fmla="*/ 4266663 w 4326308"/>
                <a:gd name="connsiteY28" fmla="*/ 1111522 h 1642394"/>
                <a:gd name="connsiteX29" fmla="*/ 4180136 w 4326308"/>
                <a:gd name="connsiteY29" fmla="*/ 1222084 h 1642394"/>
                <a:gd name="connsiteX30" fmla="*/ 4095212 w 4326308"/>
                <a:gd name="connsiteY30" fmla="*/ 1272557 h 1642394"/>
                <a:gd name="connsiteX31" fmla="*/ 4109633 w 4326308"/>
                <a:gd name="connsiteY31" fmla="*/ 1188434 h 1642394"/>
                <a:gd name="connsiteX32" fmla="*/ 3796377 w 4326308"/>
                <a:gd name="connsiteY32" fmla="*/ 673283 h 1642394"/>
                <a:gd name="connsiteX33" fmla="*/ 3540003 w 4326308"/>
                <a:gd name="connsiteY33" fmla="*/ 683698 h 1642394"/>
                <a:gd name="connsiteX34" fmla="*/ 2514507 w 4326308"/>
                <a:gd name="connsiteY34" fmla="*/ 1243715 h 1642394"/>
                <a:gd name="connsiteX35" fmla="*/ 2347864 w 4326308"/>
                <a:gd name="connsiteY35" fmla="*/ 1347066 h 1642394"/>
                <a:gd name="connsiteX36" fmla="*/ 2170005 w 4326308"/>
                <a:gd name="connsiteY36" fmla="*/ 1609849 h 1642394"/>
                <a:gd name="connsiteX37" fmla="*/ 2128344 w 4326308"/>
                <a:gd name="connsiteY37" fmla="*/ 1642697 h 1642394"/>
                <a:gd name="connsiteX38" fmla="*/ 2085081 w 4326308"/>
                <a:gd name="connsiteY38" fmla="*/ 1617860 h 1642394"/>
                <a:gd name="connsiteX39" fmla="*/ 1807076 w 4326308"/>
                <a:gd name="connsiteY39" fmla="*/ 1284575 h 1642394"/>
                <a:gd name="connsiteX40" fmla="*/ 893744 w 4326308"/>
                <a:gd name="connsiteY40" fmla="*/ 772628 h 1642394"/>
                <a:gd name="connsiteX41" fmla="*/ 635768 w 4326308"/>
                <a:gd name="connsiteY41" fmla="*/ 652453 h 1642394"/>
                <a:gd name="connsiteX42" fmla="*/ 574078 w 4326308"/>
                <a:gd name="connsiteY42" fmla="*/ 646043 h 1642394"/>
                <a:gd name="connsiteX43" fmla="*/ 488353 w 4326308"/>
                <a:gd name="connsiteY43" fmla="*/ 666874 h 1642394"/>
                <a:gd name="connsiteX44" fmla="*/ 153465 w 4326308"/>
                <a:gd name="connsiteY44" fmla="*/ 1228493 h 1642394"/>
                <a:gd name="connsiteX45" fmla="*/ 160675 w 4326308"/>
                <a:gd name="connsiteY45" fmla="*/ 1264545 h 1642394"/>
                <a:gd name="connsiteX46" fmla="*/ 124623 w 4326308"/>
                <a:gd name="connsiteY46" fmla="*/ 1256534 h 1642394"/>
                <a:gd name="connsiteX47" fmla="*/ 29284 w 4326308"/>
                <a:gd name="connsiteY47" fmla="*/ 1200452 h 1642394"/>
                <a:gd name="connsiteX48" fmla="*/ 3646 w 4326308"/>
                <a:gd name="connsiteY48" fmla="*/ 1163598 h 1642394"/>
                <a:gd name="connsiteX49" fmla="*/ 441 w 4326308"/>
                <a:gd name="connsiteY49" fmla="*/ 1136359 h 1642394"/>
                <a:gd name="connsiteX50" fmla="*/ 441 w 4326308"/>
                <a:gd name="connsiteY50" fmla="*/ 314360 h 1642394"/>
                <a:gd name="connsiteX51" fmla="*/ 4447 w 4326308"/>
                <a:gd name="connsiteY51" fmla="*/ 283114 h 1642394"/>
                <a:gd name="connsiteX52" fmla="*/ 4447 w 4326308"/>
                <a:gd name="connsiteY52" fmla="*/ 283114 h 1642394"/>
                <a:gd name="connsiteX53" fmla="*/ 155868 w 4326308"/>
                <a:gd name="connsiteY53" fmla="*/ 279109 h 1642394"/>
                <a:gd name="connsiteX54" fmla="*/ 360166 w 4326308"/>
                <a:gd name="connsiteY54" fmla="*/ 275103 h 164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326308" h="1642394">
                  <a:moveTo>
                    <a:pt x="360166" y="275103"/>
                  </a:moveTo>
                  <a:cubicBezTo>
                    <a:pt x="443487" y="192582"/>
                    <a:pt x="528411" y="111664"/>
                    <a:pt x="610130" y="27542"/>
                  </a:cubicBezTo>
                  <a:cubicBezTo>
                    <a:pt x="635768" y="1904"/>
                    <a:pt x="650189" y="302"/>
                    <a:pt x="676627" y="26741"/>
                  </a:cubicBezTo>
                  <a:cubicBezTo>
                    <a:pt x="758347" y="110863"/>
                    <a:pt x="842469" y="191781"/>
                    <a:pt x="926592" y="273500"/>
                  </a:cubicBezTo>
                  <a:cubicBezTo>
                    <a:pt x="941814" y="280711"/>
                    <a:pt x="957837" y="276705"/>
                    <a:pt x="973861" y="276705"/>
                  </a:cubicBezTo>
                  <a:cubicBezTo>
                    <a:pt x="1105252" y="276705"/>
                    <a:pt x="1236644" y="276705"/>
                    <a:pt x="1368036" y="276705"/>
                  </a:cubicBezTo>
                  <a:cubicBezTo>
                    <a:pt x="1380854" y="276705"/>
                    <a:pt x="1394474" y="279910"/>
                    <a:pt x="1407293" y="272699"/>
                  </a:cubicBezTo>
                  <a:cubicBezTo>
                    <a:pt x="1493018" y="186974"/>
                    <a:pt x="1579544" y="101249"/>
                    <a:pt x="1663667" y="14723"/>
                  </a:cubicBezTo>
                  <a:cubicBezTo>
                    <a:pt x="1683696" y="-5306"/>
                    <a:pt x="1695713" y="-4505"/>
                    <a:pt x="1714941" y="14723"/>
                  </a:cubicBezTo>
                  <a:cubicBezTo>
                    <a:pt x="1792655" y="94039"/>
                    <a:pt x="1871970" y="170951"/>
                    <a:pt x="1948883" y="250266"/>
                  </a:cubicBezTo>
                  <a:cubicBezTo>
                    <a:pt x="1968912" y="271097"/>
                    <a:pt x="1989742" y="279910"/>
                    <a:pt x="2018584" y="279910"/>
                  </a:cubicBezTo>
                  <a:cubicBezTo>
                    <a:pt x="2134754" y="278307"/>
                    <a:pt x="2250923" y="273500"/>
                    <a:pt x="2366291" y="281512"/>
                  </a:cubicBezTo>
                  <a:cubicBezTo>
                    <a:pt x="2437595" y="286319"/>
                    <a:pt x="2485665" y="259881"/>
                    <a:pt x="2526525" y="207805"/>
                  </a:cubicBezTo>
                  <a:cubicBezTo>
                    <a:pt x="2580203" y="139705"/>
                    <a:pt x="2647501" y="84425"/>
                    <a:pt x="2705987" y="20331"/>
                  </a:cubicBezTo>
                  <a:cubicBezTo>
                    <a:pt x="2728419" y="-4505"/>
                    <a:pt x="2745244" y="-2903"/>
                    <a:pt x="2768478" y="20331"/>
                  </a:cubicBezTo>
                  <a:cubicBezTo>
                    <a:pt x="2841384" y="94840"/>
                    <a:pt x="2915092" y="167746"/>
                    <a:pt x="2988799" y="241453"/>
                  </a:cubicBezTo>
                  <a:cubicBezTo>
                    <a:pt x="3000015" y="252670"/>
                    <a:pt x="3012033" y="263085"/>
                    <a:pt x="3024050" y="273500"/>
                  </a:cubicBezTo>
                  <a:cubicBezTo>
                    <a:pt x="3072922" y="280711"/>
                    <a:pt x="3121793" y="275904"/>
                    <a:pt x="3170664" y="276705"/>
                  </a:cubicBezTo>
                  <a:cubicBezTo>
                    <a:pt x="3269208" y="277506"/>
                    <a:pt x="3366950" y="277506"/>
                    <a:pt x="3465494" y="276705"/>
                  </a:cubicBezTo>
                  <a:cubicBezTo>
                    <a:pt x="3478313" y="276705"/>
                    <a:pt x="3491933" y="279910"/>
                    <a:pt x="3504751" y="272699"/>
                  </a:cubicBezTo>
                  <a:cubicBezTo>
                    <a:pt x="3588874" y="187775"/>
                    <a:pt x="3674599" y="103653"/>
                    <a:pt x="3757921" y="17928"/>
                  </a:cubicBezTo>
                  <a:cubicBezTo>
                    <a:pt x="3777950" y="-2102"/>
                    <a:pt x="3790768" y="-499"/>
                    <a:pt x="3809997" y="18729"/>
                  </a:cubicBezTo>
                  <a:cubicBezTo>
                    <a:pt x="3885306" y="95641"/>
                    <a:pt x="3962219" y="171752"/>
                    <a:pt x="4038330" y="247863"/>
                  </a:cubicBezTo>
                  <a:cubicBezTo>
                    <a:pt x="4048745" y="257477"/>
                    <a:pt x="4055955" y="271898"/>
                    <a:pt x="4071978" y="274301"/>
                  </a:cubicBezTo>
                  <a:cubicBezTo>
                    <a:pt x="4146487" y="281512"/>
                    <a:pt x="4220996" y="275904"/>
                    <a:pt x="4295504" y="276705"/>
                  </a:cubicBezTo>
                  <a:cubicBezTo>
                    <a:pt x="4317937" y="276705"/>
                    <a:pt x="4329154" y="280711"/>
                    <a:pt x="4328352" y="307149"/>
                  </a:cubicBezTo>
                  <a:cubicBezTo>
                    <a:pt x="4327551" y="501833"/>
                    <a:pt x="4327551" y="696517"/>
                    <a:pt x="4327551" y="890400"/>
                  </a:cubicBezTo>
                  <a:cubicBezTo>
                    <a:pt x="4327551" y="896008"/>
                    <a:pt x="4326750" y="900815"/>
                    <a:pt x="4324346" y="905622"/>
                  </a:cubicBezTo>
                  <a:cubicBezTo>
                    <a:pt x="4305119" y="974522"/>
                    <a:pt x="4284288" y="1042622"/>
                    <a:pt x="4266663" y="1111522"/>
                  </a:cubicBezTo>
                  <a:cubicBezTo>
                    <a:pt x="4253844" y="1161996"/>
                    <a:pt x="4229809" y="1200452"/>
                    <a:pt x="4180136" y="1222084"/>
                  </a:cubicBezTo>
                  <a:cubicBezTo>
                    <a:pt x="4152095" y="1234101"/>
                    <a:pt x="4128060" y="1252528"/>
                    <a:pt x="4095212" y="1272557"/>
                  </a:cubicBezTo>
                  <a:cubicBezTo>
                    <a:pt x="4100821" y="1239709"/>
                    <a:pt x="4105627" y="1214072"/>
                    <a:pt x="4109633" y="1188434"/>
                  </a:cubicBezTo>
                  <a:cubicBezTo>
                    <a:pt x="4146487" y="945681"/>
                    <a:pt x="4027914" y="753400"/>
                    <a:pt x="3796377" y="673283"/>
                  </a:cubicBezTo>
                  <a:cubicBezTo>
                    <a:pt x="3708248" y="642839"/>
                    <a:pt x="3628932" y="641237"/>
                    <a:pt x="3540003" y="683698"/>
                  </a:cubicBezTo>
                  <a:cubicBezTo>
                    <a:pt x="3188290" y="851944"/>
                    <a:pt x="2850197" y="1045827"/>
                    <a:pt x="2514507" y="1243715"/>
                  </a:cubicBezTo>
                  <a:cubicBezTo>
                    <a:pt x="2458426" y="1276563"/>
                    <a:pt x="2400742" y="1308610"/>
                    <a:pt x="2347864" y="1347066"/>
                  </a:cubicBezTo>
                  <a:cubicBezTo>
                    <a:pt x="2257332" y="1412762"/>
                    <a:pt x="2200449" y="1503294"/>
                    <a:pt x="2170005" y="1609849"/>
                  </a:cubicBezTo>
                  <a:cubicBezTo>
                    <a:pt x="2162794" y="1634685"/>
                    <a:pt x="2150777" y="1641095"/>
                    <a:pt x="2128344" y="1642697"/>
                  </a:cubicBezTo>
                  <a:cubicBezTo>
                    <a:pt x="2107514" y="1643498"/>
                    <a:pt x="2090689" y="1640294"/>
                    <a:pt x="2085081" y="1617860"/>
                  </a:cubicBezTo>
                  <a:cubicBezTo>
                    <a:pt x="2045824" y="1462434"/>
                    <a:pt x="1941672" y="1361487"/>
                    <a:pt x="1807076" y="1284575"/>
                  </a:cubicBezTo>
                  <a:cubicBezTo>
                    <a:pt x="1503433" y="1113125"/>
                    <a:pt x="1207001" y="928055"/>
                    <a:pt x="893744" y="772628"/>
                  </a:cubicBezTo>
                  <a:cubicBezTo>
                    <a:pt x="808820" y="730967"/>
                    <a:pt x="722294" y="693313"/>
                    <a:pt x="635768" y="652453"/>
                  </a:cubicBezTo>
                  <a:cubicBezTo>
                    <a:pt x="615739" y="642839"/>
                    <a:pt x="595709" y="640435"/>
                    <a:pt x="574078" y="646043"/>
                  </a:cubicBezTo>
                  <a:cubicBezTo>
                    <a:pt x="546037" y="654055"/>
                    <a:pt x="516394" y="658061"/>
                    <a:pt x="488353" y="666874"/>
                  </a:cubicBezTo>
                  <a:cubicBezTo>
                    <a:pt x="224769" y="743786"/>
                    <a:pt x="96582" y="958499"/>
                    <a:pt x="153465" y="1228493"/>
                  </a:cubicBezTo>
                  <a:cubicBezTo>
                    <a:pt x="155868" y="1240510"/>
                    <a:pt x="158272" y="1251727"/>
                    <a:pt x="160675" y="1264545"/>
                  </a:cubicBezTo>
                  <a:cubicBezTo>
                    <a:pt x="146254" y="1270955"/>
                    <a:pt x="135839" y="1263745"/>
                    <a:pt x="124623" y="1256534"/>
                  </a:cubicBezTo>
                  <a:cubicBezTo>
                    <a:pt x="93377" y="1236505"/>
                    <a:pt x="62131" y="1218078"/>
                    <a:pt x="29284" y="1200452"/>
                  </a:cubicBezTo>
                  <a:cubicBezTo>
                    <a:pt x="13260" y="1191639"/>
                    <a:pt x="5248" y="1180423"/>
                    <a:pt x="3646" y="1163598"/>
                  </a:cubicBezTo>
                  <a:cubicBezTo>
                    <a:pt x="-1161" y="1154785"/>
                    <a:pt x="441" y="1145171"/>
                    <a:pt x="441" y="1136359"/>
                  </a:cubicBezTo>
                  <a:cubicBezTo>
                    <a:pt x="441" y="862359"/>
                    <a:pt x="441" y="588360"/>
                    <a:pt x="441" y="314360"/>
                  </a:cubicBezTo>
                  <a:cubicBezTo>
                    <a:pt x="441" y="303945"/>
                    <a:pt x="-1962" y="292728"/>
                    <a:pt x="4447" y="283114"/>
                  </a:cubicBezTo>
                  <a:lnTo>
                    <a:pt x="4447" y="283114"/>
                  </a:lnTo>
                  <a:cubicBezTo>
                    <a:pt x="54921" y="274301"/>
                    <a:pt x="105394" y="281512"/>
                    <a:pt x="155868" y="279109"/>
                  </a:cubicBezTo>
                  <a:cubicBezTo>
                    <a:pt x="223967" y="275904"/>
                    <a:pt x="292067" y="282313"/>
                    <a:pt x="360166" y="275103"/>
                  </a:cubicBezTo>
                  <a:close/>
                </a:path>
              </a:pathLst>
            </a:custGeom>
            <a:solidFill>
              <a:schemeClr val="accent4"/>
            </a:solidFill>
            <a:ln w="8004"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1BD5E344-BC34-439D-9C2C-D57C8066D3E1}"/>
                </a:ext>
              </a:extLst>
            </p:cNvPr>
            <p:cNvSpPr/>
            <p:nvPr/>
          </p:nvSpPr>
          <p:spPr>
            <a:xfrm>
              <a:off x="6373878" y="2117519"/>
              <a:ext cx="136199" cy="288421"/>
            </a:xfrm>
            <a:custGeom>
              <a:avLst/>
              <a:gdLst>
                <a:gd name="connsiteX0" fmla="*/ 136326 w 136198"/>
                <a:gd name="connsiteY0" fmla="*/ 143378 h 288420"/>
                <a:gd name="connsiteX1" fmla="*/ 84250 w 136198"/>
                <a:gd name="connsiteY1" fmla="*/ 271565 h 288420"/>
                <a:gd name="connsiteX2" fmla="*/ 24963 w 136198"/>
                <a:gd name="connsiteY2" fmla="*/ 284384 h 288420"/>
                <a:gd name="connsiteX3" fmla="*/ 127 w 136198"/>
                <a:gd name="connsiteY3" fmla="*/ 233910 h 288420"/>
                <a:gd name="connsiteX4" fmla="*/ 127 w 136198"/>
                <a:gd name="connsiteY4" fmla="*/ 54449 h 288420"/>
                <a:gd name="connsiteX5" fmla="*/ 24162 w 136198"/>
                <a:gd name="connsiteY5" fmla="*/ 3975 h 288420"/>
                <a:gd name="connsiteX6" fmla="*/ 87455 w 136198"/>
                <a:gd name="connsiteY6" fmla="*/ 17595 h 288420"/>
                <a:gd name="connsiteX7" fmla="*/ 136326 w 136198"/>
                <a:gd name="connsiteY7" fmla="*/ 143378 h 28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98" h="288420">
                  <a:moveTo>
                    <a:pt x="136326" y="143378"/>
                  </a:moveTo>
                  <a:cubicBezTo>
                    <a:pt x="137127" y="193852"/>
                    <a:pt x="125911" y="238717"/>
                    <a:pt x="84250" y="271565"/>
                  </a:cubicBezTo>
                  <a:cubicBezTo>
                    <a:pt x="66624" y="285185"/>
                    <a:pt x="47396" y="293998"/>
                    <a:pt x="24963" y="284384"/>
                  </a:cubicBezTo>
                  <a:cubicBezTo>
                    <a:pt x="3332" y="274770"/>
                    <a:pt x="-674" y="253939"/>
                    <a:pt x="127" y="233910"/>
                  </a:cubicBezTo>
                  <a:cubicBezTo>
                    <a:pt x="2531" y="173823"/>
                    <a:pt x="4133" y="114536"/>
                    <a:pt x="127" y="54449"/>
                  </a:cubicBezTo>
                  <a:cubicBezTo>
                    <a:pt x="-674" y="34419"/>
                    <a:pt x="1730" y="11986"/>
                    <a:pt x="24162" y="3975"/>
                  </a:cubicBezTo>
                  <a:cubicBezTo>
                    <a:pt x="47396" y="-4838"/>
                    <a:pt x="69028" y="1571"/>
                    <a:pt x="87455" y="17595"/>
                  </a:cubicBezTo>
                  <a:cubicBezTo>
                    <a:pt x="125911" y="50443"/>
                    <a:pt x="136326" y="95308"/>
                    <a:pt x="136326" y="143378"/>
                  </a:cubicBezTo>
                  <a:close/>
                </a:path>
              </a:pathLst>
            </a:custGeom>
            <a:solidFill>
              <a:srgbClr val="FDFDFD"/>
            </a:solidFill>
            <a:ln w="8004"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C036C3F0-EEF8-4AE3-8177-0CA74EC1DD99}"/>
                </a:ext>
              </a:extLst>
            </p:cNvPr>
            <p:cNvSpPr/>
            <p:nvPr/>
          </p:nvSpPr>
          <p:spPr>
            <a:xfrm>
              <a:off x="5374993" y="540738"/>
              <a:ext cx="624910" cy="865263"/>
            </a:xfrm>
            <a:custGeom>
              <a:avLst/>
              <a:gdLst>
                <a:gd name="connsiteX0" fmla="*/ 631111 w 624911"/>
                <a:gd name="connsiteY0" fmla="*/ 555993 h 865261"/>
                <a:gd name="connsiteX1" fmla="*/ 442836 w 624911"/>
                <a:gd name="connsiteY1" fmla="*/ 843613 h 865261"/>
                <a:gd name="connsiteX2" fmla="*/ 99135 w 624911"/>
                <a:gd name="connsiteY2" fmla="*/ 778718 h 865261"/>
                <a:gd name="connsiteX3" fmla="*/ 43855 w 624911"/>
                <a:gd name="connsiteY3" fmla="*/ 388549 h 865261"/>
                <a:gd name="connsiteX4" fmla="*/ 283404 w 624911"/>
                <a:gd name="connsiteY4" fmla="*/ 22415 h 865261"/>
                <a:gd name="connsiteX5" fmla="*/ 346696 w 624911"/>
                <a:gd name="connsiteY5" fmla="*/ 21614 h 865261"/>
                <a:gd name="connsiteX6" fmla="*/ 583842 w 624911"/>
                <a:gd name="connsiteY6" fmla="*/ 355701 h 865261"/>
                <a:gd name="connsiteX7" fmla="*/ 631111 w 624911"/>
                <a:gd name="connsiteY7" fmla="*/ 555993 h 86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4911" h="865261">
                  <a:moveTo>
                    <a:pt x="631111" y="555993"/>
                  </a:moveTo>
                  <a:cubicBezTo>
                    <a:pt x="635918" y="681777"/>
                    <a:pt x="546988" y="798747"/>
                    <a:pt x="442836" y="843613"/>
                  </a:cubicBezTo>
                  <a:cubicBezTo>
                    <a:pt x="323462" y="894887"/>
                    <a:pt x="191270" y="868449"/>
                    <a:pt x="99135" y="778718"/>
                  </a:cubicBezTo>
                  <a:cubicBezTo>
                    <a:pt x="-2613" y="680174"/>
                    <a:pt x="-34660" y="549584"/>
                    <a:pt x="43855" y="388549"/>
                  </a:cubicBezTo>
                  <a:cubicBezTo>
                    <a:pt x="107948" y="255555"/>
                    <a:pt x="191270" y="136982"/>
                    <a:pt x="283404" y="22415"/>
                  </a:cubicBezTo>
                  <a:cubicBezTo>
                    <a:pt x="305035" y="-4023"/>
                    <a:pt x="320258" y="-10433"/>
                    <a:pt x="346696" y="21614"/>
                  </a:cubicBezTo>
                  <a:cubicBezTo>
                    <a:pt x="435626" y="126567"/>
                    <a:pt x="522953" y="232321"/>
                    <a:pt x="583842" y="355701"/>
                  </a:cubicBezTo>
                  <a:cubicBezTo>
                    <a:pt x="615088" y="418192"/>
                    <a:pt x="627105" y="486292"/>
                    <a:pt x="631111" y="555993"/>
                  </a:cubicBezTo>
                  <a:close/>
                </a:path>
              </a:pathLst>
            </a:custGeom>
            <a:solidFill>
              <a:schemeClr val="accent4">
                <a:lumMod val="40000"/>
                <a:lumOff val="60000"/>
              </a:schemeClr>
            </a:solidFill>
            <a:ln w="8004"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4C813C52-F307-46CA-9894-2748888B0702}"/>
                </a:ext>
              </a:extLst>
            </p:cNvPr>
            <p:cNvSpPr/>
            <p:nvPr/>
          </p:nvSpPr>
          <p:spPr>
            <a:xfrm>
              <a:off x="5799276" y="970979"/>
              <a:ext cx="136198" cy="288422"/>
            </a:xfrm>
            <a:custGeom>
              <a:avLst/>
              <a:gdLst>
                <a:gd name="connsiteX0" fmla="*/ 136326 w 136198"/>
                <a:gd name="connsiteY0" fmla="*/ 143378 h 288420"/>
                <a:gd name="connsiteX1" fmla="*/ 84250 w 136198"/>
                <a:gd name="connsiteY1" fmla="*/ 271565 h 288420"/>
                <a:gd name="connsiteX2" fmla="*/ 24963 w 136198"/>
                <a:gd name="connsiteY2" fmla="*/ 284384 h 288420"/>
                <a:gd name="connsiteX3" fmla="*/ 127 w 136198"/>
                <a:gd name="connsiteY3" fmla="*/ 233910 h 288420"/>
                <a:gd name="connsiteX4" fmla="*/ 127 w 136198"/>
                <a:gd name="connsiteY4" fmla="*/ 54449 h 288420"/>
                <a:gd name="connsiteX5" fmla="*/ 24162 w 136198"/>
                <a:gd name="connsiteY5" fmla="*/ 3975 h 288420"/>
                <a:gd name="connsiteX6" fmla="*/ 87455 w 136198"/>
                <a:gd name="connsiteY6" fmla="*/ 17595 h 288420"/>
                <a:gd name="connsiteX7" fmla="*/ 136326 w 136198"/>
                <a:gd name="connsiteY7" fmla="*/ 143378 h 28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98" h="288420">
                  <a:moveTo>
                    <a:pt x="136326" y="143378"/>
                  </a:moveTo>
                  <a:cubicBezTo>
                    <a:pt x="137127" y="193852"/>
                    <a:pt x="125911" y="238717"/>
                    <a:pt x="84250" y="271565"/>
                  </a:cubicBezTo>
                  <a:cubicBezTo>
                    <a:pt x="66624" y="285185"/>
                    <a:pt x="47396" y="293998"/>
                    <a:pt x="24963" y="284384"/>
                  </a:cubicBezTo>
                  <a:cubicBezTo>
                    <a:pt x="3332" y="274770"/>
                    <a:pt x="-674" y="253939"/>
                    <a:pt x="127" y="233910"/>
                  </a:cubicBezTo>
                  <a:cubicBezTo>
                    <a:pt x="2531" y="173823"/>
                    <a:pt x="4133" y="114536"/>
                    <a:pt x="127" y="54449"/>
                  </a:cubicBezTo>
                  <a:cubicBezTo>
                    <a:pt x="-674" y="34419"/>
                    <a:pt x="1730" y="11986"/>
                    <a:pt x="24162" y="3975"/>
                  </a:cubicBezTo>
                  <a:cubicBezTo>
                    <a:pt x="47396" y="-4838"/>
                    <a:pt x="69028" y="1571"/>
                    <a:pt x="87455" y="17595"/>
                  </a:cubicBezTo>
                  <a:cubicBezTo>
                    <a:pt x="125911" y="50443"/>
                    <a:pt x="136326" y="95308"/>
                    <a:pt x="136326" y="143378"/>
                  </a:cubicBezTo>
                  <a:close/>
                </a:path>
              </a:pathLst>
            </a:custGeom>
            <a:solidFill>
              <a:srgbClr val="FDFDFD"/>
            </a:solidFill>
            <a:ln w="8004" cap="flat">
              <a:noFill/>
              <a:prstDash val="solid"/>
              <a:miter/>
            </a:ln>
          </p:spPr>
          <p:txBody>
            <a:bodyPr rtlCol="0" anchor="ctr"/>
            <a:lstStyle/>
            <a:p>
              <a:endParaRPr lang="en-US"/>
            </a:p>
          </p:txBody>
        </p:sp>
      </p:grpSp>
      <p:sp>
        <p:nvSpPr>
          <p:cNvPr id="148" name="Freeform: Shape 147">
            <a:extLst>
              <a:ext uri="{FF2B5EF4-FFF2-40B4-BE49-F238E27FC236}">
                <a16:creationId xmlns:a16="http://schemas.microsoft.com/office/drawing/2014/main" id="{852329F9-B13C-45D7-98C6-C108928F9901}"/>
              </a:ext>
            </a:extLst>
          </p:cNvPr>
          <p:cNvSpPr/>
          <p:nvPr/>
        </p:nvSpPr>
        <p:spPr>
          <a:xfrm>
            <a:off x="11122188" y="1660080"/>
            <a:ext cx="770764" cy="927931"/>
          </a:xfrm>
          <a:custGeom>
            <a:avLst/>
            <a:gdLst>
              <a:gd name="connsiteX0" fmla="*/ 451864 w 901271"/>
              <a:gd name="connsiteY0" fmla="*/ 600810 h 1085050"/>
              <a:gd name="connsiteX1" fmla="*/ 479027 w 901271"/>
              <a:gd name="connsiteY1" fmla="*/ 629814 h 1085050"/>
              <a:gd name="connsiteX2" fmla="*/ 513096 w 901271"/>
              <a:gd name="connsiteY2" fmla="*/ 986617 h 1085050"/>
              <a:gd name="connsiteX3" fmla="*/ 520462 w 901271"/>
              <a:gd name="connsiteY3" fmla="*/ 1061661 h 1085050"/>
              <a:gd name="connsiteX4" fmla="*/ 506651 w 901271"/>
              <a:gd name="connsiteY4" fmla="*/ 1079616 h 1085050"/>
              <a:gd name="connsiteX5" fmla="*/ 450943 w 901271"/>
              <a:gd name="connsiteY5" fmla="*/ 1084680 h 1085050"/>
              <a:gd name="connsiteX6" fmla="*/ 396617 w 901271"/>
              <a:gd name="connsiteY6" fmla="*/ 1080997 h 1085050"/>
              <a:gd name="connsiteX7" fmla="*/ 380043 w 901271"/>
              <a:gd name="connsiteY7" fmla="*/ 1060280 h 1085050"/>
              <a:gd name="connsiteX8" fmla="*/ 399840 w 901271"/>
              <a:gd name="connsiteY8" fmla="*/ 852183 h 1085050"/>
              <a:gd name="connsiteX9" fmla="*/ 419176 w 901271"/>
              <a:gd name="connsiteY9" fmla="*/ 647309 h 1085050"/>
              <a:gd name="connsiteX10" fmla="*/ 421018 w 901271"/>
              <a:gd name="connsiteY10" fmla="*/ 627973 h 1085050"/>
              <a:gd name="connsiteX11" fmla="*/ 451864 w 901271"/>
              <a:gd name="connsiteY11" fmla="*/ 600810 h 1085050"/>
              <a:gd name="connsiteX12" fmla="*/ 528347 w 901271"/>
              <a:gd name="connsiteY12" fmla="*/ 520644 h 1085050"/>
              <a:gd name="connsiteX13" fmla="*/ 542101 w 901271"/>
              <a:gd name="connsiteY13" fmla="*/ 521622 h 1085050"/>
              <a:gd name="connsiteX14" fmla="*/ 694951 w 901271"/>
              <a:gd name="connsiteY14" fmla="*/ 596206 h 1085050"/>
              <a:gd name="connsiteX15" fmla="*/ 886474 w 901271"/>
              <a:gd name="connsiteY15" fmla="*/ 757344 h 1085050"/>
              <a:gd name="connsiteX16" fmla="*/ 897063 w 901271"/>
              <a:gd name="connsiteY16" fmla="*/ 771616 h 1085050"/>
              <a:gd name="connsiteX17" fmla="*/ 900286 w 901271"/>
              <a:gd name="connsiteY17" fmla="*/ 782665 h 1085050"/>
              <a:gd name="connsiteX18" fmla="*/ 890157 w 901271"/>
              <a:gd name="connsiteY18" fmla="*/ 784967 h 1085050"/>
              <a:gd name="connsiteX19" fmla="*/ 760327 w 901271"/>
              <a:gd name="connsiteY19" fmla="*/ 750438 h 1085050"/>
              <a:gd name="connsiteX20" fmla="*/ 518160 w 901271"/>
              <a:gd name="connsiteY20" fmla="*/ 616463 h 1085050"/>
              <a:gd name="connsiteX21" fmla="*/ 512636 w 901271"/>
              <a:gd name="connsiteY21" fmla="*/ 611859 h 1085050"/>
              <a:gd name="connsiteX22" fmla="*/ 490076 w 901271"/>
              <a:gd name="connsiteY22" fmla="*/ 587919 h 1085050"/>
              <a:gd name="connsiteX23" fmla="*/ 508032 w 901271"/>
              <a:gd name="connsiteY23" fmla="*/ 564899 h 1085050"/>
              <a:gd name="connsiteX24" fmla="*/ 521843 w 901271"/>
              <a:gd name="connsiteY24" fmla="*/ 533132 h 1085050"/>
              <a:gd name="connsiteX25" fmla="*/ 528347 w 901271"/>
              <a:gd name="connsiteY25" fmla="*/ 520644 h 1085050"/>
              <a:gd name="connsiteX26" fmla="*/ 371470 w 901271"/>
              <a:gd name="connsiteY26" fmla="*/ 520644 h 1085050"/>
              <a:gd name="connsiteX27" fmla="*/ 378663 w 901271"/>
              <a:gd name="connsiteY27" fmla="*/ 535894 h 1085050"/>
              <a:gd name="connsiteX28" fmla="*/ 402604 w 901271"/>
              <a:gd name="connsiteY28" fmla="*/ 575488 h 1085050"/>
              <a:gd name="connsiteX29" fmla="*/ 402143 w 901271"/>
              <a:gd name="connsiteY29" fmla="*/ 598968 h 1085050"/>
              <a:gd name="connsiteX30" fmla="*/ 303159 w 901271"/>
              <a:gd name="connsiteY30" fmla="*/ 671711 h 1085050"/>
              <a:gd name="connsiteX31" fmla="*/ 56389 w 901271"/>
              <a:gd name="connsiteY31" fmla="*/ 776680 h 1085050"/>
              <a:gd name="connsiteX32" fmla="*/ 15414 w 901271"/>
              <a:gd name="connsiteY32" fmla="*/ 784967 h 1085050"/>
              <a:gd name="connsiteX33" fmla="*/ 3904 w 901271"/>
              <a:gd name="connsiteY33" fmla="*/ 771615 h 1085050"/>
              <a:gd name="connsiteX34" fmla="*/ 80789 w 901271"/>
              <a:gd name="connsiteY34" fmla="*/ 689666 h 1085050"/>
              <a:gd name="connsiteX35" fmla="*/ 344134 w 901271"/>
              <a:gd name="connsiteY35" fmla="*/ 527147 h 1085050"/>
              <a:gd name="connsiteX36" fmla="*/ 355644 w 901271"/>
              <a:gd name="connsiteY36" fmla="*/ 523003 h 1085050"/>
              <a:gd name="connsiteX37" fmla="*/ 371470 w 901271"/>
              <a:gd name="connsiteY37" fmla="*/ 520644 h 1085050"/>
              <a:gd name="connsiteX38" fmla="*/ 450024 w 901271"/>
              <a:gd name="connsiteY38" fmla="*/ 466836 h 1085050"/>
              <a:gd name="connsiteX39" fmla="*/ 503429 w 901271"/>
              <a:gd name="connsiteY39" fmla="*/ 521163 h 1085050"/>
              <a:gd name="connsiteX40" fmla="*/ 450024 w 901271"/>
              <a:gd name="connsiteY40" fmla="*/ 574108 h 1085050"/>
              <a:gd name="connsiteX41" fmla="*/ 397538 w 901271"/>
              <a:gd name="connsiteY41" fmla="*/ 519321 h 1085050"/>
              <a:gd name="connsiteX42" fmla="*/ 450024 w 901271"/>
              <a:gd name="connsiteY42" fmla="*/ 466836 h 1085050"/>
              <a:gd name="connsiteX43" fmla="*/ 450484 w 901271"/>
              <a:gd name="connsiteY43" fmla="*/ 0 h 1085050"/>
              <a:gd name="connsiteX44" fmla="*/ 458311 w 901271"/>
              <a:gd name="connsiteY44" fmla="*/ 8287 h 1085050"/>
              <a:gd name="connsiteX45" fmla="*/ 485934 w 901271"/>
              <a:gd name="connsiteY45" fmla="*/ 95301 h 1085050"/>
              <a:gd name="connsiteX46" fmla="*/ 508033 w 901271"/>
              <a:gd name="connsiteY46" fmla="*/ 311225 h 1085050"/>
              <a:gd name="connsiteX47" fmla="*/ 494682 w 901271"/>
              <a:gd name="connsiteY47" fmla="*/ 440595 h 1085050"/>
              <a:gd name="connsiteX48" fmla="*/ 474885 w 901271"/>
              <a:gd name="connsiteY48" fmla="*/ 451644 h 1085050"/>
              <a:gd name="connsiteX49" fmla="*/ 425162 w 901271"/>
              <a:gd name="connsiteY49" fmla="*/ 452105 h 1085050"/>
              <a:gd name="connsiteX50" fmla="*/ 406746 w 901271"/>
              <a:gd name="connsiteY50" fmla="*/ 441055 h 1085050"/>
              <a:gd name="connsiteX51" fmla="*/ 392934 w 901271"/>
              <a:gd name="connsiteY51" fmla="*/ 296032 h 1085050"/>
              <a:gd name="connsiteX52" fmla="*/ 426083 w 901271"/>
              <a:gd name="connsiteY52" fmla="*/ 52945 h 1085050"/>
              <a:gd name="connsiteX53" fmla="*/ 442657 w 901271"/>
              <a:gd name="connsiteY53" fmla="*/ 8747 h 1085050"/>
              <a:gd name="connsiteX54" fmla="*/ 450484 w 901271"/>
              <a:gd name="connsiteY54" fmla="*/ 0 h 108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901271" h="1085050">
                <a:moveTo>
                  <a:pt x="451864" y="600810"/>
                </a:moveTo>
                <a:cubicBezTo>
                  <a:pt x="470740" y="601730"/>
                  <a:pt x="477186" y="608636"/>
                  <a:pt x="479027" y="629814"/>
                </a:cubicBezTo>
                <a:cubicBezTo>
                  <a:pt x="490077" y="748595"/>
                  <a:pt x="501586" y="867836"/>
                  <a:pt x="513096" y="986617"/>
                </a:cubicBezTo>
                <a:cubicBezTo>
                  <a:pt x="515398" y="1011478"/>
                  <a:pt x="517700" y="1036800"/>
                  <a:pt x="520462" y="1061661"/>
                </a:cubicBezTo>
                <a:cubicBezTo>
                  <a:pt x="521844" y="1072710"/>
                  <a:pt x="517240" y="1078235"/>
                  <a:pt x="506651" y="1079616"/>
                </a:cubicBezTo>
                <a:cubicBezTo>
                  <a:pt x="488695" y="1082839"/>
                  <a:pt x="469819" y="1085601"/>
                  <a:pt x="450943" y="1084680"/>
                </a:cubicBezTo>
                <a:cubicBezTo>
                  <a:pt x="432528" y="1086062"/>
                  <a:pt x="414572" y="1083299"/>
                  <a:pt x="396617" y="1080997"/>
                </a:cubicBezTo>
                <a:cubicBezTo>
                  <a:pt x="384187" y="1079616"/>
                  <a:pt x="378662" y="1074092"/>
                  <a:pt x="380043" y="1060280"/>
                </a:cubicBezTo>
                <a:cubicBezTo>
                  <a:pt x="387409" y="990761"/>
                  <a:pt x="393394" y="921702"/>
                  <a:pt x="399840" y="852183"/>
                </a:cubicBezTo>
                <a:cubicBezTo>
                  <a:pt x="406285" y="784045"/>
                  <a:pt x="412731" y="715907"/>
                  <a:pt x="419176" y="647309"/>
                </a:cubicBezTo>
                <a:cubicBezTo>
                  <a:pt x="419637" y="640864"/>
                  <a:pt x="420097" y="634418"/>
                  <a:pt x="421018" y="627973"/>
                </a:cubicBezTo>
                <a:cubicBezTo>
                  <a:pt x="423780" y="606795"/>
                  <a:pt x="431607" y="600349"/>
                  <a:pt x="451864" y="600810"/>
                </a:cubicBezTo>
                <a:close/>
                <a:moveTo>
                  <a:pt x="528347" y="520644"/>
                </a:moveTo>
                <a:cubicBezTo>
                  <a:pt x="531742" y="519090"/>
                  <a:pt x="536346" y="519781"/>
                  <a:pt x="542101" y="521622"/>
                </a:cubicBezTo>
                <a:cubicBezTo>
                  <a:pt x="596887" y="538657"/>
                  <a:pt x="647070" y="565360"/>
                  <a:pt x="694951" y="596206"/>
                </a:cubicBezTo>
                <a:cubicBezTo>
                  <a:pt x="765852" y="641785"/>
                  <a:pt x="832608" y="691968"/>
                  <a:pt x="886474" y="757344"/>
                </a:cubicBezTo>
                <a:cubicBezTo>
                  <a:pt x="890157" y="761947"/>
                  <a:pt x="893840" y="766551"/>
                  <a:pt x="897063" y="771616"/>
                </a:cubicBezTo>
                <a:cubicBezTo>
                  <a:pt x="899365" y="774838"/>
                  <a:pt x="903048" y="778522"/>
                  <a:pt x="900286" y="782665"/>
                </a:cubicBezTo>
                <a:cubicBezTo>
                  <a:pt x="897984" y="786809"/>
                  <a:pt x="892919" y="784507"/>
                  <a:pt x="890157" y="784967"/>
                </a:cubicBezTo>
                <a:cubicBezTo>
                  <a:pt x="844118" y="780363"/>
                  <a:pt x="801762" y="766551"/>
                  <a:pt x="760327" y="750438"/>
                </a:cubicBezTo>
                <a:cubicBezTo>
                  <a:pt x="673313" y="717289"/>
                  <a:pt x="591362" y="674934"/>
                  <a:pt x="518160" y="616463"/>
                </a:cubicBezTo>
                <a:cubicBezTo>
                  <a:pt x="516319" y="615082"/>
                  <a:pt x="514477" y="613701"/>
                  <a:pt x="512636" y="611859"/>
                </a:cubicBezTo>
                <a:cubicBezTo>
                  <a:pt x="504809" y="604032"/>
                  <a:pt x="493299" y="597587"/>
                  <a:pt x="490076" y="587919"/>
                </a:cubicBezTo>
                <a:cubicBezTo>
                  <a:pt x="486393" y="576869"/>
                  <a:pt x="502507" y="573647"/>
                  <a:pt x="508032" y="564899"/>
                </a:cubicBezTo>
                <a:cubicBezTo>
                  <a:pt x="514477" y="554771"/>
                  <a:pt x="520462" y="544642"/>
                  <a:pt x="521843" y="533132"/>
                </a:cubicBezTo>
                <a:cubicBezTo>
                  <a:pt x="522764" y="525996"/>
                  <a:pt x="524951" y="522198"/>
                  <a:pt x="528347" y="520644"/>
                </a:cubicBezTo>
                <a:close/>
                <a:moveTo>
                  <a:pt x="371470" y="520644"/>
                </a:moveTo>
                <a:cubicBezTo>
                  <a:pt x="375325" y="522313"/>
                  <a:pt x="377742" y="526917"/>
                  <a:pt x="378663" y="535894"/>
                </a:cubicBezTo>
                <a:cubicBezTo>
                  <a:pt x="380505" y="552008"/>
                  <a:pt x="389252" y="566741"/>
                  <a:pt x="402604" y="575488"/>
                </a:cubicBezTo>
                <a:cubicBezTo>
                  <a:pt x="416415" y="585156"/>
                  <a:pt x="411351" y="590681"/>
                  <a:pt x="402143" y="598968"/>
                </a:cubicBezTo>
                <a:cubicBezTo>
                  <a:pt x="371757" y="626592"/>
                  <a:pt x="338609" y="650533"/>
                  <a:pt x="303159" y="671711"/>
                </a:cubicBezTo>
                <a:cubicBezTo>
                  <a:pt x="225813" y="717750"/>
                  <a:pt x="144323" y="755041"/>
                  <a:pt x="56389" y="776680"/>
                </a:cubicBezTo>
                <a:cubicBezTo>
                  <a:pt x="41196" y="780823"/>
                  <a:pt x="25542" y="783125"/>
                  <a:pt x="15414" y="784967"/>
                </a:cubicBezTo>
                <a:cubicBezTo>
                  <a:pt x="-3923" y="785887"/>
                  <a:pt x="-1621" y="778982"/>
                  <a:pt x="3904" y="771615"/>
                </a:cubicBezTo>
                <a:cubicBezTo>
                  <a:pt x="25082" y="740309"/>
                  <a:pt x="51785" y="714067"/>
                  <a:pt x="80789" y="689666"/>
                </a:cubicBezTo>
                <a:cubicBezTo>
                  <a:pt x="160437" y="621988"/>
                  <a:pt x="245150" y="563518"/>
                  <a:pt x="344134" y="527147"/>
                </a:cubicBezTo>
                <a:cubicBezTo>
                  <a:pt x="347817" y="525766"/>
                  <a:pt x="351961" y="524845"/>
                  <a:pt x="355644" y="523003"/>
                </a:cubicBezTo>
                <a:cubicBezTo>
                  <a:pt x="362319" y="520241"/>
                  <a:pt x="367614" y="518975"/>
                  <a:pt x="371470" y="520644"/>
                </a:cubicBezTo>
                <a:close/>
                <a:moveTo>
                  <a:pt x="450024" y="466836"/>
                </a:moveTo>
                <a:cubicBezTo>
                  <a:pt x="479489" y="467296"/>
                  <a:pt x="503889" y="492157"/>
                  <a:pt x="503429" y="521163"/>
                </a:cubicBezTo>
                <a:cubicBezTo>
                  <a:pt x="502968" y="549707"/>
                  <a:pt x="478107" y="574108"/>
                  <a:pt x="450024" y="574108"/>
                </a:cubicBezTo>
                <a:cubicBezTo>
                  <a:pt x="420097" y="573647"/>
                  <a:pt x="397538" y="550167"/>
                  <a:pt x="397538" y="519321"/>
                </a:cubicBezTo>
                <a:cubicBezTo>
                  <a:pt x="397998" y="489855"/>
                  <a:pt x="421478" y="466375"/>
                  <a:pt x="450024" y="466836"/>
                </a:cubicBezTo>
                <a:close/>
                <a:moveTo>
                  <a:pt x="450484" y="0"/>
                </a:moveTo>
                <a:cubicBezTo>
                  <a:pt x="455549" y="0"/>
                  <a:pt x="456469" y="5064"/>
                  <a:pt x="458311" y="8287"/>
                </a:cubicBezTo>
                <a:cubicBezTo>
                  <a:pt x="471662" y="35910"/>
                  <a:pt x="479489" y="65375"/>
                  <a:pt x="485934" y="95301"/>
                </a:cubicBezTo>
                <a:cubicBezTo>
                  <a:pt x="500667" y="162978"/>
                  <a:pt x="508033" y="231577"/>
                  <a:pt x="508033" y="311225"/>
                </a:cubicBezTo>
                <a:cubicBezTo>
                  <a:pt x="508494" y="348056"/>
                  <a:pt x="504810" y="394556"/>
                  <a:pt x="494682" y="440595"/>
                </a:cubicBezTo>
                <a:cubicBezTo>
                  <a:pt x="491920" y="453486"/>
                  <a:pt x="487776" y="457169"/>
                  <a:pt x="474885" y="451644"/>
                </a:cubicBezTo>
                <a:cubicBezTo>
                  <a:pt x="458771" y="444739"/>
                  <a:pt x="441276" y="444739"/>
                  <a:pt x="425162" y="452105"/>
                </a:cubicBezTo>
                <a:cubicBezTo>
                  <a:pt x="411350" y="458090"/>
                  <a:pt x="409048" y="451644"/>
                  <a:pt x="406746" y="441055"/>
                </a:cubicBezTo>
                <a:cubicBezTo>
                  <a:pt x="395236" y="393175"/>
                  <a:pt x="392474" y="344834"/>
                  <a:pt x="392934" y="296032"/>
                </a:cubicBezTo>
                <a:cubicBezTo>
                  <a:pt x="394316" y="214082"/>
                  <a:pt x="402603" y="132132"/>
                  <a:pt x="426083" y="52945"/>
                </a:cubicBezTo>
                <a:cubicBezTo>
                  <a:pt x="430687" y="37752"/>
                  <a:pt x="437132" y="23480"/>
                  <a:pt x="442657" y="8747"/>
                </a:cubicBezTo>
                <a:cubicBezTo>
                  <a:pt x="444038" y="5064"/>
                  <a:pt x="445419" y="460"/>
                  <a:pt x="450484" y="0"/>
                </a:cubicBezTo>
                <a:close/>
              </a:path>
            </a:pathLst>
          </a:custGeom>
          <a:solidFill>
            <a:schemeClr val="accent2"/>
          </a:solidFill>
          <a:ln w="4596"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A6CFBC8A-1AD1-4349-8C4C-D162384293BC}"/>
              </a:ext>
            </a:extLst>
          </p:cNvPr>
          <p:cNvSpPr/>
          <p:nvPr/>
        </p:nvSpPr>
        <p:spPr>
          <a:xfrm>
            <a:off x="10489860" y="1822698"/>
            <a:ext cx="407591" cy="676024"/>
          </a:xfrm>
          <a:custGeom>
            <a:avLst/>
            <a:gdLst>
              <a:gd name="connsiteX0" fmla="*/ 125352 w 329993"/>
              <a:gd name="connsiteY0" fmla="*/ 372318 h 547322"/>
              <a:gd name="connsiteX1" fmla="*/ 227252 w 329993"/>
              <a:gd name="connsiteY1" fmla="*/ 372318 h 547322"/>
              <a:gd name="connsiteX2" fmla="*/ 265262 w 329993"/>
              <a:gd name="connsiteY2" fmla="*/ 419224 h 547322"/>
              <a:gd name="connsiteX3" fmla="*/ 223209 w 329993"/>
              <a:gd name="connsiteY3" fmla="*/ 492819 h 547322"/>
              <a:gd name="connsiteX4" fmla="*/ 217547 w 329993"/>
              <a:gd name="connsiteY4" fmla="*/ 510611 h 547322"/>
              <a:gd name="connsiteX5" fmla="*/ 183581 w 329993"/>
              <a:gd name="connsiteY5" fmla="*/ 547004 h 547322"/>
              <a:gd name="connsiteX6" fmla="*/ 122926 w 329993"/>
              <a:gd name="connsiteY6" fmla="*/ 516272 h 547322"/>
              <a:gd name="connsiteX7" fmla="*/ 101091 w 329993"/>
              <a:gd name="connsiteY7" fmla="*/ 488776 h 547322"/>
              <a:gd name="connsiteX8" fmla="*/ 71977 w 329993"/>
              <a:gd name="connsiteY8" fmla="*/ 434590 h 547322"/>
              <a:gd name="connsiteX9" fmla="*/ 125352 w 329993"/>
              <a:gd name="connsiteY9" fmla="*/ 372318 h 547322"/>
              <a:gd name="connsiteX10" fmla="*/ 41245 w 329993"/>
              <a:gd name="connsiteY10" fmla="*/ 251009 h 547322"/>
              <a:gd name="connsiteX11" fmla="*/ 166599 w 329993"/>
              <a:gd name="connsiteY11" fmla="*/ 251009 h 547322"/>
              <a:gd name="connsiteX12" fmla="*/ 289525 w 329993"/>
              <a:gd name="connsiteY12" fmla="*/ 251009 h 547322"/>
              <a:gd name="connsiteX13" fmla="*/ 329961 w 329993"/>
              <a:gd name="connsiteY13" fmla="*/ 295490 h 547322"/>
              <a:gd name="connsiteX14" fmla="*/ 291951 w 329993"/>
              <a:gd name="connsiteY14" fmla="*/ 342396 h 547322"/>
              <a:gd name="connsiteX15" fmla="*/ 40436 w 329993"/>
              <a:gd name="connsiteY15" fmla="*/ 344014 h 547322"/>
              <a:gd name="connsiteX16" fmla="*/ 809 w 329993"/>
              <a:gd name="connsiteY16" fmla="*/ 295490 h 547322"/>
              <a:gd name="connsiteX17" fmla="*/ 41245 w 329993"/>
              <a:gd name="connsiteY17" fmla="*/ 251009 h 547322"/>
              <a:gd name="connsiteX18" fmla="*/ 166599 w 329993"/>
              <a:gd name="connsiteY18" fmla="*/ 125656 h 547322"/>
              <a:gd name="connsiteX19" fmla="*/ 286290 w 329993"/>
              <a:gd name="connsiteY19" fmla="*/ 125656 h 547322"/>
              <a:gd name="connsiteX20" fmla="*/ 329961 w 329993"/>
              <a:gd name="connsiteY20" fmla="*/ 171755 h 547322"/>
              <a:gd name="connsiteX21" fmla="*/ 288716 w 329993"/>
              <a:gd name="connsiteY21" fmla="*/ 220278 h 547322"/>
              <a:gd name="connsiteX22" fmla="*/ 39628 w 329993"/>
              <a:gd name="connsiteY22" fmla="*/ 221087 h 547322"/>
              <a:gd name="connsiteX23" fmla="*/ 0 w 329993"/>
              <a:gd name="connsiteY23" fmla="*/ 174990 h 547322"/>
              <a:gd name="connsiteX24" fmla="*/ 39628 w 329993"/>
              <a:gd name="connsiteY24" fmla="*/ 126465 h 547322"/>
              <a:gd name="connsiteX25" fmla="*/ 166599 w 329993"/>
              <a:gd name="connsiteY25" fmla="*/ 125656 h 547322"/>
              <a:gd name="connsiteX26" fmla="*/ 251515 w 329993"/>
              <a:gd name="connsiteY26" fmla="*/ 303 h 547322"/>
              <a:gd name="connsiteX27" fmla="*/ 289525 w 329993"/>
              <a:gd name="connsiteY27" fmla="*/ 50445 h 547322"/>
              <a:gd name="connsiteX28" fmla="*/ 249898 w 329993"/>
              <a:gd name="connsiteY28" fmla="*/ 95734 h 547322"/>
              <a:gd name="connsiteX29" fmla="*/ 165790 w 329993"/>
              <a:gd name="connsiteY29" fmla="*/ 95734 h 547322"/>
              <a:gd name="connsiteX30" fmla="*/ 81682 w 329993"/>
              <a:gd name="connsiteY30" fmla="*/ 95734 h 547322"/>
              <a:gd name="connsiteX31" fmla="*/ 42862 w 329993"/>
              <a:gd name="connsiteY31" fmla="*/ 52063 h 547322"/>
              <a:gd name="connsiteX32" fmla="*/ 77638 w 329993"/>
              <a:gd name="connsiteY32" fmla="*/ 2729 h 547322"/>
              <a:gd name="connsiteX33" fmla="*/ 251515 w 329993"/>
              <a:gd name="connsiteY33" fmla="*/ 303 h 547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9993" h="547322">
                <a:moveTo>
                  <a:pt x="125352" y="372318"/>
                </a:moveTo>
                <a:cubicBezTo>
                  <a:pt x="159319" y="372318"/>
                  <a:pt x="193286" y="372318"/>
                  <a:pt x="227252" y="372318"/>
                </a:cubicBezTo>
                <a:cubicBezTo>
                  <a:pt x="265262" y="372318"/>
                  <a:pt x="265262" y="372318"/>
                  <a:pt x="265262" y="419224"/>
                </a:cubicBezTo>
                <a:cubicBezTo>
                  <a:pt x="263645" y="445104"/>
                  <a:pt x="266879" y="480688"/>
                  <a:pt x="223209" y="492819"/>
                </a:cubicBezTo>
                <a:cubicBezTo>
                  <a:pt x="214312" y="495246"/>
                  <a:pt x="217547" y="504142"/>
                  <a:pt x="217547" y="510611"/>
                </a:cubicBezTo>
                <a:cubicBezTo>
                  <a:pt x="215930" y="531638"/>
                  <a:pt x="208651" y="547004"/>
                  <a:pt x="183581" y="547004"/>
                </a:cubicBezTo>
                <a:cubicBezTo>
                  <a:pt x="157701" y="547004"/>
                  <a:pt x="128587" y="552665"/>
                  <a:pt x="122926" y="516272"/>
                </a:cubicBezTo>
                <a:cubicBezTo>
                  <a:pt x="120500" y="500906"/>
                  <a:pt x="117265" y="494437"/>
                  <a:pt x="101091" y="488776"/>
                </a:cubicBezTo>
                <a:cubicBezTo>
                  <a:pt x="78446" y="480688"/>
                  <a:pt x="73594" y="457235"/>
                  <a:pt x="71977" y="434590"/>
                </a:cubicBezTo>
                <a:cubicBezTo>
                  <a:pt x="65507" y="372318"/>
                  <a:pt x="65507" y="372318"/>
                  <a:pt x="125352" y="372318"/>
                </a:cubicBezTo>
                <a:close/>
                <a:moveTo>
                  <a:pt x="41245" y="251009"/>
                </a:moveTo>
                <a:cubicBezTo>
                  <a:pt x="82490" y="251009"/>
                  <a:pt x="124545" y="251009"/>
                  <a:pt x="166599" y="251009"/>
                </a:cubicBezTo>
                <a:cubicBezTo>
                  <a:pt x="207843" y="251009"/>
                  <a:pt x="248280" y="251009"/>
                  <a:pt x="289525" y="251009"/>
                </a:cubicBezTo>
                <a:cubicBezTo>
                  <a:pt x="314595" y="251009"/>
                  <a:pt x="329152" y="267992"/>
                  <a:pt x="329961" y="295490"/>
                </a:cubicBezTo>
                <a:cubicBezTo>
                  <a:pt x="330770" y="323795"/>
                  <a:pt x="316213" y="342396"/>
                  <a:pt x="291951" y="342396"/>
                </a:cubicBezTo>
                <a:cubicBezTo>
                  <a:pt x="207843" y="343205"/>
                  <a:pt x="123736" y="344014"/>
                  <a:pt x="40436" y="344014"/>
                </a:cubicBezTo>
                <a:cubicBezTo>
                  <a:pt x="12940" y="344014"/>
                  <a:pt x="0" y="326222"/>
                  <a:pt x="809" y="295490"/>
                </a:cubicBezTo>
                <a:cubicBezTo>
                  <a:pt x="1617" y="265566"/>
                  <a:pt x="14557" y="251009"/>
                  <a:pt x="41245" y="251009"/>
                </a:cubicBezTo>
                <a:close/>
                <a:moveTo>
                  <a:pt x="166599" y="125656"/>
                </a:moveTo>
                <a:cubicBezTo>
                  <a:pt x="206226" y="125656"/>
                  <a:pt x="246663" y="125656"/>
                  <a:pt x="286290" y="125656"/>
                </a:cubicBezTo>
                <a:cubicBezTo>
                  <a:pt x="312978" y="125656"/>
                  <a:pt x="329153" y="143448"/>
                  <a:pt x="329961" y="171755"/>
                </a:cubicBezTo>
                <a:cubicBezTo>
                  <a:pt x="330770" y="200060"/>
                  <a:pt x="314596" y="220278"/>
                  <a:pt x="288716" y="220278"/>
                </a:cubicBezTo>
                <a:cubicBezTo>
                  <a:pt x="205418" y="221087"/>
                  <a:pt x="122928" y="221896"/>
                  <a:pt x="39628" y="221087"/>
                </a:cubicBezTo>
                <a:cubicBezTo>
                  <a:pt x="13748" y="221087"/>
                  <a:pt x="809" y="203295"/>
                  <a:pt x="0" y="174990"/>
                </a:cubicBezTo>
                <a:cubicBezTo>
                  <a:pt x="0" y="144257"/>
                  <a:pt x="12940" y="126465"/>
                  <a:pt x="39628" y="126465"/>
                </a:cubicBezTo>
                <a:cubicBezTo>
                  <a:pt x="82491" y="124847"/>
                  <a:pt x="124545" y="125656"/>
                  <a:pt x="166599" y="125656"/>
                </a:cubicBezTo>
                <a:close/>
                <a:moveTo>
                  <a:pt x="251515" y="303"/>
                </a:moveTo>
                <a:cubicBezTo>
                  <a:pt x="278203" y="303"/>
                  <a:pt x="289525" y="18095"/>
                  <a:pt x="289525" y="50445"/>
                </a:cubicBezTo>
                <a:cubicBezTo>
                  <a:pt x="288716" y="80368"/>
                  <a:pt x="276585" y="94925"/>
                  <a:pt x="249898" y="95734"/>
                </a:cubicBezTo>
                <a:cubicBezTo>
                  <a:pt x="221592" y="95734"/>
                  <a:pt x="194095" y="95734"/>
                  <a:pt x="165790" y="95734"/>
                </a:cubicBezTo>
                <a:cubicBezTo>
                  <a:pt x="137484" y="95734"/>
                  <a:pt x="109988" y="95734"/>
                  <a:pt x="81682" y="95734"/>
                </a:cubicBezTo>
                <a:cubicBezTo>
                  <a:pt x="51759" y="95734"/>
                  <a:pt x="45289" y="75516"/>
                  <a:pt x="42862" y="52063"/>
                </a:cubicBezTo>
                <a:cubicBezTo>
                  <a:pt x="40436" y="22948"/>
                  <a:pt x="53376" y="3538"/>
                  <a:pt x="77638" y="2729"/>
                </a:cubicBezTo>
                <a:cubicBezTo>
                  <a:pt x="135867" y="303"/>
                  <a:pt x="193287" y="-505"/>
                  <a:pt x="251515" y="303"/>
                </a:cubicBezTo>
                <a:close/>
              </a:path>
            </a:pathLst>
          </a:custGeom>
          <a:solidFill>
            <a:schemeClr val="accent1"/>
          </a:solidFill>
          <a:ln w="8081"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E801BE45-9513-40CE-B972-5137A50DCBA6}"/>
              </a:ext>
            </a:extLst>
          </p:cNvPr>
          <p:cNvSpPr/>
          <p:nvPr/>
        </p:nvSpPr>
        <p:spPr>
          <a:xfrm>
            <a:off x="5204158" y="4414280"/>
            <a:ext cx="2156447" cy="2212261"/>
          </a:xfrm>
          <a:custGeom>
            <a:avLst/>
            <a:gdLst>
              <a:gd name="connsiteX0" fmla="*/ 6090801 w 6684977"/>
              <a:gd name="connsiteY0" fmla="*/ 3171825 h 6858000"/>
              <a:gd name="connsiteX1" fmla="*/ 6125406 w 6684977"/>
              <a:gd name="connsiteY1" fmla="*/ 3171039 h 6858000"/>
              <a:gd name="connsiteX2" fmla="*/ 6556390 w 6684977"/>
              <a:gd name="connsiteY2" fmla="*/ 3171039 h 6858000"/>
              <a:gd name="connsiteX3" fmla="*/ 6613802 w 6684977"/>
              <a:gd name="connsiteY3" fmla="*/ 3160028 h 6858000"/>
              <a:gd name="connsiteX4" fmla="*/ 6689303 w 6684977"/>
              <a:gd name="connsiteY4" fmla="*/ 3050709 h 6858000"/>
              <a:gd name="connsiteX5" fmla="*/ 6689303 w 6684977"/>
              <a:gd name="connsiteY5" fmla="*/ 2997229 h 6858000"/>
              <a:gd name="connsiteX6" fmla="*/ 6663350 w 6684977"/>
              <a:gd name="connsiteY6" fmla="*/ 2922515 h 6858000"/>
              <a:gd name="connsiteX7" fmla="*/ 6544593 w 6684977"/>
              <a:gd name="connsiteY7" fmla="*/ 2871394 h 6858000"/>
              <a:gd name="connsiteX8" fmla="*/ 6108103 w 6684977"/>
              <a:gd name="connsiteY8" fmla="*/ 2871394 h 6858000"/>
              <a:gd name="connsiteX9" fmla="*/ 6044399 w 6684977"/>
              <a:gd name="connsiteY9" fmla="*/ 2809264 h 6858000"/>
              <a:gd name="connsiteX10" fmla="*/ 6038894 w 6684977"/>
              <a:gd name="connsiteY10" fmla="*/ 2600850 h 6858000"/>
              <a:gd name="connsiteX11" fmla="*/ 6017659 w 6684977"/>
              <a:gd name="connsiteY11" fmla="*/ 2550515 h 6858000"/>
              <a:gd name="connsiteX12" fmla="*/ 5952383 w 6684977"/>
              <a:gd name="connsiteY12" fmla="*/ 2534786 h 6858000"/>
              <a:gd name="connsiteX13" fmla="*/ 5887892 w 6684977"/>
              <a:gd name="connsiteY13" fmla="*/ 2584334 h 6858000"/>
              <a:gd name="connsiteX14" fmla="*/ 5882387 w 6684977"/>
              <a:gd name="connsiteY14" fmla="*/ 2637813 h 6858000"/>
              <a:gd name="connsiteX15" fmla="*/ 5835985 w 6684977"/>
              <a:gd name="connsiteY15" fmla="*/ 2684215 h 6858000"/>
              <a:gd name="connsiteX16" fmla="*/ 5798235 w 6684977"/>
              <a:gd name="connsiteY16" fmla="*/ 2685001 h 6858000"/>
              <a:gd name="connsiteX17" fmla="*/ 5390845 w 6684977"/>
              <a:gd name="connsiteY17" fmla="*/ 2685001 h 6858000"/>
              <a:gd name="connsiteX18" fmla="*/ 5148612 w 6684977"/>
              <a:gd name="connsiteY18" fmla="*/ 2928020 h 6858000"/>
              <a:gd name="connsiteX19" fmla="*/ 5148612 w 6684977"/>
              <a:gd name="connsiteY19" fmla="*/ 3134075 h 6858000"/>
              <a:gd name="connsiteX20" fmla="*/ 5084122 w 6684977"/>
              <a:gd name="connsiteY20" fmla="*/ 3198565 h 6858000"/>
              <a:gd name="connsiteX21" fmla="*/ 4826947 w 6684977"/>
              <a:gd name="connsiteY21" fmla="*/ 3198565 h 6858000"/>
              <a:gd name="connsiteX22" fmla="*/ 4765603 w 6684977"/>
              <a:gd name="connsiteY22" fmla="*/ 3205643 h 6858000"/>
              <a:gd name="connsiteX23" fmla="*/ 4482474 w 6684977"/>
              <a:gd name="connsiteY23" fmla="*/ 3557194 h 6858000"/>
              <a:gd name="connsiteX24" fmla="*/ 4484047 w 6684977"/>
              <a:gd name="connsiteY24" fmla="*/ 5683804 h 6858000"/>
              <a:gd name="connsiteX25" fmla="*/ 4479328 w 6684977"/>
              <a:gd name="connsiteY25" fmla="*/ 5865478 h 6858000"/>
              <a:gd name="connsiteX26" fmla="*/ 4317316 w 6684977"/>
              <a:gd name="connsiteY26" fmla="*/ 6021198 h 6858000"/>
              <a:gd name="connsiteX27" fmla="*/ 4311811 w 6684977"/>
              <a:gd name="connsiteY27" fmla="*/ 6021198 h 6858000"/>
              <a:gd name="connsiteX28" fmla="*/ 3856445 w 6684977"/>
              <a:gd name="connsiteY28" fmla="*/ 6021198 h 6858000"/>
              <a:gd name="connsiteX29" fmla="*/ 3774653 w 6684977"/>
              <a:gd name="connsiteY29" fmla="*/ 6009401 h 6858000"/>
              <a:gd name="connsiteX30" fmla="*/ 3695220 w 6684977"/>
              <a:gd name="connsiteY30" fmla="*/ 5926822 h 6858000"/>
              <a:gd name="connsiteX31" fmla="*/ 3685782 w 6684977"/>
              <a:gd name="connsiteY31" fmla="*/ 5839524 h 6858000"/>
              <a:gd name="connsiteX32" fmla="*/ 3680277 w 6684977"/>
              <a:gd name="connsiteY32" fmla="*/ 3849760 h 6858000"/>
              <a:gd name="connsiteX33" fmla="*/ 3557588 w 6684977"/>
              <a:gd name="connsiteY33" fmla="*/ 3591799 h 6858000"/>
              <a:gd name="connsiteX34" fmla="*/ 3363330 w 6684977"/>
              <a:gd name="connsiteY34" fmla="*/ 3508433 h 6858000"/>
              <a:gd name="connsiteX35" fmla="*/ 3316142 w 6684977"/>
              <a:gd name="connsiteY35" fmla="*/ 3458886 h 6858000"/>
              <a:gd name="connsiteX36" fmla="*/ 3315356 w 6684977"/>
              <a:gd name="connsiteY36" fmla="*/ 3410911 h 6858000"/>
              <a:gd name="connsiteX37" fmla="*/ 3316142 w 6684977"/>
              <a:gd name="connsiteY37" fmla="*/ 567043 h 6858000"/>
              <a:gd name="connsiteX38" fmla="*/ 3247719 w 6684977"/>
              <a:gd name="connsiteY38" fmla="*/ 287061 h 6858000"/>
              <a:gd name="connsiteX39" fmla="*/ 2783703 w 6684977"/>
              <a:gd name="connsiteY39" fmla="*/ 0 h 6858000"/>
              <a:gd name="connsiteX40" fmla="*/ 820679 w 6684977"/>
              <a:gd name="connsiteY40" fmla="*/ 0 h 6858000"/>
              <a:gd name="connsiteX41" fmla="*/ 573728 w 6684977"/>
              <a:gd name="connsiteY41" fmla="*/ 61344 h 6858000"/>
              <a:gd name="connsiteX42" fmla="*/ 286668 w 6684977"/>
              <a:gd name="connsiteY42" fmla="*/ 544236 h 6858000"/>
              <a:gd name="connsiteX43" fmla="*/ 285881 w 6684977"/>
              <a:gd name="connsiteY43" fmla="*/ 6237477 h 6858000"/>
              <a:gd name="connsiteX44" fmla="*/ 285095 w 6684977"/>
              <a:gd name="connsiteY44" fmla="*/ 6290957 h 6858000"/>
              <a:gd name="connsiteX45" fmla="*/ 239479 w 6684977"/>
              <a:gd name="connsiteY45" fmla="*/ 6335785 h 6858000"/>
              <a:gd name="connsiteX46" fmla="*/ 161619 w 6684977"/>
              <a:gd name="connsiteY46" fmla="*/ 6336572 h 6858000"/>
              <a:gd name="connsiteX47" fmla="*/ 9831 w 6684977"/>
              <a:gd name="connsiteY47" fmla="*/ 6464766 h 6858000"/>
              <a:gd name="connsiteX48" fmla="*/ 9044 w 6684977"/>
              <a:gd name="connsiteY48" fmla="*/ 6737671 h 6858000"/>
              <a:gd name="connsiteX49" fmla="*/ 133306 w 6684977"/>
              <a:gd name="connsiteY49" fmla="*/ 6856427 h 6858000"/>
              <a:gd name="connsiteX50" fmla="*/ 143530 w 6684977"/>
              <a:gd name="connsiteY50" fmla="*/ 6858787 h 6858000"/>
              <a:gd name="connsiteX51" fmla="*/ 3459279 w 6684977"/>
              <a:gd name="connsiteY51" fmla="*/ 6858787 h 6858000"/>
              <a:gd name="connsiteX52" fmla="*/ 3587474 w 6684977"/>
              <a:gd name="connsiteY52" fmla="*/ 6765983 h 6858000"/>
              <a:gd name="connsiteX53" fmla="*/ 3600057 w 6684977"/>
              <a:gd name="connsiteY53" fmla="*/ 6727447 h 6858000"/>
              <a:gd name="connsiteX54" fmla="*/ 3600057 w 6684977"/>
              <a:gd name="connsiteY54" fmla="*/ 6480496 h 6858000"/>
              <a:gd name="connsiteX55" fmla="*/ 3461639 w 6684977"/>
              <a:gd name="connsiteY55" fmla="*/ 6338145 h 6858000"/>
              <a:gd name="connsiteX56" fmla="*/ 3394789 w 6684977"/>
              <a:gd name="connsiteY56" fmla="*/ 6335785 h 6858000"/>
              <a:gd name="connsiteX57" fmla="*/ 3316929 w 6684977"/>
              <a:gd name="connsiteY57" fmla="*/ 6257139 h 6858000"/>
              <a:gd name="connsiteX58" fmla="*/ 3316929 w 6684977"/>
              <a:gd name="connsiteY58" fmla="*/ 3857625 h 6858000"/>
              <a:gd name="connsiteX59" fmla="*/ 3317715 w 6684977"/>
              <a:gd name="connsiteY59" fmla="*/ 3823021 h 6858000"/>
              <a:gd name="connsiteX60" fmla="*/ 3364117 w 6684977"/>
              <a:gd name="connsiteY60" fmla="*/ 3802572 h 6858000"/>
              <a:gd name="connsiteX61" fmla="*/ 3407372 w 6684977"/>
              <a:gd name="connsiteY61" fmla="*/ 3874141 h 6858000"/>
              <a:gd name="connsiteX62" fmla="*/ 3418383 w 6684977"/>
              <a:gd name="connsiteY62" fmla="*/ 3991325 h 6858000"/>
              <a:gd name="connsiteX63" fmla="*/ 3418383 w 6684977"/>
              <a:gd name="connsiteY63" fmla="*/ 5925250 h 6858000"/>
              <a:gd name="connsiteX64" fmla="*/ 3781731 w 6684977"/>
              <a:gd name="connsiteY64" fmla="*/ 6288597 h 6858000"/>
              <a:gd name="connsiteX65" fmla="*/ 4389671 w 6684977"/>
              <a:gd name="connsiteY65" fmla="*/ 6288597 h 6858000"/>
              <a:gd name="connsiteX66" fmla="*/ 4542246 w 6684977"/>
              <a:gd name="connsiteY66" fmla="*/ 6253993 h 6858000"/>
              <a:gd name="connsiteX67" fmla="*/ 4745941 w 6684977"/>
              <a:gd name="connsiteY67" fmla="*/ 5933114 h 6858000"/>
              <a:gd name="connsiteX68" fmla="*/ 4746727 w 6684977"/>
              <a:gd name="connsiteY68" fmla="*/ 3670446 h 6858000"/>
              <a:gd name="connsiteX69" fmla="*/ 4755378 w 6684977"/>
              <a:gd name="connsiteY69" fmla="*/ 3568991 h 6858000"/>
              <a:gd name="connsiteX70" fmla="*/ 4852901 w 6684977"/>
              <a:gd name="connsiteY70" fmla="*/ 3471469 h 6858000"/>
              <a:gd name="connsiteX71" fmla="*/ 5106143 w 6684977"/>
              <a:gd name="connsiteY71" fmla="*/ 3462032 h 6858000"/>
              <a:gd name="connsiteX72" fmla="*/ 5146253 w 6684977"/>
              <a:gd name="connsiteY72" fmla="*/ 3501355 h 6858000"/>
              <a:gd name="connsiteX73" fmla="*/ 5147826 w 6684977"/>
              <a:gd name="connsiteY73" fmla="*/ 3539106 h 6858000"/>
              <a:gd name="connsiteX74" fmla="*/ 5147826 w 6684977"/>
              <a:gd name="connsiteY74" fmla="*/ 3764035 h 6858000"/>
              <a:gd name="connsiteX75" fmla="*/ 5151758 w 6684977"/>
              <a:gd name="connsiteY75" fmla="*/ 3806505 h 6858000"/>
              <a:gd name="connsiteX76" fmla="*/ 5405001 w 6684977"/>
              <a:gd name="connsiteY76" fmla="*/ 4007054 h 6858000"/>
              <a:gd name="connsiteX77" fmla="*/ 5803740 w 6684977"/>
              <a:gd name="connsiteY77" fmla="*/ 4007054 h 6858000"/>
              <a:gd name="connsiteX78" fmla="*/ 5841491 w 6684977"/>
              <a:gd name="connsiteY78" fmla="*/ 4007841 h 6858000"/>
              <a:gd name="connsiteX79" fmla="*/ 5880814 w 6684977"/>
              <a:gd name="connsiteY79" fmla="*/ 4047164 h 6858000"/>
              <a:gd name="connsiteX80" fmla="*/ 5883174 w 6684977"/>
              <a:gd name="connsiteY80" fmla="*/ 4089633 h 6858000"/>
              <a:gd name="connsiteX81" fmla="*/ 5975190 w 6684977"/>
              <a:gd name="connsiteY81" fmla="*/ 4155697 h 6858000"/>
              <a:gd name="connsiteX82" fmla="*/ 6037321 w 6684977"/>
              <a:gd name="connsiteY82" fmla="*/ 4080982 h 6858000"/>
              <a:gd name="connsiteX83" fmla="*/ 6043613 w 6684977"/>
              <a:gd name="connsiteY83" fmla="*/ 3869422 h 6858000"/>
              <a:gd name="connsiteX84" fmla="*/ 6093947 w 6684977"/>
              <a:gd name="connsiteY84" fmla="*/ 3819088 h 6858000"/>
              <a:gd name="connsiteX85" fmla="*/ 6128552 w 6684977"/>
              <a:gd name="connsiteY85" fmla="*/ 3819088 h 6858000"/>
              <a:gd name="connsiteX86" fmla="*/ 6535942 w 6684977"/>
              <a:gd name="connsiteY86" fmla="*/ 3819088 h 6858000"/>
              <a:gd name="connsiteX87" fmla="*/ 6688517 w 6684977"/>
              <a:gd name="connsiteY87" fmla="*/ 3693253 h 6858000"/>
              <a:gd name="connsiteX88" fmla="*/ 6688517 w 6684977"/>
              <a:gd name="connsiteY88" fmla="*/ 3639773 h 6858000"/>
              <a:gd name="connsiteX89" fmla="*/ 6655485 w 6684977"/>
              <a:gd name="connsiteY89" fmla="*/ 3557981 h 6858000"/>
              <a:gd name="connsiteX90" fmla="*/ 6579984 w 6684977"/>
              <a:gd name="connsiteY90" fmla="*/ 3518657 h 6858000"/>
              <a:gd name="connsiteX91" fmla="*/ 6524145 w 6684977"/>
              <a:gd name="connsiteY91" fmla="*/ 3513152 h 6858000"/>
              <a:gd name="connsiteX92" fmla="*/ 6098666 w 6684977"/>
              <a:gd name="connsiteY92" fmla="*/ 3513152 h 6858000"/>
              <a:gd name="connsiteX93" fmla="*/ 6043613 w 6684977"/>
              <a:gd name="connsiteY93" fmla="*/ 3464391 h 6858000"/>
              <a:gd name="connsiteX94" fmla="*/ 6043613 w 6684977"/>
              <a:gd name="connsiteY94" fmla="*/ 3218227 h 6858000"/>
              <a:gd name="connsiteX95" fmla="*/ 6090801 w 6684977"/>
              <a:gd name="connsiteY95" fmla="*/ 3171825 h 6858000"/>
              <a:gd name="connsiteX96" fmla="*/ 2907965 w 6684977"/>
              <a:gd name="connsiteY96" fmla="*/ 1801012 h 6858000"/>
              <a:gd name="connsiteX97" fmla="*/ 2621691 w 6684977"/>
              <a:gd name="connsiteY97" fmla="*/ 2088859 h 6858000"/>
              <a:gd name="connsiteX98" fmla="*/ 1799832 w 6684977"/>
              <a:gd name="connsiteY98" fmla="*/ 2088859 h 6858000"/>
              <a:gd name="connsiteX99" fmla="*/ 977973 w 6684977"/>
              <a:gd name="connsiteY99" fmla="*/ 2088859 h 6858000"/>
              <a:gd name="connsiteX100" fmla="*/ 699563 w 6684977"/>
              <a:gd name="connsiteY100" fmla="*/ 1849773 h 6858000"/>
              <a:gd name="connsiteX101" fmla="*/ 697204 w 6684977"/>
              <a:gd name="connsiteY101" fmla="*/ 1801798 h 6858000"/>
              <a:gd name="connsiteX102" fmla="*/ 697204 w 6684977"/>
              <a:gd name="connsiteY102" fmla="*/ 717259 h 6858000"/>
              <a:gd name="connsiteX103" fmla="*/ 981905 w 6684977"/>
              <a:gd name="connsiteY103" fmla="*/ 430984 h 6858000"/>
              <a:gd name="connsiteX104" fmla="*/ 2623264 w 6684977"/>
              <a:gd name="connsiteY104" fmla="*/ 430984 h 6858000"/>
              <a:gd name="connsiteX105" fmla="*/ 2908752 w 6684977"/>
              <a:gd name="connsiteY105" fmla="*/ 716472 h 6858000"/>
              <a:gd name="connsiteX106" fmla="*/ 2907965 w 6684977"/>
              <a:gd name="connsiteY106" fmla="*/ 180101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6684977" h="6858000">
                <a:moveTo>
                  <a:pt x="6090801" y="3171825"/>
                </a:moveTo>
                <a:cubicBezTo>
                  <a:pt x="6102598" y="3171039"/>
                  <a:pt x="6113609" y="3171039"/>
                  <a:pt x="6125406" y="3171039"/>
                </a:cubicBezTo>
                <a:cubicBezTo>
                  <a:pt x="6269329" y="3171039"/>
                  <a:pt x="6412466" y="3171039"/>
                  <a:pt x="6556390" y="3171039"/>
                </a:cubicBezTo>
                <a:cubicBezTo>
                  <a:pt x="6576052" y="3171039"/>
                  <a:pt x="6594927" y="3167893"/>
                  <a:pt x="6613802" y="3160028"/>
                </a:cubicBezTo>
                <a:cubicBezTo>
                  <a:pt x="6662563" y="3139580"/>
                  <a:pt x="6684585" y="3101043"/>
                  <a:pt x="6689303" y="3050709"/>
                </a:cubicBezTo>
                <a:cubicBezTo>
                  <a:pt x="6689303" y="3032620"/>
                  <a:pt x="6689303" y="3015318"/>
                  <a:pt x="6689303" y="2997229"/>
                </a:cubicBezTo>
                <a:cubicBezTo>
                  <a:pt x="6682225" y="2972062"/>
                  <a:pt x="6684585" y="2943749"/>
                  <a:pt x="6663350" y="2922515"/>
                </a:cubicBezTo>
                <a:cubicBezTo>
                  <a:pt x="6630318" y="2888697"/>
                  <a:pt x="6591781" y="2871394"/>
                  <a:pt x="6544593" y="2871394"/>
                </a:cubicBezTo>
                <a:cubicBezTo>
                  <a:pt x="6399096" y="2872181"/>
                  <a:pt x="6253600" y="2872181"/>
                  <a:pt x="6108103" y="2871394"/>
                </a:cubicBezTo>
                <a:cubicBezTo>
                  <a:pt x="6055410" y="2871394"/>
                  <a:pt x="6043613" y="2860384"/>
                  <a:pt x="6044399" y="2809264"/>
                </a:cubicBezTo>
                <a:cubicBezTo>
                  <a:pt x="6045972" y="2739268"/>
                  <a:pt x="6038108" y="2670059"/>
                  <a:pt x="6038894" y="2600850"/>
                </a:cubicBezTo>
                <a:cubicBezTo>
                  <a:pt x="6038894" y="2580401"/>
                  <a:pt x="6031029" y="2565458"/>
                  <a:pt x="6017659" y="2550515"/>
                </a:cubicBezTo>
                <a:cubicBezTo>
                  <a:pt x="5998784" y="2530067"/>
                  <a:pt x="5975190" y="2534786"/>
                  <a:pt x="5952383" y="2534786"/>
                </a:cubicBezTo>
                <a:cubicBezTo>
                  <a:pt x="5918565" y="2534786"/>
                  <a:pt x="5898117" y="2552088"/>
                  <a:pt x="5887892" y="2584334"/>
                </a:cubicBezTo>
                <a:cubicBezTo>
                  <a:pt x="5882387" y="2601636"/>
                  <a:pt x="5883960" y="2619725"/>
                  <a:pt x="5882387" y="2637813"/>
                </a:cubicBezTo>
                <a:cubicBezTo>
                  <a:pt x="5880027" y="2670845"/>
                  <a:pt x="5868230" y="2681856"/>
                  <a:pt x="5835985" y="2684215"/>
                </a:cubicBezTo>
                <a:cubicBezTo>
                  <a:pt x="5823402" y="2685001"/>
                  <a:pt x="5810818" y="2685001"/>
                  <a:pt x="5798235" y="2685001"/>
                </a:cubicBezTo>
                <a:cubicBezTo>
                  <a:pt x="5662176" y="2685001"/>
                  <a:pt x="5526904" y="2685001"/>
                  <a:pt x="5390845" y="2685001"/>
                </a:cubicBezTo>
                <a:cubicBezTo>
                  <a:pt x="5265796" y="2685001"/>
                  <a:pt x="5149399" y="2802185"/>
                  <a:pt x="5148612" y="2928020"/>
                </a:cubicBezTo>
                <a:cubicBezTo>
                  <a:pt x="5148612" y="2996443"/>
                  <a:pt x="5148612" y="3065652"/>
                  <a:pt x="5148612" y="3134075"/>
                </a:cubicBezTo>
                <a:cubicBezTo>
                  <a:pt x="5147826" y="3187554"/>
                  <a:pt x="5137602" y="3198565"/>
                  <a:pt x="5084122" y="3198565"/>
                </a:cubicBezTo>
                <a:cubicBezTo>
                  <a:pt x="4998397" y="3199351"/>
                  <a:pt x="4912672" y="3198565"/>
                  <a:pt x="4826947" y="3198565"/>
                </a:cubicBezTo>
                <a:cubicBezTo>
                  <a:pt x="4806499" y="3198565"/>
                  <a:pt x="4786051" y="3201711"/>
                  <a:pt x="4765603" y="3205643"/>
                </a:cubicBezTo>
                <a:cubicBezTo>
                  <a:pt x="4593366" y="3239461"/>
                  <a:pt x="4481688" y="3402260"/>
                  <a:pt x="4482474" y="3557194"/>
                </a:cubicBezTo>
                <a:cubicBezTo>
                  <a:pt x="4485620" y="4265802"/>
                  <a:pt x="4484047" y="4974410"/>
                  <a:pt x="4484047" y="5683804"/>
                </a:cubicBezTo>
                <a:cubicBezTo>
                  <a:pt x="4484047" y="5744362"/>
                  <a:pt x="4484047" y="5804920"/>
                  <a:pt x="4479328" y="5865478"/>
                </a:cubicBezTo>
                <a:cubicBezTo>
                  <a:pt x="4470677" y="5976370"/>
                  <a:pt x="4428208" y="6018839"/>
                  <a:pt x="4317316" y="6021198"/>
                </a:cubicBezTo>
                <a:cubicBezTo>
                  <a:pt x="4315743" y="6021198"/>
                  <a:pt x="4313384" y="6021198"/>
                  <a:pt x="4311811" y="6021198"/>
                </a:cubicBezTo>
                <a:cubicBezTo>
                  <a:pt x="4160022" y="6021198"/>
                  <a:pt x="4008234" y="6021198"/>
                  <a:pt x="3856445" y="6021198"/>
                </a:cubicBezTo>
                <a:cubicBezTo>
                  <a:pt x="3828919" y="6021198"/>
                  <a:pt x="3801393" y="6017266"/>
                  <a:pt x="3774653" y="6009401"/>
                </a:cubicBezTo>
                <a:cubicBezTo>
                  <a:pt x="3732184" y="5996818"/>
                  <a:pt x="3706230" y="5969292"/>
                  <a:pt x="3695220" y="5926822"/>
                </a:cubicBezTo>
                <a:cubicBezTo>
                  <a:pt x="3687355" y="5897723"/>
                  <a:pt x="3685782" y="5868624"/>
                  <a:pt x="3685782" y="5839524"/>
                </a:cubicBezTo>
                <a:cubicBezTo>
                  <a:pt x="3683423" y="5176532"/>
                  <a:pt x="3692074" y="4513540"/>
                  <a:pt x="3680277" y="3849760"/>
                </a:cubicBezTo>
                <a:cubicBezTo>
                  <a:pt x="3678704" y="3745160"/>
                  <a:pt x="3635448" y="3660222"/>
                  <a:pt x="3557588" y="3591799"/>
                </a:cubicBezTo>
                <a:cubicBezTo>
                  <a:pt x="3502535" y="3543038"/>
                  <a:pt x="3436472" y="3517871"/>
                  <a:pt x="3363330" y="3508433"/>
                </a:cubicBezTo>
                <a:cubicBezTo>
                  <a:pt x="3328726" y="3503715"/>
                  <a:pt x="3318501" y="3493491"/>
                  <a:pt x="3316142" y="3458886"/>
                </a:cubicBezTo>
                <a:cubicBezTo>
                  <a:pt x="3315356" y="3443156"/>
                  <a:pt x="3315356" y="3426641"/>
                  <a:pt x="3315356" y="3410911"/>
                </a:cubicBezTo>
                <a:cubicBezTo>
                  <a:pt x="3315356" y="2463218"/>
                  <a:pt x="3314569" y="1514737"/>
                  <a:pt x="3316142" y="567043"/>
                </a:cubicBezTo>
                <a:cubicBezTo>
                  <a:pt x="3316142" y="467162"/>
                  <a:pt x="3297267" y="373572"/>
                  <a:pt x="3247719" y="287061"/>
                </a:cubicBezTo>
                <a:cubicBezTo>
                  <a:pt x="3146265" y="107746"/>
                  <a:pt x="2997623" y="0"/>
                  <a:pt x="2783703" y="0"/>
                </a:cubicBezTo>
                <a:cubicBezTo>
                  <a:pt x="2129362" y="0"/>
                  <a:pt x="1475021" y="0"/>
                  <a:pt x="820679" y="0"/>
                </a:cubicBezTo>
                <a:cubicBezTo>
                  <a:pt x="733381" y="0"/>
                  <a:pt x="649229" y="14943"/>
                  <a:pt x="573728" y="61344"/>
                </a:cubicBezTo>
                <a:cubicBezTo>
                  <a:pt x="393627" y="172236"/>
                  <a:pt x="286668" y="328744"/>
                  <a:pt x="286668" y="544236"/>
                </a:cubicBezTo>
                <a:cubicBezTo>
                  <a:pt x="285881" y="2441983"/>
                  <a:pt x="285881" y="4339730"/>
                  <a:pt x="285881" y="6237477"/>
                </a:cubicBezTo>
                <a:cubicBezTo>
                  <a:pt x="285881" y="6255566"/>
                  <a:pt x="286668" y="6272868"/>
                  <a:pt x="285095" y="6290957"/>
                </a:cubicBezTo>
                <a:cubicBezTo>
                  <a:pt x="282735" y="6321629"/>
                  <a:pt x="270938" y="6333426"/>
                  <a:pt x="239479" y="6335785"/>
                </a:cubicBezTo>
                <a:cubicBezTo>
                  <a:pt x="213526" y="6337358"/>
                  <a:pt x="187573" y="6334999"/>
                  <a:pt x="161619" y="6336572"/>
                </a:cubicBezTo>
                <a:cubicBezTo>
                  <a:pt x="73535" y="6343650"/>
                  <a:pt x="20055" y="6391625"/>
                  <a:pt x="9831" y="6464766"/>
                </a:cubicBezTo>
                <a:cubicBezTo>
                  <a:pt x="-3539" y="6555210"/>
                  <a:pt x="-2753" y="6646440"/>
                  <a:pt x="9044" y="6737671"/>
                </a:cubicBezTo>
                <a:cubicBezTo>
                  <a:pt x="18482" y="6809239"/>
                  <a:pt x="61738" y="6851709"/>
                  <a:pt x="133306" y="6856427"/>
                </a:cubicBezTo>
                <a:cubicBezTo>
                  <a:pt x="137239" y="6856427"/>
                  <a:pt x="140385" y="6857214"/>
                  <a:pt x="143530" y="6858787"/>
                </a:cubicBezTo>
                <a:cubicBezTo>
                  <a:pt x="1248518" y="6858787"/>
                  <a:pt x="2354292" y="6858787"/>
                  <a:pt x="3459279" y="6858787"/>
                </a:cubicBezTo>
                <a:cubicBezTo>
                  <a:pt x="3522983" y="6857214"/>
                  <a:pt x="3566239" y="6826542"/>
                  <a:pt x="3587474" y="6765983"/>
                </a:cubicBezTo>
                <a:cubicBezTo>
                  <a:pt x="3592192" y="6753400"/>
                  <a:pt x="3596911" y="6740816"/>
                  <a:pt x="3600057" y="6727447"/>
                </a:cubicBezTo>
                <a:cubicBezTo>
                  <a:pt x="3617359" y="6644868"/>
                  <a:pt x="3618146" y="6562289"/>
                  <a:pt x="3600057" y="6480496"/>
                </a:cubicBezTo>
                <a:cubicBezTo>
                  <a:pt x="3583541" y="6405781"/>
                  <a:pt x="3541858" y="6352301"/>
                  <a:pt x="3461639" y="6338145"/>
                </a:cubicBezTo>
                <a:cubicBezTo>
                  <a:pt x="3439617" y="6334213"/>
                  <a:pt x="3416810" y="6335785"/>
                  <a:pt x="3394789" y="6335785"/>
                </a:cubicBezTo>
                <a:cubicBezTo>
                  <a:pt x="3323220" y="6334999"/>
                  <a:pt x="3317715" y="6329494"/>
                  <a:pt x="3316929" y="6257139"/>
                </a:cubicBezTo>
                <a:cubicBezTo>
                  <a:pt x="3316929" y="5457301"/>
                  <a:pt x="3316929" y="4657463"/>
                  <a:pt x="3316929" y="3857625"/>
                </a:cubicBezTo>
                <a:cubicBezTo>
                  <a:pt x="3316929" y="3845828"/>
                  <a:pt x="3316142" y="3834031"/>
                  <a:pt x="3317715" y="3823021"/>
                </a:cubicBezTo>
                <a:cubicBezTo>
                  <a:pt x="3321647" y="3793135"/>
                  <a:pt x="3339736" y="3785270"/>
                  <a:pt x="3364117" y="3802572"/>
                </a:cubicBezTo>
                <a:cubicBezTo>
                  <a:pt x="3388497" y="3819875"/>
                  <a:pt x="3401081" y="3845828"/>
                  <a:pt x="3407372" y="3874141"/>
                </a:cubicBezTo>
                <a:cubicBezTo>
                  <a:pt x="3416023" y="3912678"/>
                  <a:pt x="3418383" y="3952001"/>
                  <a:pt x="3418383" y="3991325"/>
                </a:cubicBezTo>
                <a:cubicBezTo>
                  <a:pt x="3418383" y="4636228"/>
                  <a:pt x="3418383" y="5280346"/>
                  <a:pt x="3418383" y="5925250"/>
                </a:cubicBezTo>
                <a:cubicBezTo>
                  <a:pt x="3418383" y="6130517"/>
                  <a:pt x="3576463" y="6287811"/>
                  <a:pt x="3781731" y="6288597"/>
                </a:cubicBezTo>
                <a:cubicBezTo>
                  <a:pt x="3984640" y="6288597"/>
                  <a:pt x="4186762" y="6288597"/>
                  <a:pt x="4389671" y="6288597"/>
                </a:cubicBezTo>
                <a:cubicBezTo>
                  <a:pt x="4443151" y="6288597"/>
                  <a:pt x="4495058" y="6278373"/>
                  <a:pt x="4542246" y="6253993"/>
                </a:cubicBezTo>
                <a:cubicBezTo>
                  <a:pt x="4673586" y="6187930"/>
                  <a:pt x="4745154" y="6080183"/>
                  <a:pt x="4745941" y="5933114"/>
                </a:cubicBezTo>
                <a:cubicBezTo>
                  <a:pt x="4747514" y="5178891"/>
                  <a:pt x="4746727" y="4424668"/>
                  <a:pt x="4746727" y="3670446"/>
                </a:cubicBezTo>
                <a:cubicBezTo>
                  <a:pt x="4746727" y="3636628"/>
                  <a:pt x="4749087" y="3602810"/>
                  <a:pt x="4755378" y="3568991"/>
                </a:cubicBezTo>
                <a:cubicBezTo>
                  <a:pt x="4766389" y="3514725"/>
                  <a:pt x="4799421" y="3482480"/>
                  <a:pt x="4852901" y="3471469"/>
                </a:cubicBezTo>
                <a:cubicBezTo>
                  <a:pt x="4937053" y="3454953"/>
                  <a:pt x="5021991" y="3458886"/>
                  <a:pt x="5106143" y="3462032"/>
                </a:cubicBezTo>
                <a:cubicBezTo>
                  <a:pt x="5131310" y="3462818"/>
                  <a:pt x="5142321" y="3476188"/>
                  <a:pt x="5146253" y="3501355"/>
                </a:cubicBezTo>
                <a:cubicBezTo>
                  <a:pt x="5148612" y="3513939"/>
                  <a:pt x="5147826" y="3526522"/>
                  <a:pt x="5147826" y="3539106"/>
                </a:cubicBezTo>
                <a:cubicBezTo>
                  <a:pt x="5147826" y="3613820"/>
                  <a:pt x="5147826" y="3689321"/>
                  <a:pt x="5147826" y="3764035"/>
                </a:cubicBezTo>
                <a:cubicBezTo>
                  <a:pt x="5147826" y="3778192"/>
                  <a:pt x="5148612" y="3792348"/>
                  <a:pt x="5151758" y="3806505"/>
                </a:cubicBezTo>
                <a:cubicBezTo>
                  <a:pt x="5179285" y="3923688"/>
                  <a:pt x="5283885" y="4006268"/>
                  <a:pt x="5405001" y="4007054"/>
                </a:cubicBezTo>
                <a:cubicBezTo>
                  <a:pt x="5537914" y="4007054"/>
                  <a:pt x="5670827" y="4007054"/>
                  <a:pt x="5803740" y="4007054"/>
                </a:cubicBezTo>
                <a:cubicBezTo>
                  <a:pt x="5816324" y="4007054"/>
                  <a:pt x="5828907" y="4006268"/>
                  <a:pt x="5841491" y="4007841"/>
                </a:cubicBezTo>
                <a:cubicBezTo>
                  <a:pt x="5866658" y="4010986"/>
                  <a:pt x="5877668" y="4021997"/>
                  <a:pt x="5880814" y="4047164"/>
                </a:cubicBezTo>
                <a:cubicBezTo>
                  <a:pt x="5882387" y="4061321"/>
                  <a:pt x="5880814" y="4075477"/>
                  <a:pt x="5883174" y="4089633"/>
                </a:cubicBezTo>
                <a:cubicBezTo>
                  <a:pt x="5890252" y="4137608"/>
                  <a:pt x="5920138" y="4158842"/>
                  <a:pt x="5975190" y="4155697"/>
                </a:cubicBezTo>
                <a:cubicBezTo>
                  <a:pt x="6014514" y="4153337"/>
                  <a:pt x="6036535" y="4126597"/>
                  <a:pt x="6037321" y="4080982"/>
                </a:cubicBezTo>
                <a:cubicBezTo>
                  <a:pt x="6038108" y="4010200"/>
                  <a:pt x="6044399" y="3940204"/>
                  <a:pt x="6043613" y="3869422"/>
                </a:cubicBezTo>
                <a:cubicBezTo>
                  <a:pt x="6042826" y="3831672"/>
                  <a:pt x="6056196" y="3820661"/>
                  <a:pt x="6093947" y="3819088"/>
                </a:cubicBezTo>
                <a:cubicBezTo>
                  <a:pt x="6105744" y="3818302"/>
                  <a:pt x="6117541" y="3819088"/>
                  <a:pt x="6128552" y="3819088"/>
                </a:cubicBezTo>
                <a:cubicBezTo>
                  <a:pt x="6264610" y="3819088"/>
                  <a:pt x="6399883" y="3819088"/>
                  <a:pt x="6535942" y="3819088"/>
                </a:cubicBezTo>
                <a:cubicBezTo>
                  <a:pt x="6624813" y="3819088"/>
                  <a:pt x="6672001" y="3779765"/>
                  <a:pt x="6688517" y="3693253"/>
                </a:cubicBezTo>
                <a:cubicBezTo>
                  <a:pt x="6688517" y="3675164"/>
                  <a:pt x="6688517" y="3657862"/>
                  <a:pt x="6688517" y="3639773"/>
                </a:cubicBezTo>
                <a:cubicBezTo>
                  <a:pt x="6680652" y="3611461"/>
                  <a:pt x="6681438" y="3580002"/>
                  <a:pt x="6655485" y="3557981"/>
                </a:cubicBezTo>
                <a:cubicBezTo>
                  <a:pt x="6633464" y="3539106"/>
                  <a:pt x="6609083" y="3525736"/>
                  <a:pt x="6579984" y="3518657"/>
                </a:cubicBezTo>
                <a:cubicBezTo>
                  <a:pt x="6561895" y="3514725"/>
                  <a:pt x="6543020" y="3513152"/>
                  <a:pt x="6524145" y="3513152"/>
                </a:cubicBezTo>
                <a:cubicBezTo>
                  <a:pt x="6382581" y="3513152"/>
                  <a:pt x="6240230" y="3513939"/>
                  <a:pt x="6098666" y="3513152"/>
                </a:cubicBezTo>
                <a:cubicBezTo>
                  <a:pt x="6056983" y="3513152"/>
                  <a:pt x="6044399" y="3502142"/>
                  <a:pt x="6043613" y="3464391"/>
                </a:cubicBezTo>
                <a:cubicBezTo>
                  <a:pt x="6042040" y="3382599"/>
                  <a:pt x="6042040" y="3300019"/>
                  <a:pt x="6043613" y="3218227"/>
                </a:cubicBezTo>
                <a:cubicBezTo>
                  <a:pt x="6045972" y="3185195"/>
                  <a:pt x="6057770" y="3174185"/>
                  <a:pt x="6090801" y="3171825"/>
                </a:cubicBezTo>
                <a:close/>
                <a:moveTo>
                  <a:pt x="2907965" y="1801012"/>
                </a:moveTo>
                <a:cubicBezTo>
                  <a:pt x="2907965" y="1968529"/>
                  <a:pt x="2788422" y="2088072"/>
                  <a:pt x="2621691" y="2088859"/>
                </a:cubicBezTo>
                <a:cubicBezTo>
                  <a:pt x="2348000" y="2088859"/>
                  <a:pt x="2073523" y="2088859"/>
                  <a:pt x="1799832" y="2088859"/>
                </a:cubicBezTo>
                <a:cubicBezTo>
                  <a:pt x="1526141" y="2088859"/>
                  <a:pt x="1251664" y="2088859"/>
                  <a:pt x="977973" y="2088859"/>
                </a:cubicBezTo>
                <a:cubicBezTo>
                  <a:pt x="834049" y="2088859"/>
                  <a:pt x="721584" y="1992123"/>
                  <a:pt x="699563" y="1849773"/>
                </a:cubicBezTo>
                <a:cubicBezTo>
                  <a:pt x="697204" y="1834043"/>
                  <a:pt x="697204" y="1817527"/>
                  <a:pt x="697204" y="1801798"/>
                </a:cubicBezTo>
                <a:cubicBezTo>
                  <a:pt x="697204" y="1440023"/>
                  <a:pt x="697204" y="1079034"/>
                  <a:pt x="697204" y="717259"/>
                </a:cubicBezTo>
                <a:cubicBezTo>
                  <a:pt x="697204" y="550528"/>
                  <a:pt x="815960" y="430984"/>
                  <a:pt x="981905" y="430984"/>
                </a:cubicBezTo>
                <a:cubicBezTo>
                  <a:pt x="1529287" y="430198"/>
                  <a:pt x="2075882" y="430198"/>
                  <a:pt x="2623264" y="430984"/>
                </a:cubicBezTo>
                <a:cubicBezTo>
                  <a:pt x="2789209" y="430984"/>
                  <a:pt x="2908752" y="550528"/>
                  <a:pt x="2908752" y="716472"/>
                </a:cubicBezTo>
                <a:cubicBezTo>
                  <a:pt x="2907965" y="1078248"/>
                  <a:pt x="2907965" y="1440023"/>
                  <a:pt x="2907965" y="1801012"/>
                </a:cubicBezTo>
                <a:close/>
              </a:path>
            </a:pathLst>
          </a:custGeom>
          <a:solidFill>
            <a:schemeClr val="accent2"/>
          </a:solidFill>
          <a:ln w="7857" cap="flat">
            <a:noFill/>
            <a:prstDash val="solid"/>
            <a:miter/>
          </a:ln>
        </p:spPr>
        <p:txBody>
          <a:bodyPr rtlCol="0" anchor="ctr"/>
          <a:lstStyle/>
          <a:p>
            <a:endParaRPr lang="en-US"/>
          </a:p>
        </p:txBody>
      </p:sp>
      <p:grpSp>
        <p:nvGrpSpPr>
          <p:cNvPr id="154" name="Group 153">
            <a:extLst>
              <a:ext uri="{FF2B5EF4-FFF2-40B4-BE49-F238E27FC236}">
                <a16:creationId xmlns:a16="http://schemas.microsoft.com/office/drawing/2014/main" id="{D53AAF52-53DF-4AE7-969E-974765E9992B}"/>
              </a:ext>
            </a:extLst>
          </p:cNvPr>
          <p:cNvGrpSpPr/>
          <p:nvPr/>
        </p:nvGrpSpPr>
        <p:grpSpPr>
          <a:xfrm>
            <a:off x="7213884" y="5118464"/>
            <a:ext cx="3335211" cy="1517719"/>
            <a:chOff x="6223779" y="3733800"/>
            <a:chExt cx="3015807" cy="1372371"/>
          </a:xfrm>
        </p:grpSpPr>
        <p:sp>
          <p:nvSpPr>
            <p:cNvPr id="155" name="Freeform: Shape 154">
              <a:extLst>
                <a:ext uri="{FF2B5EF4-FFF2-40B4-BE49-F238E27FC236}">
                  <a16:creationId xmlns:a16="http://schemas.microsoft.com/office/drawing/2014/main" id="{54B93EFA-E07A-4C06-8FB1-F730EB7C579A}"/>
                </a:ext>
              </a:extLst>
            </p:cNvPr>
            <p:cNvSpPr/>
            <p:nvPr/>
          </p:nvSpPr>
          <p:spPr>
            <a:xfrm flipH="1">
              <a:off x="6395635" y="3817247"/>
              <a:ext cx="2788513" cy="911961"/>
            </a:xfrm>
            <a:custGeom>
              <a:avLst/>
              <a:gdLst>
                <a:gd name="connsiteX0" fmla="*/ 119192 w 2788513"/>
                <a:gd name="connsiteY0" fmla="*/ 626443 h 911961"/>
                <a:gd name="connsiteX1" fmla="*/ 0 w 2788513"/>
                <a:gd name="connsiteY1" fmla="*/ 773355 h 911961"/>
                <a:gd name="connsiteX2" fmla="*/ 27719 w 2788513"/>
                <a:gd name="connsiteY2" fmla="*/ 795530 h 911961"/>
                <a:gd name="connsiteX3" fmla="*/ 130280 w 2788513"/>
                <a:gd name="connsiteY3" fmla="*/ 784439 h 911961"/>
                <a:gd name="connsiteX4" fmla="*/ 157999 w 2788513"/>
                <a:gd name="connsiteY4" fmla="*/ 751179 h 911961"/>
                <a:gd name="connsiteX5" fmla="*/ 146911 w 2788513"/>
                <a:gd name="connsiteY5" fmla="*/ 648618 h 911961"/>
                <a:gd name="connsiteX6" fmla="*/ 1574427 w 2788513"/>
                <a:gd name="connsiteY6" fmla="*/ 485566 h 911961"/>
                <a:gd name="connsiteX7" fmla="*/ 1546995 w 2788513"/>
                <a:gd name="connsiteY7" fmla="*/ 485566 h 911961"/>
                <a:gd name="connsiteX8" fmla="*/ 1546995 w 2788513"/>
                <a:gd name="connsiteY8" fmla="*/ 911961 h 911961"/>
                <a:gd name="connsiteX9" fmla="*/ 1574427 w 2788513"/>
                <a:gd name="connsiteY9" fmla="*/ 911961 h 911961"/>
                <a:gd name="connsiteX10" fmla="*/ 2741392 w 2788513"/>
                <a:gd name="connsiteY10" fmla="*/ 376973 h 911961"/>
                <a:gd name="connsiteX11" fmla="*/ 2708130 w 2788513"/>
                <a:gd name="connsiteY11" fmla="*/ 385290 h 911961"/>
                <a:gd name="connsiteX12" fmla="*/ 2655463 w 2788513"/>
                <a:gd name="connsiteY12" fmla="*/ 473990 h 911961"/>
                <a:gd name="connsiteX13" fmla="*/ 2666550 w 2788513"/>
                <a:gd name="connsiteY13" fmla="*/ 515567 h 911961"/>
                <a:gd name="connsiteX14" fmla="*/ 2755250 w 2788513"/>
                <a:gd name="connsiteY14" fmla="*/ 568234 h 911961"/>
                <a:gd name="connsiteX15" fmla="*/ 2788513 w 2788513"/>
                <a:gd name="connsiteY15" fmla="*/ 559917 h 911961"/>
                <a:gd name="connsiteX16" fmla="*/ 1815584 w 2788513"/>
                <a:gd name="connsiteY16" fmla="*/ 0 h 911961"/>
                <a:gd name="connsiteX17" fmla="*/ 1743515 w 2788513"/>
                <a:gd name="connsiteY17" fmla="*/ 0 h 911961"/>
                <a:gd name="connsiteX18" fmla="*/ 1072719 w 2788513"/>
                <a:gd name="connsiteY18" fmla="*/ 213436 h 911961"/>
                <a:gd name="connsiteX19" fmla="*/ 903633 w 2788513"/>
                <a:gd name="connsiteY19" fmla="*/ 329856 h 911961"/>
                <a:gd name="connsiteX20" fmla="*/ 911950 w 2788513"/>
                <a:gd name="connsiteY20" fmla="*/ 374203 h 911961"/>
                <a:gd name="connsiteX21" fmla="*/ 2605568 w 2788513"/>
                <a:gd name="connsiteY21" fmla="*/ 363115 h 911961"/>
                <a:gd name="connsiteX22" fmla="*/ 2636060 w 2788513"/>
                <a:gd name="connsiteY22" fmla="*/ 318765 h 911961"/>
                <a:gd name="connsiteX23" fmla="*/ 2622199 w 2788513"/>
                <a:gd name="connsiteY23" fmla="*/ 91474 h 911961"/>
                <a:gd name="connsiteX24" fmla="*/ 2591710 w 2788513"/>
                <a:gd name="connsiteY24" fmla="*/ 58208 h 911961"/>
                <a:gd name="connsiteX25" fmla="*/ 1815584 w 2788513"/>
                <a:gd name="connsiteY25" fmla="*/ 0 h 91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88513" h="911961">
                  <a:moveTo>
                    <a:pt x="119192" y="626443"/>
                  </a:moveTo>
                  <a:lnTo>
                    <a:pt x="0" y="773355"/>
                  </a:lnTo>
                  <a:lnTo>
                    <a:pt x="27719" y="795530"/>
                  </a:lnTo>
                  <a:cubicBezTo>
                    <a:pt x="58211" y="820475"/>
                    <a:pt x="105332" y="814931"/>
                    <a:pt x="130280" y="784439"/>
                  </a:cubicBezTo>
                  <a:lnTo>
                    <a:pt x="157999" y="751179"/>
                  </a:lnTo>
                  <a:cubicBezTo>
                    <a:pt x="182944" y="720687"/>
                    <a:pt x="177401" y="673567"/>
                    <a:pt x="146911" y="648618"/>
                  </a:cubicBezTo>
                  <a:close/>
                  <a:moveTo>
                    <a:pt x="1574427" y="485566"/>
                  </a:moveTo>
                  <a:lnTo>
                    <a:pt x="1546995" y="485566"/>
                  </a:lnTo>
                  <a:lnTo>
                    <a:pt x="1546995" y="911961"/>
                  </a:lnTo>
                  <a:lnTo>
                    <a:pt x="1574427" y="911961"/>
                  </a:lnTo>
                  <a:close/>
                  <a:moveTo>
                    <a:pt x="2741392" y="376973"/>
                  </a:moveTo>
                  <a:lnTo>
                    <a:pt x="2708130" y="385290"/>
                  </a:lnTo>
                  <a:cubicBezTo>
                    <a:pt x="2669323" y="396377"/>
                    <a:pt x="2644375" y="435184"/>
                    <a:pt x="2655463" y="473990"/>
                  </a:cubicBezTo>
                  <a:lnTo>
                    <a:pt x="2666550" y="515567"/>
                  </a:lnTo>
                  <a:cubicBezTo>
                    <a:pt x="2677638" y="554373"/>
                    <a:pt x="2716444" y="579322"/>
                    <a:pt x="2755250" y="568234"/>
                  </a:cubicBezTo>
                  <a:lnTo>
                    <a:pt x="2788513" y="559917"/>
                  </a:lnTo>
                  <a:close/>
                  <a:moveTo>
                    <a:pt x="1815584" y="0"/>
                  </a:moveTo>
                  <a:cubicBezTo>
                    <a:pt x="1787865" y="0"/>
                    <a:pt x="1771233" y="0"/>
                    <a:pt x="1743515" y="0"/>
                  </a:cubicBezTo>
                  <a:cubicBezTo>
                    <a:pt x="1541166" y="8314"/>
                    <a:pt x="1227945" y="121963"/>
                    <a:pt x="1072719" y="213436"/>
                  </a:cubicBezTo>
                  <a:cubicBezTo>
                    <a:pt x="1008965" y="252240"/>
                    <a:pt x="997877" y="257787"/>
                    <a:pt x="903633" y="329856"/>
                  </a:cubicBezTo>
                  <a:cubicBezTo>
                    <a:pt x="859283" y="363115"/>
                    <a:pt x="867600" y="374203"/>
                    <a:pt x="911950" y="374203"/>
                  </a:cubicBezTo>
                  <a:cubicBezTo>
                    <a:pt x="1471870" y="374203"/>
                    <a:pt x="2045648" y="371432"/>
                    <a:pt x="2605568" y="363115"/>
                  </a:cubicBezTo>
                  <a:cubicBezTo>
                    <a:pt x="2633287" y="363115"/>
                    <a:pt x="2636060" y="338170"/>
                    <a:pt x="2636060" y="318765"/>
                  </a:cubicBezTo>
                  <a:lnTo>
                    <a:pt x="2622199" y="91474"/>
                  </a:lnTo>
                  <a:cubicBezTo>
                    <a:pt x="2622199" y="74839"/>
                    <a:pt x="2608341" y="60981"/>
                    <a:pt x="2591710" y="58208"/>
                  </a:cubicBezTo>
                  <a:cubicBezTo>
                    <a:pt x="2297891" y="22175"/>
                    <a:pt x="2131578" y="0"/>
                    <a:pt x="1815584" y="0"/>
                  </a:cubicBezTo>
                  <a:close/>
                </a:path>
              </a:pathLst>
            </a:custGeom>
            <a:solidFill>
              <a:schemeClr val="bg1"/>
            </a:solidFill>
            <a:ln w="9525" cap="flat">
              <a:noFill/>
              <a:prstDash val="solid"/>
              <a:miter/>
            </a:ln>
          </p:spPr>
          <p:txBody>
            <a:bodyPr wrap="square" rtlCol="0" anchor="ctr">
              <a:noAutofit/>
            </a:bodyPr>
            <a:lstStyle/>
            <a:p>
              <a:endParaRPr lang="en-US"/>
            </a:p>
          </p:txBody>
        </p:sp>
        <p:sp>
          <p:nvSpPr>
            <p:cNvPr id="156" name="Freeform: Shape 155">
              <a:extLst>
                <a:ext uri="{FF2B5EF4-FFF2-40B4-BE49-F238E27FC236}">
                  <a16:creationId xmlns:a16="http://schemas.microsoft.com/office/drawing/2014/main" id="{E398F828-CB36-4E39-A713-A41CDF77D080}"/>
                </a:ext>
              </a:extLst>
            </p:cNvPr>
            <p:cNvSpPr/>
            <p:nvPr/>
          </p:nvSpPr>
          <p:spPr>
            <a:xfrm flipH="1">
              <a:off x="6223779" y="3733800"/>
              <a:ext cx="3015807" cy="1117357"/>
            </a:xfrm>
            <a:custGeom>
              <a:avLst/>
              <a:gdLst>
                <a:gd name="connsiteX0" fmla="*/ 174630 w 3015807"/>
                <a:gd name="connsiteY0" fmla="*/ 709890 h 1117357"/>
                <a:gd name="connsiteX1" fmla="*/ 202349 w 3015807"/>
                <a:gd name="connsiteY1" fmla="*/ 732065 h 1117357"/>
                <a:gd name="connsiteX2" fmla="*/ 213437 w 3015807"/>
                <a:gd name="connsiteY2" fmla="*/ 834626 h 1117357"/>
                <a:gd name="connsiteX3" fmla="*/ 185718 w 3015807"/>
                <a:gd name="connsiteY3" fmla="*/ 867886 h 1117357"/>
                <a:gd name="connsiteX4" fmla="*/ 83157 w 3015807"/>
                <a:gd name="connsiteY4" fmla="*/ 878977 h 1117357"/>
                <a:gd name="connsiteX5" fmla="*/ 55438 w 3015807"/>
                <a:gd name="connsiteY5" fmla="*/ 856802 h 1117357"/>
                <a:gd name="connsiteX6" fmla="*/ 1629865 w 3015807"/>
                <a:gd name="connsiteY6" fmla="*/ 569013 h 1117357"/>
                <a:gd name="connsiteX7" fmla="*/ 1629865 w 3015807"/>
                <a:gd name="connsiteY7" fmla="*/ 995408 h 1117357"/>
                <a:gd name="connsiteX8" fmla="*/ 1602433 w 3015807"/>
                <a:gd name="connsiteY8" fmla="*/ 995408 h 1117357"/>
                <a:gd name="connsiteX9" fmla="*/ 1602433 w 3015807"/>
                <a:gd name="connsiteY9" fmla="*/ 569013 h 1117357"/>
                <a:gd name="connsiteX10" fmla="*/ 2796830 w 3015807"/>
                <a:gd name="connsiteY10" fmla="*/ 460420 h 1117357"/>
                <a:gd name="connsiteX11" fmla="*/ 2843951 w 3015807"/>
                <a:gd name="connsiteY11" fmla="*/ 643365 h 1117357"/>
                <a:gd name="connsiteX12" fmla="*/ 2810688 w 3015807"/>
                <a:gd name="connsiteY12" fmla="*/ 651682 h 1117357"/>
                <a:gd name="connsiteX13" fmla="*/ 2721988 w 3015807"/>
                <a:gd name="connsiteY13" fmla="*/ 599014 h 1117357"/>
                <a:gd name="connsiteX14" fmla="*/ 2710901 w 3015807"/>
                <a:gd name="connsiteY14" fmla="*/ 557438 h 1117357"/>
                <a:gd name="connsiteX15" fmla="*/ 2763568 w 3015807"/>
                <a:gd name="connsiteY15" fmla="*/ 468737 h 1117357"/>
                <a:gd name="connsiteX16" fmla="*/ 1044548 w 3015807"/>
                <a:gd name="connsiteY16" fmla="*/ 350080 h 1117357"/>
                <a:gd name="connsiteX17" fmla="*/ 1044548 w 3015807"/>
                <a:gd name="connsiteY17" fmla="*/ 457429 h 1117357"/>
                <a:gd name="connsiteX18" fmla="*/ 967388 w 3015807"/>
                <a:gd name="connsiteY18" fmla="*/ 457650 h 1117357"/>
                <a:gd name="connsiteX19" fmla="*/ 959071 w 3015807"/>
                <a:gd name="connsiteY19" fmla="*/ 413303 h 1117357"/>
                <a:gd name="connsiteX20" fmla="*/ 1016285 w 3015807"/>
                <a:gd name="connsiteY20" fmla="*/ 370165 h 1117357"/>
                <a:gd name="connsiteX21" fmla="*/ 1597718 w 3015807"/>
                <a:gd name="connsiteY21" fmla="*/ 116616 h 1117357"/>
                <a:gd name="connsiteX22" fmla="*/ 1597718 w 3015807"/>
                <a:gd name="connsiteY22" fmla="*/ 455845 h 1117357"/>
                <a:gd name="connsiteX23" fmla="*/ 1071980 w 3015807"/>
                <a:gd name="connsiteY23" fmla="*/ 457351 h 1117357"/>
                <a:gd name="connsiteX24" fmla="*/ 1071980 w 3015807"/>
                <a:gd name="connsiteY24" fmla="*/ 331701 h 1117357"/>
                <a:gd name="connsiteX25" fmla="*/ 1088094 w 3015807"/>
                <a:gd name="connsiteY25" fmla="*/ 321310 h 1117357"/>
                <a:gd name="connsiteX26" fmla="*/ 1128157 w 3015807"/>
                <a:gd name="connsiteY26" fmla="*/ 296884 h 1117357"/>
                <a:gd name="connsiteX27" fmla="*/ 1445884 w 3015807"/>
                <a:gd name="connsiteY27" fmla="*/ 158981 h 1117357"/>
                <a:gd name="connsiteX28" fmla="*/ 2392522 w 3015807"/>
                <a:gd name="connsiteY28" fmla="*/ 111847 h 1117357"/>
                <a:gd name="connsiteX29" fmla="*/ 2446360 w 3015807"/>
                <a:gd name="connsiteY29" fmla="*/ 117359 h 1117357"/>
                <a:gd name="connsiteX30" fmla="*/ 2647148 w 3015807"/>
                <a:gd name="connsiteY30" fmla="*/ 141655 h 1117357"/>
                <a:gd name="connsiteX31" fmla="*/ 2677637 w 3015807"/>
                <a:gd name="connsiteY31" fmla="*/ 174921 h 1117357"/>
                <a:gd name="connsiteX32" fmla="*/ 2691498 w 3015807"/>
                <a:gd name="connsiteY32" fmla="*/ 402212 h 1117357"/>
                <a:gd name="connsiteX33" fmla="*/ 2661006 w 3015807"/>
                <a:gd name="connsiteY33" fmla="*/ 446563 h 1117357"/>
                <a:gd name="connsiteX34" fmla="*/ 2392522 w 3015807"/>
                <a:gd name="connsiteY34" fmla="*/ 449310 h 1117357"/>
                <a:gd name="connsiteX35" fmla="*/ 1871022 w 3015807"/>
                <a:gd name="connsiteY35" fmla="*/ 83447 h 1117357"/>
                <a:gd name="connsiteX36" fmla="*/ 2267401 w 3015807"/>
                <a:gd name="connsiteY36" fmla="*/ 99039 h 1117357"/>
                <a:gd name="connsiteX37" fmla="*/ 2365090 w 3015807"/>
                <a:gd name="connsiteY37" fmla="*/ 109039 h 1117357"/>
                <a:gd name="connsiteX38" fmla="*/ 2365090 w 3015807"/>
                <a:gd name="connsiteY38" fmla="*/ 449590 h 1117357"/>
                <a:gd name="connsiteX39" fmla="*/ 1814197 w 3015807"/>
                <a:gd name="connsiteY39" fmla="*/ 455226 h 1117357"/>
                <a:gd name="connsiteX40" fmla="*/ 1625150 w 3015807"/>
                <a:gd name="connsiteY40" fmla="*/ 455767 h 1117357"/>
                <a:gd name="connsiteX41" fmla="*/ 1625150 w 3015807"/>
                <a:gd name="connsiteY41" fmla="*/ 108962 h 1117357"/>
                <a:gd name="connsiteX42" fmla="*/ 1630604 w 3015807"/>
                <a:gd name="connsiteY42" fmla="*/ 107441 h 1117357"/>
                <a:gd name="connsiteX43" fmla="*/ 1798953 w 3015807"/>
                <a:gd name="connsiteY43" fmla="*/ 83447 h 1117357"/>
                <a:gd name="connsiteX44" fmla="*/ 1871022 w 3015807"/>
                <a:gd name="connsiteY44" fmla="*/ 83447 h 1117357"/>
                <a:gd name="connsiteX45" fmla="*/ 1890423 w 3015807"/>
                <a:gd name="connsiteY45" fmla="*/ 291 h 1117357"/>
                <a:gd name="connsiteX46" fmla="*/ 1089351 w 3015807"/>
                <a:gd name="connsiteY46" fmla="*/ 208181 h 1117357"/>
                <a:gd name="connsiteX47" fmla="*/ 820477 w 3015807"/>
                <a:gd name="connsiteY47" fmla="*/ 388354 h 1117357"/>
                <a:gd name="connsiteX48" fmla="*/ 620901 w 3015807"/>
                <a:gd name="connsiteY48" fmla="*/ 446562 h 1117357"/>
                <a:gd name="connsiteX49" fmla="*/ 11088 w 3015807"/>
                <a:gd name="connsiteY49" fmla="*/ 884519 h 1117357"/>
                <a:gd name="connsiteX50" fmla="*/ 2773 w 3015807"/>
                <a:gd name="connsiteY50" fmla="*/ 1017570 h 1117357"/>
                <a:gd name="connsiteX51" fmla="*/ 91474 w 3015807"/>
                <a:gd name="connsiteY51" fmla="*/ 1117357 h 1117357"/>
                <a:gd name="connsiteX52" fmla="*/ 407468 w 3015807"/>
                <a:gd name="connsiteY52" fmla="*/ 1111814 h 1117357"/>
                <a:gd name="connsiteX53" fmla="*/ 407468 w 3015807"/>
                <a:gd name="connsiteY53" fmla="*/ 1109043 h 1117357"/>
                <a:gd name="connsiteX54" fmla="*/ 692970 w 3015807"/>
                <a:gd name="connsiteY54" fmla="*/ 823538 h 1117357"/>
                <a:gd name="connsiteX55" fmla="*/ 978476 w 3015807"/>
                <a:gd name="connsiteY55" fmla="*/ 1103499 h 1117357"/>
                <a:gd name="connsiteX56" fmla="*/ 2178699 w 3015807"/>
                <a:gd name="connsiteY56" fmla="*/ 1097956 h 1117357"/>
                <a:gd name="connsiteX57" fmla="*/ 2464204 w 3015807"/>
                <a:gd name="connsiteY57" fmla="*/ 823538 h 1117357"/>
                <a:gd name="connsiteX58" fmla="*/ 2749707 w 3015807"/>
                <a:gd name="connsiteY58" fmla="*/ 1106270 h 1117357"/>
                <a:gd name="connsiteX59" fmla="*/ 2913249 w 3015807"/>
                <a:gd name="connsiteY59" fmla="*/ 1111814 h 1117357"/>
                <a:gd name="connsiteX60" fmla="*/ 3015807 w 3015807"/>
                <a:gd name="connsiteY60" fmla="*/ 1003712 h 1117357"/>
                <a:gd name="connsiteX61" fmla="*/ 2982545 w 3015807"/>
                <a:gd name="connsiteY61" fmla="*/ 704349 h 1117357"/>
                <a:gd name="connsiteX62" fmla="*/ 2982545 w 3015807"/>
                <a:gd name="connsiteY62" fmla="*/ 698805 h 1117357"/>
                <a:gd name="connsiteX63" fmla="*/ 2979774 w 3015807"/>
                <a:gd name="connsiteY63" fmla="*/ 690488 h 1117357"/>
                <a:gd name="connsiteX64" fmla="*/ 2940968 w 3015807"/>
                <a:gd name="connsiteY64" fmla="*/ 654455 h 1117357"/>
                <a:gd name="connsiteX65" fmla="*/ 2929880 w 3015807"/>
                <a:gd name="connsiteY65" fmla="*/ 654455 h 1117357"/>
                <a:gd name="connsiteX66" fmla="*/ 2927107 w 3015807"/>
                <a:gd name="connsiteY66" fmla="*/ 654455 h 1117357"/>
                <a:gd name="connsiteX67" fmla="*/ 2868899 w 3015807"/>
                <a:gd name="connsiteY67" fmla="*/ 651682 h 1117357"/>
                <a:gd name="connsiteX68" fmla="*/ 2741392 w 3015807"/>
                <a:gd name="connsiteY68" fmla="*/ 113937 h 1117357"/>
                <a:gd name="connsiteX69" fmla="*/ 2688725 w 3015807"/>
                <a:gd name="connsiteY69" fmla="*/ 69587 h 1117357"/>
                <a:gd name="connsiteX70" fmla="*/ 1890423 w 3015807"/>
                <a:gd name="connsiteY70" fmla="*/ 291 h 1117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015807" h="1117357">
                  <a:moveTo>
                    <a:pt x="174630" y="709890"/>
                  </a:moveTo>
                  <a:lnTo>
                    <a:pt x="202349" y="732065"/>
                  </a:lnTo>
                  <a:cubicBezTo>
                    <a:pt x="232839" y="757014"/>
                    <a:pt x="238382" y="804134"/>
                    <a:pt x="213437" y="834626"/>
                  </a:cubicBezTo>
                  <a:lnTo>
                    <a:pt x="185718" y="867886"/>
                  </a:lnTo>
                  <a:cubicBezTo>
                    <a:pt x="160770" y="898378"/>
                    <a:pt x="113649" y="903922"/>
                    <a:pt x="83157" y="878977"/>
                  </a:cubicBezTo>
                  <a:lnTo>
                    <a:pt x="55438" y="856802"/>
                  </a:lnTo>
                  <a:close/>
                  <a:moveTo>
                    <a:pt x="1629865" y="569013"/>
                  </a:moveTo>
                  <a:lnTo>
                    <a:pt x="1629865" y="995408"/>
                  </a:lnTo>
                  <a:lnTo>
                    <a:pt x="1602433" y="995408"/>
                  </a:lnTo>
                  <a:lnTo>
                    <a:pt x="1602433" y="569013"/>
                  </a:lnTo>
                  <a:close/>
                  <a:moveTo>
                    <a:pt x="2796830" y="460420"/>
                  </a:moveTo>
                  <a:lnTo>
                    <a:pt x="2843951" y="643365"/>
                  </a:lnTo>
                  <a:lnTo>
                    <a:pt x="2810688" y="651682"/>
                  </a:lnTo>
                  <a:cubicBezTo>
                    <a:pt x="2771882" y="662769"/>
                    <a:pt x="2733076" y="637821"/>
                    <a:pt x="2721988" y="599014"/>
                  </a:cubicBezTo>
                  <a:lnTo>
                    <a:pt x="2710901" y="557438"/>
                  </a:lnTo>
                  <a:cubicBezTo>
                    <a:pt x="2699813" y="518631"/>
                    <a:pt x="2724761" y="479825"/>
                    <a:pt x="2763568" y="468737"/>
                  </a:cubicBezTo>
                  <a:close/>
                  <a:moveTo>
                    <a:pt x="1044548" y="350080"/>
                  </a:moveTo>
                  <a:lnTo>
                    <a:pt x="1044548" y="457429"/>
                  </a:lnTo>
                  <a:lnTo>
                    <a:pt x="967388" y="457650"/>
                  </a:lnTo>
                  <a:cubicBezTo>
                    <a:pt x="923038" y="457650"/>
                    <a:pt x="914721" y="446563"/>
                    <a:pt x="959071" y="413303"/>
                  </a:cubicBezTo>
                  <a:cubicBezTo>
                    <a:pt x="982632" y="395286"/>
                    <a:pt x="1000996" y="381426"/>
                    <a:pt x="1016285" y="370165"/>
                  </a:cubicBezTo>
                  <a:close/>
                  <a:moveTo>
                    <a:pt x="1597718" y="116616"/>
                  </a:moveTo>
                  <a:lnTo>
                    <a:pt x="1597718" y="455845"/>
                  </a:lnTo>
                  <a:lnTo>
                    <a:pt x="1071980" y="457351"/>
                  </a:lnTo>
                  <a:lnTo>
                    <a:pt x="1071980" y="331701"/>
                  </a:lnTo>
                  <a:lnTo>
                    <a:pt x="1088094" y="321310"/>
                  </a:lnTo>
                  <a:cubicBezTo>
                    <a:pt x="1099572" y="314207"/>
                    <a:pt x="1112219" y="306585"/>
                    <a:pt x="1128157" y="296884"/>
                  </a:cubicBezTo>
                  <a:cubicBezTo>
                    <a:pt x="1205770" y="251147"/>
                    <a:pt x="1322882" y="199866"/>
                    <a:pt x="1445884" y="158981"/>
                  </a:cubicBezTo>
                  <a:close/>
                  <a:moveTo>
                    <a:pt x="2392522" y="111847"/>
                  </a:moveTo>
                  <a:lnTo>
                    <a:pt x="2446360" y="117359"/>
                  </a:lnTo>
                  <a:cubicBezTo>
                    <a:pt x="2508208" y="124505"/>
                    <a:pt x="2573693" y="132647"/>
                    <a:pt x="2647148" y="141655"/>
                  </a:cubicBezTo>
                  <a:cubicBezTo>
                    <a:pt x="2663779" y="144429"/>
                    <a:pt x="2677637" y="158287"/>
                    <a:pt x="2677637" y="174921"/>
                  </a:cubicBezTo>
                  <a:lnTo>
                    <a:pt x="2691498" y="402212"/>
                  </a:lnTo>
                  <a:cubicBezTo>
                    <a:pt x="2691498" y="421617"/>
                    <a:pt x="2688725" y="446563"/>
                    <a:pt x="2661006" y="446563"/>
                  </a:cubicBezTo>
                  <a:lnTo>
                    <a:pt x="2392522" y="449310"/>
                  </a:lnTo>
                  <a:close/>
                  <a:moveTo>
                    <a:pt x="1871022" y="83447"/>
                  </a:moveTo>
                  <a:cubicBezTo>
                    <a:pt x="2029019" y="83447"/>
                    <a:pt x="2149596" y="88991"/>
                    <a:pt x="2267401" y="99039"/>
                  </a:cubicBezTo>
                  <a:lnTo>
                    <a:pt x="2365090" y="109039"/>
                  </a:lnTo>
                  <a:lnTo>
                    <a:pt x="2365090" y="449590"/>
                  </a:lnTo>
                  <a:lnTo>
                    <a:pt x="1814197" y="455226"/>
                  </a:lnTo>
                  <a:lnTo>
                    <a:pt x="1625150" y="455767"/>
                  </a:lnTo>
                  <a:lnTo>
                    <a:pt x="1625150" y="108962"/>
                  </a:lnTo>
                  <a:lnTo>
                    <a:pt x="1630604" y="107441"/>
                  </a:lnTo>
                  <a:cubicBezTo>
                    <a:pt x="1690849" y="94188"/>
                    <a:pt x="1748366" y="85526"/>
                    <a:pt x="1798953" y="83447"/>
                  </a:cubicBezTo>
                  <a:cubicBezTo>
                    <a:pt x="1826671" y="83447"/>
                    <a:pt x="1843303" y="83447"/>
                    <a:pt x="1871022" y="83447"/>
                  </a:cubicBezTo>
                  <a:close/>
                  <a:moveTo>
                    <a:pt x="1890423" y="291"/>
                  </a:moveTo>
                  <a:cubicBezTo>
                    <a:pt x="1579973" y="3062"/>
                    <a:pt x="1344364" y="55729"/>
                    <a:pt x="1089351" y="208181"/>
                  </a:cubicBezTo>
                  <a:cubicBezTo>
                    <a:pt x="1000651" y="263618"/>
                    <a:pt x="903634" y="332917"/>
                    <a:pt x="820477" y="388354"/>
                  </a:cubicBezTo>
                  <a:cubicBezTo>
                    <a:pt x="765039" y="424387"/>
                    <a:pt x="665252" y="438248"/>
                    <a:pt x="620901" y="446562"/>
                  </a:cubicBezTo>
                  <a:cubicBezTo>
                    <a:pt x="368662" y="488142"/>
                    <a:pt x="124736" y="651682"/>
                    <a:pt x="11088" y="884519"/>
                  </a:cubicBezTo>
                  <a:cubicBezTo>
                    <a:pt x="0" y="928870"/>
                    <a:pt x="-2773" y="981537"/>
                    <a:pt x="2773" y="1017570"/>
                  </a:cubicBezTo>
                  <a:cubicBezTo>
                    <a:pt x="8317" y="1070237"/>
                    <a:pt x="24948" y="1117357"/>
                    <a:pt x="91474" y="1117357"/>
                  </a:cubicBezTo>
                  <a:cubicBezTo>
                    <a:pt x="196805" y="1114587"/>
                    <a:pt x="302137" y="1114587"/>
                    <a:pt x="407468" y="1111814"/>
                  </a:cubicBezTo>
                  <a:cubicBezTo>
                    <a:pt x="407468" y="1111814"/>
                    <a:pt x="407468" y="1109043"/>
                    <a:pt x="407468" y="1109043"/>
                  </a:cubicBezTo>
                  <a:cubicBezTo>
                    <a:pt x="407468" y="951045"/>
                    <a:pt x="534975" y="823538"/>
                    <a:pt x="692970" y="823538"/>
                  </a:cubicBezTo>
                  <a:cubicBezTo>
                    <a:pt x="848196" y="823538"/>
                    <a:pt x="975703" y="948274"/>
                    <a:pt x="978476" y="1103499"/>
                  </a:cubicBezTo>
                  <a:cubicBezTo>
                    <a:pt x="1377627" y="1097956"/>
                    <a:pt x="1779548" y="1095182"/>
                    <a:pt x="2178699" y="1097956"/>
                  </a:cubicBezTo>
                  <a:cubicBezTo>
                    <a:pt x="2184243" y="945501"/>
                    <a:pt x="2308979" y="823538"/>
                    <a:pt x="2464204" y="823538"/>
                  </a:cubicBezTo>
                  <a:cubicBezTo>
                    <a:pt x="2622200" y="823538"/>
                    <a:pt x="2749707" y="951045"/>
                    <a:pt x="2749707" y="1106270"/>
                  </a:cubicBezTo>
                  <a:cubicBezTo>
                    <a:pt x="2805144" y="1109043"/>
                    <a:pt x="2857811" y="1109043"/>
                    <a:pt x="2913249" y="1111814"/>
                  </a:cubicBezTo>
                  <a:cubicBezTo>
                    <a:pt x="2993632" y="1114587"/>
                    <a:pt x="3004720" y="1059149"/>
                    <a:pt x="3015807" y="1003712"/>
                  </a:cubicBezTo>
                  <a:cubicBezTo>
                    <a:pt x="2996405" y="901151"/>
                    <a:pt x="2993632" y="801363"/>
                    <a:pt x="2982545" y="704349"/>
                  </a:cubicBezTo>
                  <a:cubicBezTo>
                    <a:pt x="2982545" y="701575"/>
                    <a:pt x="2982545" y="701575"/>
                    <a:pt x="2982545" y="698805"/>
                  </a:cubicBezTo>
                  <a:cubicBezTo>
                    <a:pt x="2982545" y="696032"/>
                    <a:pt x="2982545" y="693261"/>
                    <a:pt x="2979774" y="690488"/>
                  </a:cubicBezTo>
                  <a:cubicBezTo>
                    <a:pt x="2974230" y="668313"/>
                    <a:pt x="2963143" y="657225"/>
                    <a:pt x="2940968" y="654455"/>
                  </a:cubicBezTo>
                  <a:cubicBezTo>
                    <a:pt x="2938194" y="654455"/>
                    <a:pt x="2932651" y="654455"/>
                    <a:pt x="2929880" y="654455"/>
                  </a:cubicBezTo>
                  <a:cubicBezTo>
                    <a:pt x="2929880" y="654455"/>
                    <a:pt x="2927107" y="654455"/>
                    <a:pt x="2927107" y="654455"/>
                  </a:cubicBezTo>
                  <a:cubicBezTo>
                    <a:pt x="2907705" y="651682"/>
                    <a:pt x="2888301" y="651682"/>
                    <a:pt x="2868899" y="651682"/>
                  </a:cubicBezTo>
                  <a:cubicBezTo>
                    <a:pt x="2807918" y="474281"/>
                    <a:pt x="2780199" y="294110"/>
                    <a:pt x="2741392" y="113937"/>
                  </a:cubicBezTo>
                  <a:cubicBezTo>
                    <a:pt x="2735849" y="83448"/>
                    <a:pt x="2710900" y="72360"/>
                    <a:pt x="2688725" y="69587"/>
                  </a:cubicBezTo>
                  <a:cubicBezTo>
                    <a:pt x="2444800" y="14149"/>
                    <a:pt x="2123261" y="-2482"/>
                    <a:pt x="1890423" y="291"/>
                  </a:cubicBezTo>
                  <a:close/>
                </a:path>
              </a:pathLst>
            </a:custGeom>
            <a:solidFill>
              <a:schemeClr val="accent5"/>
            </a:solidFill>
            <a:ln w="9525" cap="flat">
              <a:noFill/>
              <a:prstDash val="solid"/>
              <a:miter/>
            </a:ln>
          </p:spPr>
          <p:txBody>
            <a:bodyPr wrap="square" rtlCol="0" anchor="ctr">
              <a:noAutofit/>
            </a:bodyPr>
            <a:lstStyle/>
            <a:p>
              <a:endParaRPr lang="en-US"/>
            </a:p>
          </p:txBody>
        </p:sp>
        <p:sp>
          <p:nvSpPr>
            <p:cNvPr id="157" name="Freeform: Shape 156">
              <a:extLst>
                <a:ext uri="{FF2B5EF4-FFF2-40B4-BE49-F238E27FC236}">
                  <a16:creationId xmlns:a16="http://schemas.microsoft.com/office/drawing/2014/main" id="{6904AA47-2091-4D9D-B12E-00EC57DAF8FD}"/>
                </a:ext>
              </a:extLst>
            </p:cNvPr>
            <p:cNvSpPr/>
            <p:nvPr/>
          </p:nvSpPr>
          <p:spPr>
            <a:xfrm flipH="1">
              <a:off x="8280515" y="4568426"/>
              <a:ext cx="532201" cy="532201"/>
            </a:xfrm>
            <a:custGeom>
              <a:avLst/>
              <a:gdLst>
                <a:gd name="connsiteX0" fmla="*/ 241765 w 532201"/>
                <a:gd name="connsiteY0" fmla="*/ 132029 h 532201"/>
                <a:gd name="connsiteX1" fmla="*/ 297870 w 532201"/>
                <a:gd name="connsiteY1" fmla="*/ 133862 h 532201"/>
                <a:gd name="connsiteX2" fmla="*/ 402960 w 532201"/>
                <a:gd name="connsiteY2" fmla="*/ 303926 h 532201"/>
                <a:gd name="connsiteX3" fmla="*/ 232899 w 532201"/>
                <a:gd name="connsiteY3" fmla="*/ 409016 h 532201"/>
                <a:gd name="connsiteX4" fmla="*/ 127806 w 532201"/>
                <a:gd name="connsiteY4" fmla="*/ 238955 h 532201"/>
                <a:gd name="connsiteX5" fmla="*/ 241765 w 532201"/>
                <a:gd name="connsiteY5" fmla="*/ 132029 h 532201"/>
                <a:gd name="connsiteX6" fmla="*/ 266100 w 532201"/>
                <a:gd name="connsiteY6" fmla="*/ 0 h 532201"/>
                <a:gd name="connsiteX7" fmla="*/ 0 w 532201"/>
                <a:gd name="connsiteY7" fmla="*/ 266101 h 532201"/>
                <a:gd name="connsiteX8" fmla="*/ 0 w 532201"/>
                <a:gd name="connsiteY8" fmla="*/ 268871 h 532201"/>
                <a:gd name="connsiteX9" fmla="*/ 266100 w 532201"/>
                <a:gd name="connsiteY9" fmla="*/ 532201 h 532201"/>
                <a:gd name="connsiteX10" fmla="*/ 532201 w 532201"/>
                <a:gd name="connsiteY10" fmla="*/ 266101 h 532201"/>
                <a:gd name="connsiteX11" fmla="*/ 532201 w 532201"/>
                <a:gd name="connsiteY11" fmla="*/ 260557 h 532201"/>
                <a:gd name="connsiteX12" fmla="*/ 266100 w 532201"/>
                <a:gd name="connsiteY12" fmla="*/ 0 h 53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2201" h="532201">
                  <a:moveTo>
                    <a:pt x="241765" y="132029"/>
                  </a:moveTo>
                  <a:cubicBezTo>
                    <a:pt x="259869" y="128953"/>
                    <a:pt x="278874" y="129377"/>
                    <a:pt x="297870" y="133862"/>
                  </a:cubicBezTo>
                  <a:cubicBezTo>
                    <a:pt x="373850" y="151803"/>
                    <a:pt x="420904" y="227943"/>
                    <a:pt x="402960" y="303926"/>
                  </a:cubicBezTo>
                  <a:cubicBezTo>
                    <a:pt x="385019" y="379906"/>
                    <a:pt x="308879" y="426960"/>
                    <a:pt x="232899" y="409016"/>
                  </a:cubicBezTo>
                  <a:cubicBezTo>
                    <a:pt x="156915" y="391075"/>
                    <a:pt x="109865" y="314935"/>
                    <a:pt x="127806" y="238955"/>
                  </a:cubicBezTo>
                  <a:cubicBezTo>
                    <a:pt x="141261" y="181968"/>
                    <a:pt x="187454" y="141255"/>
                    <a:pt x="241765" y="132029"/>
                  </a:cubicBezTo>
                  <a:close/>
                  <a:moveTo>
                    <a:pt x="266100" y="0"/>
                  </a:moveTo>
                  <a:cubicBezTo>
                    <a:pt x="119192" y="0"/>
                    <a:pt x="0" y="119190"/>
                    <a:pt x="0" y="266101"/>
                  </a:cubicBezTo>
                  <a:cubicBezTo>
                    <a:pt x="0" y="266101"/>
                    <a:pt x="0" y="268871"/>
                    <a:pt x="0" y="268871"/>
                  </a:cubicBezTo>
                  <a:cubicBezTo>
                    <a:pt x="2773" y="415782"/>
                    <a:pt x="119192" y="532201"/>
                    <a:pt x="266100" y="532201"/>
                  </a:cubicBezTo>
                  <a:cubicBezTo>
                    <a:pt x="413011" y="532201"/>
                    <a:pt x="532201" y="413009"/>
                    <a:pt x="532201" y="266101"/>
                  </a:cubicBezTo>
                  <a:cubicBezTo>
                    <a:pt x="532201" y="263330"/>
                    <a:pt x="532201" y="263330"/>
                    <a:pt x="532201" y="260557"/>
                  </a:cubicBezTo>
                  <a:cubicBezTo>
                    <a:pt x="529431" y="116419"/>
                    <a:pt x="410238" y="0"/>
                    <a:pt x="266100" y="0"/>
                  </a:cubicBezTo>
                  <a:close/>
                </a:path>
              </a:pathLst>
            </a:custGeom>
            <a:solidFill>
              <a:schemeClr val="accent5"/>
            </a:solidFill>
            <a:ln w="9525" cap="flat">
              <a:noFill/>
              <a:prstDash val="solid"/>
              <a:miter/>
            </a:ln>
          </p:spPr>
          <p:txBody>
            <a:bodyPr wrap="square" rtlCol="0" anchor="ctr">
              <a:noAutofit/>
            </a:bodyPr>
            <a:lstStyle/>
            <a:p>
              <a:endParaRPr lang="en-US"/>
            </a:p>
          </p:txBody>
        </p:sp>
        <p:sp>
          <p:nvSpPr>
            <p:cNvPr id="158" name="Freeform: Shape 157">
              <a:extLst>
                <a:ext uri="{FF2B5EF4-FFF2-40B4-BE49-F238E27FC236}">
                  <a16:creationId xmlns:a16="http://schemas.microsoft.com/office/drawing/2014/main" id="{D7F3A60C-3F0B-4311-8FA2-58A027632703}"/>
                </a:ext>
              </a:extLst>
            </p:cNvPr>
            <p:cNvSpPr/>
            <p:nvPr/>
          </p:nvSpPr>
          <p:spPr>
            <a:xfrm flipH="1">
              <a:off x="6512054" y="4573970"/>
              <a:ext cx="532201" cy="532201"/>
            </a:xfrm>
            <a:custGeom>
              <a:avLst/>
              <a:gdLst>
                <a:gd name="connsiteX0" fmla="*/ 243115 w 532201"/>
                <a:gd name="connsiteY0" fmla="*/ 128170 h 532201"/>
                <a:gd name="connsiteX1" fmla="*/ 299220 w 532201"/>
                <a:gd name="connsiteY1" fmla="*/ 130003 h 532201"/>
                <a:gd name="connsiteX2" fmla="*/ 404310 w 532201"/>
                <a:gd name="connsiteY2" fmla="*/ 300067 h 532201"/>
                <a:gd name="connsiteX3" fmla="*/ 234249 w 532201"/>
                <a:gd name="connsiteY3" fmla="*/ 405157 h 532201"/>
                <a:gd name="connsiteX4" fmla="*/ 129156 w 532201"/>
                <a:gd name="connsiteY4" fmla="*/ 235096 h 532201"/>
                <a:gd name="connsiteX5" fmla="*/ 243115 w 532201"/>
                <a:gd name="connsiteY5" fmla="*/ 128170 h 532201"/>
                <a:gd name="connsiteX6" fmla="*/ 266101 w 532201"/>
                <a:gd name="connsiteY6" fmla="*/ 0 h 532201"/>
                <a:gd name="connsiteX7" fmla="*/ 0 w 532201"/>
                <a:gd name="connsiteY7" fmla="*/ 255013 h 532201"/>
                <a:gd name="connsiteX8" fmla="*/ 0 w 532201"/>
                <a:gd name="connsiteY8" fmla="*/ 266101 h 532201"/>
                <a:gd name="connsiteX9" fmla="*/ 266101 w 532201"/>
                <a:gd name="connsiteY9" fmla="*/ 532201 h 532201"/>
                <a:gd name="connsiteX10" fmla="*/ 532201 w 532201"/>
                <a:gd name="connsiteY10" fmla="*/ 266101 h 532201"/>
                <a:gd name="connsiteX11" fmla="*/ 532201 w 532201"/>
                <a:gd name="connsiteY11" fmla="*/ 263330 h 532201"/>
                <a:gd name="connsiteX12" fmla="*/ 266101 w 532201"/>
                <a:gd name="connsiteY12" fmla="*/ 0 h 53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2201" h="532201">
                  <a:moveTo>
                    <a:pt x="243115" y="128170"/>
                  </a:moveTo>
                  <a:cubicBezTo>
                    <a:pt x="261218" y="125094"/>
                    <a:pt x="280224" y="125518"/>
                    <a:pt x="299220" y="130003"/>
                  </a:cubicBezTo>
                  <a:cubicBezTo>
                    <a:pt x="375200" y="147944"/>
                    <a:pt x="422254" y="224084"/>
                    <a:pt x="404310" y="300067"/>
                  </a:cubicBezTo>
                  <a:cubicBezTo>
                    <a:pt x="386369" y="376047"/>
                    <a:pt x="310229" y="423101"/>
                    <a:pt x="234249" y="405157"/>
                  </a:cubicBezTo>
                  <a:cubicBezTo>
                    <a:pt x="158266" y="387216"/>
                    <a:pt x="111215" y="311076"/>
                    <a:pt x="129156" y="235096"/>
                  </a:cubicBezTo>
                  <a:cubicBezTo>
                    <a:pt x="142612" y="178109"/>
                    <a:pt x="188804" y="137396"/>
                    <a:pt x="243115" y="128170"/>
                  </a:cubicBezTo>
                  <a:close/>
                  <a:moveTo>
                    <a:pt x="266101" y="0"/>
                  </a:moveTo>
                  <a:cubicBezTo>
                    <a:pt x="121963" y="0"/>
                    <a:pt x="5544" y="113649"/>
                    <a:pt x="0" y="255013"/>
                  </a:cubicBezTo>
                  <a:cubicBezTo>
                    <a:pt x="0" y="257786"/>
                    <a:pt x="0" y="263330"/>
                    <a:pt x="0" y="266101"/>
                  </a:cubicBezTo>
                  <a:cubicBezTo>
                    <a:pt x="0" y="413012"/>
                    <a:pt x="119192" y="532201"/>
                    <a:pt x="266101" y="532201"/>
                  </a:cubicBezTo>
                  <a:cubicBezTo>
                    <a:pt x="413012" y="532201"/>
                    <a:pt x="532201" y="413012"/>
                    <a:pt x="532201" y="266101"/>
                  </a:cubicBezTo>
                  <a:cubicBezTo>
                    <a:pt x="532201" y="266101"/>
                    <a:pt x="532201" y="266101"/>
                    <a:pt x="532201" y="263330"/>
                  </a:cubicBezTo>
                  <a:cubicBezTo>
                    <a:pt x="532201" y="119192"/>
                    <a:pt x="413012" y="0"/>
                    <a:pt x="266101" y="0"/>
                  </a:cubicBezTo>
                  <a:close/>
                </a:path>
              </a:pathLst>
            </a:custGeom>
            <a:solidFill>
              <a:schemeClr val="accent5"/>
            </a:solidFill>
            <a:ln w="9525" cap="flat">
              <a:noFill/>
              <a:prstDash val="solid"/>
              <a:miter/>
            </a:ln>
          </p:spPr>
          <p:txBody>
            <a:bodyPr wrap="square" rtlCol="0" anchor="ctr">
              <a:noAutofit/>
            </a:bodyPr>
            <a:lstStyle/>
            <a:p>
              <a:endParaRPr lang="en-US"/>
            </a:p>
          </p:txBody>
        </p:sp>
        <p:sp>
          <p:nvSpPr>
            <p:cNvPr id="159" name="Freeform: Shape 158">
              <a:extLst>
                <a:ext uri="{FF2B5EF4-FFF2-40B4-BE49-F238E27FC236}">
                  <a16:creationId xmlns:a16="http://schemas.microsoft.com/office/drawing/2014/main" id="{0EE23E85-4CED-49D9-B1C9-9F28D4788D73}"/>
                </a:ext>
              </a:extLst>
            </p:cNvPr>
            <p:cNvSpPr/>
            <p:nvPr/>
          </p:nvSpPr>
          <p:spPr>
            <a:xfrm flipH="1">
              <a:off x="7584771" y="4341132"/>
              <a:ext cx="27719" cy="332626"/>
            </a:xfrm>
            <a:custGeom>
              <a:avLst/>
              <a:gdLst>
                <a:gd name="connsiteX0" fmla="*/ 0 w 0"/>
                <a:gd name="connsiteY0" fmla="*/ 0 h 114300"/>
                <a:gd name="connsiteX1" fmla="*/ 0 w 0"/>
                <a:gd name="connsiteY1" fmla="*/ 120968 h 114300"/>
              </a:gdLst>
              <a:ahLst/>
              <a:cxnLst>
                <a:cxn ang="0">
                  <a:pos x="connsiteX0" y="connsiteY0"/>
                </a:cxn>
                <a:cxn ang="0">
                  <a:pos x="connsiteX1" y="connsiteY1"/>
                </a:cxn>
              </a:cxnLst>
              <a:rect l="l" t="t" r="r" b="b"/>
              <a:pathLst>
                <a:path h="114300">
                  <a:moveTo>
                    <a:pt x="0" y="0"/>
                  </a:moveTo>
                  <a:lnTo>
                    <a:pt x="0" y="120968"/>
                  </a:lnTo>
                </a:path>
              </a:pathLst>
            </a:custGeom>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5BC9C7A7-74EC-4337-BDDF-CCAFCA308667}"/>
                </a:ext>
              </a:extLst>
            </p:cNvPr>
            <p:cNvSpPr/>
            <p:nvPr/>
          </p:nvSpPr>
          <p:spPr>
            <a:xfrm flipH="1">
              <a:off x="7595862" y="4335588"/>
              <a:ext cx="27719" cy="360345"/>
            </a:xfrm>
            <a:custGeom>
              <a:avLst/>
              <a:gdLst>
                <a:gd name="connsiteX0" fmla="*/ 3810 w 0"/>
                <a:gd name="connsiteY0" fmla="*/ 124777 h 123825"/>
                <a:gd name="connsiteX1" fmla="*/ 0 w 0"/>
                <a:gd name="connsiteY1" fmla="*/ 122873 h 123825"/>
                <a:gd name="connsiteX2" fmla="*/ 0 w 0"/>
                <a:gd name="connsiteY2" fmla="*/ 1905 h 123825"/>
                <a:gd name="connsiteX3" fmla="*/ 3810 w 0"/>
                <a:gd name="connsiteY3" fmla="*/ 0 h 123825"/>
                <a:gd name="connsiteX4" fmla="*/ 7620 w 0"/>
                <a:gd name="connsiteY4" fmla="*/ 1905 h 123825"/>
                <a:gd name="connsiteX5" fmla="*/ 7620 w 0"/>
                <a:gd name="connsiteY5" fmla="*/ 123825 h 123825"/>
                <a:gd name="connsiteX6" fmla="*/ 3810 w 0"/>
                <a:gd name="connsiteY6" fmla="*/ 124777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h="123825">
                  <a:moveTo>
                    <a:pt x="3810" y="124777"/>
                  </a:moveTo>
                  <a:cubicBezTo>
                    <a:pt x="1905" y="124777"/>
                    <a:pt x="0" y="123825"/>
                    <a:pt x="0" y="122873"/>
                  </a:cubicBezTo>
                  <a:lnTo>
                    <a:pt x="0" y="1905"/>
                  </a:lnTo>
                  <a:cubicBezTo>
                    <a:pt x="0" y="953"/>
                    <a:pt x="1905" y="0"/>
                    <a:pt x="3810" y="0"/>
                  </a:cubicBezTo>
                  <a:cubicBezTo>
                    <a:pt x="5715" y="0"/>
                    <a:pt x="7620" y="953"/>
                    <a:pt x="7620" y="1905"/>
                  </a:cubicBezTo>
                  <a:lnTo>
                    <a:pt x="7620" y="123825"/>
                  </a:lnTo>
                  <a:cubicBezTo>
                    <a:pt x="7620" y="123825"/>
                    <a:pt x="5715" y="124777"/>
                    <a:pt x="3810" y="124777"/>
                  </a:cubicBezTo>
                  <a:close/>
                </a:path>
              </a:pathLst>
            </a:custGeom>
            <a:solidFill>
              <a:srgbClr val="FAFAFA"/>
            </a:solidFill>
            <a:ln w="9525" cap="flat">
              <a:noFill/>
              <a:prstDash val="solid"/>
              <a:miter/>
            </a:ln>
          </p:spPr>
          <p:txBody>
            <a:bodyPr rtlCol="0" anchor="ctr"/>
            <a:lstStyle/>
            <a:p>
              <a:endParaRPr lang="en-US"/>
            </a:p>
          </p:txBody>
        </p:sp>
      </p:grpSp>
      <p:grpSp>
        <p:nvGrpSpPr>
          <p:cNvPr id="161" name="Group 160">
            <a:extLst>
              <a:ext uri="{FF2B5EF4-FFF2-40B4-BE49-F238E27FC236}">
                <a16:creationId xmlns:a16="http://schemas.microsoft.com/office/drawing/2014/main" id="{7AA79241-F918-466F-BD84-8FEF86FCC4C8}"/>
              </a:ext>
            </a:extLst>
          </p:cNvPr>
          <p:cNvGrpSpPr/>
          <p:nvPr/>
        </p:nvGrpSpPr>
        <p:grpSpPr>
          <a:xfrm>
            <a:off x="8008396" y="3218250"/>
            <a:ext cx="2495744" cy="1824589"/>
            <a:chOff x="6507335" y="1364938"/>
            <a:chExt cx="5069642" cy="3706314"/>
          </a:xfrm>
        </p:grpSpPr>
        <p:sp>
          <p:nvSpPr>
            <p:cNvPr id="162" name="Rectangle 161">
              <a:extLst>
                <a:ext uri="{FF2B5EF4-FFF2-40B4-BE49-F238E27FC236}">
                  <a16:creationId xmlns:a16="http://schemas.microsoft.com/office/drawing/2014/main" id="{16B257C4-7583-4B05-A410-A65A98F6D08C}"/>
                </a:ext>
              </a:extLst>
            </p:cNvPr>
            <p:cNvSpPr/>
            <p:nvPr/>
          </p:nvSpPr>
          <p:spPr>
            <a:xfrm>
              <a:off x="6658029" y="3997592"/>
              <a:ext cx="1999877" cy="1264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A751B90D-6E39-4827-BA9F-E10C6F9E2295}"/>
                </a:ext>
              </a:extLst>
            </p:cNvPr>
            <p:cNvSpPr/>
            <p:nvPr/>
          </p:nvSpPr>
          <p:spPr>
            <a:xfrm>
              <a:off x="6658029" y="4036079"/>
              <a:ext cx="1999877" cy="4950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Freeform: Shape 163">
              <a:extLst>
                <a:ext uri="{FF2B5EF4-FFF2-40B4-BE49-F238E27FC236}">
                  <a16:creationId xmlns:a16="http://schemas.microsoft.com/office/drawing/2014/main" id="{8C3AF6C2-C5FE-4246-9CA6-CB498DE2F295}"/>
                </a:ext>
              </a:extLst>
            </p:cNvPr>
            <p:cNvSpPr/>
            <p:nvPr/>
          </p:nvSpPr>
          <p:spPr>
            <a:xfrm>
              <a:off x="7496055" y="1364938"/>
              <a:ext cx="3229850" cy="1309780"/>
            </a:xfrm>
            <a:custGeom>
              <a:avLst/>
              <a:gdLst>
                <a:gd name="connsiteX0" fmla="*/ 1461689 w 1460861"/>
                <a:gd name="connsiteY0" fmla="*/ 525423 h 592413"/>
                <a:gd name="connsiteX1" fmla="*/ 1371659 w 1460861"/>
                <a:gd name="connsiteY1" fmla="*/ 591035 h 592413"/>
                <a:gd name="connsiteX2" fmla="*/ 1355947 w 1460861"/>
                <a:gd name="connsiteY2" fmla="*/ 588911 h 592413"/>
                <a:gd name="connsiteX3" fmla="*/ 1014513 w 1460861"/>
                <a:gd name="connsiteY3" fmla="*/ 342178 h 592413"/>
                <a:gd name="connsiteX4" fmla="*/ 742937 w 1460861"/>
                <a:gd name="connsiteY4" fmla="*/ 145557 h 592413"/>
                <a:gd name="connsiteX5" fmla="*/ 719368 w 1460861"/>
                <a:gd name="connsiteY5" fmla="*/ 145344 h 592413"/>
                <a:gd name="connsiteX6" fmla="*/ 107207 w 1460861"/>
                <a:gd name="connsiteY6" fmla="*/ 588487 h 592413"/>
                <a:gd name="connsiteX7" fmla="*/ 86186 w 1460861"/>
                <a:gd name="connsiteY7" fmla="*/ 588274 h 592413"/>
                <a:gd name="connsiteX8" fmla="*/ 4862 w 1460861"/>
                <a:gd name="connsiteY8" fmla="*/ 530519 h 592413"/>
                <a:gd name="connsiteX9" fmla="*/ 3588 w 1460861"/>
                <a:gd name="connsiteY9" fmla="*/ 521177 h 592413"/>
                <a:gd name="connsiteX10" fmla="*/ 174942 w 1460861"/>
                <a:gd name="connsiteY10" fmla="*/ 398022 h 592413"/>
                <a:gd name="connsiteX11" fmla="*/ 312959 w 1460861"/>
                <a:gd name="connsiteY11" fmla="*/ 298225 h 592413"/>
                <a:gd name="connsiteX12" fmla="*/ 488985 w 1460861"/>
                <a:gd name="connsiteY12" fmla="*/ 171037 h 592413"/>
                <a:gd name="connsiteX13" fmla="*/ 642078 w 1460861"/>
                <a:gd name="connsiteY13" fmla="*/ 60410 h 592413"/>
                <a:gd name="connsiteX14" fmla="*/ 718094 w 1460861"/>
                <a:gd name="connsiteY14" fmla="*/ 5203 h 592413"/>
                <a:gd name="connsiteX15" fmla="*/ 741450 w 1460861"/>
                <a:gd name="connsiteY15" fmla="*/ 4991 h 592413"/>
                <a:gd name="connsiteX16" fmla="*/ 945292 w 1460861"/>
                <a:gd name="connsiteY16" fmla="*/ 152351 h 592413"/>
                <a:gd name="connsiteX17" fmla="*/ 1157626 w 1460861"/>
                <a:gd name="connsiteY17" fmla="*/ 306082 h 592413"/>
                <a:gd name="connsiteX18" fmla="*/ 1461689 w 1460861"/>
                <a:gd name="connsiteY18" fmla="*/ 525423 h 59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60861" h="592413">
                  <a:moveTo>
                    <a:pt x="1461689" y="525423"/>
                  </a:moveTo>
                  <a:cubicBezTo>
                    <a:pt x="1430901" y="547718"/>
                    <a:pt x="1400962" y="568952"/>
                    <a:pt x="1371659" y="591035"/>
                  </a:cubicBezTo>
                  <a:cubicBezTo>
                    <a:pt x="1364652" y="596131"/>
                    <a:pt x="1360830" y="592521"/>
                    <a:pt x="1355947" y="588911"/>
                  </a:cubicBezTo>
                  <a:cubicBezTo>
                    <a:pt x="1242135" y="506525"/>
                    <a:pt x="1128324" y="424352"/>
                    <a:pt x="1014513" y="342178"/>
                  </a:cubicBezTo>
                  <a:cubicBezTo>
                    <a:pt x="923846" y="276779"/>
                    <a:pt x="833179" y="211380"/>
                    <a:pt x="742937" y="145557"/>
                  </a:cubicBezTo>
                  <a:cubicBezTo>
                    <a:pt x="734019" y="139187"/>
                    <a:pt x="728710" y="138762"/>
                    <a:pt x="719368" y="145344"/>
                  </a:cubicBezTo>
                  <a:cubicBezTo>
                    <a:pt x="515526" y="293129"/>
                    <a:pt x="311261" y="440702"/>
                    <a:pt x="107207" y="588487"/>
                  </a:cubicBezTo>
                  <a:cubicBezTo>
                    <a:pt x="98926" y="594432"/>
                    <a:pt x="94042" y="594007"/>
                    <a:pt x="86186" y="588274"/>
                  </a:cubicBezTo>
                  <a:cubicBezTo>
                    <a:pt x="59432" y="568527"/>
                    <a:pt x="32041" y="549629"/>
                    <a:pt x="4862" y="530519"/>
                  </a:cubicBezTo>
                  <a:cubicBezTo>
                    <a:pt x="403" y="527334"/>
                    <a:pt x="-2782" y="525636"/>
                    <a:pt x="3588" y="521177"/>
                  </a:cubicBezTo>
                  <a:cubicBezTo>
                    <a:pt x="60706" y="480196"/>
                    <a:pt x="117824" y="439215"/>
                    <a:pt x="174942" y="398022"/>
                  </a:cubicBezTo>
                  <a:cubicBezTo>
                    <a:pt x="221019" y="364898"/>
                    <a:pt x="266883" y="331562"/>
                    <a:pt x="312959" y="298225"/>
                  </a:cubicBezTo>
                  <a:cubicBezTo>
                    <a:pt x="371564" y="255758"/>
                    <a:pt x="430380" y="213504"/>
                    <a:pt x="488985" y="171037"/>
                  </a:cubicBezTo>
                  <a:cubicBezTo>
                    <a:pt x="539945" y="134091"/>
                    <a:pt x="591118" y="97357"/>
                    <a:pt x="642078" y="60410"/>
                  </a:cubicBezTo>
                  <a:cubicBezTo>
                    <a:pt x="667558" y="42150"/>
                    <a:pt x="693463" y="24314"/>
                    <a:pt x="718094" y="5203"/>
                  </a:cubicBezTo>
                  <a:cubicBezTo>
                    <a:pt x="727224" y="-2016"/>
                    <a:pt x="732745" y="-1379"/>
                    <a:pt x="741450" y="4991"/>
                  </a:cubicBezTo>
                  <a:cubicBezTo>
                    <a:pt x="809185" y="54465"/>
                    <a:pt x="877345" y="103302"/>
                    <a:pt x="945292" y="152351"/>
                  </a:cubicBezTo>
                  <a:cubicBezTo>
                    <a:pt x="1016211" y="203524"/>
                    <a:pt x="1086919" y="254909"/>
                    <a:pt x="1157626" y="306082"/>
                  </a:cubicBezTo>
                  <a:cubicBezTo>
                    <a:pt x="1258697" y="378700"/>
                    <a:pt x="1359556" y="451531"/>
                    <a:pt x="1461689" y="525423"/>
                  </a:cubicBezTo>
                  <a:close/>
                </a:path>
              </a:pathLst>
            </a:custGeom>
            <a:solidFill>
              <a:schemeClr val="accent2"/>
            </a:solidFill>
            <a:ln w="2117"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24CB1D9E-E1EC-498B-9EBA-999FE73DF212}"/>
                </a:ext>
              </a:extLst>
            </p:cNvPr>
            <p:cNvSpPr/>
            <p:nvPr/>
          </p:nvSpPr>
          <p:spPr>
            <a:xfrm>
              <a:off x="6679931" y="4229641"/>
              <a:ext cx="981160" cy="248810"/>
            </a:xfrm>
            <a:custGeom>
              <a:avLst/>
              <a:gdLst>
                <a:gd name="connsiteX0" fmla="*/ 42753 w 443779"/>
                <a:gd name="connsiteY0" fmla="*/ 1978 h 112537"/>
                <a:gd name="connsiteX1" fmla="*/ 104967 w 443779"/>
                <a:gd name="connsiteY1" fmla="*/ 71411 h 112537"/>
                <a:gd name="connsiteX2" fmla="*/ 179496 w 443779"/>
                <a:gd name="connsiteY2" fmla="*/ 16841 h 112537"/>
                <a:gd name="connsiteX3" fmla="*/ 183106 w 443779"/>
                <a:gd name="connsiteY3" fmla="*/ 1129 h 112537"/>
                <a:gd name="connsiteX4" fmla="*/ 262094 w 443779"/>
                <a:gd name="connsiteY4" fmla="*/ 704 h 112537"/>
                <a:gd name="connsiteX5" fmla="*/ 263580 w 443779"/>
                <a:gd name="connsiteY5" fmla="*/ 1978 h 112537"/>
                <a:gd name="connsiteX6" fmla="*/ 313691 w 443779"/>
                <a:gd name="connsiteY6" fmla="*/ 69076 h 112537"/>
                <a:gd name="connsiteX7" fmla="*/ 392680 w 443779"/>
                <a:gd name="connsiteY7" fmla="*/ 36588 h 112537"/>
                <a:gd name="connsiteX8" fmla="*/ 403934 w 443779"/>
                <a:gd name="connsiteY8" fmla="*/ 1129 h 112537"/>
                <a:gd name="connsiteX9" fmla="*/ 444065 w 443779"/>
                <a:gd name="connsiteY9" fmla="*/ 2403 h 112537"/>
                <a:gd name="connsiteX10" fmla="*/ 375481 w 443779"/>
                <a:gd name="connsiteY10" fmla="*/ 103474 h 112537"/>
                <a:gd name="connsiteX11" fmla="*/ 236402 w 443779"/>
                <a:gd name="connsiteY11" fmla="*/ 56336 h 112537"/>
                <a:gd name="connsiteX12" fmla="*/ 222388 w 443779"/>
                <a:gd name="connsiteY12" fmla="*/ 22362 h 112537"/>
                <a:gd name="connsiteX13" fmla="*/ 218990 w 443779"/>
                <a:gd name="connsiteY13" fmla="*/ 29369 h 112537"/>
                <a:gd name="connsiteX14" fmla="*/ 124289 w 443779"/>
                <a:gd name="connsiteY14" fmla="*/ 111330 h 112537"/>
                <a:gd name="connsiteX15" fmla="*/ 7717 w 443779"/>
                <a:gd name="connsiteY15" fmla="*/ 39136 h 112537"/>
                <a:gd name="connsiteX16" fmla="*/ 498 w 443779"/>
                <a:gd name="connsiteY16" fmla="*/ 8773 h 112537"/>
                <a:gd name="connsiteX17" fmla="*/ 2409 w 443779"/>
                <a:gd name="connsiteY17" fmla="*/ 1129 h 112537"/>
                <a:gd name="connsiteX18" fmla="*/ 42753 w 443779"/>
                <a:gd name="connsiteY18" fmla="*/ 1978 h 11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3779" h="112537">
                  <a:moveTo>
                    <a:pt x="42753" y="1978"/>
                  </a:moveTo>
                  <a:cubicBezTo>
                    <a:pt x="43177" y="38075"/>
                    <a:pt x="69294" y="67165"/>
                    <a:pt x="104967" y="71411"/>
                  </a:cubicBezTo>
                  <a:cubicBezTo>
                    <a:pt x="132995" y="74809"/>
                    <a:pt x="173763" y="52089"/>
                    <a:pt x="179496" y="16841"/>
                  </a:cubicBezTo>
                  <a:cubicBezTo>
                    <a:pt x="180345" y="11745"/>
                    <a:pt x="179496" y="5800"/>
                    <a:pt x="183106" y="1129"/>
                  </a:cubicBezTo>
                  <a:cubicBezTo>
                    <a:pt x="209435" y="-570"/>
                    <a:pt x="235765" y="704"/>
                    <a:pt x="262094" y="704"/>
                  </a:cubicBezTo>
                  <a:cubicBezTo>
                    <a:pt x="262519" y="704"/>
                    <a:pt x="263156" y="1553"/>
                    <a:pt x="263580" y="1978"/>
                  </a:cubicBezTo>
                  <a:cubicBezTo>
                    <a:pt x="264005" y="33191"/>
                    <a:pt x="285239" y="61432"/>
                    <a:pt x="313691" y="69076"/>
                  </a:cubicBezTo>
                  <a:cubicBezTo>
                    <a:pt x="343843" y="76932"/>
                    <a:pt x="376967" y="63555"/>
                    <a:pt x="392680" y="36588"/>
                  </a:cubicBezTo>
                  <a:cubicBezTo>
                    <a:pt x="399050" y="25759"/>
                    <a:pt x="401386" y="13444"/>
                    <a:pt x="403934" y="1129"/>
                  </a:cubicBezTo>
                  <a:cubicBezTo>
                    <a:pt x="417311" y="492"/>
                    <a:pt x="430900" y="-1632"/>
                    <a:pt x="444065" y="2403"/>
                  </a:cubicBezTo>
                  <a:cubicBezTo>
                    <a:pt x="440455" y="49116"/>
                    <a:pt x="419009" y="83727"/>
                    <a:pt x="375481" y="103474"/>
                  </a:cubicBezTo>
                  <a:cubicBezTo>
                    <a:pt x="324096" y="126831"/>
                    <a:pt x="262306" y="104323"/>
                    <a:pt x="236402" y="56336"/>
                  </a:cubicBezTo>
                  <a:cubicBezTo>
                    <a:pt x="230456" y="45507"/>
                    <a:pt x="227696" y="33616"/>
                    <a:pt x="222388" y="22362"/>
                  </a:cubicBezTo>
                  <a:cubicBezTo>
                    <a:pt x="220052" y="24273"/>
                    <a:pt x="219840" y="27033"/>
                    <a:pt x="218990" y="29369"/>
                  </a:cubicBezTo>
                  <a:cubicBezTo>
                    <a:pt x="204764" y="76720"/>
                    <a:pt x="172914" y="104111"/>
                    <a:pt x="124289" y="111330"/>
                  </a:cubicBezTo>
                  <a:cubicBezTo>
                    <a:pt x="70356" y="119399"/>
                    <a:pt x="23430" y="84364"/>
                    <a:pt x="7717" y="39136"/>
                  </a:cubicBezTo>
                  <a:cubicBezTo>
                    <a:pt x="4320" y="29157"/>
                    <a:pt x="3683" y="18752"/>
                    <a:pt x="498" y="8773"/>
                  </a:cubicBezTo>
                  <a:cubicBezTo>
                    <a:pt x="-351" y="6437"/>
                    <a:pt x="-351" y="3040"/>
                    <a:pt x="2409" y="1129"/>
                  </a:cubicBezTo>
                  <a:cubicBezTo>
                    <a:pt x="15998" y="279"/>
                    <a:pt x="29375" y="-995"/>
                    <a:pt x="42753" y="1978"/>
                  </a:cubicBezTo>
                  <a:close/>
                </a:path>
              </a:pathLst>
            </a:custGeom>
            <a:solidFill>
              <a:schemeClr val="accent3"/>
            </a:solidFill>
            <a:ln w="2117"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F32AE019-7670-4422-A8EB-7DF96E540F5E}"/>
                </a:ext>
              </a:extLst>
            </p:cNvPr>
            <p:cNvSpPr/>
            <p:nvPr/>
          </p:nvSpPr>
          <p:spPr>
            <a:xfrm>
              <a:off x="7671113" y="4229665"/>
              <a:ext cx="976466" cy="244117"/>
            </a:xfrm>
            <a:custGeom>
              <a:avLst/>
              <a:gdLst>
                <a:gd name="connsiteX0" fmla="*/ 441656 w 441655"/>
                <a:gd name="connsiteY0" fmla="*/ 1755 h 110413"/>
                <a:gd name="connsiteX1" fmla="*/ 346318 w 441655"/>
                <a:gd name="connsiteY1" fmla="*/ 111319 h 110413"/>
                <a:gd name="connsiteX2" fmla="*/ 221677 w 441655"/>
                <a:gd name="connsiteY2" fmla="*/ 20865 h 110413"/>
                <a:gd name="connsiteX3" fmla="*/ 81961 w 441655"/>
                <a:gd name="connsiteY3" fmla="*/ 108347 h 110413"/>
                <a:gd name="connsiteX4" fmla="*/ 0 w 441655"/>
                <a:gd name="connsiteY4" fmla="*/ 4303 h 110413"/>
                <a:gd name="connsiteX5" fmla="*/ 5521 w 441655"/>
                <a:gd name="connsiteY5" fmla="*/ 481 h 110413"/>
                <a:gd name="connsiteX6" fmla="*/ 40131 w 441655"/>
                <a:gd name="connsiteY6" fmla="*/ 1330 h 110413"/>
                <a:gd name="connsiteX7" fmla="*/ 56481 w 441655"/>
                <a:gd name="connsiteY7" fmla="*/ 45071 h 110413"/>
                <a:gd name="connsiteX8" fmla="*/ 151395 w 441655"/>
                <a:gd name="connsiteY8" fmla="*/ 57599 h 110413"/>
                <a:gd name="connsiteX9" fmla="*/ 180484 w 441655"/>
                <a:gd name="connsiteY9" fmla="*/ 2392 h 110413"/>
                <a:gd name="connsiteX10" fmla="*/ 181758 w 441655"/>
                <a:gd name="connsiteY10" fmla="*/ 693 h 110413"/>
                <a:gd name="connsiteX11" fmla="*/ 260959 w 441655"/>
                <a:gd name="connsiteY11" fmla="*/ 1330 h 110413"/>
                <a:gd name="connsiteX12" fmla="*/ 277097 w 441655"/>
                <a:gd name="connsiteY12" fmla="*/ 45071 h 110413"/>
                <a:gd name="connsiteX13" fmla="*/ 372010 w 441655"/>
                <a:gd name="connsiteY13" fmla="*/ 57387 h 110413"/>
                <a:gd name="connsiteX14" fmla="*/ 401100 w 441655"/>
                <a:gd name="connsiteY14" fmla="*/ 2392 h 110413"/>
                <a:gd name="connsiteX15" fmla="*/ 441656 w 441655"/>
                <a:gd name="connsiteY15" fmla="*/ 1755 h 11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1655" h="110413">
                  <a:moveTo>
                    <a:pt x="441656" y="1755"/>
                  </a:moveTo>
                  <a:cubicBezTo>
                    <a:pt x="444416" y="54414"/>
                    <a:pt x="399401" y="103888"/>
                    <a:pt x="346318" y="111319"/>
                  </a:cubicBezTo>
                  <a:cubicBezTo>
                    <a:pt x="292385" y="118964"/>
                    <a:pt x="236753" y="84990"/>
                    <a:pt x="221677" y="20865"/>
                  </a:cubicBezTo>
                  <a:cubicBezTo>
                    <a:pt x="198533" y="88175"/>
                    <a:pt x="154367" y="123635"/>
                    <a:pt x="81961" y="108347"/>
                  </a:cubicBezTo>
                  <a:cubicBezTo>
                    <a:pt x="33337" y="97942"/>
                    <a:pt x="849" y="52078"/>
                    <a:pt x="0" y="4303"/>
                  </a:cubicBezTo>
                  <a:cubicBezTo>
                    <a:pt x="849" y="1542"/>
                    <a:pt x="2760" y="268"/>
                    <a:pt x="5521" y="481"/>
                  </a:cubicBezTo>
                  <a:cubicBezTo>
                    <a:pt x="16987" y="905"/>
                    <a:pt x="28665" y="-793"/>
                    <a:pt x="40131" y="1330"/>
                  </a:cubicBezTo>
                  <a:cubicBezTo>
                    <a:pt x="43104" y="16831"/>
                    <a:pt x="45864" y="31906"/>
                    <a:pt x="56481" y="45071"/>
                  </a:cubicBezTo>
                  <a:cubicBezTo>
                    <a:pt x="78776" y="72462"/>
                    <a:pt x="118695" y="81380"/>
                    <a:pt x="151395" y="57599"/>
                  </a:cubicBezTo>
                  <a:cubicBezTo>
                    <a:pt x="170505" y="43585"/>
                    <a:pt x="178149" y="24687"/>
                    <a:pt x="180484" y="2392"/>
                  </a:cubicBezTo>
                  <a:cubicBezTo>
                    <a:pt x="180909" y="1755"/>
                    <a:pt x="181334" y="693"/>
                    <a:pt x="181758" y="693"/>
                  </a:cubicBezTo>
                  <a:cubicBezTo>
                    <a:pt x="208088" y="905"/>
                    <a:pt x="234630" y="-793"/>
                    <a:pt x="260959" y="1330"/>
                  </a:cubicBezTo>
                  <a:cubicBezTo>
                    <a:pt x="263720" y="16831"/>
                    <a:pt x="266692" y="31906"/>
                    <a:pt x="277097" y="45071"/>
                  </a:cubicBezTo>
                  <a:cubicBezTo>
                    <a:pt x="300453" y="74373"/>
                    <a:pt x="341646" y="79682"/>
                    <a:pt x="372010" y="57387"/>
                  </a:cubicBezTo>
                  <a:cubicBezTo>
                    <a:pt x="390908" y="43372"/>
                    <a:pt x="399401" y="24899"/>
                    <a:pt x="401100" y="2392"/>
                  </a:cubicBezTo>
                  <a:cubicBezTo>
                    <a:pt x="414902" y="-1218"/>
                    <a:pt x="428279" y="-156"/>
                    <a:pt x="441656" y="1755"/>
                  </a:cubicBezTo>
                  <a:close/>
                </a:path>
              </a:pathLst>
            </a:custGeom>
            <a:solidFill>
              <a:schemeClr val="accent3"/>
            </a:solidFill>
            <a:ln w="2117"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945DEEAD-86E7-4BF3-90F8-4F69E71817F8}"/>
                </a:ext>
              </a:extLst>
            </p:cNvPr>
            <p:cNvSpPr/>
            <p:nvPr/>
          </p:nvSpPr>
          <p:spPr>
            <a:xfrm>
              <a:off x="6651927" y="3190418"/>
              <a:ext cx="1436532" cy="699489"/>
            </a:xfrm>
            <a:custGeom>
              <a:avLst/>
              <a:gdLst>
                <a:gd name="connsiteX0" fmla="*/ 526590 w 649743"/>
                <a:gd name="connsiteY0" fmla="*/ 212 h 316378"/>
                <a:gd name="connsiteX1" fmla="*/ 511089 w 649743"/>
                <a:gd name="connsiteY1" fmla="*/ 2123 h 316378"/>
                <a:gd name="connsiteX2" fmla="*/ 19747 w 649743"/>
                <a:gd name="connsiteY2" fmla="*/ 2123 h 316378"/>
                <a:gd name="connsiteX3" fmla="*/ 2336 w 649743"/>
                <a:gd name="connsiteY3" fmla="*/ 19535 h 316378"/>
                <a:gd name="connsiteX4" fmla="*/ 2336 w 649743"/>
                <a:gd name="connsiteY4" fmla="*/ 299816 h 316378"/>
                <a:gd name="connsiteX5" fmla="*/ 16987 w 649743"/>
                <a:gd name="connsiteY5" fmla="*/ 314680 h 316378"/>
                <a:gd name="connsiteX6" fmla="*/ 633606 w 649743"/>
                <a:gd name="connsiteY6" fmla="*/ 314680 h 316378"/>
                <a:gd name="connsiteX7" fmla="*/ 648682 w 649743"/>
                <a:gd name="connsiteY7" fmla="*/ 299180 h 316378"/>
                <a:gd name="connsiteX8" fmla="*/ 648682 w 649743"/>
                <a:gd name="connsiteY8" fmla="*/ 19959 h 316378"/>
                <a:gd name="connsiteX9" fmla="*/ 649956 w 649743"/>
                <a:gd name="connsiteY9" fmla="*/ 4247 h 316378"/>
                <a:gd name="connsiteX10" fmla="*/ 650168 w 649743"/>
                <a:gd name="connsiteY10" fmla="*/ 303638 h 316378"/>
                <a:gd name="connsiteX11" fmla="*/ 636367 w 649743"/>
                <a:gd name="connsiteY11" fmla="*/ 316803 h 316378"/>
                <a:gd name="connsiteX12" fmla="*/ 13377 w 649743"/>
                <a:gd name="connsiteY12" fmla="*/ 316803 h 316378"/>
                <a:gd name="connsiteX13" fmla="*/ 0 w 649743"/>
                <a:gd name="connsiteY13" fmla="*/ 303002 h 316378"/>
                <a:gd name="connsiteX14" fmla="*/ 212 w 649743"/>
                <a:gd name="connsiteY14" fmla="*/ 14226 h 316378"/>
                <a:gd name="connsiteX15" fmla="*/ 14863 w 649743"/>
                <a:gd name="connsiteY15" fmla="*/ 0 h 316378"/>
                <a:gd name="connsiteX16" fmla="*/ 526590 w 649743"/>
                <a:gd name="connsiteY16" fmla="*/ 212 h 3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9743" h="316378">
                  <a:moveTo>
                    <a:pt x="526590" y="212"/>
                  </a:moveTo>
                  <a:cubicBezTo>
                    <a:pt x="521706" y="3397"/>
                    <a:pt x="516185" y="2123"/>
                    <a:pt x="511089" y="2123"/>
                  </a:cubicBezTo>
                  <a:cubicBezTo>
                    <a:pt x="347379" y="2123"/>
                    <a:pt x="183457" y="2123"/>
                    <a:pt x="19747" y="2123"/>
                  </a:cubicBezTo>
                  <a:cubicBezTo>
                    <a:pt x="2336" y="2123"/>
                    <a:pt x="2336" y="2123"/>
                    <a:pt x="2336" y="19535"/>
                  </a:cubicBezTo>
                  <a:cubicBezTo>
                    <a:pt x="2336" y="112962"/>
                    <a:pt x="2336" y="206389"/>
                    <a:pt x="2336" y="299816"/>
                  </a:cubicBezTo>
                  <a:cubicBezTo>
                    <a:pt x="2336" y="314680"/>
                    <a:pt x="2336" y="314680"/>
                    <a:pt x="16987" y="314680"/>
                  </a:cubicBezTo>
                  <a:cubicBezTo>
                    <a:pt x="222527" y="314680"/>
                    <a:pt x="428066" y="314680"/>
                    <a:pt x="633606" y="314680"/>
                  </a:cubicBezTo>
                  <a:cubicBezTo>
                    <a:pt x="648682" y="314680"/>
                    <a:pt x="648682" y="314680"/>
                    <a:pt x="648682" y="299180"/>
                  </a:cubicBezTo>
                  <a:cubicBezTo>
                    <a:pt x="648682" y="206177"/>
                    <a:pt x="648682" y="113174"/>
                    <a:pt x="648682" y="19959"/>
                  </a:cubicBezTo>
                  <a:cubicBezTo>
                    <a:pt x="648682" y="14651"/>
                    <a:pt x="648045" y="9343"/>
                    <a:pt x="649956" y="4247"/>
                  </a:cubicBezTo>
                  <a:cubicBezTo>
                    <a:pt x="649956" y="104044"/>
                    <a:pt x="649956" y="203841"/>
                    <a:pt x="650168" y="303638"/>
                  </a:cubicBezTo>
                  <a:cubicBezTo>
                    <a:pt x="650168" y="314043"/>
                    <a:pt x="646346" y="316803"/>
                    <a:pt x="636367" y="316803"/>
                  </a:cubicBezTo>
                  <a:cubicBezTo>
                    <a:pt x="428703" y="316591"/>
                    <a:pt x="221040" y="316591"/>
                    <a:pt x="13377" y="316803"/>
                  </a:cubicBezTo>
                  <a:cubicBezTo>
                    <a:pt x="2973" y="316803"/>
                    <a:pt x="0" y="312981"/>
                    <a:pt x="0" y="303002"/>
                  </a:cubicBezTo>
                  <a:cubicBezTo>
                    <a:pt x="212" y="206814"/>
                    <a:pt x="212" y="110626"/>
                    <a:pt x="212" y="14226"/>
                  </a:cubicBezTo>
                  <a:cubicBezTo>
                    <a:pt x="212" y="637"/>
                    <a:pt x="849" y="0"/>
                    <a:pt x="14863" y="0"/>
                  </a:cubicBezTo>
                  <a:cubicBezTo>
                    <a:pt x="185580" y="0"/>
                    <a:pt x="356085" y="0"/>
                    <a:pt x="526590" y="212"/>
                  </a:cubicBezTo>
                  <a:close/>
                </a:path>
              </a:pathLst>
            </a:custGeom>
            <a:solidFill>
              <a:srgbClr val="FBFBFB"/>
            </a:solidFill>
            <a:ln w="2117"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96497C1D-3AC2-451E-AAF1-FEA60D2A868B}"/>
                </a:ext>
              </a:extLst>
            </p:cNvPr>
            <p:cNvSpPr/>
            <p:nvPr/>
          </p:nvSpPr>
          <p:spPr>
            <a:xfrm>
              <a:off x="7827381" y="4232679"/>
              <a:ext cx="173699" cy="89197"/>
            </a:xfrm>
            <a:custGeom>
              <a:avLst/>
              <a:gdLst>
                <a:gd name="connsiteX0" fmla="*/ 80077 w 78563"/>
                <a:gd name="connsiteY0" fmla="*/ 8036 h 40343"/>
                <a:gd name="connsiteX1" fmla="*/ 71159 w 78563"/>
                <a:gd name="connsiteY1" fmla="*/ 26722 h 40343"/>
                <a:gd name="connsiteX2" fmla="*/ 36549 w 78563"/>
                <a:gd name="connsiteY2" fmla="*/ 41373 h 40343"/>
                <a:gd name="connsiteX3" fmla="*/ 1513 w 78563"/>
                <a:gd name="connsiteY3" fmla="*/ 11858 h 40343"/>
                <a:gd name="connsiteX4" fmla="*/ 3425 w 78563"/>
                <a:gd name="connsiteY4" fmla="*/ 1029 h 40343"/>
                <a:gd name="connsiteX5" fmla="*/ 16165 w 78563"/>
                <a:gd name="connsiteY5" fmla="*/ 6550 h 40343"/>
                <a:gd name="connsiteX6" fmla="*/ 39946 w 78563"/>
                <a:gd name="connsiteY6" fmla="*/ 25448 h 40343"/>
                <a:gd name="connsiteX7" fmla="*/ 65002 w 78563"/>
                <a:gd name="connsiteY7" fmla="*/ 6125 h 40343"/>
                <a:gd name="connsiteX8" fmla="*/ 76043 w 78563"/>
                <a:gd name="connsiteY8" fmla="*/ 604 h 40343"/>
                <a:gd name="connsiteX9" fmla="*/ 80077 w 78563"/>
                <a:gd name="connsiteY9" fmla="*/ 8036 h 4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563" h="40343">
                  <a:moveTo>
                    <a:pt x="80077" y="8036"/>
                  </a:moveTo>
                  <a:cubicBezTo>
                    <a:pt x="79016" y="15043"/>
                    <a:pt x="76255" y="21838"/>
                    <a:pt x="71159" y="26722"/>
                  </a:cubicBezTo>
                  <a:cubicBezTo>
                    <a:pt x="61604" y="36064"/>
                    <a:pt x="50350" y="43496"/>
                    <a:pt x="36549" y="41373"/>
                  </a:cubicBezTo>
                  <a:cubicBezTo>
                    <a:pt x="19350" y="38825"/>
                    <a:pt x="6822" y="29270"/>
                    <a:pt x="1513" y="11858"/>
                  </a:cubicBezTo>
                  <a:cubicBezTo>
                    <a:pt x="240" y="7824"/>
                    <a:pt x="-1884" y="3152"/>
                    <a:pt x="3425" y="1029"/>
                  </a:cubicBezTo>
                  <a:cubicBezTo>
                    <a:pt x="8733" y="-1094"/>
                    <a:pt x="14041" y="-245"/>
                    <a:pt x="16165" y="6550"/>
                  </a:cubicBezTo>
                  <a:cubicBezTo>
                    <a:pt x="19987" y="18016"/>
                    <a:pt x="27206" y="25872"/>
                    <a:pt x="39946" y="25448"/>
                  </a:cubicBezTo>
                  <a:cubicBezTo>
                    <a:pt x="52474" y="25235"/>
                    <a:pt x="60755" y="17804"/>
                    <a:pt x="65002" y="6125"/>
                  </a:cubicBezTo>
                  <a:cubicBezTo>
                    <a:pt x="66913" y="817"/>
                    <a:pt x="70947" y="-457"/>
                    <a:pt x="76043" y="604"/>
                  </a:cubicBezTo>
                  <a:cubicBezTo>
                    <a:pt x="79865" y="1241"/>
                    <a:pt x="79865" y="4639"/>
                    <a:pt x="80077" y="8036"/>
                  </a:cubicBezTo>
                  <a:close/>
                </a:path>
              </a:pathLst>
            </a:custGeom>
            <a:solidFill>
              <a:schemeClr val="accent3">
                <a:lumMod val="75000"/>
              </a:schemeClr>
            </a:solidFill>
            <a:ln w="2117"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11FCE504-7BB7-4A0B-A8AE-2A6133EDCC01}"/>
                </a:ext>
              </a:extLst>
            </p:cNvPr>
            <p:cNvSpPr/>
            <p:nvPr/>
          </p:nvSpPr>
          <p:spPr>
            <a:xfrm>
              <a:off x="6837691" y="4232126"/>
              <a:ext cx="178393" cy="89197"/>
            </a:xfrm>
            <a:custGeom>
              <a:avLst/>
              <a:gdLst>
                <a:gd name="connsiteX0" fmla="*/ 40407 w 80687"/>
                <a:gd name="connsiteY0" fmla="*/ 42260 h 40343"/>
                <a:gd name="connsiteX1" fmla="*/ 1337 w 80687"/>
                <a:gd name="connsiteY1" fmla="*/ 9348 h 40343"/>
                <a:gd name="connsiteX2" fmla="*/ 3461 w 80687"/>
                <a:gd name="connsiteY2" fmla="*/ 854 h 40343"/>
                <a:gd name="connsiteX3" fmla="*/ 15988 w 80687"/>
                <a:gd name="connsiteY3" fmla="*/ 4889 h 40343"/>
                <a:gd name="connsiteX4" fmla="*/ 17687 w 80687"/>
                <a:gd name="connsiteY4" fmla="*/ 9772 h 40343"/>
                <a:gd name="connsiteX5" fmla="*/ 40407 w 80687"/>
                <a:gd name="connsiteY5" fmla="*/ 25485 h 40343"/>
                <a:gd name="connsiteX6" fmla="*/ 64188 w 80687"/>
                <a:gd name="connsiteY6" fmla="*/ 9135 h 40343"/>
                <a:gd name="connsiteX7" fmla="*/ 67373 w 80687"/>
                <a:gd name="connsiteY7" fmla="*/ 1491 h 40343"/>
                <a:gd name="connsiteX8" fmla="*/ 78627 w 80687"/>
                <a:gd name="connsiteY8" fmla="*/ 1067 h 40343"/>
                <a:gd name="connsiteX9" fmla="*/ 79901 w 80687"/>
                <a:gd name="connsiteY9" fmla="*/ 9348 h 40343"/>
                <a:gd name="connsiteX10" fmla="*/ 40407 w 80687"/>
                <a:gd name="connsiteY10" fmla="*/ 42260 h 4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687" h="40343">
                  <a:moveTo>
                    <a:pt x="40407" y="42260"/>
                  </a:moveTo>
                  <a:cubicBezTo>
                    <a:pt x="21084" y="40136"/>
                    <a:pt x="5159" y="27609"/>
                    <a:pt x="1337" y="9348"/>
                  </a:cubicBezTo>
                  <a:cubicBezTo>
                    <a:pt x="700" y="6163"/>
                    <a:pt x="-2272" y="1916"/>
                    <a:pt x="3461" y="854"/>
                  </a:cubicBezTo>
                  <a:cubicBezTo>
                    <a:pt x="7920" y="5"/>
                    <a:pt x="13653" y="-1694"/>
                    <a:pt x="15988" y="4889"/>
                  </a:cubicBezTo>
                  <a:cubicBezTo>
                    <a:pt x="16625" y="6587"/>
                    <a:pt x="17050" y="8286"/>
                    <a:pt x="17687" y="9772"/>
                  </a:cubicBezTo>
                  <a:cubicBezTo>
                    <a:pt x="21721" y="20177"/>
                    <a:pt x="29365" y="25697"/>
                    <a:pt x="40407" y="25485"/>
                  </a:cubicBezTo>
                  <a:cubicBezTo>
                    <a:pt x="51448" y="25060"/>
                    <a:pt x="59729" y="19752"/>
                    <a:pt x="64188" y="9135"/>
                  </a:cubicBezTo>
                  <a:cubicBezTo>
                    <a:pt x="65250" y="6587"/>
                    <a:pt x="64401" y="2978"/>
                    <a:pt x="67373" y="1491"/>
                  </a:cubicBezTo>
                  <a:cubicBezTo>
                    <a:pt x="70983" y="-420"/>
                    <a:pt x="75017" y="-420"/>
                    <a:pt x="78627" y="1067"/>
                  </a:cubicBezTo>
                  <a:cubicBezTo>
                    <a:pt x="82874" y="2765"/>
                    <a:pt x="80538" y="6587"/>
                    <a:pt x="79901" y="9348"/>
                  </a:cubicBezTo>
                  <a:cubicBezTo>
                    <a:pt x="76079" y="28882"/>
                    <a:pt x="58455" y="39711"/>
                    <a:pt x="40407" y="42260"/>
                  </a:cubicBezTo>
                  <a:close/>
                </a:path>
              </a:pathLst>
            </a:custGeom>
            <a:solidFill>
              <a:schemeClr val="accent3">
                <a:lumMod val="75000"/>
              </a:schemeClr>
            </a:solidFill>
            <a:ln w="2117"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BE0C0030-83BE-4938-A9E0-6A7F47FA91A3}"/>
                </a:ext>
              </a:extLst>
            </p:cNvPr>
            <p:cNvSpPr/>
            <p:nvPr/>
          </p:nvSpPr>
          <p:spPr>
            <a:xfrm>
              <a:off x="7325217" y="4232745"/>
              <a:ext cx="178393" cy="89197"/>
            </a:xfrm>
            <a:custGeom>
              <a:avLst/>
              <a:gdLst>
                <a:gd name="connsiteX0" fmla="*/ 8239 w 80687"/>
                <a:gd name="connsiteY0" fmla="*/ 150 h 40343"/>
                <a:gd name="connsiteX1" fmla="*/ 16733 w 80687"/>
                <a:gd name="connsiteY1" fmla="*/ 6733 h 40343"/>
                <a:gd name="connsiteX2" fmla="*/ 40514 w 80687"/>
                <a:gd name="connsiteY2" fmla="*/ 25418 h 40343"/>
                <a:gd name="connsiteX3" fmla="*/ 64933 w 80687"/>
                <a:gd name="connsiteY3" fmla="*/ 5883 h 40343"/>
                <a:gd name="connsiteX4" fmla="*/ 76611 w 80687"/>
                <a:gd name="connsiteY4" fmla="*/ 363 h 40343"/>
                <a:gd name="connsiteX5" fmla="*/ 79796 w 80687"/>
                <a:gd name="connsiteY5" fmla="*/ 10342 h 40343"/>
                <a:gd name="connsiteX6" fmla="*/ 40514 w 80687"/>
                <a:gd name="connsiteY6" fmla="*/ 41768 h 40343"/>
                <a:gd name="connsiteX7" fmla="*/ 171 w 80687"/>
                <a:gd name="connsiteY7" fmla="*/ 7157 h 40343"/>
                <a:gd name="connsiteX8" fmla="*/ 8239 w 80687"/>
                <a:gd name="connsiteY8" fmla="*/ 150 h 4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87" h="40343">
                  <a:moveTo>
                    <a:pt x="8239" y="150"/>
                  </a:moveTo>
                  <a:cubicBezTo>
                    <a:pt x="12699" y="-274"/>
                    <a:pt x="15247" y="1636"/>
                    <a:pt x="16733" y="6733"/>
                  </a:cubicBezTo>
                  <a:cubicBezTo>
                    <a:pt x="20130" y="18411"/>
                    <a:pt x="27987" y="25206"/>
                    <a:pt x="40514" y="25418"/>
                  </a:cubicBezTo>
                  <a:cubicBezTo>
                    <a:pt x="51343" y="25630"/>
                    <a:pt x="60686" y="18623"/>
                    <a:pt x="64933" y="5883"/>
                  </a:cubicBezTo>
                  <a:cubicBezTo>
                    <a:pt x="67268" y="-1336"/>
                    <a:pt x="71940" y="-62"/>
                    <a:pt x="76611" y="363"/>
                  </a:cubicBezTo>
                  <a:cubicBezTo>
                    <a:pt x="83831" y="1212"/>
                    <a:pt x="80646" y="6733"/>
                    <a:pt x="79796" y="10342"/>
                  </a:cubicBezTo>
                  <a:cubicBezTo>
                    <a:pt x="75125" y="30089"/>
                    <a:pt x="57713" y="40706"/>
                    <a:pt x="40514" y="41768"/>
                  </a:cubicBezTo>
                  <a:cubicBezTo>
                    <a:pt x="23103" y="42829"/>
                    <a:pt x="2719" y="23932"/>
                    <a:pt x="171" y="7157"/>
                  </a:cubicBezTo>
                  <a:cubicBezTo>
                    <a:pt x="-891" y="575"/>
                    <a:pt x="3143" y="150"/>
                    <a:pt x="8239" y="150"/>
                  </a:cubicBezTo>
                  <a:close/>
                </a:path>
              </a:pathLst>
            </a:custGeom>
            <a:solidFill>
              <a:schemeClr val="accent3">
                <a:lumMod val="75000"/>
              </a:schemeClr>
            </a:solidFill>
            <a:ln w="2117"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A8894A3A-15D0-442C-A642-520CBDEC6468}"/>
                </a:ext>
              </a:extLst>
            </p:cNvPr>
            <p:cNvSpPr/>
            <p:nvPr/>
          </p:nvSpPr>
          <p:spPr>
            <a:xfrm>
              <a:off x="8315853" y="4232745"/>
              <a:ext cx="173699" cy="89197"/>
            </a:xfrm>
            <a:custGeom>
              <a:avLst/>
              <a:gdLst>
                <a:gd name="connsiteX0" fmla="*/ 38777 w 78563"/>
                <a:gd name="connsiteY0" fmla="*/ 41980 h 40343"/>
                <a:gd name="connsiteX1" fmla="*/ 344 w 78563"/>
                <a:gd name="connsiteY1" fmla="*/ 9281 h 40343"/>
                <a:gd name="connsiteX2" fmla="*/ 3954 w 78563"/>
                <a:gd name="connsiteY2" fmla="*/ 575 h 40343"/>
                <a:gd name="connsiteX3" fmla="*/ 14995 w 78563"/>
                <a:gd name="connsiteY3" fmla="*/ 4185 h 40343"/>
                <a:gd name="connsiteX4" fmla="*/ 65318 w 78563"/>
                <a:gd name="connsiteY4" fmla="*/ 4397 h 40343"/>
                <a:gd name="connsiteX5" fmla="*/ 76147 w 78563"/>
                <a:gd name="connsiteY5" fmla="*/ 787 h 40343"/>
                <a:gd name="connsiteX6" fmla="*/ 79332 w 78563"/>
                <a:gd name="connsiteY6" fmla="*/ 10555 h 40343"/>
                <a:gd name="connsiteX7" fmla="*/ 38777 w 78563"/>
                <a:gd name="connsiteY7" fmla="*/ 41980 h 4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63" h="40343">
                  <a:moveTo>
                    <a:pt x="38777" y="41980"/>
                  </a:moveTo>
                  <a:cubicBezTo>
                    <a:pt x="23064" y="41768"/>
                    <a:pt x="3104" y="24781"/>
                    <a:pt x="344" y="9281"/>
                  </a:cubicBezTo>
                  <a:cubicBezTo>
                    <a:pt x="-293" y="5671"/>
                    <a:pt x="-505" y="1637"/>
                    <a:pt x="3954" y="575"/>
                  </a:cubicBezTo>
                  <a:cubicBezTo>
                    <a:pt x="7988" y="-487"/>
                    <a:pt x="12022" y="-487"/>
                    <a:pt x="14995" y="4185"/>
                  </a:cubicBezTo>
                  <a:cubicBezTo>
                    <a:pt x="33256" y="33487"/>
                    <a:pt x="47058" y="33487"/>
                    <a:pt x="65318" y="4397"/>
                  </a:cubicBezTo>
                  <a:cubicBezTo>
                    <a:pt x="68291" y="-274"/>
                    <a:pt x="72113" y="-487"/>
                    <a:pt x="76147" y="787"/>
                  </a:cubicBezTo>
                  <a:cubicBezTo>
                    <a:pt x="81243" y="2273"/>
                    <a:pt x="80182" y="6733"/>
                    <a:pt x="79332" y="10555"/>
                  </a:cubicBezTo>
                  <a:cubicBezTo>
                    <a:pt x="75935" y="26480"/>
                    <a:pt x="55551" y="42192"/>
                    <a:pt x="38777" y="41980"/>
                  </a:cubicBezTo>
                  <a:close/>
                </a:path>
              </a:pathLst>
            </a:custGeom>
            <a:solidFill>
              <a:schemeClr val="accent3">
                <a:lumMod val="75000"/>
              </a:schemeClr>
            </a:solidFill>
            <a:ln w="2117"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1E819CD9-9BAB-458E-BDC7-812743F655B7}"/>
                </a:ext>
              </a:extLst>
            </p:cNvPr>
            <p:cNvSpPr/>
            <p:nvPr/>
          </p:nvSpPr>
          <p:spPr>
            <a:xfrm>
              <a:off x="7084764" y="4226966"/>
              <a:ext cx="173699" cy="4694"/>
            </a:xfrm>
            <a:custGeom>
              <a:avLst/>
              <a:gdLst>
                <a:gd name="connsiteX0" fmla="*/ 80475 w 78563"/>
                <a:gd name="connsiteY0" fmla="*/ 3188 h 2123"/>
                <a:gd name="connsiteX1" fmla="*/ 0 w 78563"/>
                <a:gd name="connsiteY1" fmla="*/ 2339 h 2123"/>
                <a:gd name="connsiteX2" fmla="*/ 56693 w 78563"/>
                <a:gd name="connsiteY2" fmla="*/ 640 h 2123"/>
                <a:gd name="connsiteX3" fmla="*/ 80475 w 78563"/>
                <a:gd name="connsiteY3" fmla="*/ 3188 h 2123"/>
              </a:gdLst>
              <a:ahLst/>
              <a:cxnLst>
                <a:cxn ang="0">
                  <a:pos x="connsiteX0" y="connsiteY0"/>
                </a:cxn>
                <a:cxn ang="0">
                  <a:pos x="connsiteX1" y="connsiteY1"/>
                </a:cxn>
                <a:cxn ang="0">
                  <a:pos x="connsiteX2" y="connsiteY2"/>
                </a:cxn>
                <a:cxn ang="0">
                  <a:pos x="connsiteX3" y="connsiteY3"/>
                </a:cxn>
              </a:cxnLst>
              <a:rect l="l" t="t" r="r" b="b"/>
              <a:pathLst>
                <a:path w="78563" h="2123">
                  <a:moveTo>
                    <a:pt x="80475" y="3188"/>
                  </a:moveTo>
                  <a:cubicBezTo>
                    <a:pt x="53721" y="2976"/>
                    <a:pt x="26754" y="2551"/>
                    <a:pt x="0" y="2339"/>
                  </a:cubicBezTo>
                  <a:cubicBezTo>
                    <a:pt x="18898" y="-1483"/>
                    <a:pt x="37796" y="1065"/>
                    <a:pt x="56693" y="640"/>
                  </a:cubicBezTo>
                  <a:cubicBezTo>
                    <a:pt x="64550" y="428"/>
                    <a:pt x="73043" y="-1695"/>
                    <a:pt x="80475" y="3188"/>
                  </a:cubicBezTo>
                  <a:close/>
                </a:path>
              </a:pathLst>
            </a:custGeom>
            <a:solidFill>
              <a:srgbClr val="FBFBFB"/>
            </a:solidFill>
            <a:ln w="2117"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C46DAC7C-A8CD-42E6-948B-A4266EBD53F1}"/>
                </a:ext>
              </a:extLst>
            </p:cNvPr>
            <p:cNvSpPr/>
            <p:nvPr/>
          </p:nvSpPr>
          <p:spPr>
            <a:xfrm>
              <a:off x="8070620" y="4227251"/>
              <a:ext cx="173699" cy="4694"/>
            </a:xfrm>
            <a:custGeom>
              <a:avLst/>
              <a:gdLst>
                <a:gd name="connsiteX0" fmla="*/ 80475 w 78563"/>
                <a:gd name="connsiteY0" fmla="*/ 2422 h 2123"/>
                <a:gd name="connsiteX1" fmla="*/ 0 w 78563"/>
                <a:gd name="connsiteY1" fmla="*/ 3272 h 2123"/>
                <a:gd name="connsiteX2" fmla="*/ 2548 w 78563"/>
                <a:gd name="connsiteY2" fmla="*/ 1573 h 2123"/>
                <a:gd name="connsiteX3" fmla="*/ 80475 w 78563"/>
                <a:gd name="connsiteY3" fmla="*/ 2422 h 2123"/>
              </a:gdLst>
              <a:ahLst/>
              <a:cxnLst>
                <a:cxn ang="0">
                  <a:pos x="connsiteX0" y="connsiteY0"/>
                </a:cxn>
                <a:cxn ang="0">
                  <a:pos x="connsiteX1" y="connsiteY1"/>
                </a:cxn>
                <a:cxn ang="0">
                  <a:pos x="connsiteX2" y="connsiteY2"/>
                </a:cxn>
                <a:cxn ang="0">
                  <a:pos x="connsiteX3" y="connsiteY3"/>
                </a:cxn>
              </a:cxnLst>
              <a:rect l="l" t="t" r="r" b="b"/>
              <a:pathLst>
                <a:path w="78563" h="2123">
                  <a:moveTo>
                    <a:pt x="80475" y="2422"/>
                  </a:moveTo>
                  <a:cubicBezTo>
                    <a:pt x="53721" y="2635"/>
                    <a:pt x="26754" y="3059"/>
                    <a:pt x="0" y="3272"/>
                  </a:cubicBezTo>
                  <a:cubicBezTo>
                    <a:pt x="849" y="2635"/>
                    <a:pt x="1699" y="1573"/>
                    <a:pt x="2548" y="1573"/>
                  </a:cubicBezTo>
                  <a:cubicBezTo>
                    <a:pt x="28665" y="87"/>
                    <a:pt x="54570" y="-1400"/>
                    <a:pt x="80475" y="2422"/>
                  </a:cubicBezTo>
                  <a:close/>
                </a:path>
              </a:pathLst>
            </a:custGeom>
            <a:solidFill>
              <a:srgbClr val="FBFBFB"/>
            </a:solidFill>
            <a:ln w="2117"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C34381FB-044A-4D59-9C0C-04BC63178DB1}"/>
                </a:ext>
              </a:extLst>
            </p:cNvPr>
            <p:cNvSpPr/>
            <p:nvPr/>
          </p:nvSpPr>
          <p:spPr>
            <a:xfrm>
              <a:off x="7671582" y="4227598"/>
              <a:ext cx="84501" cy="9390"/>
            </a:xfrm>
            <a:custGeom>
              <a:avLst/>
              <a:gdLst>
                <a:gd name="connsiteX0" fmla="*/ 40131 w 38220"/>
                <a:gd name="connsiteY0" fmla="*/ 2265 h 4246"/>
                <a:gd name="connsiteX1" fmla="*/ 10617 w 38220"/>
                <a:gd name="connsiteY1" fmla="*/ 2477 h 4246"/>
                <a:gd name="connsiteX2" fmla="*/ 0 w 38220"/>
                <a:gd name="connsiteY2" fmla="*/ 5238 h 4246"/>
                <a:gd name="connsiteX3" fmla="*/ 5096 w 38220"/>
                <a:gd name="connsiteY3" fmla="*/ 779 h 4246"/>
                <a:gd name="connsiteX4" fmla="*/ 40131 w 38220"/>
                <a:gd name="connsiteY4" fmla="*/ 2265 h 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20" h="4246">
                  <a:moveTo>
                    <a:pt x="40131" y="2265"/>
                  </a:moveTo>
                  <a:cubicBezTo>
                    <a:pt x="30364" y="2265"/>
                    <a:pt x="20596" y="2265"/>
                    <a:pt x="10617" y="2477"/>
                  </a:cubicBezTo>
                  <a:cubicBezTo>
                    <a:pt x="6795" y="2477"/>
                    <a:pt x="2760" y="1628"/>
                    <a:pt x="0" y="5238"/>
                  </a:cubicBezTo>
                  <a:cubicBezTo>
                    <a:pt x="849" y="2902"/>
                    <a:pt x="2548" y="779"/>
                    <a:pt x="5096" y="779"/>
                  </a:cubicBezTo>
                  <a:cubicBezTo>
                    <a:pt x="16987" y="566"/>
                    <a:pt x="28665" y="-1557"/>
                    <a:pt x="40131" y="2265"/>
                  </a:cubicBezTo>
                  <a:close/>
                </a:path>
              </a:pathLst>
            </a:custGeom>
            <a:solidFill>
              <a:srgbClr val="FBFBFB"/>
            </a:solidFill>
            <a:ln w="2117"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728543CB-1A66-40FD-B97B-8BACA39DEAF5}"/>
                </a:ext>
              </a:extLst>
            </p:cNvPr>
            <p:cNvSpPr/>
            <p:nvPr/>
          </p:nvSpPr>
          <p:spPr>
            <a:xfrm>
              <a:off x="6685728" y="4227264"/>
              <a:ext cx="84501" cy="4694"/>
            </a:xfrm>
            <a:custGeom>
              <a:avLst/>
              <a:gdLst>
                <a:gd name="connsiteX0" fmla="*/ 40131 w 38220"/>
                <a:gd name="connsiteY0" fmla="*/ 3053 h 2123"/>
                <a:gd name="connsiteX1" fmla="*/ 0 w 38220"/>
                <a:gd name="connsiteY1" fmla="*/ 2204 h 2123"/>
                <a:gd name="connsiteX2" fmla="*/ 40131 w 38220"/>
                <a:gd name="connsiteY2" fmla="*/ 3053 h 2123"/>
              </a:gdLst>
              <a:ahLst/>
              <a:cxnLst>
                <a:cxn ang="0">
                  <a:pos x="connsiteX0" y="connsiteY0"/>
                </a:cxn>
                <a:cxn ang="0">
                  <a:pos x="connsiteX1" y="connsiteY1"/>
                </a:cxn>
                <a:cxn ang="0">
                  <a:pos x="connsiteX2" y="connsiteY2"/>
                </a:cxn>
              </a:cxnLst>
              <a:rect l="l" t="t" r="r" b="b"/>
              <a:pathLst>
                <a:path w="38220" h="2123">
                  <a:moveTo>
                    <a:pt x="40131" y="3053"/>
                  </a:moveTo>
                  <a:cubicBezTo>
                    <a:pt x="26754" y="2841"/>
                    <a:pt x="13377" y="2628"/>
                    <a:pt x="0" y="2204"/>
                  </a:cubicBezTo>
                  <a:cubicBezTo>
                    <a:pt x="13377" y="-344"/>
                    <a:pt x="26754" y="-1406"/>
                    <a:pt x="40131" y="3053"/>
                  </a:cubicBezTo>
                  <a:close/>
                </a:path>
              </a:pathLst>
            </a:custGeom>
            <a:solidFill>
              <a:srgbClr val="FBFBFB"/>
            </a:solidFill>
            <a:ln w="2117"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C64EB79A-9F13-41C8-80F8-EA8DBDAA7A46}"/>
                </a:ext>
              </a:extLst>
            </p:cNvPr>
            <p:cNvSpPr/>
            <p:nvPr/>
          </p:nvSpPr>
          <p:spPr>
            <a:xfrm>
              <a:off x="7572997" y="4227021"/>
              <a:ext cx="84501" cy="4694"/>
            </a:xfrm>
            <a:custGeom>
              <a:avLst/>
              <a:gdLst>
                <a:gd name="connsiteX0" fmla="*/ 40131 w 38220"/>
                <a:gd name="connsiteY0" fmla="*/ 3588 h 2123"/>
                <a:gd name="connsiteX1" fmla="*/ 0 w 38220"/>
                <a:gd name="connsiteY1" fmla="*/ 2314 h 2123"/>
                <a:gd name="connsiteX2" fmla="*/ 40131 w 38220"/>
                <a:gd name="connsiteY2" fmla="*/ 3588 h 2123"/>
              </a:gdLst>
              <a:ahLst/>
              <a:cxnLst>
                <a:cxn ang="0">
                  <a:pos x="connsiteX0" y="connsiteY0"/>
                </a:cxn>
                <a:cxn ang="0">
                  <a:pos x="connsiteX1" y="connsiteY1"/>
                </a:cxn>
                <a:cxn ang="0">
                  <a:pos x="connsiteX2" y="connsiteY2"/>
                </a:cxn>
              </a:cxnLst>
              <a:rect l="l" t="t" r="r" b="b"/>
              <a:pathLst>
                <a:path w="38220" h="2123">
                  <a:moveTo>
                    <a:pt x="40131" y="3588"/>
                  </a:moveTo>
                  <a:cubicBezTo>
                    <a:pt x="26754" y="3163"/>
                    <a:pt x="13377" y="2739"/>
                    <a:pt x="0" y="2314"/>
                  </a:cubicBezTo>
                  <a:cubicBezTo>
                    <a:pt x="13377" y="-22"/>
                    <a:pt x="26967" y="-1933"/>
                    <a:pt x="40131" y="3588"/>
                  </a:cubicBezTo>
                  <a:close/>
                </a:path>
              </a:pathLst>
            </a:custGeom>
            <a:solidFill>
              <a:srgbClr val="FBFBFB"/>
            </a:solidFill>
            <a:ln w="2117"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A43F1D4E-FAC6-45F1-B299-C103DA1E8801}"/>
                </a:ext>
              </a:extLst>
            </p:cNvPr>
            <p:cNvSpPr/>
            <p:nvPr/>
          </p:nvSpPr>
          <p:spPr>
            <a:xfrm>
              <a:off x="8558853" y="4226972"/>
              <a:ext cx="84501" cy="4694"/>
            </a:xfrm>
            <a:custGeom>
              <a:avLst/>
              <a:gdLst>
                <a:gd name="connsiteX0" fmla="*/ 40131 w 38220"/>
                <a:gd name="connsiteY0" fmla="*/ 2973 h 2123"/>
                <a:gd name="connsiteX1" fmla="*/ 0 w 38220"/>
                <a:gd name="connsiteY1" fmla="*/ 3397 h 2123"/>
                <a:gd name="connsiteX2" fmla="*/ 40131 w 38220"/>
                <a:gd name="connsiteY2" fmla="*/ 2973 h 2123"/>
              </a:gdLst>
              <a:ahLst/>
              <a:cxnLst>
                <a:cxn ang="0">
                  <a:pos x="connsiteX0" y="connsiteY0"/>
                </a:cxn>
                <a:cxn ang="0">
                  <a:pos x="connsiteX1" y="connsiteY1"/>
                </a:cxn>
                <a:cxn ang="0">
                  <a:pos x="connsiteX2" y="connsiteY2"/>
                </a:cxn>
              </a:cxnLst>
              <a:rect l="l" t="t" r="r" b="b"/>
              <a:pathLst>
                <a:path w="38220" h="2123">
                  <a:moveTo>
                    <a:pt x="40131" y="2973"/>
                  </a:moveTo>
                  <a:cubicBezTo>
                    <a:pt x="26754" y="2760"/>
                    <a:pt x="13377" y="1911"/>
                    <a:pt x="0" y="3397"/>
                  </a:cubicBezTo>
                  <a:cubicBezTo>
                    <a:pt x="13377" y="-1274"/>
                    <a:pt x="26754" y="-849"/>
                    <a:pt x="40131" y="2973"/>
                  </a:cubicBezTo>
                  <a:close/>
                </a:path>
              </a:pathLst>
            </a:custGeom>
            <a:solidFill>
              <a:srgbClr val="FBFBFB"/>
            </a:solidFill>
            <a:ln w="2117"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C0F36DDC-5C23-493C-94A4-D9A6F1BEC60B}"/>
                </a:ext>
              </a:extLst>
            </p:cNvPr>
            <p:cNvSpPr/>
            <p:nvPr/>
          </p:nvSpPr>
          <p:spPr>
            <a:xfrm>
              <a:off x="8577162" y="3885210"/>
              <a:ext cx="75114" cy="4694"/>
            </a:xfrm>
            <a:custGeom>
              <a:avLst/>
              <a:gdLst>
                <a:gd name="connsiteX0" fmla="*/ 0 w 33973"/>
                <a:gd name="connsiteY0" fmla="*/ 0 h 2123"/>
                <a:gd name="connsiteX1" fmla="*/ 33974 w 33973"/>
                <a:gd name="connsiteY1" fmla="*/ 212 h 2123"/>
                <a:gd name="connsiteX2" fmla="*/ 0 w 33973"/>
                <a:gd name="connsiteY2" fmla="*/ 0 h 2123"/>
              </a:gdLst>
              <a:ahLst/>
              <a:cxnLst>
                <a:cxn ang="0">
                  <a:pos x="connsiteX0" y="connsiteY0"/>
                </a:cxn>
                <a:cxn ang="0">
                  <a:pos x="connsiteX1" y="connsiteY1"/>
                </a:cxn>
                <a:cxn ang="0">
                  <a:pos x="connsiteX2" y="connsiteY2"/>
                </a:cxn>
              </a:cxnLst>
              <a:rect l="l" t="t" r="r" b="b"/>
              <a:pathLst>
                <a:path w="33973" h="2123">
                  <a:moveTo>
                    <a:pt x="0" y="0"/>
                  </a:moveTo>
                  <a:cubicBezTo>
                    <a:pt x="11254" y="0"/>
                    <a:pt x="22720" y="212"/>
                    <a:pt x="33974" y="212"/>
                  </a:cubicBezTo>
                  <a:cubicBezTo>
                    <a:pt x="22720" y="3397"/>
                    <a:pt x="11466" y="3610"/>
                    <a:pt x="0" y="0"/>
                  </a:cubicBezTo>
                  <a:close/>
                </a:path>
              </a:pathLst>
            </a:custGeom>
            <a:solidFill>
              <a:srgbClr val="FBFBFB"/>
            </a:solidFill>
            <a:ln w="2117"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EA514D84-D2FA-4CCB-908D-CE063104048B}"/>
                </a:ext>
              </a:extLst>
            </p:cNvPr>
            <p:cNvSpPr/>
            <p:nvPr/>
          </p:nvSpPr>
          <p:spPr>
            <a:xfrm>
              <a:off x="8802499" y="2899823"/>
              <a:ext cx="192476" cy="4694"/>
            </a:xfrm>
            <a:custGeom>
              <a:avLst/>
              <a:gdLst>
                <a:gd name="connsiteX0" fmla="*/ 0 w 87057"/>
                <a:gd name="connsiteY0" fmla="*/ 0 h 2123"/>
                <a:gd name="connsiteX1" fmla="*/ 87270 w 87057"/>
                <a:gd name="connsiteY1" fmla="*/ 212 h 2123"/>
                <a:gd name="connsiteX2" fmla="*/ 34611 w 87057"/>
                <a:gd name="connsiteY2" fmla="*/ 1699 h 2123"/>
                <a:gd name="connsiteX3" fmla="*/ 0 w 87057"/>
                <a:gd name="connsiteY3" fmla="*/ 0 h 2123"/>
              </a:gdLst>
              <a:ahLst/>
              <a:cxnLst>
                <a:cxn ang="0">
                  <a:pos x="connsiteX0" y="connsiteY0"/>
                </a:cxn>
                <a:cxn ang="0">
                  <a:pos x="connsiteX1" y="connsiteY1"/>
                </a:cxn>
                <a:cxn ang="0">
                  <a:pos x="connsiteX2" y="connsiteY2"/>
                </a:cxn>
                <a:cxn ang="0">
                  <a:pos x="connsiteX3" y="connsiteY3"/>
                </a:cxn>
              </a:cxnLst>
              <a:rect l="l" t="t" r="r" b="b"/>
              <a:pathLst>
                <a:path w="87057" h="2123">
                  <a:moveTo>
                    <a:pt x="0" y="0"/>
                  </a:moveTo>
                  <a:cubicBezTo>
                    <a:pt x="29090" y="0"/>
                    <a:pt x="58180" y="212"/>
                    <a:pt x="87270" y="212"/>
                  </a:cubicBezTo>
                  <a:cubicBezTo>
                    <a:pt x="69858" y="4034"/>
                    <a:pt x="52234" y="1486"/>
                    <a:pt x="34611" y="1699"/>
                  </a:cubicBezTo>
                  <a:cubicBezTo>
                    <a:pt x="23145" y="1911"/>
                    <a:pt x="11466" y="4034"/>
                    <a:pt x="0" y="0"/>
                  </a:cubicBezTo>
                  <a:close/>
                </a:path>
              </a:pathLst>
            </a:custGeom>
            <a:solidFill>
              <a:srgbClr val="B6B6B6"/>
            </a:solidFill>
            <a:ln w="2117"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E4F161F6-E369-4535-A0CC-2831AB87F0FE}"/>
                </a:ext>
              </a:extLst>
            </p:cNvPr>
            <p:cNvSpPr/>
            <p:nvPr/>
          </p:nvSpPr>
          <p:spPr>
            <a:xfrm>
              <a:off x="8802499" y="2448990"/>
              <a:ext cx="192476" cy="4694"/>
            </a:xfrm>
            <a:custGeom>
              <a:avLst/>
              <a:gdLst>
                <a:gd name="connsiteX0" fmla="*/ 87270 w 87057"/>
                <a:gd name="connsiteY0" fmla="*/ 1769 h 0"/>
                <a:gd name="connsiteX1" fmla="*/ 0 w 87057"/>
                <a:gd name="connsiteY1" fmla="*/ 1982 h 0"/>
                <a:gd name="connsiteX2" fmla="*/ 13377 w 87057"/>
                <a:gd name="connsiteY2" fmla="*/ 71 h 0"/>
                <a:gd name="connsiteX3" fmla="*/ 75803 w 87057"/>
                <a:gd name="connsiteY3" fmla="*/ 71 h 0"/>
                <a:gd name="connsiteX4" fmla="*/ 87270 w 87057"/>
                <a:gd name="connsiteY4" fmla="*/ 1769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7">
                  <a:moveTo>
                    <a:pt x="87270" y="1769"/>
                  </a:moveTo>
                  <a:cubicBezTo>
                    <a:pt x="58180" y="1769"/>
                    <a:pt x="29090" y="1982"/>
                    <a:pt x="0" y="1982"/>
                  </a:cubicBezTo>
                  <a:cubicBezTo>
                    <a:pt x="4247" y="-566"/>
                    <a:pt x="8918" y="71"/>
                    <a:pt x="13377" y="71"/>
                  </a:cubicBezTo>
                  <a:cubicBezTo>
                    <a:pt x="34186" y="71"/>
                    <a:pt x="54995" y="71"/>
                    <a:pt x="75803" y="71"/>
                  </a:cubicBezTo>
                  <a:cubicBezTo>
                    <a:pt x="79838" y="71"/>
                    <a:pt x="83660" y="-142"/>
                    <a:pt x="87270" y="1769"/>
                  </a:cubicBezTo>
                  <a:close/>
                </a:path>
              </a:pathLst>
            </a:custGeom>
            <a:solidFill>
              <a:srgbClr val="B8B8B8"/>
            </a:solidFill>
            <a:ln w="2117"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55F02AED-843B-4332-8D31-561733D2C1AA}"/>
                </a:ext>
              </a:extLst>
            </p:cNvPr>
            <p:cNvSpPr/>
            <p:nvPr/>
          </p:nvSpPr>
          <p:spPr>
            <a:xfrm>
              <a:off x="10544176" y="2999073"/>
              <a:ext cx="1032801" cy="647848"/>
            </a:xfrm>
            <a:custGeom>
              <a:avLst/>
              <a:gdLst>
                <a:gd name="connsiteX0" fmla="*/ 328482 w 467135"/>
                <a:gd name="connsiteY0" fmla="*/ 5220 h 293021"/>
                <a:gd name="connsiteX1" fmla="*/ 210211 w 467135"/>
                <a:gd name="connsiteY1" fmla="*/ 7131 h 293021"/>
                <a:gd name="connsiteX2" fmla="*/ 1062 w 467135"/>
                <a:gd name="connsiteY2" fmla="*/ 110963 h 293021"/>
                <a:gd name="connsiteX3" fmla="*/ 0 w 467135"/>
                <a:gd name="connsiteY3" fmla="*/ 113936 h 293021"/>
                <a:gd name="connsiteX4" fmla="*/ 68796 w 467135"/>
                <a:gd name="connsiteY4" fmla="*/ 109477 h 293021"/>
                <a:gd name="connsiteX5" fmla="*/ 131010 w 467135"/>
                <a:gd name="connsiteY5" fmla="*/ 135806 h 293021"/>
                <a:gd name="connsiteX6" fmla="*/ 186430 w 467135"/>
                <a:gd name="connsiteY6" fmla="*/ 215644 h 293021"/>
                <a:gd name="connsiteX7" fmla="*/ 351201 w 467135"/>
                <a:gd name="connsiteY7" fmla="*/ 291872 h 293021"/>
                <a:gd name="connsiteX8" fmla="*/ 420635 w 467135"/>
                <a:gd name="connsiteY8" fmla="*/ 260234 h 293021"/>
                <a:gd name="connsiteX9" fmla="*/ 467348 w 467135"/>
                <a:gd name="connsiteY9" fmla="*/ 169567 h 293021"/>
                <a:gd name="connsiteX10" fmla="*/ 328482 w 467135"/>
                <a:gd name="connsiteY10" fmla="*/ 5220 h 293021"/>
                <a:gd name="connsiteX11" fmla="*/ 447813 w 467135"/>
                <a:gd name="connsiteY11" fmla="*/ 178061 h 293021"/>
                <a:gd name="connsiteX12" fmla="*/ 425094 w 467135"/>
                <a:gd name="connsiteY12" fmla="*/ 206089 h 293021"/>
                <a:gd name="connsiteX13" fmla="*/ 365428 w 467135"/>
                <a:gd name="connsiteY13" fmla="*/ 165533 h 293021"/>
                <a:gd name="connsiteX14" fmla="*/ 365216 w 467135"/>
                <a:gd name="connsiteY14" fmla="*/ 145361 h 293021"/>
                <a:gd name="connsiteX15" fmla="*/ 343345 w 467135"/>
                <a:gd name="connsiteY15" fmla="*/ 86545 h 293021"/>
                <a:gd name="connsiteX16" fmla="*/ 447813 w 467135"/>
                <a:gd name="connsiteY16" fmla="*/ 178061 h 293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135" h="293021">
                  <a:moveTo>
                    <a:pt x="328482" y="5220"/>
                  </a:moveTo>
                  <a:cubicBezTo>
                    <a:pt x="294296" y="-3273"/>
                    <a:pt x="244185" y="-513"/>
                    <a:pt x="210211" y="7131"/>
                  </a:cubicBezTo>
                  <a:cubicBezTo>
                    <a:pt x="132072" y="24543"/>
                    <a:pt x="64974" y="64462"/>
                    <a:pt x="1062" y="110963"/>
                  </a:cubicBezTo>
                  <a:cubicBezTo>
                    <a:pt x="425" y="111388"/>
                    <a:pt x="425" y="112449"/>
                    <a:pt x="0" y="113936"/>
                  </a:cubicBezTo>
                  <a:cubicBezTo>
                    <a:pt x="23145" y="109477"/>
                    <a:pt x="45440" y="106292"/>
                    <a:pt x="68796" y="109477"/>
                  </a:cubicBezTo>
                  <a:cubicBezTo>
                    <a:pt x="92366" y="112662"/>
                    <a:pt x="112962" y="120518"/>
                    <a:pt x="131010" y="135806"/>
                  </a:cubicBezTo>
                  <a:cubicBezTo>
                    <a:pt x="156703" y="157464"/>
                    <a:pt x="171354" y="186767"/>
                    <a:pt x="186430" y="215644"/>
                  </a:cubicBezTo>
                  <a:cubicBezTo>
                    <a:pt x="215732" y="257686"/>
                    <a:pt x="275398" y="308222"/>
                    <a:pt x="351201" y="291872"/>
                  </a:cubicBezTo>
                  <a:cubicBezTo>
                    <a:pt x="379017" y="287413"/>
                    <a:pt x="398340" y="278495"/>
                    <a:pt x="420635" y="260234"/>
                  </a:cubicBezTo>
                  <a:cubicBezTo>
                    <a:pt x="442081" y="242611"/>
                    <a:pt x="464376" y="204178"/>
                    <a:pt x="467348" y="169567"/>
                  </a:cubicBezTo>
                  <a:cubicBezTo>
                    <a:pt x="472232" y="61914"/>
                    <a:pt x="396429" y="20084"/>
                    <a:pt x="328482" y="5220"/>
                  </a:cubicBezTo>
                  <a:close/>
                  <a:moveTo>
                    <a:pt x="447813" y="178061"/>
                  </a:moveTo>
                  <a:cubicBezTo>
                    <a:pt x="446540" y="186767"/>
                    <a:pt x="432738" y="203116"/>
                    <a:pt x="425094" y="206089"/>
                  </a:cubicBezTo>
                  <a:cubicBezTo>
                    <a:pt x="396853" y="216493"/>
                    <a:pt x="366065" y="195685"/>
                    <a:pt x="365428" y="165533"/>
                  </a:cubicBezTo>
                  <a:cubicBezTo>
                    <a:pt x="365216" y="158738"/>
                    <a:pt x="365428" y="152156"/>
                    <a:pt x="365216" y="145361"/>
                  </a:cubicBezTo>
                  <a:cubicBezTo>
                    <a:pt x="363941" y="123703"/>
                    <a:pt x="361818" y="102257"/>
                    <a:pt x="343345" y="86545"/>
                  </a:cubicBezTo>
                  <a:cubicBezTo>
                    <a:pt x="408532" y="83360"/>
                    <a:pt x="461615" y="117970"/>
                    <a:pt x="447813" y="178061"/>
                  </a:cubicBezTo>
                  <a:close/>
                </a:path>
              </a:pathLst>
            </a:custGeom>
            <a:solidFill>
              <a:schemeClr val="accent4"/>
            </a:solidFill>
            <a:ln w="2117"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72146F52-40C7-4809-B2A3-B02387DD09BA}"/>
                </a:ext>
              </a:extLst>
            </p:cNvPr>
            <p:cNvSpPr/>
            <p:nvPr/>
          </p:nvSpPr>
          <p:spPr>
            <a:xfrm>
              <a:off x="8726586" y="3071375"/>
              <a:ext cx="1967016" cy="1999877"/>
            </a:xfrm>
            <a:custGeom>
              <a:avLst/>
              <a:gdLst>
                <a:gd name="connsiteX0" fmla="*/ 855720 w 889681"/>
                <a:gd name="connsiteY0" fmla="*/ 515995 h 904545"/>
                <a:gd name="connsiteX1" fmla="*/ 708360 w 889681"/>
                <a:gd name="connsiteY1" fmla="*/ 476076 h 904545"/>
                <a:gd name="connsiteX2" fmla="*/ 694771 w 889681"/>
                <a:gd name="connsiteY2" fmla="*/ 470343 h 904545"/>
                <a:gd name="connsiteX3" fmla="*/ 688188 w 889681"/>
                <a:gd name="connsiteY3" fmla="*/ 458452 h 904545"/>
                <a:gd name="connsiteX4" fmla="*/ 686914 w 889681"/>
                <a:gd name="connsiteY4" fmla="*/ 427876 h 904545"/>
                <a:gd name="connsiteX5" fmla="*/ 697531 w 889681"/>
                <a:gd name="connsiteY5" fmla="*/ 410464 h 904545"/>
                <a:gd name="connsiteX6" fmla="*/ 846165 w 889681"/>
                <a:gd name="connsiteY6" fmla="*/ 356744 h 904545"/>
                <a:gd name="connsiteX7" fmla="*/ 878228 w 889681"/>
                <a:gd name="connsiteY7" fmla="*/ 309818 h 904545"/>
                <a:gd name="connsiteX8" fmla="*/ 815802 w 889681"/>
                <a:gd name="connsiteY8" fmla="*/ 272234 h 904545"/>
                <a:gd name="connsiteX9" fmla="*/ 664407 w 889681"/>
                <a:gd name="connsiteY9" fmla="*/ 327441 h 904545"/>
                <a:gd name="connsiteX10" fmla="*/ 649544 w 889681"/>
                <a:gd name="connsiteY10" fmla="*/ 322982 h 904545"/>
                <a:gd name="connsiteX11" fmla="*/ 631071 w 889681"/>
                <a:gd name="connsiteY11" fmla="*/ 298564 h 904545"/>
                <a:gd name="connsiteX12" fmla="*/ 630433 w 889681"/>
                <a:gd name="connsiteY12" fmla="*/ 273508 h 904545"/>
                <a:gd name="connsiteX13" fmla="*/ 719826 w 889681"/>
                <a:gd name="connsiteY13" fmla="*/ 145683 h 904545"/>
                <a:gd name="connsiteX14" fmla="*/ 721737 w 889681"/>
                <a:gd name="connsiteY14" fmla="*/ 94935 h 904545"/>
                <a:gd name="connsiteX15" fmla="*/ 677147 w 889681"/>
                <a:gd name="connsiteY15" fmla="*/ 74763 h 904545"/>
                <a:gd name="connsiteX16" fmla="*/ 645085 w 889681"/>
                <a:gd name="connsiteY16" fmla="*/ 95147 h 904545"/>
                <a:gd name="connsiteX17" fmla="*/ 553356 w 889681"/>
                <a:gd name="connsiteY17" fmla="*/ 226583 h 904545"/>
                <a:gd name="connsiteX18" fmla="*/ 537006 w 889681"/>
                <a:gd name="connsiteY18" fmla="*/ 231466 h 904545"/>
                <a:gd name="connsiteX19" fmla="*/ 504731 w 889681"/>
                <a:gd name="connsiteY19" fmla="*/ 221274 h 904545"/>
                <a:gd name="connsiteX20" fmla="*/ 494327 w 889681"/>
                <a:gd name="connsiteY20" fmla="*/ 207685 h 904545"/>
                <a:gd name="connsiteX21" fmla="*/ 494539 w 889681"/>
                <a:gd name="connsiteY21" fmla="*/ 53742 h 904545"/>
                <a:gd name="connsiteX22" fmla="*/ 493265 w 889681"/>
                <a:gd name="connsiteY22" fmla="*/ 40153 h 904545"/>
                <a:gd name="connsiteX23" fmla="*/ 491567 w 889681"/>
                <a:gd name="connsiteY23" fmla="*/ 43975 h 904545"/>
                <a:gd name="connsiteX24" fmla="*/ 492416 w 889681"/>
                <a:gd name="connsiteY24" fmla="*/ 34632 h 904545"/>
                <a:gd name="connsiteX25" fmla="*/ 447826 w 889681"/>
                <a:gd name="connsiteY25" fmla="*/ 21 h 904545"/>
                <a:gd name="connsiteX26" fmla="*/ 403873 w 889681"/>
                <a:gd name="connsiteY26" fmla="*/ 47584 h 904545"/>
                <a:gd name="connsiteX27" fmla="*/ 403873 w 889681"/>
                <a:gd name="connsiteY27" fmla="*/ 208959 h 904545"/>
                <a:gd name="connsiteX28" fmla="*/ 394742 w 889681"/>
                <a:gd name="connsiteY28" fmla="*/ 221274 h 904545"/>
                <a:gd name="connsiteX29" fmla="*/ 322761 w 889681"/>
                <a:gd name="connsiteY29" fmla="*/ 251213 h 904545"/>
                <a:gd name="connsiteX30" fmla="*/ 307897 w 889681"/>
                <a:gd name="connsiteY30" fmla="*/ 248878 h 904545"/>
                <a:gd name="connsiteX31" fmla="*/ 249293 w 889681"/>
                <a:gd name="connsiteY31" fmla="*/ 190273 h 904545"/>
                <a:gd name="connsiteX32" fmla="*/ 191326 w 889681"/>
                <a:gd name="connsiteY32" fmla="*/ 132518 h 904545"/>
                <a:gd name="connsiteX33" fmla="*/ 128899 w 889681"/>
                <a:gd name="connsiteY33" fmla="*/ 131032 h 904545"/>
                <a:gd name="connsiteX34" fmla="*/ 121680 w 889681"/>
                <a:gd name="connsiteY34" fmla="*/ 188787 h 904545"/>
                <a:gd name="connsiteX35" fmla="*/ 131447 w 889681"/>
                <a:gd name="connsiteY35" fmla="*/ 201102 h 904545"/>
                <a:gd name="connsiteX36" fmla="*/ 244622 w 889681"/>
                <a:gd name="connsiteY36" fmla="*/ 314489 h 904545"/>
                <a:gd name="connsiteX37" fmla="*/ 248019 w 889681"/>
                <a:gd name="connsiteY37" fmla="*/ 323407 h 904545"/>
                <a:gd name="connsiteX38" fmla="*/ 227635 w 889681"/>
                <a:gd name="connsiteY38" fmla="*/ 362477 h 904545"/>
                <a:gd name="connsiteX39" fmla="*/ 217655 w 889681"/>
                <a:gd name="connsiteY39" fmla="*/ 367360 h 904545"/>
                <a:gd name="connsiteX40" fmla="*/ 69233 w 889681"/>
                <a:gd name="connsiteY40" fmla="*/ 340819 h 904545"/>
                <a:gd name="connsiteX41" fmla="*/ 12115 w 889681"/>
                <a:gd name="connsiteY41" fmla="*/ 353134 h 904545"/>
                <a:gd name="connsiteX42" fmla="*/ 1074 w 889681"/>
                <a:gd name="connsiteY42" fmla="*/ 389868 h 904545"/>
                <a:gd name="connsiteX43" fmla="*/ 35684 w 889681"/>
                <a:gd name="connsiteY43" fmla="*/ 426814 h 904545"/>
                <a:gd name="connsiteX44" fmla="*/ 194935 w 889681"/>
                <a:gd name="connsiteY44" fmla="*/ 454418 h 904545"/>
                <a:gd name="connsiteX45" fmla="*/ 211073 w 889681"/>
                <a:gd name="connsiteY45" fmla="*/ 471617 h 904545"/>
                <a:gd name="connsiteX46" fmla="*/ 213408 w 889681"/>
                <a:gd name="connsiteY46" fmla="*/ 494124 h 904545"/>
                <a:gd name="connsiteX47" fmla="*/ 198545 w 889681"/>
                <a:gd name="connsiteY47" fmla="*/ 519604 h 904545"/>
                <a:gd name="connsiteX48" fmla="*/ 189202 w 889681"/>
                <a:gd name="connsiteY48" fmla="*/ 524063 h 904545"/>
                <a:gd name="connsiteX49" fmla="*/ 69021 w 889681"/>
                <a:gd name="connsiteY49" fmla="*/ 580120 h 904545"/>
                <a:gd name="connsiteX50" fmla="*/ 42904 w 889681"/>
                <a:gd name="connsiteY50" fmla="*/ 598593 h 904545"/>
                <a:gd name="connsiteX51" fmla="*/ 49911 w 889681"/>
                <a:gd name="connsiteY51" fmla="*/ 661019 h 904545"/>
                <a:gd name="connsiteX52" fmla="*/ 104268 w 889681"/>
                <a:gd name="connsiteY52" fmla="*/ 663992 h 904545"/>
                <a:gd name="connsiteX53" fmla="*/ 245896 w 889681"/>
                <a:gd name="connsiteY53" fmla="*/ 597319 h 904545"/>
                <a:gd name="connsiteX54" fmla="*/ 259485 w 889681"/>
                <a:gd name="connsiteY54" fmla="*/ 599867 h 904545"/>
                <a:gd name="connsiteX55" fmla="*/ 288150 w 889681"/>
                <a:gd name="connsiteY55" fmla="*/ 630655 h 904545"/>
                <a:gd name="connsiteX56" fmla="*/ 289212 w 889681"/>
                <a:gd name="connsiteY56" fmla="*/ 640847 h 904545"/>
                <a:gd name="connsiteX57" fmla="*/ 254814 w 889681"/>
                <a:gd name="connsiteY57" fmla="*/ 699664 h 904545"/>
                <a:gd name="connsiteX58" fmla="*/ 206614 w 889681"/>
                <a:gd name="connsiteY58" fmla="*/ 783324 h 904545"/>
                <a:gd name="connsiteX59" fmla="*/ 214682 w 889681"/>
                <a:gd name="connsiteY59" fmla="*/ 841716 h 904545"/>
                <a:gd name="connsiteX60" fmla="*/ 284965 w 889681"/>
                <a:gd name="connsiteY60" fmla="*/ 828976 h 904545"/>
                <a:gd name="connsiteX61" fmla="*/ 365652 w 889681"/>
                <a:gd name="connsiteY61" fmla="*/ 688835 h 904545"/>
                <a:gd name="connsiteX62" fmla="*/ 380516 w 889681"/>
                <a:gd name="connsiteY62" fmla="*/ 682677 h 904545"/>
                <a:gd name="connsiteX63" fmla="*/ 416188 w 889681"/>
                <a:gd name="connsiteY63" fmla="*/ 690321 h 904545"/>
                <a:gd name="connsiteX64" fmla="*/ 426168 w 889681"/>
                <a:gd name="connsiteY64" fmla="*/ 701150 h 904545"/>
                <a:gd name="connsiteX65" fmla="*/ 427866 w 889681"/>
                <a:gd name="connsiteY65" fmla="*/ 721534 h 904545"/>
                <a:gd name="connsiteX66" fmla="*/ 434661 w 889681"/>
                <a:gd name="connsiteY66" fmla="*/ 797126 h 904545"/>
                <a:gd name="connsiteX67" fmla="*/ 440819 w 889681"/>
                <a:gd name="connsiteY67" fmla="*/ 867196 h 904545"/>
                <a:gd name="connsiteX68" fmla="*/ 478827 w 889681"/>
                <a:gd name="connsiteY68" fmla="*/ 906053 h 904545"/>
                <a:gd name="connsiteX69" fmla="*/ 521294 w 889681"/>
                <a:gd name="connsiteY69" fmla="*/ 888005 h 904545"/>
                <a:gd name="connsiteX70" fmla="*/ 529150 w 889681"/>
                <a:gd name="connsiteY70" fmla="*/ 842353 h 904545"/>
                <a:gd name="connsiteX71" fmla="*/ 515136 w 889681"/>
                <a:gd name="connsiteY71" fmla="*/ 689684 h 904545"/>
                <a:gd name="connsiteX72" fmla="*/ 521506 w 889681"/>
                <a:gd name="connsiteY72" fmla="*/ 681828 h 904545"/>
                <a:gd name="connsiteX73" fmla="*/ 559514 w 889681"/>
                <a:gd name="connsiteY73" fmla="*/ 665903 h 904545"/>
                <a:gd name="connsiteX74" fmla="*/ 570555 w 889681"/>
                <a:gd name="connsiteY74" fmla="*/ 668451 h 904545"/>
                <a:gd name="connsiteX75" fmla="*/ 582446 w 889681"/>
                <a:gd name="connsiteY75" fmla="*/ 683102 h 904545"/>
                <a:gd name="connsiteX76" fmla="*/ 632769 w 889681"/>
                <a:gd name="connsiteY76" fmla="*/ 741919 h 904545"/>
                <a:gd name="connsiteX77" fmla="*/ 680120 w 889681"/>
                <a:gd name="connsiteY77" fmla="*/ 797763 h 904545"/>
                <a:gd name="connsiteX78" fmla="*/ 741060 w 889681"/>
                <a:gd name="connsiteY78" fmla="*/ 801585 h 904545"/>
                <a:gd name="connsiteX79" fmla="*/ 747217 w 889681"/>
                <a:gd name="connsiteY79" fmla="*/ 738097 h 904545"/>
                <a:gd name="connsiteX80" fmla="*/ 719826 w 889681"/>
                <a:gd name="connsiteY80" fmla="*/ 705822 h 904545"/>
                <a:gd name="connsiteX81" fmla="*/ 640838 w 889681"/>
                <a:gd name="connsiteY81" fmla="*/ 611757 h 904545"/>
                <a:gd name="connsiteX82" fmla="*/ 640201 w 889681"/>
                <a:gd name="connsiteY82" fmla="*/ 598168 h 904545"/>
                <a:gd name="connsiteX83" fmla="*/ 661859 w 889681"/>
                <a:gd name="connsiteY83" fmla="*/ 564407 h 904545"/>
                <a:gd name="connsiteX84" fmla="*/ 671626 w 889681"/>
                <a:gd name="connsiteY84" fmla="*/ 560797 h 904545"/>
                <a:gd name="connsiteX85" fmla="*/ 828966 w 889681"/>
                <a:gd name="connsiteY85" fmla="*/ 602839 h 904545"/>
                <a:gd name="connsiteX86" fmla="*/ 849138 w 889681"/>
                <a:gd name="connsiteY86" fmla="*/ 604326 h 904545"/>
                <a:gd name="connsiteX87" fmla="*/ 889694 w 889681"/>
                <a:gd name="connsiteY87" fmla="*/ 562071 h 904545"/>
                <a:gd name="connsiteX88" fmla="*/ 855720 w 889681"/>
                <a:gd name="connsiteY88" fmla="*/ 515995 h 904545"/>
                <a:gd name="connsiteX89" fmla="*/ 491991 w 889681"/>
                <a:gd name="connsiteY89" fmla="*/ 51194 h 904545"/>
                <a:gd name="connsiteX90" fmla="*/ 491991 w 889681"/>
                <a:gd name="connsiteY90" fmla="*/ 201739 h 904545"/>
                <a:gd name="connsiteX91" fmla="*/ 491991 w 889681"/>
                <a:gd name="connsiteY91" fmla="*/ 51194 h 904545"/>
                <a:gd name="connsiteX92" fmla="*/ 491991 w 889681"/>
                <a:gd name="connsiteY92" fmla="*/ 49920 h 904545"/>
                <a:gd name="connsiteX93" fmla="*/ 491991 w 889681"/>
                <a:gd name="connsiteY93" fmla="*/ 51194 h 904545"/>
                <a:gd name="connsiteX94" fmla="*/ 449737 w 889681"/>
                <a:gd name="connsiteY94" fmla="*/ 638087 h 904545"/>
                <a:gd name="connsiteX95" fmla="*/ 263944 w 889681"/>
                <a:gd name="connsiteY95" fmla="*/ 453780 h 904545"/>
                <a:gd name="connsiteX96" fmla="*/ 447613 w 889681"/>
                <a:gd name="connsiteY96" fmla="*/ 268200 h 904545"/>
                <a:gd name="connsiteX97" fmla="*/ 634468 w 889681"/>
                <a:gd name="connsiteY97" fmla="*/ 452719 h 904545"/>
                <a:gd name="connsiteX98" fmla="*/ 449737 w 889681"/>
                <a:gd name="connsiteY98" fmla="*/ 638087 h 90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889681" h="904545">
                  <a:moveTo>
                    <a:pt x="855720" y="515995"/>
                  </a:moveTo>
                  <a:cubicBezTo>
                    <a:pt x="806459" y="503042"/>
                    <a:pt x="757622" y="489453"/>
                    <a:pt x="708360" y="476076"/>
                  </a:cubicBezTo>
                  <a:cubicBezTo>
                    <a:pt x="703477" y="474802"/>
                    <a:pt x="699230" y="472678"/>
                    <a:pt x="694771" y="470343"/>
                  </a:cubicBezTo>
                  <a:cubicBezTo>
                    <a:pt x="689675" y="467795"/>
                    <a:pt x="688188" y="463973"/>
                    <a:pt x="688188" y="458452"/>
                  </a:cubicBezTo>
                  <a:cubicBezTo>
                    <a:pt x="688401" y="448260"/>
                    <a:pt x="688613" y="437855"/>
                    <a:pt x="686914" y="427876"/>
                  </a:cubicBezTo>
                  <a:cubicBezTo>
                    <a:pt x="685216" y="417896"/>
                    <a:pt x="688188" y="413862"/>
                    <a:pt x="697531" y="410464"/>
                  </a:cubicBezTo>
                  <a:cubicBezTo>
                    <a:pt x="747217" y="393053"/>
                    <a:pt x="796691" y="374792"/>
                    <a:pt x="846165" y="356744"/>
                  </a:cubicBezTo>
                  <a:cubicBezTo>
                    <a:pt x="867611" y="348887"/>
                    <a:pt x="880988" y="328928"/>
                    <a:pt x="878228" y="309818"/>
                  </a:cubicBezTo>
                  <a:cubicBezTo>
                    <a:pt x="873769" y="278392"/>
                    <a:pt x="845953" y="261405"/>
                    <a:pt x="815802" y="272234"/>
                  </a:cubicBezTo>
                  <a:cubicBezTo>
                    <a:pt x="765266" y="290283"/>
                    <a:pt x="714730" y="308756"/>
                    <a:pt x="664407" y="327441"/>
                  </a:cubicBezTo>
                  <a:cubicBezTo>
                    <a:pt x="657825" y="329989"/>
                    <a:pt x="653790" y="329565"/>
                    <a:pt x="649544" y="322982"/>
                  </a:cubicBezTo>
                  <a:cubicBezTo>
                    <a:pt x="644235" y="314277"/>
                    <a:pt x="637441" y="306420"/>
                    <a:pt x="631071" y="298564"/>
                  </a:cubicBezTo>
                  <a:cubicBezTo>
                    <a:pt x="621303" y="286461"/>
                    <a:pt x="621091" y="286673"/>
                    <a:pt x="630433" y="273508"/>
                  </a:cubicBezTo>
                  <a:cubicBezTo>
                    <a:pt x="660373" y="230829"/>
                    <a:pt x="690100" y="188362"/>
                    <a:pt x="719826" y="145683"/>
                  </a:cubicBezTo>
                  <a:cubicBezTo>
                    <a:pt x="731292" y="129333"/>
                    <a:pt x="732354" y="111922"/>
                    <a:pt x="721737" y="94935"/>
                  </a:cubicBezTo>
                  <a:cubicBezTo>
                    <a:pt x="711545" y="78373"/>
                    <a:pt x="696045" y="72428"/>
                    <a:pt x="677147" y="74763"/>
                  </a:cubicBezTo>
                  <a:cubicBezTo>
                    <a:pt x="663345" y="76462"/>
                    <a:pt x="653153" y="83894"/>
                    <a:pt x="645085" y="95147"/>
                  </a:cubicBezTo>
                  <a:cubicBezTo>
                    <a:pt x="614508" y="138888"/>
                    <a:pt x="583720" y="182629"/>
                    <a:pt x="553356" y="226583"/>
                  </a:cubicBezTo>
                  <a:cubicBezTo>
                    <a:pt x="548472" y="233590"/>
                    <a:pt x="544226" y="234864"/>
                    <a:pt x="537006" y="231466"/>
                  </a:cubicBezTo>
                  <a:cubicBezTo>
                    <a:pt x="526814" y="226583"/>
                    <a:pt x="515773" y="223397"/>
                    <a:pt x="504731" y="221274"/>
                  </a:cubicBezTo>
                  <a:cubicBezTo>
                    <a:pt x="496450" y="219788"/>
                    <a:pt x="494327" y="215966"/>
                    <a:pt x="494327" y="207685"/>
                  </a:cubicBezTo>
                  <a:cubicBezTo>
                    <a:pt x="494752" y="156300"/>
                    <a:pt x="494539" y="105127"/>
                    <a:pt x="494539" y="53742"/>
                  </a:cubicBezTo>
                  <a:cubicBezTo>
                    <a:pt x="494539" y="49283"/>
                    <a:pt x="495176" y="44612"/>
                    <a:pt x="493265" y="40153"/>
                  </a:cubicBezTo>
                  <a:cubicBezTo>
                    <a:pt x="492204" y="41427"/>
                    <a:pt x="491779" y="42701"/>
                    <a:pt x="491567" y="43975"/>
                  </a:cubicBezTo>
                  <a:cubicBezTo>
                    <a:pt x="491567" y="40790"/>
                    <a:pt x="491567" y="37605"/>
                    <a:pt x="492416" y="34632"/>
                  </a:cubicBezTo>
                  <a:cubicBezTo>
                    <a:pt x="486895" y="12974"/>
                    <a:pt x="469696" y="-616"/>
                    <a:pt x="447826" y="21"/>
                  </a:cubicBezTo>
                  <a:cubicBezTo>
                    <a:pt x="422558" y="659"/>
                    <a:pt x="403873" y="20406"/>
                    <a:pt x="403873" y="47584"/>
                  </a:cubicBezTo>
                  <a:cubicBezTo>
                    <a:pt x="403660" y="101305"/>
                    <a:pt x="403660" y="155238"/>
                    <a:pt x="403873" y="208959"/>
                  </a:cubicBezTo>
                  <a:cubicBezTo>
                    <a:pt x="403873" y="216178"/>
                    <a:pt x="401961" y="219575"/>
                    <a:pt x="394742" y="221274"/>
                  </a:cubicBezTo>
                  <a:cubicBezTo>
                    <a:pt x="368837" y="226795"/>
                    <a:pt x="344843" y="236987"/>
                    <a:pt x="322761" y="251213"/>
                  </a:cubicBezTo>
                  <a:cubicBezTo>
                    <a:pt x="316178" y="255460"/>
                    <a:pt x="312781" y="253974"/>
                    <a:pt x="307897" y="248878"/>
                  </a:cubicBezTo>
                  <a:cubicBezTo>
                    <a:pt x="288575" y="229130"/>
                    <a:pt x="268828" y="209808"/>
                    <a:pt x="249293" y="190273"/>
                  </a:cubicBezTo>
                  <a:cubicBezTo>
                    <a:pt x="229971" y="170951"/>
                    <a:pt x="211073" y="151416"/>
                    <a:pt x="191326" y="132518"/>
                  </a:cubicBezTo>
                  <a:cubicBezTo>
                    <a:pt x="174339" y="115956"/>
                    <a:pt x="146311" y="114894"/>
                    <a:pt x="128899" y="131032"/>
                  </a:cubicBezTo>
                  <a:cubicBezTo>
                    <a:pt x="114673" y="144197"/>
                    <a:pt x="108728" y="167766"/>
                    <a:pt x="121680" y="188787"/>
                  </a:cubicBezTo>
                  <a:cubicBezTo>
                    <a:pt x="124440" y="193458"/>
                    <a:pt x="127838" y="197280"/>
                    <a:pt x="131447" y="201102"/>
                  </a:cubicBezTo>
                  <a:cubicBezTo>
                    <a:pt x="169243" y="238898"/>
                    <a:pt x="207038" y="276693"/>
                    <a:pt x="244622" y="314489"/>
                  </a:cubicBezTo>
                  <a:cubicBezTo>
                    <a:pt x="246745" y="316612"/>
                    <a:pt x="252053" y="317886"/>
                    <a:pt x="248019" y="323407"/>
                  </a:cubicBezTo>
                  <a:cubicBezTo>
                    <a:pt x="239526" y="335510"/>
                    <a:pt x="233368" y="348887"/>
                    <a:pt x="227635" y="362477"/>
                  </a:cubicBezTo>
                  <a:cubicBezTo>
                    <a:pt x="225512" y="367360"/>
                    <a:pt x="222327" y="368210"/>
                    <a:pt x="217655" y="367360"/>
                  </a:cubicBezTo>
                  <a:cubicBezTo>
                    <a:pt x="168181" y="358442"/>
                    <a:pt x="118707" y="349312"/>
                    <a:pt x="69233" y="340819"/>
                  </a:cubicBezTo>
                  <a:cubicBezTo>
                    <a:pt x="48637" y="337209"/>
                    <a:pt x="28040" y="333174"/>
                    <a:pt x="12115" y="353134"/>
                  </a:cubicBezTo>
                  <a:cubicBezTo>
                    <a:pt x="3410" y="364175"/>
                    <a:pt x="-2536" y="376066"/>
                    <a:pt x="1074" y="389868"/>
                  </a:cubicBezTo>
                  <a:cubicBezTo>
                    <a:pt x="5958" y="407704"/>
                    <a:pt x="15725" y="423204"/>
                    <a:pt x="35684" y="426814"/>
                  </a:cubicBezTo>
                  <a:cubicBezTo>
                    <a:pt x="88768" y="436581"/>
                    <a:pt x="141852" y="445712"/>
                    <a:pt x="194935" y="454418"/>
                  </a:cubicBezTo>
                  <a:cubicBezTo>
                    <a:pt x="205552" y="456116"/>
                    <a:pt x="210860" y="460575"/>
                    <a:pt x="211073" y="471617"/>
                  </a:cubicBezTo>
                  <a:cubicBezTo>
                    <a:pt x="211285" y="479048"/>
                    <a:pt x="211710" y="486480"/>
                    <a:pt x="213408" y="494124"/>
                  </a:cubicBezTo>
                  <a:cubicBezTo>
                    <a:pt x="217230" y="512172"/>
                    <a:pt x="216593" y="512385"/>
                    <a:pt x="198545" y="519604"/>
                  </a:cubicBezTo>
                  <a:cubicBezTo>
                    <a:pt x="195360" y="520878"/>
                    <a:pt x="192387" y="522577"/>
                    <a:pt x="189202" y="524063"/>
                  </a:cubicBezTo>
                  <a:cubicBezTo>
                    <a:pt x="149071" y="542749"/>
                    <a:pt x="109152" y="561647"/>
                    <a:pt x="69021" y="580120"/>
                  </a:cubicBezTo>
                  <a:cubicBezTo>
                    <a:pt x="59041" y="584791"/>
                    <a:pt x="50123" y="590524"/>
                    <a:pt x="42904" y="598593"/>
                  </a:cubicBezTo>
                  <a:cubicBezTo>
                    <a:pt x="27828" y="615155"/>
                    <a:pt x="32075" y="648067"/>
                    <a:pt x="49911" y="661019"/>
                  </a:cubicBezTo>
                  <a:cubicBezTo>
                    <a:pt x="67747" y="673971"/>
                    <a:pt x="85371" y="672910"/>
                    <a:pt x="104268" y="663992"/>
                  </a:cubicBezTo>
                  <a:cubicBezTo>
                    <a:pt x="151407" y="641697"/>
                    <a:pt x="198757" y="619826"/>
                    <a:pt x="245896" y="597319"/>
                  </a:cubicBezTo>
                  <a:cubicBezTo>
                    <a:pt x="251416" y="594558"/>
                    <a:pt x="255026" y="594558"/>
                    <a:pt x="259485" y="599867"/>
                  </a:cubicBezTo>
                  <a:cubicBezTo>
                    <a:pt x="268615" y="610484"/>
                    <a:pt x="278170" y="620888"/>
                    <a:pt x="288150" y="630655"/>
                  </a:cubicBezTo>
                  <a:cubicBezTo>
                    <a:pt x="291760" y="634265"/>
                    <a:pt x="291335" y="637238"/>
                    <a:pt x="289212" y="640847"/>
                  </a:cubicBezTo>
                  <a:cubicBezTo>
                    <a:pt x="277746" y="660382"/>
                    <a:pt x="266067" y="680129"/>
                    <a:pt x="254814" y="699664"/>
                  </a:cubicBezTo>
                  <a:cubicBezTo>
                    <a:pt x="238676" y="727480"/>
                    <a:pt x="222751" y="755508"/>
                    <a:pt x="206614" y="783324"/>
                  </a:cubicBezTo>
                  <a:cubicBezTo>
                    <a:pt x="194723" y="803708"/>
                    <a:pt x="200881" y="829825"/>
                    <a:pt x="214682" y="841716"/>
                  </a:cubicBezTo>
                  <a:cubicBezTo>
                    <a:pt x="238676" y="862100"/>
                    <a:pt x="272013" y="851271"/>
                    <a:pt x="284965" y="828976"/>
                  </a:cubicBezTo>
                  <a:cubicBezTo>
                    <a:pt x="311932" y="782262"/>
                    <a:pt x="339111" y="735761"/>
                    <a:pt x="365652" y="688835"/>
                  </a:cubicBezTo>
                  <a:cubicBezTo>
                    <a:pt x="369687" y="681616"/>
                    <a:pt x="373933" y="680342"/>
                    <a:pt x="380516" y="682677"/>
                  </a:cubicBezTo>
                  <a:cubicBezTo>
                    <a:pt x="392194" y="686712"/>
                    <a:pt x="404085" y="689047"/>
                    <a:pt x="416188" y="690321"/>
                  </a:cubicBezTo>
                  <a:cubicBezTo>
                    <a:pt x="422558" y="690958"/>
                    <a:pt x="427229" y="694143"/>
                    <a:pt x="426168" y="701150"/>
                  </a:cubicBezTo>
                  <a:cubicBezTo>
                    <a:pt x="425318" y="708157"/>
                    <a:pt x="427229" y="714740"/>
                    <a:pt x="427866" y="721534"/>
                  </a:cubicBezTo>
                  <a:cubicBezTo>
                    <a:pt x="430202" y="746802"/>
                    <a:pt x="432325" y="771858"/>
                    <a:pt x="434661" y="797126"/>
                  </a:cubicBezTo>
                  <a:cubicBezTo>
                    <a:pt x="436784" y="820482"/>
                    <a:pt x="438483" y="843839"/>
                    <a:pt x="440819" y="867196"/>
                  </a:cubicBezTo>
                  <a:cubicBezTo>
                    <a:pt x="442730" y="887155"/>
                    <a:pt x="456107" y="901382"/>
                    <a:pt x="478827" y="906053"/>
                  </a:cubicBezTo>
                  <a:cubicBezTo>
                    <a:pt x="489868" y="908389"/>
                    <a:pt x="510464" y="902656"/>
                    <a:pt x="521294" y="888005"/>
                  </a:cubicBezTo>
                  <a:cubicBezTo>
                    <a:pt x="531910" y="873778"/>
                    <a:pt x="530636" y="858066"/>
                    <a:pt x="529150" y="842353"/>
                  </a:cubicBezTo>
                  <a:cubicBezTo>
                    <a:pt x="524691" y="791392"/>
                    <a:pt x="519807" y="740645"/>
                    <a:pt x="515136" y="689684"/>
                  </a:cubicBezTo>
                  <a:cubicBezTo>
                    <a:pt x="514711" y="684588"/>
                    <a:pt x="517047" y="683102"/>
                    <a:pt x="521506" y="681828"/>
                  </a:cubicBezTo>
                  <a:cubicBezTo>
                    <a:pt x="534671" y="677793"/>
                    <a:pt x="547411" y="672485"/>
                    <a:pt x="559514" y="665903"/>
                  </a:cubicBezTo>
                  <a:cubicBezTo>
                    <a:pt x="564397" y="663355"/>
                    <a:pt x="566733" y="663992"/>
                    <a:pt x="570555" y="668451"/>
                  </a:cubicBezTo>
                  <a:cubicBezTo>
                    <a:pt x="574589" y="673122"/>
                    <a:pt x="578411" y="678218"/>
                    <a:pt x="582446" y="683102"/>
                  </a:cubicBezTo>
                  <a:cubicBezTo>
                    <a:pt x="599220" y="702637"/>
                    <a:pt x="616419" y="721959"/>
                    <a:pt x="632769" y="741919"/>
                  </a:cubicBezTo>
                  <a:cubicBezTo>
                    <a:pt x="648270" y="760816"/>
                    <a:pt x="663345" y="780139"/>
                    <a:pt x="680120" y="797763"/>
                  </a:cubicBezTo>
                  <a:cubicBezTo>
                    <a:pt x="696682" y="814962"/>
                    <a:pt x="724073" y="816448"/>
                    <a:pt x="741060" y="801585"/>
                  </a:cubicBezTo>
                  <a:cubicBezTo>
                    <a:pt x="760382" y="784385"/>
                    <a:pt x="763143" y="757419"/>
                    <a:pt x="747217" y="738097"/>
                  </a:cubicBezTo>
                  <a:cubicBezTo>
                    <a:pt x="738299" y="727268"/>
                    <a:pt x="728744" y="716651"/>
                    <a:pt x="719826" y="705822"/>
                  </a:cubicBezTo>
                  <a:cubicBezTo>
                    <a:pt x="693497" y="674608"/>
                    <a:pt x="667167" y="643183"/>
                    <a:pt x="640838" y="611757"/>
                  </a:cubicBezTo>
                  <a:cubicBezTo>
                    <a:pt x="637016" y="607299"/>
                    <a:pt x="635954" y="603689"/>
                    <a:pt x="640201" y="598168"/>
                  </a:cubicBezTo>
                  <a:cubicBezTo>
                    <a:pt x="648694" y="587764"/>
                    <a:pt x="655914" y="576510"/>
                    <a:pt x="661859" y="564407"/>
                  </a:cubicBezTo>
                  <a:cubicBezTo>
                    <a:pt x="664195" y="559523"/>
                    <a:pt x="666530" y="559523"/>
                    <a:pt x="671626" y="560797"/>
                  </a:cubicBezTo>
                  <a:cubicBezTo>
                    <a:pt x="724073" y="575236"/>
                    <a:pt x="776520" y="589038"/>
                    <a:pt x="828966" y="602839"/>
                  </a:cubicBezTo>
                  <a:cubicBezTo>
                    <a:pt x="835549" y="604538"/>
                    <a:pt x="841919" y="605600"/>
                    <a:pt x="849138" y="604326"/>
                  </a:cubicBezTo>
                  <a:cubicBezTo>
                    <a:pt x="872070" y="600291"/>
                    <a:pt x="888420" y="585003"/>
                    <a:pt x="889694" y="562071"/>
                  </a:cubicBezTo>
                  <a:cubicBezTo>
                    <a:pt x="890119" y="542536"/>
                    <a:pt x="878440" y="521940"/>
                    <a:pt x="855720" y="515995"/>
                  </a:cubicBezTo>
                  <a:close/>
                  <a:moveTo>
                    <a:pt x="491991" y="51194"/>
                  </a:moveTo>
                  <a:cubicBezTo>
                    <a:pt x="491779" y="101305"/>
                    <a:pt x="491991" y="151628"/>
                    <a:pt x="491991" y="201739"/>
                  </a:cubicBezTo>
                  <a:cubicBezTo>
                    <a:pt x="491991" y="151628"/>
                    <a:pt x="491779" y="101517"/>
                    <a:pt x="491991" y="51194"/>
                  </a:cubicBezTo>
                  <a:cubicBezTo>
                    <a:pt x="491991" y="50769"/>
                    <a:pt x="491991" y="50345"/>
                    <a:pt x="491991" y="49920"/>
                  </a:cubicBezTo>
                  <a:cubicBezTo>
                    <a:pt x="491991" y="50345"/>
                    <a:pt x="491991" y="50769"/>
                    <a:pt x="491991" y="51194"/>
                  </a:cubicBezTo>
                  <a:close/>
                  <a:moveTo>
                    <a:pt x="449737" y="638087"/>
                  </a:moveTo>
                  <a:cubicBezTo>
                    <a:pt x="347816" y="638512"/>
                    <a:pt x="264369" y="555914"/>
                    <a:pt x="263944" y="453780"/>
                  </a:cubicBezTo>
                  <a:cubicBezTo>
                    <a:pt x="263519" y="352497"/>
                    <a:pt x="346542" y="268625"/>
                    <a:pt x="447613" y="268200"/>
                  </a:cubicBezTo>
                  <a:cubicBezTo>
                    <a:pt x="550383" y="267775"/>
                    <a:pt x="633831" y="350161"/>
                    <a:pt x="634468" y="452719"/>
                  </a:cubicBezTo>
                  <a:cubicBezTo>
                    <a:pt x="635105" y="554427"/>
                    <a:pt x="552294" y="637662"/>
                    <a:pt x="449737" y="638087"/>
                  </a:cubicBezTo>
                  <a:close/>
                </a:path>
              </a:pathLst>
            </a:custGeom>
            <a:solidFill>
              <a:schemeClr val="accent3"/>
            </a:solidFill>
            <a:ln w="2117" cap="flat">
              <a:noFill/>
              <a:prstDash val="solid"/>
              <a:miter/>
            </a:ln>
          </p:spPr>
          <p:txBody>
            <a:bodyPr rtlCol="0" anchor="ctr"/>
            <a:lstStyle/>
            <a:p>
              <a:endParaRPr lang="en-US" dirty="0"/>
            </a:p>
          </p:txBody>
        </p:sp>
        <p:sp>
          <p:nvSpPr>
            <p:cNvPr id="183" name="Freeform: Shape 182">
              <a:extLst>
                <a:ext uri="{FF2B5EF4-FFF2-40B4-BE49-F238E27FC236}">
                  <a16:creationId xmlns:a16="http://schemas.microsoft.com/office/drawing/2014/main" id="{E37A8455-667F-4ABC-A09B-47E2A4E1C066}"/>
                </a:ext>
              </a:extLst>
            </p:cNvPr>
            <p:cNvSpPr/>
            <p:nvPr/>
          </p:nvSpPr>
          <p:spPr>
            <a:xfrm>
              <a:off x="9449407" y="3813851"/>
              <a:ext cx="530484" cy="530484"/>
            </a:xfrm>
            <a:custGeom>
              <a:avLst/>
              <a:gdLst>
                <a:gd name="connsiteX0" fmla="*/ 121031 w 239938"/>
                <a:gd name="connsiteY0" fmla="*/ 1 h 239938"/>
                <a:gd name="connsiteX1" fmla="*/ 1 w 239938"/>
                <a:gd name="connsiteY1" fmla="*/ 119757 h 239938"/>
                <a:gd name="connsiteX2" fmla="*/ 119120 w 239938"/>
                <a:gd name="connsiteY2" fmla="*/ 240576 h 239938"/>
                <a:gd name="connsiteX3" fmla="*/ 240576 w 239938"/>
                <a:gd name="connsiteY3" fmla="*/ 121031 h 239938"/>
                <a:gd name="connsiteX4" fmla="*/ 121031 w 239938"/>
                <a:gd name="connsiteY4" fmla="*/ 1 h 239938"/>
                <a:gd name="connsiteX5" fmla="*/ 120182 w 239938"/>
                <a:gd name="connsiteY5" fmla="*/ 167957 h 239938"/>
                <a:gd name="connsiteX6" fmla="*/ 72619 w 239938"/>
                <a:gd name="connsiteY6" fmla="*/ 120607 h 239938"/>
                <a:gd name="connsiteX7" fmla="*/ 120394 w 239938"/>
                <a:gd name="connsiteY7" fmla="*/ 72831 h 239938"/>
                <a:gd name="connsiteX8" fmla="*/ 167957 w 239938"/>
                <a:gd name="connsiteY8" fmla="*/ 121031 h 239938"/>
                <a:gd name="connsiteX9" fmla="*/ 120182 w 239938"/>
                <a:gd name="connsiteY9" fmla="*/ 167957 h 239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938" h="239938">
                  <a:moveTo>
                    <a:pt x="121031" y="1"/>
                  </a:moveTo>
                  <a:cubicBezTo>
                    <a:pt x="53297" y="-212"/>
                    <a:pt x="213" y="52447"/>
                    <a:pt x="1" y="119757"/>
                  </a:cubicBezTo>
                  <a:cubicBezTo>
                    <a:pt x="-212" y="186855"/>
                    <a:pt x="52660" y="240363"/>
                    <a:pt x="119120" y="240576"/>
                  </a:cubicBezTo>
                  <a:cubicBezTo>
                    <a:pt x="186855" y="240788"/>
                    <a:pt x="240363" y="188129"/>
                    <a:pt x="240576" y="121031"/>
                  </a:cubicBezTo>
                  <a:cubicBezTo>
                    <a:pt x="241000" y="53297"/>
                    <a:pt x="188341" y="213"/>
                    <a:pt x="121031" y="1"/>
                  </a:cubicBezTo>
                  <a:close/>
                  <a:moveTo>
                    <a:pt x="120182" y="167957"/>
                  </a:moveTo>
                  <a:cubicBezTo>
                    <a:pt x="94277" y="167957"/>
                    <a:pt x="72831" y="146299"/>
                    <a:pt x="72619" y="120607"/>
                  </a:cubicBezTo>
                  <a:cubicBezTo>
                    <a:pt x="72407" y="94065"/>
                    <a:pt x="93640" y="72619"/>
                    <a:pt x="120394" y="72831"/>
                  </a:cubicBezTo>
                  <a:cubicBezTo>
                    <a:pt x="146936" y="72831"/>
                    <a:pt x="168382" y="94490"/>
                    <a:pt x="167957" y="121031"/>
                  </a:cubicBezTo>
                  <a:cubicBezTo>
                    <a:pt x="167745" y="146299"/>
                    <a:pt x="145874" y="167957"/>
                    <a:pt x="120182" y="167957"/>
                  </a:cubicBezTo>
                  <a:close/>
                </a:path>
              </a:pathLst>
            </a:custGeom>
            <a:solidFill>
              <a:schemeClr val="accent3"/>
            </a:solidFill>
            <a:ln w="2117"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F4AE61B4-5BF4-4A39-91D2-10C14593C916}"/>
                </a:ext>
              </a:extLst>
            </p:cNvPr>
            <p:cNvSpPr/>
            <p:nvPr/>
          </p:nvSpPr>
          <p:spPr>
            <a:xfrm>
              <a:off x="6507335" y="3040192"/>
              <a:ext cx="1309778" cy="122058"/>
            </a:xfrm>
            <a:custGeom>
              <a:avLst/>
              <a:gdLst>
                <a:gd name="connsiteX0" fmla="*/ 105955 w 592413"/>
                <a:gd name="connsiteY0" fmla="*/ 0 h 55206"/>
                <a:gd name="connsiteX1" fmla="*/ 573728 w 592413"/>
                <a:gd name="connsiteY1" fmla="*/ 0 h 55206"/>
                <a:gd name="connsiteX2" fmla="*/ 592413 w 592413"/>
                <a:gd name="connsiteY2" fmla="*/ 19322 h 55206"/>
                <a:gd name="connsiteX3" fmla="*/ 592413 w 592413"/>
                <a:gd name="connsiteY3" fmla="*/ 45864 h 55206"/>
                <a:gd name="connsiteX4" fmla="*/ 583071 w 592413"/>
                <a:gd name="connsiteY4" fmla="*/ 55419 h 55206"/>
                <a:gd name="connsiteX5" fmla="*/ 15500 w 592413"/>
                <a:gd name="connsiteY5" fmla="*/ 55419 h 55206"/>
                <a:gd name="connsiteX6" fmla="*/ 0 w 592413"/>
                <a:gd name="connsiteY6" fmla="*/ 53508 h 55206"/>
                <a:gd name="connsiteX7" fmla="*/ 105955 w 592413"/>
                <a:gd name="connsiteY7" fmla="*/ 0 h 5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2413" h="55206">
                  <a:moveTo>
                    <a:pt x="105955" y="0"/>
                  </a:moveTo>
                  <a:cubicBezTo>
                    <a:pt x="261808" y="0"/>
                    <a:pt x="417874" y="0"/>
                    <a:pt x="573728" y="0"/>
                  </a:cubicBezTo>
                  <a:cubicBezTo>
                    <a:pt x="592413" y="0"/>
                    <a:pt x="592413" y="0"/>
                    <a:pt x="592413" y="19322"/>
                  </a:cubicBezTo>
                  <a:cubicBezTo>
                    <a:pt x="592413" y="28240"/>
                    <a:pt x="592201" y="36946"/>
                    <a:pt x="592413" y="45864"/>
                  </a:cubicBezTo>
                  <a:cubicBezTo>
                    <a:pt x="592626" y="52447"/>
                    <a:pt x="589865" y="55844"/>
                    <a:pt x="583071" y="55419"/>
                  </a:cubicBezTo>
                  <a:cubicBezTo>
                    <a:pt x="580523" y="55207"/>
                    <a:pt x="202355" y="55419"/>
                    <a:pt x="15500" y="55419"/>
                  </a:cubicBezTo>
                  <a:cubicBezTo>
                    <a:pt x="10192" y="55419"/>
                    <a:pt x="4884" y="56481"/>
                    <a:pt x="0" y="53508"/>
                  </a:cubicBezTo>
                  <a:cubicBezTo>
                    <a:pt x="35035" y="35035"/>
                    <a:pt x="70070" y="16562"/>
                    <a:pt x="105955" y="0"/>
                  </a:cubicBezTo>
                  <a:close/>
                </a:path>
              </a:pathLst>
            </a:custGeom>
            <a:solidFill>
              <a:schemeClr val="accent2"/>
            </a:solidFill>
            <a:ln w="2117" cap="flat">
              <a:noFill/>
              <a:prstDash val="solid"/>
              <a:miter/>
            </a:ln>
          </p:spPr>
          <p:txBody>
            <a:bodyPr rtlCol="0" anchor="ctr"/>
            <a:lstStyle/>
            <a:p>
              <a:endParaRPr lang="en-US"/>
            </a:p>
          </p:txBody>
        </p:sp>
        <p:grpSp>
          <p:nvGrpSpPr>
            <p:cNvPr id="185" name="Group 184">
              <a:extLst>
                <a:ext uri="{FF2B5EF4-FFF2-40B4-BE49-F238E27FC236}">
                  <a16:creationId xmlns:a16="http://schemas.microsoft.com/office/drawing/2014/main" id="{9C8C7439-D64E-40A8-BE7D-9069863BCC93}"/>
                </a:ext>
              </a:extLst>
            </p:cNvPr>
            <p:cNvGrpSpPr/>
            <p:nvPr/>
          </p:nvGrpSpPr>
          <p:grpSpPr>
            <a:xfrm>
              <a:off x="6655213" y="1745066"/>
              <a:ext cx="3741015" cy="2140715"/>
              <a:chOff x="6655213" y="1745066"/>
              <a:chExt cx="3741015" cy="2140715"/>
            </a:xfrm>
          </p:grpSpPr>
          <p:sp>
            <p:nvSpPr>
              <p:cNvPr id="187" name="Freeform: Shape 186">
                <a:extLst>
                  <a:ext uri="{FF2B5EF4-FFF2-40B4-BE49-F238E27FC236}">
                    <a16:creationId xmlns:a16="http://schemas.microsoft.com/office/drawing/2014/main" id="{6F81C1B9-14BA-4F77-A198-7BD0E347BD93}"/>
                  </a:ext>
                </a:extLst>
              </p:cNvPr>
              <p:cNvSpPr/>
              <p:nvPr/>
            </p:nvSpPr>
            <p:spPr>
              <a:xfrm>
                <a:off x="10194362" y="3412469"/>
                <a:ext cx="201866" cy="300451"/>
              </a:xfrm>
              <a:custGeom>
                <a:avLst/>
                <a:gdLst>
                  <a:gd name="connsiteX0" fmla="*/ 91336 w 91303"/>
                  <a:gd name="connsiteY0" fmla="*/ 0 h 135894"/>
                  <a:gd name="connsiteX1" fmla="*/ 91548 w 91303"/>
                  <a:gd name="connsiteY1" fmla="*/ 97249 h 135894"/>
                  <a:gd name="connsiteX2" fmla="*/ 84541 w 91303"/>
                  <a:gd name="connsiteY2" fmla="*/ 107441 h 135894"/>
                  <a:gd name="connsiteX3" fmla="*/ 8950 w 91303"/>
                  <a:gd name="connsiteY3" fmla="*/ 135045 h 135894"/>
                  <a:gd name="connsiteX4" fmla="*/ 1094 w 91303"/>
                  <a:gd name="connsiteY4" fmla="*/ 134832 h 135894"/>
                  <a:gd name="connsiteX5" fmla="*/ 3854 w 91303"/>
                  <a:gd name="connsiteY5" fmla="*/ 125702 h 135894"/>
                  <a:gd name="connsiteX6" fmla="*/ 78596 w 91303"/>
                  <a:gd name="connsiteY6" fmla="*/ 18898 h 135894"/>
                  <a:gd name="connsiteX7" fmla="*/ 91336 w 91303"/>
                  <a:gd name="connsiteY7" fmla="*/ 0 h 13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303" h="135894">
                    <a:moveTo>
                      <a:pt x="91336" y="0"/>
                    </a:moveTo>
                    <a:cubicBezTo>
                      <a:pt x="91336" y="34398"/>
                      <a:pt x="91124" y="65824"/>
                      <a:pt x="91548" y="97249"/>
                    </a:cubicBezTo>
                    <a:cubicBezTo>
                      <a:pt x="91548" y="102982"/>
                      <a:pt x="89425" y="105743"/>
                      <a:pt x="84541" y="107441"/>
                    </a:cubicBezTo>
                    <a:cubicBezTo>
                      <a:pt x="59274" y="116572"/>
                      <a:pt x="34218" y="125914"/>
                      <a:pt x="8950" y="135045"/>
                    </a:cubicBezTo>
                    <a:cubicBezTo>
                      <a:pt x="6402" y="135894"/>
                      <a:pt x="3430" y="137805"/>
                      <a:pt x="1094" y="134832"/>
                    </a:cubicBezTo>
                    <a:cubicBezTo>
                      <a:pt x="-1879" y="130798"/>
                      <a:pt x="1943" y="128250"/>
                      <a:pt x="3854" y="125702"/>
                    </a:cubicBezTo>
                    <a:cubicBezTo>
                      <a:pt x="28697" y="90030"/>
                      <a:pt x="53540" y="54570"/>
                      <a:pt x="78596" y="18898"/>
                    </a:cubicBezTo>
                    <a:cubicBezTo>
                      <a:pt x="82206" y="13589"/>
                      <a:pt x="86028" y="8069"/>
                      <a:pt x="91336" y="0"/>
                    </a:cubicBezTo>
                    <a:close/>
                  </a:path>
                </a:pathLst>
              </a:custGeom>
              <a:solidFill>
                <a:schemeClr val="accent1"/>
              </a:solidFill>
              <a:ln w="2117"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4BB1E60C-C6A8-4904-AEB6-ED315E0E0F27}"/>
                  </a:ext>
                </a:extLst>
              </p:cNvPr>
              <p:cNvSpPr/>
              <p:nvPr/>
            </p:nvSpPr>
            <p:spPr>
              <a:xfrm>
                <a:off x="6655213" y="1745066"/>
                <a:ext cx="3736861" cy="2140715"/>
              </a:xfrm>
              <a:custGeom>
                <a:avLst/>
                <a:gdLst>
                  <a:gd name="connsiteX0" fmla="*/ 1691882 w 1690182"/>
                  <a:gd name="connsiteY0" fmla="*/ 429932 h 968245"/>
                  <a:gd name="connsiteX1" fmla="*/ 1680840 w 1690182"/>
                  <a:gd name="connsiteY1" fmla="*/ 409123 h 968245"/>
                  <a:gd name="connsiteX2" fmla="*/ 1553440 w 1690182"/>
                  <a:gd name="connsiteY2" fmla="*/ 317182 h 968245"/>
                  <a:gd name="connsiteX3" fmla="*/ 1119852 w 1690182"/>
                  <a:gd name="connsiteY3" fmla="*/ 3564 h 968245"/>
                  <a:gd name="connsiteX4" fmla="*/ 1103290 w 1690182"/>
                  <a:gd name="connsiteY4" fmla="*/ 3140 h 968245"/>
                  <a:gd name="connsiteX5" fmla="*/ 535295 w 1690182"/>
                  <a:gd name="connsiteY5" fmla="*/ 413795 h 968245"/>
                  <a:gd name="connsiteX6" fmla="*/ 525740 w 1690182"/>
                  <a:gd name="connsiteY6" fmla="*/ 433329 h 968245"/>
                  <a:gd name="connsiteX7" fmla="*/ 525740 w 1690182"/>
                  <a:gd name="connsiteY7" fmla="*/ 651185 h 968245"/>
                  <a:gd name="connsiteX8" fmla="*/ 525740 w 1690182"/>
                  <a:gd name="connsiteY8" fmla="*/ 651397 h 968245"/>
                  <a:gd name="connsiteX9" fmla="*/ 525316 w 1690182"/>
                  <a:gd name="connsiteY9" fmla="*/ 653945 h 968245"/>
                  <a:gd name="connsiteX10" fmla="*/ 11891 w 1690182"/>
                  <a:gd name="connsiteY10" fmla="*/ 655007 h 968245"/>
                  <a:gd name="connsiteX11" fmla="*/ 212 w 1690182"/>
                  <a:gd name="connsiteY11" fmla="*/ 666260 h 968245"/>
                  <a:gd name="connsiteX12" fmla="*/ 0 w 1690182"/>
                  <a:gd name="connsiteY12" fmla="*/ 958221 h 968245"/>
                  <a:gd name="connsiteX13" fmla="*/ 10829 w 1690182"/>
                  <a:gd name="connsiteY13" fmla="*/ 969687 h 968245"/>
                  <a:gd name="connsiteX14" fmla="*/ 637004 w 1690182"/>
                  <a:gd name="connsiteY14" fmla="*/ 969687 h 968245"/>
                  <a:gd name="connsiteX15" fmla="*/ 647833 w 1690182"/>
                  <a:gd name="connsiteY15" fmla="*/ 958433 h 968245"/>
                  <a:gd name="connsiteX16" fmla="*/ 647620 w 1690182"/>
                  <a:gd name="connsiteY16" fmla="*/ 669658 h 968245"/>
                  <a:gd name="connsiteX17" fmla="*/ 648470 w 1690182"/>
                  <a:gd name="connsiteY17" fmla="*/ 658192 h 968245"/>
                  <a:gd name="connsiteX18" fmla="*/ 649531 w 1690182"/>
                  <a:gd name="connsiteY18" fmla="*/ 643541 h 968245"/>
                  <a:gd name="connsiteX19" fmla="*/ 819187 w 1690182"/>
                  <a:gd name="connsiteY19" fmla="*/ 573683 h 968245"/>
                  <a:gd name="connsiteX20" fmla="*/ 869298 w 1690182"/>
                  <a:gd name="connsiteY20" fmla="*/ 670295 h 968245"/>
                  <a:gd name="connsiteX21" fmla="*/ 869298 w 1690182"/>
                  <a:gd name="connsiteY21" fmla="*/ 968200 h 968245"/>
                  <a:gd name="connsiteX22" fmla="*/ 903271 w 1690182"/>
                  <a:gd name="connsiteY22" fmla="*/ 968413 h 968245"/>
                  <a:gd name="connsiteX23" fmla="*/ 993089 w 1690182"/>
                  <a:gd name="connsiteY23" fmla="*/ 907260 h 968245"/>
                  <a:gd name="connsiteX24" fmla="*/ 1128133 w 1690182"/>
                  <a:gd name="connsiteY24" fmla="*/ 931042 h 968245"/>
                  <a:gd name="connsiteX25" fmla="*/ 1140661 w 1690182"/>
                  <a:gd name="connsiteY25" fmla="*/ 929343 h 968245"/>
                  <a:gd name="connsiteX26" fmla="*/ 1134928 w 1690182"/>
                  <a:gd name="connsiteY26" fmla="*/ 919151 h 968245"/>
                  <a:gd name="connsiteX27" fmla="*/ 1038104 w 1690182"/>
                  <a:gd name="connsiteY27" fmla="*/ 822114 h 968245"/>
                  <a:gd name="connsiteX28" fmla="*/ 1017082 w 1690182"/>
                  <a:gd name="connsiteY28" fmla="*/ 750982 h 968245"/>
                  <a:gd name="connsiteX29" fmla="*/ 1068467 w 1690182"/>
                  <a:gd name="connsiteY29" fmla="*/ 693015 h 968245"/>
                  <a:gd name="connsiteX30" fmla="*/ 1152127 w 1690182"/>
                  <a:gd name="connsiteY30" fmla="*/ 711912 h 968245"/>
                  <a:gd name="connsiteX31" fmla="*/ 1247678 w 1690182"/>
                  <a:gd name="connsiteY31" fmla="*/ 807038 h 968245"/>
                  <a:gd name="connsiteX32" fmla="*/ 1265089 w 1690182"/>
                  <a:gd name="connsiteY32" fmla="*/ 810011 h 968245"/>
                  <a:gd name="connsiteX33" fmla="*/ 1293542 w 1690182"/>
                  <a:gd name="connsiteY33" fmla="*/ 798333 h 968245"/>
                  <a:gd name="connsiteX34" fmla="*/ 1305008 w 1690182"/>
                  <a:gd name="connsiteY34" fmla="*/ 782408 h 968245"/>
                  <a:gd name="connsiteX35" fmla="*/ 1305008 w 1690182"/>
                  <a:gd name="connsiteY35" fmla="*/ 645452 h 968245"/>
                  <a:gd name="connsiteX36" fmla="*/ 1393764 w 1690182"/>
                  <a:gd name="connsiteY36" fmla="*/ 568374 h 968245"/>
                  <a:gd name="connsiteX37" fmla="*/ 1463834 w 1690182"/>
                  <a:gd name="connsiteY37" fmla="*/ 647363 h 968245"/>
                  <a:gd name="connsiteX38" fmla="*/ 1464047 w 1690182"/>
                  <a:gd name="connsiteY38" fmla="*/ 780072 h 968245"/>
                  <a:gd name="connsiteX39" fmla="*/ 1464259 w 1690182"/>
                  <a:gd name="connsiteY39" fmla="*/ 789627 h 968245"/>
                  <a:gd name="connsiteX40" fmla="*/ 1467444 w 1690182"/>
                  <a:gd name="connsiteY40" fmla="*/ 794511 h 968245"/>
                  <a:gd name="connsiteX41" fmla="*/ 1471903 w 1690182"/>
                  <a:gd name="connsiteY41" fmla="*/ 792175 h 968245"/>
                  <a:gd name="connsiteX42" fmla="*/ 1479335 w 1690182"/>
                  <a:gd name="connsiteY42" fmla="*/ 781770 h 968245"/>
                  <a:gd name="connsiteX43" fmla="*/ 1554289 w 1690182"/>
                  <a:gd name="connsiteY43" fmla="*/ 674966 h 968245"/>
                  <a:gd name="connsiteX44" fmla="*/ 1668525 w 1690182"/>
                  <a:gd name="connsiteY44" fmla="*/ 659041 h 968245"/>
                  <a:gd name="connsiteX45" fmla="*/ 1691669 w 1690182"/>
                  <a:gd name="connsiteY45" fmla="*/ 686645 h 968245"/>
                  <a:gd name="connsiteX46" fmla="*/ 1691882 w 1690182"/>
                  <a:gd name="connsiteY46" fmla="*/ 429932 h 968245"/>
                  <a:gd name="connsiteX47" fmla="*/ 1059762 w 1690182"/>
                  <a:gd name="connsiteY47" fmla="*/ 519537 h 968245"/>
                  <a:gd name="connsiteX48" fmla="*/ 1058488 w 1690182"/>
                  <a:gd name="connsiteY48" fmla="*/ 522510 h 968245"/>
                  <a:gd name="connsiteX49" fmla="*/ 971218 w 1690182"/>
                  <a:gd name="connsiteY49" fmla="*/ 522298 h 968245"/>
                  <a:gd name="connsiteX50" fmla="*/ 970794 w 1690182"/>
                  <a:gd name="connsiteY50" fmla="*/ 446070 h 968245"/>
                  <a:gd name="connsiteX51" fmla="*/ 981835 w 1690182"/>
                  <a:gd name="connsiteY51" fmla="*/ 434816 h 968245"/>
                  <a:gd name="connsiteX52" fmla="*/ 1049570 w 1690182"/>
                  <a:gd name="connsiteY52" fmla="*/ 435028 h 968245"/>
                  <a:gd name="connsiteX53" fmla="*/ 1059974 w 1690182"/>
                  <a:gd name="connsiteY53" fmla="*/ 442460 h 968245"/>
                  <a:gd name="connsiteX54" fmla="*/ 1059762 w 1690182"/>
                  <a:gd name="connsiteY54" fmla="*/ 519537 h 968245"/>
                  <a:gd name="connsiteX55" fmla="*/ 1060399 w 1690182"/>
                  <a:gd name="connsiteY55" fmla="*/ 354766 h 968245"/>
                  <a:gd name="connsiteX56" fmla="*/ 1060399 w 1690182"/>
                  <a:gd name="connsiteY56" fmla="*/ 398294 h 968245"/>
                  <a:gd name="connsiteX57" fmla="*/ 1050844 w 1690182"/>
                  <a:gd name="connsiteY57" fmla="*/ 407849 h 968245"/>
                  <a:gd name="connsiteX58" fmla="*/ 980986 w 1690182"/>
                  <a:gd name="connsiteY58" fmla="*/ 407849 h 968245"/>
                  <a:gd name="connsiteX59" fmla="*/ 971006 w 1690182"/>
                  <a:gd name="connsiteY59" fmla="*/ 396596 h 968245"/>
                  <a:gd name="connsiteX60" fmla="*/ 971218 w 1690182"/>
                  <a:gd name="connsiteY60" fmla="*/ 320367 h 968245"/>
                  <a:gd name="connsiteX61" fmla="*/ 1021754 w 1690182"/>
                  <a:gd name="connsiteY61" fmla="*/ 319518 h 968245"/>
                  <a:gd name="connsiteX62" fmla="*/ 1058488 w 1690182"/>
                  <a:gd name="connsiteY62" fmla="*/ 320155 h 968245"/>
                  <a:gd name="connsiteX63" fmla="*/ 1060399 w 1690182"/>
                  <a:gd name="connsiteY63" fmla="*/ 354766 h 968245"/>
                  <a:gd name="connsiteX64" fmla="*/ 1113907 w 1690182"/>
                  <a:gd name="connsiteY64" fmla="*/ 362834 h 968245"/>
                  <a:gd name="connsiteX65" fmla="*/ 1113907 w 1690182"/>
                  <a:gd name="connsiteY65" fmla="*/ 328861 h 968245"/>
                  <a:gd name="connsiteX66" fmla="*/ 1122613 w 1690182"/>
                  <a:gd name="connsiteY66" fmla="*/ 319943 h 968245"/>
                  <a:gd name="connsiteX67" fmla="*/ 1193532 w 1690182"/>
                  <a:gd name="connsiteY67" fmla="*/ 319943 h 968245"/>
                  <a:gd name="connsiteX68" fmla="*/ 1202451 w 1690182"/>
                  <a:gd name="connsiteY68" fmla="*/ 328648 h 968245"/>
                  <a:gd name="connsiteX69" fmla="*/ 1202451 w 1690182"/>
                  <a:gd name="connsiteY69" fmla="*/ 398507 h 968245"/>
                  <a:gd name="connsiteX70" fmla="*/ 1193745 w 1690182"/>
                  <a:gd name="connsiteY70" fmla="*/ 407425 h 968245"/>
                  <a:gd name="connsiteX71" fmla="*/ 1122825 w 1690182"/>
                  <a:gd name="connsiteY71" fmla="*/ 407425 h 968245"/>
                  <a:gd name="connsiteX72" fmla="*/ 1113907 w 1690182"/>
                  <a:gd name="connsiteY72" fmla="*/ 398719 h 968245"/>
                  <a:gd name="connsiteX73" fmla="*/ 1113907 w 1690182"/>
                  <a:gd name="connsiteY73" fmla="*/ 362834 h 968245"/>
                  <a:gd name="connsiteX74" fmla="*/ 1202238 w 1690182"/>
                  <a:gd name="connsiteY74" fmla="*/ 514017 h 968245"/>
                  <a:gd name="connsiteX75" fmla="*/ 1193108 w 1690182"/>
                  <a:gd name="connsiteY75" fmla="*/ 522510 h 968245"/>
                  <a:gd name="connsiteX76" fmla="*/ 1123037 w 1690182"/>
                  <a:gd name="connsiteY76" fmla="*/ 522510 h 968245"/>
                  <a:gd name="connsiteX77" fmla="*/ 1113695 w 1690182"/>
                  <a:gd name="connsiteY77" fmla="*/ 512955 h 968245"/>
                  <a:gd name="connsiteX78" fmla="*/ 1113695 w 1690182"/>
                  <a:gd name="connsiteY78" fmla="*/ 443946 h 968245"/>
                  <a:gd name="connsiteX79" fmla="*/ 1123462 w 1690182"/>
                  <a:gd name="connsiteY79" fmla="*/ 435028 h 968245"/>
                  <a:gd name="connsiteX80" fmla="*/ 1158497 w 1690182"/>
                  <a:gd name="connsiteY80" fmla="*/ 435028 h 968245"/>
                  <a:gd name="connsiteX81" fmla="*/ 1193532 w 1690182"/>
                  <a:gd name="connsiteY81" fmla="*/ 435028 h 968245"/>
                  <a:gd name="connsiteX82" fmla="*/ 1202238 w 1690182"/>
                  <a:gd name="connsiteY82" fmla="*/ 443734 h 968245"/>
                  <a:gd name="connsiteX83" fmla="*/ 1202238 w 1690182"/>
                  <a:gd name="connsiteY83" fmla="*/ 514017 h 96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690182" h="968245">
                    <a:moveTo>
                      <a:pt x="1691882" y="429932"/>
                    </a:moveTo>
                    <a:cubicBezTo>
                      <a:pt x="1691882" y="420165"/>
                      <a:pt x="1688484" y="414432"/>
                      <a:pt x="1680840" y="409123"/>
                    </a:cubicBezTo>
                    <a:cubicBezTo>
                      <a:pt x="1638161" y="378759"/>
                      <a:pt x="1595906" y="347971"/>
                      <a:pt x="1553440" y="317182"/>
                    </a:cubicBezTo>
                    <a:cubicBezTo>
                      <a:pt x="1408840" y="212714"/>
                      <a:pt x="1264240" y="108245"/>
                      <a:pt x="1119852" y="3564"/>
                    </a:cubicBezTo>
                    <a:cubicBezTo>
                      <a:pt x="1113695" y="-895"/>
                      <a:pt x="1109660" y="-1320"/>
                      <a:pt x="1103290" y="3140"/>
                    </a:cubicBezTo>
                    <a:cubicBezTo>
                      <a:pt x="913888" y="140308"/>
                      <a:pt x="724698" y="277263"/>
                      <a:pt x="535295" y="413795"/>
                    </a:cubicBezTo>
                    <a:cubicBezTo>
                      <a:pt x="528076" y="418891"/>
                      <a:pt x="525528" y="424624"/>
                      <a:pt x="525740" y="433329"/>
                    </a:cubicBezTo>
                    <a:cubicBezTo>
                      <a:pt x="526165" y="478344"/>
                      <a:pt x="525740" y="650335"/>
                      <a:pt x="525740" y="651185"/>
                    </a:cubicBezTo>
                    <a:lnTo>
                      <a:pt x="525740" y="651397"/>
                    </a:lnTo>
                    <a:cubicBezTo>
                      <a:pt x="525740" y="651397"/>
                      <a:pt x="525528" y="653096"/>
                      <a:pt x="525316" y="653945"/>
                    </a:cubicBezTo>
                    <a:cubicBezTo>
                      <a:pt x="521281" y="656068"/>
                      <a:pt x="178786" y="655007"/>
                      <a:pt x="11891" y="655007"/>
                    </a:cubicBezTo>
                    <a:cubicBezTo>
                      <a:pt x="212" y="655007"/>
                      <a:pt x="212" y="655007"/>
                      <a:pt x="212" y="666260"/>
                    </a:cubicBezTo>
                    <a:cubicBezTo>
                      <a:pt x="212" y="763510"/>
                      <a:pt x="212" y="860759"/>
                      <a:pt x="0" y="958221"/>
                    </a:cubicBezTo>
                    <a:cubicBezTo>
                      <a:pt x="0" y="966714"/>
                      <a:pt x="1699" y="969687"/>
                      <a:pt x="10829" y="969687"/>
                    </a:cubicBezTo>
                    <a:cubicBezTo>
                      <a:pt x="219554" y="969474"/>
                      <a:pt x="428279" y="969474"/>
                      <a:pt x="637004" y="969687"/>
                    </a:cubicBezTo>
                    <a:cubicBezTo>
                      <a:pt x="646134" y="969687"/>
                      <a:pt x="647833" y="966926"/>
                      <a:pt x="647833" y="958433"/>
                    </a:cubicBezTo>
                    <a:cubicBezTo>
                      <a:pt x="647620" y="862245"/>
                      <a:pt x="647620" y="766058"/>
                      <a:pt x="647620" y="669658"/>
                    </a:cubicBezTo>
                    <a:cubicBezTo>
                      <a:pt x="647620" y="665836"/>
                      <a:pt x="646771" y="661801"/>
                      <a:pt x="648470" y="658192"/>
                    </a:cubicBezTo>
                    <a:cubicBezTo>
                      <a:pt x="648894" y="653308"/>
                      <a:pt x="648470" y="648212"/>
                      <a:pt x="649531" y="643541"/>
                    </a:cubicBezTo>
                    <a:cubicBezTo>
                      <a:pt x="666093" y="567525"/>
                      <a:pt x="749116" y="528880"/>
                      <a:pt x="819187" y="573683"/>
                    </a:cubicBezTo>
                    <a:cubicBezTo>
                      <a:pt x="853373" y="595553"/>
                      <a:pt x="869510" y="629314"/>
                      <a:pt x="869298" y="670295"/>
                    </a:cubicBezTo>
                    <a:cubicBezTo>
                      <a:pt x="869298" y="769667"/>
                      <a:pt x="869298" y="869040"/>
                      <a:pt x="869298" y="968200"/>
                    </a:cubicBezTo>
                    <a:cubicBezTo>
                      <a:pt x="880551" y="970536"/>
                      <a:pt x="892017" y="969899"/>
                      <a:pt x="903271" y="968413"/>
                    </a:cubicBezTo>
                    <a:cubicBezTo>
                      <a:pt x="915587" y="922336"/>
                      <a:pt x="952320" y="901315"/>
                      <a:pt x="993089" y="907260"/>
                    </a:cubicBezTo>
                    <a:cubicBezTo>
                      <a:pt x="1038316" y="914055"/>
                      <a:pt x="1083119" y="923185"/>
                      <a:pt x="1128133" y="931042"/>
                    </a:cubicBezTo>
                    <a:cubicBezTo>
                      <a:pt x="1132380" y="931679"/>
                      <a:pt x="1137901" y="934439"/>
                      <a:pt x="1140661" y="929343"/>
                    </a:cubicBezTo>
                    <a:cubicBezTo>
                      <a:pt x="1143422" y="924459"/>
                      <a:pt x="1137689" y="921911"/>
                      <a:pt x="1134928" y="919151"/>
                    </a:cubicBezTo>
                    <a:cubicBezTo>
                      <a:pt x="1102653" y="886664"/>
                      <a:pt x="1070378" y="854601"/>
                      <a:pt x="1038104" y="822114"/>
                    </a:cubicBezTo>
                    <a:cubicBezTo>
                      <a:pt x="1018356" y="802155"/>
                      <a:pt x="1011774" y="777736"/>
                      <a:pt x="1017082" y="750982"/>
                    </a:cubicBezTo>
                    <a:cubicBezTo>
                      <a:pt x="1022815" y="722105"/>
                      <a:pt x="1039590" y="700446"/>
                      <a:pt x="1068467" y="693015"/>
                    </a:cubicBezTo>
                    <a:cubicBezTo>
                      <a:pt x="1098619" y="685371"/>
                      <a:pt x="1127921" y="687282"/>
                      <a:pt x="1152127" y="711912"/>
                    </a:cubicBezTo>
                    <a:cubicBezTo>
                      <a:pt x="1183553" y="743975"/>
                      <a:pt x="1216040" y="775188"/>
                      <a:pt x="1247678" y="807038"/>
                    </a:cubicBezTo>
                    <a:cubicBezTo>
                      <a:pt x="1253411" y="812771"/>
                      <a:pt x="1257870" y="813833"/>
                      <a:pt x="1265089" y="810011"/>
                    </a:cubicBezTo>
                    <a:cubicBezTo>
                      <a:pt x="1274220" y="805340"/>
                      <a:pt x="1283775" y="801305"/>
                      <a:pt x="1293542" y="798333"/>
                    </a:cubicBezTo>
                    <a:cubicBezTo>
                      <a:pt x="1302035" y="795785"/>
                      <a:pt x="1305008" y="791538"/>
                      <a:pt x="1305008" y="782408"/>
                    </a:cubicBezTo>
                    <a:cubicBezTo>
                      <a:pt x="1304583" y="736756"/>
                      <a:pt x="1304371" y="691104"/>
                      <a:pt x="1305008" y="645452"/>
                    </a:cubicBezTo>
                    <a:cubicBezTo>
                      <a:pt x="1305433" y="598526"/>
                      <a:pt x="1347475" y="562429"/>
                      <a:pt x="1393764" y="568374"/>
                    </a:cubicBezTo>
                    <a:cubicBezTo>
                      <a:pt x="1434532" y="573683"/>
                      <a:pt x="1463622" y="605957"/>
                      <a:pt x="1463834" y="647363"/>
                    </a:cubicBezTo>
                    <a:cubicBezTo>
                      <a:pt x="1464259" y="691528"/>
                      <a:pt x="1463834" y="735906"/>
                      <a:pt x="1464047" y="780072"/>
                    </a:cubicBezTo>
                    <a:cubicBezTo>
                      <a:pt x="1464047" y="783257"/>
                      <a:pt x="1464047" y="786442"/>
                      <a:pt x="1464259" y="789627"/>
                    </a:cubicBezTo>
                    <a:cubicBezTo>
                      <a:pt x="1464259" y="791750"/>
                      <a:pt x="1464896" y="793874"/>
                      <a:pt x="1467444" y="794511"/>
                    </a:cubicBezTo>
                    <a:cubicBezTo>
                      <a:pt x="1469567" y="794935"/>
                      <a:pt x="1470841" y="793449"/>
                      <a:pt x="1471903" y="792175"/>
                    </a:cubicBezTo>
                    <a:cubicBezTo>
                      <a:pt x="1474451" y="788778"/>
                      <a:pt x="1476999" y="785380"/>
                      <a:pt x="1479335" y="781770"/>
                    </a:cubicBezTo>
                    <a:cubicBezTo>
                      <a:pt x="1504390" y="746098"/>
                      <a:pt x="1529021" y="710214"/>
                      <a:pt x="1554289" y="674966"/>
                    </a:cubicBezTo>
                    <a:cubicBezTo>
                      <a:pt x="1580194" y="638869"/>
                      <a:pt x="1633490" y="631650"/>
                      <a:pt x="1668525" y="659041"/>
                    </a:cubicBezTo>
                    <a:cubicBezTo>
                      <a:pt x="1677868" y="666260"/>
                      <a:pt x="1684238" y="675816"/>
                      <a:pt x="1691669" y="686645"/>
                    </a:cubicBezTo>
                    <a:cubicBezTo>
                      <a:pt x="1691669" y="599800"/>
                      <a:pt x="1691457" y="514866"/>
                      <a:pt x="1691882" y="429932"/>
                    </a:cubicBezTo>
                    <a:close/>
                    <a:moveTo>
                      <a:pt x="1059762" y="519537"/>
                    </a:moveTo>
                    <a:cubicBezTo>
                      <a:pt x="1059762" y="520599"/>
                      <a:pt x="1058912" y="521448"/>
                      <a:pt x="1058488" y="522510"/>
                    </a:cubicBezTo>
                    <a:cubicBezTo>
                      <a:pt x="1029398" y="523572"/>
                      <a:pt x="1000308" y="523996"/>
                      <a:pt x="971218" y="522298"/>
                    </a:cubicBezTo>
                    <a:cubicBezTo>
                      <a:pt x="971218" y="496817"/>
                      <a:pt x="971218" y="471337"/>
                      <a:pt x="970794" y="446070"/>
                    </a:cubicBezTo>
                    <a:cubicBezTo>
                      <a:pt x="970581" y="437788"/>
                      <a:pt x="973766" y="434816"/>
                      <a:pt x="981835" y="434816"/>
                    </a:cubicBezTo>
                    <a:cubicBezTo>
                      <a:pt x="1004342" y="435240"/>
                      <a:pt x="1027062" y="435028"/>
                      <a:pt x="1049570" y="435028"/>
                    </a:cubicBezTo>
                    <a:cubicBezTo>
                      <a:pt x="1054878" y="435028"/>
                      <a:pt x="1059974" y="435453"/>
                      <a:pt x="1059974" y="442460"/>
                    </a:cubicBezTo>
                    <a:cubicBezTo>
                      <a:pt x="1060186" y="468152"/>
                      <a:pt x="1059974" y="493845"/>
                      <a:pt x="1059762" y="519537"/>
                    </a:cubicBezTo>
                    <a:close/>
                    <a:moveTo>
                      <a:pt x="1060399" y="354766"/>
                    </a:moveTo>
                    <a:cubicBezTo>
                      <a:pt x="1060823" y="369204"/>
                      <a:pt x="1060399" y="383643"/>
                      <a:pt x="1060399" y="398294"/>
                    </a:cubicBezTo>
                    <a:cubicBezTo>
                      <a:pt x="1060399" y="404877"/>
                      <a:pt x="1057851" y="407849"/>
                      <a:pt x="1050844" y="407849"/>
                    </a:cubicBezTo>
                    <a:cubicBezTo>
                      <a:pt x="1027487" y="407637"/>
                      <a:pt x="1004130" y="407637"/>
                      <a:pt x="980986" y="407849"/>
                    </a:cubicBezTo>
                    <a:cubicBezTo>
                      <a:pt x="972705" y="407849"/>
                      <a:pt x="970794" y="403815"/>
                      <a:pt x="971006" y="396596"/>
                    </a:cubicBezTo>
                    <a:cubicBezTo>
                      <a:pt x="971218" y="371115"/>
                      <a:pt x="971218" y="345635"/>
                      <a:pt x="971218" y="320367"/>
                    </a:cubicBezTo>
                    <a:cubicBezTo>
                      <a:pt x="987993" y="318032"/>
                      <a:pt x="1004767" y="319518"/>
                      <a:pt x="1021754" y="319518"/>
                    </a:cubicBezTo>
                    <a:cubicBezTo>
                      <a:pt x="1034069" y="319306"/>
                      <a:pt x="1046385" y="318456"/>
                      <a:pt x="1058488" y="320155"/>
                    </a:cubicBezTo>
                    <a:cubicBezTo>
                      <a:pt x="1062310" y="331621"/>
                      <a:pt x="1059974" y="343300"/>
                      <a:pt x="1060399" y="354766"/>
                    </a:cubicBezTo>
                    <a:close/>
                    <a:moveTo>
                      <a:pt x="1113907" y="362834"/>
                    </a:moveTo>
                    <a:cubicBezTo>
                      <a:pt x="1113907" y="351581"/>
                      <a:pt x="1114119" y="340327"/>
                      <a:pt x="1113907" y="328861"/>
                    </a:cubicBezTo>
                    <a:cubicBezTo>
                      <a:pt x="1113695" y="322703"/>
                      <a:pt x="1116243" y="319943"/>
                      <a:pt x="1122613" y="319943"/>
                    </a:cubicBezTo>
                    <a:cubicBezTo>
                      <a:pt x="1146182" y="320155"/>
                      <a:pt x="1169963" y="320155"/>
                      <a:pt x="1193532" y="319943"/>
                    </a:cubicBezTo>
                    <a:cubicBezTo>
                      <a:pt x="1199903" y="319943"/>
                      <a:pt x="1202451" y="322491"/>
                      <a:pt x="1202451" y="328648"/>
                    </a:cubicBezTo>
                    <a:cubicBezTo>
                      <a:pt x="1202238" y="352005"/>
                      <a:pt x="1202238" y="375150"/>
                      <a:pt x="1202451" y="398507"/>
                    </a:cubicBezTo>
                    <a:cubicBezTo>
                      <a:pt x="1202451" y="404664"/>
                      <a:pt x="1200115" y="407425"/>
                      <a:pt x="1193745" y="407425"/>
                    </a:cubicBezTo>
                    <a:cubicBezTo>
                      <a:pt x="1170176" y="407212"/>
                      <a:pt x="1146394" y="407212"/>
                      <a:pt x="1122825" y="407425"/>
                    </a:cubicBezTo>
                    <a:cubicBezTo>
                      <a:pt x="1116455" y="407425"/>
                      <a:pt x="1113907" y="405089"/>
                      <a:pt x="1113907" y="398719"/>
                    </a:cubicBezTo>
                    <a:cubicBezTo>
                      <a:pt x="1114119" y="386828"/>
                      <a:pt x="1113907" y="374937"/>
                      <a:pt x="1113907" y="362834"/>
                    </a:cubicBezTo>
                    <a:close/>
                    <a:moveTo>
                      <a:pt x="1202238" y="514017"/>
                    </a:moveTo>
                    <a:cubicBezTo>
                      <a:pt x="1202238" y="520599"/>
                      <a:pt x="1199266" y="522510"/>
                      <a:pt x="1193108" y="522510"/>
                    </a:cubicBezTo>
                    <a:cubicBezTo>
                      <a:pt x="1169751" y="522298"/>
                      <a:pt x="1146394" y="522298"/>
                      <a:pt x="1123037" y="522510"/>
                    </a:cubicBezTo>
                    <a:cubicBezTo>
                      <a:pt x="1116243" y="522510"/>
                      <a:pt x="1113695" y="519750"/>
                      <a:pt x="1113695" y="512955"/>
                    </a:cubicBezTo>
                    <a:cubicBezTo>
                      <a:pt x="1113907" y="490023"/>
                      <a:pt x="1113907" y="466878"/>
                      <a:pt x="1113695" y="443946"/>
                    </a:cubicBezTo>
                    <a:cubicBezTo>
                      <a:pt x="1113695" y="436727"/>
                      <a:pt x="1116880" y="434816"/>
                      <a:pt x="1123462" y="435028"/>
                    </a:cubicBezTo>
                    <a:cubicBezTo>
                      <a:pt x="1135140" y="435240"/>
                      <a:pt x="1146819" y="435028"/>
                      <a:pt x="1158497" y="435028"/>
                    </a:cubicBezTo>
                    <a:cubicBezTo>
                      <a:pt x="1170176" y="435028"/>
                      <a:pt x="1181854" y="435240"/>
                      <a:pt x="1193532" y="435028"/>
                    </a:cubicBezTo>
                    <a:cubicBezTo>
                      <a:pt x="1199903" y="434816"/>
                      <a:pt x="1202451" y="437576"/>
                      <a:pt x="1202238" y="443734"/>
                    </a:cubicBezTo>
                    <a:cubicBezTo>
                      <a:pt x="1202238" y="467303"/>
                      <a:pt x="1202238" y="490660"/>
                      <a:pt x="1202238" y="514017"/>
                    </a:cubicBezTo>
                    <a:close/>
                  </a:path>
                </a:pathLst>
              </a:custGeom>
              <a:solidFill>
                <a:schemeClr val="accent1"/>
              </a:solidFill>
              <a:ln w="2117" cap="flat">
                <a:noFill/>
                <a:prstDash val="solid"/>
                <a:miter/>
              </a:ln>
            </p:spPr>
            <p:txBody>
              <a:bodyPr rtlCol="0" anchor="ctr"/>
              <a:lstStyle/>
              <a:p>
                <a:endParaRPr lang="en-US"/>
              </a:p>
            </p:txBody>
          </p:sp>
        </p:grpSp>
        <p:sp>
          <p:nvSpPr>
            <p:cNvPr id="186" name="Freeform: Shape 185">
              <a:extLst>
                <a:ext uri="{FF2B5EF4-FFF2-40B4-BE49-F238E27FC236}">
                  <a16:creationId xmlns:a16="http://schemas.microsoft.com/office/drawing/2014/main" id="{F353E19F-64BA-4C64-939F-6101AE3EBCFD}"/>
                </a:ext>
              </a:extLst>
            </p:cNvPr>
            <p:cNvSpPr/>
            <p:nvPr/>
          </p:nvSpPr>
          <p:spPr>
            <a:xfrm rot="19903871">
              <a:off x="11055071" y="2573085"/>
              <a:ext cx="479293" cy="300647"/>
            </a:xfrm>
            <a:custGeom>
              <a:avLst/>
              <a:gdLst>
                <a:gd name="connsiteX0" fmla="*/ 328482 w 467135"/>
                <a:gd name="connsiteY0" fmla="*/ 5220 h 293021"/>
                <a:gd name="connsiteX1" fmla="*/ 210211 w 467135"/>
                <a:gd name="connsiteY1" fmla="*/ 7131 h 293021"/>
                <a:gd name="connsiteX2" fmla="*/ 1062 w 467135"/>
                <a:gd name="connsiteY2" fmla="*/ 110963 h 293021"/>
                <a:gd name="connsiteX3" fmla="*/ 0 w 467135"/>
                <a:gd name="connsiteY3" fmla="*/ 113936 h 293021"/>
                <a:gd name="connsiteX4" fmla="*/ 68796 w 467135"/>
                <a:gd name="connsiteY4" fmla="*/ 109477 h 293021"/>
                <a:gd name="connsiteX5" fmla="*/ 131010 w 467135"/>
                <a:gd name="connsiteY5" fmla="*/ 135806 h 293021"/>
                <a:gd name="connsiteX6" fmla="*/ 186430 w 467135"/>
                <a:gd name="connsiteY6" fmla="*/ 215644 h 293021"/>
                <a:gd name="connsiteX7" fmla="*/ 351201 w 467135"/>
                <a:gd name="connsiteY7" fmla="*/ 291872 h 293021"/>
                <a:gd name="connsiteX8" fmla="*/ 420635 w 467135"/>
                <a:gd name="connsiteY8" fmla="*/ 260234 h 293021"/>
                <a:gd name="connsiteX9" fmla="*/ 467348 w 467135"/>
                <a:gd name="connsiteY9" fmla="*/ 169567 h 293021"/>
                <a:gd name="connsiteX10" fmla="*/ 328482 w 467135"/>
                <a:gd name="connsiteY10" fmla="*/ 5220 h 293021"/>
                <a:gd name="connsiteX11" fmla="*/ 447813 w 467135"/>
                <a:gd name="connsiteY11" fmla="*/ 178061 h 293021"/>
                <a:gd name="connsiteX12" fmla="*/ 425094 w 467135"/>
                <a:gd name="connsiteY12" fmla="*/ 206089 h 293021"/>
                <a:gd name="connsiteX13" fmla="*/ 365428 w 467135"/>
                <a:gd name="connsiteY13" fmla="*/ 165533 h 293021"/>
                <a:gd name="connsiteX14" fmla="*/ 365216 w 467135"/>
                <a:gd name="connsiteY14" fmla="*/ 145361 h 293021"/>
                <a:gd name="connsiteX15" fmla="*/ 343345 w 467135"/>
                <a:gd name="connsiteY15" fmla="*/ 86545 h 293021"/>
                <a:gd name="connsiteX16" fmla="*/ 447813 w 467135"/>
                <a:gd name="connsiteY16" fmla="*/ 178061 h 293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135" h="293021">
                  <a:moveTo>
                    <a:pt x="328482" y="5220"/>
                  </a:moveTo>
                  <a:cubicBezTo>
                    <a:pt x="294296" y="-3273"/>
                    <a:pt x="244185" y="-513"/>
                    <a:pt x="210211" y="7131"/>
                  </a:cubicBezTo>
                  <a:cubicBezTo>
                    <a:pt x="132072" y="24543"/>
                    <a:pt x="64974" y="64462"/>
                    <a:pt x="1062" y="110963"/>
                  </a:cubicBezTo>
                  <a:cubicBezTo>
                    <a:pt x="425" y="111388"/>
                    <a:pt x="425" y="112449"/>
                    <a:pt x="0" y="113936"/>
                  </a:cubicBezTo>
                  <a:cubicBezTo>
                    <a:pt x="23145" y="109477"/>
                    <a:pt x="45440" y="106292"/>
                    <a:pt x="68796" y="109477"/>
                  </a:cubicBezTo>
                  <a:cubicBezTo>
                    <a:pt x="92366" y="112662"/>
                    <a:pt x="112962" y="120518"/>
                    <a:pt x="131010" y="135806"/>
                  </a:cubicBezTo>
                  <a:cubicBezTo>
                    <a:pt x="156703" y="157464"/>
                    <a:pt x="171354" y="186767"/>
                    <a:pt x="186430" y="215644"/>
                  </a:cubicBezTo>
                  <a:cubicBezTo>
                    <a:pt x="215732" y="257686"/>
                    <a:pt x="275398" y="308222"/>
                    <a:pt x="351201" y="291872"/>
                  </a:cubicBezTo>
                  <a:cubicBezTo>
                    <a:pt x="379017" y="287413"/>
                    <a:pt x="398340" y="278495"/>
                    <a:pt x="420635" y="260234"/>
                  </a:cubicBezTo>
                  <a:cubicBezTo>
                    <a:pt x="442081" y="242611"/>
                    <a:pt x="464376" y="204178"/>
                    <a:pt x="467348" y="169567"/>
                  </a:cubicBezTo>
                  <a:cubicBezTo>
                    <a:pt x="472232" y="61914"/>
                    <a:pt x="396429" y="20084"/>
                    <a:pt x="328482" y="5220"/>
                  </a:cubicBezTo>
                  <a:close/>
                  <a:moveTo>
                    <a:pt x="447813" y="178061"/>
                  </a:moveTo>
                  <a:cubicBezTo>
                    <a:pt x="446540" y="186767"/>
                    <a:pt x="432738" y="203116"/>
                    <a:pt x="425094" y="206089"/>
                  </a:cubicBezTo>
                  <a:cubicBezTo>
                    <a:pt x="396853" y="216493"/>
                    <a:pt x="366065" y="195685"/>
                    <a:pt x="365428" y="165533"/>
                  </a:cubicBezTo>
                  <a:cubicBezTo>
                    <a:pt x="365216" y="158738"/>
                    <a:pt x="365428" y="152156"/>
                    <a:pt x="365216" y="145361"/>
                  </a:cubicBezTo>
                  <a:cubicBezTo>
                    <a:pt x="363941" y="123703"/>
                    <a:pt x="361818" y="102257"/>
                    <a:pt x="343345" y="86545"/>
                  </a:cubicBezTo>
                  <a:cubicBezTo>
                    <a:pt x="408532" y="83360"/>
                    <a:pt x="461615" y="117970"/>
                    <a:pt x="447813" y="178061"/>
                  </a:cubicBezTo>
                  <a:close/>
                </a:path>
              </a:pathLst>
            </a:custGeom>
            <a:solidFill>
              <a:schemeClr val="accent4"/>
            </a:solidFill>
            <a:ln w="2117" cap="flat">
              <a:noFill/>
              <a:prstDash val="solid"/>
              <a:miter/>
            </a:ln>
          </p:spPr>
          <p:txBody>
            <a:bodyPr rtlCol="0" anchor="ctr"/>
            <a:lstStyle/>
            <a:p>
              <a:endParaRPr lang="en-US"/>
            </a:p>
          </p:txBody>
        </p:sp>
      </p:grpSp>
      <p:grpSp>
        <p:nvGrpSpPr>
          <p:cNvPr id="189" name="Group 188">
            <a:extLst>
              <a:ext uri="{FF2B5EF4-FFF2-40B4-BE49-F238E27FC236}">
                <a16:creationId xmlns:a16="http://schemas.microsoft.com/office/drawing/2014/main" id="{45B8D66B-2EE0-41E2-B65D-A13A50C1472B}"/>
              </a:ext>
            </a:extLst>
          </p:cNvPr>
          <p:cNvGrpSpPr/>
          <p:nvPr/>
        </p:nvGrpSpPr>
        <p:grpSpPr>
          <a:xfrm>
            <a:off x="-19042" y="4170386"/>
            <a:ext cx="5003765" cy="2472826"/>
            <a:chOff x="2" y="565649"/>
            <a:chExt cx="11192606" cy="5531308"/>
          </a:xfrm>
        </p:grpSpPr>
        <p:grpSp>
          <p:nvGrpSpPr>
            <p:cNvPr id="190" name="Group 189">
              <a:extLst>
                <a:ext uri="{FF2B5EF4-FFF2-40B4-BE49-F238E27FC236}">
                  <a16:creationId xmlns:a16="http://schemas.microsoft.com/office/drawing/2014/main" id="{73444EB7-62C1-41E5-9902-891C24E5C863}"/>
                </a:ext>
              </a:extLst>
            </p:cNvPr>
            <p:cNvGrpSpPr/>
            <p:nvPr/>
          </p:nvGrpSpPr>
          <p:grpSpPr>
            <a:xfrm>
              <a:off x="5679937" y="565649"/>
              <a:ext cx="5512671" cy="5055422"/>
              <a:chOff x="5679937" y="565649"/>
              <a:chExt cx="5512671" cy="5055422"/>
            </a:xfrm>
          </p:grpSpPr>
          <p:sp>
            <p:nvSpPr>
              <p:cNvPr id="195" name="Rounded Rectangle 3">
                <a:extLst>
                  <a:ext uri="{FF2B5EF4-FFF2-40B4-BE49-F238E27FC236}">
                    <a16:creationId xmlns:a16="http://schemas.microsoft.com/office/drawing/2014/main" id="{F9DD8208-5B97-4452-932B-405294FA7C4C}"/>
                  </a:ext>
                </a:extLst>
              </p:cNvPr>
              <p:cNvSpPr/>
              <p:nvPr/>
            </p:nvSpPr>
            <p:spPr>
              <a:xfrm>
                <a:off x="5679937" y="4797879"/>
                <a:ext cx="823192" cy="823192"/>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sp>
            <p:nvSpPr>
              <p:cNvPr id="196" name="Oval 195">
                <a:extLst>
                  <a:ext uri="{FF2B5EF4-FFF2-40B4-BE49-F238E27FC236}">
                    <a16:creationId xmlns:a16="http://schemas.microsoft.com/office/drawing/2014/main" id="{B1D328D4-260E-4838-8A4D-38BC553224C7}"/>
                  </a:ext>
                </a:extLst>
              </p:cNvPr>
              <p:cNvSpPr/>
              <p:nvPr/>
            </p:nvSpPr>
            <p:spPr>
              <a:xfrm>
                <a:off x="5864987" y="4982930"/>
                <a:ext cx="453091" cy="45309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sp>
            <p:nvSpPr>
              <p:cNvPr id="197" name="Bent Arrow 18">
                <a:extLst>
                  <a:ext uri="{FF2B5EF4-FFF2-40B4-BE49-F238E27FC236}">
                    <a16:creationId xmlns:a16="http://schemas.microsoft.com/office/drawing/2014/main" id="{9F6C36CB-E97A-4060-9340-5106F1945765}"/>
                  </a:ext>
                </a:extLst>
              </p:cNvPr>
              <p:cNvSpPr/>
              <p:nvPr/>
            </p:nvSpPr>
            <p:spPr>
              <a:xfrm rot="5400000" flipH="1">
                <a:off x="7480090" y="3397438"/>
                <a:ext cx="888058" cy="3046632"/>
              </a:xfrm>
              <a:prstGeom prst="bentArrow">
                <a:avLst>
                  <a:gd name="adj1" fmla="val 33832"/>
                  <a:gd name="adj2" fmla="val 20334"/>
                  <a:gd name="adj3" fmla="val 731"/>
                  <a:gd name="adj4" fmla="val 6758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grpSp>
            <p:nvGrpSpPr>
              <p:cNvPr id="198" name="그룹 20">
                <a:extLst>
                  <a:ext uri="{FF2B5EF4-FFF2-40B4-BE49-F238E27FC236}">
                    <a16:creationId xmlns:a16="http://schemas.microsoft.com/office/drawing/2014/main" id="{45DF217A-595E-45CE-A0F1-361FA011B292}"/>
                  </a:ext>
                </a:extLst>
              </p:cNvPr>
              <p:cNvGrpSpPr/>
              <p:nvPr/>
            </p:nvGrpSpPr>
            <p:grpSpPr>
              <a:xfrm>
                <a:off x="7387342" y="565649"/>
                <a:ext cx="3805266" cy="3914406"/>
                <a:chOff x="7974877" y="892748"/>
                <a:chExt cx="3200146" cy="3291932"/>
              </a:xfrm>
            </p:grpSpPr>
            <p:grpSp>
              <p:nvGrpSpPr>
                <p:cNvPr id="199" name="Group 198">
                  <a:extLst>
                    <a:ext uri="{FF2B5EF4-FFF2-40B4-BE49-F238E27FC236}">
                      <a16:creationId xmlns:a16="http://schemas.microsoft.com/office/drawing/2014/main" id="{09007A29-1A9A-4F41-BFB5-6F83FFE36ACF}"/>
                    </a:ext>
                  </a:extLst>
                </p:cNvPr>
                <p:cNvGrpSpPr/>
                <p:nvPr/>
              </p:nvGrpSpPr>
              <p:grpSpPr>
                <a:xfrm>
                  <a:off x="7974877" y="892748"/>
                  <a:ext cx="3200146" cy="3291932"/>
                  <a:chOff x="5010421" y="587565"/>
                  <a:chExt cx="2758049" cy="2837155"/>
                </a:xfrm>
              </p:grpSpPr>
              <p:grpSp>
                <p:nvGrpSpPr>
                  <p:cNvPr id="201" name="Group 200">
                    <a:extLst>
                      <a:ext uri="{FF2B5EF4-FFF2-40B4-BE49-F238E27FC236}">
                        <a16:creationId xmlns:a16="http://schemas.microsoft.com/office/drawing/2014/main" id="{F39F77E3-778A-4396-A277-EB4979B20D84}"/>
                      </a:ext>
                    </a:extLst>
                  </p:cNvPr>
                  <p:cNvGrpSpPr/>
                  <p:nvPr/>
                </p:nvGrpSpPr>
                <p:grpSpPr>
                  <a:xfrm>
                    <a:off x="5580112" y="1131590"/>
                    <a:ext cx="1602534" cy="2293130"/>
                    <a:chOff x="7474389" y="3367517"/>
                    <a:chExt cx="2192670" cy="3137579"/>
                  </a:xfrm>
                </p:grpSpPr>
                <p:sp>
                  <p:nvSpPr>
                    <p:cNvPr id="208" name="Teardrop 30">
                      <a:extLst>
                        <a:ext uri="{FF2B5EF4-FFF2-40B4-BE49-F238E27FC236}">
                          <a16:creationId xmlns:a16="http://schemas.microsoft.com/office/drawing/2014/main" id="{19B57DDF-0A16-427C-A229-674C8FB0E924}"/>
                        </a:ext>
                      </a:extLst>
                    </p:cNvPr>
                    <p:cNvSpPr/>
                    <p:nvPr/>
                  </p:nvSpPr>
                  <p:spPr>
                    <a:xfrm rot="8100000">
                      <a:off x="7474389" y="3367517"/>
                      <a:ext cx="2192670" cy="2192671"/>
                    </a:xfrm>
                    <a:custGeom>
                      <a:avLst/>
                      <a:gdLst>
                        <a:gd name="connsiteX0" fmla="*/ 293361 w 2192670"/>
                        <a:gd name="connsiteY0" fmla="*/ 1899310 h 2192671"/>
                        <a:gd name="connsiteX1" fmla="*/ 0 w 2192670"/>
                        <a:gd name="connsiteY1" fmla="*/ 1191074 h 2192671"/>
                        <a:gd name="connsiteX2" fmla="*/ 1001597 w 2192670"/>
                        <a:gd name="connsiteY2" fmla="*/ 189477 h 2192671"/>
                        <a:gd name="connsiteX3" fmla="*/ 1341342 w 2192670"/>
                        <a:gd name="connsiteY3" fmla="*/ 189477 h 2192671"/>
                        <a:gd name="connsiteX4" fmla="*/ 1530818 w 2192670"/>
                        <a:gd name="connsiteY4" fmla="*/ 0 h 2192671"/>
                        <a:gd name="connsiteX5" fmla="*/ 1806586 w 2192670"/>
                        <a:gd name="connsiteY5" fmla="*/ 0 h 2192671"/>
                        <a:gd name="connsiteX6" fmla="*/ 1996062 w 2192670"/>
                        <a:gd name="connsiteY6" fmla="*/ 189477 h 2192671"/>
                        <a:gd name="connsiteX7" fmla="*/ 2003194 w 2192670"/>
                        <a:gd name="connsiteY7" fmla="*/ 189477 h 2192671"/>
                        <a:gd name="connsiteX8" fmla="*/ 2003194 w 2192670"/>
                        <a:gd name="connsiteY8" fmla="*/ 196609 h 2192671"/>
                        <a:gd name="connsiteX9" fmla="*/ 2192670 w 2192670"/>
                        <a:gd name="connsiteY9" fmla="*/ 386085 h 2192671"/>
                        <a:gd name="connsiteX10" fmla="*/ 2192670 w 2192670"/>
                        <a:gd name="connsiteY10" fmla="*/ 661852 h 2192671"/>
                        <a:gd name="connsiteX11" fmla="*/ 2003193 w 2192670"/>
                        <a:gd name="connsiteY11" fmla="*/ 851329 h 2192671"/>
                        <a:gd name="connsiteX12" fmla="*/ 2003194 w 2192670"/>
                        <a:gd name="connsiteY12" fmla="*/ 1191074 h 2192671"/>
                        <a:gd name="connsiteX13" fmla="*/ 1001597 w 2192670"/>
                        <a:gd name="connsiteY13" fmla="*/ 2192671 h 2192671"/>
                        <a:gd name="connsiteX14" fmla="*/ 293361 w 2192670"/>
                        <a:gd name="connsiteY14" fmla="*/ 1899310 h 2192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2670" h="2192671">
                          <a:moveTo>
                            <a:pt x="293361" y="1899310"/>
                          </a:moveTo>
                          <a:cubicBezTo>
                            <a:pt x="112107" y="1718057"/>
                            <a:pt x="0" y="1467657"/>
                            <a:pt x="0" y="1191074"/>
                          </a:cubicBezTo>
                          <a:cubicBezTo>
                            <a:pt x="0" y="637907"/>
                            <a:pt x="448430" y="189477"/>
                            <a:pt x="1001597" y="189477"/>
                          </a:cubicBezTo>
                          <a:lnTo>
                            <a:pt x="1341342" y="189477"/>
                          </a:lnTo>
                          <a:lnTo>
                            <a:pt x="1530818" y="0"/>
                          </a:lnTo>
                          <a:cubicBezTo>
                            <a:pt x="1606970" y="-76151"/>
                            <a:pt x="1730435" y="-76151"/>
                            <a:pt x="1806586" y="0"/>
                          </a:cubicBezTo>
                          <a:lnTo>
                            <a:pt x="1996062" y="189477"/>
                          </a:lnTo>
                          <a:lnTo>
                            <a:pt x="2003194" y="189477"/>
                          </a:lnTo>
                          <a:lnTo>
                            <a:pt x="2003194" y="196609"/>
                          </a:lnTo>
                          <a:lnTo>
                            <a:pt x="2192670" y="386085"/>
                          </a:lnTo>
                          <a:cubicBezTo>
                            <a:pt x="2268822" y="462236"/>
                            <a:pt x="2268822" y="585701"/>
                            <a:pt x="2192670" y="661852"/>
                          </a:cubicBezTo>
                          <a:lnTo>
                            <a:pt x="2003193" y="851329"/>
                          </a:lnTo>
                          <a:cubicBezTo>
                            <a:pt x="2003193" y="964577"/>
                            <a:pt x="2003194" y="1077826"/>
                            <a:pt x="2003194" y="1191074"/>
                          </a:cubicBezTo>
                          <a:cubicBezTo>
                            <a:pt x="2003194" y="1744241"/>
                            <a:pt x="1554764" y="2192671"/>
                            <a:pt x="1001597" y="2192671"/>
                          </a:cubicBezTo>
                          <a:cubicBezTo>
                            <a:pt x="725014" y="2192671"/>
                            <a:pt x="474614" y="2080563"/>
                            <a:pt x="293361" y="1899310"/>
                          </a:cubicBezTo>
                          <a:close/>
                        </a:path>
                      </a:pathLst>
                    </a:custGeom>
                    <a:noFill/>
                    <a:ln w="698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09" name="Rounded Rectangle 15">
                      <a:extLst>
                        <a:ext uri="{FF2B5EF4-FFF2-40B4-BE49-F238E27FC236}">
                          <a16:creationId xmlns:a16="http://schemas.microsoft.com/office/drawing/2014/main" id="{A8AEF586-0F60-4C39-AAEF-1FA99E516D74}"/>
                        </a:ext>
                      </a:extLst>
                    </p:cNvPr>
                    <p:cNvSpPr/>
                    <p:nvPr/>
                  </p:nvSpPr>
                  <p:spPr>
                    <a:xfrm>
                      <a:off x="8138724" y="5844099"/>
                      <a:ext cx="864000" cy="18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210" name="Rounded Rectangle 16">
                      <a:extLst>
                        <a:ext uri="{FF2B5EF4-FFF2-40B4-BE49-F238E27FC236}">
                          <a16:creationId xmlns:a16="http://schemas.microsoft.com/office/drawing/2014/main" id="{1477F5CD-A938-46BF-BD3E-D3D9A694F789}"/>
                        </a:ext>
                      </a:extLst>
                    </p:cNvPr>
                    <p:cNvSpPr/>
                    <p:nvPr/>
                  </p:nvSpPr>
                  <p:spPr>
                    <a:xfrm>
                      <a:off x="8174722" y="6084596"/>
                      <a:ext cx="792000" cy="18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11" name="Rounded Rectangle 17">
                      <a:extLst>
                        <a:ext uri="{FF2B5EF4-FFF2-40B4-BE49-F238E27FC236}">
                          <a16:creationId xmlns:a16="http://schemas.microsoft.com/office/drawing/2014/main" id="{11EE083A-3B30-4F87-8CD0-0E9E7EB66BEF}"/>
                        </a:ext>
                      </a:extLst>
                    </p:cNvPr>
                    <p:cNvSpPr/>
                    <p:nvPr/>
                  </p:nvSpPr>
                  <p:spPr>
                    <a:xfrm>
                      <a:off x="8246721" y="6325096"/>
                      <a:ext cx="648000" cy="18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nvGrpSpPr>
                  <p:cNvPr id="202" name="Group 201">
                    <a:extLst>
                      <a:ext uri="{FF2B5EF4-FFF2-40B4-BE49-F238E27FC236}">
                        <a16:creationId xmlns:a16="http://schemas.microsoft.com/office/drawing/2014/main" id="{B72E516E-86EB-4580-9FD2-484A781EC252}"/>
                      </a:ext>
                    </a:extLst>
                  </p:cNvPr>
                  <p:cNvGrpSpPr/>
                  <p:nvPr/>
                </p:nvGrpSpPr>
                <p:grpSpPr>
                  <a:xfrm>
                    <a:off x="5010421" y="587565"/>
                    <a:ext cx="2758049" cy="1315967"/>
                    <a:chOff x="5010421" y="587565"/>
                    <a:chExt cx="2758049" cy="1315967"/>
                  </a:xfrm>
                </p:grpSpPr>
                <p:sp>
                  <p:nvSpPr>
                    <p:cNvPr id="203" name="Rounded Rectangle 9">
                      <a:extLst>
                        <a:ext uri="{FF2B5EF4-FFF2-40B4-BE49-F238E27FC236}">
                          <a16:creationId xmlns:a16="http://schemas.microsoft.com/office/drawing/2014/main" id="{6380FDCF-59C8-404C-82CD-B821A29DE62C}"/>
                        </a:ext>
                      </a:extLst>
                    </p:cNvPr>
                    <p:cNvSpPr/>
                    <p:nvPr/>
                  </p:nvSpPr>
                  <p:spPr>
                    <a:xfrm rot="2700000">
                      <a:off x="7248823" y="944709"/>
                      <a:ext cx="144000" cy="360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sp>
                  <p:nvSpPr>
                    <p:cNvPr id="204" name="Rounded Rectangle 10">
                      <a:extLst>
                        <a:ext uri="{FF2B5EF4-FFF2-40B4-BE49-F238E27FC236}">
                          <a16:creationId xmlns:a16="http://schemas.microsoft.com/office/drawing/2014/main" id="{7608595B-08B5-4E96-94AE-FABF49D5074C}"/>
                        </a:ext>
                      </a:extLst>
                    </p:cNvPr>
                    <p:cNvSpPr/>
                    <p:nvPr/>
                  </p:nvSpPr>
                  <p:spPr>
                    <a:xfrm rot="18900000" flipH="1">
                      <a:off x="5380477" y="944709"/>
                      <a:ext cx="144000" cy="360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sp>
                  <p:nvSpPr>
                    <p:cNvPr id="205" name="Rounded Rectangle 11">
                      <a:extLst>
                        <a:ext uri="{FF2B5EF4-FFF2-40B4-BE49-F238E27FC236}">
                          <a16:creationId xmlns:a16="http://schemas.microsoft.com/office/drawing/2014/main" id="{15B13443-D1EA-44AC-9968-CE374757069C}"/>
                        </a:ext>
                      </a:extLst>
                    </p:cNvPr>
                    <p:cNvSpPr/>
                    <p:nvPr/>
                  </p:nvSpPr>
                  <p:spPr>
                    <a:xfrm>
                      <a:off x="6317445" y="587565"/>
                      <a:ext cx="144000" cy="360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sp>
                  <p:nvSpPr>
                    <p:cNvPr id="206" name="Rounded Rectangle 12">
                      <a:extLst>
                        <a:ext uri="{FF2B5EF4-FFF2-40B4-BE49-F238E27FC236}">
                          <a16:creationId xmlns:a16="http://schemas.microsoft.com/office/drawing/2014/main" id="{C854F43C-31E8-416A-BBA3-5CB9F7D53044}"/>
                        </a:ext>
                      </a:extLst>
                    </p:cNvPr>
                    <p:cNvSpPr/>
                    <p:nvPr/>
                  </p:nvSpPr>
                  <p:spPr>
                    <a:xfrm rot="5400000">
                      <a:off x="7516470" y="1651531"/>
                      <a:ext cx="144000" cy="360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sp>
                  <p:nvSpPr>
                    <p:cNvPr id="207" name="Rounded Rectangle 13">
                      <a:extLst>
                        <a:ext uri="{FF2B5EF4-FFF2-40B4-BE49-F238E27FC236}">
                          <a16:creationId xmlns:a16="http://schemas.microsoft.com/office/drawing/2014/main" id="{8236C7B1-9B25-4705-BC7B-BBF2CC62C0F1}"/>
                        </a:ext>
                      </a:extLst>
                    </p:cNvPr>
                    <p:cNvSpPr/>
                    <p:nvPr/>
                  </p:nvSpPr>
                  <p:spPr>
                    <a:xfrm rot="16200000" flipH="1">
                      <a:off x="5118421" y="1651532"/>
                      <a:ext cx="144000" cy="360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grpSp>
            </p:grpSp>
            <p:sp>
              <p:nvSpPr>
                <p:cNvPr id="200" name="Freeform 26">
                  <a:extLst>
                    <a:ext uri="{FF2B5EF4-FFF2-40B4-BE49-F238E27FC236}">
                      <a16:creationId xmlns:a16="http://schemas.microsoft.com/office/drawing/2014/main" id="{F783B9CE-BEC0-4CA4-A277-155A1052C80F}"/>
                    </a:ext>
                  </a:extLst>
                </p:cNvPr>
                <p:cNvSpPr/>
                <p:nvPr/>
              </p:nvSpPr>
              <p:spPr>
                <a:xfrm>
                  <a:off x="8794065" y="1883246"/>
                  <a:ext cx="1526602" cy="998793"/>
                </a:xfrm>
                <a:custGeom>
                  <a:avLst/>
                  <a:gdLst>
                    <a:gd name="connsiteX0" fmla="*/ 0 w 1016000"/>
                    <a:gd name="connsiteY0" fmla="*/ 457200 h 914400"/>
                    <a:gd name="connsiteX1" fmla="*/ 215900 w 1016000"/>
                    <a:gd name="connsiteY1" fmla="*/ 457200 h 914400"/>
                    <a:gd name="connsiteX2" fmla="*/ 381000 w 1016000"/>
                    <a:gd name="connsiteY2" fmla="*/ 0 h 914400"/>
                    <a:gd name="connsiteX3" fmla="*/ 596900 w 1016000"/>
                    <a:gd name="connsiteY3" fmla="*/ 914400 h 914400"/>
                    <a:gd name="connsiteX4" fmla="*/ 736600 w 1016000"/>
                    <a:gd name="connsiteY4" fmla="*/ 101600 h 914400"/>
                    <a:gd name="connsiteX5" fmla="*/ 774700 w 1016000"/>
                    <a:gd name="connsiteY5" fmla="*/ 533400 h 914400"/>
                    <a:gd name="connsiteX6" fmla="*/ 1016000 w 1016000"/>
                    <a:gd name="connsiteY6" fmla="*/ 533400 h 914400"/>
                    <a:gd name="connsiteX0" fmla="*/ 0 w 1016000"/>
                    <a:gd name="connsiteY0" fmla="*/ 457200 h 914400"/>
                    <a:gd name="connsiteX1" fmla="*/ 215900 w 1016000"/>
                    <a:gd name="connsiteY1" fmla="*/ 457200 h 914400"/>
                    <a:gd name="connsiteX2" fmla="*/ 381000 w 1016000"/>
                    <a:gd name="connsiteY2" fmla="*/ 0 h 914400"/>
                    <a:gd name="connsiteX3" fmla="*/ 596900 w 1016000"/>
                    <a:gd name="connsiteY3" fmla="*/ 914400 h 914400"/>
                    <a:gd name="connsiteX4" fmla="*/ 736600 w 1016000"/>
                    <a:gd name="connsiteY4" fmla="*/ 101600 h 914400"/>
                    <a:gd name="connsiteX5" fmla="*/ 841026 w 1016000"/>
                    <a:gd name="connsiteY5" fmla="*/ 674343 h 914400"/>
                    <a:gd name="connsiteX6" fmla="*/ 1016000 w 1016000"/>
                    <a:gd name="connsiteY6" fmla="*/ 533400 h 914400"/>
                    <a:gd name="connsiteX0" fmla="*/ 0 w 982837"/>
                    <a:gd name="connsiteY0" fmla="*/ 457200 h 914400"/>
                    <a:gd name="connsiteX1" fmla="*/ 215900 w 982837"/>
                    <a:gd name="connsiteY1" fmla="*/ 457200 h 914400"/>
                    <a:gd name="connsiteX2" fmla="*/ 381000 w 982837"/>
                    <a:gd name="connsiteY2" fmla="*/ 0 h 914400"/>
                    <a:gd name="connsiteX3" fmla="*/ 596900 w 982837"/>
                    <a:gd name="connsiteY3" fmla="*/ 914400 h 914400"/>
                    <a:gd name="connsiteX4" fmla="*/ 736600 w 982837"/>
                    <a:gd name="connsiteY4" fmla="*/ 101600 h 914400"/>
                    <a:gd name="connsiteX5" fmla="*/ 841026 w 982837"/>
                    <a:gd name="connsiteY5" fmla="*/ 674343 h 914400"/>
                    <a:gd name="connsiteX6" fmla="*/ 982837 w 982837"/>
                    <a:gd name="connsiteY6" fmla="*/ 400748 h 914400"/>
                    <a:gd name="connsiteX0" fmla="*/ 0 w 982837"/>
                    <a:gd name="connsiteY0" fmla="*/ 457200 h 914400"/>
                    <a:gd name="connsiteX1" fmla="*/ 215900 w 982837"/>
                    <a:gd name="connsiteY1" fmla="*/ 457200 h 914400"/>
                    <a:gd name="connsiteX2" fmla="*/ 381000 w 982837"/>
                    <a:gd name="connsiteY2" fmla="*/ 0 h 914400"/>
                    <a:gd name="connsiteX3" fmla="*/ 596900 w 982837"/>
                    <a:gd name="connsiteY3" fmla="*/ 914400 h 914400"/>
                    <a:gd name="connsiteX4" fmla="*/ 736600 w 982837"/>
                    <a:gd name="connsiteY4" fmla="*/ 101600 h 914400"/>
                    <a:gd name="connsiteX5" fmla="*/ 814536 w 982837"/>
                    <a:gd name="connsiteY5" fmla="*/ 510008 h 914400"/>
                    <a:gd name="connsiteX6" fmla="*/ 841026 w 982837"/>
                    <a:gd name="connsiteY6" fmla="*/ 674343 h 914400"/>
                    <a:gd name="connsiteX7" fmla="*/ 982837 w 982837"/>
                    <a:gd name="connsiteY7" fmla="*/ 400748 h 914400"/>
                    <a:gd name="connsiteX0" fmla="*/ 0 w 982837"/>
                    <a:gd name="connsiteY0" fmla="*/ 457200 h 914400"/>
                    <a:gd name="connsiteX1" fmla="*/ 215900 w 982837"/>
                    <a:gd name="connsiteY1" fmla="*/ 457200 h 914400"/>
                    <a:gd name="connsiteX2" fmla="*/ 381000 w 982837"/>
                    <a:gd name="connsiteY2" fmla="*/ 0 h 914400"/>
                    <a:gd name="connsiteX3" fmla="*/ 596900 w 982837"/>
                    <a:gd name="connsiteY3" fmla="*/ 914400 h 914400"/>
                    <a:gd name="connsiteX4" fmla="*/ 736600 w 982837"/>
                    <a:gd name="connsiteY4" fmla="*/ 101600 h 914400"/>
                    <a:gd name="connsiteX5" fmla="*/ 814536 w 982837"/>
                    <a:gd name="connsiteY5" fmla="*/ 510008 h 914400"/>
                    <a:gd name="connsiteX6" fmla="*/ 981969 w 982837"/>
                    <a:gd name="connsiteY6" fmla="*/ 632890 h 914400"/>
                    <a:gd name="connsiteX7" fmla="*/ 982837 w 982837"/>
                    <a:gd name="connsiteY7" fmla="*/ 400748 h 914400"/>
                    <a:gd name="connsiteX0" fmla="*/ 0 w 982837"/>
                    <a:gd name="connsiteY0" fmla="*/ 457200 h 914400"/>
                    <a:gd name="connsiteX1" fmla="*/ 215900 w 982837"/>
                    <a:gd name="connsiteY1" fmla="*/ 457200 h 914400"/>
                    <a:gd name="connsiteX2" fmla="*/ 381000 w 982837"/>
                    <a:gd name="connsiteY2" fmla="*/ 0 h 914400"/>
                    <a:gd name="connsiteX3" fmla="*/ 596900 w 982837"/>
                    <a:gd name="connsiteY3" fmla="*/ 914400 h 914400"/>
                    <a:gd name="connsiteX4" fmla="*/ 736600 w 982837"/>
                    <a:gd name="connsiteY4" fmla="*/ 101600 h 914400"/>
                    <a:gd name="connsiteX5" fmla="*/ 864281 w 982837"/>
                    <a:gd name="connsiteY5" fmla="*/ 584624 h 914400"/>
                    <a:gd name="connsiteX6" fmla="*/ 981969 w 982837"/>
                    <a:gd name="connsiteY6" fmla="*/ 632890 h 914400"/>
                    <a:gd name="connsiteX7" fmla="*/ 982837 w 982837"/>
                    <a:gd name="connsiteY7" fmla="*/ 400748 h 914400"/>
                    <a:gd name="connsiteX0" fmla="*/ 0 w 1231559"/>
                    <a:gd name="connsiteY0" fmla="*/ 457200 h 914400"/>
                    <a:gd name="connsiteX1" fmla="*/ 215900 w 1231559"/>
                    <a:gd name="connsiteY1" fmla="*/ 457200 h 914400"/>
                    <a:gd name="connsiteX2" fmla="*/ 381000 w 1231559"/>
                    <a:gd name="connsiteY2" fmla="*/ 0 h 914400"/>
                    <a:gd name="connsiteX3" fmla="*/ 596900 w 1231559"/>
                    <a:gd name="connsiteY3" fmla="*/ 914400 h 914400"/>
                    <a:gd name="connsiteX4" fmla="*/ 736600 w 1231559"/>
                    <a:gd name="connsiteY4" fmla="*/ 101600 h 914400"/>
                    <a:gd name="connsiteX5" fmla="*/ 864281 w 1231559"/>
                    <a:gd name="connsiteY5" fmla="*/ 584624 h 914400"/>
                    <a:gd name="connsiteX6" fmla="*/ 981969 w 1231559"/>
                    <a:gd name="connsiteY6" fmla="*/ 632890 h 914400"/>
                    <a:gd name="connsiteX7" fmla="*/ 1231559 w 1231559"/>
                    <a:gd name="connsiteY7" fmla="*/ 467074 h 914400"/>
                    <a:gd name="connsiteX0" fmla="*/ 0 w 1231559"/>
                    <a:gd name="connsiteY0" fmla="*/ 457200 h 914400"/>
                    <a:gd name="connsiteX1" fmla="*/ 215900 w 1231559"/>
                    <a:gd name="connsiteY1" fmla="*/ 457200 h 914400"/>
                    <a:gd name="connsiteX2" fmla="*/ 381000 w 1231559"/>
                    <a:gd name="connsiteY2" fmla="*/ 0 h 914400"/>
                    <a:gd name="connsiteX3" fmla="*/ 596900 w 1231559"/>
                    <a:gd name="connsiteY3" fmla="*/ 914400 h 914400"/>
                    <a:gd name="connsiteX4" fmla="*/ 736600 w 1231559"/>
                    <a:gd name="connsiteY4" fmla="*/ 101600 h 914400"/>
                    <a:gd name="connsiteX5" fmla="*/ 864281 w 1231559"/>
                    <a:gd name="connsiteY5" fmla="*/ 584624 h 914400"/>
                    <a:gd name="connsiteX6" fmla="*/ 948806 w 1231559"/>
                    <a:gd name="connsiteY6" fmla="*/ 259807 h 914400"/>
                    <a:gd name="connsiteX7" fmla="*/ 1231559 w 1231559"/>
                    <a:gd name="connsiteY7" fmla="*/ 467074 h 914400"/>
                    <a:gd name="connsiteX0" fmla="*/ 0 w 1231559"/>
                    <a:gd name="connsiteY0" fmla="*/ 457200 h 914400"/>
                    <a:gd name="connsiteX1" fmla="*/ 215900 w 1231559"/>
                    <a:gd name="connsiteY1" fmla="*/ 457200 h 914400"/>
                    <a:gd name="connsiteX2" fmla="*/ 381000 w 1231559"/>
                    <a:gd name="connsiteY2" fmla="*/ 0 h 914400"/>
                    <a:gd name="connsiteX3" fmla="*/ 596900 w 1231559"/>
                    <a:gd name="connsiteY3" fmla="*/ 914400 h 914400"/>
                    <a:gd name="connsiteX4" fmla="*/ 736600 w 1231559"/>
                    <a:gd name="connsiteY4" fmla="*/ 101600 h 914400"/>
                    <a:gd name="connsiteX5" fmla="*/ 880863 w 1231559"/>
                    <a:gd name="connsiteY5" fmla="*/ 717276 h 914400"/>
                    <a:gd name="connsiteX6" fmla="*/ 948806 w 1231559"/>
                    <a:gd name="connsiteY6" fmla="*/ 259807 h 914400"/>
                    <a:gd name="connsiteX7" fmla="*/ 1231559 w 1231559"/>
                    <a:gd name="connsiteY7" fmla="*/ 467074 h 914400"/>
                    <a:gd name="connsiteX0" fmla="*/ 0 w 1380792"/>
                    <a:gd name="connsiteY0" fmla="*/ 457200 h 914400"/>
                    <a:gd name="connsiteX1" fmla="*/ 215900 w 1380792"/>
                    <a:gd name="connsiteY1" fmla="*/ 457200 h 914400"/>
                    <a:gd name="connsiteX2" fmla="*/ 381000 w 1380792"/>
                    <a:gd name="connsiteY2" fmla="*/ 0 h 914400"/>
                    <a:gd name="connsiteX3" fmla="*/ 596900 w 1380792"/>
                    <a:gd name="connsiteY3" fmla="*/ 914400 h 914400"/>
                    <a:gd name="connsiteX4" fmla="*/ 736600 w 1380792"/>
                    <a:gd name="connsiteY4" fmla="*/ 101600 h 914400"/>
                    <a:gd name="connsiteX5" fmla="*/ 880863 w 1380792"/>
                    <a:gd name="connsiteY5" fmla="*/ 717276 h 914400"/>
                    <a:gd name="connsiteX6" fmla="*/ 948806 w 1380792"/>
                    <a:gd name="connsiteY6" fmla="*/ 259807 h 914400"/>
                    <a:gd name="connsiteX7" fmla="*/ 1380792 w 1380792"/>
                    <a:gd name="connsiteY7" fmla="*/ 409039 h 914400"/>
                    <a:gd name="connsiteX0" fmla="*/ 0 w 1380792"/>
                    <a:gd name="connsiteY0" fmla="*/ 457200 h 914400"/>
                    <a:gd name="connsiteX1" fmla="*/ 215900 w 1380792"/>
                    <a:gd name="connsiteY1" fmla="*/ 457200 h 914400"/>
                    <a:gd name="connsiteX2" fmla="*/ 381000 w 1380792"/>
                    <a:gd name="connsiteY2" fmla="*/ 0 h 914400"/>
                    <a:gd name="connsiteX3" fmla="*/ 596900 w 1380792"/>
                    <a:gd name="connsiteY3" fmla="*/ 914400 h 914400"/>
                    <a:gd name="connsiteX4" fmla="*/ 736600 w 1380792"/>
                    <a:gd name="connsiteY4" fmla="*/ 101600 h 914400"/>
                    <a:gd name="connsiteX5" fmla="*/ 880863 w 1380792"/>
                    <a:gd name="connsiteY5" fmla="*/ 717276 h 914400"/>
                    <a:gd name="connsiteX6" fmla="*/ 932225 w 1380792"/>
                    <a:gd name="connsiteY6" fmla="*/ 409040 h 914400"/>
                    <a:gd name="connsiteX7" fmla="*/ 1380792 w 1380792"/>
                    <a:gd name="connsiteY7" fmla="*/ 409039 h 914400"/>
                    <a:gd name="connsiteX0" fmla="*/ 0 w 1198396"/>
                    <a:gd name="connsiteY0" fmla="*/ 457200 h 914400"/>
                    <a:gd name="connsiteX1" fmla="*/ 215900 w 1198396"/>
                    <a:gd name="connsiteY1" fmla="*/ 457200 h 914400"/>
                    <a:gd name="connsiteX2" fmla="*/ 381000 w 1198396"/>
                    <a:gd name="connsiteY2" fmla="*/ 0 h 914400"/>
                    <a:gd name="connsiteX3" fmla="*/ 596900 w 1198396"/>
                    <a:gd name="connsiteY3" fmla="*/ 914400 h 914400"/>
                    <a:gd name="connsiteX4" fmla="*/ 736600 w 1198396"/>
                    <a:gd name="connsiteY4" fmla="*/ 101600 h 914400"/>
                    <a:gd name="connsiteX5" fmla="*/ 880863 w 1198396"/>
                    <a:gd name="connsiteY5" fmla="*/ 717276 h 914400"/>
                    <a:gd name="connsiteX6" fmla="*/ 932225 w 1198396"/>
                    <a:gd name="connsiteY6" fmla="*/ 409040 h 914400"/>
                    <a:gd name="connsiteX7" fmla="*/ 1198396 w 1198396"/>
                    <a:gd name="connsiteY7" fmla="*/ 384167 h 914400"/>
                    <a:gd name="connsiteX0" fmla="*/ 0 w 1198396"/>
                    <a:gd name="connsiteY0" fmla="*/ 457200 h 914400"/>
                    <a:gd name="connsiteX1" fmla="*/ 215900 w 1198396"/>
                    <a:gd name="connsiteY1" fmla="*/ 457200 h 914400"/>
                    <a:gd name="connsiteX2" fmla="*/ 381000 w 1198396"/>
                    <a:gd name="connsiteY2" fmla="*/ 0 h 914400"/>
                    <a:gd name="connsiteX3" fmla="*/ 596900 w 1198396"/>
                    <a:gd name="connsiteY3" fmla="*/ 914400 h 914400"/>
                    <a:gd name="connsiteX4" fmla="*/ 736600 w 1198396"/>
                    <a:gd name="connsiteY4" fmla="*/ 101600 h 914400"/>
                    <a:gd name="connsiteX5" fmla="*/ 880863 w 1198396"/>
                    <a:gd name="connsiteY5" fmla="*/ 717276 h 914400"/>
                    <a:gd name="connsiteX6" fmla="*/ 932225 w 1198396"/>
                    <a:gd name="connsiteY6" fmla="*/ 409040 h 914400"/>
                    <a:gd name="connsiteX7" fmla="*/ 1198396 w 1198396"/>
                    <a:gd name="connsiteY7" fmla="*/ 384167 h 914400"/>
                    <a:gd name="connsiteX0" fmla="*/ 0 w 1198396"/>
                    <a:gd name="connsiteY0" fmla="*/ 457200 h 914400"/>
                    <a:gd name="connsiteX1" fmla="*/ 215900 w 1198396"/>
                    <a:gd name="connsiteY1" fmla="*/ 457200 h 914400"/>
                    <a:gd name="connsiteX2" fmla="*/ 381000 w 1198396"/>
                    <a:gd name="connsiteY2" fmla="*/ 0 h 914400"/>
                    <a:gd name="connsiteX3" fmla="*/ 596900 w 1198396"/>
                    <a:gd name="connsiteY3" fmla="*/ 914400 h 914400"/>
                    <a:gd name="connsiteX4" fmla="*/ 736600 w 1198396"/>
                    <a:gd name="connsiteY4" fmla="*/ 101600 h 914400"/>
                    <a:gd name="connsiteX5" fmla="*/ 880863 w 1198396"/>
                    <a:gd name="connsiteY5" fmla="*/ 717276 h 914400"/>
                    <a:gd name="connsiteX6" fmla="*/ 932225 w 1198396"/>
                    <a:gd name="connsiteY6" fmla="*/ 409040 h 914400"/>
                    <a:gd name="connsiteX7" fmla="*/ 1198396 w 1198396"/>
                    <a:gd name="connsiteY7" fmla="*/ 384167 h 914400"/>
                    <a:gd name="connsiteX0" fmla="*/ 0 w 1198396"/>
                    <a:gd name="connsiteY0" fmla="*/ 457200 h 914400"/>
                    <a:gd name="connsiteX1" fmla="*/ 215900 w 1198396"/>
                    <a:gd name="connsiteY1" fmla="*/ 457200 h 914400"/>
                    <a:gd name="connsiteX2" fmla="*/ 381000 w 1198396"/>
                    <a:gd name="connsiteY2" fmla="*/ 0 h 914400"/>
                    <a:gd name="connsiteX3" fmla="*/ 596900 w 1198396"/>
                    <a:gd name="connsiteY3" fmla="*/ 914400 h 914400"/>
                    <a:gd name="connsiteX4" fmla="*/ 736600 w 1198396"/>
                    <a:gd name="connsiteY4" fmla="*/ 101600 h 914400"/>
                    <a:gd name="connsiteX5" fmla="*/ 880863 w 1198396"/>
                    <a:gd name="connsiteY5" fmla="*/ 717276 h 914400"/>
                    <a:gd name="connsiteX6" fmla="*/ 932225 w 1198396"/>
                    <a:gd name="connsiteY6" fmla="*/ 409040 h 914400"/>
                    <a:gd name="connsiteX7" fmla="*/ 1198396 w 1198396"/>
                    <a:gd name="connsiteY7" fmla="*/ 417330 h 914400"/>
                    <a:gd name="connsiteX0" fmla="*/ 0 w 1198396"/>
                    <a:gd name="connsiteY0" fmla="*/ 457200 h 914400"/>
                    <a:gd name="connsiteX1" fmla="*/ 215900 w 1198396"/>
                    <a:gd name="connsiteY1" fmla="*/ 457200 h 914400"/>
                    <a:gd name="connsiteX2" fmla="*/ 381000 w 1198396"/>
                    <a:gd name="connsiteY2" fmla="*/ 0 h 914400"/>
                    <a:gd name="connsiteX3" fmla="*/ 596900 w 1198396"/>
                    <a:gd name="connsiteY3" fmla="*/ 914400 h 914400"/>
                    <a:gd name="connsiteX4" fmla="*/ 736600 w 1198396"/>
                    <a:gd name="connsiteY4" fmla="*/ 101600 h 914400"/>
                    <a:gd name="connsiteX5" fmla="*/ 880863 w 1198396"/>
                    <a:gd name="connsiteY5" fmla="*/ 717276 h 914400"/>
                    <a:gd name="connsiteX6" fmla="*/ 932225 w 1198396"/>
                    <a:gd name="connsiteY6" fmla="*/ 409040 h 914400"/>
                    <a:gd name="connsiteX7" fmla="*/ 1198396 w 1198396"/>
                    <a:gd name="connsiteY7" fmla="*/ 417330 h 914400"/>
                    <a:gd name="connsiteX0" fmla="*/ 0 w 1202223"/>
                    <a:gd name="connsiteY0" fmla="*/ 457200 h 914400"/>
                    <a:gd name="connsiteX1" fmla="*/ 215900 w 1202223"/>
                    <a:gd name="connsiteY1" fmla="*/ 457200 h 914400"/>
                    <a:gd name="connsiteX2" fmla="*/ 381000 w 1202223"/>
                    <a:gd name="connsiteY2" fmla="*/ 0 h 914400"/>
                    <a:gd name="connsiteX3" fmla="*/ 596900 w 1202223"/>
                    <a:gd name="connsiteY3" fmla="*/ 914400 h 914400"/>
                    <a:gd name="connsiteX4" fmla="*/ 736600 w 1202223"/>
                    <a:gd name="connsiteY4" fmla="*/ 101600 h 914400"/>
                    <a:gd name="connsiteX5" fmla="*/ 880863 w 1202223"/>
                    <a:gd name="connsiteY5" fmla="*/ 717276 h 914400"/>
                    <a:gd name="connsiteX6" fmla="*/ 932225 w 1202223"/>
                    <a:gd name="connsiteY6" fmla="*/ 409040 h 914400"/>
                    <a:gd name="connsiteX7" fmla="*/ 1202223 w 1202223"/>
                    <a:gd name="connsiteY7" fmla="*/ 405850 h 914400"/>
                    <a:gd name="connsiteX0" fmla="*/ 0 w 1198396"/>
                    <a:gd name="connsiteY0" fmla="*/ 457200 h 914400"/>
                    <a:gd name="connsiteX1" fmla="*/ 215900 w 1198396"/>
                    <a:gd name="connsiteY1" fmla="*/ 457200 h 914400"/>
                    <a:gd name="connsiteX2" fmla="*/ 381000 w 1198396"/>
                    <a:gd name="connsiteY2" fmla="*/ 0 h 914400"/>
                    <a:gd name="connsiteX3" fmla="*/ 596900 w 1198396"/>
                    <a:gd name="connsiteY3" fmla="*/ 914400 h 914400"/>
                    <a:gd name="connsiteX4" fmla="*/ 736600 w 1198396"/>
                    <a:gd name="connsiteY4" fmla="*/ 101600 h 914400"/>
                    <a:gd name="connsiteX5" fmla="*/ 880863 w 1198396"/>
                    <a:gd name="connsiteY5" fmla="*/ 717276 h 914400"/>
                    <a:gd name="connsiteX6" fmla="*/ 932225 w 1198396"/>
                    <a:gd name="connsiteY6" fmla="*/ 409040 h 914400"/>
                    <a:gd name="connsiteX7" fmla="*/ 1198396 w 1198396"/>
                    <a:gd name="connsiteY7" fmla="*/ 413503 h 914400"/>
                    <a:gd name="connsiteX0" fmla="*/ 0 w 1202223"/>
                    <a:gd name="connsiteY0" fmla="*/ 457200 h 914400"/>
                    <a:gd name="connsiteX1" fmla="*/ 215900 w 1202223"/>
                    <a:gd name="connsiteY1" fmla="*/ 457200 h 914400"/>
                    <a:gd name="connsiteX2" fmla="*/ 381000 w 1202223"/>
                    <a:gd name="connsiteY2" fmla="*/ 0 h 914400"/>
                    <a:gd name="connsiteX3" fmla="*/ 596900 w 1202223"/>
                    <a:gd name="connsiteY3" fmla="*/ 914400 h 914400"/>
                    <a:gd name="connsiteX4" fmla="*/ 736600 w 1202223"/>
                    <a:gd name="connsiteY4" fmla="*/ 101600 h 914400"/>
                    <a:gd name="connsiteX5" fmla="*/ 880863 w 1202223"/>
                    <a:gd name="connsiteY5" fmla="*/ 717276 h 914400"/>
                    <a:gd name="connsiteX6" fmla="*/ 932225 w 1202223"/>
                    <a:gd name="connsiteY6" fmla="*/ 409040 h 914400"/>
                    <a:gd name="connsiteX7" fmla="*/ 1202223 w 1202223"/>
                    <a:gd name="connsiteY7" fmla="*/ 402023 h 914400"/>
                    <a:gd name="connsiteX0" fmla="*/ 0 w 1202266"/>
                    <a:gd name="connsiteY0" fmla="*/ 457200 h 914400"/>
                    <a:gd name="connsiteX1" fmla="*/ 215900 w 1202266"/>
                    <a:gd name="connsiteY1" fmla="*/ 457200 h 914400"/>
                    <a:gd name="connsiteX2" fmla="*/ 381000 w 1202266"/>
                    <a:gd name="connsiteY2" fmla="*/ 0 h 914400"/>
                    <a:gd name="connsiteX3" fmla="*/ 596900 w 1202266"/>
                    <a:gd name="connsiteY3" fmla="*/ 914400 h 914400"/>
                    <a:gd name="connsiteX4" fmla="*/ 736600 w 1202266"/>
                    <a:gd name="connsiteY4" fmla="*/ 101600 h 914400"/>
                    <a:gd name="connsiteX5" fmla="*/ 880863 w 1202266"/>
                    <a:gd name="connsiteY5" fmla="*/ 717276 h 914400"/>
                    <a:gd name="connsiteX6" fmla="*/ 932225 w 1202266"/>
                    <a:gd name="connsiteY6" fmla="*/ 409040 h 914400"/>
                    <a:gd name="connsiteX7" fmla="*/ 1202223 w 1202266"/>
                    <a:gd name="connsiteY7" fmla="*/ 402023 h 914400"/>
                    <a:gd name="connsiteX0" fmla="*/ 0 w 1202266"/>
                    <a:gd name="connsiteY0" fmla="*/ 457200 h 914400"/>
                    <a:gd name="connsiteX1" fmla="*/ 215900 w 1202266"/>
                    <a:gd name="connsiteY1" fmla="*/ 457200 h 914400"/>
                    <a:gd name="connsiteX2" fmla="*/ 381000 w 1202266"/>
                    <a:gd name="connsiteY2" fmla="*/ 0 h 914400"/>
                    <a:gd name="connsiteX3" fmla="*/ 596900 w 1202266"/>
                    <a:gd name="connsiteY3" fmla="*/ 914400 h 914400"/>
                    <a:gd name="connsiteX4" fmla="*/ 736600 w 1202266"/>
                    <a:gd name="connsiteY4" fmla="*/ 101600 h 914400"/>
                    <a:gd name="connsiteX5" fmla="*/ 880863 w 1202266"/>
                    <a:gd name="connsiteY5" fmla="*/ 717276 h 914400"/>
                    <a:gd name="connsiteX6" fmla="*/ 932225 w 1202266"/>
                    <a:gd name="connsiteY6" fmla="*/ 409040 h 914400"/>
                    <a:gd name="connsiteX7" fmla="*/ 1202223 w 1202266"/>
                    <a:gd name="connsiteY7" fmla="*/ 417329 h 914400"/>
                    <a:gd name="connsiteX0" fmla="*/ 0 w 1133408"/>
                    <a:gd name="connsiteY0" fmla="*/ 457200 h 914400"/>
                    <a:gd name="connsiteX1" fmla="*/ 215900 w 1133408"/>
                    <a:gd name="connsiteY1" fmla="*/ 457200 h 914400"/>
                    <a:gd name="connsiteX2" fmla="*/ 381000 w 1133408"/>
                    <a:gd name="connsiteY2" fmla="*/ 0 h 914400"/>
                    <a:gd name="connsiteX3" fmla="*/ 596900 w 1133408"/>
                    <a:gd name="connsiteY3" fmla="*/ 914400 h 914400"/>
                    <a:gd name="connsiteX4" fmla="*/ 736600 w 1133408"/>
                    <a:gd name="connsiteY4" fmla="*/ 101600 h 914400"/>
                    <a:gd name="connsiteX5" fmla="*/ 880863 w 1133408"/>
                    <a:gd name="connsiteY5" fmla="*/ 717276 h 914400"/>
                    <a:gd name="connsiteX6" fmla="*/ 932225 w 1133408"/>
                    <a:gd name="connsiteY6" fmla="*/ 409040 h 914400"/>
                    <a:gd name="connsiteX7" fmla="*/ 1133346 w 1133408"/>
                    <a:gd name="connsiteY7" fmla="*/ 413503 h 914400"/>
                    <a:gd name="connsiteX0" fmla="*/ 0 w 1133408"/>
                    <a:gd name="connsiteY0" fmla="*/ 457200 h 914400"/>
                    <a:gd name="connsiteX1" fmla="*/ 215900 w 1133408"/>
                    <a:gd name="connsiteY1" fmla="*/ 457200 h 914400"/>
                    <a:gd name="connsiteX2" fmla="*/ 381000 w 1133408"/>
                    <a:gd name="connsiteY2" fmla="*/ 0 h 914400"/>
                    <a:gd name="connsiteX3" fmla="*/ 596900 w 1133408"/>
                    <a:gd name="connsiteY3" fmla="*/ 914400 h 914400"/>
                    <a:gd name="connsiteX4" fmla="*/ 736600 w 1133408"/>
                    <a:gd name="connsiteY4" fmla="*/ 101600 h 914400"/>
                    <a:gd name="connsiteX5" fmla="*/ 880863 w 1133408"/>
                    <a:gd name="connsiteY5" fmla="*/ 717276 h 914400"/>
                    <a:gd name="connsiteX6" fmla="*/ 932225 w 1133408"/>
                    <a:gd name="connsiteY6" fmla="*/ 409040 h 914400"/>
                    <a:gd name="connsiteX7" fmla="*/ 1133346 w 1133408"/>
                    <a:gd name="connsiteY7" fmla="*/ 402024 h 914400"/>
                    <a:gd name="connsiteX0" fmla="*/ 0 w 1079873"/>
                    <a:gd name="connsiteY0" fmla="*/ 457200 h 914400"/>
                    <a:gd name="connsiteX1" fmla="*/ 215900 w 1079873"/>
                    <a:gd name="connsiteY1" fmla="*/ 457200 h 914400"/>
                    <a:gd name="connsiteX2" fmla="*/ 381000 w 1079873"/>
                    <a:gd name="connsiteY2" fmla="*/ 0 h 914400"/>
                    <a:gd name="connsiteX3" fmla="*/ 596900 w 1079873"/>
                    <a:gd name="connsiteY3" fmla="*/ 914400 h 914400"/>
                    <a:gd name="connsiteX4" fmla="*/ 736600 w 1079873"/>
                    <a:gd name="connsiteY4" fmla="*/ 101600 h 914400"/>
                    <a:gd name="connsiteX5" fmla="*/ 880863 w 1079873"/>
                    <a:gd name="connsiteY5" fmla="*/ 717276 h 914400"/>
                    <a:gd name="connsiteX6" fmla="*/ 932225 w 1079873"/>
                    <a:gd name="connsiteY6" fmla="*/ 409040 h 914400"/>
                    <a:gd name="connsiteX7" fmla="*/ 1079775 w 1079873"/>
                    <a:gd name="connsiteY7" fmla="*/ 409677 h 914400"/>
                    <a:gd name="connsiteX0" fmla="*/ 0 w 1125759"/>
                    <a:gd name="connsiteY0" fmla="*/ 457200 h 914400"/>
                    <a:gd name="connsiteX1" fmla="*/ 215900 w 1125759"/>
                    <a:gd name="connsiteY1" fmla="*/ 457200 h 914400"/>
                    <a:gd name="connsiteX2" fmla="*/ 381000 w 1125759"/>
                    <a:gd name="connsiteY2" fmla="*/ 0 h 914400"/>
                    <a:gd name="connsiteX3" fmla="*/ 596900 w 1125759"/>
                    <a:gd name="connsiteY3" fmla="*/ 914400 h 914400"/>
                    <a:gd name="connsiteX4" fmla="*/ 736600 w 1125759"/>
                    <a:gd name="connsiteY4" fmla="*/ 101600 h 914400"/>
                    <a:gd name="connsiteX5" fmla="*/ 880863 w 1125759"/>
                    <a:gd name="connsiteY5" fmla="*/ 717276 h 914400"/>
                    <a:gd name="connsiteX6" fmla="*/ 932225 w 1125759"/>
                    <a:gd name="connsiteY6" fmla="*/ 409040 h 914400"/>
                    <a:gd name="connsiteX7" fmla="*/ 1125693 w 1125759"/>
                    <a:gd name="connsiteY7" fmla="*/ 409677 h 914400"/>
                    <a:gd name="connsiteX0" fmla="*/ 0 w 1125693"/>
                    <a:gd name="connsiteY0" fmla="*/ 457200 h 914400"/>
                    <a:gd name="connsiteX1" fmla="*/ 215900 w 1125693"/>
                    <a:gd name="connsiteY1" fmla="*/ 457200 h 914400"/>
                    <a:gd name="connsiteX2" fmla="*/ 381000 w 1125693"/>
                    <a:gd name="connsiteY2" fmla="*/ 0 h 914400"/>
                    <a:gd name="connsiteX3" fmla="*/ 596900 w 1125693"/>
                    <a:gd name="connsiteY3" fmla="*/ 914400 h 914400"/>
                    <a:gd name="connsiteX4" fmla="*/ 736600 w 1125693"/>
                    <a:gd name="connsiteY4" fmla="*/ 101600 h 914400"/>
                    <a:gd name="connsiteX5" fmla="*/ 880863 w 1125693"/>
                    <a:gd name="connsiteY5" fmla="*/ 717276 h 914400"/>
                    <a:gd name="connsiteX6" fmla="*/ 932225 w 1125693"/>
                    <a:gd name="connsiteY6" fmla="*/ 409040 h 914400"/>
                    <a:gd name="connsiteX7" fmla="*/ 1125693 w 1125693"/>
                    <a:gd name="connsiteY7" fmla="*/ 409677 h 914400"/>
                    <a:gd name="connsiteX0" fmla="*/ 0 w 1125693"/>
                    <a:gd name="connsiteY0" fmla="*/ 457200 h 914400"/>
                    <a:gd name="connsiteX1" fmla="*/ 215900 w 1125693"/>
                    <a:gd name="connsiteY1" fmla="*/ 457200 h 914400"/>
                    <a:gd name="connsiteX2" fmla="*/ 381000 w 1125693"/>
                    <a:gd name="connsiteY2" fmla="*/ 0 h 914400"/>
                    <a:gd name="connsiteX3" fmla="*/ 547155 w 1125693"/>
                    <a:gd name="connsiteY3" fmla="*/ 914400 h 914400"/>
                    <a:gd name="connsiteX4" fmla="*/ 736600 w 1125693"/>
                    <a:gd name="connsiteY4" fmla="*/ 101600 h 914400"/>
                    <a:gd name="connsiteX5" fmla="*/ 880863 w 1125693"/>
                    <a:gd name="connsiteY5" fmla="*/ 717276 h 914400"/>
                    <a:gd name="connsiteX6" fmla="*/ 932225 w 1125693"/>
                    <a:gd name="connsiteY6" fmla="*/ 409040 h 914400"/>
                    <a:gd name="connsiteX7" fmla="*/ 1125693 w 1125693"/>
                    <a:gd name="connsiteY7" fmla="*/ 409677 h 914400"/>
                    <a:gd name="connsiteX0" fmla="*/ 0 w 1125693"/>
                    <a:gd name="connsiteY0" fmla="*/ 457200 h 914400"/>
                    <a:gd name="connsiteX1" fmla="*/ 215900 w 1125693"/>
                    <a:gd name="connsiteY1" fmla="*/ 457200 h 914400"/>
                    <a:gd name="connsiteX2" fmla="*/ 381000 w 1125693"/>
                    <a:gd name="connsiteY2" fmla="*/ 0 h 914400"/>
                    <a:gd name="connsiteX3" fmla="*/ 547155 w 1125693"/>
                    <a:gd name="connsiteY3" fmla="*/ 914400 h 914400"/>
                    <a:gd name="connsiteX4" fmla="*/ 797824 w 1125693"/>
                    <a:gd name="connsiteY4" fmla="*/ 105426 h 914400"/>
                    <a:gd name="connsiteX5" fmla="*/ 880863 w 1125693"/>
                    <a:gd name="connsiteY5" fmla="*/ 717276 h 914400"/>
                    <a:gd name="connsiteX6" fmla="*/ 932225 w 1125693"/>
                    <a:gd name="connsiteY6" fmla="*/ 409040 h 914400"/>
                    <a:gd name="connsiteX7" fmla="*/ 1125693 w 1125693"/>
                    <a:gd name="connsiteY7" fmla="*/ 409677 h 914400"/>
                    <a:gd name="connsiteX0" fmla="*/ 0 w 1125693"/>
                    <a:gd name="connsiteY0" fmla="*/ 457200 h 914400"/>
                    <a:gd name="connsiteX1" fmla="*/ 215900 w 1125693"/>
                    <a:gd name="connsiteY1" fmla="*/ 457200 h 914400"/>
                    <a:gd name="connsiteX2" fmla="*/ 381000 w 1125693"/>
                    <a:gd name="connsiteY2" fmla="*/ 0 h 914400"/>
                    <a:gd name="connsiteX3" fmla="*/ 547155 w 1125693"/>
                    <a:gd name="connsiteY3" fmla="*/ 914400 h 914400"/>
                    <a:gd name="connsiteX4" fmla="*/ 797824 w 1125693"/>
                    <a:gd name="connsiteY4" fmla="*/ 105426 h 914400"/>
                    <a:gd name="connsiteX5" fmla="*/ 796681 w 1125693"/>
                    <a:gd name="connsiteY5" fmla="*/ 740235 h 914400"/>
                    <a:gd name="connsiteX6" fmla="*/ 932225 w 1125693"/>
                    <a:gd name="connsiteY6" fmla="*/ 409040 h 914400"/>
                    <a:gd name="connsiteX7" fmla="*/ 1125693 w 1125693"/>
                    <a:gd name="connsiteY7" fmla="*/ 409677 h 914400"/>
                    <a:gd name="connsiteX0" fmla="*/ 0 w 1267273"/>
                    <a:gd name="connsiteY0" fmla="*/ 457200 h 914400"/>
                    <a:gd name="connsiteX1" fmla="*/ 215900 w 1267273"/>
                    <a:gd name="connsiteY1" fmla="*/ 457200 h 914400"/>
                    <a:gd name="connsiteX2" fmla="*/ 381000 w 1267273"/>
                    <a:gd name="connsiteY2" fmla="*/ 0 h 914400"/>
                    <a:gd name="connsiteX3" fmla="*/ 547155 w 1267273"/>
                    <a:gd name="connsiteY3" fmla="*/ 914400 h 914400"/>
                    <a:gd name="connsiteX4" fmla="*/ 797824 w 1267273"/>
                    <a:gd name="connsiteY4" fmla="*/ 105426 h 914400"/>
                    <a:gd name="connsiteX5" fmla="*/ 796681 w 1267273"/>
                    <a:gd name="connsiteY5" fmla="*/ 740235 h 914400"/>
                    <a:gd name="connsiteX6" fmla="*/ 932225 w 1267273"/>
                    <a:gd name="connsiteY6" fmla="*/ 409040 h 914400"/>
                    <a:gd name="connsiteX7" fmla="*/ 1267273 w 1267273"/>
                    <a:gd name="connsiteY7" fmla="*/ 405851 h 914400"/>
                    <a:gd name="connsiteX0" fmla="*/ 0 w 1267273"/>
                    <a:gd name="connsiteY0" fmla="*/ 457200 h 914400"/>
                    <a:gd name="connsiteX1" fmla="*/ 215900 w 1267273"/>
                    <a:gd name="connsiteY1" fmla="*/ 457200 h 914400"/>
                    <a:gd name="connsiteX2" fmla="*/ 381000 w 1267273"/>
                    <a:gd name="connsiteY2" fmla="*/ 0 h 914400"/>
                    <a:gd name="connsiteX3" fmla="*/ 547155 w 1267273"/>
                    <a:gd name="connsiteY3" fmla="*/ 914400 h 914400"/>
                    <a:gd name="connsiteX4" fmla="*/ 797824 w 1267273"/>
                    <a:gd name="connsiteY4" fmla="*/ 105426 h 914400"/>
                    <a:gd name="connsiteX5" fmla="*/ 796681 w 1267273"/>
                    <a:gd name="connsiteY5" fmla="*/ 740235 h 914400"/>
                    <a:gd name="connsiteX6" fmla="*/ 932225 w 1267273"/>
                    <a:gd name="connsiteY6" fmla="*/ 409040 h 914400"/>
                    <a:gd name="connsiteX7" fmla="*/ 1267273 w 1267273"/>
                    <a:gd name="connsiteY7" fmla="*/ 405851 h 914400"/>
                    <a:gd name="connsiteX0" fmla="*/ 0 w 1267273"/>
                    <a:gd name="connsiteY0" fmla="*/ 457200 h 914400"/>
                    <a:gd name="connsiteX1" fmla="*/ 215900 w 1267273"/>
                    <a:gd name="connsiteY1" fmla="*/ 457200 h 914400"/>
                    <a:gd name="connsiteX2" fmla="*/ 381000 w 1267273"/>
                    <a:gd name="connsiteY2" fmla="*/ 0 h 914400"/>
                    <a:gd name="connsiteX3" fmla="*/ 547155 w 1267273"/>
                    <a:gd name="connsiteY3" fmla="*/ 914400 h 914400"/>
                    <a:gd name="connsiteX4" fmla="*/ 797824 w 1267273"/>
                    <a:gd name="connsiteY4" fmla="*/ 105426 h 914400"/>
                    <a:gd name="connsiteX5" fmla="*/ 796681 w 1267273"/>
                    <a:gd name="connsiteY5" fmla="*/ 740235 h 914400"/>
                    <a:gd name="connsiteX6" fmla="*/ 932225 w 1267273"/>
                    <a:gd name="connsiteY6" fmla="*/ 409040 h 914400"/>
                    <a:gd name="connsiteX7" fmla="*/ 1267273 w 1267273"/>
                    <a:gd name="connsiteY7" fmla="*/ 405851 h 914400"/>
                    <a:gd name="connsiteX0" fmla="*/ 0 w 1339977"/>
                    <a:gd name="connsiteY0" fmla="*/ 453374 h 914400"/>
                    <a:gd name="connsiteX1" fmla="*/ 288604 w 1339977"/>
                    <a:gd name="connsiteY1" fmla="*/ 457200 h 914400"/>
                    <a:gd name="connsiteX2" fmla="*/ 453704 w 1339977"/>
                    <a:gd name="connsiteY2" fmla="*/ 0 h 914400"/>
                    <a:gd name="connsiteX3" fmla="*/ 619859 w 1339977"/>
                    <a:gd name="connsiteY3" fmla="*/ 914400 h 914400"/>
                    <a:gd name="connsiteX4" fmla="*/ 870528 w 1339977"/>
                    <a:gd name="connsiteY4" fmla="*/ 105426 h 914400"/>
                    <a:gd name="connsiteX5" fmla="*/ 869385 w 1339977"/>
                    <a:gd name="connsiteY5" fmla="*/ 740235 h 914400"/>
                    <a:gd name="connsiteX6" fmla="*/ 1004929 w 1339977"/>
                    <a:gd name="connsiteY6" fmla="*/ 409040 h 914400"/>
                    <a:gd name="connsiteX7" fmla="*/ 1339977 w 1339977"/>
                    <a:gd name="connsiteY7" fmla="*/ 405851 h 914400"/>
                    <a:gd name="connsiteX0" fmla="*/ 0 w 1343804"/>
                    <a:gd name="connsiteY0" fmla="*/ 461027 h 914400"/>
                    <a:gd name="connsiteX1" fmla="*/ 292431 w 1343804"/>
                    <a:gd name="connsiteY1" fmla="*/ 457200 h 914400"/>
                    <a:gd name="connsiteX2" fmla="*/ 457531 w 1343804"/>
                    <a:gd name="connsiteY2" fmla="*/ 0 h 914400"/>
                    <a:gd name="connsiteX3" fmla="*/ 623686 w 1343804"/>
                    <a:gd name="connsiteY3" fmla="*/ 914400 h 914400"/>
                    <a:gd name="connsiteX4" fmla="*/ 874355 w 1343804"/>
                    <a:gd name="connsiteY4" fmla="*/ 105426 h 914400"/>
                    <a:gd name="connsiteX5" fmla="*/ 873212 w 1343804"/>
                    <a:gd name="connsiteY5" fmla="*/ 740235 h 914400"/>
                    <a:gd name="connsiteX6" fmla="*/ 1008756 w 1343804"/>
                    <a:gd name="connsiteY6" fmla="*/ 409040 h 914400"/>
                    <a:gd name="connsiteX7" fmla="*/ 1343804 w 1343804"/>
                    <a:gd name="connsiteY7" fmla="*/ 405851 h 914400"/>
                    <a:gd name="connsiteX0" fmla="*/ 0 w 1347630"/>
                    <a:gd name="connsiteY0" fmla="*/ 453374 h 914400"/>
                    <a:gd name="connsiteX1" fmla="*/ 296257 w 1347630"/>
                    <a:gd name="connsiteY1" fmla="*/ 457200 h 914400"/>
                    <a:gd name="connsiteX2" fmla="*/ 461357 w 1347630"/>
                    <a:gd name="connsiteY2" fmla="*/ 0 h 914400"/>
                    <a:gd name="connsiteX3" fmla="*/ 627512 w 1347630"/>
                    <a:gd name="connsiteY3" fmla="*/ 914400 h 914400"/>
                    <a:gd name="connsiteX4" fmla="*/ 878181 w 1347630"/>
                    <a:gd name="connsiteY4" fmla="*/ 105426 h 914400"/>
                    <a:gd name="connsiteX5" fmla="*/ 877038 w 1347630"/>
                    <a:gd name="connsiteY5" fmla="*/ 740235 h 914400"/>
                    <a:gd name="connsiteX6" fmla="*/ 1012582 w 1347630"/>
                    <a:gd name="connsiteY6" fmla="*/ 409040 h 914400"/>
                    <a:gd name="connsiteX7" fmla="*/ 1347630 w 1347630"/>
                    <a:gd name="connsiteY7" fmla="*/ 405851 h 914400"/>
                    <a:gd name="connsiteX0" fmla="*/ 0 w 1347630"/>
                    <a:gd name="connsiteY0" fmla="*/ 347948 h 808974"/>
                    <a:gd name="connsiteX1" fmla="*/ 296257 w 1347630"/>
                    <a:gd name="connsiteY1" fmla="*/ 351774 h 808974"/>
                    <a:gd name="connsiteX2" fmla="*/ 399176 w 1347630"/>
                    <a:gd name="connsiteY2" fmla="*/ 93552 h 808974"/>
                    <a:gd name="connsiteX3" fmla="*/ 627512 w 1347630"/>
                    <a:gd name="connsiteY3" fmla="*/ 808974 h 808974"/>
                    <a:gd name="connsiteX4" fmla="*/ 878181 w 1347630"/>
                    <a:gd name="connsiteY4" fmla="*/ 0 h 808974"/>
                    <a:gd name="connsiteX5" fmla="*/ 877038 w 1347630"/>
                    <a:gd name="connsiteY5" fmla="*/ 634809 h 808974"/>
                    <a:gd name="connsiteX6" fmla="*/ 1012582 w 1347630"/>
                    <a:gd name="connsiteY6" fmla="*/ 303614 h 808974"/>
                    <a:gd name="connsiteX7" fmla="*/ 1347630 w 1347630"/>
                    <a:gd name="connsiteY7" fmla="*/ 300425 h 808974"/>
                    <a:gd name="connsiteX0" fmla="*/ 0 w 1347630"/>
                    <a:gd name="connsiteY0" fmla="*/ 347948 h 680468"/>
                    <a:gd name="connsiteX1" fmla="*/ 296257 w 1347630"/>
                    <a:gd name="connsiteY1" fmla="*/ 351774 h 680468"/>
                    <a:gd name="connsiteX2" fmla="*/ 399176 w 1347630"/>
                    <a:gd name="connsiteY2" fmla="*/ 93552 h 680468"/>
                    <a:gd name="connsiteX3" fmla="*/ 577767 w 1347630"/>
                    <a:gd name="connsiteY3" fmla="*/ 680468 h 680468"/>
                    <a:gd name="connsiteX4" fmla="*/ 878181 w 1347630"/>
                    <a:gd name="connsiteY4" fmla="*/ 0 h 680468"/>
                    <a:gd name="connsiteX5" fmla="*/ 877038 w 1347630"/>
                    <a:gd name="connsiteY5" fmla="*/ 634809 h 680468"/>
                    <a:gd name="connsiteX6" fmla="*/ 1012582 w 1347630"/>
                    <a:gd name="connsiteY6" fmla="*/ 303614 h 680468"/>
                    <a:gd name="connsiteX7" fmla="*/ 1347630 w 1347630"/>
                    <a:gd name="connsiteY7" fmla="*/ 300425 h 680468"/>
                    <a:gd name="connsiteX0" fmla="*/ 0 w 1347630"/>
                    <a:gd name="connsiteY0" fmla="*/ 447437 h 779957"/>
                    <a:gd name="connsiteX1" fmla="*/ 296257 w 1347630"/>
                    <a:gd name="connsiteY1" fmla="*/ 451263 h 779957"/>
                    <a:gd name="connsiteX2" fmla="*/ 399176 w 1347630"/>
                    <a:gd name="connsiteY2" fmla="*/ 193041 h 779957"/>
                    <a:gd name="connsiteX3" fmla="*/ 577767 w 1347630"/>
                    <a:gd name="connsiteY3" fmla="*/ 779957 h 779957"/>
                    <a:gd name="connsiteX4" fmla="*/ 774547 w 1347630"/>
                    <a:gd name="connsiteY4" fmla="*/ 0 h 779957"/>
                    <a:gd name="connsiteX5" fmla="*/ 877038 w 1347630"/>
                    <a:gd name="connsiteY5" fmla="*/ 734298 h 779957"/>
                    <a:gd name="connsiteX6" fmla="*/ 1012582 w 1347630"/>
                    <a:gd name="connsiteY6" fmla="*/ 403103 h 779957"/>
                    <a:gd name="connsiteX7" fmla="*/ 1347630 w 1347630"/>
                    <a:gd name="connsiteY7" fmla="*/ 399914 h 779957"/>
                    <a:gd name="connsiteX0" fmla="*/ 0 w 1347630"/>
                    <a:gd name="connsiteY0" fmla="*/ 447437 h 966439"/>
                    <a:gd name="connsiteX1" fmla="*/ 296257 w 1347630"/>
                    <a:gd name="connsiteY1" fmla="*/ 451263 h 966439"/>
                    <a:gd name="connsiteX2" fmla="*/ 399176 w 1347630"/>
                    <a:gd name="connsiteY2" fmla="*/ 193041 h 966439"/>
                    <a:gd name="connsiteX3" fmla="*/ 577767 w 1347630"/>
                    <a:gd name="connsiteY3" fmla="*/ 779957 h 966439"/>
                    <a:gd name="connsiteX4" fmla="*/ 774547 w 1347630"/>
                    <a:gd name="connsiteY4" fmla="*/ 0 h 966439"/>
                    <a:gd name="connsiteX5" fmla="*/ 914347 w 1347630"/>
                    <a:gd name="connsiteY5" fmla="*/ 966439 h 966439"/>
                    <a:gd name="connsiteX6" fmla="*/ 1012582 w 1347630"/>
                    <a:gd name="connsiteY6" fmla="*/ 403103 h 966439"/>
                    <a:gd name="connsiteX7" fmla="*/ 1347630 w 1347630"/>
                    <a:gd name="connsiteY7" fmla="*/ 399914 h 966439"/>
                    <a:gd name="connsiteX0" fmla="*/ 0 w 1347630"/>
                    <a:gd name="connsiteY0" fmla="*/ 447437 h 966439"/>
                    <a:gd name="connsiteX1" fmla="*/ 296257 w 1347630"/>
                    <a:gd name="connsiteY1" fmla="*/ 451263 h 966439"/>
                    <a:gd name="connsiteX2" fmla="*/ 399176 w 1347630"/>
                    <a:gd name="connsiteY2" fmla="*/ 193041 h 966439"/>
                    <a:gd name="connsiteX3" fmla="*/ 577767 w 1347630"/>
                    <a:gd name="connsiteY3" fmla="*/ 779957 h 966439"/>
                    <a:gd name="connsiteX4" fmla="*/ 774547 w 1347630"/>
                    <a:gd name="connsiteY4" fmla="*/ 0 h 966439"/>
                    <a:gd name="connsiteX5" fmla="*/ 914347 w 1347630"/>
                    <a:gd name="connsiteY5" fmla="*/ 966439 h 966439"/>
                    <a:gd name="connsiteX6" fmla="*/ 1012582 w 1347630"/>
                    <a:gd name="connsiteY6" fmla="*/ 403103 h 966439"/>
                    <a:gd name="connsiteX7" fmla="*/ 1105802 w 1347630"/>
                    <a:gd name="connsiteY7" fmla="*/ 400437 h 966439"/>
                    <a:gd name="connsiteX8" fmla="*/ 1347630 w 1347630"/>
                    <a:gd name="connsiteY8" fmla="*/ 399914 h 966439"/>
                    <a:gd name="connsiteX0" fmla="*/ 0 w 1347630"/>
                    <a:gd name="connsiteY0" fmla="*/ 447437 h 966439"/>
                    <a:gd name="connsiteX1" fmla="*/ 296257 w 1347630"/>
                    <a:gd name="connsiteY1" fmla="*/ 451263 h 966439"/>
                    <a:gd name="connsiteX2" fmla="*/ 399176 w 1347630"/>
                    <a:gd name="connsiteY2" fmla="*/ 193041 h 966439"/>
                    <a:gd name="connsiteX3" fmla="*/ 577767 w 1347630"/>
                    <a:gd name="connsiteY3" fmla="*/ 779957 h 966439"/>
                    <a:gd name="connsiteX4" fmla="*/ 774547 w 1347630"/>
                    <a:gd name="connsiteY4" fmla="*/ 0 h 966439"/>
                    <a:gd name="connsiteX5" fmla="*/ 914347 w 1347630"/>
                    <a:gd name="connsiteY5" fmla="*/ 966439 h 966439"/>
                    <a:gd name="connsiteX6" fmla="*/ 1037454 w 1347630"/>
                    <a:gd name="connsiteY6" fmla="*/ 191689 h 966439"/>
                    <a:gd name="connsiteX7" fmla="*/ 1105802 w 1347630"/>
                    <a:gd name="connsiteY7" fmla="*/ 400437 h 966439"/>
                    <a:gd name="connsiteX8" fmla="*/ 1347630 w 1347630"/>
                    <a:gd name="connsiteY8" fmla="*/ 399914 h 966439"/>
                    <a:gd name="connsiteX0" fmla="*/ 0 w 1347630"/>
                    <a:gd name="connsiteY0" fmla="*/ 447437 h 966439"/>
                    <a:gd name="connsiteX1" fmla="*/ 296257 w 1347630"/>
                    <a:gd name="connsiteY1" fmla="*/ 451263 h 966439"/>
                    <a:gd name="connsiteX2" fmla="*/ 399176 w 1347630"/>
                    <a:gd name="connsiteY2" fmla="*/ 193041 h 966439"/>
                    <a:gd name="connsiteX3" fmla="*/ 577767 w 1347630"/>
                    <a:gd name="connsiteY3" fmla="*/ 779957 h 966439"/>
                    <a:gd name="connsiteX4" fmla="*/ 774547 w 1347630"/>
                    <a:gd name="connsiteY4" fmla="*/ 0 h 966439"/>
                    <a:gd name="connsiteX5" fmla="*/ 914347 w 1347630"/>
                    <a:gd name="connsiteY5" fmla="*/ 966439 h 966439"/>
                    <a:gd name="connsiteX6" fmla="*/ 1078907 w 1347630"/>
                    <a:gd name="connsiteY6" fmla="*/ 191689 h 966439"/>
                    <a:gd name="connsiteX7" fmla="*/ 1105802 w 1347630"/>
                    <a:gd name="connsiteY7" fmla="*/ 400437 h 966439"/>
                    <a:gd name="connsiteX8" fmla="*/ 1347630 w 1347630"/>
                    <a:gd name="connsiteY8" fmla="*/ 399914 h 966439"/>
                    <a:gd name="connsiteX0" fmla="*/ 0 w 1347630"/>
                    <a:gd name="connsiteY0" fmla="*/ 447437 h 966439"/>
                    <a:gd name="connsiteX1" fmla="*/ 296257 w 1347630"/>
                    <a:gd name="connsiteY1" fmla="*/ 451263 h 966439"/>
                    <a:gd name="connsiteX2" fmla="*/ 399176 w 1347630"/>
                    <a:gd name="connsiteY2" fmla="*/ 193041 h 966439"/>
                    <a:gd name="connsiteX3" fmla="*/ 577767 w 1347630"/>
                    <a:gd name="connsiteY3" fmla="*/ 779957 h 966439"/>
                    <a:gd name="connsiteX4" fmla="*/ 774547 w 1347630"/>
                    <a:gd name="connsiteY4" fmla="*/ 0 h 966439"/>
                    <a:gd name="connsiteX5" fmla="*/ 914347 w 1347630"/>
                    <a:gd name="connsiteY5" fmla="*/ 966439 h 966439"/>
                    <a:gd name="connsiteX6" fmla="*/ 1078907 w 1347630"/>
                    <a:gd name="connsiteY6" fmla="*/ 191689 h 966439"/>
                    <a:gd name="connsiteX7" fmla="*/ 1105802 w 1347630"/>
                    <a:gd name="connsiteY7" fmla="*/ 400437 h 966439"/>
                    <a:gd name="connsiteX8" fmla="*/ 1172128 w 1347630"/>
                    <a:gd name="connsiteY8" fmla="*/ 396291 h 966439"/>
                    <a:gd name="connsiteX9" fmla="*/ 1347630 w 1347630"/>
                    <a:gd name="connsiteY9" fmla="*/ 399914 h 966439"/>
                    <a:gd name="connsiteX0" fmla="*/ 0 w 1347630"/>
                    <a:gd name="connsiteY0" fmla="*/ 447437 h 966439"/>
                    <a:gd name="connsiteX1" fmla="*/ 296257 w 1347630"/>
                    <a:gd name="connsiteY1" fmla="*/ 451263 h 966439"/>
                    <a:gd name="connsiteX2" fmla="*/ 399176 w 1347630"/>
                    <a:gd name="connsiteY2" fmla="*/ 193041 h 966439"/>
                    <a:gd name="connsiteX3" fmla="*/ 577767 w 1347630"/>
                    <a:gd name="connsiteY3" fmla="*/ 779957 h 966439"/>
                    <a:gd name="connsiteX4" fmla="*/ 774547 w 1347630"/>
                    <a:gd name="connsiteY4" fmla="*/ 0 h 966439"/>
                    <a:gd name="connsiteX5" fmla="*/ 914347 w 1347630"/>
                    <a:gd name="connsiteY5" fmla="*/ 966439 h 966439"/>
                    <a:gd name="connsiteX6" fmla="*/ 1078907 w 1347630"/>
                    <a:gd name="connsiteY6" fmla="*/ 191689 h 966439"/>
                    <a:gd name="connsiteX7" fmla="*/ 1126529 w 1347630"/>
                    <a:gd name="connsiteY7" fmla="*/ 669886 h 966439"/>
                    <a:gd name="connsiteX8" fmla="*/ 1172128 w 1347630"/>
                    <a:gd name="connsiteY8" fmla="*/ 396291 h 966439"/>
                    <a:gd name="connsiteX9" fmla="*/ 1347630 w 1347630"/>
                    <a:gd name="connsiteY9" fmla="*/ 399914 h 966439"/>
                    <a:gd name="connsiteX0" fmla="*/ 0 w 1459555"/>
                    <a:gd name="connsiteY0" fmla="*/ 447437 h 966439"/>
                    <a:gd name="connsiteX1" fmla="*/ 296257 w 1459555"/>
                    <a:gd name="connsiteY1" fmla="*/ 451263 h 966439"/>
                    <a:gd name="connsiteX2" fmla="*/ 399176 w 1459555"/>
                    <a:gd name="connsiteY2" fmla="*/ 193041 h 966439"/>
                    <a:gd name="connsiteX3" fmla="*/ 577767 w 1459555"/>
                    <a:gd name="connsiteY3" fmla="*/ 779957 h 966439"/>
                    <a:gd name="connsiteX4" fmla="*/ 774547 w 1459555"/>
                    <a:gd name="connsiteY4" fmla="*/ 0 h 966439"/>
                    <a:gd name="connsiteX5" fmla="*/ 914347 w 1459555"/>
                    <a:gd name="connsiteY5" fmla="*/ 966439 h 966439"/>
                    <a:gd name="connsiteX6" fmla="*/ 1078907 w 1459555"/>
                    <a:gd name="connsiteY6" fmla="*/ 191689 h 966439"/>
                    <a:gd name="connsiteX7" fmla="*/ 1126529 w 1459555"/>
                    <a:gd name="connsiteY7" fmla="*/ 669886 h 966439"/>
                    <a:gd name="connsiteX8" fmla="*/ 1172128 w 1459555"/>
                    <a:gd name="connsiteY8" fmla="*/ 396291 h 966439"/>
                    <a:gd name="connsiteX9" fmla="*/ 1459555 w 1459555"/>
                    <a:gd name="connsiteY9" fmla="*/ 395769 h 966439"/>
                    <a:gd name="connsiteX0" fmla="*/ 0 w 1459555"/>
                    <a:gd name="connsiteY0" fmla="*/ 447437 h 966439"/>
                    <a:gd name="connsiteX1" fmla="*/ 296257 w 1459555"/>
                    <a:gd name="connsiteY1" fmla="*/ 451263 h 966439"/>
                    <a:gd name="connsiteX2" fmla="*/ 399176 w 1459555"/>
                    <a:gd name="connsiteY2" fmla="*/ 193041 h 966439"/>
                    <a:gd name="connsiteX3" fmla="*/ 577767 w 1459555"/>
                    <a:gd name="connsiteY3" fmla="*/ 779957 h 966439"/>
                    <a:gd name="connsiteX4" fmla="*/ 728948 w 1459555"/>
                    <a:gd name="connsiteY4" fmla="*/ 0 h 966439"/>
                    <a:gd name="connsiteX5" fmla="*/ 914347 w 1459555"/>
                    <a:gd name="connsiteY5" fmla="*/ 966439 h 966439"/>
                    <a:gd name="connsiteX6" fmla="*/ 1078907 w 1459555"/>
                    <a:gd name="connsiteY6" fmla="*/ 191689 h 966439"/>
                    <a:gd name="connsiteX7" fmla="*/ 1126529 w 1459555"/>
                    <a:gd name="connsiteY7" fmla="*/ 669886 h 966439"/>
                    <a:gd name="connsiteX8" fmla="*/ 1172128 w 1459555"/>
                    <a:gd name="connsiteY8" fmla="*/ 396291 h 966439"/>
                    <a:gd name="connsiteX9" fmla="*/ 1459555 w 1459555"/>
                    <a:gd name="connsiteY9" fmla="*/ 395769 h 966439"/>
                    <a:gd name="connsiteX0" fmla="*/ 0 w 1459555"/>
                    <a:gd name="connsiteY0" fmla="*/ 447437 h 966439"/>
                    <a:gd name="connsiteX1" fmla="*/ 296257 w 1459555"/>
                    <a:gd name="connsiteY1" fmla="*/ 451263 h 966439"/>
                    <a:gd name="connsiteX2" fmla="*/ 399176 w 1459555"/>
                    <a:gd name="connsiteY2" fmla="*/ 193041 h 966439"/>
                    <a:gd name="connsiteX3" fmla="*/ 540458 w 1459555"/>
                    <a:gd name="connsiteY3" fmla="*/ 721922 h 966439"/>
                    <a:gd name="connsiteX4" fmla="*/ 728948 w 1459555"/>
                    <a:gd name="connsiteY4" fmla="*/ 0 h 966439"/>
                    <a:gd name="connsiteX5" fmla="*/ 914347 w 1459555"/>
                    <a:gd name="connsiteY5" fmla="*/ 966439 h 966439"/>
                    <a:gd name="connsiteX6" fmla="*/ 1078907 w 1459555"/>
                    <a:gd name="connsiteY6" fmla="*/ 191689 h 966439"/>
                    <a:gd name="connsiteX7" fmla="*/ 1126529 w 1459555"/>
                    <a:gd name="connsiteY7" fmla="*/ 669886 h 966439"/>
                    <a:gd name="connsiteX8" fmla="*/ 1172128 w 1459555"/>
                    <a:gd name="connsiteY8" fmla="*/ 396291 h 966439"/>
                    <a:gd name="connsiteX9" fmla="*/ 1459555 w 1459555"/>
                    <a:gd name="connsiteY9" fmla="*/ 395769 h 966439"/>
                    <a:gd name="connsiteX0" fmla="*/ 0 w 1459555"/>
                    <a:gd name="connsiteY0" fmla="*/ 447437 h 875241"/>
                    <a:gd name="connsiteX1" fmla="*/ 296257 w 1459555"/>
                    <a:gd name="connsiteY1" fmla="*/ 451263 h 875241"/>
                    <a:gd name="connsiteX2" fmla="*/ 399176 w 1459555"/>
                    <a:gd name="connsiteY2" fmla="*/ 193041 h 875241"/>
                    <a:gd name="connsiteX3" fmla="*/ 540458 w 1459555"/>
                    <a:gd name="connsiteY3" fmla="*/ 721922 h 875241"/>
                    <a:gd name="connsiteX4" fmla="*/ 728948 w 1459555"/>
                    <a:gd name="connsiteY4" fmla="*/ 0 h 875241"/>
                    <a:gd name="connsiteX5" fmla="*/ 901911 w 1459555"/>
                    <a:gd name="connsiteY5" fmla="*/ 875241 h 875241"/>
                    <a:gd name="connsiteX6" fmla="*/ 1078907 w 1459555"/>
                    <a:gd name="connsiteY6" fmla="*/ 191689 h 875241"/>
                    <a:gd name="connsiteX7" fmla="*/ 1126529 w 1459555"/>
                    <a:gd name="connsiteY7" fmla="*/ 669886 h 875241"/>
                    <a:gd name="connsiteX8" fmla="*/ 1172128 w 1459555"/>
                    <a:gd name="connsiteY8" fmla="*/ 396291 h 875241"/>
                    <a:gd name="connsiteX9" fmla="*/ 1459555 w 1459555"/>
                    <a:gd name="connsiteY9" fmla="*/ 395769 h 875241"/>
                    <a:gd name="connsiteX0" fmla="*/ 0 w 1459555"/>
                    <a:gd name="connsiteY0" fmla="*/ 447437 h 924985"/>
                    <a:gd name="connsiteX1" fmla="*/ 296257 w 1459555"/>
                    <a:gd name="connsiteY1" fmla="*/ 451263 h 924985"/>
                    <a:gd name="connsiteX2" fmla="*/ 399176 w 1459555"/>
                    <a:gd name="connsiteY2" fmla="*/ 193041 h 924985"/>
                    <a:gd name="connsiteX3" fmla="*/ 540458 w 1459555"/>
                    <a:gd name="connsiteY3" fmla="*/ 721922 h 924985"/>
                    <a:gd name="connsiteX4" fmla="*/ 728948 w 1459555"/>
                    <a:gd name="connsiteY4" fmla="*/ 0 h 924985"/>
                    <a:gd name="connsiteX5" fmla="*/ 918493 w 1459555"/>
                    <a:gd name="connsiteY5" fmla="*/ 924985 h 924985"/>
                    <a:gd name="connsiteX6" fmla="*/ 1078907 w 1459555"/>
                    <a:gd name="connsiteY6" fmla="*/ 191689 h 924985"/>
                    <a:gd name="connsiteX7" fmla="*/ 1126529 w 1459555"/>
                    <a:gd name="connsiteY7" fmla="*/ 669886 h 924985"/>
                    <a:gd name="connsiteX8" fmla="*/ 1172128 w 1459555"/>
                    <a:gd name="connsiteY8" fmla="*/ 396291 h 924985"/>
                    <a:gd name="connsiteX9" fmla="*/ 1459555 w 1459555"/>
                    <a:gd name="connsiteY9" fmla="*/ 395769 h 924985"/>
                    <a:gd name="connsiteX0" fmla="*/ 0 w 1459555"/>
                    <a:gd name="connsiteY0" fmla="*/ 447437 h 924985"/>
                    <a:gd name="connsiteX1" fmla="*/ 296257 w 1459555"/>
                    <a:gd name="connsiteY1" fmla="*/ 451263 h 924985"/>
                    <a:gd name="connsiteX2" fmla="*/ 399176 w 1459555"/>
                    <a:gd name="connsiteY2" fmla="*/ 193041 h 924985"/>
                    <a:gd name="connsiteX3" fmla="*/ 540458 w 1459555"/>
                    <a:gd name="connsiteY3" fmla="*/ 721922 h 924985"/>
                    <a:gd name="connsiteX4" fmla="*/ 728948 w 1459555"/>
                    <a:gd name="connsiteY4" fmla="*/ 0 h 924985"/>
                    <a:gd name="connsiteX5" fmla="*/ 918493 w 1459555"/>
                    <a:gd name="connsiteY5" fmla="*/ 924985 h 924985"/>
                    <a:gd name="connsiteX6" fmla="*/ 1078907 w 1459555"/>
                    <a:gd name="connsiteY6" fmla="*/ 191689 h 924985"/>
                    <a:gd name="connsiteX7" fmla="*/ 1130674 w 1459555"/>
                    <a:gd name="connsiteY7" fmla="*/ 645014 h 924985"/>
                    <a:gd name="connsiteX8" fmla="*/ 1172128 w 1459555"/>
                    <a:gd name="connsiteY8" fmla="*/ 396291 h 924985"/>
                    <a:gd name="connsiteX9" fmla="*/ 1459555 w 1459555"/>
                    <a:gd name="connsiteY9" fmla="*/ 395769 h 924985"/>
                    <a:gd name="connsiteX0" fmla="*/ 0 w 1459555"/>
                    <a:gd name="connsiteY0" fmla="*/ 447437 h 924985"/>
                    <a:gd name="connsiteX1" fmla="*/ 296257 w 1459555"/>
                    <a:gd name="connsiteY1" fmla="*/ 451263 h 924985"/>
                    <a:gd name="connsiteX2" fmla="*/ 399176 w 1459555"/>
                    <a:gd name="connsiteY2" fmla="*/ 193041 h 924985"/>
                    <a:gd name="connsiteX3" fmla="*/ 540458 w 1459555"/>
                    <a:gd name="connsiteY3" fmla="*/ 721922 h 924985"/>
                    <a:gd name="connsiteX4" fmla="*/ 728948 w 1459555"/>
                    <a:gd name="connsiteY4" fmla="*/ 0 h 924985"/>
                    <a:gd name="connsiteX5" fmla="*/ 918493 w 1459555"/>
                    <a:gd name="connsiteY5" fmla="*/ 924985 h 924985"/>
                    <a:gd name="connsiteX6" fmla="*/ 1078907 w 1459555"/>
                    <a:gd name="connsiteY6" fmla="*/ 191689 h 924985"/>
                    <a:gd name="connsiteX7" fmla="*/ 1130674 w 1459555"/>
                    <a:gd name="connsiteY7" fmla="*/ 645014 h 924985"/>
                    <a:gd name="connsiteX8" fmla="*/ 1197000 w 1459555"/>
                    <a:gd name="connsiteY8" fmla="*/ 396291 h 924985"/>
                    <a:gd name="connsiteX9" fmla="*/ 1459555 w 1459555"/>
                    <a:gd name="connsiteY9" fmla="*/ 395769 h 924985"/>
                    <a:gd name="connsiteX0" fmla="*/ 0 w 1459555"/>
                    <a:gd name="connsiteY0" fmla="*/ 447437 h 924985"/>
                    <a:gd name="connsiteX1" fmla="*/ 296257 w 1459555"/>
                    <a:gd name="connsiteY1" fmla="*/ 451263 h 924985"/>
                    <a:gd name="connsiteX2" fmla="*/ 399176 w 1459555"/>
                    <a:gd name="connsiteY2" fmla="*/ 193041 h 924985"/>
                    <a:gd name="connsiteX3" fmla="*/ 540458 w 1459555"/>
                    <a:gd name="connsiteY3" fmla="*/ 721922 h 924985"/>
                    <a:gd name="connsiteX4" fmla="*/ 728948 w 1459555"/>
                    <a:gd name="connsiteY4" fmla="*/ 0 h 924985"/>
                    <a:gd name="connsiteX5" fmla="*/ 918493 w 1459555"/>
                    <a:gd name="connsiteY5" fmla="*/ 924985 h 924985"/>
                    <a:gd name="connsiteX6" fmla="*/ 1035655 w 1459555"/>
                    <a:gd name="connsiteY6" fmla="*/ 178381 h 924985"/>
                    <a:gd name="connsiteX7" fmla="*/ 1130674 w 1459555"/>
                    <a:gd name="connsiteY7" fmla="*/ 645014 h 924985"/>
                    <a:gd name="connsiteX8" fmla="*/ 1197000 w 1459555"/>
                    <a:gd name="connsiteY8" fmla="*/ 396291 h 924985"/>
                    <a:gd name="connsiteX9" fmla="*/ 1459555 w 1459555"/>
                    <a:gd name="connsiteY9" fmla="*/ 395769 h 924985"/>
                    <a:gd name="connsiteX0" fmla="*/ 0 w 1459555"/>
                    <a:gd name="connsiteY0" fmla="*/ 447437 h 924985"/>
                    <a:gd name="connsiteX1" fmla="*/ 296257 w 1459555"/>
                    <a:gd name="connsiteY1" fmla="*/ 451263 h 924985"/>
                    <a:gd name="connsiteX2" fmla="*/ 399176 w 1459555"/>
                    <a:gd name="connsiteY2" fmla="*/ 193041 h 924985"/>
                    <a:gd name="connsiteX3" fmla="*/ 540458 w 1459555"/>
                    <a:gd name="connsiteY3" fmla="*/ 721922 h 924985"/>
                    <a:gd name="connsiteX4" fmla="*/ 728948 w 1459555"/>
                    <a:gd name="connsiteY4" fmla="*/ 0 h 924985"/>
                    <a:gd name="connsiteX5" fmla="*/ 918493 w 1459555"/>
                    <a:gd name="connsiteY5" fmla="*/ 924985 h 924985"/>
                    <a:gd name="connsiteX6" fmla="*/ 1022347 w 1459555"/>
                    <a:gd name="connsiteY6" fmla="*/ 168401 h 924985"/>
                    <a:gd name="connsiteX7" fmla="*/ 1130674 w 1459555"/>
                    <a:gd name="connsiteY7" fmla="*/ 645014 h 924985"/>
                    <a:gd name="connsiteX8" fmla="*/ 1197000 w 1459555"/>
                    <a:gd name="connsiteY8" fmla="*/ 396291 h 924985"/>
                    <a:gd name="connsiteX9" fmla="*/ 1459555 w 1459555"/>
                    <a:gd name="connsiteY9" fmla="*/ 395769 h 924985"/>
                    <a:gd name="connsiteX0" fmla="*/ 0 w 1459555"/>
                    <a:gd name="connsiteY0" fmla="*/ 447437 h 924985"/>
                    <a:gd name="connsiteX1" fmla="*/ 296257 w 1459555"/>
                    <a:gd name="connsiteY1" fmla="*/ 451263 h 924985"/>
                    <a:gd name="connsiteX2" fmla="*/ 412484 w 1459555"/>
                    <a:gd name="connsiteY2" fmla="*/ 166426 h 924985"/>
                    <a:gd name="connsiteX3" fmla="*/ 540458 w 1459555"/>
                    <a:gd name="connsiteY3" fmla="*/ 721922 h 924985"/>
                    <a:gd name="connsiteX4" fmla="*/ 728948 w 1459555"/>
                    <a:gd name="connsiteY4" fmla="*/ 0 h 924985"/>
                    <a:gd name="connsiteX5" fmla="*/ 918493 w 1459555"/>
                    <a:gd name="connsiteY5" fmla="*/ 924985 h 924985"/>
                    <a:gd name="connsiteX6" fmla="*/ 1022347 w 1459555"/>
                    <a:gd name="connsiteY6" fmla="*/ 168401 h 924985"/>
                    <a:gd name="connsiteX7" fmla="*/ 1130674 w 1459555"/>
                    <a:gd name="connsiteY7" fmla="*/ 645014 h 924985"/>
                    <a:gd name="connsiteX8" fmla="*/ 1197000 w 1459555"/>
                    <a:gd name="connsiteY8" fmla="*/ 396291 h 924985"/>
                    <a:gd name="connsiteX9" fmla="*/ 1459555 w 1459555"/>
                    <a:gd name="connsiteY9" fmla="*/ 395769 h 924985"/>
                    <a:gd name="connsiteX0" fmla="*/ 0 w 1459555"/>
                    <a:gd name="connsiteY0" fmla="*/ 474053 h 951601"/>
                    <a:gd name="connsiteX1" fmla="*/ 296257 w 1459555"/>
                    <a:gd name="connsiteY1" fmla="*/ 477879 h 951601"/>
                    <a:gd name="connsiteX2" fmla="*/ 412484 w 1459555"/>
                    <a:gd name="connsiteY2" fmla="*/ 193042 h 951601"/>
                    <a:gd name="connsiteX3" fmla="*/ 540458 w 1459555"/>
                    <a:gd name="connsiteY3" fmla="*/ 748538 h 951601"/>
                    <a:gd name="connsiteX4" fmla="*/ 718966 w 1459555"/>
                    <a:gd name="connsiteY4" fmla="*/ 0 h 951601"/>
                    <a:gd name="connsiteX5" fmla="*/ 918493 w 1459555"/>
                    <a:gd name="connsiteY5" fmla="*/ 951601 h 951601"/>
                    <a:gd name="connsiteX6" fmla="*/ 1022347 w 1459555"/>
                    <a:gd name="connsiteY6" fmla="*/ 195017 h 951601"/>
                    <a:gd name="connsiteX7" fmla="*/ 1130674 w 1459555"/>
                    <a:gd name="connsiteY7" fmla="*/ 671630 h 951601"/>
                    <a:gd name="connsiteX8" fmla="*/ 1197000 w 1459555"/>
                    <a:gd name="connsiteY8" fmla="*/ 422907 h 951601"/>
                    <a:gd name="connsiteX9" fmla="*/ 1459555 w 1459555"/>
                    <a:gd name="connsiteY9" fmla="*/ 422385 h 951601"/>
                    <a:gd name="connsiteX0" fmla="*/ 0 w 1459555"/>
                    <a:gd name="connsiteY0" fmla="*/ 474053 h 954928"/>
                    <a:gd name="connsiteX1" fmla="*/ 296257 w 1459555"/>
                    <a:gd name="connsiteY1" fmla="*/ 477879 h 954928"/>
                    <a:gd name="connsiteX2" fmla="*/ 412484 w 1459555"/>
                    <a:gd name="connsiteY2" fmla="*/ 193042 h 954928"/>
                    <a:gd name="connsiteX3" fmla="*/ 540458 w 1459555"/>
                    <a:gd name="connsiteY3" fmla="*/ 748538 h 954928"/>
                    <a:gd name="connsiteX4" fmla="*/ 718966 w 1459555"/>
                    <a:gd name="connsiteY4" fmla="*/ 0 h 954928"/>
                    <a:gd name="connsiteX5" fmla="*/ 891876 w 1459555"/>
                    <a:gd name="connsiteY5" fmla="*/ 954928 h 954928"/>
                    <a:gd name="connsiteX6" fmla="*/ 1022347 w 1459555"/>
                    <a:gd name="connsiteY6" fmla="*/ 195017 h 954928"/>
                    <a:gd name="connsiteX7" fmla="*/ 1130674 w 1459555"/>
                    <a:gd name="connsiteY7" fmla="*/ 671630 h 954928"/>
                    <a:gd name="connsiteX8" fmla="*/ 1197000 w 1459555"/>
                    <a:gd name="connsiteY8" fmla="*/ 422907 h 954928"/>
                    <a:gd name="connsiteX9" fmla="*/ 1459555 w 1459555"/>
                    <a:gd name="connsiteY9" fmla="*/ 422385 h 95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9555" h="954928">
                      <a:moveTo>
                        <a:pt x="0" y="474053"/>
                      </a:moveTo>
                      <a:lnTo>
                        <a:pt x="296257" y="477879"/>
                      </a:lnTo>
                      <a:lnTo>
                        <a:pt x="412484" y="193042"/>
                      </a:lnTo>
                      <a:lnTo>
                        <a:pt x="540458" y="748538"/>
                      </a:lnTo>
                      <a:lnTo>
                        <a:pt x="718966" y="0"/>
                      </a:lnTo>
                      <a:lnTo>
                        <a:pt x="891876" y="954928"/>
                      </a:lnTo>
                      <a:lnTo>
                        <a:pt x="1022347" y="195017"/>
                      </a:lnTo>
                      <a:lnTo>
                        <a:pt x="1130674" y="671630"/>
                      </a:lnTo>
                      <a:lnTo>
                        <a:pt x="1197000" y="422907"/>
                      </a:lnTo>
                      <a:lnTo>
                        <a:pt x="1459555" y="422385"/>
                      </a:lnTo>
                    </a:path>
                  </a:pathLst>
                </a:custGeom>
                <a:noFill/>
                <a:ln w="76200" cap="rnd">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1"/>
                </a:p>
              </p:txBody>
            </p:sp>
          </p:grpSp>
        </p:grpSp>
        <p:grpSp>
          <p:nvGrpSpPr>
            <p:cNvPr id="191" name="그룹 21">
              <a:extLst>
                <a:ext uri="{FF2B5EF4-FFF2-40B4-BE49-F238E27FC236}">
                  <a16:creationId xmlns:a16="http://schemas.microsoft.com/office/drawing/2014/main" id="{DB37FC60-AB52-4132-910B-51A36246F451}"/>
                </a:ext>
              </a:extLst>
            </p:cNvPr>
            <p:cNvGrpSpPr/>
            <p:nvPr/>
          </p:nvGrpSpPr>
          <p:grpSpPr>
            <a:xfrm>
              <a:off x="3685515" y="4534962"/>
              <a:ext cx="2436862" cy="1561995"/>
              <a:chOff x="4165655" y="4789090"/>
              <a:chExt cx="1849676" cy="1185617"/>
            </a:xfrm>
          </p:grpSpPr>
          <p:sp>
            <p:nvSpPr>
              <p:cNvPr id="193" name="Freeform 25">
                <a:extLst>
                  <a:ext uri="{FF2B5EF4-FFF2-40B4-BE49-F238E27FC236}">
                    <a16:creationId xmlns:a16="http://schemas.microsoft.com/office/drawing/2014/main" id="{F5323964-EBAC-4445-AC24-439698D9FCD2}"/>
                  </a:ext>
                </a:extLst>
              </p:cNvPr>
              <p:cNvSpPr/>
              <p:nvPr/>
            </p:nvSpPr>
            <p:spPr>
              <a:xfrm rot="5400000">
                <a:off x="4596561" y="4555937"/>
                <a:ext cx="1185617" cy="1651923"/>
              </a:xfrm>
              <a:custGeom>
                <a:avLst/>
                <a:gdLst>
                  <a:gd name="connsiteX0" fmla="*/ 0 w 1404518"/>
                  <a:gd name="connsiteY0" fmla="*/ 1053388 h 2070201"/>
                  <a:gd name="connsiteX1" fmla="*/ 124358 w 1404518"/>
                  <a:gd name="connsiteY1" fmla="*/ 1382572 h 2070201"/>
                  <a:gd name="connsiteX2" fmla="*/ 292608 w 1404518"/>
                  <a:gd name="connsiteY2" fmla="*/ 1675180 h 2070201"/>
                  <a:gd name="connsiteX3" fmla="*/ 687628 w 1404518"/>
                  <a:gd name="connsiteY3" fmla="*/ 2070201 h 2070201"/>
                  <a:gd name="connsiteX4" fmla="*/ 1302105 w 1404518"/>
                  <a:gd name="connsiteY4" fmla="*/ 2018995 h 2070201"/>
                  <a:gd name="connsiteX5" fmla="*/ 1404518 w 1404518"/>
                  <a:gd name="connsiteY5" fmla="*/ 1155801 h 2070201"/>
                  <a:gd name="connsiteX6" fmla="*/ 1221638 w 1404518"/>
                  <a:gd name="connsiteY6" fmla="*/ 768096 h 2070201"/>
                  <a:gd name="connsiteX7" fmla="*/ 1177747 w 1404518"/>
                  <a:gd name="connsiteY7" fmla="*/ 965606 h 2070201"/>
                  <a:gd name="connsiteX8" fmla="*/ 1024128 w 1404518"/>
                  <a:gd name="connsiteY8" fmla="*/ 694944 h 2070201"/>
                  <a:gd name="connsiteX9" fmla="*/ 921715 w 1404518"/>
                  <a:gd name="connsiteY9" fmla="*/ 929030 h 2070201"/>
                  <a:gd name="connsiteX10" fmla="*/ 877824 w 1404518"/>
                  <a:gd name="connsiteY10" fmla="*/ 629107 h 2070201"/>
                  <a:gd name="connsiteX11" fmla="*/ 709574 w 1404518"/>
                  <a:gd name="connsiteY11" fmla="*/ 936345 h 2070201"/>
                  <a:gd name="connsiteX12" fmla="*/ 526694 w 1404518"/>
                  <a:gd name="connsiteY12" fmla="*/ 0 h 2070201"/>
                  <a:gd name="connsiteX13" fmla="*/ 468172 w 1404518"/>
                  <a:gd name="connsiteY13" fmla="*/ 1338681 h 2070201"/>
                  <a:gd name="connsiteX14" fmla="*/ 321868 w 1404518"/>
                  <a:gd name="connsiteY14" fmla="*/ 1287475 h 2070201"/>
                  <a:gd name="connsiteX15" fmla="*/ 0 w 1404518"/>
                  <a:gd name="connsiteY15" fmla="*/ 1053388 h 2070201"/>
                  <a:gd name="connsiteX0" fmla="*/ 0 w 1404518"/>
                  <a:gd name="connsiteY0" fmla="*/ 1053388 h 2070201"/>
                  <a:gd name="connsiteX1" fmla="*/ 124358 w 1404518"/>
                  <a:gd name="connsiteY1" fmla="*/ 1382572 h 2070201"/>
                  <a:gd name="connsiteX2" fmla="*/ 292608 w 1404518"/>
                  <a:gd name="connsiteY2" fmla="*/ 1675180 h 2070201"/>
                  <a:gd name="connsiteX3" fmla="*/ 687628 w 1404518"/>
                  <a:gd name="connsiteY3" fmla="*/ 2070201 h 2070201"/>
                  <a:gd name="connsiteX4" fmla="*/ 1302105 w 1404518"/>
                  <a:gd name="connsiteY4" fmla="*/ 2018995 h 2070201"/>
                  <a:gd name="connsiteX5" fmla="*/ 1404518 w 1404518"/>
                  <a:gd name="connsiteY5" fmla="*/ 1155801 h 2070201"/>
                  <a:gd name="connsiteX6" fmla="*/ 1221638 w 1404518"/>
                  <a:gd name="connsiteY6" fmla="*/ 768096 h 2070201"/>
                  <a:gd name="connsiteX7" fmla="*/ 1177747 w 1404518"/>
                  <a:gd name="connsiteY7" fmla="*/ 965606 h 2070201"/>
                  <a:gd name="connsiteX8" fmla="*/ 1024128 w 1404518"/>
                  <a:gd name="connsiteY8" fmla="*/ 694944 h 2070201"/>
                  <a:gd name="connsiteX9" fmla="*/ 921715 w 1404518"/>
                  <a:gd name="connsiteY9" fmla="*/ 929030 h 2070201"/>
                  <a:gd name="connsiteX10" fmla="*/ 877824 w 1404518"/>
                  <a:gd name="connsiteY10" fmla="*/ 629107 h 2070201"/>
                  <a:gd name="connsiteX11" fmla="*/ 709574 w 1404518"/>
                  <a:gd name="connsiteY11" fmla="*/ 936345 h 2070201"/>
                  <a:gd name="connsiteX12" fmla="*/ 526694 w 1404518"/>
                  <a:gd name="connsiteY12" fmla="*/ 0 h 2070201"/>
                  <a:gd name="connsiteX13" fmla="*/ 468172 w 1404518"/>
                  <a:gd name="connsiteY13" fmla="*/ 1338681 h 2070201"/>
                  <a:gd name="connsiteX14" fmla="*/ 321868 w 1404518"/>
                  <a:gd name="connsiteY14" fmla="*/ 1287475 h 2070201"/>
                  <a:gd name="connsiteX15" fmla="*/ 0 w 1404518"/>
                  <a:gd name="connsiteY15" fmla="*/ 1053388 h 2070201"/>
                  <a:gd name="connsiteX0" fmla="*/ 0 w 1404518"/>
                  <a:gd name="connsiteY0" fmla="*/ 1053388 h 2070201"/>
                  <a:gd name="connsiteX1" fmla="*/ 124358 w 1404518"/>
                  <a:gd name="connsiteY1" fmla="*/ 1382572 h 2070201"/>
                  <a:gd name="connsiteX2" fmla="*/ 292608 w 1404518"/>
                  <a:gd name="connsiteY2" fmla="*/ 1741017 h 2070201"/>
                  <a:gd name="connsiteX3" fmla="*/ 687628 w 1404518"/>
                  <a:gd name="connsiteY3" fmla="*/ 2070201 h 2070201"/>
                  <a:gd name="connsiteX4" fmla="*/ 1302105 w 1404518"/>
                  <a:gd name="connsiteY4" fmla="*/ 2018995 h 2070201"/>
                  <a:gd name="connsiteX5" fmla="*/ 1404518 w 1404518"/>
                  <a:gd name="connsiteY5" fmla="*/ 1155801 h 2070201"/>
                  <a:gd name="connsiteX6" fmla="*/ 1221638 w 1404518"/>
                  <a:gd name="connsiteY6" fmla="*/ 768096 h 2070201"/>
                  <a:gd name="connsiteX7" fmla="*/ 1177747 w 1404518"/>
                  <a:gd name="connsiteY7" fmla="*/ 965606 h 2070201"/>
                  <a:gd name="connsiteX8" fmla="*/ 1024128 w 1404518"/>
                  <a:gd name="connsiteY8" fmla="*/ 694944 h 2070201"/>
                  <a:gd name="connsiteX9" fmla="*/ 921715 w 1404518"/>
                  <a:gd name="connsiteY9" fmla="*/ 929030 h 2070201"/>
                  <a:gd name="connsiteX10" fmla="*/ 877824 w 1404518"/>
                  <a:gd name="connsiteY10" fmla="*/ 629107 h 2070201"/>
                  <a:gd name="connsiteX11" fmla="*/ 709574 w 1404518"/>
                  <a:gd name="connsiteY11" fmla="*/ 936345 h 2070201"/>
                  <a:gd name="connsiteX12" fmla="*/ 526694 w 1404518"/>
                  <a:gd name="connsiteY12" fmla="*/ 0 h 2070201"/>
                  <a:gd name="connsiteX13" fmla="*/ 468172 w 1404518"/>
                  <a:gd name="connsiteY13" fmla="*/ 1338681 h 2070201"/>
                  <a:gd name="connsiteX14" fmla="*/ 321868 w 1404518"/>
                  <a:gd name="connsiteY14" fmla="*/ 1287475 h 2070201"/>
                  <a:gd name="connsiteX15" fmla="*/ 0 w 1404518"/>
                  <a:gd name="connsiteY15" fmla="*/ 1053388 h 2070201"/>
                  <a:gd name="connsiteX0" fmla="*/ 0 w 1404518"/>
                  <a:gd name="connsiteY0" fmla="*/ 1053388 h 2070201"/>
                  <a:gd name="connsiteX1" fmla="*/ 124358 w 1404518"/>
                  <a:gd name="connsiteY1" fmla="*/ 1382572 h 2070201"/>
                  <a:gd name="connsiteX2" fmla="*/ 292608 w 1404518"/>
                  <a:gd name="connsiteY2" fmla="*/ 1741017 h 2070201"/>
                  <a:gd name="connsiteX3" fmla="*/ 687628 w 1404518"/>
                  <a:gd name="connsiteY3" fmla="*/ 2070201 h 2070201"/>
                  <a:gd name="connsiteX4" fmla="*/ 1302105 w 1404518"/>
                  <a:gd name="connsiteY4" fmla="*/ 2018995 h 2070201"/>
                  <a:gd name="connsiteX5" fmla="*/ 1404518 w 1404518"/>
                  <a:gd name="connsiteY5" fmla="*/ 1155801 h 2070201"/>
                  <a:gd name="connsiteX6" fmla="*/ 1221638 w 1404518"/>
                  <a:gd name="connsiteY6" fmla="*/ 768096 h 2070201"/>
                  <a:gd name="connsiteX7" fmla="*/ 1177747 w 1404518"/>
                  <a:gd name="connsiteY7" fmla="*/ 965606 h 2070201"/>
                  <a:gd name="connsiteX8" fmla="*/ 1024128 w 1404518"/>
                  <a:gd name="connsiteY8" fmla="*/ 694944 h 2070201"/>
                  <a:gd name="connsiteX9" fmla="*/ 921715 w 1404518"/>
                  <a:gd name="connsiteY9" fmla="*/ 929030 h 2070201"/>
                  <a:gd name="connsiteX10" fmla="*/ 877824 w 1404518"/>
                  <a:gd name="connsiteY10" fmla="*/ 629107 h 2070201"/>
                  <a:gd name="connsiteX11" fmla="*/ 709574 w 1404518"/>
                  <a:gd name="connsiteY11" fmla="*/ 936345 h 2070201"/>
                  <a:gd name="connsiteX12" fmla="*/ 526694 w 1404518"/>
                  <a:gd name="connsiteY12" fmla="*/ 0 h 2070201"/>
                  <a:gd name="connsiteX13" fmla="*/ 468172 w 1404518"/>
                  <a:gd name="connsiteY13" fmla="*/ 1338681 h 2070201"/>
                  <a:gd name="connsiteX14" fmla="*/ 321868 w 1404518"/>
                  <a:gd name="connsiteY14" fmla="*/ 1287475 h 2070201"/>
                  <a:gd name="connsiteX15" fmla="*/ 0 w 1404518"/>
                  <a:gd name="connsiteY15" fmla="*/ 1053388 h 2070201"/>
                  <a:gd name="connsiteX0" fmla="*/ 0 w 1404518"/>
                  <a:gd name="connsiteY0" fmla="*/ 1053388 h 2070201"/>
                  <a:gd name="connsiteX1" fmla="*/ 124358 w 1404518"/>
                  <a:gd name="connsiteY1" fmla="*/ 1382572 h 2070201"/>
                  <a:gd name="connsiteX2" fmla="*/ 292608 w 1404518"/>
                  <a:gd name="connsiteY2" fmla="*/ 1741017 h 2070201"/>
                  <a:gd name="connsiteX3" fmla="*/ 687628 w 1404518"/>
                  <a:gd name="connsiteY3" fmla="*/ 2070201 h 2070201"/>
                  <a:gd name="connsiteX4" fmla="*/ 1302105 w 1404518"/>
                  <a:gd name="connsiteY4" fmla="*/ 2018995 h 2070201"/>
                  <a:gd name="connsiteX5" fmla="*/ 1404518 w 1404518"/>
                  <a:gd name="connsiteY5" fmla="*/ 1155801 h 2070201"/>
                  <a:gd name="connsiteX6" fmla="*/ 1221638 w 1404518"/>
                  <a:gd name="connsiteY6" fmla="*/ 768096 h 2070201"/>
                  <a:gd name="connsiteX7" fmla="*/ 1177747 w 1404518"/>
                  <a:gd name="connsiteY7" fmla="*/ 965606 h 2070201"/>
                  <a:gd name="connsiteX8" fmla="*/ 1024128 w 1404518"/>
                  <a:gd name="connsiteY8" fmla="*/ 694944 h 2070201"/>
                  <a:gd name="connsiteX9" fmla="*/ 921715 w 1404518"/>
                  <a:gd name="connsiteY9" fmla="*/ 929030 h 2070201"/>
                  <a:gd name="connsiteX10" fmla="*/ 877824 w 1404518"/>
                  <a:gd name="connsiteY10" fmla="*/ 629107 h 2070201"/>
                  <a:gd name="connsiteX11" fmla="*/ 709574 w 1404518"/>
                  <a:gd name="connsiteY11" fmla="*/ 936345 h 2070201"/>
                  <a:gd name="connsiteX12" fmla="*/ 526694 w 1404518"/>
                  <a:gd name="connsiteY12" fmla="*/ 0 h 2070201"/>
                  <a:gd name="connsiteX13" fmla="*/ 468172 w 1404518"/>
                  <a:gd name="connsiteY13" fmla="*/ 1338681 h 2070201"/>
                  <a:gd name="connsiteX14" fmla="*/ 321868 w 1404518"/>
                  <a:gd name="connsiteY14" fmla="*/ 1287475 h 2070201"/>
                  <a:gd name="connsiteX15" fmla="*/ 0 w 1404518"/>
                  <a:gd name="connsiteY15" fmla="*/ 1053388 h 2070201"/>
                  <a:gd name="connsiteX0" fmla="*/ 0 w 1404518"/>
                  <a:gd name="connsiteY0" fmla="*/ 1053388 h 2070201"/>
                  <a:gd name="connsiteX1" fmla="*/ 124358 w 1404518"/>
                  <a:gd name="connsiteY1" fmla="*/ 1382572 h 2070201"/>
                  <a:gd name="connsiteX2" fmla="*/ 292608 w 1404518"/>
                  <a:gd name="connsiteY2" fmla="*/ 1741017 h 2070201"/>
                  <a:gd name="connsiteX3" fmla="*/ 687628 w 1404518"/>
                  <a:gd name="connsiteY3" fmla="*/ 2070201 h 2070201"/>
                  <a:gd name="connsiteX4" fmla="*/ 1331366 w 1404518"/>
                  <a:gd name="connsiteY4" fmla="*/ 2055571 h 2070201"/>
                  <a:gd name="connsiteX5" fmla="*/ 1404518 w 1404518"/>
                  <a:gd name="connsiteY5" fmla="*/ 1155801 h 2070201"/>
                  <a:gd name="connsiteX6" fmla="*/ 1221638 w 1404518"/>
                  <a:gd name="connsiteY6" fmla="*/ 768096 h 2070201"/>
                  <a:gd name="connsiteX7" fmla="*/ 1177747 w 1404518"/>
                  <a:gd name="connsiteY7" fmla="*/ 965606 h 2070201"/>
                  <a:gd name="connsiteX8" fmla="*/ 1024128 w 1404518"/>
                  <a:gd name="connsiteY8" fmla="*/ 694944 h 2070201"/>
                  <a:gd name="connsiteX9" fmla="*/ 921715 w 1404518"/>
                  <a:gd name="connsiteY9" fmla="*/ 929030 h 2070201"/>
                  <a:gd name="connsiteX10" fmla="*/ 877824 w 1404518"/>
                  <a:gd name="connsiteY10" fmla="*/ 629107 h 2070201"/>
                  <a:gd name="connsiteX11" fmla="*/ 709574 w 1404518"/>
                  <a:gd name="connsiteY11" fmla="*/ 936345 h 2070201"/>
                  <a:gd name="connsiteX12" fmla="*/ 526694 w 1404518"/>
                  <a:gd name="connsiteY12" fmla="*/ 0 h 2070201"/>
                  <a:gd name="connsiteX13" fmla="*/ 468172 w 1404518"/>
                  <a:gd name="connsiteY13" fmla="*/ 1338681 h 2070201"/>
                  <a:gd name="connsiteX14" fmla="*/ 321868 w 1404518"/>
                  <a:gd name="connsiteY14" fmla="*/ 1287475 h 2070201"/>
                  <a:gd name="connsiteX15" fmla="*/ 0 w 1404518"/>
                  <a:gd name="connsiteY15" fmla="*/ 1053388 h 2070201"/>
                  <a:gd name="connsiteX0" fmla="*/ 0 w 1404518"/>
                  <a:gd name="connsiteY0" fmla="*/ 1053388 h 2070201"/>
                  <a:gd name="connsiteX1" fmla="*/ 124358 w 1404518"/>
                  <a:gd name="connsiteY1" fmla="*/ 1382572 h 2070201"/>
                  <a:gd name="connsiteX2" fmla="*/ 292608 w 1404518"/>
                  <a:gd name="connsiteY2" fmla="*/ 1741017 h 2070201"/>
                  <a:gd name="connsiteX3" fmla="*/ 687628 w 1404518"/>
                  <a:gd name="connsiteY3" fmla="*/ 2070201 h 2070201"/>
                  <a:gd name="connsiteX4" fmla="*/ 1294790 w 1404518"/>
                  <a:gd name="connsiteY4" fmla="*/ 2055571 h 2070201"/>
                  <a:gd name="connsiteX5" fmla="*/ 1404518 w 1404518"/>
                  <a:gd name="connsiteY5" fmla="*/ 1155801 h 2070201"/>
                  <a:gd name="connsiteX6" fmla="*/ 1221638 w 1404518"/>
                  <a:gd name="connsiteY6" fmla="*/ 768096 h 2070201"/>
                  <a:gd name="connsiteX7" fmla="*/ 1177747 w 1404518"/>
                  <a:gd name="connsiteY7" fmla="*/ 965606 h 2070201"/>
                  <a:gd name="connsiteX8" fmla="*/ 1024128 w 1404518"/>
                  <a:gd name="connsiteY8" fmla="*/ 694944 h 2070201"/>
                  <a:gd name="connsiteX9" fmla="*/ 921715 w 1404518"/>
                  <a:gd name="connsiteY9" fmla="*/ 929030 h 2070201"/>
                  <a:gd name="connsiteX10" fmla="*/ 877824 w 1404518"/>
                  <a:gd name="connsiteY10" fmla="*/ 629107 h 2070201"/>
                  <a:gd name="connsiteX11" fmla="*/ 709574 w 1404518"/>
                  <a:gd name="connsiteY11" fmla="*/ 936345 h 2070201"/>
                  <a:gd name="connsiteX12" fmla="*/ 526694 w 1404518"/>
                  <a:gd name="connsiteY12" fmla="*/ 0 h 2070201"/>
                  <a:gd name="connsiteX13" fmla="*/ 468172 w 1404518"/>
                  <a:gd name="connsiteY13" fmla="*/ 1338681 h 2070201"/>
                  <a:gd name="connsiteX14" fmla="*/ 321868 w 1404518"/>
                  <a:gd name="connsiteY14" fmla="*/ 1287475 h 2070201"/>
                  <a:gd name="connsiteX15" fmla="*/ 0 w 1404518"/>
                  <a:gd name="connsiteY15" fmla="*/ 1053388 h 2070201"/>
                  <a:gd name="connsiteX0" fmla="*/ 0 w 1404518"/>
                  <a:gd name="connsiteY0" fmla="*/ 1053388 h 2070201"/>
                  <a:gd name="connsiteX1" fmla="*/ 124358 w 1404518"/>
                  <a:gd name="connsiteY1" fmla="*/ 1382572 h 2070201"/>
                  <a:gd name="connsiteX2" fmla="*/ 292608 w 1404518"/>
                  <a:gd name="connsiteY2" fmla="*/ 1741017 h 2070201"/>
                  <a:gd name="connsiteX3" fmla="*/ 687628 w 1404518"/>
                  <a:gd name="connsiteY3" fmla="*/ 2070201 h 2070201"/>
                  <a:gd name="connsiteX4" fmla="*/ 1294790 w 1404518"/>
                  <a:gd name="connsiteY4" fmla="*/ 2055571 h 2070201"/>
                  <a:gd name="connsiteX5" fmla="*/ 1404518 w 1404518"/>
                  <a:gd name="connsiteY5" fmla="*/ 1155801 h 2070201"/>
                  <a:gd name="connsiteX6" fmla="*/ 1221638 w 1404518"/>
                  <a:gd name="connsiteY6" fmla="*/ 768096 h 2070201"/>
                  <a:gd name="connsiteX7" fmla="*/ 1177747 w 1404518"/>
                  <a:gd name="connsiteY7" fmla="*/ 965606 h 2070201"/>
                  <a:gd name="connsiteX8" fmla="*/ 1024128 w 1404518"/>
                  <a:gd name="connsiteY8" fmla="*/ 694944 h 2070201"/>
                  <a:gd name="connsiteX9" fmla="*/ 921715 w 1404518"/>
                  <a:gd name="connsiteY9" fmla="*/ 929030 h 2070201"/>
                  <a:gd name="connsiteX10" fmla="*/ 877824 w 1404518"/>
                  <a:gd name="connsiteY10" fmla="*/ 629107 h 2070201"/>
                  <a:gd name="connsiteX11" fmla="*/ 709574 w 1404518"/>
                  <a:gd name="connsiteY11" fmla="*/ 936345 h 2070201"/>
                  <a:gd name="connsiteX12" fmla="*/ 526694 w 1404518"/>
                  <a:gd name="connsiteY12" fmla="*/ 0 h 2070201"/>
                  <a:gd name="connsiteX13" fmla="*/ 468172 w 1404518"/>
                  <a:gd name="connsiteY13" fmla="*/ 1338681 h 2070201"/>
                  <a:gd name="connsiteX14" fmla="*/ 321868 w 1404518"/>
                  <a:gd name="connsiteY14" fmla="*/ 1287475 h 2070201"/>
                  <a:gd name="connsiteX15" fmla="*/ 0 w 1404518"/>
                  <a:gd name="connsiteY15" fmla="*/ 1053388 h 2070201"/>
                  <a:gd name="connsiteX0" fmla="*/ 0 w 1413093"/>
                  <a:gd name="connsiteY0" fmla="*/ 1053388 h 2070201"/>
                  <a:gd name="connsiteX1" fmla="*/ 124358 w 1413093"/>
                  <a:gd name="connsiteY1" fmla="*/ 1382572 h 2070201"/>
                  <a:gd name="connsiteX2" fmla="*/ 292608 w 1413093"/>
                  <a:gd name="connsiteY2" fmla="*/ 1741017 h 2070201"/>
                  <a:gd name="connsiteX3" fmla="*/ 687628 w 1413093"/>
                  <a:gd name="connsiteY3" fmla="*/ 2070201 h 2070201"/>
                  <a:gd name="connsiteX4" fmla="*/ 1294790 w 1413093"/>
                  <a:gd name="connsiteY4" fmla="*/ 2055571 h 2070201"/>
                  <a:gd name="connsiteX5" fmla="*/ 1404518 w 1413093"/>
                  <a:gd name="connsiteY5" fmla="*/ 1155801 h 2070201"/>
                  <a:gd name="connsiteX6" fmla="*/ 1221638 w 1413093"/>
                  <a:gd name="connsiteY6" fmla="*/ 768096 h 2070201"/>
                  <a:gd name="connsiteX7" fmla="*/ 1177747 w 1413093"/>
                  <a:gd name="connsiteY7" fmla="*/ 965606 h 2070201"/>
                  <a:gd name="connsiteX8" fmla="*/ 1024128 w 1413093"/>
                  <a:gd name="connsiteY8" fmla="*/ 694944 h 2070201"/>
                  <a:gd name="connsiteX9" fmla="*/ 921715 w 1413093"/>
                  <a:gd name="connsiteY9" fmla="*/ 929030 h 2070201"/>
                  <a:gd name="connsiteX10" fmla="*/ 877824 w 1413093"/>
                  <a:gd name="connsiteY10" fmla="*/ 629107 h 2070201"/>
                  <a:gd name="connsiteX11" fmla="*/ 709574 w 1413093"/>
                  <a:gd name="connsiteY11" fmla="*/ 936345 h 2070201"/>
                  <a:gd name="connsiteX12" fmla="*/ 526694 w 1413093"/>
                  <a:gd name="connsiteY12" fmla="*/ 0 h 2070201"/>
                  <a:gd name="connsiteX13" fmla="*/ 468172 w 1413093"/>
                  <a:gd name="connsiteY13" fmla="*/ 1338681 h 2070201"/>
                  <a:gd name="connsiteX14" fmla="*/ 321868 w 1413093"/>
                  <a:gd name="connsiteY14" fmla="*/ 1287475 h 2070201"/>
                  <a:gd name="connsiteX15" fmla="*/ 0 w 1413093"/>
                  <a:gd name="connsiteY15" fmla="*/ 1053388 h 2070201"/>
                  <a:gd name="connsiteX0" fmla="*/ 0 w 1413093"/>
                  <a:gd name="connsiteY0" fmla="*/ 1053388 h 2070201"/>
                  <a:gd name="connsiteX1" fmla="*/ 124358 w 1413093"/>
                  <a:gd name="connsiteY1" fmla="*/ 1382572 h 2070201"/>
                  <a:gd name="connsiteX2" fmla="*/ 292608 w 1413093"/>
                  <a:gd name="connsiteY2" fmla="*/ 1741017 h 2070201"/>
                  <a:gd name="connsiteX3" fmla="*/ 687628 w 1413093"/>
                  <a:gd name="connsiteY3" fmla="*/ 2070201 h 2070201"/>
                  <a:gd name="connsiteX4" fmla="*/ 1294790 w 1413093"/>
                  <a:gd name="connsiteY4" fmla="*/ 2055571 h 2070201"/>
                  <a:gd name="connsiteX5" fmla="*/ 1404518 w 1413093"/>
                  <a:gd name="connsiteY5" fmla="*/ 1155801 h 2070201"/>
                  <a:gd name="connsiteX6" fmla="*/ 1221638 w 1413093"/>
                  <a:gd name="connsiteY6" fmla="*/ 768096 h 2070201"/>
                  <a:gd name="connsiteX7" fmla="*/ 1177747 w 1413093"/>
                  <a:gd name="connsiteY7" fmla="*/ 965606 h 2070201"/>
                  <a:gd name="connsiteX8" fmla="*/ 1024128 w 1413093"/>
                  <a:gd name="connsiteY8" fmla="*/ 694944 h 2070201"/>
                  <a:gd name="connsiteX9" fmla="*/ 921715 w 1413093"/>
                  <a:gd name="connsiteY9" fmla="*/ 929030 h 2070201"/>
                  <a:gd name="connsiteX10" fmla="*/ 877824 w 1413093"/>
                  <a:gd name="connsiteY10" fmla="*/ 629107 h 2070201"/>
                  <a:gd name="connsiteX11" fmla="*/ 709574 w 1413093"/>
                  <a:gd name="connsiteY11" fmla="*/ 936345 h 2070201"/>
                  <a:gd name="connsiteX12" fmla="*/ 526694 w 1413093"/>
                  <a:gd name="connsiteY12" fmla="*/ 0 h 2070201"/>
                  <a:gd name="connsiteX13" fmla="*/ 468172 w 1413093"/>
                  <a:gd name="connsiteY13" fmla="*/ 1338681 h 2070201"/>
                  <a:gd name="connsiteX14" fmla="*/ 321868 w 1413093"/>
                  <a:gd name="connsiteY14" fmla="*/ 1287475 h 2070201"/>
                  <a:gd name="connsiteX15" fmla="*/ 0 w 1413093"/>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1024128 w 1404608"/>
                  <a:gd name="connsiteY8" fmla="*/ 694944 h 2070201"/>
                  <a:gd name="connsiteX9" fmla="*/ 921715 w 1404608"/>
                  <a:gd name="connsiteY9" fmla="*/ 929030 h 2070201"/>
                  <a:gd name="connsiteX10" fmla="*/ 877824 w 1404608"/>
                  <a:gd name="connsiteY10" fmla="*/ 629107 h 2070201"/>
                  <a:gd name="connsiteX11" fmla="*/ 709574 w 1404608"/>
                  <a:gd name="connsiteY11" fmla="*/ 936345 h 2070201"/>
                  <a:gd name="connsiteX12" fmla="*/ 526694 w 1404608"/>
                  <a:gd name="connsiteY12" fmla="*/ 0 h 2070201"/>
                  <a:gd name="connsiteX13" fmla="*/ 468172 w 1404608"/>
                  <a:gd name="connsiteY13" fmla="*/ 1338681 h 2070201"/>
                  <a:gd name="connsiteX14" fmla="*/ 321868 w 1404608"/>
                  <a:gd name="connsiteY14" fmla="*/ 1287475 h 2070201"/>
                  <a:gd name="connsiteX15" fmla="*/ 0 w 1404608"/>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1024128 w 1404608"/>
                  <a:gd name="connsiteY8" fmla="*/ 694944 h 2070201"/>
                  <a:gd name="connsiteX9" fmla="*/ 921715 w 1404608"/>
                  <a:gd name="connsiteY9" fmla="*/ 929030 h 2070201"/>
                  <a:gd name="connsiteX10" fmla="*/ 877824 w 1404608"/>
                  <a:gd name="connsiteY10" fmla="*/ 629107 h 2070201"/>
                  <a:gd name="connsiteX11" fmla="*/ 709574 w 1404608"/>
                  <a:gd name="connsiteY11" fmla="*/ 936345 h 2070201"/>
                  <a:gd name="connsiteX12" fmla="*/ 526694 w 1404608"/>
                  <a:gd name="connsiteY12" fmla="*/ 0 h 2070201"/>
                  <a:gd name="connsiteX13" fmla="*/ 468172 w 1404608"/>
                  <a:gd name="connsiteY13" fmla="*/ 1338681 h 2070201"/>
                  <a:gd name="connsiteX14" fmla="*/ 321868 w 1404608"/>
                  <a:gd name="connsiteY14" fmla="*/ 1287475 h 2070201"/>
                  <a:gd name="connsiteX15" fmla="*/ 0 w 1404608"/>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1024128 w 1404608"/>
                  <a:gd name="connsiteY8" fmla="*/ 694944 h 2070201"/>
                  <a:gd name="connsiteX9" fmla="*/ 921715 w 1404608"/>
                  <a:gd name="connsiteY9" fmla="*/ 929030 h 2070201"/>
                  <a:gd name="connsiteX10" fmla="*/ 877824 w 1404608"/>
                  <a:gd name="connsiteY10" fmla="*/ 629107 h 2070201"/>
                  <a:gd name="connsiteX11" fmla="*/ 709574 w 1404608"/>
                  <a:gd name="connsiteY11" fmla="*/ 936345 h 2070201"/>
                  <a:gd name="connsiteX12" fmla="*/ 526694 w 1404608"/>
                  <a:gd name="connsiteY12" fmla="*/ 0 h 2070201"/>
                  <a:gd name="connsiteX13" fmla="*/ 468172 w 1404608"/>
                  <a:gd name="connsiteY13" fmla="*/ 1338681 h 2070201"/>
                  <a:gd name="connsiteX14" fmla="*/ 321868 w 1404608"/>
                  <a:gd name="connsiteY14" fmla="*/ 1287475 h 2070201"/>
                  <a:gd name="connsiteX15" fmla="*/ 0 w 1404608"/>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1024128 w 1404608"/>
                  <a:gd name="connsiteY8" fmla="*/ 694944 h 2070201"/>
                  <a:gd name="connsiteX9" fmla="*/ 921715 w 1404608"/>
                  <a:gd name="connsiteY9" fmla="*/ 929030 h 2070201"/>
                  <a:gd name="connsiteX10" fmla="*/ 877824 w 1404608"/>
                  <a:gd name="connsiteY10" fmla="*/ 629107 h 2070201"/>
                  <a:gd name="connsiteX11" fmla="*/ 709574 w 1404608"/>
                  <a:gd name="connsiteY11" fmla="*/ 936345 h 2070201"/>
                  <a:gd name="connsiteX12" fmla="*/ 526694 w 1404608"/>
                  <a:gd name="connsiteY12" fmla="*/ 0 h 2070201"/>
                  <a:gd name="connsiteX13" fmla="*/ 468172 w 1404608"/>
                  <a:gd name="connsiteY13" fmla="*/ 1338681 h 2070201"/>
                  <a:gd name="connsiteX14" fmla="*/ 321868 w 1404608"/>
                  <a:gd name="connsiteY14" fmla="*/ 1287475 h 2070201"/>
                  <a:gd name="connsiteX15" fmla="*/ 0 w 1404608"/>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980236 w 1404608"/>
                  <a:gd name="connsiteY8" fmla="*/ 694944 h 2070201"/>
                  <a:gd name="connsiteX9" fmla="*/ 921715 w 1404608"/>
                  <a:gd name="connsiteY9" fmla="*/ 929030 h 2070201"/>
                  <a:gd name="connsiteX10" fmla="*/ 877824 w 1404608"/>
                  <a:gd name="connsiteY10" fmla="*/ 629107 h 2070201"/>
                  <a:gd name="connsiteX11" fmla="*/ 709574 w 1404608"/>
                  <a:gd name="connsiteY11" fmla="*/ 936345 h 2070201"/>
                  <a:gd name="connsiteX12" fmla="*/ 526694 w 1404608"/>
                  <a:gd name="connsiteY12" fmla="*/ 0 h 2070201"/>
                  <a:gd name="connsiteX13" fmla="*/ 468172 w 1404608"/>
                  <a:gd name="connsiteY13" fmla="*/ 1338681 h 2070201"/>
                  <a:gd name="connsiteX14" fmla="*/ 321868 w 1404608"/>
                  <a:gd name="connsiteY14" fmla="*/ 1287475 h 2070201"/>
                  <a:gd name="connsiteX15" fmla="*/ 0 w 1404608"/>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980236 w 1404608"/>
                  <a:gd name="connsiteY8" fmla="*/ 694944 h 2070201"/>
                  <a:gd name="connsiteX9" fmla="*/ 921715 w 1404608"/>
                  <a:gd name="connsiteY9" fmla="*/ 929030 h 2070201"/>
                  <a:gd name="connsiteX10" fmla="*/ 877824 w 1404608"/>
                  <a:gd name="connsiteY10" fmla="*/ 629107 h 2070201"/>
                  <a:gd name="connsiteX11" fmla="*/ 709574 w 1404608"/>
                  <a:gd name="connsiteY11" fmla="*/ 936345 h 2070201"/>
                  <a:gd name="connsiteX12" fmla="*/ 526694 w 1404608"/>
                  <a:gd name="connsiteY12" fmla="*/ 0 h 2070201"/>
                  <a:gd name="connsiteX13" fmla="*/ 468172 w 1404608"/>
                  <a:gd name="connsiteY13" fmla="*/ 1338681 h 2070201"/>
                  <a:gd name="connsiteX14" fmla="*/ 321868 w 1404608"/>
                  <a:gd name="connsiteY14" fmla="*/ 1287475 h 2070201"/>
                  <a:gd name="connsiteX15" fmla="*/ 0 w 1404608"/>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980236 w 1404608"/>
                  <a:gd name="connsiteY8" fmla="*/ 694944 h 2070201"/>
                  <a:gd name="connsiteX9" fmla="*/ 921715 w 1404608"/>
                  <a:gd name="connsiteY9" fmla="*/ 929030 h 2070201"/>
                  <a:gd name="connsiteX10" fmla="*/ 790042 w 1404608"/>
                  <a:gd name="connsiteY10" fmla="*/ 599846 h 2070201"/>
                  <a:gd name="connsiteX11" fmla="*/ 709574 w 1404608"/>
                  <a:gd name="connsiteY11" fmla="*/ 936345 h 2070201"/>
                  <a:gd name="connsiteX12" fmla="*/ 526694 w 1404608"/>
                  <a:gd name="connsiteY12" fmla="*/ 0 h 2070201"/>
                  <a:gd name="connsiteX13" fmla="*/ 468172 w 1404608"/>
                  <a:gd name="connsiteY13" fmla="*/ 1338681 h 2070201"/>
                  <a:gd name="connsiteX14" fmla="*/ 321868 w 1404608"/>
                  <a:gd name="connsiteY14" fmla="*/ 1287475 h 2070201"/>
                  <a:gd name="connsiteX15" fmla="*/ 0 w 1404608"/>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980236 w 1404608"/>
                  <a:gd name="connsiteY8" fmla="*/ 694944 h 2070201"/>
                  <a:gd name="connsiteX9" fmla="*/ 921715 w 1404608"/>
                  <a:gd name="connsiteY9" fmla="*/ 929030 h 2070201"/>
                  <a:gd name="connsiteX10" fmla="*/ 738836 w 1404608"/>
                  <a:gd name="connsiteY10" fmla="*/ 592531 h 2070201"/>
                  <a:gd name="connsiteX11" fmla="*/ 709574 w 1404608"/>
                  <a:gd name="connsiteY11" fmla="*/ 936345 h 2070201"/>
                  <a:gd name="connsiteX12" fmla="*/ 526694 w 1404608"/>
                  <a:gd name="connsiteY12" fmla="*/ 0 h 2070201"/>
                  <a:gd name="connsiteX13" fmla="*/ 468172 w 1404608"/>
                  <a:gd name="connsiteY13" fmla="*/ 1338681 h 2070201"/>
                  <a:gd name="connsiteX14" fmla="*/ 321868 w 1404608"/>
                  <a:gd name="connsiteY14" fmla="*/ 1287475 h 2070201"/>
                  <a:gd name="connsiteX15" fmla="*/ 0 w 1404608"/>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980236 w 1404608"/>
                  <a:gd name="connsiteY8" fmla="*/ 694944 h 2070201"/>
                  <a:gd name="connsiteX9" fmla="*/ 921715 w 1404608"/>
                  <a:gd name="connsiteY9" fmla="*/ 929030 h 2070201"/>
                  <a:gd name="connsiteX10" fmla="*/ 738836 w 1404608"/>
                  <a:gd name="connsiteY10" fmla="*/ 592531 h 2070201"/>
                  <a:gd name="connsiteX11" fmla="*/ 709574 w 1404608"/>
                  <a:gd name="connsiteY11" fmla="*/ 936345 h 2070201"/>
                  <a:gd name="connsiteX12" fmla="*/ 526694 w 1404608"/>
                  <a:gd name="connsiteY12" fmla="*/ 0 h 2070201"/>
                  <a:gd name="connsiteX13" fmla="*/ 468172 w 1404608"/>
                  <a:gd name="connsiteY13" fmla="*/ 1338681 h 2070201"/>
                  <a:gd name="connsiteX14" fmla="*/ 321868 w 1404608"/>
                  <a:gd name="connsiteY14" fmla="*/ 1287475 h 2070201"/>
                  <a:gd name="connsiteX15" fmla="*/ 0 w 1404608"/>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980236 w 1404608"/>
                  <a:gd name="connsiteY8" fmla="*/ 694944 h 2070201"/>
                  <a:gd name="connsiteX9" fmla="*/ 921715 w 1404608"/>
                  <a:gd name="connsiteY9" fmla="*/ 929030 h 2070201"/>
                  <a:gd name="connsiteX10" fmla="*/ 738836 w 1404608"/>
                  <a:gd name="connsiteY10" fmla="*/ 592531 h 2070201"/>
                  <a:gd name="connsiteX11" fmla="*/ 709574 w 1404608"/>
                  <a:gd name="connsiteY11" fmla="*/ 936345 h 2070201"/>
                  <a:gd name="connsiteX12" fmla="*/ 702259 w 1404608"/>
                  <a:gd name="connsiteY12" fmla="*/ 629107 h 2070201"/>
                  <a:gd name="connsiteX13" fmla="*/ 526694 w 1404608"/>
                  <a:gd name="connsiteY13" fmla="*/ 0 h 2070201"/>
                  <a:gd name="connsiteX14" fmla="*/ 468172 w 1404608"/>
                  <a:gd name="connsiteY14" fmla="*/ 1338681 h 2070201"/>
                  <a:gd name="connsiteX15" fmla="*/ 321868 w 1404608"/>
                  <a:gd name="connsiteY15" fmla="*/ 1287475 h 2070201"/>
                  <a:gd name="connsiteX16" fmla="*/ 0 w 1404608"/>
                  <a:gd name="connsiteY16" fmla="*/ 1053388 h 2070201"/>
                  <a:gd name="connsiteX0" fmla="*/ 0 w 1404608"/>
                  <a:gd name="connsiteY0" fmla="*/ 1056935 h 2073748"/>
                  <a:gd name="connsiteX1" fmla="*/ 124358 w 1404608"/>
                  <a:gd name="connsiteY1" fmla="*/ 1386119 h 2073748"/>
                  <a:gd name="connsiteX2" fmla="*/ 292608 w 1404608"/>
                  <a:gd name="connsiteY2" fmla="*/ 1744564 h 2073748"/>
                  <a:gd name="connsiteX3" fmla="*/ 687628 w 1404608"/>
                  <a:gd name="connsiteY3" fmla="*/ 2073748 h 2073748"/>
                  <a:gd name="connsiteX4" fmla="*/ 1294790 w 1404608"/>
                  <a:gd name="connsiteY4" fmla="*/ 2059118 h 2073748"/>
                  <a:gd name="connsiteX5" fmla="*/ 1404518 w 1404608"/>
                  <a:gd name="connsiteY5" fmla="*/ 1159348 h 2073748"/>
                  <a:gd name="connsiteX6" fmla="*/ 1221638 w 1404608"/>
                  <a:gd name="connsiteY6" fmla="*/ 771643 h 2073748"/>
                  <a:gd name="connsiteX7" fmla="*/ 1177747 w 1404608"/>
                  <a:gd name="connsiteY7" fmla="*/ 969153 h 2073748"/>
                  <a:gd name="connsiteX8" fmla="*/ 980236 w 1404608"/>
                  <a:gd name="connsiteY8" fmla="*/ 698491 h 2073748"/>
                  <a:gd name="connsiteX9" fmla="*/ 921715 w 1404608"/>
                  <a:gd name="connsiteY9" fmla="*/ 932577 h 2073748"/>
                  <a:gd name="connsiteX10" fmla="*/ 738836 w 1404608"/>
                  <a:gd name="connsiteY10" fmla="*/ 596078 h 2073748"/>
                  <a:gd name="connsiteX11" fmla="*/ 709574 w 1404608"/>
                  <a:gd name="connsiteY11" fmla="*/ 939892 h 2073748"/>
                  <a:gd name="connsiteX12" fmla="*/ 526694 w 1404608"/>
                  <a:gd name="connsiteY12" fmla="*/ 3547 h 2073748"/>
                  <a:gd name="connsiteX13" fmla="*/ 468172 w 1404608"/>
                  <a:gd name="connsiteY13" fmla="*/ 1342228 h 2073748"/>
                  <a:gd name="connsiteX14" fmla="*/ 321868 w 1404608"/>
                  <a:gd name="connsiteY14" fmla="*/ 1291022 h 2073748"/>
                  <a:gd name="connsiteX15" fmla="*/ 0 w 1404608"/>
                  <a:gd name="connsiteY15" fmla="*/ 1056935 h 2073748"/>
                  <a:gd name="connsiteX0" fmla="*/ 0 w 1404608"/>
                  <a:gd name="connsiteY0" fmla="*/ 1056935 h 2073748"/>
                  <a:gd name="connsiteX1" fmla="*/ 124358 w 1404608"/>
                  <a:gd name="connsiteY1" fmla="*/ 1386119 h 2073748"/>
                  <a:gd name="connsiteX2" fmla="*/ 292608 w 1404608"/>
                  <a:gd name="connsiteY2" fmla="*/ 1744564 h 2073748"/>
                  <a:gd name="connsiteX3" fmla="*/ 687628 w 1404608"/>
                  <a:gd name="connsiteY3" fmla="*/ 2073748 h 2073748"/>
                  <a:gd name="connsiteX4" fmla="*/ 1294790 w 1404608"/>
                  <a:gd name="connsiteY4" fmla="*/ 2059118 h 2073748"/>
                  <a:gd name="connsiteX5" fmla="*/ 1404518 w 1404608"/>
                  <a:gd name="connsiteY5" fmla="*/ 1159348 h 2073748"/>
                  <a:gd name="connsiteX6" fmla="*/ 1221638 w 1404608"/>
                  <a:gd name="connsiteY6" fmla="*/ 771643 h 2073748"/>
                  <a:gd name="connsiteX7" fmla="*/ 1177747 w 1404608"/>
                  <a:gd name="connsiteY7" fmla="*/ 969153 h 2073748"/>
                  <a:gd name="connsiteX8" fmla="*/ 980236 w 1404608"/>
                  <a:gd name="connsiteY8" fmla="*/ 698491 h 2073748"/>
                  <a:gd name="connsiteX9" fmla="*/ 921715 w 1404608"/>
                  <a:gd name="connsiteY9" fmla="*/ 932577 h 2073748"/>
                  <a:gd name="connsiteX10" fmla="*/ 738836 w 1404608"/>
                  <a:gd name="connsiteY10" fmla="*/ 596078 h 2073748"/>
                  <a:gd name="connsiteX11" fmla="*/ 709574 w 1404608"/>
                  <a:gd name="connsiteY11" fmla="*/ 939892 h 2073748"/>
                  <a:gd name="connsiteX12" fmla="*/ 526694 w 1404608"/>
                  <a:gd name="connsiteY12" fmla="*/ 3547 h 2073748"/>
                  <a:gd name="connsiteX13" fmla="*/ 468172 w 1404608"/>
                  <a:gd name="connsiteY13" fmla="*/ 1342228 h 2073748"/>
                  <a:gd name="connsiteX14" fmla="*/ 321868 w 1404608"/>
                  <a:gd name="connsiteY14" fmla="*/ 1291022 h 2073748"/>
                  <a:gd name="connsiteX15" fmla="*/ 0 w 1404608"/>
                  <a:gd name="connsiteY15" fmla="*/ 1056935 h 2073748"/>
                  <a:gd name="connsiteX0" fmla="*/ 0 w 1404608"/>
                  <a:gd name="connsiteY0" fmla="*/ 1056935 h 2073748"/>
                  <a:gd name="connsiteX1" fmla="*/ 124358 w 1404608"/>
                  <a:gd name="connsiteY1" fmla="*/ 1386119 h 2073748"/>
                  <a:gd name="connsiteX2" fmla="*/ 292608 w 1404608"/>
                  <a:gd name="connsiteY2" fmla="*/ 1744564 h 2073748"/>
                  <a:gd name="connsiteX3" fmla="*/ 687628 w 1404608"/>
                  <a:gd name="connsiteY3" fmla="*/ 2073748 h 2073748"/>
                  <a:gd name="connsiteX4" fmla="*/ 1294790 w 1404608"/>
                  <a:gd name="connsiteY4" fmla="*/ 2059118 h 2073748"/>
                  <a:gd name="connsiteX5" fmla="*/ 1404518 w 1404608"/>
                  <a:gd name="connsiteY5" fmla="*/ 1159348 h 2073748"/>
                  <a:gd name="connsiteX6" fmla="*/ 1221638 w 1404608"/>
                  <a:gd name="connsiteY6" fmla="*/ 771643 h 2073748"/>
                  <a:gd name="connsiteX7" fmla="*/ 1177747 w 1404608"/>
                  <a:gd name="connsiteY7" fmla="*/ 969153 h 2073748"/>
                  <a:gd name="connsiteX8" fmla="*/ 980236 w 1404608"/>
                  <a:gd name="connsiteY8" fmla="*/ 698491 h 2073748"/>
                  <a:gd name="connsiteX9" fmla="*/ 921715 w 1404608"/>
                  <a:gd name="connsiteY9" fmla="*/ 932577 h 2073748"/>
                  <a:gd name="connsiteX10" fmla="*/ 738836 w 1404608"/>
                  <a:gd name="connsiteY10" fmla="*/ 596078 h 2073748"/>
                  <a:gd name="connsiteX11" fmla="*/ 709574 w 1404608"/>
                  <a:gd name="connsiteY11" fmla="*/ 939892 h 2073748"/>
                  <a:gd name="connsiteX12" fmla="*/ 526694 w 1404608"/>
                  <a:gd name="connsiteY12" fmla="*/ 3547 h 2073748"/>
                  <a:gd name="connsiteX13" fmla="*/ 468172 w 1404608"/>
                  <a:gd name="connsiteY13" fmla="*/ 1342228 h 2073748"/>
                  <a:gd name="connsiteX14" fmla="*/ 321868 w 1404608"/>
                  <a:gd name="connsiteY14" fmla="*/ 1291022 h 2073748"/>
                  <a:gd name="connsiteX15" fmla="*/ 0 w 1404608"/>
                  <a:gd name="connsiteY15" fmla="*/ 1056935 h 2073748"/>
                  <a:gd name="connsiteX0" fmla="*/ 0 w 1404608"/>
                  <a:gd name="connsiteY0" fmla="*/ 1058942 h 2075755"/>
                  <a:gd name="connsiteX1" fmla="*/ 124358 w 1404608"/>
                  <a:gd name="connsiteY1" fmla="*/ 1388126 h 2075755"/>
                  <a:gd name="connsiteX2" fmla="*/ 292608 w 1404608"/>
                  <a:gd name="connsiteY2" fmla="*/ 1746571 h 2075755"/>
                  <a:gd name="connsiteX3" fmla="*/ 687628 w 1404608"/>
                  <a:gd name="connsiteY3" fmla="*/ 2075755 h 2075755"/>
                  <a:gd name="connsiteX4" fmla="*/ 1294790 w 1404608"/>
                  <a:gd name="connsiteY4" fmla="*/ 2061125 h 2075755"/>
                  <a:gd name="connsiteX5" fmla="*/ 1404518 w 1404608"/>
                  <a:gd name="connsiteY5" fmla="*/ 1161355 h 2075755"/>
                  <a:gd name="connsiteX6" fmla="*/ 1221638 w 1404608"/>
                  <a:gd name="connsiteY6" fmla="*/ 773650 h 2075755"/>
                  <a:gd name="connsiteX7" fmla="*/ 1177747 w 1404608"/>
                  <a:gd name="connsiteY7" fmla="*/ 971160 h 2075755"/>
                  <a:gd name="connsiteX8" fmla="*/ 980236 w 1404608"/>
                  <a:gd name="connsiteY8" fmla="*/ 700498 h 2075755"/>
                  <a:gd name="connsiteX9" fmla="*/ 921715 w 1404608"/>
                  <a:gd name="connsiteY9" fmla="*/ 934584 h 2075755"/>
                  <a:gd name="connsiteX10" fmla="*/ 738836 w 1404608"/>
                  <a:gd name="connsiteY10" fmla="*/ 598085 h 2075755"/>
                  <a:gd name="connsiteX11" fmla="*/ 709574 w 1404608"/>
                  <a:gd name="connsiteY11" fmla="*/ 941899 h 2075755"/>
                  <a:gd name="connsiteX12" fmla="*/ 526694 w 1404608"/>
                  <a:gd name="connsiteY12" fmla="*/ 5554 h 2075755"/>
                  <a:gd name="connsiteX13" fmla="*/ 468172 w 1404608"/>
                  <a:gd name="connsiteY13" fmla="*/ 1344235 h 2075755"/>
                  <a:gd name="connsiteX14" fmla="*/ 321868 w 1404608"/>
                  <a:gd name="connsiteY14" fmla="*/ 1293029 h 2075755"/>
                  <a:gd name="connsiteX15" fmla="*/ 0 w 1404608"/>
                  <a:gd name="connsiteY15" fmla="*/ 1058942 h 2075755"/>
                  <a:gd name="connsiteX0" fmla="*/ 0 w 1404608"/>
                  <a:gd name="connsiteY0" fmla="*/ 1029958 h 2046771"/>
                  <a:gd name="connsiteX1" fmla="*/ 124358 w 1404608"/>
                  <a:gd name="connsiteY1" fmla="*/ 1359142 h 2046771"/>
                  <a:gd name="connsiteX2" fmla="*/ 292608 w 1404608"/>
                  <a:gd name="connsiteY2" fmla="*/ 1717587 h 2046771"/>
                  <a:gd name="connsiteX3" fmla="*/ 687628 w 1404608"/>
                  <a:gd name="connsiteY3" fmla="*/ 2046771 h 2046771"/>
                  <a:gd name="connsiteX4" fmla="*/ 1294790 w 1404608"/>
                  <a:gd name="connsiteY4" fmla="*/ 2032141 h 2046771"/>
                  <a:gd name="connsiteX5" fmla="*/ 1404518 w 1404608"/>
                  <a:gd name="connsiteY5" fmla="*/ 1132371 h 2046771"/>
                  <a:gd name="connsiteX6" fmla="*/ 1221638 w 1404608"/>
                  <a:gd name="connsiteY6" fmla="*/ 744666 h 2046771"/>
                  <a:gd name="connsiteX7" fmla="*/ 1177747 w 1404608"/>
                  <a:gd name="connsiteY7" fmla="*/ 942176 h 2046771"/>
                  <a:gd name="connsiteX8" fmla="*/ 980236 w 1404608"/>
                  <a:gd name="connsiteY8" fmla="*/ 671514 h 2046771"/>
                  <a:gd name="connsiteX9" fmla="*/ 921715 w 1404608"/>
                  <a:gd name="connsiteY9" fmla="*/ 905600 h 2046771"/>
                  <a:gd name="connsiteX10" fmla="*/ 738836 w 1404608"/>
                  <a:gd name="connsiteY10" fmla="*/ 569101 h 2046771"/>
                  <a:gd name="connsiteX11" fmla="*/ 709574 w 1404608"/>
                  <a:gd name="connsiteY11" fmla="*/ 912915 h 2046771"/>
                  <a:gd name="connsiteX12" fmla="*/ 526694 w 1404608"/>
                  <a:gd name="connsiteY12" fmla="*/ 5831 h 2046771"/>
                  <a:gd name="connsiteX13" fmla="*/ 468172 w 1404608"/>
                  <a:gd name="connsiteY13" fmla="*/ 1315251 h 2046771"/>
                  <a:gd name="connsiteX14" fmla="*/ 321868 w 1404608"/>
                  <a:gd name="connsiteY14" fmla="*/ 1264045 h 2046771"/>
                  <a:gd name="connsiteX15" fmla="*/ 0 w 1404608"/>
                  <a:gd name="connsiteY15" fmla="*/ 1029958 h 2046771"/>
                  <a:gd name="connsiteX0" fmla="*/ 0 w 1404608"/>
                  <a:gd name="connsiteY0" fmla="*/ 1024127 h 2040940"/>
                  <a:gd name="connsiteX1" fmla="*/ 124358 w 1404608"/>
                  <a:gd name="connsiteY1" fmla="*/ 1353311 h 2040940"/>
                  <a:gd name="connsiteX2" fmla="*/ 292608 w 1404608"/>
                  <a:gd name="connsiteY2" fmla="*/ 1711756 h 2040940"/>
                  <a:gd name="connsiteX3" fmla="*/ 687628 w 1404608"/>
                  <a:gd name="connsiteY3" fmla="*/ 2040940 h 2040940"/>
                  <a:gd name="connsiteX4" fmla="*/ 1294790 w 1404608"/>
                  <a:gd name="connsiteY4" fmla="*/ 2026310 h 2040940"/>
                  <a:gd name="connsiteX5" fmla="*/ 1404518 w 1404608"/>
                  <a:gd name="connsiteY5" fmla="*/ 1126540 h 2040940"/>
                  <a:gd name="connsiteX6" fmla="*/ 1221638 w 1404608"/>
                  <a:gd name="connsiteY6" fmla="*/ 738835 h 2040940"/>
                  <a:gd name="connsiteX7" fmla="*/ 1177747 w 1404608"/>
                  <a:gd name="connsiteY7" fmla="*/ 936345 h 2040940"/>
                  <a:gd name="connsiteX8" fmla="*/ 980236 w 1404608"/>
                  <a:gd name="connsiteY8" fmla="*/ 665683 h 2040940"/>
                  <a:gd name="connsiteX9" fmla="*/ 921715 w 1404608"/>
                  <a:gd name="connsiteY9" fmla="*/ 899769 h 2040940"/>
                  <a:gd name="connsiteX10" fmla="*/ 738836 w 1404608"/>
                  <a:gd name="connsiteY10" fmla="*/ 563270 h 2040940"/>
                  <a:gd name="connsiteX11" fmla="*/ 709574 w 1404608"/>
                  <a:gd name="connsiteY11" fmla="*/ 907084 h 2040940"/>
                  <a:gd name="connsiteX12" fmla="*/ 526694 w 1404608"/>
                  <a:gd name="connsiteY12" fmla="*/ 0 h 2040940"/>
                  <a:gd name="connsiteX13" fmla="*/ 468172 w 1404608"/>
                  <a:gd name="connsiteY13" fmla="*/ 1309420 h 2040940"/>
                  <a:gd name="connsiteX14" fmla="*/ 321868 w 1404608"/>
                  <a:gd name="connsiteY14" fmla="*/ 1258214 h 2040940"/>
                  <a:gd name="connsiteX15" fmla="*/ 0 w 1404608"/>
                  <a:gd name="connsiteY15" fmla="*/ 1024127 h 2040940"/>
                  <a:gd name="connsiteX0" fmla="*/ 0 w 1404608"/>
                  <a:gd name="connsiteY0" fmla="*/ 1024614 h 2041427"/>
                  <a:gd name="connsiteX1" fmla="*/ 124358 w 1404608"/>
                  <a:gd name="connsiteY1" fmla="*/ 1353798 h 2041427"/>
                  <a:gd name="connsiteX2" fmla="*/ 292608 w 1404608"/>
                  <a:gd name="connsiteY2" fmla="*/ 1712243 h 2041427"/>
                  <a:gd name="connsiteX3" fmla="*/ 687628 w 1404608"/>
                  <a:gd name="connsiteY3" fmla="*/ 2041427 h 2041427"/>
                  <a:gd name="connsiteX4" fmla="*/ 1294790 w 1404608"/>
                  <a:gd name="connsiteY4" fmla="*/ 2026797 h 2041427"/>
                  <a:gd name="connsiteX5" fmla="*/ 1404518 w 1404608"/>
                  <a:gd name="connsiteY5" fmla="*/ 1127027 h 2041427"/>
                  <a:gd name="connsiteX6" fmla="*/ 1221638 w 1404608"/>
                  <a:gd name="connsiteY6" fmla="*/ 739322 h 2041427"/>
                  <a:gd name="connsiteX7" fmla="*/ 1177747 w 1404608"/>
                  <a:gd name="connsiteY7" fmla="*/ 936832 h 2041427"/>
                  <a:gd name="connsiteX8" fmla="*/ 980236 w 1404608"/>
                  <a:gd name="connsiteY8" fmla="*/ 666170 h 2041427"/>
                  <a:gd name="connsiteX9" fmla="*/ 921715 w 1404608"/>
                  <a:gd name="connsiteY9" fmla="*/ 900256 h 2041427"/>
                  <a:gd name="connsiteX10" fmla="*/ 738836 w 1404608"/>
                  <a:gd name="connsiteY10" fmla="*/ 563757 h 2041427"/>
                  <a:gd name="connsiteX11" fmla="*/ 709574 w 1404608"/>
                  <a:gd name="connsiteY11" fmla="*/ 907571 h 2041427"/>
                  <a:gd name="connsiteX12" fmla="*/ 526694 w 1404608"/>
                  <a:gd name="connsiteY12" fmla="*/ 487 h 2041427"/>
                  <a:gd name="connsiteX13" fmla="*/ 468172 w 1404608"/>
                  <a:gd name="connsiteY13" fmla="*/ 1309907 h 2041427"/>
                  <a:gd name="connsiteX14" fmla="*/ 321868 w 1404608"/>
                  <a:gd name="connsiteY14" fmla="*/ 1258701 h 2041427"/>
                  <a:gd name="connsiteX15" fmla="*/ 0 w 1404608"/>
                  <a:gd name="connsiteY15" fmla="*/ 1024614 h 2041427"/>
                  <a:gd name="connsiteX0" fmla="*/ 0 w 1404608"/>
                  <a:gd name="connsiteY0" fmla="*/ 1024614 h 2041427"/>
                  <a:gd name="connsiteX1" fmla="*/ 124358 w 1404608"/>
                  <a:gd name="connsiteY1" fmla="*/ 1353798 h 2041427"/>
                  <a:gd name="connsiteX2" fmla="*/ 292608 w 1404608"/>
                  <a:gd name="connsiteY2" fmla="*/ 1712243 h 2041427"/>
                  <a:gd name="connsiteX3" fmla="*/ 687628 w 1404608"/>
                  <a:gd name="connsiteY3" fmla="*/ 2041427 h 2041427"/>
                  <a:gd name="connsiteX4" fmla="*/ 1294790 w 1404608"/>
                  <a:gd name="connsiteY4" fmla="*/ 2026797 h 2041427"/>
                  <a:gd name="connsiteX5" fmla="*/ 1404518 w 1404608"/>
                  <a:gd name="connsiteY5" fmla="*/ 1127027 h 2041427"/>
                  <a:gd name="connsiteX6" fmla="*/ 1221638 w 1404608"/>
                  <a:gd name="connsiteY6" fmla="*/ 739322 h 2041427"/>
                  <a:gd name="connsiteX7" fmla="*/ 1177747 w 1404608"/>
                  <a:gd name="connsiteY7" fmla="*/ 936832 h 2041427"/>
                  <a:gd name="connsiteX8" fmla="*/ 980236 w 1404608"/>
                  <a:gd name="connsiteY8" fmla="*/ 666170 h 2041427"/>
                  <a:gd name="connsiteX9" fmla="*/ 921715 w 1404608"/>
                  <a:gd name="connsiteY9" fmla="*/ 900256 h 2041427"/>
                  <a:gd name="connsiteX10" fmla="*/ 738836 w 1404608"/>
                  <a:gd name="connsiteY10" fmla="*/ 563757 h 2041427"/>
                  <a:gd name="connsiteX11" fmla="*/ 709574 w 1404608"/>
                  <a:gd name="connsiteY11" fmla="*/ 907571 h 2041427"/>
                  <a:gd name="connsiteX12" fmla="*/ 526694 w 1404608"/>
                  <a:gd name="connsiteY12" fmla="*/ 487 h 2041427"/>
                  <a:gd name="connsiteX13" fmla="*/ 468172 w 1404608"/>
                  <a:gd name="connsiteY13" fmla="*/ 1309907 h 2041427"/>
                  <a:gd name="connsiteX14" fmla="*/ 321868 w 1404608"/>
                  <a:gd name="connsiteY14" fmla="*/ 1258701 h 2041427"/>
                  <a:gd name="connsiteX15" fmla="*/ 0 w 1404608"/>
                  <a:gd name="connsiteY15" fmla="*/ 1024614 h 2041427"/>
                  <a:gd name="connsiteX0" fmla="*/ 0 w 1404608"/>
                  <a:gd name="connsiteY0" fmla="*/ 1024370 h 2041183"/>
                  <a:gd name="connsiteX1" fmla="*/ 124358 w 1404608"/>
                  <a:gd name="connsiteY1" fmla="*/ 1353554 h 2041183"/>
                  <a:gd name="connsiteX2" fmla="*/ 292608 w 1404608"/>
                  <a:gd name="connsiteY2" fmla="*/ 1711999 h 2041183"/>
                  <a:gd name="connsiteX3" fmla="*/ 687628 w 1404608"/>
                  <a:gd name="connsiteY3" fmla="*/ 2041183 h 2041183"/>
                  <a:gd name="connsiteX4" fmla="*/ 1294790 w 1404608"/>
                  <a:gd name="connsiteY4" fmla="*/ 2026553 h 2041183"/>
                  <a:gd name="connsiteX5" fmla="*/ 1404518 w 1404608"/>
                  <a:gd name="connsiteY5" fmla="*/ 1126783 h 2041183"/>
                  <a:gd name="connsiteX6" fmla="*/ 1221638 w 1404608"/>
                  <a:gd name="connsiteY6" fmla="*/ 739078 h 2041183"/>
                  <a:gd name="connsiteX7" fmla="*/ 1177747 w 1404608"/>
                  <a:gd name="connsiteY7" fmla="*/ 936588 h 2041183"/>
                  <a:gd name="connsiteX8" fmla="*/ 980236 w 1404608"/>
                  <a:gd name="connsiteY8" fmla="*/ 665926 h 2041183"/>
                  <a:gd name="connsiteX9" fmla="*/ 921715 w 1404608"/>
                  <a:gd name="connsiteY9" fmla="*/ 900012 h 2041183"/>
                  <a:gd name="connsiteX10" fmla="*/ 738836 w 1404608"/>
                  <a:gd name="connsiteY10" fmla="*/ 563513 h 2041183"/>
                  <a:gd name="connsiteX11" fmla="*/ 709574 w 1404608"/>
                  <a:gd name="connsiteY11" fmla="*/ 907327 h 2041183"/>
                  <a:gd name="connsiteX12" fmla="*/ 526694 w 1404608"/>
                  <a:gd name="connsiteY12" fmla="*/ 243 h 2041183"/>
                  <a:gd name="connsiteX13" fmla="*/ 468172 w 1404608"/>
                  <a:gd name="connsiteY13" fmla="*/ 1309663 h 2041183"/>
                  <a:gd name="connsiteX14" fmla="*/ 321868 w 1404608"/>
                  <a:gd name="connsiteY14" fmla="*/ 1258457 h 2041183"/>
                  <a:gd name="connsiteX15" fmla="*/ 0 w 1404608"/>
                  <a:gd name="connsiteY15" fmla="*/ 1024370 h 2041183"/>
                  <a:gd name="connsiteX0" fmla="*/ 0 w 1404608"/>
                  <a:gd name="connsiteY0" fmla="*/ 1024383 h 2041196"/>
                  <a:gd name="connsiteX1" fmla="*/ 124358 w 1404608"/>
                  <a:gd name="connsiteY1" fmla="*/ 1353567 h 2041196"/>
                  <a:gd name="connsiteX2" fmla="*/ 292608 w 1404608"/>
                  <a:gd name="connsiteY2" fmla="*/ 1712012 h 2041196"/>
                  <a:gd name="connsiteX3" fmla="*/ 687628 w 1404608"/>
                  <a:gd name="connsiteY3" fmla="*/ 2041196 h 2041196"/>
                  <a:gd name="connsiteX4" fmla="*/ 1294790 w 1404608"/>
                  <a:gd name="connsiteY4" fmla="*/ 2026566 h 2041196"/>
                  <a:gd name="connsiteX5" fmla="*/ 1404518 w 1404608"/>
                  <a:gd name="connsiteY5" fmla="*/ 1126796 h 2041196"/>
                  <a:gd name="connsiteX6" fmla="*/ 1221638 w 1404608"/>
                  <a:gd name="connsiteY6" fmla="*/ 739091 h 2041196"/>
                  <a:gd name="connsiteX7" fmla="*/ 1177747 w 1404608"/>
                  <a:gd name="connsiteY7" fmla="*/ 936601 h 2041196"/>
                  <a:gd name="connsiteX8" fmla="*/ 980236 w 1404608"/>
                  <a:gd name="connsiteY8" fmla="*/ 665939 h 2041196"/>
                  <a:gd name="connsiteX9" fmla="*/ 921715 w 1404608"/>
                  <a:gd name="connsiteY9" fmla="*/ 900025 h 2041196"/>
                  <a:gd name="connsiteX10" fmla="*/ 738836 w 1404608"/>
                  <a:gd name="connsiteY10" fmla="*/ 563526 h 2041196"/>
                  <a:gd name="connsiteX11" fmla="*/ 709574 w 1404608"/>
                  <a:gd name="connsiteY11" fmla="*/ 907340 h 2041196"/>
                  <a:gd name="connsiteX12" fmla="*/ 526694 w 1404608"/>
                  <a:gd name="connsiteY12" fmla="*/ 256 h 2041196"/>
                  <a:gd name="connsiteX13" fmla="*/ 453541 w 1404608"/>
                  <a:gd name="connsiteY13" fmla="*/ 1258469 h 2041196"/>
                  <a:gd name="connsiteX14" fmla="*/ 321868 w 1404608"/>
                  <a:gd name="connsiteY14" fmla="*/ 1258470 h 2041196"/>
                  <a:gd name="connsiteX15" fmla="*/ 0 w 1404608"/>
                  <a:gd name="connsiteY15" fmla="*/ 1024383 h 2041196"/>
                  <a:gd name="connsiteX0" fmla="*/ 0 w 1404608"/>
                  <a:gd name="connsiteY0" fmla="*/ 1024383 h 2041196"/>
                  <a:gd name="connsiteX1" fmla="*/ 124358 w 1404608"/>
                  <a:gd name="connsiteY1" fmla="*/ 1353567 h 2041196"/>
                  <a:gd name="connsiteX2" fmla="*/ 292608 w 1404608"/>
                  <a:gd name="connsiteY2" fmla="*/ 1712012 h 2041196"/>
                  <a:gd name="connsiteX3" fmla="*/ 687628 w 1404608"/>
                  <a:gd name="connsiteY3" fmla="*/ 2041196 h 2041196"/>
                  <a:gd name="connsiteX4" fmla="*/ 1294790 w 1404608"/>
                  <a:gd name="connsiteY4" fmla="*/ 2026566 h 2041196"/>
                  <a:gd name="connsiteX5" fmla="*/ 1404518 w 1404608"/>
                  <a:gd name="connsiteY5" fmla="*/ 1126796 h 2041196"/>
                  <a:gd name="connsiteX6" fmla="*/ 1221638 w 1404608"/>
                  <a:gd name="connsiteY6" fmla="*/ 739091 h 2041196"/>
                  <a:gd name="connsiteX7" fmla="*/ 1177747 w 1404608"/>
                  <a:gd name="connsiteY7" fmla="*/ 936601 h 2041196"/>
                  <a:gd name="connsiteX8" fmla="*/ 980236 w 1404608"/>
                  <a:gd name="connsiteY8" fmla="*/ 665939 h 2041196"/>
                  <a:gd name="connsiteX9" fmla="*/ 921715 w 1404608"/>
                  <a:gd name="connsiteY9" fmla="*/ 900025 h 2041196"/>
                  <a:gd name="connsiteX10" fmla="*/ 738836 w 1404608"/>
                  <a:gd name="connsiteY10" fmla="*/ 563526 h 2041196"/>
                  <a:gd name="connsiteX11" fmla="*/ 709574 w 1404608"/>
                  <a:gd name="connsiteY11" fmla="*/ 907340 h 2041196"/>
                  <a:gd name="connsiteX12" fmla="*/ 526694 w 1404608"/>
                  <a:gd name="connsiteY12" fmla="*/ 256 h 2041196"/>
                  <a:gd name="connsiteX13" fmla="*/ 453541 w 1404608"/>
                  <a:gd name="connsiteY13" fmla="*/ 1258469 h 2041196"/>
                  <a:gd name="connsiteX14" fmla="*/ 321868 w 1404608"/>
                  <a:gd name="connsiteY14" fmla="*/ 1258470 h 2041196"/>
                  <a:gd name="connsiteX15" fmla="*/ 0 w 1404608"/>
                  <a:gd name="connsiteY15" fmla="*/ 1024383 h 2041196"/>
                  <a:gd name="connsiteX0" fmla="*/ 0 w 1404608"/>
                  <a:gd name="connsiteY0" fmla="*/ 1024369 h 2041182"/>
                  <a:gd name="connsiteX1" fmla="*/ 124358 w 1404608"/>
                  <a:gd name="connsiteY1" fmla="*/ 1353553 h 2041182"/>
                  <a:gd name="connsiteX2" fmla="*/ 292608 w 1404608"/>
                  <a:gd name="connsiteY2" fmla="*/ 1711998 h 2041182"/>
                  <a:gd name="connsiteX3" fmla="*/ 687628 w 1404608"/>
                  <a:gd name="connsiteY3" fmla="*/ 2041182 h 2041182"/>
                  <a:gd name="connsiteX4" fmla="*/ 1294790 w 1404608"/>
                  <a:gd name="connsiteY4" fmla="*/ 2026552 h 2041182"/>
                  <a:gd name="connsiteX5" fmla="*/ 1404518 w 1404608"/>
                  <a:gd name="connsiteY5" fmla="*/ 1126782 h 2041182"/>
                  <a:gd name="connsiteX6" fmla="*/ 1221638 w 1404608"/>
                  <a:gd name="connsiteY6" fmla="*/ 739077 h 2041182"/>
                  <a:gd name="connsiteX7" fmla="*/ 1177747 w 1404608"/>
                  <a:gd name="connsiteY7" fmla="*/ 936587 h 2041182"/>
                  <a:gd name="connsiteX8" fmla="*/ 980236 w 1404608"/>
                  <a:gd name="connsiteY8" fmla="*/ 665925 h 2041182"/>
                  <a:gd name="connsiteX9" fmla="*/ 921715 w 1404608"/>
                  <a:gd name="connsiteY9" fmla="*/ 900011 h 2041182"/>
                  <a:gd name="connsiteX10" fmla="*/ 738836 w 1404608"/>
                  <a:gd name="connsiteY10" fmla="*/ 563512 h 2041182"/>
                  <a:gd name="connsiteX11" fmla="*/ 709574 w 1404608"/>
                  <a:gd name="connsiteY11" fmla="*/ 907326 h 2041182"/>
                  <a:gd name="connsiteX12" fmla="*/ 526694 w 1404608"/>
                  <a:gd name="connsiteY12" fmla="*/ 242 h 2041182"/>
                  <a:gd name="connsiteX13" fmla="*/ 456712 w 1404608"/>
                  <a:gd name="connsiteY13" fmla="*/ 1312361 h 2041182"/>
                  <a:gd name="connsiteX14" fmla="*/ 321868 w 1404608"/>
                  <a:gd name="connsiteY14" fmla="*/ 1258456 h 2041182"/>
                  <a:gd name="connsiteX15" fmla="*/ 0 w 1404608"/>
                  <a:gd name="connsiteY15" fmla="*/ 1024369 h 2041182"/>
                  <a:gd name="connsiteX0" fmla="*/ 0 w 1404608"/>
                  <a:gd name="connsiteY0" fmla="*/ 1024369 h 2041182"/>
                  <a:gd name="connsiteX1" fmla="*/ 124358 w 1404608"/>
                  <a:gd name="connsiteY1" fmla="*/ 1353553 h 2041182"/>
                  <a:gd name="connsiteX2" fmla="*/ 292608 w 1404608"/>
                  <a:gd name="connsiteY2" fmla="*/ 1711998 h 2041182"/>
                  <a:gd name="connsiteX3" fmla="*/ 687628 w 1404608"/>
                  <a:gd name="connsiteY3" fmla="*/ 2041182 h 2041182"/>
                  <a:gd name="connsiteX4" fmla="*/ 1294790 w 1404608"/>
                  <a:gd name="connsiteY4" fmla="*/ 2026552 h 2041182"/>
                  <a:gd name="connsiteX5" fmla="*/ 1404518 w 1404608"/>
                  <a:gd name="connsiteY5" fmla="*/ 1126782 h 2041182"/>
                  <a:gd name="connsiteX6" fmla="*/ 1221638 w 1404608"/>
                  <a:gd name="connsiteY6" fmla="*/ 739077 h 2041182"/>
                  <a:gd name="connsiteX7" fmla="*/ 1177747 w 1404608"/>
                  <a:gd name="connsiteY7" fmla="*/ 936587 h 2041182"/>
                  <a:gd name="connsiteX8" fmla="*/ 980236 w 1404608"/>
                  <a:gd name="connsiteY8" fmla="*/ 665925 h 2041182"/>
                  <a:gd name="connsiteX9" fmla="*/ 921715 w 1404608"/>
                  <a:gd name="connsiteY9" fmla="*/ 900011 h 2041182"/>
                  <a:gd name="connsiteX10" fmla="*/ 738836 w 1404608"/>
                  <a:gd name="connsiteY10" fmla="*/ 563512 h 2041182"/>
                  <a:gd name="connsiteX11" fmla="*/ 709574 w 1404608"/>
                  <a:gd name="connsiteY11" fmla="*/ 907326 h 2041182"/>
                  <a:gd name="connsiteX12" fmla="*/ 526694 w 1404608"/>
                  <a:gd name="connsiteY12" fmla="*/ 242 h 2041182"/>
                  <a:gd name="connsiteX13" fmla="*/ 456712 w 1404608"/>
                  <a:gd name="connsiteY13" fmla="*/ 1312361 h 2041182"/>
                  <a:gd name="connsiteX14" fmla="*/ 321868 w 1404608"/>
                  <a:gd name="connsiteY14" fmla="*/ 1258456 h 2041182"/>
                  <a:gd name="connsiteX15" fmla="*/ 0 w 1404608"/>
                  <a:gd name="connsiteY15" fmla="*/ 1024369 h 2041182"/>
                  <a:gd name="connsiteX0" fmla="*/ 0 w 1404608"/>
                  <a:gd name="connsiteY0" fmla="*/ 1024369 h 2041182"/>
                  <a:gd name="connsiteX1" fmla="*/ 124358 w 1404608"/>
                  <a:gd name="connsiteY1" fmla="*/ 1353553 h 2041182"/>
                  <a:gd name="connsiteX2" fmla="*/ 292608 w 1404608"/>
                  <a:gd name="connsiteY2" fmla="*/ 1711998 h 2041182"/>
                  <a:gd name="connsiteX3" fmla="*/ 687628 w 1404608"/>
                  <a:gd name="connsiteY3" fmla="*/ 2041182 h 2041182"/>
                  <a:gd name="connsiteX4" fmla="*/ 1294790 w 1404608"/>
                  <a:gd name="connsiteY4" fmla="*/ 2026552 h 2041182"/>
                  <a:gd name="connsiteX5" fmla="*/ 1404518 w 1404608"/>
                  <a:gd name="connsiteY5" fmla="*/ 1126782 h 2041182"/>
                  <a:gd name="connsiteX6" fmla="*/ 1221638 w 1404608"/>
                  <a:gd name="connsiteY6" fmla="*/ 739077 h 2041182"/>
                  <a:gd name="connsiteX7" fmla="*/ 1177747 w 1404608"/>
                  <a:gd name="connsiteY7" fmla="*/ 936587 h 2041182"/>
                  <a:gd name="connsiteX8" fmla="*/ 980236 w 1404608"/>
                  <a:gd name="connsiteY8" fmla="*/ 665925 h 2041182"/>
                  <a:gd name="connsiteX9" fmla="*/ 921715 w 1404608"/>
                  <a:gd name="connsiteY9" fmla="*/ 900011 h 2041182"/>
                  <a:gd name="connsiteX10" fmla="*/ 738836 w 1404608"/>
                  <a:gd name="connsiteY10" fmla="*/ 563512 h 2041182"/>
                  <a:gd name="connsiteX11" fmla="*/ 709574 w 1404608"/>
                  <a:gd name="connsiteY11" fmla="*/ 907326 h 2041182"/>
                  <a:gd name="connsiteX12" fmla="*/ 526694 w 1404608"/>
                  <a:gd name="connsiteY12" fmla="*/ 242 h 2041182"/>
                  <a:gd name="connsiteX13" fmla="*/ 456712 w 1404608"/>
                  <a:gd name="connsiteY13" fmla="*/ 1312361 h 2041182"/>
                  <a:gd name="connsiteX14" fmla="*/ 321868 w 1404608"/>
                  <a:gd name="connsiteY14" fmla="*/ 1258456 h 2041182"/>
                  <a:gd name="connsiteX15" fmla="*/ 0 w 1404608"/>
                  <a:gd name="connsiteY15" fmla="*/ 1024369 h 2041182"/>
                  <a:gd name="connsiteX0" fmla="*/ 0 w 1420463"/>
                  <a:gd name="connsiteY0" fmla="*/ 957779 h 2041182"/>
                  <a:gd name="connsiteX1" fmla="*/ 140213 w 1420463"/>
                  <a:gd name="connsiteY1" fmla="*/ 1353553 h 2041182"/>
                  <a:gd name="connsiteX2" fmla="*/ 308463 w 1420463"/>
                  <a:gd name="connsiteY2" fmla="*/ 1711998 h 2041182"/>
                  <a:gd name="connsiteX3" fmla="*/ 703483 w 1420463"/>
                  <a:gd name="connsiteY3" fmla="*/ 2041182 h 2041182"/>
                  <a:gd name="connsiteX4" fmla="*/ 1310645 w 1420463"/>
                  <a:gd name="connsiteY4" fmla="*/ 2026552 h 2041182"/>
                  <a:gd name="connsiteX5" fmla="*/ 1420373 w 1420463"/>
                  <a:gd name="connsiteY5" fmla="*/ 1126782 h 2041182"/>
                  <a:gd name="connsiteX6" fmla="*/ 1237493 w 1420463"/>
                  <a:gd name="connsiteY6" fmla="*/ 739077 h 2041182"/>
                  <a:gd name="connsiteX7" fmla="*/ 1193602 w 1420463"/>
                  <a:gd name="connsiteY7" fmla="*/ 936587 h 2041182"/>
                  <a:gd name="connsiteX8" fmla="*/ 996091 w 1420463"/>
                  <a:gd name="connsiteY8" fmla="*/ 665925 h 2041182"/>
                  <a:gd name="connsiteX9" fmla="*/ 937570 w 1420463"/>
                  <a:gd name="connsiteY9" fmla="*/ 900011 h 2041182"/>
                  <a:gd name="connsiteX10" fmla="*/ 754691 w 1420463"/>
                  <a:gd name="connsiteY10" fmla="*/ 563512 h 2041182"/>
                  <a:gd name="connsiteX11" fmla="*/ 725429 w 1420463"/>
                  <a:gd name="connsiteY11" fmla="*/ 907326 h 2041182"/>
                  <a:gd name="connsiteX12" fmla="*/ 542549 w 1420463"/>
                  <a:gd name="connsiteY12" fmla="*/ 242 h 2041182"/>
                  <a:gd name="connsiteX13" fmla="*/ 472567 w 1420463"/>
                  <a:gd name="connsiteY13" fmla="*/ 1312361 h 2041182"/>
                  <a:gd name="connsiteX14" fmla="*/ 337723 w 1420463"/>
                  <a:gd name="connsiteY14" fmla="*/ 1258456 h 2041182"/>
                  <a:gd name="connsiteX15" fmla="*/ 0 w 1420463"/>
                  <a:gd name="connsiteY15" fmla="*/ 957779 h 2041182"/>
                  <a:gd name="connsiteX0" fmla="*/ 0 w 1420463"/>
                  <a:gd name="connsiteY0" fmla="*/ 957779 h 2041182"/>
                  <a:gd name="connsiteX1" fmla="*/ 140213 w 1420463"/>
                  <a:gd name="connsiteY1" fmla="*/ 1353553 h 2041182"/>
                  <a:gd name="connsiteX2" fmla="*/ 308463 w 1420463"/>
                  <a:gd name="connsiteY2" fmla="*/ 1711998 h 2041182"/>
                  <a:gd name="connsiteX3" fmla="*/ 703483 w 1420463"/>
                  <a:gd name="connsiteY3" fmla="*/ 2041182 h 2041182"/>
                  <a:gd name="connsiteX4" fmla="*/ 1310645 w 1420463"/>
                  <a:gd name="connsiteY4" fmla="*/ 2026552 h 2041182"/>
                  <a:gd name="connsiteX5" fmla="*/ 1420373 w 1420463"/>
                  <a:gd name="connsiteY5" fmla="*/ 1126782 h 2041182"/>
                  <a:gd name="connsiteX6" fmla="*/ 1237493 w 1420463"/>
                  <a:gd name="connsiteY6" fmla="*/ 739077 h 2041182"/>
                  <a:gd name="connsiteX7" fmla="*/ 1193602 w 1420463"/>
                  <a:gd name="connsiteY7" fmla="*/ 936587 h 2041182"/>
                  <a:gd name="connsiteX8" fmla="*/ 996091 w 1420463"/>
                  <a:gd name="connsiteY8" fmla="*/ 665925 h 2041182"/>
                  <a:gd name="connsiteX9" fmla="*/ 937570 w 1420463"/>
                  <a:gd name="connsiteY9" fmla="*/ 900011 h 2041182"/>
                  <a:gd name="connsiteX10" fmla="*/ 754691 w 1420463"/>
                  <a:gd name="connsiteY10" fmla="*/ 563512 h 2041182"/>
                  <a:gd name="connsiteX11" fmla="*/ 725429 w 1420463"/>
                  <a:gd name="connsiteY11" fmla="*/ 907326 h 2041182"/>
                  <a:gd name="connsiteX12" fmla="*/ 542549 w 1420463"/>
                  <a:gd name="connsiteY12" fmla="*/ 242 h 2041182"/>
                  <a:gd name="connsiteX13" fmla="*/ 472567 w 1420463"/>
                  <a:gd name="connsiteY13" fmla="*/ 1312361 h 2041182"/>
                  <a:gd name="connsiteX14" fmla="*/ 337723 w 1420463"/>
                  <a:gd name="connsiteY14" fmla="*/ 1258456 h 2041182"/>
                  <a:gd name="connsiteX15" fmla="*/ 0 w 1420463"/>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38289 w 1421182"/>
                  <a:gd name="connsiteY9" fmla="*/ 900011 h 2041182"/>
                  <a:gd name="connsiteX10" fmla="*/ 755410 w 1421182"/>
                  <a:gd name="connsiteY10" fmla="*/ 563512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38289 w 1421182"/>
                  <a:gd name="connsiteY9" fmla="*/ 900011 h 2041182"/>
                  <a:gd name="connsiteX10" fmla="*/ 736384 w 1421182"/>
                  <a:gd name="connsiteY10" fmla="*/ 563512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38289 w 1421182"/>
                  <a:gd name="connsiteY9" fmla="*/ 900011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38289 w 1421182"/>
                  <a:gd name="connsiteY9" fmla="*/ 900011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38289 w 1421182"/>
                  <a:gd name="connsiteY9" fmla="*/ 900011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38289 w 1421182"/>
                  <a:gd name="connsiteY9" fmla="*/ 900011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55588 w 1421182"/>
                  <a:gd name="connsiteY8" fmla="*/ 659583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78466 w 1421182"/>
                  <a:gd name="connsiteY7" fmla="*/ 927074 h 2041182"/>
                  <a:gd name="connsiteX8" fmla="*/ 955588 w 1421182"/>
                  <a:gd name="connsiteY8" fmla="*/ 659583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78466 w 1421182"/>
                  <a:gd name="connsiteY7" fmla="*/ 927074 h 2041182"/>
                  <a:gd name="connsiteX8" fmla="*/ 955588 w 1421182"/>
                  <a:gd name="connsiteY8" fmla="*/ 659583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78466 w 1421182"/>
                  <a:gd name="connsiteY7" fmla="*/ 927074 h 2041182"/>
                  <a:gd name="connsiteX8" fmla="*/ 955588 w 1421182"/>
                  <a:gd name="connsiteY8" fmla="*/ 618361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78466 w 1421182"/>
                  <a:gd name="connsiteY7" fmla="*/ 927074 h 2041182"/>
                  <a:gd name="connsiteX8" fmla="*/ 955588 w 1421182"/>
                  <a:gd name="connsiteY8" fmla="*/ 618361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78466 w 1421182"/>
                  <a:gd name="connsiteY7" fmla="*/ 927074 h 2041182"/>
                  <a:gd name="connsiteX8" fmla="*/ 955588 w 1421182"/>
                  <a:gd name="connsiteY8" fmla="*/ 618361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87477 w 1421182"/>
                  <a:gd name="connsiteY6" fmla="*/ 691513 h 2041182"/>
                  <a:gd name="connsiteX7" fmla="*/ 1178466 w 1421182"/>
                  <a:gd name="connsiteY7" fmla="*/ 927074 h 2041182"/>
                  <a:gd name="connsiteX8" fmla="*/ 955588 w 1421182"/>
                  <a:gd name="connsiteY8" fmla="*/ 618361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87477 w 1421182"/>
                  <a:gd name="connsiteY6" fmla="*/ 691513 h 2041182"/>
                  <a:gd name="connsiteX7" fmla="*/ 1178466 w 1421182"/>
                  <a:gd name="connsiteY7" fmla="*/ 927074 h 2041182"/>
                  <a:gd name="connsiteX8" fmla="*/ 955588 w 1421182"/>
                  <a:gd name="connsiteY8" fmla="*/ 618361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87477 w 1421182"/>
                  <a:gd name="connsiteY6" fmla="*/ 691513 h 2041182"/>
                  <a:gd name="connsiteX7" fmla="*/ 1178466 w 1421182"/>
                  <a:gd name="connsiteY7" fmla="*/ 927074 h 2041182"/>
                  <a:gd name="connsiteX8" fmla="*/ 927050 w 1421182"/>
                  <a:gd name="connsiteY8" fmla="*/ 615190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87477 w 1421182"/>
                  <a:gd name="connsiteY6" fmla="*/ 691513 h 2041182"/>
                  <a:gd name="connsiteX7" fmla="*/ 1178466 w 1421182"/>
                  <a:gd name="connsiteY7" fmla="*/ 927074 h 2041182"/>
                  <a:gd name="connsiteX8" fmla="*/ 927050 w 1421182"/>
                  <a:gd name="connsiteY8" fmla="*/ 615190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87477 w 1421182"/>
                  <a:gd name="connsiteY6" fmla="*/ 691513 h 2041182"/>
                  <a:gd name="connsiteX7" fmla="*/ 1178466 w 1421182"/>
                  <a:gd name="connsiteY7" fmla="*/ 927074 h 2041182"/>
                  <a:gd name="connsiteX8" fmla="*/ 927050 w 1421182"/>
                  <a:gd name="connsiteY8" fmla="*/ 615190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87477 w 1421182"/>
                  <a:gd name="connsiteY6" fmla="*/ 691513 h 2041182"/>
                  <a:gd name="connsiteX7" fmla="*/ 1178466 w 1421182"/>
                  <a:gd name="connsiteY7" fmla="*/ 927074 h 2041182"/>
                  <a:gd name="connsiteX8" fmla="*/ 927050 w 1421182"/>
                  <a:gd name="connsiteY8" fmla="*/ 615190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62110 w 1421182"/>
                  <a:gd name="connsiteY6" fmla="*/ 682000 h 2041182"/>
                  <a:gd name="connsiteX7" fmla="*/ 1178466 w 1421182"/>
                  <a:gd name="connsiteY7" fmla="*/ 927074 h 2041182"/>
                  <a:gd name="connsiteX8" fmla="*/ 927050 w 1421182"/>
                  <a:gd name="connsiteY8" fmla="*/ 615190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62110 w 1421182"/>
                  <a:gd name="connsiteY6" fmla="*/ 682000 h 2041182"/>
                  <a:gd name="connsiteX7" fmla="*/ 1178466 w 1421182"/>
                  <a:gd name="connsiteY7" fmla="*/ 927074 h 2041182"/>
                  <a:gd name="connsiteX8" fmla="*/ 927050 w 1421182"/>
                  <a:gd name="connsiteY8" fmla="*/ 615190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62110 w 1421182"/>
                  <a:gd name="connsiteY6" fmla="*/ 682000 h 2041182"/>
                  <a:gd name="connsiteX7" fmla="*/ 1178466 w 1421182"/>
                  <a:gd name="connsiteY7" fmla="*/ 927074 h 2041182"/>
                  <a:gd name="connsiteX8" fmla="*/ 927050 w 1421182"/>
                  <a:gd name="connsiteY8" fmla="*/ 615190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62110 w 1421182"/>
                  <a:gd name="connsiteY6" fmla="*/ 682000 h 2041182"/>
                  <a:gd name="connsiteX7" fmla="*/ 1178466 w 1421182"/>
                  <a:gd name="connsiteY7" fmla="*/ 927074 h 2041182"/>
                  <a:gd name="connsiteX8" fmla="*/ 927050 w 1421182"/>
                  <a:gd name="connsiteY8" fmla="*/ 615190 h 2041182"/>
                  <a:gd name="connsiteX9" fmla="*/ 947802 w 1421182"/>
                  <a:gd name="connsiteY9" fmla="*/ 906353 h 2041182"/>
                  <a:gd name="connsiteX10" fmla="*/ 711016 w 1421182"/>
                  <a:gd name="connsiteY10" fmla="*/ 569854 h 2041182"/>
                  <a:gd name="connsiteX11" fmla="*/ 729319 w 1421182"/>
                  <a:gd name="connsiteY11" fmla="*/ 958061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62110 w 1421182"/>
                  <a:gd name="connsiteY6" fmla="*/ 682000 h 2041182"/>
                  <a:gd name="connsiteX7" fmla="*/ 1178466 w 1421182"/>
                  <a:gd name="connsiteY7" fmla="*/ 927074 h 2041182"/>
                  <a:gd name="connsiteX8" fmla="*/ 927050 w 1421182"/>
                  <a:gd name="connsiteY8" fmla="*/ 615190 h 2041182"/>
                  <a:gd name="connsiteX9" fmla="*/ 957315 w 1421182"/>
                  <a:gd name="connsiteY9" fmla="*/ 944404 h 2041182"/>
                  <a:gd name="connsiteX10" fmla="*/ 711016 w 1421182"/>
                  <a:gd name="connsiteY10" fmla="*/ 569854 h 2041182"/>
                  <a:gd name="connsiteX11" fmla="*/ 729319 w 1421182"/>
                  <a:gd name="connsiteY11" fmla="*/ 958061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62110 w 1421182"/>
                  <a:gd name="connsiteY6" fmla="*/ 682000 h 2041182"/>
                  <a:gd name="connsiteX7" fmla="*/ 1178466 w 1421182"/>
                  <a:gd name="connsiteY7" fmla="*/ 927074 h 2041182"/>
                  <a:gd name="connsiteX8" fmla="*/ 927050 w 1421182"/>
                  <a:gd name="connsiteY8" fmla="*/ 615190 h 2041182"/>
                  <a:gd name="connsiteX9" fmla="*/ 957315 w 1421182"/>
                  <a:gd name="connsiteY9" fmla="*/ 944404 h 2041182"/>
                  <a:gd name="connsiteX10" fmla="*/ 711016 w 1421182"/>
                  <a:gd name="connsiteY10" fmla="*/ 569854 h 2041182"/>
                  <a:gd name="connsiteX11" fmla="*/ 729319 w 1421182"/>
                  <a:gd name="connsiteY11" fmla="*/ 958061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62110 w 1421182"/>
                  <a:gd name="connsiteY6" fmla="*/ 682000 h 2041182"/>
                  <a:gd name="connsiteX7" fmla="*/ 1168953 w 1421182"/>
                  <a:gd name="connsiteY7" fmla="*/ 968296 h 2041182"/>
                  <a:gd name="connsiteX8" fmla="*/ 927050 w 1421182"/>
                  <a:gd name="connsiteY8" fmla="*/ 615190 h 2041182"/>
                  <a:gd name="connsiteX9" fmla="*/ 957315 w 1421182"/>
                  <a:gd name="connsiteY9" fmla="*/ 944404 h 2041182"/>
                  <a:gd name="connsiteX10" fmla="*/ 711016 w 1421182"/>
                  <a:gd name="connsiteY10" fmla="*/ 569854 h 2041182"/>
                  <a:gd name="connsiteX11" fmla="*/ 729319 w 1421182"/>
                  <a:gd name="connsiteY11" fmla="*/ 958061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62110 w 1421182"/>
                  <a:gd name="connsiteY6" fmla="*/ 682000 h 2041182"/>
                  <a:gd name="connsiteX7" fmla="*/ 1168953 w 1421182"/>
                  <a:gd name="connsiteY7" fmla="*/ 968296 h 2041182"/>
                  <a:gd name="connsiteX8" fmla="*/ 927050 w 1421182"/>
                  <a:gd name="connsiteY8" fmla="*/ 615190 h 2041182"/>
                  <a:gd name="connsiteX9" fmla="*/ 957315 w 1421182"/>
                  <a:gd name="connsiteY9" fmla="*/ 944404 h 2041182"/>
                  <a:gd name="connsiteX10" fmla="*/ 711016 w 1421182"/>
                  <a:gd name="connsiteY10" fmla="*/ 569854 h 2041182"/>
                  <a:gd name="connsiteX11" fmla="*/ 729319 w 1421182"/>
                  <a:gd name="connsiteY11" fmla="*/ 958061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62110 w 1421182"/>
                  <a:gd name="connsiteY6" fmla="*/ 682000 h 2041182"/>
                  <a:gd name="connsiteX7" fmla="*/ 1168953 w 1421182"/>
                  <a:gd name="connsiteY7" fmla="*/ 968296 h 2041182"/>
                  <a:gd name="connsiteX8" fmla="*/ 927050 w 1421182"/>
                  <a:gd name="connsiteY8" fmla="*/ 615190 h 2041182"/>
                  <a:gd name="connsiteX9" fmla="*/ 957315 w 1421182"/>
                  <a:gd name="connsiteY9" fmla="*/ 944404 h 2041182"/>
                  <a:gd name="connsiteX10" fmla="*/ 711016 w 1421182"/>
                  <a:gd name="connsiteY10" fmla="*/ 569854 h 2041182"/>
                  <a:gd name="connsiteX11" fmla="*/ 729319 w 1421182"/>
                  <a:gd name="connsiteY11" fmla="*/ 958061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52597 w 1421182"/>
                  <a:gd name="connsiteY6" fmla="*/ 669316 h 2041182"/>
                  <a:gd name="connsiteX7" fmla="*/ 1168953 w 1421182"/>
                  <a:gd name="connsiteY7" fmla="*/ 968296 h 2041182"/>
                  <a:gd name="connsiteX8" fmla="*/ 927050 w 1421182"/>
                  <a:gd name="connsiteY8" fmla="*/ 615190 h 2041182"/>
                  <a:gd name="connsiteX9" fmla="*/ 957315 w 1421182"/>
                  <a:gd name="connsiteY9" fmla="*/ 944404 h 2041182"/>
                  <a:gd name="connsiteX10" fmla="*/ 711016 w 1421182"/>
                  <a:gd name="connsiteY10" fmla="*/ 569854 h 2041182"/>
                  <a:gd name="connsiteX11" fmla="*/ 729319 w 1421182"/>
                  <a:gd name="connsiteY11" fmla="*/ 958061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537 h 2040940"/>
                  <a:gd name="connsiteX1" fmla="*/ 140932 w 1421182"/>
                  <a:gd name="connsiteY1" fmla="*/ 1353311 h 2040940"/>
                  <a:gd name="connsiteX2" fmla="*/ 309182 w 1421182"/>
                  <a:gd name="connsiteY2" fmla="*/ 1711756 h 2040940"/>
                  <a:gd name="connsiteX3" fmla="*/ 704202 w 1421182"/>
                  <a:gd name="connsiteY3" fmla="*/ 2040940 h 2040940"/>
                  <a:gd name="connsiteX4" fmla="*/ 1311364 w 1421182"/>
                  <a:gd name="connsiteY4" fmla="*/ 2026310 h 2040940"/>
                  <a:gd name="connsiteX5" fmla="*/ 1421092 w 1421182"/>
                  <a:gd name="connsiteY5" fmla="*/ 1126540 h 2040940"/>
                  <a:gd name="connsiteX6" fmla="*/ 1152597 w 1421182"/>
                  <a:gd name="connsiteY6" fmla="*/ 669074 h 2040940"/>
                  <a:gd name="connsiteX7" fmla="*/ 1168953 w 1421182"/>
                  <a:gd name="connsiteY7" fmla="*/ 968054 h 2040940"/>
                  <a:gd name="connsiteX8" fmla="*/ 927050 w 1421182"/>
                  <a:gd name="connsiteY8" fmla="*/ 614948 h 2040940"/>
                  <a:gd name="connsiteX9" fmla="*/ 957315 w 1421182"/>
                  <a:gd name="connsiteY9" fmla="*/ 944162 h 2040940"/>
                  <a:gd name="connsiteX10" fmla="*/ 711016 w 1421182"/>
                  <a:gd name="connsiteY10" fmla="*/ 569612 h 2040940"/>
                  <a:gd name="connsiteX11" fmla="*/ 729319 w 1421182"/>
                  <a:gd name="connsiteY11" fmla="*/ 957819 h 2040940"/>
                  <a:gd name="connsiteX12" fmla="*/ 543268 w 1421182"/>
                  <a:gd name="connsiteY12" fmla="*/ 0 h 2040940"/>
                  <a:gd name="connsiteX13" fmla="*/ 473286 w 1421182"/>
                  <a:gd name="connsiteY13" fmla="*/ 1312119 h 2040940"/>
                  <a:gd name="connsiteX14" fmla="*/ 338442 w 1421182"/>
                  <a:gd name="connsiteY14" fmla="*/ 1258214 h 2040940"/>
                  <a:gd name="connsiteX15" fmla="*/ 719 w 1421182"/>
                  <a:gd name="connsiteY15" fmla="*/ 957537 h 2040940"/>
                  <a:gd name="connsiteX0" fmla="*/ 719 w 1421182"/>
                  <a:gd name="connsiteY0" fmla="*/ 957545 h 2040948"/>
                  <a:gd name="connsiteX1" fmla="*/ 140932 w 1421182"/>
                  <a:gd name="connsiteY1" fmla="*/ 1353319 h 2040948"/>
                  <a:gd name="connsiteX2" fmla="*/ 309182 w 1421182"/>
                  <a:gd name="connsiteY2" fmla="*/ 1711764 h 2040948"/>
                  <a:gd name="connsiteX3" fmla="*/ 704202 w 1421182"/>
                  <a:gd name="connsiteY3" fmla="*/ 2040948 h 2040948"/>
                  <a:gd name="connsiteX4" fmla="*/ 1311364 w 1421182"/>
                  <a:gd name="connsiteY4" fmla="*/ 2026318 h 2040948"/>
                  <a:gd name="connsiteX5" fmla="*/ 1421092 w 1421182"/>
                  <a:gd name="connsiteY5" fmla="*/ 1126548 h 2040948"/>
                  <a:gd name="connsiteX6" fmla="*/ 1152597 w 1421182"/>
                  <a:gd name="connsiteY6" fmla="*/ 669082 h 2040948"/>
                  <a:gd name="connsiteX7" fmla="*/ 1168953 w 1421182"/>
                  <a:gd name="connsiteY7" fmla="*/ 968062 h 2040948"/>
                  <a:gd name="connsiteX8" fmla="*/ 927050 w 1421182"/>
                  <a:gd name="connsiteY8" fmla="*/ 614956 h 2040948"/>
                  <a:gd name="connsiteX9" fmla="*/ 957315 w 1421182"/>
                  <a:gd name="connsiteY9" fmla="*/ 944170 h 2040948"/>
                  <a:gd name="connsiteX10" fmla="*/ 711016 w 1421182"/>
                  <a:gd name="connsiteY10" fmla="*/ 569620 h 2040948"/>
                  <a:gd name="connsiteX11" fmla="*/ 729319 w 1421182"/>
                  <a:gd name="connsiteY11" fmla="*/ 957827 h 2040948"/>
                  <a:gd name="connsiteX12" fmla="*/ 543268 w 1421182"/>
                  <a:gd name="connsiteY12" fmla="*/ 8 h 2040948"/>
                  <a:gd name="connsiteX13" fmla="*/ 473286 w 1421182"/>
                  <a:gd name="connsiteY13" fmla="*/ 1312127 h 2040948"/>
                  <a:gd name="connsiteX14" fmla="*/ 338442 w 1421182"/>
                  <a:gd name="connsiteY14" fmla="*/ 1258222 h 2040948"/>
                  <a:gd name="connsiteX15" fmla="*/ 719 w 1421182"/>
                  <a:gd name="connsiteY15" fmla="*/ 957545 h 2040948"/>
                  <a:gd name="connsiteX0" fmla="*/ 719 w 1421182"/>
                  <a:gd name="connsiteY0" fmla="*/ 957545 h 2040948"/>
                  <a:gd name="connsiteX1" fmla="*/ 140932 w 1421182"/>
                  <a:gd name="connsiteY1" fmla="*/ 1353319 h 2040948"/>
                  <a:gd name="connsiteX2" fmla="*/ 309182 w 1421182"/>
                  <a:gd name="connsiteY2" fmla="*/ 1711764 h 2040948"/>
                  <a:gd name="connsiteX3" fmla="*/ 704202 w 1421182"/>
                  <a:gd name="connsiteY3" fmla="*/ 2040948 h 2040948"/>
                  <a:gd name="connsiteX4" fmla="*/ 1311364 w 1421182"/>
                  <a:gd name="connsiteY4" fmla="*/ 2026318 h 2040948"/>
                  <a:gd name="connsiteX5" fmla="*/ 1421092 w 1421182"/>
                  <a:gd name="connsiteY5" fmla="*/ 1126548 h 2040948"/>
                  <a:gd name="connsiteX6" fmla="*/ 1152597 w 1421182"/>
                  <a:gd name="connsiteY6" fmla="*/ 669082 h 2040948"/>
                  <a:gd name="connsiteX7" fmla="*/ 1168953 w 1421182"/>
                  <a:gd name="connsiteY7" fmla="*/ 968062 h 2040948"/>
                  <a:gd name="connsiteX8" fmla="*/ 927050 w 1421182"/>
                  <a:gd name="connsiteY8" fmla="*/ 614956 h 2040948"/>
                  <a:gd name="connsiteX9" fmla="*/ 957315 w 1421182"/>
                  <a:gd name="connsiteY9" fmla="*/ 944170 h 2040948"/>
                  <a:gd name="connsiteX10" fmla="*/ 711016 w 1421182"/>
                  <a:gd name="connsiteY10" fmla="*/ 569620 h 2040948"/>
                  <a:gd name="connsiteX11" fmla="*/ 729319 w 1421182"/>
                  <a:gd name="connsiteY11" fmla="*/ 957827 h 2040948"/>
                  <a:gd name="connsiteX12" fmla="*/ 543268 w 1421182"/>
                  <a:gd name="connsiteY12" fmla="*/ 8 h 2040948"/>
                  <a:gd name="connsiteX13" fmla="*/ 473286 w 1421182"/>
                  <a:gd name="connsiteY13" fmla="*/ 1312127 h 2040948"/>
                  <a:gd name="connsiteX14" fmla="*/ 338442 w 1421182"/>
                  <a:gd name="connsiteY14" fmla="*/ 1258222 h 2040948"/>
                  <a:gd name="connsiteX15" fmla="*/ 719 w 1421182"/>
                  <a:gd name="connsiteY15" fmla="*/ 957545 h 2040948"/>
                  <a:gd name="connsiteX0" fmla="*/ 719 w 1421182"/>
                  <a:gd name="connsiteY0" fmla="*/ 957545 h 2026318"/>
                  <a:gd name="connsiteX1" fmla="*/ 140932 w 1421182"/>
                  <a:gd name="connsiteY1" fmla="*/ 1353319 h 2026318"/>
                  <a:gd name="connsiteX2" fmla="*/ 309182 w 1421182"/>
                  <a:gd name="connsiteY2" fmla="*/ 1711764 h 2026318"/>
                  <a:gd name="connsiteX3" fmla="*/ 693290 w 1421182"/>
                  <a:gd name="connsiteY3" fmla="*/ 2019121 h 2026318"/>
                  <a:gd name="connsiteX4" fmla="*/ 1311364 w 1421182"/>
                  <a:gd name="connsiteY4" fmla="*/ 2026318 h 2026318"/>
                  <a:gd name="connsiteX5" fmla="*/ 1421092 w 1421182"/>
                  <a:gd name="connsiteY5" fmla="*/ 1126548 h 2026318"/>
                  <a:gd name="connsiteX6" fmla="*/ 1152597 w 1421182"/>
                  <a:gd name="connsiteY6" fmla="*/ 669082 h 2026318"/>
                  <a:gd name="connsiteX7" fmla="*/ 1168953 w 1421182"/>
                  <a:gd name="connsiteY7" fmla="*/ 968062 h 2026318"/>
                  <a:gd name="connsiteX8" fmla="*/ 927050 w 1421182"/>
                  <a:gd name="connsiteY8" fmla="*/ 614956 h 2026318"/>
                  <a:gd name="connsiteX9" fmla="*/ 957315 w 1421182"/>
                  <a:gd name="connsiteY9" fmla="*/ 944170 h 2026318"/>
                  <a:gd name="connsiteX10" fmla="*/ 711016 w 1421182"/>
                  <a:gd name="connsiteY10" fmla="*/ 569620 h 2026318"/>
                  <a:gd name="connsiteX11" fmla="*/ 729319 w 1421182"/>
                  <a:gd name="connsiteY11" fmla="*/ 957827 h 2026318"/>
                  <a:gd name="connsiteX12" fmla="*/ 543268 w 1421182"/>
                  <a:gd name="connsiteY12" fmla="*/ 8 h 2026318"/>
                  <a:gd name="connsiteX13" fmla="*/ 473286 w 1421182"/>
                  <a:gd name="connsiteY13" fmla="*/ 1312127 h 2026318"/>
                  <a:gd name="connsiteX14" fmla="*/ 338442 w 1421182"/>
                  <a:gd name="connsiteY14" fmla="*/ 1258222 h 2026318"/>
                  <a:gd name="connsiteX15" fmla="*/ 719 w 1421182"/>
                  <a:gd name="connsiteY15" fmla="*/ 957545 h 2026318"/>
                  <a:gd name="connsiteX0" fmla="*/ 719 w 1421182"/>
                  <a:gd name="connsiteY0" fmla="*/ 957545 h 2295953"/>
                  <a:gd name="connsiteX1" fmla="*/ 140932 w 1421182"/>
                  <a:gd name="connsiteY1" fmla="*/ 1353319 h 2295953"/>
                  <a:gd name="connsiteX2" fmla="*/ 309182 w 1421182"/>
                  <a:gd name="connsiteY2" fmla="*/ 1711764 h 2295953"/>
                  <a:gd name="connsiteX3" fmla="*/ 693290 w 1421182"/>
                  <a:gd name="connsiteY3" fmla="*/ 2019121 h 2295953"/>
                  <a:gd name="connsiteX4" fmla="*/ 722524 w 1421182"/>
                  <a:gd name="connsiteY4" fmla="*/ 2295953 h 2295953"/>
                  <a:gd name="connsiteX5" fmla="*/ 1311364 w 1421182"/>
                  <a:gd name="connsiteY5" fmla="*/ 2026318 h 2295953"/>
                  <a:gd name="connsiteX6" fmla="*/ 1421092 w 1421182"/>
                  <a:gd name="connsiteY6" fmla="*/ 1126548 h 2295953"/>
                  <a:gd name="connsiteX7" fmla="*/ 1152597 w 1421182"/>
                  <a:gd name="connsiteY7" fmla="*/ 669082 h 2295953"/>
                  <a:gd name="connsiteX8" fmla="*/ 1168953 w 1421182"/>
                  <a:gd name="connsiteY8" fmla="*/ 968062 h 2295953"/>
                  <a:gd name="connsiteX9" fmla="*/ 927050 w 1421182"/>
                  <a:gd name="connsiteY9" fmla="*/ 614956 h 2295953"/>
                  <a:gd name="connsiteX10" fmla="*/ 957315 w 1421182"/>
                  <a:gd name="connsiteY10" fmla="*/ 944170 h 2295953"/>
                  <a:gd name="connsiteX11" fmla="*/ 711016 w 1421182"/>
                  <a:gd name="connsiteY11" fmla="*/ 569620 h 2295953"/>
                  <a:gd name="connsiteX12" fmla="*/ 729319 w 1421182"/>
                  <a:gd name="connsiteY12" fmla="*/ 957827 h 2295953"/>
                  <a:gd name="connsiteX13" fmla="*/ 543268 w 1421182"/>
                  <a:gd name="connsiteY13" fmla="*/ 8 h 2295953"/>
                  <a:gd name="connsiteX14" fmla="*/ 473286 w 1421182"/>
                  <a:gd name="connsiteY14" fmla="*/ 1312127 h 2295953"/>
                  <a:gd name="connsiteX15" fmla="*/ 338442 w 1421182"/>
                  <a:gd name="connsiteY15" fmla="*/ 1258222 h 2295953"/>
                  <a:gd name="connsiteX16" fmla="*/ 719 w 1421182"/>
                  <a:gd name="connsiteY16" fmla="*/ 957545 h 2295953"/>
                  <a:gd name="connsiteX0" fmla="*/ 719 w 1421182"/>
                  <a:gd name="connsiteY0" fmla="*/ 957545 h 2317397"/>
                  <a:gd name="connsiteX1" fmla="*/ 140932 w 1421182"/>
                  <a:gd name="connsiteY1" fmla="*/ 1353319 h 2317397"/>
                  <a:gd name="connsiteX2" fmla="*/ 309182 w 1421182"/>
                  <a:gd name="connsiteY2" fmla="*/ 1711764 h 2317397"/>
                  <a:gd name="connsiteX3" fmla="*/ 693290 w 1421182"/>
                  <a:gd name="connsiteY3" fmla="*/ 2019121 h 2317397"/>
                  <a:gd name="connsiteX4" fmla="*/ 722524 w 1421182"/>
                  <a:gd name="connsiteY4" fmla="*/ 2295953 h 2317397"/>
                  <a:gd name="connsiteX5" fmla="*/ 1170733 w 1421182"/>
                  <a:gd name="connsiteY5" fmla="*/ 2300858 h 2317397"/>
                  <a:gd name="connsiteX6" fmla="*/ 1311364 w 1421182"/>
                  <a:gd name="connsiteY6" fmla="*/ 2026318 h 2317397"/>
                  <a:gd name="connsiteX7" fmla="*/ 1421092 w 1421182"/>
                  <a:gd name="connsiteY7" fmla="*/ 1126548 h 2317397"/>
                  <a:gd name="connsiteX8" fmla="*/ 1152597 w 1421182"/>
                  <a:gd name="connsiteY8" fmla="*/ 669082 h 2317397"/>
                  <a:gd name="connsiteX9" fmla="*/ 1168953 w 1421182"/>
                  <a:gd name="connsiteY9" fmla="*/ 968062 h 2317397"/>
                  <a:gd name="connsiteX10" fmla="*/ 927050 w 1421182"/>
                  <a:gd name="connsiteY10" fmla="*/ 614956 h 2317397"/>
                  <a:gd name="connsiteX11" fmla="*/ 957315 w 1421182"/>
                  <a:gd name="connsiteY11" fmla="*/ 944170 h 2317397"/>
                  <a:gd name="connsiteX12" fmla="*/ 711016 w 1421182"/>
                  <a:gd name="connsiteY12" fmla="*/ 569620 h 2317397"/>
                  <a:gd name="connsiteX13" fmla="*/ 729319 w 1421182"/>
                  <a:gd name="connsiteY13" fmla="*/ 957827 h 2317397"/>
                  <a:gd name="connsiteX14" fmla="*/ 543268 w 1421182"/>
                  <a:gd name="connsiteY14" fmla="*/ 8 h 2317397"/>
                  <a:gd name="connsiteX15" fmla="*/ 473286 w 1421182"/>
                  <a:gd name="connsiteY15" fmla="*/ 1312127 h 2317397"/>
                  <a:gd name="connsiteX16" fmla="*/ 338442 w 1421182"/>
                  <a:gd name="connsiteY16" fmla="*/ 1258222 h 2317397"/>
                  <a:gd name="connsiteX17" fmla="*/ 719 w 1421182"/>
                  <a:gd name="connsiteY17" fmla="*/ 957545 h 2317397"/>
                  <a:gd name="connsiteX0" fmla="*/ 719 w 1421182"/>
                  <a:gd name="connsiteY0" fmla="*/ 957545 h 2317397"/>
                  <a:gd name="connsiteX1" fmla="*/ 140932 w 1421182"/>
                  <a:gd name="connsiteY1" fmla="*/ 1353319 h 2317397"/>
                  <a:gd name="connsiteX2" fmla="*/ 309182 w 1421182"/>
                  <a:gd name="connsiteY2" fmla="*/ 1711764 h 2317397"/>
                  <a:gd name="connsiteX3" fmla="*/ 626141 w 1421182"/>
                  <a:gd name="connsiteY3" fmla="*/ 1985150 h 2317397"/>
                  <a:gd name="connsiteX4" fmla="*/ 722524 w 1421182"/>
                  <a:gd name="connsiteY4" fmla="*/ 2295953 h 2317397"/>
                  <a:gd name="connsiteX5" fmla="*/ 1170733 w 1421182"/>
                  <a:gd name="connsiteY5" fmla="*/ 2300858 h 2317397"/>
                  <a:gd name="connsiteX6" fmla="*/ 1311364 w 1421182"/>
                  <a:gd name="connsiteY6" fmla="*/ 2026318 h 2317397"/>
                  <a:gd name="connsiteX7" fmla="*/ 1421092 w 1421182"/>
                  <a:gd name="connsiteY7" fmla="*/ 1126548 h 2317397"/>
                  <a:gd name="connsiteX8" fmla="*/ 1152597 w 1421182"/>
                  <a:gd name="connsiteY8" fmla="*/ 669082 h 2317397"/>
                  <a:gd name="connsiteX9" fmla="*/ 1168953 w 1421182"/>
                  <a:gd name="connsiteY9" fmla="*/ 968062 h 2317397"/>
                  <a:gd name="connsiteX10" fmla="*/ 927050 w 1421182"/>
                  <a:gd name="connsiteY10" fmla="*/ 614956 h 2317397"/>
                  <a:gd name="connsiteX11" fmla="*/ 957315 w 1421182"/>
                  <a:gd name="connsiteY11" fmla="*/ 944170 h 2317397"/>
                  <a:gd name="connsiteX12" fmla="*/ 711016 w 1421182"/>
                  <a:gd name="connsiteY12" fmla="*/ 569620 h 2317397"/>
                  <a:gd name="connsiteX13" fmla="*/ 729319 w 1421182"/>
                  <a:gd name="connsiteY13" fmla="*/ 957827 h 2317397"/>
                  <a:gd name="connsiteX14" fmla="*/ 543268 w 1421182"/>
                  <a:gd name="connsiteY14" fmla="*/ 8 h 2317397"/>
                  <a:gd name="connsiteX15" fmla="*/ 473286 w 1421182"/>
                  <a:gd name="connsiteY15" fmla="*/ 1312127 h 2317397"/>
                  <a:gd name="connsiteX16" fmla="*/ 338442 w 1421182"/>
                  <a:gd name="connsiteY16" fmla="*/ 1258222 h 2317397"/>
                  <a:gd name="connsiteX17" fmla="*/ 719 w 1421182"/>
                  <a:gd name="connsiteY17" fmla="*/ 957545 h 2317397"/>
                  <a:gd name="connsiteX0" fmla="*/ 719 w 1421182"/>
                  <a:gd name="connsiteY0" fmla="*/ 957545 h 2314785"/>
                  <a:gd name="connsiteX1" fmla="*/ 140932 w 1421182"/>
                  <a:gd name="connsiteY1" fmla="*/ 1353319 h 2314785"/>
                  <a:gd name="connsiteX2" fmla="*/ 309182 w 1421182"/>
                  <a:gd name="connsiteY2" fmla="*/ 1711764 h 2314785"/>
                  <a:gd name="connsiteX3" fmla="*/ 626141 w 1421182"/>
                  <a:gd name="connsiteY3" fmla="*/ 1985150 h 2314785"/>
                  <a:gd name="connsiteX4" fmla="*/ 658780 w 1421182"/>
                  <a:gd name="connsiteY4" fmla="*/ 2266927 h 2314785"/>
                  <a:gd name="connsiteX5" fmla="*/ 1170733 w 1421182"/>
                  <a:gd name="connsiteY5" fmla="*/ 2300858 h 2314785"/>
                  <a:gd name="connsiteX6" fmla="*/ 1311364 w 1421182"/>
                  <a:gd name="connsiteY6" fmla="*/ 2026318 h 2314785"/>
                  <a:gd name="connsiteX7" fmla="*/ 1421092 w 1421182"/>
                  <a:gd name="connsiteY7" fmla="*/ 1126548 h 2314785"/>
                  <a:gd name="connsiteX8" fmla="*/ 1152597 w 1421182"/>
                  <a:gd name="connsiteY8" fmla="*/ 669082 h 2314785"/>
                  <a:gd name="connsiteX9" fmla="*/ 1168953 w 1421182"/>
                  <a:gd name="connsiteY9" fmla="*/ 968062 h 2314785"/>
                  <a:gd name="connsiteX10" fmla="*/ 927050 w 1421182"/>
                  <a:gd name="connsiteY10" fmla="*/ 614956 h 2314785"/>
                  <a:gd name="connsiteX11" fmla="*/ 957315 w 1421182"/>
                  <a:gd name="connsiteY11" fmla="*/ 944170 h 2314785"/>
                  <a:gd name="connsiteX12" fmla="*/ 711016 w 1421182"/>
                  <a:gd name="connsiteY12" fmla="*/ 569620 h 2314785"/>
                  <a:gd name="connsiteX13" fmla="*/ 729319 w 1421182"/>
                  <a:gd name="connsiteY13" fmla="*/ 957827 h 2314785"/>
                  <a:gd name="connsiteX14" fmla="*/ 543268 w 1421182"/>
                  <a:gd name="connsiteY14" fmla="*/ 8 h 2314785"/>
                  <a:gd name="connsiteX15" fmla="*/ 473286 w 1421182"/>
                  <a:gd name="connsiteY15" fmla="*/ 1312127 h 2314785"/>
                  <a:gd name="connsiteX16" fmla="*/ 338442 w 1421182"/>
                  <a:gd name="connsiteY16" fmla="*/ 1258222 h 2314785"/>
                  <a:gd name="connsiteX17" fmla="*/ 719 w 1421182"/>
                  <a:gd name="connsiteY17" fmla="*/ 957545 h 2314785"/>
                  <a:gd name="connsiteX0" fmla="*/ 719 w 1421182"/>
                  <a:gd name="connsiteY0" fmla="*/ 957545 h 2323891"/>
                  <a:gd name="connsiteX1" fmla="*/ 140932 w 1421182"/>
                  <a:gd name="connsiteY1" fmla="*/ 1353319 h 2323891"/>
                  <a:gd name="connsiteX2" fmla="*/ 309182 w 1421182"/>
                  <a:gd name="connsiteY2" fmla="*/ 1711764 h 2323891"/>
                  <a:gd name="connsiteX3" fmla="*/ 626141 w 1421182"/>
                  <a:gd name="connsiteY3" fmla="*/ 1985150 h 2323891"/>
                  <a:gd name="connsiteX4" fmla="*/ 658780 w 1421182"/>
                  <a:gd name="connsiteY4" fmla="*/ 2266927 h 2323891"/>
                  <a:gd name="connsiteX5" fmla="*/ 1170733 w 1421182"/>
                  <a:gd name="connsiteY5" fmla="*/ 2300858 h 2323891"/>
                  <a:gd name="connsiteX6" fmla="*/ 1311364 w 1421182"/>
                  <a:gd name="connsiteY6" fmla="*/ 2026318 h 2323891"/>
                  <a:gd name="connsiteX7" fmla="*/ 1421092 w 1421182"/>
                  <a:gd name="connsiteY7" fmla="*/ 1126548 h 2323891"/>
                  <a:gd name="connsiteX8" fmla="*/ 1152597 w 1421182"/>
                  <a:gd name="connsiteY8" fmla="*/ 669082 h 2323891"/>
                  <a:gd name="connsiteX9" fmla="*/ 1168953 w 1421182"/>
                  <a:gd name="connsiteY9" fmla="*/ 968062 h 2323891"/>
                  <a:gd name="connsiteX10" fmla="*/ 927050 w 1421182"/>
                  <a:gd name="connsiteY10" fmla="*/ 614956 h 2323891"/>
                  <a:gd name="connsiteX11" fmla="*/ 957315 w 1421182"/>
                  <a:gd name="connsiteY11" fmla="*/ 944170 h 2323891"/>
                  <a:gd name="connsiteX12" fmla="*/ 711016 w 1421182"/>
                  <a:gd name="connsiteY12" fmla="*/ 569620 h 2323891"/>
                  <a:gd name="connsiteX13" fmla="*/ 729319 w 1421182"/>
                  <a:gd name="connsiteY13" fmla="*/ 957827 h 2323891"/>
                  <a:gd name="connsiteX14" fmla="*/ 543268 w 1421182"/>
                  <a:gd name="connsiteY14" fmla="*/ 8 h 2323891"/>
                  <a:gd name="connsiteX15" fmla="*/ 473286 w 1421182"/>
                  <a:gd name="connsiteY15" fmla="*/ 1312127 h 2323891"/>
                  <a:gd name="connsiteX16" fmla="*/ 338442 w 1421182"/>
                  <a:gd name="connsiteY16" fmla="*/ 1258222 h 2323891"/>
                  <a:gd name="connsiteX17" fmla="*/ 719 w 1421182"/>
                  <a:gd name="connsiteY17" fmla="*/ 957545 h 2323891"/>
                  <a:gd name="connsiteX0" fmla="*/ 719 w 1421182"/>
                  <a:gd name="connsiteY0" fmla="*/ 957545 h 2358736"/>
                  <a:gd name="connsiteX1" fmla="*/ 140932 w 1421182"/>
                  <a:gd name="connsiteY1" fmla="*/ 1353319 h 2358736"/>
                  <a:gd name="connsiteX2" fmla="*/ 309182 w 1421182"/>
                  <a:gd name="connsiteY2" fmla="*/ 1711764 h 2358736"/>
                  <a:gd name="connsiteX3" fmla="*/ 626141 w 1421182"/>
                  <a:gd name="connsiteY3" fmla="*/ 1985150 h 2358736"/>
                  <a:gd name="connsiteX4" fmla="*/ 658780 w 1421182"/>
                  <a:gd name="connsiteY4" fmla="*/ 2266927 h 2358736"/>
                  <a:gd name="connsiteX5" fmla="*/ 1227989 w 1421182"/>
                  <a:gd name="connsiteY5" fmla="*/ 2341644 h 2358736"/>
                  <a:gd name="connsiteX6" fmla="*/ 1311364 w 1421182"/>
                  <a:gd name="connsiteY6" fmla="*/ 2026318 h 2358736"/>
                  <a:gd name="connsiteX7" fmla="*/ 1421092 w 1421182"/>
                  <a:gd name="connsiteY7" fmla="*/ 1126548 h 2358736"/>
                  <a:gd name="connsiteX8" fmla="*/ 1152597 w 1421182"/>
                  <a:gd name="connsiteY8" fmla="*/ 669082 h 2358736"/>
                  <a:gd name="connsiteX9" fmla="*/ 1168953 w 1421182"/>
                  <a:gd name="connsiteY9" fmla="*/ 968062 h 2358736"/>
                  <a:gd name="connsiteX10" fmla="*/ 927050 w 1421182"/>
                  <a:gd name="connsiteY10" fmla="*/ 614956 h 2358736"/>
                  <a:gd name="connsiteX11" fmla="*/ 957315 w 1421182"/>
                  <a:gd name="connsiteY11" fmla="*/ 944170 h 2358736"/>
                  <a:gd name="connsiteX12" fmla="*/ 711016 w 1421182"/>
                  <a:gd name="connsiteY12" fmla="*/ 569620 h 2358736"/>
                  <a:gd name="connsiteX13" fmla="*/ 729319 w 1421182"/>
                  <a:gd name="connsiteY13" fmla="*/ 957827 h 2358736"/>
                  <a:gd name="connsiteX14" fmla="*/ 543268 w 1421182"/>
                  <a:gd name="connsiteY14" fmla="*/ 8 h 2358736"/>
                  <a:gd name="connsiteX15" fmla="*/ 473286 w 1421182"/>
                  <a:gd name="connsiteY15" fmla="*/ 1312127 h 2358736"/>
                  <a:gd name="connsiteX16" fmla="*/ 338442 w 1421182"/>
                  <a:gd name="connsiteY16" fmla="*/ 1258222 h 2358736"/>
                  <a:gd name="connsiteX17" fmla="*/ 719 w 1421182"/>
                  <a:gd name="connsiteY17" fmla="*/ 957545 h 2358736"/>
                  <a:gd name="connsiteX0" fmla="*/ 719 w 1421182"/>
                  <a:gd name="connsiteY0" fmla="*/ 957545 h 2341644"/>
                  <a:gd name="connsiteX1" fmla="*/ 140932 w 1421182"/>
                  <a:gd name="connsiteY1" fmla="*/ 1353319 h 2341644"/>
                  <a:gd name="connsiteX2" fmla="*/ 309182 w 1421182"/>
                  <a:gd name="connsiteY2" fmla="*/ 1711764 h 2341644"/>
                  <a:gd name="connsiteX3" fmla="*/ 626141 w 1421182"/>
                  <a:gd name="connsiteY3" fmla="*/ 1985150 h 2341644"/>
                  <a:gd name="connsiteX4" fmla="*/ 658780 w 1421182"/>
                  <a:gd name="connsiteY4" fmla="*/ 2266927 h 2341644"/>
                  <a:gd name="connsiteX5" fmla="*/ 1227989 w 1421182"/>
                  <a:gd name="connsiteY5" fmla="*/ 2341644 h 2341644"/>
                  <a:gd name="connsiteX6" fmla="*/ 1311364 w 1421182"/>
                  <a:gd name="connsiteY6" fmla="*/ 2026318 h 2341644"/>
                  <a:gd name="connsiteX7" fmla="*/ 1421092 w 1421182"/>
                  <a:gd name="connsiteY7" fmla="*/ 1126548 h 2341644"/>
                  <a:gd name="connsiteX8" fmla="*/ 1152597 w 1421182"/>
                  <a:gd name="connsiteY8" fmla="*/ 669082 h 2341644"/>
                  <a:gd name="connsiteX9" fmla="*/ 1168953 w 1421182"/>
                  <a:gd name="connsiteY9" fmla="*/ 968062 h 2341644"/>
                  <a:gd name="connsiteX10" fmla="*/ 927050 w 1421182"/>
                  <a:gd name="connsiteY10" fmla="*/ 614956 h 2341644"/>
                  <a:gd name="connsiteX11" fmla="*/ 957315 w 1421182"/>
                  <a:gd name="connsiteY11" fmla="*/ 944170 h 2341644"/>
                  <a:gd name="connsiteX12" fmla="*/ 711016 w 1421182"/>
                  <a:gd name="connsiteY12" fmla="*/ 569620 h 2341644"/>
                  <a:gd name="connsiteX13" fmla="*/ 729319 w 1421182"/>
                  <a:gd name="connsiteY13" fmla="*/ 957827 h 2341644"/>
                  <a:gd name="connsiteX14" fmla="*/ 543268 w 1421182"/>
                  <a:gd name="connsiteY14" fmla="*/ 8 h 2341644"/>
                  <a:gd name="connsiteX15" fmla="*/ 473286 w 1421182"/>
                  <a:gd name="connsiteY15" fmla="*/ 1312127 h 2341644"/>
                  <a:gd name="connsiteX16" fmla="*/ 338442 w 1421182"/>
                  <a:gd name="connsiteY16" fmla="*/ 1258222 h 2341644"/>
                  <a:gd name="connsiteX17" fmla="*/ 719 w 1421182"/>
                  <a:gd name="connsiteY17" fmla="*/ 957545 h 2341644"/>
                  <a:gd name="connsiteX0" fmla="*/ 719 w 1421092"/>
                  <a:gd name="connsiteY0" fmla="*/ 957545 h 2341644"/>
                  <a:gd name="connsiteX1" fmla="*/ 140932 w 1421092"/>
                  <a:gd name="connsiteY1" fmla="*/ 1353319 h 2341644"/>
                  <a:gd name="connsiteX2" fmla="*/ 309182 w 1421092"/>
                  <a:gd name="connsiteY2" fmla="*/ 1711764 h 2341644"/>
                  <a:gd name="connsiteX3" fmla="*/ 626141 w 1421092"/>
                  <a:gd name="connsiteY3" fmla="*/ 1985150 h 2341644"/>
                  <a:gd name="connsiteX4" fmla="*/ 658780 w 1421092"/>
                  <a:gd name="connsiteY4" fmla="*/ 2266927 h 2341644"/>
                  <a:gd name="connsiteX5" fmla="*/ 1227989 w 1421092"/>
                  <a:gd name="connsiteY5" fmla="*/ 2341644 h 2341644"/>
                  <a:gd name="connsiteX6" fmla="*/ 1262460 w 1421092"/>
                  <a:gd name="connsiteY6" fmla="*/ 1987074 h 2341644"/>
                  <a:gd name="connsiteX7" fmla="*/ 1421092 w 1421092"/>
                  <a:gd name="connsiteY7" fmla="*/ 1126548 h 2341644"/>
                  <a:gd name="connsiteX8" fmla="*/ 1152597 w 1421092"/>
                  <a:gd name="connsiteY8" fmla="*/ 669082 h 2341644"/>
                  <a:gd name="connsiteX9" fmla="*/ 1168953 w 1421092"/>
                  <a:gd name="connsiteY9" fmla="*/ 968062 h 2341644"/>
                  <a:gd name="connsiteX10" fmla="*/ 927050 w 1421092"/>
                  <a:gd name="connsiteY10" fmla="*/ 614956 h 2341644"/>
                  <a:gd name="connsiteX11" fmla="*/ 957315 w 1421092"/>
                  <a:gd name="connsiteY11" fmla="*/ 944170 h 2341644"/>
                  <a:gd name="connsiteX12" fmla="*/ 711016 w 1421092"/>
                  <a:gd name="connsiteY12" fmla="*/ 569620 h 2341644"/>
                  <a:gd name="connsiteX13" fmla="*/ 729319 w 1421092"/>
                  <a:gd name="connsiteY13" fmla="*/ 957827 h 2341644"/>
                  <a:gd name="connsiteX14" fmla="*/ 543268 w 1421092"/>
                  <a:gd name="connsiteY14" fmla="*/ 8 h 2341644"/>
                  <a:gd name="connsiteX15" fmla="*/ 473286 w 1421092"/>
                  <a:gd name="connsiteY15" fmla="*/ 1312127 h 2341644"/>
                  <a:gd name="connsiteX16" fmla="*/ 338442 w 1421092"/>
                  <a:gd name="connsiteY16" fmla="*/ 1258222 h 2341644"/>
                  <a:gd name="connsiteX17" fmla="*/ 719 w 1421092"/>
                  <a:gd name="connsiteY17" fmla="*/ 957545 h 2341644"/>
                  <a:gd name="connsiteX0" fmla="*/ 719 w 1421109"/>
                  <a:gd name="connsiteY0" fmla="*/ 957545 h 2341644"/>
                  <a:gd name="connsiteX1" fmla="*/ 140932 w 1421109"/>
                  <a:gd name="connsiteY1" fmla="*/ 1353319 h 2341644"/>
                  <a:gd name="connsiteX2" fmla="*/ 309182 w 1421109"/>
                  <a:gd name="connsiteY2" fmla="*/ 1711764 h 2341644"/>
                  <a:gd name="connsiteX3" fmla="*/ 626141 w 1421109"/>
                  <a:gd name="connsiteY3" fmla="*/ 1985150 h 2341644"/>
                  <a:gd name="connsiteX4" fmla="*/ 658780 w 1421109"/>
                  <a:gd name="connsiteY4" fmla="*/ 2266927 h 2341644"/>
                  <a:gd name="connsiteX5" fmla="*/ 1227989 w 1421109"/>
                  <a:gd name="connsiteY5" fmla="*/ 2341644 h 2341644"/>
                  <a:gd name="connsiteX6" fmla="*/ 1262460 w 1421109"/>
                  <a:gd name="connsiteY6" fmla="*/ 1987074 h 2341644"/>
                  <a:gd name="connsiteX7" fmla="*/ 1421092 w 1421109"/>
                  <a:gd name="connsiteY7" fmla="*/ 1126548 h 2341644"/>
                  <a:gd name="connsiteX8" fmla="*/ 1152597 w 1421109"/>
                  <a:gd name="connsiteY8" fmla="*/ 669082 h 2341644"/>
                  <a:gd name="connsiteX9" fmla="*/ 1168953 w 1421109"/>
                  <a:gd name="connsiteY9" fmla="*/ 968062 h 2341644"/>
                  <a:gd name="connsiteX10" fmla="*/ 927050 w 1421109"/>
                  <a:gd name="connsiteY10" fmla="*/ 614956 h 2341644"/>
                  <a:gd name="connsiteX11" fmla="*/ 957315 w 1421109"/>
                  <a:gd name="connsiteY11" fmla="*/ 944170 h 2341644"/>
                  <a:gd name="connsiteX12" fmla="*/ 711016 w 1421109"/>
                  <a:gd name="connsiteY12" fmla="*/ 569620 h 2341644"/>
                  <a:gd name="connsiteX13" fmla="*/ 729319 w 1421109"/>
                  <a:gd name="connsiteY13" fmla="*/ 957827 h 2341644"/>
                  <a:gd name="connsiteX14" fmla="*/ 543268 w 1421109"/>
                  <a:gd name="connsiteY14" fmla="*/ 8 h 2341644"/>
                  <a:gd name="connsiteX15" fmla="*/ 473286 w 1421109"/>
                  <a:gd name="connsiteY15" fmla="*/ 1312127 h 2341644"/>
                  <a:gd name="connsiteX16" fmla="*/ 338442 w 1421109"/>
                  <a:gd name="connsiteY16" fmla="*/ 1258222 h 2341644"/>
                  <a:gd name="connsiteX17" fmla="*/ 719 w 1421109"/>
                  <a:gd name="connsiteY17" fmla="*/ 957545 h 2341644"/>
                  <a:gd name="connsiteX0" fmla="*/ 719 w 1421109"/>
                  <a:gd name="connsiteY0" fmla="*/ 957545 h 2341644"/>
                  <a:gd name="connsiteX1" fmla="*/ 140932 w 1421109"/>
                  <a:gd name="connsiteY1" fmla="*/ 1353319 h 2341644"/>
                  <a:gd name="connsiteX2" fmla="*/ 309182 w 1421109"/>
                  <a:gd name="connsiteY2" fmla="*/ 1711764 h 2341644"/>
                  <a:gd name="connsiteX3" fmla="*/ 626141 w 1421109"/>
                  <a:gd name="connsiteY3" fmla="*/ 1985150 h 2341644"/>
                  <a:gd name="connsiteX4" fmla="*/ 658780 w 1421109"/>
                  <a:gd name="connsiteY4" fmla="*/ 2266927 h 2341644"/>
                  <a:gd name="connsiteX5" fmla="*/ 1227989 w 1421109"/>
                  <a:gd name="connsiteY5" fmla="*/ 2341644 h 2341644"/>
                  <a:gd name="connsiteX6" fmla="*/ 1262460 w 1421109"/>
                  <a:gd name="connsiteY6" fmla="*/ 1987074 h 2341644"/>
                  <a:gd name="connsiteX7" fmla="*/ 1421092 w 1421109"/>
                  <a:gd name="connsiteY7" fmla="*/ 1126548 h 2341644"/>
                  <a:gd name="connsiteX8" fmla="*/ 1152597 w 1421109"/>
                  <a:gd name="connsiteY8" fmla="*/ 669082 h 2341644"/>
                  <a:gd name="connsiteX9" fmla="*/ 1168953 w 1421109"/>
                  <a:gd name="connsiteY9" fmla="*/ 968062 h 2341644"/>
                  <a:gd name="connsiteX10" fmla="*/ 927050 w 1421109"/>
                  <a:gd name="connsiteY10" fmla="*/ 614956 h 2341644"/>
                  <a:gd name="connsiteX11" fmla="*/ 957315 w 1421109"/>
                  <a:gd name="connsiteY11" fmla="*/ 944170 h 2341644"/>
                  <a:gd name="connsiteX12" fmla="*/ 711016 w 1421109"/>
                  <a:gd name="connsiteY12" fmla="*/ 569620 h 2341644"/>
                  <a:gd name="connsiteX13" fmla="*/ 729319 w 1421109"/>
                  <a:gd name="connsiteY13" fmla="*/ 957827 h 2341644"/>
                  <a:gd name="connsiteX14" fmla="*/ 543268 w 1421109"/>
                  <a:gd name="connsiteY14" fmla="*/ 8 h 2341644"/>
                  <a:gd name="connsiteX15" fmla="*/ 473286 w 1421109"/>
                  <a:gd name="connsiteY15" fmla="*/ 1312127 h 2341644"/>
                  <a:gd name="connsiteX16" fmla="*/ 338442 w 1421109"/>
                  <a:gd name="connsiteY16" fmla="*/ 1258222 h 2341644"/>
                  <a:gd name="connsiteX17" fmla="*/ 719 w 1421109"/>
                  <a:gd name="connsiteY17" fmla="*/ 957545 h 2341644"/>
                  <a:gd name="connsiteX0" fmla="*/ 719 w 1421109"/>
                  <a:gd name="connsiteY0" fmla="*/ 957545 h 2341644"/>
                  <a:gd name="connsiteX1" fmla="*/ 140932 w 1421109"/>
                  <a:gd name="connsiteY1" fmla="*/ 1353319 h 2341644"/>
                  <a:gd name="connsiteX2" fmla="*/ 309182 w 1421109"/>
                  <a:gd name="connsiteY2" fmla="*/ 1711764 h 2341644"/>
                  <a:gd name="connsiteX3" fmla="*/ 626141 w 1421109"/>
                  <a:gd name="connsiteY3" fmla="*/ 1985150 h 2341644"/>
                  <a:gd name="connsiteX4" fmla="*/ 622941 w 1421109"/>
                  <a:gd name="connsiteY4" fmla="*/ 2320778 h 2341644"/>
                  <a:gd name="connsiteX5" fmla="*/ 1227989 w 1421109"/>
                  <a:gd name="connsiteY5" fmla="*/ 2341644 h 2341644"/>
                  <a:gd name="connsiteX6" fmla="*/ 1262460 w 1421109"/>
                  <a:gd name="connsiteY6" fmla="*/ 1987074 h 2341644"/>
                  <a:gd name="connsiteX7" fmla="*/ 1421092 w 1421109"/>
                  <a:gd name="connsiteY7" fmla="*/ 1126548 h 2341644"/>
                  <a:gd name="connsiteX8" fmla="*/ 1152597 w 1421109"/>
                  <a:gd name="connsiteY8" fmla="*/ 669082 h 2341644"/>
                  <a:gd name="connsiteX9" fmla="*/ 1168953 w 1421109"/>
                  <a:gd name="connsiteY9" fmla="*/ 968062 h 2341644"/>
                  <a:gd name="connsiteX10" fmla="*/ 927050 w 1421109"/>
                  <a:gd name="connsiteY10" fmla="*/ 614956 h 2341644"/>
                  <a:gd name="connsiteX11" fmla="*/ 957315 w 1421109"/>
                  <a:gd name="connsiteY11" fmla="*/ 944170 h 2341644"/>
                  <a:gd name="connsiteX12" fmla="*/ 711016 w 1421109"/>
                  <a:gd name="connsiteY12" fmla="*/ 569620 h 2341644"/>
                  <a:gd name="connsiteX13" fmla="*/ 729319 w 1421109"/>
                  <a:gd name="connsiteY13" fmla="*/ 957827 h 2341644"/>
                  <a:gd name="connsiteX14" fmla="*/ 543268 w 1421109"/>
                  <a:gd name="connsiteY14" fmla="*/ 8 h 2341644"/>
                  <a:gd name="connsiteX15" fmla="*/ 473286 w 1421109"/>
                  <a:gd name="connsiteY15" fmla="*/ 1312127 h 2341644"/>
                  <a:gd name="connsiteX16" fmla="*/ 338442 w 1421109"/>
                  <a:gd name="connsiteY16" fmla="*/ 1258222 h 2341644"/>
                  <a:gd name="connsiteX17" fmla="*/ 719 w 1421109"/>
                  <a:gd name="connsiteY17" fmla="*/ 957545 h 2341644"/>
                  <a:gd name="connsiteX0" fmla="*/ 719 w 1421109"/>
                  <a:gd name="connsiteY0" fmla="*/ 957545 h 2341644"/>
                  <a:gd name="connsiteX1" fmla="*/ 140932 w 1421109"/>
                  <a:gd name="connsiteY1" fmla="*/ 1353319 h 2341644"/>
                  <a:gd name="connsiteX2" fmla="*/ 309182 w 1421109"/>
                  <a:gd name="connsiteY2" fmla="*/ 1711764 h 2341644"/>
                  <a:gd name="connsiteX3" fmla="*/ 548773 w 1421109"/>
                  <a:gd name="connsiteY3" fmla="*/ 1936338 h 2341644"/>
                  <a:gd name="connsiteX4" fmla="*/ 622941 w 1421109"/>
                  <a:gd name="connsiteY4" fmla="*/ 2320778 h 2341644"/>
                  <a:gd name="connsiteX5" fmla="*/ 1227989 w 1421109"/>
                  <a:gd name="connsiteY5" fmla="*/ 2341644 h 2341644"/>
                  <a:gd name="connsiteX6" fmla="*/ 1262460 w 1421109"/>
                  <a:gd name="connsiteY6" fmla="*/ 1987074 h 2341644"/>
                  <a:gd name="connsiteX7" fmla="*/ 1421092 w 1421109"/>
                  <a:gd name="connsiteY7" fmla="*/ 1126548 h 2341644"/>
                  <a:gd name="connsiteX8" fmla="*/ 1152597 w 1421109"/>
                  <a:gd name="connsiteY8" fmla="*/ 669082 h 2341644"/>
                  <a:gd name="connsiteX9" fmla="*/ 1168953 w 1421109"/>
                  <a:gd name="connsiteY9" fmla="*/ 968062 h 2341644"/>
                  <a:gd name="connsiteX10" fmla="*/ 927050 w 1421109"/>
                  <a:gd name="connsiteY10" fmla="*/ 614956 h 2341644"/>
                  <a:gd name="connsiteX11" fmla="*/ 957315 w 1421109"/>
                  <a:gd name="connsiteY11" fmla="*/ 944170 h 2341644"/>
                  <a:gd name="connsiteX12" fmla="*/ 711016 w 1421109"/>
                  <a:gd name="connsiteY12" fmla="*/ 569620 h 2341644"/>
                  <a:gd name="connsiteX13" fmla="*/ 729319 w 1421109"/>
                  <a:gd name="connsiteY13" fmla="*/ 957827 h 2341644"/>
                  <a:gd name="connsiteX14" fmla="*/ 543268 w 1421109"/>
                  <a:gd name="connsiteY14" fmla="*/ 8 h 2341644"/>
                  <a:gd name="connsiteX15" fmla="*/ 473286 w 1421109"/>
                  <a:gd name="connsiteY15" fmla="*/ 1312127 h 2341644"/>
                  <a:gd name="connsiteX16" fmla="*/ 338442 w 1421109"/>
                  <a:gd name="connsiteY16" fmla="*/ 1258222 h 2341644"/>
                  <a:gd name="connsiteX17" fmla="*/ 719 w 1421109"/>
                  <a:gd name="connsiteY17" fmla="*/ 957545 h 2341644"/>
                  <a:gd name="connsiteX0" fmla="*/ 719 w 1421109"/>
                  <a:gd name="connsiteY0" fmla="*/ 957545 h 2341644"/>
                  <a:gd name="connsiteX1" fmla="*/ 140932 w 1421109"/>
                  <a:gd name="connsiteY1" fmla="*/ 1353319 h 2341644"/>
                  <a:gd name="connsiteX2" fmla="*/ 309182 w 1421109"/>
                  <a:gd name="connsiteY2" fmla="*/ 1711764 h 2341644"/>
                  <a:gd name="connsiteX3" fmla="*/ 548773 w 1421109"/>
                  <a:gd name="connsiteY3" fmla="*/ 1936338 h 2341644"/>
                  <a:gd name="connsiteX4" fmla="*/ 557331 w 1421109"/>
                  <a:gd name="connsiteY4" fmla="*/ 2278453 h 2341644"/>
                  <a:gd name="connsiteX5" fmla="*/ 1227989 w 1421109"/>
                  <a:gd name="connsiteY5" fmla="*/ 2341644 h 2341644"/>
                  <a:gd name="connsiteX6" fmla="*/ 1262460 w 1421109"/>
                  <a:gd name="connsiteY6" fmla="*/ 1987074 h 2341644"/>
                  <a:gd name="connsiteX7" fmla="*/ 1421092 w 1421109"/>
                  <a:gd name="connsiteY7" fmla="*/ 1126548 h 2341644"/>
                  <a:gd name="connsiteX8" fmla="*/ 1152597 w 1421109"/>
                  <a:gd name="connsiteY8" fmla="*/ 669082 h 2341644"/>
                  <a:gd name="connsiteX9" fmla="*/ 1168953 w 1421109"/>
                  <a:gd name="connsiteY9" fmla="*/ 968062 h 2341644"/>
                  <a:gd name="connsiteX10" fmla="*/ 927050 w 1421109"/>
                  <a:gd name="connsiteY10" fmla="*/ 614956 h 2341644"/>
                  <a:gd name="connsiteX11" fmla="*/ 957315 w 1421109"/>
                  <a:gd name="connsiteY11" fmla="*/ 944170 h 2341644"/>
                  <a:gd name="connsiteX12" fmla="*/ 711016 w 1421109"/>
                  <a:gd name="connsiteY12" fmla="*/ 569620 h 2341644"/>
                  <a:gd name="connsiteX13" fmla="*/ 729319 w 1421109"/>
                  <a:gd name="connsiteY13" fmla="*/ 957827 h 2341644"/>
                  <a:gd name="connsiteX14" fmla="*/ 543268 w 1421109"/>
                  <a:gd name="connsiteY14" fmla="*/ 8 h 2341644"/>
                  <a:gd name="connsiteX15" fmla="*/ 473286 w 1421109"/>
                  <a:gd name="connsiteY15" fmla="*/ 1312127 h 2341644"/>
                  <a:gd name="connsiteX16" fmla="*/ 338442 w 1421109"/>
                  <a:gd name="connsiteY16" fmla="*/ 1258222 h 2341644"/>
                  <a:gd name="connsiteX17" fmla="*/ 719 w 1421109"/>
                  <a:gd name="connsiteY17" fmla="*/ 957545 h 2341644"/>
                  <a:gd name="connsiteX0" fmla="*/ 719 w 1421109"/>
                  <a:gd name="connsiteY0" fmla="*/ 957545 h 2341644"/>
                  <a:gd name="connsiteX1" fmla="*/ 140932 w 1421109"/>
                  <a:gd name="connsiteY1" fmla="*/ 1353319 h 2341644"/>
                  <a:gd name="connsiteX2" fmla="*/ 309182 w 1421109"/>
                  <a:gd name="connsiteY2" fmla="*/ 1711764 h 2341644"/>
                  <a:gd name="connsiteX3" fmla="*/ 548773 w 1421109"/>
                  <a:gd name="connsiteY3" fmla="*/ 1936338 h 2341644"/>
                  <a:gd name="connsiteX4" fmla="*/ 601148 w 1421109"/>
                  <a:gd name="connsiteY4" fmla="*/ 2297232 h 2341644"/>
                  <a:gd name="connsiteX5" fmla="*/ 1227989 w 1421109"/>
                  <a:gd name="connsiteY5" fmla="*/ 2341644 h 2341644"/>
                  <a:gd name="connsiteX6" fmla="*/ 1262460 w 1421109"/>
                  <a:gd name="connsiteY6" fmla="*/ 1987074 h 2341644"/>
                  <a:gd name="connsiteX7" fmla="*/ 1421092 w 1421109"/>
                  <a:gd name="connsiteY7" fmla="*/ 1126548 h 2341644"/>
                  <a:gd name="connsiteX8" fmla="*/ 1152597 w 1421109"/>
                  <a:gd name="connsiteY8" fmla="*/ 669082 h 2341644"/>
                  <a:gd name="connsiteX9" fmla="*/ 1168953 w 1421109"/>
                  <a:gd name="connsiteY9" fmla="*/ 968062 h 2341644"/>
                  <a:gd name="connsiteX10" fmla="*/ 927050 w 1421109"/>
                  <a:gd name="connsiteY10" fmla="*/ 614956 h 2341644"/>
                  <a:gd name="connsiteX11" fmla="*/ 957315 w 1421109"/>
                  <a:gd name="connsiteY11" fmla="*/ 944170 h 2341644"/>
                  <a:gd name="connsiteX12" fmla="*/ 711016 w 1421109"/>
                  <a:gd name="connsiteY12" fmla="*/ 569620 h 2341644"/>
                  <a:gd name="connsiteX13" fmla="*/ 729319 w 1421109"/>
                  <a:gd name="connsiteY13" fmla="*/ 957827 h 2341644"/>
                  <a:gd name="connsiteX14" fmla="*/ 543268 w 1421109"/>
                  <a:gd name="connsiteY14" fmla="*/ 8 h 2341644"/>
                  <a:gd name="connsiteX15" fmla="*/ 473286 w 1421109"/>
                  <a:gd name="connsiteY15" fmla="*/ 1312127 h 2341644"/>
                  <a:gd name="connsiteX16" fmla="*/ 338442 w 1421109"/>
                  <a:gd name="connsiteY16" fmla="*/ 1258222 h 2341644"/>
                  <a:gd name="connsiteX17" fmla="*/ 719 w 1421109"/>
                  <a:gd name="connsiteY17" fmla="*/ 957545 h 2341644"/>
                  <a:gd name="connsiteX0" fmla="*/ 719 w 1421109"/>
                  <a:gd name="connsiteY0" fmla="*/ 957545 h 2310754"/>
                  <a:gd name="connsiteX1" fmla="*/ 140932 w 1421109"/>
                  <a:gd name="connsiteY1" fmla="*/ 1353319 h 2310754"/>
                  <a:gd name="connsiteX2" fmla="*/ 309182 w 1421109"/>
                  <a:gd name="connsiteY2" fmla="*/ 1711764 h 2310754"/>
                  <a:gd name="connsiteX3" fmla="*/ 548773 w 1421109"/>
                  <a:gd name="connsiteY3" fmla="*/ 1936338 h 2310754"/>
                  <a:gd name="connsiteX4" fmla="*/ 601148 w 1421109"/>
                  <a:gd name="connsiteY4" fmla="*/ 2297232 h 2310754"/>
                  <a:gd name="connsiteX5" fmla="*/ 1253027 w 1421109"/>
                  <a:gd name="connsiteY5" fmla="*/ 2310347 h 2310754"/>
                  <a:gd name="connsiteX6" fmla="*/ 1262460 w 1421109"/>
                  <a:gd name="connsiteY6" fmla="*/ 1987074 h 2310754"/>
                  <a:gd name="connsiteX7" fmla="*/ 1421092 w 1421109"/>
                  <a:gd name="connsiteY7" fmla="*/ 1126548 h 2310754"/>
                  <a:gd name="connsiteX8" fmla="*/ 1152597 w 1421109"/>
                  <a:gd name="connsiteY8" fmla="*/ 669082 h 2310754"/>
                  <a:gd name="connsiteX9" fmla="*/ 1168953 w 1421109"/>
                  <a:gd name="connsiteY9" fmla="*/ 968062 h 2310754"/>
                  <a:gd name="connsiteX10" fmla="*/ 927050 w 1421109"/>
                  <a:gd name="connsiteY10" fmla="*/ 614956 h 2310754"/>
                  <a:gd name="connsiteX11" fmla="*/ 957315 w 1421109"/>
                  <a:gd name="connsiteY11" fmla="*/ 944170 h 2310754"/>
                  <a:gd name="connsiteX12" fmla="*/ 711016 w 1421109"/>
                  <a:gd name="connsiteY12" fmla="*/ 569620 h 2310754"/>
                  <a:gd name="connsiteX13" fmla="*/ 729319 w 1421109"/>
                  <a:gd name="connsiteY13" fmla="*/ 957827 h 2310754"/>
                  <a:gd name="connsiteX14" fmla="*/ 543268 w 1421109"/>
                  <a:gd name="connsiteY14" fmla="*/ 8 h 2310754"/>
                  <a:gd name="connsiteX15" fmla="*/ 473286 w 1421109"/>
                  <a:gd name="connsiteY15" fmla="*/ 1312127 h 2310754"/>
                  <a:gd name="connsiteX16" fmla="*/ 338442 w 1421109"/>
                  <a:gd name="connsiteY16" fmla="*/ 1258222 h 2310754"/>
                  <a:gd name="connsiteX17" fmla="*/ 719 w 1421109"/>
                  <a:gd name="connsiteY17" fmla="*/ 957545 h 2310754"/>
                  <a:gd name="connsiteX0" fmla="*/ 719 w 1421109"/>
                  <a:gd name="connsiteY0" fmla="*/ 957545 h 2310755"/>
                  <a:gd name="connsiteX1" fmla="*/ 140932 w 1421109"/>
                  <a:gd name="connsiteY1" fmla="*/ 1353319 h 2310755"/>
                  <a:gd name="connsiteX2" fmla="*/ 309182 w 1421109"/>
                  <a:gd name="connsiteY2" fmla="*/ 1711764 h 2310755"/>
                  <a:gd name="connsiteX3" fmla="*/ 548773 w 1421109"/>
                  <a:gd name="connsiteY3" fmla="*/ 1936338 h 2310755"/>
                  <a:gd name="connsiteX4" fmla="*/ 601148 w 1421109"/>
                  <a:gd name="connsiteY4" fmla="*/ 2297232 h 2310755"/>
                  <a:gd name="connsiteX5" fmla="*/ 1253027 w 1421109"/>
                  <a:gd name="connsiteY5" fmla="*/ 2310347 h 2310755"/>
                  <a:gd name="connsiteX6" fmla="*/ 1262460 w 1421109"/>
                  <a:gd name="connsiteY6" fmla="*/ 1987074 h 2310755"/>
                  <a:gd name="connsiteX7" fmla="*/ 1421092 w 1421109"/>
                  <a:gd name="connsiteY7" fmla="*/ 1126548 h 2310755"/>
                  <a:gd name="connsiteX8" fmla="*/ 1152597 w 1421109"/>
                  <a:gd name="connsiteY8" fmla="*/ 669082 h 2310755"/>
                  <a:gd name="connsiteX9" fmla="*/ 1168953 w 1421109"/>
                  <a:gd name="connsiteY9" fmla="*/ 968062 h 2310755"/>
                  <a:gd name="connsiteX10" fmla="*/ 927050 w 1421109"/>
                  <a:gd name="connsiteY10" fmla="*/ 614956 h 2310755"/>
                  <a:gd name="connsiteX11" fmla="*/ 957315 w 1421109"/>
                  <a:gd name="connsiteY11" fmla="*/ 944170 h 2310755"/>
                  <a:gd name="connsiteX12" fmla="*/ 711016 w 1421109"/>
                  <a:gd name="connsiteY12" fmla="*/ 569620 h 2310755"/>
                  <a:gd name="connsiteX13" fmla="*/ 729319 w 1421109"/>
                  <a:gd name="connsiteY13" fmla="*/ 957827 h 2310755"/>
                  <a:gd name="connsiteX14" fmla="*/ 543268 w 1421109"/>
                  <a:gd name="connsiteY14" fmla="*/ 8 h 2310755"/>
                  <a:gd name="connsiteX15" fmla="*/ 473286 w 1421109"/>
                  <a:gd name="connsiteY15" fmla="*/ 1312127 h 2310755"/>
                  <a:gd name="connsiteX16" fmla="*/ 338442 w 1421109"/>
                  <a:gd name="connsiteY16" fmla="*/ 1258222 h 2310755"/>
                  <a:gd name="connsiteX17" fmla="*/ 719 w 1421109"/>
                  <a:gd name="connsiteY17" fmla="*/ 957545 h 2310755"/>
                  <a:gd name="connsiteX0" fmla="*/ 719 w 1421109"/>
                  <a:gd name="connsiteY0" fmla="*/ 957545 h 2310755"/>
                  <a:gd name="connsiteX1" fmla="*/ 140932 w 1421109"/>
                  <a:gd name="connsiteY1" fmla="*/ 1353319 h 2310755"/>
                  <a:gd name="connsiteX2" fmla="*/ 309182 w 1421109"/>
                  <a:gd name="connsiteY2" fmla="*/ 1711764 h 2310755"/>
                  <a:gd name="connsiteX3" fmla="*/ 548773 w 1421109"/>
                  <a:gd name="connsiteY3" fmla="*/ 1936338 h 2310755"/>
                  <a:gd name="connsiteX4" fmla="*/ 582370 w 1421109"/>
                  <a:gd name="connsiteY4" fmla="*/ 2297232 h 2310755"/>
                  <a:gd name="connsiteX5" fmla="*/ 1253027 w 1421109"/>
                  <a:gd name="connsiteY5" fmla="*/ 2310347 h 2310755"/>
                  <a:gd name="connsiteX6" fmla="*/ 1262460 w 1421109"/>
                  <a:gd name="connsiteY6" fmla="*/ 1987074 h 2310755"/>
                  <a:gd name="connsiteX7" fmla="*/ 1421092 w 1421109"/>
                  <a:gd name="connsiteY7" fmla="*/ 1126548 h 2310755"/>
                  <a:gd name="connsiteX8" fmla="*/ 1152597 w 1421109"/>
                  <a:gd name="connsiteY8" fmla="*/ 669082 h 2310755"/>
                  <a:gd name="connsiteX9" fmla="*/ 1168953 w 1421109"/>
                  <a:gd name="connsiteY9" fmla="*/ 968062 h 2310755"/>
                  <a:gd name="connsiteX10" fmla="*/ 927050 w 1421109"/>
                  <a:gd name="connsiteY10" fmla="*/ 614956 h 2310755"/>
                  <a:gd name="connsiteX11" fmla="*/ 957315 w 1421109"/>
                  <a:gd name="connsiteY11" fmla="*/ 944170 h 2310755"/>
                  <a:gd name="connsiteX12" fmla="*/ 711016 w 1421109"/>
                  <a:gd name="connsiteY12" fmla="*/ 569620 h 2310755"/>
                  <a:gd name="connsiteX13" fmla="*/ 729319 w 1421109"/>
                  <a:gd name="connsiteY13" fmla="*/ 957827 h 2310755"/>
                  <a:gd name="connsiteX14" fmla="*/ 543268 w 1421109"/>
                  <a:gd name="connsiteY14" fmla="*/ 8 h 2310755"/>
                  <a:gd name="connsiteX15" fmla="*/ 473286 w 1421109"/>
                  <a:gd name="connsiteY15" fmla="*/ 1312127 h 2310755"/>
                  <a:gd name="connsiteX16" fmla="*/ 338442 w 1421109"/>
                  <a:gd name="connsiteY16" fmla="*/ 1258222 h 2310755"/>
                  <a:gd name="connsiteX17" fmla="*/ 719 w 1421109"/>
                  <a:gd name="connsiteY17" fmla="*/ 957545 h 2310755"/>
                  <a:gd name="connsiteX0" fmla="*/ 719 w 1421109"/>
                  <a:gd name="connsiteY0" fmla="*/ 957545 h 2310755"/>
                  <a:gd name="connsiteX1" fmla="*/ 140932 w 1421109"/>
                  <a:gd name="connsiteY1" fmla="*/ 1353319 h 2310755"/>
                  <a:gd name="connsiteX2" fmla="*/ 309182 w 1421109"/>
                  <a:gd name="connsiteY2" fmla="*/ 1711764 h 2310755"/>
                  <a:gd name="connsiteX3" fmla="*/ 548773 w 1421109"/>
                  <a:gd name="connsiteY3" fmla="*/ 1936338 h 2310755"/>
                  <a:gd name="connsiteX4" fmla="*/ 582370 w 1421109"/>
                  <a:gd name="connsiteY4" fmla="*/ 2297232 h 2310755"/>
                  <a:gd name="connsiteX5" fmla="*/ 1253027 w 1421109"/>
                  <a:gd name="connsiteY5" fmla="*/ 2310347 h 2310755"/>
                  <a:gd name="connsiteX6" fmla="*/ 1262460 w 1421109"/>
                  <a:gd name="connsiteY6" fmla="*/ 1987074 h 2310755"/>
                  <a:gd name="connsiteX7" fmla="*/ 1421092 w 1421109"/>
                  <a:gd name="connsiteY7" fmla="*/ 1126548 h 2310755"/>
                  <a:gd name="connsiteX8" fmla="*/ 1152597 w 1421109"/>
                  <a:gd name="connsiteY8" fmla="*/ 669082 h 2310755"/>
                  <a:gd name="connsiteX9" fmla="*/ 1168953 w 1421109"/>
                  <a:gd name="connsiteY9" fmla="*/ 968062 h 2310755"/>
                  <a:gd name="connsiteX10" fmla="*/ 927050 w 1421109"/>
                  <a:gd name="connsiteY10" fmla="*/ 614956 h 2310755"/>
                  <a:gd name="connsiteX11" fmla="*/ 957315 w 1421109"/>
                  <a:gd name="connsiteY11" fmla="*/ 944170 h 2310755"/>
                  <a:gd name="connsiteX12" fmla="*/ 711016 w 1421109"/>
                  <a:gd name="connsiteY12" fmla="*/ 569620 h 2310755"/>
                  <a:gd name="connsiteX13" fmla="*/ 729319 w 1421109"/>
                  <a:gd name="connsiteY13" fmla="*/ 957827 h 2310755"/>
                  <a:gd name="connsiteX14" fmla="*/ 543268 w 1421109"/>
                  <a:gd name="connsiteY14" fmla="*/ 8 h 2310755"/>
                  <a:gd name="connsiteX15" fmla="*/ 473286 w 1421109"/>
                  <a:gd name="connsiteY15" fmla="*/ 1312127 h 2310755"/>
                  <a:gd name="connsiteX16" fmla="*/ 338442 w 1421109"/>
                  <a:gd name="connsiteY16" fmla="*/ 1258222 h 2310755"/>
                  <a:gd name="connsiteX17" fmla="*/ 719 w 1421109"/>
                  <a:gd name="connsiteY17" fmla="*/ 957545 h 2310755"/>
                  <a:gd name="connsiteX0" fmla="*/ 719 w 1421109"/>
                  <a:gd name="connsiteY0" fmla="*/ 957545 h 2310347"/>
                  <a:gd name="connsiteX1" fmla="*/ 140932 w 1421109"/>
                  <a:gd name="connsiteY1" fmla="*/ 1353319 h 2310347"/>
                  <a:gd name="connsiteX2" fmla="*/ 309182 w 1421109"/>
                  <a:gd name="connsiteY2" fmla="*/ 1711764 h 2310347"/>
                  <a:gd name="connsiteX3" fmla="*/ 548773 w 1421109"/>
                  <a:gd name="connsiteY3" fmla="*/ 1936338 h 2310347"/>
                  <a:gd name="connsiteX4" fmla="*/ 582370 w 1421109"/>
                  <a:gd name="connsiteY4" fmla="*/ 2297232 h 2310347"/>
                  <a:gd name="connsiteX5" fmla="*/ 1253027 w 1421109"/>
                  <a:gd name="connsiteY5" fmla="*/ 2310347 h 2310347"/>
                  <a:gd name="connsiteX6" fmla="*/ 1262460 w 1421109"/>
                  <a:gd name="connsiteY6" fmla="*/ 1987074 h 2310347"/>
                  <a:gd name="connsiteX7" fmla="*/ 1421092 w 1421109"/>
                  <a:gd name="connsiteY7" fmla="*/ 1126548 h 2310347"/>
                  <a:gd name="connsiteX8" fmla="*/ 1152597 w 1421109"/>
                  <a:gd name="connsiteY8" fmla="*/ 669082 h 2310347"/>
                  <a:gd name="connsiteX9" fmla="*/ 1168953 w 1421109"/>
                  <a:gd name="connsiteY9" fmla="*/ 968062 h 2310347"/>
                  <a:gd name="connsiteX10" fmla="*/ 927050 w 1421109"/>
                  <a:gd name="connsiteY10" fmla="*/ 614956 h 2310347"/>
                  <a:gd name="connsiteX11" fmla="*/ 957315 w 1421109"/>
                  <a:gd name="connsiteY11" fmla="*/ 944170 h 2310347"/>
                  <a:gd name="connsiteX12" fmla="*/ 711016 w 1421109"/>
                  <a:gd name="connsiteY12" fmla="*/ 569620 h 2310347"/>
                  <a:gd name="connsiteX13" fmla="*/ 729319 w 1421109"/>
                  <a:gd name="connsiteY13" fmla="*/ 957827 h 2310347"/>
                  <a:gd name="connsiteX14" fmla="*/ 543268 w 1421109"/>
                  <a:gd name="connsiteY14" fmla="*/ 8 h 2310347"/>
                  <a:gd name="connsiteX15" fmla="*/ 473286 w 1421109"/>
                  <a:gd name="connsiteY15" fmla="*/ 1312127 h 2310347"/>
                  <a:gd name="connsiteX16" fmla="*/ 338442 w 1421109"/>
                  <a:gd name="connsiteY16" fmla="*/ 1258222 h 2310347"/>
                  <a:gd name="connsiteX17" fmla="*/ 719 w 1421109"/>
                  <a:gd name="connsiteY17" fmla="*/ 957545 h 2310347"/>
                  <a:gd name="connsiteX0" fmla="*/ 719 w 1423213"/>
                  <a:gd name="connsiteY0" fmla="*/ 957545 h 2310347"/>
                  <a:gd name="connsiteX1" fmla="*/ 140932 w 1423213"/>
                  <a:gd name="connsiteY1" fmla="*/ 1353319 h 2310347"/>
                  <a:gd name="connsiteX2" fmla="*/ 309182 w 1423213"/>
                  <a:gd name="connsiteY2" fmla="*/ 1711764 h 2310347"/>
                  <a:gd name="connsiteX3" fmla="*/ 548773 w 1423213"/>
                  <a:gd name="connsiteY3" fmla="*/ 1936338 h 2310347"/>
                  <a:gd name="connsiteX4" fmla="*/ 582370 w 1423213"/>
                  <a:gd name="connsiteY4" fmla="*/ 2297232 h 2310347"/>
                  <a:gd name="connsiteX5" fmla="*/ 1253027 w 1423213"/>
                  <a:gd name="connsiteY5" fmla="*/ 2310347 h 2310347"/>
                  <a:gd name="connsiteX6" fmla="*/ 1262460 w 1423213"/>
                  <a:gd name="connsiteY6" fmla="*/ 1987074 h 2310347"/>
                  <a:gd name="connsiteX7" fmla="*/ 1421092 w 1423213"/>
                  <a:gd name="connsiteY7" fmla="*/ 1126548 h 2310347"/>
                  <a:gd name="connsiteX8" fmla="*/ 1378773 w 1423213"/>
                  <a:gd name="connsiteY8" fmla="*/ 734522 h 2310347"/>
                  <a:gd name="connsiteX9" fmla="*/ 1152597 w 1423213"/>
                  <a:gd name="connsiteY9" fmla="*/ 669082 h 2310347"/>
                  <a:gd name="connsiteX10" fmla="*/ 1168953 w 1423213"/>
                  <a:gd name="connsiteY10" fmla="*/ 968062 h 2310347"/>
                  <a:gd name="connsiteX11" fmla="*/ 927050 w 1423213"/>
                  <a:gd name="connsiteY11" fmla="*/ 614956 h 2310347"/>
                  <a:gd name="connsiteX12" fmla="*/ 957315 w 1423213"/>
                  <a:gd name="connsiteY12" fmla="*/ 944170 h 2310347"/>
                  <a:gd name="connsiteX13" fmla="*/ 711016 w 1423213"/>
                  <a:gd name="connsiteY13" fmla="*/ 569620 h 2310347"/>
                  <a:gd name="connsiteX14" fmla="*/ 729319 w 1423213"/>
                  <a:gd name="connsiteY14" fmla="*/ 957827 h 2310347"/>
                  <a:gd name="connsiteX15" fmla="*/ 543268 w 1423213"/>
                  <a:gd name="connsiteY15" fmla="*/ 8 h 2310347"/>
                  <a:gd name="connsiteX16" fmla="*/ 473286 w 1423213"/>
                  <a:gd name="connsiteY16" fmla="*/ 1312127 h 2310347"/>
                  <a:gd name="connsiteX17" fmla="*/ 338442 w 1423213"/>
                  <a:gd name="connsiteY17" fmla="*/ 1258222 h 2310347"/>
                  <a:gd name="connsiteX18" fmla="*/ 719 w 1423213"/>
                  <a:gd name="connsiteY18" fmla="*/ 957545 h 2310347"/>
                  <a:gd name="connsiteX0" fmla="*/ 719 w 1423213"/>
                  <a:gd name="connsiteY0" fmla="*/ 957545 h 2310347"/>
                  <a:gd name="connsiteX1" fmla="*/ 140932 w 1423213"/>
                  <a:gd name="connsiteY1" fmla="*/ 1353319 h 2310347"/>
                  <a:gd name="connsiteX2" fmla="*/ 309182 w 1423213"/>
                  <a:gd name="connsiteY2" fmla="*/ 1711764 h 2310347"/>
                  <a:gd name="connsiteX3" fmla="*/ 548773 w 1423213"/>
                  <a:gd name="connsiteY3" fmla="*/ 1936338 h 2310347"/>
                  <a:gd name="connsiteX4" fmla="*/ 582370 w 1423213"/>
                  <a:gd name="connsiteY4" fmla="*/ 2297232 h 2310347"/>
                  <a:gd name="connsiteX5" fmla="*/ 1253027 w 1423213"/>
                  <a:gd name="connsiteY5" fmla="*/ 2310347 h 2310347"/>
                  <a:gd name="connsiteX6" fmla="*/ 1262460 w 1423213"/>
                  <a:gd name="connsiteY6" fmla="*/ 1987074 h 2310347"/>
                  <a:gd name="connsiteX7" fmla="*/ 1421092 w 1423213"/>
                  <a:gd name="connsiteY7" fmla="*/ 1126548 h 2310347"/>
                  <a:gd name="connsiteX8" fmla="*/ 1378773 w 1423213"/>
                  <a:gd name="connsiteY8" fmla="*/ 734522 h 2310347"/>
                  <a:gd name="connsiteX9" fmla="*/ 1152597 w 1423213"/>
                  <a:gd name="connsiteY9" fmla="*/ 669082 h 2310347"/>
                  <a:gd name="connsiteX10" fmla="*/ 1168953 w 1423213"/>
                  <a:gd name="connsiteY10" fmla="*/ 968062 h 2310347"/>
                  <a:gd name="connsiteX11" fmla="*/ 927050 w 1423213"/>
                  <a:gd name="connsiteY11" fmla="*/ 614956 h 2310347"/>
                  <a:gd name="connsiteX12" fmla="*/ 957315 w 1423213"/>
                  <a:gd name="connsiteY12" fmla="*/ 944170 h 2310347"/>
                  <a:gd name="connsiteX13" fmla="*/ 711016 w 1423213"/>
                  <a:gd name="connsiteY13" fmla="*/ 569620 h 2310347"/>
                  <a:gd name="connsiteX14" fmla="*/ 729319 w 1423213"/>
                  <a:gd name="connsiteY14" fmla="*/ 957827 h 2310347"/>
                  <a:gd name="connsiteX15" fmla="*/ 543268 w 1423213"/>
                  <a:gd name="connsiteY15" fmla="*/ 8 h 2310347"/>
                  <a:gd name="connsiteX16" fmla="*/ 473286 w 1423213"/>
                  <a:gd name="connsiteY16" fmla="*/ 1312127 h 2310347"/>
                  <a:gd name="connsiteX17" fmla="*/ 338442 w 1423213"/>
                  <a:gd name="connsiteY17" fmla="*/ 1258222 h 2310347"/>
                  <a:gd name="connsiteX18" fmla="*/ 719 w 1423213"/>
                  <a:gd name="connsiteY18" fmla="*/ 957545 h 2310347"/>
                  <a:gd name="connsiteX0" fmla="*/ 719 w 1423213"/>
                  <a:gd name="connsiteY0" fmla="*/ 957545 h 2310347"/>
                  <a:gd name="connsiteX1" fmla="*/ 140932 w 1423213"/>
                  <a:gd name="connsiteY1" fmla="*/ 1353319 h 2310347"/>
                  <a:gd name="connsiteX2" fmla="*/ 309182 w 1423213"/>
                  <a:gd name="connsiteY2" fmla="*/ 1711764 h 2310347"/>
                  <a:gd name="connsiteX3" fmla="*/ 548773 w 1423213"/>
                  <a:gd name="connsiteY3" fmla="*/ 1936338 h 2310347"/>
                  <a:gd name="connsiteX4" fmla="*/ 582370 w 1423213"/>
                  <a:gd name="connsiteY4" fmla="*/ 2297232 h 2310347"/>
                  <a:gd name="connsiteX5" fmla="*/ 1253027 w 1423213"/>
                  <a:gd name="connsiteY5" fmla="*/ 2310347 h 2310347"/>
                  <a:gd name="connsiteX6" fmla="*/ 1262460 w 1423213"/>
                  <a:gd name="connsiteY6" fmla="*/ 1987074 h 2310347"/>
                  <a:gd name="connsiteX7" fmla="*/ 1421092 w 1423213"/>
                  <a:gd name="connsiteY7" fmla="*/ 1126548 h 2310347"/>
                  <a:gd name="connsiteX8" fmla="*/ 1378773 w 1423213"/>
                  <a:gd name="connsiteY8" fmla="*/ 734522 h 2310347"/>
                  <a:gd name="connsiteX9" fmla="*/ 1176719 w 1423213"/>
                  <a:gd name="connsiteY9" fmla="*/ 664258 h 2310347"/>
                  <a:gd name="connsiteX10" fmla="*/ 1168953 w 1423213"/>
                  <a:gd name="connsiteY10" fmla="*/ 968062 h 2310347"/>
                  <a:gd name="connsiteX11" fmla="*/ 927050 w 1423213"/>
                  <a:gd name="connsiteY11" fmla="*/ 614956 h 2310347"/>
                  <a:gd name="connsiteX12" fmla="*/ 957315 w 1423213"/>
                  <a:gd name="connsiteY12" fmla="*/ 944170 h 2310347"/>
                  <a:gd name="connsiteX13" fmla="*/ 711016 w 1423213"/>
                  <a:gd name="connsiteY13" fmla="*/ 569620 h 2310347"/>
                  <a:gd name="connsiteX14" fmla="*/ 729319 w 1423213"/>
                  <a:gd name="connsiteY14" fmla="*/ 957827 h 2310347"/>
                  <a:gd name="connsiteX15" fmla="*/ 543268 w 1423213"/>
                  <a:gd name="connsiteY15" fmla="*/ 8 h 2310347"/>
                  <a:gd name="connsiteX16" fmla="*/ 473286 w 1423213"/>
                  <a:gd name="connsiteY16" fmla="*/ 1312127 h 2310347"/>
                  <a:gd name="connsiteX17" fmla="*/ 338442 w 1423213"/>
                  <a:gd name="connsiteY17" fmla="*/ 1258222 h 2310347"/>
                  <a:gd name="connsiteX18" fmla="*/ 719 w 1423213"/>
                  <a:gd name="connsiteY18" fmla="*/ 957545 h 2310347"/>
                  <a:gd name="connsiteX0" fmla="*/ 719 w 1423213"/>
                  <a:gd name="connsiteY0" fmla="*/ 957545 h 2310347"/>
                  <a:gd name="connsiteX1" fmla="*/ 140932 w 1423213"/>
                  <a:gd name="connsiteY1" fmla="*/ 1353319 h 2310347"/>
                  <a:gd name="connsiteX2" fmla="*/ 309182 w 1423213"/>
                  <a:gd name="connsiteY2" fmla="*/ 1711764 h 2310347"/>
                  <a:gd name="connsiteX3" fmla="*/ 548773 w 1423213"/>
                  <a:gd name="connsiteY3" fmla="*/ 1936338 h 2310347"/>
                  <a:gd name="connsiteX4" fmla="*/ 582370 w 1423213"/>
                  <a:gd name="connsiteY4" fmla="*/ 2297232 h 2310347"/>
                  <a:gd name="connsiteX5" fmla="*/ 1253027 w 1423213"/>
                  <a:gd name="connsiteY5" fmla="*/ 2310347 h 2310347"/>
                  <a:gd name="connsiteX6" fmla="*/ 1262460 w 1423213"/>
                  <a:gd name="connsiteY6" fmla="*/ 1987074 h 2310347"/>
                  <a:gd name="connsiteX7" fmla="*/ 1421092 w 1423213"/>
                  <a:gd name="connsiteY7" fmla="*/ 1126548 h 2310347"/>
                  <a:gd name="connsiteX8" fmla="*/ 1378773 w 1423213"/>
                  <a:gd name="connsiteY8" fmla="*/ 734522 h 2310347"/>
                  <a:gd name="connsiteX9" fmla="*/ 1176719 w 1423213"/>
                  <a:gd name="connsiteY9" fmla="*/ 664258 h 2310347"/>
                  <a:gd name="connsiteX10" fmla="*/ 1168953 w 1423213"/>
                  <a:gd name="connsiteY10" fmla="*/ 968062 h 2310347"/>
                  <a:gd name="connsiteX11" fmla="*/ 1156855 w 1423213"/>
                  <a:gd name="connsiteY11" fmla="*/ 657333 h 2310347"/>
                  <a:gd name="connsiteX12" fmla="*/ 927050 w 1423213"/>
                  <a:gd name="connsiteY12" fmla="*/ 614956 h 2310347"/>
                  <a:gd name="connsiteX13" fmla="*/ 957315 w 1423213"/>
                  <a:gd name="connsiteY13" fmla="*/ 944170 h 2310347"/>
                  <a:gd name="connsiteX14" fmla="*/ 711016 w 1423213"/>
                  <a:gd name="connsiteY14" fmla="*/ 569620 h 2310347"/>
                  <a:gd name="connsiteX15" fmla="*/ 729319 w 1423213"/>
                  <a:gd name="connsiteY15" fmla="*/ 957827 h 2310347"/>
                  <a:gd name="connsiteX16" fmla="*/ 543268 w 1423213"/>
                  <a:gd name="connsiteY16" fmla="*/ 8 h 2310347"/>
                  <a:gd name="connsiteX17" fmla="*/ 473286 w 1423213"/>
                  <a:gd name="connsiteY17" fmla="*/ 1312127 h 2310347"/>
                  <a:gd name="connsiteX18" fmla="*/ 338442 w 1423213"/>
                  <a:gd name="connsiteY18" fmla="*/ 1258222 h 2310347"/>
                  <a:gd name="connsiteX19" fmla="*/ 719 w 1423213"/>
                  <a:gd name="connsiteY19" fmla="*/ 957545 h 2310347"/>
                  <a:gd name="connsiteX0" fmla="*/ 719 w 1423213"/>
                  <a:gd name="connsiteY0" fmla="*/ 957545 h 2310347"/>
                  <a:gd name="connsiteX1" fmla="*/ 140932 w 1423213"/>
                  <a:gd name="connsiteY1" fmla="*/ 1353319 h 2310347"/>
                  <a:gd name="connsiteX2" fmla="*/ 309182 w 1423213"/>
                  <a:gd name="connsiteY2" fmla="*/ 1711764 h 2310347"/>
                  <a:gd name="connsiteX3" fmla="*/ 548773 w 1423213"/>
                  <a:gd name="connsiteY3" fmla="*/ 1936338 h 2310347"/>
                  <a:gd name="connsiteX4" fmla="*/ 582370 w 1423213"/>
                  <a:gd name="connsiteY4" fmla="*/ 2297232 h 2310347"/>
                  <a:gd name="connsiteX5" fmla="*/ 1253027 w 1423213"/>
                  <a:gd name="connsiteY5" fmla="*/ 2310347 h 2310347"/>
                  <a:gd name="connsiteX6" fmla="*/ 1262460 w 1423213"/>
                  <a:gd name="connsiteY6" fmla="*/ 1987074 h 2310347"/>
                  <a:gd name="connsiteX7" fmla="*/ 1421092 w 1423213"/>
                  <a:gd name="connsiteY7" fmla="*/ 1126548 h 2310347"/>
                  <a:gd name="connsiteX8" fmla="*/ 1378773 w 1423213"/>
                  <a:gd name="connsiteY8" fmla="*/ 734522 h 2310347"/>
                  <a:gd name="connsiteX9" fmla="*/ 1176719 w 1423213"/>
                  <a:gd name="connsiteY9" fmla="*/ 664258 h 2310347"/>
                  <a:gd name="connsiteX10" fmla="*/ 1168953 w 1423213"/>
                  <a:gd name="connsiteY10" fmla="*/ 968062 h 2310347"/>
                  <a:gd name="connsiteX11" fmla="*/ 1156855 w 1423213"/>
                  <a:gd name="connsiteY11" fmla="*/ 657333 h 2310347"/>
                  <a:gd name="connsiteX12" fmla="*/ 927050 w 1423213"/>
                  <a:gd name="connsiteY12" fmla="*/ 614956 h 2310347"/>
                  <a:gd name="connsiteX13" fmla="*/ 957315 w 1423213"/>
                  <a:gd name="connsiteY13" fmla="*/ 944170 h 2310347"/>
                  <a:gd name="connsiteX14" fmla="*/ 711016 w 1423213"/>
                  <a:gd name="connsiteY14" fmla="*/ 569620 h 2310347"/>
                  <a:gd name="connsiteX15" fmla="*/ 729319 w 1423213"/>
                  <a:gd name="connsiteY15" fmla="*/ 957827 h 2310347"/>
                  <a:gd name="connsiteX16" fmla="*/ 543268 w 1423213"/>
                  <a:gd name="connsiteY16" fmla="*/ 8 h 2310347"/>
                  <a:gd name="connsiteX17" fmla="*/ 473286 w 1423213"/>
                  <a:gd name="connsiteY17" fmla="*/ 1312127 h 2310347"/>
                  <a:gd name="connsiteX18" fmla="*/ 338442 w 1423213"/>
                  <a:gd name="connsiteY18" fmla="*/ 1258222 h 2310347"/>
                  <a:gd name="connsiteX19" fmla="*/ 719 w 1423213"/>
                  <a:gd name="connsiteY19" fmla="*/ 957545 h 2310347"/>
                  <a:gd name="connsiteX0" fmla="*/ 719 w 1423213"/>
                  <a:gd name="connsiteY0" fmla="*/ 957545 h 2310347"/>
                  <a:gd name="connsiteX1" fmla="*/ 140932 w 1423213"/>
                  <a:gd name="connsiteY1" fmla="*/ 1353319 h 2310347"/>
                  <a:gd name="connsiteX2" fmla="*/ 309182 w 1423213"/>
                  <a:gd name="connsiteY2" fmla="*/ 1711764 h 2310347"/>
                  <a:gd name="connsiteX3" fmla="*/ 548773 w 1423213"/>
                  <a:gd name="connsiteY3" fmla="*/ 1936338 h 2310347"/>
                  <a:gd name="connsiteX4" fmla="*/ 582370 w 1423213"/>
                  <a:gd name="connsiteY4" fmla="*/ 2297232 h 2310347"/>
                  <a:gd name="connsiteX5" fmla="*/ 1253027 w 1423213"/>
                  <a:gd name="connsiteY5" fmla="*/ 2310347 h 2310347"/>
                  <a:gd name="connsiteX6" fmla="*/ 1262460 w 1423213"/>
                  <a:gd name="connsiteY6" fmla="*/ 1987074 h 2310347"/>
                  <a:gd name="connsiteX7" fmla="*/ 1421092 w 1423213"/>
                  <a:gd name="connsiteY7" fmla="*/ 1126548 h 2310347"/>
                  <a:gd name="connsiteX8" fmla="*/ 1378773 w 1423213"/>
                  <a:gd name="connsiteY8" fmla="*/ 734522 h 2310347"/>
                  <a:gd name="connsiteX9" fmla="*/ 1176719 w 1423213"/>
                  <a:gd name="connsiteY9" fmla="*/ 664258 h 2310347"/>
                  <a:gd name="connsiteX10" fmla="*/ 1168953 w 1423213"/>
                  <a:gd name="connsiteY10" fmla="*/ 968062 h 2310347"/>
                  <a:gd name="connsiteX11" fmla="*/ 1156855 w 1423213"/>
                  <a:gd name="connsiteY11" fmla="*/ 657333 h 2310347"/>
                  <a:gd name="connsiteX12" fmla="*/ 927050 w 1423213"/>
                  <a:gd name="connsiteY12" fmla="*/ 614956 h 2310347"/>
                  <a:gd name="connsiteX13" fmla="*/ 957315 w 1423213"/>
                  <a:gd name="connsiteY13" fmla="*/ 944170 h 2310347"/>
                  <a:gd name="connsiteX14" fmla="*/ 711016 w 1423213"/>
                  <a:gd name="connsiteY14" fmla="*/ 569620 h 2310347"/>
                  <a:gd name="connsiteX15" fmla="*/ 729319 w 1423213"/>
                  <a:gd name="connsiteY15" fmla="*/ 957827 h 2310347"/>
                  <a:gd name="connsiteX16" fmla="*/ 543268 w 1423213"/>
                  <a:gd name="connsiteY16" fmla="*/ 8 h 2310347"/>
                  <a:gd name="connsiteX17" fmla="*/ 473286 w 1423213"/>
                  <a:gd name="connsiteY17" fmla="*/ 1312127 h 2310347"/>
                  <a:gd name="connsiteX18" fmla="*/ 338442 w 1423213"/>
                  <a:gd name="connsiteY18" fmla="*/ 1258222 h 2310347"/>
                  <a:gd name="connsiteX19" fmla="*/ 719 w 1423213"/>
                  <a:gd name="connsiteY19" fmla="*/ 957545 h 2310347"/>
                  <a:gd name="connsiteX0" fmla="*/ 719 w 1423213"/>
                  <a:gd name="connsiteY0" fmla="*/ 957545 h 2310347"/>
                  <a:gd name="connsiteX1" fmla="*/ 140932 w 1423213"/>
                  <a:gd name="connsiteY1" fmla="*/ 1353319 h 2310347"/>
                  <a:gd name="connsiteX2" fmla="*/ 309182 w 1423213"/>
                  <a:gd name="connsiteY2" fmla="*/ 1711764 h 2310347"/>
                  <a:gd name="connsiteX3" fmla="*/ 548773 w 1423213"/>
                  <a:gd name="connsiteY3" fmla="*/ 1936338 h 2310347"/>
                  <a:gd name="connsiteX4" fmla="*/ 582370 w 1423213"/>
                  <a:gd name="connsiteY4" fmla="*/ 2297232 h 2310347"/>
                  <a:gd name="connsiteX5" fmla="*/ 1253027 w 1423213"/>
                  <a:gd name="connsiteY5" fmla="*/ 2310347 h 2310347"/>
                  <a:gd name="connsiteX6" fmla="*/ 1262460 w 1423213"/>
                  <a:gd name="connsiteY6" fmla="*/ 1987074 h 2310347"/>
                  <a:gd name="connsiteX7" fmla="*/ 1421092 w 1423213"/>
                  <a:gd name="connsiteY7" fmla="*/ 1126548 h 2310347"/>
                  <a:gd name="connsiteX8" fmla="*/ 1378773 w 1423213"/>
                  <a:gd name="connsiteY8" fmla="*/ 734522 h 2310347"/>
                  <a:gd name="connsiteX9" fmla="*/ 1176719 w 1423213"/>
                  <a:gd name="connsiteY9" fmla="*/ 664258 h 2310347"/>
                  <a:gd name="connsiteX10" fmla="*/ 1168953 w 1423213"/>
                  <a:gd name="connsiteY10" fmla="*/ 968062 h 2310347"/>
                  <a:gd name="connsiteX11" fmla="*/ 1156855 w 1423213"/>
                  <a:gd name="connsiteY11" fmla="*/ 657333 h 2310347"/>
                  <a:gd name="connsiteX12" fmla="*/ 927050 w 1423213"/>
                  <a:gd name="connsiteY12" fmla="*/ 614956 h 2310347"/>
                  <a:gd name="connsiteX13" fmla="*/ 957315 w 1423213"/>
                  <a:gd name="connsiteY13" fmla="*/ 944170 h 2310347"/>
                  <a:gd name="connsiteX14" fmla="*/ 711016 w 1423213"/>
                  <a:gd name="connsiteY14" fmla="*/ 569620 h 2310347"/>
                  <a:gd name="connsiteX15" fmla="*/ 729319 w 1423213"/>
                  <a:gd name="connsiteY15" fmla="*/ 957827 h 2310347"/>
                  <a:gd name="connsiteX16" fmla="*/ 543268 w 1423213"/>
                  <a:gd name="connsiteY16" fmla="*/ 8 h 2310347"/>
                  <a:gd name="connsiteX17" fmla="*/ 473286 w 1423213"/>
                  <a:gd name="connsiteY17" fmla="*/ 1312127 h 2310347"/>
                  <a:gd name="connsiteX18" fmla="*/ 338442 w 1423213"/>
                  <a:gd name="connsiteY18" fmla="*/ 1258222 h 2310347"/>
                  <a:gd name="connsiteX19" fmla="*/ 719 w 1423213"/>
                  <a:gd name="connsiteY19" fmla="*/ 957545 h 2310347"/>
                  <a:gd name="connsiteX0" fmla="*/ 719 w 1423213"/>
                  <a:gd name="connsiteY0" fmla="*/ 957545 h 2310347"/>
                  <a:gd name="connsiteX1" fmla="*/ 140932 w 1423213"/>
                  <a:gd name="connsiteY1" fmla="*/ 1353319 h 2310347"/>
                  <a:gd name="connsiteX2" fmla="*/ 309182 w 1423213"/>
                  <a:gd name="connsiteY2" fmla="*/ 1711764 h 2310347"/>
                  <a:gd name="connsiteX3" fmla="*/ 548773 w 1423213"/>
                  <a:gd name="connsiteY3" fmla="*/ 1936338 h 2310347"/>
                  <a:gd name="connsiteX4" fmla="*/ 582370 w 1423213"/>
                  <a:gd name="connsiteY4" fmla="*/ 2297232 h 2310347"/>
                  <a:gd name="connsiteX5" fmla="*/ 1253027 w 1423213"/>
                  <a:gd name="connsiteY5" fmla="*/ 2310347 h 2310347"/>
                  <a:gd name="connsiteX6" fmla="*/ 1262460 w 1423213"/>
                  <a:gd name="connsiteY6" fmla="*/ 1987074 h 2310347"/>
                  <a:gd name="connsiteX7" fmla="*/ 1421092 w 1423213"/>
                  <a:gd name="connsiteY7" fmla="*/ 1126548 h 2310347"/>
                  <a:gd name="connsiteX8" fmla="*/ 1378773 w 1423213"/>
                  <a:gd name="connsiteY8" fmla="*/ 734522 h 2310347"/>
                  <a:gd name="connsiteX9" fmla="*/ 1186368 w 1423213"/>
                  <a:gd name="connsiteY9" fmla="*/ 644961 h 2310347"/>
                  <a:gd name="connsiteX10" fmla="*/ 1168953 w 1423213"/>
                  <a:gd name="connsiteY10" fmla="*/ 968062 h 2310347"/>
                  <a:gd name="connsiteX11" fmla="*/ 1156855 w 1423213"/>
                  <a:gd name="connsiteY11" fmla="*/ 657333 h 2310347"/>
                  <a:gd name="connsiteX12" fmla="*/ 927050 w 1423213"/>
                  <a:gd name="connsiteY12" fmla="*/ 614956 h 2310347"/>
                  <a:gd name="connsiteX13" fmla="*/ 957315 w 1423213"/>
                  <a:gd name="connsiteY13" fmla="*/ 944170 h 2310347"/>
                  <a:gd name="connsiteX14" fmla="*/ 711016 w 1423213"/>
                  <a:gd name="connsiteY14" fmla="*/ 569620 h 2310347"/>
                  <a:gd name="connsiteX15" fmla="*/ 729319 w 1423213"/>
                  <a:gd name="connsiteY15" fmla="*/ 957827 h 2310347"/>
                  <a:gd name="connsiteX16" fmla="*/ 543268 w 1423213"/>
                  <a:gd name="connsiteY16" fmla="*/ 8 h 2310347"/>
                  <a:gd name="connsiteX17" fmla="*/ 473286 w 1423213"/>
                  <a:gd name="connsiteY17" fmla="*/ 1312127 h 2310347"/>
                  <a:gd name="connsiteX18" fmla="*/ 338442 w 1423213"/>
                  <a:gd name="connsiteY18" fmla="*/ 1258222 h 2310347"/>
                  <a:gd name="connsiteX19" fmla="*/ 719 w 1423213"/>
                  <a:gd name="connsiteY19" fmla="*/ 957545 h 2310347"/>
                  <a:gd name="connsiteX0" fmla="*/ 719 w 1423213"/>
                  <a:gd name="connsiteY0" fmla="*/ 957545 h 2310347"/>
                  <a:gd name="connsiteX1" fmla="*/ 140932 w 1423213"/>
                  <a:gd name="connsiteY1" fmla="*/ 1353319 h 2310347"/>
                  <a:gd name="connsiteX2" fmla="*/ 309182 w 1423213"/>
                  <a:gd name="connsiteY2" fmla="*/ 1711764 h 2310347"/>
                  <a:gd name="connsiteX3" fmla="*/ 548773 w 1423213"/>
                  <a:gd name="connsiteY3" fmla="*/ 1936338 h 2310347"/>
                  <a:gd name="connsiteX4" fmla="*/ 582370 w 1423213"/>
                  <a:gd name="connsiteY4" fmla="*/ 2297232 h 2310347"/>
                  <a:gd name="connsiteX5" fmla="*/ 1253027 w 1423213"/>
                  <a:gd name="connsiteY5" fmla="*/ 2310347 h 2310347"/>
                  <a:gd name="connsiteX6" fmla="*/ 1262460 w 1423213"/>
                  <a:gd name="connsiteY6" fmla="*/ 1987074 h 2310347"/>
                  <a:gd name="connsiteX7" fmla="*/ 1421092 w 1423213"/>
                  <a:gd name="connsiteY7" fmla="*/ 1126548 h 2310347"/>
                  <a:gd name="connsiteX8" fmla="*/ 1378773 w 1423213"/>
                  <a:gd name="connsiteY8" fmla="*/ 734522 h 2310347"/>
                  <a:gd name="connsiteX9" fmla="*/ 1186368 w 1423213"/>
                  <a:gd name="connsiteY9" fmla="*/ 644961 h 2310347"/>
                  <a:gd name="connsiteX10" fmla="*/ 1168953 w 1423213"/>
                  <a:gd name="connsiteY10" fmla="*/ 968062 h 2310347"/>
                  <a:gd name="connsiteX11" fmla="*/ 1156855 w 1423213"/>
                  <a:gd name="connsiteY11" fmla="*/ 657333 h 2310347"/>
                  <a:gd name="connsiteX12" fmla="*/ 927050 w 1423213"/>
                  <a:gd name="connsiteY12" fmla="*/ 614956 h 2310347"/>
                  <a:gd name="connsiteX13" fmla="*/ 957315 w 1423213"/>
                  <a:gd name="connsiteY13" fmla="*/ 944170 h 2310347"/>
                  <a:gd name="connsiteX14" fmla="*/ 711016 w 1423213"/>
                  <a:gd name="connsiteY14" fmla="*/ 569620 h 2310347"/>
                  <a:gd name="connsiteX15" fmla="*/ 729319 w 1423213"/>
                  <a:gd name="connsiteY15" fmla="*/ 957827 h 2310347"/>
                  <a:gd name="connsiteX16" fmla="*/ 543268 w 1423213"/>
                  <a:gd name="connsiteY16" fmla="*/ 8 h 2310347"/>
                  <a:gd name="connsiteX17" fmla="*/ 473286 w 1423213"/>
                  <a:gd name="connsiteY17" fmla="*/ 1312127 h 2310347"/>
                  <a:gd name="connsiteX18" fmla="*/ 338442 w 1423213"/>
                  <a:gd name="connsiteY18" fmla="*/ 1258222 h 2310347"/>
                  <a:gd name="connsiteX19" fmla="*/ 719 w 1423213"/>
                  <a:gd name="connsiteY19" fmla="*/ 957545 h 2310347"/>
                  <a:gd name="connsiteX0" fmla="*/ 719 w 1426650"/>
                  <a:gd name="connsiteY0" fmla="*/ 957545 h 2310347"/>
                  <a:gd name="connsiteX1" fmla="*/ 140932 w 1426650"/>
                  <a:gd name="connsiteY1" fmla="*/ 1353319 h 2310347"/>
                  <a:gd name="connsiteX2" fmla="*/ 309182 w 1426650"/>
                  <a:gd name="connsiteY2" fmla="*/ 1711764 h 2310347"/>
                  <a:gd name="connsiteX3" fmla="*/ 548773 w 1426650"/>
                  <a:gd name="connsiteY3" fmla="*/ 1936338 h 2310347"/>
                  <a:gd name="connsiteX4" fmla="*/ 582370 w 1426650"/>
                  <a:gd name="connsiteY4" fmla="*/ 2297232 h 2310347"/>
                  <a:gd name="connsiteX5" fmla="*/ 1253027 w 1426650"/>
                  <a:gd name="connsiteY5" fmla="*/ 2310347 h 2310347"/>
                  <a:gd name="connsiteX6" fmla="*/ 1262460 w 1426650"/>
                  <a:gd name="connsiteY6" fmla="*/ 1987074 h 2310347"/>
                  <a:gd name="connsiteX7" fmla="*/ 1421092 w 1426650"/>
                  <a:gd name="connsiteY7" fmla="*/ 1126548 h 2310347"/>
                  <a:gd name="connsiteX8" fmla="*/ 1393246 w 1426650"/>
                  <a:gd name="connsiteY8" fmla="*/ 734522 h 2310347"/>
                  <a:gd name="connsiteX9" fmla="*/ 1186368 w 1426650"/>
                  <a:gd name="connsiteY9" fmla="*/ 644961 h 2310347"/>
                  <a:gd name="connsiteX10" fmla="*/ 1168953 w 1426650"/>
                  <a:gd name="connsiteY10" fmla="*/ 968062 h 2310347"/>
                  <a:gd name="connsiteX11" fmla="*/ 1156855 w 1426650"/>
                  <a:gd name="connsiteY11" fmla="*/ 657333 h 2310347"/>
                  <a:gd name="connsiteX12" fmla="*/ 927050 w 1426650"/>
                  <a:gd name="connsiteY12" fmla="*/ 614956 h 2310347"/>
                  <a:gd name="connsiteX13" fmla="*/ 957315 w 1426650"/>
                  <a:gd name="connsiteY13" fmla="*/ 944170 h 2310347"/>
                  <a:gd name="connsiteX14" fmla="*/ 711016 w 1426650"/>
                  <a:gd name="connsiteY14" fmla="*/ 569620 h 2310347"/>
                  <a:gd name="connsiteX15" fmla="*/ 729319 w 1426650"/>
                  <a:gd name="connsiteY15" fmla="*/ 957827 h 2310347"/>
                  <a:gd name="connsiteX16" fmla="*/ 543268 w 1426650"/>
                  <a:gd name="connsiteY16" fmla="*/ 8 h 2310347"/>
                  <a:gd name="connsiteX17" fmla="*/ 473286 w 1426650"/>
                  <a:gd name="connsiteY17" fmla="*/ 1312127 h 2310347"/>
                  <a:gd name="connsiteX18" fmla="*/ 338442 w 1426650"/>
                  <a:gd name="connsiteY18" fmla="*/ 1258222 h 2310347"/>
                  <a:gd name="connsiteX19" fmla="*/ 719 w 1426650"/>
                  <a:gd name="connsiteY19" fmla="*/ 957545 h 2310347"/>
                  <a:gd name="connsiteX0" fmla="*/ 719 w 1422362"/>
                  <a:gd name="connsiteY0" fmla="*/ 957545 h 2310347"/>
                  <a:gd name="connsiteX1" fmla="*/ 140932 w 1422362"/>
                  <a:gd name="connsiteY1" fmla="*/ 1353319 h 2310347"/>
                  <a:gd name="connsiteX2" fmla="*/ 309182 w 1422362"/>
                  <a:gd name="connsiteY2" fmla="*/ 1711764 h 2310347"/>
                  <a:gd name="connsiteX3" fmla="*/ 548773 w 1422362"/>
                  <a:gd name="connsiteY3" fmla="*/ 1936338 h 2310347"/>
                  <a:gd name="connsiteX4" fmla="*/ 582370 w 1422362"/>
                  <a:gd name="connsiteY4" fmla="*/ 2297232 h 2310347"/>
                  <a:gd name="connsiteX5" fmla="*/ 1253027 w 1422362"/>
                  <a:gd name="connsiteY5" fmla="*/ 2310347 h 2310347"/>
                  <a:gd name="connsiteX6" fmla="*/ 1262460 w 1422362"/>
                  <a:gd name="connsiteY6" fmla="*/ 1987074 h 2310347"/>
                  <a:gd name="connsiteX7" fmla="*/ 1421092 w 1422362"/>
                  <a:gd name="connsiteY7" fmla="*/ 1126548 h 2310347"/>
                  <a:gd name="connsiteX8" fmla="*/ 1369124 w 1422362"/>
                  <a:gd name="connsiteY8" fmla="*/ 700752 h 2310347"/>
                  <a:gd name="connsiteX9" fmla="*/ 1186368 w 1422362"/>
                  <a:gd name="connsiteY9" fmla="*/ 644961 h 2310347"/>
                  <a:gd name="connsiteX10" fmla="*/ 1168953 w 1422362"/>
                  <a:gd name="connsiteY10" fmla="*/ 968062 h 2310347"/>
                  <a:gd name="connsiteX11" fmla="*/ 1156855 w 1422362"/>
                  <a:gd name="connsiteY11" fmla="*/ 657333 h 2310347"/>
                  <a:gd name="connsiteX12" fmla="*/ 927050 w 1422362"/>
                  <a:gd name="connsiteY12" fmla="*/ 614956 h 2310347"/>
                  <a:gd name="connsiteX13" fmla="*/ 957315 w 1422362"/>
                  <a:gd name="connsiteY13" fmla="*/ 944170 h 2310347"/>
                  <a:gd name="connsiteX14" fmla="*/ 711016 w 1422362"/>
                  <a:gd name="connsiteY14" fmla="*/ 569620 h 2310347"/>
                  <a:gd name="connsiteX15" fmla="*/ 729319 w 1422362"/>
                  <a:gd name="connsiteY15" fmla="*/ 957827 h 2310347"/>
                  <a:gd name="connsiteX16" fmla="*/ 543268 w 1422362"/>
                  <a:gd name="connsiteY16" fmla="*/ 8 h 2310347"/>
                  <a:gd name="connsiteX17" fmla="*/ 473286 w 1422362"/>
                  <a:gd name="connsiteY17" fmla="*/ 1312127 h 2310347"/>
                  <a:gd name="connsiteX18" fmla="*/ 338442 w 1422362"/>
                  <a:gd name="connsiteY18" fmla="*/ 1258222 h 2310347"/>
                  <a:gd name="connsiteX19" fmla="*/ 719 w 1422362"/>
                  <a:gd name="connsiteY19" fmla="*/ 957545 h 2310347"/>
                  <a:gd name="connsiteX0" fmla="*/ 719 w 1422362"/>
                  <a:gd name="connsiteY0" fmla="*/ 957545 h 2310347"/>
                  <a:gd name="connsiteX1" fmla="*/ 140932 w 1422362"/>
                  <a:gd name="connsiteY1" fmla="*/ 1353319 h 2310347"/>
                  <a:gd name="connsiteX2" fmla="*/ 309182 w 1422362"/>
                  <a:gd name="connsiteY2" fmla="*/ 1711764 h 2310347"/>
                  <a:gd name="connsiteX3" fmla="*/ 548773 w 1422362"/>
                  <a:gd name="connsiteY3" fmla="*/ 1936338 h 2310347"/>
                  <a:gd name="connsiteX4" fmla="*/ 582370 w 1422362"/>
                  <a:gd name="connsiteY4" fmla="*/ 2297232 h 2310347"/>
                  <a:gd name="connsiteX5" fmla="*/ 1253027 w 1422362"/>
                  <a:gd name="connsiteY5" fmla="*/ 2310347 h 2310347"/>
                  <a:gd name="connsiteX6" fmla="*/ 1262460 w 1422362"/>
                  <a:gd name="connsiteY6" fmla="*/ 1987074 h 2310347"/>
                  <a:gd name="connsiteX7" fmla="*/ 1421092 w 1422362"/>
                  <a:gd name="connsiteY7" fmla="*/ 1126548 h 2310347"/>
                  <a:gd name="connsiteX8" fmla="*/ 1369124 w 1422362"/>
                  <a:gd name="connsiteY8" fmla="*/ 700752 h 2310347"/>
                  <a:gd name="connsiteX9" fmla="*/ 1186368 w 1422362"/>
                  <a:gd name="connsiteY9" fmla="*/ 644961 h 2310347"/>
                  <a:gd name="connsiteX10" fmla="*/ 1168953 w 1422362"/>
                  <a:gd name="connsiteY10" fmla="*/ 968062 h 2310347"/>
                  <a:gd name="connsiteX11" fmla="*/ 1156855 w 1422362"/>
                  <a:gd name="connsiteY11" fmla="*/ 657333 h 2310347"/>
                  <a:gd name="connsiteX12" fmla="*/ 927050 w 1422362"/>
                  <a:gd name="connsiteY12" fmla="*/ 614956 h 2310347"/>
                  <a:gd name="connsiteX13" fmla="*/ 957315 w 1422362"/>
                  <a:gd name="connsiteY13" fmla="*/ 944170 h 2310347"/>
                  <a:gd name="connsiteX14" fmla="*/ 905990 w 1422362"/>
                  <a:gd name="connsiteY14" fmla="*/ 613914 h 2310347"/>
                  <a:gd name="connsiteX15" fmla="*/ 711016 w 1422362"/>
                  <a:gd name="connsiteY15" fmla="*/ 569620 h 2310347"/>
                  <a:gd name="connsiteX16" fmla="*/ 729319 w 1422362"/>
                  <a:gd name="connsiteY16" fmla="*/ 957827 h 2310347"/>
                  <a:gd name="connsiteX17" fmla="*/ 543268 w 1422362"/>
                  <a:gd name="connsiteY17" fmla="*/ 8 h 2310347"/>
                  <a:gd name="connsiteX18" fmla="*/ 473286 w 1422362"/>
                  <a:gd name="connsiteY18" fmla="*/ 1312127 h 2310347"/>
                  <a:gd name="connsiteX19" fmla="*/ 338442 w 1422362"/>
                  <a:gd name="connsiteY19" fmla="*/ 1258222 h 2310347"/>
                  <a:gd name="connsiteX20" fmla="*/ 719 w 1422362"/>
                  <a:gd name="connsiteY20" fmla="*/ 957545 h 2310347"/>
                  <a:gd name="connsiteX0" fmla="*/ 719 w 1422362"/>
                  <a:gd name="connsiteY0" fmla="*/ 957545 h 2310347"/>
                  <a:gd name="connsiteX1" fmla="*/ 140932 w 1422362"/>
                  <a:gd name="connsiteY1" fmla="*/ 1353319 h 2310347"/>
                  <a:gd name="connsiteX2" fmla="*/ 309182 w 1422362"/>
                  <a:gd name="connsiteY2" fmla="*/ 1711764 h 2310347"/>
                  <a:gd name="connsiteX3" fmla="*/ 548773 w 1422362"/>
                  <a:gd name="connsiteY3" fmla="*/ 1936338 h 2310347"/>
                  <a:gd name="connsiteX4" fmla="*/ 582370 w 1422362"/>
                  <a:gd name="connsiteY4" fmla="*/ 2297232 h 2310347"/>
                  <a:gd name="connsiteX5" fmla="*/ 1253027 w 1422362"/>
                  <a:gd name="connsiteY5" fmla="*/ 2310347 h 2310347"/>
                  <a:gd name="connsiteX6" fmla="*/ 1262460 w 1422362"/>
                  <a:gd name="connsiteY6" fmla="*/ 1987074 h 2310347"/>
                  <a:gd name="connsiteX7" fmla="*/ 1421092 w 1422362"/>
                  <a:gd name="connsiteY7" fmla="*/ 1126548 h 2310347"/>
                  <a:gd name="connsiteX8" fmla="*/ 1369124 w 1422362"/>
                  <a:gd name="connsiteY8" fmla="*/ 700752 h 2310347"/>
                  <a:gd name="connsiteX9" fmla="*/ 1186368 w 1422362"/>
                  <a:gd name="connsiteY9" fmla="*/ 644961 h 2310347"/>
                  <a:gd name="connsiteX10" fmla="*/ 1168953 w 1422362"/>
                  <a:gd name="connsiteY10" fmla="*/ 968062 h 2310347"/>
                  <a:gd name="connsiteX11" fmla="*/ 1156855 w 1422362"/>
                  <a:gd name="connsiteY11" fmla="*/ 657333 h 2310347"/>
                  <a:gd name="connsiteX12" fmla="*/ 927050 w 1422362"/>
                  <a:gd name="connsiteY12" fmla="*/ 614956 h 2310347"/>
                  <a:gd name="connsiteX13" fmla="*/ 957315 w 1422362"/>
                  <a:gd name="connsiteY13" fmla="*/ 944170 h 2310347"/>
                  <a:gd name="connsiteX14" fmla="*/ 905990 w 1422362"/>
                  <a:gd name="connsiteY14" fmla="*/ 613914 h 2310347"/>
                  <a:gd name="connsiteX15" fmla="*/ 711016 w 1422362"/>
                  <a:gd name="connsiteY15" fmla="*/ 569620 h 2310347"/>
                  <a:gd name="connsiteX16" fmla="*/ 729319 w 1422362"/>
                  <a:gd name="connsiteY16" fmla="*/ 957827 h 2310347"/>
                  <a:gd name="connsiteX17" fmla="*/ 543268 w 1422362"/>
                  <a:gd name="connsiteY17" fmla="*/ 8 h 2310347"/>
                  <a:gd name="connsiteX18" fmla="*/ 473286 w 1422362"/>
                  <a:gd name="connsiteY18" fmla="*/ 1312127 h 2310347"/>
                  <a:gd name="connsiteX19" fmla="*/ 338442 w 1422362"/>
                  <a:gd name="connsiteY19" fmla="*/ 1258222 h 2310347"/>
                  <a:gd name="connsiteX20" fmla="*/ 719 w 1422362"/>
                  <a:gd name="connsiteY20" fmla="*/ 957545 h 2310347"/>
                  <a:gd name="connsiteX0" fmla="*/ 719 w 1422362"/>
                  <a:gd name="connsiteY0" fmla="*/ 957545 h 2310347"/>
                  <a:gd name="connsiteX1" fmla="*/ 140932 w 1422362"/>
                  <a:gd name="connsiteY1" fmla="*/ 1353319 h 2310347"/>
                  <a:gd name="connsiteX2" fmla="*/ 309182 w 1422362"/>
                  <a:gd name="connsiteY2" fmla="*/ 1711764 h 2310347"/>
                  <a:gd name="connsiteX3" fmla="*/ 548773 w 1422362"/>
                  <a:gd name="connsiteY3" fmla="*/ 1936338 h 2310347"/>
                  <a:gd name="connsiteX4" fmla="*/ 582370 w 1422362"/>
                  <a:gd name="connsiteY4" fmla="*/ 2297232 h 2310347"/>
                  <a:gd name="connsiteX5" fmla="*/ 1253027 w 1422362"/>
                  <a:gd name="connsiteY5" fmla="*/ 2310347 h 2310347"/>
                  <a:gd name="connsiteX6" fmla="*/ 1262460 w 1422362"/>
                  <a:gd name="connsiteY6" fmla="*/ 1987074 h 2310347"/>
                  <a:gd name="connsiteX7" fmla="*/ 1421092 w 1422362"/>
                  <a:gd name="connsiteY7" fmla="*/ 1126548 h 2310347"/>
                  <a:gd name="connsiteX8" fmla="*/ 1369124 w 1422362"/>
                  <a:gd name="connsiteY8" fmla="*/ 700752 h 2310347"/>
                  <a:gd name="connsiteX9" fmla="*/ 1186368 w 1422362"/>
                  <a:gd name="connsiteY9" fmla="*/ 644961 h 2310347"/>
                  <a:gd name="connsiteX10" fmla="*/ 1168953 w 1422362"/>
                  <a:gd name="connsiteY10" fmla="*/ 968062 h 2310347"/>
                  <a:gd name="connsiteX11" fmla="*/ 1156855 w 1422362"/>
                  <a:gd name="connsiteY11" fmla="*/ 657333 h 2310347"/>
                  <a:gd name="connsiteX12" fmla="*/ 927050 w 1422362"/>
                  <a:gd name="connsiteY12" fmla="*/ 614956 h 2310347"/>
                  <a:gd name="connsiteX13" fmla="*/ 957315 w 1422362"/>
                  <a:gd name="connsiteY13" fmla="*/ 944170 h 2310347"/>
                  <a:gd name="connsiteX14" fmla="*/ 905990 w 1422362"/>
                  <a:gd name="connsiteY14" fmla="*/ 613914 h 2310347"/>
                  <a:gd name="connsiteX15" fmla="*/ 711016 w 1422362"/>
                  <a:gd name="connsiteY15" fmla="*/ 569620 h 2310347"/>
                  <a:gd name="connsiteX16" fmla="*/ 729319 w 1422362"/>
                  <a:gd name="connsiteY16" fmla="*/ 957827 h 2310347"/>
                  <a:gd name="connsiteX17" fmla="*/ 543268 w 1422362"/>
                  <a:gd name="connsiteY17" fmla="*/ 8 h 2310347"/>
                  <a:gd name="connsiteX18" fmla="*/ 473286 w 1422362"/>
                  <a:gd name="connsiteY18" fmla="*/ 1312127 h 2310347"/>
                  <a:gd name="connsiteX19" fmla="*/ 338442 w 1422362"/>
                  <a:gd name="connsiteY19" fmla="*/ 1258222 h 2310347"/>
                  <a:gd name="connsiteX20" fmla="*/ 719 w 1422362"/>
                  <a:gd name="connsiteY20" fmla="*/ 957545 h 2310347"/>
                  <a:gd name="connsiteX0" fmla="*/ 719 w 1422362"/>
                  <a:gd name="connsiteY0" fmla="*/ 957545 h 2310347"/>
                  <a:gd name="connsiteX1" fmla="*/ 140932 w 1422362"/>
                  <a:gd name="connsiteY1" fmla="*/ 1353319 h 2310347"/>
                  <a:gd name="connsiteX2" fmla="*/ 309182 w 1422362"/>
                  <a:gd name="connsiteY2" fmla="*/ 1711764 h 2310347"/>
                  <a:gd name="connsiteX3" fmla="*/ 548773 w 1422362"/>
                  <a:gd name="connsiteY3" fmla="*/ 1936338 h 2310347"/>
                  <a:gd name="connsiteX4" fmla="*/ 582370 w 1422362"/>
                  <a:gd name="connsiteY4" fmla="*/ 2297232 h 2310347"/>
                  <a:gd name="connsiteX5" fmla="*/ 1253027 w 1422362"/>
                  <a:gd name="connsiteY5" fmla="*/ 2310347 h 2310347"/>
                  <a:gd name="connsiteX6" fmla="*/ 1262460 w 1422362"/>
                  <a:gd name="connsiteY6" fmla="*/ 1987074 h 2310347"/>
                  <a:gd name="connsiteX7" fmla="*/ 1421092 w 1422362"/>
                  <a:gd name="connsiteY7" fmla="*/ 1126548 h 2310347"/>
                  <a:gd name="connsiteX8" fmla="*/ 1369124 w 1422362"/>
                  <a:gd name="connsiteY8" fmla="*/ 700752 h 2310347"/>
                  <a:gd name="connsiteX9" fmla="*/ 1186368 w 1422362"/>
                  <a:gd name="connsiteY9" fmla="*/ 644961 h 2310347"/>
                  <a:gd name="connsiteX10" fmla="*/ 1168953 w 1422362"/>
                  <a:gd name="connsiteY10" fmla="*/ 968062 h 2310347"/>
                  <a:gd name="connsiteX11" fmla="*/ 1156855 w 1422362"/>
                  <a:gd name="connsiteY11" fmla="*/ 657333 h 2310347"/>
                  <a:gd name="connsiteX12" fmla="*/ 927050 w 1422362"/>
                  <a:gd name="connsiteY12" fmla="*/ 614956 h 2310347"/>
                  <a:gd name="connsiteX13" fmla="*/ 957315 w 1422362"/>
                  <a:gd name="connsiteY13" fmla="*/ 944170 h 2310347"/>
                  <a:gd name="connsiteX14" fmla="*/ 905990 w 1422362"/>
                  <a:gd name="connsiteY14" fmla="*/ 613914 h 2310347"/>
                  <a:gd name="connsiteX15" fmla="*/ 711016 w 1422362"/>
                  <a:gd name="connsiteY15" fmla="*/ 569620 h 2310347"/>
                  <a:gd name="connsiteX16" fmla="*/ 729319 w 1422362"/>
                  <a:gd name="connsiteY16" fmla="*/ 957827 h 2310347"/>
                  <a:gd name="connsiteX17" fmla="*/ 543268 w 1422362"/>
                  <a:gd name="connsiteY17" fmla="*/ 8 h 2310347"/>
                  <a:gd name="connsiteX18" fmla="*/ 473286 w 1422362"/>
                  <a:gd name="connsiteY18" fmla="*/ 1312127 h 2310347"/>
                  <a:gd name="connsiteX19" fmla="*/ 338442 w 1422362"/>
                  <a:gd name="connsiteY19" fmla="*/ 1258222 h 2310347"/>
                  <a:gd name="connsiteX20" fmla="*/ 719 w 1422362"/>
                  <a:gd name="connsiteY20" fmla="*/ 957545 h 2310347"/>
                  <a:gd name="connsiteX0" fmla="*/ 719 w 1422362"/>
                  <a:gd name="connsiteY0" fmla="*/ 957545 h 2310347"/>
                  <a:gd name="connsiteX1" fmla="*/ 140932 w 1422362"/>
                  <a:gd name="connsiteY1" fmla="*/ 1353319 h 2310347"/>
                  <a:gd name="connsiteX2" fmla="*/ 309182 w 1422362"/>
                  <a:gd name="connsiteY2" fmla="*/ 1711764 h 2310347"/>
                  <a:gd name="connsiteX3" fmla="*/ 548773 w 1422362"/>
                  <a:gd name="connsiteY3" fmla="*/ 1936338 h 2310347"/>
                  <a:gd name="connsiteX4" fmla="*/ 582370 w 1422362"/>
                  <a:gd name="connsiteY4" fmla="*/ 2297232 h 2310347"/>
                  <a:gd name="connsiteX5" fmla="*/ 1253027 w 1422362"/>
                  <a:gd name="connsiteY5" fmla="*/ 2310347 h 2310347"/>
                  <a:gd name="connsiteX6" fmla="*/ 1262460 w 1422362"/>
                  <a:gd name="connsiteY6" fmla="*/ 1987074 h 2310347"/>
                  <a:gd name="connsiteX7" fmla="*/ 1421092 w 1422362"/>
                  <a:gd name="connsiteY7" fmla="*/ 1126548 h 2310347"/>
                  <a:gd name="connsiteX8" fmla="*/ 1369124 w 1422362"/>
                  <a:gd name="connsiteY8" fmla="*/ 700752 h 2310347"/>
                  <a:gd name="connsiteX9" fmla="*/ 1186368 w 1422362"/>
                  <a:gd name="connsiteY9" fmla="*/ 644961 h 2310347"/>
                  <a:gd name="connsiteX10" fmla="*/ 1168953 w 1422362"/>
                  <a:gd name="connsiteY10" fmla="*/ 968062 h 2310347"/>
                  <a:gd name="connsiteX11" fmla="*/ 1156855 w 1422362"/>
                  <a:gd name="connsiteY11" fmla="*/ 657333 h 2310347"/>
                  <a:gd name="connsiteX12" fmla="*/ 927050 w 1422362"/>
                  <a:gd name="connsiteY12" fmla="*/ 614956 h 2310347"/>
                  <a:gd name="connsiteX13" fmla="*/ 957315 w 1422362"/>
                  <a:gd name="connsiteY13" fmla="*/ 944170 h 2310347"/>
                  <a:gd name="connsiteX14" fmla="*/ 905990 w 1422362"/>
                  <a:gd name="connsiteY14" fmla="*/ 613914 h 2310347"/>
                  <a:gd name="connsiteX15" fmla="*/ 711016 w 1422362"/>
                  <a:gd name="connsiteY15" fmla="*/ 569620 h 2310347"/>
                  <a:gd name="connsiteX16" fmla="*/ 729319 w 1422362"/>
                  <a:gd name="connsiteY16" fmla="*/ 957827 h 2310347"/>
                  <a:gd name="connsiteX17" fmla="*/ 543268 w 1422362"/>
                  <a:gd name="connsiteY17" fmla="*/ 8 h 2310347"/>
                  <a:gd name="connsiteX18" fmla="*/ 473286 w 1422362"/>
                  <a:gd name="connsiteY18" fmla="*/ 1312127 h 2310347"/>
                  <a:gd name="connsiteX19" fmla="*/ 338442 w 1422362"/>
                  <a:gd name="connsiteY19" fmla="*/ 1258222 h 2310347"/>
                  <a:gd name="connsiteX20" fmla="*/ 719 w 1422362"/>
                  <a:gd name="connsiteY20" fmla="*/ 957545 h 2310347"/>
                  <a:gd name="connsiteX0" fmla="*/ 719 w 1422362"/>
                  <a:gd name="connsiteY0" fmla="*/ 957545 h 2310347"/>
                  <a:gd name="connsiteX1" fmla="*/ 140932 w 1422362"/>
                  <a:gd name="connsiteY1" fmla="*/ 1353319 h 2310347"/>
                  <a:gd name="connsiteX2" fmla="*/ 309182 w 1422362"/>
                  <a:gd name="connsiteY2" fmla="*/ 1711764 h 2310347"/>
                  <a:gd name="connsiteX3" fmla="*/ 548773 w 1422362"/>
                  <a:gd name="connsiteY3" fmla="*/ 1936338 h 2310347"/>
                  <a:gd name="connsiteX4" fmla="*/ 582370 w 1422362"/>
                  <a:gd name="connsiteY4" fmla="*/ 2297232 h 2310347"/>
                  <a:gd name="connsiteX5" fmla="*/ 1253027 w 1422362"/>
                  <a:gd name="connsiteY5" fmla="*/ 2310347 h 2310347"/>
                  <a:gd name="connsiteX6" fmla="*/ 1262460 w 1422362"/>
                  <a:gd name="connsiteY6" fmla="*/ 1987074 h 2310347"/>
                  <a:gd name="connsiteX7" fmla="*/ 1421092 w 1422362"/>
                  <a:gd name="connsiteY7" fmla="*/ 1126548 h 2310347"/>
                  <a:gd name="connsiteX8" fmla="*/ 1369124 w 1422362"/>
                  <a:gd name="connsiteY8" fmla="*/ 700752 h 2310347"/>
                  <a:gd name="connsiteX9" fmla="*/ 1176719 w 1422362"/>
                  <a:gd name="connsiteY9" fmla="*/ 669083 h 2310347"/>
                  <a:gd name="connsiteX10" fmla="*/ 1168953 w 1422362"/>
                  <a:gd name="connsiteY10" fmla="*/ 968062 h 2310347"/>
                  <a:gd name="connsiteX11" fmla="*/ 1156855 w 1422362"/>
                  <a:gd name="connsiteY11" fmla="*/ 657333 h 2310347"/>
                  <a:gd name="connsiteX12" fmla="*/ 927050 w 1422362"/>
                  <a:gd name="connsiteY12" fmla="*/ 614956 h 2310347"/>
                  <a:gd name="connsiteX13" fmla="*/ 957315 w 1422362"/>
                  <a:gd name="connsiteY13" fmla="*/ 944170 h 2310347"/>
                  <a:gd name="connsiteX14" fmla="*/ 905990 w 1422362"/>
                  <a:gd name="connsiteY14" fmla="*/ 613914 h 2310347"/>
                  <a:gd name="connsiteX15" fmla="*/ 711016 w 1422362"/>
                  <a:gd name="connsiteY15" fmla="*/ 569620 h 2310347"/>
                  <a:gd name="connsiteX16" fmla="*/ 729319 w 1422362"/>
                  <a:gd name="connsiteY16" fmla="*/ 957827 h 2310347"/>
                  <a:gd name="connsiteX17" fmla="*/ 543268 w 1422362"/>
                  <a:gd name="connsiteY17" fmla="*/ 8 h 2310347"/>
                  <a:gd name="connsiteX18" fmla="*/ 473286 w 1422362"/>
                  <a:gd name="connsiteY18" fmla="*/ 1312127 h 2310347"/>
                  <a:gd name="connsiteX19" fmla="*/ 338442 w 1422362"/>
                  <a:gd name="connsiteY19" fmla="*/ 1258222 h 2310347"/>
                  <a:gd name="connsiteX20" fmla="*/ 719 w 1422362"/>
                  <a:gd name="connsiteY20" fmla="*/ 957545 h 2310347"/>
                  <a:gd name="connsiteX0" fmla="*/ 719 w 1422362"/>
                  <a:gd name="connsiteY0" fmla="*/ 957545 h 2310347"/>
                  <a:gd name="connsiteX1" fmla="*/ 140932 w 1422362"/>
                  <a:gd name="connsiteY1" fmla="*/ 1353319 h 2310347"/>
                  <a:gd name="connsiteX2" fmla="*/ 309182 w 1422362"/>
                  <a:gd name="connsiteY2" fmla="*/ 1711764 h 2310347"/>
                  <a:gd name="connsiteX3" fmla="*/ 548773 w 1422362"/>
                  <a:gd name="connsiteY3" fmla="*/ 1936338 h 2310347"/>
                  <a:gd name="connsiteX4" fmla="*/ 582370 w 1422362"/>
                  <a:gd name="connsiteY4" fmla="*/ 2297232 h 2310347"/>
                  <a:gd name="connsiteX5" fmla="*/ 1253027 w 1422362"/>
                  <a:gd name="connsiteY5" fmla="*/ 2310347 h 2310347"/>
                  <a:gd name="connsiteX6" fmla="*/ 1262460 w 1422362"/>
                  <a:gd name="connsiteY6" fmla="*/ 1987074 h 2310347"/>
                  <a:gd name="connsiteX7" fmla="*/ 1421092 w 1422362"/>
                  <a:gd name="connsiteY7" fmla="*/ 1126548 h 2310347"/>
                  <a:gd name="connsiteX8" fmla="*/ 1369124 w 1422362"/>
                  <a:gd name="connsiteY8" fmla="*/ 700752 h 2310347"/>
                  <a:gd name="connsiteX9" fmla="*/ 1176719 w 1422362"/>
                  <a:gd name="connsiteY9" fmla="*/ 669083 h 2310347"/>
                  <a:gd name="connsiteX10" fmla="*/ 1168953 w 1422362"/>
                  <a:gd name="connsiteY10" fmla="*/ 968062 h 2310347"/>
                  <a:gd name="connsiteX11" fmla="*/ 1156855 w 1422362"/>
                  <a:gd name="connsiteY11" fmla="*/ 657333 h 2310347"/>
                  <a:gd name="connsiteX12" fmla="*/ 927050 w 1422362"/>
                  <a:gd name="connsiteY12" fmla="*/ 614956 h 2310347"/>
                  <a:gd name="connsiteX13" fmla="*/ 957315 w 1422362"/>
                  <a:gd name="connsiteY13" fmla="*/ 944170 h 2310347"/>
                  <a:gd name="connsiteX14" fmla="*/ 905990 w 1422362"/>
                  <a:gd name="connsiteY14" fmla="*/ 613914 h 2310347"/>
                  <a:gd name="connsiteX15" fmla="*/ 711016 w 1422362"/>
                  <a:gd name="connsiteY15" fmla="*/ 569620 h 2310347"/>
                  <a:gd name="connsiteX16" fmla="*/ 729319 w 1422362"/>
                  <a:gd name="connsiteY16" fmla="*/ 957827 h 2310347"/>
                  <a:gd name="connsiteX17" fmla="*/ 543268 w 1422362"/>
                  <a:gd name="connsiteY17" fmla="*/ 8 h 2310347"/>
                  <a:gd name="connsiteX18" fmla="*/ 473286 w 1422362"/>
                  <a:gd name="connsiteY18" fmla="*/ 1312127 h 2310347"/>
                  <a:gd name="connsiteX19" fmla="*/ 338442 w 1422362"/>
                  <a:gd name="connsiteY19" fmla="*/ 1258222 h 2310347"/>
                  <a:gd name="connsiteX20" fmla="*/ 719 w 1422362"/>
                  <a:gd name="connsiteY20" fmla="*/ 957545 h 2310347"/>
                  <a:gd name="connsiteX0" fmla="*/ 719 w 1422362"/>
                  <a:gd name="connsiteY0" fmla="*/ 957545 h 2310347"/>
                  <a:gd name="connsiteX1" fmla="*/ 140932 w 1422362"/>
                  <a:gd name="connsiteY1" fmla="*/ 1353319 h 2310347"/>
                  <a:gd name="connsiteX2" fmla="*/ 309182 w 1422362"/>
                  <a:gd name="connsiteY2" fmla="*/ 1711764 h 2310347"/>
                  <a:gd name="connsiteX3" fmla="*/ 548773 w 1422362"/>
                  <a:gd name="connsiteY3" fmla="*/ 1936338 h 2310347"/>
                  <a:gd name="connsiteX4" fmla="*/ 582370 w 1422362"/>
                  <a:gd name="connsiteY4" fmla="*/ 2297232 h 2310347"/>
                  <a:gd name="connsiteX5" fmla="*/ 1253027 w 1422362"/>
                  <a:gd name="connsiteY5" fmla="*/ 2310347 h 2310347"/>
                  <a:gd name="connsiteX6" fmla="*/ 1262460 w 1422362"/>
                  <a:gd name="connsiteY6" fmla="*/ 1987074 h 2310347"/>
                  <a:gd name="connsiteX7" fmla="*/ 1421092 w 1422362"/>
                  <a:gd name="connsiteY7" fmla="*/ 1126548 h 2310347"/>
                  <a:gd name="connsiteX8" fmla="*/ 1369124 w 1422362"/>
                  <a:gd name="connsiteY8" fmla="*/ 700752 h 2310347"/>
                  <a:gd name="connsiteX9" fmla="*/ 1176719 w 1422362"/>
                  <a:gd name="connsiteY9" fmla="*/ 669083 h 2310347"/>
                  <a:gd name="connsiteX10" fmla="*/ 1168953 w 1422362"/>
                  <a:gd name="connsiteY10" fmla="*/ 968062 h 2310347"/>
                  <a:gd name="connsiteX11" fmla="*/ 1156855 w 1422362"/>
                  <a:gd name="connsiteY11" fmla="*/ 657333 h 2310347"/>
                  <a:gd name="connsiteX12" fmla="*/ 927050 w 1422362"/>
                  <a:gd name="connsiteY12" fmla="*/ 614956 h 2310347"/>
                  <a:gd name="connsiteX13" fmla="*/ 957315 w 1422362"/>
                  <a:gd name="connsiteY13" fmla="*/ 944170 h 2310347"/>
                  <a:gd name="connsiteX14" fmla="*/ 905990 w 1422362"/>
                  <a:gd name="connsiteY14" fmla="*/ 613914 h 2310347"/>
                  <a:gd name="connsiteX15" fmla="*/ 711016 w 1422362"/>
                  <a:gd name="connsiteY15" fmla="*/ 569620 h 2310347"/>
                  <a:gd name="connsiteX16" fmla="*/ 729319 w 1422362"/>
                  <a:gd name="connsiteY16" fmla="*/ 957827 h 2310347"/>
                  <a:gd name="connsiteX17" fmla="*/ 543268 w 1422362"/>
                  <a:gd name="connsiteY17" fmla="*/ 8 h 2310347"/>
                  <a:gd name="connsiteX18" fmla="*/ 473286 w 1422362"/>
                  <a:gd name="connsiteY18" fmla="*/ 1312127 h 2310347"/>
                  <a:gd name="connsiteX19" fmla="*/ 338442 w 1422362"/>
                  <a:gd name="connsiteY19" fmla="*/ 1258222 h 2310347"/>
                  <a:gd name="connsiteX20" fmla="*/ 719 w 1422362"/>
                  <a:gd name="connsiteY20" fmla="*/ 957545 h 2310347"/>
                  <a:gd name="connsiteX0" fmla="*/ 719 w 1422362"/>
                  <a:gd name="connsiteY0" fmla="*/ 1028697 h 2381499"/>
                  <a:gd name="connsiteX1" fmla="*/ 140932 w 1422362"/>
                  <a:gd name="connsiteY1" fmla="*/ 1424471 h 2381499"/>
                  <a:gd name="connsiteX2" fmla="*/ 309182 w 1422362"/>
                  <a:gd name="connsiteY2" fmla="*/ 1782916 h 2381499"/>
                  <a:gd name="connsiteX3" fmla="*/ 548773 w 1422362"/>
                  <a:gd name="connsiteY3" fmla="*/ 2007490 h 2381499"/>
                  <a:gd name="connsiteX4" fmla="*/ 582370 w 1422362"/>
                  <a:gd name="connsiteY4" fmla="*/ 2368384 h 2381499"/>
                  <a:gd name="connsiteX5" fmla="*/ 1253027 w 1422362"/>
                  <a:gd name="connsiteY5" fmla="*/ 2381499 h 2381499"/>
                  <a:gd name="connsiteX6" fmla="*/ 1262460 w 1422362"/>
                  <a:gd name="connsiteY6" fmla="*/ 2058226 h 2381499"/>
                  <a:gd name="connsiteX7" fmla="*/ 1421092 w 1422362"/>
                  <a:gd name="connsiteY7" fmla="*/ 1197700 h 2381499"/>
                  <a:gd name="connsiteX8" fmla="*/ 1369124 w 1422362"/>
                  <a:gd name="connsiteY8" fmla="*/ 771904 h 2381499"/>
                  <a:gd name="connsiteX9" fmla="*/ 1176719 w 1422362"/>
                  <a:gd name="connsiteY9" fmla="*/ 740235 h 2381499"/>
                  <a:gd name="connsiteX10" fmla="*/ 1168953 w 1422362"/>
                  <a:gd name="connsiteY10" fmla="*/ 1039214 h 2381499"/>
                  <a:gd name="connsiteX11" fmla="*/ 1156855 w 1422362"/>
                  <a:gd name="connsiteY11" fmla="*/ 728485 h 2381499"/>
                  <a:gd name="connsiteX12" fmla="*/ 927050 w 1422362"/>
                  <a:gd name="connsiteY12" fmla="*/ 686108 h 2381499"/>
                  <a:gd name="connsiteX13" fmla="*/ 957315 w 1422362"/>
                  <a:gd name="connsiteY13" fmla="*/ 1015322 h 2381499"/>
                  <a:gd name="connsiteX14" fmla="*/ 905990 w 1422362"/>
                  <a:gd name="connsiteY14" fmla="*/ 685066 h 2381499"/>
                  <a:gd name="connsiteX15" fmla="*/ 711016 w 1422362"/>
                  <a:gd name="connsiteY15" fmla="*/ 640772 h 2381499"/>
                  <a:gd name="connsiteX16" fmla="*/ 729319 w 1422362"/>
                  <a:gd name="connsiteY16" fmla="*/ 1028979 h 2381499"/>
                  <a:gd name="connsiteX17" fmla="*/ 543268 w 1422362"/>
                  <a:gd name="connsiteY17" fmla="*/ 71160 h 2381499"/>
                  <a:gd name="connsiteX18" fmla="*/ 471802 w 1422362"/>
                  <a:gd name="connsiteY18" fmla="*/ 217109 h 2381499"/>
                  <a:gd name="connsiteX19" fmla="*/ 473286 w 1422362"/>
                  <a:gd name="connsiteY19" fmla="*/ 1383279 h 2381499"/>
                  <a:gd name="connsiteX20" fmla="*/ 338442 w 1422362"/>
                  <a:gd name="connsiteY20" fmla="*/ 1329374 h 2381499"/>
                  <a:gd name="connsiteX21" fmla="*/ 719 w 1422362"/>
                  <a:gd name="connsiteY21" fmla="*/ 1028697 h 2381499"/>
                  <a:gd name="connsiteX0" fmla="*/ 719 w 1422362"/>
                  <a:gd name="connsiteY0" fmla="*/ 1028697 h 2381499"/>
                  <a:gd name="connsiteX1" fmla="*/ 140932 w 1422362"/>
                  <a:gd name="connsiteY1" fmla="*/ 1424471 h 2381499"/>
                  <a:gd name="connsiteX2" fmla="*/ 309182 w 1422362"/>
                  <a:gd name="connsiteY2" fmla="*/ 1782916 h 2381499"/>
                  <a:gd name="connsiteX3" fmla="*/ 548773 w 1422362"/>
                  <a:gd name="connsiteY3" fmla="*/ 2007490 h 2381499"/>
                  <a:gd name="connsiteX4" fmla="*/ 582370 w 1422362"/>
                  <a:gd name="connsiteY4" fmla="*/ 2368384 h 2381499"/>
                  <a:gd name="connsiteX5" fmla="*/ 1253027 w 1422362"/>
                  <a:gd name="connsiteY5" fmla="*/ 2381499 h 2381499"/>
                  <a:gd name="connsiteX6" fmla="*/ 1262460 w 1422362"/>
                  <a:gd name="connsiteY6" fmla="*/ 2058226 h 2381499"/>
                  <a:gd name="connsiteX7" fmla="*/ 1421092 w 1422362"/>
                  <a:gd name="connsiteY7" fmla="*/ 1197700 h 2381499"/>
                  <a:gd name="connsiteX8" fmla="*/ 1369124 w 1422362"/>
                  <a:gd name="connsiteY8" fmla="*/ 771904 h 2381499"/>
                  <a:gd name="connsiteX9" fmla="*/ 1176719 w 1422362"/>
                  <a:gd name="connsiteY9" fmla="*/ 740235 h 2381499"/>
                  <a:gd name="connsiteX10" fmla="*/ 1168953 w 1422362"/>
                  <a:gd name="connsiteY10" fmla="*/ 1039214 h 2381499"/>
                  <a:gd name="connsiteX11" fmla="*/ 1156855 w 1422362"/>
                  <a:gd name="connsiteY11" fmla="*/ 728485 h 2381499"/>
                  <a:gd name="connsiteX12" fmla="*/ 927050 w 1422362"/>
                  <a:gd name="connsiteY12" fmla="*/ 686108 h 2381499"/>
                  <a:gd name="connsiteX13" fmla="*/ 957315 w 1422362"/>
                  <a:gd name="connsiteY13" fmla="*/ 1015322 h 2381499"/>
                  <a:gd name="connsiteX14" fmla="*/ 905990 w 1422362"/>
                  <a:gd name="connsiteY14" fmla="*/ 685066 h 2381499"/>
                  <a:gd name="connsiteX15" fmla="*/ 711016 w 1422362"/>
                  <a:gd name="connsiteY15" fmla="*/ 640772 h 2381499"/>
                  <a:gd name="connsiteX16" fmla="*/ 729319 w 1422362"/>
                  <a:gd name="connsiteY16" fmla="*/ 1028979 h 2381499"/>
                  <a:gd name="connsiteX17" fmla="*/ 543268 w 1422362"/>
                  <a:gd name="connsiteY17" fmla="*/ 71160 h 2381499"/>
                  <a:gd name="connsiteX18" fmla="*/ 471802 w 1422362"/>
                  <a:gd name="connsiteY18" fmla="*/ 217109 h 2381499"/>
                  <a:gd name="connsiteX19" fmla="*/ 473286 w 1422362"/>
                  <a:gd name="connsiteY19" fmla="*/ 1383279 h 2381499"/>
                  <a:gd name="connsiteX20" fmla="*/ 338442 w 1422362"/>
                  <a:gd name="connsiteY20" fmla="*/ 1329374 h 2381499"/>
                  <a:gd name="connsiteX21" fmla="*/ 719 w 1422362"/>
                  <a:gd name="connsiteY21" fmla="*/ 1028697 h 2381499"/>
                  <a:gd name="connsiteX0" fmla="*/ 719 w 1422362"/>
                  <a:gd name="connsiteY0" fmla="*/ 1025260 h 2378062"/>
                  <a:gd name="connsiteX1" fmla="*/ 140932 w 1422362"/>
                  <a:gd name="connsiteY1" fmla="*/ 1421034 h 2378062"/>
                  <a:gd name="connsiteX2" fmla="*/ 309182 w 1422362"/>
                  <a:gd name="connsiteY2" fmla="*/ 1779479 h 2378062"/>
                  <a:gd name="connsiteX3" fmla="*/ 548773 w 1422362"/>
                  <a:gd name="connsiteY3" fmla="*/ 2004053 h 2378062"/>
                  <a:gd name="connsiteX4" fmla="*/ 582370 w 1422362"/>
                  <a:gd name="connsiteY4" fmla="*/ 2364947 h 2378062"/>
                  <a:gd name="connsiteX5" fmla="*/ 1253027 w 1422362"/>
                  <a:gd name="connsiteY5" fmla="*/ 2378062 h 2378062"/>
                  <a:gd name="connsiteX6" fmla="*/ 1262460 w 1422362"/>
                  <a:gd name="connsiteY6" fmla="*/ 2054789 h 2378062"/>
                  <a:gd name="connsiteX7" fmla="*/ 1421092 w 1422362"/>
                  <a:gd name="connsiteY7" fmla="*/ 1194263 h 2378062"/>
                  <a:gd name="connsiteX8" fmla="*/ 1369124 w 1422362"/>
                  <a:gd name="connsiteY8" fmla="*/ 768467 h 2378062"/>
                  <a:gd name="connsiteX9" fmla="*/ 1176719 w 1422362"/>
                  <a:gd name="connsiteY9" fmla="*/ 736798 h 2378062"/>
                  <a:gd name="connsiteX10" fmla="*/ 1168953 w 1422362"/>
                  <a:gd name="connsiteY10" fmla="*/ 1035777 h 2378062"/>
                  <a:gd name="connsiteX11" fmla="*/ 1156855 w 1422362"/>
                  <a:gd name="connsiteY11" fmla="*/ 725048 h 2378062"/>
                  <a:gd name="connsiteX12" fmla="*/ 927050 w 1422362"/>
                  <a:gd name="connsiteY12" fmla="*/ 682671 h 2378062"/>
                  <a:gd name="connsiteX13" fmla="*/ 957315 w 1422362"/>
                  <a:gd name="connsiteY13" fmla="*/ 1011885 h 2378062"/>
                  <a:gd name="connsiteX14" fmla="*/ 905990 w 1422362"/>
                  <a:gd name="connsiteY14" fmla="*/ 681629 h 2378062"/>
                  <a:gd name="connsiteX15" fmla="*/ 711016 w 1422362"/>
                  <a:gd name="connsiteY15" fmla="*/ 637335 h 2378062"/>
                  <a:gd name="connsiteX16" fmla="*/ 729319 w 1422362"/>
                  <a:gd name="connsiteY16" fmla="*/ 1025542 h 2378062"/>
                  <a:gd name="connsiteX17" fmla="*/ 543268 w 1422362"/>
                  <a:gd name="connsiteY17" fmla="*/ 67723 h 2378062"/>
                  <a:gd name="connsiteX18" fmla="*/ 471802 w 1422362"/>
                  <a:gd name="connsiteY18" fmla="*/ 213672 h 2378062"/>
                  <a:gd name="connsiteX19" fmla="*/ 473286 w 1422362"/>
                  <a:gd name="connsiteY19" fmla="*/ 1379842 h 2378062"/>
                  <a:gd name="connsiteX20" fmla="*/ 338442 w 1422362"/>
                  <a:gd name="connsiteY20" fmla="*/ 1325937 h 2378062"/>
                  <a:gd name="connsiteX21" fmla="*/ 719 w 1422362"/>
                  <a:gd name="connsiteY21" fmla="*/ 1025260 h 2378062"/>
                  <a:gd name="connsiteX0" fmla="*/ 719 w 1422362"/>
                  <a:gd name="connsiteY0" fmla="*/ 1011512 h 2364314"/>
                  <a:gd name="connsiteX1" fmla="*/ 140932 w 1422362"/>
                  <a:gd name="connsiteY1" fmla="*/ 1407286 h 2364314"/>
                  <a:gd name="connsiteX2" fmla="*/ 309182 w 1422362"/>
                  <a:gd name="connsiteY2" fmla="*/ 1765731 h 2364314"/>
                  <a:gd name="connsiteX3" fmla="*/ 548773 w 1422362"/>
                  <a:gd name="connsiteY3" fmla="*/ 1990305 h 2364314"/>
                  <a:gd name="connsiteX4" fmla="*/ 582370 w 1422362"/>
                  <a:gd name="connsiteY4" fmla="*/ 2351199 h 2364314"/>
                  <a:gd name="connsiteX5" fmla="*/ 1253027 w 1422362"/>
                  <a:gd name="connsiteY5" fmla="*/ 2364314 h 2364314"/>
                  <a:gd name="connsiteX6" fmla="*/ 1262460 w 1422362"/>
                  <a:gd name="connsiteY6" fmla="*/ 2041041 h 2364314"/>
                  <a:gd name="connsiteX7" fmla="*/ 1421092 w 1422362"/>
                  <a:gd name="connsiteY7" fmla="*/ 1180515 h 2364314"/>
                  <a:gd name="connsiteX8" fmla="*/ 1369124 w 1422362"/>
                  <a:gd name="connsiteY8" fmla="*/ 754719 h 2364314"/>
                  <a:gd name="connsiteX9" fmla="*/ 1176719 w 1422362"/>
                  <a:gd name="connsiteY9" fmla="*/ 723050 h 2364314"/>
                  <a:gd name="connsiteX10" fmla="*/ 1168953 w 1422362"/>
                  <a:gd name="connsiteY10" fmla="*/ 1022029 h 2364314"/>
                  <a:gd name="connsiteX11" fmla="*/ 1156855 w 1422362"/>
                  <a:gd name="connsiteY11" fmla="*/ 711300 h 2364314"/>
                  <a:gd name="connsiteX12" fmla="*/ 927050 w 1422362"/>
                  <a:gd name="connsiteY12" fmla="*/ 668923 h 2364314"/>
                  <a:gd name="connsiteX13" fmla="*/ 957315 w 1422362"/>
                  <a:gd name="connsiteY13" fmla="*/ 998137 h 2364314"/>
                  <a:gd name="connsiteX14" fmla="*/ 905990 w 1422362"/>
                  <a:gd name="connsiteY14" fmla="*/ 667881 h 2364314"/>
                  <a:gd name="connsiteX15" fmla="*/ 711016 w 1422362"/>
                  <a:gd name="connsiteY15" fmla="*/ 623587 h 2364314"/>
                  <a:gd name="connsiteX16" fmla="*/ 729319 w 1422362"/>
                  <a:gd name="connsiteY16" fmla="*/ 1011794 h 2364314"/>
                  <a:gd name="connsiteX17" fmla="*/ 630106 w 1422362"/>
                  <a:gd name="connsiteY17" fmla="*/ 73272 h 2364314"/>
                  <a:gd name="connsiteX18" fmla="*/ 471802 w 1422362"/>
                  <a:gd name="connsiteY18" fmla="*/ 199924 h 2364314"/>
                  <a:gd name="connsiteX19" fmla="*/ 473286 w 1422362"/>
                  <a:gd name="connsiteY19" fmla="*/ 1366094 h 2364314"/>
                  <a:gd name="connsiteX20" fmla="*/ 338442 w 1422362"/>
                  <a:gd name="connsiteY20" fmla="*/ 1312189 h 2364314"/>
                  <a:gd name="connsiteX21" fmla="*/ 719 w 1422362"/>
                  <a:gd name="connsiteY21" fmla="*/ 1011512 h 2364314"/>
                  <a:gd name="connsiteX0" fmla="*/ 719 w 1422362"/>
                  <a:gd name="connsiteY0" fmla="*/ 938672 h 2291474"/>
                  <a:gd name="connsiteX1" fmla="*/ 140932 w 1422362"/>
                  <a:gd name="connsiteY1" fmla="*/ 1334446 h 2291474"/>
                  <a:gd name="connsiteX2" fmla="*/ 309182 w 1422362"/>
                  <a:gd name="connsiteY2" fmla="*/ 1692891 h 2291474"/>
                  <a:gd name="connsiteX3" fmla="*/ 548773 w 1422362"/>
                  <a:gd name="connsiteY3" fmla="*/ 1917465 h 2291474"/>
                  <a:gd name="connsiteX4" fmla="*/ 582370 w 1422362"/>
                  <a:gd name="connsiteY4" fmla="*/ 2278359 h 2291474"/>
                  <a:gd name="connsiteX5" fmla="*/ 1253027 w 1422362"/>
                  <a:gd name="connsiteY5" fmla="*/ 2291474 h 2291474"/>
                  <a:gd name="connsiteX6" fmla="*/ 1262460 w 1422362"/>
                  <a:gd name="connsiteY6" fmla="*/ 1968201 h 2291474"/>
                  <a:gd name="connsiteX7" fmla="*/ 1421092 w 1422362"/>
                  <a:gd name="connsiteY7" fmla="*/ 1107675 h 2291474"/>
                  <a:gd name="connsiteX8" fmla="*/ 1369124 w 1422362"/>
                  <a:gd name="connsiteY8" fmla="*/ 681879 h 2291474"/>
                  <a:gd name="connsiteX9" fmla="*/ 1176719 w 1422362"/>
                  <a:gd name="connsiteY9" fmla="*/ 650210 h 2291474"/>
                  <a:gd name="connsiteX10" fmla="*/ 1168953 w 1422362"/>
                  <a:gd name="connsiteY10" fmla="*/ 949189 h 2291474"/>
                  <a:gd name="connsiteX11" fmla="*/ 1156855 w 1422362"/>
                  <a:gd name="connsiteY11" fmla="*/ 638460 h 2291474"/>
                  <a:gd name="connsiteX12" fmla="*/ 927050 w 1422362"/>
                  <a:gd name="connsiteY12" fmla="*/ 596083 h 2291474"/>
                  <a:gd name="connsiteX13" fmla="*/ 957315 w 1422362"/>
                  <a:gd name="connsiteY13" fmla="*/ 925297 h 2291474"/>
                  <a:gd name="connsiteX14" fmla="*/ 905990 w 1422362"/>
                  <a:gd name="connsiteY14" fmla="*/ 595041 h 2291474"/>
                  <a:gd name="connsiteX15" fmla="*/ 711016 w 1422362"/>
                  <a:gd name="connsiteY15" fmla="*/ 550747 h 2291474"/>
                  <a:gd name="connsiteX16" fmla="*/ 729319 w 1422362"/>
                  <a:gd name="connsiteY16" fmla="*/ 938954 h 2291474"/>
                  <a:gd name="connsiteX17" fmla="*/ 673525 w 1422362"/>
                  <a:gd name="connsiteY17" fmla="*/ 130688 h 2291474"/>
                  <a:gd name="connsiteX18" fmla="*/ 471802 w 1422362"/>
                  <a:gd name="connsiteY18" fmla="*/ 127084 h 2291474"/>
                  <a:gd name="connsiteX19" fmla="*/ 473286 w 1422362"/>
                  <a:gd name="connsiteY19" fmla="*/ 1293254 h 2291474"/>
                  <a:gd name="connsiteX20" fmla="*/ 338442 w 1422362"/>
                  <a:gd name="connsiteY20" fmla="*/ 1239349 h 2291474"/>
                  <a:gd name="connsiteX21" fmla="*/ 719 w 1422362"/>
                  <a:gd name="connsiteY21" fmla="*/ 938672 h 2291474"/>
                  <a:gd name="connsiteX0" fmla="*/ 719 w 1422362"/>
                  <a:gd name="connsiteY0" fmla="*/ 948524 h 2301326"/>
                  <a:gd name="connsiteX1" fmla="*/ 140932 w 1422362"/>
                  <a:gd name="connsiteY1" fmla="*/ 1344298 h 2301326"/>
                  <a:gd name="connsiteX2" fmla="*/ 309182 w 1422362"/>
                  <a:gd name="connsiteY2" fmla="*/ 1702743 h 2301326"/>
                  <a:gd name="connsiteX3" fmla="*/ 548773 w 1422362"/>
                  <a:gd name="connsiteY3" fmla="*/ 1927317 h 2301326"/>
                  <a:gd name="connsiteX4" fmla="*/ 582370 w 1422362"/>
                  <a:gd name="connsiteY4" fmla="*/ 2288211 h 2301326"/>
                  <a:gd name="connsiteX5" fmla="*/ 1253027 w 1422362"/>
                  <a:gd name="connsiteY5" fmla="*/ 2301326 h 2301326"/>
                  <a:gd name="connsiteX6" fmla="*/ 1262460 w 1422362"/>
                  <a:gd name="connsiteY6" fmla="*/ 1978053 h 2301326"/>
                  <a:gd name="connsiteX7" fmla="*/ 1421092 w 1422362"/>
                  <a:gd name="connsiteY7" fmla="*/ 1117527 h 2301326"/>
                  <a:gd name="connsiteX8" fmla="*/ 1369124 w 1422362"/>
                  <a:gd name="connsiteY8" fmla="*/ 691731 h 2301326"/>
                  <a:gd name="connsiteX9" fmla="*/ 1176719 w 1422362"/>
                  <a:gd name="connsiteY9" fmla="*/ 660062 h 2301326"/>
                  <a:gd name="connsiteX10" fmla="*/ 1168953 w 1422362"/>
                  <a:gd name="connsiteY10" fmla="*/ 959041 h 2301326"/>
                  <a:gd name="connsiteX11" fmla="*/ 1156855 w 1422362"/>
                  <a:gd name="connsiteY11" fmla="*/ 648312 h 2301326"/>
                  <a:gd name="connsiteX12" fmla="*/ 927050 w 1422362"/>
                  <a:gd name="connsiteY12" fmla="*/ 605935 h 2301326"/>
                  <a:gd name="connsiteX13" fmla="*/ 957315 w 1422362"/>
                  <a:gd name="connsiteY13" fmla="*/ 935149 h 2301326"/>
                  <a:gd name="connsiteX14" fmla="*/ 905990 w 1422362"/>
                  <a:gd name="connsiteY14" fmla="*/ 604893 h 2301326"/>
                  <a:gd name="connsiteX15" fmla="*/ 711016 w 1422362"/>
                  <a:gd name="connsiteY15" fmla="*/ 560599 h 2301326"/>
                  <a:gd name="connsiteX16" fmla="*/ 729319 w 1422362"/>
                  <a:gd name="connsiteY16" fmla="*/ 948806 h 2301326"/>
                  <a:gd name="connsiteX17" fmla="*/ 673525 w 1422362"/>
                  <a:gd name="connsiteY17" fmla="*/ 140540 h 2301326"/>
                  <a:gd name="connsiteX18" fmla="*/ 471802 w 1422362"/>
                  <a:gd name="connsiteY18" fmla="*/ 136936 h 2301326"/>
                  <a:gd name="connsiteX19" fmla="*/ 473286 w 1422362"/>
                  <a:gd name="connsiteY19" fmla="*/ 1303106 h 2301326"/>
                  <a:gd name="connsiteX20" fmla="*/ 338442 w 1422362"/>
                  <a:gd name="connsiteY20" fmla="*/ 1249201 h 2301326"/>
                  <a:gd name="connsiteX21" fmla="*/ 719 w 1422362"/>
                  <a:gd name="connsiteY21" fmla="*/ 948524 h 2301326"/>
                  <a:gd name="connsiteX0" fmla="*/ 719 w 1422362"/>
                  <a:gd name="connsiteY0" fmla="*/ 948524 h 2301326"/>
                  <a:gd name="connsiteX1" fmla="*/ 140932 w 1422362"/>
                  <a:gd name="connsiteY1" fmla="*/ 1344298 h 2301326"/>
                  <a:gd name="connsiteX2" fmla="*/ 309182 w 1422362"/>
                  <a:gd name="connsiteY2" fmla="*/ 1702743 h 2301326"/>
                  <a:gd name="connsiteX3" fmla="*/ 548773 w 1422362"/>
                  <a:gd name="connsiteY3" fmla="*/ 1927317 h 2301326"/>
                  <a:gd name="connsiteX4" fmla="*/ 582370 w 1422362"/>
                  <a:gd name="connsiteY4" fmla="*/ 2288211 h 2301326"/>
                  <a:gd name="connsiteX5" fmla="*/ 1253027 w 1422362"/>
                  <a:gd name="connsiteY5" fmla="*/ 2301326 h 2301326"/>
                  <a:gd name="connsiteX6" fmla="*/ 1262460 w 1422362"/>
                  <a:gd name="connsiteY6" fmla="*/ 1978053 h 2301326"/>
                  <a:gd name="connsiteX7" fmla="*/ 1421092 w 1422362"/>
                  <a:gd name="connsiteY7" fmla="*/ 1117527 h 2301326"/>
                  <a:gd name="connsiteX8" fmla="*/ 1369124 w 1422362"/>
                  <a:gd name="connsiteY8" fmla="*/ 691731 h 2301326"/>
                  <a:gd name="connsiteX9" fmla="*/ 1176719 w 1422362"/>
                  <a:gd name="connsiteY9" fmla="*/ 660062 h 2301326"/>
                  <a:gd name="connsiteX10" fmla="*/ 1168953 w 1422362"/>
                  <a:gd name="connsiteY10" fmla="*/ 959041 h 2301326"/>
                  <a:gd name="connsiteX11" fmla="*/ 1156855 w 1422362"/>
                  <a:gd name="connsiteY11" fmla="*/ 648312 h 2301326"/>
                  <a:gd name="connsiteX12" fmla="*/ 927050 w 1422362"/>
                  <a:gd name="connsiteY12" fmla="*/ 605935 h 2301326"/>
                  <a:gd name="connsiteX13" fmla="*/ 957315 w 1422362"/>
                  <a:gd name="connsiteY13" fmla="*/ 935149 h 2301326"/>
                  <a:gd name="connsiteX14" fmla="*/ 905990 w 1422362"/>
                  <a:gd name="connsiteY14" fmla="*/ 604893 h 2301326"/>
                  <a:gd name="connsiteX15" fmla="*/ 711016 w 1422362"/>
                  <a:gd name="connsiteY15" fmla="*/ 560599 h 2301326"/>
                  <a:gd name="connsiteX16" fmla="*/ 729319 w 1422362"/>
                  <a:gd name="connsiteY16" fmla="*/ 948806 h 2301326"/>
                  <a:gd name="connsiteX17" fmla="*/ 673525 w 1422362"/>
                  <a:gd name="connsiteY17" fmla="*/ 140540 h 2301326"/>
                  <a:gd name="connsiteX18" fmla="*/ 471802 w 1422362"/>
                  <a:gd name="connsiteY18" fmla="*/ 136936 h 2301326"/>
                  <a:gd name="connsiteX19" fmla="*/ 473286 w 1422362"/>
                  <a:gd name="connsiteY19" fmla="*/ 1303106 h 2301326"/>
                  <a:gd name="connsiteX20" fmla="*/ 338442 w 1422362"/>
                  <a:gd name="connsiteY20" fmla="*/ 1249201 h 2301326"/>
                  <a:gd name="connsiteX21" fmla="*/ 719 w 1422362"/>
                  <a:gd name="connsiteY21" fmla="*/ 948524 h 2301326"/>
                  <a:gd name="connsiteX0" fmla="*/ 719 w 1422362"/>
                  <a:gd name="connsiteY0" fmla="*/ 948524 h 2301326"/>
                  <a:gd name="connsiteX1" fmla="*/ 140932 w 1422362"/>
                  <a:gd name="connsiteY1" fmla="*/ 1344298 h 2301326"/>
                  <a:gd name="connsiteX2" fmla="*/ 309182 w 1422362"/>
                  <a:gd name="connsiteY2" fmla="*/ 1702743 h 2301326"/>
                  <a:gd name="connsiteX3" fmla="*/ 548773 w 1422362"/>
                  <a:gd name="connsiteY3" fmla="*/ 1927317 h 2301326"/>
                  <a:gd name="connsiteX4" fmla="*/ 582370 w 1422362"/>
                  <a:gd name="connsiteY4" fmla="*/ 2288211 h 2301326"/>
                  <a:gd name="connsiteX5" fmla="*/ 1253027 w 1422362"/>
                  <a:gd name="connsiteY5" fmla="*/ 2301326 h 2301326"/>
                  <a:gd name="connsiteX6" fmla="*/ 1262460 w 1422362"/>
                  <a:gd name="connsiteY6" fmla="*/ 1978053 h 2301326"/>
                  <a:gd name="connsiteX7" fmla="*/ 1421092 w 1422362"/>
                  <a:gd name="connsiteY7" fmla="*/ 1117527 h 2301326"/>
                  <a:gd name="connsiteX8" fmla="*/ 1369124 w 1422362"/>
                  <a:gd name="connsiteY8" fmla="*/ 691731 h 2301326"/>
                  <a:gd name="connsiteX9" fmla="*/ 1176719 w 1422362"/>
                  <a:gd name="connsiteY9" fmla="*/ 660062 h 2301326"/>
                  <a:gd name="connsiteX10" fmla="*/ 1168953 w 1422362"/>
                  <a:gd name="connsiteY10" fmla="*/ 959041 h 2301326"/>
                  <a:gd name="connsiteX11" fmla="*/ 1156855 w 1422362"/>
                  <a:gd name="connsiteY11" fmla="*/ 648312 h 2301326"/>
                  <a:gd name="connsiteX12" fmla="*/ 927050 w 1422362"/>
                  <a:gd name="connsiteY12" fmla="*/ 605935 h 2301326"/>
                  <a:gd name="connsiteX13" fmla="*/ 957315 w 1422362"/>
                  <a:gd name="connsiteY13" fmla="*/ 935149 h 2301326"/>
                  <a:gd name="connsiteX14" fmla="*/ 905990 w 1422362"/>
                  <a:gd name="connsiteY14" fmla="*/ 604893 h 2301326"/>
                  <a:gd name="connsiteX15" fmla="*/ 711016 w 1422362"/>
                  <a:gd name="connsiteY15" fmla="*/ 560599 h 2301326"/>
                  <a:gd name="connsiteX16" fmla="*/ 729319 w 1422362"/>
                  <a:gd name="connsiteY16" fmla="*/ 948806 h 2301326"/>
                  <a:gd name="connsiteX17" fmla="*/ 673525 w 1422362"/>
                  <a:gd name="connsiteY17" fmla="*/ 140540 h 2301326"/>
                  <a:gd name="connsiteX18" fmla="*/ 471802 w 1422362"/>
                  <a:gd name="connsiteY18" fmla="*/ 136936 h 2301326"/>
                  <a:gd name="connsiteX19" fmla="*/ 473286 w 1422362"/>
                  <a:gd name="connsiteY19" fmla="*/ 1303106 h 2301326"/>
                  <a:gd name="connsiteX20" fmla="*/ 338442 w 1422362"/>
                  <a:gd name="connsiteY20" fmla="*/ 1249201 h 2301326"/>
                  <a:gd name="connsiteX21" fmla="*/ 719 w 1422362"/>
                  <a:gd name="connsiteY21" fmla="*/ 948524 h 2301326"/>
                  <a:gd name="connsiteX0" fmla="*/ 719 w 1422362"/>
                  <a:gd name="connsiteY0" fmla="*/ 948524 h 2301326"/>
                  <a:gd name="connsiteX1" fmla="*/ 140932 w 1422362"/>
                  <a:gd name="connsiteY1" fmla="*/ 1344298 h 2301326"/>
                  <a:gd name="connsiteX2" fmla="*/ 309182 w 1422362"/>
                  <a:gd name="connsiteY2" fmla="*/ 1702743 h 2301326"/>
                  <a:gd name="connsiteX3" fmla="*/ 548773 w 1422362"/>
                  <a:gd name="connsiteY3" fmla="*/ 1927317 h 2301326"/>
                  <a:gd name="connsiteX4" fmla="*/ 582370 w 1422362"/>
                  <a:gd name="connsiteY4" fmla="*/ 2288211 h 2301326"/>
                  <a:gd name="connsiteX5" fmla="*/ 1253027 w 1422362"/>
                  <a:gd name="connsiteY5" fmla="*/ 2301326 h 2301326"/>
                  <a:gd name="connsiteX6" fmla="*/ 1262460 w 1422362"/>
                  <a:gd name="connsiteY6" fmla="*/ 1978053 h 2301326"/>
                  <a:gd name="connsiteX7" fmla="*/ 1421092 w 1422362"/>
                  <a:gd name="connsiteY7" fmla="*/ 1117527 h 2301326"/>
                  <a:gd name="connsiteX8" fmla="*/ 1369124 w 1422362"/>
                  <a:gd name="connsiteY8" fmla="*/ 691731 h 2301326"/>
                  <a:gd name="connsiteX9" fmla="*/ 1176719 w 1422362"/>
                  <a:gd name="connsiteY9" fmla="*/ 660062 h 2301326"/>
                  <a:gd name="connsiteX10" fmla="*/ 1168953 w 1422362"/>
                  <a:gd name="connsiteY10" fmla="*/ 959041 h 2301326"/>
                  <a:gd name="connsiteX11" fmla="*/ 1156855 w 1422362"/>
                  <a:gd name="connsiteY11" fmla="*/ 648312 h 2301326"/>
                  <a:gd name="connsiteX12" fmla="*/ 927050 w 1422362"/>
                  <a:gd name="connsiteY12" fmla="*/ 605935 h 2301326"/>
                  <a:gd name="connsiteX13" fmla="*/ 957315 w 1422362"/>
                  <a:gd name="connsiteY13" fmla="*/ 935149 h 2301326"/>
                  <a:gd name="connsiteX14" fmla="*/ 905990 w 1422362"/>
                  <a:gd name="connsiteY14" fmla="*/ 604893 h 2301326"/>
                  <a:gd name="connsiteX15" fmla="*/ 711016 w 1422362"/>
                  <a:gd name="connsiteY15" fmla="*/ 560599 h 2301326"/>
                  <a:gd name="connsiteX16" fmla="*/ 714846 w 1422362"/>
                  <a:gd name="connsiteY16" fmla="*/ 948806 h 2301326"/>
                  <a:gd name="connsiteX17" fmla="*/ 673525 w 1422362"/>
                  <a:gd name="connsiteY17" fmla="*/ 140540 h 2301326"/>
                  <a:gd name="connsiteX18" fmla="*/ 471802 w 1422362"/>
                  <a:gd name="connsiteY18" fmla="*/ 136936 h 2301326"/>
                  <a:gd name="connsiteX19" fmla="*/ 473286 w 1422362"/>
                  <a:gd name="connsiteY19" fmla="*/ 1303106 h 2301326"/>
                  <a:gd name="connsiteX20" fmla="*/ 338442 w 1422362"/>
                  <a:gd name="connsiteY20" fmla="*/ 1249201 h 2301326"/>
                  <a:gd name="connsiteX21" fmla="*/ 719 w 1422362"/>
                  <a:gd name="connsiteY21" fmla="*/ 948524 h 2301326"/>
                  <a:gd name="connsiteX0" fmla="*/ 719 w 1422362"/>
                  <a:gd name="connsiteY0" fmla="*/ 948524 h 2301326"/>
                  <a:gd name="connsiteX1" fmla="*/ 140932 w 1422362"/>
                  <a:gd name="connsiteY1" fmla="*/ 1344298 h 2301326"/>
                  <a:gd name="connsiteX2" fmla="*/ 309182 w 1422362"/>
                  <a:gd name="connsiteY2" fmla="*/ 1702743 h 2301326"/>
                  <a:gd name="connsiteX3" fmla="*/ 548773 w 1422362"/>
                  <a:gd name="connsiteY3" fmla="*/ 1927317 h 2301326"/>
                  <a:gd name="connsiteX4" fmla="*/ 582370 w 1422362"/>
                  <a:gd name="connsiteY4" fmla="*/ 2288211 h 2301326"/>
                  <a:gd name="connsiteX5" fmla="*/ 1253027 w 1422362"/>
                  <a:gd name="connsiteY5" fmla="*/ 2301326 h 2301326"/>
                  <a:gd name="connsiteX6" fmla="*/ 1262460 w 1422362"/>
                  <a:gd name="connsiteY6" fmla="*/ 1978053 h 2301326"/>
                  <a:gd name="connsiteX7" fmla="*/ 1421092 w 1422362"/>
                  <a:gd name="connsiteY7" fmla="*/ 1117527 h 2301326"/>
                  <a:gd name="connsiteX8" fmla="*/ 1369124 w 1422362"/>
                  <a:gd name="connsiteY8" fmla="*/ 691731 h 2301326"/>
                  <a:gd name="connsiteX9" fmla="*/ 1176719 w 1422362"/>
                  <a:gd name="connsiteY9" fmla="*/ 660062 h 2301326"/>
                  <a:gd name="connsiteX10" fmla="*/ 1168953 w 1422362"/>
                  <a:gd name="connsiteY10" fmla="*/ 959041 h 2301326"/>
                  <a:gd name="connsiteX11" fmla="*/ 1156855 w 1422362"/>
                  <a:gd name="connsiteY11" fmla="*/ 648312 h 2301326"/>
                  <a:gd name="connsiteX12" fmla="*/ 927050 w 1422362"/>
                  <a:gd name="connsiteY12" fmla="*/ 605935 h 2301326"/>
                  <a:gd name="connsiteX13" fmla="*/ 957315 w 1422362"/>
                  <a:gd name="connsiteY13" fmla="*/ 935149 h 2301326"/>
                  <a:gd name="connsiteX14" fmla="*/ 905990 w 1422362"/>
                  <a:gd name="connsiteY14" fmla="*/ 604893 h 2301326"/>
                  <a:gd name="connsiteX15" fmla="*/ 711016 w 1422362"/>
                  <a:gd name="connsiteY15" fmla="*/ 560599 h 2301326"/>
                  <a:gd name="connsiteX16" fmla="*/ 714846 w 1422362"/>
                  <a:gd name="connsiteY16" fmla="*/ 948806 h 2301326"/>
                  <a:gd name="connsiteX17" fmla="*/ 673525 w 1422362"/>
                  <a:gd name="connsiteY17" fmla="*/ 140540 h 2301326"/>
                  <a:gd name="connsiteX18" fmla="*/ 471802 w 1422362"/>
                  <a:gd name="connsiteY18" fmla="*/ 136936 h 2301326"/>
                  <a:gd name="connsiteX19" fmla="*/ 473286 w 1422362"/>
                  <a:gd name="connsiteY19" fmla="*/ 1303106 h 2301326"/>
                  <a:gd name="connsiteX20" fmla="*/ 338442 w 1422362"/>
                  <a:gd name="connsiteY20" fmla="*/ 1249201 h 2301326"/>
                  <a:gd name="connsiteX21" fmla="*/ 719 w 1422362"/>
                  <a:gd name="connsiteY21" fmla="*/ 948524 h 2301326"/>
                  <a:gd name="connsiteX0" fmla="*/ 719 w 1422362"/>
                  <a:gd name="connsiteY0" fmla="*/ 948524 h 2301326"/>
                  <a:gd name="connsiteX1" fmla="*/ 140932 w 1422362"/>
                  <a:gd name="connsiteY1" fmla="*/ 1344298 h 2301326"/>
                  <a:gd name="connsiteX2" fmla="*/ 309182 w 1422362"/>
                  <a:gd name="connsiteY2" fmla="*/ 1702743 h 2301326"/>
                  <a:gd name="connsiteX3" fmla="*/ 548773 w 1422362"/>
                  <a:gd name="connsiteY3" fmla="*/ 1927317 h 2301326"/>
                  <a:gd name="connsiteX4" fmla="*/ 582370 w 1422362"/>
                  <a:gd name="connsiteY4" fmla="*/ 2288211 h 2301326"/>
                  <a:gd name="connsiteX5" fmla="*/ 1253027 w 1422362"/>
                  <a:gd name="connsiteY5" fmla="*/ 2301326 h 2301326"/>
                  <a:gd name="connsiteX6" fmla="*/ 1262460 w 1422362"/>
                  <a:gd name="connsiteY6" fmla="*/ 1978053 h 2301326"/>
                  <a:gd name="connsiteX7" fmla="*/ 1421092 w 1422362"/>
                  <a:gd name="connsiteY7" fmla="*/ 1117527 h 2301326"/>
                  <a:gd name="connsiteX8" fmla="*/ 1369124 w 1422362"/>
                  <a:gd name="connsiteY8" fmla="*/ 691731 h 2301326"/>
                  <a:gd name="connsiteX9" fmla="*/ 1176719 w 1422362"/>
                  <a:gd name="connsiteY9" fmla="*/ 660062 h 2301326"/>
                  <a:gd name="connsiteX10" fmla="*/ 1168953 w 1422362"/>
                  <a:gd name="connsiteY10" fmla="*/ 959041 h 2301326"/>
                  <a:gd name="connsiteX11" fmla="*/ 1156855 w 1422362"/>
                  <a:gd name="connsiteY11" fmla="*/ 648312 h 2301326"/>
                  <a:gd name="connsiteX12" fmla="*/ 927050 w 1422362"/>
                  <a:gd name="connsiteY12" fmla="*/ 605935 h 2301326"/>
                  <a:gd name="connsiteX13" fmla="*/ 957315 w 1422362"/>
                  <a:gd name="connsiteY13" fmla="*/ 935149 h 2301326"/>
                  <a:gd name="connsiteX14" fmla="*/ 905990 w 1422362"/>
                  <a:gd name="connsiteY14" fmla="*/ 604893 h 2301326"/>
                  <a:gd name="connsiteX15" fmla="*/ 711016 w 1422362"/>
                  <a:gd name="connsiteY15" fmla="*/ 560599 h 2301326"/>
                  <a:gd name="connsiteX16" fmla="*/ 714846 w 1422362"/>
                  <a:gd name="connsiteY16" fmla="*/ 948806 h 2301326"/>
                  <a:gd name="connsiteX17" fmla="*/ 673525 w 1422362"/>
                  <a:gd name="connsiteY17" fmla="*/ 140540 h 2301326"/>
                  <a:gd name="connsiteX18" fmla="*/ 471802 w 1422362"/>
                  <a:gd name="connsiteY18" fmla="*/ 136936 h 2301326"/>
                  <a:gd name="connsiteX19" fmla="*/ 473286 w 1422362"/>
                  <a:gd name="connsiteY19" fmla="*/ 1303106 h 2301326"/>
                  <a:gd name="connsiteX20" fmla="*/ 338442 w 1422362"/>
                  <a:gd name="connsiteY20" fmla="*/ 1249201 h 2301326"/>
                  <a:gd name="connsiteX21" fmla="*/ 719 w 1422362"/>
                  <a:gd name="connsiteY21" fmla="*/ 948524 h 2301326"/>
                  <a:gd name="connsiteX0" fmla="*/ 719 w 1422362"/>
                  <a:gd name="connsiteY0" fmla="*/ 948524 h 2301326"/>
                  <a:gd name="connsiteX1" fmla="*/ 140932 w 1422362"/>
                  <a:gd name="connsiteY1" fmla="*/ 1344298 h 2301326"/>
                  <a:gd name="connsiteX2" fmla="*/ 309182 w 1422362"/>
                  <a:gd name="connsiteY2" fmla="*/ 1702743 h 2301326"/>
                  <a:gd name="connsiteX3" fmla="*/ 548773 w 1422362"/>
                  <a:gd name="connsiteY3" fmla="*/ 1927317 h 2301326"/>
                  <a:gd name="connsiteX4" fmla="*/ 582370 w 1422362"/>
                  <a:gd name="connsiteY4" fmla="*/ 2288211 h 2301326"/>
                  <a:gd name="connsiteX5" fmla="*/ 1253027 w 1422362"/>
                  <a:gd name="connsiteY5" fmla="*/ 2301326 h 2301326"/>
                  <a:gd name="connsiteX6" fmla="*/ 1262460 w 1422362"/>
                  <a:gd name="connsiteY6" fmla="*/ 1978053 h 2301326"/>
                  <a:gd name="connsiteX7" fmla="*/ 1421092 w 1422362"/>
                  <a:gd name="connsiteY7" fmla="*/ 1117527 h 2301326"/>
                  <a:gd name="connsiteX8" fmla="*/ 1369124 w 1422362"/>
                  <a:gd name="connsiteY8" fmla="*/ 691731 h 2301326"/>
                  <a:gd name="connsiteX9" fmla="*/ 1176719 w 1422362"/>
                  <a:gd name="connsiteY9" fmla="*/ 660062 h 2301326"/>
                  <a:gd name="connsiteX10" fmla="*/ 1168953 w 1422362"/>
                  <a:gd name="connsiteY10" fmla="*/ 959041 h 2301326"/>
                  <a:gd name="connsiteX11" fmla="*/ 1156855 w 1422362"/>
                  <a:gd name="connsiteY11" fmla="*/ 648312 h 2301326"/>
                  <a:gd name="connsiteX12" fmla="*/ 927050 w 1422362"/>
                  <a:gd name="connsiteY12" fmla="*/ 605935 h 2301326"/>
                  <a:gd name="connsiteX13" fmla="*/ 957315 w 1422362"/>
                  <a:gd name="connsiteY13" fmla="*/ 935149 h 2301326"/>
                  <a:gd name="connsiteX14" fmla="*/ 905990 w 1422362"/>
                  <a:gd name="connsiteY14" fmla="*/ 604893 h 2301326"/>
                  <a:gd name="connsiteX15" fmla="*/ 711016 w 1422362"/>
                  <a:gd name="connsiteY15" fmla="*/ 560599 h 2301326"/>
                  <a:gd name="connsiteX16" fmla="*/ 714846 w 1422362"/>
                  <a:gd name="connsiteY16" fmla="*/ 948806 h 2301326"/>
                  <a:gd name="connsiteX17" fmla="*/ 673525 w 1422362"/>
                  <a:gd name="connsiteY17" fmla="*/ 140540 h 2301326"/>
                  <a:gd name="connsiteX18" fmla="*/ 471802 w 1422362"/>
                  <a:gd name="connsiteY18" fmla="*/ 136936 h 2301326"/>
                  <a:gd name="connsiteX19" fmla="*/ 473286 w 1422362"/>
                  <a:gd name="connsiteY19" fmla="*/ 1303106 h 2301326"/>
                  <a:gd name="connsiteX20" fmla="*/ 338442 w 1422362"/>
                  <a:gd name="connsiteY20" fmla="*/ 1249201 h 2301326"/>
                  <a:gd name="connsiteX21" fmla="*/ 719 w 1422362"/>
                  <a:gd name="connsiteY21" fmla="*/ 948524 h 2301326"/>
                  <a:gd name="connsiteX0" fmla="*/ 719 w 1422362"/>
                  <a:gd name="connsiteY0" fmla="*/ 948524 h 2301326"/>
                  <a:gd name="connsiteX1" fmla="*/ 140932 w 1422362"/>
                  <a:gd name="connsiteY1" fmla="*/ 1344298 h 2301326"/>
                  <a:gd name="connsiteX2" fmla="*/ 309182 w 1422362"/>
                  <a:gd name="connsiteY2" fmla="*/ 1702743 h 2301326"/>
                  <a:gd name="connsiteX3" fmla="*/ 548773 w 1422362"/>
                  <a:gd name="connsiteY3" fmla="*/ 1927317 h 2301326"/>
                  <a:gd name="connsiteX4" fmla="*/ 582370 w 1422362"/>
                  <a:gd name="connsiteY4" fmla="*/ 2288211 h 2301326"/>
                  <a:gd name="connsiteX5" fmla="*/ 1253027 w 1422362"/>
                  <a:gd name="connsiteY5" fmla="*/ 2301326 h 2301326"/>
                  <a:gd name="connsiteX6" fmla="*/ 1262460 w 1422362"/>
                  <a:gd name="connsiteY6" fmla="*/ 1978053 h 2301326"/>
                  <a:gd name="connsiteX7" fmla="*/ 1421092 w 1422362"/>
                  <a:gd name="connsiteY7" fmla="*/ 1117527 h 2301326"/>
                  <a:gd name="connsiteX8" fmla="*/ 1369124 w 1422362"/>
                  <a:gd name="connsiteY8" fmla="*/ 691731 h 2301326"/>
                  <a:gd name="connsiteX9" fmla="*/ 1176719 w 1422362"/>
                  <a:gd name="connsiteY9" fmla="*/ 660062 h 2301326"/>
                  <a:gd name="connsiteX10" fmla="*/ 1168953 w 1422362"/>
                  <a:gd name="connsiteY10" fmla="*/ 959041 h 2301326"/>
                  <a:gd name="connsiteX11" fmla="*/ 1156855 w 1422362"/>
                  <a:gd name="connsiteY11" fmla="*/ 648312 h 2301326"/>
                  <a:gd name="connsiteX12" fmla="*/ 927050 w 1422362"/>
                  <a:gd name="connsiteY12" fmla="*/ 605935 h 2301326"/>
                  <a:gd name="connsiteX13" fmla="*/ 957315 w 1422362"/>
                  <a:gd name="connsiteY13" fmla="*/ 935149 h 2301326"/>
                  <a:gd name="connsiteX14" fmla="*/ 905990 w 1422362"/>
                  <a:gd name="connsiteY14" fmla="*/ 604893 h 2301326"/>
                  <a:gd name="connsiteX15" fmla="*/ 711016 w 1422362"/>
                  <a:gd name="connsiteY15" fmla="*/ 560599 h 2301326"/>
                  <a:gd name="connsiteX16" fmla="*/ 714846 w 1422362"/>
                  <a:gd name="connsiteY16" fmla="*/ 948806 h 2301326"/>
                  <a:gd name="connsiteX17" fmla="*/ 673525 w 1422362"/>
                  <a:gd name="connsiteY17" fmla="*/ 140540 h 2301326"/>
                  <a:gd name="connsiteX18" fmla="*/ 471802 w 1422362"/>
                  <a:gd name="connsiteY18" fmla="*/ 136936 h 2301326"/>
                  <a:gd name="connsiteX19" fmla="*/ 473286 w 1422362"/>
                  <a:gd name="connsiteY19" fmla="*/ 1303106 h 2301326"/>
                  <a:gd name="connsiteX20" fmla="*/ 338442 w 1422362"/>
                  <a:gd name="connsiteY20" fmla="*/ 1249201 h 2301326"/>
                  <a:gd name="connsiteX21" fmla="*/ 719 w 1422362"/>
                  <a:gd name="connsiteY21" fmla="*/ 948524 h 2301326"/>
                  <a:gd name="connsiteX0" fmla="*/ 719 w 1422362"/>
                  <a:gd name="connsiteY0" fmla="*/ 914198 h 2267000"/>
                  <a:gd name="connsiteX1" fmla="*/ 140932 w 1422362"/>
                  <a:gd name="connsiteY1" fmla="*/ 1309972 h 2267000"/>
                  <a:gd name="connsiteX2" fmla="*/ 309182 w 1422362"/>
                  <a:gd name="connsiteY2" fmla="*/ 1668417 h 2267000"/>
                  <a:gd name="connsiteX3" fmla="*/ 548773 w 1422362"/>
                  <a:gd name="connsiteY3" fmla="*/ 1892991 h 2267000"/>
                  <a:gd name="connsiteX4" fmla="*/ 582370 w 1422362"/>
                  <a:gd name="connsiteY4" fmla="*/ 2253885 h 2267000"/>
                  <a:gd name="connsiteX5" fmla="*/ 1253027 w 1422362"/>
                  <a:gd name="connsiteY5" fmla="*/ 2267000 h 2267000"/>
                  <a:gd name="connsiteX6" fmla="*/ 1262460 w 1422362"/>
                  <a:gd name="connsiteY6" fmla="*/ 1943727 h 2267000"/>
                  <a:gd name="connsiteX7" fmla="*/ 1421092 w 1422362"/>
                  <a:gd name="connsiteY7" fmla="*/ 1083201 h 2267000"/>
                  <a:gd name="connsiteX8" fmla="*/ 1369124 w 1422362"/>
                  <a:gd name="connsiteY8" fmla="*/ 657405 h 2267000"/>
                  <a:gd name="connsiteX9" fmla="*/ 1176719 w 1422362"/>
                  <a:gd name="connsiteY9" fmla="*/ 625736 h 2267000"/>
                  <a:gd name="connsiteX10" fmla="*/ 1168953 w 1422362"/>
                  <a:gd name="connsiteY10" fmla="*/ 924715 h 2267000"/>
                  <a:gd name="connsiteX11" fmla="*/ 1156855 w 1422362"/>
                  <a:gd name="connsiteY11" fmla="*/ 613986 h 2267000"/>
                  <a:gd name="connsiteX12" fmla="*/ 927050 w 1422362"/>
                  <a:gd name="connsiteY12" fmla="*/ 571609 h 2267000"/>
                  <a:gd name="connsiteX13" fmla="*/ 957315 w 1422362"/>
                  <a:gd name="connsiteY13" fmla="*/ 900823 h 2267000"/>
                  <a:gd name="connsiteX14" fmla="*/ 905990 w 1422362"/>
                  <a:gd name="connsiteY14" fmla="*/ 570567 h 2267000"/>
                  <a:gd name="connsiteX15" fmla="*/ 711016 w 1422362"/>
                  <a:gd name="connsiteY15" fmla="*/ 526273 h 2267000"/>
                  <a:gd name="connsiteX16" fmla="*/ 714846 w 1422362"/>
                  <a:gd name="connsiteY16" fmla="*/ 914480 h 2267000"/>
                  <a:gd name="connsiteX17" fmla="*/ 673525 w 1422362"/>
                  <a:gd name="connsiteY17" fmla="*/ 106214 h 2267000"/>
                  <a:gd name="connsiteX18" fmla="*/ 486275 w 1422362"/>
                  <a:gd name="connsiteY18" fmla="*/ 174974 h 2267000"/>
                  <a:gd name="connsiteX19" fmla="*/ 473286 w 1422362"/>
                  <a:gd name="connsiteY19" fmla="*/ 1268780 h 2267000"/>
                  <a:gd name="connsiteX20" fmla="*/ 338442 w 1422362"/>
                  <a:gd name="connsiteY20" fmla="*/ 1214875 h 2267000"/>
                  <a:gd name="connsiteX21" fmla="*/ 719 w 1422362"/>
                  <a:gd name="connsiteY21" fmla="*/ 914198 h 2267000"/>
                  <a:gd name="connsiteX0" fmla="*/ 719 w 1422362"/>
                  <a:gd name="connsiteY0" fmla="*/ 897709 h 2250511"/>
                  <a:gd name="connsiteX1" fmla="*/ 140932 w 1422362"/>
                  <a:gd name="connsiteY1" fmla="*/ 1293483 h 2250511"/>
                  <a:gd name="connsiteX2" fmla="*/ 309182 w 1422362"/>
                  <a:gd name="connsiteY2" fmla="*/ 1651928 h 2250511"/>
                  <a:gd name="connsiteX3" fmla="*/ 548773 w 1422362"/>
                  <a:gd name="connsiteY3" fmla="*/ 1876502 h 2250511"/>
                  <a:gd name="connsiteX4" fmla="*/ 582370 w 1422362"/>
                  <a:gd name="connsiteY4" fmla="*/ 2237396 h 2250511"/>
                  <a:gd name="connsiteX5" fmla="*/ 1253027 w 1422362"/>
                  <a:gd name="connsiteY5" fmla="*/ 2250511 h 2250511"/>
                  <a:gd name="connsiteX6" fmla="*/ 1262460 w 1422362"/>
                  <a:gd name="connsiteY6" fmla="*/ 1927238 h 2250511"/>
                  <a:gd name="connsiteX7" fmla="*/ 1421092 w 1422362"/>
                  <a:gd name="connsiteY7" fmla="*/ 1066712 h 2250511"/>
                  <a:gd name="connsiteX8" fmla="*/ 1369124 w 1422362"/>
                  <a:gd name="connsiteY8" fmla="*/ 640916 h 2250511"/>
                  <a:gd name="connsiteX9" fmla="*/ 1176719 w 1422362"/>
                  <a:gd name="connsiteY9" fmla="*/ 609247 h 2250511"/>
                  <a:gd name="connsiteX10" fmla="*/ 1168953 w 1422362"/>
                  <a:gd name="connsiteY10" fmla="*/ 908226 h 2250511"/>
                  <a:gd name="connsiteX11" fmla="*/ 1156855 w 1422362"/>
                  <a:gd name="connsiteY11" fmla="*/ 597497 h 2250511"/>
                  <a:gd name="connsiteX12" fmla="*/ 927050 w 1422362"/>
                  <a:gd name="connsiteY12" fmla="*/ 555120 h 2250511"/>
                  <a:gd name="connsiteX13" fmla="*/ 957315 w 1422362"/>
                  <a:gd name="connsiteY13" fmla="*/ 884334 h 2250511"/>
                  <a:gd name="connsiteX14" fmla="*/ 905990 w 1422362"/>
                  <a:gd name="connsiteY14" fmla="*/ 554078 h 2250511"/>
                  <a:gd name="connsiteX15" fmla="*/ 711016 w 1422362"/>
                  <a:gd name="connsiteY15" fmla="*/ 509784 h 2250511"/>
                  <a:gd name="connsiteX16" fmla="*/ 714846 w 1422362"/>
                  <a:gd name="connsiteY16" fmla="*/ 897991 h 2250511"/>
                  <a:gd name="connsiteX17" fmla="*/ 683174 w 1422362"/>
                  <a:gd name="connsiteY17" fmla="*/ 118671 h 2250511"/>
                  <a:gd name="connsiteX18" fmla="*/ 486275 w 1422362"/>
                  <a:gd name="connsiteY18" fmla="*/ 158485 h 2250511"/>
                  <a:gd name="connsiteX19" fmla="*/ 473286 w 1422362"/>
                  <a:gd name="connsiteY19" fmla="*/ 1252291 h 2250511"/>
                  <a:gd name="connsiteX20" fmla="*/ 338442 w 1422362"/>
                  <a:gd name="connsiteY20" fmla="*/ 1198386 h 2250511"/>
                  <a:gd name="connsiteX21" fmla="*/ 719 w 1422362"/>
                  <a:gd name="connsiteY21" fmla="*/ 897709 h 2250511"/>
                  <a:gd name="connsiteX0" fmla="*/ 719 w 1422362"/>
                  <a:gd name="connsiteY0" fmla="*/ 897709 h 2250511"/>
                  <a:gd name="connsiteX1" fmla="*/ 140932 w 1422362"/>
                  <a:gd name="connsiteY1" fmla="*/ 1293483 h 2250511"/>
                  <a:gd name="connsiteX2" fmla="*/ 309182 w 1422362"/>
                  <a:gd name="connsiteY2" fmla="*/ 1651928 h 2250511"/>
                  <a:gd name="connsiteX3" fmla="*/ 548773 w 1422362"/>
                  <a:gd name="connsiteY3" fmla="*/ 1876502 h 2250511"/>
                  <a:gd name="connsiteX4" fmla="*/ 582370 w 1422362"/>
                  <a:gd name="connsiteY4" fmla="*/ 2237396 h 2250511"/>
                  <a:gd name="connsiteX5" fmla="*/ 1253027 w 1422362"/>
                  <a:gd name="connsiteY5" fmla="*/ 2250511 h 2250511"/>
                  <a:gd name="connsiteX6" fmla="*/ 1262460 w 1422362"/>
                  <a:gd name="connsiteY6" fmla="*/ 1927238 h 2250511"/>
                  <a:gd name="connsiteX7" fmla="*/ 1421092 w 1422362"/>
                  <a:gd name="connsiteY7" fmla="*/ 1066712 h 2250511"/>
                  <a:gd name="connsiteX8" fmla="*/ 1369124 w 1422362"/>
                  <a:gd name="connsiteY8" fmla="*/ 640916 h 2250511"/>
                  <a:gd name="connsiteX9" fmla="*/ 1176719 w 1422362"/>
                  <a:gd name="connsiteY9" fmla="*/ 609247 h 2250511"/>
                  <a:gd name="connsiteX10" fmla="*/ 1168953 w 1422362"/>
                  <a:gd name="connsiteY10" fmla="*/ 908226 h 2250511"/>
                  <a:gd name="connsiteX11" fmla="*/ 1156855 w 1422362"/>
                  <a:gd name="connsiteY11" fmla="*/ 597497 h 2250511"/>
                  <a:gd name="connsiteX12" fmla="*/ 927050 w 1422362"/>
                  <a:gd name="connsiteY12" fmla="*/ 555120 h 2250511"/>
                  <a:gd name="connsiteX13" fmla="*/ 957315 w 1422362"/>
                  <a:gd name="connsiteY13" fmla="*/ 884334 h 2250511"/>
                  <a:gd name="connsiteX14" fmla="*/ 905990 w 1422362"/>
                  <a:gd name="connsiteY14" fmla="*/ 554078 h 2250511"/>
                  <a:gd name="connsiteX15" fmla="*/ 711016 w 1422362"/>
                  <a:gd name="connsiteY15" fmla="*/ 509784 h 2250511"/>
                  <a:gd name="connsiteX16" fmla="*/ 714846 w 1422362"/>
                  <a:gd name="connsiteY16" fmla="*/ 897991 h 2250511"/>
                  <a:gd name="connsiteX17" fmla="*/ 683174 w 1422362"/>
                  <a:gd name="connsiteY17" fmla="*/ 118671 h 2250511"/>
                  <a:gd name="connsiteX18" fmla="*/ 486275 w 1422362"/>
                  <a:gd name="connsiteY18" fmla="*/ 158485 h 2250511"/>
                  <a:gd name="connsiteX19" fmla="*/ 473286 w 1422362"/>
                  <a:gd name="connsiteY19" fmla="*/ 1252291 h 2250511"/>
                  <a:gd name="connsiteX20" fmla="*/ 338442 w 1422362"/>
                  <a:gd name="connsiteY20" fmla="*/ 1198386 h 2250511"/>
                  <a:gd name="connsiteX21" fmla="*/ 719 w 1422362"/>
                  <a:gd name="connsiteY21" fmla="*/ 897709 h 2250511"/>
                  <a:gd name="connsiteX0" fmla="*/ 719 w 1422362"/>
                  <a:gd name="connsiteY0" fmla="*/ 904644 h 2257446"/>
                  <a:gd name="connsiteX1" fmla="*/ 140932 w 1422362"/>
                  <a:gd name="connsiteY1" fmla="*/ 1300418 h 2257446"/>
                  <a:gd name="connsiteX2" fmla="*/ 309182 w 1422362"/>
                  <a:gd name="connsiteY2" fmla="*/ 1658863 h 2257446"/>
                  <a:gd name="connsiteX3" fmla="*/ 548773 w 1422362"/>
                  <a:gd name="connsiteY3" fmla="*/ 1883437 h 2257446"/>
                  <a:gd name="connsiteX4" fmla="*/ 582370 w 1422362"/>
                  <a:gd name="connsiteY4" fmla="*/ 2244331 h 2257446"/>
                  <a:gd name="connsiteX5" fmla="*/ 1253027 w 1422362"/>
                  <a:gd name="connsiteY5" fmla="*/ 2257446 h 2257446"/>
                  <a:gd name="connsiteX6" fmla="*/ 1262460 w 1422362"/>
                  <a:gd name="connsiteY6" fmla="*/ 1934173 h 2257446"/>
                  <a:gd name="connsiteX7" fmla="*/ 1421092 w 1422362"/>
                  <a:gd name="connsiteY7" fmla="*/ 1073647 h 2257446"/>
                  <a:gd name="connsiteX8" fmla="*/ 1369124 w 1422362"/>
                  <a:gd name="connsiteY8" fmla="*/ 647851 h 2257446"/>
                  <a:gd name="connsiteX9" fmla="*/ 1176719 w 1422362"/>
                  <a:gd name="connsiteY9" fmla="*/ 616182 h 2257446"/>
                  <a:gd name="connsiteX10" fmla="*/ 1168953 w 1422362"/>
                  <a:gd name="connsiteY10" fmla="*/ 915161 h 2257446"/>
                  <a:gd name="connsiteX11" fmla="*/ 1156855 w 1422362"/>
                  <a:gd name="connsiteY11" fmla="*/ 604432 h 2257446"/>
                  <a:gd name="connsiteX12" fmla="*/ 927050 w 1422362"/>
                  <a:gd name="connsiteY12" fmla="*/ 562055 h 2257446"/>
                  <a:gd name="connsiteX13" fmla="*/ 957315 w 1422362"/>
                  <a:gd name="connsiteY13" fmla="*/ 891269 h 2257446"/>
                  <a:gd name="connsiteX14" fmla="*/ 905990 w 1422362"/>
                  <a:gd name="connsiteY14" fmla="*/ 561013 h 2257446"/>
                  <a:gd name="connsiteX15" fmla="*/ 711016 w 1422362"/>
                  <a:gd name="connsiteY15" fmla="*/ 516719 h 2257446"/>
                  <a:gd name="connsiteX16" fmla="*/ 714846 w 1422362"/>
                  <a:gd name="connsiteY16" fmla="*/ 904926 h 2257446"/>
                  <a:gd name="connsiteX17" fmla="*/ 683174 w 1422362"/>
                  <a:gd name="connsiteY17" fmla="*/ 125606 h 2257446"/>
                  <a:gd name="connsiteX18" fmla="*/ 486275 w 1422362"/>
                  <a:gd name="connsiteY18" fmla="*/ 165420 h 2257446"/>
                  <a:gd name="connsiteX19" fmla="*/ 473286 w 1422362"/>
                  <a:gd name="connsiteY19" fmla="*/ 1259226 h 2257446"/>
                  <a:gd name="connsiteX20" fmla="*/ 338442 w 1422362"/>
                  <a:gd name="connsiteY20" fmla="*/ 1205321 h 2257446"/>
                  <a:gd name="connsiteX21" fmla="*/ 719 w 1422362"/>
                  <a:gd name="connsiteY21" fmla="*/ 904644 h 2257446"/>
                  <a:gd name="connsiteX0" fmla="*/ 719 w 1422362"/>
                  <a:gd name="connsiteY0" fmla="*/ 900955 h 2253757"/>
                  <a:gd name="connsiteX1" fmla="*/ 140932 w 1422362"/>
                  <a:gd name="connsiteY1" fmla="*/ 1296729 h 2253757"/>
                  <a:gd name="connsiteX2" fmla="*/ 309182 w 1422362"/>
                  <a:gd name="connsiteY2" fmla="*/ 1655174 h 2253757"/>
                  <a:gd name="connsiteX3" fmla="*/ 548773 w 1422362"/>
                  <a:gd name="connsiteY3" fmla="*/ 1879748 h 2253757"/>
                  <a:gd name="connsiteX4" fmla="*/ 582370 w 1422362"/>
                  <a:gd name="connsiteY4" fmla="*/ 2240642 h 2253757"/>
                  <a:gd name="connsiteX5" fmla="*/ 1253027 w 1422362"/>
                  <a:gd name="connsiteY5" fmla="*/ 2253757 h 2253757"/>
                  <a:gd name="connsiteX6" fmla="*/ 1262460 w 1422362"/>
                  <a:gd name="connsiteY6" fmla="*/ 1930484 h 2253757"/>
                  <a:gd name="connsiteX7" fmla="*/ 1421092 w 1422362"/>
                  <a:gd name="connsiteY7" fmla="*/ 1069958 h 2253757"/>
                  <a:gd name="connsiteX8" fmla="*/ 1369124 w 1422362"/>
                  <a:gd name="connsiteY8" fmla="*/ 644162 h 2253757"/>
                  <a:gd name="connsiteX9" fmla="*/ 1176719 w 1422362"/>
                  <a:gd name="connsiteY9" fmla="*/ 612493 h 2253757"/>
                  <a:gd name="connsiteX10" fmla="*/ 1168953 w 1422362"/>
                  <a:gd name="connsiteY10" fmla="*/ 911472 h 2253757"/>
                  <a:gd name="connsiteX11" fmla="*/ 1156855 w 1422362"/>
                  <a:gd name="connsiteY11" fmla="*/ 600743 h 2253757"/>
                  <a:gd name="connsiteX12" fmla="*/ 927050 w 1422362"/>
                  <a:gd name="connsiteY12" fmla="*/ 558366 h 2253757"/>
                  <a:gd name="connsiteX13" fmla="*/ 957315 w 1422362"/>
                  <a:gd name="connsiteY13" fmla="*/ 887580 h 2253757"/>
                  <a:gd name="connsiteX14" fmla="*/ 905990 w 1422362"/>
                  <a:gd name="connsiteY14" fmla="*/ 557324 h 2253757"/>
                  <a:gd name="connsiteX15" fmla="*/ 711016 w 1422362"/>
                  <a:gd name="connsiteY15" fmla="*/ 513030 h 2253757"/>
                  <a:gd name="connsiteX16" fmla="*/ 714846 w 1422362"/>
                  <a:gd name="connsiteY16" fmla="*/ 901237 h 2253757"/>
                  <a:gd name="connsiteX17" fmla="*/ 683174 w 1422362"/>
                  <a:gd name="connsiteY17" fmla="*/ 121917 h 2253757"/>
                  <a:gd name="connsiteX18" fmla="*/ 486275 w 1422362"/>
                  <a:gd name="connsiteY18" fmla="*/ 161731 h 2253757"/>
                  <a:gd name="connsiteX19" fmla="*/ 473286 w 1422362"/>
                  <a:gd name="connsiteY19" fmla="*/ 1255537 h 2253757"/>
                  <a:gd name="connsiteX20" fmla="*/ 338442 w 1422362"/>
                  <a:gd name="connsiteY20" fmla="*/ 1201632 h 2253757"/>
                  <a:gd name="connsiteX21" fmla="*/ 719 w 1422362"/>
                  <a:gd name="connsiteY21" fmla="*/ 900955 h 2253757"/>
                  <a:gd name="connsiteX0" fmla="*/ 719 w 1422362"/>
                  <a:gd name="connsiteY0" fmla="*/ 900955 h 2253757"/>
                  <a:gd name="connsiteX1" fmla="*/ 140932 w 1422362"/>
                  <a:gd name="connsiteY1" fmla="*/ 1296729 h 2253757"/>
                  <a:gd name="connsiteX2" fmla="*/ 309182 w 1422362"/>
                  <a:gd name="connsiteY2" fmla="*/ 1655174 h 2253757"/>
                  <a:gd name="connsiteX3" fmla="*/ 548773 w 1422362"/>
                  <a:gd name="connsiteY3" fmla="*/ 1879748 h 2253757"/>
                  <a:gd name="connsiteX4" fmla="*/ 582370 w 1422362"/>
                  <a:gd name="connsiteY4" fmla="*/ 2240642 h 2253757"/>
                  <a:gd name="connsiteX5" fmla="*/ 1253027 w 1422362"/>
                  <a:gd name="connsiteY5" fmla="*/ 2253757 h 2253757"/>
                  <a:gd name="connsiteX6" fmla="*/ 1262460 w 1422362"/>
                  <a:gd name="connsiteY6" fmla="*/ 1930484 h 2253757"/>
                  <a:gd name="connsiteX7" fmla="*/ 1421092 w 1422362"/>
                  <a:gd name="connsiteY7" fmla="*/ 1069958 h 2253757"/>
                  <a:gd name="connsiteX8" fmla="*/ 1369124 w 1422362"/>
                  <a:gd name="connsiteY8" fmla="*/ 644162 h 2253757"/>
                  <a:gd name="connsiteX9" fmla="*/ 1176719 w 1422362"/>
                  <a:gd name="connsiteY9" fmla="*/ 612493 h 2253757"/>
                  <a:gd name="connsiteX10" fmla="*/ 1168953 w 1422362"/>
                  <a:gd name="connsiteY10" fmla="*/ 911472 h 2253757"/>
                  <a:gd name="connsiteX11" fmla="*/ 1156855 w 1422362"/>
                  <a:gd name="connsiteY11" fmla="*/ 600743 h 2253757"/>
                  <a:gd name="connsiteX12" fmla="*/ 927050 w 1422362"/>
                  <a:gd name="connsiteY12" fmla="*/ 558366 h 2253757"/>
                  <a:gd name="connsiteX13" fmla="*/ 957315 w 1422362"/>
                  <a:gd name="connsiteY13" fmla="*/ 887580 h 2253757"/>
                  <a:gd name="connsiteX14" fmla="*/ 905990 w 1422362"/>
                  <a:gd name="connsiteY14" fmla="*/ 557324 h 2253757"/>
                  <a:gd name="connsiteX15" fmla="*/ 711016 w 1422362"/>
                  <a:gd name="connsiteY15" fmla="*/ 513030 h 2253757"/>
                  <a:gd name="connsiteX16" fmla="*/ 714846 w 1422362"/>
                  <a:gd name="connsiteY16" fmla="*/ 901237 h 2253757"/>
                  <a:gd name="connsiteX17" fmla="*/ 683174 w 1422362"/>
                  <a:gd name="connsiteY17" fmla="*/ 121917 h 2253757"/>
                  <a:gd name="connsiteX18" fmla="*/ 486275 w 1422362"/>
                  <a:gd name="connsiteY18" fmla="*/ 161731 h 2253757"/>
                  <a:gd name="connsiteX19" fmla="*/ 463637 w 1422362"/>
                  <a:gd name="connsiteY19" fmla="*/ 1183173 h 2253757"/>
                  <a:gd name="connsiteX20" fmla="*/ 338442 w 1422362"/>
                  <a:gd name="connsiteY20" fmla="*/ 1201632 h 2253757"/>
                  <a:gd name="connsiteX21" fmla="*/ 719 w 1422362"/>
                  <a:gd name="connsiteY21" fmla="*/ 900955 h 2253757"/>
                  <a:gd name="connsiteX0" fmla="*/ 719 w 1422362"/>
                  <a:gd name="connsiteY0" fmla="*/ 900955 h 2253757"/>
                  <a:gd name="connsiteX1" fmla="*/ 140932 w 1422362"/>
                  <a:gd name="connsiteY1" fmla="*/ 1296729 h 2253757"/>
                  <a:gd name="connsiteX2" fmla="*/ 309182 w 1422362"/>
                  <a:gd name="connsiteY2" fmla="*/ 1655174 h 2253757"/>
                  <a:gd name="connsiteX3" fmla="*/ 548773 w 1422362"/>
                  <a:gd name="connsiteY3" fmla="*/ 1879748 h 2253757"/>
                  <a:gd name="connsiteX4" fmla="*/ 582370 w 1422362"/>
                  <a:gd name="connsiteY4" fmla="*/ 2240642 h 2253757"/>
                  <a:gd name="connsiteX5" fmla="*/ 1253027 w 1422362"/>
                  <a:gd name="connsiteY5" fmla="*/ 2253757 h 2253757"/>
                  <a:gd name="connsiteX6" fmla="*/ 1262460 w 1422362"/>
                  <a:gd name="connsiteY6" fmla="*/ 1930484 h 2253757"/>
                  <a:gd name="connsiteX7" fmla="*/ 1421092 w 1422362"/>
                  <a:gd name="connsiteY7" fmla="*/ 1069958 h 2253757"/>
                  <a:gd name="connsiteX8" fmla="*/ 1369124 w 1422362"/>
                  <a:gd name="connsiteY8" fmla="*/ 644162 h 2253757"/>
                  <a:gd name="connsiteX9" fmla="*/ 1176719 w 1422362"/>
                  <a:gd name="connsiteY9" fmla="*/ 612493 h 2253757"/>
                  <a:gd name="connsiteX10" fmla="*/ 1168953 w 1422362"/>
                  <a:gd name="connsiteY10" fmla="*/ 911472 h 2253757"/>
                  <a:gd name="connsiteX11" fmla="*/ 1156855 w 1422362"/>
                  <a:gd name="connsiteY11" fmla="*/ 600743 h 2253757"/>
                  <a:gd name="connsiteX12" fmla="*/ 927050 w 1422362"/>
                  <a:gd name="connsiteY12" fmla="*/ 558366 h 2253757"/>
                  <a:gd name="connsiteX13" fmla="*/ 957315 w 1422362"/>
                  <a:gd name="connsiteY13" fmla="*/ 887580 h 2253757"/>
                  <a:gd name="connsiteX14" fmla="*/ 905990 w 1422362"/>
                  <a:gd name="connsiteY14" fmla="*/ 557324 h 2253757"/>
                  <a:gd name="connsiteX15" fmla="*/ 711016 w 1422362"/>
                  <a:gd name="connsiteY15" fmla="*/ 513030 h 2253757"/>
                  <a:gd name="connsiteX16" fmla="*/ 714846 w 1422362"/>
                  <a:gd name="connsiteY16" fmla="*/ 901237 h 2253757"/>
                  <a:gd name="connsiteX17" fmla="*/ 683174 w 1422362"/>
                  <a:gd name="connsiteY17" fmla="*/ 121917 h 2253757"/>
                  <a:gd name="connsiteX18" fmla="*/ 486275 w 1422362"/>
                  <a:gd name="connsiteY18" fmla="*/ 161731 h 2253757"/>
                  <a:gd name="connsiteX19" fmla="*/ 463637 w 1422362"/>
                  <a:gd name="connsiteY19" fmla="*/ 1183173 h 2253757"/>
                  <a:gd name="connsiteX20" fmla="*/ 304672 w 1422362"/>
                  <a:gd name="connsiteY20" fmla="*/ 1148565 h 2253757"/>
                  <a:gd name="connsiteX21" fmla="*/ 719 w 1422362"/>
                  <a:gd name="connsiteY21" fmla="*/ 900955 h 2253757"/>
                  <a:gd name="connsiteX0" fmla="*/ 719 w 1422362"/>
                  <a:gd name="connsiteY0" fmla="*/ 900955 h 2253757"/>
                  <a:gd name="connsiteX1" fmla="*/ 140932 w 1422362"/>
                  <a:gd name="connsiteY1" fmla="*/ 1296729 h 2253757"/>
                  <a:gd name="connsiteX2" fmla="*/ 309182 w 1422362"/>
                  <a:gd name="connsiteY2" fmla="*/ 1655174 h 2253757"/>
                  <a:gd name="connsiteX3" fmla="*/ 548773 w 1422362"/>
                  <a:gd name="connsiteY3" fmla="*/ 1879748 h 2253757"/>
                  <a:gd name="connsiteX4" fmla="*/ 582370 w 1422362"/>
                  <a:gd name="connsiteY4" fmla="*/ 2240642 h 2253757"/>
                  <a:gd name="connsiteX5" fmla="*/ 1253027 w 1422362"/>
                  <a:gd name="connsiteY5" fmla="*/ 2253757 h 2253757"/>
                  <a:gd name="connsiteX6" fmla="*/ 1262460 w 1422362"/>
                  <a:gd name="connsiteY6" fmla="*/ 1930484 h 2253757"/>
                  <a:gd name="connsiteX7" fmla="*/ 1421092 w 1422362"/>
                  <a:gd name="connsiteY7" fmla="*/ 1069958 h 2253757"/>
                  <a:gd name="connsiteX8" fmla="*/ 1369124 w 1422362"/>
                  <a:gd name="connsiteY8" fmla="*/ 644162 h 2253757"/>
                  <a:gd name="connsiteX9" fmla="*/ 1176719 w 1422362"/>
                  <a:gd name="connsiteY9" fmla="*/ 612493 h 2253757"/>
                  <a:gd name="connsiteX10" fmla="*/ 1168953 w 1422362"/>
                  <a:gd name="connsiteY10" fmla="*/ 911472 h 2253757"/>
                  <a:gd name="connsiteX11" fmla="*/ 1156855 w 1422362"/>
                  <a:gd name="connsiteY11" fmla="*/ 600743 h 2253757"/>
                  <a:gd name="connsiteX12" fmla="*/ 927050 w 1422362"/>
                  <a:gd name="connsiteY12" fmla="*/ 558366 h 2253757"/>
                  <a:gd name="connsiteX13" fmla="*/ 957315 w 1422362"/>
                  <a:gd name="connsiteY13" fmla="*/ 887580 h 2253757"/>
                  <a:gd name="connsiteX14" fmla="*/ 905990 w 1422362"/>
                  <a:gd name="connsiteY14" fmla="*/ 557324 h 2253757"/>
                  <a:gd name="connsiteX15" fmla="*/ 711016 w 1422362"/>
                  <a:gd name="connsiteY15" fmla="*/ 513030 h 2253757"/>
                  <a:gd name="connsiteX16" fmla="*/ 714846 w 1422362"/>
                  <a:gd name="connsiteY16" fmla="*/ 901237 h 2253757"/>
                  <a:gd name="connsiteX17" fmla="*/ 683174 w 1422362"/>
                  <a:gd name="connsiteY17" fmla="*/ 121917 h 2253757"/>
                  <a:gd name="connsiteX18" fmla="*/ 486275 w 1422362"/>
                  <a:gd name="connsiteY18" fmla="*/ 161731 h 2253757"/>
                  <a:gd name="connsiteX19" fmla="*/ 463637 w 1422362"/>
                  <a:gd name="connsiteY19" fmla="*/ 1183173 h 2253757"/>
                  <a:gd name="connsiteX20" fmla="*/ 304672 w 1422362"/>
                  <a:gd name="connsiteY20" fmla="*/ 1148565 h 2253757"/>
                  <a:gd name="connsiteX21" fmla="*/ 719 w 1422362"/>
                  <a:gd name="connsiteY21" fmla="*/ 900955 h 2253757"/>
                  <a:gd name="connsiteX0" fmla="*/ 719 w 1422362"/>
                  <a:gd name="connsiteY0" fmla="*/ 900955 h 2253757"/>
                  <a:gd name="connsiteX1" fmla="*/ 140932 w 1422362"/>
                  <a:gd name="connsiteY1" fmla="*/ 1296729 h 2253757"/>
                  <a:gd name="connsiteX2" fmla="*/ 309182 w 1422362"/>
                  <a:gd name="connsiteY2" fmla="*/ 1655174 h 2253757"/>
                  <a:gd name="connsiteX3" fmla="*/ 548773 w 1422362"/>
                  <a:gd name="connsiteY3" fmla="*/ 1879748 h 2253757"/>
                  <a:gd name="connsiteX4" fmla="*/ 582370 w 1422362"/>
                  <a:gd name="connsiteY4" fmla="*/ 2240642 h 2253757"/>
                  <a:gd name="connsiteX5" fmla="*/ 1253027 w 1422362"/>
                  <a:gd name="connsiteY5" fmla="*/ 2253757 h 2253757"/>
                  <a:gd name="connsiteX6" fmla="*/ 1262460 w 1422362"/>
                  <a:gd name="connsiteY6" fmla="*/ 1930484 h 2253757"/>
                  <a:gd name="connsiteX7" fmla="*/ 1421092 w 1422362"/>
                  <a:gd name="connsiteY7" fmla="*/ 1069958 h 2253757"/>
                  <a:gd name="connsiteX8" fmla="*/ 1369124 w 1422362"/>
                  <a:gd name="connsiteY8" fmla="*/ 644162 h 2253757"/>
                  <a:gd name="connsiteX9" fmla="*/ 1176719 w 1422362"/>
                  <a:gd name="connsiteY9" fmla="*/ 612493 h 2253757"/>
                  <a:gd name="connsiteX10" fmla="*/ 1168953 w 1422362"/>
                  <a:gd name="connsiteY10" fmla="*/ 911472 h 2253757"/>
                  <a:gd name="connsiteX11" fmla="*/ 1156855 w 1422362"/>
                  <a:gd name="connsiteY11" fmla="*/ 600743 h 2253757"/>
                  <a:gd name="connsiteX12" fmla="*/ 927050 w 1422362"/>
                  <a:gd name="connsiteY12" fmla="*/ 558366 h 2253757"/>
                  <a:gd name="connsiteX13" fmla="*/ 957315 w 1422362"/>
                  <a:gd name="connsiteY13" fmla="*/ 887580 h 2253757"/>
                  <a:gd name="connsiteX14" fmla="*/ 905990 w 1422362"/>
                  <a:gd name="connsiteY14" fmla="*/ 557324 h 2253757"/>
                  <a:gd name="connsiteX15" fmla="*/ 711016 w 1422362"/>
                  <a:gd name="connsiteY15" fmla="*/ 513030 h 2253757"/>
                  <a:gd name="connsiteX16" fmla="*/ 714846 w 1422362"/>
                  <a:gd name="connsiteY16" fmla="*/ 901237 h 2253757"/>
                  <a:gd name="connsiteX17" fmla="*/ 683174 w 1422362"/>
                  <a:gd name="connsiteY17" fmla="*/ 121917 h 2253757"/>
                  <a:gd name="connsiteX18" fmla="*/ 486275 w 1422362"/>
                  <a:gd name="connsiteY18" fmla="*/ 161731 h 2253757"/>
                  <a:gd name="connsiteX19" fmla="*/ 463637 w 1422362"/>
                  <a:gd name="connsiteY19" fmla="*/ 1183173 h 2253757"/>
                  <a:gd name="connsiteX20" fmla="*/ 304672 w 1422362"/>
                  <a:gd name="connsiteY20" fmla="*/ 1148565 h 2253757"/>
                  <a:gd name="connsiteX21" fmla="*/ 719 w 1422362"/>
                  <a:gd name="connsiteY21" fmla="*/ 900955 h 2253757"/>
                  <a:gd name="connsiteX0" fmla="*/ 436 w 1494443"/>
                  <a:gd name="connsiteY0" fmla="*/ 886482 h 2253757"/>
                  <a:gd name="connsiteX1" fmla="*/ 213013 w 1494443"/>
                  <a:gd name="connsiteY1" fmla="*/ 1296729 h 2253757"/>
                  <a:gd name="connsiteX2" fmla="*/ 381263 w 1494443"/>
                  <a:gd name="connsiteY2" fmla="*/ 1655174 h 2253757"/>
                  <a:gd name="connsiteX3" fmla="*/ 620854 w 1494443"/>
                  <a:gd name="connsiteY3" fmla="*/ 1879748 h 2253757"/>
                  <a:gd name="connsiteX4" fmla="*/ 654451 w 1494443"/>
                  <a:gd name="connsiteY4" fmla="*/ 2240642 h 2253757"/>
                  <a:gd name="connsiteX5" fmla="*/ 1325108 w 1494443"/>
                  <a:gd name="connsiteY5" fmla="*/ 2253757 h 2253757"/>
                  <a:gd name="connsiteX6" fmla="*/ 1334541 w 1494443"/>
                  <a:gd name="connsiteY6" fmla="*/ 1930484 h 2253757"/>
                  <a:gd name="connsiteX7" fmla="*/ 1493173 w 1494443"/>
                  <a:gd name="connsiteY7" fmla="*/ 1069958 h 2253757"/>
                  <a:gd name="connsiteX8" fmla="*/ 1441205 w 1494443"/>
                  <a:gd name="connsiteY8" fmla="*/ 644162 h 2253757"/>
                  <a:gd name="connsiteX9" fmla="*/ 1248800 w 1494443"/>
                  <a:gd name="connsiteY9" fmla="*/ 612493 h 2253757"/>
                  <a:gd name="connsiteX10" fmla="*/ 1241034 w 1494443"/>
                  <a:gd name="connsiteY10" fmla="*/ 911472 h 2253757"/>
                  <a:gd name="connsiteX11" fmla="*/ 1228936 w 1494443"/>
                  <a:gd name="connsiteY11" fmla="*/ 600743 h 2253757"/>
                  <a:gd name="connsiteX12" fmla="*/ 999131 w 1494443"/>
                  <a:gd name="connsiteY12" fmla="*/ 558366 h 2253757"/>
                  <a:gd name="connsiteX13" fmla="*/ 1029396 w 1494443"/>
                  <a:gd name="connsiteY13" fmla="*/ 887580 h 2253757"/>
                  <a:gd name="connsiteX14" fmla="*/ 978071 w 1494443"/>
                  <a:gd name="connsiteY14" fmla="*/ 557324 h 2253757"/>
                  <a:gd name="connsiteX15" fmla="*/ 783097 w 1494443"/>
                  <a:gd name="connsiteY15" fmla="*/ 513030 h 2253757"/>
                  <a:gd name="connsiteX16" fmla="*/ 786927 w 1494443"/>
                  <a:gd name="connsiteY16" fmla="*/ 901237 h 2253757"/>
                  <a:gd name="connsiteX17" fmla="*/ 755255 w 1494443"/>
                  <a:gd name="connsiteY17" fmla="*/ 121917 h 2253757"/>
                  <a:gd name="connsiteX18" fmla="*/ 558356 w 1494443"/>
                  <a:gd name="connsiteY18" fmla="*/ 161731 h 2253757"/>
                  <a:gd name="connsiteX19" fmla="*/ 535718 w 1494443"/>
                  <a:gd name="connsiteY19" fmla="*/ 1183173 h 2253757"/>
                  <a:gd name="connsiteX20" fmla="*/ 376753 w 1494443"/>
                  <a:gd name="connsiteY20" fmla="*/ 1148565 h 2253757"/>
                  <a:gd name="connsiteX21" fmla="*/ 436 w 1494443"/>
                  <a:gd name="connsiteY21" fmla="*/ 886482 h 2253757"/>
                  <a:gd name="connsiteX0" fmla="*/ 436 w 1494443"/>
                  <a:gd name="connsiteY0" fmla="*/ 886482 h 2253757"/>
                  <a:gd name="connsiteX1" fmla="*/ 213013 w 1494443"/>
                  <a:gd name="connsiteY1" fmla="*/ 1296729 h 2253757"/>
                  <a:gd name="connsiteX2" fmla="*/ 381263 w 1494443"/>
                  <a:gd name="connsiteY2" fmla="*/ 1655174 h 2253757"/>
                  <a:gd name="connsiteX3" fmla="*/ 620854 w 1494443"/>
                  <a:gd name="connsiteY3" fmla="*/ 1879748 h 2253757"/>
                  <a:gd name="connsiteX4" fmla="*/ 654451 w 1494443"/>
                  <a:gd name="connsiteY4" fmla="*/ 2240642 h 2253757"/>
                  <a:gd name="connsiteX5" fmla="*/ 1325108 w 1494443"/>
                  <a:gd name="connsiteY5" fmla="*/ 2253757 h 2253757"/>
                  <a:gd name="connsiteX6" fmla="*/ 1334541 w 1494443"/>
                  <a:gd name="connsiteY6" fmla="*/ 1930484 h 2253757"/>
                  <a:gd name="connsiteX7" fmla="*/ 1493173 w 1494443"/>
                  <a:gd name="connsiteY7" fmla="*/ 1069958 h 2253757"/>
                  <a:gd name="connsiteX8" fmla="*/ 1441205 w 1494443"/>
                  <a:gd name="connsiteY8" fmla="*/ 644162 h 2253757"/>
                  <a:gd name="connsiteX9" fmla="*/ 1248800 w 1494443"/>
                  <a:gd name="connsiteY9" fmla="*/ 612493 h 2253757"/>
                  <a:gd name="connsiteX10" fmla="*/ 1241034 w 1494443"/>
                  <a:gd name="connsiteY10" fmla="*/ 911472 h 2253757"/>
                  <a:gd name="connsiteX11" fmla="*/ 1228936 w 1494443"/>
                  <a:gd name="connsiteY11" fmla="*/ 600743 h 2253757"/>
                  <a:gd name="connsiteX12" fmla="*/ 999131 w 1494443"/>
                  <a:gd name="connsiteY12" fmla="*/ 558366 h 2253757"/>
                  <a:gd name="connsiteX13" fmla="*/ 1029396 w 1494443"/>
                  <a:gd name="connsiteY13" fmla="*/ 887580 h 2253757"/>
                  <a:gd name="connsiteX14" fmla="*/ 978071 w 1494443"/>
                  <a:gd name="connsiteY14" fmla="*/ 557324 h 2253757"/>
                  <a:gd name="connsiteX15" fmla="*/ 783097 w 1494443"/>
                  <a:gd name="connsiteY15" fmla="*/ 513030 h 2253757"/>
                  <a:gd name="connsiteX16" fmla="*/ 786927 w 1494443"/>
                  <a:gd name="connsiteY16" fmla="*/ 901237 h 2253757"/>
                  <a:gd name="connsiteX17" fmla="*/ 755255 w 1494443"/>
                  <a:gd name="connsiteY17" fmla="*/ 121917 h 2253757"/>
                  <a:gd name="connsiteX18" fmla="*/ 558356 w 1494443"/>
                  <a:gd name="connsiteY18" fmla="*/ 161731 h 2253757"/>
                  <a:gd name="connsiteX19" fmla="*/ 535718 w 1494443"/>
                  <a:gd name="connsiteY19" fmla="*/ 1183173 h 2253757"/>
                  <a:gd name="connsiteX20" fmla="*/ 376753 w 1494443"/>
                  <a:gd name="connsiteY20" fmla="*/ 1148565 h 2253757"/>
                  <a:gd name="connsiteX21" fmla="*/ 436 w 1494443"/>
                  <a:gd name="connsiteY21" fmla="*/ 886482 h 2253757"/>
                  <a:gd name="connsiteX0" fmla="*/ 0 w 1494007"/>
                  <a:gd name="connsiteY0" fmla="*/ 886482 h 2253757"/>
                  <a:gd name="connsiteX1" fmla="*/ 212577 w 1494007"/>
                  <a:gd name="connsiteY1" fmla="*/ 1296729 h 2253757"/>
                  <a:gd name="connsiteX2" fmla="*/ 380827 w 1494007"/>
                  <a:gd name="connsiteY2" fmla="*/ 1655174 h 2253757"/>
                  <a:gd name="connsiteX3" fmla="*/ 620418 w 1494007"/>
                  <a:gd name="connsiteY3" fmla="*/ 1879748 h 2253757"/>
                  <a:gd name="connsiteX4" fmla="*/ 654015 w 1494007"/>
                  <a:gd name="connsiteY4" fmla="*/ 2240642 h 2253757"/>
                  <a:gd name="connsiteX5" fmla="*/ 1324672 w 1494007"/>
                  <a:gd name="connsiteY5" fmla="*/ 2253757 h 2253757"/>
                  <a:gd name="connsiteX6" fmla="*/ 1334105 w 1494007"/>
                  <a:gd name="connsiteY6" fmla="*/ 1930484 h 2253757"/>
                  <a:gd name="connsiteX7" fmla="*/ 1492737 w 1494007"/>
                  <a:gd name="connsiteY7" fmla="*/ 1069958 h 2253757"/>
                  <a:gd name="connsiteX8" fmla="*/ 1440769 w 1494007"/>
                  <a:gd name="connsiteY8" fmla="*/ 644162 h 2253757"/>
                  <a:gd name="connsiteX9" fmla="*/ 1248364 w 1494007"/>
                  <a:gd name="connsiteY9" fmla="*/ 612493 h 2253757"/>
                  <a:gd name="connsiteX10" fmla="*/ 1240598 w 1494007"/>
                  <a:gd name="connsiteY10" fmla="*/ 911472 h 2253757"/>
                  <a:gd name="connsiteX11" fmla="*/ 1228500 w 1494007"/>
                  <a:gd name="connsiteY11" fmla="*/ 600743 h 2253757"/>
                  <a:gd name="connsiteX12" fmla="*/ 998695 w 1494007"/>
                  <a:gd name="connsiteY12" fmla="*/ 558366 h 2253757"/>
                  <a:gd name="connsiteX13" fmla="*/ 1028960 w 1494007"/>
                  <a:gd name="connsiteY13" fmla="*/ 887580 h 2253757"/>
                  <a:gd name="connsiteX14" fmla="*/ 977635 w 1494007"/>
                  <a:gd name="connsiteY14" fmla="*/ 557324 h 2253757"/>
                  <a:gd name="connsiteX15" fmla="*/ 782661 w 1494007"/>
                  <a:gd name="connsiteY15" fmla="*/ 513030 h 2253757"/>
                  <a:gd name="connsiteX16" fmla="*/ 786491 w 1494007"/>
                  <a:gd name="connsiteY16" fmla="*/ 901237 h 2253757"/>
                  <a:gd name="connsiteX17" fmla="*/ 754819 w 1494007"/>
                  <a:gd name="connsiteY17" fmla="*/ 121917 h 2253757"/>
                  <a:gd name="connsiteX18" fmla="*/ 557920 w 1494007"/>
                  <a:gd name="connsiteY18" fmla="*/ 161731 h 2253757"/>
                  <a:gd name="connsiteX19" fmla="*/ 535282 w 1494007"/>
                  <a:gd name="connsiteY19" fmla="*/ 1183173 h 2253757"/>
                  <a:gd name="connsiteX20" fmla="*/ 376317 w 1494007"/>
                  <a:gd name="connsiteY20" fmla="*/ 1148565 h 2253757"/>
                  <a:gd name="connsiteX21" fmla="*/ 0 w 1494007"/>
                  <a:gd name="connsiteY21" fmla="*/ 886482 h 2253757"/>
                  <a:gd name="connsiteX0" fmla="*/ 0 w 1494007"/>
                  <a:gd name="connsiteY0" fmla="*/ 886482 h 2253757"/>
                  <a:gd name="connsiteX1" fmla="*/ 202929 w 1494007"/>
                  <a:gd name="connsiteY1" fmla="*/ 1320850 h 2253757"/>
                  <a:gd name="connsiteX2" fmla="*/ 380827 w 1494007"/>
                  <a:gd name="connsiteY2" fmla="*/ 1655174 h 2253757"/>
                  <a:gd name="connsiteX3" fmla="*/ 620418 w 1494007"/>
                  <a:gd name="connsiteY3" fmla="*/ 1879748 h 2253757"/>
                  <a:gd name="connsiteX4" fmla="*/ 654015 w 1494007"/>
                  <a:gd name="connsiteY4" fmla="*/ 2240642 h 2253757"/>
                  <a:gd name="connsiteX5" fmla="*/ 1324672 w 1494007"/>
                  <a:gd name="connsiteY5" fmla="*/ 2253757 h 2253757"/>
                  <a:gd name="connsiteX6" fmla="*/ 1334105 w 1494007"/>
                  <a:gd name="connsiteY6" fmla="*/ 1930484 h 2253757"/>
                  <a:gd name="connsiteX7" fmla="*/ 1492737 w 1494007"/>
                  <a:gd name="connsiteY7" fmla="*/ 1069958 h 2253757"/>
                  <a:gd name="connsiteX8" fmla="*/ 1440769 w 1494007"/>
                  <a:gd name="connsiteY8" fmla="*/ 644162 h 2253757"/>
                  <a:gd name="connsiteX9" fmla="*/ 1248364 w 1494007"/>
                  <a:gd name="connsiteY9" fmla="*/ 612493 h 2253757"/>
                  <a:gd name="connsiteX10" fmla="*/ 1240598 w 1494007"/>
                  <a:gd name="connsiteY10" fmla="*/ 911472 h 2253757"/>
                  <a:gd name="connsiteX11" fmla="*/ 1228500 w 1494007"/>
                  <a:gd name="connsiteY11" fmla="*/ 600743 h 2253757"/>
                  <a:gd name="connsiteX12" fmla="*/ 998695 w 1494007"/>
                  <a:gd name="connsiteY12" fmla="*/ 558366 h 2253757"/>
                  <a:gd name="connsiteX13" fmla="*/ 1028960 w 1494007"/>
                  <a:gd name="connsiteY13" fmla="*/ 887580 h 2253757"/>
                  <a:gd name="connsiteX14" fmla="*/ 977635 w 1494007"/>
                  <a:gd name="connsiteY14" fmla="*/ 557324 h 2253757"/>
                  <a:gd name="connsiteX15" fmla="*/ 782661 w 1494007"/>
                  <a:gd name="connsiteY15" fmla="*/ 513030 h 2253757"/>
                  <a:gd name="connsiteX16" fmla="*/ 786491 w 1494007"/>
                  <a:gd name="connsiteY16" fmla="*/ 901237 h 2253757"/>
                  <a:gd name="connsiteX17" fmla="*/ 754819 w 1494007"/>
                  <a:gd name="connsiteY17" fmla="*/ 121917 h 2253757"/>
                  <a:gd name="connsiteX18" fmla="*/ 557920 w 1494007"/>
                  <a:gd name="connsiteY18" fmla="*/ 161731 h 2253757"/>
                  <a:gd name="connsiteX19" fmla="*/ 535282 w 1494007"/>
                  <a:gd name="connsiteY19" fmla="*/ 1183173 h 2253757"/>
                  <a:gd name="connsiteX20" fmla="*/ 376317 w 1494007"/>
                  <a:gd name="connsiteY20" fmla="*/ 1148565 h 2253757"/>
                  <a:gd name="connsiteX21" fmla="*/ 0 w 1494007"/>
                  <a:gd name="connsiteY21" fmla="*/ 886482 h 2253757"/>
                  <a:gd name="connsiteX0" fmla="*/ 0 w 1494007"/>
                  <a:gd name="connsiteY0" fmla="*/ 886482 h 2253757"/>
                  <a:gd name="connsiteX1" fmla="*/ 202929 w 1494007"/>
                  <a:gd name="connsiteY1" fmla="*/ 1320850 h 2253757"/>
                  <a:gd name="connsiteX2" fmla="*/ 438719 w 1494007"/>
                  <a:gd name="connsiteY2" fmla="*/ 1655174 h 2253757"/>
                  <a:gd name="connsiteX3" fmla="*/ 620418 w 1494007"/>
                  <a:gd name="connsiteY3" fmla="*/ 1879748 h 2253757"/>
                  <a:gd name="connsiteX4" fmla="*/ 654015 w 1494007"/>
                  <a:gd name="connsiteY4" fmla="*/ 2240642 h 2253757"/>
                  <a:gd name="connsiteX5" fmla="*/ 1324672 w 1494007"/>
                  <a:gd name="connsiteY5" fmla="*/ 2253757 h 2253757"/>
                  <a:gd name="connsiteX6" fmla="*/ 1334105 w 1494007"/>
                  <a:gd name="connsiteY6" fmla="*/ 1930484 h 2253757"/>
                  <a:gd name="connsiteX7" fmla="*/ 1492737 w 1494007"/>
                  <a:gd name="connsiteY7" fmla="*/ 1069958 h 2253757"/>
                  <a:gd name="connsiteX8" fmla="*/ 1440769 w 1494007"/>
                  <a:gd name="connsiteY8" fmla="*/ 644162 h 2253757"/>
                  <a:gd name="connsiteX9" fmla="*/ 1248364 w 1494007"/>
                  <a:gd name="connsiteY9" fmla="*/ 612493 h 2253757"/>
                  <a:gd name="connsiteX10" fmla="*/ 1240598 w 1494007"/>
                  <a:gd name="connsiteY10" fmla="*/ 911472 h 2253757"/>
                  <a:gd name="connsiteX11" fmla="*/ 1228500 w 1494007"/>
                  <a:gd name="connsiteY11" fmla="*/ 600743 h 2253757"/>
                  <a:gd name="connsiteX12" fmla="*/ 998695 w 1494007"/>
                  <a:gd name="connsiteY12" fmla="*/ 558366 h 2253757"/>
                  <a:gd name="connsiteX13" fmla="*/ 1028960 w 1494007"/>
                  <a:gd name="connsiteY13" fmla="*/ 887580 h 2253757"/>
                  <a:gd name="connsiteX14" fmla="*/ 977635 w 1494007"/>
                  <a:gd name="connsiteY14" fmla="*/ 557324 h 2253757"/>
                  <a:gd name="connsiteX15" fmla="*/ 782661 w 1494007"/>
                  <a:gd name="connsiteY15" fmla="*/ 513030 h 2253757"/>
                  <a:gd name="connsiteX16" fmla="*/ 786491 w 1494007"/>
                  <a:gd name="connsiteY16" fmla="*/ 901237 h 2253757"/>
                  <a:gd name="connsiteX17" fmla="*/ 754819 w 1494007"/>
                  <a:gd name="connsiteY17" fmla="*/ 121917 h 2253757"/>
                  <a:gd name="connsiteX18" fmla="*/ 557920 w 1494007"/>
                  <a:gd name="connsiteY18" fmla="*/ 161731 h 2253757"/>
                  <a:gd name="connsiteX19" fmla="*/ 535282 w 1494007"/>
                  <a:gd name="connsiteY19" fmla="*/ 1183173 h 2253757"/>
                  <a:gd name="connsiteX20" fmla="*/ 376317 w 1494007"/>
                  <a:gd name="connsiteY20" fmla="*/ 1148565 h 2253757"/>
                  <a:gd name="connsiteX21" fmla="*/ 0 w 1494007"/>
                  <a:gd name="connsiteY21" fmla="*/ 886482 h 2253757"/>
                  <a:gd name="connsiteX0" fmla="*/ 0 w 1494007"/>
                  <a:gd name="connsiteY0" fmla="*/ 886482 h 2253757"/>
                  <a:gd name="connsiteX1" fmla="*/ 202929 w 1494007"/>
                  <a:gd name="connsiteY1" fmla="*/ 1320850 h 2253757"/>
                  <a:gd name="connsiteX2" fmla="*/ 438719 w 1494007"/>
                  <a:gd name="connsiteY2" fmla="*/ 1655174 h 2253757"/>
                  <a:gd name="connsiteX3" fmla="*/ 620418 w 1494007"/>
                  <a:gd name="connsiteY3" fmla="*/ 1879748 h 2253757"/>
                  <a:gd name="connsiteX4" fmla="*/ 654015 w 1494007"/>
                  <a:gd name="connsiteY4" fmla="*/ 2240642 h 2253757"/>
                  <a:gd name="connsiteX5" fmla="*/ 1324672 w 1494007"/>
                  <a:gd name="connsiteY5" fmla="*/ 2253757 h 2253757"/>
                  <a:gd name="connsiteX6" fmla="*/ 1334105 w 1494007"/>
                  <a:gd name="connsiteY6" fmla="*/ 1930484 h 2253757"/>
                  <a:gd name="connsiteX7" fmla="*/ 1492737 w 1494007"/>
                  <a:gd name="connsiteY7" fmla="*/ 1069958 h 2253757"/>
                  <a:gd name="connsiteX8" fmla="*/ 1440769 w 1494007"/>
                  <a:gd name="connsiteY8" fmla="*/ 644162 h 2253757"/>
                  <a:gd name="connsiteX9" fmla="*/ 1248364 w 1494007"/>
                  <a:gd name="connsiteY9" fmla="*/ 612493 h 2253757"/>
                  <a:gd name="connsiteX10" fmla="*/ 1240598 w 1494007"/>
                  <a:gd name="connsiteY10" fmla="*/ 911472 h 2253757"/>
                  <a:gd name="connsiteX11" fmla="*/ 1228500 w 1494007"/>
                  <a:gd name="connsiteY11" fmla="*/ 600743 h 2253757"/>
                  <a:gd name="connsiteX12" fmla="*/ 998695 w 1494007"/>
                  <a:gd name="connsiteY12" fmla="*/ 558366 h 2253757"/>
                  <a:gd name="connsiteX13" fmla="*/ 1028960 w 1494007"/>
                  <a:gd name="connsiteY13" fmla="*/ 887580 h 2253757"/>
                  <a:gd name="connsiteX14" fmla="*/ 977635 w 1494007"/>
                  <a:gd name="connsiteY14" fmla="*/ 557324 h 2253757"/>
                  <a:gd name="connsiteX15" fmla="*/ 782661 w 1494007"/>
                  <a:gd name="connsiteY15" fmla="*/ 513030 h 2253757"/>
                  <a:gd name="connsiteX16" fmla="*/ 786491 w 1494007"/>
                  <a:gd name="connsiteY16" fmla="*/ 901237 h 2253757"/>
                  <a:gd name="connsiteX17" fmla="*/ 754819 w 1494007"/>
                  <a:gd name="connsiteY17" fmla="*/ 121917 h 2253757"/>
                  <a:gd name="connsiteX18" fmla="*/ 557920 w 1494007"/>
                  <a:gd name="connsiteY18" fmla="*/ 161731 h 2253757"/>
                  <a:gd name="connsiteX19" fmla="*/ 535282 w 1494007"/>
                  <a:gd name="connsiteY19" fmla="*/ 1183173 h 2253757"/>
                  <a:gd name="connsiteX20" fmla="*/ 376317 w 1494007"/>
                  <a:gd name="connsiteY20" fmla="*/ 1148565 h 2253757"/>
                  <a:gd name="connsiteX21" fmla="*/ 0 w 1494007"/>
                  <a:gd name="connsiteY21" fmla="*/ 886482 h 2253757"/>
                  <a:gd name="connsiteX0" fmla="*/ 0 w 1494007"/>
                  <a:gd name="connsiteY0" fmla="*/ 886482 h 2253757"/>
                  <a:gd name="connsiteX1" fmla="*/ 202929 w 1494007"/>
                  <a:gd name="connsiteY1" fmla="*/ 1320850 h 2253757"/>
                  <a:gd name="connsiteX2" fmla="*/ 438719 w 1494007"/>
                  <a:gd name="connsiteY2" fmla="*/ 1655174 h 2253757"/>
                  <a:gd name="connsiteX3" fmla="*/ 620418 w 1494007"/>
                  <a:gd name="connsiteY3" fmla="*/ 1879748 h 2253757"/>
                  <a:gd name="connsiteX4" fmla="*/ 654015 w 1494007"/>
                  <a:gd name="connsiteY4" fmla="*/ 2240642 h 2253757"/>
                  <a:gd name="connsiteX5" fmla="*/ 1324672 w 1494007"/>
                  <a:gd name="connsiteY5" fmla="*/ 2253757 h 2253757"/>
                  <a:gd name="connsiteX6" fmla="*/ 1334105 w 1494007"/>
                  <a:gd name="connsiteY6" fmla="*/ 1930484 h 2253757"/>
                  <a:gd name="connsiteX7" fmla="*/ 1492737 w 1494007"/>
                  <a:gd name="connsiteY7" fmla="*/ 1069958 h 2253757"/>
                  <a:gd name="connsiteX8" fmla="*/ 1440769 w 1494007"/>
                  <a:gd name="connsiteY8" fmla="*/ 644162 h 2253757"/>
                  <a:gd name="connsiteX9" fmla="*/ 1248364 w 1494007"/>
                  <a:gd name="connsiteY9" fmla="*/ 612493 h 2253757"/>
                  <a:gd name="connsiteX10" fmla="*/ 1240598 w 1494007"/>
                  <a:gd name="connsiteY10" fmla="*/ 911472 h 2253757"/>
                  <a:gd name="connsiteX11" fmla="*/ 1228500 w 1494007"/>
                  <a:gd name="connsiteY11" fmla="*/ 600743 h 2253757"/>
                  <a:gd name="connsiteX12" fmla="*/ 998695 w 1494007"/>
                  <a:gd name="connsiteY12" fmla="*/ 558366 h 2253757"/>
                  <a:gd name="connsiteX13" fmla="*/ 1028960 w 1494007"/>
                  <a:gd name="connsiteY13" fmla="*/ 887580 h 2253757"/>
                  <a:gd name="connsiteX14" fmla="*/ 977635 w 1494007"/>
                  <a:gd name="connsiteY14" fmla="*/ 557324 h 2253757"/>
                  <a:gd name="connsiteX15" fmla="*/ 782661 w 1494007"/>
                  <a:gd name="connsiteY15" fmla="*/ 513030 h 2253757"/>
                  <a:gd name="connsiteX16" fmla="*/ 786491 w 1494007"/>
                  <a:gd name="connsiteY16" fmla="*/ 901237 h 2253757"/>
                  <a:gd name="connsiteX17" fmla="*/ 754819 w 1494007"/>
                  <a:gd name="connsiteY17" fmla="*/ 121917 h 2253757"/>
                  <a:gd name="connsiteX18" fmla="*/ 557920 w 1494007"/>
                  <a:gd name="connsiteY18" fmla="*/ 161731 h 2253757"/>
                  <a:gd name="connsiteX19" fmla="*/ 535282 w 1494007"/>
                  <a:gd name="connsiteY19" fmla="*/ 1183173 h 2253757"/>
                  <a:gd name="connsiteX20" fmla="*/ 376317 w 1494007"/>
                  <a:gd name="connsiteY20" fmla="*/ 1148565 h 2253757"/>
                  <a:gd name="connsiteX21" fmla="*/ 0 w 1494007"/>
                  <a:gd name="connsiteY21" fmla="*/ 886482 h 2253757"/>
                  <a:gd name="connsiteX0" fmla="*/ 0 w 1494007"/>
                  <a:gd name="connsiteY0" fmla="*/ 886482 h 2253757"/>
                  <a:gd name="connsiteX1" fmla="*/ 202929 w 1494007"/>
                  <a:gd name="connsiteY1" fmla="*/ 1320850 h 2253757"/>
                  <a:gd name="connsiteX2" fmla="*/ 438719 w 1494007"/>
                  <a:gd name="connsiteY2" fmla="*/ 1655174 h 2253757"/>
                  <a:gd name="connsiteX3" fmla="*/ 620418 w 1494007"/>
                  <a:gd name="connsiteY3" fmla="*/ 1879748 h 2253757"/>
                  <a:gd name="connsiteX4" fmla="*/ 654015 w 1494007"/>
                  <a:gd name="connsiteY4" fmla="*/ 2240642 h 2253757"/>
                  <a:gd name="connsiteX5" fmla="*/ 1324672 w 1494007"/>
                  <a:gd name="connsiteY5" fmla="*/ 2253757 h 2253757"/>
                  <a:gd name="connsiteX6" fmla="*/ 1334105 w 1494007"/>
                  <a:gd name="connsiteY6" fmla="*/ 1930484 h 2253757"/>
                  <a:gd name="connsiteX7" fmla="*/ 1492737 w 1494007"/>
                  <a:gd name="connsiteY7" fmla="*/ 1069958 h 2253757"/>
                  <a:gd name="connsiteX8" fmla="*/ 1440769 w 1494007"/>
                  <a:gd name="connsiteY8" fmla="*/ 644162 h 2253757"/>
                  <a:gd name="connsiteX9" fmla="*/ 1248364 w 1494007"/>
                  <a:gd name="connsiteY9" fmla="*/ 612493 h 2253757"/>
                  <a:gd name="connsiteX10" fmla="*/ 1240598 w 1494007"/>
                  <a:gd name="connsiteY10" fmla="*/ 911472 h 2253757"/>
                  <a:gd name="connsiteX11" fmla="*/ 1228500 w 1494007"/>
                  <a:gd name="connsiteY11" fmla="*/ 600743 h 2253757"/>
                  <a:gd name="connsiteX12" fmla="*/ 998695 w 1494007"/>
                  <a:gd name="connsiteY12" fmla="*/ 558366 h 2253757"/>
                  <a:gd name="connsiteX13" fmla="*/ 1028960 w 1494007"/>
                  <a:gd name="connsiteY13" fmla="*/ 887580 h 2253757"/>
                  <a:gd name="connsiteX14" fmla="*/ 977635 w 1494007"/>
                  <a:gd name="connsiteY14" fmla="*/ 557324 h 2253757"/>
                  <a:gd name="connsiteX15" fmla="*/ 782661 w 1494007"/>
                  <a:gd name="connsiteY15" fmla="*/ 513030 h 2253757"/>
                  <a:gd name="connsiteX16" fmla="*/ 786491 w 1494007"/>
                  <a:gd name="connsiteY16" fmla="*/ 901237 h 2253757"/>
                  <a:gd name="connsiteX17" fmla="*/ 754819 w 1494007"/>
                  <a:gd name="connsiteY17" fmla="*/ 121917 h 2253757"/>
                  <a:gd name="connsiteX18" fmla="*/ 557920 w 1494007"/>
                  <a:gd name="connsiteY18" fmla="*/ 161731 h 2253757"/>
                  <a:gd name="connsiteX19" fmla="*/ 535282 w 1494007"/>
                  <a:gd name="connsiteY19" fmla="*/ 1183173 h 2253757"/>
                  <a:gd name="connsiteX20" fmla="*/ 376317 w 1494007"/>
                  <a:gd name="connsiteY20" fmla="*/ 1148565 h 2253757"/>
                  <a:gd name="connsiteX21" fmla="*/ 0 w 1494007"/>
                  <a:gd name="connsiteY21" fmla="*/ 886482 h 2253757"/>
                  <a:gd name="connsiteX0" fmla="*/ 0 w 1494007"/>
                  <a:gd name="connsiteY0" fmla="*/ 886482 h 2253757"/>
                  <a:gd name="connsiteX1" fmla="*/ 202929 w 1494007"/>
                  <a:gd name="connsiteY1" fmla="*/ 1320850 h 2253757"/>
                  <a:gd name="connsiteX2" fmla="*/ 438719 w 1494007"/>
                  <a:gd name="connsiteY2" fmla="*/ 1655174 h 2253757"/>
                  <a:gd name="connsiteX3" fmla="*/ 620418 w 1494007"/>
                  <a:gd name="connsiteY3" fmla="*/ 1879748 h 2253757"/>
                  <a:gd name="connsiteX4" fmla="*/ 654015 w 1494007"/>
                  <a:gd name="connsiteY4" fmla="*/ 2240642 h 2253757"/>
                  <a:gd name="connsiteX5" fmla="*/ 1324672 w 1494007"/>
                  <a:gd name="connsiteY5" fmla="*/ 2253757 h 2253757"/>
                  <a:gd name="connsiteX6" fmla="*/ 1334105 w 1494007"/>
                  <a:gd name="connsiteY6" fmla="*/ 1930484 h 2253757"/>
                  <a:gd name="connsiteX7" fmla="*/ 1492737 w 1494007"/>
                  <a:gd name="connsiteY7" fmla="*/ 1069958 h 2253757"/>
                  <a:gd name="connsiteX8" fmla="*/ 1440769 w 1494007"/>
                  <a:gd name="connsiteY8" fmla="*/ 644162 h 2253757"/>
                  <a:gd name="connsiteX9" fmla="*/ 1248364 w 1494007"/>
                  <a:gd name="connsiteY9" fmla="*/ 612493 h 2253757"/>
                  <a:gd name="connsiteX10" fmla="*/ 1240598 w 1494007"/>
                  <a:gd name="connsiteY10" fmla="*/ 911472 h 2253757"/>
                  <a:gd name="connsiteX11" fmla="*/ 1228500 w 1494007"/>
                  <a:gd name="connsiteY11" fmla="*/ 600743 h 2253757"/>
                  <a:gd name="connsiteX12" fmla="*/ 998695 w 1494007"/>
                  <a:gd name="connsiteY12" fmla="*/ 558366 h 2253757"/>
                  <a:gd name="connsiteX13" fmla="*/ 1028960 w 1494007"/>
                  <a:gd name="connsiteY13" fmla="*/ 887580 h 2253757"/>
                  <a:gd name="connsiteX14" fmla="*/ 977635 w 1494007"/>
                  <a:gd name="connsiteY14" fmla="*/ 557324 h 2253757"/>
                  <a:gd name="connsiteX15" fmla="*/ 782661 w 1494007"/>
                  <a:gd name="connsiteY15" fmla="*/ 513030 h 2253757"/>
                  <a:gd name="connsiteX16" fmla="*/ 786491 w 1494007"/>
                  <a:gd name="connsiteY16" fmla="*/ 901237 h 2253757"/>
                  <a:gd name="connsiteX17" fmla="*/ 754819 w 1494007"/>
                  <a:gd name="connsiteY17" fmla="*/ 121917 h 2253757"/>
                  <a:gd name="connsiteX18" fmla="*/ 557920 w 1494007"/>
                  <a:gd name="connsiteY18" fmla="*/ 161731 h 2253757"/>
                  <a:gd name="connsiteX19" fmla="*/ 535282 w 1494007"/>
                  <a:gd name="connsiteY19" fmla="*/ 1183173 h 2253757"/>
                  <a:gd name="connsiteX20" fmla="*/ 376317 w 1494007"/>
                  <a:gd name="connsiteY20" fmla="*/ 1148565 h 2253757"/>
                  <a:gd name="connsiteX21" fmla="*/ 0 w 1494007"/>
                  <a:gd name="connsiteY21" fmla="*/ 886482 h 2253757"/>
                  <a:gd name="connsiteX0" fmla="*/ 0 w 1494007"/>
                  <a:gd name="connsiteY0" fmla="*/ 886482 h 2253757"/>
                  <a:gd name="connsiteX1" fmla="*/ 202929 w 1494007"/>
                  <a:gd name="connsiteY1" fmla="*/ 1320850 h 2253757"/>
                  <a:gd name="connsiteX2" fmla="*/ 438719 w 1494007"/>
                  <a:gd name="connsiteY2" fmla="*/ 1655174 h 2253757"/>
                  <a:gd name="connsiteX3" fmla="*/ 620418 w 1494007"/>
                  <a:gd name="connsiteY3" fmla="*/ 1879748 h 2253757"/>
                  <a:gd name="connsiteX4" fmla="*/ 654015 w 1494007"/>
                  <a:gd name="connsiteY4" fmla="*/ 2115210 h 2253757"/>
                  <a:gd name="connsiteX5" fmla="*/ 1324672 w 1494007"/>
                  <a:gd name="connsiteY5" fmla="*/ 2253757 h 2253757"/>
                  <a:gd name="connsiteX6" fmla="*/ 1334105 w 1494007"/>
                  <a:gd name="connsiteY6" fmla="*/ 1930484 h 2253757"/>
                  <a:gd name="connsiteX7" fmla="*/ 1492737 w 1494007"/>
                  <a:gd name="connsiteY7" fmla="*/ 1069958 h 2253757"/>
                  <a:gd name="connsiteX8" fmla="*/ 1440769 w 1494007"/>
                  <a:gd name="connsiteY8" fmla="*/ 644162 h 2253757"/>
                  <a:gd name="connsiteX9" fmla="*/ 1248364 w 1494007"/>
                  <a:gd name="connsiteY9" fmla="*/ 612493 h 2253757"/>
                  <a:gd name="connsiteX10" fmla="*/ 1240598 w 1494007"/>
                  <a:gd name="connsiteY10" fmla="*/ 911472 h 2253757"/>
                  <a:gd name="connsiteX11" fmla="*/ 1228500 w 1494007"/>
                  <a:gd name="connsiteY11" fmla="*/ 600743 h 2253757"/>
                  <a:gd name="connsiteX12" fmla="*/ 998695 w 1494007"/>
                  <a:gd name="connsiteY12" fmla="*/ 558366 h 2253757"/>
                  <a:gd name="connsiteX13" fmla="*/ 1028960 w 1494007"/>
                  <a:gd name="connsiteY13" fmla="*/ 887580 h 2253757"/>
                  <a:gd name="connsiteX14" fmla="*/ 977635 w 1494007"/>
                  <a:gd name="connsiteY14" fmla="*/ 557324 h 2253757"/>
                  <a:gd name="connsiteX15" fmla="*/ 782661 w 1494007"/>
                  <a:gd name="connsiteY15" fmla="*/ 513030 h 2253757"/>
                  <a:gd name="connsiteX16" fmla="*/ 786491 w 1494007"/>
                  <a:gd name="connsiteY16" fmla="*/ 901237 h 2253757"/>
                  <a:gd name="connsiteX17" fmla="*/ 754819 w 1494007"/>
                  <a:gd name="connsiteY17" fmla="*/ 121917 h 2253757"/>
                  <a:gd name="connsiteX18" fmla="*/ 557920 w 1494007"/>
                  <a:gd name="connsiteY18" fmla="*/ 161731 h 2253757"/>
                  <a:gd name="connsiteX19" fmla="*/ 535282 w 1494007"/>
                  <a:gd name="connsiteY19" fmla="*/ 1183173 h 2253757"/>
                  <a:gd name="connsiteX20" fmla="*/ 376317 w 1494007"/>
                  <a:gd name="connsiteY20" fmla="*/ 1148565 h 2253757"/>
                  <a:gd name="connsiteX21" fmla="*/ 0 w 1494007"/>
                  <a:gd name="connsiteY21" fmla="*/ 886482 h 2253757"/>
                  <a:gd name="connsiteX0" fmla="*/ 0 w 1494007"/>
                  <a:gd name="connsiteY0" fmla="*/ 886482 h 2147622"/>
                  <a:gd name="connsiteX1" fmla="*/ 202929 w 1494007"/>
                  <a:gd name="connsiteY1" fmla="*/ 1320850 h 2147622"/>
                  <a:gd name="connsiteX2" fmla="*/ 438719 w 1494007"/>
                  <a:gd name="connsiteY2" fmla="*/ 1655174 h 2147622"/>
                  <a:gd name="connsiteX3" fmla="*/ 620418 w 1494007"/>
                  <a:gd name="connsiteY3" fmla="*/ 1879748 h 2147622"/>
                  <a:gd name="connsiteX4" fmla="*/ 654015 w 1494007"/>
                  <a:gd name="connsiteY4" fmla="*/ 2115210 h 2147622"/>
                  <a:gd name="connsiteX5" fmla="*/ 1339145 w 1494007"/>
                  <a:gd name="connsiteY5" fmla="*/ 2147622 h 2147622"/>
                  <a:gd name="connsiteX6" fmla="*/ 1334105 w 1494007"/>
                  <a:gd name="connsiteY6" fmla="*/ 1930484 h 2147622"/>
                  <a:gd name="connsiteX7" fmla="*/ 1492737 w 1494007"/>
                  <a:gd name="connsiteY7" fmla="*/ 1069958 h 2147622"/>
                  <a:gd name="connsiteX8" fmla="*/ 1440769 w 1494007"/>
                  <a:gd name="connsiteY8" fmla="*/ 644162 h 2147622"/>
                  <a:gd name="connsiteX9" fmla="*/ 1248364 w 1494007"/>
                  <a:gd name="connsiteY9" fmla="*/ 612493 h 2147622"/>
                  <a:gd name="connsiteX10" fmla="*/ 1240598 w 1494007"/>
                  <a:gd name="connsiteY10" fmla="*/ 911472 h 2147622"/>
                  <a:gd name="connsiteX11" fmla="*/ 1228500 w 1494007"/>
                  <a:gd name="connsiteY11" fmla="*/ 600743 h 2147622"/>
                  <a:gd name="connsiteX12" fmla="*/ 998695 w 1494007"/>
                  <a:gd name="connsiteY12" fmla="*/ 558366 h 2147622"/>
                  <a:gd name="connsiteX13" fmla="*/ 1028960 w 1494007"/>
                  <a:gd name="connsiteY13" fmla="*/ 887580 h 2147622"/>
                  <a:gd name="connsiteX14" fmla="*/ 977635 w 1494007"/>
                  <a:gd name="connsiteY14" fmla="*/ 557324 h 2147622"/>
                  <a:gd name="connsiteX15" fmla="*/ 782661 w 1494007"/>
                  <a:gd name="connsiteY15" fmla="*/ 513030 h 2147622"/>
                  <a:gd name="connsiteX16" fmla="*/ 786491 w 1494007"/>
                  <a:gd name="connsiteY16" fmla="*/ 901237 h 2147622"/>
                  <a:gd name="connsiteX17" fmla="*/ 754819 w 1494007"/>
                  <a:gd name="connsiteY17" fmla="*/ 121917 h 2147622"/>
                  <a:gd name="connsiteX18" fmla="*/ 557920 w 1494007"/>
                  <a:gd name="connsiteY18" fmla="*/ 161731 h 2147622"/>
                  <a:gd name="connsiteX19" fmla="*/ 535282 w 1494007"/>
                  <a:gd name="connsiteY19" fmla="*/ 1183173 h 2147622"/>
                  <a:gd name="connsiteX20" fmla="*/ 376317 w 1494007"/>
                  <a:gd name="connsiteY20" fmla="*/ 1148565 h 2147622"/>
                  <a:gd name="connsiteX21" fmla="*/ 0 w 1494007"/>
                  <a:gd name="connsiteY21" fmla="*/ 886482 h 2147622"/>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35282 w 1494007"/>
                  <a:gd name="connsiteY19" fmla="*/ 1183173 h 2123500"/>
                  <a:gd name="connsiteX20" fmla="*/ 376317 w 1494007"/>
                  <a:gd name="connsiteY20" fmla="*/ 1148565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35282 w 1494007"/>
                  <a:gd name="connsiteY19" fmla="*/ 1183173 h 2123500"/>
                  <a:gd name="connsiteX20" fmla="*/ 376317 w 1494007"/>
                  <a:gd name="connsiteY20" fmla="*/ 1148565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35282 w 1494007"/>
                  <a:gd name="connsiteY19" fmla="*/ 1183173 h 2123500"/>
                  <a:gd name="connsiteX20" fmla="*/ 376317 w 1494007"/>
                  <a:gd name="connsiteY20" fmla="*/ 1148565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35282 w 1494007"/>
                  <a:gd name="connsiteY19" fmla="*/ 1183173 h 2123500"/>
                  <a:gd name="connsiteX20" fmla="*/ 376317 w 1494007"/>
                  <a:gd name="connsiteY20" fmla="*/ 1148565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35282 w 1494007"/>
                  <a:gd name="connsiteY19" fmla="*/ 1183173 h 2123500"/>
                  <a:gd name="connsiteX20" fmla="*/ 376317 w 1494007"/>
                  <a:gd name="connsiteY20" fmla="*/ 1148565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01512 w 1494007"/>
                  <a:gd name="connsiteY19" fmla="*/ 1192821 h 2123500"/>
                  <a:gd name="connsiteX20" fmla="*/ 376317 w 1494007"/>
                  <a:gd name="connsiteY20" fmla="*/ 1148565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01512 w 1494007"/>
                  <a:gd name="connsiteY19" fmla="*/ 1192821 h 2123500"/>
                  <a:gd name="connsiteX20" fmla="*/ 376317 w 1494007"/>
                  <a:gd name="connsiteY20" fmla="*/ 1148565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01512 w 1494007"/>
                  <a:gd name="connsiteY19" fmla="*/ 1192821 h 2123500"/>
                  <a:gd name="connsiteX20" fmla="*/ 376317 w 1494007"/>
                  <a:gd name="connsiteY20" fmla="*/ 1148565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30458 w 1494007"/>
                  <a:gd name="connsiteY19" fmla="*/ 1197645 h 2123500"/>
                  <a:gd name="connsiteX20" fmla="*/ 376317 w 1494007"/>
                  <a:gd name="connsiteY20" fmla="*/ 1148565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30458 w 1494007"/>
                  <a:gd name="connsiteY19" fmla="*/ 1197645 h 2123500"/>
                  <a:gd name="connsiteX20" fmla="*/ 395614 w 1494007"/>
                  <a:gd name="connsiteY20" fmla="*/ 1153389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30458 w 1494007"/>
                  <a:gd name="connsiteY19" fmla="*/ 1197645 h 2123500"/>
                  <a:gd name="connsiteX20" fmla="*/ 395614 w 1494007"/>
                  <a:gd name="connsiteY20" fmla="*/ 1153389 h 2123500"/>
                  <a:gd name="connsiteX21" fmla="*/ 0 w 1494007"/>
                  <a:gd name="connsiteY21" fmla="*/ 886482 h 2123500"/>
                  <a:gd name="connsiteX0" fmla="*/ 0 w 1518129"/>
                  <a:gd name="connsiteY0" fmla="*/ 891306 h 2123500"/>
                  <a:gd name="connsiteX1" fmla="*/ 227051 w 1518129"/>
                  <a:gd name="connsiteY1" fmla="*/ 1320850 h 2123500"/>
                  <a:gd name="connsiteX2" fmla="*/ 462841 w 1518129"/>
                  <a:gd name="connsiteY2" fmla="*/ 1655174 h 2123500"/>
                  <a:gd name="connsiteX3" fmla="*/ 644540 w 1518129"/>
                  <a:gd name="connsiteY3" fmla="*/ 1879748 h 2123500"/>
                  <a:gd name="connsiteX4" fmla="*/ 678137 w 1518129"/>
                  <a:gd name="connsiteY4" fmla="*/ 2115210 h 2123500"/>
                  <a:gd name="connsiteX5" fmla="*/ 1358443 w 1518129"/>
                  <a:gd name="connsiteY5" fmla="*/ 2123500 h 2123500"/>
                  <a:gd name="connsiteX6" fmla="*/ 1358227 w 1518129"/>
                  <a:gd name="connsiteY6" fmla="*/ 1930484 h 2123500"/>
                  <a:gd name="connsiteX7" fmla="*/ 1516859 w 1518129"/>
                  <a:gd name="connsiteY7" fmla="*/ 1069958 h 2123500"/>
                  <a:gd name="connsiteX8" fmla="*/ 1464891 w 1518129"/>
                  <a:gd name="connsiteY8" fmla="*/ 644162 h 2123500"/>
                  <a:gd name="connsiteX9" fmla="*/ 1272486 w 1518129"/>
                  <a:gd name="connsiteY9" fmla="*/ 612493 h 2123500"/>
                  <a:gd name="connsiteX10" fmla="*/ 1264720 w 1518129"/>
                  <a:gd name="connsiteY10" fmla="*/ 911472 h 2123500"/>
                  <a:gd name="connsiteX11" fmla="*/ 1252622 w 1518129"/>
                  <a:gd name="connsiteY11" fmla="*/ 600743 h 2123500"/>
                  <a:gd name="connsiteX12" fmla="*/ 1022817 w 1518129"/>
                  <a:gd name="connsiteY12" fmla="*/ 558366 h 2123500"/>
                  <a:gd name="connsiteX13" fmla="*/ 1053082 w 1518129"/>
                  <a:gd name="connsiteY13" fmla="*/ 887580 h 2123500"/>
                  <a:gd name="connsiteX14" fmla="*/ 1001757 w 1518129"/>
                  <a:gd name="connsiteY14" fmla="*/ 557324 h 2123500"/>
                  <a:gd name="connsiteX15" fmla="*/ 806783 w 1518129"/>
                  <a:gd name="connsiteY15" fmla="*/ 513030 h 2123500"/>
                  <a:gd name="connsiteX16" fmla="*/ 810613 w 1518129"/>
                  <a:gd name="connsiteY16" fmla="*/ 901237 h 2123500"/>
                  <a:gd name="connsiteX17" fmla="*/ 778941 w 1518129"/>
                  <a:gd name="connsiteY17" fmla="*/ 121917 h 2123500"/>
                  <a:gd name="connsiteX18" fmla="*/ 582042 w 1518129"/>
                  <a:gd name="connsiteY18" fmla="*/ 161731 h 2123500"/>
                  <a:gd name="connsiteX19" fmla="*/ 554580 w 1518129"/>
                  <a:gd name="connsiteY19" fmla="*/ 1197645 h 2123500"/>
                  <a:gd name="connsiteX20" fmla="*/ 419736 w 1518129"/>
                  <a:gd name="connsiteY20" fmla="*/ 1153389 h 2123500"/>
                  <a:gd name="connsiteX21" fmla="*/ 0 w 1518129"/>
                  <a:gd name="connsiteY21" fmla="*/ 891306 h 2123500"/>
                  <a:gd name="connsiteX0" fmla="*/ 0 w 1518129"/>
                  <a:gd name="connsiteY0" fmla="*/ 891306 h 2123500"/>
                  <a:gd name="connsiteX1" fmla="*/ 227051 w 1518129"/>
                  <a:gd name="connsiteY1" fmla="*/ 1320850 h 2123500"/>
                  <a:gd name="connsiteX2" fmla="*/ 462841 w 1518129"/>
                  <a:gd name="connsiteY2" fmla="*/ 1655174 h 2123500"/>
                  <a:gd name="connsiteX3" fmla="*/ 644540 w 1518129"/>
                  <a:gd name="connsiteY3" fmla="*/ 1879748 h 2123500"/>
                  <a:gd name="connsiteX4" fmla="*/ 678137 w 1518129"/>
                  <a:gd name="connsiteY4" fmla="*/ 2115210 h 2123500"/>
                  <a:gd name="connsiteX5" fmla="*/ 1358443 w 1518129"/>
                  <a:gd name="connsiteY5" fmla="*/ 2123500 h 2123500"/>
                  <a:gd name="connsiteX6" fmla="*/ 1358227 w 1518129"/>
                  <a:gd name="connsiteY6" fmla="*/ 1930484 h 2123500"/>
                  <a:gd name="connsiteX7" fmla="*/ 1516859 w 1518129"/>
                  <a:gd name="connsiteY7" fmla="*/ 1069958 h 2123500"/>
                  <a:gd name="connsiteX8" fmla="*/ 1464891 w 1518129"/>
                  <a:gd name="connsiteY8" fmla="*/ 644162 h 2123500"/>
                  <a:gd name="connsiteX9" fmla="*/ 1272486 w 1518129"/>
                  <a:gd name="connsiteY9" fmla="*/ 612493 h 2123500"/>
                  <a:gd name="connsiteX10" fmla="*/ 1264720 w 1518129"/>
                  <a:gd name="connsiteY10" fmla="*/ 911472 h 2123500"/>
                  <a:gd name="connsiteX11" fmla="*/ 1252622 w 1518129"/>
                  <a:gd name="connsiteY11" fmla="*/ 600743 h 2123500"/>
                  <a:gd name="connsiteX12" fmla="*/ 1022817 w 1518129"/>
                  <a:gd name="connsiteY12" fmla="*/ 558366 h 2123500"/>
                  <a:gd name="connsiteX13" fmla="*/ 1053082 w 1518129"/>
                  <a:gd name="connsiteY13" fmla="*/ 887580 h 2123500"/>
                  <a:gd name="connsiteX14" fmla="*/ 1001757 w 1518129"/>
                  <a:gd name="connsiteY14" fmla="*/ 557324 h 2123500"/>
                  <a:gd name="connsiteX15" fmla="*/ 806783 w 1518129"/>
                  <a:gd name="connsiteY15" fmla="*/ 513030 h 2123500"/>
                  <a:gd name="connsiteX16" fmla="*/ 810613 w 1518129"/>
                  <a:gd name="connsiteY16" fmla="*/ 901237 h 2123500"/>
                  <a:gd name="connsiteX17" fmla="*/ 778941 w 1518129"/>
                  <a:gd name="connsiteY17" fmla="*/ 121917 h 2123500"/>
                  <a:gd name="connsiteX18" fmla="*/ 582042 w 1518129"/>
                  <a:gd name="connsiteY18" fmla="*/ 161731 h 2123500"/>
                  <a:gd name="connsiteX19" fmla="*/ 554580 w 1518129"/>
                  <a:gd name="connsiteY19" fmla="*/ 1197645 h 2123500"/>
                  <a:gd name="connsiteX20" fmla="*/ 419736 w 1518129"/>
                  <a:gd name="connsiteY20" fmla="*/ 1153389 h 2123500"/>
                  <a:gd name="connsiteX21" fmla="*/ 0 w 1518129"/>
                  <a:gd name="connsiteY21" fmla="*/ 891306 h 2123500"/>
                  <a:gd name="connsiteX0" fmla="*/ 0 w 1518129"/>
                  <a:gd name="connsiteY0" fmla="*/ 891306 h 2123500"/>
                  <a:gd name="connsiteX1" fmla="*/ 227051 w 1518129"/>
                  <a:gd name="connsiteY1" fmla="*/ 1320850 h 2123500"/>
                  <a:gd name="connsiteX2" fmla="*/ 462841 w 1518129"/>
                  <a:gd name="connsiteY2" fmla="*/ 1655174 h 2123500"/>
                  <a:gd name="connsiteX3" fmla="*/ 644540 w 1518129"/>
                  <a:gd name="connsiteY3" fmla="*/ 1879748 h 2123500"/>
                  <a:gd name="connsiteX4" fmla="*/ 678137 w 1518129"/>
                  <a:gd name="connsiteY4" fmla="*/ 2115210 h 2123500"/>
                  <a:gd name="connsiteX5" fmla="*/ 1358443 w 1518129"/>
                  <a:gd name="connsiteY5" fmla="*/ 2123500 h 2123500"/>
                  <a:gd name="connsiteX6" fmla="*/ 1358227 w 1518129"/>
                  <a:gd name="connsiteY6" fmla="*/ 1930484 h 2123500"/>
                  <a:gd name="connsiteX7" fmla="*/ 1516859 w 1518129"/>
                  <a:gd name="connsiteY7" fmla="*/ 1069958 h 2123500"/>
                  <a:gd name="connsiteX8" fmla="*/ 1464891 w 1518129"/>
                  <a:gd name="connsiteY8" fmla="*/ 644162 h 2123500"/>
                  <a:gd name="connsiteX9" fmla="*/ 1272486 w 1518129"/>
                  <a:gd name="connsiteY9" fmla="*/ 612493 h 2123500"/>
                  <a:gd name="connsiteX10" fmla="*/ 1264720 w 1518129"/>
                  <a:gd name="connsiteY10" fmla="*/ 911472 h 2123500"/>
                  <a:gd name="connsiteX11" fmla="*/ 1252622 w 1518129"/>
                  <a:gd name="connsiteY11" fmla="*/ 600743 h 2123500"/>
                  <a:gd name="connsiteX12" fmla="*/ 1022817 w 1518129"/>
                  <a:gd name="connsiteY12" fmla="*/ 558366 h 2123500"/>
                  <a:gd name="connsiteX13" fmla="*/ 1053082 w 1518129"/>
                  <a:gd name="connsiteY13" fmla="*/ 887580 h 2123500"/>
                  <a:gd name="connsiteX14" fmla="*/ 1001757 w 1518129"/>
                  <a:gd name="connsiteY14" fmla="*/ 557324 h 2123500"/>
                  <a:gd name="connsiteX15" fmla="*/ 806783 w 1518129"/>
                  <a:gd name="connsiteY15" fmla="*/ 513030 h 2123500"/>
                  <a:gd name="connsiteX16" fmla="*/ 810613 w 1518129"/>
                  <a:gd name="connsiteY16" fmla="*/ 901237 h 2123500"/>
                  <a:gd name="connsiteX17" fmla="*/ 778941 w 1518129"/>
                  <a:gd name="connsiteY17" fmla="*/ 121917 h 2123500"/>
                  <a:gd name="connsiteX18" fmla="*/ 582042 w 1518129"/>
                  <a:gd name="connsiteY18" fmla="*/ 161731 h 2123500"/>
                  <a:gd name="connsiteX19" fmla="*/ 554580 w 1518129"/>
                  <a:gd name="connsiteY19" fmla="*/ 1197645 h 2123500"/>
                  <a:gd name="connsiteX20" fmla="*/ 419736 w 1518129"/>
                  <a:gd name="connsiteY20" fmla="*/ 1153389 h 2123500"/>
                  <a:gd name="connsiteX21" fmla="*/ 0 w 1518129"/>
                  <a:gd name="connsiteY21" fmla="*/ 891306 h 2123500"/>
                  <a:gd name="connsiteX0" fmla="*/ 0 w 1518129"/>
                  <a:gd name="connsiteY0" fmla="*/ 891306 h 2123500"/>
                  <a:gd name="connsiteX1" fmla="*/ 227051 w 1518129"/>
                  <a:gd name="connsiteY1" fmla="*/ 1320850 h 2123500"/>
                  <a:gd name="connsiteX2" fmla="*/ 462841 w 1518129"/>
                  <a:gd name="connsiteY2" fmla="*/ 1655174 h 2123500"/>
                  <a:gd name="connsiteX3" fmla="*/ 644540 w 1518129"/>
                  <a:gd name="connsiteY3" fmla="*/ 1879748 h 2123500"/>
                  <a:gd name="connsiteX4" fmla="*/ 678137 w 1518129"/>
                  <a:gd name="connsiteY4" fmla="*/ 2115210 h 2123500"/>
                  <a:gd name="connsiteX5" fmla="*/ 1358443 w 1518129"/>
                  <a:gd name="connsiteY5" fmla="*/ 2123500 h 2123500"/>
                  <a:gd name="connsiteX6" fmla="*/ 1358227 w 1518129"/>
                  <a:gd name="connsiteY6" fmla="*/ 1930484 h 2123500"/>
                  <a:gd name="connsiteX7" fmla="*/ 1516859 w 1518129"/>
                  <a:gd name="connsiteY7" fmla="*/ 1069958 h 2123500"/>
                  <a:gd name="connsiteX8" fmla="*/ 1464891 w 1518129"/>
                  <a:gd name="connsiteY8" fmla="*/ 644162 h 2123500"/>
                  <a:gd name="connsiteX9" fmla="*/ 1272486 w 1518129"/>
                  <a:gd name="connsiteY9" fmla="*/ 612493 h 2123500"/>
                  <a:gd name="connsiteX10" fmla="*/ 1264720 w 1518129"/>
                  <a:gd name="connsiteY10" fmla="*/ 911472 h 2123500"/>
                  <a:gd name="connsiteX11" fmla="*/ 1252622 w 1518129"/>
                  <a:gd name="connsiteY11" fmla="*/ 600743 h 2123500"/>
                  <a:gd name="connsiteX12" fmla="*/ 1022817 w 1518129"/>
                  <a:gd name="connsiteY12" fmla="*/ 558366 h 2123500"/>
                  <a:gd name="connsiteX13" fmla="*/ 1053082 w 1518129"/>
                  <a:gd name="connsiteY13" fmla="*/ 887580 h 2123500"/>
                  <a:gd name="connsiteX14" fmla="*/ 1001757 w 1518129"/>
                  <a:gd name="connsiteY14" fmla="*/ 557324 h 2123500"/>
                  <a:gd name="connsiteX15" fmla="*/ 806783 w 1518129"/>
                  <a:gd name="connsiteY15" fmla="*/ 513030 h 2123500"/>
                  <a:gd name="connsiteX16" fmla="*/ 810613 w 1518129"/>
                  <a:gd name="connsiteY16" fmla="*/ 901237 h 2123500"/>
                  <a:gd name="connsiteX17" fmla="*/ 778941 w 1518129"/>
                  <a:gd name="connsiteY17" fmla="*/ 121917 h 2123500"/>
                  <a:gd name="connsiteX18" fmla="*/ 582042 w 1518129"/>
                  <a:gd name="connsiteY18" fmla="*/ 161731 h 2123500"/>
                  <a:gd name="connsiteX19" fmla="*/ 554580 w 1518129"/>
                  <a:gd name="connsiteY19" fmla="*/ 1197645 h 2123500"/>
                  <a:gd name="connsiteX20" fmla="*/ 419736 w 1518129"/>
                  <a:gd name="connsiteY20" fmla="*/ 1153389 h 2123500"/>
                  <a:gd name="connsiteX21" fmla="*/ 0 w 1518129"/>
                  <a:gd name="connsiteY21" fmla="*/ 891306 h 2123500"/>
                  <a:gd name="connsiteX0" fmla="*/ 0 w 1518129"/>
                  <a:gd name="connsiteY0" fmla="*/ 891306 h 2123500"/>
                  <a:gd name="connsiteX1" fmla="*/ 227051 w 1518129"/>
                  <a:gd name="connsiteY1" fmla="*/ 1320850 h 2123500"/>
                  <a:gd name="connsiteX2" fmla="*/ 462841 w 1518129"/>
                  <a:gd name="connsiteY2" fmla="*/ 1655174 h 2123500"/>
                  <a:gd name="connsiteX3" fmla="*/ 644540 w 1518129"/>
                  <a:gd name="connsiteY3" fmla="*/ 1879748 h 2123500"/>
                  <a:gd name="connsiteX4" fmla="*/ 678137 w 1518129"/>
                  <a:gd name="connsiteY4" fmla="*/ 2115210 h 2123500"/>
                  <a:gd name="connsiteX5" fmla="*/ 1358443 w 1518129"/>
                  <a:gd name="connsiteY5" fmla="*/ 2123500 h 2123500"/>
                  <a:gd name="connsiteX6" fmla="*/ 1358227 w 1518129"/>
                  <a:gd name="connsiteY6" fmla="*/ 1930484 h 2123500"/>
                  <a:gd name="connsiteX7" fmla="*/ 1516859 w 1518129"/>
                  <a:gd name="connsiteY7" fmla="*/ 1069958 h 2123500"/>
                  <a:gd name="connsiteX8" fmla="*/ 1464891 w 1518129"/>
                  <a:gd name="connsiteY8" fmla="*/ 644162 h 2123500"/>
                  <a:gd name="connsiteX9" fmla="*/ 1272486 w 1518129"/>
                  <a:gd name="connsiteY9" fmla="*/ 612493 h 2123500"/>
                  <a:gd name="connsiteX10" fmla="*/ 1264720 w 1518129"/>
                  <a:gd name="connsiteY10" fmla="*/ 911472 h 2123500"/>
                  <a:gd name="connsiteX11" fmla="*/ 1252622 w 1518129"/>
                  <a:gd name="connsiteY11" fmla="*/ 600743 h 2123500"/>
                  <a:gd name="connsiteX12" fmla="*/ 1022817 w 1518129"/>
                  <a:gd name="connsiteY12" fmla="*/ 558366 h 2123500"/>
                  <a:gd name="connsiteX13" fmla="*/ 1053082 w 1518129"/>
                  <a:gd name="connsiteY13" fmla="*/ 887580 h 2123500"/>
                  <a:gd name="connsiteX14" fmla="*/ 1001757 w 1518129"/>
                  <a:gd name="connsiteY14" fmla="*/ 557324 h 2123500"/>
                  <a:gd name="connsiteX15" fmla="*/ 806783 w 1518129"/>
                  <a:gd name="connsiteY15" fmla="*/ 513030 h 2123500"/>
                  <a:gd name="connsiteX16" fmla="*/ 810613 w 1518129"/>
                  <a:gd name="connsiteY16" fmla="*/ 901237 h 2123500"/>
                  <a:gd name="connsiteX17" fmla="*/ 778941 w 1518129"/>
                  <a:gd name="connsiteY17" fmla="*/ 121917 h 2123500"/>
                  <a:gd name="connsiteX18" fmla="*/ 582042 w 1518129"/>
                  <a:gd name="connsiteY18" fmla="*/ 161731 h 2123500"/>
                  <a:gd name="connsiteX19" fmla="*/ 554580 w 1518129"/>
                  <a:gd name="connsiteY19" fmla="*/ 1197645 h 2123500"/>
                  <a:gd name="connsiteX20" fmla="*/ 419736 w 1518129"/>
                  <a:gd name="connsiteY20" fmla="*/ 1153389 h 2123500"/>
                  <a:gd name="connsiteX21" fmla="*/ 0 w 1518129"/>
                  <a:gd name="connsiteY21" fmla="*/ 891306 h 2123500"/>
                  <a:gd name="connsiteX0" fmla="*/ 0 w 1518129"/>
                  <a:gd name="connsiteY0" fmla="*/ 891306 h 2133149"/>
                  <a:gd name="connsiteX1" fmla="*/ 227051 w 1518129"/>
                  <a:gd name="connsiteY1" fmla="*/ 1320850 h 2133149"/>
                  <a:gd name="connsiteX2" fmla="*/ 462841 w 1518129"/>
                  <a:gd name="connsiteY2" fmla="*/ 1655174 h 2133149"/>
                  <a:gd name="connsiteX3" fmla="*/ 644540 w 1518129"/>
                  <a:gd name="connsiteY3" fmla="*/ 1879748 h 2133149"/>
                  <a:gd name="connsiteX4" fmla="*/ 678137 w 1518129"/>
                  <a:gd name="connsiteY4" fmla="*/ 2115210 h 2133149"/>
                  <a:gd name="connsiteX5" fmla="*/ 1348794 w 1518129"/>
                  <a:gd name="connsiteY5" fmla="*/ 2133149 h 2133149"/>
                  <a:gd name="connsiteX6" fmla="*/ 1358227 w 1518129"/>
                  <a:gd name="connsiteY6" fmla="*/ 1930484 h 2133149"/>
                  <a:gd name="connsiteX7" fmla="*/ 1516859 w 1518129"/>
                  <a:gd name="connsiteY7" fmla="*/ 1069958 h 2133149"/>
                  <a:gd name="connsiteX8" fmla="*/ 1464891 w 1518129"/>
                  <a:gd name="connsiteY8" fmla="*/ 644162 h 2133149"/>
                  <a:gd name="connsiteX9" fmla="*/ 1272486 w 1518129"/>
                  <a:gd name="connsiteY9" fmla="*/ 612493 h 2133149"/>
                  <a:gd name="connsiteX10" fmla="*/ 1264720 w 1518129"/>
                  <a:gd name="connsiteY10" fmla="*/ 911472 h 2133149"/>
                  <a:gd name="connsiteX11" fmla="*/ 1252622 w 1518129"/>
                  <a:gd name="connsiteY11" fmla="*/ 600743 h 2133149"/>
                  <a:gd name="connsiteX12" fmla="*/ 1022817 w 1518129"/>
                  <a:gd name="connsiteY12" fmla="*/ 558366 h 2133149"/>
                  <a:gd name="connsiteX13" fmla="*/ 1053082 w 1518129"/>
                  <a:gd name="connsiteY13" fmla="*/ 887580 h 2133149"/>
                  <a:gd name="connsiteX14" fmla="*/ 1001757 w 1518129"/>
                  <a:gd name="connsiteY14" fmla="*/ 557324 h 2133149"/>
                  <a:gd name="connsiteX15" fmla="*/ 806783 w 1518129"/>
                  <a:gd name="connsiteY15" fmla="*/ 513030 h 2133149"/>
                  <a:gd name="connsiteX16" fmla="*/ 810613 w 1518129"/>
                  <a:gd name="connsiteY16" fmla="*/ 901237 h 2133149"/>
                  <a:gd name="connsiteX17" fmla="*/ 778941 w 1518129"/>
                  <a:gd name="connsiteY17" fmla="*/ 121917 h 2133149"/>
                  <a:gd name="connsiteX18" fmla="*/ 582042 w 1518129"/>
                  <a:gd name="connsiteY18" fmla="*/ 161731 h 2133149"/>
                  <a:gd name="connsiteX19" fmla="*/ 554580 w 1518129"/>
                  <a:gd name="connsiteY19" fmla="*/ 1197645 h 2133149"/>
                  <a:gd name="connsiteX20" fmla="*/ 419736 w 1518129"/>
                  <a:gd name="connsiteY20" fmla="*/ 1153389 h 2133149"/>
                  <a:gd name="connsiteX21" fmla="*/ 0 w 1518129"/>
                  <a:gd name="connsiteY21" fmla="*/ 891306 h 2133149"/>
                  <a:gd name="connsiteX0" fmla="*/ 0 w 1518129"/>
                  <a:gd name="connsiteY0" fmla="*/ 891306 h 2115210"/>
                  <a:gd name="connsiteX1" fmla="*/ 227051 w 1518129"/>
                  <a:gd name="connsiteY1" fmla="*/ 1320850 h 2115210"/>
                  <a:gd name="connsiteX2" fmla="*/ 462841 w 1518129"/>
                  <a:gd name="connsiteY2" fmla="*/ 1655174 h 2115210"/>
                  <a:gd name="connsiteX3" fmla="*/ 644540 w 1518129"/>
                  <a:gd name="connsiteY3" fmla="*/ 1879748 h 2115210"/>
                  <a:gd name="connsiteX4" fmla="*/ 678137 w 1518129"/>
                  <a:gd name="connsiteY4" fmla="*/ 2115210 h 2115210"/>
                  <a:gd name="connsiteX5" fmla="*/ 1339145 w 1518129"/>
                  <a:gd name="connsiteY5" fmla="*/ 2113852 h 2115210"/>
                  <a:gd name="connsiteX6" fmla="*/ 1358227 w 1518129"/>
                  <a:gd name="connsiteY6" fmla="*/ 1930484 h 2115210"/>
                  <a:gd name="connsiteX7" fmla="*/ 1516859 w 1518129"/>
                  <a:gd name="connsiteY7" fmla="*/ 1069958 h 2115210"/>
                  <a:gd name="connsiteX8" fmla="*/ 1464891 w 1518129"/>
                  <a:gd name="connsiteY8" fmla="*/ 644162 h 2115210"/>
                  <a:gd name="connsiteX9" fmla="*/ 1272486 w 1518129"/>
                  <a:gd name="connsiteY9" fmla="*/ 612493 h 2115210"/>
                  <a:gd name="connsiteX10" fmla="*/ 1264720 w 1518129"/>
                  <a:gd name="connsiteY10" fmla="*/ 911472 h 2115210"/>
                  <a:gd name="connsiteX11" fmla="*/ 1252622 w 1518129"/>
                  <a:gd name="connsiteY11" fmla="*/ 600743 h 2115210"/>
                  <a:gd name="connsiteX12" fmla="*/ 1022817 w 1518129"/>
                  <a:gd name="connsiteY12" fmla="*/ 558366 h 2115210"/>
                  <a:gd name="connsiteX13" fmla="*/ 1053082 w 1518129"/>
                  <a:gd name="connsiteY13" fmla="*/ 887580 h 2115210"/>
                  <a:gd name="connsiteX14" fmla="*/ 1001757 w 1518129"/>
                  <a:gd name="connsiteY14" fmla="*/ 557324 h 2115210"/>
                  <a:gd name="connsiteX15" fmla="*/ 806783 w 1518129"/>
                  <a:gd name="connsiteY15" fmla="*/ 513030 h 2115210"/>
                  <a:gd name="connsiteX16" fmla="*/ 810613 w 1518129"/>
                  <a:gd name="connsiteY16" fmla="*/ 901237 h 2115210"/>
                  <a:gd name="connsiteX17" fmla="*/ 778941 w 1518129"/>
                  <a:gd name="connsiteY17" fmla="*/ 121917 h 2115210"/>
                  <a:gd name="connsiteX18" fmla="*/ 582042 w 1518129"/>
                  <a:gd name="connsiteY18" fmla="*/ 161731 h 2115210"/>
                  <a:gd name="connsiteX19" fmla="*/ 554580 w 1518129"/>
                  <a:gd name="connsiteY19" fmla="*/ 1197645 h 2115210"/>
                  <a:gd name="connsiteX20" fmla="*/ 419736 w 1518129"/>
                  <a:gd name="connsiteY20" fmla="*/ 1153389 h 2115210"/>
                  <a:gd name="connsiteX21" fmla="*/ 0 w 1518129"/>
                  <a:gd name="connsiteY21" fmla="*/ 891306 h 211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18129" h="2115210">
                    <a:moveTo>
                      <a:pt x="0" y="891306"/>
                    </a:moveTo>
                    <a:cubicBezTo>
                      <a:pt x="124742" y="1042097"/>
                      <a:pt x="180313" y="1188925"/>
                      <a:pt x="227051" y="1320850"/>
                    </a:cubicBezTo>
                    <a:cubicBezTo>
                      <a:pt x="283134" y="1440332"/>
                      <a:pt x="360533" y="1506746"/>
                      <a:pt x="462841" y="1655174"/>
                    </a:cubicBezTo>
                    <a:cubicBezTo>
                      <a:pt x="565096" y="1757587"/>
                      <a:pt x="604529" y="1837560"/>
                      <a:pt x="644540" y="1879748"/>
                    </a:cubicBezTo>
                    <a:cubicBezTo>
                      <a:pt x="721823" y="1966655"/>
                      <a:pt x="679875" y="2008729"/>
                      <a:pt x="678137" y="2115210"/>
                    </a:cubicBezTo>
                    <a:lnTo>
                      <a:pt x="1339145" y="2113852"/>
                    </a:lnTo>
                    <a:cubicBezTo>
                      <a:pt x="1324322" y="2047548"/>
                      <a:pt x="1303318" y="2034201"/>
                      <a:pt x="1358227" y="1930484"/>
                    </a:cubicBezTo>
                    <a:cubicBezTo>
                      <a:pt x="1521981" y="1634855"/>
                      <a:pt x="1516858" y="1179685"/>
                      <a:pt x="1516859" y="1069958"/>
                    </a:cubicBezTo>
                    <a:cubicBezTo>
                      <a:pt x="1522576" y="857179"/>
                      <a:pt x="1509640" y="720406"/>
                      <a:pt x="1464891" y="644162"/>
                    </a:cubicBezTo>
                    <a:cubicBezTo>
                      <a:pt x="1396021" y="572742"/>
                      <a:pt x="1370976" y="579197"/>
                      <a:pt x="1272486" y="612493"/>
                    </a:cubicBezTo>
                    <a:cubicBezTo>
                      <a:pt x="1306205" y="707004"/>
                      <a:pt x="1275123" y="829781"/>
                      <a:pt x="1264720" y="911472"/>
                    </a:cubicBezTo>
                    <a:cubicBezTo>
                      <a:pt x="1250153" y="907906"/>
                      <a:pt x="1292939" y="659594"/>
                      <a:pt x="1252622" y="600743"/>
                    </a:cubicBezTo>
                    <a:cubicBezTo>
                      <a:pt x="1202656" y="541892"/>
                      <a:pt x="1107533" y="508148"/>
                      <a:pt x="1022817" y="558366"/>
                    </a:cubicBezTo>
                    <a:cubicBezTo>
                      <a:pt x="1086811" y="668103"/>
                      <a:pt x="1058849" y="793697"/>
                      <a:pt x="1053082" y="887580"/>
                    </a:cubicBezTo>
                    <a:cubicBezTo>
                      <a:pt x="1041532" y="883386"/>
                      <a:pt x="1071753" y="653519"/>
                      <a:pt x="1001757" y="557324"/>
                    </a:cubicBezTo>
                    <a:cubicBezTo>
                      <a:pt x="946234" y="504548"/>
                      <a:pt x="915026" y="504758"/>
                      <a:pt x="806783" y="513030"/>
                    </a:cubicBezTo>
                    <a:cubicBezTo>
                      <a:pt x="816055" y="653003"/>
                      <a:pt x="822837" y="732256"/>
                      <a:pt x="810613" y="901237"/>
                    </a:cubicBezTo>
                    <a:cubicBezTo>
                      <a:pt x="782414" y="451352"/>
                      <a:pt x="784675" y="276900"/>
                      <a:pt x="778941" y="121917"/>
                    </a:cubicBezTo>
                    <a:cubicBezTo>
                      <a:pt x="774616" y="-32693"/>
                      <a:pt x="569584" y="-61779"/>
                      <a:pt x="582042" y="161731"/>
                    </a:cubicBezTo>
                    <a:cubicBezTo>
                      <a:pt x="570378" y="380417"/>
                      <a:pt x="623442" y="1132875"/>
                      <a:pt x="554580" y="1197645"/>
                    </a:cubicBezTo>
                    <a:cubicBezTo>
                      <a:pt x="495024" y="1230412"/>
                      <a:pt x="496393" y="1222363"/>
                      <a:pt x="419736" y="1153389"/>
                    </a:cubicBezTo>
                    <a:cubicBezTo>
                      <a:pt x="331744" y="1046414"/>
                      <a:pt x="197603" y="767201"/>
                      <a:pt x="0" y="891306"/>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sp>
            <p:nvSpPr>
              <p:cNvPr id="194" name="Rectangle 193">
                <a:extLst>
                  <a:ext uri="{FF2B5EF4-FFF2-40B4-BE49-F238E27FC236}">
                    <a16:creationId xmlns:a16="http://schemas.microsoft.com/office/drawing/2014/main" id="{5308872A-BE56-471F-B0D9-64A6B49D30C5}"/>
                  </a:ext>
                </a:extLst>
              </p:cNvPr>
              <p:cNvSpPr/>
              <p:nvPr/>
            </p:nvSpPr>
            <p:spPr>
              <a:xfrm>
                <a:off x="4165655" y="5276540"/>
                <a:ext cx="360040" cy="5926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grpSp>
        <p:sp>
          <p:nvSpPr>
            <p:cNvPr id="192" name="Rectangle 191">
              <a:extLst>
                <a:ext uri="{FF2B5EF4-FFF2-40B4-BE49-F238E27FC236}">
                  <a16:creationId xmlns:a16="http://schemas.microsoft.com/office/drawing/2014/main" id="{7B881DF1-913C-4467-83E4-A8EE0BC0E8A2}"/>
                </a:ext>
              </a:extLst>
            </p:cNvPr>
            <p:cNvSpPr/>
            <p:nvPr/>
          </p:nvSpPr>
          <p:spPr>
            <a:xfrm>
              <a:off x="2" y="5099543"/>
              <a:ext cx="3696131" cy="958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grpSp>
      <p:sp>
        <p:nvSpPr>
          <p:cNvPr id="212" name="Oval 1">
            <a:extLst>
              <a:ext uri="{FF2B5EF4-FFF2-40B4-BE49-F238E27FC236}">
                <a16:creationId xmlns:a16="http://schemas.microsoft.com/office/drawing/2014/main" id="{C4B1EE9D-7284-4AFF-BCE1-10D7C390D0F0}"/>
              </a:ext>
            </a:extLst>
          </p:cNvPr>
          <p:cNvSpPr>
            <a:spLocks noChangeAspect="1"/>
          </p:cNvSpPr>
          <p:nvPr/>
        </p:nvSpPr>
        <p:spPr>
          <a:xfrm>
            <a:off x="2068228" y="4327267"/>
            <a:ext cx="1080518" cy="1309627"/>
          </a:xfrm>
          <a:custGeom>
            <a:avLst/>
            <a:gdLst/>
            <a:ahLst/>
            <a:cxnLst/>
            <a:rect l="l" t="t" r="r" b="b"/>
            <a:pathLst>
              <a:path w="3254409" h="3944462">
                <a:moveTo>
                  <a:pt x="1259449" y="3654708"/>
                </a:moveTo>
                <a:lnTo>
                  <a:pt x="2056275" y="3654708"/>
                </a:lnTo>
                <a:lnTo>
                  <a:pt x="2056275" y="3799585"/>
                </a:lnTo>
                <a:cubicBezTo>
                  <a:pt x="2056275" y="3879598"/>
                  <a:pt x="1877900" y="3944462"/>
                  <a:pt x="1657862" y="3944462"/>
                </a:cubicBezTo>
                <a:cubicBezTo>
                  <a:pt x="1437825" y="3944462"/>
                  <a:pt x="1259449" y="3879598"/>
                  <a:pt x="1259449" y="3799585"/>
                </a:cubicBezTo>
                <a:close/>
                <a:moveTo>
                  <a:pt x="1261196" y="3409579"/>
                </a:moveTo>
                <a:lnTo>
                  <a:pt x="2054529" y="3409579"/>
                </a:lnTo>
                <a:cubicBezTo>
                  <a:pt x="2095500" y="3409579"/>
                  <a:pt x="2128714" y="3442793"/>
                  <a:pt x="2128714" y="3483764"/>
                </a:cubicBezTo>
                <a:lnTo>
                  <a:pt x="2128714" y="3516511"/>
                </a:lnTo>
                <a:cubicBezTo>
                  <a:pt x="2128714" y="3557481"/>
                  <a:pt x="2095500" y="3590696"/>
                  <a:pt x="2054529" y="3590696"/>
                </a:cubicBezTo>
                <a:lnTo>
                  <a:pt x="1261196" y="3590696"/>
                </a:lnTo>
                <a:cubicBezTo>
                  <a:pt x="1220225" y="3590696"/>
                  <a:pt x="1187011" y="3557481"/>
                  <a:pt x="1187011" y="3516511"/>
                </a:cubicBezTo>
                <a:lnTo>
                  <a:pt x="1187011" y="3483764"/>
                </a:lnTo>
                <a:cubicBezTo>
                  <a:pt x="1187011" y="3442793"/>
                  <a:pt x="1220225" y="3409579"/>
                  <a:pt x="1261196" y="3409579"/>
                </a:cubicBezTo>
                <a:close/>
                <a:moveTo>
                  <a:pt x="1224976" y="3164451"/>
                </a:moveTo>
                <a:lnTo>
                  <a:pt x="2090747" y="3164451"/>
                </a:lnTo>
                <a:cubicBezTo>
                  <a:pt x="2131719" y="3164451"/>
                  <a:pt x="2164933" y="3197665"/>
                  <a:pt x="2164933" y="3238636"/>
                </a:cubicBezTo>
                <a:lnTo>
                  <a:pt x="2164933" y="3271382"/>
                </a:lnTo>
                <a:cubicBezTo>
                  <a:pt x="2164933" y="3312353"/>
                  <a:pt x="2131719" y="3345567"/>
                  <a:pt x="2090747" y="3345567"/>
                </a:cubicBezTo>
                <a:lnTo>
                  <a:pt x="1224976" y="3345567"/>
                </a:lnTo>
                <a:cubicBezTo>
                  <a:pt x="1184005" y="3345567"/>
                  <a:pt x="1150791" y="3312353"/>
                  <a:pt x="1150791" y="3271382"/>
                </a:cubicBezTo>
                <a:lnTo>
                  <a:pt x="1150791" y="3238636"/>
                </a:lnTo>
                <a:cubicBezTo>
                  <a:pt x="1150791" y="3197665"/>
                  <a:pt x="1184005" y="3164451"/>
                  <a:pt x="1224976" y="3164451"/>
                </a:cubicBezTo>
                <a:close/>
                <a:moveTo>
                  <a:pt x="1188757" y="2919322"/>
                </a:moveTo>
                <a:lnTo>
                  <a:pt x="2126967" y="2919322"/>
                </a:lnTo>
                <a:cubicBezTo>
                  <a:pt x="2167938" y="2919322"/>
                  <a:pt x="2201152" y="2952536"/>
                  <a:pt x="2201152" y="2993507"/>
                </a:cubicBezTo>
                <a:lnTo>
                  <a:pt x="2201152" y="3026254"/>
                </a:lnTo>
                <a:cubicBezTo>
                  <a:pt x="2201152" y="3067224"/>
                  <a:pt x="2167938" y="3100439"/>
                  <a:pt x="2126967" y="3100439"/>
                </a:cubicBezTo>
                <a:lnTo>
                  <a:pt x="1188757" y="3100439"/>
                </a:lnTo>
                <a:cubicBezTo>
                  <a:pt x="1147785" y="3100439"/>
                  <a:pt x="1114571" y="3067224"/>
                  <a:pt x="1114571" y="3026254"/>
                </a:cubicBezTo>
                <a:lnTo>
                  <a:pt x="1114571" y="2993507"/>
                </a:lnTo>
                <a:cubicBezTo>
                  <a:pt x="1114571" y="2952536"/>
                  <a:pt x="1147785" y="2919322"/>
                  <a:pt x="1188757" y="2919322"/>
                </a:cubicBezTo>
                <a:close/>
                <a:moveTo>
                  <a:pt x="1574533" y="1620510"/>
                </a:moveTo>
                <a:cubicBezTo>
                  <a:pt x="1552384" y="1644018"/>
                  <a:pt x="1521864" y="1658080"/>
                  <a:pt x="1488300" y="1658080"/>
                </a:cubicBezTo>
                <a:cubicBezTo>
                  <a:pt x="1460798" y="1658080"/>
                  <a:pt x="1435338" y="1648638"/>
                  <a:pt x="1416032" y="1630675"/>
                </a:cubicBezTo>
                <a:lnTo>
                  <a:pt x="1584647" y="2695264"/>
                </a:lnTo>
                <a:lnTo>
                  <a:pt x="1650915" y="2694732"/>
                </a:lnTo>
                <a:lnTo>
                  <a:pt x="1650915" y="2694695"/>
                </a:lnTo>
                <a:lnTo>
                  <a:pt x="1653298" y="2694714"/>
                </a:lnTo>
                <a:lnTo>
                  <a:pt x="1655679" y="2694695"/>
                </a:lnTo>
                <a:lnTo>
                  <a:pt x="1655679" y="2694732"/>
                </a:lnTo>
                <a:lnTo>
                  <a:pt x="1721162" y="2695258"/>
                </a:lnTo>
                <a:lnTo>
                  <a:pt x="1887727" y="1643609"/>
                </a:lnTo>
                <a:cubicBezTo>
                  <a:pt x="1871593" y="1653234"/>
                  <a:pt x="1852936" y="1658080"/>
                  <a:pt x="1833231" y="1658080"/>
                </a:cubicBezTo>
                <a:cubicBezTo>
                  <a:pt x="1799667" y="1658080"/>
                  <a:pt x="1769147" y="1644018"/>
                  <a:pt x="1746999" y="1620510"/>
                </a:cubicBezTo>
                <a:cubicBezTo>
                  <a:pt x="1724849" y="1644018"/>
                  <a:pt x="1694329" y="1658080"/>
                  <a:pt x="1660766" y="1658080"/>
                </a:cubicBezTo>
                <a:cubicBezTo>
                  <a:pt x="1627202" y="1658080"/>
                  <a:pt x="1596682" y="1644018"/>
                  <a:pt x="1574533" y="1620510"/>
                </a:cubicBezTo>
                <a:close/>
                <a:moveTo>
                  <a:pt x="3254409" y="1194373"/>
                </a:moveTo>
                <a:lnTo>
                  <a:pt x="3254409" y="1446373"/>
                </a:lnTo>
                <a:lnTo>
                  <a:pt x="2894409" y="1395973"/>
                </a:lnTo>
                <a:lnTo>
                  <a:pt x="2894409" y="1244773"/>
                </a:lnTo>
                <a:close/>
                <a:moveTo>
                  <a:pt x="0" y="1194373"/>
                </a:moveTo>
                <a:lnTo>
                  <a:pt x="360000" y="1244773"/>
                </a:lnTo>
                <a:lnTo>
                  <a:pt x="360000" y="1395973"/>
                </a:lnTo>
                <a:lnTo>
                  <a:pt x="0" y="1446373"/>
                </a:lnTo>
                <a:close/>
                <a:moveTo>
                  <a:pt x="1650915" y="686852"/>
                </a:moveTo>
                <a:cubicBezTo>
                  <a:pt x="1164505" y="687423"/>
                  <a:pt x="770387" y="1081929"/>
                  <a:pt x="770387" y="1568485"/>
                </a:cubicBezTo>
                <a:cubicBezTo>
                  <a:pt x="770387" y="1897865"/>
                  <a:pt x="1005466" y="2222947"/>
                  <a:pt x="1190556" y="2371462"/>
                </a:cubicBezTo>
                <a:cubicBezTo>
                  <a:pt x="1274950" y="2469103"/>
                  <a:pt x="1268259" y="2471104"/>
                  <a:pt x="1302554" y="2596072"/>
                </a:cubicBezTo>
                <a:cubicBezTo>
                  <a:pt x="1316217" y="2683697"/>
                  <a:pt x="1288538" y="2692455"/>
                  <a:pt x="1367056" y="2697010"/>
                </a:cubicBezTo>
                <a:lnTo>
                  <a:pt x="1424224" y="2696551"/>
                </a:lnTo>
                <a:lnTo>
                  <a:pt x="1231891" y="1482210"/>
                </a:lnTo>
                <a:cubicBezTo>
                  <a:pt x="1225156" y="1439688"/>
                  <a:pt x="1254167" y="1399758"/>
                  <a:pt x="1296689" y="1393023"/>
                </a:cubicBezTo>
                <a:lnTo>
                  <a:pt x="1299400" y="1392594"/>
                </a:lnTo>
                <a:cubicBezTo>
                  <a:pt x="1338047" y="1386473"/>
                  <a:pt x="1374553" y="1409880"/>
                  <a:pt x="1384555" y="1446557"/>
                </a:cubicBezTo>
                <a:cubicBezTo>
                  <a:pt x="1405249" y="1408365"/>
                  <a:pt x="1444141" y="1384022"/>
                  <a:pt x="1488300" y="1384022"/>
                </a:cubicBezTo>
                <a:cubicBezTo>
                  <a:pt x="1521864" y="1384022"/>
                  <a:pt x="1552384" y="1398085"/>
                  <a:pt x="1574533" y="1421593"/>
                </a:cubicBezTo>
                <a:cubicBezTo>
                  <a:pt x="1596682" y="1398085"/>
                  <a:pt x="1627202" y="1384022"/>
                  <a:pt x="1660766" y="1384022"/>
                </a:cubicBezTo>
                <a:cubicBezTo>
                  <a:pt x="1694329" y="1384022"/>
                  <a:pt x="1724849" y="1398085"/>
                  <a:pt x="1746999" y="1421593"/>
                </a:cubicBezTo>
                <a:cubicBezTo>
                  <a:pt x="1769147" y="1398085"/>
                  <a:pt x="1799667" y="1384022"/>
                  <a:pt x="1833231" y="1384022"/>
                </a:cubicBezTo>
                <a:cubicBezTo>
                  <a:pt x="1870523" y="1384022"/>
                  <a:pt x="1904060" y="1401383"/>
                  <a:pt x="1926459" y="1429718"/>
                </a:cubicBezTo>
                <a:cubicBezTo>
                  <a:pt x="1940429" y="1399945"/>
                  <a:pt x="1972972" y="1382212"/>
                  <a:pt x="2007193" y="1387633"/>
                </a:cubicBezTo>
                <a:lnTo>
                  <a:pt x="2009904" y="1388062"/>
                </a:lnTo>
                <a:cubicBezTo>
                  <a:pt x="2052427" y="1394797"/>
                  <a:pt x="2081437" y="1434727"/>
                  <a:pt x="2074703" y="1477248"/>
                </a:cubicBezTo>
                <a:lnTo>
                  <a:pt x="1881585" y="2696545"/>
                </a:lnTo>
                <a:lnTo>
                  <a:pt x="1939537" y="2697010"/>
                </a:lnTo>
                <a:cubicBezTo>
                  <a:pt x="2018055" y="2692455"/>
                  <a:pt x="1990377" y="2683697"/>
                  <a:pt x="2004039" y="2596072"/>
                </a:cubicBezTo>
                <a:cubicBezTo>
                  <a:pt x="2038334" y="2471104"/>
                  <a:pt x="2031644" y="2469103"/>
                  <a:pt x="2116037" y="2371462"/>
                </a:cubicBezTo>
                <a:cubicBezTo>
                  <a:pt x="2301127" y="2222947"/>
                  <a:pt x="2536206" y="1897865"/>
                  <a:pt x="2536206" y="1568485"/>
                </a:cubicBezTo>
                <a:cubicBezTo>
                  <a:pt x="2536206" y="1081929"/>
                  <a:pt x="2142089" y="687423"/>
                  <a:pt x="1655679" y="686852"/>
                </a:cubicBezTo>
                <a:lnTo>
                  <a:pt x="1655679" y="687071"/>
                </a:lnTo>
                <a:lnTo>
                  <a:pt x="1653298" y="686887"/>
                </a:lnTo>
                <a:lnTo>
                  <a:pt x="1650915" y="687071"/>
                </a:lnTo>
                <a:close/>
                <a:moveTo>
                  <a:pt x="1651270" y="468000"/>
                </a:moveTo>
                <a:lnTo>
                  <a:pt x="1653298" y="468156"/>
                </a:lnTo>
                <a:lnTo>
                  <a:pt x="1655324" y="468000"/>
                </a:lnTo>
                <a:cubicBezTo>
                  <a:pt x="2251596" y="468000"/>
                  <a:pt x="2734970" y="951374"/>
                  <a:pt x="2734970" y="1547647"/>
                </a:cubicBezTo>
                <a:cubicBezTo>
                  <a:pt x="2734970" y="1951147"/>
                  <a:pt x="2446871" y="2349377"/>
                  <a:pt x="2220195" y="2531148"/>
                </a:cubicBezTo>
                <a:cubicBezTo>
                  <a:pt x="2152664" y="2608950"/>
                  <a:pt x="2182466" y="2649832"/>
                  <a:pt x="2167955" y="2751256"/>
                </a:cubicBezTo>
                <a:cubicBezTo>
                  <a:pt x="2130228" y="2829553"/>
                  <a:pt x="2096483" y="2854590"/>
                  <a:pt x="2029795" y="2854590"/>
                </a:cubicBezTo>
                <a:lnTo>
                  <a:pt x="1653298" y="2853242"/>
                </a:lnTo>
                <a:lnTo>
                  <a:pt x="1276798" y="2854590"/>
                </a:lnTo>
                <a:cubicBezTo>
                  <a:pt x="1210112" y="2854590"/>
                  <a:pt x="1176366" y="2829553"/>
                  <a:pt x="1138638" y="2751256"/>
                </a:cubicBezTo>
                <a:cubicBezTo>
                  <a:pt x="1124127" y="2649832"/>
                  <a:pt x="1153930" y="2608950"/>
                  <a:pt x="1086399" y="2531148"/>
                </a:cubicBezTo>
                <a:cubicBezTo>
                  <a:pt x="859722" y="2349377"/>
                  <a:pt x="571623" y="1951147"/>
                  <a:pt x="571623" y="1547647"/>
                </a:cubicBezTo>
                <a:cubicBezTo>
                  <a:pt x="571623" y="951374"/>
                  <a:pt x="1054998" y="468000"/>
                  <a:pt x="1651270" y="468000"/>
                </a:cubicBezTo>
                <a:close/>
                <a:moveTo>
                  <a:pt x="2572549" y="249121"/>
                </a:moveTo>
                <a:lnTo>
                  <a:pt x="2765592" y="411103"/>
                </a:lnTo>
                <a:lnTo>
                  <a:pt x="2495580" y="654483"/>
                </a:lnTo>
                <a:lnTo>
                  <a:pt x="2379754" y="557293"/>
                </a:lnTo>
                <a:close/>
                <a:moveTo>
                  <a:pt x="663986" y="249121"/>
                </a:moveTo>
                <a:lnTo>
                  <a:pt x="856781" y="557293"/>
                </a:lnTo>
                <a:lnTo>
                  <a:pt x="740955" y="654483"/>
                </a:lnTo>
                <a:lnTo>
                  <a:pt x="470943" y="411103"/>
                </a:lnTo>
                <a:close/>
                <a:moveTo>
                  <a:pt x="1527296" y="0"/>
                </a:moveTo>
                <a:lnTo>
                  <a:pt x="1779296" y="0"/>
                </a:lnTo>
                <a:lnTo>
                  <a:pt x="1728896" y="360000"/>
                </a:lnTo>
                <a:lnTo>
                  <a:pt x="1577696" y="3600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nvGrpSpPr>
          <p:cNvPr id="213" name="Group 212">
            <a:extLst>
              <a:ext uri="{FF2B5EF4-FFF2-40B4-BE49-F238E27FC236}">
                <a16:creationId xmlns:a16="http://schemas.microsoft.com/office/drawing/2014/main" id="{80FDE29E-07F8-4DB2-8F65-5F9D59030F88}"/>
              </a:ext>
            </a:extLst>
          </p:cNvPr>
          <p:cNvGrpSpPr/>
          <p:nvPr/>
        </p:nvGrpSpPr>
        <p:grpSpPr>
          <a:xfrm>
            <a:off x="753535" y="4414282"/>
            <a:ext cx="810495" cy="1248674"/>
            <a:chOff x="3145556" y="2276871"/>
            <a:chExt cx="2025750" cy="3120934"/>
          </a:xfrm>
        </p:grpSpPr>
        <p:sp>
          <p:nvSpPr>
            <p:cNvPr id="214" name="Freeform 14">
              <a:extLst>
                <a:ext uri="{FF2B5EF4-FFF2-40B4-BE49-F238E27FC236}">
                  <a16:creationId xmlns:a16="http://schemas.microsoft.com/office/drawing/2014/main" id="{F5FE4E58-2130-4E93-BBDA-1115D6889B9F}"/>
                </a:ext>
              </a:extLst>
            </p:cNvPr>
            <p:cNvSpPr>
              <a:spLocks/>
            </p:cNvSpPr>
            <p:nvPr/>
          </p:nvSpPr>
          <p:spPr bwMode="auto">
            <a:xfrm>
              <a:off x="3145556" y="2276871"/>
              <a:ext cx="2025750" cy="2266157"/>
            </a:xfrm>
            <a:custGeom>
              <a:avLst/>
              <a:gdLst/>
              <a:ahLst/>
              <a:cxnLst/>
              <a:rect l="l" t="t" r="r" b="b"/>
              <a:pathLst>
                <a:path w="2025750" h="2266157">
                  <a:moveTo>
                    <a:pt x="1012875" y="0"/>
                  </a:moveTo>
                  <a:cubicBezTo>
                    <a:pt x="1572270" y="0"/>
                    <a:pt x="2025750" y="453480"/>
                    <a:pt x="2025750" y="1012875"/>
                  </a:cubicBezTo>
                  <a:cubicBezTo>
                    <a:pt x="2025750" y="1274432"/>
                    <a:pt x="1926609" y="1512834"/>
                    <a:pt x="1762997" y="1691774"/>
                  </a:cubicBezTo>
                  <a:lnTo>
                    <a:pt x="1766653" y="1695096"/>
                  </a:lnTo>
                  <a:cubicBezTo>
                    <a:pt x="1710416" y="1764649"/>
                    <a:pt x="1639182" y="1837862"/>
                    <a:pt x="1549203" y="1911074"/>
                  </a:cubicBezTo>
                  <a:cubicBezTo>
                    <a:pt x="1549203" y="1911074"/>
                    <a:pt x="1417983" y="2035536"/>
                    <a:pt x="1414234" y="2266157"/>
                  </a:cubicBezTo>
                  <a:cubicBezTo>
                    <a:pt x="1414234" y="2266157"/>
                    <a:pt x="1414234" y="2266157"/>
                    <a:pt x="630665" y="2266157"/>
                  </a:cubicBezTo>
                  <a:cubicBezTo>
                    <a:pt x="630665" y="2266157"/>
                    <a:pt x="596922" y="1991609"/>
                    <a:pt x="446957" y="1867147"/>
                  </a:cubicBezTo>
                  <a:cubicBezTo>
                    <a:pt x="446957" y="1867147"/>
                    <a:pt x="417262" y="1843655"/>
                    <a:pt x="374226" y="1798671"/>
                  </a:cubicBezTo>
                  <a:cubicBezTo>
                    <a:pt x="145796" y="1613193"/>
                    <a:pt x="0" y="1330060"/>
                    <a:pt x="0" y="1012875"/>
                  </a:cubicBezTo>
                  <a:cubicBezTo>
                    <a:pt x="0" y="453480"/>
                    <a:pt x="453480" y="0"/>
                    <a:pt x="1012875" y="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ko-KR" altLang="en-US" sz="2700" dirty="0"/>
            </a:p>
          </p:txBody>
        </p:sp>
        <p:sp>
          <p:nvSpPr>
            <p:cNvPr id="215" name="Rounded Rectangle 10">
              <a:extLst>
                <a:ext uri="{FF2B5EF4-FFF2-40B4-BE49-F238E27FC236}">
                  <a16:creationId xmlns:a16="http://schemas.microsoft.com/office/drawing/2014/main" id="{F13B9AFD-2681-49FF-90AF-75ACCEF3EFAB}"/>
                </a:ext>
              </a:extLst>
            </p:cNvPr>
            <p:cNvSpPr/>
            <p:nvPr/>
          </p:nvSpPr>
          <p:spPr>
            <a:xfrm>
              <a:off x="3770387" y="4576913"/>
              <a:ext cx="792088" cy="661813"/>
            </a:xfrm>
            <a:custGeom>
              <a:avLst/>
              <a:gdLst/>
              <a:ahLst/>
              <a:cxnLst/>
              <a:rect l="l" t="t" r="r" b="b"/>
              <a:pathLst>
                <a:path w="792088" h="661813">
                  <a:moveTo>
                    <a:pt x="792088" y="492738"/>
                  </a:moveTo>
                  <a:lnTo>
                    <a:pt x="792088" y="512957"/>
                  </a:lnTo>
                  <a:cubicBezTo>
                    <a:pt x="792088" y="567032"/>
                    <a:pt x="778568" y="617950"/>
                    <a:pt x="753416" y="661813"/>
                  </a:cubicBezTo>
                  <a:lnTo>
                    <a:pt x="38672" y="661813"/>
                  </a:lnTo>
                  <a:cubicBezTo>
                    <a:pt x="20436" y="630010"/>
                    <a:pt x="8314" y="594499"/>
                    <a:pt x="5500" y="556418"/>
                  </a:cubicBezTo>
                  <a:close/>
                  <a:moveTo>
                    <a:pt x="792088" y="331237"/>
                  </a:moveTo>
                  <a:lnTo>
                    <a:pt x="792088" y="456620"/>
                  </a:lnTo>
                  <a:lnTo>
                    <a:pt x="976" y="520666"/>
                  </a:lnTo>
                  <a:cubicBezTo>
                    <a:pt x="31" y="518118"/>
                    <a:pt x="0" y="515541"/>
                    <a:pt x="0" y="512957"/>
                  </a:cubicBezTo>
                  <a:lnTo>
                    <a:pt x="0" y="395362"/>
                  </a:lnTo>
                  <a:close/>
                  <a:moveTo>
                    <a:pt x="792088" y="161569"/>
                  </a:moveTo>
                  <a:lnTo>
                    <a:pt x="792088" y="295119"/>
                  </a:lnTo>
                  <a:lnTo>
                    <a:pt x="0" y="359244"/>
                  </a:lnTo>
                  <a:lnTo>
                    <a:pt x="0" y="225694"/>
                  </a:lnTo>
                  <a:close/>
                  <a:moveTo>
                    <a:pt x="0" y="0"/>
                  </a:moveTo>
                  <a:lnTo>
                    <a:pt x="792088" y="0"/>
                  </a:lnTo>
                  <a:lnTo>
                    <a:pt x="792088" y="125451"/>
                  </a:lnTo>
                  <a:lnTo>
                    <a:pt x="0" y="189577"/>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16" name="Rounded Rectangle 10">
              <a:extLst>
                <a:ext uri="{FF2B5EF4-FFF2-40B4-BE49-F238E27FC236}">
                  <a16:creationId xmlns:a16="http://schemas.microsoft.com/office/drawing/2014/main" id="{5FDF460E-A5EE-4934-B930-B513521612D1}"/>
                </a:ext>
              </a:extLst>
            </p:cNvPr>
            <p:cNvSpPr/>
            <p:nvPr/>
          </p:nvSpPr>
          <p:spPr>
            <a:xfrm>
              <a:off x="3824430" y="5267325"/>
              <a:ext cx="668001" cy="130480"/>
            </a:xfrm>
            <a:custGeom>
              <a:avLst/>
              <a:gdLst/>
              <a:ahLst/>
              <a:cxnLst/>
              <a:rect l="l" t="t" r="r" b="b"/>
              <a:pathLst>
                <a:path w="668001" h="130480">
                  <a:moveTo>
                    <a:pt x="0" y="0"/>
                  </a:moveTo>
                  <a:lnTo>
                    <a:pt x="668001" y="0"/>
                  </a:lnTo>
                  <a:cubicBezTo>
                    <a:pt x="610989" y="79333"/>
                    <a:pt x="517759" y="130480"/>
                    <a:pt x="412583" y="130480"/>
                  </a:cubicBezTo>
                  <a:lnTo>
                    <a:pt x="255417" y="130480"/>
                  </a:lnTo>
                  <a:cubicBezTo>
                    <a:pt x="150241" y="130480"/>
                    <a:pt x="57011" y="79333"/>
                    <a:pt x="0"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cxnSp>
          <p:nvCxnSpPr>
            <p:cNvPr id="217" name="Straight Connector 216">
              <a:extLst>
                <a:ext uri="{FF2B5EF4-FFF2-40B4-BE49-F238E27FC236}">
                  <a16:creationId xmlns:a16="http://schemas.microsoft.com/office/drawing/2014/main" id="{2A1B8C47-F8CD-446D-A387-265450A9B82E}"/>
                </a:ext>
              </a:extLst>
            </p:cNvPr>
            <p:cNvCxnSpPr/>
            <p:nvPr/>
          </p:nvCxnSpPr>
          <p:spPr>
            <a:xfrm>
              <a:off x="3824430" y="3417379"/>
              <a:ext cx="202983" cy="112564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78E437F7-73AE-4055-A92B-3030F34FB2BD}"/>
                </a:ext>
              </a:extLst>
            </p:cNvPr>
            <p:cNvCxnSpPr/>
            <p:nvPr/>
          </p:nvCxnSpPr>
          <p:spPr>
            <a:xfrm flipH="1">
              <a:off x="4283969" y="3417379"/>
              <a:ext cx="191536" cy="113515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F3321397-C533-4A13-816E-4EC1AD906433}"/>
                </a:ext>
              </a:extLst>
            </p:cNvPr>
            <p:cNvCxnSpPr/>
            <p:nvPr/>
          </p:nvCxnSpPr>
          <p:spPr>
            <a:xfrm>
              <a:off x="3824430" y="3417379"/>
              <a:ext cx="65107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20" name="Group 219">
              <a:extLst>
                <a:ext uri="{FF2B5EF4-FFF2-40B4-BE49-F238E27FC236}">
                  <a16:creationId xmlns:a16="http://schemas.microsoft.com/office/drawing/2014/main" id="{646B64DF-B463-4790-8BA9-C0F5D75629E1}"/>
                </a:ext>
              </a:extLst>
            </p:cNvPr>
            <p:cNvGrpSpPr/>
            <p:nvPr/>
          </p:nvGrpSpPr>
          <p:grpSpPr>
            <a:xfrm>
              <a:off x="3962028" y="3275459"/>
              <a:ext cx="397074" cy="288031"/>
              <a:chOff x="3981078" y="3284984"/>
              <a:chExt cx="397074" cy="288031"/>
            </a:xfrm>
          </p:grpSpPr>
          <p:sp>
            <p:nvSpPr>
              <p:cNvPr id="221" name="Rounded Rectangle 65">
                <a:extLst>
                  <a:ext uri="{FF2B5EF4-FFF2-40B4-BE49-F238E27FC236}">
                    <a16:creationId xmlns:a16="http://schemas.microsoft.com/office/drawing/2014/main" id="{76A2F687-8E39-4F4A-90B7-5F1F9495F668}"/>
                  </a:ext>
                </a:extLst>
              </p:cNvPr>
              <p:cNvSpPr/>
              <p:nvPr/>
            </p:nvSpPr>
            <p:spPr>
              <a:xfrm>
                <a:off x="3981078" y="3284984"/>
                <a:ext cx="92274" cy="28803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22" name="Rounded Rectangle 66">
                <a:extLst>
                  <a:ext uri="{FF2B5EF4-FFF2-40B4-BE49-F238E27FC236}">
                    <a16:creationId xmlns:a16="http://schemas.microsoft.com/office/drawing/2014/main" id="{F3A18A42-1D41-469C-AD4D-BF5DFB01FB5F}"/>
                  </a:ext>
                </a:extLst>
              </p:cNvPr>
              <p:cNvSpPr/>
              <p:nvPr/>
            </p:nvSpPr>
            <p:spPr>
              <a:xfrm>
                <a:off x="4133478" y="3284984"/>
                <a:ext cx="92274" cy="28803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23" name="Rounded Rectangle 67">
                <a:extLst>
                  <a:ext uri="{FF2B5EF4-FFF2-40B4-BE49-F238E27FC236}">
                    <a16:creationId xmlns:a16="http://schemas.microsoft.com/office/drawing/2014/main" id="{31E3A245-8739-44D7-94E1-93B07322DC7C}"/>
                  </a:ext>
                </a:extLst>
              </p:cNvPr>
              <p:cNvSpPr/>
              <p:nvPr/>
            </p:nvSpPr>
            <p:spPr>
              <a:xfrm>
                <a:off x="4285878" y="3284984"/>
                <a:ext cx="92274" cy="28803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spTree>
    <p:extLst>
      <p:ext uri="{BB962C8B-B14F-4D97-AF65-F5344CB8AC3E}">
        <p14:creationId xmlns:p14="http://schemas.microsoft.com/office/powerpoint/2010/main" val="19565001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3" name="Group 252">
            <a:extLst>
              <a:ext uri="{FF2B5EF4-FFF2-40B4-BE49-F238E27FC236}">
                <a16:creationId xmlns:a16="http://schemas.microsoft.com/office/drawing/2014/main" id="{C80A7AB4-8C72-4812-8F4F-108B406FD746}"/>
              </a:ext>
            </a:extLst>
          </p:cNvPr>
          <p:cNvGrpSpPr/>
          <p:nvPr/>
        </p:nvGrpSpPr>
        <p:grpSpPr>
          <a:xfrm>
            <a:off x="2731278" y="1114192"/>
            <a:ext cx="1712714" cy="3459932"/>
            <a:chOff x="5896004" y="897971"/>
            <a:chExt cx="1328349" cy="2683458"/>
          </a:xfrm>
          <a:solidFill>
            <a:schemeClr val="accent2"/>
          </a:solidFill>
        </p:grpSpPr>
        <p:sp>
          <p:nvSpPr>
            <p:cNvPr id="254" name="Freeform: Shape 253">
              <a:extLst>
                <a:ext uri="{FF2B5EF4-FFF2-40B4-BE49-F238E27FC236}">
                  <a16:creationId xmlns:a16="http://schemas.microsoft.com/office/drawing/2014/main" id="{EE06D182-377F-44AD-A65E-91896F34ADC3}"/>
                </a:ext>
              </a:extLst>
            </p:cNvPr>
            <p:cNvSpPr/>
            <p:nvPr/>
          </p:nvSpPr>
          <p:spPr>
            <a:xfrm flipH="1">
              <a:off x="5896004" y="897971"/>
              <a:ext cx="1040343" cy="2681980"/>
            </a:xfrm>
            <a:custGeom>
              <a:avLst/>
              <a:gdLst>
                <a:gd name="connsiteX0" fmla="*/ 15747 w 1825371"/>
                <a:gd name="connsiteY0" fmla="*/ 1352 h 3047785"/>
                <a:gd name="connsiteX1" fmla="*/ 83062 w 1825371"/>
                <a:gd name="connsiteY1" fmla="*/ 34837 h 3047785"/>
                <a:gd name="connsiteX2" fmla="*/ 961270 w 1825371"/>
                <a:gd name="connsiteY2" fmla="*/ 755975 h 3047785"/>
                <a:gd name="connsiteX3" fmla="*/ 1239162 w 1825371"/>
                <a:gd name="connsiteY3" fmla="*/ 1001764 h 3047785"/>
                <a:gd name="connsiteX4" fmla="*/ 1276445 w 1825371"/>
                <a:gd name="connsiteY4" fmla="*/ 1025928 h 3047785"/>
                <a:gd name="connsiteX5" fmla="*/ 1316489 w 1825371"/>
                <a:gd name="connsiteY5" fmla="*/ 1009704 h 3047785"/>
                <a:gd name="connsiteX6" fmla="*/ 1345141 w 1825371"/>
                <a:gd name="connsiteY6" fmla="*/ 948602 h 3047785"/>
                <a:gd name="connsiteX7" fmla="*/ 1407624 w 1825371"/>
                <a:gd name="connsiteY7" fmla="*/ 869894 h 3047785"/>
                <a:gd name="connsiteX8" fmla="*/ 1749379 w 1825371"/>
                <a:gd name="connsiteY8" fmla="*/ 590967 h 3047785"/>
                <a:gd name="connsiteX9" fmla="*/ 1808066 w 1825371"/>
                <a:gd name="connsiteY9" fmla="*/ 545399 h 3047785"/>
                <a:gd name="connsiteX10" fmla="*/ 1825326 w 1825371"/>
                <a:gd name="connsiteY10" fmla="*/ 554375 h 3047785"/>
                <a:gd name="connsiteX11" fmla="*/ 1811172 w 1825371"/>
                <a:gd name="connsiteY11" fmla="*/ 590277 h 3047785"/>
                <a:gd name="connsiteX12" fmla="*/ 1721073 w 1825371"/>
                <a:gd name="connsiteY12" fmla="*/ 698326 h 3047785"/>
                <a:gd name="connsiteX13" fmla="*/ 1385877 w 1825371"/>
                <a:gd name="connsiteY13" fmla="*/ 1068389 h 3047785"/>
                <a:gd name="connsiteX14" fmla="*/ 1376211 w 1825371"/>
                <a:gd name="connsiteY14" fmla="*/ 1098421 h 3047785"/>
                <a:gd name="connsiteX15" fmla="*/ 1361366 w 1825371"/>
                <a:gd name="connsiteY15" fmla="*/ 1135359 h 3047785"/>
                <a:gd name="connsiteX16" fmla="*/ 1355153 w 1825371"/>
                <a:gd name="connsiteY16" fmla="*/ 1169879 h 3047785"/>
                <a:gd name="connsiteX17" fmla="*/ 1409696 w 1825371"/>
                <a:gd name="connsiteY17" fmla="*/ 1384253 h 3047785"/>
                <a:gd name="connsiteX18" fmla="*/ 1524994 w 1825371"/>
                <a:gd name="connsiteY18" fmla="*/ 1739817 h 3047785"/>
                <a:gd name="connsiteX19" fmla="*/ 1659971 w 1825371"/>
                <a:gd name="connsiteY19" fmla="*/ 2199288 h 3047785"/>
                <a:gd name="connsiteX20" fmla="*/ 1782864 w 1825371"/>
                <a:gd name="connsiteY20" fmla="*/ 2697077 h 3047785"/>
                <a:gd name="connsiteX21" fmla="*/ 1794257 w 1825371"/>
                <a:gd name="connsiteY21" fmla="*/ 2767845 h 3047785"/>
                <a:gd name="connsiteX22" fmla="*/ 1791840 w 1825371"/>
                <a:gd name="connsiteY22" fmla="*/ 2778202 h 3047785"/>
                <a:gd name="connsiteX23" fmla="*/ 1784245 w 1825371"/>
                <a:gd name="connsiteY23" fmla="*/ 2770607 h 3047785"/>
                <a:gd name="connsiteX24" fmla="*/ 1746617 w 1825371"/>
                <a:gd name="connsiteY24" fmla="*/ 2660831 h 3047785"/>
                <a:gd name="connsiteX25" fmla="*/ 1513602 w 1825371"/>
                <a:gd name="connsiteY25" fmla="*/ 1875484 h 3047785"/>
                <a:gd name="connsiteX26" fmla="*/ 1297158 w 1825371"/>
                <a:gd name="connsiteY26" fmla="*/ 1267919 h 3047785"/>
                <a:gd name="connsiteX27" fmla="*/ 1275064 w 1825371"/>
                <a:gd name="connsiteY27" fmla="*/ 1217173 h 3047785"/>
                <a:gd name="connsiteX28" fmla="*/ 1248483 w 1825371"/>
                <a:gd name="connsiteY28" fmla="*/ 1193353 h 3047785"/>
                <a:gd name="connsiteX29" fmla="*/ 1232949 w 1825371"/>
                <a:gd name="connsiteY29" fmla="*/ 1222351 h 3047785"/>
                <a:gd name="connsiteX30" fmla="*/ 1230877 w 1825371"/>
                <a:gd name="connsiteY30" fmla="*/ 1283108 h 3047785"/>
                <a:gd name="connsiteX31" fmla="*/ 1243305 w 1825371"/>
                <a:gd name="connsiteY31" fmla="*/ 1522336 h 3047785"/>
                <a:gd name="connsiteX32" fmla="*/ 1261256 w 1825371"/>
                <a:gd name="connsiteY32" fmla="*/ 1854772 h 3047785"/>
                <a:gd name="connsiteX33" fmla="*/ 1272647 w 1825371"/>
                <a:gd name="connsiteY33" fmla="*/ 2086061 h 3047785"/>
                <a:gd name="connsiteX34" fmla="*/ 1288528 w 1825371"/>
                <a:gd name="connsiteY34" fmla="*/ 2674639 h 3047785"/>
                <a:gd name="connsiteX35" fmla="*/ 1297493 w 1825371"/>
                <a:gd name="connsiteY35" fmla="*/ 3047785 h 3047785"/>
                <a:gd name="connsiteX36" fmla="*/ 1048951 w 1825371"/>
                <a:gd name="connsiteY36" fmla="*/ 3047785 h 3047785"/>
                <a:gd name="connsiteX37" fmla="*/ 1053441 w 1825371"/>
                <a:gd name="connsiteY37" fmla="*/ 2920082 h 3047785"/>
                <a:gd name="connsiteX38" fmla="*/ 1066213 w 1825371"/>
                <a:gd name="connsiteY38" fmla="*/ 2573839 h 3047785"/>
                <a:gd name="connsiteX39" fmla="*/ 1077951 w 1825371"/>
                <a:gd name="connsiteY39" fmla="*/ 2236916 h 3047785"/>
                <a:gd name="connsiteX40" fmla="*/ 1093485 w 1825371"/>
                <a:gd name="connsiteY40" fmla="*/ 1882733 h 3047785"/>
                <a:gd name="connsiteX41" fmla="*/ 1107983 w 1825371"/>
                <a:gd name="connsiteY41" fmla="*/ 1608293 h 3047785"/>
                <a:gd name="connsiteX42" fmla="*/ 1125245 w 1825371"/>
                <a:gd name="connsiteY42" fmla="*/ 1293464 h 3047785"/>
                <a:gd name="connsiteX43" fmla="*/ 1096247 w 1825371"/>
                <a:gd name="connsiteY43" fmla="*/ 1270681 h 3047785"/>
                <a:gd name="connsiteX44" fmla="*/ 984400 w 1825371"/>
                <a:gd name="connsiteY44" fmla="*/ 1242374 h 3047785"/>
                <a:gd name="connsiteX45" fmla="*/ 977149 w 1825371"/>
                <a:gd name="connsiteY45" fmla="*/ 1225458 h 3047785"/>
                <a:gd name="connsiteX46" fmla="*/ 983019 w 1825371"/>
                <a:gd name="connsiteY46" fmla="*/ 1189902 h 3047785"/>
                <a:gd name="connsiteX47" fmla="*/ 1016158 w 1825371"/>
                <a:gd name="connsiteY47" fmla="*/ 1097041 h 3047785"/>
                <a:gd name="connsiteX48" fmla="*/ 1055513 w 1825371"/>
                <a:gd name="connsiteY48" fmla="*/ 1078055 h 3047785"/>
                <a:gd name="connsiteX49" fmla="*/ 1097628 w 1825371"/>
                <a:gd name="connsiteY49" fmla="*/ 1104290 h 3047785"/>
                <a:gd name="connsiteX50" fmla="*/ 1115579 w 1825371"/>
                <a:gd name="connsiteY50" fmla="*/ 1107743 h 3047785"/>
                <a:gd name="connsiteX51" fmla="*/ 1177026 w 1825371"/>
                <a:gd name="connsiteY51" fmla="*/ 1087375 h 3047785"/>
                <a:gd name="connsiteX52" fmla="*/ 1179787 w 1825371"/>
                <a:gd name="connsiteY52" fmla="*/ 1073913 h 3047785"/>
                <a:gd name="connsiteX53" fmla="*/ 1135255 w 1825371"/>
                <a:gd name="connsiteY53" fmla="*/ 1041117 h 3047785"/>
                <a:gd name="connsiteX54" fmla="*/ 939868 w 1825371"/>
                <a:gd name="connsiteY54" fmla="*/ 883702 h 3047785"/>
                <a:gd name="connsiteX55" fmla="*/ 549783 w 1825371"/>
                <a:gd name="connsiteY55" fmla="*/ 496379 h 3047785"/>
                <a:gd name="connsiteX56" fmla="*/ 40947 w 1825371"/>
                <a:gd name="connsiteY56" fmla="*/ 48990 h 3047785"/>
                <a:gd name="connsiteX57" fmla="*/ 5735 w 1825371"/>
                <a:gd name="connsiteY57" fmla="*/ 17231 h 3047785"/>
                <a:gd name="connsiteX58" fmla="*/ 902 w 1825371"/>
                <a:gd name="connsiteY58" fmla="*/ 4114 h 3047785"/>
                <a:gd name="connsiteX59" fmla="*/ 15747 w 1825371"/>
                <a:gd name="connsiteY59" fmla="*/ 1352 h 3047785"/>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88528 w 1825371"/>
                <a:gd name="connsiteY34" fmla="*/ 2674639 h 4705763"/>
                <a:gd name="connsiteX35" fmla="*/ 1297493 w 1825371"/>
                <a:gd name="connsiteY35" fmla="*/ 3047785 h 4705763"/>
                <a:gd name="connsiteX36" fmla="*/ 938419 w 1825371"/>
                <a:gd name="connsiteY36" fmla="*/ 4705763 h 4705763"/>
                <a:gd name="connsiteX37" fmla="*/ 1053441 w 1825371"/>
                <a:gd name="connsiteY37" fmla="*/ 2920082 h 4705763"/>
                <a:gd name="connsiteX38" fmla="*/ 1066213 w 1825371"/>
                <a:gd name="connsiteY38" fmla="*/ 2573839 h 4705763"/>
                <a:gd name="connsiteX39" fmla="*/ 1077951 w 1825371"/>
                <a:gd name="connsiteY39" fmla="*/ 2236916 h 4705763"/>
                <a:gd name="connsiteX40" fmla="*/ 1093485 w 1825371"/>
                <a:gd name="connsiteY40" fmla="*/ 1882733 h 4705763"/>
                <a:gd name="connsiteX41" fmla="*/ 1107983 w 1825371"/>
                <a:gd name="connsiteY41" fmla="*/ 1608293 h 4705763"/>
                <a:gd name="connsiteX42" fmla="*/ 1125245 w 1825371"/>
                <a:gd name="connsiteY42" fmla="*/ 1293464 h 4705763"/>
                <a:gd name="connsiteX43" fmla="*/ 1096247 w 1825371"/>
                <a:gd name="connsiteY43" fmla="*/ 1270681 h 4705763"/>
                <a:gd name="connsiteX44" fmla="*/ 984400 w 1825371"/>
                <a:gd name="connsiteY44" fmla="*/ 1242374 h 4705763"/>
                <a:gd name="connsiteX45" fmla="*/ 977149 w 1825371"/>
                <a:gd name="connsiteY45" fmla="*/ 1225458 h 4705763"/>
                <a:gd name="connsiteX46" fmla="*/ 983019 w 1825371"/>
                <a:gd name="connsiteY46" fmla="*/ 1189902 h 4705763"/>
                <a:gd name="connsiteX47" fmla="*/ 1016158 w 1825371"/>
                <a:gd name="connsiteY47" fmla="*/ 1097041 h 4705763"/>
                <a:gd name="connsiteX48" fmla="*/ 1055513 w 1825371"/>
                <a:gd name="connsiteY48" fmla="*/ 1078055 h 4705763"/>
                <a:gd name="connsiteX49" fmla="*/ 1097628 w 1825371"/>
                <a:gd name="connsiteY49" fmla="*/ 1104290 h 4705763"/>
                <a:gd name="connsiteX50" fmla="*/ 1115579 w 1825371"/>
                <a:gd name="connsiteY50" fmla="*/ 1107743 h 4705763"/>
                <a:gd name="connsiteX51" fmla="*/ 1177026 w 1825371"/>
                <a:gd name="connsiteY51" fmla="*/ 1087375 h 4705763"/>
                <a:gd name="connsiteX52" fmla="*/ 1179787 w 1825371"/>
                <a:gd name="connsiteY52" fmla="*/ 1073913 h 4705763"/>
                <a:gd name="connsiteX53" fmla="*/ 1135255 w 1825371"/>
                <a:gd name="connsiteY53" fmla="*/ 1041117 h 4705763"/>
                <a:gd name="connsiteX54" fmla="*/ 939868 w 1825371"/>
                <a:gd name="connsiteY54" fmla="*/ 883702 h 4705763"/>
                <a:gd name="connsiteX55" fmla="*/ 549783 w 1825371"/>
                <a:gd name="connsiteY55" fmla="*/ 496379 h 4705763"/>
                <a:gd name="connsiteX56" fmla="*/ 40947 w 1825371"/>
                <a:gd name="connsiteY56" fmla="*/ 48990 h 4705763"/>
                <a:gd name="connsiteX57" fmla="*/ 5735 w 1825371"/>
                <a:gd name="connsiteY57" fmla="*/ 17231 h 4705763"/>
                <a:gd name="connsiteX58" fmla="*/ 902 w 1825371"/>
                <a:gd name="connsiteY58" fmla="*/ 4114 h 4705763"/>
                <a:gd name="connsiteX59" fmla="*/ 15747 w 1825371"/>
                <a:gd name="connsiteY59"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88528 w 1825371"/>
                <a:gd name="connsiteY34" fmla="*/ 2674639 h 4705763"/>
                <a:gd name="connsiteX35" fmla="*/ 1297493 w 1825371"/>
                <a:gd name="connsiteY35" fmla="*/ 4685667 h 4705763"/>
                <a:gd name="connsiteX36" fmla="*/ 938419 w 1825371"/>
                <a:gd name="connsiteY36" fmla="*/ 4705763 h 4705763"/>
                <a:gd name="connsiteX37" fmla="*/ 1053441 w 1825371"/>
                <a:gd name="connsiteY37" fmla="*/ 2920082 h 4705763"/>
                <a:gd name="connsiteX38" fmla="*/ 1066213 w 1825371"/>
                <a:gd name="connsiteY38" fmla="*/ 2573839 h 4705763"/>
                <a:gd name="connsiteX39" fmla="*/ 1077951 w 1825371"/>
                <a:gd name="connsiteY39" fmla="*/ 2236916 h 4705763"/>
                <a:gd name="connsiteX40" fmla="*/ 1093485 w 1825371"/>
                <a:gd name="connsiteY40" fmla="*/ 1882733 h 4705763"/>
                <a:gd name="connsiteX41" fmla="*/ 1107983 w 1825371"/>
                <a:gd name="connsiteY41" fmla="*/ 1608293 h 4705763"/>
                <a:gd name="connsiteX42" fmla="*/ 1125245 w 1825371"/>
                <a:gd name="connsiteY42" fmla="*/ 1293464 h 4705763"/>
                <a:gd name="connsiteX43" fmla="*/ 1096247 w 1825371"/>
                <a:gd name="connsiteY43" fmla="*/ 1270681 h 4705763"/>
                <a:gd name="connsiteX44" fmla="*/ 984400 w 1825371"/>
                <a:gd name="connsiteY44" fmla="*/ 1242374 h 4705763"/>
                <a:gd name="connsiteX45" fmla="*/ 977149 w 1825371"/>
                <a:gd name="connsiteY45" fmla="*/ 1225458 h 4705763"/>
                <a:gd name="connsiteX46" fmla="*/ 983019 w 1825371"/>
                <a:gd name="connsiteY46" fmla="*/ 1189902 h 4705763"/>
                <a:gd name="connsiteX47" fmla="*/ 1016158 w 1825371"/>
                <a:gd name="connsiteY47" fmla="*/ 1097041 h 4705763"/>
                <a:gd name="connsiteX48" fmla="*/ 1055513 w 1825371"/>
                <a:gd name="connsiteY48" fmla="*/ 1078055 h 4705763"/>
                <a:gd name="connsiteX49" fmla="*/ 1097628 w 1825371"/>
                <a:gd name="connsiteY49" fmla="*/ 1104290 h 4705763"/>
                <a:gd name="connsiteX50" fmla="*/ 1115579 w 1825371"/>
                <a:gd name="connsiteY50" fmla="*/ 1107743 h 4705763"/>
                <a:gd name="connsiteX51" fmla="*/ 1177026 w 1825371"/>
                <a:gd name="connsiteY51" fmla="*/ 1087375 h 4705763"/>
                <a:gd name="connsiteX52" fmla="*/ 1179787 w 1825371"/>
                <a:gd name="connsiteY52" fmla="*/ 1073913 h 4705763"/>
                <a:gd name="connsiteX53" fmla="*/ 1135255 w 1825371"/>
                <a:gd name="connsiteY53" fmla="*/ 1041117 h 4705763"/>
                <a:gd name="connsiteX54" fmla="*/ 939868 w 1825371"/>
                <a:gd name="connsiteY54" fmla="*/ 883702 h 4705763"/>
                <a:gd name="connsiteX55" fmla="*/ 549783 w 1825371"/>
                <a:gd name="connsiteY55" fmla="*/ 496379 h 4705763"/>
                <a:gd name="connsiteX56" fmla="*/ 40947 w 1825371"/>
                <a:gd name="connsiteY56" fmla="*/ 48990 h 4705763"/>
                <a:gd name="connsiteX57" fmla="*/ 5735 w 1825371"/>
                <a:gd name="connsiteY57" fmla="*/ 17231 h 4705763"/>
                <a:gd name="connsiteX58" fmla="*/ 902 w 1825371"/>
                <a:gd name="connsiteY58" fmla="*/ 4114 h 4705763"/>
                <a:gd name="connsiteX59" fmla="*/ 15747 w 1825371"/>
                <a:gd name="connsiteY59"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97493 w 1825371"/>
                <a:gd name="connsiteY34" fmla="*/ 4685667 h 4705763"/>
                <a:gd name="connsiteX35" fmla="*/ 938419 w 1825371"/>
                <a:gd name="connsiteY35" fmla="*/ 4705763 h 4705763"/>
                <a:gd name="connsiteX36" fmla="*/ 1053441 w 1825371"/>
                <a:gd name="connsiteY36" fmla="*/ 2920082 h 4705763"/>
                <a:gd name="connsiteX37" fmla="*/ 1066213 w 1825371"/>
                <a:gd name="connsiteY37" fmla="*/ 2573839 h 4705763"/>
                <a:gd name="connsiteX38" fmla="*/ 1077951 w 1825371"/>
                <a:gd name="connsiteY38" fmla="*/ 2236916 h 4705763"/>
                <a:gd name="connsiteX39" fmla="*/ 1093485 w 1825371"/>
                <a:gd name="connsiteY39" fmla="*/ 1882733 h 4705763"/>
                <a:gd name="connsiteX40" fmla="*/ 1107983 w 1825371"/>
                <a:gd name="connsiteY40" fmla="*/ 1608293 h 4705763"/>
                <a:gd name="connsiteX41" fmla="*/ 1125245 w 1825371"/>
                <a:gd name="connsiteY41" fmla="*/ 1293464 h 4705763"/>
                <a:gd name="connsiteX42" fmla="*/ 1096247 w 1825371"/>
                <a:gd name="connsiteY42" fmla="*/ 1270681 h 4705763"/>
                <a:gd name="connsiteX43" fmla="*/ 984400 w 1825371"/>
                <a:gd name="connsiteY43" fmla="*/ 1242374 h 4705763"/>
                <a:gd name="connsiteX44" fmla="*/ 977149 w 1825371"/>
                <a:gd name="connsiteY44" fmla="*/ 1225458 h 4705763"/>
                <a:gd name="connsiteX45" fmla="*/ 983019 w 1825371"/>
                <a:gd name="connsiteY45" fmla="*/ 1189902 h 4705763"/>
                <a:gd name="connsiteX46" fmla="*/ 1016158 w 1825371"/>
                <a:gd name="connsiteY46" fmla="*/ 1097041 h 4705763"/>
                <a:gd name="connsiteX47" fmla="*/ 1055513 w 1825371"/>
                <a:gd name="connsiteY47" fmla="*/ 1078055 h 4705763"/>
                <a:gd name="connsiteX48" fmla="*/ 1097628 w 1825371"/>
                <a:gd name="connsiteY48" fmla="*/ 1104290 h 4705763"/>
                <a:gd name="connsiteX49" fmla="*/ 1115579 w 1825371"/>
                <a:gd name="connsiteY49" fmla="*/ 1107743 h 4705763"/>
                <a:gd name="connsiteX50" fmla="*/ 1177026 w 1825371"/>
                <a:gd name="connsiteY50" fmla="*/ 1087375 h 4705763"/>
                <a:gd name="connsiteX51" fmla="*/ 1179787 w 1825371"/>
                <a:gd name="connsiteY51" fmla="*/ 1073913 h 4705763"/>
                <a:gd name="connsiteX52" fmla="*/ 1135255 w 1825371"/>
                <a:gd name="connsiteY52" fmla="*/ 1041117 h 4705763"/>
                <a:gd name="connsiteX53" fmla="*/ 939868 w 1825371"/>
                <a:gd name="connsiteY53" fmla="*/ 883702 h 4705763"/>
                <a:gd name="connsiteX54" fmla="*/ 549783 w 1825371"/>
                <a:gd name="connsiteY54" fmla="*/ 496379 h 4705763"/>
                <a:gd name="connsiteX55" fmla="*/ 40947 w 1825371"/>
                <a:gd name="connsiteY55" fmla="*/ 48990 h 4705763"/>
                <a:gd name="connsiteX56" fmla="*/ 5735 w 1825371"/>
                <a:gd name="connsiteY56" fmla="*/ 17231 h 4705763"/>
                <a:gd name="connsiteX57" fmla="*/ 902 w 1825371"/>
                <a:gd name="connsiteY57" fmla="*/ 4114 h 4705763"/>
                <a:gd name="connsiteX58" fmla="*/ 15747 w 1825371"/>
                <a:gd name="connsiteY58"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97493 w 1825371"/>
                <a:gd name="connsiteY33" fmla="*/ 4685667 h 4705763"/>
                <a:gd name="connsiteX34" fmla="*/ 938419 w 1825371"/>
                <a:gd name="connsiteY34" fmla="*/ 4705763 h 4705763"/>
                <a:gd name="connsiteX35" fmla="*/ 1053441 w 1825371"/>
                <a:gd name="connsiteY35" fmla="*/ 2920082 h 4705763"/>
                <a:gd name="connsiteX36" fmla="*/ 1066213 w 1825371"/>
                <a:gd name="connsiteY36" fmla="*/ 2573839 h 4705763"/>
                <a:gd name="connsiteX37" fmla="*/ 1077951 w 1825371"/>
                <a:gd name="connsiteY37" fmla="*/ 2236916 h 4705763"/>
                <a:gd name="connsiteX38" fmla="*/ 1093485 w 1825371"/>
                <a:gd name="connsiteY38" fmla="*/ 1882733 h 4705763"/>
                <a:gd name="connsiteX39" fmla="*/ 1107983 w 1825371"/>
                <a:gd name="connsiteY39" fmla="*/ 1608293 h 4705763"/>
                <a:gd name="connsiteX40" fmla="*/ 1125245 w 1825371"/>
                <a:gd name="connsiteY40" fmla="*/ 1293464 h 4705763"/>
                <a:gd name="connsiteX41" fmla="*/ 1096247 w 1825371"/>
                <a:gd name="connsiteY41" fmla="*/ 1270681 h 4705763"/>
                <a:gd name="connsiteX42" fmla="*/ 984400 w 1825371"/>
                <a:gd name="connsiteY42" fmla="*/ 1242374 h 4705763"/>
                <a:gd name="connsiteX43" fmla="*/ 977149 w 1825371"/>
                <a:gd name="connsiteY43" fmla="*/ 1225458 h 4705763"/>
                <a:gd name="connsiteX44" fmla="*/ 983019 w 1825371"/>
                <a:gd name="connsiteY44" fmla="*/ 1189902 h 4705763"/>
                <a:gd name="connsiteX45" fmla="*/ 1016158 w 1825371"/>
                <a:gd name="connsiteY45" fmla="*/ 1097041 h 4705763"/>
                <a:gd name="connsiteX46" fmla="*/ 1055513 w 1825371"/>
                <a:gd name="connsiteY46" fmla="*/ 1078055 h 4705763"/>
                <a:gd name="connsiteX47" fmla="*/ 1097628 w 1825371"/>
                <a:gd name="connsiteY47" fmla="*/ 1104290 h 4705763"/>
                <a:gd name="connsiteX48" fmla="*/ 1115579 w 1825371"/>
                <a:gd name="connsiteY48" fmla="*/ 1107743 h 4705763"/>
                <a:gd name="connsiteX49" fmla="*/ 1177026 w 1825371"/>
                <a:gd name="connsiteY49" fmla="*/ 1087375 h 4705763"/>
                <a:gd name="connsiteX50" fmla="*/ 1179787 w 1825371"/>
                <a:gd name="connsiteY50" fmla="*/ 1073913 h 4705763"/>
                <a:gd name="connsiteX51" fmla="*/ 1135255 w 1825371"/>
                <a:gd name="connsiteY51" fmla="*/ 1041117 h 4705763"/>
                <a:gd name="connsiteX52" fmla="*/ 939868 w 1825371"/>
                <a:gd name="connsiteY52" fmla="*/ 883702 h 4705763"/>
                <a:gd name="connsiteX53" fmla="*/ 549783 w 1825371"/>
                <a:gd name="connsiteY53" fmla="*/ 496379 h 4705763"/>
                <a:gd name="connsiteX54" fmla="*/ 40947 w 1825371"/>
                <a:gd name="connsiteY54" fmla="*/ 48990 h 4705763"/>
                <a:gd name="connsiteX55" fmla="*/ 5735 w 1825371"/>
                <a:gd name="connsiteY55" fmla="*/ 17231 h 4705763"/>
                <a:gd name="connsiteX56" fmla="*/ 902 w 1825371"/>
                <a:gd name="connsiteY56" fmla="*/ 4114 h 4705763"/>
                <a:gd name="connsiteX57" fmla="*/ 15747 w 1825371"/>
                <a:gd name="connsiteY57"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97493 w 1825371"/>
                <a:gd name="connsiteY32" fmla="*/ 4685667 h 4705763"/>
                <a:gd name="connsiteX33" fmla="*/ 938419 w 1825371"/>
                <a:gd name="connsiteY33" fmla="*/ 4705763 h 4705763"/>
                <a:gd name="connsiteX34" fmla="*/ 1053441 w 1825371"/>
                <a:gd name="connsiteY34" fmla="*/ 2920082 h 4705763"/>
                <a:gd name="connsiteX35" fmla="*/ 1066213 w 1825371"/>
                <a:gd name="connsiteY35" fmla="*/ 2573839 h 4705763"/>
                <a:gd name="connsiteX36" fmla="*/ 1077951 w 1825371"/>
                <a:gd name="connsiteY36" fmla="*/ 2236916 h 4705763"/>
                <a:gd name="connsiteX37" fmla="*/ 1093485 w 1825371"/>
                <a:gd name="connsiteY37" fmla="*/ 1882733 h 4705763"/>
                <a:gd name="connsiteX38" fmla="*/ 1107983 w 1825371"/>
                <a:gd name="connsiteY38" fmla="*/ 1608293 h 4705763"/>
                <a:gd name="connsiteX39" fmla="*/ 1125245 w 1825371"/>
                <a:gd name="connsiteY39" fmla="*/ 1293464 h 4705763"/>
                <a:gd name="connsiteX40" fmla="*/ 1096247 w 1825371"/>
                <a:gd name="connsiteY40" fmla="*/ 1270681 h 4705763"/>
                <a:gd name="connsiteX41" fmla="*/ 984400 w 1825371"/>
                <a:gd name="connsiteY41" fmla="*/ 1242374 h 4705763"/>
                <a:gd name="connsiteX42" fmla="*/ 977149 w 1825371"/>
                <a:gd name="connsiteY42" fmla="*/ 1225458 h 4705763"/>
                <a:gd name="connsiteX43" fmla="*/ 983019 w 1825371"/>
                <a:gd name="connsiteY43" fmla="*/ 1189902 h 4705763"/>
                <a:gd name="connsiteX44" fmla="*/ 1016158 w 1825371"/>
                <a:gd name="connsiteY44" fmla="*/ 1097041 h 4705763"/>
                <a:gd name="connsiteX45" fmla="*/ 1055513 w 1825371"/>
                <a:gd name="connsiteY45" fmla="*/ 1078055 h 4705763"/>
                <a:gd name="connsiteX46" fmla="*/ 1097628 w 1825371"/>
                <a:gd name="connsiteY46" fmla="*/ 1104290 h 4705763"/>
                <a:gd name="connsiteX47" fmla="*/ 1115579 w 1825371"/>
                <a:gd name="connsiteY47" fmla="*/ 1107743 h 4705763"/>
                <a:gd name="connsiteX48" fmla="*/ 1177026 w 1825371"/>
                <a:gd name="connsiteY48" fmla="*/ 1087375 h 4705763"/>
                <a:gd name="connsiteX49" fmla="*/ 1179787 w 1825371"/>
                <a:gd name="connsiteY49" fmla="*/ 1073913 h 4705763"/>
                <a:gd name="connsiteX50" fmla="*/ 1135255 w 1825371"/>
                <a:gd name="connsiteY50" fmla="*/ 1041117 h 4705763"/>
                <a:gd name="connsiteX51" fmla="*/ 939868 w 1825371"/>
                <a:gd name="connsiteY51" fmla="*/ 883702 h 4705763"/>
                <a:gd name="connsiteX52" fmla="*/ 549783 w 1825371"/>
                <a:gd name="connsiteY52" fmla="*/ 496379 h 4705763"/>
                <a:gd name="connsiteX53" fmla="*/ 40947 w 1825371"/>
                <a:gd name="connsiteY53" fmla="*/ 48990 h 4705763"/>
                <a:gd name="connsiteX54" fmla="*/ 5735 w 1825371"/>
                <a:gd name="connsiteY54" fmla="*/ 17231 h 4705763"/>
                <a:gd name="connsiteX55" fmla="*/ 902 w 1825371"/>
                <a:gd name="connsiteY55" fmla="*/ 4114 h 4705763"/>
                <a:gd name="connsiteX56" fmla="*/ 15747 w 1825371"/>
                <a:gd name="connsiteY56"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093485 w 1825371"/>
                <a:gd name="connsiteY36" fmla="*/ 1882733 h 4705763"/>
                <a:gd name="connsiteX37" fmla="*/ 1107983 w 1825371"/>
                <a:gd name="connsiteY37" fmla="*/ 1608293 h 4705763"/>
                <a:gd name="connsiteX38" fmla="*/ 1125245 w 1825371"/>
                <a:gd name="connsiteY38" fmla="*/ 1293464 h 4705763"/>
                <a:gd name="connsiteX39" fmla="*/ 1096247 w 1825371"/>
                <a:gd name="connsiteY39" fmla="*/ 1270681 h 4705763"/>
                <a:gd name="connsiteX40" fmla="*/ 984400 w 1825371"/>
                <a:gd name="connsiteY40" fmla="*/ 1242374 h 4705763"/>
                <a:gd name="connsiteX41" fmla="*/ 977149 w 1825371"/>
                <a:gd name="connsiteY41" fmla="*/ 1225458 h 4705763"/>
                <a:gd name="connsiteX42" fmla="*/ 983019 w 1825371"/>
                <a:gd name="connsiteY42" fmla="*/ 1189902 h 4705763"/>
                <a:gd name="connsiteX43" fmla="*/ 1016158 w 1825371"/>
                <a:gd name="connsiteY43" fmla="*/ 1097041 h 4705763"/>
                <a:gd name="connsiteX44" fmla="*/ 1055513 w 1825371"/>
                <a:gd name="connsiteY44" fmla="*/ 1078055 h 4705763"/>
                <a:gd name="connsiteX45" fmla="*/ 1097628 w 1825371"/>
                <a:gd name="connsiteY45" fmla="*/ 1104290 h 4705763"/>
                <a:gd name="connsiteX46" fmla="*/ 1115579 w 1825371"/>
                <a:gd name="connsiteY46" fmla="*/ 1107743 h 4705763"/>
                <a:gd name="connsiteX47" fmla="*/ 1177026 w 1825371"/>
                <a:gd name="connsiteY47" fmla="*/ 1087375 h 4705763"/>
                <a:gd name="connsiteX48" fmla="*/ 1179787 w 1825371"/>
                <a:gd name="connsiteY48" fmla="*/ 1073913 h 4705763"/>
                <a:gd name="connsiteX49" fmla="*/ 1135255 w 1825371"/>
                <a:gd name="connsiteY49" fmla="*/ 1041117 h 4705763"/>
                <a:gd name="connsiteX50" fmla="*/ 939868 w 1825371"/>
                <a:gd name="connsiteY50" fmla="*/ 883702 h 4705763"/>
                <a:gd name="connsiteX51" fmla="*/ 549783 w 1825371"/>
                <a:gd name="connsiteY51" fmla="*/ 496379 h 4705763"/>
                <a:gd name="connsiteX52" fmla="*/ 40947 w 1825371"/>
                <a:gd name="connsiteY52" fmla="*/ 48990 h 4705763"/>
                <a:gd name="connsiteX53" fmla="*/ 5735 w 1825371"/>
                <a:gd name="connsiteY53" fmla="*/ 17231 h 4705763"/>
                <a:gd name="connsiteX54" fmla="*/ 902 w 1825371"/>
                <a:gd name="connsiteY54" fmla="*/ 4114 h 4705763"/>
                <a:gd name="connsiteX55" fmla="*/ 15747 w 1825371"/>
                <a:gd name="connsiteY55"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093485 w 1825371"/>
                <a:gd name="connsiteY36" fmla="*/ 1882733 h 4705763"/>
                <a:gd name="connsiteX37" fmla="*/ 1125245 w 1825371"/>
                <a:gd name="connsiteY37" fmla="*/ 1293464 h 4705763"/>
                <a:gd name="connsiteX38" fmla="*/ 1096247 w 1825371"/>
                <a:gd name="connsiteY38" fmla="*/ 1270681 h 4705763"/>
                <a:gd name="connsiteX39" fmla="*/ 984400 w 1825371"/>
                <a:gd name="connsiteY39" fmla="*/ 1242374 h 4705763"/>
                <a:gd name="connsiteX40" fmla="*/ 977149 w 1825371"/>
                <a:gd name="connsiteY40" fmla="*/ 1225458 h 4705763"/>
                <a:gd name="connsiteX41" fmla="*/ 983019 w 1825371"/>
                <a:gd name="connsiteY41" fmla="*/ 1189902 h 4705763"/>
                <a:gd name="connsiteX42" fmla="*/ 1016158 w 1825371"/>
                <a:gd name="connsiteY42" fmla="*/ 1097041 h 4705763"/>
                <a:gd name="connsiteX43" fmla="*/ 1055513 w 1825371"/>
                <a:gd name="connsiteY43" fmla="*/ 1078055 h 4705763"/>
                <a:gd name="connsiteX44" fmla="*/ 1097628 w 1825371"/>
                <a:gd name="connsiteY44" fmla="*/ 1104290 h 4705763"/>
                <a:gd name="connsiteX45" fmla="*/ 1115579 w 1825371"/>
                <a:gd name="connsiteY45" fmla="*/ 1107743 h 4705763"/>
                <a:gd name="connsiteX46" fmla="*/ 1177026 w 1825371"/>
                <a:gd name="connsiteY46" fmla="*/ 1087375 h 4705763"/>
                <a:gd name="connsiteX47" fmla="*/ 1179787 w 1825371"/>
                <a:gd name="connsiteY47" fmla="*/ 1073913 h 4705763"/>
                <a:gd name="connsiteX48" fmla="*/ 1135255 w 1825371"/>
                <a:gd name="connsiteY48" fmla="*/ 1041117 h 4705763"/>
                <a:gd name="connsiteX49" fmla="*/ 939868 w 1825371"/>
                <a:gd name="connsiteY49" fmla="*/ 883702 h 4705763"/>
                <a:gd name="connsiteX50" fmla="*/ 549783 w 1825371"/>
                <a:gd name="connsiteY50" fmla="*/ 496379 h 4705763"/>
                <a:gd name="connsiteX51" fmla="*/ 40947 w 1825371"/>
                <a:gd name="connsiteY51" fmla="*/ 48990 h 4705763"/>
                <a:gd name="connsiteX52" fmla="*/ 5735 w 1825371"/>
                <a:gd name="connsiteY52" fmla="*/ 17231 h 4705763"/>
                <a:gd name="connsiteX53" fmla="*/ 902 w 1825371"/>
                <a:gd name="connsiteY53" fmla="*/ 4114 h 4705763"/>
                <a:gd name="connsiteX54" fmla="*/ 15747 w 1825371"/>
                <a:gd name="connsiteY54"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125245 w 1825371"/>
                <a:gd name="connsiteY36" fmla="*/ 1293464 h 4705763"/>
                <a:gd name="connsiteX37" fmla="*/ 1096247 w 1825371"/>
                <a:gd name="connsiteY37" fmla="*/ 1270681 h 4705763"/>
                <a:gd name="connsiteX38" fmla="*/ 984400 w 1825371"/>
                <a:gd name="connsiteY38" fmla="*/ 1242374 h 4705763"/>
                <a:gd name="connsiteX39" fmla="*/ 977149 w 1825371"/>
                <a:gd name="connsiteY39" fmla="*/ 1225458 h 4705763"/>
                <a:gd name="connsiteX40" fmla="*/ 983019 w 1825371"/>
                <a:gd name="connsiteY40" fmla="*/ 1189902 h 4705763"/>
                <a:gd name="connsiteX41" fmla="*/ 1016158 w 1825371"/>
                <a:gd name="connsiteY41" fmla="*/ 1097041 h 4705763"/>
                <a:gd name="connsiteX42" fmla="*/ 1055513 w 1825371"/>
                <a:gd name="connsiteY42" fmla="*/ 1078055 h 4705763"/>
                <a:gd name="connsiteX43" fmla="*/ 1097628 w 1825371"/>
                <a:gd name="connsiteY43" fmla="*/ 1104290 h 4705763"/>
                <a:gd name="connsiteX44" fmla="*/ 1115579 w 1825371"/>
                <a:gd name="connsiteY44" fmla="*/ 1107743 h 4705763"/>
                <a:gd name="connsiteX45" fmla="*/ 1177026 w 1825371"/>
                <a:gd name="connsiteY45" fmla="*/ 1087375 h 4705763"/>
                <a:gd name="connsiteX46" fmla="*/ 1179787 w 1825371"/>
                <a:gd name="connsiteY46" fmla="*/ 1073913 h 4705763"/>
                <a:gd name="connsiteX47" fmla="*/ 1135255 w 1825371"/>
                <a:gd name="connsiteY47" fmla="*/ 1041117 h 4705763"/>
                <a:gd name="connsiteX48" fmla="*/ 939868 w 1825371"/>
                <a:gd name="connsiteY48" fmla="*/ 883702 h 4705763"/>
                <a:gd name="connsiteX49" fmla="*/ 549783 w 1825371"/>
                <a:gd name="connsiteY49" fmla="*/ 496379 h 4705763"/>
                <a:gd name="connsiteX50" fmla="*/ 40947 w 1825371"/>
                <a:gd name="connsiteY50" fmla="*/ 48990 h 4705763"/>
                <a:gd name="connsiteX51" fmla="*/ 5735 w 1825371"/>
                <a:gd name="connsiteY51" fmla="*/ 17231 h 4705763"/>
                <a:gd name="connsiteX52" fmla="*/ 902 w 1825371"/>
                <a:gd name="connsiteY52" fmla="*/ 4114 h 4705763"/>
                <a:gd name="connsiteX53" fmla="*/ 15747 w 1825371"/>
                <a:gd name="connsiteY53"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125245 w 1825371"/>
                <a:gd name="connsiteY35" fmla="*/ 1293464 h 4705763"/>
                <a:gd name="connsiteX36" fmla="*/ 1096247 w 1825371"/>
                <a:gd name="connsiteY36" fmla="*/ 1270681 h 4705763"/>
                <a:gd name="connsiteX37" fmla="*/ 984400 w 1825371"/>
                <a:gd name="connsiteY37" fmla="*/ 1242374 h 4705763"/>
                <a:gd name="connsiteX38" fmla="*/ 977149 w 1825371"/>
                <a:gd name="connsiteY38" fmla="*/ 1225458 h 4705763"/>
                <a:gd name="connsiteX39" fmla="*/ 983019 w 1825371"/>
                <a:gd name="connsiteY39" fmla="*/ 1189902 h 4705763"/>
                <a:gd name="connsiteX40" fmla="*/ 1016158 w 1825371"/>
                <a:gd name="connsiteY40" fmla="*/ 1097041 h 4705763"/>
                <a:gd name="connsiteX41" fmla="*/ 1055513 w 1825371"/>
                <a:gd name="connsiteY41" fmla="*/ 1078055 h 4705763"/>
                <a:gd name="connsiteX42" fmla="*/ 1097628 w 1825371"/>
                <a:gd name="connsiteY42" fmla="*/ 1104290 h 4705763"/>
                <a:gd name="connsiteX43" fmla="*/ 1115579 w 1825371"/>
                <a:gd name="connsiteY43" fmla="*/ 1107743 h 4705763"/>
                <a:gd name="connsiteX44" fmla="*/ 1177026 w 1825371"/>
                <a:gd name="connsiteY44" fmla="*/ 1087375 h 4705763"/>
                <a:gd name="connsiteX45" fmla="*/ 1179787 w 1825371"/>
                <a:gd name="connsiteY45" fmla="*/ 1073913 h 4705763"/>
                <a:gd name="connsiteX46" fmla="*/ 1135255 w 1825371"/>
                <a:gd name="connsiteY46" fmla="*/ 1041117 h 4705763"/>
                <a:gd name="connsiteX47" fmla="*/ 939868 w 1825371"/>
                <a:gd name="connsiteY47" fmla="*/ 883702 h 4705763"/>
                <a:gd name="connsiteX48" fmla="*/ 549783 w 1825371"/>
                <a:gd name="connsiteY48" fmla="*/ 496379 h 4705763"/>
                <a:gd name="connsiteX49" fmla="*/ 40947 w 1825371"/>
                <a:gd name="connsiteY49" fmla="*/ 48990 h 4705763"/>
                <a:gd name="connsiteX50" fmla="*/ 5735 w 1825371"/>
                <a:gd name="connsiteY50" fmla="*/ 17231 h 4705763"/>
                <a:gd name="connsiteX51" fmla="*/ 902 w 1825371"/>
                <a:gd name="connsiteY51" fmla="*/ 4114 h 4705763"/>
                <a:gd name="connsiteX52" fmla="*/ 15747 w 1825371"/>
                <a:gd name="connsiteY52"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125245 w 1825371"/>
                <a:gd name="connsiteY34" fmla="*/ 1293464 h 4705763"/>
                <a:gd name="connsiteX35" fmla="*/ 1096247 w 1825371"/>
                <a:gd name="connsiteY35" fmla="*/ 1270681 h 4705763"/>
                <a:gd name="connsiteX36" fmla="*/ 984400 w 1825371"/>
                <a:gd name="connsiteY36" fmla="*/ 1242374 h 4705763"/>
                <a:gd name="connsiteX37" fmla="*/ 977149 w 1825371"/>
                <a:gd name="connsiteY37" fmla="*/ 1225458 h 4705763"/>
                <a:gd name="connsiteX38" fmla="*/ 983019 w 1825371"/>
                <a:gd name="connsiteY38" fmla="*/ 1189902 h 4705763"/>
                <a:gd name="connsiteX39" fmla="*/ 1016158 w 1825371"/>
                <a:gd name="connsiteY39" fmla="*/ 1097041 h 4705763"/>
                <a:gd name="connsiteX40" fmla="*/ 1055513 w 1825371"/>
                <a:gd name="connsiteY40" fmla="*/ 1078055 h 4705763"/>
                <a:gd name="connsiteX41" fmla="*/ 1097628 w 1825371"/>
                <a:gd name="connsiteY41" fmla="*/ 1104290 h 4705763"/>
                <a:gd name="connsiteX42" fmla="*/ 1115579 w 1825371"/>
                <a:gd name="connsiteY42" fmla="*/ 1107743 h 4705763"/>
                <a:gd name="connsiteX43" fmla="*/ 1177026 w 1825371"/>
                <a:gd name="connsiteY43" fmla="*/ 1087375 h 4705763"/>
                <a:gd name="connsiteX44" fmla="*/ 1179787 w 1825371"/>
                <a:gd name="connsiteY44" fmla="*/ 1073913 h 4705763"/>
                <a:gd name="connsiteX45" fmla="*/ 1135255 w 1825371"/>
                <a:gd name="connsiteY45" fmla="*/ 1041117 h 4705763"/>
                <a:gd name="connsiteX46" fmla="*/ 939868 w 1825371"/>
                <a:gd name="connsiteY46" fmla="*/ 883702 h 4705763"/>
                <a:gd name="connsiteX47" fmla="*/ 549783 w 1825371"/>
                <a:gd name="connsiteY47" fmla="*/ 496379 h 4705763"/>
                <a:gd name="connsiteX48" fmla="*/ 40947 w 1825371"/>
                <a:gd name="connsiteY48" fmla="*/ 48990 h 4705763"/>
                <a:gd name="connsiteX49" fmla="*/ 5735 w 1825371"/>
                <a:gd name="connsiteY49" fmla="*/ 17231 h 4705763"/>
                <a:gd name="connsiteX50" fmla="*/ 902 w 1825371"/>
                <a:gd name="connsiteY50" fmla="*/ 4114 h 4705763"/>
                <a:gd name="connsiteX51" fmla="*/ 15747 w 1825371"/>
                <a:gd name="connsiteY51"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125245 w 1825371"/>
                <a:gd name="connsiteY33" fmla="*/ 1293464 h 4705763"/>
                <a:gd name="connsiteX34" fmla="*/ 1096247 w 1825371"/>
                <a:gd name="connsiteY34" fmla="*/ 1270681 h 4705763"/>
                <a:gd name="connsiteX35" fmla="*/ 984400 w 1825371"/>
                <a:gd name="connsiteY35" fmla="*/ 1242374 h 4705763"/>
                <a:gd name="connsiteX36" fmla="*/ 977149 w 1825371"/>
                <a:gd name="connsiteY36" fmla="*/ 1225458 h 4705763"/>
                <a:gd name="connsiteX37" fmla="*/ 983019 w 1825371"/>
                <a:gd name="connsiteY37" fmla="*/ 1189902 h 4705763"/>
                <a:gd name="connsiteX38" fmla="*/ 1016158 w 1825371"/>
                <a:gd name="connsiteY38" fmla="*/ 1097041 h 4705763"/>
                <a:gd name="connsiteX39" fmla="*/ 1055513 w 1825371"/>
                <a:gd name="connsiteY39" fmla="*/ 1078055 h 4705763"/>
                <a:gd name="connsiteX40" fmla="*/ 1097628 w 1825371"/>
                <a:gd name="connsiteY40" fmla="*/ 1104290 h 4705763"/>
                <a:gd name="connsiteX41" fmla="*/ 1115579 w 1825371"/>
                <a:gd name="connsiteY41" fmla="*/ 1107743 h 4705763"/>
                <a:gd name="connsiteX42" fmla="*/ 1177026 w 1825371"/>
                <a:gd name="connsiteY42" fmla="*/ 1087375 h 4705763"/>
                <a:gd name="connsiteX43" fmla="*/ 1179787 w 1825371"/>
                <a:gd name="connsiteY43" fmla="*/ 1073913 h 4705763"/>
                <a:gd name="connsiteX44" fmla="*/ 1135255 w 1825371"/>
                <a:gd name="connsiteY44" fmla="*/ 1041117 h 4705763"/>
                <a:gd name="connsiteX45" fmla="*/ 939868 w 1825371"/>
                <a:gd name="connsiteY45" fmla="*/ 883702 h 4705763"/>
                <a:gd name="connsiteX46" fmla="*/ 549783 w 1825371"/>
                <a:gd name="connsiteY46" fmla="*/ 496379 h 4705763"/>
                <a:gd name="connsiteX47" fmla="*/ 40947 w 1825371"/>
                <a:gd name="connsiteY47" fmla="*/ 48990 h 4705763"/>
                <a:gd name="connsiteX48" fmla="*/ 5735 w 1825371"/>
                <a:gd name="connsiteY48" fmla="*/ 17231 h 4705763"/>
                <a:gd name="connsiteX49" fmla="*/ 902 w 1825371"/>
                <a:gd name="connsiteY49" fmla="*/ 4114 h 4705763"/>
                <a:gd name="connsiteX50" fmla="*/ 15747 w 1825371"/>
                <a:gd name="connsiteY50" fmla="*/ 1352 h 4705763"/>
                <a:gd name="connsiteX0" fmla="*/ 15747 w 1825371"/>
                <a:gd name="connsiteY0" fmla="*/ 1352 h 4685667"/>
                <a:gd name="connsiteX1" fmla="*/ 83062 w 1825371"/>
                <a:gd name="connsiteY1" fmla="*/ 34837 h 4685667"/>
                <a:gd name="connsiteX2" fmla="*/ 961270 w 1825371"/>
                <a:gd name="connsiteY2" fmla="*/ 755975 h 4685667"/>
                <a:gd name="connsiteX3" fmla="*/ 1239162 w 1825371"/>
                <a:gd name="connsiteY3" fmla="*/ 1001764 h 4685667"/>
                <a:gd name="connsiteX4" fmla="*/ 1276445 w 1825371"/>
                <a:gd name="connsiteY4" fmla="*/ 1025928 h 4685667"/>
                <a:gd name="connsiteX5" fmla="*/ 1316489 w 1825371"/>
                <a:gd name="connsiteY5" fmla="*/ 1009704 h 4685667"/>
                <a:gd name="connsiteX6" fmla="*/ 1345141 w 1825371"/>
                <a:gd name="connsiteY6" fmla="*/ 948602 h 4685667"/>
                <a:gd name="connsiteX7" fmla="*/ 1407624 w 1825371"/>
                <a:gd name="connsiteY7" fmla="*/ 869894 h 4685667"/>
                <a:gd name="connsiteX8" fmla="*/ 1749379 w 1825371"/>
                <a:gd name="connsiteY8" fmla="*/ 590967 h 4685667"/>
                <a:gd name="connsiteX9" fmla="*/ 1808066 w 1825371"/>
                <a:gd name="connsiteY9" fmla="*/ 545399 h 4685667"/>
                <a:gd name="connsiteX10" fmla="*/ 1825326 w 1825371"/>
                <a:gd name="connsiteY10" fmla="*/ 554375 h 4685667"/>
                <a:gd name="connsiteX11" fmla="*/ 1811172 w 1825371"/>
                <a:gd name="connsiteY11" fmla="*/ 590277 h 4685667"/>
                <a:gd name="connsiteX12" fmla="*/ 1721073 w 1825371"/>
                <a:gd name="connsiteY12" fmla="*/ 698326 h 4685667"/>
                <a:gd name="connsiteX13" fmla="*/ 1385877 w 1825371"/>
                <a:gd name="connsiteY13" fmla="*/ 1068389 h 4685667"/>
                <a:gd name="connsiteX14" fmla="*/ 1376211 w 1825371"/>
                <a:gd name="connsiteY14" fmla="*/ 1098421 h 4685667"/>
                <a:gd name="connsiteX15" fmla="*/ 1361366 w 1825371"/>
                <a:gd name="connsiteY15" fmla="*/ 1135359 h 4685667"/>
                <a:gd name="connsiteX16" fmla="*/ 1355153 w 1825371"/>
                <a:gd name="connsiteY16" fmla="*/ 1169879 h 4685667"/>
                <a:gd name="connsiteX17" fmla="*/ 1409696 w 1825371"/>
                <a:gd name="connsiteY17" fmla="*/ 1384253 h 4685667"/>
                <a:gd name="connsiteX18" fmla="*/ 1524994 w 1825371"/>
                <a:gd name="connsiteY18" fmla="*/ 1739817 h 4685667"/>
                <a:gd name="connsiteX19" fmla="*/ 1659971 w 1825371"/>
                <a:gd name="connsiteY19" fmla="*/ 2199288 h 4685667"/>
                <a:gd name="connsiteX20" fmla="*/ 1782864 w 1825371"/>
                <a:gd name="connsiteY20" fmla="*/ 2697077 h 4685667"/>
                <a:gd name="connsiteX21" fmla="*/ 1794257 w 1825371"/>
                <a:gd name="connsiteY21" fmla="*/ 2767845 h 4685667"/>
                <a:gd name="connsiteX22" fmla="*/ 1791840 w 1825371"/>
                <a:gd name="connsiteY22" fmla="*/ 2778202 h 4685667"/>
                <a:gd name="connsiteX23" fmla="*/ 1784245 w 1825371"/>
                <a:gd name="connsiteY23" fmla="*/ 2770607 h 4685667"/>
                <a:gd name="connsiteX24" fmla="*/ 1746617 w 1825371"/>
                <a:gd name="connsiteY24" fmla="*/ 2660831 h 4685667"/>
                <a:gd name="connsiteX25" fmla="*/ 1513602 w 1825371"/>
                <a:gd name="connsiteY25" fmla="*/ 1875484 h 4685667"/>
                <a:gd name="connsiteX26" fmla="*/ 1297158 w 1825371"/>
                <a:gd name="connsiteY26" fmla="*/ 1267919 h 4685667"/>
                <a:gd name="connsiteX27" fmla="*/ 1275064 w 1825371"/>
                <a:gd name="connsiteY27" fmla="*/ 1217173 h 4685667"/>
                <a:gd name="connsiteX28" fmla="*/ 1248483 w 1825371"/>
                <a:gd name="connsiteY28" fmla="*/ 1193353 h 4685667"/>
                <a:gd name="connsiteX29" fmla="*/ 1232949 w 1825371"/>
                <a:gd name="connsiteY29" fmla="*/ 1222351 h 4685667"/>
                <a:gd name="connsiteX30" fmla="*/ 1230877 w 1825371"/>
                <a:gd name="connsiteY30" fmla="*/ 1283108 h 4685667"/>
                <a:gd name="connsiteX31" fmla="*/ 1297493 w 1825371"/>
                <a:gd name="connsiteY31" fmla="*/ 4685667 h 4685667"/>
                <a:gd name="connsiteX32" fmla="*/ 978613 w 1825371"/>
                <a:gd name="connsiteY32" fmla="*/ 4685667 h 4685667"/>
                <a:gd name="connsiteX33" fmla="*/ 1125245 w 1825371"/>
                <a:gd name="connsiteY33" fmla="*/ 1293464 h 4685667"/>
                <a:gd name="connsiteX34" fmla="*/ 1096247 w 1825371"/>
                <a:gd name="connsiteY34" fmla="*/ 1270681 h 4685667"/>
                <a:gd name="connsiteX35" fmla="*/ 984400 w 1825371"/>
                <a:gd name="connsiteY35" fmla="*/ 1242374 h 4685667"/>
                <a:gd name="connsiteX36" fmla="*/ 977149 w 1825371"/>
                <a:gd name="connsiteY36" fmla="*/ 1225458 h 4685667"/>
                <a:gd name="connsiteX37" fmla="*/ 983019 w 1825371"/>
                <a:gd name="connsiteY37" fmla="*/ 1189902 h 4685667"/>
                <a:gd name="connsiteX38" fmla="*/ 1016158 w 1825371"/>
                <a:gd name="connsiteY38" fmla="*/ 1097041 h 4685667"/>
                <a:gd name="connsiteX39" fmla="*/ 1055513 w 1825371"/>
                <a:gd name="connsiteY39" fmla="*/ 1078055 h 4685667"/>
                <a:gd name="connsiteX40" fmla="*/ 1097628 w 1825371"/>
                <a:gd name="connsiteY40" fmla="*/ 1104290 h 4685667"/>
                <a:gd name="connsiteX41" fmla="*/ 1115579 w 1825371"/>
                <a:gd name="connsiteY41" fmla="*/ 1107743 h 4685667"/>
                <a:gd name="connsiteX42" fmla="*/ 1177026 w 1825371"/>
                <a:gd name="connsiteY42" fmla="*/ 1087375 h 4685667"/>
                <a:gd name="connsiteX43" fmla="*/ 1179787 w 1825371"/>
                <a:gd name="connsiteY43" fmla="*/ 1073913 h 4685667"/>
                <a:gd name="connsiteX44" fmla="*/ 1135255 w 1825371"/>
                <a:gd name="connsiteY44" fmla="*/ 1041117 h 4685667"/>
                <a:gd name="connsiteX45" fmla="*/ 939868 w 1825371"/>
                <a:gd name="connsiteY45" fmla="*/ 883702 h 4685667"/>
                <a:gd name="connsiteX46" fmla="*/ 549783 w 1825371"/>
                <a:gd name="connsiteY46" fmla="*/ 496379 h 4685667"/>
                <a:gd name="connsiteX47" fmla="*/ 40947 w 1825371"/>
                <a:gd name="connsiteY47" fmla="*/ 48990 h 4685667"/>
                <a:gd name="connsiteX48" fmla="*/ 5735 w 1825371"/>
                <a:gd name="connsiteY48" fmla="*/ 17231 h 4685667"/>
                <a:gd name="connsiteX49" fmla="*/ 902 w 1825371"/>
                <a:gd name="connsiteY49" fmla="*/ 4114 h 4685667"/>
                <a:gd name="connsiteX50" fmla="*/ 15747 w 1825371"/>
                <a:gd name="connsiteY50" fmla="*/ 1352 h 4685667"/>
                <a:gd name="connsiteX0" fmla="*/ 15747 w 1825371"/>
                <a:gd name="connsiteY0" fmla="*/ 1352 h 4685667"/>
                <a:gd name="connsiteX1" fmla="*/ 83062 w 1825371"/>
                <a:gd name="connsiteY1" fmla="*/ 34837 h 4685667"/>
                <a:gd name="connsiteX2" fmla="*/ 961270 w 1825371"/>
                <a:gd name="connsiteY2" fmla="*/ 755975 h 4685667"/>
                <a:gd name="connsiteX3" fmla="*/ 1239162 w 1825371"/>
                <a:gd name="connsiteY3" fmla="*/ 1001764 h 4685667"/>
                <a:gd name="connsiteX4" fmla="*/ 1276445 w 1825371"/>
                <a:gd name="connsiteY4" fmla="*/ 1025928 h 4685667"/>
                <a:gd name="connsiteX5" fmla="*/ 1316489 w 1825371"/>
                <a:gd name="connsiteY5" fmla="*/ 1009704 h 4685667"/>
                <a:gd name="connsiteX6" fmla="*/ 1345141 w 1825371"/>
                <a:gd name="connsiteY6" fmla="*/ 948602 h 4685667"/>
                <a:gd name="connsiteX7" fmla="*/ 1407624 w 1825371"/>
                <a:gd name="connsiteY7" fmla="*/ 869894 h 4685667"/>
                <a:gd name="connsiteX8" fmla="*/ 1749379 w 1825371"/>
                <a:gd name="connsiteY8" fmla="*/ 590967 h 4685667"/>
                <a:gd name="connsiteX9" fmla="*/ 1808066 w 1825371"/>
                <a:gd name="connsiteY9" fmla="*/ 545399 h 4685667"/>
                <a:gd name="connsiteX10" fmla="*/ 1825326 w 1825371"/>
                <a:gd name="connsiteY10" fmla="*/ 554375 h 4685667"/>
                <a:gd name="connsiteX11" fmla="*/ 1811172 w 1825371"/>
                <a:gd name="connsiteY11" fmla="*/ 590277 h 4685667"/>
                <a:gd name="connsiteX12" fmla="*/ 1721073 w 1825371"/>
                <a:gd name="connsiteY12" fmla="*/ 698326 h 4685667"/>
                <a:gd name="connsiteX13" fmla="*/ 1385877 w 1825371"/>
                <a:gd name="connsiteY13" fmla="*/ 1068389 h 4685667"/>
                <a:gd name="connsiteX14" fmla="*/ 1376211 w 1825371"/>
                <a:gd name="connsiteY14" fmla="*/ 1098421 h 4685667"/>
                <a:gd name="connsiteX15" fmla="*/ 1361366 w 1825371"/>
                <a:gd name="connsiteY15" fmla="*/ 1135359 h 4685667"/>
                <a:gd name="connsiteX16" fmla="*/ 1355153 w 1825371"/>
                <a:gd name="connsiteY16" fmla="*/ 1169879 h 4685667"/>
                <a:gd name="connsiteX17" fmla="*/ 1409696 w 1825371"/>
                <a:gd name="connsiteY17" fmla="*/ 1384253 h 4685667"/>
                <a:gd name="connsiteX18" fmla="*/ 1524994 w 1825371"/>
                <a:gd name="connsiteY18" fmla="*/ 1739817 h 4685667"/>
                <a:gd name="connsiteX19" fmla="*/ 1659971 w 1825371"/>
                <a:gd name="connsiteY19" fmla="*/ 2199288 h 4685667"/>
                <a:gd name="connsiteX20" fmla="*/ 1782864 w 1825371"/>
                <a:gd name="connsiteY20" fmla="*/ 2697077 h 4685667"/>
                <a:gd name="connsiteX21" fmla="*/ 1794257 w 1825371"/>
                <a:gd name="connsiteY21" fmla="*/ 2767845 h 4685667"/>
                <a:gd name="connsiteX22" fmla="*/ 1791840 w 1825371"/>
                <a:gd name="connsiteY22" fmla="*/ 2778202 h 4685667"/>
                <a:gd name="connsiteX23" fmla="*/ 1784245 w 1825371"/>
                <a:gd name="connsiteY23" fmla="*/ 2770607 h 4685667"/>
                <a:gd name="connsiteX24" fmla="*/ 1746617 w 1825371"/>
                <a:gd name="connsiteY24" fmla="*/ 2660831 h 4685667"/>
                <a:gd name="connsiteX25" fmla="*/ 1513602 w 1825371"/>
                <a:gd name="connsiteY25" fmla="*/ 1875484 h 4685667"/>
                <a:gd name="connsiteX26" fmla="*/ 1297158 w 1825371"/>
                <a:gd name="connsiteY26" fmla="*/ 1267919 h 4685667"/>
                <a:gd name="connsiteX27" fmla="*/ 1275064 w 1825371"/>
                <a:gd name="connsiteY27" fmla="*/ 1217173 h 4685667"/>
                <a:gd name="connsiteX28" fmla="*/ 1248483 w 1825371"/>
                <a:gd name="connsiteY28" fmla="*/ 1193353 h 4685667"/>
                <a:gd name="connsiteX29" fmla="*/ 1232949 w 1825371"/>
                <a:gd name="connsiteY29" fmla="*/ 1222351 h 4685667"/>
                <a:gd name="connsiteX30" fmla="*/ 1230877 w 1825371"/>
                <a:gd name="connsiteY30" fmla="*/ 1283108 h 4685667"/>
                <a:gd name="connsiteX31" fmla="*/ 1217106 w 1825371"/>
                <a:gd name="connsiteY31" fmla="*/ 4685667 h 4685667"/>
                <a:gd name="connsiteX32" fmla="*/ 978613 w 1825371"/>
                <a:gd name="connsiteY32" fmla="*/ 4685667 h 4685667"/>
                <a:gd name="connsiteX33" fmla="*/ 1125245 w 1825371"/>
                <a:gd name="connsiteY33" fmla="*/ 1293464 h 4685667"/>
                <a:gd name="connsiteX34" fmla="*/ 1096247 w 1825371"/>
                <a:gd name="connsiteY34" fmla="*/ 1270681 h 4685667"/>
                <a:gd name="connsiteX35" fmla="*/ 984400 w 1825371"/>
                <a:gd name="connsiteY35" fmla="*/ 1242374 h 4685667"/>
                <a:gd name="connsiteX36" fmla="*/ 977149 w 1825371"/>
                <a:gd name="connsiteY36" fmla="*/ 1225458 h 4685667"/>
                <a:gd name="connsiteX37" fmla="*/ 983019 w 1825371"/>
                <a:gd name="connsiteY37" fmla="*/ 1189902 h 4685667"/>
                <a:gd name="connsiteX38" fmla="*/ 1016158 w 1825371"/>
                <a:gd name="connsiteY38" fmla="*/ 1097041 h 4685667"/>
                <a:gd name="connsiteX39" fmla="*/ 1055513 w 1825371"/>
                <a:gd name="connsiteY39" fmla="*/ 1078055 h 4685667"/>
                <a:gd name="connsiteX40" fmla="*/ 1097628 w 1825371"/>
                <a:gd name="connsiteY40" fmla="*/ 1104290 h 4685667"/>
                <a:gd name="connsiteX41" fmla="*/ 1115579 w 1825371"/>
                <a:gd name="connsiteY41" fmla="*/ 1107743 h 4685667"/>
                <a:gd name="connsiteX42" fmla="*/ 1177026 w 1825371"/>
                <a:gd name="connsiteY42" fmla="*/ 1087375 h 4685667"/>
                <a:gd name="connsiteX43" fmla="*/ 1179787 w 1825371"/>
                <a:gd name="connsiteY43" fmla="*/ 1073913 h 4685667"/>
                <a:gd name="connsiteX44" fmla="*/ 1135255 w 1825371"/>
                <a:gd name="connsiteY44" fmla="*/ 1041117 h 4685667"/>
                <a:gd name="connsiteX45" fmla="*/ 939868 w 1825371"/>
                <a:gd name="connsiteY45" fmla="*/ 883702 h 4685667"/>
                <a:gd name="connsiteX46" fmla="*/ 549783 w 1825371"/>
                <a:gd name="connsiteY46" fmla="*/ 496379 h 4685667"/>
                <a:gd name="connsiteX47" fmla="*/ 40947 w 1825371"/>
                <a:gd name="connsiteY47" fmla="*/ 48990 h 4685667"/>
                <a:gd name="connsiteX48" fmla="*/ 5735 w 1825371"/>
                <a:gd name="connsiteY48" fmla="*/ 17231 h 4685667"/>
                <a:gd name="connsiteX49" fmla="*/ 902 w 1825371"/>
                <a:gd name="connsiteY49" fmla="*/ 4114 h 4685667"/>
                <a:gd name="connsiteX50" fmla="*/ 15747 w 1825371"/>
                <a:gd name="connsiteY50" fmla="*/ 1352 h 4685667"/>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78613 w 1825371"/>
                <a:gd name="connsiteY32" fmla="*/ 4685667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98710 w 1825371"/>
                <a:gd name="connsiteY32" fmla="*/ 4695715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98710 w 1825371"/>
                <a:gd name="connsiteY32" fmla="*/ 4695715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25371" h="4705764">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grpFill/>
            <a:ln w="2261" cap="flat">
              <a:noFill/>
              <a:prstDash val="solid"/>
              <a:miter/>
            </a:ln>
          </p:spPr>
          <p:txBody>
            <a:bodyPr wrap="square" rtlCol="0" anchor="ctr">
              <a:noAutofit/>
            </a:bodyPr>
            <a:lstStyle/>
            <a:p>
              <a:endParaRPr lang="en-US"/>
            </a:p>
          </p:txBody>
        </p:sp>
        <p:sp>
          <p:nvSpPr>
            <p:cNvPr id="255" name="Freeform: Shape 254">
              <a:extLst>
                <a:ext uri="{FF2B5EF4-FFF2-40B4-BE49-F238E27FC236}">
                  <a16:creationId xmlns:a16="http://schemas.microsoft.com/office/drawing/2014/main" id="{0E1C60FB-8978-4937-B57E-D68D84246AF7}"/>
                </a:ext>
              </a:extLst>
            </p:cNvPr>
            <p:cNvSpPr/>
            <p:nvPr/>
          </p:nvSpPr>
          <p:spPr>
            <a:xfrm flipH="1">
              <a:off x="6620709" y="2025248"/>
              <a:ext cx="603644" cy="1556181"/>
            </a:xfrm>
            <a:custGeom>
              <a:avLst/>
              <a:gdLst>
                <a:gd name="connsiteX0" fmla="*/ 15747 w 1825371"/>
                <a:gd name="connsiteY0" fmla="*/ 1352 h 3047785"/>
                <a:gd name="connsiteX1" fmla="*/ 83062 w 1825371"/>
                <a:gd name="connsiteY1" fmla="*/ 34837 h 3047785"/>
                <a:gd name="connsiteX2" fmla="*/ 961270 w 1825371"/>
                <a:gd name="connsiteY2" fmla="*/ 755975 h 3047785"/>
                <a:gd name="connsiteX3" fmla="*/ 1239162 w 1825371"/>
                <a:gd name="connsiteY3" fmla="*/ 1001764 h 3047785"/>
                <a:gd name="connsiteX4" fmla="*/ 1276445 w 1825371"/>
                <a:gd name="connsiteY4" fmla="*/ 1025928 h 3047785"/>
                <a:gd name="connsiteX5" fmla="*/ 1316489 w 1825371"/>
                <a:gd name="connsiteY5" fmla="*/ 1009704 h 3047785"/>
                <a:gd name="connsiteX6" fmla="*/ 1345141 w 1825371"/>
                <a:gd name="connsiteY6" fmla="*/ 948602 h 3047785"/>
                <a:gd name="connsiteX7" fmla="*/ 1407624 w 1825371"/>
                <a:gd name="connsiteY7" fmla="*/ 869894 h 3047785"/>
                <a:gd name="connsiteX8" fmla="*/ 1749379 w 1825371"/>
                <a:gd name="connsiteY8" fmla="*/ 590967 h 3047785"/>
                <a:gd name="connsiteX9" fmla="*/ 1808066 w 1825371"/>
                <a:gd name="connsiteY9" fmla="*/ 545399 h 3047785"/>
                <a:gd name="connsiteX10" fmla="*/ 1825326 w 1825371"/>
                <a:gd name="connsiteY10" fmla="*/ 554375 h 3047785"/>
                <a:gd name="connsiteX11" fmla="*/ 1811172 w 1825371"/>
                <a:gd name="connsiteY11" fmla="*/ 590277 h 3047785"/>
                <a:gd name="connsiteX12" fmla="*/ 1721073 w 1825371"/>
                <a:gd name="connsiteY12" fmla="*/ 698326 h 3047785"/>
                <a:gd name="connsiteX13" fmla="*/ 1385877 w 1825371"/>
                <a:gd name="connsiteY13" fmla="*/ 1068389 h 3047785"/>
                <a:gd name="connsiteX14" fmla="*/ 1376211 w 1825371"/>
                <a:gd name="connsiteY14" fmla="*/ 1098421 h 3047785"/>
                <a:gd name="connsiteX15" fmla="*/ 1361366 w 1825371"/>
                <a:gd name="connsiteY15" fmla="*/ 1135359 h 3047785"/>
                <a:gd name="connsiteX16" fmla="*/ 1355153 w 1825371"/>
                <a:gd name="connsiteY16" fmla="*/ 1169879 h 3047785"/>
                <a:gd name="connsiteX17" fmla="*/ 1409696 w 1825371"/>
                <a:gd name="connsiteY17" fmla="*/ 1384253 h 3047785"/>
                <a:gd name="connsiteX18" fmla="*/ 1524994 w 1825371"/>
                <a:gd name="connsiteY18" fmla="*/ 1739817 h 3047785"/>
                <a:gd name="connsiteX19" fmla="*/ 1659971 w 1825371"/>
                <a:gd name="connsiteY19" fmla="*/ 2199288 h 3047785"/>
                <a:gd name="connsiteX20" fmla="*/ 1782864 w 1825371"/>
                <a:gd name="connsiteY20" fmla="*/ 2697077 h 3047785"/>
                <a:gd name="connsiteX21" fmla="*/ 1794257 w 1825371"/>
                <a:gd name="connsiteY21" fmla="*/ 2767845 h 3047785"/>
                <a:gd name="connsiteX22" fmla="*/ 1791840 w 1825371"/>
                <a:gd name="connsiteY22" fmla="*/ 2778202 h 3047785"/>
                <a:gd name="connsiteX23" fmla="*/ 1784245 w 1825371"/>
                <a:gd name="connsiteY23" fmla="*/ 2770607 h 3047785"/>
                <a:gd name="connsiteX24" fmla="*/ 1746617 w 1825371"/>
                <a:gd name="connsiteY24" fmla="*/ 2660831 h 3047785"/>
                <a:gd name="connsiteX25" fmla="*/ 1513602 w 1825371"/>
                <a:gd name="connsiteY25" fmla="*/ 1875484 h 3047785"/>
                <a:gd name="connsiteX26" fmla="*/ 1297158 w 1825371"/>
                <a:gd name="connsiteY26" fmla="*/ 1267919 h 3047785"/>
                <a:gd name="connsiteX27" fmla="*/ 1275064 w 1825371"/>
                <a:gd name="connsiteY27" fmla="*/ 1217173 h 3047785"/>
                <a:gd name="connsiteX28" fmla="*/ 1248483 w 1825371"/>
                <a:gd name="connsiteY28" fmla="*/ 1193353 h 3047785"/>
                <a:gd name="connsiteX29" fmla="*/ 1232949 w 1825371"/>
                <a:gd name="connsiteY29" fmla="*/ 1222351 h 3047785"/>
                <a:gd name="connsiteX30" fmla="*/ 1230877 w 1825371"/>
                <a:gd name="connsiteY30" fmla="*/ 1283108 h 3047785"/>
                <a:gd name="connsiteX31" fmla="*/ 1243305 w 1825371"/>
                <a:gd name="connsiteY31" fmla="*/ 1522336 h 3047785"/>
                <a:gd name="connsiteX32" fmla="*/ 1261256 w 1825371"/>
                <a:gd name="connsiteY32" fmla="*/ 1854772 h 3047785"/>
                <a:gd name="connsiteX33" fmla="*/ 1272647 w 1825371"/>
                <a:gd name="connsiteY33" fmla="*/ 2086061 h 3047785"/>
                <a:gd name="connsiteX34" fmla="*/ 1288528 w 1825371"/>
                <a:gd name="connsiteY34" fmla="*/ 2674639 h 3047785"/>
                <a:gd name="connsiteX35" fmla="*/ 1297493 w 1825371"/>
                <a:gd name="connsiteY35" fmla="*/ 3047785 h 3047785"/>
                <a:gd name="connsiteX36" fmla="*/ 1048951 w 1825371"/>
                <a:gd name="connsiteY36" fmla="*/ 3047785 h 3047785"/>
                <a:gd name="connsiteX37" fmla="*/ 1053441 w 1825371"/>
                <a:gd name="connsiteY37" fmla="*/ 2920082 h 3047785"/>
                <a:gd name="connsiteX38" fmla="*/ 1066213 w 1825371"/>
                <a:gd name="connsiteY38" fmla="*/ 2573839 h 3047785"/>
                <a:gd name="connsiteX39" fmla="*/ 1077951 w 1825371"/>
                <a:gd name="connsiteY39" fmla="*/ 2236916 h 3047785"/>
                <a:gd name="connsiteX40" fmla="*/ 1093485 w 1825371"/>
                <a:gd name="connsiteY40" fmla="*/ 1882733 h 3047785"/>
                <a:gd name="connsiteX41" fmla="*/ 1107983 w 1825371"/>
                <a:gd name="connsiteY41" fmla="*/ 1608293 h 3047785"/>
                <a:gd name="connsiteX42" fmla="*/ 1125245 w 1825371"/>
                <a:gd name="connsiteY42" fmla="*/ 1293464 h 3047785"/>
                <a:gd name="connsiteX43" fmla="*/ 1096247 w 1825371"/>
                <a:gd name="connsiteY43" fmla="*/ 1270681 h 3047785"/>
                <a:gd name="connsiteX44" fmla="*/ 984400 w 1825371"/>
                <a:gd name="connsiteY44" fmla="*/ 1242374 h 3047785"/>
                <a:gd name="connsiteX45" fmla="*/ 977149 w 1825371"/>
                <a:gd name="connsiteY45" fmla="*/ 1225458 h 3047785"/>
                <a:gd name="connsiteX46" fmla="*/ 983019 w 1825371"/>
                <a:gd name="connsiteY46" fmla="*/ 1189902 h 3047785"/>
                <a:gd name="connsiteX47" fmla="*/ 1016158 w 1825371"/>
                <a:gd name="connsiteY47" fmla="*/ 1097041 h 3047785"/>
                <a:gd name="connsiteX48" fmla="*/ 1055513 w 1825371"/>
                <a:gd name="connsiteY48" fmla="*/ 1078055 h 3047785"/>
                <a:gd name="connsiteX49" fmla="*/ 1097628 w 1825371"/>
                <a:gd name="connsiteY49" fmla="*/ 1104290 h 3047785"/>
                <a:gd name="connsiteX50" fmla="*/ 1115579 w 1825371"/>
                <a:gd name="connsiteY50" fmla="*/ 1107743 h 3047785"/>
                <a:gd name="connsiteX51" fmla="*/ 1177026 w 1825371"/>
                <a:gd name="connsiteY51" fmla="*/ 1087375 h 3047785"/>
                <a:gd name="connsiteX52" fmla="*/ 1179787 w 1825371"/>
                <a:gd name="connsiteY52" fmla="*/ 1073913 h 3047785"/>
                <a:gd name="connsiteX53" fmla="*/ 1135255 w 1825371"/>
                <a:gd name="connsiteY53" fmla="*/ 1041117 h 3047785"/>
                <a:gd name="connsiteX54" fmla="*/ 939868 w 1825371"/>
                <a:gd name="connsiteY54" fmla="*/ 883702 h 3047785"/>
                <a:gd name="connsiteX55" fmla="*/ 549783 w 1825371"/>
                <a:gd name="connsiteY55" fmla="*/ 496379 h 3047785"/>
                <a:gd name="connsiteX56" fmla="*/ 40947 w 1825371"/>
                <a:gd name="connsiteY56" fmla="*/ 48990 h 3047785"/>
                <a:gd name="connsiteX57" fmla="*/ 5735 w 1825371"/>
                <a:gd name="connsiteY57" fmla="*/ 17231 h 3047785"/>
                <a:gd name="connsiteX58" fmla="*/ 902 w 1825371"/>
                <a:gd name="connsiteY58" fmla="*/ 4114 h 3047785"/>
                <a:gd name="connsiteX59" fmla="*/ 15747 w 1825371"/>
                <a:gd name="connsiteY59" fmla="*/ 1352 h 3047785"/>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88528 w 1825371"/>
                <a:gd name="connsiteY34" fmla="*/ 2674639 h 4705763"/>
                <a:gd name="connsiteX35" fmla="*/ 1297493 w 1825371"/>
                <a:gd name="connsiteY35" fmla="*/ 3047785 h 4705763"/>
                <a:gd name="connsiteX36" fmla="*/ 938419 w 1825371"/>
                <a:gd name="connsiteY36" fmla="*/ 4705763 h 4705763"/>
                <a:gd name="connsiteX37" fmla="*/ 1053441 w 1825371"/>
                <a:gd name="connsiteY37" fmla="*/ 2920082 h 4705763"/>
                <a:gd name="connsiteX38" fmla="*/ 1066213 w 1825371"/>
                <a:gd name="connsiteY38" fmla="*/ 2573839 h 4705763"/>
                <a:gd name="connsiteX39" fmla="*/ 1077951 w 1825371"/>
                <a:gd name="connsiteY39" fmla="*/ 2236916 h 4705763"/>
                <a:gd name="connsiteX40" fmla="*/ 1093485 w 1825371"/>
                <a:gd name="connsiteY40" fmla="*/ 1882733 h 4705763"/>
                <a:gd name="connsiteX41" fmla="*/ 1107983 w 1825371"/>
                <a:gd name="connsiteY41" fmla="*/ 1608293 h 4705763"/>
                <a:gd name="connsiteX42" fmla="*/ 1125245 w 1825371"/>
                <a:gd name="connsiteY42" fmla="*/ 1293464 h 4705763"/>
                <a:gd name="connsiteX43" fmla="*/ 1096247 w 1825371"/>
                <a:gd name="connsiteY43" fmla="*/ 1270681 h 4705763"/>
                <a:gd name="connsiteX44" fmla="*/ 984400 w 1825371"/>
                <a:gd name="connsiteY44" fmla="*/ 1242374 h 4705763"/>
                <a:gd name="connsiteX45" fmla="*/ 977149 w 1825371"/>
                <a:gd name="connsiteY45" fmla="*/ 1225458 h 4705763"/>
                <a:gd name="connsiteX46" fmla="*/ 983019 w 1825371"/>
                <a:gd name="connsiteY46" fmla="*/ 1189902 h 4705763"/>
                <a:gd name="connsiteX47" fmla="*/ 1016158 w 1825371"/>
                <a:gd name="connsiteY47" fmla="*/ 1097041 h 4705763"/>
                <a:gd name="connsiteX48" fmla="*/ 1055513 w 1825371"/>
                <a:gd name="connsiteY48" fmla="*/ 1078055 h 4705763"/>
                <a:gd name="connsiteX49" fmla="*/ 1097628 w 1825371"/>
                <a:gd name="connsiteY49" fmla="*/ 1104290 h 4705763"/>
                <a:gd name="connsiteX50" fmla="*/ 1115579 w 1825371"/>
                <a:gd name="connsiteY50" fmla="*/ 1107743 h 4705763"/>
                <a:gd name="connsiteX51" fmla="*/ 1177026 w 1825371"/>
                <a:gd name="connsiteY51" fmla="*/ 1087375 h 4705763"/>
                <a:gd name="connsiteX52" fmla="*/ 1179787 w 1825371"/>
                <a:gd name="connsiteY52" fmla="*/ 1073913 h 4705763"/>
                <a:gd name="connsiteX53" fmla="*/ 1135255 w 1825371"/>
                <a:gd name="connsiteY53" fmla="*/ 1041117 h 4705763"/>
                <a:gd name="connsiteX54" fmla="*/ 939868 w 1825371"/>
                <a:gd name="connsiteY54" fmla="*/ 883702 h 4705763"/>
                <a:gd name="connsiteX55" fmla="*/ 549783 w 1825371"/>
                <a:gd name="connsiteY55" fmla="*/ 496379 h 4705763"/>
                <a:gd name="connsiteX56" fmla="*/ 40947 w 1825371"/>
                <a:gd name="connsiteY56" fmla="*/ 48990 h 4705763"/>
                <a:gd name="connsiteX57" fmla="*/ 5735 w 1825371"/>
                <a:gd name="connsiteY57" fmla="*/ 17231 h 4705763"/>
                <a:gd name="connsiteX58" fmla="*/ 902 w 1825371"/>
                <a:gd name="connsiteY58" fmla="*/ 4114 h 4705763"/>
                <a:gd name="connsiteX59" fmla="*/ 15747 w 1825371"/>
                <a:gd name="connsiteY59"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88528 w 1825371"/>
                <a:gd name="connsiteY34" fmla="*/ 2674639 h 4705763"/>
                <a:gd name="connsiteX35" fmla="*/ 1297493 w 1825371"/>
                <a:gd name="connsiteY35" fmla="*/ 4685667 h 4705763"/>
                <a:gd name="connsiteX36" fmla="*/ 938419 w 1825371"/>
                <a:gd name="connsiteY36" fmla="*/ 4705763 h 4705763"/>
                <a:gd name="connsiteX37" fmla="*/ 1053441 w 1825371"/>
                <a:gd name="connsiteY37" fmla="*/ 2920082 h 4705763"/>
                <a:gd name="connsiteX38" fmla="*/ 1066213 w 1825371"/>
                <a:gd name="connsiteY38" fmla="*/ 2573839 h 4705763"/>
                <a:gd name="connsiteX39" fmla="*/ 1077951 w 1825371"/>
                <a:gd name="connsiteY39" fmla="*/ 2236916 h 4705763"/>
                <a:gd name="connsiteX40" fmla="*/ 1093485 w 1825371"/>
                <a:gd name="connsiteY40" fmla="*/ 1882733 h 4705763"/>
                <a:gd name="connsiteX41" fmla="*/ 1107983 w 1825371"/>
                <a:gd name="connsiteY41" fmla="*/ 1608293 h 4705763"/>
                <a:gd name="connsiteX42" fmla="*/ 1125245 w 1825371"/>
                <a:gd name="connsiteY42" fmla="*/ 1293464 h 4705763"/>
                <a:gd name="connsiteX43" fmla="*/ 1096247 w 1825371"/>
                <a:gd name="connsiteY43" fmla="*/ 1270681 h 4705763"/>
                <a:gd name="connsiteX44" fmla="*/ 984400 w 1825371"/>
                <a:gd name="connsiteY44" fmla="*/ 1242374 h 4705763"/>
                <a:gd name="connsiteX45" fmla="*/ 977149 w 1825371"/>
                <a:gd name="connsiteY45" fmla="*/ 1225458 h 4705763"/>
                <a:gd name="connsiteX46" fmla="*/ 983019 w 1825371"/>
                <a:gd name="connsiteY46" fmla="*/ 1189902 h 4705763"/>
                <a:gd name="connsiteX47" fmla="*/ 1016158 w 1825371"/>
                <a:gd name="connsiteY47" fmla="*/ 1097041 h 4705763"/>
                <a:gd name="connsiteX48" fmla="*/ 1055513 w 1825371"/>
                <a:gd name="connsiteY48" fmla="*/ 1078055 h 4705763"/>
                <a:gd name="connsiteX49" fmla="*/ 1097628 w 1825371"/>
                <a:gd name="connsiteY49" fmla="*/ 1104290 h 4705763"/>
                <a:gd name="connsiteX50" fmla="*/ 1115579 w 1825371"/>
                <a:gd name="connsiteY50" fmla="*/ 1107743 h 4705763"/>
                <a:gd name="connsiteX51" fmla="*/ 1177026 w 1825371"/>
                <a:gd name="connsiteY51" fmla="*/ 1087375 h 4705763"/>
                <a:gd name="connsiteX52" fmla="*/ 1179787 w 1825371"/>
                <a:gd name="connsiteY52" fmla="*/ 1073913 h 4705763"/>
                <a:gd name="connsiteX53" fmla="*/ 1135255 w 1825371"/>
                <a:gd name="connsiteY53" fmla="*/ 1041117 h 4705763"/>
                <a:gd name="connsiteX54" fmla="*/ 939868 w 1825371"/>
                <a:gd name="connsiteY54" fmla="*/ 883702 h 4705763"/>
                <a:gd name="connsiteX55" fmla="*/ 549783 w 1825371"/>
                <a:gd name="connsiteY55" fmla="*/ 496379 h 4705763"/>
                <a:gd name="connsiteX56" fmla="*/ 40947 w 1825371"/>
                <a:gd name="connsiteY56" fmla="*/ 48990 h 4705763"/>
                <a:gd name="connsiteX57" fmla="*/ 5735 w 1825371"/>
                <a:gd name="connsiteY57" fmla="*/ 17231 h 4705763"/>
                <a:gd name="connsiteX58" fmla="*/ 902 w 1825371"/>
                <a:gd name="connsiteY58" fmla="*/ 4114 h 4705763"/>
                <a:gd name="connsiteX59" fmla="*/ 15747 w 1825371"/>
                <a:gd name="connsiteY59"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72647 w 1825371"/>
                <a:gd name="connsiteY33" fmla="*/ 2086061 h 4705763"/>
                <a:gd name="connsiteX34" fmla="*/ 1297493 w 1825371"/>
                <a:gd name="connsiteY34" fmla="*/ 4685667 h 4705763"/>
                <a:gd name="connsiteX35" fmla="*/ 938419 w 1825371"/>
                <a:gd name="connsiteY35" fmla="*/ 4705763 h 4705763"/>
                <a:gd name="connsiteX36" fmla="*/ 1053441 w 1825371"/>
                <a:gd name="connsiteY36" fmla="*/ 2920082 h 4705763"/>
                <a:gd name="connsiteX37" fmla="*/ 1066213 w 1825371"/>
                <a:gd name="connsiteY37" fmla="*/ 2573839 h 4705763"/>
                <a:gd name="connsiteX38" fmla="*/ 1077951 w 1825371"/>
                <a:gd name="connsiteY38" fmla="*/ 2236916 h 4705763"/>
                <a:gd name="connsiteX39" fmla="*/ 1093485 w 1825371"/>
                <a:gd name="connsiteY39" fmla="*/ 1882733 h 4705763"/>
                <a:gd name="connsiteX40" fmla="*/ 1107983 w 1825371"/>
                <a:gd name="connsiteY40" fmla="*/ 1608293 h 4705763"/>
                <a:gd name="connsiteX41" fmla="*/ 1125245 w 1825371"/>
                <a:gd name="connsiteY41" fmla="*/ 1293464 h 4705763"/>
                <a:gd name="connsiteX42" fmla="*/ 1096247 w 1825371"/>
                <a:gd name="connsiteY42" fmla="*/ 1270681 h 4705763"/>
                <a:gd name="connsiteX43" fmla="*/ 984400 w 1825371"/>
                <a:gd name="connsiteY43" fmla="*/ 1242374 h 4705763"/>
                <a:gd name="connsiteX44" fmla="*/ 977149 w 1825371"/>
                <a:gd name="connsiteY44" fmla="*/ 1225458 h 4705763"/>
                <a:gd name="connsiteX45" fmla="*/ 983019 w 1825371"/>
                <a:gd name="connsiteY45" fmla="*/ 1189902 h 4705763"/>
                <a:gd name="connsiteX46" fmla="*/ 1016158 w 1825371"/>
                <a:gd name="connsiteY46" fmla="*/ 1097041 h 4705763"/>
                <a:gd name="connsiteX47" fmla="*/ 1055513 w 1825371"/>
                <a:gd name="connsiteY47" fmla="*/ 1078055 h 4705763"/>
                <a:gd name="connsiteX48" fmla="*/ 1097628 w 1825371"/>
                <a:gd name="connsiteY48" fmla="*/ 1104290 h 4705763"/>
                <a:gd name="connsiteX49" fmla="*/ 1115579 w 1825371"/>
                <a:gd name="connsiteY49" fmla="*/ 1107743 h 4705763"/>
                <a:gd name="connsiteX50" fmla="*/ 1177026 w 1825371"/>
                <a:gd name="connsiteY50" fmla="*/ 1087375 h 4705763"/>
                <a:gd name="connsiteX51" fmla="*/ 1179787 w 1825371"/>
                <a:gd name="connsiteY51" fmla="*/ 1073913 h 4705763"/>
                <a:gd name="connsiteX52" fmla="*/ 1135255 w 1825371"/>
                <a:gd name="connsiteY52" fmla="*/ 1041117 h 4705763"/>
                <a:gd name="connsiteX53" fmla="*/ 939868 w 1825371"/>
                <a:gd name="connsiteY53" fmla="*/ 883702 h 4705763"/>
                <a:gd name="connsiteX54" fmla="*/ 549783 w 1825371"/>
                <a:gd name="connsiteY54" fmla="*/ 496379 h 4705763"/>
                <a:gd name="connsiteX55" fmla="*/ 40947 w 1825371"/>
                <a:gd name="connsiteY55" fmla="*/ 48990 h 4705763"/>
                <a:gd name="connsiteX56" fmla="*/ 5735 w 1825371"/>
                <a:gd name="connsiteY56" fmla="*/ 17231 h 4705763"/>
                <a:gd name="connsiteX57" fmla="*/ 902 w 1825371"/>
                <a:gd name="connsiteY57" fmla="*/ 4114 h 4705763"/>
                <a:gd name="connsiteX58" fmla="*/ 15747 w 1825371"/>
                <a:gd name="connsiteY58"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61256 w 1825371"/>
                <a:gd name="connsiteY32" fmla="*/ 1854772 h 4705763"/>
                <a:gd name="connsiteX33" fmla="*/ 1297493 w 1825371"/>
                <a:gd name="connsiteY33" fmla="*/ 4685667 h 4705763"/>
                <a:gd name="connsiteX34" fmla="*/ 938419 w 1825371"/>
                <a:gd name="connsiteY34" fmla="*/ 4705763 h 4705763"/>
                <a:gd name="connsiteX35" fmla="*/ 1053441 w 1825371"/>
                <a:gd name="connsiteY35" fmla="*/ 2920082 h 4705763"/>
                <a:gd name="connsiteX36" fmla="*/ 1066213 w 1825371"/>
                <a:gd name="connsiteY36" fmla="*/ 2573839 h 4705763"/>
                <a:gd name="connsiteX37" fmla="*/ 1077951 w 1825371"/>
                <a:gd name="connsiteY37" fmla="*/ 2236916 h 4705763"/>
                <a:gd name="connsiteX38" fmla="*/ 1093485 w 1825371"/>
                <a:gd name="connsiteY38" fmla="*/ 1882733 h 4705763"/>
                <a:gd name="connsiteX39" fmla="*/ 1107983 w 1825371"/>
                <a:gd name="connsiteY39" fmla="*/ 1608293 h 4705763"/>
                <a:gd name="connsiteX40" fmla="*/ 1125245 w 1825371"/>
                <a:gd name="connsiteY40" fmla="*/ 1293464 h 4705763"/>
                <a:gd name="connsiteX41" fmla="*/ 1096247 w 1825371"/>
                <a:gd name="connsiteY41" fmla="*/ 1270681 h 4705763"/>
                <a:gd name="connsiteX42" fmla="*/ 984400 w 1825371"/>
                <a:gd name="connsiteY42" fmla="*/ 1242374 h 4705763"/>
                <a:gd name="connsiteX43" fmla="*/ 977149 w 1825371"/>
                <a:gd name="connsiteY43" fmla="*/ 1225458 h 4705763"/>
                <a:gd name="connsiteX44" fmla="*/ 983019 w 1825371"/>
                <a:gd name="connsiteY44" fmla="*/ 1189902 h 4705763"/>
                <a:gd name="connsiteX45" fmla="*/ 1016158 w 1825371"/>
                <a:gd name="connsiteY45" fmla="*/ 1097041 h 4705763"/>
                <a:gd name="connsiteX46" fmla="*/ 1055513 w 1825371"/>
                <a:gd name="connsiteY46" fmla="*/ 1078055 h 4705763"/>
                <a:gd name="connsiteX47" fmla="*/ 1097628 w 1825371"/>
                <a:gd name="connsiteY47" fmla="*/ 1104290 h 4705763"/>
                <a:gd name="connsiteX48" fmla="*/ 1115579 w 1825371"/>
                <a:gd name="connsiteY48" fmla="*/ 1107743 h 4705763"/>
                <a:gd name="connsiteX49" fmla="*/ 1177026 w 1825371"/>
                <a:gd name="connsiteY49" fmla="*/ 1087375 h 4705763"/>
                <a:gd name="connsiteX50" fmla="*/ 1179787 w 1825371"/>
                <a:gd name="connsiteY50" fmla="*/ 1073913 h 4705763"/>
                <a:gd name="connsiteX51" fmla="*/ 1135255 w 1825371"/>
                <a:gd name="connsiteY51" fmla="*/ 1041117 h 4705763"/>
                <a:gd name="connsiteX52" fmla="*/ 939868 w 1825371"/>
                <a:gd name="connsiteY52" fmla="*/ 883702 h 4705763"/>
                <a:gd name="connsiteX53" fmla="*/ 549783 w 1825371"/>
                <a:gd name="connsiteY53" fmla="*/ 496379 h 4705763"/>
                <a:gd name="connsiteX54" fmla="*/ 40947 w 1825371"/>
                <a:gd name="connsiteY54" fmla="*/ 48990 h 4705763"/>
                <a:gd name="connsiteX55" fmla="*/ 5735 w 1825371"/>
                <a:gd name="connsiteY55" fmla="*/ 17231 h 4705763"/>
                <a:gd name="connsiteX56" fmla="*/ 902 w 1825371"/>
                <a:gd name="connsiteY56" fmla="*/ 4114 h 4705763"/>
                <a:gd name="connsiteX57" fmla="*/ 15747 w 1825371"/>
                <a:gd name="connsiteY57"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43305 w 1825371"/>
                <a:gd name="connsiteY31" fmla="*/ 1522336 h 4705763"/>
                <a:gd name="connsiteX32" fmla="*/ 1297493 w 1825371"/>
                <a:gd name="connsiteY32" fmla="*/ 4685667 h 4705763"/>
                <a:gd name="connsiteX33" fmla="*/ 938419 w 1825371"/>
                <a:gd name="connsiteY33" fmla="*/ 4705763 h 4705763"/>
                <a:gd name="connsiteX34" fmla="*/ 1053441 w 1825371"/>
                <a:gd name="connsiteY34" fmla="*/ 2920082 h 4705763"/>
                <a:gd name="connsiteX35" fmla="*/ 1066213 w 1825371"/>
                <a:gd name="connsiteY35" fmla="*/ 2573839 h 4705763"/>
                <a:gd name="connsiteX36" fmla="*/ 1077951 w 1825371"/>
                <a:gd name="connsiteY36" fmla="*/ 2236916 h 4705763"/>
                <a:gd name="connsiteX37" fmla="*/ 1093485 w 1825371"/>
                <a:gd name="connsiteY37" fmla="*/ 1882733 h 4705763"/>
                <a:gd name="connsiteX38" fmla="*/ 1107983 w 1825371"/>
                <a:gd name="connsiteY38" fmla="*/ 1608293 h 4705763"/>
                <a:gd name="connsiteX39" fmla="*/ 1125245 w 1825371"/>
                <a:gd name="connsiteY39" fmla="*/ 1293464 h 4705763"/>
                <a:gd name="connsiteX40" fmla="*/ 1096247 w 1825371"/>
                <a:gd name="connsiteY40" fmla="*/ 1270681 h 4705763"/>
                <a:gd name="connsiteX41" fmla="*/ 984400 w 1825371"/>
                <a:gd name="connsiteY41" fmla="*/ 1242374 h 4705763"/>
                <a:gd name="connsiteX42" fmla="*/ 977149 w 1825371"/>
                <a:gd name="connsiteY42" fmla="*/ 1225458 h 4705763"/>
                <a:gd name="connsiteX43" fmla="*/ 983019 w 1825371"/>
                <a:gd name="connsiteY43" fmla="*/ 1189902 h 4705763"/>
                <a:gd name="connsiteX44" fmla="*/ 1016158 w 1825371"/>
                <a:gd name="connsiteY44" fmla="*/ 1097041 h 4705763"/>
                <a:gd name="connsiteX45" fmla="*/ 1055513 w 1825371"/>
                <a:gd name="connsiteY45" fmla="*/ 1078055 h 4705763"/>
                <a:gd name="connsiteX46" fmla="*/ 1097628 w 1825371"/>
                <a:gd name="connsiteY46" fmla="*/ 1104290 h 4705763"/>
                <a:gd name="connsiteX47" fmla="*/ 1115579 w 1825371"/>
                <a:gd name="connsiteY47" fmla="*/ 1107743 h 4705763"/>
                <a:gd name="connsiteX48" fmla="*/ 1177026 w 1825371"/>
                <a:gd name="connsiteY48" fmla="*/ 1087375 h 4705763"/>
                <a:gd name="connsiteX49" fmla="*/ 1179787 w 1825371"/>
                <a:gd name="connsiteY49" fmla="*/ 1073913 h 4705763"/>
                <a:gd name="connsiteX50" fmla="*/ 1135255 w 1825371"/>
                <a:gd name="connsiteY50" fmla="*/ 1041117 h 4705763"/>
                <a:gd name="connsiteX51" fmla="*/ 939868 w 1825371"/>
                <a:gd name="connsiteY51" fmla="*/ 883702 h 4705763"/>
                <a:gd name="connsiteX52" fmla="*/ 549783 w 1825371"/>
                <a:gd name="connsiteY52" fmla="*/ 496379 h 4705763"/>
                <a:gd name="connsiteX53" fmla="*/ 40947 w 1825371"/>
                <a:gd name="connsiteY53" fmla="*/ 48990 h 4705763"/>
                <a:gd name="connsiteX54" fmla="*/ 5735 w 1825371"/>
                <a:gd name="connsiteY54" fmla="*/ 17231 h 4705763"/>
                <a:gd name="connsiteX55" fmla="*/ 902 w 1825371"/>
                <a:gd name="connsiteY55" fmla="*/ 4114 h 4705763"/>
                <a:gd name="connsiteX56" fmla="*/ 15747 w 1825371"/>
                <a:gd name="connsiteY56"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093485 w 1825371"/>
                <a:gd name="connsiteY36" fmla="*/ 1882733 h 4705763"/>
                <a:gd name="connsiteX37" fmla="*/ 1107983 w 1825371"/>
                <a:gd name="connsiteY37" fmla="*/ 1608293 h 4705763"/>
                <a:gd name="connsiteX38" fmla="*/ 1125245 w 1825371"/>
                <a:gd name="connsiteY38" fmla="*/ 1293464 h 4705763"/>
                <a:gd name="connsiteX39" fmla="*/ 1096247 w 1825371"/>
                <a:gd name="connsiteY39" fmla="*/ 1270681 h 4705763"/>
                <a:gd name="connsiteX40" fmla="*/ 984400 w 1825371"/>
                <a:gd name="connsiteY40" fmla="*/ 1242374 h 4705763"/>
                <a:gd name="connsiteX41" fmla="*/ 977149 w 1825371"/>
                <a:gd name="connsiteY41" fmla="*/ 1225458 h 4705763"/>
                <a:gd name="connsiteX42" fmla="*/ 983019 w 1825371"/>
                <a:gd name="connsiteY42" fmla="*/ 1189902 h 4705763"/>
                <a:gd name="connsiteX43" fmla="*/ 1016158 w 1825371"/>
                <a:gd name="connsiteY43" fmla="*/ 1097041 h 4705763"/>
                <a:gd name="connsiteX44" fmla="*/ 1055513 w 1825371"/>
                <a:gd name="connsiteY44" fmla="*/ 1078055 h 4705763"/>
                <a:gd name="connsiteX45" fmla="*/ 1097628 w 1825371"/>
                <a:gd name="connsiteY45" fmla="*/ 1104290 h 4705763"/>
                <a:gd name="connsiteX46" fmla="*/ 1115579 w 1825371"/>
                <a:gd name="connsiteY46" fmla="*/ 1107743 h 4705763"/>
                <a:gd name="connsiteX47" fmla="*/ 1177026 w 1825371"/>
                <a:gd name="connsiteY47" fmla="*/ 1087375 h 4705763"/>
                <a:gd name="connsiteX48" fmla="*/ 1179787 w 1825371"/>
                <a:gd name="connsiteY48" fmla="*/ 1073913 h 4705763"/>
                <a:gd name="connsiteX49" fmla="*/ 1135255 w 1825371"/>
                <a:gd name="connsiteY49" fmla="*/ 1041117 h 4705763"/>
                <a:gd name="connsiteX50" fmla="*/ 939868 w 1825371"/>
                <a:gd name="connsiteY50" fmla="*/ 883702 h 4705763"/>
                <a:gd name="connsiteX51" fmla="*/ 549783 w 1825371"/>
                <a:gd name="connsiteY51" fmla="*/ 496379 h 4705763"/>
                <a:gd name="connsiteX52" fmla="*/ 40947 w 1825371"/>
                <a:gd name="connsiteY52" fmla="*/ 48990 h 4705763"/>
                <a:gd name="connsiteX53" fmla="*/ 5735 w 1825371"/>
                <a:gd name="connsiteY53" fmla="*/ 17231 h 4705763"/>
                <a:gd name="connsiteX54" fmla="*/ 902 w 1825371"/>
                <a:gd name="connsiteY54" fmla="*/ 4114 h 4705763"/>
                <a:gd name="connsiteX55" fmla="*/ 15747 w 1825371"/>
                <a:gd name="connsiteY55"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093485 w 1825371"/>
                <a:gd name="connsiteY36" fmla="*/ 1882733 h 4705763"/>
                <a:gd name="connsiteX37" fmla="*/ 1125245 w 1825371"/>
                <a:gd name="connsiteY37" fmla="*/ 1293464 h 4705763"/>
                <a:gd name="connsiteX38" fmla="*/ 1096247 w 1825371"/>
                <a:gd name="connsiteY38" fmla="*/ 1270681 h 4705763"/>
                <a:gd name="connsiteX39" fmla="*/ 984400 w 1825371"/>
                <a:gd name="connsiteY39" fmla="*/ 1242374 h 4705763"/>
                <a:gd name="connsiteX40" fmla="*/ 977149 w 1825371"/>
                <a:gd name="connsiteY40" fmla="*/ 1225458 h 4705763"/>
                <a:gd name="connsiteX41" fmla="*/ 983019 w 1825371"/>
                <a:gd name="connsiteY41" fmla="*/ 1189902 h 4705763"/>
                <a:gd name="connsiteX42" fmla="*/ 1016158 w 1825371"/>
                <a:gd name="connsiteY42" fmla="*/ 1097041 h 4705763"/>
                <a:gd name="connsiteX43" fmla="*/ 1055513 w 1825371"/>
                <a:gd name="connsiteY43" fmla="*/ 1078055 h 4705763"/>
                <a:gd name="connsiteX44" fmla="*/ 1097628 w 1825371"/>
                <a:gd name="connsiteY44" fmla="*/ 1104290 h 4705763"/>
                <a:gd name="connsiteX45" fmla="*/ 1115579 w 1825371"/>
                <a:gd name="connsiteY45" fmla="*/ 1107743 h 4705763"/>
                <a:gd name="connsiteX46" fmla="*/ 1177026 w 1825371"/>
                <a:gd name="connsiteY46" fmla="*/ 1087375 h 4705763"/>
                <a:gd name="connsiteX47" fmla="*/ 1179787 w 1825371"/>
                <a:gd name="connsiteY47" fmla="*/ 1073913 h 4705763"/>
                <a:gd name="connsiteX48" fmla="*/ 1135255 w 1825371"/>
                <a:gd name="connsiteY48" fmla="*/ 1041117 h 4705763"/>
                <a:gd name="connsiteX49" fmla="*/ 939868 w 1825371"/>
                <a:gd name="connsiteY49" fmla="*/ 883702 h 4705763"/>
                <a:gd name="connsiteX50" fmla="*/ 549783 w 1825371"/>
                <a:gd name="connsiteY50" fmla="*/ 496379 h 4705763"/>
                <a:gd name="connsiteX51" fmla="*/ 40947 w 1825371"/>
                <a:gd name="connsiteY51" fmla="*/ 48990 h 4705763"/>
                <a:gd name="connsiteX52" fmla="*/ 5735 w 1825371"/>
                <a:gd name="connsiteY52" fmla="*/ 17231 h 4705763"/>
                <a:gd name="connsiteX53" fmla="*/ 902 w 1825371"/>
                <a:gd name="connsiteY53" fmla="*/ 4114 h 4705763"/>
                <a:gd name="connsiteX54" fmla="*/ 15747 w 1825371"/>
                <a:gd name="connsiteY54"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077951 w 1825371"/>
                <a:gd name="connsiteY35" fmla="*/ 2236916 h 4705763"/>
                <a:gd name="connsiteX36" fmla="*/ 1125245 w 1825371"/>
                <a:gd name="connsiteY36" fmla="*/ 1293464 h 4705763"/>
                <a:gd name="connsiteX37" fmla="*/ 1096247 w 1825371"/>
                <a:gd name="connsiteY37" fmla="*/ 1270681 h 4705763"/>
                <a:gd name="connsiteX38" fmla="*/ 984400 w 1825371"/>
                <a:gd name="connsiteY38" fmla="*/ 1242374 h 4705763"/>
                <a:gd name="connsiteX39" fmla="*/ 977149 w 1825371"/>
                <a:gd name="connsiteY39" fmla="*/ 1225458 h 4705763"/>
                <a:gd name="connsiteX40" fmla="*/ 983019 w 1825371"/>
                <a:gd name="connsiteY40" fmla="*/ 1189902 h 4705763"/>
                <a:gd name="connsiteX41" fmla="*/ 1016158 w 1825371"/>
                <a:gd name="connsiteY41" fmla="*/ 1097041 h 4705763"/>
                <a:gd name="connsiteX42" fmla="*/ 1055513 w 1825371"/>
                <a:gd name="connsiteY42" fmla="*/ 1078055 h 4705763"/>
                <a:gd name="connsiteX43" fmla="*/ 1097628 w 1825371"/>
                <a:gd name="connsiteY43" fmla="*/ 1104290 h 4705763"/>
                <a:gd name="connsiteX44" fmla="*/ 1115579 w 1825371"/>
                <a:gd name="connsiteY44" fmla="*/ 1107743 h 4705763"/>
                <a:gd name="connsiteX45" fmla="*/ 1177026 w 1825371"/>
                <a:gd name="connsiteY45" fmla="*/ 1087375 h 4705763"/>
                <a:gd name="connsiteX46" fmla="*/ 1179787 w 1825371"/>
                <a:gd name="connsiteY46" fmla="*/ 1073913 h 4705763"/>
                <a:gd name="connsiteX47" fmla="*/ 1135255 w 1825371"/>
                <a:gd name="connsiteY47" fmla="*/ 1041117 h 4705763"/>
                <a:gd name="connsiteX48" fmla="*/ 939868 w 1825371"/>
                <a:gd name="connsiteY48" fmla="*/ 883702 h 4705763"/>
                <a:gd name="connsiteX49" fmla="*/ 549783 w 1825371"/>
                <a:gd name="connsiteY49" fmla="*/ 496379 h 4705763"/>
                <a:gd name="connsiteX50" fmla="*/ 40947 w 1825371"/>
                <a:gd name="connsiteY50" fmla="*/ 48990 h 4705763"/>
                <a:gd name="connsiteX51" fmla="*/ 5735 w 1825371"/>
                <a:gd name="connsiteY51" fmla="*/ 17231 h 4705763"/>
                <a:gd name="connsiteX52" fmla="*/ 902 w 1825371"/>
                <a:gd name="connsiteY52" fmla="*/ 4114 h 4705763"/>
                <a:gd name="connsiteX53" fmla="*/ 15747 w 1825371"/>
                <a:gd name="connsiteY53"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066213 w 1825371"/>
                <a:gd name="connsiteY34" fmla="*/ 2573839 h 4705763"/>
                <a:gd name="connsiteX35" fmla="*/ 1125245 w 1825371"/>
                <a:gd name="connsiteY35" fmla="*/ 1293464 h 4705763"/>
                <a:gd name="connsiteX36" fmla="*/ 1096247 w 1825371"/>
                <a:gd name="connsiteY36" fmla="*/ 1270681 h 4705763"/>
                <a:gd name="connsiteX37" fmla="*/ 984400 w 1825371"/>
                <a:gd name="connsiteY37" fmla="*/ 1242374 h 4705763"/>
                <a:gd name="connsiteX38" fmla="*/ 977149 w 1825371"/>
                <a:gd name="connsiteY38" fmla="*/ 1225458 h 4705763"/>
                <a:gd name="connsiteX39" fmla="*/ 983019 w 1825371"/>
                <a:gd name="connsiteY39" fmla="*/ 1189902 h 4705763"/>
                <a:gd name="connsiteX40" fmla="*/ 1016158 w 1825371"/>
                <a:gd name="connsiteY40" fmla="*/ 1097041 h 4705763"/>
                <a:gd name="connsiteX41" fmla="*/ 1055513 w 1825371"/>
                <a:gd name="connsiteY41" fmla="*/ 1078055 h 4705763"/>
                <a:gd name="connsiteX42" fmla="*/ 1097628 w 1825371"/>
                <a:gd name="connsiteY42" fmla="*/ 1104290 h 4705763"/>
                <a:gd name="connsiteX43" fmla="*/ 1115579 w 1825371"/>
                <a:gd name="connsiteY43" fmla="*/ 1107743 h 4705763"/>
                <a:gd name="connsiteX44" fmla="*/ 1177026 w 1825371"/>
                <a:gd name="connsiteY44" fmla="*/ 1087375 h 4705763"/>
                <a:gd name="connsiteX45" fmla="*/ 1179787 w 1825371"/>
                <a:gd name="connsiteY45" fmla="*/ 1073913 h 4705763"/>
                <a:gd name="connsiteX46" fmla="*/ 1135255 w 1825371"/>
                <a:gd name="connsiteY46" fmla="*/ 1041117 h 4705763"/>
                <a:gd name="connsiteX47" fmla="*/ 939868 w 1825371"/>
                <a:gd name="connsiteY47" fmla="*/ 883702 h 4705763"/>
                <a:gd name="connsiteX48" fmla="*/ 549783 w 1825371"/>
                <a:gd name="connsiteY48" fmla="*/ 496379 h 4705763"/>
                <a:gd name="connsiteX49" fmla="*/ 40947 w 1825371"/>
                <a:gd name="connsiteY49" fmla="*/ 48990 h 4705763"/>
                <a:gd name="connsiteX50" fmla="*/ 5735 w 1825371"/>
                <a:gd name="connsiteY50" fmla="*/ 17231 h 4705763"/>
                <a:gd name="connsiteX51" fmla="*/ 902 w 1825371"/>
                <a:gd name="connsiteY51" fmla="*/ 4114 h 4705763"/>
                <a:gd name="connsiteX52" fmla="*/ 15747 w 1825371"/>
                <a:gd name="connsiteY52"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053441 w 1825371"/>
                <a:gd name="connsiteY33" fmla="*/ 2920082 h 4705763"/>
                <a:gd name="connsiteX34" fmla="*/ 1125245 w 1825371"/>
                <a:gd name="connsiteY34" fmla="*/ 1293464 h 4705763"/>
                <a:gd name="connsiteX35" fmla="*/ 1096247 w 1825371"/>
                <a:gd name="connsiteY35" fmla="*/ 1270681 h 4705763"/>
                <a:gd name="connsiteX36" fmla="*/ 984400 w 1825371"/>
                <a:gd name="connsiteY36" fmla="*/ 1242374 h 4705763"/>
                <a:gd name="connsiteX37" fmla="*/ 977149 w 1825371"/>
                <a:gd name="connsiteY37" fmla="*/ 1225458 h 4705763"/>
                <a:gd name="connsiteX38" fmla="*/ 983019 w 1825371"/>
                <a:gd name="connsiteY38" fmla="*/ 1189902 h 4705763"/>
                <a:gd name="connsiteX39" fmla="*/ 1016158 w 1825371"/>
                <a:gd name="connsiteY39" fmla="*/ 1097041 h 4705763"/>
                <a:gd name="connsiteX40" fmla="*/ 1055513 w 1825371"/>
                <a:gd name="connsiteY40" fmla="*/ 1078055 h 4705763"/>
                <a:gd name="connsiteX41" fmla="*/ 1097628 w 1825371"/>
                <a:gd name="connsiteY41" fmla="*/ 1104290 h 4705763"/>
                <a:gd name="connsiteX42" fmla="*/ 1115579 w 1825371"/>
                <a:gd name="connsiteY42" fmla="*/ 1107743 h 4705763"/>
                <a:gd name="connsiteX43" fmla="*/ 1177026 w 1825371"/>
                <a:gd name="connsiteY43" fmla="*/ 1087375 h 4705763"/>
                <a:gd name="connsiteX44" fmla="*/ 1179787 w 1825371"/>
                <a:gd name="connsiteY44" fmla="*/ 1073913 h 4705763"/>
                <a:gd name="connsiteX45" fmla="*/ 1135255 w 1825371"/>
                <a:gd name="connsiteY45" fmla="*/ 1041117 h 4705763"/>
                <a:gd name="connsiteX46" fmla="*/ 939868 w 1825371"/>
                <a:gd name="connsiteY46" fmla="*/ 883702 h 4705763"/>
                <a:gd name="connsiteX47" fmla="*/ 549783 w 1825371"/>
                <a:gd name="connsiteY47" fmla="*/ 496379 h 4705763"/>
                <a:gd name="connsiteX48" fmla="*/ 40947 w 1825371"/>
                <a:gd name="connsiteY48" fmla="*/ 48990 h 4705763"/>
                <a:gd name="connsiteX49" fmla="*/ 5735 w 1825371"/>
                <a:gd name="connsiteY49" fmla="*/ 17231 h 4705763"/>
                <a:gd name="connsiteX50" fmla="*/ 902 w 1825371"/>
                <a:gd name="connsiteY50" fmla="*/ 4114 h 4705763"/>
                <a:gd name="connsiteX51" fmla="*/ 15747 w 1825371"/>
                <a:gd name="connsiteY51" fmla="*/ 1352 h 4705763"/>
                <a:gd name="connsiteX0" fmla="*/ 15747 w 1825371"/>
                <a:gd name="connsiteY0" fmla="*/ 1352 h 4705763"/>
                <a:gd name="connsiteX1" fmla="*/ 83062 w 1825371"/>
                <a:gd name="connsiteY1" fmla="*/ 34837 h 4705763"/>
                <a:gd name="connsiteX2" fmla="*/ 961270 w 1825371"/>
                <a:gd name="connsiteY2" fmla="*/ 755975 h 4705763"/>
                <a:gd name="connsiteX3" fmla="*/ 1239162 w 1825371"/>
                <a:gd name="connsiteY3" fmla="*/ 1001764 h 4705763"/>
                <a:gd name="connsiteX4" fmla="*/ 1276445 w 1825371"/>
                <a:gd name="connsiteY4" fmla="*/ 1025928 h 4705763"/>
                <a:gd name="connsiteX5" fmla="*/ 1316489 w 1825371"/>
                <a:gd name="connsiteY5" fmla="*/ 1009704 h 4705763"/>
                <a:gd name="connsiteX6" fmla="*/ 1345141 w 1825371"/>
                <a:gd name="connsiteY6" fmla="*/ 948602 h 4705763"/>
                <a:gd name="connsiteX7" fmla="*/ 1407624 w 1825371"/>
                <a:gd name="connsiteY7" fmla="*/ 869894 h 4705763"/>
                <a:gd name="connsiteX8" fmla="*/ 1749379 w 1825371"/>
                <a:gd name="connsiteY8" fmla="*/ 590967 h 4705763"/>
                <a:gd name="connsiteX9" fmla="*/ 1808066 w 1825371"/>
                <a:gd name="connsiteY9" fmla="*/ 545399 h 4705763"/>
                <a:gd name="connsiteX10" fmla="*/ 1825326 w 1825371"/>
                <a:gd name="connsiteY10" fmla="*/ 554375 h 4705763"/>
                <a:gd name="connsiteX11" fmla="*/ 1811172 w 1825371"/>
                <a:gd name="connsiteY11" fmla="*/ 590277 h 4705763"/>
                <a:gd name="connsiteX12" fmla="*/ 1721073 w 1825371"/>
                <a:gd name="connsiteY12" fmla="*/ 698326 h 4705763"/>
                <a:gd name="connsiteX13" fmla="*/ 1385877 w 1825371"/>
                <a:gd name="connsiteY13" fmla="*/ 1068389 h 4705763"/>
                <a:gd name="connsiteX14" fmla="*/ 1376211 w 1825371"/>
                <a:gd name="connsiteY14" fmla="*/ 1098421 h 4705763"/>
                <a:gd name="connsiteX15" fmla="*/ 1361366 w 1825371"/>
                <a:gd name="connsiteY15" fmla="*/ 1135359 h 4705763"/>
                <a:gd name="connsiteX16" fmla="*/ 1355153 w 1825371"/>
                <a:gd name="connsiteY16" fmla="*/ 1169879 h 4705763"/>
                <a:gd name="connsiteX17" fmla="*/ 1409696 w 1825371"/>
                <a:gd name="connsiteY17" fmla="*/ 1384253 h 4705763"/>
                <a:gd name="connsiteX18" fmla="*/ 1524994 w 1825371"/>
                <a:gd name="connsiteY18" fmla="*/ 1739817 h 4705763"/>
                <a:gd name="connsiteX19" fmla="*/ 1659971 w 1825371"/>
                <a:gd name="connsiteY19" fmla="*/ 2199288 h 4705763"/>
                <a:gd name="connsiteX20" fmla="*/ 1782864 w 1825371"/>
                <a:gd name="connsiteY20" fmla="*/ 2697077 h 4705763"/>
                <a:gd name="connsiteX21" fmla="*/ 1794257 w 1825371"/>
                <a:gd name="connsiteY21" fmla="*/ 2767845 h 4705763"/>
                <a:gd name="connsiteX22" fmla="*/ 1791840 w 1825371"/>
                <a:gd name="connsiteY22" fmla="*/ 2778202 h 4705763"/>
                <a:gd name="connsiteX23" fmla="*/ 1784245 w 1825371"/>
                <a:gd name="connsiteY23" fmla="*/ 2770607 h 4705763"/>
                <a:gd name="connsiteX24" fmla="*/ 1746617 w 1825371"/>
                <a:gd name="connsiteY24" fmla="*/ 2660831 h 4705763"/>
                <a:gd name="connsiteX25" fmla="*/ 1513602 w 1825371"/>
                <a:gd name="connsiteY25" fmla="*/ 1875484 h 4705763"/>
                <a:gd name="connsiteX26" fmla="*/ 1297158 w 1825371"/>
                <a:gd name="connsiteY26" fmla="*/ 1267919 h 4705763"/>
                <a:gd name="connsiteX27" fmla="*/ 1275064 w 1825371"/>
                <a:gd name="connsiteY27" fmla="*/ 1217173 h 4705763"/>
                <a:gd name="connsiteX28" fmla="*/ 1248483 w 1825371"/>
                <a:gd name="connsiteY28" fmla="*/ 1193353 h 4705763"/>
                <a:gd name="connsiteX29" fmla="*/ 1232949 w 1825371"/>
                <a:gd name="connsiteY29" fmla="*/ 1222351 h 4705763"/>
                <a:gd name="connsiteX30" fmla="*/ 1230877 w 1825371"/>
                <a:gd name="connsiteY30" fmla="*/ 1283108 h 4705763"/>
                <a:gd name="connsiteX31" fmla="*/ 1297493 w 1825371"/>
                <a:gd name="connsiteY31" fmla="*/ 4685667 h 4705763"/>
                <a:gd name="connsiteX32" fmla="*/ 938419 w 1825371"/>
                <a:gd name="connsiteY32" fmla="*/ 4705763 h 4705763"/>
                <a:gd name="connsiteX33" fmla="*/ 1125245 w 1825371"/>
                <a:gd name="connsiteY33" fmla="*/ 1293464 h 4705763"/>
                <a:gd name="connsiteX34" fmla="*/ 1096247 w 1825371"/>
                <a:gd name="connsiteY34" fmla="*/ 1270681 h 4705763"/>
                <a:gd name="connsiteX35" fmla="*/ 984400 w 1825371"/>
                <a:gd name="connsiteY35" fmla="*/ 1242374 h 4705763"/>
                <a:gd name="connsiteX36" fmla="*/ 977149 w 1825371"/>
                <a:gd name="connsiteY36" fmla="*/ 1225458 h 4705763"/>
                <a:gd name="connsiteX37" fmla="*/ 983019 w 1825371"/>
                <a:gd name="connsiteY37" fmla="*/ 1189902 h 4705763"/>
                <a:gd name="connsiteX38" fmla="*/ 1016158 w 1825371"/>
                <a:gd name="connsiteY38" fmla="*/ 1097041 h 4705763"/>
                <a:gd name="connsiteX39" fmla="*/ 1055513 w 1825371"/>
                <a:gd name="connsiteY39" fmla="*/ 1078055 h 4705763"/>
                <a:gd name="connsiteX40" fmla="*/ 1097628 w 1825371"/>
                <a:gd name="connsiteY40" fmla="*/ 1104290 h 4705763"/>
                <a:gd name="connsiteX41" fmla="*/ 1115579 w 1825371"/>
                <a:gd name="connsiteY41" fmla="*/ 1107743 h 4705763"/>
                <a:gd name="connsiteX42" fmla="*/ 1177026 w 1825371"/>
                <a:gd name="connsiteY42" fmla="*/ 1087375 h 4705763"/>
                <a:gd name="connsiteX43" fmla="*/ 1179787 w 1825371"/>
                <a:gd name="connsiteY43" fmla="*/ 1073913 h 4705763"/>
                <a:gd name="connsiteX44" fmla="*/ 1135255 w 1825371"/>
                <a:gd name="connsiteY44" fmla="*/ 1041117 h 4705763"/>
                <a:gd name="connsiteX45" fmla="*/ 939868 w 1825371"/>
                <a:gd name="connsiteY45" fmla="*/ 883702 h 4705763"/>
                <a:gd name="connsiteX46" fmla="*/ 549783 w 1825371"/>
                <a:gd name="connsiteY46" fmla="*/ 496379 h 4705763"/>
                <a:gd name="connsiteX47" fmla="*/ 40947 w 1825371"/>
                <a:gd name="connsiteY47" fmla="*/ 48990 h 4705763"/>
                <a:gd name="connsiteX48" fmla="*/ 5735 w 1825371"/>
                <a:gd name="connsiteY48" fmla="*/ 17231 h 4705763"/>
                <a:gd name="connsiteX49" fmla="*/ 902 w 1825371"/>
                <a:gd name="connsiteY49" fmla="*/ 4114 h 4705763"/>
                <a:gd name="connsiteX50" fmla="*/ 15747 w 1825371"/>
                <a:gd name="connsiteY50" fmla="*/ 1352 h 4705763"/>
                <a:gd name="connsiteX0" fmla="*/ 15747 w 1825371"/>
                <a:gd name="connsiteY0" fmla="*/ 1352 h 4685667"/>
                <a:gd name="connsiteX1" fmla="*/ 83062 w 1825371"/>
                <a:gd name="connsiteY1" fmla="*/ 34837 h 4685667"/>
                <a:gd name="connsiteX2" fmla="*/ 961270 w 1825371"/>
                <a:gd name="connsiteY2" fmla="*/ 755975 h 4685667"/>
                <a:gd name="connsiteX3" fmla="*/ 1239162 w 1825371"/>
                <a:gd name="connsiteY3" fmla="*/ 1001764 h 4685667"/>
                <a:gd name="connsiteX4" fmla="*/ 1276445 w 1825371"/>
                <a:gd name="connsiteY4" fmla="*/ 1025928 h 4685667"/>
                <a:gd name="connsiteX5" fmla="*/ 1316489 w 1825371"/>
                <a:gd name="connsiteY5" fmla="*/ 1009704 h 4685667"/>
                <a:gd name="connsiteX6" fmla="*/ 1345141 w 1825371"/>
                <a:gd name="connsiteY6" fmla="*/ 948602 h 4685667"/>
                <a:gd name="connsiteX7" fmla="*/ 1407624 w 1825371"/>
                <a:gd name="connsiteY7" fmla="*/ 869894 h 4685667"/>
                <a:gd name="connsiteX8" fmla="*/ 1749379 w 1825371"/>
                <a:gd name="connsiteY8" fmla="*/ 590967 h 4685667"/>
                <a:gd name="connsiteX9" fmla="*/ 1808066 w 1825371"/>
                <a:gd name="connsiteY9" fmla="*/ 545399 h 4685667"/>
                <a:gd name="connsiteX10" fmla="*/ 1825326 w 1825371"/>
                <a:gd name="connsiteY10" fmla="*/ 554375 h 4685667"/>
                <a:gd name="connsiteX11" fmla="*/ 1811172 w 1825371"/>
                <a:gd name="connsiteY11" fmla="*/ 590277 h 4685667"/>
                <a:gd name="connsiteX12" fmla="*/ 1721073 w 1825371"/>
                <a:gd name="connsiteY12" fmla="*/ 698326 h 4685667"/>
                <a:gd name="connsiteX13" fmla="*/ 1385877 w 1825371"/>
                <a:gd name="connsiteY13" fmla="*/ 1068389 h 4685667"/>
                <a:gd name="connsiteX14" fmla="*/ 1376211 w 1825371"/>
                <a:gd name="connsiteY14" fmla="*/ 1098421 h 4685667"/>
                <a:gd name="connsiteX15" fmla="*/ 1361366 w 1825371"/>
                <a:gd name="connsiteY15" fmla="*/ 1135359 h 4685667"/>
                <a:gd name="connsiteX16" fmla="*/ 1355153 w 1825371"/>
                <a:gd name="connsiteY16" fmla="*/ 1169879 h 4685667"/>
                <a:gd name="connsiteX17" fmla="*/ 1409696 w 1825371"/>
                <a:gd name="connsiteY17" fmla="*/ 1384253 h 4685667"/>
                <a:gd name="connsiteX18" fmla="*/ 1524994 w 1825371"/>
                <a:gd name="connsiteY18" fmla="*/ 1739817 h 4685667"/>
                <a:gd name="connsiteX19" fmla="*/ 1659971 w 1825371"/>
                <a:gd name="connsiteY19" fmla="*/ 2199288 h 4685667"/>
                <a:gd name="connsiteX20" fmla="*/ 1782864 w 1825371"/>
                <a:gd name="connsiteY20" fmla="*/ 2697077 h 4685667"/>
                <a:gd name="connsiteX21" fmla="*/ 1794257 w 1825371"/>
                <a:gd name="connsiteY21" fmla="*/ 2767845 h 4685667"/>
                <a:gd name="connsiteX22" fmla="*/ 1791840 w 1825371"/>
                <a:gd name="connsiteY22" fmla="*/ 2778202 h 4685667"/>
                <a:gd name="connsiteX23" fmla="*/ 1784245 w 1825371"/>
                <a:gd name="connsiteY23" fmla="*/ 2770607 h 4685667"/>
                <a:gd name="connsiteX24" fmla="*/ 1746617 w 1825371"/>
                <a:gd name="connsiteY24" fmla="*/ 2660831 h 4685667"/>
                <a:gd name="connsiteX25" fmla="*/ 1513602 w 1825371"/>
                <a:gd name="connsiteY25" fmla="*/ 1875484 h 4685667"/>
                <a:gd name="connsiteX26" fmla="*/ 1297158 w 1825371"/>
                <a:gd name="connsiteY26" fmla="*/ 1267919 h 4685667"/>
                <a:gd name="connsiteX27" fmla="*/ 1275064 w 1825371"/>
                <a:gd name="connsiteY27" fmla="*/ 1217173 h 4685667"/>
                <a:gd name="connsiteX28" fmla="*/ 1248483 w 1825371"/>
                <a:gd name="connsiteY28" fmla="*/ 1193353 h 4685667"/>
                <a:gd name="connsiteX29" fmla="*/ 1232949 w 1825371"/>
                <a:gd name="connsiteY29" fmla="*/ 1222351 h 4685667"/>
                <a:gd name="connsiteX30" fmla="*/ 1230877 w 1825371"/>
                <a:gd name="connsiteY30" fmla="*/ 1283108 h 4685667"/>
                <a:gd name="connsiteX31" fmla="*/ 1297493 w 1825371"/>
                <a:gd name="connsiteY31" fmla="*/ 4685667 h 4685667"/>
                <a:gd name="connsiteX32" fmla="*/ 978613 w 1825371"/>
                <a:gd name="connsiteY32" fmla="*/ 4685667 h 4685667"/>
                <a:gd name="connsiteX33" fmla="*/ 1125245 w 1825371"/>
                <a:gd name="connsiteY33" fmla="*/ 1293464 h 4685667"/>
                <a:gd name="connsiteX34" fmla="*/ 1096247 w 1825371"/>
                <a:gd name="connsiteY34" fmla="*/ 1270681 h 4685667"/>
                <a:gd name="connsiteX35" fmla="*/ 984400 w 1825371"/>
                <a:gd name="connsiteY35" fmla="*/ 1242374 h 4685667"/>
                <a:gd name="connsiteX36" fmla="*/ 977149 w 1825371"/>
                <a:gd name="connsiteY36" fmla="*/ 1225458 h 4685667"/>
                <a:gd name="connsiteX37" fmla="*/ 983019 w 1825371"/>
                <a:gd name="connsiteY37" fmla="*/ 1189902 h 4685667"/>
                <a:gd name="connsiteX38" fmla="*/ 1016158 w 1825371"/>
                <a:gd name="connsiteY38" fmla="*/ 1097041 h 4685667"/>
                <a:gd name="connsiteX39" fmla="*/ 1055513 w 1825371"/>
                <a:gd name="connsiteY39" fmla="*/ 1078055 h 4685667"/>
                <a:gd name="connsiteX40" fmla="*/ 1097628 w 1825371"/>
                <a:gd name="connsiteY40" fmla="*/ 1104290 h 4685667"/>
                <a:gd name="connsiteX41" fmla="*/ 1115579 w 1825371"/>
                <a:gd name="connsiteY41" fmla="*/ 1107743 h 4685667"/>
                <a:gd name="connsiteX42" fmla="*/ 1177026 w 1825371"/>
                <a:gd name="connsiteY42" fmla="*/ 1087375 h 4685667"/>
                <a:gd name="connsiteX43" fmla="*/ 1179787 w 1825371"/>
                <a:gd name="connsiteY43" fmla="*/ 1073913 h 4685667"/>
                <a:gd name="connsiteX44" fmla="*/ 1135255 w 1825371"/>
                <a:gd name="connsiteY44" fmla="*/ 1041117 h 4685667"/>
                <a:gd name="connsiteX45" fmla="*/ 939868 w 1825371"/>
                <a:gd name="connsiteY45" fmla="*/ 883702 h 4685667"/>
                <a:gd name="connsiteX46" fmla="*/ 549783 w 1825371"/>
                <a:gd name="connsiteY46" fmla="*/ 496379 h 4685667"/>
                <a:gd name="connsiteX47" fmla="*/ 40947 w 1825371"/>
                <a:gd name="connsiteY47" fmla="*/ 48990 h 4685667"/>
                <a:gd name="connsiteX48" fmla="*/ 5735 w 1825371"/>
                <a:gd name="connsiteY48" fmla="*/ 17231 h 4685667"/>
                <a:gd name="connsiteX49" fmla="*/ 902 w 1825371"/>
                <a:gd name="connsiteY49" fmla="*/ 4114 h 4685667"/>
                <a:gd name="connsiteX50" fmla="*/ 15747 w 1825371"/>
                <a:gd name="connsiteY50" fmla="*/ 1352 h 4685667"/>
                <a:gd name="connsiteX0" fmla="*/ 15747 w 1825371"/>
                <a:gd name="connsiteY0" fmla="*/ 1352 h 4685667"/>
                <a:gd name="connsiteX1" fmla="*/ 83062 w 1825371"/>
                <a:gd name="connsiteY1" fmla="*/ 34837 h 4685667"/>
                <a:gd name="connsiteX2" fmla="*/ 961270 w 1825371"/>
                <a:gd name="connsiteY2" fmla="*/ 755975 h 4685667"/>
                <a:gd name="connsiteX3" fmla="*/ 1239162 w 1825371"/>
                <a:gd name="connsiteY3" fmla="*/ 1001764 h 4685667"/>
                <a:gd name="connsiteX4" fmla="*/ 1276445 w 1825371"/>
                <a:gd name="connsiteY4" fmla="*/ 1025928 h 4685667"/>
                <a:gd name="connsiteX5" fmla="*/ 1316489 w 1825371"/>
                <a:gd name="connsiteY5" fmla="*/ 1009704 h 4685667"/>
                <a:gd name="connsiteX6" fmla="*/ 1345141 w 1825371"/>
                <a:gd name="connsiteY6" fmla="*/ 948602 h 4685667"/>
                <a:gd name="connsiteX7" fmla="*/ 1407624 w 1825371"/>
                <a:gd name="connsiteY7" fmla="*/ 869894 h 4685667"/>
                <a:gd name="connsiteX8" fmla="*/ 1749379 w 1825371"/>
                <a:gd name="connsiteY8" fmla="*/ 590967 h 4685667"/>
                <a:gd name="connsiteX9" fmla="*/ 1808066 w 1825371"/>
                <a:gd name="connsiteY9" fmla="*/ 545399 h 4685667"/>
                <a:gd name="connsiteX10" fmla="*/ 1825326 w 1825371"/>
                <a:gd name="connsiteY10" fmla="*/ 554375 h 4685667"/>
                <a:gd name="connsiteX11" fmla="*/ 1811172 w 1825371"/>
                <a:gd name="connsiteY11" fmla="*/ 590277 h 4685667"/>
                <a:gd name="connsiteX12" fmla="*/ 1721073 w 1825371"/>
                <a:gd name="connsiteY12" fmla="*/ 698326 h 4685667"/>
                <a:gd name="connsiteX13" fmla="*/ 1385877 w 1825371"/>
                <a:gd name="connsiteY13" fmla="*/ 1068389 h 4685667"/>
                <a:gd name="connsiteX14" fmla="*/ 1376211 w 1825371"/>
                <a:gd name="connsiteY14" fmla="*/ 1098421 h 4685667"/>
                <a:gd name="connsiteX15" fmla="*/ 1361366 w 1825371"/>
                <a:gd name="connsiteY15" fmla="*/ 1135359 h 4685667"/>
                <a:gd name="connsiteX16" fmla="*/ 1355153 w 1825371"/>
                <a:gd name="connsiteY16" fmla="*/ 1169879 h 4685667"/>
                <a:gd name="connsiteX17" fmla="*/ 1409696 w 1825371"/>
                <a:gd name="connsiteY17" fmla="*/ 1384253 h 4685667"/>
                <a:gd name="connsiteX18" fmla="*/ 1524994 w 1825371"/>
                <a:gd name="connsiteY18" fmla="*/ 1739817 h 4685667"/>
                <a:gd name="connsiteX19" fmla="*/ 1659971 w 1825371"/>
                <a:gd name="connsiteY19" fmla="*/ 2199288 h 4685667"/>
                <a:gd name="connsiteX20" fmla="*/ 1782864 w 1825371"/>
                <a:gd name="connsiteY20" fmla="*/ 2697077 h 4685667"/>
                <a:gd name="connsiteX21" fmla="*/ 1794257 w 1825371"/>
                <a:gd name="connsiteY21" fmla="*/ 2767845 h 4685667"/>
                <a:gd name="connsiteX22" fmla="*/ 1791840 w 1825371"/>
                <a:gd name="connsiteY22" fmla="*/ 2778202 h 4685667"/>
                <a:gd name="connsiteX23" fmla="*/ 1784245 w 1825371"/>
                <a:gd name="connsiteY23" fmla="*/ 2770607 h 4685667"/>
                <a:gd name="connsiteX24" fmla="*/ 1746617 w 1825371"/>
                <a:gd name="connsiteY24" fmla="*/ 2660831 h 4685667"/>
                <a:gd name="connsiteX25" fmla="*/ 1513602 w 1825371"/>
                <a:gd name="connsiteY25" fmla="*/ 1875484 h 4685667"/>
                <a:gd name="connsiteX26" fmla="*/ 1297158 w 1825371"/>
                <a:gd name="connsiteY26" fmla="*/ 1267919 h 4685667"/>
                <a:gd name="connsiteX27" fmla="*/ 1275064 w 1825371"/>
                <a:gd name="connsiteY27" fmla="*/ 1217173 h 4685667"/>
                <a:gd name="connsiteX28" fmla="*/ 1248483 w 1825371"/>
                <a:gd name="connsiteY28" fmla="*/ 1193353 h 4685667"/>
                <a:gd name="connsiteX29" fmla="*/ 1232949 w 1825371"/>
                <a:gd name="connsiteY29" fmla="*/ 1222351 h 4685667"/>
                <a:gd name="connsiteX30" fmla="*/ 1230877 w 1825371"/>
                <a:gd name="connsiteY30" fmla="*/ 1283108 h 4685667"/>
                <a:gd name="connsiteX31" fmla="*/ 1217106 w 1825371"/>
                <a:gd name="connsiteY31" fmla="*/ 4685667 h 4685667"/>
                <a:gd name="connsiteX32" fmla="*/ 978613 w 1825371"/>
                <a:gd name="connsiteY32" fmla="*/ 4685667 h 4685667"/>
                <a:gd name="connsiteX33" fmla="*/ 1125245 w 1825371"/>
                <a:gd name="connsiteY33" fmla="*/ 1293464 h 4685667"/>
                <a:gd name="connsiteX34" fmla="*/ 1096247 w 1825371"/>
                <a:gd name="connsiteY34" fmla="*/ 1270681 h 4685667"/>
                <a:gd name="connsiteX35" fmla="*/ 984400 w 1825371"/>
                <a:gd name="connsiteY35" fmla="*/ 1242374 h 4685667"/>
                <a:gd name="connsiteX36" fmla="*/ 977149 w 1825371"/>
                <a:gd name="connsiteY36" fmla="*/ 1225458 h 4685667"/>
                <a:gd name="connsiteX37" fmla="*/ 983019 w 1825371"/>
                <a:gd name="connsiteY37" fmla="*/ 1189902 h 4685667"/>
                <a:gd name="connsiteX38" fmla="*/ 1016158 w 1825371"/>
                <a:gd name="connsiteY38" fmla="*/ 1097041 h 4685667"/>
                <a:gd name="connsiteX39" fmla="*/ 1055513 w 1825371"/>
                <a:gd name="connsiteY39" fmla="*/ 1078055 h 4685667"/>
                <a:gd name="connsiteX40" fmla="*/ 1097628 w 1825371"/>
                <a:gd name="connsiteY40" fmla="*/ 1104290 h 4685667"/>
                <a:gd name="connsiteX41" fmla="*/ 1115579 w 1825371"/>
                <a:gd name="connsiteY41" fmla="*/ 1107743 h 4685667"/>
                <a:gd name="connsiteX42" fmla="*/ 1177026 w 1825371"/>
                <a:gd name="connsiteY42" fmla="*/ 1087375 h 4685667"/>
                <a:gd name="connsiteX43" fmla="*/ 1179787 w 1825371"/>
                <a:gd name="connsiteY43" fmla="*/ 1073913 h 4685667"/>
                <a:gd name="connsiteX44" fmla="*/ 1135255 w 1825371"/>
                <a:gd name="connsiteY44" fmla="*/ 1041117 h 4685667"/>
                <a:gd name="connsiteX45" fmla="*/ 939868 w 1825371"/>
                <a:gd name="connsiteY45" fmla="*/ 883702 h 4685667"/>
                <a:gd name="connsiteX46" fmla="*/ 549783 w 1825371"/>
                <a:gd name="connsiteY46" fmla="*/ 496379 h 4685667"/>
                <a:gd name="connsiteX47" fmla="*/ 40947 w 1825371"/>
                <a:gd name="connsiteY47" fmla="*/ 48990 h 4685667"/>
                <a:gd name="connsiteX48" fmla="*/ 5735 w 1825371"/>
                <a:gd name="connsiteY48" fmla="*/ 17231 h 4685667"/>
                <a:gd name="connsiteX49" fmla="*/ 902 w 1825371"/>
                <a:gd name="connsiteY49" fmla="*/ 4114 h 4685667"/>
                <a:gd name="connsiteX50" fmla="*/ 15747 w 1825371"/>
                <a:gd name="connsiteY50" fmla="*/ 1352 h 4685667"/>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78613 w 1825371"/>
                <a:gd name="connsiteY32" fmla="*/ 4685667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98710 w 1825371"/>
                <a:gd name="connsiteY32" fmla="*/ 4695715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 name="connsiteX0" fmla="*/ 15747 w 1825371"/>
                <a:gd name="connsiteY0" fmla="*/ 1352 h 4705764"/>
                <a:gd name="connsiteX1" fmla="*/ 83062 w 1825371"/>
                <a:gd name="connsiteY1" fmla="*/ 34837 h 4705764"/>
                <a:gd name="connsiteX2" fmla="*/ 961270 w 1825371"/>
                <a:gd name="connsiteY2" fmla="*/ 755975 h 4705764"/>
                <a:gd name="connsiteX3" fmla="*/ 1239162 w 1825371"/>
                <a:gd name="connsiteY3" fmla="*/ 1001764 h 4705764"/>
                <a:gd name="connsiteX4" fmla="*/ 1276445 w 1825371"/>
                <a:gd name="connsiteY4" fmla="*/ 1025928 h 4705764"/>
                <a:gd name="connsiteX5" fmla="*/ 1316489 w 1825371"/>
                <a:gd name="connsiteY5" fmla="*/ 1009704 h 4705764"/>
                <a:gd name="connsiteX6" fmla="*/ 1345141 w 1825371"/>
                <a:gd name="connsiteY6" fmla="*/ 948602 h 4705764"/>
                <a:gd name="connsiteX7" fmla="*/ 1407624 w 1825371"/>
                <a:gd name="connsiteY7" fmla="*/ 869894 h 4705764"/>
                <a:gd name="connsiteX8" fmla="*/ 1749379 w 1825371"/>
                <a:gd name="connsiteY8" fmla="*/ 590967 h 4705764"/>
                <a:gd name="connsiteX9" fmla="*/ 1808066 w 1825371"/>
                <a:gd name="connsiteY9" fmla="*/ 545399 h 4705764"/>
                <a:gd name="connsiteX10" fmla="*/ 1825326 w 1825371"/>
                <a:gd name="connsiteY10" fmla="*/ 554375 h 4705764"/>
                <a:gd name="connsiteX11" fmla="*/ 1811172 w 1825371"/>
                <a:gd name="connsiteY11" fmla="*/ 590277 h 4705764"/>
                <a:gd name="connsiteX12" fmla="*/ 1721073 w 1825371"/>
                <a:gd name="connsiteY12" fmla="*/ 698326 h 4705764"/>
                <a:gd name="connsiteX13" fmla="*/ 1385877 w 1825371"/>
                <a:gd name="connsiteY13" fmla="*/ 1068389 h 4705764"/>
                <a:gd name="connsiteX14" fmla="*/ 1376211 w 1825371"/>
                <a:gd name="connsiteY14" fmla="*/ 1098421 h 4705764"/>
                <a:gd name="connsiteX15" fmla="*/ 1361366 w 1825371"/>
                <a:gd name="connsiteY15" fmla="*/ 1135359 h 4705764"/>
                <a:gd name="connsiteX16" fmla="*/ 1355153 w 1825371"/>
                <a:gd name="connsiteY16" fmla="*/ 1169879 h 4705764"/>
                <a:gd name="connsiteX17" fmla="*/ 1409696 w 1825371"/>
                <a:gd name="connsiteY17" fmla="*/ 1384253 h 4705764"/>
                <a:gd name="connsiteX18" fmla="*/ 1524994 w 1825371"/>
                <a:gd name="connsiteY18" fmla="*/ 1739817 h 4705764"/>
                <a:gd name="connsiteX19" fmla="*/ 1659971 w 1825371"/>
                <a:gd name="connsiteY19" fmla="*/ 2199288 h 4705764"/>
                <a:gd name="connsiteX20" fmla="*/ 1782864 w 1825371"/>
                <a:gd name="connsiteY20" fmla="*/ 2697077 h 4705764"/>
                <a:gd name="connsiteX21" fmla="*/ 1794257 w 1825371"/>
                <a:gd name="connsiteY21" fmla="*/ 2767845 h 4705764"/>
                <a:gd name="connsiteX22" fmla="*/ 1791840 w 1825371"/>
                <a:gd name="connsiteY22" fmla="*/ 2778202 h 4705764"/>
                <a:gd name="connsiteX23" fmla="*/ 1784245 w 1825371"/>
                <a:gd name="connsiteY23" fmla="*/ 2770607 h 4705764"/>
                <a:gd name="connsiteX24" fmla="*/ 1746617 w 1825371"/>
                <a:gd name="connsiteY24" fmla="*/ 2660831 h 4705764"/>
                <a:gd name="connsiteX25" fmla="*/ 1513602 w 1825371"/>
                <a:gd name="connsiteY25" fmla="*/ 1875484 h 4705764"/>
                <a:gd name="connsiteX26" fmla="*/ 1297158 w 1825371"/>
                <a:gd name="connsiteY26" fmla="*/ 1267919 h 4705764"/>
                <a:gd name="connsiteX27" fmla="*/ 1275064 w 1825371"/>
                <a:gd name="connsiteY27" fmla="*/ 1217173 h 4705764"/>
                <a:gd name="connsiteX28" fmla="*/ 1248483 w 1825371"/>
                <a:gd name="connsiteY28" fmla="*/ 1193353 h 4705764"/>
                <a:gd name="connsiteX29" fmla="*/ 1232949 w 1825371"/>
                <a:gd name="connsiteY29" fmla="*/ 1222351 h 4705764"/>
                <a:gd name="connsiteX30" fmla="*/ 1230877 w 1825371"/>
                <a:gd name="connsiteY30" fmla="*/ 1283108 h 4705764"/>
                <a:gd name="connsiteX31" fmla="*/ 1227154 w 1825371"/>
                <a:gd name="connsiteY31" fmla="*/ 4705764 h 4705764"/>
                <a:gd name="connsiteX32" fmla="*/ 998710 w 1825371"/>
                <a:gd name="connsiteY32" fmla="*/ 4695715 h 4705764"/>
                <a:gd name="connsiteX33" fmla="*/ 1125245 w 1825371"/>
                <a:gd name="connsiteY33" fmla="*/ 1293464 h 4705764"/>
                <a:gd name="connsiteX34" fmla="*/ 1096247 w 1825371"/>
                <a:gd name="connsiteY34" fmla="*/ 1270681 h 4705764"/>
                <a:gd name="connsiteX35" fmla="*/ 984400 w 1825371"/>
                <a:gd name="connsiteY35" fmla="*/ 1242374 h 4705764"/>
                <a:gd name="connsiteX36" fmla="*/ 977149 w 1825371"/>
                <a:gd name="connsiteY36" fmla="*/ 1225458 h 4705764"/>
                <a:gd name="connsiteX37" fmla="*/ 983019 w 1825371"/>
                <a:gd name="connsiteY37" fmla="*/ 1189902 h 4705764"/>
                <a:gd name="connsiteX38" fmla="*/ 1016158 w 1825371"/>
                <a:gd name="connsiteY38" fmla="*/ 1097041 h 4705764"/>
                <a:gd name="connsiteX39" fmla="*/ 1055513 w 1825371"/>
                <a:gd name="connsiteY39" fmla="*/ 1078055 h 4705764"/>
                <a:gd name="connsiteX40" fmla="*/ 1097628 w 1825371"/>
                <a:gd name="connsiteY40" fmla="*/ 1104290 h 4705764"/>
                <a:gd name="connsiteX41" fmla="*/ 1115579 w 1825371"/>
                <a:gd name="connsiteY41" fmla="*/ 1107743 h 4705764"/>
                <a:gd name="connsiteX42" fmla="*/ 1177026 w 1825371"/>
                <a:gd name="connsiteY42" fmla="*/ 1087375 h 4705764"/>
                <a:gd name="connsiteX43" fmla="*/ 1179787 w 1825371"/>
                <a:gd name="connsiteY43" fmla="*/ 1073913 h 4705764"/>
                <a:gd name="connsiteX44" fmla="*/ 1135255 w 1825371"/>
                <a:gd name="connsiteY44" fmla="*/ 1041117 h 4705764"/>
                <a:gd name="connsiteX45" fmla="*/ 939868 w 1825371"/>
                <a:gd name="connsiteY45" fmla="*/ 883702 h 4705764"/>
                <a:gd name="connsiteX46" fmla="*/ 549783 w 1825371"/>
                <a:gd name="connsiteY46" fmla="*/ 496379 h 4705764"/>
                <a:gd name="connsiteX47" fmla="*/ 40947 w 1825371"/>
                <a:gd name="connsiteY47" fmla="*/ 48990 h 4705764"/>
                <a:gd name="connsiteX48" fmla="*/ 5735 w 1825371"/>
                <a:gd name="connsiteY48" fmla="*/ 17231 h 4705764"/>
                <a:gd name="connsiteX49" fmla="*/ 902 w 1825371"/>
                <a:gd name="connsiteY49" fmla="*/ 4114 h 4705764"/>
                <a:gd name="connsiteX50" fmla="*/ 15747 w 1825371"/>
                <a:gd name="connsiteY50" fmla="*/ 1352 h 4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25371" h="4705764">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grpFill/>
            <a:ln w="2261" cap="flat">
              <a:noFill/>
              <a:prstDash val="solid"/>
              <a:miter/>
            </a:ln>
          </p:spPr>
          <p:txBody>
            <a:bodyPr wrap="square" rtlCol="0" anchor="ctr">
              <a:noAutofit/>
            </a:bodyPr>
            <a:lstStyle/>
            <a:p>
              <a:endParaRPr lang="en-US"/>
            </a:p>
          </p:txBody>
        </p:sp>
      </p:grpSp>
      <p:sp>
        <p:nvSpPr>
          <p:cNvPr id="2" name="Text Placeholder 1"/>
          <p:cNvSpPr>
            <a:spLocks noGrp="1"/>
          </p:cNvSpPr>
          <p:nvPr>
            <p:ph type="body" sz="quarter" idx="10"/>
          </p:nvPr>
        </p:nvSpPr>
        <p:spPr>
          <a:xfrm>
            <a:off x="323529" y="501545"/>
            <a:ext cx="11573197" cy="724247"/>
          </a:xfrm>
        </p:spPr>
        <p:txBody>
          <a:bodyPr>
            <a:normAutofit fontScale="92500" lnSpcReduction="10000"/>
          </a:bodyPr>
          <a:lstStyle/>
          <a:p>
            <a:r>
              <a:rPr lang="en-US" dirty="0"/>
              <a:t>Fully Editable Shapes</a:t>
            </a:r>
          </a:p>
        </p:txBody>
      </p:sp>
      <p:grpSp>
        <p:nvGrpSpPr>
          <p:cNvPr id="77" name="Group 76">
            <a:extLst>
              <a:ext uri="{FF2B5EF4-FFF2-40B4-BE49-F238E27FC236}">
                <a16:creationId xmlns:a16="http://schemas.microsoft.com/office/drawing/2014/main" id="{C757280A-4875-4766-B0B6-41886E22DF3A}"/>
              </a:ext>
            </a:extLst>
          </p:cNvPr>
          <p:cNvGrpSpPr/>
          <p:nvPr/>
        </p:nvGrpSpPr>
        <p:grpSpPr>
          <a:xfrm>
            <a:off x="9689461" y="5057074"/>
            <a:ext cx="1096211" cy="1445026"/>
            <a:chOff x="5733204" y="4148522"/>
            <a:chExt cx="1306402" cy="1722100"/>
          </a:xfrm>
        </p:grpSpPr>
        <p:grpSp>
          <p:nvGrpSpPr>
            <p:cNvPr id="78" name="Group 77">
              <a:extLst>
                <a:ext uri="{FF2B5EF4-FFF2-40B4-BE49-F238E27FC236}">
                  <a16:creationId xmlns:a16="http://schemas.microsoft.com/office/drawing/2014/main" id="{52780921-E4C8-4C20-A18B-2C12CDB78C7E}"/>
                </a:ext>
              </a:extLst>
            </p:cNvPr>
            <p:cNvGrpSpPr/>
            <p:nvPr/>
          </p:nvGrpSpPr>
          <p:grpSpPr>
            <a:xfrm>
              <a:off x="5733204" y="4148522"/>
              <a:ext cx="1306402" cy="1722100"/>
              <a:chOff x="2445111" y="599435"/>
              <a:chExt cx="5312311" cy="7002691"/>
            </a:xfrm>
            <a:solidFill>
              <a:schemeClr val="accent3"/>
            </a:solidFill>
          </p:grpSpPr>
          <p:sp>
            <p:nvSpPr>
              <p:cNvPr id="83" name="Freeform: Shape 82">
                <a:extLst>
                  <a:ext uri="{FF2B5EF4-FFF2-40B4-BE49-F238E27FC236}">
                    <a16:creationId xmlns:a16="http://schemas.microsoft.com/office/drawing/2014/main" id="{B22CDE2E-2500-4342-9E24-3ECEA693C184}"/>
                  </a:ext>
                </a:extLst>
              </p:cNvPr>
              <p:cNvSpPr/>
              <p:nvPr/>
            </p:nvSpPr>
            <p:spPr>
              <a:xfrm>
                <a:off x="2445111" y="599435"/>
                <a:ext cx="3497902" cy="6838182"/>
              </a:xfrm>
              <a:custGeom>
                <a:avLst/>
                <a:gdLst>
                  <a:gd name="connsiteX0" fmla="*/ 410833 w 404363"/>
                  <a:gd name="connsiteY0" fmla="*/ 353414 h 800639"/>
                  <a:gd name="connsiteX1" fmla="*/ 362309 w 404363"/>
                  <a:gd name="connsiteY1" fmla="*/ 339665 h 800639"/>
                  <a:gd name="connsiteX2" fmla="*/ 239383 w 404363"/>
                  <a:gd name="connsiteY2" fmla="*/ 260410 h 800639"/>
                  <a:gd name="connsiteX3" fmla="*/ 218356 w 404363"/>
                  <a:gd name="connsiteY3" fmla="*/ 252323 h 800639"/>
                  <a:gd name="connsiteX4" fmla="*/ 214313 w 404363"/>
                  <a:gd name="connsiteY4" fmla="*/ 276585 h 800639"/>
                  <a:gd name="connsiteX5" fmla="*/ 228870 w 404363"/>
                  <a:gd name="connsiteY5" fmla="*/ 765055 h 800639"/>
                  <a:gd name="connsiteX6" fmla="*/ 203799 w 404363"/>
                  <a:gd name="connsiteY6" fmla="*/ 803066 h 800639"/>
                  <a:gd name="connsiteX7" fmla="*/ 180346 w 404363"/>
                  <a:gd name="connsiteY7" fmla="*/ 765055 h 800639"/>
                  <a:gd name="connsiteX8" fmla="*/ 194903 w 404363"/>
                  <a:gd name="connsiteY8" fmla="*/ 279819 h 800639"/>
                  <a:gd name="connsiteX9" fmla="*/ 190859 w 404363"/>
                  <a:gd name="connsiteY9" fmla="*/ 252323 h 800639"/>
                  <a:gd name="connsiteX10" fmla="*/ 164980 w 404363"/>
                  <a:gd name="connsiteY10" fmla="*/ 262836 h 800639"/>
                  <a:gd name="connsiteX11" fmla="*/ 40436 w 404363"/>
                  <a:gd name="connsiteY11" fmla="*/ 340474 h 800639"/>
                  <a:gd name="connsiteX12" fmla="*/ 0 w 404363"/>
                  <a:gd name="connsiteY12" fmla="*/ 353414 h 800639"/>
                  <a:gd name="connsiteX13" fmla="*/ 26688 w 404363"/>
                  <a:gd name="connsiteY13" fmla="*/ 324299 h 800639"/>
                  <a:gd name="connsiteX14" fmla="*/ 164171 w 404363"/>
                  <a:gd name="connsiteY14" fmla="*/ 253131 h 800639"/>
                  <a:gd name="connsiteX15" fmla="*/ 199755 w 404363"/>
                  <a:gd name="connsiteY15" fmla="*/ 194094 h 800639"/>
                  <a:gd name="connsiteX16" fmla="*/ 198138 w 404363"/>
                  <a:gd name="connsiteY16" fmla="*/ 14557 h 800639"/>
                  <a:gd name="connsiteX17" fmla="*/ 205417 w 404363"/>
                  <a:gd name="connsiteY17" fmla="*/ 0 h 800639"/>
                  <a:gd name="connsiteX18" fmla="*/ 215930 w 404363"/>
                  <a:gd name="connsiteY18" fmla="*/ 32349 h 800639"/>
                  <a:gd name="connsiteX19" fmla="*/ 210269 w 404363"/>
                  <a:gd name="connsiteY19" fmla="*/ 194094 h 800639"/>
                  <a:gd name="connsiteX20" fmla="*/ 244235 w 404363"/>
                  <a:gd name="connsiteY20" fmla="*/ 253131 h 800639"/>
                  <a:gd name="connsiteX21" fmla="*/ 373632 w 404363"/>
                  <a:gd name="connsiteY21" fmla="*/ 321873 h 800639"/>
                  <a:gd name="connsiteX22" fmla="*/ 410833 w 404363"/>
                  <a:gd name="connsiteY22" fmla="*/ 353414 h 800639"/>
                  <a:gd name="connsiteX0" fmla="*/ 410833 w 410833"/>
                  <a:gd name="connsiteY0" fmla="*/ 353414 h 803153"/>
                  <a:gd name="connsiteX1" fmla="*/ 362309 w 410833"/>
                  <a:gd name="connsiteY1" fmla="*/ 339665 h 803153"/>
                  <a:gd name="connsiteX2" fmla="*/ 239383 w 410833"/>
                  <a:gd name="connsiteY2" fmla="*/ 260410 h 803153"/>
                  <a:gd name="connsiteX3" fmla="*/ 218356 w 410833"/>
                  <a:gd name="connsiteY3" fmla="*/ 252323 h 803153"/>
                  <a:gd name="connsiteX4" fmla="*/ 214313 w 410833"/>
                  <a:gd name="connsiteY4" fmla="*/ 276585 h 803153"/>
                  <a:gd name="connsiteX5" fmla="*/ 228870 w 410833"/>
                  <a:gd name="connsiteY5" fmla="*/ 765055 h 803153"/>
                  <a:gd name="connsiteX6" fmla="*/ 203799 w 410833"/>
                  <a:gd name="connsiteY6" fmla="*/ 803066 h 803153"/>
                  <a:gd name="connsiteX7" fmla="*/ 180346 w 410833"/>
                  <a:gd name="connsiteY7" fmla="*/ 765055 h 803153"/>
                  <a:gd name="connsiteX8" fmla="*/ 194903 w 410833"/>
                  <a:gd name="connsiteY8" fmla="*/ 279819 h 803153"/>
                  <a:gd name="connsiteX9" fmla="*/ 190859 w 410833"/>
                  <a:gd name="connsiteY9" fmla="*/ 252323 h 803153"/>
                  <a:gd name="connsiteX10" fmla="*/ 164980 w 410833"/>
                  <a:gd name="connsiteY10" fmla="*/ 262836 h 803153"/>
                  <a:gd name="connsiteX11" fmla="*/ 40436 w 410833"/>
                  <a:gd name="connsiteY11" fmla="*/ 340474 h 803153"/>
                  <a:gd name="connsiteX12" fmla="*/ 0 w 410833"/>
                  <a:gd name="connsiteY12" fmla="*/ 353414 h 803153"/>
                  <a:gd name="connsiteX13" fmla="*/ 26688 w 410833"/>
                  <a:gd name="connsiteY13" fmla="*/ 324299 h 803153"/>
                  <a:gd name="connsiteX14" fmla="*/ 164171 w 410833"/>
                  <a:gd name="connsiteY14" fmla="*/ 253131 h 803153"/>
                  <a:gd name="connsiteX15" fmla="*/ 199755 w 410833"/>
                  <a:gd name="connsiteY15" fmla="*/ 194094 h 803153"/>
                  <a:gd name="connsiteX16" fmla="*/ 198138 w 410833"/>
                  <a:gd name="connsiteY16" fmla="*/ 14557 h 803153"/>
                  <a:gd name="connsiteX17" fmla="*/ 205417 w 410833"/>
                  <a:gd name="connsiteY17" fmla="*/ 0 h 803153"/>
                  <a:gd name="connsiteX18" fmla="*/ 215930 w 410833"/>
                  <a:gd name="connsiteY18" fmla="*/ 32349 h 803153"/>
                  <a:gd name="connsiteX19" fmla="*/ 210269 w 410833"/>
                  <a:gd name="connsiteY19" fmla="*/ 194094 h 803153"/>
                  <a:gd name="connsiteX20" fmla="*/ 244235 w 410833"/>
                  <a:gd name="connsiteY20" fmla="*/ 253131 h 803153"/>
                  <a:gd name="connsiteX21" fmla="*/ 373632 w 410833"/>
                  <a:gd name="connsiteY21" fmla="*/ 321873 h 803153"/>
                  <a:gd name="connsiteX22" fmla="*/ 410833 w 410833"/>
                  <a:gd name="connsiteY22" fmla="*/ 353414 h 803153"/>
                  <a:gd name="connsiteX0" fmla="*/ 410833 w 410833"/>
                  <a:gd name="connsiteY0" fmla="*/ 353414 h 803153"/>
                  <a:gd name="connsiteX1" fmla="*/ 362309 w 410833"/>
                  <a:gd name="connsiteY1" fmla="*/ 339665 h 803153"/>
                  <a:gd name="connsiteX2" fmla="*/ 239383 w 410833"/>
                  <a:gd name="connsiteY2" fmla="*/ 260410 h 803153"/>
                  <a:gd name="connsiteX3" fmla="*/ 218356 w 410833"/>
                  <a:gd name="connsiteY3" fmla="*/ 252323 h 803153"/>
                  <a:gd name="connsiteX4" fmla="*/ 214313 w 410833"/>
                  <a:gd name="connsiteY4" fmla="*/ 276585 h 803153"/>
                  <a:gd name="connsiteX5" fmla="*/ 228870 w 410833"/>
                  <a:gd name="connsiteY5" fmla="*/ 765055 h 803153"/>
                  <a:gd name="connsiteX6" fmla="*/ 203799 w 410833"/>
                  <a:gd name="connsiteY6" fmla="*/ 803066 h 803153"/>
                  <a:gd name="connsiteX7" fmla="*/ 180346 w 410833"/>
                  <a:gd name="connsiteY7" fmla="*/ 765055 h 803153"/>
                  <a:gd name="connsiteX8" fmla="*/ 194903 w 410833"/>
                  <a:gd name="connsiteY8" fmla="*/ 279819 h 803153"/>
                  <a:gd name="connsiteX9" fmla="*/ 190859 w 410833"/>
                  <a:gd name="connsiteY9" fmla="*/ 252323 h 803153"/>
                  <a:gd name="connsiteX10" fmla="*/ 164980 w 410833"/>
                  <a:gd name="connsiteY10" fmla="*/ 262836 h 803153"/>
                  <a:gd name="connsiteX11" fmla="*/ 40436 w 410833"/>
                  <a:gd name="connsiteY11" fmla="*/ 340474 h 803153"/>
                  <a:gd name="connsiteX12" fmla="*/ 0 w 410833"/>
                  <a:gd name="connsiteY12" fmla="*/ 353414 h 803153"/>
                  <a:gd name="connsiteX13" fmla="*/ 26688 w 410833"/>
                  <a:gd name="connsiteY13" fmla="*/ 324299 h 803153"/>
                  <a:gd name="connsiteX14" fmla="*/ 164171 w 410833"/>
                  <a:gd name="connsiteY14" fmla="*/ 253131 h 803153"/>
                  <a:gd name="connsiteX15" fmla="*/ 199755 w 410833"/>
                  <a:gd name="connsiteY15" fmla="*/ 194094 h 803153"/>
                  <a:gd name="connsiteX16" fmla="*/ 198138 w 410833"/>
                  <a:gd name="connsiteY16" fmla="*/ 14557 h 803153"/>
                  <a:gd name="connsiteX17" fmla="*/ 205417 w 410833"/>
                  <a:gd name="connsiteY17" fmla="*/ 0 h 803153"/>
                  <a:gd name="connsiteX18" fmla="*/ 215930 w 410833"/>
                  <a:gd name="connsiteY18" fmla="*/ 32349 h 803153"/>
                  <a:gd name="connsiteX19" fmla="*/ 210269 w 410833"/>
                  <a:gd name="connsiteY19" fmla="*/ 194094 h 803153"/>
                  <a:gd name="connsiteX20" fmla="*/ 244235 w 410833"/>
                  <a:gd name="connsiteY20" fmla="*/ 253131 h 803153"/>
                  <a:gd name="connsiteX21" fmla="*/ 373632 w 410833"/>
                  <a:gd name="connsiteY21" fmla="*/ 321873 h 803153"/>
                  <a:gd name="connsiteX22" fmla="*/ 410833 w 410833"/>
                  <a:gd name="connsiteY22" fmla="*/ 353414 h 80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0833" h="80315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grpFill/>
              <a:ln w="8081"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67BE7113-E00D-47AE-BE99-39467A5E6F0E}"/>
                  </a:ext>
                </a:extLst>
              </p:cNvPr>
              <p:cNvSpPr/>
              <p:nvPr/>
            </p:nvSpPr>
            <p:spPr>
              <a:xfrm>
                <a:off x="2473235" y="4334670"/>
                <a:ext cx="1615901" cy="3158982"/>
              </a:xfrm>
              <a:custGeom>
                <a:avLst/>
                <a:gdLst>
                  <a:gd name="connsiteX0" fmla="*/ 410833 w 404363"/>
                  <a:gd name="connsiteY0" fmla="*/ 353414 h 800639"/>
                  <a:gd name="connsiteX1" fmla="*/ 362309 w 404363"/>
                  <a:gd name="connsiteY1" fmla="*/ 339665 h 800639"/>
                  <a:gd name="connsiteX2" fmla="*/ 239383 w 404363"/>
                  <a:gd name="connsiteY2" fmla="*/ 260410 h 800639"/>
                  <a:gd name="connsiteX3" fmla="*/ 218356 w 404363"/>
                  <a:gd name="connsiteY3" fmla="*/ 252323 h 800639"/>
                  <a:gd name="connsiteX4" fmla="*/ 214313 w 404363"/>
                  <a:gd name="connsiteY4" fmla="*/ 276585 h 800639"/>
                  <a:gd name="connsiteX5" fmla="*/ 228870 w 404363"/>
                  <a:gd name="connsiteY5" fmla="*/ 765055 h 800639"/>
                  <a:gd name="connsiteX6" fmla="*/ 203799 w 404363"/>
                  <a:gd name="connsiteY6" fmla="*/ 803066 h 800639"/>
                  <a:gd name="connsiteX7" fmla="*/ 180346 w 404363"/>
                  <a:gd name="connsiteY7" fmla="*/ 765055 h 800639"/>
                  <a:gd name="connsiteX8" fmla="*/ 194903 w 404363"/>
                  <a:gd name="connsiteY8" fmla="*/ 279819 h 800639"/>
                  <a:gd name="connsiteX9" fmla="*/ 190859 w 404363"/>
                  <a:gd name="connsiteY9" fmla="*/ 252323 h 800639"/>
                  <a:gd name="connsiteX10" fmla="*/ 164980 w 404363"/>
                  <a:gd name="connsiteY10" fmla="*/ 262836 h 800639"/>
                  <a:gd name="connsiteX11" fmla="*/ 40436 w 404363"/>
                  <a:gd name="connsiteY11" fmla="*/ 340474 h 800639"/>
                  <a:gd name="connsiteX12" fmla="*/ 0 w 404363"/>
                  <a:gd name="connsiteY12" fmla="*/ 353414 h 800639"/>
                  <a:gd name="connsiteX13" fmla="*/ 26688 w 404363"/>
                  <a:gd name="connsiteY13" fmla="*/ 324299 h 800639"/>
                  <a:gd name="connsiteX14" fmla="*/ 164171 w 404363"/>
                  <a:gd name="connsiteY14" fmla="*/ 253131 h 800639"/>
                  <a:gd name="connsiteX15" fmla="*/ 199755 w 404363"/>
                  <a:gd name="connsiteY15" fmla="*/ 194094 h 800639"/>
                  <a:gd name="connsiteX16" fmla="*/ 198138 w 404363"/>
                  <a:gd name="connsiteY16" fmla="*/ 14557 h 800639"/>
                  <a:gd name="connsiteX17" fmla="*/ 205417 w 404363"/>
                  <a:gd name="connsiteY17" fmla="*/ 0 h 800639"/>
                  <a:gd name="connsiteX18" fmla="*/ 215930 w 404363"/>
                  <a:gd name="connsiteY18" fmla="*/ 32349 h 800639"/>
                  <a:gd name="connsiteX19" fmla="*/ 210269 w 404363"/>
                  <a:gd name="connsiteY19" fmla="*/ 194094 h 800639"/>
                  <a:gd name="connsiteX20" fmla="*/ 244235 w 404363"/>
                  <a:gd name="connsiteY20" fmla="*/ 253131 h 800639"/>
                  <a:gd name="connsiteX21" fmla="*/ 373632 w 404363"/>
                  <a:gd name="connsiteY21" fmla="*/ 321873 h 800639"/>
                  <a:gd name="connsiteX22" fmla="*/ 410833 w 404363"/>
                  <a:gd name="connsiteY22" fmla="*/ 353414 h 800639"/>
                  <a:gd name="connsiteX0" fmla="*/ 410833 w 410833"/>
                  <a:gd name="connsiteY0" fmla="*/ 353414 h 803153"/>
                  <a:gd name="connsiteX1" fmla="*/ 362309 w 410833"/>
                  <a:gd name="connsiteY1" fmla="*/ 339665 h 803153"/>
                  <a:gd name="connsiteX2" fmla="*/ 239383 w 410833"/>
                  <a:gd name="connsiteY2" fmla="*/ 260410 h 803153"/>
                  <a:gd name="connsiteX3" fmla="*/ 218356 w 410833"/>
                  <a:gd name="connsiteY3" fmla="*/ 252323 h 803153"/>
                  <a:gd name="connsiteX4" fmla="*/ 214313 w 410833"/>
                  <a:gd name="connsiteY4" fmla="*/ 276585 h 803153"/>
                  <a:gd name="connsiteX5" fmla="*/ 228870 w 410833"/>
                  <a:gd name="connsiteY5" fmla="*/ 765055 h 803153"/>
                  <a:gd name="connsiteX6" fmla="*/ 203799 w 410833"/>
                  <a:gd name="connsiteY6" fmla="*/ 803066 h 803153"/>
                  <a:gd name="connsiteX7" fmla="*/ 180346 w 410833"/>
                  <a:gd name="connsiteY7" fmla="*/ 765055 h 803153"/>
                  <a:gd name="connsiteX8" fmla="*/ 194903 w 410833"/>
                  <a:gd name="connsiteY8" fmla="*/ 279819 h 803153"/>
                  <a:gd name="connsiteX9" fmla="*/ 190859 w 410833"/>
                  <a:gd name="connsiteY9" fmla="*/ 252323 h 803153"/>
                  <a:gd name="connsiteX10" fmla="*/ 164980 w 410833"/>
                  <a:gd name="connsiteY10" fmla="*/ 262836 h 803153"/>
                  <a:gd name="connsiteX11" fmla="*/ 40436 w 410833"/>
                  <a:gd name="connsiteY11" fmla="*/ 340474 h 803153"/>
                  <a:gd name="connsiteX12" fmla="*/ 0 w 410833"/>
                  <a:gd name="connsiteY12" fmla="*/ 353414 h 803153"/>
                  <a:gd name="connsiteX13" fmla="*/ 26688 w 410833"/>
                  <a:gd name="connsiteY13" fmla="*/ 324299 h 803153"/>
                  <a:gd name="connsiteX14" fmla="*/ 164171 w 410833"/>
                  <a:gd name="connsiteY14" fmla="*/ 253131 h 803153"/>
                  <a:gd name="connsiteX15" fmla="*/ 199755 w 410833"/>
                  <a:gd name="connsiteY15" fmla="*/ 194094 h 803153"/>
                  <a:gd name="connsiteX16" fmla="*/ 198138 w 410833"/>
                  <a:gd name="connsiteY16" fmla="*/ 14557 h 803153"/>
                  <a:gd name="connsiteX17" fmla="*/ 205417 w 410833"/>
                  <a:gd name="connsiteY17" fmla="*/ 0 h 803153"/>
                  <a:gd name="connsiteX18" fmla="*/ 215930 w 410833"/>
                  <a:gd name="connsiteY18" fmla="*/ 32349 h 803153"/>
                  <a:gd name="connsiteX19" fmla="*/ 210269 w 410833"/>
                  <a:gd name="connsiteY19" fmla="*/ 194094 h 803153"/>
                  <a:gd name="connsiteX20" fmla="*/ 244235 w 410833"/>
                  <a:gd name="connsiteY20" fmla="*/ 253131 h 803153"/>
                  <a:gd name="connsiteX21" fmla="*/ 373632 w 410833"/>
                  <a:gd name="connsiteY21" fmla="*/ 321873 h 803153"/>
                  <a:gd name="connsiteX22" fmla="*/ 410833 w 410833"/>
                  <a:gd name="connsiteY22" fmla="*/ 353414 h 803153"/>
                  <a:gd name="connsiteX0" fmla="*/ 410833 w 410833"/>
                  <a:gd name="connsiteY0" fmla="*/ 353414 h 803153"/>
                  <a:gd name="connsiteX1" fmla="*/ 362309 w 410833"/>
                  <a:gd name="connsiteY1" fmla="*/ 339665 h 803153"/>
                  <a:gd name="connsiteX2" fmla="*/ 239383 w 410833"/>
                  <a:gd name="connsiteY2" fmla="*/ 260410 h 803153"/>
                  <a:gd name="connsiteX3" fmla="*/ 218356 w 410833"/>
                  <a:gd name="connsiteY3" fmla="*/ 252323 h 803153"/>
                  <a:gd name="connsiteX4" fmla="*/ 214313 w 410833"/>
                  <a:gd name="connsiteY4" fmla="*/ 276585 h 803153"/>
                  <a:gd name="connsiteX5" fmla="*/ 228870 w 410833"/>
                  <a:gd name="connsiteY5" fmla="*/ 765055 h 803153"/>
                  <a:gd name="connsiteX6" fmla="*/ 203799 w 410833"/>
                  <a:gd name="connsiteY6" fmla="*/ 803066 h 803153"/>
                  <a:gd name="connsiteX7" fmla="*/ 180346 w 410833"/>
                  <a:gd name="connsiteY7" fmla="*/ 765055 h 803153"/>
                  <a:gd name="connsiteX8" fmla="*/ 194903 w 410833"/>
                  <a:gd name="connsiteY8" fmla="*/ 279819 h 803153"/>
                  <a:gd name="connsiteX9" fmla="*/ 190859 w 410833"/>
                  <a:gd name="connsiteY9" fmla="*/ 252323 h 803153"/>
                  <a:gd name="connsiteX10" fmla="*/ 164980 w 410833"/>
                  <a:gd name="connsiteY10" fmla="*/ 262836 h 803153"/>
                  <a:gd name="connsiteX11" fmla="*/ 40436 w 410833"/>
                  <a:gd name="connsiteY11" fmla="*/ 340474 h 803153"/>
                  <a:gd name="connsiteX12" fmla="*/ 0 w 410833"/>
                  <a:gd name="connsiteY12" fmla="*/ 353414 h 803153"/>
                  <a:gd name="connsiteX13" fmla="*/ 26688 w 410833"/>
                  <a:gd name="connsiteY13" fmla="*/ 324299 h 803153"/>
                  <a:gd name="connsiteX14" fmla="*/ 164171 w 410833"/>
                  <a:gd name="connsiteY14" fmla="*/ 253131 h 803153"/>
                  <a:gd name="connsiteX15" fmla="*/ 199755 w 410833"/>
                  <a:gd name="connsiteY15" fmla="*/ 194094 h 803153"/>
                  <a:gd name="connsiteX16" fmla="*/ 198138 w 410833"/>
                  <a:gd name="connsiteY16" fmla="*/ 14557 h 803153"/>
                  <a:gd name="connsiteX17" fmla="*/ 205417 w 410833"/>
                  <a:gd name="connsiteY17" fmla="*/ 0 h 803153"/>
                  <a:gd name="connsiteX18" fmla="*/ 215930 w 410833"/>
                  <a:gd name="connsiteY18" fmla="*/ 32349 h 803153"/>
                  <a:gd name="connsiteX19" fmla="*/ 210269 w 410833"/>
                  <a:gd name="connsiteY19" fmla="*/ 194094 h 803153"/>
                  <a:gd name="connsiteX20" fmla="*/ 244235 w 410833"/>
                  <a:gd name="connsiteY20" fmla="*/ 253131 h 803153"/>
                  <a:gd name="connsiteX21" fmla="*/ 373632 w 410833"/>
                  <a:gd name="connsiteY21" fmla="*/ 321873 h 803153"/>
                  <a:gd name="connsiteX22" fmla="*/ 410833 w 410833"/>
                  <a:gd name="connsiteY22" fmla="*/ 353414 h 80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0833" h="80315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grpFill/>
              <a:ln w="8081"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8A6DB764-1922-470F-9FBB-8B2EB69402D8}"/>
                  </a:ext>
                </a:extLst>
              </p:cNvPr>
              <p:cNvSpPr/>
              <p:nvPr/>
            </p:nvSpPr>
            <p:spPr>
              <a:xfrm>
                <a:off x="5693427" y="3567142"/>
                <a:ext cx="2063995" cy="4034984"/>
              </a:xfrm>
              <a:custGeom>
                <a:avLst/>
                <a:gdLst>
                  <a:gd name="connsiteX0" fmla="*/ 410833 w 404363"/>
                  <a:gd name="connsiteY0" fmla="*/ 353414 h 800639"/>
                  <a:gd name="connsiteX1" fmla="*/ 362309 w 404363"/>
                  <a:gd name="connsiteY1" fmla="*/ 339665 h 800639"/>
                  <a:gd name="connsiteX2" fmla="*/ 239383 w 404363"/>
                  <a:gd name="connsiteY2" fmla="*/ 260410 h 800639"/>
                  <a:gd name="connsiteX3" fmla="*/ 218356 w 404363"/>
                  <a:gd name="connsiteY3" fmla="*/ 252323 h 800639"/>
                  <a:gd name="connsiteX4" fmla="*/ 214313 w 404363"/>
                  <a:gd name="connsiteY4" fmla="*/ 276585 h 800639"/>
                  <a:gd name="connsiteX5" fmla="*/ 228870 w 404363"/>
                  <a:gd name="connsiteY5" fmla="*/ 765055 h 800639"/>
                  <a:gd name="connsiteX6" fmla="*/ 203799 w 404363"/>
                  <a:gd name="connsiteY6" fmla="*/ 803066 h 800639"/>
                  <a:gd name="connsiteX7" fmla="*/ 180346 w 404363"/>
                  <a:gd name="connsiteY7" fmla="*/ 765055 h 800639"/>
                  <a:gd name="connsiteX8" fmla="*/ 194903 w 404363"/>
                  <a:gd name="connsiteY8" fmla="*/ 279819 h 800639"/>
                  <a:gd name="connsiteX9" fmla="*/ 190859 w 404363"/>
                  <a:gd name="connsiteY9" fmla="*/ 252323 h 800639"/>
                  <a:gd name="connsiteX10" fmla="*/ 164980 w 404363"/>
                  <a:gd name="connsiteY10" fmla="*/ 262836 h 800639"/>
                  <a:gd name="connsiteX11" fmla="*/ 40436 w 404363"/>
                  <a:gd name="connsiteY11" fmla="*/ 340474 h 800639"/>
                  <a:gd name="connsiteX12" fmla="*/ 0 w 404363"/>
                  <a:gd name="connsiteY12" fmla="*/ 353414 h 800639"/>
                  <a:gd name="connsiteX13" fmla="*/ 26688 w 404363"/>
                  <a:gd name="connsiteY13" fmla="*/ 324299 h 800639"/>
                  <a:gd name="connsiteX14" fmla="*/ 164171 w 404363"/>
                  <a:gd name="connsiteY14" fmla="*/ 253131 h 800639"/>
                  <a:gd name="connsiteX15" fmla="*/ 199755 w 404363"/>
                  <a:gd name="connsiteY15" fmla="*/ 194094 h 800639"/>
                  <a:gd name="connsiteX16" fmla="*/ 198138 w 404363"/>
                  <a:gd name="connsiteY16" fmla="*/ 14557 h 800639"/>
                  <a:gd name="connsiteX17" fmla="*/ 205417 w 404363"/>
                  <a:gd name="connsiteY17" fmla="*/ 0 h 800639"/>
                  <a:gd name="connsiteX18" fmla="*/ 215930 w 404363"/>
                  <a:gd name="connsiteY18" fmla="*/ 32349 h 800639"/>
                  <a:gd name="connsiteX19" fmla="*/ 210269 w 404363"/>
                  <a:gd name="connsiteY19" fmla="*/ 194094 h 800639"/>
                  <a:gd name="connsiteX20" fmla="*/ 244235 w 404363"/>
                  <a:gd name="connsiteY20" fmla="*/ 253131 h 800639"/>
                  <a:gd name="connsiteX21" fmla="*/ 373632 w 404363"/>
                  <a:gd name="connsiteY21" fmla="*/ 321873 h 800639"/>
                  <a:gd name="connsiteX22" fmla="*/ 410833 w 404363"/>
                  <a:gd name="connsiteY22" fmla="*/ 353414 h 800639"/>
                  <a:gd name="connsiteX0" fmla="*/ 410833 w 410833"/>
                  <a:gd name="connsiteY0" fmla="*/ 353414 h 803153"/>
                  <a:gd name="connsiteX1" fmla="*/ 362309 w 410833"/>
                  <a:gd name="connsiteY1" fmla="*/ 339665 h 803153"/>
                  <a:gd name="connsiteX2" fmla="*/ 239383 w 410833"/>
                  <a:gd name="connsiteY2" fmla="*/ 260410 h 803153"/>
                  <a:gd name="connsiteX3" fmla="*/ 218356 w 410833"/>
                  <a:gd name="connsiteY3" fmla="*/ 252323 h 803153"/>
                  <a:gd name="connsiteX4" fmla="*/ 214313 w 410833"/>
                  <a:gd name="connsiteY4" fmla="*/ 276585 h 803153"/>
                  <a:gd name="connsiteX5" fmla="*/ 228870 w 410833"/>
                  <a:gd name="connsiteY5" fmla="*/ 765055 h 803153"/>
                  <a:gd name="connsiteX6" fmla="*/ 203799 w 410833"/>
                  <a:gd name="connsiteY6" fmla="*/ 803066 h 803153"/>
                  <a:gd name="connsiteX7" fmla="*/ 180346 w 410833"/>
                  <a:gd name="connsiteY7" fmla="*/ 765055 h 803153"/>
                  <a:gd name="connsiteX8" fmla="*/ 194903 w 410833"/>
                  <a:gd name="connsiteY8" fmla="*/ 279819 h 803153"/>
                  <a:gd name="connsiteX9" fmla="*/ 190859 w 410833"/>
                  <a:gd name="connsiteY9" fmla="*/ 252323 h 803153"/>
                  <a:gd name="connsiteX10" fmla="*/ 164980 w 410833"/>
                  <a:gd name="connsiteY10" fmla="*/ 262836 h 803153"/>
                  <a:gd name="connsiteX11" fmla="*/ 40436 w 410833"/>
                  <a:gd name="connsiteY11" fmla="*/ 340474 h 803153"/>
                  <a:gd name="connsiteX12" fmla="*/ 0 w 410833"/>
                  <a:gd name="connsiteY12" fmla="*/ 353414 h 803153"/>
                  <a:gd name="connsiteX13" fmla="*/ 26688 w 410833"/>
                  <a:gd name="connsiteY13" fmla="*/ 324299 h 803153"/>
                  <a:gd name="connsiteX14" fmla="*/ 164171 w 410833"/>
                  <a:gd name="connsiteY14" fmla="*/ 253131 h 803153"/>
                  <a:gd name="connsiteX15" fmla="*/ 199755 w 410833"/>
                  <a:gd name="connsiteY15" fmla="*/ 194094 h 803153"/>
                  <a:gd name="connsiteX16" fmla="*/ 198138 w 410833"/>
                  <a:gd name="connsiteY16" fmla="*/ 14557 h 803153"/>
                  <a:gd name="connsiteX17" fmla="*/ 205417 w 410833"/>
                  <a:gd name="connsiteY17" fmla="*/ 0 h 803153"/>
                  <a:gd name="connsiteX18" fmla="*/ 215930 w 410833"/>
                  <a:gd name="connsiteY18" fmla="*/ 32349 h 803153"/>
                  <a:gd name="connsiteX19" fmla="*/ 210269 w 410833"/>
                  <a:gd name="connsiteY19" fmla="*/ 194094 h 803153"/>
                  <a:gd name="connsiteX20" fmla="*/ 244235 w 410833"/>
                  <a:gd name="connsiteY20" fmla="*/ 253131 h 803153"/>
                  <a:gd name="connsiteX21" fmla="*/ 373632 w 410833"/>
                  <a:gd name="connsiteY21" fmla="*/ 321873 h 803153"/>
                  <a:gd name="connsiteX22" fmla="*/ 410833 w 410833"/>
                  <a:gd name="connsiteY22" fmla="*/ 353414 h 803153"/>
                  <a:gd name="connsiteX0" fmla="*/ 410833 w 410833"/>
                  <a:gd name="connsiteY0" fmla="*/ 353414 h 803153"/>
                  <a:gd name="connsiteX1" fmla="*/ 362309 w 410833"/>
                  <a:gd name="connsiteY1" fmla="*/ 339665 h 803153"/>
                  <a:gd name="connsiteX2" fmla="*/ 239383 w 410833"/>
                  <a:gd name="connsiteY2" fmla="*/ 260410 h 803153"/>
                  <a:gd name="connsiteX3" fmla="*/ 218356 w 410833"/>
                  <a:gd name="connsiteY3" fmla="*/ 252323 h 803153"/>
                  <a:gd name="connsiteX4" fmla="*/ 214313 w 410833"/>
                  <a:gd name="connsiteY4" fmla="*/ 276585 h 803153"/>
                  <a:gd name="connsiteX5" fmla="*/ 228870 w 410833"/>
                  <a:gd name="connsiteY5" fmla="*/ 765055 h 803153"/>
                  <a:gd name="connsiteX6" fmla="*/ 203799 w 410833"/>
                  <a:gd name="connsiteY6" fmla="*/ 803066 h 803153"/>
                  <a:gd name="connsiteX7" fmla="*/ 180346 w 410833"/>
                  <a:gd name="connsiteY7" fmla="*/ 765055 h 803153"/>
                  <a:gd name="connsiteX8" fmla="*/ 194903 w 410833"/>
                  <a:gd name="connsiteY8" fmla="*/ 279819 h 803153"/>
                  <a:gd name="connsiteX9" fmla="*/ 190859 w 410833"/>
                  <a:gd name="connsiteY9" fmla="*/ 252323 h 803153"/>
                  <a:gd name="connsiteX10" fmla="*/ 164980 w 410833"/>
                  <a:gd name="connsiteY10" fmla="*/ 262836 h 803153"/>
                  <a:gd name="connsiteX11" fmla="*/ 40436 w 410833"/>
                  <a:gd name="connsiteY11" fmla="*/ 340474 h 803153"/>
                  <a:gd name="connsiteX12" fmla="*/ 0 w 410833"/>
                  <a:gd name="connsiteY12" fmla="*/ 353414 h 803153"/>
                  <a:gd name="connsiteX13" fmla="*/ 26688 w 410833"/>
                  <a:gd name="connsiteY13" fmla="*/ 324299 h 803153"/>
                  <a:gd name="connsiteX14" fmla="*/ 164171 w 410833"/>
                  <a:gd name="connsiteY14" fmla="*/ 253131 h 803153"/>
                  <a:gd name="connsiteX15" fmla="*/ 199755 w 410833"/>
                  <a:gd name="connsiteY15" fmla="*/ 194094 h 803153"/>
                  <a:gd name="connsiteX16" fmla="*/ 198138 w 410833"/>
                  <a:gd name="connsiteY16" fmla="*/ 14557 h 803153"/>
                  <a:gd name="connsiteX17" fmla="*/ 205417 w 410833"/>
                  <a:gd name="connsiteY17" fmla="*/ 0 h 803153"/>
                  <a:gd name="connsiteX18" fmla="*/ 215930 w 410833"/>
                  <a:gd name="connsiteY18" fmla="*/ 32349 h 803153"/>
                  <a:gd name="connsiteX19" fmla="*/ 210269 w 410833"/>
                  <a:gd name="connsiteY19" fmla="*/ 194094 h 803153"/>
                  <a:gd name="connsiteX20" fmla="*/ 244235 w 410833"/>
                  <a:gd name="connsiteY20" fmla="*/ 253131 h 803153"/>
                  <a:gd name="connsiteX21" fmla="*/ 373632 w 410833"/>
                  <a:gd name="connsiteY21" fmla="*/ 321873 h 803153"/>
                  <a:gd name="connsiteX22" fmla="*/ 410833 w 410833"/>
                  <a:gd name="connsiteY22" fmla="*/ 353414 h 80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0833" h="80315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grpFill/>
              <a:ln w="8081" cap="flat">
                <a:noFill/>
                <a:prstDash val="solid"/>
                <a:miter/>
              </a:ln>
            </p:spPr>
            <p:txBody>
              <a:bodyPr rtlCol="0" anchor="ctr"/>
              <a:lstStyle/>
              <a:p>
                <a:endParaRPr lang="en-US"/>
              </a:p>
            </p:txBody>
          </p:sp>
        </p:grpSp>
        <p:grpSp>
          <p:nvGrpSpPr>
            <p:cNvPr id="79" name="Group 78">
              <a:extLst>
                <a:ext uri="{FF2B5EF4-FFF2-40B4-BE49-F238E27FC236}">
                  <a16:creationId xmlns:a16="http://schemas.microsoft.com/office/drawing/2014/main" id="{6938F4E8-059C-49BC-8471-C5C7CE881F55}"/>
                </a:ext>
              </a:extLst>
            </p:cNvPr>
            <p:cNvGrpSpPr/>
            <p:nvPr/>
          </p:nvGrpSpPr>
          <p:grpSpPr>
            <a:xfrm>
              <a:off x="5960899" y="4970731"/>
              <a:ext cx="821311" cy="845919"/>
              <a:chOff x="954383" y="599435"/>
              <a:chExt cx="6803039" cy="7006874"/>
            </a:xfrm>
            <a:solidFill>
              <a:schemeClr val="accent3"/>
            </a:solidFill>
          </p:grpSpPr>
          <p:sp>
            <p:nvSpPr>
              <p:cNvPr id="80" name="Freeform: Shape 79">
                <a:extLst>
                  <a:ext uri="{FF2B5EF4-FFF2-40B4-BE49-F238E27FC236}">
                    <a16:creationId xmlns:a16="http://schemas.microsoft.com/office/drawing/2014/main" id="{A22F739D-8CCB-4528-AC23-9EEDECF2BE70}"/>
                  </a:ext>
                </a:extLst>
              </p:cNvPr>
              <p:cNvSpPr/>
              <p:nvPr/>
            </p:nvSpPr>
            <p:spPr>
              <a:xfrm>
                <a:off x="2445111" y="599435"/>
                <a:ext cx="3497902" cy="6838182"/>
              </a:xfrm>
              <a:custGeom>
                <a:avLst/>
                <a:gdLst>
                  <a:gd name="connsiteX0" fmla="*/ 410833 w 404363"/>
                  <a:gd name="connsiteY0" fmla="*/ 353414 h 800639"/>
                  <a:gd name="connsiteX1" fmla="*/ 362309 w 404363"/>
                  <a:gd name="connsiteY1" fmla="*/ 339665 h 800639"/>
                  <a:gd name="connsiteX2" fmla="*/ 239383 w 404363"/>
                  <a:gd name="connsiteY2" fmla="*/ 260410 h 800639"/>
                  <a:gd name="connsiteX3" fmla="*/ 218356 w 404363"/>
                  <a:gd name="connsiteY3" fmla="*/ 252323 h 800639"/>
                  <a:gd name="connsiteX4" fmla="*/ 214313 w 404363"/>
                  <a:gd name="connsiteY4" fmla="*/ 276585 h 800639"/>
                  <a:gd name="connsiteX5" fmla="*/ 228870 w 404363"/>
                  <a:gd name="connsiteY5" fmla="*/ 765055 h 800639"/>
                  <a:gd name="connsiteX6" fmla="*/ 203799 w 404363"/>
                  <a:gd name="connsiteY6" fmla="*/ 803066 h 800639"/>
                  <a:gd name="connsiteX7" fmla="*/ 180346 w 404363"/>
                  <a:gd name="connsiteY7" fmla="*/ 765055 h 800639"/>
                  <a:gd name="connsiteX8" fmla="*/ 194903 w 404363"/>
                  <a:gd name="connsiteY8" fmla="*/ 279819 h 800639"/>
                  <a:gd name="connsiteX9" fmla="*/ 190859 w 404363"/>
                  <a:gd name="connsiteY9" fmla="*/ 252323 h 800639"/>
                  <a:gd name="connsiteX10" fmla="*/ 164980 w 404363"/>
                  <a:gd name="connsiteY10" fmla="*/ 262836 h 800639"/>
                  <a:gd name="connsiteX11" fmla="*/ 40436 w 404363"/>
                  <a:gd name="connsiteY11" fmla="*/ 340474 h 800639"/>
                  <a:gd name="connsiteX12" fmla="*/ 0 w 404363"/>
                  <a:gd name="connsiteY12" fmla="*/ 353414 h 800639"/>
                  <a:gd name="connsiteX13" fmla="*/ 26688 w 404363"/>
                  <a:gd name="connsiteY13" fmla="*/ 324299 h 800639"/>
                  <a:gd name="connsiteX14" fmla="*/ 164171 w 404363"/>
                  <a:gd name="connsiteY14" fmla="*/ 253131 h 800639"/>
                  <a:gd name="connsiteX15" fmla="*/ 199755 w 404363"/>
                  <a:gd name="connsiteY15" fmla="*/ 194094 h 800639"/>
                  <a:gd name="connsiteX16" fmla="*/ 198138 w 404363"/>
                  <a:gd name="connsiteY16" fmla="*/ 14557 h 800639"/>
                  <a:gd name="connsiteX17" fmla="*/ 205417 w 404363"/>
                  <a:gd name="connsiteY17" fmla="*/ 0 h 800639"/>
                  <a:gd name="connsiteX18" fmla="*/ 215930 w 404363"/>
                  <a:gd name="connsiteY18" fmla="*/ 32349 h 800639"/>
                  <a:gd name="connsiteX19" fmla="*/ 210269 w 404363"/>
                  <a:gd name="connsiteY19" fmla="*/ 194094 h 800639"/>
                  <a:gd name="connsiteX20" fmla="*/ 244235 w 404363"/>
                  <a:gd name="connsiteY20" fmla="*/ 253131 h 800639"/>
                  <a:gd name="connsiteX21" fmla="*/ 373632 w 404363"/>
                  <a:gd name="connsiteY21" fmla="*/ 321873 h 800639"/>
                  <a:gd name="connsiteX22" fmla="*/ 410833 w 404363"/>
                  <a:gd name="connsiteY22" fmla="*/ 353414 h 800639"/>
                  <a:gd name="connsiteX0" fmla="*/ 410833 w 410833"/>
                  <a:gd name="connsiteY0" fmla="*/ 353414 h 803153"/>
                  <a:gd name="connsiteX1" fmla="*/ 362309 w 410833"/>
                  <a:gd name="connsiteY1" fmla="*/ 339665 h 803153"/>
                  <a:gd name="connsiteX2" fmla="*/ 239383 w 410833"/>
                  <a:gd name="connsiteY2" fmla="*/ 260410 h 803153"/>
                  <a:gd name="connsiteX3" fmla="*/ 218356 w 410833"/>
                  <a:gd name="connsiteY3" fmla="*/ 252323 h 803153"/>
                  <a:gd name="connsiteX4" fmla="*/ 214313 w 410833"/>
                  <a:gd name="connsiteY4" fmla="*/ 276585 h 803153"/>
                  <a:gd name="connsiteX5" fmla="*/ 228870 w 410833"/>
                  <a:gd name="connsiteY5" fmla="*/ 765055 h 803153"/>
                  <a:gd name="connsiteX6" fmla="*/ 203799 w 410833"/>
                  <a:gd name="connsiteY6" fmla="*/ 803066 h 803153"/>
                  <a:gd name="connsiteX7" fmla="*/ 180346 w 410833"/>
                  <a:gd name="connsiteY7" fmla="*/ 765055 h 803153"/>
                  <a:gd name="connsiteX8" fmla="*/ 194903 w 410833"/>
                  <a:gd name="connsiteY8" fmla="*/ 279819 h 803153"/>
                  <a:gd name="connsiteX9" fmla="*/ 190859 w 410833"/>
                  <a:gd name="connsiteY9" fmla="*/ 252323 h 803153"/>
                  <a:gd name="connsiteX10" fmla="*/ 164980 w 410833"/>
                  <a:gd name="connsiteY10" fmla="*/ 262836 h 803153"/>
                  <a:gd name="connsiteX11" fmla="*/ 40436 w 410833"/>
                  <a:gd name="connsiteY11" fmla="*/ 340474 h 803153"/>
                  <a:gd name="connsiteX12" fmla="*/ 0 w 410833"/>
                  <a:gd name="connsiteY12" fmla="*/ 353414 h 803153"/>
                  <a:gd name="connsiteX13" fmla="*/ 26688 w 410833"/>
                  <a:gd name="connsiteY13" fmla="*/ 324299 h 803153"/>
                  <a:gd name="connsiteX14" fmla="*/ 164171 w 410833"/>
                  <a:gd name="connsiteY14" fmla="*/ 253131 h 803153"/>
                  <a:gd name="connsiteX15" fmla="*/ 199755 w 410833"/>
                  <a:gd name="connsiteY15" fmla="*/ 194094 h 803153"/>
                  <a:gd name="connsiteX16" fmla="*/ 198138 w 410833"/>
                  <a:gd name="connsiteY16" fmla="*/ 14557 h 803153"/>
                  <a:gd name="connsiteX17" fmla="*/ 205417 w 410833"/>
                  <a:gd name="connsiteY17" fmla="*/ 0 h 803153"/>
                  <a:gd name="connsiteX18" fmla="*/ 215930 w 410833"/>
                  <a:gd name="connsiteY18" fmla="*/ 32349 h 803153"/>
                  <a:gd name="connsiteX19" fmla="*/ 210269 w 410833"/>
                  <a:gd name="connsiteY19" fmla="*/ 194094 h 803153"/>
                  <a:gd name="connsiteX20" fmla="*/ 244235 w 410833"/>
                  <a:gd name="connsiteY20" fmla="*/ 253131 h 803153"/>
                  <a:gd name="connsiteX21" fmla="*/ 373632 w 410833"/>
                  <a:gd name="connsiteY21" fmla="*/ 321873 h 803153"/>
                  <a:gd name="connsiteX22" fmla="*/ 410833 w 410833"/>
                  <a:gd name="connsiteY22" fmla="*/ 353414 h 803153"/>
                  <a:gd name="connsiteX0" fmla="*/ 410833 w 410833"/>
                  <a:gd name="connsiteY0" fmla="*/ 353414 h 803153"/>
                  <a:gd name="connsiteX1" fmla="*/ 362309 w 410833"/>
                  <a:gd name="connsiteY1" fmla="*/ 339665 h 803153"/>
                  <a:gd name="connsiteX2" fmla="*/ 239383 w 410833"/>
                  <a:gd name="connsiteY2" fmla="*/ 260410 h 803153"/>
                  <a:gd name="connsiteX3" fmla="*/ 218356 w 410833"/>
                  <a:gd name="connsiteY3" fmla="*/ 252323 h 803153"/>
                  <a:gd name="connsiteX4" fmla="*/ 214313 w 410833"/>
                  <a:gd name="connsiteY4" fmla="*/ 276585 h 803153"/>
                  <a:gd name="connsiteX5" fmla="*/ 228870 w 410833"/>
                  <a:gd name="connsiteY5" fmla="*/ 765055 h 803153"/>
                  <a:gd name="connsiteX6" fmla="*/ 203799 w 410833"/>
                  <a:gd name="connsiteY6" fmla="*/ 803066 h 803153"/>
                  <a:gd name="connsiteX7" fmla="*/ 180346 w 410833"/>
                  <a:gd name="connsiteY7" fmla="*/ 765055 h 803153"/>
                  <a:gd name="connsiteX8" fmla="*/ 194903 w 410833"/>
                  <a:gd name="connsiteY8" fmla="*/ 279819 h 803153"/>
                  <a:gd name="connsiteX9" fmla="*/ 190859 w 410833"/>
                  <a:gd name="connsiteY9" fmla="*/ 252323 h 803153"/>
                  <a:gd name="connsiteX10" fmla="*/ 164980 w 410833"/>
                  <a:gd name="connsiteY10" fmla="*/ 262836 h 803153"/>
                  <a:gd name="connsiteX11" fmla="*/ 40436 w 410833"/>
                  <a:gd name="connsiteY11" fmla="*/ 340474 h 803153"/>
                  <a:gd name="connsiteX12" fmla="*/ 0 w 410833"/>
                  <a:gd name="connsiteY12" fmla="*/ 353414 h 803153"/>
                  <a:gd name="connsiteX13" fmla="*/ 26688 w 410833"/>
                  <a:gd name="connsiteY13" fmla="*/ 324299 h 803153"/>
                  <a:gd name="connsiteX14" fmla="*/ 164171 w 410833"/>
                  <a:gd name="connsiteY14" fmla="*/ 253131 h 803153"/>
                  <a:gd name="connsiteX15" fmla="*/ 199755 w 410833"/>
                  <a:gd name="connsiteY15" fmla="*/ 194094 h 803153"/>
                  <a:gd name="connsiteX16" fmla="*/ 198138 w 410833"/>
                  <a:gd name="connsiteY16" fmla="*/ 14557 h 803153"/>
                  <a:gd name="connsiteX17" fmla="*/ 205417 w 410833"/>
                  <a:gd name="connsiteY17" fmla="*/ 0 h 803153"/>
                  <a:gd name="connsiteX18" fmla="*/ 215930 w 410833"/>
                  <a:gd name="connsiteY18" fmla="*/ 32349 h 803153"/>
                  <a:gd name="connsiteX19" fmla="*/ 210269 w 410833"/>
                  <a:gd name="connsiteY19" fmla="*/ 194094 h 803153"/>
                  <a:gd name="connsiteX20" fmla="*/ 244235 w 410833"/>
                  <a:gd name="connsiteY20" fmla="*/ 253131 h 803153"/>
                  <a:gd name="connsiteX21" fmla="*/ 373632 w 410833"/>
                  <a:gd name="connsiteY21" fmla="*/ 321873 h 803153"/>
                  <a:gd name="connsiteX22" fmla="*/ 410833 w 410833"/>
                  <a:gd name="connsiteY22" fmla="*/ 353414 h 80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0833" h="80315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grpFill/>
              <a:ln w="8081"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D0E8BB5A-E5D2-47ED-92E6-A5F9FA9E99DB}"/>
                  </a:ext>
                </a:extLst>
              </p:cNvPr>
              <p:cNvSpPr/>
              <p:nvPr/>
            </p:nvSpPr>
            <p:spPr>
              <a:xfrm>
                <a:off x="954383" y="4447323"/>
                <a:ext cx="1615901" cy="3158986"/>
              </a:xfrm>
              <a:custGeom>
                <a:avLst/>
                <a:gdLst>
                  <a:gd name="connsiteX0" fmla="*/ 410833 w 404363"/>
                  <a:gd name="connsiteY0" fmla="*/ 353414 h 800639"/>
                  <a:gd name="connsiteX1" fmla="*/ 362309 w 404363"/>
                  <a:gd name="connsiteY1" fmla="*/ 339665 h 800639"/>
                  <a:gd name="connsiteX2" fmla="*/ 239383 w 404363"/>
                  <a:gd name="connsiteY2" fmla="*/ 260410 h 800639"/>
                  <a:gd name="connsiteX3" fmla="*/ 218356 w 404363"/>
                  <a:gd name="connsiteY3" fmla="*/ 252323 h 800639"/>
                  <a:gd name="connsiteX4" fmla="*/ 214313 w 404363"/>
                  <a:gd name="connsiteY4" fmla="*/ 276585 h 800639"/>
                  <a:gd name="connsiteX5" fmla="*/ 228870 w 404363"/>
                  <a:gd name="connsiteY5" fmla="*/ 765055 h 800639"/>
                  <a:gd name="connsiteX6" fmla="*/ 203799 w 404363"/>
                  <a:gd name="connsiteY6" fmla="*/ 803066 h 800639"/>
                  <a:gd name="connsiteX7" fmla="*/ 180346 w 404363"/>
                  <a:gd name="connsiteY7" fmla="*/ 765055 h 800639"/>
                  <a:gd name="connsiteX8" fmla="*/ 194903 w 404363"/>
                  <a:gd name="connsiteY8" fmla="*/ 279819 h 800639"/>
                  <a:gd name="connsiteX9" fmla="*/ 190859 w 404363"/>
                  <a:gd name="connsiteY9" fmla="*/ 252323 h 800639"/>
                  <a:gd name="connsiteX10" fmla="*/ 164980 w 404363"/>
                  <a:gd name="connsiteY10" fmla="*/ 262836 h 800639"/>
                  <a:gd name="connsiteX11" fmla="*/ 40436 w 404363"/>
                  <a:gd name="connsiteY11" fmla="*/ 340474 h 800639"/>
                  <a:gd name="connsiteX12" fmla="*/ 0 w 404363"/>
                  <a:gd name="connsiteY12" fmla="*/ 353414 h 800639"/>
                  <a:gd name="connsiteX13" fmla="*/ 26688 w 404363"/>
                  <a:gd name="connsiteY13" fmla="*/ 324299 h 800639"/>
                  <a:gd name="connsiteX14" fmla="*/ 164171 w 404363"/>
                  <a:gd name="connsiteY14" fmla="*/ 253131 h 800639"/>
                  <a:gd name="connsiteX15" fmla="*/ 199755 w 404363"/>
                  <a:gd name="connsiteY15" fmla="*/ 194094 h 800639"/>
                  <a:gd name="connsiteX16" fmla="*/ 198138 w 404363"/>
                  <a:gd name="connsiteY16" fmla="*/ 14557 h 800639"/>
                  <a:gd name="connsiteX17" fmla="*/ 205417 w 404363"/>
                  <a:gd name="connsiteY17" fmla="*/ 0 h 800639"/>
                  <a:gd name="connsiteX18" fmla="*/ 215930 w 404363"/>
                  <a:gd name="connsiteY18" fmla="*/ 32349 h 800639"/>
                  <a:gd name="connsiteX19" fmla="*/ 210269 w 404363"/>
                  <a:gd name="connsiteY19" fmla="*/ 194094 h 800639"/>
                  <a:gd name="connsiteX20" fmla="*/ 244235 w 404363"/>
                  <a:gd name="connsiteY20" fmla="*/ 253131 h 800639"/>
                  <a:gd name="connsiteX21" fmla="*/ 373632 w 404363"/>
                  <a:gd name="connsiteY21" fmla="*/ 321873 h 800639"/>
                  <a:gd name="connsiteX22" fmla="*/ 410833 w 404363"/>
                  <a:gd name="connsiteY22" fmla="*/ 353414 h 800639"/>
                  <a:gd name="connsiteX0" fmla="*/ 410833 w 410833"/>
                  <a:gd name="connsiteY0" fmla="*/ 353414 h 803153"/>
                  <a:gd name="connsiteX1" fmla="*/ 362309 w 410833"/>
                  <a:gd name="connsiteY1" fmla="*/ 339665 h 803153"/>
                  <a:gd name="connsiteX2" fmla="*/ 239383 w 410833"/>
                  <a:gd name="connsiteY2" fmla="*/ 260410 h 803153"/>
                  <a:gd name="connsiteX3" fmla="*/ 218356 w 410833"/>
                  <a:gd name="connsiteY3" fmla="*/ 252323 h 803153"/>
                  <a:gd name="connsiteX4" fmla="*/ 214313 w 410833"/>
                  <a:gd name="connsiteY4" fmla="*/ 276585 h 803153"/>
                  <a:gd name="connsiteX5" fmla="*/ 228870 w 410833"/>
                  <a:gd name="connsiteY5" fmla="*/ 765055 h 803153"/>
                  <a:gd name="connsiteX6" fmla="*/ 203799 w 410833"/>
                  <a:gd name="connsiteY6" fmla="*/ 803066 h 803153"/>
                  <a:gd name="connsiteX7" fmla="*/ 180346 w 410833"/>
                  <a:gd name="connsiteY7" fmla="*/ 765055 h 803153"/>
                  <a:gd name="connsiteX8" fmla="*/ 194903 w 410833"/>
                  <a:gd name="connsiteY8" fmla="*/ 279819 h 803153"/>
                  <a:gd name="connsiteX9" fmla="*/ 190859 w 410833"/>
                  <a:gd name="connsiteY9" fmla="*/ 252323 h 803153"/>
                  <a:gd name="connsiteX10" fmla="*/ 164980 w 410833"/>
                  <a:gd name="connsiteY10" fmla="*/ 262836 h 803153"/>
                  <a:gd name="connsiteX11" fmla="*/ 40436 w 410833"/>
                  <a:gd name="connsiteY11" fmla="*/ 340474 h 803153"/>
                  <a:gd name="connsiteX12" fmla="*/ 0 w 410833"/>
                  <a:gd name="connsiteY12" fmla="*/ 353414 h 803153"/>
                  <a:gd name="connsiteX13" fmla="*/ 26688 w 410833"/>
                  <a:gd name="connsiteY13" fmla="*/ 324299 h 803153"/>
                  <a:gd name="connsiteX14" fmla="*/ 164171 w 410833"/>
                  <a:gd name="connsiteY14" fmla="*/ 253131 h 803153"/>
                  <a:gd name="connsiteX15" fmla="*/ 199755 w 410833"/>
                  <a:gd name="connsiteY15" fmla="*/ 194094 h 803153"/>
                  <a:gd name="connsiteX16" fmla="*/ 198138 w 410833"/>
                  <a:gd name="connsiteY16" fmla="*/ 14557 h 803153"/>
                  <a:gd name="connsiteX17" fmla="*/ 205417 w 410833"/>
                  <a:gd name="connsiteY17" fmla="*/ 0 h 803153"/>
                  <a:gd name="connsiteX18" fmla="*/ 215930 w 410833"/>
                  <a:gd name="connsiteY18" fmla="*/ 32349 h 803153"/>
                  <a:gd name="connsiteX19" fmla="*/ 210269 w 410833"/>
                  <a:gd name="connsiteY19" fmla="*/ 194094 h 803153"/>
                  <a:gd name="connsiteX20" fmla="*/ 244235 w 410833"/>
                  <a:gd name="connsiteY20" fmla="*/ 253131 h 803153"/>
                  <a:gd name="connsiteX21" fmla="*/ 373632 w 410833"/>
                  <a:gd name="connsiteY21" fmla="*/ 321873 h 803153"/>
                  <a:gd name="connsiteX22" fmla="*/ 410833 w 410833"/>
                  <a:gd name="connsiteY22" fmla="*/ 353414 h 803153"/>
                  <a:gd name="connsiteX0" fmla="*/ 410833 w 410833"/>
                  <a:gd name="connsiteY0" fmla="*/ 353414 h 803153"/>
                  <a:gd name="connsiteX1" fmla="*/ 362309 w 410833"/>
                  <a:gd name="connsiteY1" fmla="*/ 339665 h 803153"/>
                  <a:gd name="connsiteX2" fmla="*/ 239383 w 410833"/>
                  <a:gd name="connsiteY2" fmla="*/ 260410 h 803153"/>
                  <a:gd name="connsiteX3" fmla="*/ 218356 w 410833"/>
                  <a:gd name="connsiteY3" fmla="*/ 252323 h 803153"/>
                  <a:gd name="connsiteX4" fmla="*/ 214313 w 410833"/>
                  <a:gd name="connsiteY4" fmla="*/ 276585 h 803153"/>
                  <a:gd name="connsiteX5" fmla="*/ 228870 w 410833"/>
                  <a:gd name="connsiteY5" fmla="*/ 765055 h 803153"/>
                  <a:gd name="connsiteX6" fmla="*/ 203799 w 410833"/>
                  <a:gd name="connsiteY6" fmla="*/ 803066 h 803153"/>
                  <a:gd name="connsiteX7" fmla="*/ 180346 w 410833"/>
                  <a:gd name="connsiteY7" fmla="*/ 765055 h 803153"/>
                  <a:gd name="connsiteX8" fmla="*/ 194903 w 410833"/>
                  <a:gd name="connsiteY8" fmla="*/ 279819 h 803153"/>
                  <a:gd name="connsiteX9" fmla="*/ 190859 w 410833"/>
                  <a:gd name="connsiteY9" fmla="*/ 252323 h 803153"/>
                  <a:gd name="connsiteX10" fmla="*/ 164980 w 410833"/>
                  <a:gd name="connsiteY10" fmla="*/ 262836 h 803153"/>
                  <a:gd name="connsiteX11" fmla="*/ 40436 w 410833"/>
                  <a:gd name="connsiteY11" fmla="*/ 340474 h 803153"/>
                  <a:gd name="connsiteX12" fmla="*/ 0 w 410833"/>
                  <a:gd name="connsiteY12" fmla="*/ 353414 h 803153"/>
                  <a:gd name="connsiteX13" fmla="*/ 26688 w 410833"/>
                  <a:gd name="connsiteY13" fmla="*/ 324299 h 803153"/>
                  <a:gd name="connsiteX14" fmla="*/ 164171 w 410833"/>
                  <a:gd name="connsiteY14" fmla="*/ 253131 h 803153"/>
                  <a:gd name="connsiteX15" fmla="*/ 199755 w 410833"/>
                  <a:gd name="connsiteY15" fmla="*/ 194094 h 803153"/>
                  <a:gd name="connsiteX16" fmla="*/ 198138 w 410833"/>
                  <a:gd name="connsiteY16" fmla="*/ 14557 h 803153"/>
                  <a:gd name="connsiteX17" fmla="*/ 205417 w 410833"/>
                  <a:gd name="connsiteY17" fmla="*/ 0 h 803153"/>
                  <a:gd name="connsiteX18" fmla="*/ 215930 w 410833"/>
                  <a:gd name="connsiteY18" fmla="*/ 32349 h 803153"/>
                  <a:gd name="connsiteX19" fmla="*/ 210269 w 410833"/>
                  <a:gd name="connsiteY19" fmla="*/ 194094 h 803153"/>
                  <a:gd name="connsiteX20" fmla="*/ 244235 w 410833"/>
                  <a:gd name="connsiteY20" fmla="*/ 253131 h 803153"/>
                  <a:gd name="connsiteX21" fmla="*/ 373632 w 410833"/>
                  <a:gd name="connsiteY21" fmla="*/ 321873 h 803153"/>
                  <a:gd name="connsiteX22" fmla="*/ 410833 w 410833"/>
                  <a:gd name="connsiteY22" fmla="*/ 353414 h 80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0833" h="80315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grpFill/>
              <a:ln w="8081"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768680F4-CB10-4BDB-9F0D-F424575013D1}"/>
                  </a:ext>
                </a:extLst>
              </p:cNvPr>
              <p:cNvSpPr/>
              <p:nvPr/>
            </p:nvSpPr>
            <p:spPr>
              <a:xfrm>
                <a:off x="5693427" y="3567142"/>
                <a:ext cx="2063995" cy="4034984"/>
              </a:xfrm>
              <a:custGeom>
                <a:avLst/>
                <a:gdLst>
                  <a:gd name="connsiteX0" fmla="*/ 410833 w 404363"/>
                  <a:gd name="connsiteY0" fmla="*/ 353414 h 800639"/>
                  <a:gd name="connsiteX1" fmla="*/ 362309 w 404363"/>
                  <a:gd name="connsiteY1" fmla="*/ 339665 h 800639"/>
                  <a:gd name="connsiteX2" fmla="*/ 239383 w 404363"/>
                  <a:gd name="connsiteY2" fmla="*/ 260410 h 800639"/>
                  <a:gd name="connsiteX3" fmla="*/ 218356 w 404363"/>
                  <a:gd name="connsiteY3" fmla="*/ 252323 h 800639"/>
                  <a:gd name="connsiteX4" fmla="*/ 214313 w 404363"/>
                  <a:gd name="connsiteY4" fmla="*/ 276585 h 800639"/>
                  <a:gd name="connsiteX5" fmla="*/ 228870 w 404363"/>
                  <a:gd name="connsiteY5" fmla="*/ 765055 h 800639"/>
                  <a:gd name="connsiteX6" fmla="*/ 203799 w 404363"/>
                  <a:gd name="connsiteY6" fmla="*/ 803066 h 800639"/>
                  <a:gd name="connsiteX7" fmla="*/ 180346 w 404363"/>
                  <a:gd name="connsiteY7" fmla="*/ 765055 h 800639"/>
                  <a:gd name="connsiteX8" fmla="*/ 194903 w 404363"/>
                  <a:gd name="connsiteY8" fmla="*/ 279819 h 800639"/>
                  <a:gd name="connsiteX9" fmla="*/ 190859 w 404363"/>
                  <a:gd name="connsiteY9" fmla="*/ 252323 h 800639"/>
                  <a:gd name="connsiteX10" fmla="*/ 164980 w 404363"/>
                  <a:gd name="connsiteY10" fmla="*/ 262836 h 800639"/>
                  <a:gd name="connsiteX11" fmla="*/ 40436 w 404363"/>
                  <a:gd name="connsiteY11" fmla="*/ 340474 h 800639"/>
                  <a:gd name="connsiteX12" fmla="*/ 0 w 404363"/>
                  <a:gd name="connsiteY12" fmla="*/ 353414 h 800639"/>
                  <a:gd name="connsiteX13" fmla="*/ 26688 w 404363"/>
                  <a:gd name="connsiteY13" fmla="*/ 324299 h 800639"/>
                  <a:gd name="connsiteX14" fmla="*/ 164171 w 404363"/>
                  <a:gd name="connsiteY14" fmla="*/ 253131 h 800639"/>
                  <a:gd name="connsiteX15" fmla="*/ 199755 w 404363"/>
                  <a:gd name="connsiteY15" fmla="*/ 194094 h 800639"/>
                  <a:gd name="connsiteX16" fmla="*/ 198138 w 404363"/>
                  <a:gd name="connsiteY16" fmla="*/ 14557 h 800639"/>
                  <a:gd name="connsiteX17" fmla="*/ 205417 w 404363"/>
                  <a:gd name="connsiteY17" fmla="*/ 0 h 800639"/>
                  <a:gd name="connsiteX18" fmla="*/ 215930 w 404363"/>
                  <a:gd name="connsiteY18" fmla="*/ 32349 h 800639"/>
                  <a:gd name="connsiteX19" fmla="*/ 210269 w 404363"/>
                  <a:gd name="connsiteY19" fmla="*/ 194094 h 800639"/>
                  <a:gd name="connsiteX20" fmla="*/ 244235 w 404363"/>
                  <a:gd name="connsiteY20" fmla="*/ 253131 h 800639"/>
                  <a:gd name="connsiteX21" fmla="*/ 373632 w 404363"/>
                  <a:gd name="connsiteY21" fmla="*/ 321873 h 800639"/>
                  <a:gd name="connsiteX22" fmla="*/ 410833 w 404363"/>
                  <a:gd name="connsiteY22" fmla="*/ 353414 h 800639"/>
                  <a:gd name="connsiteX0" fmla="*/ 410833 w 410833"/>
                  <a:gd name="connsiteY0" fmla="*/ 353414 h 803153"/>
                  <a:gd name="connsiteX1" fmla="*/ 362309 w 410833"/>
                  <a:gd name="connsiteY1" fmla="*/ 339665 h 803153"/>
                  <a:gd name="connsiteX2" fmla="*/ 239383 w 410833"/>
                  <a:gd name="connsiteY2" fmla="*/ 260410 h 803153"/>
                  <a:gd name="connsiteX3" fmla="*/ 218356 w 410833"/>
                  <a:gd name="connsiteY3" fmla="*/ 252323 h 803153"/>
                  <a:gd name="connsiteX4" fmla="*/ 214313 w 410833"/>
                  <a:gd name="connsiteY4" fmla="*/ 276585 h 803153"/>
                  <a:gd name="connsiteX5" fmla="*/ 228870 w 410833"/>
                  <a:gd name="connsiteY5" fmla="*/ 765055 h 803153"/>
                  <a:gd name="connsiteX6" fmla="*/ 203799 w 410833"/>
                  <a:gd name="connsiteY6" fmla="*/ 803066 h 803153"/>
                  <a:gd name="connsiteX7" fmla="*/ 180346 w 410833"/>
                  <a:gd name="connsiteY7" fmla="*/ 765055 h 803153"/>
                  <a:gd name="connsiteX8" fmla="*/ 194903 w 410833"/>
                  <a:gd name="connsiteY8" fmla="*/ 279819 h 803153"/>
                  <a:gd name="connsiteX9" fmla="*/ 190859 w 410833"/>
                  <a:gd name="connsiteY9" fmla="*/ 252323 h 803153"/>
                  <a:gd name="connsiteX10" fmla="*/ 164980 w 410833"/>
                  <a:gd name="connsiteY10" fmla="*/ 262836 h 803153"/>
                  <a:gd name="connsiteX11" fmla="*/ 40436 w 410833"/>
                  <a:gd name="connsiteY11" fmla="*/ 340474 h 803153"/>
                  <a:gd name="connsiteX12" fmla="*/ 0 w 410833"/>
                  <a:gd name="connsiteY12" fmla="*/ 353414 h 803153"/>
                  <a:gd name="connsiteX13" fmla="*/ 26688 w 410833"/>
                  <a:gd name="connsiteY13" fmla="*/ 324299 h 803153"/>
                  <a:gd name="connsiteX14" fmla="*/ 164171 w 410833"/>
                  <a:gd name="connsiteY14" fmla="*/ 253131 h 803153"/>
                  <a:gd name="connsiteX15" fmla="*/ 199755 w 410833"/>
                  <a:gd name="connsiteY15" fmla="*/ 194094 h 803153"/>
                  <a:gd name="connsiteX16" fmla="*/ 198138 w 410833"/>
                  <a:gd name="connsiteY16" fmla="*/ 14557 h 803153"/>
                  <a:gd name="connsiteX17" fmla="*/ 205417 w 410833"/>
                  <a:gd name="connsiteY17" fmla="*/ 0 h 803153"/>
                  <a:gd name="connsiteX18" fmla="*/ 215930 w 410833"/>
                  <a:gd name="connsiteY18" fmla="*/ 32349 h 803153"/>
                  <a:gd name="connsiteX19" fmla="*/ 210269 w 410833"/>
                  <a:gd name="connsiteY19" fmla="*/ 194094 h 803153"/>
                  <a:gd name="connsiteX20" fmla="*/ 244235 w 410833"/>
                  <a:gd name="connsiteY20" fmla="*/ 253131 h 803153"/>
                  <a:gd name="connsiteX21" fmla="*/ 373632 w 410833"/>
                  <a:gd name="connsiteY21" fmla="*/ 321873 h 803153"/>
                  <a:gd name="connsiteX22" fmla="*/ 410833 w 410833"/>
                  <a:gd name="connsiteY22" fmla="*/ 353414 h 803153"/>
                  <a:gd name="connsiteX0" fmla="*/ 410833 w 410833"/>
                  <a:gd name="connsiteY0" fmla="*/ 353414 h 803153"/>
                  <a:gd name="connsiteX1" fmla="*/ 362309 w 410833"/>
                  <a:gd name="connsiteY1" fmla="*/ 339665 h 803153"/>
                  <a:gd name="connsiteX2" fmla="*/ 239383 w 410833"/>
                  <a:gd name="connsiteY2" fmla="*/ 260410 h 803153"/>
                  <a:gd name="connsiteX3" fmla="*/ 218356 w 410833"/>
                  <a:gd name="connsiteY3" fmla="*/ 252323 h 803153"/>
                  <a:gd name="connsiteX4" fmla="*/ 214313 w 410833"/>
                  <a:gd name="connsiteY4" fmla="*/ 276585 h 803153"/>
                  <a:gd name="connsiteX5" fmla="*/ 228870 w 410833"/>
                  <a:gd name="connsiteY5" fmla="*/ 765055 h 803153"/>
                  <a:gd name="connsiteX6" fmla="*/ 203799 w 410833"/>
                  <a:gd name="connsiteY6" fmla="*/ 803066 h 803153"/>
                  <a:gd name="connsiteX7" fmla="*/ 180346 w 410833"/>
                  <a:gd name="connsiteY7" fmla="*/ 765055 h 803153"/>
                  <a:gd name="connsiteX8" fmla="*/ 194903 w 410833"/>
                  <a:gd name="connsiteY8" fmla="*/ 279819 h 803153"/>
                  <a:gd name="connsiteX9" fmla="*/ 190859 w 410833"/>
                  <a:gd name="connsiteY9" fmla="*/ 252323 h 803153"/>
                  <a:gd name="connsiteX10" fmla="*/ 164980 w 410833"/>
                  <a:gd name="connsiteY10" fmla="*/ 262836 h 803153"/>
                  <a:gd name="connsiteX11" fmla="*/ 40436 w 410833"/>
                  <a:gd name="connsiteY11" fmla="*/ 340474 h 803153"/>
                  <a:gd name="connsiteX12" fmla="*/ 0 w 410833"/>
                  <a:gd name="connsiteY12" fmla="*/ 353414 h 803153"/>
                  <a:gd name="connsiteX13" fmla="*/ 26688 w 410833"/>
                  <a:gd name="connsiteY13" fmla="*/ 324299 h 803153"/>
                  <a:gd name="connsiteX14" fmla="*/ 164171 w 410833"/>
                  <a:gd name="connsiteY14" fmla="*/ 253131 h 803153"/>
                  <a:gd name="connsiteX15" fmla="*/ 199755 w 410833"/>
                  <a:gd name="connsiteY15" fmla="*/ 194094 h 803153"/>
                  <a:gd name="connsiteX16" fmla="*/ 198138 w 410833"/>
                  <a:gd name="connsiteY16" fmla="*/ 14557 h 803153"/>
                  <a:gd name="connsiteX17" fmla="*/ 205417 w 410833"/>
                  <a:gd name="connsiteY17" fmla="*/ 0 h 803153"/>
                  <a:gd name="connsiteX18" fmla="*/ 215930 w 410833"/>
                  <a:gd name="connsiteY18" fmla="*/ 32349 h 803153"/>
                  <a:gd name="connsiteX19" fmla="*/ 210269 w 410833"/>
                  <a:gd name="connsiteY19" fmla="*/ 194094 h 803153"/>
                  <a:gd name="connsiteX20" fmla="*/ 244235 w 410833"/>
                  <a:gd name="connsiteY20" fmla="*/ 253131 h 803153"/>
                  <a:gd name="connsiteX21" fmla="*/ 373632 w 410833"/>
                  <a:gd name="connsiteY21" fmla="*/ 321873 h 803153"/>
                  <a:gd name="connsiteX22" fmla="*/ 410833 w 410833"/>
                  <a:gd name="connsiteY22" fmla="*/ 353414 h 80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0833" h="80315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grpFill/>
              <a:ln w="8081" cap="flat">
                <a:noFill/>
                <a:prstDash val="solid"/>
                <a:miter/>
              </a:ln>
            </p:spPr>
            <p:txBody>
              <a:bodyPr rtlCol="0" anchor="ctr"/>
              <a:lstStyle/>
              <a:p>
                <a:endParaRPr lang="en-US"/>
              </a:p>
            </p:txBody>
          </p:sp>
        </p:grpSp>
      </p:grpSp>
      <p:sp>
        <p:nvSpPr>
          <p:cNvPr id="86" name="Freeform: Shape 85">
            <a:extLst>
              <a:ext uri="{FF2B5EF4-FFF2-40B4-BE49-F238E27FC236}">
                <a16:creationId xmlns:a16="http://schemas.microsoft.com/office/drawing/2014/main" id="{E50B6F41-0173-4B73-A02B-CA9F77E49A1D}"/>
              </a:ext>
            </a:extLst>
          </p:cNvPr>
          <p:cNvSpPr/>
          <p:nvPr/>
        </p:nvSpPr>
        <p:spPr>
          <a:xfrm>
            <a:off x="8976136" y="5234610"/>
            <a:ext cx="291457" cy="1205216"/>
          </a:xfrm>
          <a:custGeom>
            <a:avLst/>
            <a:gdLst>
              <a:gd name="connsiteX0" fmla="*/ 360045 w 352425"/>
              <a:gd name="connsiteY0" fmla="*/ 1458278 h 1457325"/>
              <a:gd name="connsiteX1" fmla="*/ 360045 w 352425"/>
              <a:gd name="connsiteY1" fmla="*/ 1433513 h 1457325"/>
              <a:gd name="connsiteX2" fmla="*/ 360998 w 352425"/>
              <a:gd name="connsiteY2" fmla="*/ 160020 h 1457325"/>
              <a:gd name="connsiteX3" fmla="*/ 334328 w 352425"/>
              <a:gd name="connsiteY3" fmla="*/ 122873 h 1457325"/>
              <a:gd name="connsiteX4" fmla="*/ 124778 w 352425"/>
              <a:gd name="connsiteY4" fmla="*/ 45720 h 1457325"/>
              <a:gd name="connsiteX5" fmla="*/ 0 w 352425"/>
              <a:gd name="connsiteY5" fmla="*/ 0 h 1457325"/>
              <a:gd name="connsiteX6" fmla="*/ 0 w 352425"/>
              <a:gd name="connsiteY6" fmla="*/ 1457325 h 1457325"/>
              <a:gd name="connsiteX7" fmla="*/ 360045 w 352425"/>
              <a:gd name="connsiteY7" fmla="*/ 1457325 h 1457325"/>
              <a:gd name="connsiteX8" fmla="*/ 323850 w 352425"/>
              <a:gd name="connsiteY8" fmla="*/ 1391603 h 1457325"/>
              <a:gd name="connsiteX9" fmla="*/ 300990 w 352425"/>
              <a:gd name="connsiteY9" fmla="*/ 1392555 h 1457325"/>
              <a:gd name="connsiteX10" fmla="*/ 60960 w 352425"/>
              <a:gd name="connsiteY10" fmla="*/ 1392555 h 1457325"/>
              <a:gd name="connsiteX11" fmla="*/ 37148 w 352425"/>
              <a:gd name="connsiteY11" fmla="*/ 1362075 h 1457325"/>
              <a:gd name="connsiteX12" fmla="*/ 323850 w 352425"/>
              <a:gd name="connsiteY12" fmla="*/ 1362075 h 1457325"/>
              <a:gd name="connsiteX13" fmla="*/ 323850 w 352425"/>
              <a:gd name="connsiteY13" fmla="*/ 1391603 h 1457325"/>
              <a:gd name="connsiteX14" fmla="*/ 323850 w 352425"/>
              <a:gd name="connsiteY14" fmla="*/ 1333500 h 1457325"/>
              <a:gd name="connsiteX15" fmla="*/ 37148 w 352425"/>
              <a:gd name="connsiteY15" fmla="*/ 1333500 h 1457325"/>
              <a:gd name="connsiteX16" fmla="*/ 60960 w 352425"/>
              <a:gd name="connsiteY16" fmla="*/ 1302068 h 1457325"/>
              <a:gd name="connsiteX17" fmla="*/ 300990 w 352425"/>
              <a:gd name="connsiteY17" fmla="*/ 1302068 h 1457325"/>
              <a:gd name="connsiteX18" fmla="*/ 323850 w 352425"/>
              <a:gd name="connsiteY18" fmla="*/ 1303020 h 1457325"/>
              <a:gd name="connsiteX19" fmla="*/ 323850 w 352425"/>
              <a:gd name="connsiteY19" fmla="*/ 1333500 h 1457325"/>
              <a:gd name="connsiteX20" fmla="*/ 323850 w 352425"/>
              <a:gd name="connsiteY20" fmla="*/ 1277303 h 1457325"/>
              <a:gd name="connsiteX21" fmla="*/ 300990 w 352425"/>
              <a:gd name="connsiteY21" fmla="*/ 1278255 h 1457325"/>
              <a:gd name="connsiteX22" fmla="*/ 60960 w 352425"/>
              <a:gd name="connsiteY22" fmla="*/ 1278255 h 1457325"/>
              <a:gd name="connsiteX23" fmla="*/ 37148 w 352425"/>
              <a:gd name="connsiteY23" fmla="*/ 1247775 h 1457325"/>
              <a:gd name="connsiteX24" fmla="*/ 323850 w 352425"/>
              <a:gd name="connsiteY24" fmla="*/ 1247775 h 1457325"/>
              <a:gd name="connsiteX25" fmla="*/ 323850 w 352425"/>
              <a:gd name="connsiteY25" fmla="*/ 1277303 h 1457325"/>
              <a:gd name="connsiteX26" fmla="*/ 322898 w 352425"/>
              <a:gd name="connsiteY26" fmla="*/ 1163003 h 1457325"/>
              <a:gd name="connsiteX27" fmla="*/ 300038 w 352425"/>
              <a:gd name="connsiteY27" fmla="*/ 1163955 h 1457325"/>
              <a:gd name="connsiteX28" fmla="*/ 60008 w 352425"/>
              <a:gd name="connsiteY28" fmla="*/ 1163955 h 1457325"/>
              <a:gd name="connsiteX29" fmla="*/ 36195 w 352425"/>
              <a:gd name="connsiteY29" fmla="*/ 1133475 h 1457325"/>
              <a:gd name="connsiteX30" fmla="*/ 322898 w 352425"/>
              <a:gd name="connsiteY30" fmla="*/ 1133475 h 1457325"/>
              <a:gd name="connsiteX31" fmla="*/ 323850 w 352425"/>
              <a:gd name="connsiteY31" fmla="*/ 1150620 h 1457325"/>
              <a:gd name="connsiteX32" fmla="*/ 322898 w 352425"/>
              <a:gd name="connsiteY32" fmla="*/ 1163003 h 1457325"/>
              <a:gd name="connsiteX33" fmla="*/ 300990 w 352425"/>
              <a:gd name="connsiteY33" fmla="*/ 936308 h 1457325"/>
              <a:gd name="connsiteX34" fmla="*/ 60960 w 352425"/>
              <a:gd name="connsiteY34" fmla="*/ 936308 h 1457325"/>
              <a:gd name="connsiteX35" fmla="*/ 37148 w 352425"/>
              <a:gd name="connsiteY35" fmla="*/ 904875 h 1457325"/>
              <a:gd name="connsiteX36" fmla="*/ 323850 w 352425"/>
              <a:gd name="connsiteY36" fmla="*/ 904875 h 1457325"/>
              <a:gd name="connsiteX37" fmla="*/ 323850 w 352425"/>
              <a:gd name="connsiteY37" fmla="*/ 934403 h 1457325"/>
              <a:gd name="connsiteX38" fmla="*/ 300990 w 352425"/>
              <a:gd name="connsiteY38" fmla="*/ 936308 h 1457325"/>
              <a:gd name="connsiteX39" fmla="*/ 322898 w 352425"/>
              <a:gd name="connsiteY39" fmla="*/ 960120 h 1457325"/>
              <a:gd name="connsiteX40" fmla="*/ 322898 w 352425"/>
              <a:gd name="connsiteY40" fmla="*/ 990600 h 1457325"/>
              <a:gd name="connsiteX41" fmla="*/ 37148 w 352425"/>
              <a:gd name="connsiteY41" fmla="*/ 990600 h 1457325"/>
              <a:gd name="connsiteX42" fmla="*/ 60960 w 352425"/>
              <a:gd name="connsiteY42" fmla="*/ 959168 h 1457325"/>
              <a:gd name="connsiteX43" fmla="*/ 298133 w 352425"/>
              <a:gd name="connsiteY43" fmla="*/ 959168 h 1457325"/>
              <a:gd name="connsiteX44" fmla="*/ 322898 w 352425"/>
              <a:gd name="connsiteY44" fmla="*/ 960120 h 1457325"/>
              <a:gd name="connsiteX45" fmla="*/ 37148 w 352425"/>
              <a:gd name="connsiteY45" fmla="*/ 762000 h 1457325"/>
              <a:gd name="connsiteX46" fmla="*/ 37148 w 352425"/>
              <a:gd name="connsiteY46" fmla="*/ 731520 h 1457325"/>
              <a:gd name="connsiteX47" fmla="*/ 323850 w 352425"/>
              <a:gd name="connsiteY47" fmla="*/ 731520 h 1457325"/>
              <a:gd name="connsiteX48" fmla="*/ 323850 w 352425"/>
              <a:gd name="connsiteY48" fmla="*/ 762000 h 1457325"/>
              <a:gd name="connsiteX49" fmla="*/ 37148 w 352425"/>
              <a:gd name="connsiteY49" fmla="*/ 762000 h 1457325"/>
              <a:gd name="connsiteX50" fmla="*/ 322898 w 352425"/>
              <a:gd name="connsiteY50" fmla="*/ 789623 h 1457325"/>
              <a:gd name="connsiteX51" fmla="*/ 322898 w 352425"/>
              <a:gd name="connsiteY51" fmla="*/ 820103 h 1457325"/>
              <a:gd name="connsiteX52" fmla="*/ 300038 w 352425"/>
              <a:gd name="connsiteY52" fmla="*/ 821055 h 1457325"/>
              <a:gd name="connsiteX53" fmla="*/ 60008 w 352425"/>
              <a:gd name="connsiteY53" fmla="*/ 821055 h 1457325"/>
              <a:gd name="connsiteX54" fmla="*/ 36195 w 352425"/>
              <a:gd name="connsiteY54" fmla="*/ 789623 h 1457325"/>
              <a:gd name="connsiteX55" fmla="*/ 322898 w 352425"/>
              <a:gd name="connsiteY55" fmla="*/ 789623 h 1457325"/>
              <a:gd name="connsiteX56" fmla="*/ 39053 w 352425"/>
              <a:gd name="connsiteY56" fmla="*/ 647700 h 1457325"/>
              <a:gd name="connsiteX57" fmla="*/ 61913 w 352425"/>
              <a:gd name="connsiteY57" fmla="*/ 616268 h 1457325"/>
              <a:gd name="connsiteX58" fmla="*/ 301943 w 352425"/>
              <a:gd name="connsiteY58" fmla="*/ 616268 h 1457325"/>
              <a:gd name="connsiteX59" fmla="*/ 324803 w 352425"/>
              <a:gd name="connsiteY59" fmla="*/ 617220 h 1457325"/>
              <a:gd name="connsiteX60" fmla="*/ 324803 w 352425"/>
              <a:gd name="connsiteY60" fmla="*/ 647700 h 1457325"/>
              <a:gd name="connsiteX61" fmla="*/ 39053 w 352425"/>
              <a:gd name="connsiteY61" fmla="*/ 647700 h 1457325"/>
              <a:gd name="connsiteX62" fmla="*/ 37148 w 352425"/>
              <a:gd name="connsiteY62" fmla="*/ 561975 h 1457325"/>
              <a:gd name="connsiteX63" fmla="*/ 323850 w 352425"/>
              <a:gd name="connsiteY63" fmla="*/ 561975 h 1457325"/>
              <a:gd name="connsiteX64" fmla="*/ 323850 w 352425"/>
              <a:gd name="connsiteY64" fmla="*/ 591503 h 1457325"/>
              <a:gd name="connsiteX65" fmla="*/ 300990 w 352425"/>
              <a:gd name="connsiteY65" fmla="*/ 592455 h 1457325"/>
              <a:gd name="connsiteX66" fmla="*/ 60960 w 352425"/>
              <a:gd name="connsiteY66" fmla="*/ 592455 h 1457325"/>
              <a:gd name="connsiteX67" fmla="*/ 37148 w 352425"/>
              <a:gd name="connsiteY67" fmla="*/ 561975 h 1457325"/>
              <a:gd name="connsiteX68" fmla="*/ 60960 w 352425"/>
              <a:gd name="connsiteY68" fmla="*/ 1073468 h 1457325"/>
              <a:gd name="connsiteX69" fmla="*/ 300990 w 352425"/>
              <a:gd name="connsiteY69" fmla="*/ 1073468 h 1457325"/>
              <a:gd name="connsiteX70" fmla="*/ 323850 w 352425"/>
              <a:gd name="connsiteY70" fmla="*/ 1074420 h 1457325"/>
              <a:gd name="connsiteX71" fmla="*/ 323850 w 352425"/>
              <a:gd name="connsiteY71" fmla="*/ 1103948 h 1457325"/>
              <a:gd name="connsiteX72" fmla="*/ 37148 w 352425"/>
              <a:gd name="connsiteY72" fmla="*/ 1103948 h 1457325"/>
              <a:gd name="connsiteX73" fmla="*/ 60960 w 352425"/>
              <a:gd name="connsiteY73" fmla="*/ 1073468 h 1457325"/>
              <a:gd name="connsiteX74" fmla="*/ 323850 w 352425"/>
              <a:gd name="connsiteY74" fmla="*/ 533400 h 1457325"/>
              <a:gd name="connsiteX75" fmla="*/ 38100 w 352425"/>
              <a:gd name="connsiteY75" fmla="*/ 533400 h 1457325"/>
              <a:gd name="connsiteX76" fmla="*/ 60008 w 352425"/>
              <a:gd name="connsiteY76" fmla="*/ 502920 h 1457325"/>
              <a:gd name="connsiteX77" fmla="*/ 301943 w 352425"/>
              <a:gd name="connsiteY77" fmla="*/ 502920 h 1457325"/>
              <a:gd name="connsiteX78" fmla="*/ 324803 w 352425"/>
              <a:gd name="connsiteY78" fmla="*/ 504825 h 1457325"/>
              <a:gd name="connsiteX79" fmla="*/ 323850 w 352425"/>
              <a:gd name="connsiteY79" fmla="*/ 533400 h 1457325"/>
              <a:gd name="connsiteX80" fmla="*/ 38100 w 352425"/>
              <a:gd name="connsiteY80" fmla="*/ 447675 h 1457325"/>
              <a:gd name="connsiteX81" fmla="*/ 322898 w 352425"/>
              <a:gd name="connsiteY81" fmla="*/ 447675 h 1457325"/>
              <a:gd name="connsiteX82" fmla="*/ 322898 w 352425"/>
              <a:gd name="connsiteY82" fmla="*/ 477203 h 1457325"/>
              <a:gd name="connsiteX83" fmla="*/ 300990 w 352425"/>
              <a:gd name="connsiteY83" fmla="*/ 479108 h 1457325"/>
              <a:gd name="connsiteX84" fmla="*/ 59055 w 352425"/>
              <a:gd name="connsiteY84" fmla="*/ 479108 h 1457325"/>
              <a:gd name="connsiteX85" fmla="*/ 38100 w 352425"/>
              <a:gd name="connsiteY85" fmla="*/ 447675 h 1457325"/>
              <a:gd name="connsiteX86" fmla="*/ 37148 w 352425"/>
              <a:gd name="connsiteY86" fmla="*/ 218123 h 1457325"/>
              <a:gd name="connsiteX87" fmla="*/ 322898 w 352425"/>
              <a:gd name="connsiteY87" fmla="*/ 218123 h 1457325"/>
              <a:gd name="connsiteX88" fmla="*/ 322898 w 352425"/>
              <a:gd name="connsiteY88" fmla="*/ 248603 h 1457325"/>
              <a:gd name="connsiteX89" fmla="*/ 300038 w 352425"/>
              <a:gd name="connsiteY89" fmla="*/ 249555 h 1457325"/>
              <a:gd name="connsiteX90" fmla="*/ 60008 w 352425"/>
              <a:gd name="connsiteY90" fmla="*/ 249555 h 1457325"/>
              <a:gd name="connsiteX91" fmla="*/ 37148 w 352425"/>
              <a:gd name="connsiteY91" fmla="*/ 218123 h 1457325"/>
              <a:gd name="connsiteX92" fmla="*/ 61913 w 352425"/>
              <a:gd name="connsiteY92" fmla="*/ 273368 h 1457325"/>
              <a:gd name="connsiteX93" fmla="*/ 299085 w 352425"/>
              <a:gd name="connsiteY93" fmla="*/ 273368 h 1457325"/>
              <a:gd name="connsiteX94" fmla="*/ 323850 w 352425"/>
              <a:gd name="connsiteY94" fmla="*/ 274320 h 1457325"/>
              <a:gd name="connsiteX95" fmla="*/ 323850 w 352425"/>
              <a:gd name="connsiteY95" fmla="*/ 304800 h 1457325"/>
              <a:gd name="connsiteX96" fmla="*/ 39053 w 352425"/>
              <a:gd name="connsiteY96" fmla="*/ 304800 h 1457325"/>
              <a:gd name="connsiteX97" fmla="*/ 61913 w 352425"/>
              <a:gd name="connsiteY97" fmla="*/ 273368 h 1457325"/>
              <a:gd name="connsiteX98" fmla="*/ 322898 w 352425"/>
              <a:gd name="connsiteY98" fmla="*/ 332423 h 1457325"/>
              <a:gd name="connsiteX99" fmla="*/ 322898 w 352425"/>
              <a:gd name="connsiteY99" fmla="*/ 362903 h 1457325"/>
              <a:gd name="connsiteX100" fmla="*/ 300038 w 352425"/>
              <a:gd name="connsiteY100" fmla="*/ 363855 h 1457325"/>
              <a:gd name="connsiteX101" fmla="*/ 60008 w 352425"/>
              <a:gd name="connsiteY101" fmla="*/ 363855 h 1457325"/>
              <a:gd name="connsiteX102" fmla="*/ 36195 w 352425"/>
              <a:gd name="connsiteY102" fmla="*/ 332423 h 1457325"/>
              <a:gd name="connsiteX103" fmla="*/ 322898 w 352425"/>
              <a:gd name="connsiteY103" fmla="*/ 332423 h 1457325"/>
              <a:gd name="connsiteX104" fmla="*/ 60960 w 352425"/>
              <a:gd name="connsiteY104" fmla="*/ 387668 h 1457325"/>
              <a:gd name="connsiteX105" fmla="*/ 300990 w 352425"/>
              <a:gd name="connsiteY105" fmla="*/ 387668 h 1457325"/>
              <a:gd name="connsiteX106" fmla="*/ 323850 w 352425"/>
              <a:gd name="connsiteY106" fmla="*/ 388620 h 1457325"/>
              <a:gd name="connsiteX107" fmla="*/ 323850 w 352425"/>
              <a:gd name="connsiteY107" fmla="*/ 419100 h 1457325"/>
              <a:gd name="connsiteX108" fmla="*/ 39053 w 352425"/>
              <a:gd name="connsiteY108" fmla="*/ 419100 h 1457325"/>
              <a:gd name="connsiteX109" fmla="*/ 60960 w 352425"/>
              <a:gd name="connsiteY109" fmla="*/ 387668 h 1457325"/>
              <a:gd name="connsiteX110" fmla="*/ 60960 w 352425"/>
              <a:gd name="connsiteY110" fmla="*/ 844868 h 1457325"/>
              <a:gd name="connsiteX111" fmla="*/ 300990 w 352425"/>
              <a:gd name="connsiteY111" fmla="*/ 844868 h 1457325"/>
              <a:gd name="connsiteX112" fmla="*/ 324803 w 352425"/>
              <a:gd name="connsiteY112" fmla="*/ 845820 h 1457325"/>
              <a:gd name="connsiteX113" fmla="*/ 324803 w 352425"/>
              <a:gd name="connsiteY113" fmla="*/ 875348 h 1457325"/>
              <a:gd name="connsiteX114" fmla="*/ 40005 w 352425"/>
              <a:gd name="connsiteY114" fmla="*/ 875348 h 1457325"/>
              <a:gd name="connsiteX115" fmla="*/ 60960 w 352425"/>
              <a:gd name="connsiteY115" fmla="*/ 844868 h 1457325"/>
              <a:gd name="connsiteX116" fmla="*/ 37148 w 352425"/>
              <a:gd name="connsiteY116" fmla="*/ 1019175 h 1457325"/>
              <a:gd name="connsiteX117" fmla="*/ 323850 w 352425"/>
              <a:gd name="connsiteY117" fmla="*/ 1019175 h 1457325"/>
              <a:gd name="connsiteX118" fmla="*/ 323850 w 352425"/>
              <a:gd name="connsiteY118" fmla="*/ 1049655 h 1457325"/>
              <a:gd name="connsiteX119" fmla="*/ 219075 w 352425"/>
              <a:gd name="connsiteY119" fmla="*/ 1049655 h 1457325"/>
              <a:gd name="connsiteX120" fmla="*/ 61913 w 352425"/>
              <a:gd name="connsiteY120" fmla="*/ 1049655 h 1457325"/>
              <a:gd name="connsiteX121" fmla="*/ 37148 w 352425"/>
              <a:gd name="connsiteY121" fmla="*/ 1019175 h 145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352425" h="1457325">
                <a:moveTo>
                  <a:pt x="360045" y="1458278"/>
                </a:moveTo>
                <a:cubicBezTo>
                  <a:pt x="360045" y="1449705"/>
                  <a:pt x="360045" y="1442085"/>
                  <a:pt x="360045" y="1433513"/>
                </a:cubicBezTo>
                <a:cubicBezTo>
                  <a:pt x="360045" y="1008698"/>
                  <a:pt x="360045" y="584835"/>
                  <a:pt x="360998" y="160020"/>
                </a:cubicBezTo>
                <a:cubicBezTo>
                  <a:pt x="360998" y="138113"/>
                  <a:pt x="353378" y="129540"/>
                  <a:pt x="334328" y="122873"/>
                </a:cubicBezTo>
                <a:cubicBezTo>
                  <a:pt x="263843" y="98108"/>
                  <a:pt x="194310" y="71438"/>
                  <a:pt x="124778" y="45720"/>
                </a:cubicBezTo>
                <a:cubicBezTo>
                  <a:pt x="83820" y="30480"/>
                  <a:pt x="43815" y="16193"/>
                  <a:pt x="0" y="0"/>
                </a:cubicBezTo>
                <a:cubicBezTo>
                  <a:pt x="0" y="487680"/>
                  <a:pt x="0" y="972503"/>
                  <a:pt x="0" y="1457325"/>
                </a:cubicBezTo>
                <a:lnTo>
                  <a:pt x="360045" y="1457325"/>
                </a:lnTo>
                <a:close/>
                <a:moveTo>
                  <a:pt x="323850" y="1391603"/>
                </a:moveTo>
                <a:cubicBezTo>
                  <a:pt x="315278" y="1392555"/>
                  <a:pt x="307658" y="1392555"/>
                  <a:pt x="300990" y="1392555"/>
                </a:cubicBezTo>
                <a:cubicBezTo>
                  <a:pt x="220980" y="1392555"/>
                  <a:pt x="140970" y="1392555"/>
                  <a:pt x="60960" y="1392555"/>
                </a:cubicBezTo>
                <a:cubicBezTo>
                  <a:pt x="34290" y="1392555"/>
                  <a:pt x="34290" y="1392555"/>
                  <a:pt x="37148" y="1362075"/>
                </a:cubicBezTo>
                <a:cubicBezTo>
                  <a:pt x="131445" y="1362075"/>
                  <a:pt x="226695" y="1362075"/>
                  <a:pt x="323850" y="1362075"/>
                </a:cubicBezTo>
                <a:cubicBezTo>
                  <a:pt x="323850" y="1372553"/>
                  <a:pt x="323850" y="1381125"/>
                  <a:pt x="323850" y="1391603"/>
                </a:cubicBezTo>
                <a:close/>
                <a:moveTo>
                  <a:pt x="323850" y="1333500"/>
                </a:moveTo>
                <a:cubicBezTo>
                  <a:pt x="228600" y="1333500"/>
                  <a:pt x="133350" y="1333500"/>
                  <a:pt x="37148" y="1333500"/>
                </a:cubicBezTo>
                <a:cubicBezTo>
                  <a:pt x="33338" y="1302068"/>
                  <a:pt x="33338" y="1302068"/>
                  <a:pt x="60960" y="1302068"/>
                </a:cubicBezTo>
                <a:cubicBezTo>
                  <a:pt x="140970" y="1302068"/>
                  <a:pt x="220980" y="1302068"/>
                  <a:pt x="300990" y="1302068"/>
                </a:cubicBezTo>
                <a:cubicBezTo>
                  <a:pt x="308610" y="1302068"/>
                  <a:pt x="316230" y="1303020"/>
                  <a:pt x="323850" y="1303020"/>
                </a:cubicBezTo>
                <a:cubicBezTo>
                  <a:pt x="323850" y="1314450"/>
                  <a:pt x="323850" y="1323023"/>
                  <a:pt x="323850" y="1333500"/>
                </a:cubicBezTo>
                <a:close/>
                <a:moveTo>
                  <a:pt x="323850" y="1277303"/>
                </a:moveTo>
                <a:cubicBezTo>
                  <a:pt x="315278" y="1278255"/>
                  <a:pt x="307658" y="1278255"/>
                  <a:pt x="300990" y="1278255"/>
                </a:cubicBezTo>
                <a:cubicBezTo>
                  <a:pt x="220980" y="1278255"/>
                  <a:pt x="140970" y="1278255"/>
                  <a:pt x="60960" y="1278255"/>
                </a:cubicBezTo>
                <a:cubicBezTo>
                  <a:pt x="34290" y="1278255"/>
                  <a:pt x="34290" y="1278255"/>
                  <a:pt x="37148" y="1247775"/>
                </a:cubicBezTo>
                <a:cubicBezTo>
                  <a:pt x="131445" y="1247775"/>
                  <a:pt x="226695" y="1247775"/>
                  <a:pt x="323850" y="1247775"/>
                </a:cubicBezTo>
                <a:cubicBezTo>
                  <a:pt x="323850" y="1258253"/>
                  <a:pt x="323850" y="1266825"/>
                  <a:pt x="323850" y="1277303"/>
                </a:cubicBezTo>
                <a:close/>
                <a:moveTo>
                  <a:pt x="322898" y="1163003"/>
                </a:moveTo>
                <a:cubicBezTo>
                  <a:pt x="315278" y="1163003"/>
                  <a:pt x="307658" y="1163955"/>
                  <a:pt x="300038" y="1163955"/>
                </a:cubicBezTo>
                <a:cubicBezTo>
                  <a:pt x="220028" y="1163955"/>
                  <a:pt x="140018" y="1163955"/>
                  <a:pt x="60008" y="1163955"/>
                </a:cubicBezTo>
                <a:cubicBezTo>
                  <a:pt x="33338" y="1163955"/>
                  <a:pt x="33338" y="1163955"/>
                  <a:pt x="36195" y="1133475"/>
                </a:cubicBezTo>
                <a:cubicBezTo>
                  <a:pt x="130493" y="1133475"/>
                  <a:pt x="225743" y="1133475"/>
                  <a:pt x="322898" y="1133475"/>
                </a:cubicBezTo>
                <a:cubicBezTo>
                  <a:pt x="322898" y="1140143"/>
                  <a:pt x="323850" y="1144905"/>
                  <a:pt x="323850" y="1150620"/>
                </a:cubicBezTo>
                <a:cubicBezTo>
                  <a:pt x="324803" y="1154430"/>
                  <a:pt x="323850" y="1157288"/>
                  <a:pt x="322898" y="1163003"/>
                </a:cubicBezTo>
                <a:close/>
                <a:moveTo>
                  <a:pt x="300990" y="936308"/>
                </a:moveTo>
                <a:cubicBezTo>
                  <a:pt x="220980" y="936308"/>
                  <a:pt x="140970" y="936308"/>
                  <a:pt x="60960" y="936308"/>
                </a:cubicBezTo>
                <a:cubicBezTo>
                  <a:pt x="34290" y="936308"/>
                  <a:pt x="34290" y="936308"/>
                  <a:pt x="37148" y="904875"/>
                </a:cubicBezTo>
                <a:cubicBezTo>
                  <a:pt x="133350" y="904875"/>
                  <a:pt x="227648" y="904875"/>
                  <a:pt x="323850" y="904875"/>
                </a:cubicBezTo>
                <a:cubicBezTo>
                  <a:pt x="323850" y="915353"/>
                  <a:pt x="323850" y="923925"/>
                  <a:pt x="323850" y="934403"/>
                </a:cubicBezTo>
                <a:cubicBezTo>
                  <a:pt x="316230" y="935355"/>
                  <a:pt x="308610" y="936308"/>
                  <a:pt x="300990" y="936308"/>
                </a:cubicBezTo>
                <a:close/>
                <a:moveTo>
                  <a:pt x="322898" y="960120"/>
                </a:moveTo>
                <a:cubicBezTo>
                  <a:pt x="322898" y="970598"/>
                  <a:pt x="322898" y="980123"/>
                  <a:pt x="322898" y="990600"/>
                </a:cubicBezTo>
                <a:cubicBezTo>
                  <a:pt x="227648" y="990600"/>
                  <a:pt x="133350" y="990600"/>
                  <a:pt x="37148" y="990600"/>
                </a:cubicBezTo>
                <a:cubicBezTo>
                  <a:pt x="34290" y="959168"/>
                  <a:pt x="34290" y="959168"/>
                  <a:pt x="60960" y="959168"/>
                </a:cubicBezTo>
                <a:cubicBezTo>
                  <a:pt x="140018" y="959168"/>
                  <a:pt x="219075" y="959168"/>
                  <a:pt x="298133" y="959168"/>
                </a:cubicBezTo>
                <a:cubicBezTo>
                  <a:pt x="306705" y="959168"/>
                  <a:pt x="313373" y="960120"/>
                  <a:pt x="322898" y="960120"/>
                </a:cubicBezTo>
                <a:close/>
                <a:moveTo>
                  <a:pt x="37148" y="762000"/>
                </a:moveTo>
                <a:cubicBezTo>
                  <a:pt x="37148" y="752475"/>
                  <a:pt x="37148" y="742950"/>
                  <a:pt x="37148" y="731520"/>
                </a:cubicBezTo>
                <a:cubicBezTo>
                  <a:pt x="133350" y="731520"/>
                  <a:pt x="227648" y="731520"/>
                  <a:pt x="323850" y="731520"/>
                </a:cubicBezTo>
                <a:cubicBezTo>
                  <a:pt x="323850" y="741998"/>
                  <a:pt x="323850" y="751523"/>
                  <a:pt x="323850" y="762000"/>
                </a:cubicBezTo>
                <a:cubicBezTo>
                  <a:pt x="227648" y="762000"/>
                  <a:pt x="133350" y="762000"/>
                  <a:pt x="37148" y="762000"/>
                </a:cubicBezTo>
                <a:close/>
                <a:moveTo>
                  <a:pt x="322898" y="789623"/>
                </a:moveTo>
                <a:cubicBezTo>
                  <a:pt x="322898" y="799148"/>
                  <a:pt x="322898" y="808673"/>
                  <a:pt x="322898" y="820103"/>
                </a:cubicBezTo>
                <a:cubicBezTo>
                  <a:pt x="315278" y="820103"/>
                  <a:pt x="307658" y="821055"/>
                  <a:pt x="300038" y="821055"/>
                </a:cubicBezTo>
                <a:cubicBezTo>
                  <a:pt x="220028" y="821055"/>
                  <a:pt x="140018" y="821055"/>
                  <a:pt x="60008" y="821055"/>
                </a:cubicBezTo>
                <a:cubicBezTo>
                  <a:pt x="33338" y="821055"/>
                  <a:pt x="33338" y="821055"/>
                  <a:pt x="36195" y="789623"/>
                </a:cubicBezTo>
                <a:cubicBezTo>
                  <a:pt x="133350" y="789623"/>
                  <a:pt x="227648" y="789623"/>
                  <a:pt x="322898" y="789623"/>
                </a:cubicBezTo>
                <a:close/>
                <a:moveTo>
                  <a:pt x="39053" y="647700"/>
                </a:moveTo>
                <a:cubicBezTo>
                  <a:pt x="32385" y="618173"/>
                  <a:pt x="33338" y="616268"/>
                  <a:pt x="61913" y="616268"/>
                </a:cubicBezTo>
                <a:cubicBezTo>
                  <a:pt x="141923" y="616268"/>
                  <a:pt x="221933" y="616268"/>
                  <a:pt x="301943" y="616268"/>
                </a:cubicBezTo>
                <a:cubicBezTo>
                  <a:pt x="308610" y="616268"/>
                  <a:pt x="315278" y="617220"/>
                  <a:pt x="324803" y="617220"/>
                </a:cubicBezTo>
                <a:cubicBezTo>
                  <a:pt x="324803" y="628650"/>
                  <a:pt x="324803" y="637223"/>
                  <a:pt x="324803" y="647700"/>
                </a:cubicBezTo>
                <a:cubicBezTo>
                  <a:pt x="228600" y="647700"/>
                  <a:pt x="133350" y="647700"/>
                  <a:pt x="39053" y="647700"/>
                </a:cubicBezTo>
                <a:close/>
                <a:moveTo>
                  <a:pt x="37148" y="561975"/>
                </a:moveTo>
                <a:cubicBezTo>
                  <a:pt x="131445" y="561975"/>
                  <a:pt x="226695" y="561975"/>
                  <a:pt x="323850" y="561975"/>
                </a:cubicBezTo>
                <a:cubicBezTo>
                  <a:pt x="323850" y="571500"/>
                  <a:pt x="323850" y="581025"/>
                  <a:pt x="323850" y="591503"/>
                </a:cubicBezTo>
                <a:cubicBezTo>
                  <a:pt x="315278" y="591503"/>
                  <a:pt x="307658" y="592455"/>
                  <a:pt x="300990" y="592455"/>
                </a:cubicBezTo>
                <a:cubicBezTo>
                  <a:pt x="220980" y="592455"/>
                  <a:pt x="140970" y="592455"/>
                  <a:pt x="60960" y="592455"/>
                </a:cubicBezTo>
                <a:cubicBezTo>
                  <a:pt x="34290" y="593408"/>
                  <a:pt x="34290" y="593408"/>
                  <a:pt x="37148" y="561975"/>
                </a:cubicBezTo>
                <a:close/>
                <a:moveTo>
                  <a:pt x="60960" y="1073468"/>
                </a:moveTo>
                <a:cubicBezTo>
                  <a:pt x="140970" y="1073468"/>
                  <a:pt x="220980" y="1073468"/>
                  <a:pt x="300990" y="1073468"/>
                </a:cubicBezTo>
                <a:cubicBezTo>
                  <a:pt x="308610" y="1073468"/>
                  <a:pt x="316230" y="1074420"/>
                  <a:pt x="323850" y="1074420"/>
                </a:cubicBezTo>
                <a:cubicBezTo>
                  <a:pt x="323850" y="1084898"/>
                  <a:pt x="323850" y="1094423"/>
                  <a:pt x="323850" y="1103948"/>
                </a:cubicBezTo>
                <a:cubicBezTo>
                  <a:pt x="228600" y="1103948"/>
                  <a:pt x="133350" y="1103948"/>
                  <a:pt x="37148" y="1103948"/>
                </a:cubicBezTo>
                <a:cubicBezTo>
                  <a:pt x="34290" y="1074420"/>
                  <a:pt x="34290" y="1073468"/>
                  <a:pt x="60960" y="1073468"/>
                </a:cubicBezTo>
                <a:close/>
                <a:moveTo>
                  <a:pt x="323850" y="533400"/>
                </a:moveTo>
                <a:cubicBezTo>
                  <a:pt x="228600" y="533400"/>
                  <a:pt x="133350" y="533400"/>
                  <a:pt x="38100" y="533400"/>
                </a:cubicBezTo>
                <a:cubicBezTo>
                  <a:pt x="33338" y="503873"/>
                  <a:pt x="33338" y="502920"/>
                  <a:pt x="60008" y="502920"/>
                </a:cubicBezTo>
                <a:cubicBezTo>
                  <a:pt x="140970" y="502920"/>
                  <a:pt x="220980" y="502920"/>
                  <a:pt x="301943" y="502920"/>
                </a:cubicBezTo>
                <a:cubicBezTo>
                  <a:pt x="308610" y="502920"/>
                  <a:pt x="315278" y="503873"/>
                  <a:pt x="324803" y="504825"/>
                </a:cubicBezTo>
                <a:cubicBezTo>
                  <a:pt x="323850" y="514350"/>
                  <a:pt x="323850" y="522923"/>
                  <a:pt x="323850" y="533400"/>
                </a:cubicBezTo>
                <a:close/>
                <a:moveTo>
                  <a:pt x="38100" y="447675"/>
                </a:moveTo>
                <a:cubicBezTo>
                  <a:pt x="132398" y="447675"/>
                  <a:pt x="227648" y="447675"/>
                  <a:pt x="322898" y="447675"/>
                </a:cubicBezTo>
                <a:cubicBezTo>
                  <a:pt x="322898" y="457200"/>
                  <a:pt x="322898" y="465773"/>
                  <a:pt x="322898" y="477203"/>
                </a:cubicBezTo>
                <a:cubicBezTo>
                  <a:pt x="315278" y="478155"/>
                  <a:pt x="308610" y="479108"/>
                  <a:pt x="300990" y="479108"/>
                </a:cubicBezTo>
                <a:cubicBezTo>
                  <a:pt x="220028" y="479108"/>
                  <a:pt x="140018" y="479108"/>
                  <a:pt x="59055" y="479108"/>
                </a:cubicBezTo>
                <a:cubicBezTo>
                  <a:pt x="34290" y="479108"/>
                  <a:pt x="33338" y="477203"/>
                  <a:pt x="38100" y="447675"/>
                </a:cubicBezTo>
                <a:close/>
                <a:moveTo>
                  <a:pt x="37148" y="218123"/>
                </a:moveTo>
                <a:cubicBezTo>
                  <a:pt x="132398" y="218123"/>
                  <a:pt x="226695" y="218123"/>
                  <a:pt x="322898" y="218123"/>
                </a:cubicBezTo>
                <a:cubicBezTo>
                  <a:pt x="322898" y="227648"/>
                  <a:pt x="322898" y="237173"/>
                  <a:pt x="322898" y="248603"/>
                </a:cubicBezTo>
                <a:cubicBezTo>
                  <a:pt x="315278" y="248603"/>
                  <a:pt x="307658" y="249555"/>
                  <a:pt x="300038" y="249555"/>
                </a:cubicBezTo>
                <a:cubicBezTo>
                  <a:pt x="220028" y="249555"/>
                  <a:pt x="140018" y="249555"/>
                  <a:pt x="60008" y="249555"/>
                </a:cubicBezTo>
                <a:cubicBezTo>
                  <a:pt x="34290" y="250508"/>
                  <a:pt x="34290" y="249555"/>
                  <a:pt x="37148" y="218123"/>
                </a:cubicBezTo>
                <a:close/>
                <a:moveTo>
                  <a:pt x="61913" y="273368"/>
                </a:moveTo>
                <a:cubicBezTo>
                  <a:pt x="140970" y="273368"/>
                  <a:pt x="220028" y="273368"/>
                  <a:pt x="299085" y="273368"/>
                </a:cubicBezTo>
                <a:cubicBezTo>
                  <a:pt x="306705" y="273368"/>
                  <a:pt x="314325" y="274320"/>
                  <a:pt x="323850" y="274320"/>
                </a:cubicBezTo>
                <a:cubicBezTo>
                  <a:pt x="323850" y="285750"/>
                  <a:pt x="323850" y="294323"/>
                  <a:pt x="323850" y="304800"/>
                </a:cubicBezTo>
                <a:cubicBezTo>
                  <a:pt x="227648" y="304800"/>
                  <a:pt x="133350" y="304800"/>
                  <a:pt x="39053" y="304800"/>
                </a:cubicBezTo>
                <a:cubicBezTo>
                  <a:pt x="32385" y="275273"/>
                  <a:pt x="33338" y="273368"/>
                  <a:pt x="61913" y="273368"/>
                </a:cubicBezTo>
                <a:close/>
                <a:moveTo>
                  <a:pt x="322898" y="332423"/>
                </a:moveTo>
                <a:cubicBezTo>
                  <a:pt x="322898" y="341948"/>
                  <a:pt x="322898" y="351473"/>
                  <a:pt x="322898" y="362903"/>
                </a:cubicBezTo>
                <a:cubicBezTo>
                  <a:pt x="315278" y="362903"/>
                  <a:pt x="307658" y="363855"/>
                  <a:pt x="300038" y="363855"/>
                </a:cubicBezTo>
                <a:cubicBezTo>
                  <a:pt x="220028" y="363855"/>
                  <a:pt x="140018" y="363855"/>
                  <a:pt x="60008" y="363855"/>
                </a:cubicBezTo>
                <a:cubicBezTo>
                  <a:pt x="33338" y="363855"/>
                  <a:pt x="33338" y="363855"/>
                  <a:pt x="36195" y="332423"/>
                </a:cubicBezTo>
                <a:cubicBezTo>
                  <a:pt x="133350" y="332423"/>
                  <a:pt x="227648" y="332423"/>
                  <a:pt x="322898" y="332423"/>
                </a:cubicBezTo>
                <a:close/>
                <a:moveTo>
                  <a:pt x="60960" y="387668"/>
                </a:moveTo>
                <a:cubicBezTo>
                  <a:pt x="140970" y="387668"/>
                  <a:pt x="220980" y="387668"/>
                  <a:pt x="300990" y="387668"/>
                </a:cubicBezTo>
                <a:cubicBezTo>
                  <a:pt x="307658" y="387668"/>
                  <a:pt x="314325" y="388620"/>
                  <a:pt x="323850" y="388620"/>
                </a:cubicBezTo>
                <a:cubicBezTo>
                  <a:pt x="323850" y="400050"/>
                  <a:pt x="323850" y="408623"/>
                  <a:pt x="323850" y="419100"/>
                </a:cubicBezTo>
                <a:cubicBezTo>
                  <a:pt x="227648" y="419100"/>
                  <a:pt x="133350" y="419100"/>
                  <a:pt x="39053" y="419100"/>
                </a:cubicBezTo>
                <a:cubicBezTo>
                  <a:pt x="32385" y="389573"/>
                  <a:pt x="33338" y="387668"/>
                  <a:pt x="60960" y="387668"/>
                </a:cubicBezTo>
                <a:close/>
                <a:moveTo>
                  <a:pt x="60960" y="844868"/>
                </a:moveTo>
                <a:cubicBezTo>
                  <a:pt x="140970" y="844868"/>
                  <a:pt x="220980" y="844868"/>
                  <a:pt x="300990" y="844868"/>
                </a:cubicBezTo>
                <a:cubicBezTo>
                  <a:pt x="308610" y="844868"/>
                  <a:pt x="316230" y="845820"/>
                  <a:pt x="324803" y="845820"/>
                </a:cubicBezTo>
                <a:cubicBezTo>
                  <a:pt x="324803" y="856298"/>
                  <a:pt x="324803" y="864870"/>
                  <a:pt x="324803" y="875348"/>
                </a:cubicBezTo>
                <a:cubicBezTo>
                  <a:pt x="229553" y="875348"/>
                  <a:pt x="135255" y="875348"/>
                  <a:pt x="40005" y="875348"/>
                </a:cubicBezTo>
                <a:cubicBezTo>
                  <a:pt x="31433" y="848678"/>
                  <a:pt x="33338" y="844868"/>
                  <a:pt x="60960" y="844868"/>
                </a:cubicBezTo>
                <a:close/>
                <a:moveTo>
                  <a:pt x="37148" y="1019175"/>
                </a:moveTo>
                <a:cubicBezTo>
                  <a:pt x="131445" y="1019175"/>
                  <a:pt x="226695" y="1019175"/>
                  <a:pt x="323850" y="1019175"/>
                </a:cubicBezTo>
                <a:cubicBezTo>
                  <a:pt x="323850" y="1028700"/>
                  <a:pt x="323850" y="1037273"/>
                  <a:pt x="323850" y="1049655"/>
                </a:cubicBezTo>
                <a:cubicBezTo>
                  <a:pt x="287655" y="1049655"/>
                  <a:pt x="253365" y="1049655"/>
                  <a:pt x="219075" y="1049655"/>
                </a:cubicBezTo>
                <a:cubicBezTo>
                  <a:pt x="166688" y="1049655"/>
                  <a:pt x="114300" y="1048703"/>
                  <a:pt x="61913" y="1049655"/>
                </a:cubicBezTo>
                <a:cubicBezTo>
                  <a:pt x="38100" y="1051560"/>
                  <a:pt x="31433" y="1042988"/>
                  <a:pt x="37148" y="1019175"/>
                </a:cubicBezTo>
                <a:close/>
              </a:path>
            </a:pathLst>
          </a:custGeom>
          <a:solidFill>
            <a:schemeClr val="accent1"/>
          </a:solid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AA8AC9AA-C9D1-4CCE-8A30-A1091F3648DC}"/>
              </a:ext>
            </a:extLst>
          </p:cNvPr>
          <p:cNvSpPr/>
          <p:nvPr/>
        </p:nvSpPr>
        <p:spPr>
          <a:xfrm>
            <a:off x="8586878" y="5494559"/>
            <a:ext cx="338721" cy="945267"/>
          </a:xfrm>
          <a:custGeom>
            <a:avLst/>
            <a:gdLst>
              <a:gd name="connsiteX0" fmla="*/ 417195 w 409575"/>
              <a:gd name="connsiteY0" fmla="*/ 1149668 h 1143000"/>
              <a:gd name="connsiteX1" fmla="*/ 417195 w 409575"/>
              <a:gd name="connsiteY1" fmla="*/ 0 h 1143000"/>
              <a:gd name="connsiteX2" fmla="*/ 0 w 409575"/>
              <a:gd name="connsiteY2" fmla="*/ 0 h 1143000"/>
              <a:gd name="connsiteX3" fmla="*/ 0 w 409575"/>
              <a:gd name="connsiteY3" fmla="*/ 1149668 h 1143000"/>
              <a:gd name="connsiteX4" fmla="*/ 417195 w 409575"/>
              <a:gd name="connsiteY4" fmla="*/ 1149668 h 1143000"/>
              <a:gd name="connsiteX5" fmla="*/ 342900 w 409575"/>
              <a:gd name="connsiteY5" fmla="*/ 1091565 h 1143000"/>
              <a:gd name="connsiteX6" fmla="*/ 342900 w 409575"/>
              <a:gd name="connsiteY6" fmla="*/ 921068 h 1143000"/>
              <a:gd name="connsiteX7" fmla="*/ 383858 w 409575"/>
              <a:gd name="connsiteY7" fmla="*/ 951548 h 1143000"/>
              <a:gd name="connsiteX8" fmla="*/ 383858 w 409575"/>
              <a:gd name="connsiteY8" fmla="*/ 1061085 h 1143000"/>
              <a:gd name="connsiteX9" fmla="*/ 342900 w 409575"/>
              <a:gd name="connsiteY9" fmla="*/ 1091565 h 1143000"/>
              <a:gd name="connsiteX10" fmla="*/ 382905 w 409575"/>
              <a:gd name="connsiteY10" fmla="*/ 879158 h 1143000"/>
              <a:gd name="connsiteX11" fmla="*/ 343852 w 409575"/>
              <a:gd name="connsiteY11" fmla="*/ 894398 h 1143000"/>
              <a:gd name="connsiteX12" fmla="*/ 343852 w 409575"/>
              <a:gd name="connsiteY12" fmla="*/ 727710 h 1143000"/>
              <a:gd name="connsiteX13" fmla="*/ 367665 w 409575"/>
              <a:gd name="connsiteY13" fmla="*/ 728663 h 1143000"/>
              <a:gd name="connsiteX14" fmla="*/ 382905 w 409575"/>
              <a:gd name="connsiteY14" fmla="*/ 741998 h 1143000"/>
              <a:gd name="connsiteX15" fmla="*/ 382905 w 409575"/>
              <a:gd name="connsiteY15" fmla="*/ 879158 h 1143000"/>
              <a:gd name="connsiteX16" fmla="*/ 342900 w 409575"/>
              <a:gd name="connsiteY16" fmla="*/ 139065 h 1143000"/>
              <a:gd name="connsiteX17" fmla="*/ 382905 w 409575"/>
              <a:gd name="connsiteY17" fmla="*/ 139065 h 1143000"/>
              <a:gd name="connsiteX18" fmla="*/ 382905 w 409575"/>
              <a:gd name="connsiteY18" fmla="*/ 225743 h 1143000"/>
              <a:gd name="connsiteX19" fmla="*/ 382905 w 409575"/>
              <a:gd name="connsiteY19" fmla="*/ 268605 h 1143000"/>
              <a:gd name="connsiteX20" fmla="*/ 342900 w 409575"/>
              <a:gd name="connsiteY20" fmla="*/ 301943 h 1143000"/>
              <a:gd name="connsiteX21" fmla="*/ 342900 w 409575"/>
              <a:gd name="connsiteY21" fmla="*/ 139065 h 1143000"/>
              <a:gd name="connsiteX22" fmla="*/ 382905 w 409575"/>
              <a:gd name="connsiteY22" fmla="*/ 470535 h 1143000"/>
              <a:gd name="connsiteX23" fmla="*/ 342900 w 409575"/>
              <a:gd name="connsiteY23" fmla="*/ 501015 h 1143000"/>
              <a:gd name="connsiteX24" fmla="*/ 342900 w 409575"/>
              <a:gd name="connsiteY24" fmla="*/ 340043 h 1143000"/>
              <a:gd name="connsiteX25" fmla="*/ 382905 w 409575"/>
              <a:gd name="connsiteY25" fmla="*/ 370522 h 1143000"/>
              <a:gd name="connsiteX26" fmla="*/ 382905 w 409575"/>
              <a:gd name="connsiteY26" fmla="*/ 470535 h 1143000"/>
              <a:gd name="connsiteX27" fmla="*/ 342900 w 409575"/>
              <a:gd name="connsiteY27" fmla="*/ 531495 h 1143000"/>
              <a:gd name="connsiteX28" fmla="*/ 383858 w 409575"/>
              <a:gd name="connsiteY28" fmla="*/ 559118 h 1143000"/>
              <a:gd name="connsiteX29" fmla="*/ 383858 w 409575"/>
              <a:gd name="connsiteY29" fmla="*/ 690563 h 1143000"/>
              <a:gd name="connsiteX30" fmla="*/ 342900 w 409575"/>
              <a:gd name="connsiteY30" fmla="*/ 690563 h 1143000"/>
              <a:gd name="connsiteX31" fmla="*/ 342900 w 409575"/>
              <a:gd name="connsiteY31" fmla="*/ 531495 h 1143000"/>
              <a:gd name="connsiteX32" fmla="*/ 263842 w 409575"/>
              <a:gd name="connsiteY32" fmla="*/ 139065 h 1143000"/>
              <a:gd name="connsiteX33" fmla="*/ 305752 w 409575"/>
              <a:gd name="connsiteY33" fmla="*/ 139065 h 1143000"/>
              <a:gd name="connsiteX34" fmla="*/ 305752 w 409575"/>
              <a:gd name="connsiteY34" fmla="*/ 250508 h 1143000"/>
              <a:gd name="connsiteX35" fmla="*/ 305752 w 409575"/>
              <a:gd name="connsiteY35" fmla="*/ 278130 h 1143000"/>
              <a:gd name="connsiteX36" fmla="*/ 277177 w 409575"/>
              <a:gd name="connsiteY36" fmla="*/ 302895 h 1143000"/>
              <a:gd name="connsiteX37" fmla="*/ 264795 w 409575"/>
              <a:gd name="connsiteY37" fmla="*/ 289560 h 1143000"/>
              <a:gd name="connsiteX38" fmla="*/ 263842 w 409575"/>
              <a:gd name="connsiteY38" fmla="*/ 139065 h 1143000"/>
              <a:gd name="connsiteX39" fmla="*/ 284798 w 409575"/>
              <a:gd name="connsiteY39" fmla="*/ 526733 h 1143000"/>
              <a:gd name="connsiteX40" fmla="*/ 306705 w 409575"/>
              <a:gd name="connsiteY40" fmla="*/ 549593 h 1143000"/>
              <a:gd name="connsiteX41" fmla="*/ 306705 w 409575"/>
              <a:gd name="connsiteY41" fmla="*/ 691515 h 1143000"/>
              <a:gd name="connsiteX42" fmla="*/ 264795 w 409575"/>
              <a:gd name="connsiteY42" fmla="*/ 691515 h 1143000"/>
              <a:gd name="connsiteX43" fmla="*/ 264795 w 409575"/>
              <a:gd name="connsiteY43" fmla="*/ 602933 h 1143000"/>
              <a:gd name="connsiteX44" fmla="*/ 264795 w 409575"/>
              <a:gd name="connsiteY44" fmla="*/ 550545 h 1143000"/>
              <a:gd name="connsiteX45" fmla="*/ 284798 w 409575"/>
              <a:gd name="connsiteY45" fmla="*/ 526733 h 1143000"/>
              <a:gd name="connsiteX46" fmla="*/ 230505 w 409575"/>
              <a:gd name="connsiteY46" fmla="*/ 1012508 h 1143000"/>
              <a:gd name="connsiteX47" fmla="*/ 230505 w 409575"/>
              <a:gd name="connsiteY47" fmla="*/ 1079183 h 1143000"/>
              <a:gd name="connsiteX48" fmla="*/ 210502 w 409575"/>
              <a:gd name="connsiteY48" fmla="*/ 1093470 h 1143000"/>
              <a:gd name="connsiteX49" fmla="*/ 187642 w 409575"/>
              <a:gd name="connsiteY49" fmla="*/ 1079183 h 1143000"/>
              <a:gd name="connsiteX50" fmla="*/ 187642 w 409575"/>
              <a:gd name="connsiteY50" fmla="*/ 919163 h 1143000"/>
              <a:gd name="connsiteX51" fmla="*/ 230505 w 409575"/>
              <a:gd name="connsiteY51" fmla="*/ 919163 h 1143000"/>
              <a:gd name="connsiteX52" fmla="*/ 230505 w 409575"/>
              <a:gd name="connsiteY52" fmla="*/ 1012508 h 1143000"/>
              <a:gd name="connsiteX53" fmla="*/ 187642 w 409575"/>
              <a:gd name="connsiteY53" fmla="*/ 351472 h 1143000"/>
              <a:gd name="connsiteX54" fmla="*/ 200977 w 409575"/>
              <a:gd name="connsiteY54" fmla="*/ 338138 h 1143000"/>
              <a:gd name="connsiteX55" fmla="*/ 229552 w 409575"/>
              <a:gd name="connsiteY55" fmla="*/ 337185 h 1143000"/>
              <a:gd name="connsiteX56" fmla="*/ 229552 w 409575"/>
              <a:gd name="connsiteY56" fmla="*/ 490538 h 1143000"/>
              <a:gd name="connsiteX57" fmla="*/ 208598 w 409575"/>
              <a:gd name="connsiteY57" fmla="*/ 502920 h 1143000"/>
              <a:gd name="connsiteX58" fmla="*/ 187642 w 409575"/>
              <a:gd name="connsiteY58" fmla="*/ 490538 h 1143000"/>
              <a:gd name="connsiteX59" fmla="*/ 187642 w 409575"/>
              <a:gd name="connsiteY59" fmla="*/ 351472 h 1143000"/>
              <a:gd name="connsiteX60" fmla="*/ 187642 w 409575"/>
              <a:gd name="connsiteY60" fmla="*/ 743903 h 1143000"/>
              <a:gd name="connsiteX61" fmla="*/ 227648 w 409575"/>
              <a:gd name="connsiteY61" fmla="*/ 727710 h 1143000"/>
              <a:gd name="connsiteX62" fmla="*/ 227648 w 409575"/>
              <a:gd name="connsiteY62" fmla="*/ 893445 h 1143000"/>
              <a:gd name="connsiteX63" fmla="*/ 202883 w 409575"/>
              <a:gd name="connsiteY63" fmla="*/ 893445 h 1143000"/>
              <a:gd name="connsiteX64" fmla="*/ 186690 w 409575"/>
              <a:gd name="connsiteY64" fmla="*/ 878205 h 1143000"/>
              <a:gd name="connsiteX65" fmla="*/ 187642 w 409575"/>
              <a:gd name="connsiteY65" fmla="*/ 743903 h 1143000"/>
              <a:gd name="connsiteX66" fmla="*/ 114300 w 409575"/>
              <a:gd name="connsiteY66" fmla="*/ 139065 h 1143000"/>
              <a:gd name="connsiteX67" fmla="*/ 154305 w 409575"/>
              <a:gd name="connsiteY67" fmla="*/ 139065 h 1143000"/>
              <a:gd name="connsiteX68" fmla="*/ 154305 w 409575"/>
              <a:gd name="connsiteY68" fmla="*/ 230505 h 1143000"/>
              <a:gd name="connsiteX69" fmla="*/ 154305 w 409575"/>
              <a:gd name="connsiteY69" fmla="*/ 269558 h 1143000"/>
              <a:gd name="connsiteX70" fmla="*/ 114300 w 409575"/>
              <a:gd name="connsiteY70" fmla="*/ 301943 h 1143000"/>
              <a:gd name="connsiteX71" fmla="*/ 114300 w 409575"/>
              <a:gd name="connsiteY71" fmla="*/ 139065 h 1143000"/>
              <a:gd name="connsiteX72" fmla="*/ 114300 w 409575"/>
              <a:gd name="connsiteY72" fmla="*/ 339090 h 1143000"/>
              <a:gd name="connsiteX73" fmla="*/ 130492 w 409575"/>
              <a:gd name="connsiteY73" fmla="*/ 337185 h 1143000"/>
              <a:gd name="connsiteX74" fmla="*/ 155258 w 409575"/>
              <a:gd name="connsiteY74" fmla="*/ 360997 h 1143000"/>
              <a:gd name="connsiteX75" fmla="*/ 155258 w 409575"/>
              <a:gd name="connsiteY75" fmla="*/ 472440 h 1143000"/>
              <a:gd name="connsiteX76" fmla="*/ 115252 w 409575"/>
              <a:gd name="connsiteY76" fmla="*/ 501015 h 1143000"/>
              <a:gd name="connsiteX77" fmla="*/ 114300 w 409575"/>
              <a:gd name="connsiteY77" fmla="*/ 339090 h 1143000"/>
              <a:gd name="connsiteX78" fmla="*/ 154305 w 409575"/>
              <a:gd name="connsiteY78" fmla="*/ 691515 h 1143000"/>
              <a:gd name="connsiteX79" fmla="*/ 114300 w 409575"/>
              <a:gd name="connsiteY79" fmla="*/ 691515 h 1143000"/>
              <a:gd name="connsiteX80" fmla="*/ 114300 w 409575"/>
              <a:gd name="connsiteY80" fmla="*/ 530543 h 1143000"/>
              <a:gd name="connsiteX81" fmla="*/ 154305 w 409575"/>
              <a:gd name="connsiteY81" fmla="*/ 559118 h 1143000"/>
              <a:gd name="connsiteX82" fmla="*/ 154305 w 409575"/>
              <a:gd name="connsiteY82" fmla="*/ 691515 h 1143000"/>
              <a:gd name="connsiteX83" fmla="*/ 114300 w 409575"/>
              <a:gd name="connsiteY83" fmla="*/ 727710 h 1143000"/>
              <a:gd name="connsiteX84" fmla="*/ 139065 w 409575"/>
              <a:gd name="connsiteY84" fmla="*/ 728663 h 1143000"/>
              <a:gd name="connsiteX85" fmla="*/ 154305 w 409575"/>
              <a:gd name="connsiteY85" fmla="*/ 741998 h 1143000"/>
              <a:gd name="connsiteX86" fmla="*/ 154305 w 409575"/>
              <a:gd name="connsiteY86" fmla="*/ 879158 h 1143000"/>
              <a:gd name="connsiteX87" fmla="*/ 114300 w 409575"/>
              <a:gd name="connsiteY87" fmla="*/ 894398 h 1143000"/>
              <a:gd name="connsiteX88" fmla="*/ 114300 w 409575"/>
              <a:gd name="connsiteY88" fmla="*/ 72771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409575" h="1143000">
                <a:moveTo>
                  <a:pt x="417195" y="1149668"/>
                </a:moveTo>
                <a:cubicBezTo>
                  <a:pt x="417195" y="764858"/>
                  <a:pt x="417195" y="381953"/>
                  <a:pt x="417195" y="0"/>
                </a:cubicBezTo>
                <a:cubicBezTo>
                  <a:pt x="276225" y="0"/>
                  <a:pt x="139065" y="0"/>
                  <a:pt x="0" y="0"/>
                </a:cubicBezTo>
                <a:cubicBezTo>
                  <a:pt x="0" y="384810"/>
                  <a:pt x="0" y="766763"/>
                  <a:pt x="0" y="1149668"/>
                </a:cubicBezTo>
                <a:lnTo>
                  <a:pt x="417195" y="1149668"/>
                </a:lnTo>
                <a:close/>
                <a:moveTo>
                  <a:pt x="342900" y="1091565"/>
                </a:moveTo>
                <a:cubicBezTo>
                  <a:pt x="342900" y="1034415"/>
                  <a:pt x="342900" y="977265"/>
                  <a:pt x="342900" y="921068"/>
                </a:cubicBezTo>
                <a:cubicBezTo>
                  <a:pt x="382905" y="914400"/>
                  <a:pt x="383858" y="914400"/>
                  <a:pt x="383858" y="951548"/>
                </a:cubicBezTo>
                <a:cubicBezTo>
                  <a:pt x="383858" y="987743"/>
                  <a:pt x="383858" y="1023938"/>
                  <a:pt x="383858" y="1061085"/>
                </a:cubicBezTo>
                <a:cubicBezTo>
                  <a:pt x="382905" y="1096328"/>
                  <a:pt x="382905" y="1097280"/>
                  <a:pt x="342900" y="1091565"/>
                </a:cubicBezTo>
                <a:close/>
                <a:moveTo>
                  <a:pt x="382905" y="879158"/>
                </a:moveTo>
                <a:cubicBezTo>
                  <a:pt x="381000" y="906780"/>
                  <a:pt x="358140" y="887730"/>
                  <a:pt x="343852" y="894398"/>
                </a:cubicBezTo>
                <a:cubicBezTo>
                  <a:pt x="343852" y="838200"/>
                  <a:pt x="343852" y="784860"/>
                  <a:pt x="343852" y="727710"/>
                </a:cubicBezTo>
                <a:cubicBezTo>
                  <a:pt x="353377" y="727710"/>
                  <a:pt x="360998" y="725805"/>
                  <a:pt x="367665" y="728663"/>
                </a:cubicBezTo>
                <a:cubicBezTo>
                  <a:pt x="373380" y="730568"/>
                  <a:pt x="382905" y="737235"/>
                  <a:pt x="382905" y="741998"/>
                </a:cubicBezTo>
                <a:cubicBezTo>
                  <a:pt x="383858" y="787718"/>
                  <a:pt x="384810" y="833438"/>
                  <a:pt x="382905" y="879158"/>
                </a:cubicBezTo>
                <a:close/>
                <a:moveTo>
                  <a:pt x="342900" y="139065"/>
                </a:moveTo>
                <a:cubicBezTo>
                  <a:pt x="356235" y="139065"/>
                  <a:pt x="367665" y="139065"/>
                  <a:pt x="382905" y="139065"/>
                </a:cubicBezTo>
                <a:cubicBezTo>
                  <a:pt x="382905" y="168593"/>
                  <a:pt x="382905" y="197168"/>
                  <a:pt x="382905" y="225743"/>
                </a:cubicBezTo>
                <a:cubicBezTo>
                  <a:pt x="382905" y="240030"/>
                  <a:pt x="382905" y="254318"/>
                  <a:pt x="382905" y="268605"/>
                </a:cubicBezTo>
                <a:cubicBezTo>
                  <a:pt x="382905" y="305753"/>
                  <a:pt x="382905" y="305753"/>
                  <a:pt x="342900" y="301943"/>
                </a:cubicBezTo>
                <a:cubicBezTo>
                  <a:pt x="342900" y="246698"/>
                  <a:pt x="342900" y="193358"/>
                  <a:pt x="342900" y="139065"/>
                </a:cubicBezTo>
                <a:close/>
                <a:moveTo>
                  <a:pt x="382905" y="470535"/>
                </a:moveTo>
                <a:cubicBezTo>
                  <a:pt x="382905" y="506730"/>
                  <a:pt x="382905" y="506730"/>
                  <a:pt x="342900" y="501015"/>
                </a:cubicBezTo>
                <a:cubicBezTo>
                  <a:pt x="342900" y="447675"/>
                  <a:pt x="342900" y="393383"/>
                  <a:pt x="342900" y="340043"/>
                </a:cubicBezTo>
                <a:cubicBezTo>
                  <a:pt x="382905" y="333375"/>
                  <a:pt x="382905" y="333375"/>
                  <a:pt x="382905" y="370522"/>
                </a:cubicBezTo>
                <a:cubicBezTo>
                  <a:pt x="382905" y="403860"/>
                  <a:pt x="382905" y="437197"/>
                  <a:pt x="382905" y="470535"/>
                </a:cubicBezTo>
                <a:close/>
                <a:moveTo>
                  <a:pt x="342900" y="531495"/>
                </a:moveTo>
                <a:cubicBezTo>
                  <a:pt x="378142" y="521018"/>
                  <a:pt x="383858" y="523875"/>
                  <a:pt x="383858" y="559118"/>
                </a:cubicBezTo>
                <a:cubicBezTo>
                  <a:pt x="383858" y="601980"/>
                  <a:pt x="383858" y="645795"/>
                  <a:pt x="383858" y="690563"/>
                </a:cubicBezTo>
                <a:cubicBezTo>
                  <a:pt x="368617" y="690563"/>
                  <a:pt x="356235" y="690563"/>
                  <a:pt x="342900" y="690563"/>
                </a:cubicBezTo>
                <a:cubicBezTo>
                  <a:pt x="342900" y="637223"/>
                  <a:pt x="342900" y="584835"/>
                  <a:pt x="342900" y="531495"/>
                </a:cubicBezTo>
                <a:close/>
                <a:moveTo>
                  <a:pt x="263842" y="139065"/>
                </a:moveTo>
                <a:cubicBezTo>
                  <a:pt x="279083" y="139065"/>
                  <a:pt x="290512" y="139065"/>
                  <a:pt x="305752" y="139065"/>
                </a:cubicBezTo>
                <a:cubicBezTo>
                  <a:pt x="305752" y="177165"/>
                  <a:pt x="305752" y="214313"/>
                  <a:pt x="305752" y="250508"/>
                </a:cubicBezTo>
                <a:cubicBezTo>
                  <a:pt x="305752" y="260033"/>
                  <a:pt x="305752" y="268605"/>
                  <a:pt x="305752" y="278130"/>
                </a:cubicBezTo>
                <a:cubicBezTo>
                  <a:pt x="305752" y="303847"/>
                  <a:pt x="301942" y="307658"/>
                  <a:pt x="277177" y="302895"/>
                </a:cubicBezTo>
                <a:cubicBezTo>
                  <a:pt x="272415" y="301943"/>
                  <a:pt x="264795" y="294323"/>
                  <a:pt x="264795" y="289560"/>
                </a:cubicBezTo>
                <a:cubicBezTo>
                  <a:pt x="263842" y="240030"/>
                  <a:pt x="263842" y="190500"/>
                  <a:pt x="263842" y="139065"/>
                </a:cubicBezTo>
                <a:close/>
                <a:moveTo>
                  <a:pt x="284798" y="526733"/>
                </a:moveTo>
                <a:cubicBezTo>
                  <a:pt x="301942" y="526733"/>
                  <a:pt x="306705" y="533400"/>
                  <a:pt x="306705" y="549593"/>
                </a:cubicBezTo>
                <a:cubicBezTo>
                  <a:pt x="305752" y="596265"/>
                  <a:pt x="306705" y="641985"/>
                  <a:pt x="306705" y="691515"/>
                </a:cubicBezTo>
                <a:cubicBezTo>
                  <a:pt x="291465" y="691515"/>
                  <a:pt x="280035" y="691515"/>
                  <a:pt x="264795" y="691515"/>
                </a:cubicBezTo>
                <a:cubicBezTo>
                  <a:pt x="264795" y="661035"/>
                  <a:pt x="264795" y="631508"/>
                  <a:pt x="264795" y="602933"/>
                </a:cubicBezTo>
                <a:cubicBezTo>
                  <a:pt x="264795" y="585788"/>
                  <a:pt x="265748" y="567690"/>
                  <a:pt x="264795" y="550545"/>
                </a:cubicBezTo>
                <a:cubicBezTo>
                  <a:pt x="262890" y="534353"/>
                  <a:pt x="267652" y="526733"/>
                  <a:pt x="284798" y="526733"/>
                </a:cubicBezTo>
                <a:close/>
                <a:moveTo>
                  <a:pt x="230505" y="1012508"/>
                </a:moveTo>
                <a:cubicBezTo>
                  <a:pt x="230505" y="1034415"/>
                  <a:pt x="230505" y="1056323"/>
                  <a:pt x="230505" y="1079183"/>
                </a:cubicBezTo>
                <a:cubicBezTo>
                  <a:pt x="230505" y="1094423"/>
                  <a:pt x="220980" y="1094423"/>
                  <a:pt x="210502" y="1093470"/>
                </a:cubicBezTo>
                <a:cubicBezTo>
                  <a:pt x="200025" y="1093470"/>
                  <a:pt x="187642" y="1096328"/>
                  <a:pt x="187642" y="1079183"/>
                </a:cubicBezTo>
                <a:cubicBezTo>
                  <a:pt x="187642" y="1026795"/>
                  <a:pt x="187642" y="974408"/>
                  <a:pt x="187642" y="919163"/>
                </a:cubicBezTo>
                <a:cubicBezTo>
                  <a:pt x="202883" y="919163"/>
                  <a:pt x="215265" y="919163"/>
                  <a:pt x="230505" y="919163"/>
                </a:cubicBezTo>
                <a:cubicBezTo>
                  <a:pt x="230505" y="951548"/>
                  <a:pt x="230505" y="982027"/>
                  <a:pt x="230505" y="1012508"/>
                </a:cubicBezTo>
                <a:close/>
                <a:moveTo>
                  <a:pt x="187642" y="351472"/>
                </a:moveTo>
                <a:cubicBezTo>
                  <a:pt x="187642" y="346710"/>
                  <a:pt x="195262" y="340043"/>
                  <a:pt x="200977" y="338138"/>
                </a:cubicBezTo>
                <a:cubicBezTo>
                  <a:pt x="208598" y="336233"/>
                  <a:pt x="217170" y="337185"/>
                  <a:pt x="229552" y="337185"/>
                </a:cubicBezTo>
                <a:cubicBezTo>
                  <a:pt x="229552" y="390525"/>
                  <a:pt x="229552" y="440055"/>
                  <a:pt x="229552" y="490538"/>
                </a:cubicBezTo>
                <a:cubicBezTo>
                  <a:pt x="229552" y="506730"/>
                  <a:pt x="217170" y="504825"/>
                  <a:pt x="208598" y="502920"/>
                </a:cubicBezTo>
                <a:cubicBezTo>
                  <a:pt x="200977" y="501015"/>
                  <a:pt x="187642" y="495300"/>
                  <a:pt x="187642" y="490538"/>
                </a:cubicBezTo>
                <a:cubicBezTo>
                  <a:pt x="186690" y="443865"/>
                  <a:pt x="186690" y="398145"/>
                  <a:pt x="187642" y="351472"/>
                </a:cubicBezTo>
                <a:close/>
                <a:moveTo>
                  <a:pt x="187642" y="743903"/>
                </a:moveTo>
                <a:cubicBezTo>
                  <a:pt x="188595" y="715328"/>
                  <a:pt x="212408" y="733425"/>
                  <a:pt x="227648" y="727710"/>
                </a:cubicBezTo>
                <a:cubicBezTo>
                  <a:pt x="227648" y="783908"/>
                  <a:pt x="227648" y="837248"/>
                  <a:pt x="227648" y="893445"/>
                </a:cubicBezTo>
                <a:cubicBezTo>
                  <a:pt x="218123" y="893445"/>
                  <a:pt x="210502" y="893445"/>
                  <a:pt x="202883" y="893445"/>
                </a:cubicBezTo>
                <a:cubicBezTo>
                  <a:pt x="191452" y="894398"/>
                  <a:pt x="186690" y="889635"/>
                  <a:pt x="186690" y="878205"/>
                </a:cubicBezTo>
                <a:cubicBezTo>
                  <a:pt x="187642" y="833438"/>
                  <a:pt x="185737" y="787718"/>
                  <a:pt x="187642" y="743903"/>
                </a:cubicBezTo>
                <a:close/>
                <a:moveTo>
                  <a:pt x="114300" y="139065"/>
                </a:moveTo>
                <a:cubicBezTo>
                  <a:pt x="127635" y="139065"/>
                  <a:pt x="139065" y="139065"/>
                  <a:pt x="154305" y="139065"/>
                </a:cubicBezTo>
                <a:cubicBezTo>
                  <a:pt x="154305" y="170498"/>
                  <a:pt x="154305" y="200025"/>
                  <a:pt x="154305" y="230505"/>
                </a:cubicBezTo>
                <a:cubicBezTo>
                  <a:pt x="154305" y="243840"/>
                  <a:pt x="154305" y="256223"/>
                  <a:pt x="154305" y="269558"/>
                </a:cubicBezTo>
                <a:cubicBezTo>
                  <a:pt x="154305" y="306705"/>
                  <a:pt x="154305" y="306705"/>
                  <a:pt x="114300" y="301943"/>
                </a:cubicBezTo>
                <a:cubicBezTo>
                  <a:pt x="114300" y="248603"/>
                  <a:pt x="114300" y="195263"/>
                  <a:pt x="114300" y="139065"/>
                </a:cubicBezTo>
                <a:close/>
                <a:moveTo>
                  <a:pt x="114300" y="339090"/>
                </a:moveTo>
                <a:cubicBezTo>
                  <a:pt x="120015" y="338138"/>
                  <a:pt x="124777" y="338138"/>
                  <a:pt x="130492" y="337185"/>
                </a:cubicBezTo>
                <a:cubicBezTo>
                  <a:pt x="148590" y="334328"/>
                  <a:pt x="156210" y="340995"/>
                  <a:pt x="155258" y="360997"/>
                </a:cubicBezTo>
                <a:cubicBezTo>
                  <a:pt x="154305" y="398145"/>
                  <a:pt x="155258" y="435293"/>
                  <a:pt x="155258" y="472440"/>
                </a:cubicBezTo>
                <a:cubicBezTo>
                  <a:pt x="155258" y="506730"/>
                  <a:pt x="152400" y="508635"/>
                  <a:pt x="115252" y="501015"/>
                </a:cubicBezTo>
                <a:cubicBezTo>
                  <a:pt x="114300" y="447675"/>
                  <a:pt x="114300" y="394335"/>
                  <a:pt x="114300" y="339090"/>
                </a:cubicBezTo>
                <a:close/>
                <a:moveTo>
                  <a:pt x="154305" y="691515"/>
                </a:moveTo>
                <a:cubicBezTo>
                  <a:pt x="139065" y="691515"/>
                  <a:pt x="127635" y="691515"/>
                  <a:pt x="114300" y="691515"/>
                </a:cubicBezTo>
                <a:cubicBezTo>
                  <a:pt x="114300" y="637223"/>
                  <a:pt x="114300" y="583883"/>
                  <a:pt x="114300" y="530543"/>
                </a:cubicBezTo>
                <a:cubicBezTo>
                  <a:pt x="150495" y="521018"/>
                  <a:pt x="154305" y="523875"/>
                  <a:pt x="154305" y="559118"/>
                </a:cubicBezTo>
                <a:cubicBezTo>
                  <a:pt x="154305" y="603885"/>
                  <a:pt x="154305" y="646748"/>
                  <a:pt x="154305" y="691515"/>
                </a:cubicBezTo>
                <a:close/>
                <a:moveTo>
                  <a:pt x="114300" y="727710"/>
                </a:moveTo>
                <a:cubicBezTo>
                  <a:pt x="123825" y="727710"/>
                  <a:pt x="132398" y="725805"/>
                  <a:pt x="139065" y="728663"/>
                </a:cubicBezTo>
                <a:cubicBezTo>
                  <a:pt x="144780" y="730568"/>
                  <a:pt x="154305" y="737235"/>
                  <a:pt x="154305" y="741998"/>
                </a:cubicBezTo>
                <a:cubicBezTo>
                  <a:pt x="155258" y="787718"/>
                  <a:pt x="157162" y="833438"/>
                  <a:pt x="154305" y="879158"/>
                </a:cubicBezTo>
                <a:cubicBezTo>
                  <a:pt x="152400" y="906780"/>
                  <a:pt x="129540" y="887730"/>
                  <a:pt x="114300" y="894398"/>
                </a:cubicBezTo>
                <a:cubicBezTo>
                  <a:pt x="114300" y="837248"/>
                  <a:pt x="114300" y="783908"/>
                  <a:pt x="114300" y="727710"/>
                </a:cubicBezTo>
                <a:close/>
              </a:path>
            </a:pathLst>
          </a:custGeom>
          <a:solidFill>
            <a:schemeClr val="accent1"/>
          </a:solid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6D21F1F7-E65D-4012-83E5-C888F3BB5CF4}"/>
              </a:ext>
            </a:extLst>
          </p:cNvPr>
          <p:cNvSpPr/>
          <p:nvPr/>
        </p:nvSpPr>
        <p:spPr>
          <a:xfrm>
            <a:off x="7829374" y="5447295"/>
            <a:ext cx="385984" cy="992531"/>
          </a:xfrm>
          <a:custGeom>
            <a:avLst/>
            <a:gdLst>
              <a:gd name="connsiteX0" fmla="*/ 0 w 466725"/>
              <a:gd name="connsiteY0" fmla="*/ 1203008 h 1200150"/>
              <a:gd name="connsiteX1" fmla="*/ 468630 w 466725"/>
              <a:gd name="connsiteY1" fmla="*/ 1203008 h 1200150"/>
              <a:gd name="connsiteX2" fmla="*/ 464820 w 466725"/>
              <a:gd name="connsiteY2" fmla="*/ 1182053 h 1200150"/>
              <a:gd name="connsiteX3" fmla="*/ 464820 w 466725"/>
              <a:gd name="connsiteY3" fmla="*/ 32385 h 1200150"/>
              <a:gd name="connsiteX4" fmla="*/ 464820 w 466725"/>
              <a:gd name="connsiteY4" fmla="*/ 0 h 1200150"/>
              <a:gd name="connsiteX5" fmla="*/ 0 w 466725"/>
              <a:gd name="connsiteY5" fmla="*/ 0 h 1200150"/>
              <a:gd name="connsiteX6" fmla="*/ 0 w 466725"/>
              <a:gd name="connsiteY6" fmla="*/ 29528 h 1200150"/>
              <a:gd name="connsiteX7" fmla="*/ 0 w 466725"/>
              <a:gd name="connsiteY7" fmla="*/ 1183958 h 1200150"/>
              <a:gd name="connsiteX8" fmla="*/ 0 w 466725"/>
              <a:gd name="connsiteY8" fmla="*/ 1203008 h 1200150"/>
              <a:gd name="connsiteX9" fmla="*/ 110490 w 466725"/>
              <a:gd name="connsiteY9" fmla="*/ 892493 h 1200150"/>
              <a:gd name="connsiteX10" fmla="*/ 41910 w 466725"/>
              <a:gd name="connsiteY10" fmla="*/ 892493 h 1200150"/>
              <a:gd name="connsiteX11" fmla="*/ 41910 w 466725"/>
              <a:gd name="connsiteY11" fmla="*/ 825818 h 1200150"/>
              <a:gd name="connsiteX12" fmla="*/ 110490 w 466725"/>
              <a:gd name="connsiteY12" fmla="*/ 825818 h 1200150"/>
              <a:gd name="connsiteX13" fmla="*/ 110490 w 466725"/>
              <a:gd name="connsiteY13" fmla="*/ 892493 h 1200150"/>
              <a:gd name="connsiteX14" fmla="*/ 204788 w 466725"/>
              <a:gd name="connsiteY14" fmla="*/ 892493 h 1200150"/>
              <a:gd name="connsiteX15" fmla="*/ 146685 w 466725"/>
              <a:gd name="connsiteY15" fmla="*/ 892493 h 1200150"/>
              <a:gd name="connsiteX16" fmla="*/ 146685 w 466725"/>
              <a:gd name="connsiteY16" fmla="*/ 824865 h 1200150"/>
              <a:gd name="connsiteX17" fmla="*/ 204788 w 466725"/>
              <a:gd name="connsiteY17" fmla="*/ 824865 h 1200150"/>
              <a:gd name="connsiteX18" fmla="*/ 204788 w 466725"/>
              <a:gd name="connsiteY18" fmla="*/ 892493 h 1200150"/>
              <a:gd name="connsiteX19" fmla="*/ 206692 w 466725"/>
              <a:gd name="connsiteY19" fmla="*/ 673418 h 1200150"/>
              <a:gd name="connsiteX20" fmla="*/ 206692 w 466725"/>
              <a:gd name="connsiteY20" fmla="*/ 701040 h 1200150"/>
              <a:gd name="connsiteX21" fmla="*/ 195263 w 466725"/>
              <a:gd name="connsiteY21" fmla="*/ 702945 h 1200150"/>
              <a:gd name="connsiteX22" fmla="*/ 144780 w 466725"/>
              <a:gd name="connsiteY22" fmla="*/ 652463 h 1200150"/>
              <a:gd name="connsiteX23" fmla="*/ 164782 w 466725"/>
              <a:gd name="connsiteY23" fmla="*/ 632460 h 1200150"/>
              <a:gd name="connsiteX24" fmla="*/ 206692 w 466725"/>
              <a:gd name="connsiteY24" fmla="*/ 673418 h 1200150"/>
              <a:gd name="connsiteX25" fmla="*/ 309563 w 466725"/>
              <a:gd name="connsiteY25" fmla="*/ 892493 h 1200150"/>
              <a:gd name="connsiteX26" fmla="*/ 252413 w 466725"/>
              <a:gd name="connsiteY26" fmla="*/ 892493 h 1200150"/>
              <a:gd name="connsiteX27" fmla="*/ 252413 w 466725"/>
              <a:gd name="connsiteY27" fmla="*/ 824865 h 1200150"/>
              <a:gd name="connsiteX28" fmla="*/ 309563 w 466725"/>
              <a:gd name="connsiteY28" fmla="*/ 824865 h 1200150"/>
              <a:gd name="connsiteX29" fmla="*/ 309563 w 466725"/>
              <a:gd name="connsiteY29" fmla="*/ 892493 h 1200150"/>
              <a:gd name="connsiteX30" fmla="*/ 311467 w 466725"/>
              <a:gd name="connsiteY30" fmla="*/ 701993 h 1200150"/>
              <a:gd name="connsiteX31" fmla="*/ 250507 w 466725"/>
              <a:gd name="connsiteY31" fmla="*/ 701993 h 1200150"/>
              <a:gd name="connsiteX32" fmla="*/ 251460 w 466725"/>
              <a:gd name="connsiteY32" fmla="*/ 644843 h 1200150"/>
              <a:gd name="connsiteX33" fmla="*/ 264795 w 466725"/>
              <a:gd name="connsiteY33" fmla="*/ 633413 h 1200150"/>
              <a:gd name="connsiteX34" fmla="*/ 311467 w 466725"/>
              <a:gd name="connsiteY34" fmla="*/ 672465 h 1200150"/>
              <a:gd name="connsiteX35" fmla="*/ 311467 w 466725"/>
              <a:gd name="connsiteY35" fmla="*/ 701993 h 1200150"/>
              <a:gd name="connsiteX36" fmla="*/ 404813 w 466725"/>
              <a:gd name="connsiteY36" fmla="*/ 892493 h 1200150"/>
              <a:gd name="connsiteX37" fmla="*/ 347663 w 466725"/>
              <a:gd name="connsiteY37" fmla="*/ 892493 h 1200150"/>
              <a:gd name="connsiteX38" fmla="*/ 347663 w 466725"/>
              <a:gd name="connsiteY38" fmla="*/ 824865 h 1200150"/>
              <a:gd name="connsiteX39" fmla="*/ 404813 w 466725"/>
              <a:gd name="connsiteY39" fmla="*/ 824865 h 1200150"/>
              <a:gd name="connsiteX40" fmla="*/ 404813 w 466725"/>
              <a:gd name="connsiteY40" fmla="*/ 892493 h 1200150"/>
              <a:gd name="connsiteX41" fmla="*/ 404813 w 466725"/>
              <a:gd name="connsiteY41" fmla="*/ 797243 h 1200150"/>
              <a:gd name="connsiteX42" fmla="*/ 346710 w 466725"/>
              <a:gd name="connsiteY42" fmla="*/ 797243 h 1200150"/>
              <a:gd name="connsiteX43" fmla="*/ 345757 w 466725"/>
              <a:gd name="connsiteY43" fmla="*/ 779145 h 1200150"/>
              <a:gd name="connsiteX44" fmla="*/ 404813 w 466725"/>
              <a:gd name="connsiteY44" fmla="*/ 731520 h 1200150"/>
              <a:gd name="connsiteX45" fmla="*/ 404813 w 466725"/>
              <a:gd name="connsiteY45" fmla="*/ 797243 h 1200150"/>
              <a:gd name="connsiteX46" fmla="*/ 405765 w 466725"/>
              <a:gd name="connsiteY46" fmla="*/ 701993 h 1200150"/>
              <a:gd name="connsiteX47" fmla="*/ 345757 w 466725"/>
              <a:gd name="connsiteY47" fmla="*/ 701993 h 1200150"/>
              <a:gd name="connsiteX48" fmla="*/ 345757 w 466725"/>
              <a:gd name="connsiteY48" fmla="*/ 643890 h 1200150"/>
              <a:gd name="connsiteX49" fmla="*/ 355282 w 466725"/>
              <a:gd name="connsiteY49" fmla="*/ 634365 h 1200150"/>
              <a:gd name="connsiteX50" fmla="*/ 404813 w 466725"/>
              <a:gd name="connsiteY50" fmla="*/ 634365 h 1200150"/>
              <a:gd name="connsiteX51" fmla="*/ 405765 w 466725"/>
              <a:gd name="connsiteY51" fmla="*/ 701993 h 1200150"/>
              <a:gd name="connsiteX52" fmla="*/ 405765 w 466725"/>
              <a:gd name="connsiteY52" fmla="*/ 444818 h 1200150"/>
              <a:gd name="connsiteX53" fmla="*/ 405765 w 466725"/>
              <a:gd name="connsiteY53" fmla="*/ 513398 h 1200150"/>
              <a:gd name="connsiteX54" fmla="*/ 358140 w 466725"/>
              <a:gd name="connsiteY54" fmla="*/ 512445 h 1200150"/>
              <a:gd name="connsiteX55" fmla="*/ 345757 w 466725"/>
              <a:gd name="connsiteY55" fmla="*/ 500063 h 1200150"/>
              <a:gd name="connsiteX56" fmla="*/ 344805 w 466725"/>
              <a:gd name="connsiteY56" fmla="*/ 443865 h 1200150"/>
              <a:gd name="connsiteX57" fmla="*/ 405765 w 466725"/>
              <a:gd name="connsiteY57" fmla="*/ 444818 h 1200150"/>
              <a:gd name="connsiteX58" fmla="*/ 404813 w 466725"/>
              <a:gd name="connsiteY58" fmla="*/ 321945 h 1200150"/>
              <a:gd name="connsiteX59" fmla="*/ 346710 w 466725"/>
              <a:gd name="connsiteY59" fmla="*/ 321945 h 1200150"/>
              <a:gd name="connsiteX60" fmla="*/ 346710 w 466725"/>
              <a:gd name="connsiteY60" fmla="*/ 254318 h 1200150"/>
              <a:gd name="connsiteX61" fmla="*/ 404813 w 466725"/>
              <a:gd name="connsiteY61" fmla="*/ 254318 h 1200150"/>
              <a:gd name="connsiteX62" fmla="*/ 404813 w 466725"/>
              <a:gd name="connsiteY62" fmla="*/ 321945 h 1200150"/>
              <a:gd name="connsiteX63" fmla="*/ 404813 w 466725"/>
              <a:gd name="connsiteY63" fmla="*/ 159068 h 1200150"/>
              <a:gd name="connsiteX64" fmla="*/ 404813 w 466725"/>
              <a:gd name="connsiteY64" fmla="*/ 224790 h 1200150"/>
              <a:gd name="connsiteX65" fmla="*/ 346710 w 466725"/>
              <a:gd name="connsiteY65" fmla="*/ 224790 h 1200150"/>
              <a:gd name="connsiteX66" fmla="*/ 345757 w 466725"/>
              <a:gd name="connsiteY66" fmla="*/ 207645 h 1200150"/>
              <a:gd name="connsiteX67" fmla="*/ 404813 w 466725"/>
              <a:gd name="connsiteY67" fmla="*/ 159068 h 1200150"/>
              <a:gd name="connsiteX68" fmla="*/ 346710 w 466725"/>
              <a:gd name="connsiteY68" fmla="*/ 349568 h 1200150"/>
              <a:gd name="connsiteX69" fmla="*/ 403860 w 466725"/>
              <a:gd name="connsiteY69" fmla="*/ 349568 h 1200150"/>
              <a:gd name="connsiteX70" fmla="*/ 403860 w 466725"/>
              <a:gd name="connsiteY70" fmla="*/ 415290 h 1200150"/>
              <a:gd name="connsiteX71" fmla="*/ 399097 w 466725"/>
              <a:gd name="connsiteY71" fmla="*/ 417195 h 1200150"/>
              <a:gd name="connsiteX72" fmla="*/ 346710 w 466725"/>
              <a:gd name="connsiteY72" fmla="*/ 349568 h 1200150"/>
              <a:gd name="connsiteX73" fmla="*/ 348615 w 466725"/>
              <a:gd name="connsiteY73" fmla="*/ 544830 h 1200150"/>
              <a:gd name="connsiteX74" fmla="*/ 405765 w 466725"/>
              <a:gd name="connsiteY74" fmla="*/ 534353 h 1200150"/>
              <a:gd name="connsiteX75" fmla="*/ 405765 w 466725"/>
              <a:gd name="connsiteY75" fmla="*/ 593408 h 1200150"/>
              <a:gd name="connsiteX76" fmla="*/ 403860 w 466725"/>
              <a:gd name="connsiteY76" fmla="*/ 611505 h 1200150"/>
              <a:gd name="connsiteX77" fmla="*/ 348615 w 466725"/>
              <a:gd name="connsiteY77" fmla="*/ 602933 h 1200150"/>
              <a:gd name="connsiteX78" fmla="*/ 348615 w 466725"/>
              <a:gd name="connsiteY78" fmla="*/ 544830 h 1200150"/>
              <a:gd name="connsiteX79" fmla="*/ 306705 w 466725"/>
              <a:gd name="connsiteY79" fmla="*/ 605790 h 1200150"/>
              <a:gd name="connsiteX80" fmla="*/ 258127 w 466725"/>
              <a:gd name="connsiteY80" fmla="*/ 607695 h 1200150"/>
              <a:gd name="connsiteX81" fmla="*/ 251460 w 466725"/>
              <a:gd name="connsiteY81" fmla="*/ 595313 h 1200150"/>
              <a:gd name="connsiteX82" fmla="*/ 251460 w 466725"/>
              <a:gd name="connsiteY82" fmla="*/ 570548 h 1200150"/>
              <a:gd name="connsiteX83" fmla="*/ 284797 w 466725"/>
              <a:gd name="connsiteY83" fmla="*/ 537210 h 1200150"/>
              <a:gd name="connsiteX84" fmla="*/ 314325 w 466725"/>
              <a:gd name="connsiteY84" fmla="*/ 575310 h 1200150"/>
              <a:gd name="connsiteX85" fmla="*/ 306705 w 466725"/>
              <a:gd name="connsiteY85" fmla="*/ 605790 h 1200150"/>
              <a:gd name="connsiteX86" fmla="*/ 252413 w 466725"/>
              <a:gd name="connsiteY86" fmla="*/ 254318 h 1200150"/>
              <a:gd name="connsiteX87" fmla="*/ 309563 w 466725"/>
              <a:gd name="connsiteY87" fmla="*/ 254318 h 1200150"/>
              <a:gd name="connsiteX88" fmla="*/ 309563 w 466725"/>
              <a:gd name="connsiteY88" fmla="*/ 321945 h 1200150"/>
              <a:gd name="connsiteX89" fmla="*/ 252413 w 466725"/>
              <a:gd name="connsiteY89" fmla="*/ 321945 h 1200150"/>
              <a:gd name="connsiteX90" fmla="*/ 252413 w 466725"/>
              <a:gd name="connsiteY90" fmla="*/ 254318 h 1200150"/>
              <a:gd name="connsiteX91" fmla="*/ 253365 w 466725"/>
              <a:gd name="connsiteY91" fmla="*/ 349568 h 1200150"/>
              <a:gd name="connsiteX92" fmla="*/ 309563 w 466725"/>
              <a:gd name="connsiteY92" fmla="*/ 349568 h 1200150"/>
              <a:gd name="connsiteX93" fmla="*/ 309563 w 466725"/>
              <a:gd name="connsiteY93" fmla="*/ 414338 h 1200150"/>
              <a:gd name="connsiteX94" fmla="*/ 304800 w 466725"/>
              <a:gd name="connsiteY94" fmla="*/ 417195 h 1200150"/>
              <a:gd name="connsiteX95" fmla="*/ 253365 w 466725"/>
              <a:gd name="connsiteY95" fmla="*/ 349568 h 1200150"/>
              <a:gd name="connsiteX96" fmla="*/ 254317 w 466725"/>
              <a:gd name="connsiteY96" fmla="*/ 736283 h 1200150"/>
              <a:gd name="connsiteX97" fmla="*/ 310515 w 466725"/>
              <a:gd name="connsiteY97" fmla="*/ 725805 h 1200150"/>
              <a:gd name="connsiteX98" fmla="*/ 310515 w 466725"/>
              <a:gd name="connsiteY98" fmla="*/ 799147 h 1200150"/>
              <a:gd name="connsiteX99" fmla="*/ 255270 w 466725"/>
              <a:gd name="connsiteY99" fmla="*/ 793433 h 1200150"/>
              <a:gd name="connsiteX100" fmla="*/ 254317 w 466725"/>
              <a:gd name="connsiteY100" fmla="*/ 736283 h 1200150"/>
              <a:gd name="connsiteX101" fmla="*/ 201930 w 466725"/>
              <a:gd name="connsiteY101" fmla="*/ 605790 h 1200150"/>
              <a:gd name="connsiteX102" fmla="*/ 153352 w 466725"/>
              <a:gd name="connsiteY102" fmla="*/ 607695 h 1200150"/>
              <a:gd name="connsiteX103" fmla="*/ 146685 w 466725"/>
              <a:gd name="connsiteY103" fmla="*/ 595313 h 1200150"/>
              <a:gd name="connsiteX104" fmla="*/ 145732 w 466725"/>
              <a:gd name="connsiteY104" fmla="*/ 559118 h 1200150"/>
              <a:gd name="connsiteX105" fmla="*/ 169545 w 466725"/>
              <a:gd name="connsiteY105" fmla="*/ 536258 h 1200150"/>
              <a:gd name="connsiteX106" fmla="*/ 208597 w 466725"/>
              <a:gd name="connsiteY106" fmla="*/ 574358 h 1200150"/>
              <a:gd name="connsiteX107" fmla="*/ 201930 w 466725"/>
              <a:gd name="connsiteY107" fmla="*/ 605790 h 1200150"/>
              <a:gd name="connsiteX108" fmla="*/ 145732 w 466725"/>
              <a:gd name="connsiteY108" fmla="*/ 167640 h 1200150"/>
              <a:gd name="connsiteX109" fmla="*/ 157163 w 466725"/>
              <a:gd name="connsiteY109" fmla="*/ 158115 h 1200150"/>
              <a:gd name="connsiteX110" fmla="*/ 204788 w 466725"/>
              <a:gd name="connsiteY110" fmla="*/ 158115 h 1200150"/>
              <a:gd name="connsiteX111" fmla="*/ 204788 w 466725"/>
              <a:gd name="connsiteY111" fmla="*/ 226695 h 1200150"/>
              <a:gd name="connsiteX112" fmla="*/ 144780 w 466725"/>
              <a:gd name="connsiteY112" fmla="*/ 226695 h 1200150"/>
              <a:gd name="connsiteX113" fmla="*/ 145732 w 466725"/>
              <a:gd name="connsiteY113" fmla="*/ 167640 h 1200150"/>
              <a:gd name="connsiteX114" fmla="*/ 204788 w 466725"/>
              <a:gd name="connsiteY114" fmla="*/ 254318 h 1200150"/>
              <a:gd name="connsiteX115" fmla="*/ 204788 w 466725"/>
              <a:gd name="connsiteY115" fmla="*/ 320993 h 1200150"/>
              <a:gd name="connsiteX116" fmla="*/ 146685 w 466725"/>
              <a:gd name="connsiteY116" fmla="*/ 320993 h 1200150"/>
              <a:gd name="connsiteX117" fmla="*/ 146685 w 466725"/>
              <a:gd name="connsiteY117" fmla="*/ 254318 h 1200150"/>
              <a:gd name="connsiteX118" fmla="*/ 204788 w 466725"/>
              <a:gd name="connsiteY118" fmla="*/ 254318 h 1200150"/>
              <a:gd name="connsiteX119" fmla="*/ 144780 w 466725"/>
              <a:gd name="connsiteY119" fmla="*/ 349568 h 1200150"/>
              <a:gd name="connsiteX120" fmla="*/ 205740 w 466725"/>
              <a:gd name="connsiteY120" fmla="*/ 349568 h 1200150"/>
              <a:gd name="connsiteX121" fmla="*/ 204788 w 466725"/>
              <a:gd name="connsiteY121" fmla="*/ 407670 h 1200150"/>
              <a:gd name="connsiteX122" fmla="*/ 194310 w 466725"/>
              <a:gd name="connsiteY122" fmla="*/ 418148 h 1200150"/>
              <a:gd name="connsiteX123" fmla="*/ 144780 w 466725"/>
              <a:gd name="connsiteY123" fmla="*/ 377190 h 1200150"/>
              <a:gd name="connsiteX124" fmla="*/ 144780 w 466725"/>
              <a:gd name="connsiteY124" fmla="*/ 349568 h 1200150"/>
              <a:gd name="connsiteX125" fmla="*/ 148590 w 466725"/>
              <a:gd name="connsiteY125" fmla="*/ 451485 h 1200150"/>
              <a:gd name="connsiteX126" fmla="*/ 204788 w 466725"/>
              <a:gd name="connsiteY126" fmla="*/ 441008 h 1200150"/>
              <a:gd name="connsiteX127" fmla="*/ 204788 w 466725"/>
              <a:gd name="connsiteY127" fmla="*/ 515303 h 1200150"/>
              <a:gd name="connsiteX128" fmla="*/ 148590 w 466725"/>
              <a:gd name="connsiteY128" fmla="*/ 506730 h 1200150"/>
              <a:gd name="connsiteX129" fmla="*/ 148590 w 466725"/>
              <a:gd name="connsiteY129" fmla="*/ 451485 h 1200150"/>
              <a:gd name="connsiteX130" fmla="*/ 112395 w 466725"/>
              <a:gd name="connsiteY130" fmla="*/ 782003 h 1200150"/>
              <a:gd name="connsiteX131" fmla="*/ 110490 w 466725"/>
              <a:gd name="connsiteY131" fmla="*/ 797243 h 1200150"/>
              <a:gd name="connsiteX132" fmla="*/ 89535 w 466725"/>
              <a:gd name="connsiteY132" fmla="*/ 798195 h 1200150"/>
              <a:gd name="connsiteX133" fmla="*/ 39052 w 466725"/>
              <a:gd name="connsiteY133" fmla="*/ 745808 h 1200150"/>
              <a:gd name="connsiteX134" fmla="*/ 56197 w 466725"/>
              <a:gd name="connsiteY134" fmla="*/ 727710 h 1200150"/>
              <a:gd name="connsiteX135" fmla="*/ 112395 w 466725"/>
              <a:gd name="connsiteY135" fmla="*/ 782003 h 1200150"/>
              <a:gd name="connsiteX136" fmla="*/ 74295 w 466725"/>
              <a:gd name="connsiteY136" fmla="*/ 609600 h 1200150"/>
              <a:gd name="connsiteX137" fmla="*/ 40005 w 466725"/>
              <a:gd name="connsiteY137" fmla="*/ 572453 h 1200150"/>
              <a:gd name="connsiteX138" fmla="*/ 78105 w 466725"/>
              <a:gd name="connsiteY138" fmla="*/ 537210 h 1200150"/>
              <a:gd name="connsiteX139" fmla="*/ 112395 w 466725"/>
              <a:gd name="connsiteY139" fmla="*/ 574358 h 1200150"/>
              <a:gd name="connsiteX140" fmla="*/ 74295 w 466725"/>
              <a:gd name="connsiteY140" fmla="*/ 609600 h 1200150"/>
              <a:gd name="connsiteX141" fmla="*/ 112395 w 466725"/>
              <a:gd name="connsiteY141" fmla="*/ 480060 h 1200150"/>
              <a:gd name="connsiteX142" fmla="*/ 75247 w 466725"/>
              <a:gd name="connsiteY142" fmla="*/ 513398 h 1200150"/>
              <a:gd name="connsiteX143" fmla="*/ 40005 w 466725"/>
              <a:gd name="connsiteY143" fmla="*/ 477203 h 1200150"/>
              <a:gd name="connsiteX144" fmla="*/ 76200 w 466725"/>
              <a:gd name="connsiteY144" fmla="*/ 442913 h 1200150"/>
              <a:gd name="connsiteX145" fmla="*/ 112395 w 466725"/>
              <a:gd name="connsiteY145" fmla="*/ 480060 h 1200150"/>
              <a:gd name="connsiteX146" fmla="*/ 41910 w 466725"/>
              <a:gd name="connsiteY146" fmla="*/ 320993 h 1200150"/>
              <a:gd name="connsiteX147" fmla="*/ 41910 w 466725"/>
              <a:gd name="connsiteY147" fmla="*/ 252413 h 1200150"/>
              <a:gd name="connsiteX148" fmla="*/ 109538 w 466725"/>
              <a:gd name="connsiteY148" fmla="*/ 252413 h 1200150"/>
              <a:gd name="connsiteX149" fmla="*/ 109538 w 466725"/>
              <a:gd name="connsiteY149" fmla="*/ 320993 h 1200150"/>
              <a:gd name="connsiteX150" fmla="*/ 41910 w 466725"/>
              <a:gd name="connsiteY150" fmla="*/ 320993 h 1200150"/>
              <a:gd name="connsiteX151" fmla="*/ 40957 w 466725"/>
              <a:gd name="connsiteY151" fmla="*/ 169545 h 1200150"/>
              <a:gd name="connsiteX152" fmla="*/ 91440 w 466725"/>
              <a:gd name="connsiteY152" fmla="*/ 158115 h 1200150"/>
              <a:gd name="connsiteX153" fmla="*/ 111442 w 466725"/>
              <a:gd name="connsiteY153" fmla="*/ 171450 h 1200150"/>
              <a:gd name="connsiteX154" fmla="*/ 111442 w 466725"/>
              <a:gd name="connsiteY154" fmla="*/ 226695 h 1200150"/>
              <a:gd name="connsiteX155" fmla="*/ 87630 w 466725"/>
              <a:gd name="connsiteY155" fmla="*/ 227648 h 1200150"/>
              <a:gd name="connsiteX156" fmla="*/ 39052 w 466725"/>
              <a:gd name="connsiteY156" fmla="*/ 227648 h 1200150"/>
              <a:gd name="connsiteX157" fmla="*/ 40957 w 466725"/>
              <a:gd name="connsiteY157" fmla="*/ 169545 h 120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466725" h="1200150">
                <a:moveTo>
                  <a:pt x="0" y="1203008"/>
                </a:moveTo>
                <a:lnTo>
                  <a:pt x="468630" y="1203008"/>
                </a:lnTo>
                <a:cubicBezTo>
                  <a:pt x="466725" y="1197293"/>
                  <a:pt x="464820" y="1189673"/>
                  <a:pt x="464820" y="1182053"/>
                </a:cubicBezTo>
                <a:cubicBezTo>
                  <a:pt x="464820" y="799147"/>
                  <a:pt x="464820" y="415290"/>
                  <a:pt x="464820" y="32385"/>
                </a:cubicBezTo>
                <a:cubicBezTo>
                  <a:pt x="464820" y="21908"/>
                  <a:pt x="464820" y="11430"/>
                  <a:pt x="464820" y="0"/>
                </a:cubicBezTo>
                <a:cubicBezTo>
                  <a:pt x="308610" y="0"/>
                  <a:pt x="156210" y="0"/>
                  <a:pt x="0" y="0"/>
                </a:cubicBezTo>
                <a:cubicBezTo>
                  <a:pt x="0" y="10478"/>
                  <a:pt x="0" y="20003"/>
                  <a:pt x="0" y="29528"/>
                </a:cubicBezTo>
                <a:cubicBezTo>
                  <a:pt x="0" y="414338"/>
                  <a:pt x="0" y="799147"/>
                  <a:pt x="0" y="1183958"/>
                </a:cubicBezTo>
                <a:cubicBezTo>
                  <a:pt x="952" y="1189673"/>
                  <a:pt x="1905" y="1196340"/>
                  <a:pt x="0" y="1203008"/>
                </a:cubicBezTo>
                <a:close/>
                <a:moveTo>
                  <a:pt x="110490" y="892493"/>
                </a:moveTo>
                <a:cubicBezTo>
                  <a:pt x="87630" y="892493"/>
                  <a:pt x="65722" y="892493"/>
                  <a:pt x="41910" y="892493"/>
                </a:cubicBezTo>
                <a:cubicBezTo>
                  <a:pt x="41910" y="870585"/>
                  <a:pt x="41910" y="848678"/>
                  <a:pt x="41910" y="825818"/>
                </a:cubicBezTo>
                <a:cubicBezTo>
                  <a:pt x="64770" y="825818"/>
                  <a:pt x="86677" y="825818"/>
                  <a:pt x="110490" y="825818"/>
                </a:cubicBezTo>
                <a:cubicBezTo>
                  <a:pt x="110490" y="847725"/>
                  <a:pt x="110490" y="869633"/>
                  <a:pt x="110490" y="892493"/>
                </a:cubicBezTo>
                <a:close/>
                <a:moveTo>
                  <a:pt x="204788" y="892493"/>
                </a:moveTo>
                <a:cubicBezTo>
                  <a:pt x="184785" y="892493"/>
                  <a:pt x="166688" y="892493"/>
                  <a:pt x="146685" y="892493"/>
                </a:cubicBezTo>
                <a:cubicBezTo>
                  <a:pt x="146685" y="870585"/>
                  <a:pt x="146685" y="848678"/>
                  <a:pt x="146685" y="824865"/>
                </a:cubicBezTo>
                <a:cubicBezTo>
                  <a:pt x="165735" y="824865"/>
                  <a:pt x="184785" y="824865"/>
                  <a:pt x="204788" y="824865"/>
                </a:cubicBezTo>
                <a:cubicBezTo>
                  <a:pt x="204788" y="848678"/>
                  <a:pt x="204788" y="869633"/>
                  <a:pt x="204788" y="892493"/>
                </a:cubicBezTo>
                <a:close/>
                <a:moveTo>
                  <a:pt x="206692" y="673418"/>
                </a:moveTo>
                <a:cubicBezTo>
                  <a:pt x="206692" y="681990"/>
                  <a:pt x="206692" y="691515"/>
                  <a:pt x="206692" y="701040"/>
                </a:cubicBezTo>
                <a:cubicBezTo>
                  <a:pt x="200025" y="701993"/>
                  <a:pt x="198120" y="702945"/>
                  <a:pt x="195263" y="702945"/>
                </a:cubicBezTo>
                <a:cubicBezTo>
                  <a:pt x="136207" y="701993"/>
                  <a:pt x="146685" y="712470"/>
                  <a:pt x="144780" y="652463"/>
                </a:cubicBezTo>
                <a:cubicBezTo>
                  <a:pt x="144780" y="638175"/>
                  <a:pt x="149542" y="632460"/>
                  <a:pt x="164782" y="632460"/>
                </a:cubicBezTo>
                <a:cubicBezTo>
                  <a:pt x="215265" y="633413"/>
                  <a:pt x="204788" y="629603"/>
                  <a:pt x="206692" y="673418"/>
                </a:cubicBezTo>
                <a:close/>
                <a:moveTo>
                  <a:pt x="309563" y="892493"/>
                </a:moveTo>
                <a:cubicBezTo>
                  <a:pt x="291465" y="892493"/>
                  <a:pt x="272415" y="892493"/>
                  <a:pt x="252413" y="892493"/>
                </a:cubicBezTo>
                <a:cubicBezTo>
                  <a:pt x="252413" y="870585"/>
                  <a:pt x="252413" y="848678"/>
                  <a:pt x="252413" y="824865"/>
                </a:cubicBezTo>
                <a:cubicBezTo>
                  <a:pt x="272415" y="824865"/>
                  <a:pt x="290513" y="824865"/>
                  <a:pt x="309563" y="824865"/>
                </a:cubicBezTo>
                <a:cubicBezTo>
                  <a:pt x="309563" y="847725"/>
                  <a:pt x="309563" y="869633"/>
                  <a:pt x="309563" y="892493"/>
                </a:cubicBezTo>
                <a:close/>
                <a:moveTo>
                  <a:pt x="311467" y="701993"/>
                </a:moveTo>
                <a:cubicBezTo>
                  <a:pt x="289560" y="701993"/>
                  <a:pt x="271463" y="701993"/>
                  <a:pt x="250507" y="701993"/>
                </a:cubicBezTo>
                <a:cubicBezTo>
                  <a:pt x="250507" y="681990"/>
                  <a:pt x="249555" y="662940"/>
                  <a:pt x="251460" y="644843"/>
                </a:cubicBezTo>
                <a:cubicBezTo>
                  <a:pt x="251460" y="641033"/>
                  <a:pt x="259080" y="634365"/>
                  <a:pt x="264795" y="633413"/>
                </a:cubicBezTo>
                <a:cubicBezTo>
                  <a:pt x="307657" y="626745"/>
                  <a:pt x="312420" y="630555"/>
                  <a:pt x="311467" y="672465"/>
                </a:cubicBezTo>
                <a:cubicBezTo>
                  <a:pt x="311467" y="681990"/>
                  <a:pt x="311467" y="690563"/>
                  <a:pt x="311467" y="701993"/>
                </a:cubicBezTo>
                <a:close/>
                <a:moveTo>
                  <a:pt x="404813" y="892493"/>
                </a:moveTo>
                <a:cubicBezTo>
                  <a:pt x="385763" y="892493"/>
                  <a:pt x="367665" y="892493"/>
                  <a:pt x="347663" y="892493"/>
                </a:cubicBezTo>
                <a:cubicBezTo>
                  <a:pt x="347663" y="870585"/>
                  <a:pt x="347663" y="848678"/>
                  <a:pt x="347663" y="824865"/>
                </a:cubicBezTo>
                <a:cubicBezTo>
                  <a:pt x="366713" y="824865"/>
                  <a:pt x="384810" y="824865"/>
                  <a:pt x="404813" y="824865"/>
                </a:cubicBezTo>
                <a:cubicBezTo>
                  <a:pt x="404813" y="846772"/>
                  <a:pt x="404813" y="869633"/>
                  <a:pt x="404813" y="892493"/>
                </a:cubicBezTo>
                <a:close/>
                <a:moveTo>
                  <a:pt x="404813" y="797243"/>
                </a:moveTo>
                <a:cubicBezTo>
                  <a:pt x="385763" y="797243"/>
                  <a:pt x="367665" y="797243"/>
                  <a:pt x="346710" y="797243"/>
                </a:cubicBezTo>
                <a:cubicBezTo>
                  <a:pt x="345757" y="789622"/>
                  <a:pt x="345757" y="784860"/>
                  <a:pt x="345757" y="779145"/>
                </a:cubicBezTo>
                <a:cubicBezTo>
                  <a:pt x="344805" y="722947"/>
                  <a:pt x="346710" y="721043"/>
                  <a:pt x="404813" y="731520"/>
                </a:cubicBezTo>
                <a:cubicBezTo>
                  <a:pt x="404813" y="752475"/>
                  <a:pt x="404813" y="773430"/>
                  <a:pt x="404813" y="797243"/>
                </a:cubicBezTo>
                <a:close/>
                <a:moveTo>
                  <a:pt x="405765" y="701993"/>
                </a:moveTo>
                <a:cubicBezTo>
                  <a:pt x="386715" y="701993"/>
                  <a:pt x="367665" y="701993"/>
                  <a:pt x="345757" y="701993"/>
                </a:cubicBezTo>
                <a:cubicBezTo>
                  <a:pt x="345757" y="681990"/>
                  <a:pt x="344805" y="662940"/>
                  <a:pt x="345757" y="643890"/>
                </a:cubicBezTo>
                <a:cubicBezTo>
                  <a:pt x="345757" y="640080"/>
                  <a:pt x="351472" y="634365"/>
                  <a:pt x="355282" y="634365"/>
                </a:cubicBezTo>
                <a:cubicBezTo>
                  <a:pt x="371475" y="633413"/>
                  <a:pt x="387667" y="634365"/>
                  <a:pt x="404813" y="634365"/>
                </a:cubicBezTo>
                <a:cubicBezTo>
                  <a:pt x="405765" y="659130"/>
                  <a:pt x="405765" y="680085"/>
                  <a:pt x="405765" y="701993"/>
                </a:cubicBezTo>
                <a:close/>
                <a:moveTo>
                  <a:pt x="405765" y="444818"/>
                </a:moveTo>
                <a:cubicBezTo>
                  <a:pt x="405765" y="467678"/>
                  <a:pt x="405765" y="488633"/>
                  <a:pt x="405765" y="513398"/>
                </a:cubicBezTo>
                <a:cubicBezTo>
                  <a:pt x="389572" y="513398"/>
                  <a:pt x="373380" y="514350"/>
                  <a:pt x="358140" y="512445"/>
                </a:cubicBezTo>
                <a:cubicBezTo>
                  <a:pt x="353377" y="512445"/>
                  <a:pt x="346710" y="504825"/>
                  <a:pt x="345757" y="500063"/>
                </a:cubicBezTo>
                <a:cubicBezTo>
                  <a:pt x="344805" y="481965"/>
                  <a:pt x="344805" y="463868"/>
                  <a:pt x="344805" y="443865"/>
                </a:cubicBezTo>
                <a:cubicBezTo>
                  <a:pt x="365760" y="444818"/>
                  <a:pt x="384810" y="444818"/>
                  <a:pt x="405765" y="444818"/>
                </a:cubicBezTo>
                <a:close/>
                <a:moveTo>
                  <a:pt x="404813" y="321945"/>
                </a:moveTo>
                <a:cubicBezTo>
                  <a:pt x="385763" y="321945"/>
                  <a:pt x="367665" y="321945"/>
                  <a:pt x="346710" y="321945"/>
                </a:cubicBezTo>
                <a:cubicBezTo>
                  <a:pt x="346710" y="298133"/>
                  <a:pt x="346710" y="277178"/>
                  <a:pt x="346710" y="254318"/>
                </a:cubicBezTo>
                <a:cubicBezTo>
                  <a:pt x="365760" y="254318"/>
                  <a:pt x="384810" y="254318"/>
                  <a:pt x="404813" y="254318"/>
                </a:cubicBezTo>
                <a:cubicBezTo>
                  <a:pt x="404813" y="276225"/>
                  <a:pt x="404813" y="298133"/>
                  <a:pt x="404813" y="321945"/>
                </a:cubicBezTo>
                <a:close/>
                <a:moveTo>
                  <a:pt x="404813" y="159068"/>
                </a:moveTo>
                <a:cubicBezTo>
                  <a:pt x="404813" y="180023"/>
                  <a:pt x="404813" y="201930"/>
                  <a:pt x="404813" y="224790"/>
                </a:cubicBezTo>
                <a:cubicBezTo>
                  <a:pt x="386715" y="224790"/>
                  <a:pt x="367665" y="224790"/>
                  <a:pt x="346710" y="224790"/>
                </a:cubicBezTo>
                <a:cubicBezTo>
                  <a:pt x="345757" y="218123"/>
                  <a:pt x="345757" y="212408"/>
                  <a:pt x="345757" y="207645"/>
                </a:cubicBezTo>
                <a:cubicBezTo>
                  <a:pt x="343852" y="151448"/>
                  <a:pt x="345757" y="150495"/>
                  <a:pt x="404813" y="159068"/>
                </a:cubicBezTo>
                <a:close/>
                <a:moveTo>
                  <a:pt x="346710" y="349568"/>
                </a:moveTo>
                <a:cubicBezTo>
                  <a:pt x="365760" y="349568"/>
                  <a:pt x="383857" y="349568"/>
                  <a:pt x="403860" y="349568"/>
                </a:cubicBezTo>
                <a:cubicBezTo>
                  <a:pt x="403860" y="371475"/>
                  <a:pt x="403860" y="393383"/>
                  <a:pt x="403860" y="415290"/>
                </a:cubicBezTo>
                <a:cubicBezTo>
                  <a:pt x="401955" y="416243"/>
                  <a:pt x="401003" y="417195"/>
                  <a:pt x="399097" y="417195"/>
                </a:cubicBezTo>
                <a:cubicBezTo>
                  <a:pt x="336232" y="417195"/>
                  <a:pt x="343852" y="433388"/>
                  <a:pt x="346710" y="349568"/>
                </a:cubicBezTo>
                <a:close/>
                <a:moveTo>
                  <a:pt x="348615" y="544830"/>
                </a:moveTo>
                <a:cubicBezTo>
                  <a:pt x="355282" y="534353"/>
                  <a:pt x="383857" y="538163"/>
                  <a:pt x="405765" y="534353"/>
                </a:cubicBezTo>
                <a:cubicBezTo>
                  <a:pt x="405765" y="558165"/>
                  <a:pt x="405765" y="576263"/>
                  <a:pt x="405765" y="593408"/>
                </a:cubicBezTo>
                <a:cubicBezTo>
                  <a:pt x="405765" y="598170"/>
                  <a:pt x="404813" y="601980"/>
                  <a:pt x="403860" y="611505"/>
                </a:cubicBezTo>
                <a:cubicBezTo>
                  <a:pt x="383857" y="608648"/>
                  <a:pt x="355282" y="613410"/>
                  <a:pt x="348615" y="602933"/>
                </a:cubicBezTo>
                <a:cubicBezTo>
                  <a:pt x="340042" y="588645"/>
                  <a:pt x="340042" y="559118"/>
                  <a:pt x="348615" y="544830"/>
                </a:cubicBezTo>
                <a:close/>
                <a:moveTo>
                  <a:pt x="306705" y="605790"/>
                </a:moveTo>
                <a:cubicBezTo>
                  <a:pt x="291465" y="609600"/>
                  <a:pt x="274320" y="608648"/>
                  <a:pt x="258127" y="607695"/>
                </a:cubicBezTo>
                <a:cubicBezTo>
                  <a:pt x="255270" y="607695"/>
                  <a:pt x="252413" y="600075"/>
                  <a:pt x="251460" y="595313"/>
                </a:cubicBezTo>
                <a:cubicBezTo>
                  <a:pt x="250507" y="586740"/>
                  <a:pt x="251460" y="579120"/>
                  <a:pt x="251460" y="570548"/>
                </a:cubicBezTo>
                <a:cubicBezTo>
                  <a:pt x="251460" y="537210"/>
                  <a:pt x="251460" y="537210"/>
                  <a:pt x="284797" y="537210"/>
                </a:cubicBezTo>
                <a:cubicBezTo>
                  <a:pt x="312420" y="537210"/>
                  <a:pt x="312420" y="537210"/>
                  <a:pt x="314325" y="575310"/>
                </a:cubicBezTo>
                <a:cubicBezTo>
                  <a:pt x="311467" y="585788"/>
                  <a:pt x="311467" y="604838"/>
                  <a:pt x="306705" y="605790"/>
                </a:cubicBezTo>
                <a:close/>
                <a:moveTo>
                  <a:pt x="252413" y="254318"/>
                </a:moveTo>
                <a:cubicBezTo>
                  <a:pt x="270510" y="254318"/>
                  <a:pt x="289560" y="254318"/>
                  <a:pt x="309563" y="254318"/>
                </a:cubicBezTo>
                <a:cubicBezTo>
                  <a:pt x="309563" y="275273"/>
                  <a:pt x="309563" y="297180"/>
                  <a:pt x="309563" y="321945"/>
                </a:cubicBezTo>
                <a:cubicBezTo>
                  <a:pt x="290513" y="321945"/>
                  <a:pt x="272415" y="321945"/>
                  <a:pt x="252413" y="321945"/>
                </a:cubicBezTo>
                <a:cubicBezTo>
                  <a:pt x="252413" y="300038"/>
                  <a:pt x="252413" y="278130"/>
                  <a:pt x="252413" y="254318"/>
                </a:cubicBezTo>
                <a:close/>
                <a:moveTo>
                  <a:pt x="253365" y="349568"/>
                </a:moveTo>
                <a:cubicBezTo>
                  <a:pt x="271463" y="349568"/>
                  <a:pt x="289560" y="349568"/>
                  <a:pt x="309563" y="349568"/>
                </a:cubicBezTo>
                <a:cubicBezTo>
                  <a:pt x="309563" y="372428"/>
                  <a:pt x="309563" y="393383"/>
                  <a:pt x="309563" y="414338"/>
                </a:cubicBezTo>
                <a:cubicBezTo>
                  <a:pt x="306705" y="416243"/>
                  <a:pt x="305752" y="417195"/>
                  <a:pt x="304800" y="417195"/>
                </a:cubicBezTo>
                <a:cubicBezTo>
                  <a:pt x="247650" y="422910"/>
                  <a:pt x="240030" y="412433"/>
                  <a:pt x="253365" y="349568"/>
                </a:cubicBezTo>
                <a:close/>
                <a:moveTo>
                  <a:pt x="254317" y="736283"/>
                </a:moveTo>
                <a:cubicBezTo>
                  <a:pt x="260985" y="725805"/>
                  <a:pt x="288607" y="728663"/>
                  <a:pt x="310515" y="725805"/>
                </a:cubicBezTo>
                <a:cubicBezTo>
                  <a:pt x="310515" y="753428"/>
                  <a:pt x="310515" y="774383"/>
                  <a:pt x="310515" y="799147"/>
                </a:cubicBezTo>
                <a:cubicBezTo>
                  <a:pt x="291465" y="798195"/>
                  <a:pt x="262890" y="803910"/>
                  <a:pt x="255270" y="793433"/>
                </a:cubicBezTo>
                <a:cubicBezTo>
                  <a:pt x="245745" y="780097"/>
                  <a:pt x="244792" y="750570"/>
                  <a:pt x="254317" y="736283"/>
                </a:cubicBezTo>
                <a:close/>
                <a:moveTo>
                  <a:pt x="201930" y="605790"/>
                </a:moveTo>
                <a:cubicBezTo>
                  <a:pt x="186690" y="610553"/>
                  <a:pt x="169545" y="608648"/>
                  <a:pt x="153352" y="607695"/>
                </a:cubicBezTo>
                <a:cubicBezTo>
                  <a:pt x="150495" y="607695"/>
                  <a:pt x="146685" y="600075"/>
                  <a:pt x="146685" y="595313"/>
                </a:cubicBezTo>
                <a:cubicBezTo>
                  <a:pt x="145732" y="582930"/>
                  <a:pt x="147638" y="571500"/>
                  <a:pt x="145732" y="559118"/>
                </a:cubicBezTo>
                <a:cubicBezTo>
                  <a:pt x="143827" y="540068"/>
                  <a:pt x="152400" y="536258"/>
                  <a:pt x="169545" y="536258"/>
                </a:cubicBezTo>
                <a:cubicBezTo>
                  <a:pt x="214313" y="537210"/>
                  <a:pt x="206692" y="533400"/>
                  <a:pt x="208597" y="574358"/>
                </a:cubicBezTo>
                <a:cubicBezTo>
                  <a:pt x="205740" y="585788"/>
                  <a:pt x="206692" y="604838"/>
                  <a:pt x="201930" y="605790"/>
                </a:cubicBezTo>
                <a:close/>
                <a:moveTo>
                  <a:pt x="145732" y="167640"/>
                </a:moveTo>
                <a:cubicBezTo>
                  <a:pt x="145732" y="163830"/>
                  <a:pt x="153352" y="158115"/>
                  <a:pt x="157163" y="158115"/>
                </a:cubicBezTo>
                <a:cubicBezTo>
                  <a:pt x="172402" y="157163"/>
                  <a:pt x="186690" y="158115"/>
                  <a:pt x="204788" y="158115"/>
                </a:cubicBezTo>
                <a:cubicBezTo>
                  <a:pt x="204788" y="182880"/>
                  <a:pt x="204788" y="203835"/>
                  <a:pt x="204788" y="226695"/>
                </a:cubicBezTo>
                <a:cubicBezTo>
                  <a:pt x="185738" y="226695"/>
                  <a:pt x="166688" y="226695"/>
                  <a:pt x="144780" y="226695"/>
                </a:cubicBezTo>
                <a:cubicBezTo>
                  <a:pt x="145732" y="205740"/>
                  <a:pt x="144780" y="186690"/>
                  <a:pt x="145732" y="167640"/>
                </a:cubicBezTo>
                <a:close/>
                <a:moveTo>
                  <a:pt x="204788" y="254318"/>
                </a:moveTo>
                <a:cubicBezTo>
                  <a:pt x="204788" y="276225"/>
                  <a:pt x="204788" y="297180"/>
                  <a:pt x="204788" y="320993"/>
                </a:cubicBezTo>
                <a:cubicBezTo>
                  <a:pt x="186690" y="320993"/>
                  <a:pt x="167640" y="320993"/>
                  <a:pt x="146685" y="320993"/>
                </a:cubicBezTo>
                <a:cubicBezTo>
                  <a:pt x="146685" y="298133"/>
                  <a:pt x="146685" y="277178"/>
                  <a:pt x="146685" y="254318"/>
                </a:cubicBezTo>
                <a:cubicBezTo>
                  <a:pt x="165735" y="254318"/>
                  <a:pt x="183832" y="254318"/>
                  <a:pt x="204788" y="254318"/>
                </a:cubicBezTo>
                <a:close/>
                <a:moveTo>
                  <a:pt x="144780" y="349568"/>
                </a:moveTo>
                <a:cubicBezTo>
                  <a:pt x="165735" y="349568"/>
                  <a:pt x="183832" y="349568"/>
                  <a:pt x="205740" y="349568"/>
                </a:cubicBezTo>
                <a:cubicBezTo>
                  <a:pt x="205740" y="368618"/>
                  <a:pt x="206692" y="388620"/>
                  <a:pt x="204788" y="407670"/>
                </a:cubicBezTo>
                <a:cubicBezTo>
                  <a:pt x="204788" y="411480"/>
                  <a:pt x="198120" y="417195"/>
                  <a:pt x="194310" y="418148"/>
                </a:cubicBezTo>
                <a:cubicBezTo>
                  <a:pt x="150495" y="426720"/>
                  <a:pt x="144780" y="421005"/>
                  <a:pt x="144780" y="377190"/>
                </a:cubicBezTo>
                <a:cubicBezTo>
                  <a:pt x="144780" y="368618"/>
                  <a:pt x="144780" y="359093"/>
                  <a:pt x="144780" y="349568"/>
                </a:cubicBezTo>
                <a:close/>
                <a:moveTo>
                  <a:pt x="148590" y="451485"/>
                </a:moveTo>
                <a:cubicBezTo>
                  <a:pt x="156210" y="441008"/>
                  <a:pt x="183832" y="443865"/>
                  <a:pt x="204788" y="441008"/>
                </a:cubicBezTo>
                <a:cubicBezTo>
                  <a:pt x="204788" y="468630"/>
                  <a:pt x="204788" y="489585"/>
                  <a:pt x="204788" y="515303"/>
                </a:cubicBezTo>
                <a:cubicBezTo>
                  <a:pt x="184785" y="513398"/>
                  <a:pt x="157163" y="517208"/>
                  <a:pt x="148590" y="506730"/>
                </a:cubicBezTo>
                <a:cubicBezTo>
                  <a:pt x="140017" y="494348"/>
                  <a:pt x="139065" y="463868"/>
                  <a:pt x="148590" y="451485"/>
                </a:cubicBezTo>
                <a:close/>
                <a:moveTo>
                  <a:pt x="112395" y="782003"/>
                </a:moveTo>
                <a:cubicBezTo>
                  <a:pt x="112395" y="786765"/>
                  <a:pt x="111442" y="790575"/>
                  <a:pt x="110490" y="797243"/>
                </a:cubicBezTo>
                <a:cubicBezTo>
                  <a:pt x="101917" y="797243"/>
                  <a:pt x="96202" y="798195"/>
                  <a:pt x="89535" y="798195"/>
                </a:cubicBezTo>
                <a:cubicBezTo>
                  <a:pt x="36195" y="799147"/>
                  <a:pt x="36195" y="799147"/>
                  <a:pt x="39052" y="745808"/>
                </a:cubicBezTo>
                <a:cubicBezTo>
                  <a:pt x="40005" y="733425"/>
                  <a:pt x="42863" y="727710"/>
                  <a:pt x="56197" y="727710"/>
                </a:cubicBezTo>
                <a:cubicBezTo>
                  <a:pt x="122872" y="729615"/>
                  <a:pt x="111442" y="717233"/>
                  <a:pt x="112395" y="782003"/>
                </a:cubicBezTo>
                <a:close/>
                <a:moveTo>
                  <a:pt x="74295" y="609600"/>
                </a:moveTo>
                <a:cubicBezTo>
                  <a:pt x="40005" y="609600"/>
                  <a:pt x="40005" y="609600"/>
                  <a:pt x="40005" y="572453"/>
                </a:cubicBezTo>
                <a:cubicBezTo>
                  <a:pt x="40005" y="537210"/>
                  <a:pt x="40005" y="537210"/>
                  <a:pt x="78105" y="537210"/>
                </a:cubicBezTo>
                <a:cubicBezTo>
                  <a:pt x="112395" y="537210"/>
                  <a:pt x="112395" y="537210"/>
                  <a:pt x="112395" y="574358"/>
                </a:cubicBezTo>
                <a:cubicBezTo>
                  <a:pt x="112395" y="609600"/>
                  <a:pt x="112395" y="609600"/>
                  <a:pt x="74295" y="609600"/>
                </a:cubicBezTo>
                <a:close/>
                <a:moveTo>
                  <a:pt x="112395" y="480060"/>
                </a:moveTo>
                <a:cubicBezTo>
                  <a:pt x="112395" y="513398"/>
                  <a:pt x="112395" y="513398"/>
                  <a:pt x="75247" y="513398"/>
                </a:cubicBezTo>
                <a:cubicBezTo>
                  <a:pt x="40005" y="513398"/>
                  <a:pt x="40005" y="513398"/>
                  <a:pt x="40005" y="477203"/>
                </a:cubicBezTo>
                <a:cubicBezTo>
                  <a:pt x="40005" y="437198"/>
                  <a:pt x="38100" y="443865"/>
                  <a:pt x="76200" y="442913"/>
                </a:cubicBezTo>
                <a:cubicBezTo>
                  <a:pt x="115252" y="443865"/>
                  <a:pt x="112395" y="438150"/>
                  <a:pt x="112395" y="480060"/>
                </a:cubicBezTo>
                <a:close/>
                <a:moveTo>
                  <a:pt x="41910" y="320993"/>
                </a:moveTo>
                <a:cubicBezTo>
                  <a:pt x="41910" y="299085"/>
                  <a:pt x="41910" y="277178"/>
                  <a:pt x="41910" y="252413"/>
                </a:cubicBezTo>
                <a:cubicBezTo>
                  <a:pt x="65722" y="252413"/>
                  <a:pt x="86677" y="252413"/>
                  <a:pt x="109538" y="252413"/>
                </a:cubicBezTo>
                <a:cubicBezTo>
                  <a:pt x="109538" y="275273"/>
                  <a:pt x="109538" y="297180"/>
                  <a:pt x="109538" y="320993"/>
                </a:cubicBezTo>
                <a:cubicBezTo>
                  <a:pt x="87630" y="320993"/>
                  <a:pt x="65722" y="320993"/>
                  <a:pt x="41910" y="320993"/>
                </a:cubicBezTo>
                <a:close/>
                <a:moveTo>
                  <a:pt x="40957" y="169545"/>
                </a:moveTo>
                <a:cubicBezTo>
                  <a:pt x="49530" y="142875"/>
                  <a:pt x="74295" y="162878"/>
                  <a:pt x="91440" y="158115"/>
                </a:cubicBezTo>
                <a:cubicBezTo>
                  <a:pt x="100965" y="155258"/>
                  <a:pt x="111442" y="156210"/>
                  <a:pt x="111442" y="171450"/>
                </a:cubicBezTo>
                <a:cubicBezTo>
                  <a:pt x="111442" y="188595"/>
                  <a:pt x="111442" y="205740"/>
                  <a:pt x="111442" y="226695"/>
                </a:cubicBezTo>
                <a:cubicBezTo>
                  <a:pt x="100965" y="227648"/>
                  <a:pt x="94297" y="227648"/>
                  <a:pt x="87630" y="227648"/>
                </a:cubicBezTo>
                <a:cubicBezTo>
                  <a:pt x="72390" y="227648"/>
                  <a:pt x="57150" y="227648"/>
                  <a:pt x="39052" y="227648"/>
                </a:cubicBezTo>
                <a:cubicBezTo>
                  <a:pt x="40005" y="206693"/>
                  <a:pt x="36195" y="185738"/>
                  <a:pt x="40957" y="169545"/>
                </a:cubicBezTo>
                <a:close/>
              </a:path>
            </a:pathLst>
          </a:custGeom>
          <a:solidFill>
            <a:schemeClr val="accent1"/>
          </a:solid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B590F4BD-E572-400C-A092-684046AD4945}"/>
              </a:ext>
            </a:extLst>
          </p:cNvPr>
          <p:cNvSpPr/>
          <p:nvPr/>
        </p:nvSpPr>
        <p:spPr>
          <a:xfrm>
            <a:off x="8259328" y="5455173"/>
            <a:ext cx="283580" cy="984653"/>
          </a:xfrm>
          <a:custGeom>
            <a:avLst/>
            <a:gdLst>
              <a:gd name="connsiteX0" fmla="*/ 344805 w 342900"/>
              <a:gd name="connsiteY0" fmla="*/ 1193721 h 1190625"/>
              <a:gd name="connsiteX1" fmla="*/ 342900 w 342900"/>
              <a:gd name="connsiteY1" fmla="*/ 1161335 h 1190625"/>
              <a:gd name="connsiteX2" fmla="*/ 342900 w 342900"/>
              <a:gd name="connsiteY2" fmla="*/ 116443 h 1190625"/>
              <a:gd name="connsiteX3" fmla="*/ 342900 w 342900"/>
              <a:gd name="connsiteY3" fmla="*/ 86916 h 1190625"/>
              <a:gd name="connsiteX4" fmla="*/ 304800 w 342900"/>
              <a:gd name="connsiteY4" fmla="*/ 84058 h 1190625"/>
              <a:gd name="connsiteX5" fmla="*/ 303848 w 342900"/>
              <a:gd name="connsiteY5" fmla="*/ 17383 h 1190625"/>
              <a:gd name="connsiteX6" fmla="*/ 291465 w 342900"/>
              <a:gd name="connsiteY6" fmla="*/ 1191 h 1190625"/>
              <a:gd name="connsiteX7" fmla="*/ 237173 w 342900"/>
              <a:gd name="connsiteY7" fmla="*/ 238 h 1190625"/>
              <a:gd name="connsiteX8" fmla="*/ 237173 w 342900"/>
              <a:gd name="connsiteY8" fmla="*/ 86916 h 1190625"/>
              <a:gd name="connsiteX9" fmla="*/ 0 w 342900"/>
              <a:gd name="connsiteY9" fmla="*/ 86916 h 1190625"/>
              <a:gd name="connsiteX10" fmla="*/ 0 w 342900"/>
              <a:gd name="connsiteY10" fmla="*/ 1193721 h 1190625"/>
              <a:gd name="connsiteX11" fmla="*/ 344805 w 342900"/>
              <a:gd name="connsiteY11" fmla="*/ 1193721 h 1190625"/>
              <a:gd name="connsiteX12" fmla="*/ 315278 w 342900"/>
              <a:gd name="connsiteY12" fmla="*/ 971788 h 1190625"/>
              <a:gd name="connsiteX13" fmla="*/ 238125 w 342900"/>
              <a:gd name="connsiteY13" fmla="*/ 971788 h 1190625"/>
              <a:gd name="connsiteX14" fmla="*/ 238125 w 342900"/>
              <a:gd name="connsiteY14" fmla="*/ 885110 h 1190625"/>
              <a:gd name="connsiteX15" fmla="*/ 315278 w 342900"/>
              <a:gd name="connsiteY15" fmla="*/ 885110 h 1190625"/>
              <a:gd name="connsiteX16" fmla="*/ 315278 w 342900"/>
              <a:gd name="connsiteY16" fmla="*/ 971788 h 1190625"/>
              <a:gd name="connsiteX17" fmla="*/ 315278 w 342900"/>
              <a:gd name="connsiteY17" fmla="*/ 724138 h 1190625"/>
              <a:gd name="connsiteX18" fmla="*/ 238125 w 342900"/>
              <a:gd name="connsiteY18" fmla="*/ 724138 h 1190625"/>
              <a:gd name="connsiteX19" fmla="*/ 238125 w 342900"/>
              <a:gd name="connsiteY19" fmla="*/ 637460 h 1190625"/>
              <a:gd name="connsiteX20" fmla="*/ 315278 w 342900"/>
              <a:gd name="connsiteY20" fmla="*/ 637460 h 1190625"/>
              <a:gd name="connsiteX21" fmla="*/ 315278 w 342900"/>
              <a:gd name="connsiteY21" fmla="*/ 724138 h 1190625"/>
              <a:gd name="connsiteX22" fmla="*/ 239078 w 342900"/>
              <a:gd name="connsiteY22" fmla="*/ 265033 h 1190625"/>
              <a:gd name="connsiteX23" fmla="*/ 316230 w 342900"/>
              <a:gd name="connsiteY23" fmla="*/ 265033 h 1190625"/>
              <a:gd name="connsiteX24" fmla="*/ 316230 w 342900"/>
              <a:gd name="connsiteY24" fmla="*/ 353616 h 1190625"/>
              <a:gd name="connsiteX25" fmla="*/ 239078 w 342900"/>
              <a:gd name="connsiteY25" fmla="*/ 353616 h 1190625"/>
              <a:gd name="connsiteX26" fmla="*/ 239078 w 342900"/>
              <a:gd name="connsiteY26" fmla="*/ 265033 h 1190625"/>
              <a:gd name="connsiteX27" fmla="*/ 238125 w 342900"/>
              <a:gd name="connsiteY27" fmla="*/ 388858 h 1190625"/>
              <a:gd name="connsiteX28" fmla="*/ 314325 w 342900"/>
              <a:gd name="connsiteY28" fmla="*/ 388858 h 1190625"/>
              <a:gd name="connsiteX29" fmla="*/ 314325 w 342900"/>
              <a:gd name="connsiteY29" fmla="*/ 477441 h 1190625"/>
              <a:gd name="connsiteX30" fmla="*/ 238125 w 342900"/>
              <a:gd name="connsiteY30" fmla="*/ 477441 h 1190625"/>
              <a:gd name="connsiteX31" fmla="*/ 238125 w 342900"/>
              <a:gd name="connsiteY31" fmla="*/ 388858 h 1190625"/>
              <a:gd name="connsiteX32" fmla="*/ 238125 w 342900"/>
              <a:gd name="connsiteY32" fmla="*/ 761285 h 1190625"/>
              <a:gd name="connsiteX33" fmla="*/ 314325 w 342900"/>
              <a:gd name="connsiteY33" fmla="*/ 761285 h 1190625"/>
              <a:gd name="connsiteX34" fmla="*/ 314325 w 342900"/>
              <a:gd name="connsiteY34" fmla="*/ 848916 h 1190625"/>
              <a:gd name="connsiteX35" fmla="*/ 238125 w 342900"/>
              <a:gd name="connsiteY35" fmla="*/ 848916 h 1190625"/>
              <a:gd name="connsiteX36" fmla="*/ 238125 w 342900"/>
              <a:gd name="connsiteY36" fmla="*/ 761285 h 1190625"/>
              <a:gd name="connsiteX37" fmla="*/ 103823 w 342900"/>
              <a:gd name="connsiteY37" fmla="*/ 1094660 h 1190625"/>
              <a:gd name="connsiteX38" fmla="*/ 26670 w 342900"/>
              <a:gd name="connsiteY38" fmla="*/ 1094660 h 1190625"/>
              <a:gd name="connsiteX39" fmla="*/ 26670 w 342900"/>
              <a:gd name="connsiteY39" fmla="*/ 1008935 h 1190625"/>
              <a:gd name="connsiteX40" fmla="*/ 103823 w 342900"/>
              <a:gd name="connsiteY40" fmla="*/ 1008935 h 1190625"/>
              <a:gd name="connsiteX41" fmla="*/ 103823 w 342900"/>
              <a:gd name="connsiteY41" fmla="*/ 1094660 h 1190625"/>
              <a:gd name="connsiteX42" fmla="*/ 103823 w 342900"/>
              <a:gd name="connsiteY42" fmla="*/ 971788 h 1190625"/>
              <a:gd name="connsiteX43" fmla="*/ 27623 w 342900"/>
              <a:gd name="connsiteY43" fmla="*/ 971788 h 1190625"/>
              <a:gd name="connsiteX44" fmla="*/ 27623 w 342900"/>
              <a:gd name="connsiteY44" fmla="*/ 885110 h 1190625"/>
              <a:gd name="connsiteX45" fmla="*/ 103823 w 342900"/>
              <a:gd name="connsiteY45" fmla="*/ 885110 h 1190625"/>
              <a:gd name="connsiteX46" fmla="*/ 103823 w 342900"/>
              <a:gd name="connsiteY46" fmla="*/ 971788 h 1190625"/>
              <a:gd name="connsiteX47" fmla="*/ 104775 w 342900"/>
              <a:gd name="connsiteY47" fmla="*/ 847010 h 1190625"/>
              <a:gd name="connsiteX48" fmla="*/ 28575 w 342900"/>
              <a:gd name="connsiteY48" fmla="*/ 847010 h 1190625"/>
              <a:gd name="connsiteX49" fmla="*/ 28575 w 342900"/>
              <a:gd name="connsiteY49" fmla="*/ 760333 h 1190625"/>
              <a:gd name="connsiteX50" fmla="*/ 104775 w 342900"/>
              <a:gd name="connsiteY50" fmla="*/ 760333 h 1190625"/>
              <a:gd name="connsiteX51" fmla="*/ 104775 w 342900"/>
              <a:gd name="connsiteY51" fmla="*/ 847010 h 1190625"/>
              <a:gd name="connsiteX52" fmla="*/ 28575 w 342900"/>
              <a:gd name="connsiteY52" fmla="*/ 724138 h 1190625"/>
              <a:gd name="connsiteX53" fmla="*/ 28575 w 342900"/>
              <a:gd name="connsiteY53" fmla="*/ 637460 h 1190625"/>
              <a:gd name="connsiteX54" fmla="*/ 104775 w 342900"/>
              <a:gd name="connsiteY54" fmla="*/ 637460 h 1190625"/>
              <a:gd name="connsiteX55" fmla="*/ 104775 w 342900"/>
              <a:gd name="connsiteY55" fmla="*/ 724138 h 1190625"/>
              <a:gd name="connsiteX56" fmla="*/ 28575 w 342900"/>
              <a:gd name="connsiteY56" fmla="*/ 724138 h 1190625"/>
              <a:gd name="connsiteX57" fmla="*/ 104775 w 342900"/>
              <a:gd name="connsiteY57" fmla="*/ 601266 h 1190625"/>
              <a:gd name="connsiteX58" fmla="*/ 27623 w 342900"/>
              <a:gd name="connsiteY58" fmla="*/ 601266 h 1190625"/>
              <a:gd name="connsiteX59" fmla="*/ 27623 w 342900"/>
              <a:gd name="connsiteY59" fmla="*/ 514588 h 1190625"/>
              <a:gd name="connsiteX60" fmla="*/ 104775 w 342900"/>
              <a:gd name="connsiteY60" fmla="*/ 514588 h 1190625"/>
              <a:gd name="connsiteX61" fmla="*/ 104775 w 342900"/>
              <a:gd name="connsiteY61" fmla="*/ 601266 h 1190625"/>
              <a:gd name="connsiteX62" fmla="*/ 209550 w 342900"/>
              <a:gd name="connsiteY62" fmla="*/ 1094660 h 1190625"/>
              <a:gd name="connsiteX63" fmla="*/ 132398 w 342900"/>
              <a:gd name="connsiteY63" fmla="*/ 1094660 h 1190625"/>
              <a:gd name="connsiteX64" fmla="*/ 132398 w 342900"/>
              <a:gd name="connsiteY64" fmla="*/ 1008935 h 1190625"/>
              <a:gd name="connsiteX65" fmla="*/ 209550 w 342900"/>
              <a:gd name="connsiteY65" fmla="*/ 1008935 h 1190625"/>
              <a:gd name="connsiteX66" fmla="*/ 209550 w 342900"/>
              <a:gd name="connsiteY66" fmla="*/ 1094660 h 1190625"/>
              <a:gd name="connsiteX67" fmla="*/ 132398 w 342900"/>
              <a:gd name="connsiteY67" fmla="*/ 476488 h 1190625"/>
              <a:gd name="connsiteX68" fmla="*/ 132398 w 342900"/>
              <a:gd name="connsiteY68" fmla="*/ 387906 h 1190625"/>
              <a:gd name="connsiteX69" fmla="*/ 208598 w 342900"/>
              <a:gd name="connsiteY69" fmla="*/ 387906 h 1190625"/>
              <a:gd name="connsiteX70" fmla="*/ 208598 w 342900"/>
              <a:gd name="connsiteY70" fmla="*/ 476488 h 1190625"/>
              <a:gd name="connsiteX71" fmla="*/ 132398 w 342900"/>
              <a:gd name="connsiteY71" fmla="*/ 476488 h 1190625"/>
              <a:gd name="connsiteX72" fmla="*/ 209550 w 342900"/>
              <a:gd name="connsiteY72" fmla="*/ 971788 h 1190625"/>
              <a:gd name="connsiteX73" fmla="*/ 132398 w 342900"/>
              <a:gd name="connsiteY73" fmla="*/ 971788 h 1190625"/>
              <a:gd name="connsiteX74" fmla="*/ 132398 w 342900"/>
              <a:gd name="connsiteY74" fmla="*/ 885110 h 1190625"/>
              <a:gd name="connsiteX75" fmla="*/ 209550 w 342900"/>
              <a:gd name="connsiteY75" fmla="*/ 885110 h 1190625"/>
              <a:gd name="connsiteX76" fmla="*/ 209550 w 342900"/>
              <a:gd name="connsiteY76" fmla="*/ 971788 h 1190625"/>
              <a:gd name="connsiteX77" fmla="*/ 209550 w 342900"/>
              <a:gd name="connsiteY77" fmla="*/ 724138 h 1190625"/>
              <a:gd name="connsiteX78" fmla="*/ 132398 w 342900"/>
              <a:gd name="connsiteY78" fmla="*/ 724138 h 1190625"/>
              <a:gd name="connsiteX79" fmla="*/ 132398 w 342900"/>
              <a:gd name="connsiteY79" fmla="*/ 637460 h 1190625"/>
              <a:gd name="connsiteX80" fmla="*/ 209550 w 342900"/>
              <a:gd name="connsiteY80" fmla="*/ 637460 h 1190625"/>
              <a:gd name="connsiteX81" fmla="*/ 209550 w 342900"/>
              <a:gd name="connsiteY81" fmla="*/ 724138 h 1190625"/>
              <a:gd name="connsiteX82" fmla="*/ 209550 w 342900"/>
              <a:gd name="connsiteY82" fmla="*/ 601266 h 1190625"/>
              <a:gd name="connsiteX83" fmla="*/ 133350 w 342900"/>
              <a:gd name="connsiteY83" fmla="*/ 601266 h 1190625"/>
              <a:gd name="connsiteX84" fmla="*/ 133350 w 342900"/>
              <a:gd name="connsiteY84" fmla="*/ 514588 h 1190625"/>
              <a:gd name="connsiteX85" fmla="*/ 209550 w 342900"/>
              <a:gd name="connsiteY85" fmla="*/ 514588 h 1190625"/>
              <a:gd name="connsiteX86" fmla="*/ 209550 w 342900"/>
              <a:gd name="connsiteY86" fmla="*/ 601266 h 1190625"/>
              <a:gd name="connsiteX87" fmla="*/ 133350 w 342900"/>
              <a:gd name="connsiteY87" fmla="*/ 142160 h 1190625"/>
              <a:gd name="connsiteX88" fmla="*/ 209550 w 342900"/>
              <a:gd name="connsiteY88" fmla="*/ 142160 h 1190625"/>
              <a:gd name="connsiteX89" fmla="*/ 209550 w 342900"/>
              <a:gd name="connsiteY89" fmla="*/ 230743 h 1190625"/>
              <a:gd name="connsiteX90" fmla="*/ 133350 w 342900"/>
              <a:gd name="connsiteY90" fmla="*/ 230743 h 1190625"/>
              <a:gd name="connsiteX91" fmla="*/ 133350 w 342900"/>
              <a:gd name="connsiteY91" fmla="*/ 142160 h 1190625"/>
              <a:gd name="connsiteX92" fmla="*/ 132398 w 342900"/>
              <a:gd name="connsiteY92" fmla="*/ 265033 h 1190625"/>
              <a:gd name="connsiteX93" fmla="*/ 209550 w 342900"/>
              <a:gd name="connsiteY93" fmla="*/ 265033 h 1190625"/>
              <a:gd name="connsiteX94" fmla="*/ 209550 w 342900"/>
              <a:gd name="connsiteY94" fmla="*/ 353616 h 1190625"/>
              <a:gd name="connsiteX95" fmla="*/ 132398 w 342900"/>
              <a:gd name="connsiteY95" fmla="*/ 353616 h 1190625"/>
              <a:gd name="connsiteX96" fmla="*/ 132398 w 342900"/>
              <a:gd name="connsiteY96" fmla="*/ 265033 h 1190625"/>
              <a:gd name="connsiteX97" fmla="*/ 26670 w 342900"/>
              <a:gd name="connsiteY97" fmla="*/ 153591 h 1190625"/>
              <a:gd name="connsiteX98" fmla="*/ 40005 w 342900"/>
              <a:gd name="connsiteY98" fmla="*/ 140256 h 1190625"/>
              <a:gd name="connsiteX99" fmla="*/ 103823 w 342900"/>
              <a:gd name="connsiteY99" fmla="*/ 139303 h 1190625"/>
              <a:gd name="connsiteX100" fmla="*/ 103823 w 342900"/>
              <a:gd name="connsiteY100" fmla="*/ 230743 h 1190625"/>
              <a:gd name="connsiteX101" fmla="*/ 38100 w 342900"/>
              <a:gd name="connsiteY101" fmla="*/ 229791 h 1190625"/>
              <a:gd name="connsiteX102" fmla="*/ 27623 w 342900"/>
              <a:gd name="connsiteY102" fmla="*/ 216456 h 1190625"/>
              <a:gd name="connsiteX103" fmla="*/ 26670 w 342900"/>
              <a:gd name="connsiteY103" fmla="*/ 153591 h 1190625"/>
              <a:gd name="connsiteX104" fmla="*/ 26670 w 342900"/>
              <a:gd name="connsiteY104" fmla="*/ 325993 h 1190625"/>
              <a:gd name="connsiteX105" fmla="*/ 104775 w 342900"/>
              <a:gd name="connsiteY105" fmla="*/ 266938 h 1190625"/>
              <a:gd name="connsiteX106" fmla="*/ 104775 w 342900"/>
              <a:gd name="connsiteY106" fmla="*/ 355521 h 1190625"/>
              <a:gd name="connsiteX107" fmla="*/ 38100 w 342900"/>
              <a:gd name="connsiteY107" fmla="*/ 354568 h 1190625"/>
              <a:gd name="connsiteX108" fmla="*/ 26670 w 342900"/>
              <a:gd name="connsiteY108" fmla="*/ 342185 h 1190625"/>
              <a:gd name="connsiteX109" fmla="*/ 26670 w 342900"/>
              <a:gd name="connsiteY109" fmla="*/ 325993 h 119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42900" h="1190625">
                <a:moveTo>
                  <a:pt x="344805" y="1193721"/>
                </a:moveTo>
                <a:cubicBezTo>
                  <a:pt x="342900" y="1188006"/>
                  <a:pt x="342900" y="1177528"/>
                  <a:pt x="342900" y="1161335"/>
                </a:cubicBezTo>
                <a:cubicBezTo>
                  <a:pt x="342900" y="812721"/>
                  <a:pt x="342900" y="465058"/>
                  <a:pt x="342900" y="116443"/>
                </a:cubicBezTo>
                <a:cubicBezTo>
                  <a:pt x="342900" y="106918"/>
                  <a:pt x="342900" y="97393"/>
                  <a:pt x="342900" y="86916"/>
                </a:cubicBezTo>
                <a:cubicBezTo>
                  <a:pt x="329565" y="85963"/>
                  <a:pt x="318135" y="85010"/>
                  <a:pt x="304800" y="84058"/>
                </a:cubicBezTo>
                <a:cubicBezTo>
                  <a:pt x="304800" y="61198"/>
                  <a:pt x="305753" y="39291"/>
                  <a:pt x="303848" y="17383"/>
                </a:cubicBezTo>
                <a:cubicBezTo>
                  <a:pt x="303848" y="11668"/>
                  <a:pt x="296228" y="1191"/>
                  <a:pt x="291465" y="1191"/>
                </a:cubicBezTo>
                <a:cubicBezTo>
                  <a:pt x="274320" y="-715"/>
                  <a:pt x="257175" y="238"/>
                  <a:pt x="237173" y="238"/>
                </a:cubicBezTo>
                <a:cubicBezTo>
                  <a:pt x="237173" y="30718"/>
                  <a:pt x="237173" y="58341"/>
                  <a:pt x="237173" y="86916"/>
                </a:cubicBezTo>
                <a:cubicBezTo>
                  <a:pt x="157163" y="86916"/>
                  <a:pt x="80010" y="86916"/>
                  <a:pt x="0" y="86916"/>
                </a:cubicBezTo>
                <a:cubicBezTo>
                  <a:pt x="0" y="456485"/>
                  <a:pt x="0" y="823198"/>
                  <a:pt x="0" y="1193721"/>
                </a:cubicBezTo>
                <a:lnTo>
                  <a:pt x="344805" y="1193721"/>
                </a:lnTo>
                <a:close/>
                <a:moveTo>
                  <a:pt x="315278" y="971788"/>
                </a:moveTo>
                <a:cubicBezTo>
                  <a:pt x="289560" y="971788"/>
                  <a:pt x="264795" y="971788"/>
                  <a:pt x="238125" y="971788"/>
                </a:cubicBezTo>
                <a:cubicBezTo>
                  <a:pt x="238125" y="943213"/>
                  <a:pt x="238125" y="914638"/>
                  <a:pt x="238125" y="885110"/>
                </a:cubicBezTo>
                <a:cubicBezTo>
                  <a:pt x="263843" y="885110"/>
                  <a:pt x="287655" y="885110"/>
                  <a:pt x="315278" y="885110"/>
                </a:cubicBezTo>
                <a:cubicBezTo>
                  <a:pt x="315278" y="914638"/>
                  <a:pt x="315278" y="943213"/>
                  <a:pt x="315278" y="971788"/>
                </a:cubicBezTo>
                <a:close/>
                <a:moveTo>
                  <a:pt x="315278" y="724138"/>
                </a:moveTo>
                <a:cubicBezTo>
                  <a:pt x="289560" y="724138"/>
                  <a:pt x="264795" y="724138"/>
                  <a:pt x="238125" y="724138"/>
                </a:cubicBezTo>
                <a:cubicBezTo>
                  <a:pt x="238125" y="695563"/>
                  <a:pt x="238125" y="666988"/>
                  <a:pt x="238125" y="637460"/>
                </a:cubicBezTo>
                <a:cubicBezTo>
                  <a:pt x="262890" y="637460"/>
                  <a:pt x="287655" y="637460"/>
                  <a:pt x="315278" y="637460"/>
                </a:cubicBezTo>
                <a:cubicBezTo>
                  <a:pt x="315278" y="666988"/>
                  <a:pt x="315278" y="694610"/>
                  <a:pt x="315278" y="724138"/>
                </a:cubicBezTo>
                <a:close/>
                <a:moveTo>
                  <a:pt x="239078" y="265033"/>
                </a:moveTo>
                <a:cubicBezTo>
                  <a:pt x="263843" y="265033"/>
                  <a:pt x="288608" y="265033"/>
                  <a:pt x="316230" y="265033"/>
                </a:cubicBezTo>
                <a:cubicBezTo>
                  <a:pt x="316230" y="295513"/>
                  <a:pt x="316230" y="323135"/>
                  <a:pt x="316230" y="353616"/>
                </a:cubicBezTo>
                <a:cubicBezTo>
                  <a:pt x="290513" y="353616"/>
                  <a:pt x="266700" y="353616"/>
                  <a:pt x="239078" y="353616"/>
                </a:cubicBezTo>
                <a:cubicBezTo>
                  <a:pt x="239078" y="324088"/>
                  <a:pt x="239078" y="295513"/>
                  <a:pt x="239078" y="265033"/>
                </a:cubicBezTo>
                <a:close/>
                <a:moveTo>
                  <a:pt x="238125" y="388858"/>
                </a:moveTo>
                <a:cubicBezTo>
                  <a:pt x="262890" y="388858"/>
                  <a:pt x="286703" y="388858"/>
                  <a:pt x="314325" y="388858"/>
                </a:cubicBezTo>
                <a:cubicBezTo>
                  <a:pt x="314325" y="417433"/>
                  <a:pt x="314325" y="446008"/>
                  <a:pt x="314325" y="477441"/>
                </a:cubicBezTo>
                <a:cubicBezTo>
                  <a:pt x="288608" y="477441"/>
                  <a:pt x="263843" y="477441"/>
                  <a:pt x="238125" y="477441"/>
                </a:cubicBezTo>
                <a:cubicBezTo>
                  <a:pt x="238125" y="447913"/>
                  <a:pt x="238125" y="419338"/>
                  <a:pt x="238125" y="388858"/>
                </a:cubicBezTo>
                <a:close/>
                <a:moveTo>
                  <a:pt x="238125" y="761285"/>
                </a:moveTo>
                <a:cubicBezTo>
                  <a:pt x="263843" y="761285"/>
                  <a:pt x="288608" y="761285"/>
                  <a:pt x="314325" y="761285"/>
                </a:cubicBezTo>
                <a:cubicBezTo>
                  <a:pt x="314325" y="789860"/>
                  <a:pt x="314325" y="817483"/>
                  <a:pt x="314325" y="848916"/>
                </a:cubicBezTo>
                <a:cubicBezTo>
                  <a:pt x="288608" y="848916"/>
                  <a:pt x="263843" y="848916"/>
                  <a:pt x="238125" y="848916"/>
                </a:cubicBezTo>
                <a:cubicBezTo>
                  <a:pt x="238125" y="818435"/>
                  <a:pt x="238125" y="790813"/>
                  <a:pt x="238125" y="761285"/>
                </a:cubicBezTo>
                <a:close/>
                <a:moveTo>
                  <a:pt x="103823" y="1094660"/>
                </a:moveTo>
                <a:cubicBezTo>
                  <a:pt x="79058" y="1094660"/>
                  <a:pt x="54293" y="1094660"/>
                  <a:pt x="26670" y="1094660"/>
                </a:cubicBezTo>
                <a:cubicBezTo>
                  <a:pt x="26670" y="1065133"/>
                  <a:pt x="26670" y="1038463"/>
                  <a:pt x="26670" y="1008935"/>
                </a:cubicBezTo>
                <a:cubicBezTo>
                  <a:pt x="52388" y="1008935"/>
                  <a:pt x="77153" y="1008935"/>
                  <a:pt x="103823" y="1008935"/>
                </a:cubicBezTo>
                <a:cubicBezTo>
                  <a:pt x="103823" y="1036558"/>
                  <a:pt x="103823" y="1065133"/>
                  <a:pt x="103823" y="1094660"/>
                </a:cubicBezTo>
                <a:close/>
                <a:moveTo>
                  <a:pt x="103823" y="971788"/>
                </a:moveTo>
                <a:cubicBezTo>
                  <a:pt x="79058" y="971788"/>
                  <a:pt x="54293" y="971788"/>
                  <a:pt x="27623" y="971788"/>
                </a:cubicBezTo>
                <a:cubicBezTo>
                  <a:pt x="27623" y="943213"/>
                  <a:pt x="27623" y="915591"/>
                  <a:pt x="27623" y="885110"/>
                </a:cubicBezTo>
                <a:cubicBezTo>
                  <a:pt x="53340" y="885110"/>
                  <a:pt x="78105" y="885110"/>
                  <a:pt x="103823" y="885110"/>
                </a:cubicBezTo>
                <a:cubicBezTo>
                  <a:pt x="103823" y="913685"/>
                  <a:pt x="103823" y="942260"/>
                  <a:pt x="103823" y="971788"/>
                </a:cubicBezTo>
                <a:close/>
                <a:moveTo>
                  <a:pt x="104775" y="847010"/>
                </a:moveTo>
                <a:cubicBezTo>
                  <a:pt x="80010" y="847010"/>
                  <a:pt x="55245" y="847010"/>
                  <a:pt x="28575" y="847010"/>
                </a:cubicBezTo>
                <a:cubicBezTo>
                  <a:pt x="28575" y="818435"/>
                  <a:pt x="28575" y="790813"/>
                  <a:pt x="28575" y="760333"/>
                </a:cubicBezTo>
                <a:cubicBezTo>
                  <a:pt x="54293" y="760333"/>
                  <a:pt x="78105" y="760333"/>
                  <a:pt x="104775" y="760333"/>
                </a:cubicBezTo>
                <a:cubicBezTo>
                  <a:pt x="104775" y="789860"/>
                  <a:pt x="104775" y="817483"/>
                  <a:pt x="104775" y="847010"/>
                </a:cubicBezTo>
                <a:close/>
                <a:moveTo>
                  <a:pt x="28575" y="724138"/>
                </a:moveTo>
                <a:cubicBezTo>
                  <a:pt x="28575" y="696516"/>
                  <a:pt x="28575" y="667941"/>
                  <a:pt x="28575" y="637460"/>
                </a:cubicBezTo>
                <a:cubicBezTo>
                  <a:pt x="54293" y="637460"/>
                  <a:pt x="79058" y="637460"/>
                  <a:pt x="104775" y="637460"/>
                </a:cubicBezTo>
                <a:cubicBezTo>
                  <a:pt x="104775" y="666035"/>
                  <a:pt x="104775" y="694610"/>
                  <a:pt x="104775" y="724138"/>
                </a:cubicBezTo>
                <a:cubicBezTo>
                  <a:pt x="80010" y="724138"/>
                  <a:pt x="55245" y="724138"/>
                  <a:pt x="28575" y="724138"/>
                </a:cubicBezTo>
                <a:close/>
                <a:moveTo>
                  <a:pt x="104775" y="601266"/>
                </a:moveTo>
                <a:cubicBezTo>
                  <a:pt x="79058" y="601266"/>
                  <a:pt x="54293" y="601266"/>
                  <a:pt x="27623" y="601266"/>
                </a:cubicBezTo>
                <a:cubicBezTo>
                  <a:pt x="27623" y="571738"/>
                  <a:pt x="27623" y="544116"/>
                  <a:pt x="27623" y="514588"/>
                </a:cubicBezTo>
                <a:cubicBezTo>
                  <a:pt x="53340" y="514588"/>
                  <a:pt x="78105" y="514588"/>
                  <a:pt x="104775" y="514588"/>
                </a:cubicBezTo>
                <a:cubicBezTo>
                  <a:pt x="104775" y="544116"/>
                  <a:pt x="104775" y="571738"/>
                  <a:pt x="104775" y="601266"/>
                </a:cubicBezTo>
                <a:close/>
                <a:moveTo>
                  <a:pt x="209550" y="1094660"/>
                </a:moveTo>
                <a:cubicBezTo>
                  <a:pt x="184785" y="1094660"/>
                  <a:pt x="159068" y="1094660"/>
                  <a:pt x="132398" y="1094660"/>
                </a:cubicBezTo>
                <a:cubicBezTo>
                  <a:pt x="132398" y="1067038"/>
                  <a:pt x="132398" y="1038463"/>
                  <a:pt x="132398" y="1008935"/>
                </a:cubicBezTo>
                <a:cubicBezTo>
                  <a:pt x="159068" y="1008935"/>
                  <a:pt x="182880" y="1008935"/>
                  <a:pt x="209550" y="1008935"/>
                </a:cubicBezTo>
                <a:cubicBezTo>
                  <a:pt x="209550" y="1037510"/>
                  <a:pt x="209550" y="1065133"/>
                  <a:pt x="209550" y="1094660"/>
                </a:cubicBezTo>
                <a:close/>
                <a:moveTo>
                  <a:pt x="132398" y="476488"/>
                </a:moveTo>
                <a:cubicBezTo>
                  <a:pt x="132398" y="446960"/>
                  <a:pt x="132398" y="418385"/>
                  <a:pt x="132398" y="387906"/>
                </a:cubicBezTo>
                <a:cubicBezTo>
                  <a:pt x="159068" y="387906"/>
                  <a:pt x="182880" y="387906"/>
                  <a:pt x="208598" y="387906"/>
                </a:cubicBezTo>
                <a:cubicBezTo>
                  <a:pt x="208598" y="417433"/>
                  <a:pt x="208598" y="446008"/>
                  <a:pt x="208598" y="476488"/>
                </a:cubicBezTo>
                <a:cubicBezTo>
                  <a:pt x="184785" y="476488"/>
                  <a:pt x="159068" y="476488"/>
                  <a:pt x="132398" y="476488"/>
                </a:cubicBezTo>
                <a:close/>
                <a:moveTo>
                  <a:pt x="209550" y="971788"/>
                </a:moveTo>
                <a:cubicBezTo>
                  <a:pt x="183833" y="971788"/>
                  <a:pt x="159068" y="971788"/>
                  <a:pt x="132398" y="971788"/>
                </a:cubicBezTo>
                <a:cubicBezTo>
                  <a:pt x="132398" y="943213"/>
                  <a:pt x="132398" y="914638"/>
                  <a:pt x="132398" y="885110"/>
                </a:cubicBezTo>
                <a:cubicBezTo>
                  <a:pt x="158115" y="885110"/>
                  <a:pt x="181928" y="885110"/>
                  <a:pt x="209550" y="885110"/>
                </a:cubicBezTo>
                <a:cubicBezTo>
                  <a:pt x="209550" y="914638"/>
                  <a:pt x="209550" y="943213"/>
                  <a:pt x="209550" y="971788"/>
                </a:cubicBezTo>
                <a:close/>
                <a:moveTo>
                  <a:pt x="209550" y="724138"/>
                </a:moveTo>
                <a:cubicBezTo>
                  <a:pt x="183833" y="724138"/>
                  <a:pt x="159068" y="724138"/>
                  <a:pt x="132398" y="724138"/>
                </a:cubicBezTo>
                <a:cubicBezTo>
                  <a:pt x="132398" y="695563"/>
                  <a:pt x="132398" y="667941"/>
                  <a:pt x="132398" y="637460"/>
                </a:cubicBezTo>
                <a:cubicBezTo>
                  <a:pt x="157163" y="637460"/>
                  <a:pt x="181928" y="637460"/>
                  <a:pt x="209550" y="637460"/>
                </a:cubicBezTo>
                <a:cubicBezTo>
                  <a:pt x="209550" y="666988"/>
                  <a:pt x="209550" y="694610"/>
                  <a:pt x="209550" y="724138"/>
                </a:cubicBezTo>
                <a:close/>
                <a:moveTo>
                  <a:pt x="209550" y="601266"/>
                </a:moveTo>
                <a:cubicBezTo>
                  <a:pt x="183833" y="601266"/>
                  <a:pt x="159068" y="601266"/>
                  <a:pt x="133350" y="601266"/>
                </a:cubicBezTo>
                <a:cubicBezTo>
                  <a:pt x="133350" y="572691"/>
                  <a:pt x="133350" y="545068"/>
                  <a:pt x="133350" y="514588"/>
                </a:cubicBezTo>
                <a:cubicBezTo>
                  <a:pt x="158115" y="514588"/>
                  <a:pt x="182880" y="514588"/>
                  <a:pt x="209550" y="514588"/>
                </a:cubicBezTo>
                <a:cubicBezTo>
                  <a:pt x="209550" y="544116"/>
                  <a:pt x="209550" y="571738"/>
                  <a:pt x="209550" y="601266"/>
                </a:cubicBezTo>
                <a:close/>
                <a:moveTo>
                  <a:pt x="133350" y="142160"/>
                </a:moveTo>
                <a:cubicBezTo>
                  <a:pt x="158115" y="142160"/>
                  <a:pt x="183833" y="142160"/>
                  <a:pt x="209550" y="142160"/>
                </a:cubicBezTo>
                <a:cubicBezTo>
                  <a:pt x="209550" y="171688"/>
                  <a:pt x="209550" y="200263"/>
                  <a:pt x="209550" y="230743"/>
                </a:cubicBezTo>
                <a:cubicBezTo>
                  <a:pt x="182880" y="230743"/>
                  <a:pt x="159068" y="230743"/>
                  <a:pt x="133350" y="230743"/>
                </a:cubicBezTo>
                <a:cubicBezTo>
                  <a:pt x="133350" y="200263"/>
                  <a:pt x="133350" y="172641"/>
                  <a:pt x="133350" y="142160"/>
                </a:cubicBezTo>
                <a:close/>
                <a:moveTo>
                  <a:pt x="132398" y="265033"/>
                </a:moveTo>
                <a:cubicBezTo>
                  <a:pt x="158115" y="265033"/>
                  <a:pt x="182880" y="265033"/>
                  <a:pt x="209550" y="265033"/>
                </a:cubicBezTo>
                <a:cubicBezTo>
                  <a:pt x="209550" y="294560"/>
                  <a:pt x="209550" y="323135"/>
                  <a:pt x="209550" y="353616"/>
                </a:cubicBezTo>
                <a:cubicBezTo>
                  <a:pt x="184785" y="353616"/>
                  <a:pt x="160020" y="353616"/>
                  <a:pt x="132398" y="353616"/>
                </a:cubicBezTo>
                <a:cubicBezTo>
                  <a:pt x="132398" y="323135"/>
                  <a:pt x="132398" y="294560"/>
                  <a:pt x="132398" y="265033"/>
                </a:cubicBezTo>
                <a:close/>
                <a:moveTo>
                  <a:pt x="26670" y="153591"/>
                </a:moveTo>
                <a:cubicBezTo>
                  <a:pt x="26670" y="148828"/>
                  <a:pt x="35243" y="141208"/>
                  <a:pt x="40005" y="140256"/>
                </a:cubicBezTo>
                <a:cubicBezTo>
                  <a:pt x="60008" y="138351"/>
                  <a:pt x="80963" y="139303"/>
                  <a:pt x="103823" y="139303"/>
                </a:cubicBezTo>
                <a:cubicBezTo>
                  <a:pt x="103823" y="169783"/>
                  <a:pt x="103823" y="199310"/>
                  <a:pt x="103823" y="230743"/>
                </a:cubicBezTo>
                <a:cubicBezTo>
                  <a:pt x="80963" y="230743"/>
                  <a:pt x="59055" y="231696"/>
                  <a:pt x="38100" y="229791"/>
                </a:cubicBezTo>
                <a:cubicBezTo>
                  <a:pt x="34290" y="229791"/>
                  <a:pt x="27623" y="221218"/>
                  <a:pt x="27623" y="216456"/>
                </a:cubicBezTo>
                <a:cubicBezTo>
                  <a:pt x="25718" y="196453"/>
                  <a:pt x="25718" y="174546"/>
                  <a:pt x="26670" y="153591"/>
                </a:cubicBezTo>
                <a:close/>
                <a:moveTo>
                  <a:pt x="26670" y="325993"/>
                </a:moveTo>
                <a:cubicBezTo>
                  <a:pt x="26670" y="256460"/>
                  <a:pt x="31433" y="252651"/>
                  <a:pt x="104775" y="266938"/>
                </a:cubicBezTo>
                <a:cubicBezTo>
                  <a:pt x="104775" y="296466"/>
                  <a:pt x="104775" y="324088"/>
                  <a:pt x="104775" y="355521"/>
                </a:cubicBezTo>
                <a:cubicBezTo>
                  <a:pt x="81915" y="355521"/>
                  <a:pt x="60008" y="356473"/>
                  <a:pt x="38100" y="354568"/>
                </a:cubicBezTo>
                <a:cubicBezTo>
                  <a:pt x="34290" y="354568"/>
                  <a:pt x="28575" y="346948"/>
                  <a:pt x="26670" y="342185"/>
                </a:cubicBezTo>
                <a:cubicBezTo>
                  <a:pt x="24765" y="337423"/>
                  <a:pt x="26670" y="330756"/>
                  <a:pt x="26670" y="325993"/>
                </a:cubicBezTo>
                <a:close/>
              </a:path>
            </a:pathLst>
          </a:custGeom>
          <a:solidFill>
            <a:schemeClr val="accent1"/>
          </a:solid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2F9B3B50-0EC4-40D2-90CF-9F1D22314585}"/>
              </a:ext>
            </a:extLst>
          </p:cNvPr>
          <p:cNvSpPr/>
          <p:nvPr/>
        </p:nvSpPr>
        <p:spPr>
          <a:xfrm>
            <a:off x="7467679" y="5352769"/>
            <a:ext cx="322966" cy="1087057"/>
          </a:xfrm>
          <a:custGeom>
            <a:avLst/>
            <a:gdLst>
              <a:gd name="connsiteX0" fmla="*/ 398145 w 390525"/>
              <a:gd name="connsiteY0" fmla="*/ 1319213 h 1314450"/>
              <a:gd name="connsiteX1" fmla="*/ 398145 w 390525"/>
              <a:gd name="connsiteY1" fmla="*/ 296228 h 1314450"/>
              <a:gd name="connsiteX2" fmla="*/ 363855 w 390525"/>
              <a:gd name="connsiteY2" fmla="*/ 296228 h 1314450"/>
              <a:gd name="connsiteX3" fmla="*/ 340995 w 390525"/>
              <a:gd name="connsiteY3" fmla="*/ 272415 h 1314450"/>
              <a:gd name="connsiteX4" fmla="*/ 340995 w 390525"/>
              <a:gd name="connsiteY4" fmla="*/ 164783 h 1314450"/>
              <a:gd name="connsiteX5" fmla="*/ 340995 w 390525"/>
              <a:gd name="connsiteY5" fmla="*/ 104775 h 1314450"/>
              <a:gd name="connsiteX6" fmla="*/ 239078 w 390525"/>
              <a:gd name="connsiteY6" fmla="*/ 104775 h 1314450"/>
              <a:gd name="connsiteX7" fmla="*/ 216217 w 390525"/>
              <a:gd name="connsiteY7" fmla="*/ 80963 h 1314450"/>
              <a:gd name="connsiteX8" fmla="*/ 216217 w 390525"/>
              <a:gd name="connsiteY8" fmla="*/ 0 h 1314450"/>
              <a:gd name="connsiteX9" fmla="*/ 180975 w 390525"/>
              <a:gd name="connsiteY9" fmla="*/ 0 h 1314450"/>
              <a:gd name="connsiteX10" fmla="*/ 180975 w 390525"/>
              <a:gd name="connsiteY10" fmla="*/ 80963 h 1314450"/>
              <a:gd name="connsiteX11" fmla="*/ 158115 w 390525"/>
              <a:gd name="connsiteY11" fmla="*/ 104775 h 1314450"/>
              <a:gd name="connsiteX12" fmla="*/ 67628 w 390525"/>
              <a:gd name="connsiteY12" fmla="*/ 104775 h 1314450"/>
              <a:gd name="connsiteX13" fmla="*/ 66675 w 390525"/>
              <a:gd name="connsiteY13" fmla="*/ 120015 h 1314450"/>
              <a:gd name="connsiteX14" fmla="*/ 66675 w 390525"/>
              <a:gd name="connsiteY14" fmla="*/ 275273 h 1314450"/>
              <a:gd name="connsiteX15" fmla="*/ 45720 w 390525"/>
              <a:gd name="connsiteY15" fmla="*/ 296228 h 1314450"/>
              <a:gd name="connsiteX16" fmla="*/ 0 w 390525"/>
              <a:gd name="connsiteY16" fmla="*/ 296228 h 1314450"/>
              <a:gd name="connsiteX17" fmla="*/ 0 w 390525"/>
              <a:gd name="connsiteY17" fmla="*/ 1319213 h 1314450"/>
              <a:gd name="connsiteX18" fmla="*/ 398145 w 390525"/>
              <a:gd name="connsiteY18" fmla="*/ 1319213 h 1314450"/>
              <a:gd name="connsiteX19" fmla="*/ 294323 w 390525"/>
              <a:gd name="connsiteY19" fmla="*/ 1219200 h 1314450"/>
              <a:gd name="connsiteX20" fmla="*/ 273367 w 390525"/>
              <a:gd name="connsiteY20" fmla="*/ 1220152 h 1314450"/>
              <a:gd name="connsiteX21" fmla="*/ 253365 w 390525"/>
              <a:gd name="connsiteY21" fmla="*/ 1199198 h 1314450"/>
              <a:gd name="connsiteX22" fmla="*/ 253365 w 390525"/>
              <a:gd name="connsiteY22" fmla="*/ 1174433 h 1314450"/>
              <a:gd name="connsiteX23" fmla="*/ 294323 w 390525"/>
              <a:gd name="connsiteY23" fmla="*/ 1142048 h 1314450"/>
              <a:gd name="connsiteX24" fmla="*/ 294323 w 390525"/>
              <a:gd name="connsiteY24" fmla="*/ 1219200 h 1314450"/>
              <a:gd name="connsiteX25" fmla="*/ 253365 w 390525"/>
              <a:gd name="connsiteY25" fmla="*/ 1052513 h 1314450"/>
              <a:gd name="connsiteX26" fmla="*/ 253365 w 390525"/>
              <a:gd name="connsiteY26" fmla="*/ 1042988 h 1314450"/>
              <a:gd name="connsiteX27" fmla="*/ 294323 w 390525"/>
              <a:gd name="connsiteY27" fmla="*/ 1008698 h 1314450"/>
              <a:gd name="connsiteX28" fmla="*/ 294323 w 390525"/>
              <a:gd name="connsiteY28" fmla="*/ 1084898 h 1314450"/>
              <a:gd name="connsiteX29" fmla="*/ 253365 w 390525"/>
              <a:gd name="connsiteY29" fmla="*/ 1052513 h 1314450"/>
              <a:gd name="connsiteX30" fmla="*/ 296228 w 390525"/>
              <a:gd name="connsiteY30" fmla="*/ 914400 h 1314450"/>
              <a:gd name="connsiteX31" fmla="*/ 296228 w 390525"/>
              <a:gd name="connsiteY31" fmla="*/ 932498 h 1314450"/>
              <a:gd name="connsiteX32" fmla="*/ 275273 w 390525"/>
              <a:gd name="connsiteY32" fmla="*/ 955358 h 1314450"/>
              <a:gd name="connsiteX33" fmla="*/ 253365 w 390525"/>
              <a:gd name="connsiteY33" fmla="*/ 932498 h 1314450"/>
              <a:gd name="connsiteX34" fmla="*/ 253365 w 390525"/>
              <a:gd name="connsiteY34" fmla="*/ 894398 h 1314450"/>
              <a:gd name="connsiteX35" fmla="*/ 275273 w 390525"/>
              <a:gd name="connsiteY35" fmla="*/ 871538 h 1314450"/>
              <a:gd name="connsiteX36" fmla="*/ 296228 w 390525"/>
              <a:gd name="connsiteY36" fmla="*/ 894398 h 1314450"/>
              <a:gd name="connsiteX37" fmla="*/ 296228 w 390525"/>
              <a:gd name="connsiteY37" fmla="*/ 914400 h 1314450"/>
              <a:gd name="connsiteX38" fmla="*/ 253365 w 390525"/>
              <a:gd name="connsiteY38" fmla="*/ 374333 h 1314450"/>
              <a:gd name="connsiteX39" fmla="*/ 294323 w 390525"/>
              <a:gd name="connsiteY39" fmla="*/ 342900 h 1314450"/>
              <a:gd name="connsiteX40" fmla="*/ 294323 w 390525"/>
              <a:gd name="connsiteY40" fmla="*/ 419100 h 1314450"/>
              <a:gd name="connsiteX41" fmla="*/ 270510 w 390525"/>
              <a:gd name="connsiteY41" fmla="*/ 420053 h 1314450"/>
              <a:gd name="connsiteX42" fmla="*/ 253365 w 390525"/>
              <a:gd name="connsiteY42" fmla="*/ 402908 h 1314450"/>
              <a:gd name="connsiteX43" fmla="*/ 253365 w 390525"/>
              <a:gd name="connsiteY43" fmla="*/ 374333 h 1314450"/>
              <a:gd name="connsiteX44" fmla="*/ 294323 w 390525"/>
              <a:gd name="connsiteY44" fmla="*/ 475298 h 1314450"/>
              <a:gd name="connsiteX45" fmla="*/ 294323 w 390525"/>
              <a:gd name="connsiteY45" fmla="*/ 552450 h 1314450"/>
              <a:gd name="connsiteX46" fmla="*/ 256223 w 390525"/>
              <a:gd name="connsiteY46" fmla="*/ 552450 h 1314450"/>
              <a:gd name="connsiteX47" fmla="*/ 256223 w 390525"/>
              <a:gd name="connsiteY47" fmla="*/ 475298 h 1314450"/>
              <a:gd name="connsiteX48" fmla="*/ 294323 w 390525"/>
              <a:gd name="connsiteY48" fmla="*/ 475298 h 1314450"/>
              <a:gd name="connsiteX49" fmla="*/ 254317 w 390525"/>
              <a:gd name="connsiteY49" fmla="*/ 618173 h 1314450"/>
              <a:gd name="connsiteX50" fmla="*/ 266700 w 390525"/>
              <a:gd name="connsiteY50" fmla="*/ 606743 h 1314450"/>
              <a:gd name="connsiteX51" fmla="*/ 294323 w 390525"/>
              <a:gd name="connsiteY51" fmla="*/ 605790 h 1314450"/>
              <a:gd name="connsiteX52" fmla="*/ 294323 w 390525"/>
              <a:gd name="connsiteY52" fmla="*/ 683895 h 1314450"/>
              <a:gd name="connsiteX53" fmla="*/ 253365 w 390525"/>
              <a:gd name="connsiteY53" fmla="*/ 683895 h 1314450"/>
              <a:gd name="connsiteX54" fmla="*/ 254317 w 390525"/>
              <a:gd name="connsiteY54" fmla="*/ 618173 h 1314450"/>
              <a:gd name="connsiteX55" fmla="*/ 253365 w 390525"/>
              <a:gd name="connsiteY55" fmla="*/ 231458 h 1314450"/>
              <a:gd name="connsiteX56" fmla="*/ 253365 w 390525"/>
              <a:gd name="connsiteY56" fmla="*/ 203835 h 1314450"/>
              <a:gd name="connsiteX57" fmla="*/ 294323 w 390525"/>
              <a:gd name="connsiteY57" fmla="*/ 168592 h 1314450"/>
              <a:gd name="connsiteX58" fmla="*/ 294323 w 390525"/>
              <a:gd name="connsiteY58" fmla="*/ 246698 h 1314450"/>
              <a:gd name="connsiteX59" fmla="*/ 270510 w 390525"/>
              <a:gd name="connsiteY59" fmla="*/ 247650 h 1314450"/>
              <a:gd name="connsiteX60" fmla="*/ 253365 w 390525"/>
              <a:gd name="connsiteY60" fmla="*/ 231458 h 1314450"/>
              <a:gd name="connsiteX61" fmla="*/ 253365 w 390525"/>
              <a:gd name="connsiteY61" fmla="*/ 774383 h 1314450"/>
              <a:gd name="connsiteX62" fmla="*/ 294323 w 390525"/>
              <a:gd name="connsiteY62" fmla="*/ 741998 h 1314450"/>
              <a:gd name="connsiteX63" fmla="*/ 294323 w 390525"/>
              <a:gd name="connsiteY63" fmla="*/ 820102 h 1314450"/>
              <a:gd name="connsiteX64" fmla="*/ 266700 w 390525"/>
              <a:gd name="connsiteY64" fmla="*/ 819150 h 1314450"/>
              <a:gd name="connsiteX65" fmla="*/ 254317 w 390525"/>
              <a:gd name="connsiteY65" fmla="*/ 805815 h 1314450"/>
              <a:gd name="connsiteX66" fmla="*/ 253365 w 390525"/>
              <a:gd name="connsiteY66" fmla="*/ 774383 h 1314450"/>
              <a:gd name="connsiteX67" fmla="*/ 218123 w 390525"/>
              <a:gd name="connsiteY67" fmla="*/ 1220152 h 1314450"/>
              <a:gd name="connsiteX68" fmla="*/ 180975 w 390525"/>
              <a:gd name="connsiteY68" fmla="*/ 1220152 h 1314450"/>
              <a:gd name="connsiteX69" fmla="*/ 180975 w 390525"/>
              <a:gd name="connsiteY69" fmla="*/ 1142048 h 1314450"/>
              <a:gd name="connsiteX70" fmla="*/ 218123 w 390525"/>
              <a:gd name="connsiteY70" fmla="*/ 1142048 h 1314450"/>
              <a:gd name="connsiteX71" fmla="*/ 218123 w 390525"/>
              <a:gd name="connsiteY71" fmla="*/ 1220152 h 1314450"/>
              <a:gd name="connsiteX72" fmla="*/ 218123 w 390525"/>
              <a:gd name="connsiteY72" fmla="*/ 1075373 h 1314450"/>
              <a:gd name="connsiteX73" fmla="*/ 199073 w 390525"/>
              <a:gd name="connsiteY73" fmla="*/ 1085850 h 1314450"/>
              <a:gd name="connsiteX74" fmla="*/ 180023 w 390525"/>
              <a:gd name="connsiteY74" fmla="*/ 1075373 h 1314450"/>
              <a:gd name="connsiteX75" fmla="*/ 179070 w 390525"/>
              <a:gd name="connsiteY75" fmla="*/ 1008698 h 1314450"/>
              <a:gd name="connsiteX76" fmla="*/ 219075 w 390525"/>
              <a:gd name="connsiteY76" fmla="*/ 1008698 h 1314450"/>
              <a:gd name="connsiteX77" fmla="*/ 218123 w 390525"/>
              <a:gd name="connsiteY77" fmla="*/ 1075373 h 1314450"/>
              <a:gd name="connsiteX78" fmla="*/ 180023 w 390525"/>
              <a:gd name="connsiteY78" fmla="*/ 168592 h 1314450"/>
              <a:gd name="connsiteX79" fmla="*/ 217170 w 390525"/>
              <a:gd name="connsiteY79" fmla="*/ 168592 h 1314450"/>
              <a:gd name="connsiteX80" fmla="*/ 217170 w 390525"/>
              <a:gd name="connsiteY80" fmla="*/ 245745 h 1314450"/>
              <a:gd name="connsiteX81" fmla="*/ 180023 w 390525"/>
              <a:gd name="connsiteY81" fmla="*/ 245745 h 1314450"/>
              <a:gd name="connsiteX82" fmla="*/ 180023 w 390525"/>
              <a:gd name="connsiteY82" fmla="*/ 168592 h 1314450"/>
              <a:gd name="connsiteX83" fmla="*/ 218123 w 390525"/>
              <a:gd name="connsiteY83" fmla="*/ 741045 h 1314450"/>
              <a:gd name="connsiteX84" fmla="*/ 218123 w 390525"/>
              <a:gd name="connsiteY84" fmla="*/ 818198 h 1314450"/>
              <a:gd name="connsiteX85" fmla="*/ 180023 w 390525"/>
              <a:gd name="connsiteY85" fmla="*/ 818198 h 1314450"/>
              <a:gd name="connsiteX86" fmla="*/ 180023 w 390525"/>
              <a:gd name="connsiteY86" fmla="*/ 741045 h 1314450"/>
              <a:gd name="connsiteX87" fmla="*/ 218123 w 390525"/>
              <a:gd name="connsiteY87" fmla="*/ 741045 h 1314450"/>
              <a:gd name="connsiteX88" fmla="*/ 217170 w 390525"/>
              <a:gd name="connsiteY88" fmla="*/ 341948 h 1314450"/>
              <a:gd name="connsiteX89" fmla="*/ 217170 w 390525"/>
              <a:gd name="connsiteY89" fmla="*/ 419100 h 1314450"/>
              <a:gd name="connsiteX90" fmla="*/ 180023 w 390525"/>
              <a:gd name="connsiteY90" fmla="*/ 419100 h 1314450"/>
              <a:gd name="connsiteX91" fmla="*/ 180023 w 390525"/>
              <a:gd name="connsiteY91" fmla="*/ 341948 h 1314450"/>
              <a:gd name="connsiteX92" fmla="*/ 217170 w 390525"/>
              <a:gd name="connsiteY92" fmla="*/ 341948 h 1314450"/>
              <a:gd name="connsiteX93" fmla="*/ 180023 w 390525"/>
              <a:gd name="connsiteY93" fmla="*/ 475298 h 1314450"/>
              <a:gd name="connsiteX94" fmla="*/ 217170 w 390525"/>
              <a:gd name="connsiteY94" fmla="*/ 475298 h 1314450"/>
              <a:gd name="connsiteX95" fmla="*/ 217170 w 390525"/>
              <a:gd name="connsiteY95" fmla="*/ 552450 h 1314450"/>
              <a:gd name="connsiteX96" fmla="*/ 180023 w 390525"/>
              <a:gd name="connsiteY96" fmla="*/ 552450 h 1314450"/>
              <a:gd name="connsiteX97" fmla="*/ 180023 w 390525"/>
              <a:gd name="connsiteY97" fmla="*/ 475298 h 1314450"/>
              <a:gd name="connsiteX98" fmla="*/ 180023 w 390525"/>
              <a:gd name="connsiteY98" fmla="*/ 607695 h 1314450"/>
              <a:gd name="connsiteX99" fmla="*/ 217170 w 390525"/>
              <a:gd name="connsiteY99" fmla="*/ 607695 h 1314450"/>
              <a:gd name="connsiteX100" fmla="*/ 217170 w 390525"/>
              <a:gd name="connsiteY100" fmla="*/ 683895 h 1314450"/>
              <a:gd name="connsiteX101" fmla="*/ 180023 w 390525"/>
              <a:gd name="connsiteY101" fmla="*/ 683895 h 1314450"/>
              <a:gd name="connsiteX102" fmla="*/ 180023 w 390525"/>
              <a:gd name="connsiteY102" fmla="*/ 607695 h 1314450"/>
              <a:gd name="connsiteX103" fmla="*/ 178117 w 390525"/>
              <a:gd name="connsiteY103" fmla="*/ 897255 h 1314450"/>
              <a:gd name="connsiteX104" fmla="*/ 198120 w 390525"/>
              <a:gd name="connsiteY104" fmla="*/ 871538 h 1314450"/>
              <a:gd name="connsiteX105" fmla="*/ 218123 w 390525"/>
              <a:gd name="connsiteY105" fmla="*/ 897255 h 1314450"/>
              <a:gd name="connsiteX106" fmla="*/ 218123 w 390525"/>
              <a:gd name="connsiteY106" fmla="*/ 913448 h 1314450"/>
              <a:gd name="connsiteX107" fmla="*/ 218123 w 390525"/>
              <a:gd name="connsiteY107" fmla="*/ 931545 h 1314450"/>
              <a:gd name="connsiteX108" fmla="*/ 197167 w 390525"/>
              <a:gd name="connsiteY108" fmla="*/ 955358 h 1314450"/>
              <a:gd name="connsiteX109" fmla="*/ 177165 w 390525"/>
              <a:gd name="connsiteY109" fmla="*/ 931545 h 1314450"/>
              <a:gd name="connsiteX110" fmla="*/ 178117 w 390525"/>
              <a:gd name="connsiteY110" fmla="*/ 897255 h 1314450"/>
              <a:gd name="connsiteX111" fmla="*/ 142875 w 390525"/>
              <a:gd name="connsiteY111" fmla="*/ 1220152 h 1314450"/>
              <a:gd name="connsiteX112" fmla="*/ 102870 w 390525"/>
              <a:gd name="connsiteY112" fmla="*/ 1220152 h 1314450"/>
              <a:gd name="connsiteX113" fmla="*/ 102870 w 390525"/>
              <a:gd name="connsiteY113" fmla="*/ 1142048 h 1314450"/>
              <a:gd name="connsiteX114" fmla="*/ 142875 w 390525"/>
              <a:gd name="connsiteY114" fmla="*/ 1142048 h 1314450"/>
              <a:gd name="connsiteX115" fmla="*/ 142875 w 390525"/>
              <a:gd name="connsiteY115" fmla="*/ 1220152 h 1314450"/>
              <a:gd name="connsiteX116" fmla="*/ 102870 w 390525"/>
              <a:gd name="connsiteY116" fmla="*/ 818198 h 1314450"/>
              <a:gd name="connsiteX117" fmla="*/ 102870 w 390525"/>
              <a:gd name="connsiteY117" fmla="*/ 741045 h 1314450"/>
              <a:gd name="connsiteX118" fmla="*/ 142875 w 390525"/>
              <a:gd name="connsiteY118" fmla="*/ 741045 h 1314450"/>
              <a:gd name="connsiteX119" fmla="*/ 142875 w 390525"/>
              <a:gd name="connsiteY119" fmla="*/ 818198 h 1314450"/>
              <a:gd name="connsiteX120" fmla="*/ 102870 w 390525"/>
              <a:gd name="connsiteY120" fmla="*/ 818198 h 1314450"/>
              <a:gd name="connsiteX121" fmla="*/ 143828 w 390525"/>
              <a:gd name="connsiteY121" fmla="*/ 1075373 h 1314450"/>
              <a:gd name="connsiteX122" fmla="*/ 129540 w 390525"/>
              <a:gd name="connsiteY122" fmla="*/ 1086802 h 1314450"/>
              <a:gd name="connsiteX123" fmla="*/ 103823 w 390525"/>
              <a:gd name="connsiteY123" fmla="*/ 1087755 h 1314450"/>
              <a:gd name="connsiteX124" fmla="*/ 103823 w 390525"/>
              <a:gd name="connsiteY124" fmla="*/ 1009650 h 1314450"/>
              <a:gd name="connsiteX125" fmla="*/ 144780 w 390525"/>
              <a:gd name="connsiteY125" fmla="*/ 1009650 h 1314450"/>
              <a:gd name="connsiteX126" fmla="*/ 143828 w 390525"/>
              <a:gd name="connsiteY126" fmla="*/ 1075373 h 1314450"/>
              <a:gd name="connsiteX127" fmla="*/ 144780 w 390525"/>
              <a:gd name="connsiteY127" fmla="*/ 889635 h 1314450"/>
              <a:gd name="connsiteX128" fmla="*/ 144780 w 390525"/>
              <a:gd name="connsiteY128" fmla="*/ 922020 h 1314450"/>
              <a:gd name="connsiteX129" fmla="*/ 103823 w 390525"/>
              <a:gd name="connsiteY129" fmla="*/ 952500 h 1314450"/>
              <a:gd name="connsiteX130" fmla="*/ 103823 w 390525"/>
              <a:gd name="connsiteY130" fmla="*/ 872490 h 1314450"/>
              <a:gd name="connsiteX131" fmla="*/ 127635 w 390525"/>
              <a:gd name="connsiteY131" fmla="*/ 872490 h 1314450"/>
              <a:gd name="connsiteX132" fmla="*/ 144780 w 390525"/>
              <a:gd name="connsiteY132" fmla="*/ 889635 h 1314450"/>
              <a:gd name="connsiteX133" fmla="*/ 143828 w 390525"/>
              <a:gd name="connsiteY133" fmla="*/ 678180 h 1314450"/>
              <a:gd name="connsiteX134" fmla="*/ 141923 w 390525"/>
              <a:gd name="connsiteY134" fmla="*/ 683895 h 1314450"/>
              <a:gd name="connsiteX135" fmla="*/ 102870 w 390525"/>
              <a:gd name="connsiteY135" fmla="*/ 683895 h 1314450"/>
              <a:gd name="connsiteX136" fmla="*/ 102870 w 390525"/>
              <a:gd name="connsiteY136" fmla="*/ 607695 h 1314450"/>
              <a:gd name="connsiteX137" fmla="*/ 114300 w 390525"/>
              <a:gd name="connsiteY137" fmla="*/ 605790 h 1314450"/>
              <a:gd name="connsiteX138" fmla="*/ 144780 w 390525"/>
              <a:gd name="connsiteY138" fmla="*/ 634365 h 1314450"/>
              <a:gd name="connsiteX139" fmla="*/ 143828 w 390525"/>
              <a:gd name="connsiteY139" fmla="*/ 678180 h 1314450"/>
              <a:gd name="connsiteX140" fmla="*/ 142875 w 390525"/>
              <a:gd name="connsiteY140" fmla="*/ 419100 h 1314450"/>
              <a:gd name="connsiteX141" fmla="*/ 103823 w 390525"/>
              <a:gd name="connsiteY141" fmla="*/ 419100 h 1314450"/>
              <a:gd name="connsiteX142" fmla="*/ 103823 w 390525"/>
              <a:gd name="connsiteY142" fmla="*/ 341948 h 1314450"/>
              <a:gd name="connsiteX143" fmla="*/ 142875 w 390525"/>
              <a:gd name="connsiteY143" fmla="*/ 341948 h 1314450"/>
              <a:gd name="connsiteX144" fmla="*/ 142875 w 390525"/>
              <a:gd name="connsiteY144" fmla="*/ 419100 h 1314450"/>
              <a:gd name="connsiteX145" fmla="*/ 103823 w 390525"/>
              <a:gd name="connsiteY145" fmla="*/ 168592 h 1314450"/>
              <a:gd name="connsiteX146" fmla="*/ 142875 w 390525"/>
              <a:gd name="connsiteY146" fmla="*/ 168592 h 1314450"/>
              <a:gd name="connsiteX147" fmla="*/ 142875 w 390525"/>
              <a:gd name="connsiteY147" fmla="*/ 245745 h 1314450"/>
              <a:gd name="connsiteX148" fmla="*/ 103823 w 390525"/>
              <a:gd name="connsiteY148" fmla="*/ 245745 h 1314450"/>
              <a:gd name="connsiteX149" fmla="*/ 103823 w 390525"/>
              <a:gd name="connsiteY149" fmla="*/ 168592 h 1314450"/>
              <a:gd name="connsiteX150" fmla="*/ 102870 w 390525"/>
              <a:gd name="connsiteY150" fmla="*/ 475298 h 1314450"/>
              <a:gd name="connsiteX151" fmla="*/ 142875 w 390525"/>
              <a:gd name="connsiteY151" fmla="*/ 475298 h 1314450"/>
              <a:gd name="connsiteX152" fmla="*/ 142875 w 390525"/>
              <a:gd name="connsiteY152" fmla="*/ 551498 h 1314450"/>
              <a:gd name="connsiteX153" fmla="*/ 102870 w 390525"/>
              <a:gd name="connsiteY153" fmla="*/ 551498 h 1314450"/>
              <a:gd name="connsiteX154" fmla="*/ 102870 w 390525"/>
              <a:gd name="connsiteY154" fmla="*/ 475298 h 131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390525" h="1314450">
                <a:moveTo>
                  <a:pt x="398145" y="1319213"/>
                </a:moveTo>
                <a:cubicBezTo>
                  <a:pt x="398145" y="976313"/>
                  <a:pt x="398145" y="637223"/>
                  <a:pt x="398145" y="296228"/>
                </a:cubicBezTo>
                <a:cubicBezTo>
                  <a:pt x="384810" y="296228"/>
                  <a:pt x="374333" y="295275"/>
                  <a:pt x="363855" y="296228"/>
                </a:cubicBezTo>
                <a:cubicBezTo>
                  <a:pt x="344805" y="298133"/>
                  <a:pt x="340042" y="289560"/>
                  <a:pt x="340995" y="272415"/>
                </a:cubicBezTo>
                <a:cubicBezTo>
                  <a:pt x="341948" y="236220"/>
                  <a:pt x="340995" y="200978"/>
                  <a:pt x="340995" y="164783"/>
                </a:cubicBezTo>
                <a:cubicBezTo>
                  <a:pt x="340995" y="145733"/>
                  <a:pt x="340995" y="125730"/>
                  <a:pt x="340995" y="104775"/>
                </a:cubicBezTo>
                <a:cubicBezTo>
                  <a:pt x="304800" y="104775"/>
                  <a:pt x="271463" y="103823"/>
                  <a:pt x="239078" y="104775"/>
                </a:cubicBezTo>
                <a:cubicBezTo>
                  <a:pt x="220028" y="105728"/>
                  <a:pt x="215265" y="99060"/>
                  <a:pt x="216217" y="80963"/>
                </a:cubicBezTo>
                <a:cubicBezTo>
                  <a:pt x="217170" y="54292"/>
                  <a:pt x="216217" y="27623"/>
                  <a:pt x="216217" y="0"/>
                </a:cubicBezTo>
                <a:cubicBezTo>
                  <a:pt x="203835" y="0"/>
                  <a:pt x="193358" y="0"/>
                  <a:pt x="180975" y="0"/>
                </a:cubicBezTo>
                <a:cubicBezTo>
                  <a:pt x="180975" y="27623"/>
                  <a:pt x="180023" y="54292"/>
                  <a:pt x="180975" y="80963"/>
                </a:cubicBezTo>
                <a:cubicBezTo>
                  <a:pt x="181928" y="98108"/>
                  <a:pt x="177165" y="105728"/>
                  <a:pt x="158115" y="104775"/>
                </a:cubicBezTo>
                <a:cubicBezTo>
                  <a:pt x="127635" y="102870"/>
                  <a:pt x="98108" y="104775"/>
                  <a:pt x="67628" y="104775"/>
                </a:cubicBezTo>
                <a:cubicBezTo>
                  <a:pt x="66675" y="112395"/>
                  <a:pt x="66675" y="116205"/>
                  <a:pt x="66675" y="120015"/>
                </a:cubicBezTo>
                <a:cubicBezTo>
                  <a:pt x="66675" y="171450"/>
                  <a:pt x="65723" y="223838"/>
                  <a:pt x="66675" y="275273"/>
                </a:cubicBezTo>
                <a:cubicBezTo>
                  <a:pt x="66675" y="291465"/>
                  <a:pt x="61913" y="297180"/>
                  <a:pt x="45720" y="296228"/>
                </a:cubicBezTo>
                <a:cubicBezTo>
                  <a:pt x="31433" y="295275"/>
                  <a:pt x="17145" y="296228"/>
                  <a:pt x="0" y="296228"/>
                </a:cubicBezTo>
                <a:cubicBezTo>
                  <a:pt x="0" y="637223"/>
                  <a:pt x="0" y="976313"/>
                  <a:pt x="0" y="1319213"/>
                </a:cubicBezTo>
                <a:lnTo>
                  <a:pt x="398145" y="1319213"/>
                </a:lnTo>
                <a:close/>
                <a:moveTo>
                  <a:pt x="294323" y="1219200"/>
                </a:moveTo>
                <a:cubicBezTo>
                  <a:pt x="286703" y="1220152"/>
                  <a:pt x="280035" y="1220152"/>
                  <a:pt x="273367" y="1220152"/>
                </a:cubicBezTo>
                <a:cubicBezTo>
                  <a:pt x="257175" y="1222058"/>
                  <a:pt x="251460" y="1214438"/>
                  <a:pt x="253365" y="1199198"/>
                </a:cubicBezTo>
                <a:cubicBezTo>
                  <a:pt x="254317" y="1190625"/>
                  <a:pt x="253365" y="1183005"/>
                  <a:pt x="253365" y="1174433"/>
                </a:cubicBezTo>
                <a:cubicBezTo>
                  <a:pt x="253365" y="1135380"/>
                  <a:pt x="253365" y="1135380"/>
                  <a:pt x="294323" y="1142048"/>
                </a:cubicBezTo>
                <a:cubicBezTo>
                  <a:pt x="294323" y="1168718"/>
                  <a:pt x="294323" y="1193483"/>
                  <a:pt x="294323" y="1219200"/>
                </a:cubicBezTo>
                <a:close/>
                <a:moveTo>
                  <a:pt x="253365" y="1052513"/>
                </a:moveTo>
                <a:cubicBezTo>
                  <a:pt x="253365" y="1049655"/>
                  <a:pt x="253365" y="1046798"/>
                  <a:pt x="253365" y="1042988"/>
                </a:cubicBezTo>
                <a:cubicBezTo>
                  <a:pt x="253365" y="1004888"/>
                  <a:pt x="253365" y="1004888"/>
                  <a:pt x="294323" y="1008698"/>
                </a:cubicBezTo>
                <a:cubicBezTo>
                  <a:pt x="294323" y="1033463"/>
                  <a:pt x="294323" y="1059180"/>
                  <a:pt x="294323" y="1084898"/>
                </a:cubicBezTo>
                <a:cubicBezTo>
                  <a:pt x="253365" y="1090613"/>
                  <a:pt x="253365" y="1090613"/>
                  <a:pt x="253365" y="1052513"/>
                </a:cubicBezTo>
                <a:close/>
                <a:moveTo>
                  <a:pt x="296228" y="914400"/>
                </a:moveTo>
                <a:cubicBezTo>
                  <a:pt x="296228" y="920115"/>
                  <a:pt x="295275" y="926783"/>
                  <a:pt x="296228" y="932498"/>
                </a:cubicBezTo>
                <a:cubicBezTo>
                  <a:pt x="298133" y="948690"/>
                  <a:pt x="293370" y="955358"/>
                  <a:pt x="275273" y="955358"/>
                </a:cubicBezTo>
                <a:cubicBezTo>
                  <a:pt x="258128" y="955358"/>
                  <a:pt x="252413" y="948690"/>
                  <a:pt x="253365" y="932498"/>
                </a:cubicBezTo>
                <a:cubicBezTo>
                  <a:pt x="254317" y="920115"/>
                  <a:pt x="254317" y="906780"/>
                  <a:pt x="253365" y="894398"/>
                </a:cubicBezTo>
                <a:cubicBezTo>
                  <a:pt x="252413" y="878205"/>
                  <a:pt x="258128" y="872490"/>
                  <a:pt x="275273" y="871538"/>
                </a:cubicBezTo>
                <a:cubicBezTo>
                  <a:pt x="293370" y="871538"/>
                  <a:pt x="298133" y="878205"/>
                  <a:pt x="296228" y="894398"/>
                </a:cubicBezTo>
                <a:cubicBezTo>
                  <a:pt x="295275" y="901065"/>
                  <a:pt x="296228" y="907733"/>
                  <a:pt x="296228" y="914400"/>
                </a:cubicBezTo>
                <a:close/>
                <a:moveTo>
                  <a:pt x="253365" y="374333"/>
                </a:moveTo>
                <a:cubicBezTo>
                  <a:pt x="253365" y="336233"/>
                  <a:pt x="254317" y="335280"/>
                  <a:pt x="294323" y="342900"/>
                </a:cubicBezTo>
                <a:cubicBezTo>
                  <a:pt x="294323" y="367665"/>
                  <a:pt x="294323" y="393383"/>
                  <a:pt x="294323" y="419100"/>
                </a:cubicBezTo>
                <a:cubicBezTo>
                  <a:pt x="285750" y="419100"/>
                  <a:pt x="278130" y="419100"/>
                  <a:pt x="270510" y="420053"/>
                </a:cubicBezTo>
                <a:cubicBezTo>
                  <a:pt x="258128" y="421005"/>
                  <a:pt x="252413" y="416242"/>
                  <a:pt x="253365" y="402908"/>
                </a:cubicBezTo>
                <a:cubicBezTo>
                  <a:pt x="254317" y="394335"/>
                  <a:pt x="253365" y="383858"/>
                  <a:pt x="253365" y="374333"/>
                </a:cubicBezTo>
                <a:close/>
                <a:moveTo>
                  <a:pt x="294323" y="475298"/>
                </a:moveTo>
                <a:cubicBezTo>
                  <a:pt x="294323" y="501015"/>
                  <a:pt x="294323" y="525780"/>
                  <a:pt x="294323" y="552450"/>
                </a:cubicBezTo>
                <a:cubicBezTo>
                  <a:pt x="281940" y="552450"/>
                  <a:pt x="269558" y="552450"/>
                  <a:pt x="256223" y="552450"/>
                </a:cubicBezTo>
                <a:cubicBezTo>
                  <a:pt x="256223" y="526733"/>
                  <a:pt x="256223" y="501967"/>
                  <a:pt x="256223" y="475298"/>
                </a:cubicBezTo>
                <a:cubicBezTo>
                  <a:pt x="268605" y="475298"/>
                  <a:pt x="280035" y="475298"/>
                  <a:pt x="294323" y="475298"/>
                </a:cubicBezTo>
                <a:close/>
                <a:moveTo>
                  <a:pt x="254317" y="618173"/>
                </a:moveTo>
                <a:cubicBezTo>
                  <a:pt x="254317" y="614363"/>
                  <a:pt x="261938" y="607695"/>
                  <a:pt x="266700" y="606743"/>
                </a:cubicBezTo>
                <a:cubicBezTo>
                  <a:pt x="275273" y="604838"/>
                  <a:pt x="283845" y="605790"/>
                  <a:pt x="294323" y="605790"/>
                </a:cubicBezTo>
                <a:cubicBezTo>
                  <a:pt x="294323" y="633413"/>
                  <a:pt x="294323" y="657225"/>
                  <a:pt x="294323" y="683895"/>
                </a:cubicBezTo>
                <a:cubicBezTo>
                  <a:pt x="280988" y="683895"/>
                  <a:pt x="268605" y="683895"/>
                  <a:pt x="253365" y="683895"/>
                </a:cubicBezTo>
                <a:cubicBezTo>
                  <a:pt x="253365" y="661988"/>
                  <a:pt x="253365" y="640080"/>
                  <a:pt x="254317" y="618173"/>
                </a:cubicBezTo>
                <a:close/>
                <a:moveTo>
                  <a:pt x="253365" y="231458"/>
                </a:moveTo>
                <a:cubicBezTo>
                  <a:pt x="254317" y="222885"/>
                  <a:pt x="253365" y="213360"/>
                  <a:pt x="253365" y="203835"/>
                </a:cubicBezTo>
                <a:cubicBezTo>
                  <a:pt x="253365" y="165735"/>
                  <a:pt x="253365" y="165735"/>
                  <a:pt x="294323" y="168592"/>
                </a:cubicBezTo>
                <a:cubicBezTo>
                  <a:pt x="294323" y="194310"/>
                  <a:pt x="294323" y="219075"/>
                  <a:pt x="294323" y="246698"/>
                </a:cubicBezTo>
                <a:cubicBezTo>
                  <a:pt x="286703" y="246698"/>
                  <a:pt x="278130" y="247650"/>
                  <a:pt x="270510" y="247650"/>
                </a:cubicBezTo>
                <a:cubicBezTo>
                  <a:pt x="258128" y="249555"/>
                  <a:pt x="252413" y="243840"/>
                  <a:pt x="253365" y="231458"/>
                </a:cubicBezTo>
                <a:close/>
                <a:moveTo>
                  <a:pt x="253365" y="774383"/>
                </a:moveTo>
                <a:cubicBezTo>
                  <a:pt x="253365" y="735330"/>
                  <a:pt x="253365" y="735330"/>
                  <a:pt x="294323" y="741998"/>
                </a:cubicBezTo>
                <a:cubicBezTo>
                  <a:pt x="294323" y="766763"/>
                  <a:pt x="294323" y="792480"/>
                  <a:pt x="294323" y="820102"/>
                </a:cubicBezTo>
                <a:cubicBezTo>
                  <a:pt x="284798" y="820102"/>
                  <a:pt x="275273" y="822008"/>
                  <a:pt x="266700" y="819150"/>
                </a:cubicBezTo>
                <a:cubicBezTo>
                  <a:pt x="260985" y="817245"/>
                  <a:pt x="255270" y="811530"/>
                  <a:pt x="254317" y="805815"/>
                </a:cubicBezTo>
                <a:cubicBezTo>
                  <a:pt x="252413" y="795338"/>
                  <a:pt x="253365" y="784860"/>
                  <a:pt x="253365" y="774383"/>
                </a:cubicBezTo>
                <a:close/>
                <a:moveTo>
                  <a:pt x="218123" y="1220152"/>
                </a:moveTo>
                <a:cubicBezTo>
                  <a:pt x="204788" y="1220152"/>
                  <a:pt x="193358" y="1220152"/>
                  <a:pt x="180975" y="1220152"/>
                </a:cubicBezTo>
                <a:cubicBezTo>
                  <a:pt x="180975" y="1193483"/>
                  <a:pt x="180975" y="1168718"/>
                  <a:pt x="180975" y="1142048"/>
                </a:cubicBezTo>
                <a:cubicBezTo>
                  <a:pt x="193358" y="1142048"/>
                  <a:pt x="205740" y="1142048"/>
                  <a:pt x="218123" y="1142048"/>
                </a:cubicBezTo>
                <a:cubicBezTo>
                  <a:pt x="218123" y="1167765"/>
                  <a:pt x="218123" y="1192530"/>
                  <a:pt x="218123" y="1220152"/>
                </a:cubicBezTo>
                <a:close/>
                <a:moveTo>
                  <a:pt x="218123" y="1075373"/>
                </a:moveTo>
                <a:cubicBezTo>
                  <a:pt x="218123" y="1080135"/>
                  <a:pt x="205740" y="1085850"/>
                  <a:pt x="199073" y="1085850"/>
                </a:cubicBezTo>
                <a:cubicBezTo>
                  <a:pt x="192405" y="1085850"/>
                  <a:pt x="180023" y="1079183"/>
                  <a:pt x="180023" y="1075373"/>
                </a:cubicBezTo>
                <a:cubicBezTo>
                  <a:pt x="178117" y="1053465"/>
                  <a:pt x="179070" y="1031558"/>
                  <a:pt x="179070" y="1008698"/>
                </a:cubicBezTo>
                <a:cubicBezTo>
                  <a:pt x="193358" y="1008698"/>
                  <a:pt x="204788" y="1008698"/>
                  <a:pt x="219075" y="1008698"/>
                </a:cubicBezTo>
                <a:cubicBezTo>
                  <a:pt x="219075" y="1032510"/>
                  <a:pt x="220028" y="1054418"/>
                  <a:pt x="218123" y="1075373"/>
                </a:cubicBezTo>
                <a:close/>
                <a:moveTo>
                  <a:pt x="180023" y="168592"/>
                </a:moveTo>
                <a:cubicBezTo>
                  <a:pt x="192405" y="168592"/>
                  <a:pt x="202883" y="168592"/>
                  <a:pt x="217170" y="168592"/>
                </a:cubicBezTo>
                <a:cubicBezTo>
                  <a:pt x="217170" y="194310"/>
                  <a:pt x="217170" y="219075"/>
                  <a:pt x="217170" y="245745"/>
                </a:cubicBezTo>
                <a:cubicBezTo>
                  <a:pt x="204788" y="245745"/>
                  <a:pt x="193358" y="245745"/>
                  <a:pt x="180023" y="245745"/>
                </a:cubicBezTo>
                <a:cubicBezTo>
                  <a:pt x="180023" y="220980"/>
                  <a:pt x="180023" y="195263"/>
                  <a:pt x="180023" y="168592"/>
                </a:cubicBezTo>
                <a:close/>
                <a:moveTo>
                  <a:pt x="218123" y="741045"/>
                </a:moveTo>
                <a:cubicBezTo>
                  <a:pt x="218123" y="766763"/>
                  <a:pt x="218123" y="791527"/>
                  <a:pt x="218123" y="818198"/>
                </a:cubicBezTo>
                <a:cubicBezTo>
                  <a:pt x="205740" y="818198"/>
                  <a:pt x="193358" y="818198"/>
                  <a:pt x="180023" y="818198"/>
                </a:cubicBezTo>
                <a:cubicBezTo>
                  <a:pt x="180023" y="792480"/>
                  <a:pt x="180023" y="767715"/>
                  <a:pt x="180023" y="741045"/>
                </a:cubicBezTo>
                <a:cubicBezTo>
                  <a:pt x="191453" y="741045"/>
                  <a:pt x="202883" y="741045"/>
                  <a:pt x="218123" y="741045"/>
                </a:cubicBezTo>
                <a:close/>
                <a:moveTo>
                  <a:pt x="217170" y="341948"/>
                </a:moveTo>
                <a:cubicBezTo>
                  <a:pt x="217170" y="366713"/>
                  <a:pt x="217170" y="392430"/>
                  <a:pt x="217170" y="419100"/>
                </a:cubicBezTo>
                <a:cubicBezTo>
                  <a:pt x="205740" y="419100"/>
                  <a:pt x="194310" y="419100"/>
                  <a:pt x="180023" y="419100"/>
                </a:cubicBezTo>
                <a:cubicBezTo>
                  <a:pt x="180023" y="394335"/>
                  <a:pt x="180023" y="369570"/>
                  <a:pt x="180023" y="341948"/>
                </a:cubicBezTo>
                <a:cubicBezTo>
                  <a:pt x="192405" y="341948"/>
                  <a:pt x="203835" y="341948"/>
                  <a:pt x="217170" y="341948"/>
                </a:cubicBezTo>
                <a:close/>
                <a:moveTo>
                  <a:pt x="180023" y="475298"/>
                </a:moveTo>
                <a:cubicBezTo>
                  <a:pt x="192405" y="475298"/>
                  <a:pt x="203835" y="475298"/>
                  <a:pt x="217170" y="475298"/>
                </a:cubicBezTo>
                <a:cubicBezTo>
                  <a:pt x="217170" y="501015"/>
                  <a:pt x="217170" y="525780"/>
                  <a:pt x="217170" y="552450"/>
                </a:cubicBezTo>
                <a:cubicBezTo>
                  <a:pt x="205740" y="552450"/>
                  <a:pt x="193358" y="552450"/>
                  <a:pt x="180023" y="552450"/>
                </a:cubicBezTo>
                <a:cubicBezTo>
                  <a:pt x="180023" y="526733"/>
                  <a:pt x="180023" y="501967"/>
                  <a:pt x="180023" y="475298"/>
                </a:cubicBezTo>
                <a:close/>
                <a:moveTo>
                  <a:pt x="180023" y="607695"/>
                </a:moveTo>
                <a:cubicBezTo>
                  <a:pt x="192405" y="607695"/>
                  <a:pt x="203835" y="607695"/>
                  <a:pt x="217170" y="607695"/>
                </a:cubicBezTo>
                <a:cubicBezTo>
                  <a:pt x="217170" y="632460"/>
                  <a:pt x="217170" y="657225"/>
                  <a:pt x="217170" y="683895"/>
                </a:cubicBezTo>
                <a:cubicBezTo>
                  <a:pt x="203835" y="683895"/>
                  <a:pt x="192405" y="683895"/>
                  <a:pt x="180023" y="683895"/>
                </a:cubicBezTo>
                <a:cubicBezTo>
                  <a:pt x="180023" y="659130"/>
                  <a:pt x="180023" y="634365"/>
                  <a:pt x="180023" y="607695"/>
                </a:cubicBezTo>
                <a:close/>
                <a:moveTo>
                  <a:pt x="178117" y="897255"/>
                </a:moveTo>
                <a:cubicBezTo>
                  <a:pt x="178117" y="882968"/>
                  <a:pt x="177165" y="871538"/>
                  <a:pt x="198120" y="871538"/>
                </a:cubicBezTo>
                <a:cubicBezTo>
                  <a:pt x="220028" y="871538"/>
                  <a:pt x="219075" y="882968"/>
                  <a:pt x="218123" y="897255"/>
                </a:cubicBezTo>
                <a:cubicBezTo>
                  <a:pt x="218123" y="902970"/>
                  <a:pt x="218123" y="907733"/>
                  <a:pt x="218123" y="913448"/>
                </a:cubicBezTo>
                <a:cubicBezTo>
                  <a:pt x="218123" y="919163"/>
                  <a:pt x="217170" y="925830"/>
                  <a:pt x="218123" y="931545"/>
                </a:cubicBezTo>
                <a:cubicBezTo>
                  <a:pt x="220028" y="946785"/>
                  <a:pt x="216217" y="955358"/>
                  <a:pt x="197167" y="955358"/>
                </a:cubicBezTo>
                <a:cubicBezTo>
                  <a:pt x="178117" y="955358"/>
                  <a:pt x="175260" y="946785"/>
                  <a:pt x="177165" y="931545"/>
                </a:cubicBezTo>
                <a:cubicBezTo>
                  <a:pt x="179070" y="920115"/>
                  <a:pt x="179070" y="908685"/>
                  <a:pt x="178117" y="897255"/>
                </a:cubicBezTo>
                <a:close/>
                <a:moveTo>
                  <a:pt x="142875" y="1220152"/>
                </a:moveTo>
                <a:cubicBezTo>
                  <a:pt x="128588" y="1220152"/>
                  <a:pt x="117158" y="1220152"/>
                  <a:pt x="102870" y="1220152"/>
                </a:cubicBezTo>
                <a:cubicBezTo>
                  <a:pt x="102870" y="1194435"/>
                  <a:pt x="102870" y="1168718"/>
                  <a:pt x="102870" y="1142048"/>
                </a:cubicBezTo>
                <a:cubicBezTo>
                  <a:pt x="116205" y="1142048"/>
                  <a:pt x="128588" y="1142048"/>
                  <a:pt x="142875" y="1142048"/>
                </a:cubicBezTo>
                <a:cubicBezTo>
                  <a:pt x="142875" y="1167765"/>
                  <a:pt x="142875" y="1192530"/>
                  <a:pt x="142875" y="1220152"/>
                </a:cubicBezTo>
                <a:close/>
                <a:moveTo>
                  <a:pt x="102870" y="818198"/>
                </a:moveTo>
                <a:cubicBezTo>
                  <a:pt x="102870" y="792480"/>
                  <a:pt x="102870" y="767715"/>
                  <a:pt x="102870" y="741045"/>
                </a:cubicBezTo>
                <a:cubicBezTo>
                  <a:pt x="115253" y="741045"/>
                  <a:pt x="128588" y="741045"/>
                  <a:pt x="142875" y="741045"/>
                </a:cubicBezTo>
                <a:cubicBezTo>
                  <a:pt x="142875" y="767715"/>
                  <a:pt x="142875" y="792480"/>
                  <a:pt x="142875" y="818198"/>
                </a:cubicBezTo>
                <a:cubicBezTo>
                  <a:pt x="129540" y="818198"/>
                  <a:pt x="117158" y="818198"/>
                  <a:pt x="102870" y="818198"/>
                </a:cubicBezTo>
                <a:close/>
                <a:moveTo>
                  <a:pt x="143828" y="1075373"/>
                </a:moveTo>
                <a:cubicBezTo>
                  <a:pt x="143828" y="1080135"/>
                  <a:pt x="135255" y="1085850"/>
                  <a:pt x="129540" y="1086802"/>
                </a:cubicBezTo>
                <a:cubicBezTo>
                  <a:pt x="121920" y="1088708"/>
                  <a:pt x="113348" y="1087755"/>
                  <a:pt x="103823" y="1087755"/>
                </a:cubicBezTo>
                <a:cubicBezTo>
                  <a:pt x="103823" y="1060133"/>
                  <a:pt x="103823" y="1035368"/>
                  <a:pt x="103823" y="1009650"/>
                </a:cubicBezTo>
                <a:cubicBezTo>
                  <a:pt x="117158" y="1009650"/>
                  <a:pt x="129540" y="1009650"/>
                  <a:pt x="144780" y="1009650"/>
                </a:cubicBezTo>
                <a:cubicBezTo>
                  <a:pt x="144780" y="1031558"/>
                  <a:pt x="145733" y="1053465"/>
                  <a:pt x="143828" y="1075373"/>
                </a:cubicBezTo>
                <a:close/>
                <a:moveTo>
                  <a:pt x="144780" y="889635"/>
                </a:moveTo>
                <a:cubicBezTo>
                  <a:pt x="143828" y="900113"/>
                  <a:pt x="144780" y="910590"/>
                  <a:pt x="144780" y="922020"/>
                </a:cubicBezTo>
                <a:cubicBezTo>
                  <a:pt x="144780" y="959168"/>
                  <a:pt x="144780" y="959168"/>
                  <a:pt x="103823" y="952500"/>
                </a:cubicBezTo>
                <a:cubicBezTo>
                  <a:pt x="103823" y="927735"/>
                  <a:pt x="103823" y="902018"/>
                  <a:pt x="103823" y="872490"/>
                </a:cubicBezTo>
                <a:cubicBezTo>
                  <a:pt x="113348" y="872490"/>
                  <a:pt x="120967" y="872490"/>
                  <a:pt x="127635" y="872490"/>
                </a:cubicBezTo>
                <a:cubicBezTo>
                  <a:pt x="140970" y="871538"/>
                  <a:pt x="145733" y="877252"/>
                  <a:pt x="144780" y="889635"/>
                </a:cubicBezTo>
                <a:close/>
                <a:moveTo>
                  <a:pt x="143828" y="678180"/>
                </a:moveTo>
                <a:cubicBezTo>
                  <a:pt x="143828" y="679133"/>
                  <a:pt x="142875" y="681038"/>
                  <a:pt x="141923" y="683895"/>
                </a:cubicBezTo>
                <a:cubicBezTo>
                  <a:pt x="130492" y="683895"/>
                  <a:pt x="118110" y="683895"/>
                  <a:pt x="102870" y="683895"/>
                </a:cubicBezTo>
                <a:cubicBezTo>
                  <a:pt x="102870" y="658178"/>
                  <a:pt x="102870" y="633413"/>
                  <a:pt x="102870" y="607695"/>
                </a:cubicBezTo>
                <a:cubicBezTo>
                  <a:pt x="107633" y="606743"/>
                  <a:pt x="110490" y="605790"/>
                  <a:pt x="114300" y="605790"/>
                </a:cubicBezTo>
                <a:cubicBezTo>
                  <a:pt x="144780" y="604838"/>
                  <a:pt x="144780" y="604838"/>
                  <a:pt x="144780" y="634365"/>
                </a:cubicBezTo>
                <a:cubicBezTo>
                  <a:pt x="144780" y="649605"/>
                  <a:pt x="144780" y="663893"/>
                  <a:pt x="143828" y="678180"/>
                </a:cubicBezTo>
                <a:close/>
                <a:moveTo>
                  <a:pt x="142875" y="419100"/>
                </a:moveTo>
                <a:cubicBezTo>
                  <a:pt x="130492" y="419100"/>
                  <a:pt x="118110" y="419100"/>
                  <a:pt x="103823" y="419100"/>
                </a:cubicBezTo>
                <a:cubicBezTo>
                  <a:pt x="103823" y="394335"/>
                  <a:pt x="103823" y="368617"/>
                  <a:pt x="103823" y="341948"/>
                </a:cubicBezTo>
                <a:cubicBezTo>
                  <a:pt x="118110" y="341948"/>
                  <a:pt x="129540" y="341948"/>
                  <a:pt x="142875" y="341948"/>
                </a:cubicBezTo>
                <a:cubicBezTo>
                  <a:pt x="142875" y="366713"/>
                  <a:pt x="142875" y="391478"/>
                  <a:pt x="142875" y="419100"/>
                </a:cubicBezTo>
                <a:close/>
                <a:moveTo>
                  <a:pt x="103823" y="168592"/>
                </a:moveTo>
                <a:cubicBezTo>
                  <a:pt x="118110" y="168592"/>
                  <a:pt x="129540" y="168592"/>
                  <a:pt x="142875" y="168592"/>
                </a:cubicBezTo>
                <a:cubicBezTo>
                  <a:pt x="142875" y="194310"/>
                  <a:pt x="142875" y="219075"/>
                  <a:pt x="142875" y="245745"/>
                </a:cubicBezTo>
                <a:cubicBezTo>
                  <a:pt x="130492" y="245745"/>
                  <a:pt x="118110" y="245745"/>
                  <a:pt x="103823" y="245745"/>
                </a:cubicBezTo>
                <a:cubicBezTo>
                  <a:pt x="103823" y="221933"/>
                  <a:pt x="103823" y="196215"/>
                  <a:pt x="103823" y="168592"/>
                </a:cubicBezTo>
                <a:close/>
                <a:moveTo>
                  <a:pt x="102870" y="475298"/>
                </a:moveTo>
                <a:cubicBezTo>
                  <a:pt x="116205" y="475298"/>
                  <a:pt x="128588" y="475298"/>
                  <a:pt x="142875" y="475298"/>
                </a:cubicBezTo>
                <a:cubicBezTo>
                  <a:pt x="142875" y="500063"/>
                  <a:pt x="142875" y="524828"/>
                  <a:pt x="142875" y="551498"/>
                </a:cubicBezTo>
                <a:cubicBezTo>
                  <a:pt x="130492" y="551498"/>
                  <a:pt x="118110" y="551498"/>
                  <a:pt x="102870" y="551498"/>
                </a:cubicBezTo>
                <a:cubicBezTo>
                  <a:pt x="102870" y="525780"/>
                  <a:pt x="102870" y="501015"/>
                  <a:pt x="102870" y="475298"/>
                </a:cubicBezTo>
                <a:close/>
              </a:path>
            </a:pathLst>
          </a:custGeom>
          <a:solidFill>
            <a:schemeClr val="accent1"/>
          </a:solid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E02A1EE6-7A6D-4C7E-8B6A-74C70831EBBB}"/>
              </a:ext>
            </a:extLst>
          </p:cNvPr>
          <p:cNvSpPr/>
          <p:nvPr/>
        </p:nvSpPr>
        <p:spPr>
          <a:xfrm>
            <a:off x="7203663" y="5959315"/>
            <a:ext cx="228440" cy="480511"/>
          </a:xfrm>
          <a:custGeom>
            <a:avLst/>
            <a:gdLst>
              <a:gd name="connsiteX0" fmla="*/ 238 w 276225"/>
              <a:gd name="connsiteY0" fmla="*/ 583883 h 581025"/>
              <a:gd name="connsiteX1" fmla="*/ 284083 w 276225"/>
              <a:gd name="connsiteY1" fmla="*/ 583883 h 581025"/>
              <a:gd name="connsiteX2" fmla="*/ 283131 w 276225"/>
              <a:gd name="connsiteY2" fmla="*/ 571500 h 581025"/>
              <a:gd name="connsiteX3" fmla="*/ 283131 w 276225"/>
              <a:gd name="connsiteY3" fmla="*/ 27622 h 581025"/>
              <a:gd name="connsiteX4" fmla="*/ 283131 w 276225"/>
              <a:gd name="connsiteY4" fmla="*/ 0 h 581025"/>
              <a:gd name="connsiteX5" fmla="*/ 238 w 276225"/>
              <a:gd name="connsiteY5" fmla="*/ 0 h 581025"/>
              <a:gd name="connsiteX6" fmla="*/ 238 w 276225"/>
              <a:gd name="connsiteY6" fmla="*/ 30480 h 581025"/>
              <a:gd name="connsiteX7" fmla="*/ 1191 w 276225"/>
              <a:gd name="connsiteY7" fmla="*/ 572453 h 581025"/>
              <a:gd name="connsiteX8" fmla="*/ 238 w 276225"/>
              <a:gd name="connsiteY8" fmla="*/ 583883 h 581025"/>
              <a:gd name="connsiteX9" fmla="*/ 190738 w 276225"/>
              <a:gd name="connsiteY9" fmla="*/ 435293 h 581025"/>
              <a:gd name="connsiteX10" fmla="*/ 150733 w 276225"/>
              <a:gd name="connsiteY10" fmla="*/ 435293 h 581025"/>
              <a:gd name="connsiteX11" fmla="*/ 151685 w 276225"/>
              <a:gd name="connsiteY11" fmla="*/ 375285 h 581025"/>
              <a:gd name="connsiteX12" fmla="*/ 175498 w 276225"/>
              <a:gd name="connsiteY12" fmla="*/ 366713 h 581025"/>
              <a:gd name="connsiteX13" fmla="*/ 190738 w 276225"/>
              <a:gd name="connsiteY13" fmla="*/ 380047 h 581025"/>
              <a:gd name="connsiteX14" fmla="*/ 190738 w 276225"/>
              <a:gd name="connsiteY14" fmla="*/ 435293 h 581025"/>
              <a:gd name="connsiteX15" fmla="*/ 257413 w 276225"/>
              <a:gd name="connsiteY15" fmla="*/ 437197 h 581025"/>
              <a:gd name="connsiteX16" fmla="*/ 220266 w 276225"/>
              <a:gd name="connsiteY16" fmla="*/ 433388 h 581025"/>
              <a:gd name="connsiteX17" fmla="*/ 218360 w 276225"/>
              <a:gd name="connsiteY17" fmla="*/ 373380 h 581025"/>
              <a:gd name="connsiteX18" fmla="*/ 257413 w 276225"/>
              <a:gd name="connsiteY18" fmla="*/ 363855 h 581025"/>
              <a:gd name="connsiteX19" fmla="*/ 257413 w 276225"/>
              <a:gd name="connsiteY19" fmla="*/ 437197 h 581025"/>
              <a:gd name="connsiteX20" fmla="*/ 215503 w 276225"/>
              <a:gd name="connsiteY20" fmla="*/ 73343 h 581025"/>
              <a:gd name="connsiteX21" fmla="*/ 256460 w 276225"/>
              <a:gd name="connsiteY21" fmla="*/ 73343 h 581025"/>
              <a:gd name="connsiteX22" fmla="*/ 256460 w 276225"/>
              <a:gd name="connsiteY22" fmla="*/ 140970 h 581025"/>
              <a:gd name="connsiteX23" fmla="*/ 232648 w 276225"/>
              <a:gd name="connsiteY23" fmla="*/ 141922 h 581025"/>
              <a:gd name="connsiteX24" fmla="*/ 215503 w 276225"/>
              <a:gd name="connsiteY24" fmla="*/ 124778 h 581025"/>
              <a:gd name="connsiteX25" fmla="*/ 215503 w 276225"/>
              <a:gd name="connsiteY25" fmla="*/ 73343 h 581025"/>
              <a:gd name="connsiteX26" fmla="*/ 215503 w 276225"/>
              <a:gd name="connsiteY26" fmla="*/ 211455 h 581025"/>
              <a:gd name="connsiteX27" fmla="*/ 215503 w 276225"/>
              <a:gd name="connsiteY27" fmla="*/ 168593 h 581025"/>
              <a:gd name="connsiteX28" fmla="*/ 258366 w 276225"/>
              <a:gd name="connsiteY28" fmla="*/ 168593 h 581025"/>
              <a:gd name="connsiteX29" fmla="*/ 258366 w 276225"/>
              <a:gd name="connsiteY29" fmla="*/ 212408 h 581025"/>
              <a:gd name="connsiteX30" fmla="*/ 237410 w 276225"/>
              <a:gd name="connsiteY30" fmla="*/ 238125 h 581025"/>
              <a:gd name="connsiteX31" fmla="*/ 215503 w 276225"/>
              <a:gd name="connsiteY31" fmla="*/ 211455 h 581025"/>
              <a:gd name="connsiteX32" fmla="*/ 215503 w 276225"/>
              <a:gd name="connsiteY32" fmla="*/ 293370 h 581025"/>
              <a:gd name="connsiteX33" fmla="*/ 256460 w 276225"/>
              <a:gd name="connsiteY33" fmla="*/ 264795 h 581025"/>
              <a:gd name="connsiteX34" fmla="*/ 256460 w 276225"/>
              <a:gd name="connsiteY34" fmla="*/ 342900 h 581025"/>
              <a:gd name="connsiteX35" fmla="*/ 229791 w 276225"/>
              <a:gd name="connsiteY35" fmla="*/ 341947 h 581025"/>
              <a:gd name="connsiteX36" fmla="*/ 215503 w 276225"/>
              <a:gd name="connsiteY36" fmla="*/ 327660 h 581025"/>
              <a:gd name="connsiteX37" fmla="*/ 215503 w 276225"/>
              <a:gd name="connsiteY37" fmla="*/ 293370 h 581025"/>
              <a:gd name="connsiteX38" fmla="*/ 149781 w 276225"/>
              <a:gd name="connsiteY38" fmla="*/ 214313 h 581025"/>
              <a:gd name="connsiteX39" fmla="*/ 149781 w 276225"/>
              <a:gd name="connsiteY39" fmla="*/ 168593 h 581025"/>
              <a:gd name="connsiteX40" fmla="*/ 190738 w 276225"/>
              <a:gd name="connsiteY40" fmla="*/ 168593 h 581025"/>
              <a:gd name="connsiteX41" fmla="*/ 190738 w 276225"/>
              <a:gd name="connsiteY41" fmla="*/ 214313 h 581025"/>
              <a:gd name="connsiteX42" fmla="*/ 170735 w 276225"/>
              <a:gd name="connsiteY42" fmla="*/ 238125 h 581025"/>
              <a:gd name="connsiteX43" fmla="*/ 149781 w 276225"/>
              <a:gd name="connsiteY43" fmla="*/ 214313 h 581025"/>
              <a:gd name="connsiteX44" fmla="*/ 92631 w 276225"/>
              <a:gd name="connsiteY44" fmla="*/ 73343 h 581025"/>
              <a:gd name="connsiteX45" fmla="*/ 134541 w 276225"/>
              <a:gd name="connsiteY45" fmla="*/ 73343 h 581025"/>
              <a:gd name="connsiteX46" fmla="*/ 134541 w 276225"/>
              <a:gd name="connsiteY46" fmla="*/ 128588 h 581025"/>
              <a:gd name="connsiteX47" fmla="*/ 113585 w 276225"/>
              <a:gd name="connsiteY47" fmla="*/ 141922 h 581025"/>
              <a:gd name="connsiteX48" fmla="*/ 92631 w 276225"/>
              <a:gd name="connsiteY48" fmla="*/ 129540 h 581025"/>
              <a:gd name="connsiteX49" fmla="*/ 92631 w 276225"/>
              <a:gd name="connsiteY49" fmla="*/ 73343 h 581025"/>
              <a:gd name="connsiteX50" fmla="*/ 134541 w 276225"/>
              <a:gd name="connsiteY50" fmla="*/ 170497 h 581025"/>
              <a:gd name="connsiteX51" fmla="*/ 134541 w 276225"/>
              <a:gd name="connsiteY51" fmla="*/ 223838 h 581025"/>
              <a:gd name="connsiteX52" fmla="*/ 113585 w 276225"/>
              <a:gd name="connsiteY52" fmla="*/ 237172 h 581025"/>
              <a:gd name="connsiteX53" fmla="*/ 92631 w 276225"/>
              <a:gd name="connsiteY53" fmla="*/ 223838 h 581025"/>
              <a:gd name="connsiteX54" fmla="*/ 92631 w 276225"/>
              <a:gd name="connsiteY54" fmla="*/ 199072 h 581025"/>
              <a:gd name="connsiteX55" fmla="*/ 134541 w 276225"/>
              <a:gd name="connsiteY55" fmla="*/ 170497 h 581025"/>
              <a:gd name="connsiteX56" fmla="*/ 91678 w 276225"/>
              <a:gd name="connsiteY56" fmla="*/ 281940 h 581025"/>
              <a:gd name="connsiteX57" fmla="*/ 112633 w 276225"/>
              <a:gd name="connsiteY57" fmla="*/ 260033 h 581025"/>
              <a:gd name="connsiteX58" fmla="*/ 134541 w 276225"/>
              <a:gd name="connsiteY58" fmla="*/ 281940 h 581025"/>
              <a:gd name="connsiteX59" fmla="*/ 134541 w 276225"/>
              <a:gd name="connsiteY59" fmla="*/ 302895 h 581025"/>
              <a:gd name="connsiteX60" fmla="*/ 134541 w 276225"/>
              <a:gd name="connsiteY60" fmla="*/ 319088 h 581025"/>
              <a:gd name="connsiteX61" fmla="*/ 114538 w 276225"/>
              <a:gd name="connsiteY61" fmla="*/ 342900 h 581025"/>
              <a:gd name="connsiteX62" fmla="*/ 92631 w 276225"/>
              <a:gd name="connsiteY62" fmla="*/ 318135 h 581025"/>
              <a:gd name="connsiteX63" fmla="*/ 91678 w 276225"/>
              <a:gd name="connsiteY63" fmla="*/ 281940 h 581025"/>
              <a:gd name="connsiteX64" fmla="*/ 38338 w 276225"/>
              <a:gd name="connsiteY64" fmla="*/ 73343 h 581025"/>
              <a:gd name="connsiteX65" fmla="*/ 65960 w 276225"/>
              <a:gd name="connsiteY65" fmla="*/ 73343 h 581025"/>
              <a:gd name="connsiteX66" fmla="*/ 65960 w 276225"/>
              <a:gd name="connsiteY66" fmla="*/ 140970 h 581025"/>
              <a:gd name="connsiteX67" fmla="*/ 38338 w 276225"/>
              <a:gd name="connsiteY67" fmla="*/ 140970 h 581025"/>
              <a:gd name="connsiteX68" fmla="*/ 38338 w 276225"/>
              <a:gd name="connsiteY68" fmla="*/ 73343 h 581025"/>
              <a:gd name="connsiteX69" fmla="*/ 35481 w 276225"/>
              <a:gd name="connsiteY69" fmla="*/ 277178 h 581025"/>
              <a:gd name="connsiteX70" fmla="*/ 51673 w 276225"/>
              <a:gd name="connsiteY70" fmla="*/ 260985 h 581025"/>
              <a:gd name="connsiteX71" fmla="*/ 67866 w 276225"/>
              <a:gd name="connsiteY71" fmla="*/ 277178 h 581025"/>
              <a:gd name="connsiteX72" fmla="*/ 67866 w 276225"/>
              <a:gd name="connsiteY72" fmla="*/ 301943 h 581025"/>
              <a:gd name="connsiteX73" fmla="*/ 67866 w 276225"/>
              <a:gd name="connsiteY73" fmla="*/ 326708 h 581025"/>
              <a:gd name="connsiteX74" fmla="*/ 50721 w 276225"/>
              <a:gd name="connsiteY74" fmla="*/ 340995 h 581025"/>
              <a:gd name="connsiteX75" fmla="*/ 36433 w 276225"/>
              <a:gd name="connsiteY75" fmla="*/ 326708 h 581025"/>
              <a:gd name="connsiteX76" fmla="*/ 35481 w 276225"/>
              <a:gd name="connsiteY76" fmla="*/ 277178 h 581025"/>
              <a:gd name="connsiteX77" fmla="*/ 36433 w 276225"/>
              <a:gd name="connsiteY77" fmla="*/ 379095 h 581025"/>
              <a:gd name="connsiteX78" fmla="*/ 52626 w 276225"/>
              <a:gd name="connsiteY78" fmla="*/ 367665 h 581025"/>
              <a:gd name="connsiteX79" fmla="*/ 65960 w 276225"/>
              <a:gd name="connsiteY79" fmla="*/ 379095 h 581025"/>
              <a:gd name="connsiteX80" fmla="*/ 66913 w 276225"/>
              <a:gd name="connsiteY80" fmla="*/ 435293 h 581025"/>
              <a:gd name="connsiteX81" fmla="*/ 35481 w 276225"/>
              <a:gd name="connsiteY81" fmla="*/ 435293 h 581025"/>
              <a:gd name="connsiteX82" fmla="*/ 36433 w 276225"/>
              <a:gd name="connsiteY82" fmla="*/ 379095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276225" h="581025">
                <a:moveTo>
                  <a:pt x="238" y="583883"/>
                </a:moveTo>
                <a:lnTo>
                  <a:pt x="284083" y="583883"/>
                </a:lnTo>
                <a:cubicBezTo>
                  <a:pt x="283131" y="580072"/>
                  <a:pt x="283131" y="576263"/>
                  <a:pt x="283131" y="571500"/>
                </a:cubicBezTo>
                <a:cubicBezTo>
                  <a:pt x="284083" y="390525"/>
                  <a:pt x="284083" y="208597"/>
                  <a:pt x="283131" y="27622"/>
                </a:cubicBezTo>
                <a:cubicBezTo>
                  <a:pt x="283131" y="19050"/>
                  <a:pt x="283131" y="9525"/>
                  <a:pt x="283131" y="0"/>
                </a:cubicBezTo>
                <a:cubicBezTo>
                  <a:pt x="187881" y="0"/>
                  <a:pt x="95488" y="0"/>
                  <a:pt x="238" y="0"/>
                </a:cubicBezTo>
                <a:cubicBezTo>
                  <a:pt x="238" y="11430"/>
                  <a:pt x="238" y="20955"/>
                  <a:pt x="238" y="30480"/>
                </a:cubicBezTo>
                <a:cubicBezTo>
                  <a:pt x="238" y="211455"/>
                  <a:pt x="-715" y="391478"/>
                  <a:pt x="1191" y="572453"/>
                </a:cubicBezTo>
                <a:cubicBezTo>
                  <a:pt x="2143" y="576263"/>
                  <a:pt x="1191" y="580072"/>
                  <a:pt x="238" y="583883"/>
                </a:cubicBezTo>
                <a:close/>
                <a:moveTo>
                  <a:pt x="190738" y="435293"/>
                </a:moveTo>
                <a:cubicBezTo>
                  <a:pt x="176451" y="435293"/>
                  <a:pt x="165973" y="435293"/>
                  <a:pt x="150733" y="435293"/>
                </a:cubicBezTo>
                <a:cubicBezTo>
                  <a:pt x="150733" y="415290"/>
                  <a:pt x="149781" y="395288"/>
                  <a:pt x="151685" y="375285"/>
                </a:cubicBezTo>
                <a:cubicBezTo>
                  <a:pt x="152638" y="371475"/>
                  <a:pt x="166926" y="366713"/>
                  <a:pt x="175498" y="366713"/>
                </a:cubicBezTo>
                <a:cubicBezTo>
                  <a:pt x="181213" y="366713"/>
                  <a:pt x="189785" y="374333"/>
                  <a:pt x="190738" y="380047"/>
                </a:cubicBezTo>
                <a:cubicBezTo>
                  <a:pt x="191691" y="397193"/>
                  <a:pt x="190738" y="415290"/>
                  <a:pt x="190738" y="435293"/>
                </a:cubicBezTo>
                <a:close/>
                <a:moveTo>
                  <a:pt x="257413" y="437197"/>
                </a:moveTo>
                <a:cubicBezTo>
                  <a:pt x="244078" y="436245"/>
                  <a:pt x="221218" y="437197"/>
                  <a:pt x="220266" y="433388"/>
                </a:cubicBezTo>
                <a:cubicBezTo>
                  <a:pt x="216456" y="414338"/>
                  <a:pt x="215503" y="393383"/>
                  <a:pt x="218360" y="373380"/>
                </a:cubicBezTo>
                <a:cubicBezTo>
                  <a:pt x="219313" y="368618"/>
                  <a:pt x="241221" y="367665"/>
                  <a:pt x="257413" y="363855"/>
                </a:cubicBezTo>
                <a:cubicBezTo>
                  <a:pt x="257413" y="390525"/>
                  <a:pt x="257413" y="411480"/>
                  <a:pt x="257413" y="437197"/>
                </a:cubicBezTo>
                <a:close/>
                <a:moveTo>
                  <a:pt x="215503" y="73343"/>
                </a:moveTo>
                <a:cubicBezTo>
                  <a:pt x="230743" y="73343"/>
                  <a:pt x="243126" y="73343"/>
                  <a:pt x="256460" y="73343"/>
                </a:cubicBezTo>
                <a:cubicBezTo>
                  <a:pt x="256460" y="95250"/>
                  <a:pt x="256460" y="117158"/>
                  <a:pt x="256460" y="140970"/>
                </a:cubicBezTo>
                <a:cubicBezTo>
                  <a:pt x="248841" y="140970"/>
                  <a:pt x="240268" y="141922"/>
                  <a:pt x="232648" y="141922"/>
                </a:cubicBezTo>
                <a:cubicBezTo>
                  <a:pt x="220266" y="142875"/>
                  <a:pt x="214551" y="138113"/>
                  <a:pt x="215503" y="124778"/>
                </a:cubicBezTo>
                <a:cubicBezTo>
                  <a:pt x="216456" y="108585"/>
                  <a:pt x="215503" y="92393"/>
                  <a:pt x="215503" y="73343"/>
                </a:cubicBezTo>
                <a:close/>
                <a:moveTo>
                  <a:pt x="215503" y="211455"/>
                </a:moveTo>
                <a:cubicBezTo>
                  <a:pt x="216456" y="198120"/>
                  <a:pt x="215503" y="184785"/>
                  <a:pt x="215503" y="168593"/>
                </a:cubicBezTo>
                <a:cubicBezTo>
                  <a:pt x="229791" y="168593"/>
                  <a:pt x="242173" y="168593"/>
                  <a:pt x="258366" y="168593"/>
                </a:cubicBezTo>
                <a:cubicBezTo>
                  <a:pt x="258366" y="183833"/>
                  <a:pt x="257413" y="198120"/>
                  <a:pt x="258366" y="212408"/>
                </a:cubicBezTo>
                <a:cubicBezTo>
                  <a:pt x="259318" y="227647"/>
                  <a:pt x="258366" y="238125"/>
                  <a:pt x="237410" y="238125"/>
                </a:cubicBezTo>
                <a:cubicBezTo>
                  <a:pt x="216456" y="238125"/>
                  <a:pt x="214551" y="228600"/>
                  <a:pt x="215503" y="211455"/>
                </a:cubicBezTo>
                <a:close/>
                <a:moveTo>
                  <a:pt x="215503" y="293370"/>
                </a:moveTo>
                <a:cubicBezTo>
                  <a:pt x="215503" y="258128"/>
                  <a:pt x="218360" y="256222"/>
                  <a:pt x="256460" y="264795"/>
                </a:cubicBezTo>
                <a:cubicBezTo>
                  <a:pt x="256460" y="289560"/>
                  <a:pt x="256460" y="314325"/>
                  <a:pt x="256460" y="342900"/>
                </a:cubicBezTo>
                <a:cubicBezTo>
                  <a:pt x="245983" y="342900"/>
                  <a:pt x="237410" y="344805"/>
                  <a:pt x="229791" y="341947"/>
                </a:cubicBezTo>
                <a:cubicBezTo>
                  <a:pt x="224076" y="340043"/>
                  <a:pt x="216456" y="333375"/>
                  <a:pt x="215503" y="327660"/>
                </a:cubicBezTo>
                <a:cubicBezTo>
                  <a:pt x="214551" y="316230"/>
                  <a:pt x="215503" y="304800"/>
                  <a:pt x="215503" y="293370"/>
                </a:cubicBezTo>
                <a:close/>
                <a:moveTo>
                  <a:pt x="149781" y="214313"/>
                </a:moveTo>
                <a:cubicBezTo>
                  <a:pt x="150733" y="199072"/>
                  <a:pt x="149781" y="184785"/>
                  <a:pt x="149781" y="168593"/>
                </a:cubicBezTo>
                <a:cubicBezTo>
                  <a:pt x="164068" y="168593"/>
                  <a:pt x="175498" y="168593"/>
                  <a:pt x="190738" y="168593"/>
                </a:cubicBezTo>
                <a:cubicBezTo>
                  <a:pt x="190738" y="184785"/>
                  <a:pt x="189785" y="199072"/>
                  <a:pt x="190738" y="214313"/>
                </a:cubicBezTo>
                <a:cubicBezTo>
                  <a:pt x="191691" y="229553"/>
                  <a:pt x="188833" y="238125"/>
                  <a:pt x="170735" y="238125"/>
                </a:cubicBezTo>
                <a:cubicBezTo>
                  <a:pt x="152638" y="238125"/>
                  <a:pt x="148828" y="230505"/>
                  <a:pt x="149781" y="214313"/>
                </a:cubicBezTo>
                <a:close/>
                <a:moveTo>
                  <a:pt x="92631" y="73343"/>
                </a:moveTo>
                <a:cubicBezTo>
                  <a:pt x="108823" y="73343"/>
                  <a:pt x="120253" y="73343"/>
                  <a:pt x="134541" y="73343"/>
                </a:cubicBezTo>
                <a:cubicBezTo>
                  <a:pt x="134541" y="92393"/>
                  <a:pt x="134541" y="110490"/>
                  <a:pt x="134541" y="128588"/>
                </a:cubicBezTo>
                <a:cubicBezTo>
                  <a:pt x="134541" y="144780"/>
                  <a:pt x="123110" y="141922"/>
                  <a:pt x="113585" y="141922"/>
                </a:cubicBezTo>
                <a:cubicBezTo>
                  <a:pt x="104060" y="141922"/>
                  <a:pt x="92631" y="145733"/>
                  <a:pt x="92631" y="129540"/>
                </a:cubicBezTo>
                <a:cubicBezTo>
                  <a:pt x="92631" y="111443"/>
                  <a:pt x="92631" y="93345"/>
                  <a:pt x="92631" y="73343"/>
                </a:cubicBezTo>
                <a:close/>
                <a:moveTo>
                  <a:pt x="134541" y="170497"/>
                </a:moveTo>
                <a:cubicBezTo>
                  <a:pt x="134541" y="187643"/>
                  <a:pt x="134541" y="205740"/>
                  <a:pt x="134541" y="223838"/>
                </a:cubicBezTo>
                <a:cubicBezTo>
                  <a:pt x="134541" y="240030"/>
                  <a:pt x="123110" y="237172"/>
                  <a:pt x="113585" y="237172"/>
                </a:cubicBezTo>
                <a:cubicBezTo>
                  <a:pt x="104060" y="237172"/>
                  <a:pt x="92631" y="240030"/>
                  <a:pt x="92631" y="223838"/>
                </a:cubicBezTo>
                <a:cubicBezTo>
                  <a:pt x="92631" y="215265"/>
                  <a:pt x="92631" y="207645"/>
                  <a:pt x="92631" y="199072"/>
                </a:cubicBezTo>
                <a:cubicBezTo>
                  <a:pt x="92631" y="162878"/>
                  <a:pt x="93583" y="161925"/>
                  <a:pt x="134541" y="170497"/>
                </a:cubicBezTo>
                <a:close/>
                <a:moveTo>
                  <a:pt x="91678" y="281940"/>
                </a:moveTo>
                <a:cubicBezTo>
                  <a:pt x="90726" y="265747"/>
                  <a:pt x="96441" y="260985"/>
                  <a:pt x="112633" y="260033"/>
                </a:cubicBezTo>
                <a:cubicBezTo>
                  <a:pt x="129778" y="260033"/>
                  <a:pt x="136446" y="264795"/>
                  <a:pt x="134541" y="281940"/>
                </a:cubicBezTo>
                <a:cubicBezTo>
                  <a:pt x="133588" y="288608"/>
                  <a:pt x="134541" y="295275"/>
                  <a:pt x="134541" y="302895"/>
                </a:cubicBezTo>
                <a:cubicBezTo>
                  <a:pt x="134541" y="308610"/>
                  <a:pt x="134541" y="313372"/>
                  <a:pt x="134541" y="319088"/>
                </a:cubicBezTo>
                <a:cubicBezTo>
                  <a:pt x="136446" y="334328"/>
                  <a:pt x="132635" y="342900"/>
                  <a:pt x="114538" y="342900"/>
                </a:cubicBezTo>
                <a:cubicBezTo>
                  <a:pt x="95488" y="342900"/>
                  <a:pt x="90726" y="335280"/>
                  <a:pt x="92631" y="318135"/>
                </a:cubicBezTo>
                <a:cubicBezTo>
                  <a:pt x="92631" y="306705"/>
                  <a:pt x="92631" y="294322"/>
                  <a:pt x="91678" y="281940"/>
                </a:cubicBezTo>
                <a:close/>
                <a:moveTo>
                  <a:pt x="38338" y="73343"/>
                </a:moveTo>
                <a:cubicBezTo>
                  <a:pt x="47863" y="73343"/>
                  <a:pt x="55483" y="73343"/>
                  <a:pt x="65960" y="73343"/>
                </a:cubicBezTo>
                <a:cubicBezTo>
                  <a:pt x="65960" y="95250"/>
                  <a:pt x="65960" y="117158"/>
                  <a:pt x="65960" y="140970"/>
                </a:cubicBezTo>
                <a:cubicBezTo>
                  <a:pt x="56435" y="140970"/>
                  <a:pt x="48816" y="140970"/>
                  <a:pt x="38338" y="140970"/>
                </a:cubicBezTo>
                <a:cubicBezTo>
                  <a:pt x="38338" y="119063"/>
                  <a:pt x="38338" y="97155"/>
                  <a:pt x="38338" y="73343"/>
                </a:cubicBezTo>
                <a:close/>
                <a:moveTo>
                  <a:pt x="35481" y="277178"/>
                </a:moveTo>
                <a:cubicBezTo>
                  <a:pt x="35481" y="265747"/>
                  <a:pt x="39291" y="260985"/>
                  <a:pt x="51673" y="260985"/>
                </a:cubicBezTo>
                <a:cubicBezTo>
                  <a:pt x="64056" y="260985"/>
                  <a:pt x="67866" y="265747"/>
                  <a:pt x="67866" y="277178"/>
                </a:cubicBezTo>
                <a:cubicBezTo>
                  <a:pt x="67866" y="285750"/>
                  <a:pt x="67866" y="294322"/>
                  <a:pt x="67866" y="301943"/>
                </a:cubicBezTo>
                <a:cubicBezTo>
                  <a:pt x="67866" y="310515"/>
                  <a:pt x="67866" y="319088"/>
                  <a:pt x="67866" y="326708"/>
                </a:cubicBezTo>
                <a:cubicBezTo>
                  <a:pt x="68818" y="339090"/>
                  <a:pt x="61198" y="343853"/>
                  <a:pt x="50721" y="340995"/>
                </a:cubicBezTo>
                <a:cubicBezTo>
                  <a:pt x="45006" y="339090"/>
                  <a:pt x="37385" y="332422"/>
                  <a:pt x="36433" y="326708"/>
                </a:cubicBezTo>
                <a:cubicBezTo>
                  <a:pt x="34528" y="310515"/>
                  <a:pt x="36433" y="294322"/>
                  <a:pt x="35481" y="277178"/>
                </a:cubicBezTo>
                <a:close/>
                <a:moveTo>
                  <a:pt x="36433" y="379095"/>
                </a:moveTo>
                <a:cubicBezTo>
                  <a:pt x="37385" y="374333"/>
                  <a:pt x="46910" y="367665"/>
                  <a:pt x="52626" y="367665"/>
                </a:cubicBezTo>
                <a:cubicBezTo>
                  <a:pt x="57388" y="367665"/>
                  <a:pt x="65960" y="375285"/>
                  <a:pt x="65960" y="379095"/>
                </a:cubicBezTo>
                <a:cubicBezTo>
                  <a:pt x="67866" y="397193"/>
                  <a:pt x="66913" y="415290"/>
                  <a:pt x="66913" y="435293"/>
                </a:cubicBezTo>
                <a:cubicBezTo>
                  <a:pt x="55483" y="435293"/>
                  <a:pt x="46910" y="435293"/>
                  <a:pt x="35481" y="435293"/>
                </a:cubicBezTo>
                <a:cubicBezTo>
                  <a:pt x="36433" y="416243"/>
                  <a:pt x="34528" y="397193"/>
                  <a:pt x="36433" y="379095"/>
                </a:cubicBezTo>
                <a:close/>
              </a:path>
            </a:pathLst>
          </a:custGeom>
          <a:solidFill>
            <a:schemeClr val="accent1"/>
          </a:solid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560796EC-3A65-4AF8-9B86-08A82ABA0813}"/>
              </a:ext>
            </a:extLst>
          </p:cNvPr>
          <p:cNvSpPr/>
          <p:nvPr/>
        </p:nvSpPr>
        <p:spPr>
          <a:xfrm>
            <a:off x="9303169" y="5722998"/>
            <a:ext cx="275703" cy="716828"/>
          </a:xfrm>
          <a:custGeom>
            <a:avLst/>
            <a:gdLst>
              <a:gd name="connsiteX0" fmla="*/ 341947 w 333375"/>
              <a:gd name="connsiteY0" fmla="*/ 873443 h 866775"/>
              <a:gd name="connsiteX1" fmla="*/ 341947 w 333375"/>
              <a:gd name="connsiteY1" fmla="*/ 143828 h 866775"/>
              <a:gd name="connsiteX2" fmla="*/ 332422 w 333375"/>
              <a:gd name="connsiteY2" fmla="*/ 141922 h 866775"/>
              <a:gd name="connsiteX3" fmla="*/ 242888 w 333375"/>
              <a:gd name="connsiteY3" fmla="*/ 141922 h 866775"/>
              <a:gd name="connsiteX4" fmla="*/ 189548 w 333375"/>
              <a:gd name="connsiteY4" fmla="*/ 89535 h 866775"/>
              <a:gd name="connsiteX5" fmla="*/ 189548 w 333375"/>
              <a:gd name="connsiteY5" fmla="*/ 0 h 866775"/>
              <a:gd name="connsiteX6" fmla="*/ 152400 w 333375"/>
              <a:gd name="connsiteY6" fmla="*/ 0 h 866775"/>
              <a:gd name="connsiteX7" fmla="*/ 152400 w 333375"/>
              <a:gd name="connsiteY7" fmla="*/ 141922 h 866775"/>
              <a:gd name="connsiteX8" fmla="*/ 0 w 333375"/>
              <a:gd name="connsiteY8" fmla="*/ 141922 h 866775"/>
              <a:gd name="connsiteX9" fmla="*/ 0 w 333375"/>
              <a:gd name="connsiteY9" fmla="*/ 874395 h 866775"/>
              <a:gd name="connsiteX10" fmla="*/ 341947 w 333375"/>
              <a:gd name="connsiteY10" fmla="*/ 874395 h 866775"/>
              <a:gd name="connsiteX11" fmla="*/ 286703 w 333375"/>
              <a:gd name="connsiteY11" fmla="*/ 693420 h 866775"/>
              <a:gd name="connsiteX12" fmla="*/ 246698 w 333375"/>
              <a:gd name="connsiteY12" fmla="*/ 693420 h 866775"/>
              <a:gd name="connsiteX13" fmla="*/ 247650 w 333375"/>
              <a:gd name="connsiteY13" fmla="*/ 584835 h 866775"/>
              <a:gd name="connsiteX14" fmla="*/ 270510 w 333375"/>
              <a:gd name="connsiteY14" fmla="*/ 576263 h 866775"/>
              <a:gd name="connsiteX15" fmla="*/ 285750 w 333375"/>
              <a:gd name="connsiteY15" fmla="*/ 588645 h 866775"/>
              <a:gd name="connsiteX16" fmla="*/ 286703 w 333375"/>
              <a:gd name="connsiteY16" fmla="*/ 693420 h 866775"/>
              <a:gd name="connsiteX17" fmla="*/ 247650 w 333375"/>
              <a:gd name="connsiteY17" fmla="*/ 529590 h 866775"/>
              <a:gd name="connsiteX18" fmla="*/ 247650 w 333375"/>
              <a:gd name="connsiteY18" fmla="*/ 415290 h 866775"/>
              <a:gd name="connsiteX19" fmla="*/ 285750 w 333375"/>
              <a:gd name="connsiteY19" fmla="*/ 415290 h 866775"/>
              <a:gd name="connsiteX20" fmla="*/ 285750 w 333375"/>
              <a:gd name="connsiteY20" fmla="*/ 529590 h 866775"/>
              <a:gd name="connsiteX21" fmla="*/ 247650 w 333375"/>
              <a:gd name="connsiteY21" fmla="*/ 529590 h 866775"/>
              <a:gd name="connsiteX22" fmla="*/ 247650 w 333375"/>
              <a:gd name="connsiteY22" fmla="*/ 261938 h 866775"/>
              <a:gd name="connsiteX23" fmla="*/ 269558 w 333375"/>
              <a:gd name="connsiteY23" fmla="*/ 251460 h 866775"/>
              <a:gd name="connsiteX24" fmla="*/ 286703 w 333375"/>
              <a:gd name="connsiteY24" fmla="*/ 264795 h 866775"/>
              <a:gd name="connsiteX25" fmla="*/ 287655 w 333375"/>
              <a:gd name="connsiteY25" fmla="*/ 369570 h 866775"/>
              <a:gd name="connsiteX26" fmla="*/ 247650 w 333375"/>
              <a:gd name="connsiteY26" fmla="*/ 369570 h 866775"/>
              <a:gd name="connsiteX27" fmla="*/ 247650 w 333375"/>
              <a:gd name="connsiteY27" fmla="*/ 261938 h 866775"/>
              <a:gd name="connsiteX28" fmla="*/ 221933 w 333375"/>
              <a:gd name="connsiteY28" fmla="*/ 693420 h 866775"/>
              <a:gd name="connsiteX29" fmla="*/ 180023 w 333375"/>
              <a:gd name="connsiteY29" fmla="*/ 693420 h 866775"/>
              <a:gd name="connsiteX30" fmla="*/ 180975 w 333375"/>
              <a:gd name="connsiteY30" fmla="*/ 584835 h 866775"/>
              <a:gd name="connsiteX31" fmla="*/ 206692 w 333375"/>
              <a:gd name="connsiteY31" fmla="*/ 576263 h 866775"/>
              <a:gd name="connsiteX32" fmla="*/ 221933 w 333375"/>
              <a:gd name="connsiteY32" fmla="*/ 589597 h 866775"/>
              <a:gd name="connsiteX33" fmla="*/ 221933 w 333375"/>
              <a:gd name="connsiteY33" fmla="*/ 693420 h 866775"/>
              <a:gd name="connsiteX34" fmla="*/ 180023 w 333375"/>
              <a:gd name="connsiteY34" fmla="*/ 260032 h 866775"/>
              <a:gd name="connsiteX35" fmla="*/ 204788 w 333375"/>
              <a:gd name="connsiteY35" fmla="*/ 250507 h 866775"/>
              <a:gd name="connsiteX36" fmla="*/ 220027 w 333375"/>
              <a:gd name="connsiteY36" fmla="*/ 262890 h 866775"/>
              <a:gd name="connsiteX37" fmla="*/ 220980 w 333375"/>
              <a:gd name="connsiteY37" fmla="*/ 367665 h 866775"/>
              <a:gd name="connsiteX38" fmla="*/ 179070 w 333375"/>
              <a:gd name="connsiteY38" fmla="*/ 367665 h 866775"/>
              <a:gd name="connsiteX39" fmla="*/ 180023 w 333375"/>
              <a:gd name="connsiteY39" fmla="*/ 260032 h 866775"/>
              <a:gd name="connsiteX40" fmla="*/ 111442 w 333375"/>
              <a:gd name="connsiteY40" fmla="*/ 416243 h 866775"/>
              <a:gd name="connsiteX41" fmla="*/ 153352 w 333375"/>
              <a:gd name="connsiteY41" fmla="*/ 416243 h 866775"/>
              <a:gd name="connsiteX42" fmla="*/ 153352 w 333375"/>
              <a:gd name="connsiteY42" fmla="*/ 529590 h 866775"/>
              <a:gd name="connsiteX43" fmla="*/ 133350 w 333375"/>
              <a:gd name="connsiteY43" fmla="*/ 531495 h 866775"/>
              <a:gd name="connsiteX44" fmla="*/ 110490 w 333375"/>
              <a:gd name="connsiteY44" fmla="*/ 510540 h 866775"/>
              <a:gd name="connsiteX45" fmla="*/ 111442 w 333375"/>
              <a:gd name="connsiteY45" fmla="*/ 416243 h 866775"/>
              <a:gd name="connsiteX46" fmla="*/ 47625 w 333375"/>
              <a:gd name="connsiteY46" fmla="*/ 252413 h 866775"/>
              <a:gd name="connsiteX47" fmla="*/ 88583 w 333375"/>
              <a:gd name="connsiteY47" fmla="*/ 284797 h 866775"/>
              <a:gd name="connsiteX48" fmla="*/ 88583 w 333375"/>
              <a:gd name="connsiteY48" fmla="*/ 334328 h 866775"/>
              <a:gd name="connsiteX49" fmla="*/ 47625 w 333375"/>
              <a:gd name="connsiteY49" fmla="*/ 367665 h 866775"/>
              <a:gd name="connsiteX50" fmla="*/ 47625 w 333375"/>
              <a:gd name="connsiteY50" fmla="*/ 252413 h 866775"/>
              <a:gd name="connsiteX51" fmla="*/ 47625 w 333375"/>
              <a:gd name="connsiteY51" fmla="*/ 415290 h 866775"/>
              <a:gd name="connsiteX52" fmla="*/ 88583 w 333375"/>
              <a:gd name="connsiteY52" fmla="*/ 415290 h 866775"/>
              <a:gd name="connsiteX53" fmla="*/ 87630 w 333375"/>
              <a:gd name="connsiteY53" fmla="*/ 519113 h 866775"/>
              <a:gd name="connsiteX54" fmla="*/ 74295 w 333375"/>
              <a:gd name="connsiteY54" fmla="*/ 529590 h 866775"/>
              <a:gd name="connsiteX55" fmla="*/ 46673 w 333375"/>
              <a:gd name="connsiteY55" fmla="*/ 530543 h 866775"/>
              <a:gd name="connsiteX56" fmla="*/ 47625 w 333375"/>
              <a:gd name="connsiteY56" fmla="*/ 415290 h 866775"/>
              <a:gd name="connsiteX57" fmla="*/ 46673 w 333375"/>
              <a:gd name="connsiteY57" fmla="*/ 579120 h 866775"/>
              <a:gd name="connsiteX58" fmla="*/ 88583 w 333375"/>
              <a:gd name="connsiteY58" fmla="*/ 606743 h 866775"/>
              <a:gd name="connsiteX59" fmla="*/ 88583 w 333375"/>
              <a:gd name="connsiteY59" fmla="*/ 661988 h 866775"/>
              <a:gd name="connsiteX60" fmla="*/ 46673 w 333375"/>
              <a:gd name="connsiteY60" fmla="*/ 692468 h 866775"/>
              <a:gd name="connsiteX61" fmla="*/ 46673 w 333375"/>
              <a:gd name="connsiteY61" fmla="*/ 579120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33375" h="866775">
                <a:moveTo>
                  <a:pt x="341947" y="873443"/>
                </a:moveTo>
                <a:cubicBezTo>
                  <a:pt x="341947" y="628650"/>
                  <a:pt x="341947" y="385763"/>
                  <a:pt x="341947" y="143828"/>
                </a:cubicBezTo>
                <a:cubicBezTo>
                  <a:pt x="337185" y="142875"/>
                  <a:pt x="334328" y="141922"/>
                  <a:pt x="332422" y="141922"/>
                </a:cubicBezTo>
                <a:cubicBezTo>
                  <a:pt x="302895" y="141922"/>
                  <a:pt x="273367" y="141922"/>
                  <a:pt x="242888" y="141922"/>
                </a:cubicBezTo>
                <a:cubicBezTo>
                  <a:pt x="189548" y="141922"/>
                  <a:pt x="189548" y="141922"/>
                  <a:pt x="189548" y="89535"/>
                </a:cubicBezTo>
                <a:cubicBezTo>
                  <a:pt x="189548" y="60007"/>
                  <a:pt x="189548" y="30480"/>
                  <a:pt x="189548" y="0"/>
                </a:cubicBezTo>
                <a:cubicBezTo>
                  <a:pt x="176213" y="0"/>
                  <a:pt x="165735" y="0"/>
                  <a:pt x="152400" y="0"/>
                </a:cubicBezTo>
                <a:cubicBezTo>
                  <a:pt x="152400" y="47625"/>
                  <a:pt x="152400" y="93345"/>
                  <a:pt x="152400" y="141922"/>
                </a:cubicBezTo>
                <a:cubicBezTo>
                  <a:pt x="101917" y="141922"/>
                  <a:pt x="52388" y="141922"/>
                  <a:pt x="0" y="141922"/>
                </a:cubicBezTo>
                <a:cubicBezTo>
                  <a:pt x="0" y="387668"/>
                  <a:pt x="0" y="630555"/>
                  <a:pt x="0" y="874395"/>
                </a:cubicBezTo>
                <a:lnTo>
                  <a:pt x="341947" y="874395"/>
                </a:lnTo>
                <a:close/>
                <a:moveTo>
                  <a:pt x="286703" y="693420"/>
                </a:moveTo>
                <a:cubicBezTo>
                  <a:pt x="272415" y="693420"/>
                  <a:pt x="260985" y="693420"/>
                  <a:pt x="246698" y="693420"/>
                </a:cubicBezTo>
                <a:cubicBezTo>
                  <a:pt x="246698" y="656272"/>
                  <a:pt x="245745" y="620078"/>
                  <a:pt x="247650" y="584835"/>
                </a:cubicBezTo>
                <a:cubicBezTo>
                  <a:pt x="247650" y="581025"/>
                  <a:pt x="262890" y="576263"/>
                  <a:pt x="270510" y="576263"/>
                </a:cubicBezTo>
                <a:cubicBezTo>
                  <a:pt x="276225" y="576263"/>
                  <a:pt x="285750" y="583882"/>
                  <a:pt x="285750" y="588645"/>
                </a:cubicBezTo>
                <a:cubicBezTo>
                  <a:pt x="287655" y="622935"/>
                  <a:pt x="286703" y="657225"/>
                  <a:pt x="286703" y="693420"/>
                </a:cubicBezTo>
                <a:close/>
                <a:moveTo>
                  <a:pt x="247650" y="529590"/>
                </a:moveTo>
                <a:cubicBezTo>
                  <a:pt x="247650" y="490538"/>
                  <a:pt x="247650" y="453390"/>
                  <a:pt x="247650" y="415290"/>
                </a:cubicBezTo>
                <a:cubicBezTo>
                  <a:pt x="260985" y="415290"/>
                  <a:pt x="272415" y="415290"/>
                  <a:pt x="285750" y="415290"/>
                </a:cubicBezTo>
                <a:cubicBezTo>
                  <a:pt x="285750" y="453390"/>
                  <a:pt x="285750" y="491490"/>
                  <a:pt x="285750" y="529590"/>
                </a:cubicBezTo>
                <a:cubicBezTo>
                  <a:pt x="272415" y="529590"/>
                  <a:pt x="260985" y="529590"/>
                  <a:pt x="247650" y="529590"/>
                </a:cubicBezTo>
                <a:close/>
                <a:moveTo>
                  <a:pt x="247650" y="261938"/>
                </a:moveTo>
                <a:cubicBezTo>
                  <a:pt x="247650" y="258128"/>
                  <a:pt x="261938" y="251460"/>
                  <a:pt x="269558" y="251460"/>
                </a:cubicBezTo>
                <a:cubicBezTo>
                  <a:pt x="275273" y="251460"/>
                  <a:pt x="286703" y="260032"/>
                  <a:pt x="286703" y="264795"/>
                </a:cubicBezTo>
                <a:cubicBezTo>
                  <a:pt x="288608" y="299085"/>
                  <a:pt x="287655" y="333375"/>
                  <a:pt x="287655" y="369570"/>
                </a:cubicBezTo>
                <a:cubicBezTo>
                  <a:pt x="273367" y="369570"/>
                  <a:pt x="261938" y="369570"/>
                  <a:pt x="247650" y="369570"/>
                </a:cubicBezTo>
                <a:cubicBezTo>
                  <a:pt x="246698" y="332422"/>
                  <a:pt x="245745" y="297180"/>
                  <a:pt x="247650" y="261938"/>
                </a:cubicBezTo>
                <a:close/>
                <a:moveTo>
                  <a:pt x="221933" y="693420"/>
                </a:moveTo>
                <a:cubicBezTo>
                  <a:pt x="206692" y="693420"/>
                  <a:pt x="195263" y="693420"/>
                  <a:pt x="180023" y="693420"/>
                </a:cubicBezTo>
                <a:cubicBezTo>
                  <a:pt x="180023" y="656272"/>
                  <a:pt x="179070" y="620078"/>
                  <a:pt x="180975" y="584835"/>
                </a:cubicBezTo>
                <a:cubicBezTo>
                  <a:pt x="180975" y="581025"/>
                  <a:pt x="197167" y="576263"/>
                  <a:pt x="206692" y="576263"/>
                </a:cubicBezTo>
                <a:cubicBezTo>
                  <a:pt x="211455" y="576263"/>
                  <a:pt x="221933" y="584835"/>
                  <a:pt x="221933" y="589597"/>
                </a:cubicBezTo>
                <a:cubicBezTo>
                  <a:pt x="221933" y="622935"/>
                  <a:pt x="221933" y="657225"/>
                  <a:pt x="221933" y="693420"/>
                </a:cubicBezTo>
                <a:close/>
                <a:moveTo>
                  <a:pt x="180023" y="260032"/>
                </a:moveTo>
                <a:cubicBezTo>
                  <a:pt x="180023" y="256222"/>
                  <a:pt x="196215" y="251460"/>
                  <a:pt x="204788" y="250507"/>
                </a:cubicBezTo>
                <a:cubicBezTo>
                  <a:pt x="210502" y="250507"/>
                  <a:pt x="220027" y="258128"/>
                  <a:pt x="220027" y="262890"/>
                </a:cubicBezTo>
                <a:cubicBezTo>
                  <a:pt x="220980" y="297180"/>
                  <a:pt x="220980" y="330518"/>
                  <a:pt x="220980" y="367665"/>
                </a:cubicBezTo>
                <a:cubicBezTo>
                  <a:pt x="205740" y="367665"/>
                  <a:pt x="194310" y="367665"/>
                  <a:pt x="179070" y="367665"/>
                </a:cubicBezTo>
                <a:cubicBezTo>
                  <a:pt x="179070" y="332422"/>
                  <a:pt x="178117" y="296228"/>
                  <a:pt x="180023" y="260032"/>
                </a:cubicBezTo>
                <a:close/>
                <a:moveTo>
                  <a:pt x="111442" y="416243"/>
                </a:moveTo>
                <a:cubicBezTo>
                  <a:pt x="125730" y="416243"/>
                  <a:pt x="138113" y="416243"/>
                  <a:pt x="153352" y="416243"/>
                </a:cubicBezTo>
                <a:cubicBezTo>
                  <a:pt x="153352" y="454343"/>
                  <a:pt x="153352" y="491490"/>
                  <a:pt x="153352" y="529590"/>
                </a:cubicBezTo>
                <a:cubicBezTo>
                  <a:pt x="146685" y="530543"/>
                  <a:pt x="140017" y="530543"/>
                  <a:pt x="133350" y="531495"/>
                </a:cubicBezTo>
                <a:cubicBezTo>
                  <a:pt x="117158" y="533400"/>
                  <a:pt x="109538" y="528638"/>
                  <a:pt x="110490" y="510540"/>
                </a:cubicBezTo>
                <a:cubicBezTo>
                  <a:pt x="111442" y="479107"/>
                  <a:pt x="111442" y="448628"/>
                  <a:pt x="111442" y="416243"/>
                </a:cubicBezTo>
                <a:close/>
                <a:moveTo>
                  <a:pt x="47625" y="252413"/>
                </a:moveTo>
                <a:cubicBezTo>
                  <a:pt x="88583" y="246697"/>
                  <a:pt x="88583" y="246697"/>
                  <a:pt x="88583" y="284797"/>
                </a:cubicBezTo>
                <a:cubicBezTo>
                  <a:pt x="88583" y="300990"/>
                  <a:pt x="88583" y="318135"/>
                  <a:pt x="88583" y="334328"/>
                </a:cubicBezTo>
                <a:cubicBezTo>
                  <a:pt x="88583" y="373380"/>
                  <a:pt x="88583" y="373380"/>
                  <a:pt x="47625" y="367665"/>
                </a:cubicBezTo>
                <a:cubicBezTo>
                  <a:pt x="47625" y="329565"/>
                  <a:pt x="47625" y="291465"/>
                  <a:pt x="47625" y="252413"/>
                </a:cubicBezTo>
                <a:close/>
                <a:moveTo>
                  <a:pt x="47625" y="415290"/>
                </a:moveTo>
                <a:cubicBezTo>
                  <a:pt x="60960" y="415290"/>
                  <a:pt x="73342" y="415290"/>
                  <a:pt x="88583" y="415290"/>
                </a:cubicBezTo>
                <a:cubicBezTo>
                  <a:pt x="88583" y="450532"/>
                  <a:pt x="88583" y="484822"/>
                  <a:pt x="87630" y="519113"/>
                </a:cubicBezTo>
                <a:cubicBezTo>
                  <a:pt x="87630" y="522922"/>
                  <a:pt x="80010" y="528638"/>
                  <a:pt x="74295" y="529590"/>
                </a:cubicBezTo>
                <a:cubicBezTo>
                  <a:pt x="66675" y="531495"/>
                  <a:pt x="58102" y="530543"/>
                  <a:pt x="46673" y="530543"/>
                </a:cubicBezTo>
                <a:cubicBezTo>
                  <a:pt x="47625" y="491490"/>
                  <a:pt x="47625" y="454343"/>
                  <a:pt x="47625" y="415290"/>
                </a:cubicBezTo>
                <a:close/>
                <a:moveTo>
                  <a:pt x="46673" y="579120"/>
                </a:moveTo>
                <a:cubicBezTo>
                  <a:pt x="82867" y="567690"/>
                  <a:pt x="88583" y="571500"/>
                  <a:pt x="88583" y="606743"/>
                </a:cubicBezTo>
                <a:cubicBezTo>
                  <a:pt x="88583" y="624840"/>
                  <a:pt x="88583" y="642938"/>
                  <a:pt x="88583" y="661988"/>
                </a:cubicBezTo>
                <a:cubicBezTo>
                  <a:pt x="88583" y="699135"/>
                  <a:pt x="88583" y="699135"/>
                  <a:pt x="46673" y="692468"/>
                </a:cubicBezTo>
                <a:cubicBezTo>
                  <a:pt x="46673" y="653415"/>
                  <a:pt x="46673" y="616268"/>
                  <a:pt x="46673" y="579120"/>
                </a:cubicBezTo>
                <a:close/>
              </a:path>
            </a:pathLst>
          </a:custGeom>
          <a:solidFill>
            <a:schemeClr val="accent1"/>
          </a:solid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19B69781-AD07-4CDB-A494-47244B5284B3}"/>
              </a:ext>
            </a:extLst>
          </p:cNvPr>
          <p:cNvSpPr/>
          <p:nvPr/>
        </p:nvSpPr>
        <p:spPr>
          <a:xfrm>
            <a:off x="6056475" y="5273345"/>
            <a:ext cx="1121561" cy="1166481"/>
          </a:xfrm>
          <a:custGeom>
            <a:avLst/>
            <a:gdLst>
              <a:gd name="connsiteX0" fmla="*/ 91855 w 1303698"/>
              <a:gd name="connsiteY0" fmla="*/ 1312553 h 1355913"/>
              <a:gd name="connsiteX1" fmla="*/ 91855 w 1303698"/>
              <a:gd name="connsiteY1" fmla="*/ 1330841 h 1355913"/>
              <a:gd name="connsiteX2" fmla="*/ 274735 w 1303698"/>
              <a:gd name="connsiteY2" fmla="*/ 1330841 h 1355913"/>
              <a:gd name="connsiteX3" fmla="*/ 274735 w 1303698"/>
              <a:gd name="connsiteY3" fmla="*/ 1312553 h 1355913"/>
              <a:gd name="connsiteX4" fmla="*/ 928130 w 1303698"/>
              <a:gd name="connsiteY4" fmla="*/ 1308135 h 1355913"/>
              <a:gd name="connsiteX5" fmla="*/ 928130 w 1303698"/>
              <a:gd name="connsiteY5" fmla="*/ 1326423 h 1355913"/>
              <a:gd name="connsiteX6" fmla="*/ 1111010 w 1303698"/>
              <a:gd name="connsiteY6" fmla="*/ 1326423 h 1355913"/>
              <a:gd name="connsiteX7" fmla="*/ 1111010 w 1303698"/>
              <a:gd name="connsiteY7" fmla="*/ 1308135 h 1355913"/>
              <a:gd name="connsiteX8" fmla="*/ 713802 w 1303698"/>
              <a:gd name="connsiteY8" fmla="*/ 1307881 h 1355913"/>
              <a:gd name="connsiteX9" fmla="*/ 713802 w 1303698"/>
              <a:gd name="connsiteY9" fmla="*/ 1326169 h 1355913"/>
              <a:gd name="connsiteX10" fmla="*/ 896682 w 1303698"/>
              <a:gd name="connsiteY10" fmla="*/ 1326169 h 1355913"/>
              <a:gd name="connsiteX11" fmla="*/ 896682 w 1303698"/>
              <a:gd name="connsiteY11" fmla="*/ 1307881 h 1355913"/>
              <a:gd name="connsiteX12" fmla="*/ 91855 w 1303698"/>
              <a:gd name="connsiteY12" fmla="*/ 1284733 h 1355913"/>
              <a:gd name="connsiteX13" fmla="*/ 91855 w 1303698"/>
              <a:gd name="connsiteY13" fmla="*/ 1303021 h 1355913"/>
              <a:gd name="connsiteX14" fmla="*/ 274735 w 1303698"/>
              <a:gd name="connsiteY14" fmla="*/ 1303021 h 1355913"/>
              <a:gd name="connsiteX15" fmla="*/ 274735 w 1303698"/>
              <a:gd name="connsiteY15" fmla="*/ 1284733 h 1355913"/>
              <a:gd name="connsiteX16" fmla="*/ 928130 w 1303698"/>
              <a:gd name="connsiteY16" fmla="*/ 1280315 h 1355913"/>
              <a:gd name="connsiteX17" fmla="*/ 928130 w 1303698"/>
              <a:gd name="connsiteY17" fmla="*/ 1298603 h 1355913"/>
              <a:gd name="connsiteX18" fmla="*/ 1111010 w 1303698"/>
              <a:gd name="connsiteY18" fmla="*/ 1298603 h 1355913"/>
              <a:gd name="connsiteX19" fmla="*/ 1111010 w 1303698"/>
              <a:gd name="connsiteY19" fmla="*/ 1280315 h 1355913"/>
              <a:gd name="connsiteX20" fmla="*/ 713802 w 1303698"/>
              <a:gd name="connsiteY20" fmla="*/ 1280061 h 1355913"/>
              <a:gd name="connsiteX21" fmla="*/ 713802 w 1303698"/>
              <a:gd name="connsiteY21" fmla="*/ 1298349 h 1355913"/>
              <a:gd name="connsiteX22" fmla="*/ 896682 w 1303698"/>
              <a:gd name="connsiteY22" fmla="*/ 1298349 h 1355913"/>
              <a:gd name="connsiteX23" fmla="*/ 896682 w 1303698"/>
              <a:gd name="connsiteY23" fmla="*/ 1280061 h 1355913"/>
              <a:gd name="connsiteX24" fmla="*/ 91855 w 1303698"/>
              <a:gd name="connsiteY24" fmla="*/ 1256914 h 1355913"/>
              <a:gd name="connsiteX25" fmla="*/ 91855 w 1303698"/>
              <a:gd name="connsiteY25" fmla="*/ 1275202 h 1355913"/>
              <a:gd name="connsiteX26" fmla="*/ 274735 w 1303698"/>
              <a:gd name="connsiteY26" fmla="*/ 1275202 h 1355913"/>
              <a:gd name="connsiteX27" fmla="*/ 274735 w 1303698"/>
              <a:gd name="connsiteY27" fmla="*/ 1256914 h 1355913"/>
              <a:gd name="connsiteX28" fmla="*/ 928130 w 1303698"/>
              <a:gd name="connsiteY28" fmla="*/ 1252496 h 1355913"/>
              <a:gd name="connsiteX29" fmla="*/ 928130 w 1303698"/>
              <a:gd name="connsiteY29" fmla="*/ 1270784 h 1355913"/>
              <a:gd name="connsiteX30" fmla="*/ 1111010 w 1303698"/>
              <a:gd name="connsiteY30" fmla="*/ 1270784 h 1355913"/>
              <a:gd name="connsiteX31" fmla="*/ 1111010 w 1303698"/>
              <a:gd name="connsiteY31" fmla="*/ 1252496 h 1355913"/>
              <a:gd name="connsiteX32" fmla="*/ 713802 w 1303698"/>
              <a:gd name="connsiteY32" fmla="*/ 1252242 h 1355913"/>
              <a:gd name="connsiteX33" fmla="*/ 713802 w 1303698"/>
              <a:gd name="connsiteY33" fmla="*/ 1270530 h 1355913"/>
              <a:gd name="connsiteX34" fmla="*/ 896682 w 1303698"/>
              <a:gd name="connsiteY34" fmla="*/ 1270530 h 1355913"/>
              <a:gd name="connsiteX35" fmla="*/ 896682 w 1303698"/>
              <a:gd name="connsiteY35" fmla="*/ 1252242 h 1355913"/>
              <a:gd name="connsiteX36" fmla="*/ 91855 w 1303698"/>
              <a:gd name="connsiteY36" fmla="*/ 1229095 h 1355913"/>
              <a:gd name="connsiteX37" fmla="*/ 91855 w 1303698"/>
              <a:gd name="connsiteY37" fmla="*/ 1247383 h 1355913"/>
              <a:gd name="connsiteX38" fmla="*/ 274735 w 1303698"/>
              <a:gd name="connsiteY38" fmla="*/ 1247383 h 1355913"/>
              <a:gd name="connsiteX39" fmla="*/ 274735 w 1303698"/>
              <a:gd name="connsiteY39" fmla="*/ 1229095 h 1355913"/>
              <a:gd name="connsiteX40" fmla="*/ 928130 w 1303698"/>
              <a:gd name="connsiteY40" fmla="*/ 1224677 h 1355913"/>
              <a:gd name="connsiteX41" fmla="*/ 928130 w 1303698"/>
              <a:gd name="connsiteY41" fmla="*/ 1242965 h 1355913"/>
              <a:gd name="connsiteX42" fmla="*/ 1111010 w 1303698"/>
              <a:gd name="connsiteY42" fmla="*/ 1242965 h 1355913"/>
              <a:gd name="connsiteX43" fmla="*/ 1111010 w 1303698"/>
              <a:gd name="connsiteY43" fmla="*/ 1224677 h 1355913"/>
              <a:gd name="connsiteX44" fmla="*/ 713802 w 1303698"/>
              <a:gd name="connsiteY44" fmla="*/ 1224423 h 1355913"/>
              <a:gd name="connsiteX45" fmla="*/ 713802 w 1303698"/>
              <a:gd name="connsiteY45" fmla="*/ 1242711 h 1355913"/>
              <a:gd name="connsiteX46" fmla="*/ 896682 w 1303698"/>
              <a:gd name="connsiteY46" fmla="*/ 1242711 h 1355913"/>
              <a:gd name="connsiteX47" fmla="*/ 896682 w 1303698"/>
              <a:gd name="connsiteY47" fmla="*/ 1224423 h 1355913"/>
              <a:gd name="connsiteX48" fmla="*/ 1172454 w 1303698"/>
              <a:gd name="connsiteY48" fmla="*/ 1139433 h 1355913"/>
              <a:gd name="connsiteX49" fmla="*/ 1172454 w 1303698"/>
              <a:gd name="connsiteY49" fmla="*/ 1176009 h 1355913"/>
              <a:gd name="connsiteX50" fmla="*/ 1218416 w 1303698"/>
              <a:gd name="connsiteY50" fmla="*/ 1176009 h 1355913"/>
              <a:gd name="connsiteX51" fmla="*/ 1218416 w 1303698"/>
              <a:gd name="connsiteY51" fmla="*/ 1139433 h 1355913"/>
              <a:gd name="connsiteX52" fmla="*/ 1096012 w 1303698"/>
              <a:gd name="connsiteY52" fmla="*/ 1139433 h 1355913"/>
              <a:gd name="connsiteX53" fmla="*/ 1096012 w 1303698"/>
              <a:gd name="connsiteY53" fmla="*/ 1176009 h 1355913"/>
              <a:gd name="connsiteX54" fmla="*/ 1141974 w 1303698"/>
              <a:gd name="connsiteY54" fmla="*/ 1176009 h 1355913"/>
              <a:gd name="connsiteX55" fmla="*/ 1141974 w 1303698"/>
              <a:gd name="connsiteY55" fmla="*/ 1139433 h 1355913"/>
              <a:gd name="connsiteX56" fmla="*/ 1019570 w 1303698"/>
              <a:gd name="connsiteY56" fmla="*/ 1139433 h 1355913"/>
              <a:gd name="connsiteX57" fmla="*/ 1019570 w 1303698"/>
              <a:gd name="connsiteY57" fmla="*/ 1176009 h 1355913"/>
              <a:gd name="connsiteX58" fmla="*/ 1065532 w 1303698"/>
              <a:gd name="connsiteY58" fmla="*/ 1176009 h 1355913"/>
              <a:gd name="connsiteX59" fmla="*/ 1065532 w 1303698"/>
              <a:gd name="connsiteY59" fmla="*/ 1139433 h 1355913"/>
              <a:gd name="connsiteX60" fmla="*/ 943128 w 1303698"/>
              <a:gd name="connsiteY60" fmla="*/ 1139433 h 1355913"/>
              <a:gd name="connsiteX61" fmla="*/ 943128 w 1303698"/>
              <a:gd name="connsiteY61" fmla="*/ 1176009 h 1355913"/>
              <a:gd name="connsiteX62" fmla="*/ 989090 w 1303698"/>
              <a:gd name="connsiteY62" fmla="*/ 1176009 h 1355913"/>
              <a:gd name="connsiteX63" fmla="*/ 989090 w 1303698"/>
              <a:gd name="connsiteY63" fmla="*/ 1139433 h 1355913"/>
              <a:gd name="connsiteX64" fmla="*/ 866686 w 1303698"/>
              <a:gd name="connsiteY64" fmla="*/ 1139433 h 1355913"/>
              <a:gd name="connsiteX65" fmla="*/ 866686 w 1303698"/>
              <a:gd name="connsiteY65" fmla="*/ 1176009 h 1355913"/>
              <a:gd name="connsiteX66" fmla="*/ 912648 w 1303698"/>
              <a:gd name="connsiteY66" fmla="*/ 1176009 h 1355913"/>
              <a:gd name="connsiteX67" fmla="*/ 912648 w 1303698"/>
              <a:gd name="connsiteY67" fmla="*/ 1139433 h 1355913"/>
              <a:gd name="connsiteX68" fmla="*/ 790244 w 1303698"/>
              <a:gd name="connsiteY68" fmla="*/ 1139433 h 1355913"/>
              <a:gd name="connsiteX69" fmla="*/ 790244 w 1303698"/>
              <a:gd name="connsiteY69" fmla="*/ 1176009 h 1355913"/>
              <a:gd name="connsiteX70" fmla="*/ 836206 w 1303698"/>
              <a:gd name="connsiteY70" fmla="*/ 1176009 h 1355913"/>
              <a:gd name="connsiteX71" fmla="*/ 836206 w 1303698"/>
              <a:gd name="connsiteY71" fmla="*/ 1139433 h 1355913"/>
              <a:gd name="connsiteX72" fmla="*/ 713802 w 1303698"/>
              <a:gd name="connsiteY72" fmla="*/ 1139433 h 1355913"/>
              <a:gd name="connsiteX73" fmla="*/ 713802 w 1303698"/>
              <a:gd name="connsiteY73" fmla="*/ 1176009 h 1355913"/>
              <a:gd name="connsiteX74" fmla="*/ 759764 w 1303698"/>
              <a:gd name="connsiteY74" fmla="*/ 1176009 h 1355913"/>
              <a:gd name="connsiteX75" fmla="*/ 759764 w 1303698"/>
              <a:gd name="connsiteY75" fmla="*/ 1139433 h 1355913"/>
              <a:gd name="connsiteX76" fmla="*/ 550507 w 1303698"/>
              <a:gd name="connsiteY76" fmla="*/ 1139433 h 1355913"/>
              <a:gd name="connsiteX77" fmla="*/ 550507 w 1303698"/>
              <a:gd name="connsiteY77" fmla="*/ 1176009 h 1355913"/>
              <a:gd name="connsiteX78" fmla="*/ 596469 w 1303698"/>
              <a:gd name="connsiteY78" fmla="*/ 1176009 h 1355913"/>
              <a:gd name="connsiteX79" fmla="*/ 596469 w 1303698"/>
              <a:gd name="connsiteY79" fmla="*/ 1139433 h 1355913"/>
              <a:gd name="connsiteX80" fmla="*/ 474065 w 1303698"/>
              <a:gd name="connsiteY80" fmla="*/ 1139433 h 1355913"/>
              <a:gd name="connsiteX81" fmla="*/ 474065 w 1303698"/>
              <a:gd name="connsiteY81" fmla="*/ 1176009 h 1355913"/>
              <a:gd name="connsiteX82" fmla="*/ 520027 w 1303698"/>
              <a:gd name="connsiteY82" fmla="*/ 1176009 h 1355913"/>
              <a:gd name="connsiteX83" fmla="*/ 520027 w 1303698"/>
              <a:gd name="connsiteY83" fmla="*/ 1139433 h 1355913"/>
              <a:gd name="connsiteX84" fmla="*/ 397623 w 1303698"/>
              <a:gd name="connsiteY84" fmla="*/ 1139433 h 1355913"/>
              <a:gd name="connsiteX85" fmla="*/ 397623 w 1303698"/>
              <a:gd name="connsiteY85" fmla="*/ 1176009 h 1355913"/>
              <a:gd name="connsiteX86" fmla="*/ 443585 w 1303698"/>
              <a:gd name="connsiteY86" fmla="*/ 1176009 h 1355913"/>
              <a:gd name="connsiteX87" fmla="*/ 443585 w 1303698"/>
              <a:gd name="connsiteY87" fmla="*/ 1139433 h 1355913"/>
              <a:gd name="connsiteX88" fmla="*/ 321181 w 1303698"/>
              <a:gd name="connsiteY88" fmla="*/ 1139433 h 1355913"/>
              <a:gd name="connsiteX89" fmla="*/ 321181 w 1303698"/>
              <a:gd name="connsiteY89" fmla="*/ 1176009 h 1355913"/>
              <a:gd name="connsiteX90" fmla="*/ 367143 w 1303698"/>
              <a:gd name="connsiteY90" fmla="*/ 1176009 h 1355913"/>
              <a:gd name="connsiteX91" fmla="*/ 367143 w 1303698"/>
              <a:gd name="connsiteY91" fmla="*/ 1139433 h 1355913"/>
              <a:gd name="connsiteX92" fmla="*/ 244739 w 1303698"/>
              <a:gd name="connsiteY92" fmla="*/ 1139433 h 1355913"/>
              <a:gd name="connsiteX93" fmla="*/ 244739 w 1303698"/>
              <a:gd name="connsiteY93" fmla="*/ 1176009 h 1355913"/>
              <a:gd name="connsiteX94" fmla="*/ 290701 w 1303698"/>
              <a:gd name="connsiteY94" fmla="*/ 1176009 h 1355913"/>
              <a:gd name="connsiteX95" fmla="*/ 290701 w 1303698"/>
              <a:gd name="connsiteY95" fmla="*/ 1139433 h 1355913"/>
              <a:gd name="connsiteX96" fmla="*/ 168297 w 1303698"/>
              <a:gd name="connsiteY96" fmla="*/ 1139433 h 1355913"/>
              <a:gd name="connsiteX97" fmla="*/ 168297 w 1303698"/>
              <a:gd name="connsiteY97" fmla="*/ 1176009 h 1355913"/>
              <a:gd name="connsiteX98" fmla="*/ 214259 w 1303698"/>
              <a:gd name="connsiteY98" fmla="*/ 1176009 h 1355913"/>
              <a:gd name="connsiteX99" fmla="*/ 214259 w 1303698"/>
              <a:gd name="connsiteY99" fmla="*/ 1139433 h 1355913"/>
              <a:gd name="connsiteX100" fmla="*/ 91855 w 1303698"/>
              <a:gd name="connsiteY100" fmla="*/ 1139433 h 1355913"/>
              <a:gd name="connsiteX101" fmla="*/ 91855 w 1303698"/>
              <a:gd name="connsiteY101" fmla="*/ 1176009 h 1355913"/>
              <a:gd name="connsiteX102" fmla="*/ 137817 w 1303698"/>
              <a:gd name="connsiteY102" fmla="*/ 1176009 h 1355913"/>
              <a:gd name="connsiteX103" fmla="*/ 137817 w 1303698"/>
              <a:gd name="connsiteY103" fmla="*/ 1139433 h 1355913"/>
              <a:gd name="connsiteX104" fmla="*/ 1172454 w 1303698"/>
              <a:gd name="connsiteY104" fmla="*/ 1066462 h 1355913"/>
              <a:gd name="connsiteX105" fmla="*/ 1172454 w 1303698"/>
              <a:gd name="connsiteY105" fmla="*/ 1103038 h 1355913"/>
              <a:gd name="connsiteX106" fmla="*/ 1218416 w 1303698"/>
              <a:gd name="connsiteY106" fmla="*/ 1103038 h 1355913"/>
              <a:gd name="connsiteX107" fmla="*/ 1218416 w 1303698"/>
              <a:gd name="connsiteY107" fmla="*/ 1066462 h 1355913"/>
              <a:gd name="connsiteX108" fmla="*/ 1096012 w 1303698"/>
              <a:gd name="connsiteY108" fmla="*/ 1066462 h 1355913"/>
              <a:gd name="connsiteX109" fmla="*/ 1096012 w 1303698"/>
              <a:gd name="connsiteY109" fmla="*/ 1103038 h 1355913"/>
              <a:gd name="connsiteX110" fmla="*/ 1141974 w 1303698"/>
              <a:gd name="connsiteY110" fmla="*/ 1103038 h 1355913"/>
              <a:gd name="connsiteX111" fmla="*/ 1141974 w 1303698"/>
              <a:gd name="connsiteY111" fmla="*/ 1066462 h 1355913"/>
              <a:gd name="connsiteX112" fmla="*/ 1019570 w 1303698"/>
              <a:gd name="connsiteY112" fmla="*/ 1066462 h 1355913"/>
              <a:gd name="connsiteX113" fmla="*/ 1019570 w 1303698"/>
              <a:gd name="connsiteY113" fmla="*/ 1103038 h 1355913"/>
              <a:gd name="connsiteX114" fmla="*/ 1065532 w 1303698"/>
              <a:gd name="connsiteY114" fmla="*/ 1103038 h 1355913"/>
              <a:gd name="connsiteX115" fmla="*/ 1065532 w 1303698"/>
              <a:gd name="connsiteY115" fmla="*/ 1066462 h 1355913"/>
              <a:gd name="connsiteX116" fmla="*/ 943128 w 1303698"/>
              <a:gd name="connsiteY116" fmla="*/ 1066462 h 1355913"/>
              <a:gd name="connsiteX117" fmla="*/ 943128 w 1303698"/>
              <a:gd name="connsiteY117" fmla="*/ 1103038 h 1355913"/>
              <a:gd name="connsiteX118" fmla="*/ 989090 w 1303698"/>
              <a:gd name="connsiteY118" fmla="*/ 1103038 h 1355913"/>
              <a:gd name="connsiteX119" fmla="*/ 989090 w 1303698"/>
              <a:gd name="connsiteY119" fmla="*/ 1066462 h 1355913"/>
              <a:gd name="connsiteX120" fmla="*/ 866686 w 1303698"/>
              <a:gd name="connsiteY120" fmla="*/ 1066462 h 1355913"/>
              <a:gd name="connsiteX121" fmla="*/ 866686 w 1303698"/>
              <a:gd name="connsiteY121" fmla="*/ 1103038 h 1355913"/>
              <a:gd name="connsiteX122" fmla="*/ 912648 w 1303698"/>
              <a:gd name="connsiteY122" fmla="*/ 1103038 h 1355913"/>
              <a:gd name="connsiteX123" fmla="*/ 912648 w 1303698"/>
              <a:gd name="connsiteY123" fmla="*/ 1066462 h 1355913"/>
              <a:gd name="connsiteX124" fmla="*/ 790244 w 1303698"/>
              <a:gd name="connsiteY124" fmla="*/ 1066462 h 1355913"/>
              <a:gd name="connsiteX125" fmla="*/ 790244 w 1303698"/>
              <a:gd name="connsiteY125" fmla="*/ 1103038 h 1355913"/>
              <a:gd name="connsiteX126" fmla="*/ 836206 w 1303698"/>
              <a:gd name="connsiteY126" fmla="*/ 1103038 h 1355913"/>
              <a:gd name="connsiteX127" fmla="*/ 836206 w 1303698"/>
              <a:gd name="connsiteY127" fmla="*/ 1066462 h 1355913"/>
              <a:gd name="connsiteX128" fmla="*/ 713802 w 1303698"/>
              <a:gd name="connsiteY128" fmla="*/ 1066462 h 1355913"/>
              <a:gd name="connsiteX129" fmla="*/ 713802 w 1303698"/>
              <a:gd name="connsiteY129" fmla="*/ 1103038 h 1355913"/>
              <a:gd name="connsiteX130" fmla="*/ 759764 w 1303698"/>
              <a:gd name="connsiteY130" fmla="*/ 1103038 h 1355913"/>
              <a:gd name="connsiteX131" fmla="*/ 759764 w 1303698"/>
              <a:gd name="connsiteY131" fmla="*/ 1066462 h 1355913"/>
              <a:gd name="connsiteX132" fmla="*/ 550507 w 1303698"/>
              <a:gd name="connsiteY132" fmla="*/ 1066462 h 1355913"/>
              <a:gd name="connsiteX133" fmla="*/ 550507 w 1303698"/>
              <a:gd name="connsiteY133" fmla="*/ 1103038 h 1355913"/>
              <a:gd name="connsiteX134" fmla="*/ 596469 w 1303698"/>
              <a:gd name="connsiteY134" fmla="*/ 1103038 h 1355913"/>
              <a:gd name="connsiteX135" fmla="*/ 596469 w 1303698"/>
              <a:gd name="connsiteY135" fmla="*/ 1066462 h 1355913"/>
              <a:gd name="connsiteX136" fmla="*/ 474065 w 1303698"/>
              <a:gd name="connsiteY136" fmla="*/ 1066462 h 1355913"/>
              <a:gd name="connsiteX137" fmla="*/ 474065 w 1303698"/>
              <a:gd name="connsiteY137" fmla="*/ 1103038 h 1355913"/>
              <a:gd name="connsiteX138" fmla="*/ 520027 w 1303698"/>
              <a:gd name="connsiteY138" fmla="*/ 1103038 h 1355913"/>
              <a:gd name="connsiteX139" fmla="*/ 520027 w 1303698"/>
              <a:gd name="connsiteY139" fmla="*/ 1066462 h 1355913"/>
              <a:gd name="connsiteX140" fmla="*/ 397623 w 1303698"/>
              <a:gd name="connsiteY140" fmla="*/ 1066462 h 1355913"/>
              <a:gd name="connsiteX141" fmla="*/ 397623 w 1303698"/>
              <a:gd name="connsiteY141" fmla="*/ 1103038 h 1355913"/>
              <a:gd name="connsiteX142" fmla="*/ 443585 w 1303698"/>
              <a:gd name="connsiteY142" fmla="*/ 1103038 h 1355913"/>
              <a:gd name="connsiteX143" fmla="*/ 443585 w 1303698"/>
              <a:gd name="connsiteY143" fmla="*/ 1066462 h 1355913"/>
              <a:gd name="connsiteX144" fmla="*/ 321181 w 1303698"/>
              <a:gd name="connsiteY144" fmla="*/ 1066462 h 1355913"/>
              <a:gd name="connsiteX145" fmla="*/ 321181 w 1303698"/>
              <a:gd name="connsiteY145" fmla="*/ 1103038 h 1355913"/>
              <a:gd name="connsiteX146" fmla="*/ 367143 w 1303698"/>
              <a:gd name="connsiteY146" fmla="*/ 1103038 h 1355913"/>
              <a:gd name="connsiteX147" fmla="*/ 367143 w 1303698"/>
              <a:gd name="connsiteY147" fmla="*/ 1066462 h 1355913"/>
              <a:gd name="connsiteX148" fmla="*/ 244739 w 1303698"/>
              <a:gd name="connsiteY148" fmla="*/ 1066462 h 1355913"/>
              <a:gd name="connsiteX149" fmla="*/ 244739 w 1303698"/>
              <a:gd name="connsiteY149" fmla="*/ 1103038 h 1355913"/>
              <a:gd name="connsiteX150" fmla="*/ 290701 w 1303698"/>
              <a:gd name="connsiteY150" fmla="*/ 1103038 h 1355913"/>
              <a:gd name="connsiteX151" fmla="*/ 290701 w 1303698"/>
              <a:gd name="connsiteY151" fmla="*/ 1066462 h 1355913"/>
              <a:gd name="connsiteX152" fmla="*/ 168297 w 1303698"/>
              <a:gd name="connsiteY152" fmla="*/ 1066462 h 1355913"/>
              <a:gd name="connsiteX153" fmla="*/ 168297 w 1303698"/>
              <a:gd name="connsiteY153" fmla="*/ 1103038 h 1355913"/>
              <a:gd name="connsiteX154" fmla="*/ 214259 w 1303698"/>
              <a:gd name="connsiteY154" fmla="*/ 1103038 h 1355913"/>
              <a:gd name="connsiteX155" fmla="*/ 214259 w 1303698"/>
              <a:gd name="connsiteY155" fmla="*/ 1066462 h 1355913"/>
              <a:gd name="connsiteX156" fmla="*/ 91855 w 1303698"/>
              <a:gd name="connsiteY156" fmla="*/ 1066462 h 1355913"/>
              <a:gd name="connsiteX157" fmla="*/ 91855 w 1303698"/>
              <a:gd name="connsiteY157" fmla="*/ 1103038 h 1355913"/>
              <a:gd name="connsiteX158" fmla="*/ 137817 w 1303698"/>
              <a:gd name="connsiteY158" fmla="*/ 1103038 h 1355913"/>
              <a:gd name="connsiteX159" fmla="*/ 137817 w 1303698"/>
              <a:gd name="connsiteY159" fmla="*/ 1066462 h 1355913"/>
              <a:gd name="connsiteX160" fmla="*/ 1172454 w 1303698"/>
              <a:gd name="connsiteY160" fmla="*/ 987699 h 1355913"/>
              <a:gd name="connsiteX161" fmla="*/ 1172454 w 1303698"/>
              <a:gd name="connsiteY161" fmla="*/ 1024275 h 1355913"/>
              <a:gd name="connsiteX162" fmla="*/ 1218416 w 1303698"/>
              <a:gd name="connsiteY162" fmla="*/ 1024275 h 1355913"/>
              <a:gd name="connsiteX163" fmla="*/ 1218416 w 1303698"/>
              <a:gd name="connsiteY163" fmla="*/ 987699 h 1355913"/>
              <a:gd name="connsiteX164" fmla="*/ 1096012 w 1303698"/>
              <a:gd name="connsiteY164" fmla="*/ 987699 h 1355913"/>
              <a:gd name="connsiteX165" fmla="*/ 1096012 w 1303698"/>
              <a:gd name="connsiteY165" fmla="*/ 1024275 h 1355913"/>
              <a:gd name="connsiteX166" fmla="*/ 1141974 w 1303698"/>
              <a:gd name="connsiteY166" fmla="*/ 1024275 h 1355913"/>
              <a:gd name="connsiteX167" fmla="*/ 1141974 w 1303698"/>
              <a:gd name="connsiteY167" fmla="*/ 987699 h 1355913"/>
              <a:gd name="connsiteX168" fmla="*/ 1019570 w 1303698"/>
              <a:gd name="connsiteY168" fmla="*/ 987699 h 1355913"/>
              <a:gd name="connsiteX169" fmla="*/ 1019570 w 1303698"/>
              <a:gd name="connsiteY169" fmla="*/ 1024275 h 1355913"/>
              <a:gd name="connsiteX170" fmla="*/ 1065532 w 1303698"/>
              <a:gd name="connsiteY170" fmla="*/ 1024275 h 1355913"/>
              <a:gd name="connsiteX171" fmla="*/ 1065532 w 1303698"/>
              <a:gd name="connsiteY171" fmla="*/ 987699 h 1355913"/>
              <a:gd name="connsiteX172" fmla="*/ 943128 w 1303698"/>
              <a:gd name="connsiteY172" fmla="*/ 987699 h 1355913"/>
              <a:gd name="connsiteX173" fmla="*/ 943128 w 1303698"/>
              <a:gd name="connsiteY173" fmla="*/ 1024275 h 1355913"/>
              <a:gd name="connsiteX174" fmla="*/ 989090 w 1303698"/>
              <a:gd name="connsiteY174" fmla="*/ 1024275 h 1355913"/>
              <a:gd name="connsiteX175" fmla="*/ 989090 w 1303698"/>
              <a:gd name="connsiteY175" fmla="*/ 987699 h 1355913"/>
              <a:gd name="connsiteX176" fmla="*/ 866686 w 1303698"/>
              <a:gd name="connsiteY176" fmla="*/ 987699 h 1355913"/>
              <a:gd name="connsiteX177" fmla="*/ 866686 w 1303698"/>
              <a:gd name="connsiteY177" fmla="*/ 1024275 h 1355913"/>
              <a:gd name="connsiteX178" fmla="*/ 912648 w 1303698"/>
              <a:gd name="connsiteY178" fmla="*/ 1024275 h 1355913"/>
              <a:gd name="connsiteX179" fmla="*/ 912648 w 1303698"/>
              <a:gd name="connsiteY179" fmla="*/ 987699 h 1355913"/>
              <a:gd name="connsiteX180" fmla="*/ 790244 w 1303698"/>
              <a:gd name="connsiteY180" fmla="*/ 987699 h 1355913"/>
              <a:gd name="connsiteX181" fmla="*/ 790244 w 1303698"/>
              <a:gd name="connsiteY181" fmla="*/ 1024275 h 1355913"/>
              <a:gd name="connsiteX182" fmla="*/ 836206 w 1303698"/>
              <a:gd name="connsiteY182" fmla="*/ 1024275 h 1355913"/>
              <a:gd name="connsiteX183" fmla="*/ 836206 w 1303698"/>
              <a:gd name="connsiteY183" fmla="*/ 987699 h 1355913"/>
              <a:gd name="connsiteX184" fmla="*/ 713802 w 1303698"/>
              <a:gd name="connsiteY184" fmla="*/ 987699 h 1355913"/>
              <a:gd name="connsiteX185" fmla="*/ 713802 w 1303698"/>
              <a:gd name="connsiteY185" fmla="*/ 1024275 h 1355913"/>
              <a:gd name="connsiteX186" fmla="*/ 759764 w 1303698"/>
              <a:gd name="connsiteY186" fmla="*/ 1024275 h 1355913"/>
              <a:gd name="connsiteX187" fmla="*/ 759764 w 1303698"/>
              <a:gd name="connsiteY187" fmla="*/ 987699 h 1355913"/>
              <a:gd name="connsiteX188" fmla="*/ 1172454 w 1303698"/>
              <a:gd name="connsiteY188" fmla="*/ 914728 h 1355913"/>
              <a:gd name="connsiteX189" fmla="*/ 1172454 w 1303698"/>
              <a:gd name="connsiteY189" fmla="*/ 951304 h 1355913"/>
              <a:gd name="connsiteX190" fmla="*/ 1218416 w 1303698"/>
              <a:gd name="connsiteY190" fmla="*/ 951304 h 1355913"/>
              <a:gd name="connsiteX191" fmla="*/ 1218416 w 1303698"/>
              <a:gd name="connsiteY191" fmla="*/ 914728 h 1355913"/>
              <a:gd name="connsiteX192" fmla="*/ 1096012 w 1303698"/>
              <a:gd name="connsiteY192" fmla="*/ 914728 h 1355913"/>
              <a:gd name="connsiteX193" fmla="*/ 1096012 w 1303698"/>
              <a:gd name="connsiteY193" fmla="*/ 951304 h 1355913"/>
              <a:gd name="connsiteX194" fmla="*/ 1141974 w 1303698"/>
              <a:gd name="connsiteY194" fmla="*/ 951304 h 1355913"/>
              <a:gd name="connsiteX195" fmla="*/ 1141974 w 1303698"/>
              <a:gd name="connsiteY195" fmla="*/ 914728 h 1355913"/>
              <a:gd name="connsiteX196" fmla="*/ 1019570 w 1303698"/>
              <a:gd name="connsiteY196" fmla="*/ 914728 h 1355913"/>
              <a:gd name="connsiteX197" fmla="*/ 1019570 w 1303698"/>
              <a:gd name="connsiteY197" fmla="*/ 951304 h 1355913"/>
              <a:gd name="connsiteX198" fmla="*/ 1065532 w 1303698"/>
              <a:gd name="connsiteY198" fmla="*/ 951304 h 1355913"/>
              <a:gd name="connsiteX199" fmla="*/ 1065532 w 1303698"/>
              <a:gd name="connsiteY199" fmla="*/ 914728 h 1355913"/>
              <a:gd name="connsiteX200" fmla="*/ 943128 w 1303698"/>
              <a:gd name="connsiteY200" fmla="*/ 914728 h 1355913"/>
              <a:gd name="connsiteX201" fmla="*/ 943128 w 1303698"/>
              <a:gd name="connsiteY201" fmla="*/ 951304 h 1355913"/>
              <a:gd name="connsiteX202" fmla="*/ 989090 w 1303698"/>
              <a:gd name="connsiteY202" fmla="*/ 951304 h 1355913"/>
              <a:gd name="connsiteX203" fmla="*/ 989090 w 1303698"/>
              <a:gd name="connsiteY203" fmla="*/ 914728 h 1355913"/>
              <a:gd name="connsiteX204" fmla="*/ 866686 w 1303698"/>
              <a:gd name="connsiteY204" fmla="*/ 914728 h 1355913"/>
              <a:gd name="connsiteX205" fmla="*/ 866686 w 1303698"/>
              <a:gd name="connsiteY205" fmla="*/ 951304 h 1355913"/>
              <a:gd name="connsiteX206" fmla="*/ 912648 w 1303698"/>
              <a:gd name="connsiteY206" fmla="*/ 951304 h 1355913"/>
              <a:gd name="connsiteX207" fmla="*/ 912648 w 1303698"/>
              <a:gd name="connsiteY207" fmla="*/ 914728 h 1355913"/>
              <a:gd name="connsiteX208" fmla="*/ 790244 w 1303698"/>
              <a:gd name="connsiteY208" fmla="*/ 914728 h 1355913"/>
              <a:gd name="connsiteX209" fmla="*/ 790244 w 1303698"/>
              <a:gd name="connsiteY209" fmla="*/ 951304 h 1355913"/>
              <a:gd name="connsiteX210" fmla="*/ 836206 w 1303698"/>
              <a:gd name="connsiteY210" fmla="*/ 951304 h 1355913"/>
              <a:gd name="connsiteX211" fmla="*/ 836206 w 1303698"/>
              <a:gd name="connsiteY211" fmla="*/ 914728 h 1355913"/>
              <a:gd name="connsiteX212" fmla="*/ 713802 w 1303698"/>
              <a:gd name="connsiteY212" fmla="*/ 914728 h 1355913"/>
              <a:gd name="connsiteX213" fmla="*/ 713802 w 1303698"/>
              <a:gd name="connsiteY213" fmla="*/ 951304 h 1355913"/>
              <a:gd name="connsiteX214" fmla="*/ 759764 w 1303698"/>
              <a:gd name="connsiteY214" fmla="*/ 951304 h 1355913"/>
              <a:gd name="connsiteX215" fmla="*/ 759764 w 1303698"/>
              <a:gd name="connsiteY215" fmla="*/ 914728 h 1355913"/>
              <a:gd name="connsiteX216" fmla="*/ 406719 w 1303698"/>
              <a:gd name="connsiteY216" fmla="*/ 768369 h 1355913"/>
              <a:gd name="connsiteX217" fmla="*/ 392429 w 1303698"/>
              <a:gd name="connsiteY217" fmla="*/ 781560 h 1355913"/>
              <a:gd name="connsiteX218" fmla="*/ 391879 w 1303698"/>
              <a:gd name="connsiteY218" fmla="*/ 942049 h 1355913"/>
              <a:gd name="connsiteX219" fmla="*/ 405620 w 1303698"/>
              <a:gd name="connsiteY219" fmla="*/ 956339 h 1355913"/>
              <a:gd name="connsiteX220" fmla="*/ 419360 w 1303698"/>
              <a:gd name="connsiteY220" fmla="*/ 942049 h 1355913"/>
              <a:gd name="connsiteX221" fmla="*/ 419360 w 1303698"/>
              <a:gd name="connsiteY221" fmla="*/ 863453 h 1355913"/>
              <a:gd name="connsiteX222" fmla="*/ 419360 w 1303698"/>
              <a:gd name="connsiteY222" fmla="*/ 782110 h 1355913"/>
              <a:gd name="connsiteX223" fmla="*/ 406719 w 1303698"/>
              <a:gd name="connsiteY223" fmla="*/ 768369 h 1355913"/>
              <a:gd name="connsiteX224" fmla="*/ 555116 w 1303698"/>
              <a:gd name="connsiteY224" fmla="*/ 723300 h 1355913"/>
              <a:gd name="connsiteX225" fmla="*/ 544674 w 1303698"/>
              <a:gd name="connsiteY225" fmla="*/ 734842 h 1355913"/>
              <a:gd name="connsiteX226" fmla="*/ 545223 w 1303698"/>
              <a:gd name="connsiteY226" fmla="*/ 944797 h 1355913"/>
              <a:gd name="connsiteX227" fmla="*/ 556765 w 1303698"/>
              <a:gd name="connsiteY227" fmla="*/ 956339 h 1355913"/>
              <a:gd name="connsiteX228" fmla="*/ 600185 w 1303698"/>
              <a:gd name="connsiteY228" fmla="*/ 956339 h 1355913"/>
              <a:gd name="connsiteX229" fmla="*/ 615025 w 1303698"/>
              <a:gd name="connsiteY229" fmla="*/ 941499 h 1355913"/>
              <a:gd name="connsiteX230" fmla="*/ 615025 w 1303698"/>
              <a:gd name="connsiteY230" fmla="*/ 866751 h 1355913"/>
              <a:gd name="connsiteX231" fmla="*/ 621071 w 1303698"/>
              <a:gd name="connsiteY231" fmla="*/ 853010 h 1355913"/>
              <a:gd name="connsiteX232" fmla="*/ 637559 w 1303698"/>
              <a:gd name="connsiteY232" fmla="*/ 827728 h 1355913"/>
              <a:gd name="connsiteX233" fmla="*/ 625468 w 1303698"/>
              <a:gd name="connsiteY233" fmla="*/ 816735 h 1355913"/>
              <a:gd name="connsiteX234" fmla="*/ 585895 w 1303698"/>
              <a:gd name="connsiteY234" fmla="*/ 816735 h 1355913"/>
              <a:gd name="connsiteX235" fmla="*/ 567208 w 1303698"/>
              <a:gd name="connsiteY235" fmla="*/ 798598 h 1355913"/>
              <a:gd name="connsiteX236" fmla="*/ 567208 w 1303698"/>
              <a:gd name="connsiteY236" fmla="*/ 767819 h 1355913"/>
              <a:gd name="connsiteX237" fmla="*/ 566659 w 1303698"/>
              <a:gd name="connsiteY237" fmla="*/ 767819 h 1355913"/>
              <a:gd name="connsiteX238" fmla="*/ 566659 w 1303698"/>
              <a:gd name="connsiteY238" fmla="*/ 735392 h 1355913"/>
              <a:gd name="connsiteX239" fmla="*/ 555116 w 1303698"/>
              <a:gd name="connsiteY239" fmla="*/ 723300 h 1355913"/>
              <a:gd name="connsiteX240" fmla="*/ 509498 w 1303698"/>
              <a:gd name="connsiteY240" fmla="*/ 565559 h 1355913"/>
              <a:gd name="connsiteX241" fmla="*/ 495208 w 1303698"/>
              <a:gd name="connsiteY241" fmla="*/ 572704 h 1355913"/>
              <a:gd name="connsiteX242" fmla="*/ 502353 w 1303698"/>
              <a:gd name="connsiteY242" fmla="*/ 601284 h 1355913"/>
              <a:gd name="connsiteX243" fmla="*/ 545223 w 1303698"/>
              <a:gd name="connsiteY243" fmla="*/ 674384 h 1355913"/>
              <a:gd name="connsiteX244" fmla="*/ 571605 w 1303698"/>
              <a:gd name="connsiteY244" fmla="*/ 702964 h 1355913"/>
              <a:gd name="connsiteX245" fmla="*/ 578750 w 1303698"/>
              <a:gd name="connsiteY245" fmla="*/ 703514 h 1355913"/>
              <a:gd name="connsiteX246" fmla="*/ 588643 w 1303698"/>
              <a:gd name="connsiteY246" fmla="*/ 715056 h 1355913"/>
              <a:gd name="connsiteX247" fmla="*/ 588093 w 1303698"/>
              <a:gd name="connsiteY247" fmla="*/ 767270 h 1355913"/>
              <a:gd name="connsiteX248" fmla="*/ 613376 w 1303698"/>
              <a:gd name="connsiteY248" fmla="*/ 794751 h 1355913"/>
              <a:gd name="connsiteX249" fmla="*/ 617773 w 1303698"/>
              <a:gd name="connsiteY249" fmla="*/ 795300 h 1355913"/>
              <a:gd name="connsiteX250" fmla="*/ 637559 w 1303698"/>
              <a:gd name="connsiteY250" fmla="*/ 783758 h 1355913"/>
              <a:gd name="connsiteX251" fmla="*/ 620521 w 1303698"/>
              <a:gd name="connsiteY251" fmla="*/ 754629 h 1355913"/>
              <a:gd name="connsiteX252" fmla="*/ 597987 w 1303698"/>
              <a:gd name="connsiteY252" fmla="*/ 731545 h 1355913"/>
              <a:gd name="connsiteX253" fmla="*/ 597987 w 1303698"/>
              <a:gd name="connsiteY253" fmla="*/ 656796 h 1355913"/>
              <a:gd name="connsiteX254" fmla="*/ 597437 w 1303698"/>
              <a:gd name="connsiteY254" fmla="*/ 656796 h 1355913"/>
              <a:gd name="connsiteX255" fmla="*/ 597437 w 1303698"/>
              <a:gd name="connsiteY255" fmla="*/ 580949 h 1355913"/>
              <a:gd name="connsiteX256" fmla="*/ 582597 w 1303698"/>
              <a:gd name="connsiteY256" fmla="*/ 565559 h 1355913"/>
              <a:gd name="connsiteX257" fmla="*/ 509498 w 1303698"/>
              <a:gd name="connsiteY257" fmla="*/ 565559 h 1355913"/>
              <a:gd name="connsiteX258" fmla="*/ 1099240 w 1303698"/>
              <a:gd name="connsiteY258" fmla="*/ 0 h 1355913"/>
              <a:gd name="connsiteX259" fmla="*/ 1179484 w 1303698"/>
              <a:gd name="connsiteY259" fmla="*/ 0 h 1355913"/>
              <a:gd name="connsiteX260" fmla="*/ 1216309 w 1303698"/>
              <a:gd name="connsiteY260" fmla="*/ 756827 h 1355913"/>
              <a:gd name="connsiteX261" fmla="*/ 1303698 w 1303698"/>
              <a:gd name="connsiteY261" fmla="*/ 758476 h 1355913"/>
              <a:gd name="connsiteX262" fmla="*/ 1301500 w 1303698"/>
              <a:gd name="connsiteY262" fmla="*/ 1355913 h 1355913"/>
              <a:gd name="connsiteX263" fmla="*/ 0 w 1303698"/>
              <a:gd name="connsiteY263" fmla="*/ 1355913 h 1355913"/>
              <a:gd name="connsiteX264" fmla="*/ 2199 w 1303698"/>
              <a:gd name="connsiteY264" fmla="*/ 951942 h 1355913"/>
              <a:gd name="connsiteX265" fmla="*/ 149497 w 1303698"/>
              <a:gd name="connsiteY265" fmla="*/ 867850 h 1355913"/>
              <a:gd name="connsiteX266" fmla="*/ 190719 w 1303698"/>
              <a:gd name="connsiteY266" fmla="*/ 943698 h 1355913"/>
              <a:gd name="connsiteX267" fmla="*/ 325925 w 1303698"/>
              <a:gd name="connsiteY267" fmla="*/ 867300 h 1355913"/>
              <a:gd name="connsiteX268" fmla="*/ 364398 w 1303698"/>
              <a:gd name="connsiteY268" fmla="*/ 938751 h 1355913"/>
              <a:gd name="connsiteX269" fmla="*/ 366047 w 1303698"/>
              <a:gd name="connsiteY269" fmla="*/ 767270 h 1355913"/>
              <a:gd name="connsiteX270" fmla="*/ 391879 w 1303698"/>
              <a:gd name="connsiteY270" fmla="*/ 741987 h 1355913"/>
              <a:gd name="connsiteX271" fmla="*/ 419910 w 1303698"/>
              <a:gd name="connsiteY271" fmla="*/ 714506 h 1355913"/>
              <a:gd name="connsiteX272" fmla="*/ 419910 w 1303698"/>
              <a:gd name="connsiteY272" fmla="*/ 661193 h 1355913"/>
              <a:gd name="connsiteX273" fmla="*/ 454536 w 1303698"/>
              <a:gd name="connsiteY273" fmla="*/ 606231 h 1355913"/>
              <a:gd name="connsiteX274" fmla="*/ 467727 w 1303698"/>
              <a:gd name="connsiteY274" fmla="*/ 584796 h 1355913"/>
              <a:gd name="connsiteX275" fmla="*/ 467177 w 1303698"/>
              <a:gd name="connsiteY275" fmla="*/ 555116 h 1355913"/>
              <a:gd name="connsiteX276" fmla="*/ 482017 w 1303698"/>
              <a:gd name="connsiteY276" fmla="*/ 539178 h 1355913"/>
              <a:gd name="connsiteX277" fmla="*/ 607330 w 1303698"/>
              <a:gd name="connsiteY277" fmla="*/ 539178 h 1355913"/>
              <a:gd name="connsiteX278" fmla="*/ 624368 w 1303698"/>
              <a:gd name="connsiteY278" fmla="*/ 558414 h 1355913"/>
              <a:gd name="connsiteX279" fmla="*/ 624368 w 1303698"/>
              <a:gd name="connsiteY279" fmla="*/ 673834 h 1355913"/>
              <a:gd name="connsiteX280" fmla="*/ 626017 w 1303698"/>
              <a:gd name="connsiteY280" fmla="*/ 717254 h 1355913"/>
              <a:gd name="connsiteX281" fmla="*/ 632063 w 1303698"/>
              <a:gd name="connsiteY281" fmla="*/ 726598 h 1355913"/>
              <a:gd name="connsiteX282" fmla="*/ 637010 w 1303698"/>
              <a:gd name="connsiteY282" fmla="*/ 717804 h 1355913"/>
              <a:gd name="connsiteX283" fmla="*/ 637010 w 1303698"/>
              <a:gd name="connsiteY283" fmla="*/ 690873 h 1355913"/>
              <a:gd name="connsiteX284" fmla="*/ 653498 w 1303698"/>
              <a:gd name="connsiteY284" fmla="*/ 674384 h 1355913"/>
              <a:gd name="connsiteX285" fmla="*/ 671086 w 1303698"/>
              <a:gd name="connsiteY285" fmla="*/ 658445 h 1355913"/>
              <a:gd name="connsiteX286" fmla="*/ 695819 w 1303698"/>
              <a:gd name="connsiteY286" fmla="*/ 611727 h 1355913"/>
              <a:gd name="connsiteX287" fmla="*/ 715056 w 1303698"/>
              <a:gd name="connsiteY287" fmla="*/ 594140 h 1355913"/>
              <a:gd name="connsiteX288" fmla="*/ 753529 w 1303698"/>
              <a:gd name="connsiteY288" fmla="*/ 597987 h 1355913"/>
              <a:gd name="connsiteX289" fmla="*/ 762323 w 1303698"/>
              <a:gd name="connsiteY289" fmla="*/ 606231 h 1355913"/>
              <a:gd name="connsiteX290" fmla="*/ 795850 w 1303698"/>
              <a:gd name="connsiteY290" fmla="*/ 665590 h 1355913"/>
              <a:gd name="connsiteX291" fmla="*/ 795850 w 1303698"/>
              <a:gd name="connsiteY291" fmla="*/ 765071 h 1355913"/>
              <a:gd name="connsiteX292" fmla="*/ 862903 w 1303698"/>
              <a:gd name="connsiteY292" fmla="*/ 761773 h 1355913"/>
              <a:gd name="connsiteX293" fmla="*/ 898079 w 1303698"/>
              <a:gd name="connsiteY293" fmla="*/ 155543 h 1355913"/>
              <a:gd name="connsiteX294" fmla="*/ 979973 w 1303698"/>
              <a:gd name="connsiteY294" fmla="*/ 155543 h 1355913"/>
              <a:gd name="connsiteX295" fmla="*/ 1016797 w 1303698"/>
              <a:gd name="connsiteY295" fmla="*/ 759026 h 1355913"/>
              <a:gd name="connsiteX296" fmla="*/ 1063515 w 1303698"/>
              <a:gd name="connsiteY296" fmla="*/ 757376 h 135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Lst>
            <a:rect l="l" t="t" r="r" b="b"/>
            <a:pathLst>
              <a:path w="1303698" h="1355913">
                <a:moveTo>
                  <a:pt x="91855" y="1312553"/>
                </a:moveTo>
                <a:lnTo>
                  <a:pt x="91855" y="1330841"/>
                </a:lnTo>
                <a:lnTo>
                  <a:pt x="274735" y="1330841"/>
                </a:lnTo>
                <a:lnTo>
                  <a:pt x="274735" y="1312553"/>
                </a:lnTo>
                <a:close/>
                <a:moveTo>
                  <a:pt x="928130" y="1308135"/>
                </a:moveTo>
                <a:lnTo>
                  <a:pt x="928130" y="1326423"/>
                </a:lnTo>
                <a:lnTo>
                  <a:pt x="1111010" y="1326423"/>
                </a:lnTo>
                <a:lnTo>
                  <a:pt x="1111010" y="1308135"/>
                </a:lnTo>
                <a:close/>
                <a:moveTo>
                  <a:pt x="713802" y="1307881"/>
                </a:moveTo>
                <a:lnTo>
                  <a:pt x="713802" y="1326169"/>
                </a:lnTo>
                <a:lnTo>
                  <a:pt x="896682" y="1326169"/>
                </a:lnTo>
                <a:lnTo>
                  <a:pt x="896682" y="1307881"/>
                </a:lnTo>
                <a:close/>
                <a:moveTo>
                  <a:pt x="91855" y="1284733"/>
                </a:moveTo>
                <a:lnTo>
                  <a:pt x="91855" y="1303021"/>
                </a:lnTo>
                <a:lnTo>
                  <a:pt x="274735" y="1303021"/>
                </a:lnTo>
                <a:lnTo>
                  <a:pt x="274735" y="1284733"/>
                </a:lnTo>
                <a:close/>
                <a:moveTo>
                  <a:pt x="928130" y="1280315"/>
                </a:moveTo>
                <a:lnTo>
                  <a:pt x="928130" y="1298603"/>
                </a:lnTo>
                <a:lnTo>
                  <a:pt x="1111010" y="1298603"/>
                </a:lnTo>
                <a:lnTo>
                  <a:pt x="1111010" y="1280315"/>
                </a:lnTo>
                <a:close/>
                <a:moveTo>
                  <a:pt x="713802" y="1280061"/>
                </a:moveTo>
                <a:lnTo>
                  <a:pt x="713802" y="1298349"/>
                </a:lnTo>
                <a:lnTo>
                  <a:pt x="896682" y="1298349"/>
                </a:lnTo>
                <a:lnTo>
                  <a:pt x="896682" y="1280061"/>
                </a:lnTo>
                <a:close/>
                <a:moveTo>
                  <a:pt x="91855" y="1256914"/>
                </a:moveTo>
                <a:lnTo>
                  <a:pt x="91855" y="1275202"/>
                </a:lnTo>
                <a:lnTo>
                  <a:pt x="274735" y="1275202"/>
                </a:lnTo>
                <a:lnTo>
                  <a:pt x="274735" y="1256914"/>
                </a:lnTo>
                <a:close/>
                <a:moveTo>
                  <a:pt x="928130" y="1252496"/>
                </a:moveTo>
                <a:lnTo>
                  <a:pt x="928130" y="1270784"/>
                </a:lnTo>
                <a:lnTo>
                  <a:pt x="1111010" y="1270784"/>
                </a:lnTo>
                <a:lnTo>
                  <a:pt x="1111010" y="1252496"/>
                </a:lnTo>
                <a:close/>
                <a:moveTo>
                  <a:pt x="713802" y="1252242"/>
                </a:moveTo>
                <a:lnTo>
                  <a:pt x="713802" y="1270530"/>
                </a:lnTo>
                <a:lnTo>
                  <a:pt x="896682" y="1270530"/>
                </a:lnTo>
                <a:lnTo>
                  <a:pt x="896682" y="1252242"/>
                </a:lnTo>
                <a:close/>
                <a:moveTo>
                  <a:pt x="91855" y="1229095"/>
                </a:moveTo>
                <a:lnTo>
                  <a:pt x="91855" y="1247383"/>
                </a:lnTo>
                <a:lnTo>
                  <a:pt x="274735" y="1247383"/>
                </a:lnTo>
                <a:lnTo>
                  <a:pt x="274735" y="1229095"/>
                </a:lnTo>
                <a:close/>
                <a:moveTo>
                  <a:pt x="928130" y="1224677"/>
                </a:moveTo>
                <a:lnTo>
                  <a:pt x="928130" y="1242965"/>
                </a:lnTo>
                <a:lnTo>
                  <a:pt x="1111010" y="1242965"/>
                </a:lnTo>
                <a:lnTo>
                  <a:pt x="1111010" y="1224677"/>
                </a:lnTo>
                <a:close/>
                <a:moveTo>
                  <a:pt x="713802" y="1224423"/>
                </a:moveTo>
                <a:lnTo>
                  <a:pt x="713802" y="1242711"/>
                </a:lnTo>
                <a:lnTo>
                  <a:pt x="896682" y="1242711"/>
                </a:lnTo>
                <a:lnTo>
                  <a:pt x="896682" y="1224423"/>
                </a:lnTo>
                <a:close/>
                <a:moveTo>
                  <a:pt x="1172454" y="1139433"/>
                </a:moveTo>
                <a:lnTo>
                  <a:pt x="1172454" y="1176009"/>
                </a:lnTo>
                <a:lnTo>
                  <a:pt x="1218416" y="1176009"/>
                </a:lnTo>
                <a:lnTo>
                  <a:pt x="1218416" y="1139433"/>
                </a:lnTo>
                <a:close/>
                <a:moveTo>
                  <a:pt x="1096012" y="1139433"/>
                </a:moveTo>
                <a:lnTo>
                  <a:pt x="1096012" y="1176009"/>
                </a:lnTo>
                <a:lnTo>
                  <a:pt x="1141974" y="1176009"/>
                </a:lnTo>
                <a:lnTo>
                  <a:pt x="1141974" y="1139433"/>
                </a:lnTo>
                <a:close/>
                <a:moveTo>
                  <a:pt x="1019570" y="1139433"/>
                </a:moveTo>
                <a:lnTo>
                  <a:pt x="1019570" y="1176009"/>
                </a:lnTo>
                <a:lnTo>
                  <a:pt x="1065532" y="1176009"/>
                </a:lnTo>
                <a:lnTo>
                  <a:pt x="1065532" y="1139433"/>
                </a:lnTo>
                <a:close/>
                <a:moveTo>
                  <a:pt x="943128" y="1139433"/>
                </a:moveTo>
                <a:lnTo>
                  <a:pt x="943128" y="1176009"/>
                </a:lnTo>
                <a:lnTo>
                  <a:pt x="989090" y="1176009"/>
                </a:lnTo>
                <a:lnTo>
                  <a:pt x="989090" y="1139433"/>
                </a:lnTo>
                <a:close/>
                <a:moveTo>
                  <a:pt x="866686" y="1139433"/>
                </a:moveTo>
                <a:lnTo>
                  <a:pt x="866686" y="1176009"/>
                </a:lnTo>
                <a:lnTo>
                  <a:pt x="912648" y="1176009"/>
                </a:lnTo>
                <a:lnTo>
                  <a:pt x="912648" y="1139433"/>
                </a:lnTo>
                <a:close/>
                <a:moveTo>
                  <a:pt x="790244" y="1139433"/>
                </a:moveTo>
                <a:lnTo>
                  <a:pt x="790244" y="1176009"/>
                </a:lnTo>
                <a:lnTo>
                  <a:pt x="836206" y="1176009"/>
                </a:lnTo>
                <a:lnTo>
                  <a:pt x="836206" y="1139433"/>
                </a:lnTo>
                <a:close/>
                <a:moveTo>
                  <a:pt x="713802" y="1139433"/>
                </a:moveTo>
                <a:lnTo>
                  <a:pt x="713802" y="1176009"/>
                </a:lnTo>
                <a:lnTo>
                  <a:pt x="759764" y="1176009"/>
                </a:lnTo>
                <a:lnTo>
                  <a:pt x="759764" y="1139433"/>
                </a:lnTo>
                <a:close/>
                <a:moveTo>
                  <a:pt x="550507" y="1139433"/>
                </a:moveTo>
                <a:lnTo>
                  <a:pt x="550507" y="1176009"/>
                </a:lnTo>
                <a:lnTo>
                  <a:pt x="596469" y="1176009"/>
                </a:lnTo>
                <a:lnTo>
                  <a:pt x="596469" y="1139433"/>
                </a:lnTo>
                <a:close/>
                <a:moveTo>
                  <a:pt x="474065" y="1139433"/>
                </a:moveTo>
                <a:lnTo>
                  <a:pt x="474065" y="1176009"/>
                </a:lnTo>
                <a:lnTo>
                  <a:pt x="520027" y="1176009"/>
                </a:lnTo>
                <a:lnTo>
                  <a:pt x="520027" y="1139433"/>
                </a:lnTo>
                <a:close/>
                <a:moveTo>
                  <a:pt x="397623" y="1139433"/>
                </a:moveTo>
                <a:lnTo>
                  <a:pt x="397623" y="1176009"/>
                </a:lnTo>
                <a:lnTo>
                  <a:pt x="443585" y="1176009"/>
                </a:lnTo>
                <a:lnTo>
                  <a:pt x="443585" y="1139433"/>
                </a:lnTo>
                <a:close/>
                <a:moveTo>
                  <a:pt x="321181" y="1139433"/>
                </a:moveTo>
                <a:lnTo>
                  <a:pt x="321181" y="1176009"/>
                </a:lnTo>
                <a:lnTo>
                  <a:pt x="367143" y="1176009"/>
                </a:lnTo>
                <a:lnTo>
                  <a:pt x="367143" y="1139433"/>
                </a:lnTo>
                <a:close/>
                <a:moveTo>
                  <a:pt x="244739" y="1139433"/>
                </a:moveTo>
                <a:lnTo>
                  <a:pt x="244739" y="1176009"/>
                </a:lnTo>
                <a:lnTo>
                  <a:pt x="290701" y="1176009"/>
                </a:lnTo>
                <a:lnTo>
                  <a:pt x="290701" y="1139433"/>
                </a:lnTo>
                <a:close/>
                <a:moveTo>
                  <a:pt x="168297" y="1139433"/>
                </a:moveTo>
                <a:lnTo>
                  <a:pt x="168297" y="1176009"/>
                </a:lnTo>
                <a:lnTo>
                  <a:pt x="214259" y="1176009"/>
                </a:lnTo>
                <a:lnTo>
                  <a:pt x="214259" y="1139433"/>
                </a:lnTo>
                <a:close/>
                <a:moveTo>
                  <a:pt x="91855" y="1139433"/>
                </a:moveTo>
                <a:lnTo>
                  <a:pt x="91855" y="1176009"/>
                </a:lnTo>
                <a:lnTo>
                  <a:pt x="137817" y="1176009"/>
                </a:lnTo>
                <a:lnTo>
                  <a:pt x="137817" y="1139433"/>
                </a:lnTo>
                <a:close/>
                <a:moveTo>
                  <a:pt x="1172454" y="1066462"/>
                </a:moveTo>
                <a:lnTo>
                  <a:pt x="1172454" y="1103038"/>
                </a:lnTo>
                <a:lnTo>
                  <a:pt x="1218416" y="1103038"/>
                </a:lnTo>
                <a:lnTo>
                  <a:pt x="1218416" y="1066462"/>
                </a:lnTo>
                <a:close/>
                <a:moveTo>
                  <a:pt x="1096012" y="1066462"/>
                </a:moveTo>
                <a:lnTo>
                  <a:pt x="1096012" y="1103038"/>
                </a:lnTo>
                <a:lnTo>
                  <a:pt x="1141974" y="1103038"/>
                </a:lnTo>
                <a:lnTo>
                  <a:pt x="1141974" y="1066462"/>
                </a:lnTo>
                <a:close/>
                <a:moveTo>
                  <a:pt x="1019570" y="1066462"/>
                </a:moveTo>
                <a:lnTo>
                  <a:pt x="1019570" y="1103038"/>
                </a:lnTo>
                <a:lnTo>
                  <a:pt x="1065532" y="1103038"/>
                </a:lnTo>
                <a:lnTo>
                  <a:pt x="1065532" y="1066462"/>
                </a:lnTo>
                <a:close/>
                <a:moveTo>
                  <a:pt x="943128" y="1066462"/>
                </a:moveTo>
                <a:lnTo>
                  <a:pt x="943128" y="1103038"/>
                </a:lnTo>
                <a:lnTo>
                  <a:pt x="989090" y="1103038"/>
                </a:lnTo>
                <a:lnTo>
                  <a:pt x="989090" y="1066462"/>
                </a:lnTo>
                <a:close/>
                <a:moveTo>
                  <a:pt x="866686" y="1066462"/>
                </a:moveTo>
                <a:lnTo>
                  <a:pt x="866686" y="1103038"/>
                </a:lnTo>
                <a:lnTo>
                  <a:pt x="912648" y="1103038"/>
                </a:lnTo>
                <a:lnTo>
                  <a:pt x="912648" y="1066462"/>
                </a:lnTo>
                <a:close/>
                <a:moveTo>
                  <a:pt x="790244" y="1066462"/>
                </a:moveTo>
                <a:lnTo>
                  <a:pt x="790244" y="1103038"/>
                </a:lnTo>
                <a:lnTo>
                  <a:pt x="836206" y="1103038"/>
                </a:lnTo>
                <a:lnTo>
                  <a:pt x="836206" y="1066462"/>
                </a:lnTo>
                <a:close/>
                <a:moveTo>
                  <a:pt x="713802" y="1066462"/>
                </a:moveTo>
                <a:lnTo>
                  <a:pt x="713802" y="1103038"/>
                </a:lnTo>
                <a:lnTo>
                  <a:pt x="759764" y="1103038"/>
                </a:lnTo>
                <a:lnTo>
                  <a:pt x="759764" y="1066462"/>
                </a:lnTo>
                <a:close/>
                <a:moveTo>
                  <a:pt x="550507" y="1066462"/>
                </a:moveTo>
                <a:lnTo>
                  <a:pt x="550507" y="1103038"/>
                </a:lnTo>
                <a:lnTo>
                  <a:pt x="596469" y="1103038"/>
                </a:lnTo>
                <a:lnTo>
                  <a:pt x="596469" y="1066462"/>
                </a:lnTo>
                <a:close/>
                <a:moveTo>
                  <a:pt x="474065" y="1066462"/>
                </a:moveTo>
                <a:lnTo>
                  <a:pt x="474065" y="1103038"/>
                </a:lnTo>
                <a:lnTo>
                  <a:pt x="520027" y="1103038"/>
                </a:lnTo>
                <a:lnTo>
                  <a:pt x="520027" y="1066462"/>
                </a:lnTo>
                <a:close/>
                <a:moveTo>
                  <a:pt x="397623" y="1066462"/>
                </a:moveTo>
                <a:lnTo>
                  <a:pt x="397623" y="1103038"/>
                </a:lnTo>
                <a:lnTo>
                  <a:pt x="443585" y="1103038"/>
                </a:lnTo>
                <a:lnTo>
                  <a:pt x="443585" y="1066462"/>
                </a:lnTo>
                <a:close/>
                <a:moveTo>
                  <a:pt x="321181" y="1066462"/>
                </a:moveTo>
                <a:lnTo>
                  <a:pt x="321181" y="1103038"/>
                </a:lnTo>
                <a:lnTo>
                  <a:pt x="367143" y="1103038"/>
                </a:lnTo>
                <a:lnTo>
                  <a:pt x="367143" y="1066462"/>
                </a:lnTo>
                <a:close/>
                <a:moveTo>
                  <a:pt x="244739" y="1066462"/>
                </a:moveTo>
                <a:lnTo>
                  <a:pt x="244739" y="1103038"/>
                </a:lnTo>
                <a:lnTo>
                  <a:pt x="290701" y="1103038"/>
                </a:lnTo>
                <a:lnTo>
                  <a:pt x="290701" y="1066462"/>
                </a:lnTo>
                <a:close/>
                <a:moveTo>
                  <a:pt x="168297" y="1066462"/>
                </a:moveTo>
                <a:lnTo>
                  <a:pt x="168297" y="1103038"/>
                </a:lnTo>
                <a:lnTo>
                  <a:pt x="214259" y="1103038"/>
                </a:lnTo>
                <a:lnTo>
                  <a:pt x="214259" y="1066462"/>
                </a:lnTo>
                <a:close/>
                <a:moveTo>
                  <a:pt x="91855" y="1066462"/>
                </a:moveTo>
                <a:lnTo>
                  <a:pt x="91855" y="1103038"/>
                </a:lnTo>
                <a:lnTo>
                  <a:pt x="137817" y="1103038"/>
                </a:lnTo>
                <a:lnTo>
                  <a:pt x="137817" y="1066462"/>
                </a:lnTo>
                <a:close/>
                <a:moveTo>
                  <a:pt x="1172454" y="987699"/>
                </a:moveTo>
                <a:lnTo>
                  <a:pt x="1172454" y="1024275"/>
                </a:lnTo>
                <a:lnTo>
                  <a:pt x="1218416" y="1024275"/>
                </a:lnTo>
                <a:lnTo>
                  <a:pt x="1218416" y="987699"/>
                </a:lnTo>
                <a:close/>
                <a:moveTo>
                  <a:pt x="1096012" y="987699"/>
                </a:moveTo>
                <a:lnTo>
                  <a:pt x="1096012" y="1024275"/>
                </a:lnTo>
                <a:lnTo>
                  <a:pt x="1141974" y="1024275"/>
                </a:lnTo>
                <a:lnTo>
                  <a:pt x="1141974" y="987699"/>
                </a:lnTo>
                <a:close/>
                <a:moveTo>
                  <a:pt x="1019570" y="987699"/>
                </a:moveTo>
                <a:lnTo>
                  <a:pt x="1019570" y="1024275"/>
                </a:lnTo>
                <a:lnTo>
                  <a:pt x="1065532" y="1024275"/>
                </a:lnTo>
                <a:lnTo>
                  <a:pt x="1065532" y="987699"/>
                </a:lnTo>
                <a:close/>
                <a:moveTo>
                  <a:pt x="943128" y="987699"/>
                </a:moveTo>
                <a:lnTo>
                  <a:pt x="943128" y="1024275"/>
                </a:lnTo>
                <a:lnTo>
                  <a:pt x="989090" y="1024275"/>
                </a:lnTo>
                <a:lnTo>
                  <a:pt x="989090" y="987699"/>
                </a:lnTo>
                <a:close/>
                <a:moveTo>
                  <a:pt x="866686" y="987699"/>
                </a:moveTo>
                <a:lnTo>
                  <a:pt x="866686" y="1024275"/>
                </a:lnTo>
                <a:lnTo>
                  <a:pt x="912648" y="1024275"/>
                </a:lnTo>
                <a:lnTo>
                  <a:pt x="912648" y="987699"/>
                </a:lnTo>
                <a:close/>
                <a:moveTo>
                  <a:pt x="790244" y="987699"/>
                </a:moveTo>
                <a:lnTo>
                  <a:pt x="790244" y="1024275"/>
                </a:lnTo>
                <a:lnTo>
                  <a:pt x="836206" y="1024275"/>
                </a:lnTo>
                <a:lnTo>
                  <a:pt x="836206" y="987699"/>
                </a:lnTo>
                <a:close/>
                <a:moveTo>
                  <a:pt x="713802" y="987699"/>
                </a:moveTo>
                <a:lnTo>
                  <a:pt x="713802" y="1024275"/>
                </a:lnTo>
                <a:lnTo>
                  <a:pt x="759764" y="1024275"/>
                </a:lnTo>
                <a:lnTo>
                  <a:pt x="759764" y="987699"/>
                </a:lnTo>
                <a:close/>
                <a:moveTo>
                  <a:pt x="1172454" y="914728"/>
                </a:moveTo>
                <a:lnTo>
                  <a:pt x="1172454" y="951304"/>
                </a:lnTo>
                <a:lnTo>
                  <a:pt x="1218416" y="951304"/>
                </a:lnTo>
                <a:lnTo>
                  <a:pt x="1218416" y="914728"/>
                </a:lnTo>
                <a:close/>
                <a:moveTo>
                  <a:pt x="1096012" y="914728"/>
                </a:moveTo>
                <a:lnTo>
                  <a:pt x="1096012" y="951304"/>
                </a:lnTo>
                <a:lnTo>
                  <a:pt x="1141974" y="951304"/>
                </a:lnTo>
                <a:lnTo>
                  <a:pt x="1141974" y="914728"/>
                </a:lnTo>
                <a:close/>
                <a:moveTo>
                  <a:pt x="1019570" y="914728"/>
                </a:moveTo>
                <a:lnTo>
                  <a:pt x="1019570" y="951304"/>
                </a:lnTo>
                <a:lnTo>
                  <a:pt x="1065532" y="951304"/>
                </a:lnTo>
                <a:lnTo>
                  <a:pt x="1065532" y="914728"/>
                </a:lnTo>
                <a:close/>
                <a:moveTo>
                  <a:pt x="943128" y="914728"/>
                </a:moveTo>
                <a:lnTo>
                  <a:pt x="943128" y="951304"/>
                </a:lnTo>
                <a:lnTo>
                  <a:pt x="989090" y="951304"/>
                </a:lnTo>
                <a:lnTo>
                  <a:pt x="989090" y="914728"/>
                </a:lnTo>
                <a:close/>
                <a:moveTo>
                  <a:pt x="866686" y="914728"/>
                </a:moveTo>
                <a:lnTo>
                  <a:pt x="866686" y="951304"/>
                </a:lnTo>
                <a:lnTo>
                  <a:pt x="912648" y="951304"/>
                </a:lnTo>
                <a:lnTo>
                  <a:pt x="912648" y="914728"/>
                </a:lnTo>
                <a:close/>
                <a:moveTo>
                  <a:pt x="790244" y="914728"/>
                </a:moveTo>
                <a:lnTo>
                  <a:pt x="790244" y="951304"/>
                </a:lnTo>
                <a:lnTo>
                  <a:pt x="836206" y="951304"/>
                </a:lnTo>
                <a:lnTo>
                  <a:pt x="836206" y="914728"/>
                </a:lnTo>
                <a:close/>
                <a:moveTo>
                  <a:pt x="713802" y="914728"/>
                </a:moveTo>
                <a:lnTo>
                  <a:pt x="713802" y="951304"/>
                </a:lnTo>
                <a:lnTo>
                  <a:pt x="759764" y="951304"/>
                </a:lnTo>
                <a:lnTo>
                  <a:pt x="759764" y="914728"/>
                </a:lnTo>
                <a:close/>
                <a:moveTo>
                  <a:pt x="406719" y="768369"/>
                </a:moveTo>
                <a:cubicBezTo>
                  <a:pt x="397376" y="768369"/>
                  <a:pt x="392429" y="770567"/>
                  <a:pt x="392429" y="781560"/>
                </a:cubicBezTo>
                <a:cubicBezTo>
                  <a:pt x="392979" y="834873"/>
                  <a:pt x="392979" y="888736"/>
                  <a:pt x="391879" y="942049"/>
                </a:cubicBezTo>
                <a:cubicBezTo>
                  <a:pt x="391879" y="951942"/>
                  <a:pt x="395177" y="956339"/>
                  <a:pt x="405620" y="956339"/>
                </a:cubicBezTo>
                <a:cubicBezTo>
                  <a:pt x="416063" y="956339"/>
                  <a:pt x="419360" y="952492"/>
                  <a:pt x="419360" y="942049"/>
                </a:cubicBezTo>
                <a:cubicBezTo>
                  <a:pt x="418811" y="915667"/>
                  <a:pt x="419360" y="889835"/>
                  <a:pt x="419360" y="863453"/>
                </a:cubicBezTo>
                <a:cubicBezTo>
                  <a:pt x="419360" y="836522"/>
                  <a:pt x="418811" y="809041"/>
                  <a:pt x="419360" y="782110"/>
                </a:cubicBezTo>
                <a:cubicBezTo>
                  <a:pt x="419360" y="772766"/>
                  <a:pt x="417162" y="768369"/>
                  <a:pt x="406719" y="768369"/>
                </a:cubicBezTo>
                <a:close/>
                <a:moveTo>
                  <a:pt x="555116" y="723300"/>
                </a:moveTo>
                <a:cubicBezTo>
                  <a:pt x="546872" y="723300"/>
                  <a:pt x="544674" y="727697"/>
                  <a:pt x="544674" y="734842"/>
                </a:cubicBezTo>
                <a:cubicBezTo>
                  <a:pt x="544674" y="804644"/>
                  <a:pt x="544674" y="874446"/>
                  <a:pt x="545223" y="944797"/>
                </a:cubicBezTo>
                <a:cubicBezTo>
                  <a:pt x="544674" y="953041"/>
                  <a:pt x="548521" y="956339"/>
                  <a:pt x="556765" y="956339"/>
                </a:cubicBezTo>
                <a:cubicBezTo>
                  <a:pt x="571056" y="955789"/>
                  <a:pt x="585895" y="955789"/>
                  <a:pt x="600185" y="956339"/>
                </a:cubicBezTo>
                <a:cubicBezTo>
                  <a:pt x="611177" y="956889"/>
                  <a:pt x="615025" y="952492"/>
                  <a:pt x="615025" y="941499"/>
                </a:cubicBezTo>
                <a:cubicBezTo>
                  <a:pt x="614475" y="916217"/>
                  <a:pt x="615025" y="891484"/>
                  <a:pt x="615025" y="866751"/>
                </a:cubicBezTo>
                <a:cubicBezTo>
                  <a:pt x="615025" y="861255"/>
                  <a:pt x="613926" y="853010"/>
                  <a:pt x="621071" y="853010"/>
                </a:cubicBezTo>
                <a:cubicBezTo>
                  <a:pt x="640857" y="853010"/>
                  <a:pt x="637010" y="839270"/>
                  <a:pt x="637559" y="827728"/>
                </a:cubicBezTo>
                <a:cubicBezTo>
                  <a:pt x="637559" y="818934"/>
                  <a:pt x="633712" y="816735"/>
                  <a:pt x="625468" y="816735"/>
                </a:cubicBezTo>
                <a:cubicBezTo>
                  <a:pt x="612277" y="816735"/>
                  <a:pt x="599086" y="816186"/>
                  <a:pt x="585895" y="816735"/>
                </a:cubicBezTo>
                <a:cubicBezTo>
                  <a:pt x="572704" y="817285"/>
                  <a:pt x="567208" y="811239"/>
                  <a:pt x="567208" y="798598"/>
                </a:cubicBezTo>
                <a:cubicBezTo>
                  <a:pt x="567208" y="788705"/>
                  <a:pt x="567208" y="778262"/>
                  <a:pt x="567208" y="767819"/>
                </a:cubicBezTo>
                <a:cubicBezTo>
                  <a:pt x="566659" y="767819"/>
                  <a:pt x="566659" y="767819"/>
                  <a:pt x="566659" y="767819"/>
                </a:cubicBezTo>
                <a:cubicBezTo>
                  <a:pt x="566659" y="756827"/>
                  <a:pt x="566659" y="746384"/>
                  <a:pt x="566659" y="735392"/>
                </a:cubicBezTo>
                <a:cubicBezTo>
                  <a:pt x="566659" y="727148"/>
                  <a:pt x="563910" y="723300"/>
                  <a:pt x="555116" y="723300"/>
                </a:cubicBezTo>
                <a:close/>
                <a:moveTo>
                  <a:pt x="509498" y="565559"/>
                </a:moveTo>
                <a:cubicBezTo>
                  <a:pt x="503452" y="565559"/>
                  <a:pt x="495208" y="563910"/>
                  <a:pt x="495208" y="572704"/>
                </a:cubicBezTo>
                <a:cubicBezTo>
                  <a:pt x="495208" y="582597"/>
                  <a:pt x="488063" y="595239"/>
                  <a:pt x="502353" y="601284"/>
                </a:cubicBezTo>
                <a:cubicBezTo>
                  <a:pt x="534781" y="615025"/>
                  <a:pt x="546322" y="640857"/>
                  <a:pt x="545223" y="674384"/>
                </a:cubicBezTo>
                <a:cubicBezTo>
                  <a:pt x="544674" y="705712"/>
                  <a:pt x="543025" y="702964"/>
                  <a:pt x="571605" y="702964"/>
                </a:cubicBezTo>
                <a:cubicBezTo>
                  <a:pt x="574353" y="702964"/>
                  <a:pt x="576552" y="702964"/>
                  <a:pt x="578750" y="703514"/>
                </a:cubicBezTo>
                <a:cubicBezTo>
                  <a:pt x="584796" y="704613"/>
                  <a:pt x="589193" y="706262"/>
                  <a:pt x="588643" y="715056"/>
                </a:cubicBezTo>
                <a:cubicBezTo>
                  <a:pt x="586994" y="732644"/>
                  <a:pt x="588093" y="749682"/>
                  <a:pt x="588093" y="767270"/>
                </a:cubicBezTo>
                <a:cubicBezTo>
                  <a:pt x="588093" y="793651"/>
                  <a:pt x="588093" y="793651"/>
                  <a:pt x="613376" y="794751"/>
                </a:cubicBezTo>
                <a:cubicBezTo>
                  <a:pt x="615025" y="794751"/>
                  <a:pt x="616124" y="795300"/>
                  <a:pt x="617773" y="795300"/>
                </a:cubicBezTo>
                <a:cubicBezTo>
                  <a:pt x="627117" y="795850"/>
                  <a:pt x="637010" y="799148"/>
                  <a:pt x="637559" y="783758"/>
                </a:cubicBezTo>
                <a:cubicBezTo>
                  <a:pt x="638658" y="756827"/>
                  <a:pt x="638658" y="755178"/>
                  <a:pt x="620521" y="754629"/>
                </a:cubicBezTo>
                <a:cubicBezTo>
                  <a:pt x="602384" y="753529"/>
                  <a:pt x="597987" y="749682"/>
                  <a:pt x="597987" y="731545"/>
                </a:cubicBezTo>
                <a:cubicBezTo>
                  <a:pt x="597987" y="706262"/>
                  <a:pt x="597987" y="681529"/>
                  <a:pt x="597987" y="656796"/>
                </a:cubicBezTo>
                <a:cubicBezTo>
                  <a:pt x="597437" y="656796"/>
                  <a:pt x="597437" y="656796"/>
                  <a:pt x="597437" y="656796"/>
                </a:cubicBezTo>
                <a:cubicBezTo>
                  <a:pt x="597437" y="631514"/>
                  <a:pt x="596887" y="606231"/>
                  <a:pt x="597437" y="580949"/>
                </a:cubicBezTo>
                <a:cubicBezTo>
                  <a:pt x="597987" y="569956"/>
                  <a:pt x="594689" y="565009"/>
                  <a:pt x="582597" y="565559"/>
                </a:cubicBezTo>
                <a:cubicBezTo>
                  <a:pt x="558414" y="566109"/>
                  <a:pt x="533681" y="565559"/>
                  <a:pt x="509498" y="565559"/>
                </a:cubicBezTo>
                <a:close/>
                <a:moveTo>
                  <a:pt x="1099240" y="0"/>
                </a:moveTo>
                <a:lnTo>
                  <a:pt x="1179484" y="0"/>
                </a:lnTo>
                <a:lnTo>
                  <a:pt x="1216309" y="756827"/>
                </a:lnTo>
                <a:lnTo>
                  <a:pt x="1303698" y="758476"/>
                </a:lnTo>
                <a:lnTo>
                  <a:pt x="1301500" y="1355913"/>
                </a:lnTo>
                <a:lnTo>
                  <a:pt x="0" y="1355913"/>
                </a:lnTo>
                <a:lnTo>
                  <a:pt x="2199" y="951942"/>
                </a:lnTo>
                <a:lnTo>
                  <a:pt x="149497" y="867850"/>
                </a:lnTo>
                <a:lnTo>
                  <a:pt x="190719" y="943698"/>
                </a:lnTo>
                <a:lnTo>
                  <a:pt x="325925" y="867300"/>
                </a:lnTo>
                <a:lnTo>
                  <a:pt x="364398" y="938751"/>
                </a:lnTo>
                <a:cubicBezTo>
                  <a:pt x="364398" y="881591"/>
                  <a:pt x="365498" y="824430"/>
                  <a:pt x="366047" y="767270"/>
                </a:cubicBezTo>
                <a:cubicBezTo>
                  <a:pt x="366047" y="743636"/>
                  <a:pt x="367696" y="741987"/>
                  <a:pt x="391879" y="741987"/>
                </a:cubicBezTo>
                <a:cubicBezTo>
                  <a:pt x="423208" y="741987"/>
                  <a:pt x="419910" y="745835"/>
                  <a:pt x="419910" y="714506"/>
                </a:cubicBezTo>
                <a:cubicBezTo>
                  <a:pt x="419910" y="696918"/>
                  <a:pt x="419910" y="678781"/>
                  <a:pt x="419910" y="661193"/>
                </a:cubicBezTo>
                <a:cubicBezTo>
                  <a:pt x="420460" y="635911"/>
                  <a:pt x="431452" y="616674"/>
                  <a:pt x="454536" y="606231"/>
                </a:cubicBezTo>
                <a:cubicBezTo>
                  <a:pt x="464979" y="601834"/>
                  <a:pt x="468826" y="595788"/>
                  <a:pt x="467727" y="584796"/>
                </a:cubicBezTo>
                <a:cubicBezTo>
                  <a:pt x="466628" y="574903"/>
                  <a:pt x="467177" y="565009"/>
                  <a:pt x="467177" y="555116"/>
                </a:cubicBezTo>
                <a:cubicBezTo>
                  <a:pt x="466628" y="544674"/>
                  <a:pt x="471574" y="539178"/>
                  <a:pt x="482017" y="539178"/>
                </a:cubicBezTo>
                <a:cubicBezTo>
                  <a:pt x="523788" y="539178"/>
                  <a:pt x="565559" y="539178"/>
                  <a:pt x="607330" y="539178"/>
                </a:cubicBezTo>
                <a:cubicBezTo>
                  <a:pt x="620521" y="539178"/>
                  <a:pt x="624368" y="546872"/>
                  <a:pt x="624368" y="558414"/>
                </a:cubicBezTo>
                <a:cubicBezTo>
                  <a:pt x="623819" y="596887"/>
                  <a:pt x="623819" y="635361"/>
                  <a:pt x="624368" y="673834"/>
                </a:cubicBezTo>
                <a:cubicBezTo>
                  <a:pt x="624368" y="688124"/>
                  <a:pt x="625468" y="702964"/>
                  <a:pt x="626017" y="717254"/>
                </a:cubicBezTo>
                <a:cubicBezTo>
                  <a:pt x="626017" y="721651"/>
                  <a:pt x="626017" y="727148"/>
                  <a:pt x="632063" y="726598"/>
                </a:cubicBezTo>
                <a:cubicBezTo>
                  <a:pt x="637559" y="726048"/>
                  <a:pt x="637010" y="721651"/>
                  <a:pt x="637010" y="717804"/>
                </a:cubicBezTo>
                <a:cubicBezTo>
                  <a:pt x="637010" y="708461"/>
                  <a:pt x="637559" y="699667"/>
                  <a:pt x="637010" y="690873"/>
                </a:cubicBezTo>
                <a:cubicBezTo>
                  <a:pt x="636460" y="679330"/>
                  <a:pt x="641407" y="672735"/>
                  <a:pt x="653498" y="674384"/>
                </a:cubicBezTo>
                <a:cubicBezTo>
                  <a:pt x="665590" y="676033"/>
                  <a:pt x="671086" y="672186"/>
                  <a:pt x="671086" y="658445"/>
                </a:cubicBezTo>
                <a:cubicBezTo>
                  <a:pt x="671086" y="639208"/>
                  <a:pt x="680430" y="623819"/>
                  <a:pt x="695819" y="611727"/>
                </a:cubicBezTo>
                <a:cubicBezTo>
                  <a:pt x="702414" y="606231"/>
                  <a:pt x="710109" y="602933"/>
                  <a:pt x="715056" y="594140"/>
                </a:cubicBezTo>
                <a:cubicBezTo>
                  <a:pt x="720002" y="585346"/>
                  <a:pt x="748582" y="588643"/>
                  <a:pt x="753529" y="597987"/>
                </a:cubicBezTo>
                <a:cubicBezTo>
                  <a:pt x="755728" y="601834"/>
                  <a:pt x="758476" y="604033"/>
                  <a:pt x="762323" y="606231"/>
                </a:cubicBezTo>
                <a:cubicBezTo>
                  <a:pt x="785407" y="619422"/>
                  <a:pt x="795850" y="639758"/>
                  <a:pt x="795850" y="665590"/>
                </a:cubicBezTo>
                <a:cubicBezTo>
                  <a:pt x="795850" y="698567"/>
                  <a:pt x="795850" y="732094"/>
                  <a:pt x="795850" y="765071"/>
                </a:cubicBezTo>
                <a:lnTo>
                  <a:pt x="862903" y="761773"/>
                </a:lnTo>
                <a:lnTo>
                  <a:pt x="898079" y="155543"/>
                </a:lnTo>
                <a:lnTo>
                  <a:pt x="979973" y="155543"/>
                </a:lnTo>
                <a:lnTo>
                  <a:pt x="1016797" y="759026"/>
                </a:lnTo>
                <a:lnTo>
                  <a:pt x="1063515" y="757376"/>
                </a:lnTo>
                <a:close/>
              </a:path>
            </a:pathLst>
          </a:custGeom>
          <a:solidFill>
            <a:schemeClr val="accent1"/>
          </a:solidFill>
          <a:ln w="9525" cap="flat">
            <a:noFill/>
            <a:prstDash val="solid"/>
            <a:miter/>
          </a:ln>
        </p:spPr>
        <p:txBody>
          <a:bodyPr wrap="square" rtlCol="0" anchor="ctr">
            <a:noAutofit/>
          </a:bodyPr>
          <a:lstStyle/>
          <a:p>
            <a:endParaRPr lang="en-US"/>
          </a:p>
        </p:txBody>
      </p:sp>
      <p:sp>
        <p:nvSpPr>
          <p:cNvPr id="94" name="Freeform: Shape 93">
            <a:extLst>
              <a:ext uri="{FF2B5EF4-FFF2-40B4-BE49-F238E27FC236}">
                <a16:creationId xmlns:a16="http://schemas.microsoft.com/office/drawing/2014/main" id="{6BEB784C-4106-41F2-85C1-694B07CEC2C3}"/>
              </a:ext>
            </a:extLst>
          </p:cNvPr>
          <p:cNvSpPr/>
          <p:nvPr/>
        </p:nvSpPr>
        <p:spPr>
          <a:xfrm rot="16200000">
            <a:off x="1562599" y="6143407"/>
            <a:ext cx="565444" cy="676134"/>
          </a:xfrm>
          <a:custGeom>
            <a:avLst/>
            <a:gdLst>
              <a:gd name="connsiteX0" fmla="*/ 182559 w 565444"/>
              <a:gd name="connsiteY0" fmla="*/ 37056 h 676134"/>
              <a:gd name="connsiteX1" fmla="*/ 182559 w 565444"/>
              <a:gd name="connsiteY1" fmla="*/ 175472 h 676134"/>
              <a:gd name="connsiteX2" fmla="*/ 108447 w 565444"/>
              <a:gd name="connsiteY2" fmla="*/ 175472 h 676134"/>
              <a:gd name="connsiteX3" fmla="*/ 108447 w 565444"/>
              <a:gd name="connsiteY3" fmla="*/ 37056 h 676134"/>
              <a:gd name="connsiteX4" fmla="*/ 145503 w 565444"/>
              <a:gd name="connsiteY4" fmla="*/ 0 h 676134"/>
              <a:gd name="connsiteX5" fmla="*/ 182559 w 565444"/>
              <a:gd name="connsiteY5" fmla="*/ 37056 h 676134"/>
              <a:gd name="connsiteX6" fmla="*/ 456997 w 565444"/>
              <a:gd name="connsiteY6" fmla="*/ 37056 h 676134"/>
              <a:gd name="connsiteX7" fmla="*/ 456997 w 565444"/>
              <a:gd name="connsiteY7" fmla="*/ 175472 h 676134"/>
              <a:gd name="connsiteX8" fmla="*/ 382885 w 565444"/>
              <a:gd name="connsiteY8" fmla="*/ 175472 h 676134"/>
              <a:gd name="connsiteX9" fmla="*/ 382885 w 565444"/>
              <a:gd name="connsiteY9" fmla="*/ 37056 h 676134"/>
              <a:gd name="connsiteX10" fmla="*/ 419941 w 565444"/>
              <a:gd name="connsiteY10" fmla="*/ 0 h 676134"/>
              <a:gd name="connsiteX11" fmla="*/ 456997 w 565444"/>
              <a:gd name="connsiteY11" fmla="*/ 37056 h 676134"/>
              <a:gd name="connsiteX12" fmla="*/ 486828 w 565444"/>
              <a:gd name="connsiteY12" fmla="*/ 382985 h 676134"/>
              <a:gd name="connsiteX13" fmla="*/ 486828 w 565444"/>
              <a:gd name="connsiteY13" fmla="*/ 382986 h 676134"/>
              <a:gd name="connsiteX14" fmla="*/ 483130 w 565444"/>
              <a:gd name="connsiteY14" fmla="*/ 374057 h 676134"/>
              <a:gd name="connsiteX15" fmla="*/ 474201 w 565444"/>
              <a:gd name="connsiteY15" fmla="*/ 370359 h 676134"/>
              <a:gd name="connsiteX16" fmla="*/ 91242 w 565444"/>
              <a:gd name="connsiteY16" fmla="*/ 370358 h 676134"/>
              <a:gd name="connsiteX17" fmla="*/ 78615 w 565444"/>
              <a:gd name="connsiteY17" fmla="*/ 382985 h 676134"/>
              <a:gd name="connsiteX18" fmla="*/ 78614 w 565444"/>
              <a:gd name="connsiteY18" fmla="*/ 382985 h 676134"/>
              <a:gd name="connsiteX19" fmla="*/ 91241 w 565444"/>
              <a:gd name="connsiteY19" fmla="*/ 395612 h 676134"/>
              <a:gd name="connsiteX20" fmla="*/ 474201 w 565444"/>
              <a:gd name="connsiteY20" fmla="*/ 395612 h 676134"/>
              <a:gd name="connsiteX21" fmla="*/ 483130 w 565444"/>
              <a:gd name="connsiteY21" fmla="*/ 391914 h 676134"/>
              <a:gd name="connsiteX22" fmla="*/ 486828 w 565444"/>
              <a:gd name="connsiteY22" fmla="*/ 382986 h 676134"/>
              <a:gd name="connsiteX23" fmla="*/ 486828 w 565444"/>
              <a:gd name="connsiteY23" fmla="*/ 382986 h 676134"/>
              <a:gd name="connsiteX24" fmla="*/ 486828 w 565444"/>
              <a:gd name="connsiteY24" fmla="*/ 329551 h 676134"/>
              <a:gd name="connsiteX25" fmla="*/ 483130 w 565444"/>
              <a:gd name="connsiteY25" fmla="*/ 320622 h 676134"/>
              <a:gd name="connsiteX26" fmla="*/ 474201 w 565444"/>
              <a:gd name="connsiteY26" fmla="*/ 316924 h 676134"/>
              <a:gd name="connsiteX27" fmla="*/ 91242 w 565444"/>
              <a:gd name="connsiteY27" fmla="*/ 316923 h 676134"/>
              <a:gd name="connsiteX28" fmla="*/ 78615 w 565444"/>
              <a:gd name="connsiteY28" fmla="*/ 329550 h 676134"/>
              <a:gd name="connsiteX29" fmla="*/ 78614 w 565444"/>
              <a:gd name="connsiteY29" fmla="*/ 329550 h 676134"/>
              <a:gd name="connsiteX30" fmla="*/ 91241 w 565444"/>
              <a:gd name="connsiteY30" fmla="*/ 342177 h 676134"/>
              <a:gd name="connsiteX31" fmla="*/ 474201 w 565444"/>
              <a:gd name="connsiteY31" fmla="*/ 342177 h 676134"/>
              <a:gd name="connsiteX32" fmla="*/ 483130 w 565444"/>
              <a:gd name="connsiteY32" fmla="*/ 338479 h 676134"/>
              <a:gd name="connsiteX33" fmla="*/ 486828 w 565444"/>
              <a:gd name="connsiteY33" fmla="*/ 276116 h 676134"/>
              <a:gd name="connsiteX34" fmla="*/ 483130 w 565444"/>
              <a:gd name="connsiteY34" fmla="*/ 267187 h 676134"/>
              <a:gd name="connsiteX35" fmla="*/ 474201 w 565444"/>
              <a:gd name="connsiteY35" fmla="*/ 263489 h 676134"/>
              <a:gd name="connsiteX36" fmla="*/ 91242 w 565444"/>
              <a:gd name="connsiteY36" fmla="*/ 263488 h 676134"/>
              <a:gd name="connsiteX37" fmla="*/ 78615 w 565444"/>
              <a:gd name="connsiteY37" fmla="*/ 276115 h 676134"/>
              <a:gd name="connsiteX38" fmla="*/ 78614 w 565444"/>
              <a:gd name="connsiteY38" fmla="*/ 276115 h 676134"/>
              <a:gd name="connsiteX39" fmla="*/ 91241 w 565444"/>
              <a:gd name="connsiteY39" fmla="*/ 288742 h 676134"/>
              <a:gd name="connsiteX40" fmla="*/ 474201 w 565444"/>
              <a:gd name="connsiteY40" fmla="*/ 288742 h 676134"/>
              <a:gd name="connsiteX41" fmla="*/ 483130 w 565444"/>
              <a:gd name="connsiteY41" fmla="*/ 285044 h 676134"/>
              <a:gd name="connsiteX42" fmla="*/ 565444 w 565444"/>
              <a:gd name="connsiteY42" fmla="*/ 194687 h 676134"/>
              <a:gd name="connsiteX43" fmla="*/ 546230 w 565444"/>
              <a:gd name="connsiteY43" fmla="*/ 213901 h 676134"/>
              <a:gd name="connsiteX44" fmla="*/ 525276 w 565444"/>
              <a:gd name="connsiteY44" fmla="*/ 213901 h 676134"/>
              <a:gd name="connsiteX45" fmla="*/ 508899 w 565444"/>
              <a:gd name="connsiteY45" fmla="*/ 524387 h 676134"/>
              <a:gd name="connsiteX46" fmla="*/ 378243 w 565444"/>
              <a:gd name="connsiteY46" fmla="*/ 676134 h 676134"/>
              <a:gd name="connsiteX47" fmla="*/ 184455 w 565444"/>
              <a:gd name="connsiteY47" fmla="*/ 676134 h 676134"/>
              <a:gd name="connsiteX48" fmla="*/ 53798 w 565444"/>
              <a:gd name="connsiteY48" fmla="*/ 524387 h 676134"/>
              <a:gd name="connsiteX49" fmla="*/ 37421 w 565444"/>
              <a:gd name="connsiteY49" fmla="*/ 213901 h 676134"/>
              <a:gd name="connsiteX50" fmla="*/ 19214 w 565444"/>
              <a:gd name="connsiteY50" fmla="*/ 213901 h 676134"/>
              <a:gd name="connsiteX51" fmla="*/ 0 w 565444"/>
              <a:gd name="connsiteY51" fmla="*/ 194687 h 676134"/>
              <a:gd name="connsiteX52" fmla="*/ 19214 w 565444"/>
              <a:gd name="connsiteY52" fmla="*/ 175473 h 676134"/>
              <a:gd name="connsiteX53" fmla="*/ 546230 w 565444"/>
              <a:gd name="connsiteY53" fmla="*/ 175473 h 676134"/>
              <a:gd name="connsiteX54" fmla="*/ 565444 w 565444"/>
              <a:gd name="connsiteY54" fmla="*/ 194687 h 676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65444" h="676134">
                <a:moveTo>
                  <a:pt x="182559" y="37056"/>
                </a:moveTo>
                <a:lnTo>
                  <a:pt x="182559" y="175472"/>
                </a:lnTo>
                <a:lnTo>
                  <a:pt x="108447" y="175472"/>
                </a:lnTo>
                <a:lnTo>
                  <a:pt x="108447" y="37056"/>
                </a:lnTo>
                <a:cubicBezTo>
                  <a:pt x="108447" y="16591"/>
                  <a:pt x="125038" y="0"/>
                  <a:pt x="145503" y="0"/>
                </a:cubicBezTo>
                <a:cubicBezTo>
                  <a:pt x="165968" y="0"/>
                  <a:pt x="182559" y="16591"/>
                  <a:pt x="182559" y="37056"/>
                </a:cubicBezTo>
                <a:close/>
                <a:moveTo>
                  <a:pt x="456997" y="37056"/>
                </a:moveTo>
                <a:lnTo>
                  <a:pt x="456997" y="175472"/>
                </a:lnTo>
                <a:lnTo>
                  <a:pt x="382885" y="175472"/>
                </a:lnTo>
                <a:lnTo>
                  <a:pt x="382885" y="37056"/>
                </a:lnTo>
                <a:cubicBezTo>
                  <a:pt x="382885" y="16591"/>
                  <a:pt x="399476" y="0"/>
                  <a:pt x="419941" y="0"/>
                </a:cubicBezTo>
                <a:cubicBezTo>
                  <a:pt x="440406" y="0"/>
                  <a:pt x="456997" y="16591"/>
                  <a:pt x="456997" y="37056"/>
                </a:cubicBezTo>
                <a:close/>
                <a:moveTo>
                  <a:pt x="486828" y="382985"/>
                </a:moveTo>
                <a:lnTo>
                  <a:pt x="486828" y="382986"/>
                </a:lnTo>
                <a:lnTo>
                  <a:pt x="483130" y="374057"/>
                </a:lnTo>
                <a:cubicBezTo>
                  <a:pt x="480845" y="371772"/>
                  <a:pt x="477688" y="370359"/>
                  <a:pt x="474201" y="370359"/>
                </a:cubicBezTo>
                <a:lnTo>
                  <a:pt x="91242" y="370358"/>
                </a:lnTo>
                <a:cubicBezTo>
                  <a:pt x="84268" y="370358"/>
                  <a:pt x="78615" y="376011"/>
                  <a:pt x="78615" y="382985"/>
                </a:cubicBezTo>
                <a:lnTo>
                  <a:pt x="78614" y="382985"/>
                </a:lnTo>
                <a:cubicBezTo>
                  <a:pt x="78614" y="389959"/>
                  <a:pt x="84267" y="395612"/>
                  <a:pt x="91241" y="395612"/>
                </a:cubicBezTo>
                <a:lnTo>
                  <a:pt x="474201" y="395612"/>
                </a:lnTo>
                <a:cubicBezTo>
                  <a:pt x="477688" y="395612"/>
                  <a:pt x="480845" y="394199"/>
                  <a:pt x="483130" y="391914"/>
                </a:cubicBezTo>
                <a:lnTo>
                  <a:pt x="486828" y="382986"/>
                </a:lnTo>
                <a:lnTo>
                  <a:pt x="486828" y="382986"/>
                </a:lnTo>
                <a:close/>
                <a:moveTo>
                  <a:pt x="486828" y="329551"/>
                </a:moveTo>
                <a:lnTo>
                  <a:pt x="483130" y="320622"/>
                </a:lnTo>
                <a:cubicBezTo>
                  <a:pt x="480845" y="318337"/>
                  <a:pt x="477688" y="316924"/>
                  <a:pt x="474201" y="316924"/>
                </a:cubicBezTo>
                <a:lnTo>
                  <a:pt x="91242" y="316923"/>
                </a:lnTo>
                <a:cubicBezTo>
                  <a:pt x="84268" y="316923"/>
                  <a:pt x="78615" y="322576"/>
                  <a:pt x="78615" y="329550"/>
                </a:cubicBezTo>
                <a:lnTo>
                  <a:pt x="78614" y="329550"/>
                </a:lnTo>
                <a:cubicBezTo>
                  <a:pt x="78614" y="336524"/>
                  <a:pt x="84267" y="342177"/>
                  <a:pt x="91241" y="342177"/>
                </a:cubicBezTo>
                <a:lnTo>
                  <a:pt x="474201" y="342177"/>
                </a:lnTo>
                <a:cubicBezTo>
                  <a:pt x="477688" y="342177"/>
                  <a:pt x="480845" y="340764"/>
                  <a:pt x="483130" y="338479"/>
                </a:cubicBezTo>
                <a:close/>
                <a:moveTo>
                  <a:pt x="486828" y="276116"/>
                </a:moveTo>
                <a:lnTo>
                  <a:pt x="483130" y="267187"/>
                </a:lnTo>
                <a:cubicBezTo>
                  <a:pt x="480845" y="264902"/>
                  <a:pt x="477688" y="263489"/>
                  <a:pt x="474201" y="263489"/>
                </a:cubicBezTo>
                <a:lnTo>
                  <a:pt x="91242" y="263488"/>
                </a:lnTo>
                <a:cubicBezTo>
                  <a:pt x="84268" y="263488"/>
                  <a:pt x="78615" y="269141"/>
                  <a:pt x="78615" y="276115"/>
                </a:cubicBezTo>
                <a:lnTo>
                  <a:pt x="78614" y="276115"/>
                </a:lnTo>
                <a:cubicBezTo>
                  <a:pt x="78614" y="283089"/>
                  <a:pt x="84267" y="288742"/>
                  <a:pt x="91241" y="288742"/>
                </a:cubicBezTo>
                <a:lnTo>
                  <a:pt x="474201" y="288742"/>
                </a:lnTo>
                <a:cubicBezTo>
                  <a:pt x="477688" y="288742"/>
                  <a:pt x="480845" y="287329"/>
                  <a:pt x="483130" y="285044"/>
                </a:cubicBezTo>
                <a:close/>
                <a:moveTo>
                  <a:pt x="565444" y="194687"/>
                </a:moveTo>
                <a:cubicBezTo>
                  <a:pt x="565444" y="205299"/>
                  <a:pt x="556842" y="213901"/>
                  <a:pt x="546230" y="213901"/>
                </a:cubicBezTo>
                <a:lnTo>
                  <a:pt x="525276" y="213901"/>
                </a:lnTo>
                <a:lnTo>
                  <a:pt x="508899" y="524387"/>
                </a:lnTo>
                <a:cubicBezTo>
                  <a:pt x="504507" y="609787"/>
                  <a:pt x="447139" y="676134"/>
                  <a:pt x="378243" y="676134"/>
                </a:cubicBezTo>
                <a:lnTo>
                  <a:pt x="184455" y="676134"/>
                </a:lnTo>
                <a:cubicBezTo>
                  <a:pt x="115558" y="676134"/>
                  <a:pt x="58190" y="609787"/>
                  <a:pt x="53798" y="524387"/>
                </a:cubicBezTo>
                <a:lnTo>
                  <a:pt x="37421" y="213901"/>
                </a:lnTo>
                <a:lnTo>
                  <a:pt x="19214" y="213901"/>
                </a:lnTo>
                <a:cubicBezTo>
                  <a:pt x="8602" y="213901"/>
                  <a:pt x="0" y="205299"/>
                  <a:pt x="0" y="194687"/>
                </a:cubicBezTo>
                <a:cubicBezTo>
                  <a:pt x="0" y="184075"/>
                  <a:pt x="8602" y="175473"/>
                  <a:pt x="19214" y="175473"/>
                </a:cubicBezTo>
                <a:lnTo>
                  <a:pt x="546230" y="175473"/>
                </a:lnTo>
                <a:cubicBezTo>
                  <a:pt x="556842" y="175473"/>
                  <a:pt x="565444" y="184075"/>
                  <a:pt x="565444" y="19468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Arrow: Bent 94">
            <a:extLst>
              <a:ext uri="{FF2B5EF4-FFF2-40B4-BE49-F238E27FC236}">
                <a16:creationId xmlns:a16="http://schemas.microsoft.com/office/drawing/2014/main" id="{01565C77-9377-4BF8-8E4C-81AE5EF15D75}"/>
              </a:ext>
            </a:extLst>
          </p:cNvPr>
          <p:cNvSpPr/>
          <p:nvPr/>
        </p:nvSpPr>
        <p:spPr>
          <a:xfrm flipH="1" flipV="1">
            <a:off x="2091667" y="5961307"/>
            <a:ext cx="8974693" cy="582611"/>
          </a:xfrm>
          <a:prstGeom prst="bentArrow">
            <a:avLst>
              <a:gd name="adj1" fmla="val 14113"/>
              <a:gd name="adj2" fmla="val 12152"/>
              <a:gd name="adj3" fmla="val 0"/>
              <a:gd name="adj4" fmla="val 545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96" name="Group 95">
            <a:extLst>
              <a:ext uri="{FF2B5EF4-FFF2-40B4-BE49-F238E27FC236}">
                <a16:creationId xmlns:a16="http://schemas.microsoft.com/office/drawing/2014/main" id="{A66A7A5D-ABE0-4814-8DAF-8AF0D6B3A4FC}"/>
              </a:ext>
            </a:extLst>
          </p:cNvPr>
          <p:cNvGrpSpPr/>
          <p:nvPr/>
        </p:nvGrpSpPr>
        <p:grpSpPr>
          <a:xfrm>
            <a:off x="4499524" y="5955057"/>
            <a:ext cx="1511367" cy="490966"/>
            <a:chOff x="2751274" y="4321303"/>
            <a:chExt cx="1511367" cy="490966"/>
          </a:xfrm>
        </p:grpSpPr>
        <p:sp>
          <p:nvSpPr>
            <p:cNvPr id="97" name="Freeform: Shape 96">
              <a:extLst>
                <a:ext uri="{FF2B5EF4-FFF2-40B4-BE49-F238E27FC236}">
                  <a16:creationId xmlns:a16="http://schemas.microsoft.com/office/drawing/2014/main" id="{B6184886-F418-44A8-8A9B-124850509777}"/>
                </a:ext>
              </a:extLst>
            </p:cNvPr>
            <p:cNvSpPr/>
            <p:nvPr/>
          </p:nvSpPr>
          <p:spPr>
            <a:xfrm>
              <a:off x="2751274" y="4567310"/>
              <a:ext cx="295404" cy="244959"/>
            </a:xfrm>
            <a:custGeom>
              <a:avLst/>
              <a:gdLst>
                <a:gd name="connsiteX0" fmla="*/ 652747 w 958519"/>
                <a:gd name="connsiteY0" fmla="*/ 294854 h 794837"/>
                <a:gd name="connsiteX1" fmla="*/ 846112 w 958519"/>
                <a:gd name="connsiteY1" fmla="*/ 294854 h 794837"/>
                <a:gd name="connsiteX2" fmla="*/ 866369 w 958519"/>
                <a:gd name="connsiteY2" fmla="*/ 313270 h 794837"/>
                <a:gd name="connsiteX3" fmla="*/ 892151 w 958519"/>
                <a:gd name="connsiteY3" fmla="*/ 514000 h 794837"/>
                <a:gd name="connsiteX4" fmla="*/ 864527 w 958519"/>
                <a:gd name="connsiteY4" fmla="*/ 544846 h 794837"/>
                <a:gd name="connsiteX5" fmla="*/ 764623 w 958519"/>
                <a:gd name="connsiteY5" fmla="*/ 545307 h 794837"/>
                <a:gd name="connsiteX6" fmla="*/ 664256 w 958519"/>
                <a:gd name="connsiteY6" fmla="*/ 545307 h 794837"/>
                <a:gd name="connsiteX7" fmla="*/ 644920 w 958519"/>
                <a:gd name="connsiteY7" fmla="*/ 526431 h 794837"/>
                <a:gd name="connsiteX8" fmla="*/ 641880 w 958519"/>
                <a:gd name="connsiteY8" fmla="*/ 465357 h 794837"/>
                <a:gd name="connsiteX9" fmla="*/ 629441 w 958519"/>
                <a:gd name="connsiteY9" fmla="*/ 467387 h 794837"/>
                <a:gd name="connsiteX10" fmla="*/ 616525 w 958519"/>
                <a:gd name="connsiteY10" fmla="*/ 466971 h 794837"/>
                <a:gd name="connsiteX11" fmla="*/ 619140 w 958519"/>
                <a:gd name="connsiteY11" fmla="*/ 519985 h 794837"/>
                <a:gd name="connsiteX12" fmla="*/ 594278 w 958519"/>
                <a:gd name="connsiteY12" fmla="*/ 545767 h 794837"/>
                <a:gd name="connsiteX13" fmla="*/ 481942 w 958519"/>
                <a:gd name="connsiteY13" fmla="*/ 545306 h 794837"/>
                <a:gd name="connsiteX14" fmla="*/ 369607 w 958519"/>
                <a:gd name="connsiteY14" fmla="*/ 545306 h 794837"/>
                <a:gd name="connsiteX15" fmla="*/ 345666 w 958519"/>
                <a:gd name="connsiteY15" fmla="*/ 521826 h 794837"/>
                <a:gd name="connsiteX16" fmla="*/ 355795 w 958519"/>
                <a:gd name="connsiteY16" fmla="*/ 313269 h 794837"/>
                <a:gd name="connsiteX17" fmla="*/ 374211 w 958519"/>
                <a:gd name="connsiteY17" fmla="*/ 295775 h 794837"/>
                <a:gd name="connsiteX18" fmla="*/ 590135 w 958519"/>
                <a:gd name="connsiteY18" fmla="*/ 295775 h 794837"/>
                <a:gd name="connsiteX19" fmla="*/ 609011 w 958519"/>
                <a:gd name="connsiteY19" fmla="*/ 314651 h 794837"/>
                <a:gd name="connsiteX20" fmla="*/ 616342 w 958519"/>
                <a:gd name="connsiteY20" fmla="*/ 463262 h 794837"/>
                <a:gd name="connsiteX21" fmla="*/ 641779 w 958519"/>
                <a:gd name="connsiteY21" fmla="*/ 463326 h 794837"/>
                <a:gd name="connsiteX22" fmla="*/ 634331 w 958519"/>
                <a:gd name="connsiteY22" fmla="*/ 313730 h 794837"/>
                <a:gd name="connsiteX23" fmla="*/ 652747 w 958519"/>
                <a:gd name="connsiteY23" fmla="*/ 294854 h 794837"/>
                <a:gd name="connsiteX24" fmla="*/ 115471 w 958519"/>
                <a:gd name="connsiteY24" fmla="*/ 294854 h 794837"/>
                <a:gd name="connsiteX25" fmla="*/ 310677 w 958519"/>
                <a:gd name="connsiteY25" fmla="*/ 294854 h 794837"/>
                <a:gd name="connsiteX26" fmla="*/ 330474 w 958519"/>
                <a:gd name="connsiteY26" fmla="*/ 316032 h 794837"/>
                <a:gd name="connsiteX27" fmla="*/ 320346 w 958519"/>
                <a:gd name="connsiteY27" fmla="*/ 519985 h 794837"/>
                <a:gd name="connsiteX28" fmla="*/ 295024 w 958519"/>
                <a:gd name="connsiteY28" fmla="*/ 545307 h 794837"/>
                <a:gd name="connsiteX29" fmla="*/ 196499 w 958519"/>
                <a:gd name="connsiteY29" fmla="*/ 545307 h 794837"/>
                <a:gd name="connsiteX30" fmla="*/ 96134 w 958519"/>
                <a:gd name="connsiteY30" fmla="*/ 545307 h 794837"/>
                <a:gd name="connsiteX31" fmla="*/ 68050 w 958519"/>
                <a:gd name="connsiteY31" fmla="*/ 514460 h 794837"/>
                <a:gd name="connsiteX32" fmla="*/ 93832 w 958519"/>
                <a:gd name="connsiteY32" fmla="*/ 315572 h 794837"/>
                <a:gd name="connsiteX33" fmla="*/ 115471 w 958519"/>
                <a:gd name="connsiteY33" fmla="*/ 294854 h 794837"/>
                <a:gd name="connsiteX34" fmla="*/ 644460 w 958519"/>
                <a:gd name="connsiteY34" fmla="*/ 61896 h 794837"/>
                <a:gd name="connsiteX35" fmla="*/ 804215 w 958519"/>
                <a:gd name="connsiteY35" fmla="*/ 62357 h 794837"/>
                <a:gd name="connsiteX36" fmla="*/ 836443 w 958519"/>
                <a:gd name="connsiteY36" fmla="*/ 90901 h 794837"/>
                <a:gd name="connsiteX37" fmla="*/ 857621 w 958519"/>
                <a:gd name="connsiteY37" fmla="*/ 251118 h 794837"/>
                <a:gd name="connsiteX38" fmla="*/ 841968 w 958519"/>
                <a:gd name="connsiteY38" fmla="*/ 268153 h 794837"/>
                <a:gd name="connsiteX39" fmla="*/ 745746 w 958519"/>
                <a:gd name="connsiteY39" fmla="*/ 268153 h 794837"/>
                <a:gd name="connsiteX40" fmla="*/ 650905 w 958519"/>
                <a:gd name="connsiteY40" fmla="*/ 268153 h 794837"/>
                <a:gd name="connsiteX41" fmla="*/ 631109 w 958519"/>
                <a:gd name="connsiteY41" fmla="*/ 249737 h 794837"/>
                <a:gd name="connsiteX42" fmla="*/ 623282 w 958519"/>
                <a:gd name="connsiteY42" fmla="*/ 83074 h 794837"/>
                <a:gd name="connsiteX43" fmla="*/ 644460 w 958519"/>
                <a:gd name="connsiteY43" fmla="*/ 61896 h 794837"/>
                <a:gd name="connsiteX44" fmla="*/ 390324 w 958519"/>
                <a:gd name="connsiteY44" fmla="*/ 61896 h 794837"/>
                <a:gd name="connsiteX45" fmla="*/ 574941 w 958519"/>
                <a:gd name="connsiteY45" fmla="*/ 61896 h 794837"/>
                <a:gd name="connsiteX46" fmla="*/ 597500 w 958519"/>
                <a:gd name="connsiteY46" fmla="*/ 83074 h 794837"/>
                <a:gd name="connsiteX47" fmla="*/ 605327 w 958519"/>
                <a:gd name="connsiteY47" fmla="*/ 247895 h 794837"/>
                <a:gd name="connsiteX48" fmla="*/ 584609 w 958519"/>
                <a:gd name="connsiteY48" fmla="*/ 268152 h 794837"/>
                <a:gd name="connsiteX49" fmla="*/ 483323 w 958519"/>
                <a:gd name="connsiteY49" fmla="*/ 268152 h 794837"/>
                <a:gd name="connsiteX50" fmla="*/ 377894 w 958519"/>
                <a:gd name="connsiteY50" fmla="*/ 268152 h 794837"/>
                <a:gd name="connsiteX51" fmla="*/ 359478 w 958519"/>
                <a:gd name="connsiteY51" fmla="*/ 249276 h 794837"/>
                <a:gd name="connsiteX52" fmla="*/ 367305 w 958519"/>
                <a:gd name="connsiteY52" fmla="*/ 82614 h 794837"/>
                <a:gd name="connsiteX53" fmla="*/ 390324 w 958519"/>
                <a:gd name="connsiteY53" fmla="*/ 61896 h 794837"/>
                <a:gd name="connsiteX54" fmla="*/ 152302 w 958519"/>
                <a:gd name="connsiteY54" fmla="*/ 61896 h 794837"/>
                <a:gd name="connsiteX55" fmla="*/ 324488 w 958519"/>
                <a:gd name="connsiteY55" fmla="*/ 61896 h 794837"/>
                <a:gd name="connsiteX56" fmla="*/ 341522 w 958519"/>
                <a:gd name="connsiteY56" fmla="*/ 80312 h 794837"/>
                <a:gd name="connsiteX57" fmla="*/ 333696 w 958519"/>
                <a:gd name="connsiteY57" fmla="*/ 250197 h 794837"/>
                <a:gd name="connsiteX58" fmla="*/ 314820 w 958519"/>
                <a:gd name="connsiteY58" fmla="*/ 267692 h 794837"/>
                <a:gd name="connsiteX59" fmla="*/ 216757 w 958519"/>
                <a:gd name="connsiteY59" fmla="*/ 268152 h 794837"/>
                <a:gd name="connsiteX60" fmla="*/ 121916 w 958519"/>
                <a:gd name="connsiteY60" fmla="*/ 268152 h 794837"/>
                <a:gd name="connsiteX61" fmla="*/ 102580 w 958519"/>
                <a:gd name="connsiteY61" fmla="*/ 247435 h 794837"/>
                <a:gd name="connsiteX62" fmla="*/ 123758 w 958519"/>
                <a:gd name="connsiteY62" fmla="*/ 87217 h 794837"/>
                <a:gd name="connsiteX63" fmla="*/ 152302 w 958519"/>
                <a:gd name="connsiteY63" fmla="*/ 61896 h 794837"/>
                <a:gd name="connsiteX64" fmla="*/ 136187 w 958519"/>
                <a:gd name="connsiteY64" fmla="*/ 41639 h 794837"/>
                <a:gd name="connsiteX65" fmla="*/ 101198 w 958519"/>
                <a:gd name="connsiteY65" fmla="*/ 71564 h 794837"/>
                <a:gd name="connsiteX66" fmla="*/ 86465 w 958519"/>
                <a:gd name="connsiteY66" fmla="*/ 182979 h 794837"/>
                <a:gd name="connsiteX67" fmla="*/ 43188 w 958519"/>
                <a:gd name="connsiteY67" fmla="*/ 523209 h 794837"/>
                <a:gd name="connsiteX68" fmla="*/ 80020 w 958519"/>
                <a:gd name="connsiteY68" fmla="*/ 563723 h 794837"/>
                <a:gd name="connsiteX69" fmla="*/ 479180 w 958519"/>
                <a:gd name="connsiteY69" fmla="*/ 563723 h 794837"/>
                <a:gd name="connsiteX70" fmla="*/ 887546 w 958519"/>
                <a:gd name="connsiteY70" fmla="*/ 563263 h 794837"/>
                <a:gd name="connsiteX71" fmla="*/ 917932 w 958519"/>
                <a:gd name="connsiteY71" fmla="*/ 530115 h 794837"/>
                <a:gd name="connsiteX72" fmla="*/ 859462 w 958519"/>
                <a:gd name="connsiteY72" fmla="*/ 73406 h 794837"/>
                <a:gd name="connsiteX73" fmla="*/ 824012 w 958519"/>
                <a:gd name="connsiteY73" fmla="*/ 41639 h 794837"/>
                <a:gd name="connsiteX74" fmla="*/ 136187 w 958519"/>
                <a:gd name="connsiteY74" fmla="*/ 41639 h 794837"/>
                <a:gd name="connsiteX75" fmla="*/ 130202 w 958519"/>
                <a:gd name="connsiteY75" fmla="*/ 204 h 794837"/>
                <a:gd name="connsiteX76" fmla="*/ 342903 w 958519"/>
                <a:gd name="connsiteY76" fmla="*/ 204 h 794837"/>
                <a:gd name="connsiteX77" fmla="*/ 819408 w 958519"/>
                <a:gd name="connsiteY77" fmla="*/ 204 h 794837"/>
                <a:gd name="connsiteX78" fmla="*/ 899976 w 958519"/>
                <a:gd name="connsiteY78" fmla="*/ 71564 h 794837"/>
                <a:gd name="connsiteX79" fmla="*/ 957986 w 958519"/>
                <a:gd name="connsiteY79" fmla="*/ 528272 h 794837"/>
                <a:gd name="connsiteX80" fmla="*/ 904120 w 958519"/>
                <a:gd name="connsiteY80" fmla="*/ 636003 h 794837"/>
                <a:gd name="connsiteX81" fmla="*/ 870051 w 958519"/>
                <a:gd name="connsiteY81" fmla="*/ 643369 h 794837"/>
                <a:gd name="connsiteX82" fmla="*/ 707533 w 958519"/>
                <a:gd name="connsiteY82" fmla="*/ 643369 h 794837"/>
                <a:gd name="connsiteX83" fmla="*/ 536728 w 958519"/>
                <a:gd name="connsiteY83" fmla="*/ 642909 h 794837"/>
                <a:gd name="connsiteX84" fmla="*/ 521995 w 958519"/>
                <a:gd name="connsiteY84" fmla="*/ 661325 h 794837"/>
                <a:gd name="connsiteX85" fmla="*/ 547317 w 958519"/>
                <a:gd name="connsiteY85" fmla="*/ 770898 h 794837"/>
                <a:gd name="connsiteX86" fmla="*/ 531203 w 958519"/>
                <a:gd name="connsiteY86" fmla="*/ 792996 h 794837"/>
                <a:gd name="connsiteX87" fmla="*/ 423932 w 958519"/>
                <a:gd name="connsiteY87" fmla="*/ 792536 h 794837"/>
                <a:gd name="connsiteX88" fmla="*/ 411962 w 958519"/>
                <a:gd name="connsiteY88" fmla="*/ 775502 h 794837"/>
                <a:gd name="connsiteX89" fmla="*/ 436823 w 958519"/>
                <a:gd name="connsiteY89" fmla="*/ 664087 h 794837"/>
                <a:gd name="connsiteX90" fmla="*/ 419789 w 958519"/>
                <a:gd name="connsiteY90" fmla="*/ 643369 h 794837"/>
                <a:gd name="connsiteX91" fmla="*/ 103039 w 958519"/>
                <a:gd name="connsiteY91" fmla="*/ 643369 h 794837"/>
                <a:gd name="connsiteX92" fmla="*/ 832 w 958519"/>
                <a:gd name="connsiteY92" fmla="*/ 528732 h 794837"/>
                <a:gd name="connsiteX93" fmla="*/ 60683 w 958519"/>
                <a:gd name="connsiteY93" fmla="*/ 59594 h 794837"/>
                <a:gd name="connsiteX94" fmla="*/ 130202 w 958519"/>
                <a:gd name="connsiteY94" fmla="*/ 204 h 79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8519" h="794837">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2"/>
            </a:solidFill>
            <a:ln w="4596"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A9AA23E2-7EDA-451E-A0E4-606A591B31BB}"/>
                </a:ext>
              </a:extLst>
            </p:cNvPr>
            <p:cNvSpPr/>
            <p:nvPr/>
          </p:nvSpPr>
          <p:spPr>
            <a:xfrm>
              <a:off x="3027027" y="4321303"/>
              <a:ext cx="592071" cy="490966"/>
            </a:xfrm>
            <a:custGeom>
              <a:avLst/>
              <a:gdLst>
                <a:gd name="connsiteX0" fmla="*/ 652747 w 958519"/>
                <a:gd name="connsiteY0" fmla="*/ 294854 h 794837"/>
                <a:gd name="connsiteX1" fmla="*/ 846112 w 958519"/>
                <a:gd name="connsiteY1" fmla="*/ 294854 h 794837"/>
                <a:gd name="connsiteX2" fmla="*/ 866369 w 958519"/>
                <a:gd name="connsiteY2" fmla="*/ 313270 h 794837"/>
                <a:gd name="connsiteX3" fmla="*/ 892151 w 958519"/>
                <a:gd name="connsiteY3" fmla="*/ 514000 h 794837"/>
                <a:gd name="connsiteX4" fmla="*/ 864527 w 958519"/>
                <a:gd name="connsiteY4" fmla="*/ 544846 h 794837"/>
                <a:gd name="connsiteX5" fmla="*/ 764623 w 958519"/>
                <a:gd name="connsiteY5" fmla="*/ 545307 h 794837"/>
                <a:gd name="connsiteX6" fmla="*/ 664256 w 958519"/>
                <a:gd name="connsiteY6" fmla="*/ 545307 h 794837"/>
                <a:gd name="connsiteX7" fmla="*/ 644920 w 958519"/>
                <a:gd name="connsiteY7" fmla="*/ 526431 h 794837"/>
                <a:gd name="connsiteX8" fmla="*/ 641880 w 958519"/>
                <a:gd name="connsiteY8" fmla="*/ 465357 h 794837"/>
                <a:gd name="connsiteX9" fmla="*/ 629441 w 958519"/>
                <a:gd name="connsiteY9" fmla="*/ 467387 h 794837"/>
                <a:gd name="connsiteX10" fmla="*/ 616525 w 958519"/>
                <a:gd name="connsiteY10" fmla="*/ 466971 h 794837"/>
                <a:gd name="connsiteX11" fmla="*/ 619140 w 958519"/>
                <a:gd name="connsiteY11" fmla="*/ 519985 h 794837"/>
                <a:gd name="connsiteX12" fmla="*/ 594278 w 958519"/>
                <a:gd name="connsiteY12" fmla="*/ 545767 h 794837"/>
                <a:gd name="connsiteX13" fmla="*/ 481942 w 958519"/>
                <a:gd name="connsiteY13" fmla="*/ 545306 h 794837"/>
                <a:gd name="connsiteX14" fmla="*/ 369607 w 958519"/>
                <a:gd name="connsiteY14" fmla="*/ 545306 h 794837"/>
                <a:gd name="connsiteX15" fmla="*/ 345666 w 958519"/>
                <a:gd name="connsiteY15" fmla="*/ 521826 h 794837"/>
                <a:gd name="connsiteX16" fmla="*/ 355795 w 958519"/>
                <a:gd name="connsiteY16" fmla="*/ 313269 h 794837"/>
                <a:gd name="connsiteX17" fmla="*/ 374211 w 958519"/>
                <a:gd name="connsiteY17" fmla="*/ 295775 h 794837"/>
                <a:gd name="connsiteX18" fmla="*/ 590135 w 958519"/>
                <a:gd name="connsiteY18" fmla="*/ 295775 h 794837"/>
                <a:gd name="connsiteX19" fmla="*/ 609011 w 958519"/>
                <a:gd name="connsiteY19" fmla="*/ 314651 h 794837"/>
                <a:gd name="connsiteX20" fmla="*/ 616342 w 958519"/>
                <a:gd name="connsiteY20" fmla="*/ 463262 h 794837"/>
                <a:gd name="connsiteX21" fmla="*/ 641779 w 958519"/>
                <a:gd name="connsiteY21" fmla="*/ 463326 h 794837"/>
                <a:gd name="connsiteX22" fmla="*/ 634331 w 958519"/>
                <a:gd name="connsiteY22" fmla="*/ 313730 h 794837"/>
                <a:gd name="connsiteX23" fmla="*/ 652747 w 958519"/>
                <a:gd name="connsiteY23" fmla="*/ 294854 h 794837"/>
                <a:gd name="connsiteX24" fmla="*/ 115471 w 958519"/>
                <a:gd name="connsiteY24" fmla="*/ 294854 h 794837"/>
                <a:gd name="connsiteX25" fmla="*/ 310677 w 958519"/>
                <a:gd name="connsiteY25" fmla="*/ 294854 h 794837"/>
                <a:gd name="connsiteX26" fmla="*/ 330474 w 958519"/>
                <a:gd name="connsiteY26" fmla="*/ 316032 h 794837"/>
                <a:gd name="connsiteX27" fmla="*/ 320346 w 958519"/>
                <a:gd name="connsiteY27" fmla="*/ 519985 h 794837"/>
                <a:gd name="connsiteX28" fmla="*/ 295024 w 958519"/>
                <a:gd name="connsiteY28" fmla="*/ 545307 h 794837"/>
                <a:gd name="connsiteX29" fmla="*/ 196499 w 958519"/>
                <a:gd name="connsiteY29" fmla="*/ 545307 h 794837"/>
                <a:gd name="connsiteX30" fmla="*/ 96134 w 958519"/>
                <a:gd name="connsiteY30" fmla="*/ 545307 h 794837"/>
                <a:gd name="connsiteX31" fmla="*/ 68050 w 958519"/>
                <a:gd name="connsiteY31" fmla="*/ 514460 h 794837"/>
                <a:gd name="connsiteX32" fmla="*/ 93832 w 958519"/>
                <a:gd name="connsiteY32" fmla="*/ 315572 h 794837"/>
                <a:gd name="connsiteX33" fmla="*/ 115471 w 958519"/>
                <a:gd name="connsiteY33" fmla="*/ 294854 h 794837"/>
                <a:gd name="connsiteX34" fmla="*/ 644460 w 958519"/>
                <a:gd name="connsiteY34" fmla="*/ 61896 h 794837"/>
                <a:gd name="connsiteX35" fmla="*/ 804215 w 958519"/>
                <a:gd name="connsiteY35" fmla="*/ 62357 h 794837"/>
                <a:gd name="connsiteX36" fmla="*/ 836443 w 958519"/>
                <a:gd name="connsiteY36" fmla="*/ 90901 h 794837"/>
                <a:gd name="connsiteX37" fmla="*/ 857621 w 958519"/>
                <a:gd name="connsiteY37" fmla="*/ 251118 h 794837"/>
                <a:gd name="connsiteX38" fmla="*/ 841968 w 958519"/>
                <a:gd name="connsiteY38" fmla="*/ 268153 h 794837"/>
                <a:gd name="connsiteX39" fmla="*/ 745746 w 958519"/>
                <a:gd name="connsiteY39" fmla="*/ 268153 h 794837"/>
                <a:gd name="connsiteX40" fmla="*/ 650905 w 958519"/>
                <a:gd name="connsiteY40" fmla="*/ 268153 h 794837"/>
                <a:gd name="connsiteX41" fmla="*/ 631109 w 958519"/>
                <a:gd name="connsiteY41" fmla="*/ 249737 h 794837"/>
                <a:gd name="connsiteX42" fmla="*/ 623282 w 958519"/>
                <a:gd name="connsiteY42" fmla="*/ 83074 h 794837"/>
                <a:gd name="connsiteX43" fmla="*/ 644460 w 958519"/>
                <a:gd name="connsiteY43" fmla="*/ 61896 h 794837"/>
                <a:gd name="connsiteX44" fmla="*/ 390324 w 958519"/>
                <a:gd name="connsiteY44" fmla="*/ 61896 h 794837"/>
                <a:gd name="connsiteX45" fmla="*/ 574941 w 958519"/>
                <a:gd name="connsiteY45" fmla="*/ 61896 h 794837"/>
                <a:gd name="connsiteX46" fmla="*/ 597500 w 958519"/>
                <a:gd name="connsiteY46" fmla="*/ 83074 h 794837"/>
                <a:gd name="connsiteX47" fmla="*/ 605327 w 958519"/>
                <a:gd name="connsiteY47" fmla="*/ 247895 h 794837"/>
                <a:gd name="connsiteX48" fmla="*/ 584609 w 958519"/>
                <a:gd name="connsiteY48" fmla="*/ 268152 h 794837"/>
                <a:gd name="connsiteX49" fmla="*/ 483323 w 958519"/>
                <a:gd name="connsiteY49" fmla="*/ 268152 h 794837"/>
                <a:gd name="connsiteX50" fmla="*/ 377894 w 958519"/>
                <a:gd name="connsiteY50" fmla="*/ 268152 h 794837"/>
                <a:gd name="connsiteX51" fmla="*/ 359478 w 958519"/>
                <a:gd name="connsiteY51" fmla="*/ 249276 h 794837"/>
                <a:gd name="connsiteX52" fmla="*/ 367305 w 958519"/>
                <a:gd name="connsiteY52" fmla="*/ 82614 h 794837"/>
                <a:gd name="connsiteX53" fmla="*/ 390324 w 958519"/>
                <a:gd name="connsiteY53" fmla="*/ 61896 h 794837"/>
                <a:gd name="connsiteX54" fmla="*/ 152302 w 958519"/>
                <a:gd name="connsiteY54" fmla="*/ 61896 h 794837"/>
                <a:gd name="connsiteX55" fmla="*/ 324488 w 958519"/>
                <a:gd name="connsiteY55" fmla="*/ 61896 h 794837"/>
                <a:gd name="connsiteX56" fmla="*/ 341522 w 958519"/>
                <a:gd name="connsiteY56" fmla="*/ 80312 h 794837"/>
                <a:gd name="connsiteX57" fmla="*/ 333696 w 958519"/>
                <a:gd name="connsiteY57" fmla="*/ 250197 h 794837"/>
                <a:gd name="connsiteX58" fmla="*/ 314820 w 958519"/>
                <a:gd name="connsiteY58" fmla="*/ 267692 h 794837"/>
                <a:gd name="connsiteX59" fmla="*/ 216757 w 958519"/>
                <a:gd name="connsiteY59" fmla="*/ 268152 h 794837"/>
                <a:gd name="connsiteX60" fmla="*/ 121916 w 958519"/>
                <a:gd name="connsiteY60" fmla="*/ 268152 h 794837"/>
                <a:gd name="connsiteX61" fmla="*/ 102580 w 958519"/>
                <a:gd name="connsiteY61" fmla="*/ 247435 h 794837"/>
                <a:gd name="connsiteX62" fmla="*/ 123758 w 958519"/>
                <a:gd name="connsiteY62" fmla="*/ 87217 h 794837"/>
                <a:gd name="connsiteX63" fmla="*/ 152302 w 958519"/>
                <a:gd name="connsiteY63" fmla="*/ 61896 h 794837"/>
                <a:gd name="connsiteX64" fmla="*/ 136187 w 958519"/>
                <a:gd name="connsiteY64" fmla="*/ 41639 h 794837"/>
                <a:gd name="connsiteX65" fmla="*/ 101198 w 958519"/>
                <a:gd name="connsiteY65" fmla="*/ 71564 h 794837"/>
                <a:gd name="connsiteX66" fmla="*/ 86465 w 958519"/>
                <a:gd name="connsiteY66" fmla="*/ 182979 h 794837"/>
                <a:gd name="connsiteX67" fmla="*/ 43188 w 958519"/>
                <a:gd name="connsiteY67" fmla="*/ 523209 h 794837"/>
                <a:gd name="connsiteX68" fmla="*/ 80020 w 958519"/>
                <a:gd name="connsiteY68" fmla="*/ 563723 h 794837"/>
                <a:gd name="connsiteX69" fmla="*/ 479180 w 958519"/>
                <a:gd name="connsiteY69" fmla="*/ 563723 h 794837"/>
                <a:gd name="connsiteX70" fmla="*/ 887546 w 958519"/>
                <a:gd name="connsiteY70" fmla="*/ 563263 h 794837"/>
                <a:gd name="connsiteX71" fmla="*/ 917932 w 958519"/>
                <a:gd name="connsiteY71" fmla="*/ 530115 h 794837"/>
                <a:gd name="connsiteX72" fmla="*/ 859462 w 958519"/>
                <a:gd name="connsiteY72" fmla="*/ 73406 h 794837"/>
                <a:gd name="connsiteX73" fmla="*/ 824012 w 958519"/>
                <a:gd name="connsiteY73" fmla="*/ 41639 h 794837"/>
                <a:gd name="connsiteX74" fmla="*/ 136187 w 958519"/>
                <a:gd name="connsiteY74" fmla="*/ 41639 h 794837"/>
                <a:gd name="connsiteX75" fmla="*/ 130202 w 958519"/>
                <a:gd name="connsiteY75" fmla="*/ 204 h 794837"/>
                <a:gd name="connsiteX76" fmla="*/ 342903 w 958519"/>
                <a:gd name="connsiteY76" fmla="*/ 204 h 794837"/>
                <a:gd name="connsiteX77" fmla="*/ 819408 w 958519"/>
                <a:gd name="connsiteY77" fmla="*/ 204 h 794837"/>
                <a:gd name="connsiteX78" fmla="*/ 899976 w 958519"/>
                <a:gd name="connsiteY78" fmla="*/ 71564 h 794837"/>
                <a:gd name="connsiteX79" fmla="*/ 957986 w 958519"/>
                <a:gd name="connsiteY79" fmla="*/ 528272 h 794837"/>
                <a:gd name="connsiteX80" fmla="*/ 904120 w 958519"/>
                <a:gd name="connsiteY80" fmla="*/ 636003 h 794837"/>
                <a:gd name="connsiteX81" fmla="*/ 870051 w 958519"/>
                <a:gd name="connsiteY81" fmla="*/ 643369 h 794837"/>
                <a:gd name="connsiteX82" fmla="*/ 707533 w 958519"/>
                <a:gd name="connsiteY82" fmla="*/ 643369 h 794837"/>
                <a:gd name="connsiteX83" fmla="*/ 536728 w 958519"/>
                <a:gd name="connsiteY83" fmla="*/ 642909 h 794837"/>
                <a:gd name="connsiteX84" fmla="*/ 521995 w 958519"/>
                <a:gd name="connsiteY84" fmla="*/ 661325 h 794837"/>
                <a:gd name="connsiteX85" fmla="*/ 547317 w 958519"/>
                <a:gd name="connsiteY85" fmla="*/ 770898 h 794837"/>
                <a:gd name="connsiteX86" fmla="*/ 531203 w 958519"/>
                <a:gd name="connsiteY86" fmla="*/ 792996 h 794837"/>
                <a:gd name="connsiteX87" fmla="*/ 423932 w 958519"/>
                <a:gd name="connsiteY87" fmla="*/ 792536 h 794837"/>
                <a:gd name="connsiteX88" fmla="*/ 411962 w 958519"/>
                <a:gd name="connsiteY88" fmla="*/ 775502 h 794837"/>
                <a:gd name="connsiteX89" fmla="*/ 436823 w 958519"/>
                <a:gd name="connsiteY89" fmla="*/ 664087 h 794837"/>
                <a:gd name="connsiteX90" fmla="*/ 419789 w 958519"/>
                <a:gd name="connsiteY90" fmla="*/ 643369 h 794837"/>
                <a:gd name="connsiteX91" fmla="*/ 103039 w 958519"/>
                <a:gd name="connsiteY91" fmla="*/ 643369 h 794837"/>
                <a:gd name="connsiteX92" fmla="*/ 832 w 958519"/>
                <a:gd name="connsiteY92" fmla="*/ 528732 h 794837"/>
                <a:gd name="connsiteX93" fmla="*/ 60683 w 958519"/>
                <a:gd name="connsiteY93" fmla="*/ 59594 h 794837"/>
                <a:gd name="connsiteX94" fmla="*/ 130202 w 958519"/>
                <a:gd name="connsiteY94" fmla="*/ 204 h 79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8519" h="794837">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2"/>
            </a:solidFill>
            <a:ln w="4596"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CB2F3D8E-4CEF-4371-88A4-F9B18A1CDB04}"/>
                </a:ext>
              </a:extLst>
            </p:cNvPr>
            <p:cNvSpPr/>
            <p:nvPr/>
          </p:nvSpPr>
          <p:spPr>
            <a:xfrm>
              <a:off x="3610202" y="4506062"/>
              <a:ext cx="369265" cy="306207"/>
            </a:xfrm>
            <a:custGeom>
              <a:avLst/>
              <a:gdLst>
                <a:gd name="connsiteX0" fmla="*/ 652747 w 958519"/>
                <a:gd name="connsiteY0" fmla="*/ 294854 h 794837"/>
                <a:gd name="connsiteX1" fmla="*/ 846112 w 958519"/>
                <a:gd name="connsiteY1" fmla="*/ 294854 h 794837"/>
                <a:gd name="connsiteX2" fmla="*/ 866369 w 958519"/>
                <a:gd name="connsiteY2" fmla="*/ 313270 h 794837"/>
                <a:gd name="connsiteX3" fmla="*/ 892151 w 958519"/>
                <a:gd name="connsiteY3" fmla="*/ 514000 h 794837"/>
                <a:gd name="connsiteX4" fmla="*/ 864527 w 958519"/>
                <a:gd name="connsiteY4" fmla="*/ 544846 h 794837"/>
                <a:gd name="connsiteX5" fmla="*/ 764623 w 958519"/>
                <a:gd name="connsiteY5" fmla="*/ 545307 h 794837"/>
                <a:gd name="connsiteX6" fmla="*/ 664256 w 958519"/>
                <a:gd name="connsiteY6" fmla="*/ 545307 h 794837"/>
                <a:gd name="connsiteX7" fmla="*/ 644920 w 958519"/>
                <a:gd name="connsiteY7" fmla="*/ 526431 h 794837"/>
                <a:gd name="connsiteX8" fmla="*/ 641880 w 958519"/>
                <a:gd name="connsiteY8" fmla="*/ 465357 h 794837"/>
                <a:gd name="connsiteX9" fmla="*/ 629441 w 958519"/>
                <a:gd name="connsiteY9" fmla="*/ 467387 h 794837"/>
                <a:gd name="connsiteX10" fmla="*/ 616525 w 958519"/>
                <a:gd name="connsiteY10" fmla="*/ 466971 h 794837"/>
                <a:gd name="connsiteX11" fmla="*/ 619140 w 958519"/>
                <a:gd name="connsiteY11" fmla="*/ 519985 h 794837"/>
                <a:gd name="connsiteX12" fmla="*/ 594278 w 958519"/>
                <a:gd name="connsiteY12" fmla="*/ 545767 h 794837"/>
                <a:gd name="connsiteX13" fmla="*/ 481942 w 958519"/>
                <a:gd name="connsiteY13" fmla="*/ 545306 h 794837"/>
                <a:gd name="connsiteX14" fmla="*/ 369607 w 958519"/>
                <a:gd name="connsiteY14" fmla="*/ 545306 h 794837"/>
                <a:gd name="connsiteX15" fmla="*/ 345666 w 958519"/>
                <a:gd name="connsiteY15" fmla="*/ 521826 h 794837"/>
                <a:gd name="connsiteX16" fmla="*/ 355795 w 958519"/>
                <a:gd name="connsiteY16" fmla="*/ 313269 h 794837"/>
                <a:gd name="connsiteX17" fmla="*/ 374211 w 958519"/>
                <a:gd name="connsiteY17" fmla="*/ 295775 h 794837"/>
                <a:gd name="connsiteX18" fmla="*/ 590135 w 958519"/>
                <a:gd name="connsiteY18" fmla="*/ 295775 h 794837"/>
                <a:gd name="connsiteX19" fmla="*/ 609011 w 958519"/>
                <a:gd name="connsiteY19" fmla="*/ 314651 h 794837"/>
                <a:gd name="connsiteX20" fmla="*/ 616342 w 958519"/>
                <a:gd name="connsiteY20" fmla="*/ 463262 h 794837"/>
                <a:gd name="connsiteX21" fmla="*/ 641779 w 958519"/>
                <a:gd name="connsiteY21" fmla="*/ 463326 h 794837"/>
                <a:gd name="connsiteX22" fmla="*/ 634331 w 958519"/>
                <a:gd name="connsiteY22" fmla="*/ 313730 h 794837"/>
                <a:gd name="connsiteX23" fmla="*/ 652747 w 958519"/>
                <a:gd name="connsiteY23" fmla="*/ 294854 h 794837"/>
                <a:gd name="connsiteX24" fmla="*/ 115471 w 958519"/>
                <a:gd name="connsiteY24" fmla="*/ 294854 h 794837"/>
                <a:gd name="connsiteX25" fmla="*/ 310677 w 958519"/>
                <a:gd name="connsiteY25" fmla="*/ 294854 h 794837"/>
                <a:gd name="connsiteX26" fmla="*/ 330474 w 958519"/>
                <a:gd name="connsiteY26" fmla="*/ 316032 h 794837"/>
                <a:gd name="connsiteX27" fmla="*/ 320346 w 958519"/>
                <a:gd name="connsiteY27" fmla="*/ 519985 h 794837"/>
                <a:gd name="connsiteX28" fmla="*/ 295024 w 958519"/>
                <a:gd name="connsiteY28" fmla="*/ 545307 h 794837"/>
                <a:gd name="connsiteX29" fmla="*/ 196499 w 958519"/>
                <a:gd name="connsiteY29" fmla="*/ 545307 h 794837"/>
                <a:gd name="connsiteX30" fmla="*/ 96134 w 958519"/>
                <a:gd name="connsiteY30" fmla="*/ 545307 h 794837"/>
                <a:gd name="connsiteX31" fmla="*/ 68050 w 958519"/>
                <a:gd name="connsiteY31" fmla="*/ 514460 h 794837"/>
                <a:gd name="connsiteX32" fmla="*/ 93832 w 958519"/>
                <a:gd name="connsiteY32" fmla="*/ 315572 h 794837"/>
                <a:gd name="connsiteX33" fmla="*/ 115471 w 958519"/>
                <a:gd name="connsiteY33" fmla="*/ 294854 h 794837"/>
                <a:gd name="connsiteX34" fmla="*/ 644460 w 958519"/>
                <a:gd name="connsiteY34" fmla="*/ 61896 h 794837"/>
                <a:gd name="connsiteX35" fmla="*/ 804215 w 958519"/>
                <a:gd name="connsiteY35" fmla="*/ 62357 h 794837"/>
                <a:gd name="connsiteX36" fmla="*/ 836443 w 958519"/>
                <a:gd name="connsiteY36" fmla="*/ 90901 h 794837"/>
                <a:gd name="connsiteX37" fmla="*/ 857621 w 958519"/>
                <a:gd name="connsiteY37" fmla="*/ 251118 h 794837"/>
                <a:gd name="connsiteX38" fmla="*/ 841968 w 958519"/>
                <a:gd name="connsiteY38" fmla="*/ 268153 h 794837"/>
                <a:gd name="connsiteX39" fmla="*/ 745746 w 958519"/>
                <a:gd name="connsiteY39" fmla="*/ 268153 h 794837"/>
                <a:gd name="connsiteX40" fmla="*/ 650905 w 958519"/>
                <a:gd name="connsiteY40" fmla="*/ 268153 h 794837"/>
                <a:gd name="connsiteX41" fmla="*/ 631109 w 958519"/>
                <a:gd name="connsiteY41" fmla="*/ 249737 h 794837"/>
                <a:gd name="connsiteX42" fmla="*/ 623282 w 958519"/>
                <a:gd name="connsiteY42" fmla="*/ 83074 h 794837"/>
                <a:gd name="connsiteX43" fmla="*/ 644460 w 958519"/>
                <a:gd name="connsiteY43" fmla="*/ 61896 h 794837"/>
                <a:gd name="connsiteX44" fmla="*/ 390324 w 958519"/>
                <a:gd name="connsiteY44" fmla="*/ 61896 h 794837"/>
                <a:gd name="connsiteX45" fmla="*/ 574941 w 958519"/>
                <a:gd name="connsiteY45" fmla="*/ 61896 h 794837"/>
                <a:gd name="connsiteX46" fmla="*/ 597500 w 958519"/>
                <a:gd name="connsiteY46" fmla="*/ 83074 h 794837"/>
                <a:gd name="connsiteX47" fmla="*/ 605327 w 958519"/>
                <a:gd name="connsiteY47" fmla="*/ 247895 h 794837"/>
                <a:gd name="connsiteX48" fmla="*/ 584609 w 958519"/>
                <a:gd name="connsiteY48" fmla="*/ 268152 h 794837"/>
                <a:gd name="connsiteX49" fmla="*/ 483323 w 958519"/>
                <a:gd name="connsiteY49" fmla="*/ 268152 h 794837"/>
                <a:gd name="connsiteX50" fmla="*/ 377894 w 958519"/>
                <a:gd name="connsiteY50" fmla="*/ 268152 h 794837"/>
                <a:gd name="connsiteX51" fmla="*/ 359478 w 958519"/>
                <a:gd name="connsiteY51" fmla="*/ 249276 h 794837"/>
                <a:gd name="connsiteX52" fmla="*/ 367305 w 958519"/>
                <a:gd name="connsiteY52" fmla="*/ 82614 h 794837"/>
                <a:gd name="connsiteX53" fmla="*/ 390324 w 958519"/>
                <a:gd name="connsiteY53" fmla="*/ 61896 h 794837"/>
                <a:gd name="connsiteX54" fmla="*/ 152302 w 958519"/>
                <a:gd name="connsiteY54" fmla="*/ 61896 h 794837"/>
                <a:gd name="connsiteX55" fmla="*/ 324488 w 958519"/>
                <a:gd name="connsiteY55" fmla="*/ 61896 h 794837"/>
                <a:gd name="connsiteX56" fmla="*/ 341522 w 958519"/>
                <a:gd name="connsiteY56" fmla="*/ 80312 h 794837"/>
                <a:gd name="connsiteX57" fmla="*/ 333696 w 958519"/>
                <a:gd name="connsiteY57" fmla="*/ 250197 h 794837"/>
                <a:gd name="connsiteX58" fmla="*/ 314820 w 958519"/>
                <a:gd name="connsiteY58" fmla="*/ 267692 h 794837"/>
                <a:gd name="connsiteX59" fmla="*/ 216757 w 958519"/>
                <a:gd name="connsiteY59" fmla="*/ 268152 h 794837"/>
                <a:gd name="connsiteX60" fmla="*/ 121916 w 958519"/>
                <a:gd name="connsiteY60" fmla="*/ 268152 h 794837"/>
                <a:gd name="connsiteX61" fmla="*/ 102580 w 958519"/>
                <a:gd name="connsiteY61" fmla="*/ 247435 h 794837"/>
                <a:gd name="connsiteX62" fmla="*/ 123758 w 958519"/>
                <a:gd name="connsiteY62" fmla="*/ 87217 h 794837"/>
                <a:gd name="connsiteX63" fmla="*/ 152302 w 958519"/>
                <a:gd name="connsiteY63" fmla="*/ 61896 h 794837"/>
                <a:gd name="connsiteX64" fmla="*/ 136187 w 958519"/>
                <a:gd name="connsiteY64" fmla="*/ 41639 h 794837"/>
                <a:gd name="connsiteX65" fmla="*/ 101198 w 958519"/>
                <a:gd name="connsiteY65" fmla="*/ 71564 h 794837"/>
                <a:gd name="connsiteX66" fmla="*/ 86465 w 958519"/>
                <a:gd name="connsiteY66" fmla="*/ 182979 h 794837"/>
                <a:gd name="connsiteX67" fmla="*/ 43188 w 958519"/>
                <a:gd name="connsiteY67" fmla="*/ 523209 h 794837"/>
                <a:gd name="connsiteX68" fmla="*/ 80020 w 958519"/>
                <a:gd name="connsiteY68" fmla="*/ 563723 h 794837"/>
                <a:gd name="connsiteX69" fmla="*/ 479180 w 958519"/>
                <a:gd name="connsiteY69" fmla="*/ 563723 h 794837"/>
                <a:gd name="connsiteX70" fmla="*/ 887546 w 958519"/>
                <a:gd name="connsiteY70" fmla="*/ 563263 h 794837"/>
                <a:gd name="connsiteX71" fmla="*/ 917932 w 958519"/>
                <a:gd name="connsiteY71" fmla="*/ 530115 h 794837"/>
                <a:gd name="connsiteX72" fmla="*/ 859462 w 958519"/>
                <a:gd name="connsiteY72" fmla="*/ 73406 h 794837"/>
                <a:gd name="connsiteX73" fmla="*/ 824012 w 958519"/>
                <a:gd name="connsiteY73" fmla="*/ 41639 h 794837"/>
                <a:gd name="connsiteX74" fmla="*/ 136187 w 958519"/>
                <a:gd name="connsiteY74" fmla="*/ 41639 h 794837"/>
                <a:gd name="connsiteX75" fmla="*/ 130202 w 958519"/>
                <a:gd name="connsiteY75" fmla="*/ 204 h 794837"/>
                <a:gd name="connsiteX76" fmla="*/ 342903 w 958519"/>
                <a:gd name="connsiteY76" fmla="*/ 204 h 794837"/>
                <a:gd name="connsiteX77" fmla="*/ 819408 w 958519"/>
                <a:gd name="connsiteY77" fmla="*/ 204 h 794837"/>
                <a:gd name="connsiteX78" fmla="*/ 899976 w 958519"/>
                <a:gd name="connsiteY78" fmla="*/ 71564 h 794837"/>
                <a:gd name="connsiteX79" fmla="*/ 957986 w 958519"/>
                <a:gd name="connsiteY79" fmla="*/ 528272 h 794837"/>
                <a:gd name="connsiteX80" fmla="*/ 904120 w 958519"/>
                <a:gd name="connsiteY80" fmla="*/ 636003 h 794837"/>
                <a:gd name="connsiteX81" fmla="*/ 870051 w 958519"/>
                <a:gd name="connsiteY81" fmla="*/ 643369 h 794837"/>
                <a:gd name="connsiteX82" fmla="*/ 707533 w 958519"/>
                <a:gd name="connsiteY82" fmla="*/ 643369 h 794837"/>
                <a:gd name="connsiteX83" fmla="*/ 536728 w 958519"/>
                <a:gd name="connsiteY83" fmla="*/ 642909 h 794837"/>
                <a:gd name="connsiteX84" fmla="*/ 521995 w 958519"/>
                <a:gd name="connsiteY84" fmla="*/ 661325 h 794837"/>
                <a:gd name="connsiteX85" fmla="*/ 547317 w 958519"/>
                <a:gd name="connsiteY85" fmla="*/ 770898 h 794837"/>
                <a:gd name="connsiteX86" fmla="*/ 531203 w 958519"/>
                <a:gd name="connsiteY86" fmla="*/ 792996 h 794837"/>
                <a:gd name="connsiteX87" fmla="*/ 423932 w 958519"/>
                <a:gd name="connsiteY87" fmla="*/ 792536 h 794837"/>
                <a:gd name="connsiteX88" fmla="*/ 411962 w 958519"/>
                <a:gd name="connsiteY88" fmla="*/ 775502 h 794837"/>
                <a:gd name="connsiteX89" fmla="*/ 436823 w 958519"/>
                <a:gd name="connsiteY89" fmla="*/ 664087 h 794837"/>
                <a:gd name="connsiteX90" fmla="*/ 419789 w 958519"/>
                <a:gd name="connsiteY90" fmla="*/ 643369 h 794837"/>
                <a:gd name="connsiteX91" fmla="*/ 103039 w 958519"/>
                <a:gd name="connsiteY91" fmla="*/ 643369 h 794837"/>
                <a:gd name="connsiteX92" fmla="*/ 832 w 958519"/>
                <a:gd name="connsiteY92" fmla="*/ 528732 h 794837"/>
                <a:gd name="connsiteX93" fmla="*/ 60683 w 958519"/>
                <a:gd name="connsiteY93" fmla="*/ 59594 h 794837"/>
                <a:gd name="connsiteX94" fmla="*/ 130202 w 958519"/>
                <a:gd name="connsiteY94" fmla="*/ 204 h 79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8519" h="794837">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2"/>
            </a:solidFill>
            <a:ln w="4596"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2A9B5A57-835E-40E7-8683-9FEE62036BBF}"/>
                </a:ext>
              </a:extLst>
            </p:cNvPr>
            <p:cNvSpPr/>
            <p:nvPr/>
          </p:nvSpPr>
          <p:spPr>
            <a:xfrm>
              <a:off x="3967237" y="4567310"/>
              <a:ext cx="295404" cy="244959"/>
            </a:xfrm>
            <a:custGeom>
              <a:avLst/>
              <a:gdLst>
                <a:gd name="connsiteX0" fmla="*/ 652747 w 958519"/>
                <a:gd name="connsiteY0" fmla="*/ 294854 h 794837"/>
                <a:gd name="connsiteX1" fmla="*/ 846112 w 958519"/>
                <a:gd name="connsiteY1" fmla="*/ 294854 h 794837"/>
                <a:gd name="connsiteX2" fmla="*/ 866369 w 958519"/>
                <a:gd name="connsiteY2" fmla="*/ 313270 h 794837"/>
                <a:gd name="connsiteX3" fmla="*/ 892151 w 958519"/>
                <a:gd name="connsiteY3" fmla="*/ 514000 h 794837"/>
                <a:gd name="connsiteX4" fmla="*/ 864527 w 958519"/>
                <a:gd name="connsiteY4" fmla="*/ 544846 h 794837"/>
                <a:gd name="connsiteX5" fmla="*/ 764623 w 958519"/>
                <a:gd name="connsiteY5" fmla="*/ 545307 h 794837"/>
                <a:gd name="connsiteX6" fmla="*/ 664256 w 958519"/>
                <a:gd name="connsiteY6" fmla="*/ 545307 h 794837"/>
                <a:gd name="connsiteX7" fmla="*/ 644920 w 958519"/>
                <a:gd name="connsiteY7" fmla="*/ 526431 h 794837"/>
                <a:gd name="connsiteX8" fmla="*/ 641880 w 958519"/>
                <a:gd name="connsiteY8" fmla="*/ 465357 h 794837"/>
                <a:gd name="connsiteX9" fmla="*/ 629441 w 958519"/>
                <a:gd name="connsiteY9" fmla="*/ 467387 h 794837"/>
                <a:gd name="connsiteX10" fmla="*/ 616525 w 958519"/>
                <a:gd name="connsiteY10" fmla="*/ 466971 h 794837"/>
                <a:gd name="connsiteX11" fmla="*/ 619140 w 958519"/>
                <a:gd name="connsiteY11" fmla="*/ 519985 h 794837"/>
                <a:gd name="connsiteX12" fmla="*/ 594278 w 958519"/>
                <a:gd name="connsiteY12" fmla="*/ 545767 h 794837"/>
                <a:gd name="connsiteX13" fmla="*/ 481942 w 958519"/>
                <a:gd name="connsiteY13" fmla="*/ 545306 h 794837"/>
                <a:gd name="connsiteX14" fmla="*/ 369607 w 958519"/>
                <a:gd name="connsiteY14" fmla="*/ 545306 h 794837"/>
                <a:gd name="connsiteX15" fmla="*/ 345666 w 958519"/>
                <a:gd name="connsiteY15" fmla="*/ 521826 h 794837"/>
                <a:gd name="connsiteX16" fmla="*/ 355795 w 958519"/>
                <a:gd name="connsiteY16" fmla="*/ 313269 h 794837"/>
                <a:gd name="connsiteX17" fmla="*/ 374211 w 958519"/>
                <a:gd name="connsiteY17" fmla="*/ 295775 h 794837"/>
                <a:gd name="connsiteX18" fmla="*/ 590135 w 958519"/>
                <a:gd name="connsiteY18" fmla="*/ 295775 h 794837"/>
                <a:gd name="connsiteX19" fmla="*/ 609011 w 958519"/>
                <a:gd name="connsiteY19" fmla="*/ 314651 h 794837"/>
                <a:gd name="connsiteX20" fmla="*/ 616342 w 958519"/>
                <a:gd name="connsiteY20" fmla="*/ 463262 h 794837"/>
                <a:gd name="connsiteX21" fmla="*/ 641779 w 958519"/>
                <a:gd name="connsiteY21" fmla="*/ 463326 h 794837"/>
                <a:gd name="connsiteX22" fmla="*/ 634331 w 958519"/>
                <a:gd name="connsiteY22" fmla="*/ 313730 h 794837"/>
                <a:gd name="connsiteX23" fmla="*/ 652747 w 958519"/>
                <a:gd name="connsiteY23" fmla="*/ 294854 h 794837"/>
                <a:gd name="connsiteX24" fmla="*/ 115471 w 958519"/>
                <a:gd name="connsiteY24" fmla="*/ 294854 h 794837"/>
                <a:gd name="connsiteX25" fmla="*/ 310677 w 958519"/>
                <a:gd name="connsiteY25" fmla="*/ 294854 h 794837"/>
                <a:gd name="connsiteX26" fmla="*/ 330474 w 958519"/>
                <a:gd name="connsiteY26" fmla="*/ 316032 h 794837"/>
                <a:gd name="connsiteX27" fmla="*/ 320346 w 958519"/>
                <a:gd name="connsiteY27" fmla="*/ 519985 h 794837"/>
                <a:gd name="connsiteX28" fmla="*/ 295024 w 958519"/>
                <a:gd name="connsiteY28" fmla="*/ 545307 h 794837"/>
                <a:gd name="connsiteX29" fmla="*/ 196499 w 958519"/>
                <a:gd name="connsiteY29" fmla="*/ 545307 h 794837"/>
                <a:gd name="connsiteX30" fmla="*/ 96134 w 958519"/>
                <a:gd name="connsiteY30" fmla="*/ 545307 h 794837"/>
                <a:gd name="connsiteX31" fmla="*/ 68050 w 958519"/>
                <a:gd name="connsiteY31" fmla="*/ 514460 h 794837"/>
                <a:gd name="connsiteX32" fmla="*/ 93832 w 958519"/>
                <a:gd name="connsiteY32" fmla="*/ 315572 h 794837"/>
                <a:gd name="connsiteX33" fmla="*/ 115471 w 958519"/>
                <a:gd name="connsiteY33" fmla="*/ 294854 h 794837"/>
                <a:gd name="connsiteX34" fmla="*/ 644460 w 958519"/>
                <a:gd name="connsiteY34" fmla="*/ 61896 h 794837"/>
                <a:gd name="connsiteX35" fmla="*/ 804215 w 958519"/>
                <a:gd name="connsiteY35" fmla="*/ 62357 h 794837"/>
                <a:gd name="connsiteX36" fmla="*/ 836443 w 958519"/>
                <a:gd name="connsiteY36" fmla="*/ 90901 h 794837"/>
                <a:gd name="connsiteX37" fmla="*/ 857621 w 958519"/>
                <a:gd name="connsiteY37" fmla="*/ 251118 h 794837"/>
                <a:gd name="connsiteX38" fmla="*/ 841968 w 958519"/>
                <a:gd name="connsiteY38" fmla="*/ 268153 h 794837"/>
                <a:gd name="connsiteX39" fmla="*/ 745746 w 958519"/>
                <a:gd name="connsiteY39" fmla="*/ 268153 h 794837"/>
                <a:gd name="connsiteX40" fmla="*/ 650905 w 958519"/>
                <a:gd name="connsiteY40" fmla="*/ 268153 h 794837"/>
                <a:gd name="connsiteX41" fmla="*/ 631109 w 958519"/>
                <a:gd name="connsiteY41" fmla="*/ 249737 h 794837"/>
                <a:gd name="connsiteX42" fmla="*/ 623282 w 958519"/>
                <a:gd name="connsiteY42" fmla="*/ 83074 h 794837"/>
                <a:gd name="connsiteX43" fmla="*/ 644460 w 958519"/>
                <a:gd name="connsiteY43" fmla="*/ 61896 h 794837"/>
                <a:gd name="connsiteX44" fmla="*/ 390324 w 958519"/>
                <a:gd name="connsiteY44" fmla="*/ 61896 h 794837"/>
                <a:gd name="connsiteX45" fmla="*/ 574941 w 958519"/>
                <a:gd name="connsiteY45" fmla="*/ 61896 h 794837"/>
                <a:gd name="connsiteX46" fmla="*/ 597500 w 958519"/>
                <a:gd name="connsiteY46" fmla="*/ 83074 h 794837"/>
                <a:gd name="connsiteX47" fmla="*/ 605327 w 958519"/>
                <a:gd name="connsiteY47" fmla="*/ 247895 h 794837"/>
                <a:gd name="connsiteX48" fmla="*/ 584609 w 958519"/>
                <a:gd name="connsiteY48" fmla="*/ 268152 h 794837"/>
                <a:gd name="connsiteX49" fmla="*/ 483323 w 958519"/>
                <a:gd name="connsiteY49" fmla="*/ 268152 h 794837"/>
                <a:gd name="connsiteX50" fmla="*/ 377894 w 958519"/>
                <a:gd name="connsiteY50" fmla="*/ 268152 h 794837"/>
                <a:gd name="connsiteX51" fmla="*/ 359478 w 958519"/>
                <a:gd name="connsiteY51" fmla="*/ 249276 h 794837"/>
                <a:gd name="connsiteX52" fmla="*/ 367305 w 958519"/>
                <a:gd name="connsiteY52" fmla="*/ 82614 h 794837"/>
                <a:gd name="connsiteX53" fmla="*/ 390324 w 958519"/>
                <a:gd name="connsiteY53" fmla="*/ 61896 h 794837"/>
                <a:gd name="connsiteX54" fmla="*/ 152302 w 958519"/>
                <a:gd name="connsiteY54" fmla="*/ 61896 h 794837"/>
                <a:gd name="connsiteX55" fmla="*/ 324488 w 958519"/>
                <a:gd name="connsiteY55" fmla="*/ 61896 h 794837"/>
                <a:gd name="connsiteX56" fmla="*/ 341522 w 958519"/>
                <a:gd name="connsiteY56" fmla="*/ 80312 h 794837"/>
                <a:gd name="connsiteX57" fmla="*/ 333696 w 958519"/>
                <a:gd name="connsiteY57" fmla="*/ 250197 h 794837"/>
                <a:gd name="connsiteX58" fmla="*/ 314820 w 958519"/>
                <a:gd name="connsiteY58" fmla="*/ 267692 h 794837"/>
                <a:gd name="connsiteX59" fmla="*/ 216757 w 958519"/>
                <a:gd name="connsiteY59" fmla="*/ 268152 h 794837"/>
                <a:gd name="connsiteX60" fmla="*/ 121916 w 958519"/>
                <a:gd name="connsiteY60" fmla="*/ 268152 h 794837"/>
                <a:gd name="connsiteX61" fmla="*/ 102580 w 958519"/>
                <a:gd name="connsiteY61" fmla="*/ 247435 h 794837"/>
                <a:gd name="connsiteX62" fmla="*/ 123758 w 958519"/>
                <a:gd name="connsiteY62" fmla="*/ 87217 h 794837"/>
                <a:gd name="connsiteX63" fmla="*/ 152302 w 958519"/>
                <a:gd name="connsiteY63" fmla="*/ 61896 h 794837"/>
                <a:gd name="connsiteX64" fmla="*/ 136187 w 958519"/>
                <a:gd name="connsiteY64" fmla="*/ 41639 h 794837"/>
                <a:gd name="connsiteX65" fmla="*/ 101198 w 958519"/>
                <a:gd name="connsiteY65" fmla="*/ 71564 h 794837"/>
                <a:gd name="connsiteX66" fmla="*/ 86465 w 958519"/>
                <a:gd name="connsiteY66" fmla="*/ 182979 h 794837"/>
                <a:gd name="connsiteX67" fmla="*/ 43188 w 958519"/>
                <a:gd name="connsiteY67" fmla="*/ 523209 h 794837"/>
                <a:gd name="connsiteX68" fmla="*/ 80020 w 958519"/>
                <a:gd name="connsiteY68" fmla="*/ 563723 h 794837"/>
                <a:gd name="connsiteX69" fmla="*/ 479180 w 958519"/>
                <a:gd name="connsiteY69" fmla="*/ 563723 h 794837"/>
                <a:gd name="connsiteX70" fmla="*/ 887546 w 958519"/>
                <a:gd name="connsiteY70" fmla="*/ 563263 h 794837"/>
                <a:gd name="connsiteX71" fmla="*/ 917932 w 958519"/>
                <a:gd name="connsiteY71" fmla="*/ 530115 h 794837"/>
                <a:gd name="connsiteX72" fmla="*/ 859462 w 958519"/>
                <a:gd name="connsiteY72" fmla="*/ 73406 h 794837"/>
                <a:gd name="connsiteX73" fmla="*/ 824012 w 958519"/>
                <a:gd name="connsiteY73" fmla="*/ 41639 h 794837"/>
                <a:gd name="connsiteX74" fmla="*/ 136187 w 958519"/>
                <a:gd name="connsiteY74" fmla="*/ 41639 h 794837"/>
                <a:gd name="connsiteX75" fmla="*/ 130202 w 958519"/>
                <a:gd name="connsiteY75" fmla="*/ 204 h 794837"/>
                <a:gd name="connsiteX76" fmla="*/ 342903 w 958519"/>
                <a:gd name="connsiteY76" fmla="*/ 204 h 794837"/>
                <a:gd name="connsiteX77" fmla="*/ 819408 w 958519"/>
                <a:gd name="connsiteY77" fmla="*/ 204 h 794837"/>
                <a:gd name="connsiteX78" fmla="*/ 899976 w 958519"/>
                <a:gd name="connsiteY78" fmla="*/ 71564 h 794837"/>
                <a:gd name="connsiteX79" fmla="*/ 957986 w 958519"/>
                <a:gd name="connsiteY79" fmla="*/ 528272 h 794837"/>
                <a:gd name="connsiteX80" fmla="*/ 904120 w 958519"/>
                <a:gd name="connsiteY80" fmla="*/ 636003 h 794837"/>
                <a:gd name="connsiteX81" fmla="*/ 870051 w 958519"/>
                <a:gd name="connsiteY81" fmla="*/ 643369 h 794837"/>
                <a:gd name="connsiteX82" fmla="*/ 707533 w 958519"/>
                <a:gd name="connsiteY82" fmla="*/ 643369 h 794837"/>
                <a:gd name="connsiteX83" fmla="*/ 536728 w 958519"/>
                <a:gd name="connsiteY83" fmla="*/ 642909 h 794837"/>
                <a:gd name="connsiteX84" fmla="*/ 521995 w 958519"/>
                <a:gd name="connsiteY84" fmla="*/ 661325 h 794837"/>
                <a:gd name="connsiteX85" fmla="*/ 547317 w 958519"/>
                <a:gd name="connsiteY85" fmla="*/ 770898 h 794837"/>
                <a:gd name="connsiteX86" fmla="*/ 531203 w 958519"/>
                <a:gd name="connsiteY86" fmla="*/ 792996 h 794837"/>
                <a:gd name="connsiteX87" fmla="*/ 423932 w 958519"/>
                <a:gd name="connsiteY87" fmla="*/ 792536 h 794837"/>
                <a:gd name="connsiteX88" fmla="*/ 411962 w 958519"/>
                <a:gd name="connsiteY88" fmla="*/ 775502 h 794837"/>
                <a:gd name="connsiteX89" fmla="*/ 436823 w 958519"/>
                <a:gd name="connsiteY89" fmla="*/ 664087 h 794837"/>
                <a:gd name="connsiteX90" fmla="*/ 419789 w 958519"/>
                <a:gd name="connsiteY90" fmla="*/ 643369 h 794837"/>
                <a:gd name="connsiteX91" fmla="*/ 103039 w 958519"/>
                <a:gd name="connsiteY91" fmla="*/ 643369 h 794837"/>
                <a:gd name="connsiteX92" fmla="*/ 832 w 958519"/>
                <a:gd name="connsiteY92" fmla="*/ 528732 h 794837"/>
                <a:gd name="connsiteX93" fmla="*/ 60683 w 958519"/>
                <a:gd name="connsiteY93" fmla="*/ 59594 h 794837"/>
                <a:gd name="connsiteX94" fmla="*/ 130202 w 958519"/>
                <a:gd name="connsiteY94" fmla="*/ 204 h 79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8519" h="794837">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2"/>
            </a:solidFill>
            <a:ln w="4596" cap="flat">
              <a:noFill/>
              <a:prstDash val="solid"/>
              <a:miter/>
            </a:ln>
          </p:spPr>
          <p:txBody>
            <a:bodyPr rtlCol="0" anchor="ctr"/>
            <a:lstStyle/>
            <a:p>
              <a:endParaRPr lang="en-US"/>
            </a:p>
          </p:txBody>
        </p:sp>
      </p:grpSp>
      <p:grpSp>
        <p:nvGrpSpPr>
          <p:cNvPr id="101" name="Group 100">
            <a:extLst>
              <a:ext uri="{FF2B5EF4-FFF2-40B4-BE49-F238E27FC236}">
                <a16:creationId xmlns:a16="http://schemas.microsoft.com/office/drawing/2014/main" id="{1F593391-0205-4682-B685-725FF10FF84F}"/>
              </a:ext>
            </a:extLst>
          </p:cNvPr>
          <p:cNvGrpSpPr/>
          <p:nvPr/>
        </p:nvGrpSpPr>
        <p:grpSpPr>
          <a:xfrm>
            <a:off x="9997932" y="3049156"/>
            <a:ext cx="2036454" cy="2914798"/>
            <a:chOff x="9392570" y="2693010"/>
            <a:chExt cx="2036454" cy="2914798"/>
          </a:xfrm>
          <a:solidFill>
            <a:schemeClr val="accent1"/>
          </a:solidFill>
        </p:grpSpPr>
        <p:sp>
          <p:nvSpPr>
            <p:cNvPr id="102" name="Oval 1">
              <a:extLst>
                <a:ext uri="{FF2B5EF4-FFF2-40B4-BE49-F238E27FC236}">
                  <a16:creationId xmlns:a16="http://schemas.microsoft.com/office/drawing/2014/main" id="{E7B418EC-6DA6-45A5-B1C7-E8DC192DB320}"/>
                </a:ext>
              </a:extLst>
            </p:cNvPr>
            <p:cNvSpPr/>
            <p:nvPr/>
          </p:nvSpPr>
          <p:spPr>
            <a:xfrm flipH="1">
              <a:off x="10130361" y="5170309"/>
              <a:ext cx="560872" cy="100166"/>
            </a:xfrm>
            <a:custGeom>
              <a:avLst/>
              <a:gdLst/>
              <a:ahLst/>
              <a:cxnLst/>
              <a:rect l="l" t="t" r="r" b="b"/>
              <a:pathLst>
                <a:path w="920008" h="164304">
                  <a:moveTo>
                    <a:pt x="852708" y="0"/>
                  </a:moveTo>
                  <a:lnTo>
                    <a:pt x="67299" y="0"/>
                  </a:lnTo>
                  <a:cubicBezTo>
                    <a:pt x="30131" y="0"/>
                    <a:pt x="0" y="30131"/>
                    <a:pt x="0" y="67299"/>
                  </a:cubicBezTo>
                  <a:lnTo>
                    <a:pt x="0" y="97005"/>
                  </a:lnTo>
                  <a:cubicBezTo>
                    <a:pt x="0" y="134173"/>
                    <a:pt x="30131" y="164304"/>
                    <a:pt x="67299" y="164304"/>
                  </a:cubicBezTo>
                  <a:lnTo>
                    <a:pt x="852708" y="164304"/>
                  </a:lnTo>
                  <a:cubicBezTo>
                    <a:pt x="889877" y="164304"/>
                    <a:pt x="920008" y="134173"/>
                    <a:pt x="920008" y="97005"/>
                  </a:cubicBezTo>
                  <a:lnTo>
                    <a:pt x="920008" y="67299"/>
                  </a:lnTo>
                  <a:cubicBezTo>
                    <a:pt x="920008" y="30131"/>
                    <a:pt x="889877" y="0"/>
                    <a:pt x="85270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03" name="Oval 1">
              <a:extLst>
                <a:ext uri="{FF2B5EF4-FFF2-40B4-BE49-F238E27FC236}">
                  <a16:creationId xmlns:a16="http://schemas.microsoft.com/office/drawing/2014/main" id="{465B9201-F88F-418C-AB48-93CA2FEE02C5}"/>
                </a:ext>
              </a:extLst>
            </p:cNvPr>
            <p:cNvSpPr/>
            <p:nvPr/>
          </p:nvSpPr>
          <p:spPr>
            <a:xfrm flipH="1">
              <a:off x="10190455" y="5447560"/>
              <a:ext cx="440684" cy="160248"/>
            </a:xfrm>
            <a:custGeom>
              <a:avLst/>
              <a:gdLst/>
              <a:ahLst/>
              <a:cxnLst/>
              <a:rect l="l" t="t" r="r" b="b"/>
              <a:pathLst>
                <a:path w="722862" h="262858">
                  <a:moveTo>
                    <a:pt x="722862" y="0"/>
                  </a:moveTo>
                  <a:lnTo>
                    <a:pt x="0" y="0"/>
                  </a:lnTo>
                  <a:lnTo>
                    <a:pt x="0" y="131429"/>
                  </a:lnTo>
                  <a:cubicBezTo>
                    <a:pt x="0" y="204015"/>
                    <a:pt x="161818" y="262858"/>
                    <a:pt x="361431" y="262858"/>
                  </a:cubicBezTo>
                  <a:cubicBezTo>
                    <a:pt x="561044" y="262858"/>
                    <a:pt x="722862" y="204015"/>
                    <a:pt x="722862" y="13142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104" name="Oval 1">
              <a:extLst>
                <a:ext uri="{FF2B5EF4-FFF2-40B4-BE49-F238E27FC236}">
                  <a16:creationId xmlns:a16="http://schemas.microsoft.com/office/drawing/2014/main" id="{5A2B46F4-8D8E-4DEE-9981-E31E29A21DEF}"/>
                </a:ext>
              </a:extLst>
            </p:cNvPr>
            <p:cNvSpPr/>
            <p:nvPr/>
          </p:nvSpPr>
          <p:spPr>
            <a:xfrm flipH="1">
              <a:off x="10150393" y="5308935"/>
              <a:ext cx="520809" cy="100168"/>
            </a:xfrm>
            <a:custGeom>
              <a:avLst/>
              <a:gdLst/>
              <a:ahLst/>
              <a:cxnLst/>
              <a:rect l="l" t="t" r="r" b="b"/>
              <a:pathLst>
                <a:path w="854293" h="164306">
                  <a:moveTo>
                    <a:pt x="786994" y="0"/>
                  </a:moveTo>
                  <a:lnTo>
                    <a:pt x="67299" y="0"/>
                  </a:lnTo>
                  <a:cubicBezTo>
                    <a:pt x="30131" y="0"/>
                    <a:pt x="0" y="30131"/>
                    <a:pt x="0" y="67299"/>
                  </a:cubicBezTo>
                  <a:lnTo>
                    <a:pt x="0" y="97007"/>
                  </a:lnTo>
                  <a:cubicBezTo>
                    <a:pt x="0" y="134174"/>
                    <a:pt x="30131" y="164306"/>
                    <a:pt x="67299" y="164306"/>
                  </a:cubicBezTo>
                  <a:lnTo>
                    <a:pt x="786994" y="164306"/>
                  </a:lnTo>
                  <a:cubicBezTo>
                    <a:pt x="824162" y="164306"/>
                    <a:pt x="854293" y="134174"/>
                    <a:pt x="854293" y="97007"/>
                  </a:cubicBezTo>
                  <a:lnTo>
                    <a:pt x="854293" y="67299"/>
                  </a:lnTo>
                  <a:cubicBezTo>
                    <a:pt x="854293" y="30131"/>
                    <a:pt x="824162" y="0"/>
                    <a:pt x="78699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05" name="Oval 1">
              <a:extLst>
                <a:ext uri="{FF2B5EF4-FFF2-40B4-BE49-F238E27FC236}">
                  <a16:creationId xmlns:a16="http://schemas.microsoft.com/office/drawing/2014/main" id="{3FDD2D98-994B-4989-8034-5FE99E6F9C49}"/>
                </a:ext>
              </a:extLst>
            </p:cNvPr>
            <p:cNvSpPr/>
            <p:nvPr/>
          </p:nvSpPr>
          <p:spPr>
            <a:xfrm flipH="1">
              <a:off x="10110330" y="5031684"/>
              <a:ext cx="600935" cy="100166"/>
            </a:xfrm>
            <a:custGeom>
              <a:avLst/>
              <a:gdLst/>
              <a:ahLst/>
              <a:cxnLst/>
              <a:rect l="l" t="t" r="r" b="b"/>
              <a:pathLst>
                <a:path w="985723" h="164305">
                  <a:moveTo>
                    <a:pt x="918424" y="0"/>
                  </a:moveTo>
                  <a:lnTo>
                    <a:pt x="67300" y="0"/>
                  </a:lnTo>
                  <a:cubicBezTo>
                    <a:pt x="30131" y="0"/>
                    <a:pt x="0" y="30130"/>
                    <a:pt x="0" y="67298"/>
                  </a:cubicBezTo>
                  <a:lnTo>
                    <a:pt x="0" y="97006"/>
                  </a:lnTo>
                  <a:cubicBezTo>
                    <a:pt x="0" y="134173"/>
                    <a:pt x="30131" y="164305"/>
                    <a:pt x="67300" y="164305"/>
                  </a:cubicBezTo>
                  <a:lnTo>
                    <a:pt x="918424" y="164305"/>
                  </a:lnTo>
                  <a:cubicBezTo>
                    <a:pt x="955592" y="164305"/>
                    <a:pt x="985723" y="134173"/>
                    <a:pt x="985723" y="97006"/>
                  </a:cubicBezTo>
                  <a:lnTo>
                    <a:pt x="985723" y="67298"/>
                  </a:lnTo>
                  <a:cubicBezTo>
                    <a:pt x="985723" y="30130"/>
                    <a:pt x="955592" y="0"/>
                    <a:pt x="91842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06" name="Freeform: Shape 105">
              <a:extLst>
                <a:ext uri="{FF2B5EF4-FFF2-40B4-BE49-F238E27FC236}">
                  <a16:creationId xmlns:a16="http://schemas.microsoft.com/office/drawing/2014/main" id="{F466C665-F357-4BB2-B987-457B2801338F}"/>
                </a:ext>
              </a:extLst>
            </p:cNvPr>
            <p:cNvSpPr/>
            <p:nvPr/>
          </p:nvSpPr>
          <p:spPr>
            <a:xfrm flipH="1">
              <a:off x="9392570" y="2693010"/>
              <a:ext cx="2036454" cy="2246601"/>
            </a:xfrm>
            <a:custGeom>
              <a:avLst/>
              <a:gdLst>
                <a:gd name="connsiteX0" fmla="*/ 696638 w 2036454"/>
                <a:gd name="connsiteY0" fmla="*/ 2081097 h 2246601"/>
                <a:gd name="connsiteX1" fmla="*/ 717664 w 2036454"/>
                <a:gd name="connsiteY1" fmla="*/ 2094765 h 2246601"/>
                <a:gd name="connsiteX2" fmla="*/ 709915 w 2036454"/>
                <a:gd name="connsiteY2" fmla="*/ 2093208 h 2246601"/>
                <a:gd name="connsiteX3" fmla="*/ 1016176 w 2036454"/>
                <a:gd name="connsiteY3" fmla="*/ 69112 h 2246601"/>
                <a:gd name="connsiteX4" fmla="*/ 1972239 w 2036454"/>
                <a:gd name="connsiteY4" fmla="*/ 1025175 h 2246601"/>
                <a:gd name="connsiteX5" fmla="*/ 1016176 w 2036454"/>
                <a:gd name="connsiteY5" fmla="*/ 1981238 h 2246601"/>
                <a:gd name="connsiteX6" fmla="*/ 60113 w 2036454"/>
                <a:gd name="connsiteY6" fmla="*/ 1025175 h 2246601"/>
                <a:gd name="connsiteX7" fmla="*/ 1016176 w 2036454"/>
                <a:gd name="connsiteY7" fmla="*/ 69112 h 2246601"/>
                <a:gd name="connsiteX8" fmla="*/ 1020136 w 2036454"/>
                <a:gd name="connsiteY8" fmla="*/ 0 h 2246601"/>
                <a:gd name="connsiteX9" fmla="*/ 1018229 w 2036454"/>
                <a:gd name="connsiteY9" fmla="*/ 147 h 2246601"/>
                <a:gd name="connsiteX10" fmla="*/ 1016319 w 2036454"/>
                <a:gd name="connsiteY10" fmla="*/ 0 h 2246601"/>
                <a:gd name="connsiteX11" fmla="*/ 0 w 2036454"/>
                <a:gd name="connsiteY11" fmla="*/ 1016319 h 2246601"/>
                <a:gd name="connsiteX12" fmla="*/ 484581 w 2036454"/>
                <a:gd name="connsiteY12" fmla="*/ 1942131 h 2246601"/>
                <a:gd name="connsiteX13" fmla="*/ 533756 w 2036454"/>
                <a:gd name="connsiteY13" fmla="*/ 2149329 h 2246601"/>
                <a:gd name="connsiteX14" fmla="*/ 663812 w 2036454"/>
                <a:gd name="connsiteY14" fmla="*/ 2246601 h 2246601"/>
                <a:gd name="connsiteX15" fmla="*/ 1018229 w 2036454"/>
                <a:gd name="connsiteY15" fmla="*/ 2245332 h 2246601"/>
                <a:gd name="connsiteX16" fmla="*/ 1372641 w 2036454"/>
                <a:gd name="connsiteY16" fmla="*/ 2246601 h 2246601"/>
                <a:gd name="connsiteX17" fmla="*/ 1502697 w 2036454"/>
                <a:gd name="connsiteY17" fmla="*/ 2149329 h 2246601"/>
                <a:gd name="connsiteX18" fmla="*/ 1551873 w 2036454"/>
                <a:gd name="connsiteY18" fmla="*/ 1942131 h 2246601"/>
                <a:gd name="connsiteX19" fmla="*/ 2036454 w 2036454"/>
                <a:gd name="connsiteY19" fmla="*/ 1016319 h 2246601"/>
                <a:gd name="connsiteX20" fmla="*/ 1020136 w 2036454"/>
                <a:gd name="connsiteY20" fmla="*/ 0 h 2246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36454" h="2246601">
                  <a:moveTo>
                    <a:pt x="696638" y="2081097"/>
                  </a:moveTo>
                  <a:lnTo>
                    <a:pt x="717664" y="2094765"/>
                  </a:lnTo>
                  <a:lnTo>
                    <a:pt x="709915" y="2093208"/>
                  </a:lnTo>
                  <a:close/>
                  <a:moveTo>
                    <a:pt x="1016176" y="69112"/>
                  </a:moveTo>
                  <a:cubicBezTo>
                    <a:pt x="1544195" y="69112"/>
                    <a:pt x="1972239" y="497156"/>
                    <a:pt x="1972239" y="1025175"/>
                  </a:cubicBezTo>
                  <a:cubicBezTo>
                    <a:pt x="1972239" y="1553194"/>
                    <a:pt x="1544195" y="1981238"/>
                    <a:pt x="1016176" y="1981238"/>
                  </a:cubicBezTo>
                  <a:cubicBezTo>
                    <a:pt x="488157" y="1981238"/>
                    <a:pt x="60113" y="1553194"/>
                    <a:pt x="60113" y="1025175"/>
                  </a:cubicBezTo>
                  <a:cubicBezTo>
                    <a:pt x="60113" y="497156"/>
                    <a:pt x="488157" y="69112"/>
                    <a:pt x="1016176" y="69112"/>
                  </a:cubicBezTo>
                  <a:close/>
                  <a:moveTo>
                    <a:pt x="1020136" y="0"/>
                  </a:moveTo>
                  <a:lnTo>
                    <a:pt x="1018229" y="147"/>
                  </a:lnTo>
                  <a:lnTo>
                    <a:pt x="1016319" y="0"/>
                  </a:lnTo>
                  <a:cubicBezTo>
                    <a:pt x="455022" y="0"/>
                    <a:pt x="0" y="455021"/>
                    <a:pt x="0" y="1016319"/>
                  </a:cubicBezTo>
                  <a:cubicBezTo>
                    <a:pt x="0" y="1396151"/>
                    <a:pt x="271200" y="1771022"/>
                    <a:pt x="484581" y="1942131"/>
                  </a:cubicBezTo>
                  <a:cubicBezTo>
                    <a:pt x="548151" y="2015370"/>
                    <a:pt x="520096" y="2053853"/>
                    <a:pt x="533756" y="2149329"/>
                  </a:cubicBezTo>
                  <a:cubicBezTo>
                    <a:pt x="569271" y="2223033"/>
                    <a:pt x="601038" y="2246601"/>
                    <a:pt x="663812" y="2246601"/>
                  </a:cubicBezTo>
                  <a:lnTo>
                    <a:pt x="1018229" y="2245332"/>
                  </a:lnTo>
                  <a:lnTo>
                    <a:pt x="1372641" y="2246601"/>
                  </a:lnTo>
                  <a:cubicBezTo>
                    <a:pt x="1435417" y="2246601"/>
                    <a:pt x="1467183" y="2223033"/>
                    <a:pt x="1502697" y="2149329"/>
                  </a:cubicBezTo>
                  <a:cubicBezTo>
                    <a:pt x="1516357" y="2053853"/>
                    <a:pt x="1488303" y="2015370"/>
                    <a:pt x="1551873" y="1942131"/>
                  </a:cubicBezTo>
                  <a:cubicBezTo>
                    <a:pt x="1765253" y="1771022"/>
                    <a:pt x="2036454" y="1396151"/>
                    <a:pt x="2036454" y="1016319"/>
                  </a:cubicBezTo>
                  <a:cubicBezTo>
                    <a:pt x="2036454" y="455021"/>
                    <a:pt x="1581432" y="0"/>
                    <a:pt x="102013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701"/>
            </a:p>
          </p:txBody>
        </p:sp>
      </p:grpSp>
      <p:grpSp>
        <p:nvGrpSpPr>
          <p:cNvPr id="107" name="Group 106">
            <a:extLst>
              <a:ext uri="{FF2B5EF4-FFF2-40B4-BE49-F238E27FC236}">
                <a16:creationId xmlns:a16="http://schemas.microsoft.com/office/drawing/2014/main" id="{5FE87391-C889-4896-991A-8ECDA7F99E67}"/>
              </a:ext>
            </a:extLst>
          </p:cNvPr>
          <p:cNvGrpSpPr/>
          <p:nvPr/>
        </p:nvGrpSpPr>
        <p:grpSpPr>
          <a:xfrm>
            <a:off x="2210100" y="5281426"/>
            <a:ext cx="2295222" cy="1166481"/>
            <a:chOff x="1786971" y="4942919"/>
            <a:chExt cx="2041538" cy="1037553"/>
          </a:xfrm>
        </p:grpSpPr>
        <p:sp>
          <p:nvSpPr>
            <p:cNvPr id="108" name="Rectangle: Rounded Corners 107">
              <a:extLst>
                <a:ext uri="{FF2B5EF4-FFF2-40B4-BE49-F238E27FC236}">
                  <a16:creationId xmlns:a16="http://schemas.microsoft.com/office/drawing/2014/main" id="{7587636A-EB2A-4288-ADC5-CA727E67A881}"/>
                </a:ext>
              </a:extLst>
            </p:cNvPr>
            <p:cNvSpPr/>
            <p:nvPr/>
          </p:nvSpPr>
          <p:spPr>
            <a:xfrm>
              <a:off x="1886713" y="4942919"/>
              <a:ext cx="1842053" cy="62168"/>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rapezoid 108">
              <a:extLst>
                <a:ext uri="{FF2B5EF4-FFF2-40B4-BE49-F238E27FC236}">
                  <a16:creationId xmlns:a16="http://schemas.microsoft.com/office/drawing/2014/main" id="{A748781E-BE2A-4F42-B6D6-E89EAD7B99B6}"/>
                </a:ext>
              </a:extLst>
            </p:cNvPr>
            <p:cNvSpPr/>
            <p:nvPr/>
          </p:nvSpPr>
          <p:spPr>
            <a:xfrm>
              <a:off x="1786971" y="5005087"/>
              <a:ext cx="2041538" cy="972483"/>
            </a:xfrm>
            <a:prstGeom prst="trapezoid">
              <a:avLst>
                <a:gd name="adj" fmla="val 15411"/>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rapezoid 109">
              <a:extLst>
                <a:ext uri="{FF2B5EF4-FFF2-40B4-BE49-F238E27FC236}">
                  <a16:creationId xmlns:a16="http://schemas.microsoft.com/office/drawing/2014/main" id="{FD28689A-3E9E-4416-9FC0-9571F305714C}"/>
                </a:ext>
              </a:extLst>
            </p:cNvPr>
            <p:cNvSpPr/>
            <p:nvPr/>
          </p:nvSpPr>
          <p:spPr>
            <a:xfrm>
              <a:off x="1950379" y="5043805"/>
              <a:ext cx="1714722" cy="187750"/>
            </a:xfrm>
            <a:prstGeom prst="trapezoid">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1" name="Group 110">
              <a:extLst>
                <a:ext uri="{FF2B5EF4-FFF2-40B4-BE49-F238E27FC236}">
                  <a16:creationId xmlns:a16="http://schemas.microsoft.com/office/drawing/2014/main" id="{9BA124C8-2056-438F-80B6-E54B24F7C02C}"/>
                </a:ext>
              </a:extLst>
            </p:cNvPr>
            <p:cNvGrpSpPr/>
            <p:nvPr/>
          </p:nvGrpSpPr>
          <p:grpSpPr>
            <a:xfrm>
              <a:off x="2260924" y="5043805"/>
              <a:ext cx="1107473" cy="187751"/>
              <a:chOff x="7962899" y="2433000"/>
              <a:chExt cx="2294160" cy="371747"/>
            </a:xfrm>
          </p:grpSpPr>
          <p:grpSp>
            <p:nvGrpSpPr>
              <p:cNvPr id="165" name="Group 164">
                <a:extLst>
                  <a:ext uri="{FF2B5EF4-FFF2-40B4-BE49-F238E27FC236}">
                    <a16:creationId xmlns:a16="http://schemas.microsoft.com/office/drawing/2014/main" id="{4B5B1BB0-ACA5-4AB9-99F9-C66FFE25BB8E}"/>
                  </a:ext>
                </a:extLst>
              </p:cNvPr>
              <p:cNvGrpSpPr/>
              <p:nvPr/>
            </p:nvGrpSpPr>
            <p:grpSpPr>
              <a:xfrm>
                <a:off x="7962899" y="2433000"/>
                <a:ext cx="344267" cy="371747"/>
                <a:chOff x="6383215" y="2833551"/>
                <a:chExt cx="240196" cy="371747"/>
              </a:xfrm>
            </p:grpSpPr>
            <p:sp>
              <p:nvSpPr>
                <p:cNvPr id="174" name="Rectangle 173">
                  <a:extLst>
                    <a:ext uri="{FF2B5EF4-FFF2-40B4-BE49-F238E27FC236}">
                      <a16:creationId xmlns:a16="http://schemas.microsoft.com/office/drawing/2014/main" id="{5938D5E9-9C6C-49E2-87C5-8C496C2F5501}"/>
                    </a:ext>
                  </a:extLst>
                </p:cNvPr>
                <p:cNvSpPr/>
                <p:nvPr/>
              </p:nvSpPr>
              <p:spPr>
                <a:xfrm>
                  <a:off x="6427177" y="2833551"/>
                  <a:ext cx="152272" cy="10308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CD5D69FB-5C45-4305-8876-684885200B22}"/>
                    </a:ext>
                  </a:extLst>
                </p:cNvPr>
                <p:cNvSpPr/>
                <p:nvPr/>
              </p:nvSpPr>
              <p:spPr>
                <a:xfrm>
                  <a:off x="6383215" y="3030414"/>
                  <a:ext cx="240196" cy="17488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Trapezoid 175">
                  <a:extLst>
                    <a:ext uri="{FF2B5EF4-FFF2-40B4-BE49-F238E27FC236}">
                      <a16:creationId xmlns:a16="http://schemas.microsoft.com/office/drawing/2014/main" id="{C74861BC-ED81-44BE-979E-2F7B002D2BF8}"/>
                    </a:ext>
                  </a:extLst>
                </p:cNvPr>
                <p:cNvSpPr/>
                <p:nvPr/>
              </p:nvSpPr>
              <p:spPr>
                <a:xfrm>
                  <a:off x="6383215" y="2936632"/>
                  <a:ext cx="240196" cy="93782"/>
                </a:xfrm>
                <a:prstGeom prst="trapezoid">
                  <a:avLst>
                    <a:gd name="adj" fmla="val 7468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6" name="Group 165">
                <a:extLst>
                  <a:ext uri="{FF2B5EF4-FFF2-40B4-BE49-F238E27FC236}">
                    <a16:creationId xmlns:a16="http://schemas.microsoft.com/office/drawing/2014/main" id="{B10B5AD5-05EA-4783-9AF9-519A292C1749}"/>
                  </a:ext>
                </a:extLst>
              </p:cNvPr>
              <p:cNvGrpSpPr/>
              <p:nvPr/>
            </p:nvGrpSpPr>
            <p:grpSpPr>
              <a:xfrm>
                <a:off x="8933083" y="2433000"/>
                <a:ext cx="344267" cy="371747"/>
                <a:chOff x="6383215" y="2833551"/>
                <a:chExt cx="240196" cy="371747"/>
              </a:xfrm>
            </p:grpSpPr>
            <p:sp>
              <p:nvSpPr>
                <p:cNvPr id="171" name="Rectangle 170">
                  <a:extLst>
                    <a:ext uri="{FF2B5EF4-FFF2-40B4-BE49-F238E27FC236}">
                      <a16:creationId xmlns:a16="http://schemas.microsoft.com/office/drawing/2014/main" id="{F54FF0DA-BC22-44F3-B091-D87A015A7C9A}"/>
                    </a:ext>
                  </a:extLst>
                </p:cNvPr>
                <p:cNvSpPr/>
                <p:nvPr/>
              </p:nvSpPr>
              <p:spPr>
                <a:xfrm>
                  <a:off x="6427177" y="2833551"/>
                  <a:ext cx="152272" cy="10308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100A3735-B26A-4A33-8291-1F8F98B927C2}"/>
                    </a:ext>
                  </a:extLst>
                </p:cNvPr>
                <p:cNvSpPr/>
                <p:nvPr/>
              </p:nvSpPr>
              <p:spPr>
                <a:xfrm>
                  <a:off x="6383215" y="3030414"/>
                  <a:ext cx="240196" cy="17488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Trapezoid 172">
                  <a:extLst>
                    <a:ext uri="{FF2B5EF4-FFF2-40B4-BE49-F238E27FC236}">
                      <a16:creationId xmlns:a16="http://schemas.microsoft.com/office/drawing/2014/main" id="{654C0254-36FD-4742-B7D9-A61450859382}"/>
                    </a:ext>
                  </a:extLst>
                </p:cNvPr>
                <p:cNvSpPr/>
                <p:nvPr/>
              </p:nvSpPr>
              <p:spPr>
                <a:xfrm>
                  <a:off x="6383215" y="2936632"/>
                  <a:ext cx="240196" cy="93782"/>
                </a:xfrm>
                <a:prstGeom prst="trapezoid">
                  <a:avLst>
                    <a:gd name="adj" fmla="val 67722"/>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7" name="Group 166">
                <a:extLst>
                  <a:ext uri="{FF2B5EF4-FFF2-40B4-BE49-F238E27FC236}">
                    <a16:creationId xmlns:a16="http://schemas.microsoft.com/office/drawing/2014/main" id="{E2ABD643-D510-4D66-A32A-2AE70DE2C7D4}"/>
                  </a:ext>
                </a:extLst>
              </p:cNvPr>
              <p:cNvGrpSpPr/>
              <p:nvPr/>
            </p:nvGrpSpPr>
            <p:grpSpPr>
              <a:xfrm>
                <a:off x="9912792" y="2433000"/>
                <a:ext cx="344267" cy="371747"/>
                <a:chOff x="6383215" y="2833551"/>
                <a:chExt cx="240196" cy="371747"/>
              </a:xfrm>
            </p:grpSpPr>
            <p:sp>
              <p:nvSpPr>
                <p:cNvPr id="168" name="Rectangle 167">
                  <a:extLst>
                    <a:ext uri="{FF2B5EF4-FFF2-40B4-BE49-F238E27FC236}">
                      <a16:creationId xmlns:a16="http://schemas.microsoft.com/office/drawing/2014/main" id="{1C469770-1AED-46EC-B8FF-BC73C198F1CD}"/>
                    </a:ext>
                  </a:extLst>
                </p:cNvPr>
                <p:cNvSpPr/>
                <p:nvPr/>
              </p:nvSpPr>
              <p:spPr>
                <a:xfrm>
                  <a:off x="6427177" y="2833551"/>
                  <a:ext cx="152272" cy="10308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E2FC8F6E-DBAE-4DA7-B8A2-BD619153E038}"/>
                    </a:ext>
                  </a:extLst>
                </p:cNvPr>
                <p:cNvSpPr/>
                <p:nvPr/>
              </p:nvSpPr>
              <p:spPr>
                <a:xfrm>
                  <a:off x="6383215" y="3030414"/>
                  <a:ext cx="240196" cy="17488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Trapezoid 169">
                  <a:extLst>
                    <a:ext uri="{FF2B5EF4-FFF2-40B4-BE49-F238E27FC236}">
                      <a16:creationId xmlns:a16="http://schemas.microsoft.com/office/drawing/2014/main" id="{61548F42-6222-4EA7-ACA1-D6FD93772BDF}"/>
                    </a:ext>
                  </a:extLst>
                </p:cNvPr>
                <p:cNvSpPr/>
                <p:nvPr/>
              </p:nvSpPr>
              <p:spPr>
                <a:xfrm>
                  <a:off x="6383215" y="2936632"/>
                  <a:ext cx="240196" cy="93782"/>
                </a:xfrm>
                <a:prstGeom prst="trapezoid">
                  <a:avLst>
                    <a:gd name="adj" fmla="val 71204"/>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2" name="Trapezoid 111">
              <a:extLst>
                <a:ext uri="{FF2B5EF4-FFF2-40B4-BE49-F238E27FC236}">
                  <a16:creationId xmlns:a16="http://schemas.microsoft.com/office/drawing/2014/main" id="{4B4845CB-74B5-417C-B669-D0FE9EFB53EF}"/>
                </a:ext>
              </a:extLst>
            </p:cNvPr>
            <p:cNvSpPr/>
            <p:nvPr/>
          </p:nvSpPr>
          <p:spPr>
            <a:xfrm>
              <a:off x="1842501" y="5231555"/>
              <a:ext cx="527872" cy="746014"/>
            </a:xfrm>
            <a:prstGeom prst="trapezoid">
              <a:avLst>
                <a:gd name="adj" fmla="val 21325"/>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Trapezoid 112">
              <a:extLst>
                <a:ext uri="{FF2B5EF4-FFF2-40B4-BE49-F238E27FC236}">
                  <a16:creationId xmlns:a16="http://schemas.microsoft.com/office/drawing/2014/main" id="{48EF3EEB-A0E8-4F68-A30C-B6EF6302353C}"/>
                </a:ext>
              </a:extLst>
            </p:cNvPr>
            <p:cNvSpPr/>
            <p:nvPr/>
          </p:nvSpPr>
          <p:spPr>
            <a:xfrm>
              <a:off x="2313764" y="5231555"/>
              <a:ext cx="527872" cy="746014"/>
            </a:xfrm>
            <a:prstGeom prst="trapezoid">
              <a:avLst>
                <a:gd name="adj" fmla="val 21325"/>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Trapezoid 113">
              <a:extLst>
                <a:ext uri="{FF2B5EF4-FFF2-40B4-BE49-F238E27FC236}">
                  <a16:creationId xmlns:a16="http://schemas.microsoft.com/office/drawing/2014/main" id="{4123758E-FE01-4173-990E-D73E6A5AC2F2}"/>
                </a:ext>
              </a:extLst>
            </p:cNvPr>
            <p:cNvSpPr/>
            <p:nvPr/>
          </p:nvSpPr>
          <p:spPr>
            <a:xfrm>
              <a:off x="2785027" y="5231555"/>
              <a:ext cx="527872" cy="746014"/>
            </a:xfrm>
            <a:prstGeom prst="trapezoid">
              <a:avLst>
                <a:gd name="adj" fmla="val 21325"/>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Trapezoid 114">
              <a:extLst>
                <a:ext uri="{FF2B5EF4-FFF2-40B4-BE49-F238E27FC236}">
                  <a16:creationId xmlns:a16="http://schemas.microsoft.com/office/drawing/2014/main" id="{72CBCCA8-961E-42BE-B4BC-6AF44C6AA538}"/>
                </a:ext>
              </a:extLst>
            </p:cNvPr>
            <p:cNvSpPr/>
            <p:nvPr/>
          </p:nvSpPr>
          <p:spPr>
            <a:xfrm>
              <a:off x="3256290" y="5231555"/>
              <a:ext cx="527872" cy="746014"/>
            </a:xfrm>
            <a:prstGeom prst="trapezoid">
              <a:avLst>
                <a:gd name="adj" fmla="val 21325"/>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6" name="Group 115">
              <a:extLst>
                <a:ext uri="{FF2B5EF4-FFF2-40B4-BE49-F238E27FC236}">
                  <a16:creationId xmlns:a16="http://schemas.microsoft.com/office/drawing/2014/main" id="{37AE4310-7AE3-4B3A-8234-95B43E0459C6}"/>
                </a:ext>
              </a:extLst>
            </p:cNvPr>
            <p:cNvGrpSpPr/>
            <p:nvPr/>
          </p:nvGrpSpPr>
          <p:grpSpPr>
            <a:xfrm>
              <a:off x="1962670" y="5271362"/>
              <a:ext cx="302363" cy="682663"/>
              <a:chOff x="7384246" y="2899703"/>
              <a:chExt cx="626352" cy="1351672"/>
            </a:xfrm>
            <a:solidFill>
              <a:schemeClr val="accent4">
                <a:lumMod val="60000"/>
                <a:lumOff val="40000"/>
              </a:schemeClr>
            </a:solidFill>
          </p:grpSpPr>
          <p:sp>
            <p:nvSpPr>
              <p:cNvPr id="154" name="Rectangle: Rounded Corners 153">
                <a:extLst>
                  <a:ext uri="{FF2B5EF4-FFF2-40B4-BE49-F238E27FC236}">
                    <a16:creationId xmlns:a16="http://schemas.microsoft.com/office/drawing/2014/main" id="{9104A7ED-9991-4D3F-85D7-072E7195FE1F}"/>
                  </a:ext>
                </a:extLst>
              </p:cNvPr>
              <p:cNvSpPr/>
              <p:nvPr/>
            </p:nvSpPr>
            <p:spPr>
              <a:xfrm>
                <a:off x="7400629" y="2939722"/>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Rounded Corners 154">
                <a:extLst>
                  <a:ext uri="{FF2B5EF4-FFF2-40B4-BE49-F238E27FC236}">
                    <a16:creationId xmlns:a16="http://schemas.microsoft.com/office/drawing/2014/main" id="{541D78C7-E906-4790-9DFB-2791E7CF1DF1}"/>
                  </a:ext>
                </a:extLst>
              </p:cNvPr>
              <p:cNvSpPr/>
              <p:nvPr/>
            </p:nvSpPr>
            <p:spPr>
              <a:xfrm>
                <a:off x="7479712" y="320802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Rounded Corners 155">
                <a:extLst>
                  <a:ext uri="{FF2B5EF4-FFF2-40B4-BE49-F238E27FC236}">
                    <a16:creationId xmlns:a16="http://schemas.microsoft.com/office/drawing/2014/main" id="{FCAB0740-7ED6-480E-92D3-A3BF5DA97A28}"/>
                  </a:ext>
                </a:extLst>
              </p:cNvPr>
              <p:cNvSpPr/>
              <p:nvPr/>
            </p:nvSpPr>
            <p:spPr>
              <a:xfrm>
                <a:off x="7589172" y="3070274"/>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Rounded Corners 156">
                <a:extLst>
                  <a:ext uri="{FF2B5EF4-FFF2-40B4-BE49-F238E27FC236}">
                    <a16:creationId xmlns:a16="http://schemas.microsoft.com/office/drawing/2014/main" id="{CB509E06-BE50-44CA-857E-8C518D1A2A6E}"/>
                  </a:ext>
                </a:extLst>
              </p:cNvPr>
              <p:cNvSpPr/>
              <p:nvPr/>
            </p:nvSpPr>
            <p:spPr>
              <a:xfrm>
                <a:off x="7771871" y="3360420"/>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Rounded Corners 157">
                <a:extLst>
                  <a:ext uri="{FF2B5EF4-FFF2-40B4-BE49-F238E27FC236}">
                    <a16:creationId xmlns:a16="http://schemas.microsoft.com/office/drawing/2014/main" id="{E1071A60-B38D-45D0-8578-5440FDD8D211}"/>
                  </a:ext>
                </a:extLst>
              </p:cNvPr>
              <p:cNvSpPr/>
              <p:nvPr/>
            </p:nvSpPr>
            <p:spPr>
              <a:xfrm>
                <a:off x="7902462" y="320802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Rounded Corners 158">
                <a:extLst>
                  <a:ext uri="{FF2B5EF4-FFF2-40B4-BE49-F238E27FC236}">
                    <a16:creationId xmlns:a16="http://schemas.microsoft.com/office/drawing/2014/main" id="{8A236EB1-D21E-45E8-AE01-D5285B1A1A13}"/>
                  </a:ext>
                </a:extLst>
              </p:cNvPr>
              <p:cNvSpPr/>
              <p:nvPr/>
            </p:nvSpPr>
            <p:spPr>
              <a:xfrm>
                <a:off x="7830766" y="3733215"/>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Rounded Corners 159">
                <a:extLst>
                  <a:ext uri="{FF2B5EF4-FFF2-40B4-BE49-F238E27FC236}">
                    <a16:creationId xmlns:a16="http://schemas.microsoft.com/office/drawing/2014/main" id="{AD3B3DFD-B64B-4230-8E74-5D562E2A36EB}"/>
                  </a:ext>
                </a:extLst>
              </p:cNvPr>
              <p:cNvSpPr/>
              <p:nvPr/>
            </p:nvSpPr>
            <p:spPr>
              <a:xfrm>
                <a:off x="7673413" y="357378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Rounded Corners 160">
                <a:extLst>
                  <a:ext uri="{FF2B5EF4-FFF2-40B4-BE49-F238E27FC236}">
                    <a16:creationId xmlns:a16="http://schemas.microsoft.com/office/drawing/2014/main" id="{8848B930-4FF3-43B3-94BA-92682E0A219E}"/>
                  </a:ext>
                </a:extLst>
              </p:cNvPr>
              <p:cNvSpPr/>
              <p:nvPr/>
            </p:nvSpPr>
            <p:spPr>
              <a:xfrm>
                <a:off x="7548206" y="3756660"/>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Rounded Corners 161">
                <a:extLst>
                  <a:ext uri="{FF2B5EF4-FFF2-40B4-BE49-F238E27FC236}">
                    <a16:creationId xmlns:a16="http://schemas.microsoft.com/office/drawing/2014/main" id="{B5222D7A-2AF7-4C8B-B297-CC41E213DA49}"/>
                  </a:ext>
                </a:extLst>
              </p:cNvPr>
              <p:cNvSpPr/>
              <p:nvPr/>
            </p:nvSpPr>
            <p:spPr>
              <a:xfrm>
                <a:off x="7384246" y="3865978"/>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Rounded Corners 162">
                <a:extLst>
                  <a:ext uri="{FF2B5EF4-FFF2-40B4-BE49-F238E27FC236}">
                    <a16:creationId xmlns:a16="http://schemas.microsoft.com/office/drawing/2014/main" id="{7DA8773B-B6F9-4311-8FFA-D9DA3C7382AB}"/>
                  </a:ext>
                </a:extLst>
              </p:cNvPr>
              <p:cNvSpPr/>
              <p:nvPr/>
            </p:nvSpPr>
            <p:spPr>
              <a:xfrm>
                <a:off x="7830765" y="2899703"/>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Rounded Corners 163">
                <a:extLst>
                  <a:ext uri="{FF2B5EF4-FFF2-40B4-BE49-F238E27FC236}">
                    <a16:creationId xmlns:a16="http://schemas.microsoft.com/office/drawing/2014/main" id="{7DD1D5E2-DACD-4ED8-B433-C07AF66921A9}"/>
                  </a:ext>
                </a:extLst>
              </p:cNvPr>
              <p:cNvSpPr/>
              <p:nvPr/>
            </p:nvSpPr>
            <p:spPr>
              <a:xfrm>
                <a:off x="7983166" y="3885615"/>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id="{C3443C17-C742-4DE7-AC11-5CC98C49351F}"/>
                </a:ext>
              </a:extLst>
            </p:cNvPr>
            <p:cNvGrpSpPr/>
            <p:nvPr/>
          </p:nvGrpSpPr>
          <p:grpSpPr>
            <a:xfrm>
              <a:off x="2430707" y="5271362"/>
              <a:ext cx="302363" cy="682663"/>
              <a:chOff x="7384246" y="2899703"/>
              <a:chExt cx="626352" cy="1351672"/>
            </a:xfrm>
            <a:solidFill>
              <a:schemeClr val="accent4">
                <a:lumMod val="60000"/>
                <a:lumOff val="40000"/>
              </a:schemeClr>
            </a:solidFill>
          </p:grpSpPr>
          <p:sp>
            <p:nvSpPr>
              <p:cNvPr id="143" name="Rectangle: Rounded Corners 142">
                <a:extLst>
                  <a:ext uri="{FF2B5EF4-FFF2-40B4-BE49-F238E27FC236}">
                    <a16:creationId xmlns:a16="http://schemas.microsoft.com/office/drawing/2014/main" id="{528EB430-6766-4060-8D80-D45EEFD3A1A1}"/>
                  </a:ext>
                </a:extLst>
              </p:cNvPr>
              <p:cNvSpPr/>
              <p:nvPr/>
            </p:nvSpPr>
            <p:spPr>
              <a:xfrm>
                <a:off x="7400629" y="2939722"/>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Rounded Corners 143">
                <a:extLst>
                  <a:ext uri="{FF2B5EF4-FFF2-40B4-BE49-F238E27FC236}">
                    <a16:creationId xmlns:a16="http://schemas.microsoft.com/office/drawing/2014/main" id="{383D4052-0A02-4E0B-95ED-79E03865D507}"/>
                  </a:ext>
                </a:extLst>
              </p:cNvPr>
              <p:cNvSpPr/>
              <p:nvPr/>
            </p:nvSpPr>
            <p:spPr>
              <a:xfrm>
                <a:off x="7479712" y="320802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Rounded Corners 144">
                <a:extLst>
                  <a:ext uri="{FF2B5EF4-FFF2-40B4-BE49-F238E27FC236}">
                    <a16:creationId xmlns:a16="http://schemas.microsoft.com/office/drawing/2014/main" id="{D0F89063-1A83-469D-922B-FC463C990A56}"/>
                  </a:ext>
                </a:extLst>
              </p:cNvPr>
              <p:cNvSpPr/>
              <p:nvPr/>
            </p:nvSpPr>
            <p:spPr>
              <a:xfrm>
                <a:off x="7589172" y="3070274"/>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Rounded Corners 145">
                <a:extLst>
                  <a:ext uri="{FF2B5EF4-FFF2-40B4-BE49-F238E27FC236}">
                    <a16:creationId xmlns:a16="http://schemas.microsoft.com/office/drawing/2014/main" id="{CAE094AE-342F-4F35-B452-94CBA2E0B094}"/>
                  </a:ext>
                </a:extLst>
              </p:cNvPr>
              <p:cNvSpPr/>
              <p:nvPr/>
            </p:nvSpPr>
            <p:spPr>
              <a:xfrm>
                <a:off x="7771871" y="3360420"/>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Rounded Corners 146">
                <a:extLst>
                  <a:ext uri="{FF2B5EF4-FFF2-40B4-BE49-F238E27FC236}">
                    <a16:creationId xmlns:a16="http://schemas.microsoft.com/office/drawing/2014/main" id="{8388D68B-8EEB-4A43-8911-6D9B6EA8ECF0}"/>
                  </a:ext>
                </a:extLst>
              </p:cNvPr>
              <p:cNvSpPr/>
              <p:nvPr/>
            </p:nvSpPr>
            <p:spPr>
              <a:xfrm>
                <a:off x="7902462" y="320802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Rounded Corners 147">
                <a:extLst>
                  <a:ext uri="{FF2B5EF4-FFF2-40B4-BE49-F238E27FC236}">
                    <a16:creationId xmlns:a16="http://schemas.microsoft.com/office/drawing/2014/main" id="{B2077893-F929-4E2B-AE45-67E882FB6312}"/>
                  </a:ext>
                </a:extLst>
              </p:cNvPr>
              <p:cNvSpPr/>
              <p:nvPr/>
            </p:nvSpPr>
            <p:spPr>
              <a:xfrm>
                <a:off x="7830766" y="3733215"/>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Rounded Corners 148">
                <a:extLst>
                  <a:ext uri="{FF2B5EF4-FFF2-40B4-BE49-F238E27FC236}">
                    <a16:creationId xmlns:a16="http://schemas.microsoft.com/office/drawing/2014/main" id="{EFB5F968-16B2-4786-A537-3D3A1713007C}"/>
                  </a:ext>
                </a:extLst>
              </p:cNvPr>
              <p:cNvSpPr/>
              <p:nvPr/>
            </p:nvSpPr>
            <p:spPr>
              <a:xfrm>
                <a:off x="7673413" y="357378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Rounded Corners 149">
                <a:extLst>
                  <a:ext uri="{FF2B5EF4-FFF2-40B4-BE49-F238E27FC236}">
                    <a16:creationId xmlns:a16="http://schemas.microsoft.com/office/drawing/2014/main" id="{756838A8-2255-4ACD-ADBC-60963ECBAF1C}"/>
                  </a:ext>
                </a:extLst>
              </p:cNvPr>
              <p:cNvSpPr/>
              <p:nvPr/>
            </p:nvSpPr>
            <p:spPr>
              <a:xfrm>
                <a:off x="7548206" y="3756660"/>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Rounded Corners 150">
                <a:extLst>
                  <a:ext uri="{FF2B5EF4-FFF2-40B4-BE49-F238E27FC236}">
                    <a16:creationId xmlns:a16="http://schemas.microsoft.com/office/drawing/2014/main" id="{20DEAF80-8701-4489-A57F-F82921A35A87}"/>
                  </a:ext>
                </a:extLst>
              </p:cNvPr>
              <p:cNvSpPr/>
              <p:nvPr/>
            </p:nvSpPr>
            <p:spPr>
              <a:xfrm>
                <a:off x="7384246" y="3865978"/>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Rounded Corners 151">
                <a:extLst>
                  <a:ext uri="{FF2B5EF4-FFF2-40B4-BE49-F238E27FC236}">
                    <a16:creationId xmlns:a16="http://schemas.microsoft.com/office/drawing/2014/main" id="{B83073EF-EC8E-420B-B9F1-8533B1D23D09}"/>
                  </a:ext>
                </a:extLst>
              </p:cNvPr>
              <p:cNvSpPr/>
              <p:nvPr/>
            </p:nvSpPr>
            <p:spPr>
              <a:xfrm>
                <a:off x="7830765" y="2899703"/>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Rounded Corners 152">
                <a:extLst>
                  <a:ext uri="{FF2B5EF4-FFF2-40B4-BE49-F238E27FC236}">
                    <a16:creationId xmlns:a16="http://schemas.microsoft.com/office/drawing/2014/main" id="{AA6E042D-A630-4CA8-8FEF-ED30A678C828}"/>
                  </a:ext>
                </a:extLst>
              </p:cNvPr>
              <p:cNvSpPr/>
              <p:nvPr/>
            </p:nvSpPr>
            <p:spPr>
              <a:xfrm>
                <a:off x="7983166" y="3885615"/>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 name="Group 117">
              <a:extLst>
                <a:ext uri="{FF2B5EF4-FFF2-40B4-BE49-F238E27FC236}">
                  <a16:creationId xmlns:a16="http://schemas.microsoft.com/office/drawing/2014/main" id="{847EE16F-1B1B-4DDA-AC70-13DF000FA518}"/>
                </a:ext>
              </a:extLst>
            </p:cNvPr>
            <p:cNvGrpSpPr/>
            <p:nvPr/>
          </p:nvGrpSpPr>
          <p:grpSpPr>
            <a:xfrm>
              <a:off x="2898745" y="5271362"/>
              <a:ext cx="302363" cy="682663"/>
              <a:chOff x="7384246" y="2899703"/>
              <a:chExt cx="626352" cy="1351672"/>
            </a:xfrm>
            <a:solidFill>
              <a:schemeClr val="accent4">
                <a:lumMod val="60000"/>
                <a:lumOff val="40000"/>
              </a:schemeClr>
            </a:solidFill>
          </p:grpSpPr>
          <p:sp>
            <p:nvSpPr>
              <p:cNvPr id="132" name="Rectangle: Rounded Corners 131">
                <a:extLst>
                  <a:ext uri="{FF2B5EF4-FFF2-40B4-BE49-F238E27FC236}">
                    <a16:creationId xmlns:a16="http://schemas.microsoft.com/office/drawing/2014/main" id="{3DD960BE-DAE5-4FF5-BDF9-DC7D850A0B6D}"/>
                  </a:ext>
                </a:extLst>
              </p:cNvPr>
              <p:cNvSpPr/>
              <p:nvPr/>
            </p:nvSpPr>
            <p:spPr>
              <a:xfrm>
                <a:off x="7400629" y="2939722"/>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Rounded Corners 132">
                <a:extLst>
                  <a:ext uri="{FF2B5EF4-FFF2-40B4-BE49-F238E27FC236}">
                    <a16:creationId xmlns:a16="http://schemas.microsoft.com/office/drawing/2014/main" id="{54BC0F2F-8F82-4A7E-926A-09265E19C800}"/>
                  </a:ext>
                </a:extLst>
              </p:cNvPr>
              <p:cNvSpPr/>
              <p:nvPr/>
            </p:nvSpPr>
            <p:spPr>
              <a:xfrm>
                <a:off x="7479712" y="320802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Rounded Corners 133">
                <a:extLst>
                  <a:ext uri="{FF2B5EF4-FFF2-40B4-BE49-F238E27FC236}">
                    <a16:creationId xmlns:a16="http://schemas.microsoft.com/office/drawing/2014/main" id="{42EB8486-FD09-4ADF-BC9C-0AA24239402F}"/>
                  </a:ext>
                </a:extLst>
              </p:cNvPr>
              <p:cNvSpPr/>
              <p:nvPr/>
            </p:nvSpPr>
            <p:spPr>
              <a:xfrm>
                <a:off x="7589172" y="3070274"/>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Rounded Corners 134">
                <a:extLst>
                  <a:ext uri="{FF2B5EF4-FFF2-40B4-BE49-F238E27FC236}">
                    <a16:creationId xmlns:a16="http://schemas.microsoft.com/office/drawing/2014/main" id="{D8026961-B232-45C4-9516-2A87008DD46A}"/>
                  </a:ext>
                </a:extLst>
              </p:cNvPr>
              <p:cNvSpPr/>
              <p:nvPr/>
            </p:nvSpPr>
            <p:spPr>
              <a:xfrm>
                <a:off x="7771871" y="3360420"/>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Rounded Corners 135">
                <a:extLst>
                  <a:ext uri="{FF2B5EF4-FFF2-40B4-BE49-F238E27FC236}">
                    <a16:creationId xmlns:a16="http://schemas.microsoft.com/office/drawing/2014/main" id="{E05A02CE-5891-4AF3-B28A-875B1743EBEB}"/>
                  </a:ext>
                </a:extLst>
              </p:cNvPr>
              <p:cNvSpPr/>
              <p:nvPr/>
            </p:nvSpPr>
            <p:spPr>
              <a:xfrm>
                <a:off x="7902462" y="320802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Rounded Corners 136">
                <a:extLst>
                  <a:ext uri="{FF2B5EF4-FFF2-40B4-BE49-F238E27FC236}">
                    <a16:creationId xmlns:a16="http://schemas.microsoft.com/office/drawing/2014/main" id="{C3C3FE60-AE24-41E5-8C5B-0A8FC21EEF26}"/>
                  </a:ext>
                </a:extLst>
              </p:cNvPr>
              <p:cNvSpPr/>
              <p:nvPr/>
            </p:nvSpPr>
            <p:spPr>
              <a:xfrm>
                <a:off x="7830766" y="3733215"/>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Rounded Corners 137">
                <a:extLst>
                  <a:ext uri="{FF2B5EF4-FFF2-40B4-BE49-F238E27FC236}">
                    <a16:creationId xmlns:a16="http://schemas.microsoft.com/office/drawing/2014/main" id="{B9AC5FD6-E643-420E-9897-7659AB137C97}"/>
                  </a:ext>
                </a:extLst>
              </p:cNvPr>
              <p:cNvSpPr/>
              <p:nvPr/>
            </p:nvSpPr>
            <p:spPr>
              <a:xfrm>
                <a:off x="7673413" y="357378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Rounded Corners 138">
                <a:extLst>
                  <a:ext uri="{FF2B5EF4-FFF2-40B4-BE49-F238E27FC236}">
                    <a16:creationId xmlns:a16="http://schemas.microsoft.com/office/drawing/2014/main" id="{D35F24AD-5724-46E9-8081-31D00C3D94FE}"/>
                  </a:ext>
                </a:extLst>
              </p:cNvPr>
              <p:cNvSpPr/>
              <p:nvPr/>
            </p:nvSpPr>
            <p:spPr>
              <a:xfrm>
                <a:off x="7548206" y="3756660"/>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Rounded Corners 139">
                <a:extLst>
                  <a:ext uri="{FF2B5EF4-FFF2-40B4-BE49-F238E27FC236}">
                    <a16:creationId xmlns:a16="http://schemas.microsoft.com/office/drawing/2014/main" id="{519CE061-FD7A-46B2-A9A8-91E426AF2EFF}"/>
                  </a:ext>
                </a:extLst>
              </p:cNvPr>
              <p:cNvSpPr/>
              <p:nvPr/>
            </p:nvSpPr>
            <p:spPr>
              <a:xfrm>
                <a:off x="7384246" y="3865978"/>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Rounded Corners 140">
                <a:extLst>
                  <a:ext uri="{FF2B5EF4-FFF2-40B4-BE49-F238E27FC236}">
                    <a16:creationId xmlns:a16="http://schemas.microsoft.com/office/drawing/2014/main" id="{F45EE808-9A89-40A4-B59F-B2E6AB10AB48}"/>
                  </a:ext>
                </a:extLst>
              </p:cNvPr>
              <p:cNvSpPr/>
              <p:nvPr/>
            </p:nvSpPr>
            <p:spPr>
              <a:xfrm>
                <a:off x="7830765" y="2899703"/>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Rounded Corners 141">
                <a:extLst>
                  <a:ext uri="{FF2B5EF4-FFF2-40B4-BE49-F238E27FC236}">
                    <a16:creationId xmlns:a16="http://schemas.microsoft.com/office/drawing/2014/main" id="{70FFB972-4167-436E-A4FC-ABD7EDFB00D6}"/>
                  </a:ext>
                </a:extLst>
              </p:cNvPr>
              <p:cNvSpPr/>
              <p:nvPr/>
            </p:nvSpPr>
            <p:spPr>
              <a:xfrm>
                <a:off x="7983166" y="3885615"/>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9" name="Group 118">
              <a:extLst>
                <a:ext uri="{FF2B5EF4-FFF2-40B4-BE49-F238E27FC236}">
                  <a16:creationId xmlns:a16="http://schemas.microsoft.com/office/drawing/2014/main" id="{36553349-4062-469B-B802-B83EFEE7ED7B}"/>
                </a:ext>
              </a:extLst>
            </p:cNvPr>
            <p:cNvGrpSpPr/>
            <p:nvPr/>
          </p:nvGrpSpPr>
          <p:grpSpPr>
            <a:xfrm>
              <a:off x="3366783" y="5271362"/>
              <a:ext cx="302363" cy="682663"/>
              <a:chOff x="7384246" y="2899703"/>
              <a:chExt cx="626352" cy="1351672"/>
            </a:xfrm>
            <a:solidFill>
              <a:schemeClr val="accent4">
                <a:lumMod val="60000"/>
                <a:lumOff val="40000"/>
              </a:schemeClr>
            </a:solidFill>
          </p:grpSpPr>
          <p:sp>
            <p:nvSpPr>
              <p:cNvPr id="121" name="Rectangle: Rounded Corners 120">
                <a:extLst>
                  <a:ext uri="{FF2B5EF4-FFF2-40B4-BE49-F238E27FC236}">
                    <a16:creationId xmlns:a16="http://schemas.microsoft.com/office/drawing/2014/main" id="{8979EF89-1879-41AE-84ED-75737666F69F}"/>
                  </a:ext>
                </a:extLst>
              </p:cNvPr>
              <p:cNvSpPr/>
              <p:nvPr/>
            </p:nvSpPr>
            <p:spPr>
              <a:xfrm>
                <a:off x="7400629" y="2939722"/>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Rounded Corners 121">
                <a:extLst>
                  <a:ext uri="{FF2B5EF4-FFF2-40B4-BE49-F238E27FC236}">
                    <a16:creationId xmlns:a16="http://schemas.microsoft.com/office/drawing/2014/main" id="{3A6CC7BE-D149-408F-9F87-674DFE929599}"/>
                  </a:ext>
                </a:extLst>
              </p:cNvPr>
              <p:cNvSpPr/>
              <p:nvPr/>
            </p:nvSpPr>
            <p:spPr>
              <a:xfrm>
                <a:off x="7479712" y="320802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Rounded Corners 122">
                <a:extLst>
                  <a:ext uri="{FF2B5EF4-FFF2-40B4-BE49-F238E27FC236}">
                    <a16:creationId xmlns:a16="http://schemas.microsoft.com/office/drawing/2014/main" id="{52F945C1-37F6-430D-B103-18ADADFBDFCB}"/>
                  </a:ext>
                </a:extLst>
              </p:cNvPr>
              <p:cNvSpPr/>
              <p:nvPr/>
            </p:nvSpPr>
            <p:spPr>
              <a:xfrm>
                <a:off x="7589172" y="3070274"/>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Rounded Corners 123">
                <a:extLst>
                  <a:ext uri="{FF2B5EF4-FFF2-40B4-BE49-F238E27FC236}">
                    <a16:creationId xmlns:a16="http://schemas.microsoft.com/office/drawing/2014/main" id="{13EA597A-9DC5-4FC0-BFD0-3944FB366346}"/>
                  </a:ext>
                </a:extLst>
              </p:cNvPr>
              <p:cNvSpPr/>
              <p:nvPr/>
            </p:nvSpPr>
            <p:spPr>
              <a:xfrm>
                <a:off x="7771871" y="3360420"/>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Rounded Corners 124">
                <a:extLst>
                  <a:ext uri="{FF2B5EF4-FFF2-40B4-BE49-F238E27FC236}">
                    <a16:creationId xmlns:a16="http://schemas.microsoft.com/office/drawing/2014/main" id="{52446245-560B-4862-B47D-2AC2896BBB79}"/>
                  </a:ext>
                </a:extLst>
              </p:cNvPr>
              <p:cNvSpPr/>
              <p:nvPr/>
            </p:nvSpPr>
            <p:spPr>
              <a:xfrm>
                <a:off x="7902462" y="320802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Rounded Corners 125">
                <a:extLst>
                  <a:ext uri="{FF2B5EF4-FFF2-40B4-BE49-F238E27FC236}">
                    <a16:creationId xmlns:a16="http://schemas.microsoft.com/office/drawing/2014/main" id="{FBDEAF89-7CFE-4583-A496-8974AC08F80A}"/>
                  </a:ext>
                </a:extLst>
              </p:cNvPr>
              <p:cNvSpPr/>
              <p:nvPr/>
            </p:nvSpPr>
            <p:spPr>
              <a:xfrm>
                <a:off x="7830766" y="3733215"/>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Rounded Corners 126">
                <a:extLst>
                  <a:ext uri="{FF2B5EF4-FFF2-40B4-BE49-F238E27FC236}">
                    <a16:creationId xmlns:a16="http://schemas.microsoft.com/office/drawing/2014/main" id="{FE760519-3D36-4C48-ACF7-CC173D11C61A}"/>
                  </a:ext>
                </a:extLst>
              </p:cNvPr>
              <p:cNvSpPr/>
              <p:nvPr/>
            </p:nvSpPr>
            <p:spPr>
              <a:xfrm>
                <a:off x="7673413" y="3573780"/>
                <a:ext cx="27432" cy="640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Rounded Corners 127">
                <a:extLst>
                  <a:ext uri="{FF2B5EF4-FFF2-40B4-BE49-F238E27FC236}">
                    <a16:creationId xmlns:a16="http://schemas.microsoft.com/office/drawing/2014/main" id="{6E177140-87CB-4FD8-8252-408DCB1CFE8C}"/>
                  </a:ext>
                </a:extLst>
              </p:cNvPr>
              <p:cNvSpPr/>
              <p:nvPr/>
            </p:nvSpPr>
            <p:spPr>
              <a:xfrm>
                <a:off x="7548206" y="3756660"/>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Rounded Corners 128">
                <a:extLst>
                  <a:ext uri="{FF2B5EF4-FFF2-40B4-BE49-F238E27FC236}">
                    <a16:creationId xmlns:a16="http://schemas.microsoft.com/office/drawing/2014/main" id="{9582C656-1207-480F-A33D-C06BF5155520}"/>
                  </a:ext>
                </a:extLst>
              </p:cNvPr>
              <p:cNvSpPr/>
              <p:nvPr/>
            </p:nvSpPr>
            <p:spPr>
              <a:xfrm>
                <a:off x="7384246" y="3865978"/>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Rounded Corners 129">
                <a:extLst>
                  <a:ext uri="{FF2B5EF4-FFF2-40B4-BE49-F238E27FC236}">
                    <a16:creationId xmlns:a16="http://schemas.microsoft.com/office/drawing/2014/main" id="{0927D760-25CE-4AD3-A6E5-437AD615DDCF}"/>
                  </a:ext>
                </a:extLst>
              </p:cNvPr>
              <p:cNvSpPr/>
              <p:nvPr/>
            </p:nvSpPr>
            <p:spPr>
              <a:xfrm>
                <a:off x="7830765" y="2899703"/>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Rounded Corners 130">
                <a:extLst>
                  <a:ext uri="{FF2B5EF4-FFF2-40B4-BE49-F238E27FC236}">
                    <a16:creationId xmlns:a16="http://schemas.microsoft.com/office/drawing/2014/main" id="{9AC04430-A9A9-4C33-A6A4-17B9D793032B}"/>
                  </a:ext>
                </a:extLst>
              </p:cNvPr>
              <p:cNvSpPr/>
              <p:nvPr/>
            </p:nvSpPr>
            <p:spPr>
              <a:xfrm>
                <a:off x="7983166" y="3885615"/>
                <a:ext cx="27432"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0" name="Graphic 119">
              <a:extLst>
                <a:ext uri="{FF2B5EF4-FFF2-40B4-BE49-F238E27FC236}">
                  <a16:creationId xmlns:a16="http://schemas.microsoft.com/office/drawing/2014/main" id="{EFD73378-86C7-482B-938E-54EF91DDD4B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43781" y="5671824"/>
              <a:ext cx="1940381" cy="308648"/>
            </a:xfrm>
            <a:prstGeom prst="rect">
              <a:avLst/>
            </a:prstGeom>
          </p:spPr>
        </p:pic>
      </p:grpSp>
      <p:sp>
        <p:nvSpPr>
          <p:cNvPr id="177" name="Freeform: Shape 176">
            <a:extLst>
              <a:ext uri="{FF2B5EF4-FFF2-40B4-BE49-F238E27FC236}">
                <a16:creationId xmlns:a16="http://schemas.microsoft.com/office/drawing/2014/main" id="{C08190BB-009E-4287-8B23-52CF71209745}"/>
              </a:ext>
            </a:extLst>
          </p:cNvPr>
          <p:cNvSpPr/>
          <p:nvPr/>
        </p:nvSpPr>
        <p:spPr>
          <a:xfrm flipH="1">
            <a:off x="10543161" y="1770218"/>
            <a:ext cx="892078" cy="1332338"/>
          </a:xfrm>
          <a:custGeom>
            <a:avLst/>
            <a:gdLst>
              <a:gd name="connsiteX0" fmla="*/ 501893 w 892078"/>
              <a:gd name="connsiteY0" fmla="*/ 0 h 1332338"/>
              <a:gd name="connsiteX1" fmla="*/ 498205 w 892078"/>
              <a:gd name="connsiteY1" fmla="*/ 53000 h 1332338"/>
              <a:gd name="connsiteX2" fmla="*/ 456830 w 892078"/>
              <a:gd name="connsiteY2" fmla="*/ 120945 h 1332338"/>
              <a:gd name="connsiteX3" fmla="*/ 387912 w 892078"/>
              <a:gd name="connsiteY3" fmla="*/ 218109 h 1332338"/>
              <a:gd name="connsiteX4" fmla="*/ 391667 w 892078"/>
              <a:gd name="connsiteY4" fmla="*/ 334412 h 1332338"/>
              <a:gd name="connsiteX5" fmla="*/ 407219 w 892078"/>
              <a:gd name="connsiteY5" fmla="*/ 351214 h 1332338"/>
              <a:gd name="connsiteX6" fmla="*/ 413637 w 892078"/>
              <a:gd name="connsiteY6" fmla="*/ 474030 h 1332338"/>
              <a:gd name="connsiteX7" fmla="*/ 416812 w 892078"/>
              <a:gd name="connsiteY7" fmla="*/ 504492 h 1332338"/>
              <a:gd name="connsiteX8" fmla="*/ 402754 w 892078"/>
              <a:gd name="connsiteY8" fmla="*/ 505610 h 1332338"/>
              <a:gd name="connsiteX9" fmla="*/ 369924 w 892078"/>
              <a:gd name="connsiteY9" fmla="*/ 475906 h 1332338"/>
              <a:gd name="connsiteX10" fmla="*/ 126043 w 892078"/>
              <a:gd name="connsiteY10" fmla="*/ 282053 h 1332338"/>
              <a:gd name="connsiteX11" fmla="*/ 204209 w 892078"/>
              <a:gd name="connsiteY11" fmla="*/ 408681 h 1332338"/>
              <a:gd name="connsiteX12" fmla="*/ 344910 w 892078"/>
              <a:gd name="connsiteY12" fmla="*/ 500918 h 1332338"/>
              <a:gd name="connsiteX13" fmla="*/ 418387 w 892078"/>
              <a:gd name="connsiteY13" fmla="*/ 565015 h 1332338"/>
              <a:gd name="connsiteX14" fmla="*/ 404318 w 892078"/>
              <a:gd name="connsiteY14" fmla="*/ 841726 h 1332338"/>
              <a:gd name="connsiteX15" fmla="*/ 354290 w 892078"/>
              <a:gd name="connsiteY15" fmla="*/ 830783 h 1332338"/>
              <a:gd name="connsiteX16" fmla="*/ 353526 w 892078"/>
              <a:gd name="connsiteY16" fmla="*/ 831058 h 1332338"/>
              <a:gd name="connsiteX17" fmla="*/ 350580 w 892078"/>
              <a:gd name="connsiteY17" fmla="*/ 827584 h 1332338"/>
              <a:gd name="connsiteX18" fmla="*/ 347061 w 892078"/>
              <a:gd name="connsiteY18" fmla="*/ 800105 h 1332338"/>
              <a:gd name="connsiteX19" fmla="*/ 281402 w 892078"/>
              <a:gd name="connsiteY19" fmla="*/ 603126 h 1332338"/>
              <a:gd name="connsiteX20" fmla="*/ 0 w 892078"/>
              <a:gd name="connsiteY20" fmla="*/ 531211 h 1332338"/>
              <a:gd name="connsiteX21" fmla="*/ 87546 w 892078"/>
              <a:gd name="connsiteY21" fmla="*/ 639081 h 1332338"/>
              <a:gd name="connsiteX22" fmla="*/ 156335 w 892078"/>
              <a:gd name="connsiteY22" fmla="*/ 770401 h 1332338"/>
              <a:gd name="connsiteX23" fmla="*/ 309542 w 892078"/>
              <a:gd name="connsiteY23" fmla="*/ 829808 h 1332338"/>
              <a:gd name="connsiteX24" fmla="*/ 340979 w 892078"/>
              <a:gd name="connsiteY24" fmla="*/ 837942 h 1332338"/>
              <a:gd name="connsiteX25" fmla="*/ 348283 w 892078"/>
              <a:gd name="connsiteY25" fmla="*/ 838787 h 1332338"/>
              <a:gd name="connsiteX26" fmla="*/ 348036 w 892078"/>
              <a:gd name="connsiteY26" fmla="*/ 840162 h 1332338"/>
              <a:gd name="connsiteX27" fmla="*/ 405880 w 892078"/>
              <a:gd name="connsiteY27" fmla="*/ 949596 h 1332338"/>
              <a:gd name="connsiteX28" fmla="*/ 392717 w 892078"/>
              <a:gd name="connsiteY28" fmla="*/ 1332338 h 1332338"/>
              <a:gd name="connsiteX29" fmla="*/ 473368 w 892078"/>
              <a:gd name="connsiteY29" fmla="*/ 1332338 h 1332338"/>
              <a:gd name="connsiteX30" fmla="*/ 463724 w 892078"/>
              <a:gd name="connsiteY30" fmla="*/ 999622 h 1332338"/>
              <a:gd name="connsiteX31" fmla="*/ 476231 w 892078"/>
              <a:gd name="connsiteY31" fmla="*/ 908949 h 1332338"/>
              <a:gd name="connsiteX32" fmla="*/ 523131 w 892078"/>
              <a:gd name="connsiteY32" fmla="*/ 880809 h 1332338"/>
              <a:gd name="connsiteX33" fmla="*/ 827981 w 892078"/>
              <a:gd name="connsiteY33" fmla="*/ 722913 h 1332338"/>
              <a:gd name="connsiteX34" fmla="*/ 892078 w 892078"/>
              <a:gd name="connsiteY34" fmla="*/ 391486 h 1332338"/>
              <a:gd name="connsiteX35" fmla="*/ 671648 w 892078"/>
              <a:gd name="connsiteY35" fmla="*/ 560326 h 1332338"/>
              <a:gd name="connsiteX36" fmla="*/ 535636 w 892078"/>
              <a:gd name="connsiteY36" fmla="*/ 646309 h 1332338"/>
              <a:gd name="connsiteX37" fmla="*/ 480920 w 892078"/>
              <a:gd name="connsiteY37" fmla="*/ 830783 h 1332338"/>
              <a:gd name="connsiteX38" fmla="*/ 448091 w 892078"/>
              <a:gd name="connsiteY38" fmla="*/ 882373 h 1332338"/>
              <a:gd name="connsiteX39" fmla="*/ 448091 w 892078"/>
              <a:gd name="connsiteY39" fmla="*/ 608790 h 1332338"/>
              <a:gd name="connsiteX40" fmla="*/ 513752 w 892078"/>
              <a:gd name="connsiteY40" fmla="*/ 546257 h 1332338"/>
              <a:gd name="connsiteX41" fmla="*/ 582537 w 892078"/>
              <a:gd name="connsiteY41" fmla="*/ 540003 h 1332338"/>
              <a:gd name="connsiteX42" fmla="*/ 748253 w 892078"/>
              <a:gd name="connsiteY42" fmla="*/ 207012 h 1332338"/>
              <a:gd name="connsiteX43" fmla="*/ 596608 w 892078"/>
              <a:gd name="connsiteY43" fmla="*/ 313318 h 1332338"/>
              <a:gd name="connsiteX44" fmla="*/ 451217 w 892078"/>
              <a:gd name="connsiteY44" fmla="*/ 482159 h 1332338"/>
              <a:gd name="connsiteX45" fmla="*/ 445183 w 892078"/>
              <a:gd name="connsiteY45" fmla="*/ 497255 h 1332338"/>
              <a:gd name="connsiteX46" fmla="*/ 439086 w 892078"/>
              <a:gd name="connsiteY46" fmla="*/ 500090 h 1332338"/>
              <a:gd name="connsiteX47" fmla="*/ 435706 w 892078"/>
              <a:gd name="connsiteY47" fmla="*/ 482384 h 1332338"/>
              <a:gd name="connsiteX48" fmla="*/ 420305 w 892078"/>
              <a:gd name="connsiteY48" fmla="*/ 370688 h 1332338"/>
              <a:gd name="connsiteX49" fmla="*/ 426244 w 892078"/>
              <a:gd name="connsiteY49" fmla="*/ 360755 h 1332338"/>
              <a:gd name="connsiteX50" fmla="*/ 485748 w 892078"/>
              <a:gd name="connsiteY50" fmla="*/ 335852 h 1332338"/>
              <a:gd name="connsiteX51" fmla="*/ 556629 w 892078"/>
              <a:gd name="connsiteY51" fmla="*/ 224791 h 1332338"/>
              <a:gd name="connsiteX52" fmla="*/ 533558 w 892078"/>
              <a:gd name="connsiteY52" fmla="*/ 68029 h 1332338"/>
              <a:gd name="connsiteX53" fmla="*/ 501893 w 892078"/>
              <a:gd name="connsiteY53" fmla="*/ 0 h 133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92078" h="1332338">
                <a:moveTo>
                  <a:pt x="501893" y="0"/>
                </a:moveTo>
                <a:cubicBezTo>
                  <a:pt x="505496" y="20041"/>
                  <a:pt x="503339" y="36518"/>
                  <a:pt x="498205" y="53000"/>
                </a:cubicBezTo>
                <a:cubicBezTo>
                  <a:pt x="489909" y="79014"/>
                  <a:pt x="474662" y="101069"/>
                  <a:pt x="456830" y="120945"/>
                </a:cubicBezTo>
                <a:cubicBezTo>
                  <a:pt x="430082" y="150759"/>
                  <a:pt x="404129" y="181166"/>
                  <a:pt x="387912" y="218109"/>
                </a:cubicBezTo>
                <a:cubicBezTo>
                  <a:pt x="370904" y="257435"/>
                  <a:pt x="367592" y="296342"/>
                  <a:pt x="391667" y="334412"/>
                </a:cubicBezTo>
                <a:cubicBezTo>
                  <a:pt x="396044" y="341153"/>
                  <a:pt x="402085" y="346893"/>
                  <a:pt x="407219" y="351214"/>
                </a:cubicBezTo>
                <a:cubicBezTo>
                  <a:pt x="406074" y="380095"/>
                  <a:pt x="409823" y="433373"/>
                  <a:pt x="413637" y="474030"/>
                </a:cubicBezTo>
                <a:lnTo>
                  <a:pt x="416812" y="504492"/>
                </a:lnTo>
                <a:lnTo>
                  <a:pt x="402754" y="505610"/>
                </a:lnTo>
                <a:cubicBezTo>
                  <a:pt x="393375" y="507174"/>
                  <a:pt x="371487" y="502482"/>
                  <a:pt x="369924" y="475906"/>
                </a:cubicBezTo>
                <a:cubicBezTo>
                  <a:pt x="358979" y="328953"/>
                  <a:pt x="269870" y="258602"/>
                  <a:pt x="126043" y="282053"/>
                </a:cubicBezTo>
                <a:cubicBezTo>
                  <a:pt x="168253" y="316446"/>
                  <a:pt x="180759" y="364908"/>
                  <a:pt x="204209" y="408681"/>
                </a:cubicBezTo>
                <a:cubicBezTo>
                  <a:pt x="232351" y="463399"/>
                  <a:pt x="265180" y="511863"/>
                  <a:pt x="344910" y="500918"/>
                </a:cubicBezTo>
                <a:cubicBezTo>
                  <a:pt x="371487" y="496228"/>
                  <a:pt x="423077" y="507174"/>
                  <a:pt x="418387" y="565015"/>
                </a:cubicBezTo>
                <a:cubicBezTo>
                  <a:pt x="412133" y="655690"/>
                  <a:pt x="409008" y="747925"/>
                  <a:pt x="404318" y="841726"/>
                </a:cubicBezTo>
                <a:cubicBezTo>
                  <a:pt x="387119" y="838598"/>
                  <a:pt x="371487" y="833909"/>
                  <a:pt x="354290" y="830783"/>
                </a:cubicBezTo>
                <a:lnTo>
                  <a:pt x="353526" y="831058"/>
                </a:lnTo>
                <a:lnTo>
                  <a:pt x="350580" y="827584"/>
                </a:lnTo>
                <a:cubicBezTo>
                  <a:pt x="345889" y="820623"/>
                  <a:pt x="344717" y="813002"/>
                  <a:pt x="347061" y="800105"/>
                </a:cubicBezTo>
                <a:cubicBezTo>
                  <a:pt x="362694" y="723500"/>
                  <a:pt x="339244" y="656278"/>
                  <a:pt x="281402" y="603126"/>
                </a:cubicBezTo>
                <a:cubicBezTo>
                  <a:pt x="218869" y="545282"/>
                  <a:pt x="87546" y="512451"/>
                  <a:pt x="0" y="531211"/>
                </a:cubicBezTo>
                <a:cubicBezTo>
                  <a:pt x="43773" y="554661"/>
                  <a:pt x="68787" y="595308"/>
                  <a:pt x="87546" y="639081"/>
                </a:cubicBezTo>
                <a:cubicBezTo>
                  <a:pt x="106307" y="684418"/>
                  <a:pt x="123503" y="731318"/>
                  <a:pt x="156335" y="770401"/>
                </a:cubicBezTo>
                <a:cubicBezTo>
                  <a:pt x="196980" y="818865"/>
                  <a:pt x="240755" y="856384"/>
                  <a:pt x="309542" y="829808"/>
                </a:cubicBezTo>
                <a:cubicBezTo>
                  <a:pt x="322440" y="823945"/>
                  <a:pt x="330940" y="833912"/>
                  <a:pt x="340979" y="837942"/>
                </a:cubicBezTo>
                <a:lnTo>
                  <a:pt x="348283" y="838787"/>
                </a:lnTo>
                <a:lnTo>
                  <a:pt x="348036" y="840162"/>
                </a:lnTo>
                <a:cubicBezTo>
                  <a:pt x="404318" y="857359"/>
                  <a:pt x="409008" y="898006"/>
                  <a:pt x="405880" y="949596"/>
                </a:cubicBezTo>
                <a:lnTo>
                  <a:pt x="392717" y="1332338"/>
                </a:lnTo>
                <a:lnTo>
                  <a:pt x="473368" y="1332338"/>
                </a:lnTo>
                <a:lnTo>
                  <a:pt x="463724" y="999622"/>
                </a:lnTo>
                <a:cubicBezTo>
                  <a:pt x="463724" y="968357"/>
                  <a:pt x="463724" y="938653"/>
                  <a:pt x="476231" y="908949"/>
                </a:cubicBezTo>
                <a:cubicBezTo>
                  <a:pt x="485610" y="887063"/>
                  <a:pt x="490302" y="874556"/>
                  <a:pt x="523131" y="880809"/>
                </a:cubicBezTo>
                <a:cubicBezTo>
                  <a:pt x="652888" y="904260"/>
                  <a:pt x="767011" y="840162"/>
                  <a:pt x="827981" y="722913"/>
                </a:cubicBezTo>
                <a:cubicBezTo>
                  <a:pt x="878009" y="624423"/>
                  <a:pt x="884261" y="516553"/>
                  <a:pt x="892078" y="391486"/>
                </a:cubicBezTo>
                <a:cubicBezTo>
                  <a:pt x="840488" y="494664"/>
                  <a:pt x="756068" y="525932"/>
                  <a:pt x="671648" y="560326"/>
                </a:cubicBezTo>
                <a:cubicBezTo>
                  <a:pt x="621620" y="580648"/>
                  <a:pt x="573158" y="607226"/>
                  <a:pt x="535636" y="646309"/>
                </a:cubicBezTo>
                <a:cubicBezTo>
                  <a:pt x="485610" y="697899"/>
                  <a:pt x="448091" y="754179"/>
                  <a:pt x="480920" y="830783"/>
                </a:cubicBezTo>
                <a:cubicBezTo>
                  <a:pt x="488738" y="849542"/>
                  <a:pt x="477793" y="868302"/>
                  <a:pt x="448091" y="882373"/>
                </a:cubicBezTo>
                <a:cubicBezTo>
                  <a:pt x="448091" y="787008"/>
                  <a:pt x="448091" y="697899"/>
                  <a:pt x="448091" y="608790"/>
                </a:cubicBezTo>
                <a:cubicBezTo>
                  <a:pt x="448091" y="565015"/>
                  <a:pt x="455908" y="533749"/>
                  <a:pt x="513752" y="546257"/>
                </a:cubicBezTo>
                <a:cubicBezTo>
                  <a:pt x="535636" y="550946"/>
                  <a:pt x="559087" y="546257"/>
                  <a:pt x="582537" y="540003"/>
                </a:cubicBezTo>
                <a:cubicBezTo>
                  <a:pt x="701352" y="504046"/>
                  <a:pt x="779518" y="347712"/>
                  <a:pt x="748253" y="207012"/>
                </a:cubicBezTo>
                <a:cubicBezTo>
                  <a:pt x="716985" y="269546"/>
                  <a:pt x="652888" y="285178"/>
                  <a:pt x="596608" y="313318"/>
                </a:cubicBezTo>
                <a:cubicBezTo>
                  <a:pt x="524693" y="349275"/>
                  <a:pt x="454344" y="386797"/>
                  <a:pt x="451217" y="482159"/>
                </a:cubicBezTo>
                <a:cubicBezTo>
                  <a:pt x="450826" y="489194"/>
                  <a:pt x="448579" y="493982"/>
                  <a:pt x="445183" y="497255"/>
                </a:cubicBezTo>
                <a:lnTo>
                  <a:pt x="439086" y="500090"/>
                </a:lnTo>
                <a:lnTo>
                  <a:pt x="435706" y="482384"/>
                </a:lnTo>
                <a:cubicBezTo>
                  <a:pt x="429401" y="445321"/>
                  <a:pt x="420625" y="384681"/>
                  <a:pt x="420305" y="370688"/>
                </a:cubicBezTo>
                <a:cubicBezTo>
                  <a:pt x="420100" y="366322"/>
                  <a:pt x="417511" y="361166"/>
                  <a:pt x="426244" y="360755"/>
                </a:cubicBezTo>
                <a:cubicBezTo>
                  <a:pt x="449067" y="359727"/>
                  <a:pt x="467310" y="348584"/>
                  <a:pt x="485748" y="335852"/>
                </a:cubicBezTo>
                <a:cubicBezTo>
                  <a:pt x="524607" y="308401"/>
                  <a:pt x="549757" y="272437"/>
                  <a:pt x="556629" y="224791"/>
                </a:cubicBezTo>
                <a:cubicBezTo>
                  <a:pt x="564085" y="170396"/>
                  <a:pt x="553286" y="118213"/>
                  <a:pt x="533558" y="68029"/>
                </a:cubicBezTo>
                <a:cubicBezTo>
                  <a:pt x="524789" y="45615"/>
                  <a:pt x="518004" y="22205"/>
                  <a:pt x="501893" y="0"/>
                </a:cubicBezTo>
                <a:close/>
              </a:path>
            </a:pathLst>
          </a:custGeom>
          <a:solidFill>
            <a:schemeClr val="accent1"/>
          </a:solidFill>
          <a:ln w="8081" cap="flat">
            <a:noFill/>
            <a:prstDash val="solid"/>
            <a:miter/>
          </a:ln>
        </p:spPr>
        <p:txBody>
          <a:bodyPr wrap="square" rtlCol="0" anchor="ctr">
            <a:noAutofit/>
          </a:bodyPr>
          <a:lstStyle/>
          <a:p>
            <a:endParaRPr lang="en-US"/>
          </a:p>
        </p:txBody>
      </p:sp>
      <p:grpSp>
        <p:nvGrpSpPr>
          <p:cNvPr id="178" name="Group 177">
            <a:extLst>
              <a:ext uri="{FF2B5EF4-FFF2-40B4-BE49-F238E27FC236}">
                <a16:creationId xmlns:a16="http://schemas.microsoft.com/office/drawing/2014/main" id="{C7688F19-0B6A-4AD8-8D04-91558875F955}"/>
              </a:ext>
            </a:extLst>
          </p:cNvPr>
          <p:cNvGrpSpPr/>
          <p:nvPr/>
        </p:nvGrpSpPr>
        <p:grpSpPr>
          <a:xfrm>
            <a:off x="10109699" y="3135699"/>
            <a:ext cx="1832724" cy="1832724"/>
            <a:chOff x="4547049" y="1897856"/>
            <a:chExt cx="3071634" cy="3071634"/>
          </a:xfrm>
          <a:effectLst/>
        </p:grpSpPr>
        <p:sp>
          <p:nvSpPr>
            <p:cNvPr id="179" name="Freeform: Shape 178">
              <a:extLst>
                <a:ext uri="{FF2B5EF4-FFF2-40B4-BE49-F238E27FC236}">
                  <a16:creationId xmlns:a16="http://schemas.microsoft.com/office/drawing/2014/main" id="{1BE9FE2F-EB07-49F8-8824-8A77AA8014B0}"/>
                </a:ext>
              </a:extLst>
            </p:cNvPr>
            <p:cNvSpPr/>
            <p:nvPr/>
          </p:nvSpPr>
          <p:spPr>
            <a:xfrm>
              <a:off x="4547049" y="1897856"/>
              <a:ext cx="3071634" cy="3071634"/>
            </a:xfrm>
            <a:custGeom>
              <a:avLst/>
              <a:gdLst>
                <a:gd name="connsiteX0" fmla="*/ 3057049 w 3057525"/>
                <a:gd name="connsiteY0" fmla="*/ 1532096 h 3057525"/>
                <a:gd name="connsiteX1" fmla="*/ 1532096 w 3057525"/>
                <a:gd name="connsiteY1" fmla="*/ 3057049 h 3057525"/>
                <a:gd name="connsiteX2" fmla="*/ 7144 w 3057525"/>
                <a:gd name="connsiteY2" fmla="*/ 1532096 h 3057525"/>
                <a:gd name="connsiteX3" fmla="*/ 1532096 w 3057525"/>
                <a:gd name="connsiteY3" fmla="*/ 7144 h 3057525"/>
                <a:gd name="connsiteX4" fmla="*/ 3057049 w 3057525"/>
                <a:gd name="connsiteY4" fmla="*/ 1532096 h 305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3057525">
                  <a:moveTo>
                    <a:pt x="3057049" y="1532096"/>
                  </a:moveTo>
                  <a:cubicBezTo>
                    <a:pt x="3057049" y="2374304"/>
                    <a:pt x="2374304" y="3057049"/>
                    <a:pt x="1532096" y="3057049"/>
                  </a:cubicBezTo>
                  <a:cubicBezTo>
                    <a:pt x="689888" y="3057049"/>
                    <a:pt x="7144" y="2374304"/>
                    <a:pt x="7144" y="1532096"/>
                  </a:cubicBezTo>
                  <a:cubicBezTo>
                    <a:pt x="7144" y="689888"/>
                    <a:pt x="689888" y="7144"/>
                    <a:pt x="1532096" y="7144"/>
                  </a:cubicBezTo>
                  <a:cubicBezTo>
                    <a:pt x="2374304" y="7144"/>
                    <a:pt x="3057049" y="689888"/>
                    <a:pt x="3057049" y="1532096"/>
                  </a:cubicBezTo>
                  <a:close/>
                </a:path>
              </a:pathLst>
            </a:custGeom>
            <a:solidFill>
              <a:schemeClr val="accent1">
                <a:lumMod val="20000"/>
                <a:lumOff val="80000"/>
              </a:schemeClr>
            </a:solidFill>
            <a:ln w="9525" cap="flat">
              <a:noFill/>
              <a:prstDash val="solid"/>
              <a:miter/>
            </a:ln>
            <a:effectLst/>
          </p:spPr>
          <p:txBody>
            <a:bodyPr rtlCol="0" anchor="ctr"/>
            <a:lstStyle/>
            <a:p>
              <a:endParaRPr lang="en-US" dirty="0"/>
            </a:p>
          </p:txBody>
        </p:sp>
        <p:sp>
          <p:nvSpPr>
            <p:cNvPr id="180" name="Freeform: Shape 179">
              <a:extLst>
                <a:ext uri="{FF2B5EF4-FFF2-40B4-BE49-F238E27FC236}">
                  <a16:creationId xmlns:a16="http://schemas.microsoft.com/office/drawing/2014/main" id="{816653B2-4688-4688-BC32-22A1E0552679}"/>
                </a:ext>
              </a:extLst>
            </p:cNvPr>
            <p:cNvSpPr/>
            <p:nvPr/>
          </p:nvSpPr>
          <p:spPr>
            <a:xfrm>
              <a:off x="4574848" y="1907000"/>
              <a:ext cx="3028217" cy="2962327"/>
            </a:xfrm>
            <a:custGeom>
              <a:avLst/>
              <a:gdLst>
                <a:gd name="connsiteX0" fmla="*/ 2863236 w 3028217"/>
                <a:gd name="connsiteY0" fmla="*/ 2049564 h 2962327"/>
                <a:gd name="connsiteX1" fmla="*/ 2844662 w 3028217"/>
                <a:gd name="connsiteY1" fmla="*/ 2065518 h 2962327"/>
                <a:gd name="connsiteX2" fmla="*/ 2847519 w 3028217"/>
                <a:gd name="connsiteY2" fmla="*/ 2116953 h 2962327"/>
                <a:gd name="connsiteX3" fmla="*/ 2887525 w 3028217"/>
                <a:gd name="connsiteY3" fmla="*/ 2084568 h 2962327"/>
                <a:gd name="connsiteX4" fmla="*/ 2890382 w 3028217"/>
                <a:gd name="connsiteY4" fmla="*/ 2078853 h 2962327"/>
                <a:gd name="connsiteX5" fmla="*/ 2890382 w 3028217"/>
                <a:gd name="connsiteY5" fmla="*/ 2057898 h 2962327"/>
                <a:gd name="connsiteX6" fmla="*/ 2863236 w 3028217"/>
                <a:gd name="connsiteY6" fmla="*/ 2049564 h 2962327"/>
                <a:gd name="connsiteX7" fmla="*/ 2453184 w 3028217"/>
                <a:gd name="connsiteY7" fmla="*/ 1703568 h 2962327"/>
                <a:gd name="connsiteX8" fmla="*/ 2444611 w 3028217"/>
                <a:gd name="connsiteY8" fmla="*/ 1714046 h 2962327"/>
                <a:gd name="connsiteX9" fmla="*/ 2467471 w 3028217"/>
                <a:gd name="connsiteY9" fmla="*/ 1740716 h 2962327"/>
                <a:gd name="connsiteX10" fmla="*/ 2482711 w 3028217"/>
                <a:gd name="connsiteY10" fmla="*/ 1728333 h 2962327"/>
                <a:gd name="connsiteX11" fmla="*/ 2453184 w 3028217"/>
                <a:gd name="connsiteY11" fmla="*/ 1703568 h 2962327"/>
                <a:gd name="connsiteX12" fmla="*/ 802501 w 3028217"/>
                <a:gd name="connsiteY12" fmla="*/ 1583553 h 2962327"/>
                <a:gd name="connsiteX13" fmla="*/ 812026 w 3028217"/>
                <a:gd name="connsiteY13" fmla="*/ 1589268 h 2962327"/>
                <a:gd name="connsiteX14" fmla="*/ 802501 w 3028217"/>
                <a:gd name="connsiteY14" fmla="*/ 1599745 h 2962327"/>
                <a:gd name="connsiteX15" fmla="*/ 792024 w 3028217"/>
                <a:gd name="connsiteY15" fmla="*/ 1594030 h 2962327"/>
                <a:gd name="connsiteX16" fmla="*/ 802501 w 3028217"/>
                <a:gd name="connsiteY16" fmla="*/ 1583553 h 2962327"/>
                <a:gd name="connsiteX17" fmla="*/ 573901 w 3028217"/>
                <a:gd name="connsiteY17" fmla="*/ 1577838 h 2962327"/>
                <a:gd name="connsiteX18" fmla="*/ 592951 w 3028217"/>
                <a:gd name="connsiteY18" fmla="*/ 1589268 h 2962327"/>
                <a:gd name="connsiteX19" fmla="*/ 584379 w 3028217"/>
                <a:gd name="connsiteY19" fmla="*/ 1596888 h 2962327"/>
                <a:gd name="connsiteX20" fmla="*/ 565329 w 3028217"/>
                <a:gd name="connsiteY20" fmla="*/ 1587363 h 2962327"/>
                <a:gd name="connsiteX21" fmla="*/ 573901 w 3028217"/>
                <a:gd name="connsiteY21" fmla="*/ 1577838 h 2962327"/>
                <a:gd name="connsiteX22" fmla="*/ 698678 w 3028217"/>
                <a:gd name="connsiteY22" fmla="*/ 1550216 h 2962327"/>
                <a:gd name="connsiteX23" fmla="*/ 763448 w 3028217"/>
                <a:gd name="connsiteY23" fmla="*/ 1592126 h 2962327"/>
                <a:gd name="connsiteX24" fmla="*/ 678676 w 3028217"/>
                <a:gd name="connsiteY24" fmla="*/ 1592126 h 2962327"/>
                <a:gd name="connsiteX25" fmla="*/ 698678 w 3028217"/>
                <a:gd name="connsiteY25" fmla="*/ 1550216 h 2962327"/>
                <a:gd name="connsiteX26" fmla="*/ 492939 w 3028217"/>
                <a:gd name="connsiteY26" fmla="*/ 1460681 h 2962327"/>
                <a:gd name="connsiteX27" fmla="*/ 562471 w 3028217"/>
                <a:gd name="connsiteY27" fmla="*/ 1479731 h 2962327"/>
                <a:gd name="connsiteX28" fmla="*/ 646291 w 3028217"/>
                <a:gd name="connsiteY28" fmla="*/ 1537833 h 2962327"/>
                <a:gd name="connsiteX29" fmla="*/ 577711 w 3028217"/>
                <a:gd name="connsiteY29" fmla="*/ 1525451 h 2962327"/>
                <a:gd name="connsiteX30" fmla="*/ 527229 w 3028217"/>
                <a:gd name="connsiteY30" fmla="*/ 1487351 h 2962327"/>
                <a:gd name="connsiteX31" fmla="*/ 525032 w 3028217"/>
                <a:gd name="connsiteY31" fmla="*/ 1486533 h 2962327"/>
                <a:gd name="connsiteX32" fmla="*/ 527229 w 3028217"/>
                <a:gd name="connsiteY32" fmla="*/ 1488303 h 2962327"/>
                <a:gd name="connsiteX33" fmla="*/ 451029 w 3028217"/>
                <a:gd name="connsiteY33" fmla="*/ 1494971 h 2962327"/>
                <a:gd name="connsiteX34" fmla="*/ 492939 w 3028217"/>
                <a:gd name="connsiteY34" fmla="*/ 1460681 h 2962327"/>
                <a:gd name="connsiteX35" fmla="*/ 592475 w 3028217"/>
                <a:gd name="connsiteY35" fmla="*/ 1413889 h 2962327"/>
                <a:gd name="connsiteX36" fmla="*/ 596761 w 3028217"/>
                <a:gd name="connsiteY36" fmla="*/ 1414961 h 2962327"/>
                <a:gd name="connsiteX37" fmla="*/ 595809 w 3028217"/>
                <a:gd name="connsiteY37" fmla="*/ 1447346 h 2962327"/>
                <a:gd name="connsiteX38" fmla="*/ 588189 w 3028217"/>
                <a:gd name="connsiteY38" fmla="*/ 1414961 h 2962327"/>
                <a:gd name="connsiteX39" fmla="*/ 592475 w 3028217"/>
                <a:gd name="connsiteY39" fmla="*/ 1413889 h 2962327"/>
                <a:gd name="connsiteX40" fmla="*/ 2633206 w 3028217"/>
                <a:gd name="connsiteY40" fmla="*/ 1174931 h 2962327"/>
                <a:gd name="connsiteX41" fmla="*/ 2673211 w 3028217"/>
                <a:gd name="connsiteY41" fmla="*/ 1180646 h 2962327"/>
                <a:gd name="connsiteX42" fmla="*/ 2633206 w 3028217"/>
                <a:gd name="connsiteY42" fmla="*/ 1174931 h 2962327"/>
                <a:gd name="connsiteX43" fmla="*/ 2477948 w 3028217"/>
                <a:gd name="connsiteY43" fmla="*/ 1095873 h 2962327"/>
                <a:gd name="connsiteX44" fmla="*/ 2484616 w 3028217"/>
                <a:gd name="connsiteY44" fmla="*/ 1110160 h 2962327"/>
                <a:gd name="connsiteX45" fmla="*/ 2464613 w 3028217"/>
                <a:gd name="connsiteY45" fmla="*/ 1135878 h 2962327"/>
                <a:gd name="connsiteX46" fmla="*/ 2444611 w 3028217"/>
                <a:gd name="connsiteY46" fmla="*/ 1144450 h 2962327"/>
                <a:gd name="connsiteX47" fmla="*/ 2415083 w 3028217"/>
                <a:gd name="connsiteY47" fmla="*/ 1119685 h 2962327"/>
                <a:gd name="connsiteX48" fmla="*/ 2446516 w 3028217"/>
                <a:gd name="connsiteY48" fmla="*/ 1114923 h 2962327"/>
                <a:gd name="connsiteX49" fmla="*/ 2477948 w 3028217"/>
                <a:gd name="connsiteY49" fmla="*/ 1095873 h 2962327"/>
                <a:gd name="connsiteX50" fmla="*/ 2344599 w 3028217"/>
                <a:gd name="connsiteY50" fmla="*/ 1039676 h 2962327"/>
                <a:gd name="connsiteX51" fmla="*/ 2355076 w 3028217"/>
                <a:gd name="connsiteY51" fmla="*/ 1066346 h 2962327"/>
                <a:gd name="connsiteX52" fmla="*/ 2341741 w 3028217"/>
                <a:gd name="connsiteY52" fmla="*/ 1092063 h 2962327"/>
                <a:gd name="connsiteX53" fmla="*/ 2328406 w 3028217"/>
                <a:gd name="connsiteY53" fmla="*/ 1065393 h 2962327"/>
                <a:gd name="connsiteX54" fmla="*/ 2344599 w 3028217"/>
                <a:gd name="connsiteY54" fmla="*/ 1039676 h 2962327"/>
                <a:gd name="connsiteX55" fmla="*/ 699631 w 3028217"/>
                <a:gd name="connsiteY55" fmla="*/ 966334 h 2962327"/>
                <a:gd name="connsiteX56" fmla="*/ 616764 w 3028217"/>
                <a:gd name="connsiteY56" fmla="*/ 992051 h 2962327"/>
                <a:gd name="connsiteX57" fmla="*/ 699631 w 3028217"/>
                <a:gd name="connsiteY57" fmla="*/ 966334 h 2962327"/>
                <a:gd name="connsiteX58" fmla="*/ 2786559 w 3028217"/>
                <a:gd name="connsiteY58" fmla="*/ 938711 h 2962327"/>
                <a:gd name="connsiteX59" fmla="*/ 2814181 w 3028217"/>
                <a:gd name="connsiteY59" fmla="*/ 938711 h 2962327"/>
                <a:gd name="connsiteX60" fmla="*/ 2814181 w 3028217"/>
                <a:gd name="connsiteY60" fmla="*/ 945378 h 2962327"/>
                <a:gd name="connsiteX61" fmla="*/ 2786559 w 3028217"/>
                <a:gd name="connsiteY61" fmla="*/ 938711 h 2962327"/>
                <a:gd name="connsiteX62" fmla="*/ 737731 w 3028217"/>
                <a:gd name="connsiteY62" fmla="*/ 935019 h 2962327"/>
                <a:gd name="connsiteX63" fmla="*/ 702489 w 3028217"/>
                <a:gd name="connsiteY63" fmla="*/ 951093 h 2962327"/>
                <a:gd name="connsiteX64" fmla="*/ 770116 w 3028217"/>
                <a:gd name="connsiteY64" fmla="*/ 936805 h 2962327"/>
                <a:gd name="connsiteX65" fmla="*/ 737731 w 3028217"/>
                <a:gd name="connsiteY65" fmla="*/ 935019 h 2962327"/>
                <a:gd name="connsiteX66" fmla="*/ 619383 w 3028217"/>
                <a:gd name="connsiteY66" fmla="*/ 880251 h 2962327"/>
                <a:gd name="connsiteX67" fmla="*/ 608191 w 3028217"/>
                <a:gd name="connsiteY67" fmla="*/ 882513 h 2962327"/>
                <a:gd name="connsiteX68" fmla="*/ 541516 w 3028217"/>
                <a:gd name="connsiteY68" fmla="*/ 968238 h 2962327"/>
                <a:gd name="connsiteX69" fmla="*/ 558661 w 3028217"/>
                <a:gd name="connsiteY69" fmla="*/ 975858 h 2962327"/>
                <a:gd name="connsiteX70" fmla="*/ 578664 w 3028217"/>
                <a:gd name="connsiteY70" fmla="*/ 949188 h 2962327"/>
                <a:gd name="connsiteX71" fmla="*/ 623431 w 3028217"/>
                <a:gd name="connsiteY71" fmla="*/ 890133 h 2962327"/>
                <a:gd name="connsiteX72" fmla="*/ 619383 w 3028217"/>
                <a:gd name="connsiteY72" fmla="*/ 880251 h 2962327"/>
                <a:gd name="connsiteX73" fmla="*/ 659626 w 3028217"/>
                <a:gd name="connsiteY73" fmla="*/ 872036 h 2962327"/>
                <a:gd name="connsiteX74" fmla="*/ 647244 w 3028217"/>
                <a:gd name="connsiteY74" fmla="*/ 879656 h 2962327"/>
                <a:gd name="connsiteX75" fmla="*/ 657721 w 3028217"/>
                <a:gd name="connsiteY75" fmla="*/ 950141 h 2962327"/>
                <a:gd name="connsiteX76" fmla="*/ 683439 w 3028217"/>
                <a:gd name="connsiteY76" fmla="*/ 913946 h 2962327"/>
                <a:gd name="connsiteX77" fmla="*/ 711061 w 3028217"/>
                <a:gd name="connsiteY77" fmla="*/ 910136 h 2962327"/>
                <a:gd name="connsiteX78" fmla="*/ 709156 w 3028217"/>
                <a:gd name="connsiteY78" fmla="*/ 891086 h 2962327"/>
                <a:gd name="connsiteX79" fmla="*/ 659626 w 3028217"/>
                <a:gd name="connsiteY79" fmla="*/ 872036 h 2962327"/>
                <a:gd name="connsiteX80" fmla="*/ 620410 w 3028217"/>
                <a:gd name="connsiteY80" fmla="*/ 803828 h 2962327"/>
                <a:gd name="connsiteX81" fmla="*/ 603429 w 3028217"/>
                <a:gd name="connsiteY81" fmla="*/ 807266 h 2962327"/>
                <a:gd name="connsiteX82" fmla="*/ 532944 w 3028217"/>
                <a:gd name="connsiteY82" fmla="*/ 841556 h 2962327"/>
                <a:gd name="connsiteX83" fmla="*/ 541516 w 3028217"/>
                <a:gd name="connsiteY83" fmla="*/ 855843 h 2962327"/>
                <a:gd name="connsiteX84" fmla="*/ 602476 w 3028217"/>
                <a:gd name="connsiteY84" fmla="*/ 859653 h 2962327"/>
                <a:gd name="connsiteX85" fmla="*/ 652959 w 3028217"/>
                <a:gd name="connsiteY85" fmla="*/ 835841 h 2962327"/>
                <a:gd name="connsiteX86" fmla="*/ 620410 w 3028217"/>
                <a:gd name="connsiteY86" fmla="*/ 803828 h 2962327"/>
                <a:gd name="connsiteX87" fmla="*/ 2051228 w 3028217"/>
                <a:gd name="connsiteY87" fmla="*/ 690108 h 2962327"/>
                <a:gd name="connsiteX88" fmla="*/ 2074088 w 3028217"/>
                <a:gd name="connsiteY88" fmla="*/ 722493 h 2962327"/>
                <a:gd name="connsiteX89" fmla="*/ 2021701 w 3028217"/>
                <a:gd name="connsiteY89" fmla="*/ 782500 h 2962327"/>
                <a:gd name="connsiteX90" fmla="*/ 2000746 w 3028217"/>
                <a:gd name="connsiteY90" fmla="*/ 772023 h 2962327"/>
                <a:gd name="connsiteX91" fmla="*/ 2036941 w 3028217"/>
                <a:gd name="connsiteY91" fmla="*/ 698680 h 2962327"/>
                <a:gd name="connsiteX92" fmla="*/ 2051228 w 3028217"/>
                <a:gd name="connsiteY92" fmla="*/ 690108 h 2962327"/>
                <a:gd name="connsiteX93" fmla="*/ 2111236 w 3028217"/>
                <a:gd name="connsiteY93" fmla="*/ 608669 h 2962327"/>
                <a:gd name="connsiteX94" fmla="*/ 2113141 w 3028217"/>
                <a:gd name="connsiteY94" fmla="*/ 623433 h 2962327"/>
                <a:gd name="connsiteX95" fmla="*/ 2111236 w 3028217"/>
                <a:gd name="connsiteY95" fmla="*/ 626290 h 2962327"/>
                <a:gd name="connsiteX96" fmla="*/ 2159814 w 3028217"/>
                <a:gd name="connsiteY96" fmla="*/ 711063 h 2962327"/>
                <a:gd name="connsiteX97" fmla="*/ 2199819 w 3028217"/>
                <a:gd name="connsiteY97" fmla="*/ 758688 h 2962327"/>
                <a:gd name="connsiteX98" fmla="*/ 2176959 w 3028217"/>
                <a:gd name="connsiteY98" fmla="*/ 800598 h 2962327"/>
                <a:gd name="connsiteX99" fmla="*/ 2092186 w 3028217"/>
                <a:gd name="connsiteY99" fmla="*/ 814885 h 2962327"/>
                <a:gd name="connsiteX100" fmla="*/ 2092186 w 3028217"/>
                <a:gd name="connsiteY100" fmla="*/ 777738 h 2962327"/>
                <a:gd name="connsiteX101" fmla="*/ 2111236 w 3028217"/>
                <a:gd name="connsiteY101" fmla="*/ 740590 h 2962327"/>
                <a:gd name="connsiteX102" fmla="*/ 2110284 w 3028217"/>
                <a:gd name="connsiteY102" fmla="*/ 710110 h 2962327"/>
                <a:gd name="connsiteX103" fmla="*/ 2076946 w 3028217"/>
                <a:gd name="connsiteY103" fmla="*/ 669153 h 2962327"/>
                <a:gd name="connsiteX104" fmla="*/ 2097901 w 3028217"/>
                <a:gd name="connsiteY104" fmla="*/ 611050 h 2962327"/>
                <a:gd name="connsiteX105" fmla="*/ 2111236 w 3028217"/>
                <a:gd name="connsiteY105" fmla="*/ 608669 h 2962327"/>
                <a:gd name="connsiteX106" fmla="*/ 927279 w 3028217"/>
                <a:gd name="connsiteY106" fmla="*/ 479605 h 2962327"/>
                <a:gd name="connsiteX107" fmla="*/ 933946 w 3028217"/>
                <a:gd name="connsiteY107" fmla="*/ 486273 h 2962327"/>
                <a:gd name="connsiteX108" fmla="*/ 929184 w 3028217"/>
                <a:gd name="connsiteY108" fmla="*/ 493893 h 2962327"/>
                <a:gd name="connsiteX109" fmla="*/ 919659 w 3028217"/>
                <a:gd name="connsiteY109" fmla="*/ 488178 h 2962327"/>
                <a:gd name="connsiteX110" fmla="*/ 927279 w 3028217"/>
                <a:gd name="connsiteY110" fmla="*/ 479605 h 2962327"/>
                <a:gd name="connsiteX111" fmla="*/ 1938089 w 3028217"/>
                <a:gd name="connsiteY111" fmla="*/ 417931 h 2962327"/>
                <a:gd name="connsiteX112" fmla="*/ 1959789 w 3028217"/>
                <a:gd name="connsiteY112" fmla="*/ 441505 h 2962327"/>
                <a:gd name="connsiteX113" fmla="*/ 1940739 w 3028217"/>
                <a:gd name="connsiteY113" fmla="*/ 466270 h 2962327"/>
                <a:gd name="connsiteX114" fmla="*/ 1842631 w 3028217"/>
                <a:gd name="connsiteY114" fmla="*/ 480558 h 2962327"/>
                <a:gd name="connsiteX115" fmla="*/ 1832154 w 3028217"/>
                <a:gd name="connsiteY115" fmla="*/ 458650 h 2962327"/>
                <a:gd name="connsiteX116" fmla="*/ 1833106 w 3028217"/>
                <a:gd name="connsiteY116" fmla="*/ 431980 h 2962327"/>
                <a:gd name="connsiteX117" fmla="*/ 1845489 w 3028217"/>
                <a:gd name="connsiteY117" fmla="*/ 423408 h 2962327"/>
                <a:gd name="connsiteX118" fmla="*/ 1857871 w 3028217"/>
                <a:gd name="connsiteY118" fmla="*/ 432933 h 2962327"/>
                <a:gd name="connsiteX119" fmla="*/ 1926451 w 3028217"/>
                <a:gd name="connsiteY119" fmla="*/ 418645 h 2962327"/>
                <a:gd name="connsiteX120" fmla="*/ 1938089 w 3028217"/>
                <a:gd name="connsiteY120" fmla="*/ 417931 h 2962327"/>
                <a:gd name="connsiteX121" fmla="*/ 904419 w 3028217"/>
                <a:gd name="connsiteY121" fmla="*/ 389118 h 2962327"/>
                <a:gd name="connsiteX122" fmla="*/ 938709 w 3028217"/>
                <a:gd name="connsiteY122" fmla="*/ 433886 h 2962327"/>
                <a:gd name="connsiteX123" fmla="*/ 942519 w 3028217"/>
                <a:gd name="connsiteY123" fmla="*/ 446268 h 2962327"/>
                <a:gd name="connsiteX124" fmla="*/ 931089 w 3028217"/>
                <a:gd name="connsiteY124" fmla="*/ 449125 h 2962327"/>
                <a:gd name="connsiteX125" fmla="*/ 878701 w 3028217"/>
                <a:gd name="connsiteY125" fmla="*/ 449125 h 2962327"/>
                <a:gd name="connsiteX126" fmla="*/ 856794 w 3028217"/>
                <a:gd name="connsiteY126" fmla="*/ 443411 h 2962327"/>
                <a:gd name="connsiteX127" fmla="*/ 867271 w 3028217"/>
                <a:gd name="connsiteY127" fmla="*/ 412930 h 2962327"/>
                <a:gd name="connsiteX128" fmla="*/ 904419 w 3028217"/>
                <a:gd name="connsiteY128" fmla="*/ 389118 h 2962327"/>
                <a:gd name="connsiteX129" fmla="*/ 1062534 w 3028217"/>
                <a:gd name="connsiteY129" fmla="*/ 340541 h 2962327"/>
                <a:gd name="connsiteX130" fmla="*/ 1083489 w 3028217"/>
                <a:gd name="connsiteY130" fmla="*/ 353876 h 2962327"/>
                <a:gd name="connsiteX131" fmla="*/ 1053961 w 3028217"/>
                <a:gd name="connsiteY131" fmla="*/ 360543 h 2962327"/>
                <a:gd name="connsiteX132" fmla="*/ 1062534 w 3028217"/>
                <a:gd name="connsiteY132" fmla="*/ 340541 h 2962327"/>
                <a:gd name="connsiteX133" fmla="*/ 2471113 w 3028217"/>
                <a:gd name="connsiteY133" fmla="*/ 336025 h 2962327"/>
                <a:gd name="connsiteX134" fmla="*/ 2521763 w 3028217"/>
                <a:gd name="connsiteY134" fmla="*/ 370068 h 2962327"/>
                <a:gd name="connsiteX135" fmla="*/ 2848471 w 3028217"/>
                <a:gd name="connsiteY135" fmla="*/ 785358 h 2962327"/>
                <a:gd name="connsiteX136" fmla="*/ 2920861 w 3028217"/>
                <a:gd name="connsiteY136" fmla="*/ 940616 h 2962327"/>
                <a:gd name="connsiteX137" fmla="*/ 2926576 w 3028217"/>
                <a:gd name="connsiteY137" fmla="*/ 977763 h 2962327"/>
                <a:gd name="connsiteX138" fmla="*/ 2847518 w 3028217"/>
                <a:gd name="connsiteY138" fmla="*/ 938711 h 2962327"/>
                <a:gd name="connsiteX139" fmla="*/ 2864663 w 3028217"/>
                <a:gd name="connsiteY139" fmla="*/ 890133 h 2962327"/>
                <a:gd name="connsiteX140" fmla="*/ 2810371 w 3028217"/>
                <a:gd name="connsiteY140" fmla="*/ 908231 h 2962327"/>
                <a:gd name="connsiteX141" fmla="*/ 2757031 w 3028217"/>
                <a:gd name="connsiteY141" fmla="*/ 904421 h 2962327"/>
                <a:gd name="connsiteX142" fmla="*/ 2728456 w 3028217"/>
                <a:gd name="connsiteY142" fmla="*/ 916803 h 2962327"/>
                <a:gd name="connsiteX143" fmla="*/ 2707501 w 3028217"/>
                <a:gd name="connsiteY143" fmla="*/ 971096 h 2962327"/>
                <a:gd name="connsiteX144" fmla="*/ 2706548 w 3028217"/>
                <a:gd name="connsiteY144" fmla="*/ 1011101 h 2962327"/>
                <a:gd name="connsiteX145" fmla="*/ 2712263 w 3028217"/>
                <a:gd name="connsiteY145" fmla="*/ 1044438 h 2962327"/>
                <a:gd name="connsiteX146" fmla="*/ 2750438 w 3028217"/>
                <a:gd name="connsiteY146" fmla="*/ 1026892 h 2962327"/>
                <a:gd name="connsiteX147" fmla="*/ 2757317 w 3028217"/>
                <a:gd name="connsiteY147" fmla="*/ 1029909 h 2962327"/>
                <a:gd name="connsiteX148" fmla="*/ 2760842 w 3028217"/>
                <a:gd name="connsiteY148" fmla="*/ 1028246 h 2962327"/>
                <a:gd name="connsiteX149" fmla="*/ 2785607 w 3028217"/>
                <a:gd name="connsiteY149" fmla="*/ 1010148 h 2962327"/>
                <a:gd name="connsiteX150" fmla="*/ 2804538 w 3028217"/>
                <a:gd name="connsiteY150" fmla="*/ 1006457 h 2962327"/>
                <a:gd name="connsiteX151" fmla="*/ 2822755 w 3028217"/>
                <a:gd name="connsiteY151" fmla="*/ 1009196 h 2962327"/>
                <a:gd name="connsiteX152" fmla="*/ 2938959 w 3028217"/>
                <a:gd name="connsiteY152" fmla="*/ 1031103 h 2962327"/>
                <a:gd name="connsiteX153" fmla="*/ 2959915 w 3028217"/>
                <a:gd name="connsiteY153" fmla="*/ 1058726 h 2962327"/>
                <a:gd name="connsiteX154" fmla="*/ 3021827 w 3028217"/>
                <a:gd name="connsiteY154" fmla="*/ 1368288 h 2962327"/>
                <a:gd name="connsiteX155" fmla="*/ 3027542 w 3028217"/>
                <a:gd name="connsiteY155" fmla="*/ 1562598 h 2962327"/>
                <a:gd name="connsiteX156" fmla="*/ 3020874 w 3028217"/>
                <a:gd name="connsiteY156" fmla="*/ 1594983 h 2962327"/>
                <a:gd name="connsiteX157" fmla="*/ 2958009 w 3028217"/>
                <a:gd name="connsiteY157" fmla="*/ 1512116 h 2962327"/>
                <a:gd name="connsiteX158" fmla="*/ 2918005 w 3028217"/>
                <a:gd name="connsiteY158" fmla="*/ 1446393 h 2962327"/>
                <a:gd name="connsiteX159" fmla="*/ 2860855 w 3028217"/>
                <a:gd name="connsiteY159" fmla="*/ 1371146 h 2962327"/>
                <a:gd name="connsiteX160" fmla="*/ 2831327 w 3028217"/>
                <a:gd name="connsiteY160" fmla="*/ 1343523 h 2962327"/>
                <a:gd name="connsiteX161" fmla="*/ 2856092 w 3028217"/>
                <a:gd name="connsiteY161" fmla="*/ 1380671 h 2962327"/>
                <a:gd name="connsiteX162" fmla="*/ 2930387 w 3028217"/>
                <a:gd name="connsiteY162" fmla="*/ 1514021 h 2962327"/>
                <a:gd name="connsiteX163" fmla="*/ 2939912 w 3028217"/>
                <a:gd name="connsiteY163" fmla="*/ 1546406 h 2962327"/>
                <a:gd name="connsiteX164" fmla="*/ 2962772 w 3028217"/>
                <a:gd name="connsiteY164" fmla="*/ 1597841 h 2962327"/>
                <a:gd name="connsiteX165" fmla="*/ 2999919 w 3028217"/>
                <a:gd name="connsiteY165" fmla="*/ 1683566 h 2962327"/>
                <a:gd name="connsiteX166" fmla="*/ 3012302 w 3028217"/>
                <a:gd name="connsiteY166" fmla="*/ 1740716 h 2962327"/>
                <a:gd name="connsiteX167" fmla="*/ 2886572 w 3028217"/>
                <a:gd name="connsiteY167" fmla="*/ 2158864 h 2962327"/>
                <a:gd name="connsiteX168" fmla="*/ 2841805 w 3028217"/>
                <a:gd name="connsiteY168" fmla="*/ 2246493 h 2962327"/>
                <a:gd name="connsiteX169" fmla="*/ 2821802 w 3028217"/>
                <a:gd name="connsiteY169" fmla="*/ 2266496 h 2962327"/>
                <a:gd name="connsiteX170" fmla="*/ 2808467 w 3028217"/>
                <a:gd name="connsiteY170" fmla="*/ 2240778 h 2962327"/>
                <a:gd name="connsiteX171" fmla="*/ 2785607 w 3028217"/>
                <a:gd name="connsiteY171" fmla="*/ 2172198 h 2962327"/>
                <a:gd name="connsiteX172" fmla="*/ 2805609 w 3028217"/>
                <a:gd name="connsiteY172" fmla="*/ 2234111 h 2962327"/>
                <a:gd name="connsiteX173" fmla="*/ 2821802 w 3028217"/>
                <a:gd name="connsiteY173" fmla="*/ 2273164 h 2962327"/>
                <a:gd name="connsiteX174" fmla="*/ 2708455 w 3028217"/>
                <a:gd name="connsiteY174" fmla="*/ 2451281 h 2962327"/>
                <a:gd name="connsiteX175" fmla="*/ 2551292 w 3028217"/>
                <a:gd name="connsiteY175" fmla="*/ 2622731 h 2962327"/>
                <a:gd name="connsiteX176" fmla="*/ 2476997 w 3028217"/>
                <a:gd name="connsiteY176" fmla="*/ 2687501 h 2962327"/>
                <a:gd name="connsiteX177" fmla="*/ 2463662 w 3028217"/>
                <a:gd name="connsiteY177" fmla="*/ 2655116 h 2962327"/>
                <a:gd name="connsiteX178" fmla="*/ 2425562 w 3028217"/>
                <a:gd name="connsiteY178" fmla="*/ 2533196 h 2962327"/>
                <a:gd name="connsiteX179" fmla="*/ 2439849 w 3028217"/>
                <a:gd name="connsiteY179" fmla="*/ 2375081 h 2962327"/>
                <a:gd name="connsiteX180" fmla="*/ 2449374 w 3028217"/>
                <a:gd name="connsiteY180" fmla="*/ 2301739 h 2962327"/>
                <a:gd name="connsiteX181" fmla="*/ 2430324 w 3028217"/>
                <a:gd name="connsiteY181" fmla="*/ 2210298 h 2962327"/>
                <a:gd name="connsiteX182" fmla="*/ 2396987 w 3028217"/>
                <a:gd name="connsiteY182" fmla="*/ 2144576 h 2962327"/>
                <a:gd name="connsiteX183" fmla="*/ 2370317 w 3028217"/>
                <a:gd name="connsiteY183" fmla="*/ 2012178 h 2962327"/>
                <a:gd name="connsiteX184" fmla="*/ 2374127 w 3028217"/>
                <a:gd name="connsiteY184" fmla="*/ 1992176 h 2962327"/>
                <a:gd name="connsiteX185" fmla="*/ 2319834 w 3028217"/>
                <a:gd name="connsiteY185" fmla="*/ 1944551 h 2962327"/>
                <a:gd name="connsiteX186" fmla="*/ 2282687 w 3028217"/>
                <a:gd name="connsiteY186" fmla="*/ 1931216 h 2962327"/>
                <a:gd name="connsiteX187" fmla="*/ 2200772 w 3028217"/>
                <a:gd name="connsiteY187" fmla="*/ 1905498 h 2962327"/>
                <a:gd name="connsiteX188" fmla="*/ 2157909 w 3028217"/>
                <a:gd name="connsiteY188" fmla="*/ 1926453 h 2962327"/>
                <a:gd name="connsiteX189" fmla="*/ 2106474 w 3028217"/>
                <a:gd name="connsiteY189" fmla="*/ 1931216 h 2962327"/>
                <a:gd name="connsiteX190" fmla="*/ 2040752 w 3028217"/>
                <a:gd name="connsiteY190" fmla="*/ 1937883 h 2962327"/>
                <a:gd name="connsiteX191" fmla="*/ 1974077 w 3028217"/>
                <a:gd name="connsiteY191" fmla="*/ 1924548 h 2962327"/>
                <a:gd name="connsiteX192" fmla="*/ 1919784 w 3028217"/>
                <a:gd name="connsiteY192" fmla="*/ 1877876 h 2962327"/>
                <a:gd name="connsiteX193" fmla="*/ 1896924 w 3028217"/>
                <a:gd name="connsiteY193" fmla="*/ 1849301 h 2962327"/>
                <a:gd name="connsiteX194" fmla="*/ 1839774 w 3028217"/>
                <a:gd name="connsiteY194" fmla="*/ 1762623 h 2962327"/>
                <a:gd name="connsiteX195" fmla="*/ 1822629 w 3028217"/>
                <a:gd name="connsiteY195" fmla="*/ 1676898 h 2962327"/>
                <a:gd name="connsiteX196" fmla="*/ 1829297 w 3028217"/>
                <a:gd name="connsiteY196" fmla="*/ 1537833 h 2962327"/>
                <a:gd name="connsiteX197" fmla="*/ 1828344 w 3028217"/>
                <a:gd name="connsiteY197" fmla="*/ 1514973 h 2962327"/>
                <a:gd name="connsiteX198" fmla="*/ 1909307 w 3028217"/>
                <a:gd name="connsiteY198" fmla="*/ 1373051 h 2962327"/>
                <a:gd name="connsiteX199" fmla="*/ 1929309 w 3028217"/>
                <a:gd name="connsiteY199" fmla="*/ 1361621 h 2962327"/>
                <a:gd name="connsiteX200" fmla="*/ 1977887 w 3028217"/>
                <a:gd name="connsiteY200" fmla="*/ 1293041 h 2962327"/>
                <a:gd name="connsiteX201" fmla="*/ 2019797 w 3028217"/>
                <a:gd name="connsiteY201" fmla="*/ 1227318 h 2962327"/>
                <a:gd name="connsiteX202" fmla="*/ 2051229 w 3028217"/>
                <a:gd name="connsiteY202" fmla="*/ 1178741 h 2962327"/>
                <a:gd name="connsiteX203" fmla="*/ 2083614 w 3028217"/>
                <a:gd name="connsiteY203" fmla="*/ 1172073 h 2962327"/>
                <a:gd name="connsiteX204" fmla="*/ 2161719 w 3028217"/>
                <a:gd name="connsiteY204" fmla="*/ 1162548 h 2962327"/>
                <a:gd name="connsiteX205" fmla="*/ 2266494 w 3028217"/>
                <a:gd name="connsiteY205" fmla="*/ 1136831 h 2962327"/>
                <a:gd name="connsiteX206" fmla="*/ 2331264 w 3028217"/>
                <a:gd name="connsiteY206" fmla="*/ 1133021 h 2962327"/>
                <a:gd name="connsiteX207" fmla="*/ 2387462 w 3028217"/>
                <a:gd name="connsiteY207" fmla="*/ 1197791 h 2962327"/>
                <a:gd name="connsiteX208" fmla="*/ 2400797 w 3028217"/>
                <a:gd name="connsiteY208" fmla="*/ 1229223 h 2962327"/>
                <a:gd name="connsiteX209" fmla="*/ 2517002 w 3028217"/>
                <a:gd name="connsiteY209" fmla="*/ 1283516 h 2962327"/>
                <a:gd name="connsiteX210" fmla="*/ 2556055 w 3028217"/>
                <a:gd name="connsiteY210" fmla="*/ 1266371 h 2962327"/>
                <a:gd name="connsiteX211" fmla="*/ 2617967 w 3028217"/>
                <a:gd name="connsiteY211" fmla="*/ 1241606 h 2962327"/>
                <a:gd name="connsiteX212" fmla="*/ 2701787 w 3028217"/>
                <a:gd name="connsiteY212" fmla="*/ 1271133 h 2962327"/>
                <a:gd name="connsiteX213" fmla="*/ 2823707 w 3028217"/>
                <a:gd name="connsiteY213" fmla="*/ 1270181 h 2962327"/>
                <a:gd name="connsiteX214" fmla="*/ 2842757 w 3028217"/>
                <a:gd name="connsiteY214" fmla="*/ 1253988 h 2962327"/>
                <a:gd name="connsiteX215" fmla="*/ 2857997 w 3028217"/>
                <a:gd name="connsiteY215" fmla="*/ 1191123 h 2962327"/>
                <a:gd name="connsiteX216" fmla="*/ 2824659 w 3028217"/>
                <a:gd name="connsiteY216" fmla="*/ 1163501 h 2962327"/>
                <a:gd name="connsiteX217" fmla="*/ 2781797 w 3028217"/>
                <a:gd name="connsiteY217" fmla="*/ 1153023 h 2962327"/>
                <a:gd name="connsiteX218" fmla="*/ 2778142 w 3028217"/>
                <a:gd name="connsiteY218" fmla="*/ 1149005 h 2962327"/>
                <a:gd name="connsiteX219" fmla="*/ 2758579 w 3028217"/>
                <a:gd name="connsiteY219" fmla="*/ 1157637 h 2962327"/>
                <a:gd name="connsiteX220" fmla="*/ 2684641 w 3028217"/>
                <a:gd name="connsiteY220" fmla="*/ 1122543 h 2962327"/>
                <a:gd name="connsiteX221" fmla="*/ 2664638 w 3028217"/>
                <a:gd name="connsiteY221" fmla="*/ 1083491 h 2962327"/>
                <a:gd name="connsiteX222" fmla="*/ 2646541 w 3028217"/>
                <a:gd name="connsiteY222" fmla="*/ 1054916 h 2962327"/>
                <a:gd name="connsiteX223" fmla="*/ 2610346 w 3028217"/>
                <a:gd name="connsiteY223" fmla="*/ 1080633 h 2962327"/>
                <a:gd name="connsiteX224" fmla="*/ 2609202 w 3028217"/>
                <a:gd name="connsiteY224" fmla="*/ 1082346 h 2962327"/>
                <a:gd name="connsiteX225" fmla="*/ 2613204 w 3028217"/>
                <a:gd name="connsiteY225" fmla="*/ 1086348 h 2962327"/>
                <a:gd name="connsiteX226" fmla="*/ 2632254 w 3028217"/>
                <a:gd name="connsiteY226" fmla="*/ 1108255 h 2962327"/>
                <a:gd name="connsiteX227" fmla="*/ 2609394 w 3028217"/>
                <a:gd name="connsiteY227" fmla="*/ 1145403 h 2962327"/>
                <a:gd name="connsiteX228" fmla="*/ 2584629 w 3028217"/>
                <a:gd name="connsiteY228" fmla="*/ 1132068 h 2962327"/>
                <a:gd name="connsiteX229" fmla="*/ 2566055 w 3028217"/>
                <a:gd name="connsiteY229" fmla="*/ 1095397 h 2962327"/>
                <a:gd name="connsiteX230" fmla="*/ 2558490 w 3028217"/>
                <a:gd name="connsiteY230" fmla="*/ 1083461 h 2962327"/>
                <a:gd name="connsiteX231" fmla="*/ 2545576 w 3028217"/>
                <a:gd name="connsiteY231" fmla="*/ 1071108 h 2962327"/>
                <a:gd name="connsiteX232" fmla="*/ 2536051 w 3028217"/>
                <a:gd name="connsiteY232" fmla="*/ 1061583 h 2962327"/>
                <a:gd name="connsiteX233" fmla="*/ 2429371 w 3028217"/>
                <a:gd name="connsiteY233" fmla="*/ 952046 h 2962327"/>
                <a:gd name="connsiteX234" fmla="*/ 2417941 w 3028217"/>
                <a:gd name="connsiteY234" fmla="*/ 944426 h 2962327"/>
                <a:gd name="connsiteX235" fmla="*/ 2407463 w 3028217"/>
                <a:gd name="connsiteY235" fmla="*/ 947283 h 2962327"/>
                <a:gd name="connsiteX236" fmla="*/ 2469376 w 3028217"/>
                <a:gd name="connsiteY236" fmla="*/ 1014911 h 2962327"/>
                <a:gd name="connsiteX237" fmla="*/ 2509381 w 3028217"/>
                <a:gd name="connsiteY237" fmla="*/ 1044438 h 2962327"/>
                <a:gd name="connsiteX238" fmla="*/ 2504618 w 3028217"/>
                <a:gd name="connsiteY238" fmla="*/ 1057773 h 2962327"/>
                <a:gd name="connsiteX239" fmla="*/ 2488426 w 3028217"/>
                <a:gd name="connsiteY239" fmla="*/ 1077776 h 2962327"/>
                <a:gd name="connsiteX240" fmla="*/ 2476996 w 3028217"/>
                <a:gd name="connsiteY240" fmla="*/ 1084443 h 2962327"/>
                <a:gd name="connsiteX241" fmla="*/ 2356028 w 3028217"/>
                <a:gd name="connsiteY241" fmla="*/ 985383 h 2962327"/>
                <a:gd name="connsiteX242" fmla="*/ 2317928 w 3028217"/>
                <a:gd name="connsiteY242" fmla="*/ 978716 h 2962327"/>
                <a:gd name="connsiteX243" fmla="*/ 2295068 w 3028217"/>
                <a:gd name="connsiteY243" fmla="*/ 993003 h 2962327"/>
                <a:gd name="connsiteX244" fmla="*/ 2196008 w 3028217"/>
                <a:gd name="connsiteY244" fmla="*/ 1057773 h 2962327"/>
                <a:gd name="connsiteX245" fmla="*/ 2181721 w 3028217"/>
                <a:gd name="connsiteY245" fmla="*/ 1087301 h 2962327"/>
                <a:gd name="connsiteX246" fmla="*/ 2105521 w 3028217"/>
                <a:gd name="connsiteY246" fmla="*/ 1157786 h 2962327"/>
                <a:gd name="connsiteX247" fmla="*/ 2053133 w 3028217"/>
                <a:gd name="connsiteY247" fmla="*/ 1155881 h 2962327"/>
                <a:gd name="connsiteX248" fmla="*/ 2036941 w 3028217"/>
                <a:gd name="connsiteY248" fmla="*/ 1136831 h 2962327"/>
                <a:gd name="connsiteX249" fmla="*/ 2008366 w 3028217"/>
                <a:gd name="connsiteY249" fmla="*/ 1131116 h 2962327"/>
                <a:gd name="connsiteX250" fmla="*/ 2001698 w 3028217"/>
                <a:gd name="connsiteY250" fmla="*/ 1074918 h 2962327"/>
                <a:gd name="connsiteX251" fmla="*/ 2008366 w 3028217"/>
                <a:gd name="connsiteY251" fmla="*/ 1001576 h 2962327"/>
                <a:gd name="connsiteX252" fmla="*/ 2035988 w 3028217"/>
                <a:gd name="connsiteY252" fmla="*/ 977763 h 2962327"/>
                <a:gd name="connsiteX253" fmla="*/ 2107426 w 3028217"/>
                <a:gd name="connsiteY253" fmla="*/ 983478 h 2962327"/>
                <a:gd name="connsiteX254" fmla="*/ 2148383 w 3028217"/>
                <a:gd name="connsiteY254" fmla="*/ 975858 h 2962327"/>
                <a:gd name="connsiteX255" fmla="*/ 2150288 w 3028217"/>
                <a:gd name="connsiteY255" fmla="*/ 913946 h 2962327"/>
                <a:gd name="connsiteX256" fmla="*/ 2112188 w 3028217"/>
                <a:gd name="connsiteY256" fmla="*/ 876798 h 2962327"/>
                <a:gd name="connsiteX257" fmla="*/ 2096948 w 3028217"/>
                <a:gd name="connsiteY257" fmla="*/ 862511 h 2962327"/>
                <a:gd name="connsiteX258" fmla="*/ 2118856 w 3028217"/>
                <a:gd name="connsiteY258" fmla="*/ 849176 h 2962327"/>
                <a:gd name="connsiteX259" fmla="*/ 2206486 w 3028217"/>
                <a:gd name="connsiteY259" fmla="*/ 810123 h 2962327"/>
                <a:gd name="connsiteX260" fmla="*/ 2308403 w 3028217"/>
                <a:gd name="connsiteY260" fmla="*/ 731066 h 2962327"/>
                <a:gd name="connsiteX261" fmla="*/ 2321738 w 3028217"/>
                <a:gd name="connsiteY261" fmla="*/ 708206 h 2962327"/>
                <a:gd name="connsiteX262" fmla="*/ 2311261 w 3028217"/>
                <a:gd name="connsiteY262" fmla="*/ 679631 h 2962327"/>
                <a:gd name="connsiteX263" fmla="*/ 2320786 w 3028217"/>
                <a:gd name="connsiteY263" fmla="*/ 643436 h 2962327"/>
                <a:gd name="connsiteX264" fmla="*/ 2338883 w 3028217"/>
                <a:gd name="connsiteY264" fmla="*/ 638673 h 2962327"/>
                <a:gd name="connsiteX265" fmla="*/ 2343646 w 3028217"/>
                <a:gd name="connsiteY265" fmla="*/ 675821 h 2962327"/>
                <a:gd name="connsiteX266" fmla="*/ 2348408 w 3028217"/>
                <a:gd name="connsiteY266" fmla="*/ 699633 h 2962327"/>
                <a:gd name="connsiteX267" fmla="*/ 2376031 w 3028217"/>
                <a:gd name="connsiteY267" fmla="*/ 706301 h 2962327"/>
                <a:gd name="connsiteX268" fmla="*/ 2385556 w 3028217"/>
                <a:gd name="connsiteY268" fmla="*/ 704396 h 2962327"/>
                <a:gd name="connsiteX269" fmla="*/ 2454136 w 3028217"/>
                <a:gd name="connsiteY269" fmla="*/ 698681 h 2962327"/>
                <a:gd name="connsiteX270" fmla="*/ 2476996 w 3028217"/>
                <a:gd name="connsiteY270" fmla="*/ 692013 h 2962327"/>
                <a:gd name="connsiteX271" fmla="*/ 2517953 w 3028217"/>
                <a:gd name="connsiteY271" fmla="*/ 648198 h 2962327"/>
                <a:gd name="connsiteX272" fmla="*/ 2563673 w 3028217"/>
                <a:gd name="connsiteY272" fmla="*/ 626291 h 2962327"/>
                <a:gd name="connsiteX273" fmla="*/ 2554148 w 3028217"/>
                <a:gd name="connsiteY273" fmla="*/ 585333 h 2962327"/>
                <a:gd name="connsiteX274" fmla="*/ 2572928 w 3028217"/>
                <a:gd name="connsiteY274" fmla="*/ 573708 h 2962327"/>
                <a:gd name="connsiteX275" fmla="*/ 2586098 w 3028217"/>
                <a:gd name="connsiteY275" fmla="*/ 571735 h 2962327"/>
                <a:gd name="connsiteX276" fmla="*/ 2586726 w 3028217"/>
                <a:gd name="connsiteY276" fmla="*/ 571671 h 2962327"/>
                <a:gd name="connsiteX277" fmla="*/ 2624633 w 3028217"/>
                <a:gd name="connsiteY277" fmla="*/ 568188 h 2962327"/>
                <a:gd name="connsiteX278" fmla="*/ 2630348 w 3028217"/>
                <a:gd name="connsiteY278" fmla="*/ 563426 h 2962327"/>
                <a:gd name="connsiteX279" fmla="*/ 2633206 w 3028217"/>
                <a:gd name="connsiteY279" fmla="*/ 563426 h 2962327"/>
                <a:gd name="connsiteX280" fmla="*/ 2626538 w 3028217"/>
                <a:gd name="connsiteY280" fmla="*/ 563426 h 2962327"/>
                <a:gd name="connsiteX281" fmla="*/ 2593082 w 3028217"/>
                <a:gd name="connsiteY281" fmla="*/ 570689 h 2962327"/>
                <a:gd name="connsiteX282" fmla="*/ 2586098 w 3028217"/>
                <a:gd name="connsiteY282" fmla="*/ 571735 h 2962327"/>
                <a:gd name="connsiteX283" fmla="*/ 2574151 w 3028217"/>
                <a:gd name="connsiteY283" fmla="*/ 572951 h 2962327"/>
                <a:gd name="connsiteX284" fmla="*/ 2572928 w 3028217"/>
                <a:gd name="connsiteY284" fmla="*/ 573708 h 2962327"/>
                <a:gd name="connsiteX285" fmla="*/ 2558911 w 3028217"/>
                <a:gd name="connsiteY285" fmla="*/ 575808 h 2962327"/>
                <a:gd name="connsiteX286" fmla="*/ 2506523 w 3028217"/>
                <a:gd name="connsiteY286" fmla="*/ 541518 h 2962327"/>
                <a:gd name="connsiteX287" fmla="*/ 2512238 w 3028217"/>
                <a:gd name="connsiteY287" fmla="*/ 480558 h 2962327"/>
                <a:gd name="connsiteX288" fmla="*/ 2533193 w 3028217"/>
                <a:gd name="connsiteY288" fmla="*/ 458651 h 2962327"/>
                <a:gd name="connsiteX289" fmla="*/ 2534146 w 3028217"/>
                <a:gd name="connsiteY289" fmla="*/ 440553 h 2962327"/>
                <a:gd name="connsiteX290" fmla="*/ 2513191 w 3028217"/>
                <a:gd name="connsiteY290" fmla="*/ 445316 h 2962327"/>
                <a:gd name="connsiteX291" fmla="*/ 2464613 w 3028217"/>
                <a:gd name="connsiteY291" fmla="*/ 509133 h 2962327"/>
                <a:gd name="connsiteX292" fmla="*/ 2467471 w 3028217"/>
                <a:gd name="connsiteY292" fmla="*/ 551996 h 2962327"/>
                <a:gd name="connsiteX293" fmla="*/ 2468423 w 3028217"/>
                <a:gd name="connsiteY293" fmla="*/ 597716 h 2962327"/>
                <a:gd name="connsiteX294" fmla="*/ 2453183 w 3028217"/>
                <a:gd name="connsiteY294" fmla="*/ 638673 h 2962327"/>
                <a:gd name="connsiteX295" fmla="*/ 2423656 w 3028217"/>
                <a:gd name="connsiteY295" fmla="*/ 676773 h 2962327"/>
                <a:gd name="connsiteX296" fmla="*/ 2389366 w 3028217"/>
                <a:gd name="connsiteY296" fmla="*/ 683441 h 2962327"/>
                <a:gd name="connsiteX297" fmla="*/ 2383651 w 3028217"/>
                <a:gd name="connsiteY297" fmla="*/ 659628 h 2962327"/>
                <a:gd name="connsiteX298" fmla="*/ 2367458 w 3028217"/>
                <a:gd name="connsiteY298" fmla="*/ 627243 h 2962327"/>
                <a:gd name="connsiteX299" fmla="*/ 2308403 w 3028217"/>
                <a:gd name="connsiteY299" fmla="*/ 612003 h 2962327"/>
                <a:gd name="connsiteX300" fmla="*/ 2270303 w 3028217"/>
                <a:gd name="connsiteY300" fmla="*/ 571046 h 2962327"/>
                <a:gd name="connsiteX301" fmla="*/ 2260778 w 3028217"/>
                <a:gd name="connsiteY301" fmla="*/ 543423 h 2962327"/>
                <a:gd name="connsiteX302" fmla="*/ 2259826 w 3028217"/>
                <a:gd name="connsiteY302" fmla="*/ 522468 h 2962327"/>
                <a:gd name="connsiteX303" fmla="*/ 2390318 w 3028217"/>
                <a:gd name="connsiteY303" fmla="*/ 385308 h 2962327"/>
                <a:gd name="connsiteX304" fmla="*/ 2416988 w 3028217"/>
                <a:gd name="connsiteY304" fmla="*/ 357686 h 2962327"/>
                <a:gd name="connsiteX305" fmla="*/ 2417941 w 3028217"/>
                <a:gd name="connsiteY305" fmla="*/ 351971 h 2962327"/>
                <a:gd name="connsiteX306" fmla="*/ 2424608 w 3028217"/>
                <a:gd name="connsiteY306" fmla="*/ 353876 h 2962327"/>
                <a:gd name="connsiteX307" fmla="*/ 2452245 w 3028217"/>
                <a:gd name="connsiteY307" fmla="*/ 336582 h 2962327"/>
                <a:gd name="connsiteX308" fmla="*/ 2471113 w 3028217"/>
                <a:gd name="connsiteY308" fmla="*/ 336025 h 2962327"/>
                <a:gd name="connsiteX309" fmla="*/ 761544 w 3028217"/>
                <a:gd name="connsiteY309" fmla="*/ 194808 h 2962327"/>
                <a:gd name="connsiteX310" fmla="*/ 773926 w 3028217"/>
                <a:gd name="connsiteY310" fmla="*/ 216716 h 2962327"/>
                <a:gd name="connsiteX311" fmla="*/ 773926 w 3028217"/>
                <a:gd name="connsiteY311" fmla="*/ 278628 h 2962327"/>
                <a:gd name="connsiteX312" fmla="*/ 687249 w 3028217"/>
                <a:gd name="connsiteY312" fmla="*/ 293868 h 2962327"/>
                <a:gd name="connsiteX313" fmla="*/ 671056 w 3028217"/>
                <a:gd name="connsiteY313" fmla="*/ 292916 h 2962327"/>
                <a:gd name="connsiteX314" fmla="*/ 640576 w 3028217"/>
                <a:gd name="connsiteY314" fmla="*/ 298631 h 2962327"/>
                <a:gd name="connsiteX315" fmla="*/ 603429 w 3028217"/>
                <a:gd name="connsiteY315" fmla="*/ 291011 h 2962327"/>
                <a:gd name="connsiteX316" fmla="*/ 715824 w 3028217"/>
                <a:gd name="connsiteY316" fmla="*/ 211953 h 2962327"/>
                <a:gd name="connsiteX317" fmla="*/ 727254 w 3028217"/>
                <a:gd name="connsiteY317" fmla="*/ 215763 h 2962327"/>
                <a:gd name="connsiteX318" fmla="*/ 761544 w 3028217"/>
                <a:gd name="connsiteY318" fmla="*/ 194808 h 2962327"/>
                <a:gd name="connsiteX319" fmla="*/ 873343 w 3028217"/>
                <a:gd name="connsiteY319" fmla="*/ 184331 h 2962327"/>
                <a:gd name="connsiteX320" fmla="*/ 891083 w 3028217"/>
                <a:gd name="connsiteY320" fmla="*/ 191951 h 2962327"/>
                <a:gd name="connsiteX321" fmla="*/ 888226 w 3028217"/>
                <a:gd name="connsiteY321" fmla="*/ 217668 h 2962327"/>
                <a:gd name="connsiteX322" fmla="*/ 879241 w 3028217"/>
                <a:gd name="connsiteY322" fmla="*/ 234820 h 2962327"/>
                <a:gd name="connsiteX323" fmla="*/ 895370 w 3028217"/>
                <a:gd name="connsiteY323" fmla="*/ 235036 h 2962327"/>
                <a:gd name="connsiteX324" fmla="*/ 899656 w 3028217"/>
                <a:gd name="connsiteY324" fmla="*/ 266246 h 2962327"/>
                <a:gd name="connsiteX325" fmla="*/ 892988 w 3028217"/>
                <a:gd name="connsiteY325" fmla="*/ 303393 h 2962327"/>
                <a:gd name="connsiteX326" fmla="*/ 905371 w 3028217"/>
                <a:gd name="connsiteY326" fmla="*/ 303393 h 2962327"/>
                <a:gd name="connsiteX327" fmla="*/ 915848 w 3028217"/>
                <a:gd name="connsiteY327" fmla="*/ 337683 h 2962327"/>
                <a:gd name="connsiteX328" fmla="*/ 946328 w 3028217"/>
                <a:gd name="connsiteY328" fmla="*/ 324348 h 2962327"/>
                <a:gd name="connsiteX329" fmla="*/ 973409 w 3028217"/>
                <a:gd name="connsiteY329" fmla="*/ 303804 h 2962327"/>
                <a:gd name="connsiteX330" fmla="*/ 975260 w 3028217"/>
                <a:gd name="connsiteY330" fmla="*/ 292796 h 2962327"/>
                <a:gd name="connsiteX331" fmla="*/ 965378 w 3028217"/>
                <a:gd name="connsiteY331" fmla="*/ 281485 h 2962327"/>
                <a:gd name="connsiteX332" fmla="*/ 962521 w 3028217"/>
                <a:gd name="connsiteY332" fmla="*/ 233860 h 2962327"/>
                <a:gd name="connsiteX333" fmla="*/ 1013956 w 3028217"/>
                <a:gd name="connsiteY333" fmla="*/ 203380 h 2962327"/>
                <a:gd name="connsiteX334" fmla="*/ 1028243 w 3028217"/>
                <a:gd name="connsiteY334" fmla="*/ 200165 h 2962327"/>
                <a:gd name="connsiteX335" fmla="*/ 1042531 w 3028217"/>
                <a:gd name="connsiteY335" fmla="*/ 206238 h 2962327"/>
                <a:gd name="connsiteX336" fmla="*/ 1016813 w 3028217"/>
                <a:gd name="connsiteY336" fmla="*/ 234813 h 2962327"/>
                <a:gd name="connsiteX337" fmla="*/ 1075868 w 3028217"/>
                <a:gd name="connsiteY337" fmla="*/ 204333 h 2962327"/>
                <a:gd name="connsiteX338" fmla="*/ 1095871 w 3028217"/>
                <a:gd name="connsiteY338" fmla="*/ 204333 h 2962327"/>
                <a:gd name="connsiteX339" fmla="*/ 1099681 w 3028217"/>
                <a:gd name="connsiteY339" fmla="*/ 232908 h 2962327"/>
                <a:gd name="connsiteX340" fmla="*/ 1133971 w 3028217"/>
                <a:gd name="connsiteY340" fmla="*/ 231003 h 2962327"/>
                <a:gd name="connsiteX341" fmla="*/ 1151116 w 3028217"/>
                <a:gd name="connsiteY341" fmla="*/ 238623 h 2962327"/>
                <a:gd name="connsiteX342" fmla="*/ 1205408 w 3028217"/>
                <a:gd name="connsiteY342" fmla="*/ 287200 h 2962327"/>
                <a:gd name="connsiteX343" fmla="*/ 1198741 w 3028217"/>
                <a:gd name="connsiteY343" fmla="*/ 334825 h 2962327"/>
                <a:gd name="connsiteX344" fmla="*/ 1248271 w 3028217"/>
                <a:gd name="connsiteY344" fmla="*/ 377688 h 2962327"/>
                <a:gd name="connsiteX345" fmla="*/ 1246366 w 3028217"/>
                <a:gd name="connsiteY345" fmla="*/ 402453 h 2962327"/>
                <a:gd name="connsiteX346" fmla="*/ 1187311 w 3028217"/>
                <a:gd name="connsiteY346" fmla="*/ 402453 h 2962327"/>
                <a:gd name="connsiteX347" fmla="*/ 1171118 w 3028217"/>
                <a:gd name="connsiteY347" fmla="*/ 396738 h 2962327"/>
                <a:gd name="connsiteX348" fmla="*/ 1171118 w 3028217"/>
                <a:gd name="connsiteY348" fmla="*/ 431028 h 2962327"/>
                <a:gd name="connsiteX349" fmla="*/ 1151116 w 3028217"/>
                <a:gd name="connsiteY349" fmla="*/ 479605 h 2962327"/>
                <a:gd name="connsiteX350" fmla="*/ 1136828 w 3028217"/>
                <a:gd name="connsiteY350" fmla="*/ 476748 h 2962327"/>
                <a:gd name="connsiteX351" fmla="*/ 1136828 w 3028217"/>
                <a:gd name="connsiteY351" fmla="*/ 487225 h 2962327"/>
                <a:gd name="connsiteX352" fmla="*/ 1118731 w 3028217"/>
                <a:gd name="connsiteY352" fmla="*/ 497703 h 2962327"/>
                <a:gd name="connsiteX353" fmla="*/ 1066343 w 3028217"/>
                <a:gd name="connsiteY353" fmla="*/ 455793 h 2962327"/>
                <a:gd name="connsiteX354" fmla="*/ 1016813 w 3028217"/>
                <a:gd name="connsiteY354" fmla="*/ 433885 h 2962327"/>
                <a:gd name="connsiteX355" fmla="*/ 996811 w 3028217"/>
                <a:gd name="connsiteY355" fmla="*/ 428170 h 2962327"/>
                <a:gd name="connsiteX356" fmla="*/ 1013003 w 3028217"/>
                <a:gd name="connsiteY356" fmla="*/ 411978 h 2962327"/>
                <a:gd name="connsiteX357" fmla="*/ 1109206 w 3028217"/>
                <a:gd name="connsiteY357" fmla="*/ 369115 h 2962327"/>
                <a:gd name="connsiteX358" fmla="*/ 1089203 w 3028217"/>
                <a:gd name="connsiteY358" fmla="*/ 307203 h 2962327"/>
                <a:gd name="connsiteX359" fmla="*/ 1077773 w 3028217"/>
                <a:gd name="connsiteY359" fmla="*/ 291010 h 2962327"/>
                <a:gd name="connsiteX360" fmla="*/ 1016813 w 3028217"/>
                <a:gd name="connsiteY360" fmla="*/ 292915 h 2962327"/>
                <a:gd name="connsiteX361" fmla="*/ 1007169 w 3028217"/>
                <a:gd name="connsiteY361" fmla="*/ 296011 h 2962327"/>
                <a:gd name="connsiteX362" fmla="*/ 1007866 w 3028217"/>
                <a:gd name="connsiteY362" fmla="*/ 302667 h 2962327"/>
                <a:gd name="connsiteX363" fmla="*/ 1009193 w 3028217"/>
                <a:gd name="connsiteY363" fmla="*/ 303393 h 2962327"/>
                <a:gd name="connsiteX364" fmla="*/ 962521 w 3028217"/>
                <a:gd name="connsiteY364" fmla="*/ 370068 h 2962327"/>
                <a:gd name="connsiteX365" fmla="*/ 905371 w 3028217"/>
                <a:gd name="connsiteY365" fmla="*/ 371973 h 2962327"/>
                <a:gd name="connsiteX366" fmla="*/ 868223 w 3028217"/>
                <a:gd name="connsiteY366" fmla="*/ 410073 h 2962327"/>
                <a:gd name="connsiteX367" fmla="*/ 836791 w 3028217"/>
                <a:gd name="connsiteY367" fmla="*/ 426266 h 2962327"/>
                <a:gd name="connsiteX368" fmla="*/ 816788 w 3028217"/>
                <a:gd name="connsiteY368" fmla="*/ 424361 h 2962327"/>
                <a:gd name="connsiteX369" fmla="*/ 677723 w 3028217"/>
                <a:gd name="connsiteY369" fmla="*/ 507228 h 2962327"/>
                <a:gd name="connsiteX370" fmla="*/ 668198 w 3028217"/>
                <a:gd name="connsiteY370" fmla="*/ 553901 h 2962327"/>
                <a:gd name="connsiteX371" fmla="*/ 662483 w 3028217"/>
                <a:gd name="connsiteY371" fmla="*/ 586286 h 2962327"/>
                <a:gd name="connsiteX372" fmla="*/ 716776 w 3028217"/>
                <a:gd name="connsiteY372" fmla="*/ 612956 h 2962327"/>
                <a:gd name="connsiteX373" fmla="*/ 771068 w 3028217"/>
                <a:gd name="connsiteY373" fmla="*/ 645341 h 2962327"/>
                <a:gd name="connsiteX374" fmla="*/ 782498 w 3028217"/>
                <a:gd name="connsiteY374" fmla="*/ 667248 h 2962327"/>
                <a:gd name="connsiteX375" fmla="*/ 772973 w 3028217"/>
                <a:gd name="connsiteY375" fmla="*/ 726303 h 2962327"/>
                <a:gd name="connsiteX376" fmla="*/ 805358 w 3028217"/>
                <a:gd name="connsiteY376" fmla="*/ 736781 h 2962327"/>
                <a:gd name="connsiteX377" fmla="*/ 828218 w 3028217"/>
                <a:gd name="connsiteY377" fmla="*/ 689156 h 2962327"/>
                <a:gd name="connsiteX378" fmla="*/ 858698 w 3028217"/>
                <a:gd name="connsiteY378" fmla="*/ 652961 h 2962327"/>
                <a:gd name="connsiteX379" fmla="*/ 901561 w 3028217"/>
                <a:gd name="connsiteY379" fmla="*/ 573903 h 2962327"/>
                <a:gd name="connsiteX380" fmla="*/ 904418 w 3028217"/>
                <a:gd name="connsiteY380" fmla="*/ 561521 h 2962327"/>
                <a:gd name="connsiteX381" fmla="*/ 953948 w 3028217"/>
                <a:gd name="connsiteY381" fmla="*/ 491988 h 2962327"/>
                <a:gd name="connsiteX382" fmla="*/ 968236 w 3028217"/>
                <a:gd name="connsiteY382" fmla="*/ 478653 h 2962327"/>
                <a:gd name="connsiteX383" fmla="*/ 1049198 w 3028217"/>
                <a:gd name="connsiteY383" fmla="*/ 512943 h 2962327"/>
                <a:gd name="connsiteX384" fmla="*/ 1063486 w 3028217"/>
                <a:gd name="connsiteY384" fmla="*/ 539613 h 2962327"/>
                <a:gd name="connsiteX385" fmla="*/ 1067296 w 3028217"/>
                <a:gd name="connsiteY385" fmla="*/ 583428 h 2962327"/>
                <a:gd name="connsiteX386" fmla="*/ 1112063 w 3028217"/>
                <a:gd name="connsiteY386" fmla="*/ 568188 h 2962327"/>
                <a:gd name="connsiteX387" fmla="*/ 1146353 w 3028217"/>
                <a:gd name="connsiteY387" fmla="*/ 580571 h 2962327"/>
                <a:gd name="connsiteX388" fmla="*/ 1151116 w 3028217"/>
                <a:gd name="connsiteY388" fmla="*/ 616766 h 2962327"/>
                <a:gd name="connsiteX389" fmla="*/ 1193026 w 3028217"/>
                <a:gd name="connsiteY389" fmla="*/ 684393 h 2962327"/>
                <a:gd name="connsiteX390" fmla="*/ 1182905 w 3028217"/>
                <a:gd name="connsiteY390" fmla="*/ 697847 h 2962327"/>
                <a:gd name="connsiteX391" fmla="*/ 1179024 w 3028217"/>
                <a:gd name="connsiteY391" fmla="*/ 699159 h 2962327"/>
                <a:gd name="connsiteX392" fmla="*/ 1177845 w 3028217"/>
                <a:gd name="connsiteY392" fmla="*/ 699023 h 2962327"/>
                <a:gd name="connsiteX393" fmla="*/ 1166356 w 3028217"/>
                <a:gd name="connsiteY393" fmla="*/ 703443 h 2962327"/>
                <a:gd name="connsiteX394" fmla="*/ 1179024 w 3028217"/>
                <a:gd name="connsiteY394" fmla="*/ 699159 h 2962327"/>
                <a:gd name="connsiteX395" fmla="*/ 1188263 w 3028217"/>
                <a:gd name="connsiteY395" fmla="*/ 700229 h 2962327"/>
                <a:gd name="connsiteX396" fmla="*/ 1207313 w 3028217"/>
                <a:gd name="connsiteY396" fmla="*/ 712016 h 2962327"/>
                <a:gd name="connsiteX397" fmla="*/ 1205051 w 3028217"/>
                <a:gd name="connsiteY397" fmla="*/ 754402 h 2962327"/>
                <a:gd name="connsiteX398" fmla="*/ 1180854 w 3028217"/>
                <a:gd name="connsiteY398" fmla="*/ 787924 h 2962327"/>
                <a:gd name="connsiteX399" fmla="*/ 1187073 w 3028217"/>
                <a:gd name="connsiteY399" fmla="*/ 807504 h 2962327"/>
                <a:gd name="connsiteX400" fmla="*/ 1206361 w 3028217"/>
                <a:gd name="connsiteY400" fmla="*/ 814886 h 2962327"/>
                <a:gd name="connsiteX401" fmla="*/ 1213981 w 3028217"/>
                <a:gd name="connsiteY401" fmla="*/ 828221 h 2962327"/>
                <a:gd name="connsiteX402" fmla="*/ 1172071 w 3028217"/>
                <a:gd name="connsiteY402" fmla="*/ 862511 h 2962327"/>
                <a:gd name="connsiteX403" fmla="*/ 1115874 w 3028217"/>
                <a:gd name="connsiteY403" fmla="*/ 854891 h 2962327"/>
                <a:gd name="connsiteX404" fmla="*/ 1148259 w 3028217"/>
                <a:gd name="connsiteY404" fmla="*/ 807266 h 2962327"/>
                <a:gd name="connsiteX405" fmla="*/ 1173024 w 3028217"/>
                <a:gd name="connsiteY405" fmla="*/ 780596 h 2962327"/>
                <a:gd name="connsiteX406" fmla="*/ 1173125 w 3028217"/>
                <a:gd name="connsiteY406" fmla="*/ 780684 h 2962327"/>
                <a:gd name="connsiteX407" fmla="*/ 1174333 w 3028217"/>
                <a:gd name="connsiteY407" fmla="*/ 770475 h 2962327"/>
                <a:gd name="connsiteX408" fmla="*/ 1163498 w 3028217"/>
                <a:gd name="connsiteY408" fmla="*/ 767261 h 2962327"/>
                <a:gd name="connsiteX409" fmla="*/ 1124446 w 3028217"/>
                <a:gd name="connsiteY409" fmla="*/ 787263 h 2962327"/>
                <a:gd name="connsiteX410" fmla="*/ 1043483 w 3028217"/>
                <a:gd name="connsiteY410" fmla="*/ 789168 h 2962327"/>
                <a:gd name="connsiteX411" fmla="*/ 993953 w 3028217"/>
                <a:gd name="connsiteY411" fmla="*/ 794883 h 2962327"/>
                <a:gd name="connsiteX412" fmla="*/ 959663 w 3028217"/>
                <a:gd name="connsiteY412" fmla="*/ 814886 h 2962327"/>
                <a:gd name="connsiteX413" fmla="*/ 929183 w 3028217"/>
                <a:gd name="connsiteY413" fmla="*/ 839651 h 2962327"/>
                <a:gd name="connsiteX414" fmla="*/ 925100 w 3028217"/>
                <a:gd name="connsiteY414" fmla="*/ 843462 h 2962327"/>
                <a:gd name="connsiteX415" fmla="*/ 915848 w 3028217"/>
                <a:gd name="connsiteY415" fmla="*/ 851081 h 2962327"/>
                <a:gd name="connsiteX416" fmla="*/ 912991 w 3028217"/>
                <a:gd name="connsiteY416" fmla="*/ 851081 h 2962327"/>
                <a:gd name="connsiteX417" fmla="*/ 914896 w 3028217"/>
                <a:gd name="connsiteY417" fmla="*/ 852986 h 2962327"/>
                <a:gd name="connsiteX418" fmla="*/ 925100 w 3028217"/>
                <a:gd name="connsiteY418" fmla="*/ 843462 h 2962327"/>
                <a:gd name="connsiteX419" fmla="*/ 932041 w 3028217"/>
                <a:gd name="connsiteY419" fmla="*/ 837746 h 2962327"/>
                <a:gd name="connsiteX420" fmla="*/ 972998 w 3028217"/>
                <a:gd name="connsiteY420" fmla="*/ 820601 h 2962327"/>
                <a:gd name="connsiteX421" fmla="*/ 992048 w 3028217"/>
                <a:gd name="connsiteY421" fmla="*/ 814886 h 2962327"/>
                <a:gd name="connsiteX422" fmla="*/ 1023481 w 3028217"/>
                <a:gd name="connsiteY422" fmla="*/ 819648 h 2962327"/>
                <a:gd name="connsiteX423" fmla="*/ 1005383 w 3028217"/>
                <a:gd name="connsiteY423" fmla="*/ 842508 h 2962327"/>
                <a:gd name="connsiteX424" fmla="*/ 1006336 w 3028217"/>
                <a:gd name="connsiteY424" fmla="*/ 854891 h 2962327"/>
                <a:gd name="connsiteX425" fmla="*/ 1005383 w 3028217"/>
                <a:gd name="connsiteY425" fmla="*/ 889181 h 2962327"/>
                <a:gd name="connsiteX426" fmla="*/ 984428 w 3028217"/>
                <a:gd name="connsiteY426" fmla="*/ 910136 h 2962327"/>
                <a:gd name="connsiteX427" fmla="*/ 952043 w 3028217"/>
                <a:gd name="connsiteY427" fmla="*/ 916803 h 2962327"/>
                <a:gd name="connsiteX428" fmla="*/ 899656 w 3028217"/>
                <a:gd name="connsiteY428" fmla="*/ 938711 h 2962327"/>
                <a:gd name="connsiteX429" fmla="*/ 855841 w 3028217"/>
                <a:gd name="connsiteY429" fmla="*/ 985383 h 2962327"/>
                <a:gd name="connsiteX430" fmla="*/ 831076 w 3028217"/>
                <a:gd name="connsiteY430" fmla="*/ 1003481 h 2962327"/>
                <a:gd name="connsiteX431" fmla="*/ 738683 w 3028217"/>
                <a:gd name="connsiteY431" fmla="*/ 1081586 h 2962327"/>
                <a:gd name="connsiteX432" fmla="*/ 711061 w 3028217"/>
                <a:gd name="connsiteY432" fmla="*/ 1115876 h 2962327"/>
                <a:gd name="connsiteX433" fmla="*/ 666293 w 3028217"/>
                <a:gd name="connsiteY433" fmla="*/ 1175883 h 2962327"/>
                <a:gd name="connsiteX434" fmla="*/ 585331 w 3028217"/>
                <a:gd name="connsiteY434" fmla="*/ 1230176 h 2962327"/>
                <a:gd name="connsiteX435" fmla="*/ 559613 w 3028217"/>
                <a:gd name="connsiteY435" fmla="*/ 1297803 h 2962327"/>
                <a:gd name="connsiteX436" fmla="*/ 557708 w 3028217"/>
                <a:gd name="connsiteY436" fmla="*/ 1386386 h 2962327"/>
                <a:gd name="connsiteX437" fmla="*/ 542468 w 3028217"/>
                <a:gd name="connsiteY437" fmla="*/ 1407341 h 2962327"/>
                <a:gd name="connsiteX438" fmla="*/ 528181 w 3028217"/>
                <a:gd name="connsiteY438" fmla="*/ 1387338 h 2962327"/>
                <a:gd name="connsiteX439" fmla="*/ 519608 w 3028217"/>
                <a:gd name="connsiteY439" fmla="*/ 1320663 h 2962327"/>
                <a:gd name="connsiteX440" fmla="*/ 488176 w 3028217"/>
                <a:gd name="connsiteY440" fmla="*/ 1283516 h 2962327"/>
                <a:gd name="connsiteX441" fmla="*/ 429121 w 3028217"/>
                <a:gd name="connsiteY441" fmla="*/ 1267323 h 2962327"/>
                <a:gd name="connsiteX442" fmla="*/ 409118 w 3028217"/>
                <a:gd name="connsiteY442" fmla="*/ 1268276 h 2962327"/>
                <a:gd name="connsiteX443" fmla="*/ 336728 w 3028217"/>
                <a:gd name="connsiteY443" fmla="*/ 1284468 h 2962327"/>
                <a:gd name="connsiteX444" fmla="*/ 215761 w 3028217"/>
                <a:gd name="connsiteY444" fmla="*/ 1373051 h 2962327"/>
                <a:gd name="connsiteX445" fmla="*/ 189091 w 3028217"/>
                <a:gd name="connsiteY445" fmla="*/ 1441631 h 2962327"/>
                <a:gd name="connsiteX446" fmla="*/ 196711 w 3028217"/>
                <a:gd name="connsiteY446" fmla="*/ 1544501 h 2962327"/>
                <a:gd name="connsiteX447" fmla="*/ 244336 w 3028217"/>
                <a:gd name="connsiteY447" fmla="*/ 1573076 h 2962327"/>
                <a:gd name="connsiteX448" fmla="*/ 320536 w 3028217"/>
                <a:gd name="connsiteY448" fmla="*/ 1514973 h 2962327"/>
                <a:gd name="connsiteX449" fmla="*/ 387211 w 3028217"/>
                <a:gd name="connsiteY449" fmla="*/ 1494971 h 2962327"/>
                <a:gd name="connsiteX450" fmla="*/ 389116 w 3028217"/>
                <a:gd name="connsiteY450" fmla="*/ 1515926 h 2962327"/>
                <a:gd name="connsiteX451" fmla="*/ 340538 w 3028217"/>
                <a:gd name="connsiteY451" fmla="*/ 1624511 h 2962327"/>
                <a:gd name="connsiteX452" fmla="*/ 354826 w 3028217"/>
                <a:gd name="connsiteY452" fmla="*/ 1644513 h 2962327"/>
                <a:gd name="connsiteX453" fmla="*/ 410071 w 3028217"/>
                <a:gd name="connsiteY453" fmla="*/ 1645466 h 2962327"/>
                <a:gd name="connsiteX454" fmla="*/ 439598 w 3028217"/>
                <a:gd name="connsiteY454" fmla="*/ 1687376 h 2962327"/>
                <a:gd name="connsiteX455" fmla="*/ 426263 w 3028217"/>
                <a:gd name="connsiteY455" fmla="*/ 1743573 h 2962327"/>
                <a:gd name="connsiteX456" fmla="*/ 450076 w 3028217"/>
                <a:gd name="connsiteY456" fmla="*/ 1813106 h 2962327"/>
                <a:gd name="connsiteX457" fmla="*/ 499606 w 3028217"/>
                <a:gd name="connsiteY457" fmla="*/ 1812153 h 2962327"/>
                <a:gd name="connsiteX458" fmla="*/ 536753 w 3028217"/>
                <a:gd name="connsiteY458" fmla="*/ 1818821 h 2962327"/>
                <a:gd name="connsiteX459" fmla="*/ 577711 w 3028217"/>
                <a:gd name="connsiteY459" fmla="*/ 1813106 h 2962327"/>
                <a:gd name="connsiteX460" fmla="*/ 661531 w 3028217"/>
                <a:gd name="connsiteY460" fmla="*/ 1754051 h 2962327"/>
                <a:gd name="connsiteX461" fmla="*/ 672008 w 3028217"/>
                <a:gd name="connsiteY461" fmla="*/ 1763576 h 2962327"/>
                <a:gd name="connsiteX462" fmla="*/ 695821 w 3028217"/>
                <a:gd name="connsiteY462" fmla="*/ 1768338 h 2962327"/>
                <a:gd name="connsiteX463" fmla="*/ 741541 w 3028217"/>
                <a:gd name="connsiteY463" fmla="*/ 1772148 h 2962327"/>
                <a:gd name="connsiteX464" fmla="*/ 832028 w 3028217"/>
                <a:gd name="connsiteY464" fmla="*/ 1788341 h 2962327"/>
                <a:gd name="connsiteX465" fmla="*/ 865366 w 3028217"/>
                <a:gd name="connsiteY465" fmla="*/ 1796913 h 2962327"/>
                <a:gd name="connsiteX466" fmla="*/ 910133 w 3028217"/>
                <a:gd name="connsiteY466" fmla="*/ 1838823 h 2962327"/>
                <a:gd name="connsiteX467" fmla="*/ 1047293 w 3028217"/>
                <a:gd name="connsiteY467" fmla="*/ 1918833 h 2962327"/>
                <a:gd name="connsiteX468" fmla="*/ 1116826 w 3028217"/>
                <a:gd name="connsiteY468" fmla="*/ 2036943 h 2962327"/>
                <a:gd name="connsiteX469" fmla="*/ 1106348 w 3028217"/>
                <a:gd name="connsiteY469" fmla="*/ 2056946 h 2962327"/>
                <a:gd name="connsiteX470" fmla="*/ 1104443 w 3028217"/>
                <a:gd name="connsiteY470" fmla="*/ 2099808 h 2962327"/>
                <a:gd name="connsiteX471" fmla="*/ 1124446 w 3028217"/>
                <a:gd name="connsiteY471" fmla="*/ 2102666 h 2962327"/>
                <a:gd name="connsiteX472" fmla="*/ 1193026 w 3028217"/>
                <a:gd name="connsiteY472" fmla="*/ 2077901 h 2962327"/>
                <a:gd name="connsiteX473" fmla="*/ 1280656 w 3028217"/>
                <a:gd name="connsiteY473" fmla="*/ 2123621 h 2962327"/>
                <a:gd name="connsiteX474" fmla="*/ 1387336 w 3028217"/>
                <a:gd name="connsiteY474" fmla="*/ 2172198 h 2962327"/>
                <a:gd name="connsiteX475" fmla="*/ 1434008 w 3028217"/>
                <a:gd name="connsiteY475" fmla="*/ 2199821 h 2962327"/>
                <a:gd name="connsiteX476" fmla="*/ 1430198 w 3028217"/>
                <a:gd name="connsiteY476" fmla="*/ 2282688 h 2962327"/>
                <a:gd name="connsiteX477" fmla="*/ 1370191 w 3028217"/>
                <a:gd name="connsiteY477" fmla="*/ 2373176 h 2962327"/>
                <a:gd name="connsiteX478" fmla="*/ 1358761 w 3028217"/>
                <a:gd name="connsiteY478" fmla="*/ 2423658 h 2962327"/>
                <a:gd name="connsiteX479" fmla="*/ 1327328 w 3028217"/>
                <a:gd name="connsiteY479" fmla="*/ 2600823 h 2962327"/>
                <a:gd name="connsiteX480" fmla="*/ 1293991 w 3028217"/>
                <a:gd name="connsiteY480" fmla="*/ 2626541 h 2962327"/>
                <a:gd name="connsiteX481" fmla="*/ 1218743 w 3028217"/>
                <a:gd name="connsiteY481" fmla="*/ 2661783 h 2962327"/>
                <a:gd name="connsiteX482" fmla="*/ 1193026 w 3028217"/>
                <a:gd name="connsiteY482" fmla="*/ 2710361 h 2962327"/>
                <a:gd name="connsiteX483" fmla="*/ 1164451 w 3028217"/>
                <a:gd name="connsiteY483" fmla="*/ 2832281 h 2962327"/>
                <a:gd name="connsiteX484" fmla="*/ 1122541 w 3028217"/>
                <a:gd name="connsiteY484" fmla="*/ 2910386 h 2962327"/>
                <a:gd name="connsiteX485" fmla="*/ 1095871 w 3028217"/>
                <a:gd name="connsiteY485" fmla="*/ 2929436 h 2962327"/>
                <a:gd name="connsiteX486" fmla="*/ 1061581 w 3028217"/>
                <a:gd name="connsiteY486" fmla="*/ 2922768 h 2962327"/>
                <a:gd name="connsiteX487" fmla="*/ 1047293 w 3028217"/>
                <a:gd name="connsiteY487" fmla="*/ 2929436 h 2962327"/>
                <a:gd name="connsiteX488" fmla="*/ 1061581 w 3028217"/>
                <a:gd name="connsiteY488" fmla="*/ 2956106 h 2962327"/>
                <a:gd name="connsiteX489" fmla="*/ 1040626 w 3028217"/>
                <a:gd name="connsiteY489" fmla="*/ 2959916 h 2962327"/>
                <a:gd name="connsiteX490" fmla="*/ 783451 w 3028217"/>
                <a:gd name="connsiteY490" fmla="*/ 2850378 h 2962327"/>
                <a:gd name="connsiteX491" fmla="*/ 752971 w 3028217"/>
                <a:gd name="connsiteY491" fmla="*/ 2805611 h 2962327"/>
                <a:gd name="connsiteX492" fmla="*/ 737731 w 3028217"/>
                <a:gd name="connsiteY492" fmla="*/ 2765606 h 2962327"/>
                <a:gd name="connsiteX493" fmla="*/ 721538 w 3028217"/>
                <a:gd name="connsiteY493" fmla="*/ 2564628 h 2962327"/>
                <a:gd name="connsiteX494" fmla="*/ 670103 w 3028217"/>
                <a:gd name="connsiteY494" fmla="*/ 2492238 h 2962327"/>
                <a:gd name="connsiteX495" fmla="*/ 539611 w 3028217"/>
                <a:gd name="connsiteY495" fmla="*/ 2337933 h 2962327"/>
                <a:gd name="connsiteX496" fmla="*/ 473888 w 3028217"/>
                <a:gd name="connsiteY496" fmla="*/ 2221728 h 2962327"/>
                <a:gd name="connsiteX497" fmla="*/ 468173 w 3028217"/>
                <a:gd name="connsiteY497" fmla="*/ 2148386 h 2962327"/>
                <a:gd name="connsiteX498" fmla="*/ 471983 w 3028217"/>
                <a:gd name="connsiteY498" fmla="*/ 2122668 h 2962327"/>
                <a:gd name="connsiteX499" fmla="*/ 493891 w 3028217"/>
                <a:gd name="connsiteY499" fmla="*/ 2021703 h 2962327"/>
                <a:gd name="connsiteX500" fmla="*/ 538658 w 3028217"/>
                <a:gd name="connsiteY500" fmla="*/ 1907403 h 2962327"/>
                <a:gd name="connsiteX501" fmla="*/ 524371 w 3028217"/>
                <a:gd name="connsiteY501" fmla="*/ 1854063 h 2962327"/>
                <a:gd name="connsiteX502" fmla="*/ 499606 w 3028217"/>
                <a:gd name="connsiteY502" fmla="*/ 1853111 h 2962327"/>
                <a:gd name="connsiteX503" fmla="*/ 459601 w 3028217"/>
                <a:gd name="connsiteY503" fmla="*/ 1860731 h 2962327"/>
                <a:gd name="connsiteX504" fmla="*/ 408166 w 3028217"/>
                <a:gd name="connsiteY504" fmla="*/ 1827393 h 2962327"/>
                <a:gd name="connsiteX505" fmla="*/ 354826 w 3028217"/>
                <a:gd name="connsiteY505" fmla="*/ 1742621 h 2962327"/>
                <a:gd name="connsiteX506" fmla="*/ 322441 w 3028217"/>
                <a:gd name="connsiteY506" fmla="*/ 1715951 h 2962327"/>
                <a:gd name="connsiteX507" fmla="*/ 234811 w 3028217"/>
                <a:gd name="connsiteY507" fmla="*/ 1658801 h 2962327"/>
                <a:gd name="connsiteX508" fmla="*/ 206236 w 3028217"/>
                <a:gd name="connsiteY508" fmla="*/ 1644513 h 2962327"/>
                <a:gd name="connsiteX509" fmla="*/ 116701 w 3028217"/>
                <a:gd name="connsiteY509" fmla="*/ 1622606 h 2962327"/>
                <a:gd name="connsiteX510" fmla="*/ 28118 w 3028217"/>
                <a:gd name="connsiteY510" fmla="*/ 1557836 h 2962327"/>
                <a:gd name="connsiteX511" fmla="*/ 12878 w 3028217"/>
                <a:gd name="connsiteY511" fmla="*/ 1499733 h 2962327"/>
                <a:gd name="connsiteX512" fmla="*/ 10021 w 3028217"/>
                <a:gd name="connsiteY512" fmla="*/ 1446393 h 2962327"/>
                <a:gd name="connsiteX513" fmla="*/ 5258 w 3028217"/>
                <a:gd name="connsiteY513" fmla="*/ 1410198 h 2962327"/>
                <a:gd name="connsiteX514" fmla="*/ 45263 w 3028217"/>
                <a:gd name="connsiteY514" fmla="*/ 1105398 h 2962327"/>
                <a:gd name="connsiteX515" fmla="*/ 304343 w 3028217"/>
                <a:gd name="connsiteY515" fmla="*/ 581523 h 2962327"/>
                <a:gd name="connsiteX516" fmla="*/ 548183 w 3028217"/>
                <a:gd name="connsiteY516" fmla="*/ 329111 h 2962327"/>
                <a:gd name="connsiteX517" fmla="*/ 617716 w 3028217"/>
                <a:gd name="connsiteY517" fmla="*/ 317681 h 2962327"/>
                <a:gd name="connsiteX518" fmla="*/ 631051 w 3028217"/>
                <a:gd name="connsiteY518" fmla="*/ 309108 h 2962327"/>
                <a:gd name="connsiteX519" fmla="*/ 692011 w 3028217"/>
                <a:gd name="connsiteY519" fmla="*/ 299583 h 2962327"/>
                <a:gd name="connsiteX520" fmla="*/ 756781 w 3028217"/>
                <a:gd name="connsiteY520" fmla="*/ 316728 h 2962327"/>
                <a:gd name="connsiteX521" fmla="*/ 780593 w 3028217"/>
                <a:gd name="connsiteY521" fmla="*/ 315776 h 2962327"/>
                <a:gd name="connsiteX522" fmla="*/ 797738 w 3028217"/>
                <a:gd name="connsiteY522" fmla="*/ 314823 h 2962327"/>
                <a:gd name="connsiteX523" fmla="*/ 831076 w 3028217"/>
                <a:gd name="connsiteY523" fmla="*/ 316728 h 2962327"/>
                <a:gd name="connsiteX524" fmla="*/ 841553 w 3028217"/>
                <a:gd name="connsiteY524" fmla="*/ 277676 h 2962327"/>
                <a:gd name="connsiteX525" fmla="*/ 852031 w 3028217"/>
                <a:gd name="connsiteY525" fmla="*/ 259578 h 2962327"/>
                <a:gd name="connsiteX526" fmla="*/ 867152 w 3028217"/>
                <a:gd name="connsiteY526" fmla="*/ 248624 h 2962327"/>
                <a:gd name="connsiteX527" fmla="*/ 876026 w 3028217"/>
                <a:gd name="connsiteY527" fmla="*/ 238011 h 2962327"/>
                <a:gd name="connsiteX528" fmla="*/ 858921 w 3028217"/>
                <a:gd name="connsiteY528" fmla="*/ 241392 h 2962327"/>
                <a:gd name="connsiteX529" fmla="*/ 821551 w 3028217"/>
                <a:gd name="connsiteY529" fmla="*/ 210048 h 2962327"/>
                <a:gd name="connsiteX530" fmla="*/ 857746 w 3028217"/>
                <a:gd name="connsiteY530" fmla="*/ 190998 h 2962327"/>
                <a:gd name="connsiteX531" fmla="*/ 873343 w 3028217"/>
                <a:gd name="connsiteY531" fmla="*/ 184331 h 2962327"/>
                <a:gd name="connsiteX532" fmla="*/ 798215 w 3028217"/>
                <a:gd name="connsiteY532" fmla="*/ 181949 h 2962327"/>
                <a:gd name="connsiteX533" fmla="*/ 805359 w 3028217"/>
                <a:gd name="connsiteY533" fmla="*/ 187188 h 2962327"/>
                <a:gd name="connsiteX534" fmla="*/ 795834 w 3028217"/>
                <a:gd name="connsiteY534" fmla="*/ 196713 h 2962327"/>
                <a:gd name="connsiteX535" fmla="*/ 788214 w 3028217"/>
                <a:gd name="connsiteY535" fmla="*/ 182426 h 2962327"/>
                <a:gd name="connsiteX536" fmla="*/ 798215 w 3028217"/>
                <a:gd name="connsiteY536" fmla="*/ 181949 h 2962327"/>
                <a:gd name="connsiteX537" fmla="*/ 938708 w 3028217"/>
                <a:gd name="connsiteY537" fmla="*/ 121466 h 2962327"/>
                <a:gd name="connsiteX538" fmla="*/ 952043 w 3028217"/>
                <a:gd name="connsiteY538" fmla="*/ 141468 h 2962327"/>
                <a:gd name="connsiteX539" fmla="*/ 951037 w 3028217"/>
                <a:gd name="connsiteY539" fmla="*/ 142501 h 2962327"/>
                <a:gd name="connsiteX540" fmla="*/ 953949 w 3028217"/>
                <a:gd name="connsiteY540" fmla="*/ 140516 h 2962327"/>
                <a:gd name="connsiteX541" fmla="*/ 952996 w 3028217"/>
                <a:gd name="connsiteY541" fmla="*/ 148136 h 2962327"/>
                <a:gd name="connsiteX542" fmla="*/ 952996 w 3028217"/>
                <a:gd name="connsiteY542" fmla="*/ 169091 h 2962327"/>
                <a:gd name="connsiteX543" fmla="*/ 944424 w 3028217"/>
                <a:gd name="connsiteY543" fmla="*/ 159804 h 2962327"/>
                <a:gd name="connsiteX544" fmla="*/ 933131 w 3028217"/>
                <a:gd name="connsiteY544" fmla="*/ 154863 h 2962327"/>
                <a:gd name="connsiteX545" fmla="*/ 931088 w 3028217"/>
                <a:gd name="connsiteY545" fmla="*/ 155756 h 2962327"/>
                <a:gd name="connsiteX546" fmla="*/ 930136 w 3028217"/>
                <a:gd name="connsiteY546" fmla="*/ 155756 h 2962327"/>
                <a:gd name="connsiteX547" fmla="*/ 918706 w 3028217"/>
                <a:gd name="connsiteY547" fmla="*/ 144326 h 2962327"/>
                <a:gd name="connsiteX548" fmla="*/ 931088 w 3028217"/>
                <a:gd name="connsiteY548" fmla="*/ 122418 h 2962327"/>
                <a:gd name="connsiteX549" fmla="*/ 938708 w 3028217"/>
                <a:gd name="connsiteY549" fmla="*/ 121466 h 2962327"/>
                <a:gd name="connsiteX550" fmla="*/ 925373 w 3028217"/>
                <a:gd name="connsiteY550" fmla="*/ 107178 h 2962327"/>
                <a:gd name="connsiteX551" fmla="*/ 938708 w 3028217"/>
                <a:gd name="connsiteY551" fmla="*/ 121465 h 2962327"/>
                <a:gd name="connsiteX552" fmla="*/ 935851 w 3028217"/>
                <a:gd name="connsiteY552" fmla="*/ 121465 h 2962327"/>
                <a:gd name="connsiteX553" fmla="*/ 932993 w 3028217"/>
                <a:gd name="connsiteY553" fmla="*/ 121465 h 2962327"/>
                <a:gd name="connsiteX554" fmla="*/ 901561 w 3028217"/>
                <a:gd name="connsiteY554" fmla="*/ 123370 h 2962327"/>
                <a:gd name="connsiteX555" fmla="*/ 925373 w 3028217"/>
                <a:gd name="connsiteY555" fmla="*/ 107178 h 2962327"/>
                <a:gd name="connsiteX556" fmla="*/ 1021576 w 3028217"/>
                <a:gd name="connsiteY556" fmla="*/ 71936 h 2962327"/>
                <a:gd name="connsiteX557" fmla="*/ 1031101 w 3028217"/>
                <a:gd name="connsiteY557" fmla="*/ 97653 h 2962327"/>
                <a:gd name="connsiteX558" fmla="*/ 1000621 w 3028217"/>
                <a:gd name="connsiteY558" fmla="*/ 92891 h 2962327"/>
                <a:gd name="connsiteX559" fmla="*/ 1007288 w 3028217"/>
                <a:gd name="connsiteY559" fmla="*/ 79556 h 2962327"/>
                <a:gd name="connsiteX560" fmla="*/ 1021576 w 3028217"/>
                <a:gd name="connsiteY560" fmla="*/ 71936 h 2962327"/>
                <a:gd name="connsiteX561" fmla="*/ 1113849 w 3028217"/>
                <a:gd name="connsiteY561" fmla="*/ 40265 h 2962327"/>
                <a:gd name="connsiteX562" fmla="*/ 1159689 w 3028217"/>
                <a:gd name="connsiteY562" fmla="*/ 51933 h 2962327"/>
                <a:gd name="connsiteX563" fmla="*/ 1151116 w 3028217"/>
                <a:gd name="connsiteY563" fmla="*/ 84318 h 2962327"/>
                <a:gd name="connsiteX564" fmla="*/ 1111111 w 3028217"/>
                <a:gd name="connsiteY564" fmla="*/ 92891 h 2962327"/>
                <a:gd name="connsiteX565" fmla="*/ 1070153 w 3028217"/>
                <a:gd name="connsiteY565" fmla="*/ 58601 h 2962327"/>
                <a:gd name="connsiteX566" fmla="*/ 1113849 w 3028217"/>
                <a:gd name="connsiteY566" fmla="*/ 40265 h 2962327"/>
                <a:gd name="connsiteX567" fmla="*/ 1400760 w 3028217"/>
                <a:gd name="connsiteY567" fmla="*/ 96 h 2962327"/>
                <a:gd name="connsiteX568" fmla="*/ 1476871 w 3028217"/>
                <a:gd name="connsiteY568" fmla="*/ 5260 h 2962327"/>
                <a:gd name="connsiteX569" fmla="*/ 1611174 w 3028217"/>
                <a:gd name="connsiteY569" fmla="*/ 9070 h 2962327"/>
                <a:gd name="connsiteX570" fmla="*/ 1619746 w 3028217"/>
                <a:gd name="connsiteY570" fmla="*/ 17643 h 2962327"/>
                <a:gd name="connsiteX571" fmla="*/ 1646416 w 3028217"/>
                <a:gd name="connsiteY571" fmla="*/ 28120 h 2962327"/>
                <a:gd name="connsiteX572" fmla="*/ 1667371 w 3028217"/>
                <a:gd name="connsiteY572" fmla="*/ 31930 h 2962327"/>
                <a:gd name="connsiteX573" fmla="*/ 1742261 w 3028217"/>
                <a:gd name="connsiteY573" fmla="*/ 11690 h 2962327"/>
                <a:gd name="connsiteX574" fmla="*/ 1820723 w 3028217"/>
                <a:gd name="connsiteY574" fmla="*/ 30025 h 2962327"/>
                <a:gd name="connsiteX575" fmla="*/ 1901686 w 3028217"/>
                <a:gd name="connsiteY575" fmla="*/ 45265 h 2962327"/>
                <a:gd name="connsiteX576" fmla="*/ 1894066 w 3028217"/>
                <a:gd name="connsiteY576" fmla="*/ 69078 h 2962327"/>
                <a:gd name="connsiteX577" fmla="*/ 1955978 w 3028217"/>
                <a:gd name="connsiteY577" fmla="*/ 55743 h 2962327"/>
                <a:gd name="connsiteX578" fmla="*/ 1954073 w 3028217"/>
                <a:gd name="connsiteY578" fmla="*/ 71935 h 2962327"/>
                <a:gd name="connsiteX579" fmla="*/ 1935976 w 3028217"/>
                <a:gd name="connsiteY579" fmla="*/ 103368 h 2962327"/>
                <a:gd name="connsiteX580" fmla="*/ 1949311 w 3028217"/>
                <a:gd name="connsiteY580" fmla="*/ 161470 h 2962327"/>
                <a:gd name="connsiteX581" fmla="*/ 1894066 w 3028217"/>
                <a:gd name="connsiteY581" fmla="*/ 171948 h 2962327"/>
                <a:gd name="connsiteX582" fmla="*/ 1913116 w 3028217"/>
                <a:gd name="connsiteY582" fmla="*/ 183378 h 2962327"/>
                <a:gd name="connsiteX583" fmla="*/ 1907401 w 3028217"/>
                <a:gd name="connsiteY583" fmla="*/ 196713 h 2962327"/>
                <a:gd name="connsiteX584" fmla="*/ 1873111 w 3028217"/>
                <a:gd name="connsiteY584" fmla="*/ 245290 h 2962327"/>
                <a:gd name="connsiteX585" fmla="*/ 1866443 w 3028217"/>
                <a:gd name="connsiteY585" fmla="*/ 267198 h 2962327"/>
                <a:gd name="connsiteX586" fmla="*/ 1851203 w 3028217"/>
                <a:gd name="connsiteY586" fmla="*/ 270055 h 2962327"/>
                <a:gd name="connsiteX587" fmla="*/ 1866443 w 3028217"/>
                <a:gd name="connsiteY587" fmla="*/ 313870 h 2962327"/>
                <a:gd name="connsiteX588" fmla="*/ 1843583 w 3028217"/>
                <a:gd name="connsiteY588" fmla="*/ 319585 h 2962327"/>
                <a:gd name="connsiteX589" fmla="*/ 1819771 w 3028217"/>
                <a:gd name="connsiteY589" fmla="*/ 300535 h 2962327"/>
                <a:gd name="connsiteX590" fmla="*/ 1788338 w 3028217"/>
                <a:gd name="connsiteY590" fmla="*/ 313870 h 2962327"/>
                <a:gd name="connsiteX591" fmla="*/ 1800721 w 3028217"/>
                <a:gd name="connsiteY591" fmla="*/ 315775 h 2962327"/>
                <a:gd name="connsiteX592" fmla="*/ 1823581 w 3028217"/>
                <a:gd name="connsiteY592" fmla="*/ 314823 h 2962327"/>
                <a:gd name="connsiteX593" fmla="*/ 1833106 w 3028217"/>
                <a:gd name="connsiteY593" fmla="*/ 317680 h 2962327"/>
                <a:gd name="connsiteX594" fmla="*/ 1838821 w 3028217"/>
                <a:gd name="connsiteY594" fmla="*/ 334825 h 2962327"/>
                <a:gd name="connsiteX595" fmla="*/ 1715948 w 3028217"/>
                <a:gd name="connsiteY595" fmla="*/ 370068 h 2962327"/>
                <a:gd name="connsiteX596" fmla="*/ 1691183 w 3028217"/>
                <a:gd name="connsiteY596" fmla="*/ 379593 h 2962327"/>
                <a:gd name="connsiteX597" fmla="*/ 1586408 w 3028217"/>
                <a:gd name="connsiteY597" fmla="*/ 430075 h 2962327"/>
                <a:gd name="connsiteX598" fmla="*/ 1542593 w 3028217"/>
                <a:gd name="connsiteY598" fmla="*/ 468175 h 2962327"/>
                <a:gd name="connsiteX599" fmla="*/ 1480681 w 3028217"/>
                <a:gd name="connsiteY599" fmla="*/ 555805 h 2962327"/>
                <a:gd name="connsiteX600" fmla="*/ 1462583 w 3028217"/>
                <a:gd name="connsiteY600" fmla="*/ 562473 h 2962327"/>
                <a:gd name="connsiteX601" fmla="*/ 1385431 w 3028217"/>
                <a:gd name="connsiteY601" fmla="*/ 462460 h 2962327"/>
                <a:gd name="connsiteX602" fmla="*/ 1379716 w 3028217"/>
                <a:gd name="connsiteY602" fmla="*/ 398643 h 2962327"/>
                <a:gd name="connsiteX603" fmla="*/ 1441628 w 3028217"/>
                <a:gd name="connsiteY603" fmla="*/ 335778 h 2962327"/>
                <a:gd name="connsiteX604" fmla="*/ 1449248 w 3028217"/>
                <a:gd name="connsiteY604" fmla="*/ 321490 h 2962327"/>
                <a:gd name="connsiteX605" fmla="*/ 1461631 w 3028217"/>
                <a:gd name="connsiteY605" fmla="*/ 300535 h 2962327"/>
                <a:gd name="connsiteX606" fmla="*/ 1412101 w 3028217"/>
                <a:gd name="connsiteY606" fmla="*/ 280533 h 2962327"/>
                <a:gd name="connsiteX607" fmla="*/ 1434961 w 3028217"/>
                <a:gd name="connsiteY607" fmla="*/ 215763 h 2962327"/>
                <a:gd name="connsiteX608" fmla="*/ 1371143 w 3028217"/>
                <a:gd name="connsiteY608" fmla="*/ 160518 h 2962327"/>
                <a:gd name="connsiteX609" fmla="*/ 1331138 w 3028217"/>
                <a:gd name="connsiteY609" fmla="*/ 162423 h 2962327"/>
                <a:gd name="connsiteX610" fmla="*/ 1303516 w 3028217"/>
                <a:gd name="connsiteY610" fmla="*/ 150040 h 2962327"/>
                <a:gd name="connsiteX611" fmla="*/ 1313993 w 3028217"/>
                <a:gd name="connsiteY611" fmla="*/ 130038 h 2962327"/>
                <a:gd name="connsiteX612" fmla="*/ 1313041 w 3028217"/>
                <a:gd name="connsiteY612" fmla="*/ 121465 h 2962327"/>
                <a:gd name="connsiteX613" fmla="*/ 1323518 w 3028217"/>
                <a:gd name="connsiteY613" fmla="*/ 96700 h 2962327"/>
                <a:gd name="connsiteX614" fmla="*/ 1387336 w 3028217"/>
                <a:gd name="connsiteY614" fmla="*/ 88128 h 2962327"/>
                <a:gd name="connsiteX615" fmla="*/ 1394003 w 3028217"/>
                <a:gd name="connsiteY615" fmla="*/ 68125 h 2962327"/>
                <a:gd name="connsiteX616" fmla="*/ 1445438 w 3028217"/>
                <a:gd name="connsiteY616" fmla="*/ 41455 h 2962327"/>
                <a:gd name="connsiteX617" fmla="*/ 1471104 w 3028217"/>
                <a:gd name="connsiteY617" fmla="*/ 35589 h 2962327"/>
                <a:gd name="connsiteX618" fmla="*/ 1469608 w 3028217"/>
                <a:gd name="connsiteY618" fmla="*/ 35026 h 2962327"/>
                <a:gd name="connsiteX619" fmla="*/ 1456869 w 3028217"/>
                <a:gd name="connsiteY619" fmla="*/ 34788 h 2962327"/>
                <a:gd name="connsiteX620" fmla="*/ 1365429 w 3028217"/>
                <a:gd name="connsiteY620" fmla="*/ 60505 h 2962327"/>
                <a:gd name="connsiteX621" fmla="*/ 1208266 w 3028217"/>
                <a:gd name="connsiteY621" fmla="*/ 122418 h 2962327"/>
                <a:gd name="connsiteX622" fmla="*/ 1175881 w 3028217"/>
                <a:gd name="connsiteY622" fmla="*/ 122418 h 2962327"/>
                <a:gd name="connsiteX623" fmla="*/ 1187311 w 3028217"/>
                <a:gd name="connsiteY623" fmla="*/ 142420 h 2962327"/>
                <a:gd name="connsiteX624" fmla="*/ 1180644 w 3028217"/>
                <a:gd name="connsiteY624" fmla="*/ 149088 h 2962327"/>
                <a:gd name="connsiteX625" fmla="*/ 1158647 w 3028217"/>
                <a:gd name="connsiteY625" fmla="*/ 153642 h 2962327"/>
                <a:gd name="connsiteX626" fmla="*/ 1143520 w 3028217"/>
                <a:gd name="connsiteY626" fmla="*/ 152466 h 2962327"/>
                <a:gd name="connsiteX627" fmla="*/ 1148259 w 3028217"/>
                <a:gd name="connsiteY627" fmla="*/ 153731 h 2962327"/>
                <a:gd name="connsiteX628" fmla="*/ 1152069 w 3028217"/>
                <a:gd name="connsiteY628" fmla="*/ 175758 h 2962327"/>
                <a:gd name="connsiteX629" fmla="*/ 1029196 w 3028217"/>
                <a:gd name="connsiteY629" fmla="*/ 182425 h 2962327"/>
                <a:gd name="connsiteX630" fmla="*/ 1006336 w 3028217"/>
                <a:gd name="connsiteY630" fmla="*/ 148135 h 2962327"/>
                <a:gd name="connsiteX631" fmla="*/ 995859 w 3028217"/>
                <a:gd name="connsiteY631" fmla="*/ 134800 h 2962327"/>
                <a:gd name="connsiteX632" fmla="*/ 987286 w 3028217"/>
                <a:gd name="connsiteY632" fmla="*/ 114798 h 2962327"/>
                <a:gd name="connsiteX633" fmla="*/ 1049199 w 3028217"/>
                <a:gd name="connsiteY633" fmla="*/ 134800 h 2962327"/>
                <a:gd name="connsiteX634" fmla="*/ 1064439 w 3028217"/>
                <a:gd name="connsiteY634" fmla="*/ 149088 h 2962327"/>
                <a:gd name="connsiteX635" fmla="*/ 1095871 w 3028217"/>
                <a:gd name="connsiteY635" fmla="*/ 149326 h 2962327"/>
                <a:gd name="connsiteX636" fmla="*/ 1106484 w 3028217"/>
                <a:gd name="connsiteY636" fmla="*/ 148924 h 2962327"/>
                <a:gd name="connsiteX637" fmla="*/ 1093014 w 3028217"/>
                <a:gd name="connsiteY637" fmla="*/ 149088 h 2962327"/>
                <a:gd name="connsiteX638" fmla="*/ 1062534 w 3028217"/>
                <a:gd name="connsiteY638" fmla="*/ 131943 h 2962327"/>
                <a:gd name="connsiteX639" fmla="*/ 1133971 w 3028217"/>
                <a:gd name="connsiteY639" fmla="*/ 110988 h 2962327"/>
                <a:gd name="connsiteX640" fmla="*/ 1158736 w 3028217"/>
                <a:gd name="connsiteY640" fmla="*/ 88128 h 2962327"/>
                <a:gd name="connsiteX641" fmla="*/ 1173024 w 3028217"/>
                <a:gd name="connsiteY641" fmla="*/ 73840 h 2962327"/>
                <a:gd name="connsiteX642" fmla="*/ 1214934 w 3028217"/>
                <a:gd name="connsiteY642" fmla="*/ 54790 h 2962327"/>
                <a:gd name="connsiteX643" fmla="*/ 1275894 w 3028217"/>
                <a:gd name="connsiteY643" fmla="*/ 44313 h 2962327"/>
                <a:gd name="connsiteX644" fmla="*/ 1211124 w 3028217"/>
                <a:gd name="connsiteY644" fmla="*/ 51933 h 2962327"/>
                <a:gd name="connsiteX645" fmla="*/ 1174929 w 3028217"/>
                <a:gd name="connsiteY645" fmla="*/ 39550 h 2962327"/>
                <a:gd name="connsiteX646" fmla="*/ 1174929 w 3028217"/>
                <a:gd name="connsiteY646" fmla="*/ 26215 h 2962327"/>
                <a:gd name="connsiteX647" fmla="*/ 1400760 w 3028217"/>
                <a:gd name="connsiteY647" fmla="*/ 96 h 296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Lst>
              <a:rect l="l" t="t" r="r" b="b"/>
              <a:pathLst>
                <a:path w="3028217" h="2962327">
                  <a:moveTo>
                    <a:pt x="2863236" y="2049564"/>
                  </a:moveTo>
                  <a:cubicBezTo>
                    <a:pt x="2854902" y="2049564"/>
                    <a:pt x="2847996" y="2053612"/>
                    <a:pt x="2844662" y="2065518"/>
                  </a:cubicBezTo>
                  <a:cubicBezTo>
                    <a:pt x="2840852" y="2080758"/>
                    <a:pt x="2821802" y="2104571"/>
                    <a:pt x="2847519" y="2116953"/>
                  </a:cubicBezTo>
                  <a:cubicBezTo>
                    <a:pt x="2878000" y="2131241"/>
                    <a:pt x="2877047" y="2098856"/>
                    <a:pt x="2887525" y="2084568"/>
                  </a:cubicBezTo>
                  <a:cubicBezTo>
                    <a:pt x="2888477" y="2083616"/>
                    <a:pt x="2889430" y="2080758"/>
                    <a:pt x="2890382" y="2078853"/>
                  </a:cubicBezTo>
                  <a:cubicBezTo>
                    <a:pt x="2895144" y="2071233"/>
                    <a:pt x="2896097" y="2064566"/>
                    <a:pt x="2890382" y="2057898"/>
                  </a:cubicBezTo>
                  <a:cubicBezTo>
                    <a:pt x="2881334" y="2053612"/>
                    <a:pt x="2871571" y="2049564"/>
                    <a:pt x="2863236" y="2049564"/>
                  </a:cubicBezTo>
                  <a:close/>
                  <a:moveTo>
                    <a:pt x="2453184" y="1703568"/>
                  </a:moveTo>
                  <a:cubicBezTo>
                    <a:pt x="2446516" y="1700711"/>
                    <a:pt x="2442706" y="1708331"/>
                    <a:pt x="2444611" y="1714046"/>
                  </a:cubicBezTo>
                  <a:cubicBezTo>
                    <a:pt x="2448421" y="1725476"/>
                    <a:pt x="2452231" y="1738811"/>
                    <a:pt x="2467471" y="1740716"/>
                  </a:cubicBezTo>
                  <a:cubicBezTo>
                    <a:pt x="2475091" y="1741668"/>
                    <a:pt x="2480806" y="1736906"/>
                    <a:pt x="2482711" y="1728333"/>
                  </a:cubicBezTo>
                  <a:cubicBezTo>
                    <a:pt x="2473186" y="1720713"/>
                    <a:pt x="2463661" y="1710236"/>
                    <a:pt x="2453184" y="1703568"/>
                  </a:cubicBezTo>
                  <a:close/>
                  <a:moveTo>
                    <a:pt x="802501" y="1583553"/>
                  </a:moveTo>
                  <a:cubicBezTo>
                    <a:pt x="805359" y="1585458"/>
                    <a:pt x="811074" y="1586410"/>
                    <a:pt x="812026" y="1589268"/>
                  </a:cubicBezTo>
                  <a:cubicBezTo>
                    <a:pt x="814884" y="1596888"/>
                    <a:pt x="807264" y="1597840"/>
                    <a:pt x="802501" y="1599745"/>
                  </a:cubicBezTo>
                  <a:cubicBezTo>
                    <a:pt x="797739" y="1601650"/>
                    <a:pt x="792976" y="1598793"/>
                    <a:pt x="792024" y="1594030"/>
                  </a:cubicBezTo>
                  <a:cubicBezTo>
                    <a:pt x="788214" y="1586410"/>
                    <a:pt x="794881" y="1585458"/>
                    <a:pt x="802501" y="1583553"/>
                  </a:cubicBezTo>
                  <a:close/>
                  <a:moveTo>
                    <a:pt x="573901" y="1577838"/>
                  </a:moveTo>
                  <a:cubicBezTo>
                    <a:pt x="581521" y="1579743"/>
                    <a:pt x="588189" y="1582600"/>
                    <a:pt x="592951" y="1589268"/>
                  </a:cubicBezTo>
                  <a:cubicBezTo>
                    <a:pt x="592951" y="1594982"/>
                    <a:pt x="589141" y="1596888"/>
                    <a:pt x="584379" y="1596888"/>
                  </a:cubicBezTo>
                  <a:cubicBezTo>
                    <a:pt x="575806" y="1597840"/>
                    <a:pt x="568186" y="1595935"/>
                    <a:pt x="565329" y="1587363"/>
                  </a:cubicBezTo>
                  <a:cubicBezTo>
                    <a:pt x="562471" y="1580695"/>
                    <a:pt x="568186" y="1576885"/>
                    <a:pt x="573901" y="1577838"/>
                  </a:cubicBezTo>
                  <a:close/>
                  <a:moveTo>
                    <a:pt x="698678" y="1550216"/>
                  </a:moveTo>
                  <a:cubicBezTo>
                    <a:pt x="729158" y="1545453"/>
                    <a:pt x="746303" y="1560693"/>
                    <a:pt x="763448" y="1592126"/>
                  </a:cubicBezTo>
                  <a:cubicBezTo>
                    <a:pt x="731063" y="1576886"/>
                    <a:pt x="706298" y="1611176"/>
                    <a:pt x="678676" y="1592126"/>
                  </a:cubicBezTo>
                  <a:cubicBezTo>
                    <a:pt x="675818" y="1573076"/>
                    <a:pt x="667246" y="1551168"/>
                    <a:pt x="698678" y="1550216"/>
                  </a:cubicBezTo>
                  <a:close/>
                  <a:moveTo>
                    <a:pt x="492939" y="1460681"/>
                  </a:moveTo>
                  <a:cubicBezTo>
                    <a:pt x="518656" y="1456871"/>
                    <a:pt x="541516" y="1464491"/>
                    <a:pt x="562471" y="1479731"/>
                  </a:cubicBezTo>
                  <a:cubicBezTo>
                    <a:pt x="590094" y="1499733"/>
                    <a:pt x="618669" y="1515926"/>
                    <a:pt x="646291" y="1537833"/>
                  </a:cubicBezTo>
                  <a:cubicBezTo>
                    <a:pt x="620574" y="1545453"/>
                    <a:pt x="593904" y="1560693"/>
                    <a:pt x="577711" y="1525451"/>
                  </a:cubicBezTo>
                  <a:cubicBezTo>
                    <a:pt x="567234" y="1503543"/>
                    <a:pt x="541516" y="1503543"/>
                    <a:pt x="527229" y="1487351"/>
                  </a:cubicBezTo>
                  <a:lnTo>
                    <a:pt x="525032" y="1486533"/>
                  </a:lnTo>
                  <a:lnTo>
                    <a:pt x="527229" y="1488303"/>
                  </a:lnTo>
                  <a:cubicBezTo>
                    <a:pt x="502464" y="1486398"/>
                    <a:pt x="475794" y="1465443"/>
                    <a:pt x="451029" y="1494971"/>
                  </a:cubicBezTo>
                  <a:cubicBezTo>
                    <a:pt x="453886" y="1467348"/>
                    <a:pt x="471984" y="1461633"/>
                    <a:pt x="492939" y="1460681"/>
                  </a:cubicBezTo>
                  <a:close/>
                  <a:moveTo>
                    <a:pt x="592475" y="1413889"/>
                  </a:moveTo>
                  <a:cubicBezTo>
                    <a:pt x="594380" y="1414008"/>
                    <a:pt x="596285" y="1414485"/>
                    <a:pt x="596761" y="1414961"/>
                  </a:cubicBezTo>
                  <a:cubicBezTo>
                    <a:pt x="605334" y="1423533"/>
                    <a:pt x="603428" y="1433058"/>
                    <a:pt x="595809" y="1447346"/>
                  </a:cubicBezTo>
                  <a:cubicBezTo>
                    <a:pt x="589141" y="1434011"/>
                    <a:pt x="579616" y="1426391"/>
                    <a:pt x="588189" y="1414961"/>
                  </a:cubicBezTo>
                  <a:cubicBezTo>
                    <a:pt x="588665" y="1414009"/>
                    <a:pt x="590570" y="1413770"/>
                    <a:pt x="592475" y="1413889"/>
                  </a:cubicBezTo>
                  <a:close/>
                  <a:moveTo>
                    <a:pt x="2633206" y="1174931"/>
                  </a:moveTo>
                  <a:cubicBezTo>
                    <a:pt x="2646541" y="1176836"/>
                    <a:pt x="2659876" y="1178741"/>
                    <a:pt x="2673211" y="1180646"/>
                  </a:cubicBezTo>
                  <a:cubicBezTo>
                    <a:pt x="2657018" y="1197791"/>
                    <a:pt x="2645588" y="1186361"/>
                    <a:pt x="2633206" y="1174931"/>
                  </a:cubicBezTo>
                  <a:close/>
                  <a:moveTo>
                    <a:pt x="2477948" y="1095873"/>
                  </a:moveTo>
                  <a:cubicBezTo>
                    <a:pt x="2477948" y="1101588"/>
                    <a:pt x="2478901" y="1106350"/>
                    <a:pt x="2484616" y="1110160"/>
                  </a:cubicBezTo>
                  <a:cubicBezTo>
                    <a:pt x="2478901" y="1119685"/>
                    <a:pt x="2464613" y="1121590"/>
                    <a:pt x="2464613" y="1135878"/>
                  </a:cubicBezTo>
                  <a:cubicBezTo>
                    <a:pt x="2464613" y="1153023"/>
                    <a:pt x="2454136" y="1151118"/>
                    <a:pt x="2444611" y="1144450"/>
                  </a:cubicBezTo>
                  <a:cubicBezTo>
                    <a:pt x="2434133" y="1136830"/>
                    <a:pt x="2413178" y="1133020"/>
                    <a:pt x="2415083" y="1119685"/>
                  </a:cubicBezTo>
                  <a:cubicBezTo>
                    <a:pt x="2417941" y="1101588"/>
                    <a:pt x="2436038" y="1116828"/>
                    <a:pt x="2446516" y="1114923"/>
                  </a:cubicBezTo>
                  <a:cubicBezTo>
                    <a:pt x="2458898" y="1112065"/>
                    <a:pt x="2470329" y="1106350"/>
                    <a:pt x="2477948" y="1095873"/>
                  </a:cubicBezTo>
                  <a:close/>
                  <a:moveTo>
                    <a:pt x="2344599" y="1039676"/>
                  </a:moveTo>
                  <a:cubicBezTo>
                    <a:pt x="2358886" y="1039676"/>
                    <a:pt x="2352219" y="1056821"/>
                    <a:pt x="2355076" y="1066346"/>
                  </a:cubicBezTo>
                  <a:cubicBezTo>
                    <a:pt x="2354124" y="1077776"/>
                    <a:pt x="2356981" y="1093016"/>
                    <a:pt x="2341741" y="1092063"/>
                  </a:cubicBezTo>
                  <a:cubicBezTo>
                    <a:pt x="2328406" y="1091111"/>
                    <a:pt x="2329359" y="1075871"/>
                    <a:pt x="2328406" y="1065393"/>
                  </a:cubicBezTo>
                  <a:cubicBezTo>
                    <a:pt x="2327454" y="1053011"/>
                    <a:pt x="2331264" y="1039676"/>
                    <a:pt x="2344599" y="1039676"/>
                  </a:cubicBezTo>
                  <a:close/>
                  <a:moveTo>
                    <a:pt x="699631" y="966334"/>
                  </a:moveTo>
                  <a:cubicBezTo>
                    <a:pt x="671056" y="960619"/>
                    <a:pt x="648196" y="971096"/>
                    <a:pt x="616764" y="992051"/>
                  </a:cubicBezTo>
                  <a:cubicBezTo>
                    <a:pt x="652959" y="990146"/>
                    <a:pt x="677724" y="983478"/>
                    <a:pt x="699631" y="966334"/>
                  </a:cubicBezTo>
                  <a:close/>
                  <a:moveTo>
                    <a:pt x="2786559" y="938711"/>
                  </a:moveTo>
                  <a:cubicBezTo>
                    <a:pt x="2796084" y="944426"/>
                    <a:pt x="2804656" y="939663"/>
                    <a:pt x="2814181" y="938711"/>
                  </a:cubicBezTo>
                  <a:cubicBezTo>
                    <a:pt x="2814181" y="940616"/>
                    <a:pt x="2814181" y="943473"/>
                    <a:pt x="2814181" y="945378"/>
                  </a:cubicBezTo>
                  <a:cubicBezTo>
                    <a:pt x="2803704" y="949188"/>
                    <a:pt x="2791321" y="959666"/>
                    <a:pt x="2786559" y="938711"/>
                  </a:cubicBezTo>
                  <a:close/>
                  <a:moveTo>
                    <a:pt x="737731" y="935019"/>
                  </a:moveTo>
                  <a:cubicBezTo>
                    <a:pt x="726540" y="936091"/>
                    <a:pt x="714872" y="940139"/>
                    <a:pt x="702489" y="951093"/>
                  </a:cubicBezTo>
                  <a:cubicBezTo>
                    <a:pt x="731064" y="951093"/>
                    <a:pt x="753924" y="958713"/>
                    <a:pt x="770116" y="936805"/>
                  </a:cubicBezTo>
                  <a:cubicBezTo>
                    <a:pt x="759639" y="935853"/>
                    <a:pt x="748923" y="933948"/>
                    <a:pt x="737731" y="935019"/>
                  </a:cubicBezTo>
                  <a:close/>
                  <a:moveTo>
                    <a:pt x="619383" y="880251"/>
                  </a:moveTo>
                  <a:cubicBezTo>
                    <a:pt x="616526" y="879417"/>
                    <a:pt x="612477" y="880608"/>
                    <a:pt x="608191" y="882513"/>
                  </a:cubicBezTo>
                  <a:cubicBezTo>
                    <a:pt x="589141" y="887276"/>
                    <a:pt x="539611" y="951093"/>
                    <a:pt x="541516" y="968238"/>
                  </a:cubicBezTo>
                  <a:cubicBezTo>
                    <a:pt x="543421" y="979668"/>
                    <a:pt x="550089" y="980621"/>
                    <a:pt x="558661" y="975858"/>
                  </a:cubicBezTo>
                  <a:cubicBezTo>
                    <a:pt x="569139" y="970143"/>
                    <a:pt x="576759" y="960618"/>
                    <a:pt x="578664" y="949188"/>
                  </a:cubicBezTo>
                  <a:cubicBezTo>
                    <a:pt x="582474" y="920613"/>
                    <a:pt x="601524" y="904421"/>
                    <a:pt x="623431" y="890133"/>
                  </a:cubicBezTo>
                  <a:cubicBezTo>
                    <a:pt x="623907" y="883942"/>
                    <a:pt x="622241" y="881084"/>
                    <a:pt x="619383" y="880251"/>
                  </a:cubicBezTo>
                  <a:close/>
                  <a:moveTo>
                    <a:pt x="659626" y="872036"/>
                  </a:moveTo>
                  <a:cubicBezTo>
                    <a:pt x="653911" y="870131"/>
                    <a:pt x="645339" y="876798"/>
                    <a:pt x="647244" y="879656"/>
                  </a:cubicBezTo>
                  <a:cubicBezTo>
                    <a:pt x="657721" y="901563"/>
                    <a:pt x="632956" y="928233"/>
                    <a:pt x="657721" y="950141"/>
                  </a:cubicBezTo>
                  <a:cubicBezTo>
                    <a:pt x="667246" y="936806"/>
                    <a:pt x="676771" y="926328"/>
                    <a:pt x="683439" y="913946"/>
                  </a:cubicBezTo>
                  <a:cubicBezTo>
                    <a:pt x="691059" y="897753"/>
                    <a:pt x="704394" y="924423"/>
                    <a:pt x="711061" y="910136"/>
                  </a:cubicBezTo>
                  <a:cubicBezTo>
                    <a:pt x="713919" y="903468"/>
                    <a:pt x="713919" y="896801"/>
                    <a:pt x="709156" y="891086"/>
                  </a:cubicBezTo>
                  <a:cubicBezTo>
                    <a:pt x="696774" y="875846"/>
                    <a:pt x="676771" y="876798"/>
                    <a:pt x="659626" y="872036"/>
                  </a:cubicBezTo>
                  <a:close/>
                  <a:moveTo>
                    <a:pt x="620410" y="803828"/>
                  </a:moveTo>
                  <a:cubicBezTo>
                    <a:pt x="614918" y="803575"/>
                    <a:pt x="609144" y="804646"/>
                    <a:pt x="603429" y="807266"/>
                  </a:cubicBezTo>
                  <a:cubicBezTo>
                    <a:pt x="579616" y="817743"/>
                    <a:pt x="555804" y="830126"/>
                    <a:pt x="532944" y="841556"/>
                  </a:cubicBezTo>
                  <a:cubicBezTo>
                    <a:pt x="530086" y="850128"/>
                    <a:pt x="536754" y="852033"/>
                    <a:pt x="541516" y="855843"/>
                  </a:cubicBezTo>
                  <a:cubicBezTo>
                    <a:pt x="561519" y="852986"/>
                    <a:pt x="579616" y="838698"/>
                    <a:pt x="602476" y="859653"/>
                  </a:cubicBezTo>
                  <a:cubicBezTo>
                    <a:pt x="617716" y="874893"/>
                    <a:pt x="654864" y="853938"/>
                    <a:pt x="652959" y="835841"/>
                  </a:cubicBezTo>
                  <a:cubicBezTo>
                    <a:pt x="650815" y="817267"/>
                    <a:pt x="636885" y="804587"/>
                    <a:pt x="620410" y="803828"/>
                  </a:cubicBezTo>
                  <a:close/>
                  <a:moveTo>
                    <a:pt x="2051228" y="690108"/>
                  </a:moveTo>
                  <a:cubicBezTo>
                    <a:pt x="2066468" y="695823"/>
                    <a:pt x="2079803" y="697728"/>
                    <a:pt x="2074088" y="722493"/>
                  </a:cubicBezTo>
                  <a:cubicBezTo>
                    <a:pt x="2066468" y="753925"/>
                    <a:pt x="2053133" y="773928"/>
                    <a:pt x="2021701" y="782500"/>
                  </a:cubicBezTo>
                  <a:cubicBezTo>
                    <a:pt x="2009318" y="785358"/>
                    <a:pt x="1997888" y="785358"/>
                    <a:pt x="2000746" y="772023"/>
                  </a:cubicBezTo>
                  <a:cubicBezTo>
                    <a:pt x="2006461" y="745353"/>
                    <a:pt x="2008366" y="714873"/>
                    <a:pt x="2036941" y="698680"/>
                  </a:cubicBezTo>
                  <a:cubicBezTo>
                    <a:pt x="2040751" y="694870"/>
                    <a:pt x="2045513" y="692965"/>
                    <a:pt x="2051228" y="690108"/>
                  </a:cubicBezTo>
                  <a:close/>
                  <a:moveTo>
                    <a:pt x="2111236" y="608669"/>
                  </a:moveTo>
                  <a:cubicBezTo>
                    <a:pt x="2115046" y="609621"/>
                    <a:pt x="2116951" y="613431"/>
                    <a:pt x="2113141" y="623433"/>
                  </a:cubicBezTo>
                  <a:cubicBezTo>
                    <a:pt x="2113141" y="624385"/>
                    <a:pt x="2112189" y="625338"/>
                    <a:pt x="2111236" y="626290"/>
                  </a:cubicBezTo>
                  <a:cubicBezTo>
                    <a:pt x="2147431" y="643435"/>
                    <a:pt x="2126476" y="692013"/>
                    <a:pt x="2159814" y="711063"/>
                  </a:cubicBezTo>
                  <a:cubicBezTo>
                    <a:pt x="2178864" y="721540"/>
                    <a:pt x="2174101" y="752020"/>
                    <a:pt x="2199819" y="758688"/>
                  </a:cubicBezTo>
                  <a:cubicBezTo>
                    <a:pt x="2206486" y="760593"/>
                    <a:pt x="2189341" y="798693"/>
                    <a:pt x="2176959" y="800598"/>
                  </a:cubicBezTo>
                  <a:cubicBezTo>
                    <a:pt x="2149336" y="805360"/>
                    <a:pt x="2120761" y="810123"/>
                    <a:pt x="2092186" y="814885"/>
                  </a:cubicBezTo>
                  <a:cubicBezTo>
                    <a:pt x="2089329" y="799645"/>
                    <a:pt x="2128381" y="789168"/>
                    <a:pt x="2092186" y="777738"/>
                  </a:cubicBezTo>
                  <a:cubicBezTo>
                    <a:pt x="2098854" y="765355"/>
                    <a:pt x="2098854" y="749163"/>
                    <a:pt x="2111236" y="740590"/>
                  </a:cubicBezTo>
                  <a:cubicBezTo>
                    <a:pt x="2127429" y="729160"/>
                    <a:pt x="2118856" y="712015"/>
                    <a:pt x="2110284" y="710110"/>
                  </a:cubicBezTo>
                  <a:cubicBezTo>
                    <a:pt x="2086471" y="705348"/>
                    <a:pt x="2087424" y="682488"/>
                    <a:pt x="2076946" y="669153"/>
                  </a:cubicBezTo>
                  <a:cubicBezTo>
                    <a:pt x="2062659" y="651055"/>
                    <a:pt x="2076946" y="617718"/>
                    <a:pt x="2097901" y="611050"/>
                  </a:cubicBezTo>
                  <a:cubicBezTo>
                    <a:pt x="2101711" y="609621"/>
                    <a:pt x="2107426" y="607716"/>
                    <a:pt x="2111236" y="608669"/>
                  </a:cubicBezTo>
                  <a:close/>
                  <a:moveTo>
                    <a:pt x="927279" y="479605"/>
                  </a:moveTo>
                  <a:cubicBezTo>
                    <a:pt x="932041" y="477700"/>
                    <a:pt x="935851" y="480558"/>
                    <a:pt x="933946" y="486273"/>
                  </a:cubicBezTo>
                  <a:cubicBezTo>
                    <a:pt x="932041" y="490083"/>
                    <a:pt x="929184" y="492941"/>
                    <a:pt x="929184" y="493893"/>
                  </a:cubicBezTo>
                  <a:cubicBezTo>
                    <a:pt x="919659" y="493893"/>
                    <a:pt x="917754" y="491035"/>
                    <a:pt x="919659" y="488178"/>
                  </a:cubicBezTo>
                  <a:cubicBezTo>
                    <a:pt x="921564" y="484368"/>
                    <a:pt x="924421" y="480558"/>
                    <a:pt x="927279" y="479605"/>
                  </a:cubicBezTo>
                  <a:close/>
                  <a:moveTo>
                    <a:pt x="1938089" y="417931"/>
                  </a:moveTo>
                  <a:cubicBezTo>
                    <a:pt x="1948537" y="420431"/>
                    <a:pt x="1955503" y="431504"/>
                    <a:pt x="1959789" y="441505"/>
                  </a:cubicBezTo>
                  <a:cubicBezTo>
                    <a:pt x="1967409" y="457698"/>
                    <a:pt x="1952169" y="461508"/>
                    <a:pt x="1940739" y="466270"/>
                  </a:cubicBezTo>
                  <a:cubicBezTo>
                    <a:pt x="1909306" y="478653"/>
                    <a:pt x="1880731" y="501513"/>
                    <a:pt x="1842631" y="480558"/>
                  </a:cubicBezTo>
                  <a:cubicBezTo>
                    <a:pt x="1829296" y="472938"/>
                    <a:pt x="1832154" y="467223"/>
                    <a:pt x="1832154" y="458650"/>
                  </a:cubicBezTo>
                  <a:cubicBezTo>
                    <a:pt x="1828344" y="450078"/>
                    <a:pt x="1835964" y="442458"/>
                    <a:pt x="1833106" y="431980"/>
                  </a:cubicBezTo>
                  <a:cubicBezTo>
                    <a:pt x="1828344" y="420550"/>
                    <a:pt x="1835011" y="416740"/>
                    <a:pt x="1845489" y="423408"/>
                  </a:cubicBezTo>
                  <a:cubicBezTo>
                    <a:pt x="1847394" y="430075"/>
                    <a:pt x="1849299" y="439600"/>
                    <a:pt x="1857871" y="432933"/>
                  </a:cubicBezTo>
                  <a:cubicBezTo>
                    <a:pt x="1878826" y="418645"/>
                    <a:pt x="1903591" y="426265"/>
                    <a:pt x="1926451" y="418645"/>
                  </a:cubicBezTo>
                  <a:cubicBezTo>
                    <a:pt x="1930737" y="417216"/>
                    <a:pt x="1934607" y="417097"/>
                    <a:pt x="1938089" y="417931"/>
                  </a:cubicBezTo>
                  <a:close/>
                  <a:moveTo>
                    <a:pt x="904419" y="389118"/>
                  </a:moveTo>
                  <a:cubicBezTo>
                    <a:pt x="915849" y="404358"/>
                    <a:pt x="928231" y="418646"/>
                    <a:pt x="938709" y="433886"/>
                  </a:cubicBezTo>
                  <a:cubicBezTo>
                    <a:pt x="940614" y="436743"/>
                    <a:pt x="940614" y="441505"/>
                    <a:pt x="942519" y="446268"/>
                  </a:cubicBezTo>
                  <a:cubicBezTo>
                    <a:pt x="938709" y="447221"/>
                    <a:pt x="932041" y="450078"/>
                    <a:pt x="931089" y="449125"/>
                  </a:cubicBezTo>
                  <a:cubicBezTo>
                    <a:pt x="912991" y="426266"/>
                    <a:pt x="896799" y="440553"/>
                    <a:pt x="878701" y="449125"/>
                  </a:cubicBezTo>
                  <a:cubicBezTo>
                    <a:pt x="871081" y="452936"/>
                    <a:pt x="863461" y="446268"/>
                    <a:pt x="856794" y="443411"/>
                  </a:cubicBezTo>
                  <a:cubicBezTo>
                    <a:pt x="835839" y="424361"/>
                    <a:pt x="864414" y="422455"/>
                    <a:pt x="867271" y="412930"/>
                  </a:cubicBezTo>
                  <a:cubicBezTo>
                    <a:pt x="878701" y="402453"/>
                    <a:pt x="887274" y="388166"/>
                    <a:pt x="904419" y="389118"/>
                  </a:cubicBezTo>
                  <a:close/>
                  <a:moveTo>
                    <a:pt x="1062534" y="340541"/>
                  </a:moveTo>
                  <a:cubicBezTo>
                    <a:pt x="1073011" y="340541"/>
                    <a:pt x="1082536" y="340541"/>
                    <a:pt x="1083489" y="353876"/>
                  </a:cubicBezTo>
                  <a:cubicBezTo>
                    <a:pt x="1073964" y="356733"/>
                    <a:pt x="1066344" y="373878"/>
                    <a:pt x="1053961" y="360543"/>
                  </a:cubicBezTo>
                  <a:cubicBezTo>
                    <a:pt x="1045389" y="351018"/>
                    <a:pt x="1054914" y="345303"/>
                    <a:pt x="1062534" y="340541"/>
                  </a:cubicBezTo>
                  <a:close/>
                  <a:moveTo>
                    <a:pt x="2471113" y="336025"/>
                  </a:moveTo>
                  <a:cubicBezTo>
                    <a:pt x="2489315" y="339763"/>
                    <a:pt x="2505689" y="355066"/>
                    <a:pt x="2521763" y="370068"/>
                  </a:cubicBezTo>
                  <a:cubicBezTo>
                    <a:pt x="2652256" y="491988"/>
                    <a:pt x="2764651" y="627243"/>
                    <a:pt x="2848471" y="785358"/>
                  </a:cubicBezTo>
                  <a:cubicBezTo>
                    <a:pt x="2875141" y="835841"/>
                    <a:pt x="2898953" y="887276"/>
                    <a:pt x="2920861" y="940616"/>
                  </a:cubicBezTo>
                  <a:cubicBezTo>
                    <a:pt x="2925623" y="952046"/>
                    <a:pt x="2938006" y="963476"/>
                    <a:pt x="2926576" y="977763"/>
                  </a:cubicBezTo>
                  <a:cubicBezTo>
                    <a:pt x="2893238" y="978716"/>
                    <a:pt x="2872283" y="955856"/>
                    <a:pt x="2847518" y="938711"/>
                  </a:cubicBezTo>
                  <a:cubicBezTo>
                    <a:pt x="2844661" y="919661"/>
                    <a:pt x="2858948" y="906326"/>
                    <a:pt x="2864663" y="890133"/>
                  </a:cubicBezTo>
                  <a:cubicBezTo>
                    <a:pt x="2846566" y="892991"/>
                    <a:pt x="2829421" y="903468"/>
                    <a:pt x="2810371" y="908231"/>
                  </a:cubicBezTo>
                  <a:cubicBezTo>
                    <a:pt x="2792273" y="911088"/>
                    <a:pt x="2774176" y="912041"/>
                    <a:pt x="2757031" y="904421"/>
                  </a:cubicBezTo>
                  <a:cubicBezTo>
                    <a:pt x="2741791" y="897753"/>
                    <a:pt x="2733218" y="902516"/>
                    <a:pt x="2728456" y="916803"/>
                  </a:cubicBezTo>
                  <a:cubicBezTo>
                    <a:pt x="2724646" y="935853"/>
                    <a:pt x="2713216" y="952998"/>
                    <a:pt x="2707501" y="971096"/>
                  </a:cubicBezTo>
                  <a:cubicBezTo>
                    <a:pt x="2702738" y="984431"/>
                    <a:pt x="2699881" y="997766"/>
                    <a:pt x="2706548" y="1011101"/>
                  </a:cubicBezTo>
                  <a:cubicBezTo>
                    <a:pt x="2712263" y="1021578"/>
                    <a:pt x="2722741" y="1031103"/>
                    <a:pt x="2712263" y="1044438"/>
                  </a:cubicBezTo>
                  <a:cubicBezTo>
                    <a:pt x="2722979" y="1032294"/>
                    <a:pt x="2735302" y="1023900"/>
                    <a:pt x="2750438" y="1026892"/>
                  </a:cubicBezTo>
                  <a:lnTo>
                    <a:pt x="2757317" y="1029909"/>
                  </a:lnTo>
                  <a:lnTo>
                    <a:pt x="2760842" y="1028246"/>
                  </a:lnTo>
                  <a:cubicBezTo>
                    <a:pt x="2768462" y="1021578"/>
                    <a:pt x="2775130" y="1013006"/>
                    <a:pt x="2785607" y="1010148"/>
                  </a:cubicBezTo>
                  <a:cubicBezTo>
                    <a:pt x="2791798" y="1008243"/>
                    <a:pt x="2798228" y="1006814"/>
                    <a:pt x="2804538" y="1006457"/>
                  </a:cubicBezTo>
                  <a:cubicBezTo>
                    <a:pt x="2810848" y="1006100"/>
                    <a:pt x="2817040" y="1006814"/>
                    <a:pt x="2822755" y="1009196"/>
                  </a:cubicBezTo>
                  <a:cubicBezTo>
                    <a:pt x="2859902" y="1023483"/>
                    <a:pt x="2898955" y="1027293"/>
                    <a:pt x="2938959" y="1031103"/>
                  </a:cubicBezTo>
                  <a:cubicBezTo>
                    <a:pt x="2955152" y="1033008"/>
                    <a:pt x="2957057" y="1047296"/>
                    <a:pt x="2959915" y="1058726"/>
                  </a:cubicBezTo>
                  <a:cubicBezTo>
                    <a:pt x="2990394" y="1159691"/>
                    <a:pt x="3010397" y="1262561"/>
                    <a:pt x="3021827" y="1368288"/>
                  </a:cubicBezTo>
                  <a:cubicBezTo>
                    <a:pt x="3029447" y="1433058"/>
                    <a:pt x="3025637" y="1497828"/>
                    <a:pt x="3027542" y="1562598"/>
                  </a:cubicBezTo>
                  <a:cubicBezTo>
                    <a:pt x="3027542" y="1573076"/>
                    <a:pt x="3031352" y="1585458"/>
                    <a:pt x="3020874" y="1594983"/>
                  </a:cubicBezTo>
                  <a:cubicBezTo>
                    <a:pt x="2992299" y="1573076"/>
                    <a:pt x="2963724" y="1551168"/>
                    <a:pt x="2958009" y="1512116"/>
                  </a:cubicBezTo>
                  <a:cubicBezTo>
                    <a:pt x="2954199" y="1483541"/>
                    <a:pt x="2933244" y="1467348"/>
                    <a:pt x="2918005" y="1446393"/>
                  </a:cubicBezTo>
                  <a:cubicBezTo>
                    <a:pt x="2898955" y="1421628"/>
                    <a:pt x="2888477" y="1390196"/>
                    <a:pt x="2860855" y="1371146"/>
                  </a:cubicBezTo>
                  <a:cubicBezTo>
                    <a:pt x="2846567" y="1368288"/>
                    <a:pt x="2836089" y="1359716"/>
                    <a:pt x="2831327" y="1343523"/>
                  </a:cubicBezTo>
                  <a:cubicBezTo>
                    <a:pt x="2835137" y="1360668"/>
                    <a:pt x="2849424" y="1368288"/>
                    <a:pt x="2856092" y="1380671"/>
                  </a:cubicBezTo>
                  <a:cubicBezTo>
                    <a:pt x="2882762" y="1424486"/>
                    <a:pt x="2896097" y="1474968"/>
                    <a:pt x="2930387" y="1514021"/>
                  </a:cubicBezTo>
                  <a:cubicBezTo>
                    <a:pt x="2938007" y="1522593"/>
                    <a:pt x="2938959" y="1534976"/>
                    <a:pt x="2939912" y="1546406"/>
                  </a:cubicBezTo>
                  <a:cubicBezTo>
                    <a:pt x="2941817" y="1566408"/>
                    <a:pt x="2950390" y="1582601"/>
                    <a:pt x="2962772" y="1597841"/>
                  </a:cubicBezTo>
                  <a:cubicBezTo>
                    <a:pt x="2983727" y="1622606"/>
                    <a:pt x="2993252" y="1652133"/>
                    <a:pt x="2999919" y="1683566"/>
                  </a:cubicBezTo>
                  <a:cubicBezTo>
                    <a:pt x="3023732" y="1698806"/>
                    <a:pt x="3015159" y="1721666"/>
                    <a:pt x="3012302" y="1740716"/>
                  </a:cubicBezTo>
                  <a:cubicBezTo>
                    <a:pt x="2988490" y="1885496"/>
                    <a:pt x="2951342" y="2026466"/>
                    <a:pt x="2886572" y="2158864"/>
                  </a:cubicBezTo>
                  <a:cubicBezTo>
                    <a:pt x="2872284" y="2188391"/>
                    <a:pt x="2858949" y="2218871"/>
                    <a:pt x="2841805" y="2246493"/>
                  </a:cubicBezTo>
                  <a:cubicBezTo>
                    <a:pt x="2837042" y="2255066"/>
                    <a:pt x="2835137" y="2266496"/>
                    <a:pt x="2821802" y="2266496"/>
                  </a:cubicBezTo>
                  <a:cubicBezTo>
                    <a:pt x="2812277" y="2260781"/>
                    <a:pt x="2812277" y="2249351"/>
                    <a:pt x="2808467" y="2240778"/>
                  </a:cubicBezTo>
                  <a:cubicBezTo>
                    <a:pt x="2794180" y="2222681"/>
                    <a:pt x="2796084" y="2198868"/>
                    <a:pt x="2785607" y="2172198"/>
                  </a:cubicBezTo>
                  <a:cubicBezTo>
                    <a:pt x="2795132" y="2196011"/>
                    <a:pt x="2791322" y="2217918"/>
                    <a:pt x="2805609" y="2234111"/>
                  </a:cubicBezTo>
                  <a:cubicBezTo>
                    <a:pt x="2812277" y="2246493"/>
                    <a:pt x="2811324" y="2261733"/>
                    <a:pt x="2821802" y="2273164"/>
                  </a:cubicBezTo>
                  <a:cubicBezTo>
                    <a:pt x="2795132" y="2339839"/>
                    <a:pt x="2750364" y="2394131"/>
                    <a:pt x="2708455" y="2451281"/>
                  </a:cubicBezTo>
                  <a:cubicBezTo>
                    <a:pt x="2661782" y="2514146"/>
                    <a:pt x="2606537" y="2568439"/>
                    <a:pt x="2551292" y="2622731"/>
                  </a:cubicBezTo>
                  <a:cubicBezTo>
                    <a:pt x="2527480" y="2646543"/>
                    <a:pt x="2502714" y="2666546"/>
                    <a:pt x="2476997" y="2687501"/>
                  </a:cubicBezTo>
                  <a:cubicBezTo>
                    <a:pt x="2465567" y="2677976"/>
                    <a:pt x="2476997" y="2661783"/>
                    <a:pt x="2463662" y="2655116"/>
                  </a:cubicBezTo>
                  <a:cubicBezTo>
                    <a:pt x="2469377" y="2608443"/>
                    <a:pt x="2446517" y="2570343"/>
                    <a:pt x="2425562" y="2533196"/>
                  </a:cubicBezTo>
                  <a:cubicBezTo>
                    <a:pt x="2392224" y="2475093"/>
                    <a:pt x="2414132" y="2424611"/>
                    <a:pt x="2439849" y="2375081"/>
                  </a:cubicBezTo>
                  <a:cubicBezTo>
                    <a:pt x="2453184" y="2349364"/>
                    <a:pt x="2458899" y="2330314"/>
                    <a:pt x="2449374" y="2301739"/>
                  </a:cubicBezTo>
                  <a:cubicBezTo>
                    <a:pt x="2439849" y="2272211"/>
                    <a:pt x="2442707" y="2240778"/>
                    <a:pt x="2430324" y="2210298"/>
                  </a:cubicBezTo>
                  <a:cubicBezTo>
                    <a:pt x="2420799" y="2187439"/>
                    <a:pt x="2416989" y="2160768"/>
                    <a:pt x="2396987" y="2144576"/>
                  </a:cubicBezTo>
                  <a:cubicBezTo>
                    <a:pt x="2352219" y="2107428"/>
                    <a:pt x="2357934" y="2060756"/>
                    <a:pt x="2370317" y="2012178"/>
                  </a:cubicBezTo>
                  <a:cubicBezTo>
                    <a:pt x="2372222" y="2005511"/>
                    <a:pt x="2374127" y="1998843"/>
                    <a:pt x="2374127" y="1992176"/>
                  </a:cubicBezTo>
                  <a:cubicBezTo>
                    <a:pt x="2376984" y="1954076"/>
                    <a:pt x="2356982" y="1935978"/>
                    <a:pt x="2319834" y="1944551"/>
                  </a:cubicBezTo>
                  <a:cubicBezTo>
                    <a:pt x="2303642" y="1948361"/>
                    <a:pt x="2292212" y="1948361"/>
                    <a:pt x="2282687" y="1931216"/>
                  </a:cubicBezTo>
                  <a:cubicBezTo>
                    <a:pt x="2263637" y="1897878"/>
                    <a:pt x="2235062" y="1889306"/>
                    <a:pt x="2200772" y="1905498"/>
                  </a:cubicBezTo>
                  <a:cubicBezTo>
                    <a:pt x="2186484" y="1912166"/>
                    <a:pt x="2171244" y="1918833"/>
                    <a:pt x="2157909" y="1926453"/>
                  </a:cubicBezTo>
                  <a:cubicBezTo>
                    <a:pt x="2140764" y="1935978"/>
                    <a:pt x="2124572" y="1938836"/>
                    <a:pt x="2106474" y="1931216"/>
                  </a:cubicBezTo>
                  <a:cubicBezTo>
                    <a:pt x="2083614" y="1921691"/>
                    <a:pt x="2059802" y="1925501"/>
                    <a:pt x="2040752" y="1937883"/>
                  </a:cubicBezTo>
                  <a:cubicBezTo>
                    <a:pt x="2012177" y="1956933"/>
                    <a:pt x="1991222" y="1941693"/>
                    <a:pt x="1974077" y="1924548"/>
                  </a:cubicBezTo>
                  <a:cubicBezTo>
                    <a:pt x="1956932" y="1907403"/>
                    <a:pt x="1938834" y="1892163"/>
                    <a:pt x="1919784" y="1877876"/>
                  </a:cubicBezTo>
                  <a:cubicBezTo>
                    <a:pt x="1909307" y="1870256"/>
                    <a:pt x="1899782" y="1861683"/>
                    <a:pt x="1896924" y="1849301"/>
                  </a:cubicBezTo>
                  <a:cubicBezTo>
                    <a:pt x="1889304" y="1812153"/>
                    <a:pt x="1862634" y="1789293"/>
                    <a:pt x="1839774" y="1762623"/>
                  </a:cubicBezTo>
                  <a:cubicBezTo>
                    <a:pt x="1827392" y="1748336"/>
                    <a:pt x="1815962" y="1694043"/>
                    <a:pt x="1822629" y="1676898"/>
                  </a:cubicBezTo>
                  <a:cubicBezTo>
                    <a:pt x="1840727" y="1632131"/>
                    <a:pt x="1846442" y="1585458"/>
                    <a:pt x="1829297" y="1537833"/>
                  </a:cubicBezTo>
                  <a:cubicBezTo>
                    <a:pt x="1826439" y="1530213"/>
                    <a:pt x="1823582" y="1522593"/>
                    <a:pt x="1828344" y="1514973"/>
                  </a:cubicBezTo>
                  <a:cubicBezTo>
                    <a:pt x="1854062" y="1466396"/>
                    <a:pt x="1875017" y="1416866"/>
                    <a:pt x="1909307" y="1373051"/>
                  </a:cubicBezTo>
                  <a:cubicBezTo>
                    <a:pt x="1915022" y="1366383"/>
                    <a:pt x="1923594" y="1365431"/>
                    <a:pt x="1929309" y="1361621"/>
                  </a:cubicBezTo>
                  <a:cubicBezTo>
                    <a:pt x="1954074" y="1345428"/>
                    <a:pt x="1976934" y="1330188"/>
                    <a:pt x="1977887" y="1293041"/>
                  </a:cubicBezTo>
                  <a:cubicBezTo>
                    <a:pt x="1978839" y="1267323"/>
                    <a:pt x="1992174" y="1239701"/>
                    <a:pt x="2019797" y="1227318"/>
                  </a:cubicBezTo>
                  <a:cubicBezTo>
                    <a:pt x="2040752" y="1217793"/>
                    <a:pt x="2050277" y="1201601"/>
                    <a:pt x="2051229" y="1178741"/>
                  </a:cubicBezTo>
                  <a:cubicBezTo>
                    <a:pt x="2058849" y="1162548"/>
                    <a:pt x="2071232" y="1167311"/>
                    <a:pt x="2083614" y="1172073"/>
                  </a:cubicBezTo>
                  <a:cubicBezTo>
                    <a:pt x="2111237" y="1181598"/>
                    <a:pt x="2136002" y="1178741"/>
                    <a:pt x="2161719" y="1162548"/>
                  </a:cubicBezTo>
                  <a:cubicBezTo>
                    <a:pt x="2193152" y="1142546"/>
                    <a:pt x="2229347" y="1134926"/>
                    <a:pt x="2266494" y="1136831"/>
                  </a:cubicBezTo>
                  <a:cubicBezTo>
                    <a:pt x="2288402" y="1137783"/>
                    <a:pt x="2310309" y="1137783"/>
                    <a:pt x="2331264" y="1133021"/>
                  </a:cubicBezTo>
                  <a:cubicBezTo>
                    <a:pt x="2370317" y="1123496"/>
                    <a:pt x="2397939" y="1138736"/>
                    <a:pt x="2387462" y="1197791"/>
                  </a:cubicBezTo>
                  <a:cubicBezTo>
                    <a:pt x="2384604" y="1213983"/>
                    <a:pt x="2384604" y="1228271"/>
                    <a:pt x="2400797" y="1229223"/>
                  </a:cubicBezTo>
                  <a:cubicBezTo>
                    <a:pt x="2447469" y="1231128"/>
                    <a:pt x="2477949" y="1266371"/>
                    <a:pt x="2517002" y="1283516"/>
                  </a:cubicBezTo>
                  <a:cubicBezTo>
                    <a:pt x="2538909" y="1293041"/>
                    <a:pt x="2550339" y="1296851"/>
                    <a:pt x="2556055" y="1266371"/>
                  </a:cubicBezTo>
                  <a:cubicBezTo>
                    <a:pt x="2561769" y="1236843"/>
                    <a:pt x="2589392" y="1227318"/>
                    <a:pt x="2617967" y="1241606"/>
                  </a:cubicBezTo>
                  <a:cubicBezTo>
                    <a:pt x="2644637" y="1254941"/>
                    <a:pt x="2673212" y="1262561"/>
                    <a:pt x="2701787" y="1271133"/>
                  </a:cubicBezTo>
                  <a:cubicBezTo>
                    <a:pt x="2743697" y="1283516"/>
                    <a:pt x="2782749" y="1259703"/>
                    <a:pt x="2823707" y="1270181"/>
                  </a:cubicBezTo>
                  <a:cubicBezTo>
                    <a:pt x="2833232" y="1272086"/>
                    <a:pt x="2840852" y="1262561"/>
                    <a:pt x="2842757" y="1253988"/>
                  </a:cubicBezTo>
                  <a:cubicBezTo>
                    <a:pt x="2847519" y="1233033"/>
                    <a:pt x="2856092" y="1212078"/>
                    <a:pt x="2857997" y="1191123"/>
                  </a:cubicBezTo>
                  <a:cubicBezTo>
                    <a:pt x="2861807" y="1157786"/>
                    <a:pt x="2857044" y="1154928"/>
                    <a:pt x="2824659" y="1163501"/>
                  </a:cubicBezTo>
                  <a:cubicBezTo>
                    <a:pt x="2807514" y="1168263"/>
                    <a:pt x="2793227" y="1167311"/>
                    <a:pt x="2781797" y="1153023"/>
                  </a:cubicBezTo>
                  <a:lnTo>
                    <a:pt x="2778142" y="1149005"/>
                  </a:lnTo>
                  <a:lnTo>
                    <a:pt x="2758579" y="1157637"/>
                  </a:lnTo>
                  <a:cubicBezTo>
                    <a:pt x="2730182" y="1164691"/>
                    <a:pt x="2706072" y="1153261"/>
                    <a:pt x="2684641" y="1122543"/>
                  </a:cubicBezTo>
                  <a:cubicBezTo>
                    <a:pt x="2676068" y="1110161"/>
                    <a:pt x="2672258" y="1095873"/>
                    <a:pt x="2664638" y="1083491"/>
                  </a:cubicBezTo>
                  <a:cubicBezTo>
                    <a:pt x="2658923" y="1073966"/>
                    <a:pt x="2664638" y="1054916"/>
                    <a:pt x="2646541" y="1054916"/>
                  </a:cubicBezTo>
                  <a:cubicBezTo>
                    <a:pt x="2631301" y="1055868"/>
                    <a:pt x="2616061" y="1061583"/>
                    <a:pt x="2610346" y="1080633"/>
                  </a:cubicBezTo>
                  <a:lnTo>
                    <a:pt x="2609202" y="1082346"/>
                  </a:lnTo>
                  <a:lnTo>
                    <a:pt x="2613204" y="1086348"/>
                  </a:lnTo>
                  <a:cubicBezTo>
                    <a:pt x="2619871" y="1093968"/>
                    <a:pt x="2626539" y="1101588"/>
                    <a:pt x="2632254" y="1108255"/>
                  </a:cubicBezTo>
                  <a:cubicBezTo>
                    <a:pt x="2619871" y="1117780"/>
                    <a:pt x="2617014" y="1133020"/>
                    <a:pt x="2609394" y="1145403"/>
                  </a:cubicBezTo>
                  <a:cubicBezTo>
                    <a:pt x="2602726" y="1154928"/>
                    <a:pt x="2586534" y="1142545"/>
                    <a:pt x="2584629" y="1132068"/>
                  </a:cubicBezTo>
                  <a:cubicBezTo>
                    <a:pt x="2581771" y="1117780"/>
                    <a:pt x="2574151" y="1106350"/>
                    <a:pt x="2566055" y="1095397"/>
                  </a:cubicBezTo>
                  <a:lnTo>
                    <a:pt x="2558490" y="1083461"/>
                  </a:lnTo>
                  <a:lnTo>
                    <a:pt x="2545576" y="1071108"/>
                  </a:lnTo>
                  <a:cubicBezTo>
                    <a:pt x="2541766" y="1068251"/>
                    <a:pt x="2537003" y="1065393"/>
                    <a:pt x="2536051" y="1061583"/>
                  </a:cubicBezTo>
                  <a:cubicBezTo>
                    <a:pt x="2522716" y="1003481"/>
                    <a:pt x="2462708" y="991098"/>
                    <a:pt x="2429371" y="952046"/>
                  </a:cubicBezTo>
                  <a:cubicBezTo>
                    <a:pt x="2426513" y="949188"/>
                    <a:pt x="2421751" y="947283"/>
                    <a:pt x="2417941" y="944426"/>
                  </a:cubicBezTo>
                  <a:cubicBezTo>
                    <a:pt x="2416036" y="943473"/>
                    <a:pt x="2413178" y="943473"/>
                    <a:pt x="2407463" y="947283"/>
                  </a:cubicBezTo>
                  <a:cubicBezTo>
                    <a:pt x="2425561" y="973001"/>
                    <a:pt x="2440801" y="998718"/>
                    <a:pt x="2469376" y="1014911"/>
                  </a:cubicBezTo>
                  <a:cubicBezTo>
                    <a:pt x="2483663" y="1023483"/>
                    <a:pt x="2500808" y="1028246"/>
                    <a:pt x="2509381" y="1044438"/>
                  </a:cubicBezTo>
                  <a:cubicBezTo>
                    <a:pt x="2510333" y="1049201"/>
                    <a:pt x="2508428" y="1053963"/>
                    <a:pt x="2504618" y="1057773"/>
                  </a:cubicBezTo>
                  <a:cubicBezTo>
                    <a:pt x="2500808" y="1066346"/>
                    <a:pt x="2479853" y="1059678"/>
                    <a:pt x="2488426" y="1077776"/>
                  </a:cubicBezTo>
                  <a:cubicBezTo>
                    <a:pt x="2485568" y="1082538"/>
                    <a:pt x="2481758" y="1084443"/>
                    <a:pt x="2476996" y="1084443"/>
                  </a:cubicBezTo>
                  <a:cubicBezTo>
                    <a:pt x="2437943" y="1050153"/>
                    <a:pt x="2385556" y="1032056"/>
                    <a:pt x="2356028" y="985383"/>
                  </a:cubicBezTo>
                  <a:cubicBezTo>
                    <a:pt x="2346503" y="970143"/>
                    <a:pt x="2333168" y="968238"/>
                    <a:pt x="2317928" y="978716"/>
                  </a:cubicBezTo>
                  <a:cubicBezTo>
                    <a:pt x="2310308" y="984431"/>
                    <a:pt x="2301736" y="994908"/>
                    <a:pt x="2295068" y="993003"/>
                  </a:cubicBezTo>
                  <a:cubicBezTo>
                    <a:pt x="2237918" y="978716"/>
                    <a:pt x="2232203" y="1040628"/>
                    <a:pt x="2196008" y="1057773"/>
                  </a:cubicBezTo>
                  <a:cubicBezTo>
                    <a:pt x="2185531" y="1062536"/>
                    <a:pt x="2183626" y="1075871"/>
                    <a:pt x="2181721" y="1087301"/>
                  </a:cubicBezTo>
                  <a:cubicBezTo>
                    <a:pt x="2172196" y="1130163"/>
                    <a:pt x="2149336" y="1152071"/>
                    <a:pt x="2105521" y="1157786"/>
                  </a:cubicBezTo>
                  <a:cubicBezTo>
                    <a:pt x="2088376" y="1159691"/>
                    <a:pt x="2069326" y="1179693"/>
                    <a:pt x="2053133" y="1155881"/>
                  </a:cubicBezTo>
                  <a:cubicBezTo>
                    <a:pt x="2052181" y="1145403"/>
                    <a:pt x="2048371" y="1137783"/>
                    <a:pt x="2036941" y="1136831"/>
                  </a:cubicBezTo>
                  <a:cubicBezTo>
                    <a:pt x="2026463" y="1135878"/>
                    <a:pt x="2010271" y="1148261"/>
                    <a:pt x="2008366" y="1131116"/>
                  </a:cubicBezTo>
                  <a:cubicBezTo>
                    <a:pt x="2005508" y="1113018"/>
                    <a:pt x="1993126" y="1094921"/>
                    <a:pt x="2001698" y="1074918"/>
                  </a:cubicBezTo>
                  <a:cubicBezTo>
                    <a:pt x="2011223" y="1051106"/>
                    <a:pt x="2015986" y="1027293"/>
                    <a:pt x="2008366" y="1001576"/>
                  </a:cubicBezTo>
                  <a:cubicBezTo>
                    <a:pt x="2002651" y="979668"/>
                    <a:pt x="2021701" y="978716"/>
                    <a:pt x="2035988" y="977763"/>
                  </a:cubicBezTo>
                  <a:cubicBezTo>
                    <a:pt x="2059801" y="974906"/>
                    <a:pt x="2083613" y="981573"/>
                    <a:pt x="2107426" y="983478"/>
                  </a:cubicBezTo>
                  <a:cubicBezTo>
                    <a:pt x="2120761" y="984431"/>
                    <a:pt x="2139811" y="992051"/>
                    <a:pt x="2148383" y="975858"/>
                  </a:cubicBezTo>
                  <a:cubicBezTo>
                    <a:pt x="2157908" y="956808"/>
                    <a:pt x="2162671" y="934901"/>
                    <a:pt x="2150288" y="913946"/>
                  </a:cubicBezTo>
                  <a:cubicBezTo>
                    <a:pt x="2140763" y="897753"/>
                    <a:pt x="2131238" y="882513"/>
                    <a:pt x="2112188" y="876798"/>
                  </a:cubicBezTo>
                  <a:cubicBezTo>
                    <a:pt x="2105521" y="874893"/>
                    <a:pt x="2094091" y="873941"/>
                    <a:pt x="2096948" y="862511"/>
                  </a:cubicBezTo>
                  <a:cubicBezTo>
                    <a:pt x="2098853" y="852033"/>
                    <a:pt x="2109331" y="852033"/>
                    <a:pt x="2118856" y="849176"/>
                  </a:cubicBezTo>
                  <a:cubicBezTo>
                    <a:pt x="2149336" y="838698"/>
                    <a:pt x="2177911" y="830126"/>
                    <a:pt x="2206486" y="810123"/>
                  </a:cubicBezTo>
                  <a:cubicBezTo>
                    <a:pt x="2241728" y="785358"/>
                    <a:pt x="2258873" y="735828"/>
                    <a:pt x="2308403" y="731066"/>
                  </a:cubicBezTo>
                  <a:cubicBezTo>
                    <a:pt x="2322691" y="729161"/>
                    <a:pt x="2323643" y="718683"/>
                    <a:pt x="2321738" y="708206"/>
                  </a:cubicBezTo>
                  <a:cubicBezTo>
                    <a:pt x="2319833" y="698681"/>
                    <a:pt x="2314118" y="689156"/>
                    <a:pt x="2311261" y="679631"/>
                  </a:cubicBezTo>
                  <a:cubicBezTo>
                    <a:pt x="2307451" y="666296"/>
                    <a:pt x="2305546" y="652008"/>
                    <a:pt x="2320786" y="643436"/>
                  </a:cubicBezTo>
                  <a:cubicBezTo>
                    <a:pt x="2326501" y="640578"/>
                    <a:pt x="2334121" y="632958"/>
                    <a:pt x="2338883" y="638673"/>
                  </a:cubicBezTo>
                  <a:cubicBezTo>
                    <a:pt x="2346503" y="649151"/>
                    <a:pt x="2353171" y="662486"/>
                    <a:pt x="2343646" y="675821"/>
                  </a:cubicBezTo>
                  <a:cubicBezTo>
                    <a:pt x="2337931" y="685346"/>
                    <a:pt x="2342693" y="692966"/>
                    <a:pt x="2348408" y="699633"/>
                  </a:cubicBezTo>
                  <a:cubicBezTo>
                    <a:pt x="2356028" y="708206"/>
                    <a:pt x="2364601" y="711063"/>
                    <a:pt x="2376031" y="706301"/>
                  </a:cubicBezTo>
                  <a:cubicBezTo>
                    <a:pt x="2378888" y="705348"/>
                    <a:pt x="2381746" y="704396"/>
                    <a:pt x="2385556" y="704396"/>
                  </a:cubicBezTo>
                  <a:cubicBezTo>
                    <a:pt x="2409368" y="712968"/>
                    <a:pt x="2432228" y="712016"/>
                    <a:pt x="2454136" y="698681"/>
                  </a:cubicBezTo>
                  <a:cubicBezTo>
                    <a:pt x="2460803" y="694871"/>
                    <a:pt x="2469376" y="692966"/>
                    <a:pt x="2476996" y="692013"/>
                  </a:cubicBezTo>
                  <a:cubicBezTo>
                    <a:pt x="2517001" y="689156"/>
                    <a:pt x="2517001" y="689156"/>
                    <a:pt x="2517953" y="648198"/>
                  </a:cubicBezTo>
                  <a:cubicBezTo>
                    <a:pt x="2525573" y="626291"/>
                    <a:pt x="2540813" y="618671"/>
                    <a:pt x="2563673" y="626291"/>
                  </a:cubicBezTo>
                  <a:cubicBezTo>
                    <a:pt x="2558911" y="610098"/>
                    <a:pt x="2545576" y="599621"/>
                    <a:pt x="2554148" y="585333"/>
                  </a:cubicBezTo>
                  <a:lnTo>
                    <a:pt x="2572928" y="573708"/>
                  </a:lnTo>
                  <a:lnTo>
                    <a:pt x="2586098" y="571735"/>
                  </a:lnTo>
                  <a:lnTo>
                    <a:pt x="2586726" y="571671"/>
                  </a:lnTo>
                  <a:cubicBezTo>
                    <a:pt x="2599630" y="572653"/>
                    <a:pt x="2613203" y="578189"/>
                    <a:pt x="2624633" y="568188"/>
                  </a:cubicBezTo>
                  <a:cubicBezTo>
                    <a:pt x="2626538" y="566283"/>
                    <a:pt x="2628443" y="565331"/>
                    <a:pt x="2630348" y="563426"/>
                  </a:cubicBezTo>
                  <a:cubicBezTo>
                    <a:pt x="2634158" y="561521"/>
                    <a:pt x="2634158" y="568188"/>
                    <a:pt x="2633206" y="563426"/>
                  </a:cubicBezTo>
                  <a:cubicBezTo>
                    <a:pt x="2632253" y="557711"/>
                    <a:pt x="2629396" y="564378"/>
                    <a:pt x="2626538" y="563426"/>
                  </a:cubicBezTo>
                  <a:cubicBezTo>
                    <a:pt x="2615584" y="567236"/>
                    <a:pt x="2604392" y="569141"/>
                    <a:pt x="2593082" y="570689"/>
                  </a:cubicBezTo>
                  <a:lnTo>
                    <a:pt x="2586098" y="571735"/>
                  </a:lnTo>
                  <a:lnTo>
                    <a:pt x="2574151" y="572951"/>
                  </a:lnTo>
                  <a:lnTo>
                    <a:pt x="2572928" y="573708"/>
                  </a:lnTo>
                  <a:lnTo>
                    <a:pt x="2558911" y="575808"/>
                  </a:lnTo>
                  <a:cubicBezTo>
                    <a:pt x="2533193" y="580571"/>
                    <a:pt x="2516048" y="563426"/>
                    <a:pt x="2506523" y="541518"/>
                  </a:cubicBezTo>
                  <a:cubicBezTo>
                    <a:pt x="2496998" y="519611"/>
                    <a:pt x="2487473" y="498656"/>
                    <a:pt x="2512238" y="480558"/>
                  </a:cubicBezTo>
                  <a:cubicBezTo>
                    <a:pt x="2520811" y="474843"/>
                    <a:pt x="2527478" y="467223"/>
                    <a:pt x="2533193" y="458651"/>
                  </a:cubicBezTo>
                  <a:cubicBezTo>
                    <a:pt x="2537003" y="452936"/>
                    <a:pt x="2541766" y="446268"/>
                    <a:pt x="2534146" y="440553"/>
                  </a:cubicBezTo>
                  <a:cubicBezTo>
                    <a:pt x="2526526" y="434838"/>
                    <a:pt x="2515096" y="437696"/>
                    <a:pt x="2513191" y="445316"/>
                  </a:cubicBezTo>
                  <a:cubicBezTo>
                    <a:pt x="2506523" y="474843"/>
                    <a:pt x="2482711" y="489131"/>
                    <a:pt x="2464613" y="509133"/>
                  </a:cubicBezTo>
                  <a:cubicBezTo>
                    <a:pt x="2452231" y="523421"/>
                    <a:pt x="2455088" y="538661"/>
                    <a:pt x="2467471" y="551996"/>
                  </a:cubicBezTo>
                  <a:cubicBezTo>
                    <a:pt x="2481758" y="567236"/>
                    <a:pt x="2481758" y="582476"/>
                    <a:pt x="2468423" y="597716"/>
                  </a:cubicBezTo>
                  <a:cubicBezTo>
                    <a:pt x="2457946" y="610098"/>
                    <a:pt x="2455088" y="623433"/>
                    <a:pt x="2453183" y="638673"/>
                  </a:cubicBezTo>
                  <a:cubicBezTo>
                    <a:pt x="2451278" y="657723"/>
                    <a:pt x="2442706" y="671058"/>
                    <a:pt x="2423656" y="676773"/>
                  </a:cubicBezTo>
                  <a:cubicBezTo>
                    <a:pt x="2413178" y="682488"/>
                    <a:pt x="2402701" y="690108"/>
                    <a:pt x="2389366" y="683441"/>
                  </a:cubicBezTo>
                  <a:cubicBezTo>
                    <a:pt x="2381746" y="676773"/>
                    <a:pt x="2376983" y="670106"/>
                    <a:pt x="2383651" y="659628"/>
                  </a:cubicBezTo>
                  <a:cubicBezTo>
                    <a:pt x="2377936" y="649151"/>
                    <a:pt x="2372221" y="638673"/>
                    <a:pt x="2367458" y="627243"/>
                  </a:cubicBezTo>
                  <a:cubicBezTo>
                    <a:pt x="2348408" y="585333"/>
                    <a:pt x="2348408" y="584381"/>
                    <a:pt x="2308403" y="612003"/>
                  </a:cubicBezTo>
                  <a:cubicBezTo>
                    <a:pt x="2273161" y="616766"/>
                    <a:pt x="2265541" y="608193"/>
                    <a:pt x="2270303" y="571046"/>
                  </a:cubicBezTo>
                  <a:cubicBezTo>
                    <a:pt x="2271256" y="560568"/>
                    <a:pt x="2287448" y="545328"/>
                    <a:pt x="2260778" y="543423"/>
                  </a:cubicBezTo>
                  <a:cubicBezTo>
                    <a:pt x="2255063" y="542471"/>
                    <a:pt x="2255063" y="530088"/>
                    <a:pt x="2259826" y="522468"/>
                  </a:cubicBezTo>
                  <a:cubicBezTo>
                    <a:pt x="2313166" y="486273"/>
                    <a:pt x="2361743" y="445316"/>
                    <a:pt x="2390318" y="385308"/>
                  </a:cubicBezTo>
                  <a:cubicBezTo>
                    <a:pt x="2396986" y="372926"/>
                    <a:pt x="2403653" y="362448"/>
                    <a:pt x="2416988" y="357686"/>
                  </a:cubicBezTo>
                  <a:cubicBezTo>
                    <a:pt x="2416988" y="355781"/>
                    <a:pt x="2416988" y="353876"/>
                    <a:pt x="2417941" y="351971"/>
                  </a:cubicBezTo>
                  <a:cubicBezTo>
                    <a:pt x="2419846" y="352923"/>
                    <a:pt x="2423656" y="354828"/>
                    <a:pt x="2424608" y="353876"/>
                  </a:cubicBezTo>
                  <a:cubicBezTo>
                    <a:pt x="2434371" y="344351"/>
                    <a:pt x="2443539" y="338934"/>
                    <a:pt x="2452245" y="336582"/>
                  </a:cubicBezTo>
                  <a:cubicBezTo>
                    <a:pt x="2458775" y="334818"/>
                    <a:pt x="2465045" y="334779"/>
                    <a:pt x="2471113" y="336025"/>
                  </a:cubicBezTo>
                  <a:close/>
                  <a:moveTo>
                    <a:pt x="761544" y="194808"/>
                  </a:moveTo>
                  <a:cubicBezTo>
                    <a:pt x="773926" y="196713"/>
                    <a:pt x="774879" y="206238"/>
                    <a:pt x="773926" y="216716"/>
                  </a:cubicBezTo>
                  <a:cubicBezTo>
                    <a:pt x="755829" y="237671"/>
                    <a:pt x="760591" y="257673"/>
                    <a:pt x="773926" y="278628"/>
                  </a:cubicBezTo>
                  <a:cubicBezTo>
                    <a:pt x="748209" y="302441"/>
                    <a:pt x="720586" y="315776"/>
                    <a:pt x="687249" y="293868"/>
                  </a:cubicBezTo>
                  <a:cubicBezTo>
                    <a:pt x="682486" y="291011"/>
                    <a:pt x="675819" y="292916"/>
                    <a:pt x="671056" y="292916"/>
                  </a:cubicBezTo>
                  <a:cubicBezTo>
                    <a:pt x="660579" y="294821"/>
                    <a:pt x="650101" y="296726"/>
                    <a:pt x="640576" y="298631"/>
                  </a:cubicBezTo>
                  <a:cubicBezTo>
                    <a:pt x="627241" y="300536"/>
                    <a:pt x="613906" y="302441"/>
                    <a:pt x="603429" y="291011"/>
                  </a:cubicBezTo>
                  <a:cubicBezTo>
                    <a:pt x="636766" y="258626"/>
                    <a:pt x="678676" y="239576"/>
                    <a:pt x="715824" y="211953"/>
                  </a:cubicBezTo>
                  <a:cubicBezTo>
                    <a:pt x="719634" y="209096"/>
                    <a:pt x="724396" y="211953"/>
                    <a:pt x="727254" y="215763"/>
                  </a:cubicBezTo>
                  <a:cubicBezTo>
                    <a:pt x="746304" y="220526"/>
                    <a:pt x="741541" y="187188"/>
                    <a:pt x="761544" y="194808"/>
                  </a:cubicBezTo>
                  <a:close/>
                  <a:moveTo>
                    <a:pt x="873343" y="184331"/>
                  </a:moveTo>
                  <a:cubicBezTo>
                    <a:pt x="879653" y="185283"/>
                    <a:pt x="886320" y="188617"/>
                    <a:pt x="891083" y="191951"/>
                  </a:cubicBezTo>
                  <a:cubicBezTo>
                    <a:pt x="904418" y="200523"/>
                    <a:pt x="892988" y="209096"/>
                    <a:pt x="888226" y="217668"/>
                  </a:cubicBezTo>
                  <a:lnTo>
                    <a:pt x="879241" y="234820"/>
                  </a:lnTo>
                  <a:lnTo>
                    <a:pt x="895370" y="235036"/>
                  </a:lnTo>
                  <a:cubicBezTo>
                    <a:pt x="907514" y="238206"/>
                    <a:pt x="906800" y="249815"/>
                    <a:pt x="899656" y="266246"/>
                  </a:cubicBezTo>
                  <a:cubicBezTo>
                    <a:pt x="894893" y="277676"/>
                    <a:pt x="884416" y="289106"/>
                    <a:pt x="892988" y="303393"/>
                  </a:cubicBezTo>
                  <a:cubicBezTo>
                    <a:pt x="897751" y="310061"/>
                    <a:pt x="901561" y="309108"/>
                    <a:pt x="905371" y="303393"/>
                  </a:cubicBezTo>
                  <a:cubicBezTo>
                    <a:pt x="923468" y="307203"/>
                    <a:pt x="923468" y="307203"/>
                    <a:pt x="915848" y="337683"/>
                  </a:cubicBezTo>
                  <a:cubicBezTo>
                    <a:pt x="926326" y="330063"/>
                    <a:pt x="936803" y="329111"/>
                    <a:pt x="946328" y="324348"/>
                  </a:cubicBezTo>
                  <a:lnTo>
                    <a:pt x="973409" y="303804"/>
                  </a:lnTo>
                  <a:lnTo>
                    <a:pt x="975260" y="292796"/>
                  </a:lnTo>
                  <a:cubicBezTo>
                    <a:pt x="974903" y="288629"/>
                    <a:pt x="972522" y="284819"/>
                    <a:pt x="965378" y="281485"/>
                  </a:cubicBezTo>
                  <a:cubicBezTo>
                    <a:pt x="944423" y="270055"/>
                    <a:pt x="942518" y="249100"/>
                    <a:pt x="962521" y="233860"/>
                  </a:cubicBezTo>
                  <a:cubicBezTo>
                    <a:pt x="977761" y="221478"/>
                    <a:pt x="993953" y="208143"/>
                    <a:pt x="1013956" y="203380"/>
                  </a:cubicBezTo>
                  <a:cubicBezTo>
                    <a:pt x="1018718" y="201475"/>
                    <a:pt x="1023481" y="200046"/>
                    <a:pt x="1028243" y="200165"/>
                  </a:cubicBezTo>
                  <a:cubicBezTo>
                    <a:pt x="1033006" y="200284"/>
                    <a:pt x="1037768" y="201951"/>
                    <a:pt x="1042531" y="206238"/>
                  </a:cubicBezTo>
                  <a:cubicBezTo>
                    <a:pt x="1037768" y="220525"/>
                    <a:pt x="1018718" y="221478"/>
                    <a:pt x="1016813" y="234813"/>
                  </a:cubicBezTo>
                  <a:cubicBezTo>
                    <a:pt x="1029196" y="212905"/>
                    <a:pt x="1052056" y="208143"/>
                    <a:pt x="1075868" y="204333"/>
                  </a:cubicBezTo>
                  <a:cubicBezTo>
                    <a:pt x="1082536" y="204333"/>
                    <a:pt x="1089203" y="204333"/>
                    <a:pt x="1095871" y="204333"/>
                  </a:cubicBezTo>
                  <a:cubicBezTo>
                    <a:pt x="1106348" y="211953"/>
                    <a:pt x="1099681" y="223383"/>
                    <a:pt x="1099681" y="232908"/>
                  </a:cubicBezTo>
                  <a:cubicBezTo>
                    <a:pt x="1112063" y="235765"/>
                    <a:pt x="1123493" y="229098"/>
                    <a:pt x="1133971" y="231003"/>
                  </a:cubicBezTo>
                  <a:cubicBezTo>
                    <a:pt x="1140638" y="231003"/>
                    <a:pt x="1146353" y="233860"/>
                    <a:pt x="1151116" y="238623"/>
                  </a:cubicBezTo>
                  <a:cubicBezTo>
                    <a:pt x="1162546" y="262435"/>
                    <a:pt x="1192073" y="265293"/>
                    <a:pt x="1205408" y="287200"/>
                  </a:cubicBezTo>
                  <a:cubicBezTo>
                    <a:pt x="1219696" y="305298"/>
                    <a:pt x="1210171" y="320538"/>
                    <a:pt x="1198741" y="334825"/>
                  </a:cubicBezTo>
                  <a:cubicBezTo>
                    <a:pt x="1205408" y="359590"/>
                    <a:pt x="1234936" y="358638"/>
                    <a:pt x="1248271" y="377688"/>
                  </a:cubicBezTo>
                  <a:cubicBezTo>
                    <a:pt x="1257796" y="391023"/>
                    <a:pt x="1257796" y="393880"/>
                    <a:pt x="1246366" y="402453"/>
                  </a:cubicBezTo>
                  <a:cubicBezTo>
                    <a:pt x="1226363" y="415788"/>
                    <a:pt x="1207313" y="445315"/>
                    <a:pt x="1187311" y="402453"/>
                  </a:cubicBezTo>
                  <a:cubicBezTo>
                    <a:pt x="1184453" y="396738"/>
                    <a:pt x="1176833" y="390070"/>
                    <a:pt x="1171118" y="396738"/>
                  </a:cubicBezTo>
                  <a:cubicBezTo>
                    <a:pt x="1161593" y="407215"/>
                    <a:pt x="1163498" y="418645"/>
                    <a:pt x="1171118" y="431028"/>
                  </a:cubicBezTo>
                  <a:cubicBezTo>
                    <a:pt x="1186358" y="457698"/>
                    <a:pt x="1180643" y="471033"/>
                    <a:pt x="1151116" y="479605"/>
                  </a:cubicBezTo>
                  <a:cubicBezTo>
                    <a:pt x="1147306" y="475795"/>
                    <a:pt x="1141591" y="474843"/>
                    <a:pt x="1136828" y="476748"/>
                  </a:cubicBezTo>
                  <a:cubicBezTo>
                    <a:pt x="1132066" y="478653"/>
                    <a:pt x="1134923" y="483415"/>
                    <a:pt x="1136828" y="487225"/>
                  </a:cubicBezTo>
                  <a:cubicBezTo>
                    <a:pt x="1135876" y="500560"/>
                    <a:pt x="1128256" y="503418"/>
                    <a:pt x="1118731" y="497703"/>
                  </a:cubicBezTo>
                  <a:cubicBezTo>
                    <a:pt x="1098728" y="487225"/>
                    <a:pt x="1074916" y="482463"/>
                    <a:pt x="1066343" y="455793"/>
                  </a:cubicBezTo>
                  <a:cubicBezTo>
                    <a:pt x="1058723" y="432933"/>
                    <a:pt x="1039673" y="427218"/>
                    <a:pt x="1016813" y="433885"/>
                  </a:cubicBezTo>
                  <a:cubicBezTo>
                    <a:pt x="1008241" y="436743"/>
                    <a:pt x="999668" y="438648"/>
                    <a:pt x="996811" y="428170"/>
                  </a:cubicBezTo>
                  <a:cubicBezTo>
                    <a:pt x="993001" y="415788"/>
                    <a:pt x="1007288" y="411025"/>
                    <a:pt x="1013003" y="411978"/>
                  </a:cubicBezTo>
                  <a:cubicBezTo>
                    <a:pt x="1055866" y="420550"/>
                    <a:pt x="1078726" y="386260"/>
                    <a:pt x="1109206" y="369115"/>
                  </a:cubicBezTo>
                  <a:cubicBezTo>
                    <a:pt x="1117778" y="343398"/>
                    <a:pt x="1089203" y="330063"/>
                    <a:pt x="1089203" y="307203"/>
                  </a:cubicBezTo>
                  <a:cubicBezTo>
                    <a:pt x="1085393" y="301488"/>
                    <a:pt x="1081583" y="296725"/>
                    <a:pt x="1077773" y="291010"/>
                  </a:cubicBezTo>
                  <a:cubicBezTo>
                    <a:pt x="1057771" y="307203"/>
                    <a:pt x="1036816" y="290058"/>
                    <a:pt x="1016813" y="292915"/>
                  </a:cubicBezTo>
                  <a:cubicBezTo>
                    <a:pt x="1012050" y="293391"/>
                    <a:pt x="1008717" y="294106"/>
                    <a:pt x="1007169" y="296011"/>
                  </a:cubicBezTo>
                  <a:lnTo>
                    <a:pt x="1007866" y="302667"/>
                  </a:lnTo>
                  <a:lnTo>
                    <a:pt x="1009193" y="303393"/>
                  </a:lnTo>
                  <a:cubicBezTo>
                    <a:pt x="1013003" y="324348"/>
                    <a:pt x="986333" y="363401"/>
                    <a:pt x="962521" y="370068"/>
                  </a:cubicBezTo>
                  <a:cubicBezTo>
                    <a:pt x="943471" y="375783"/>
                    <a:pt x="924421" y="377688"/>
                    <a:pt x="905371" y="371973"/>
                  </a:cubicBezTo>
                  <a:cubicBezTo>
                    <a:pt x="896798" y="389118"/>
                    <a:pt x="879653" y="396738"/>
                    <a:pt x="868223" y="410073"/>
                  </a:cubicBezTo>
                  <a:cubicBezTo>
                    <a:pt x="859651" y="419598"/>
                    <a:pt x="849173" y="424361"/>
                    <a:pt x="836791" y="426266"/>
                  </a:cubicBezTo>
                  <a:cubicBezTo>
                    <a:pt x="830123" y="425313"/>
                    <a:pt x="820598" y="421503"/>
                    <a:pt x="816788" y="424361"/>
                  </a:cubicBezTo>
                  <a:cubicBezTo>
                    <a:pt x="772973" y="455793"/>
                    <a:pt x="714871" y="464366"/>
                    <a:pt x="677723" y="507228"/>
                  </a:cubicBezTo>
                  <a:cubicBezTo>
                    <a:pt x="667246" y="519611"/>
                    <a:pt x="646291" y="531993"/>
                    <a:pt x="668198" y="553901"/>
                  </a:cubicBezTo>
                  <a:cubicBezTo>
                    <a:pt x="672961" y="558663"/>
                    <a:pt x="665341" y="574856"/>
                    <a:pt x="662483" y="586286"/>
                  </a:cubicBezTo>
                  <a:cubicBezTo>
                    <a:pt x="685343" y="585333"/>
                    <a:pt x="702488" y="596763"/>
                    <a:pt x="716776" y="612956"/>
                  </a:cubicBezTo>
                  <a:cubicBezTo>
                    <a:pt x="731063" y="630101"/>
                    <a:pt x="747256" y="644388"/>
                    <a:pt x="771068" y="645341"/>
                  </a:cubicBezTo>
                  <a:cubicBezTo>
                    <a:pt x="789166" y="646293"/>
                    <a:pt x="788213" y="653913"/>
                    <a:pt x="782498" y="667248"/>
                  </a:cubicBezTo>
                  <a:cubicBezTo>
                    <a:pt x="774878" y="685346"/>
                    <a:pt x="766306" y="702491"/>
                    <a:pt x="772973" y="726303"/>
                  </a:cubicBezTo>
                  <a:cubicBezTo>
                    <a:pt x="779641" y="752973"/>
                    <a:pt x="789166" y="747258"/>
                    <a:pt x="805358" y="736781"/>
                  </a:cubicBezTo>
                  <a:cubicBezTo>
                    <a:pt x="823456" y="725351"/>
                    <a:pt x="826313" y="706301"/>
                    <a:pt x="828218" y="689156"/>
                  </a:cubicBezTo>
                  <a:cubicBezTo>
                    <a:pt x="831076" y="669153"/>
                    <a:pt x="841553" y="660581"/>
                    <a:pt x="858698" y="652961"/>
                  </a:cubicBezTo>
                  <a:cubicBezTo>
                    <a:pt x="901561" y="638673"/>
                    <a:pt x="911086" y="619623"/>
                    <a:pt x="901561" y="573903"/>
                  </a:cubicBezTo>
                  <a:cubicBezTo>
                    <a:pt x="900608" y="569141"/>
                    <a:pt x="899656" y="563426"/>
                    <a:pt x="904418" y="561521"/>
                  </a:cubicBezTo>
                  <a:cubicBezTo>
                    <a:pt x="937756" y="550091"/>
                    <a:pt x="937756" y="514848"/>
                    <a:pt x="953948" y="491988"/>
                  </a:cubicBezTo>
                  <a:cubicBezTo>
                    <a:pt x="957758" y="486273"/>
                    <a:pt x="961568" y="480558"/>
                    <a:pt x="968236" y="478653"/>
                  </a:cubicBezTo>
                  <a:cubicBezTo>
                    <a:pt x="991096" y="471986"/>
                    <a:pt x="1037768" y="491036"/>
                    <a:pt x="1049198" y="512943"/>
                  </a:cubicBezTo>
                  <a:cubicBezTo>
                    <a:pt x="1061581" y="517706"/>
                    <a:pt x="1074916" y="522468"/>
                    <a:pt x="1063486" y="539613"/>
                  </a:cubicBezTo>
                  <a:cubicBezTo>
                    <a:pt x="1048246" y="555806"/>
                    <a:pt x="1052056" y="572951"/>
                    <a:pt x="1067296" y="583428"/>
                  </a:cubicBezTo>
                  <a:cubicBezTo>
                    <a:pt x="1084441" y="593906"/>
                    <a:pt x="1099681" y="578666"/>
                    <a:pt x="1112063" y="568188"/>
                  </a:cubicBezTo>
                  <a:cubicBezTo>
                    <a:pt x="1139686" y="545328"/>
                    <a:pt x="1138733" y="544376"/>
                    <a:pt x="1146353" y="580571"/>
                  </a:cubicBezTo>
                  <a:cubicBezTo>
                    <a:pt x="1149211" y="592953"/>
                    <a:pt x="1154926" y="606288"/>
                    <a:pt x="1151116" y="616766"/>
                  </a:cubicBezTo>
                  <a:cubicBezTo>
                    <a:pt x="1138733" y="656771"/>
                    <a:pt x="1163498" y="672011"/>
                    <a:pt x="1193026" y="684393"/>
                  </a:cubicBezTo>
                  <a:cubicBezTo>
                    <a:pt x="1193026" y="693918"/>
                    <a:pt x="1188501" y="696537"/>
                    <a:pt x="1182905" y="697847"/>
                  </a:cubicBezTo>
                  <a:lnTo>
                    <a:pt x="1179024" y="699159"/>
                  </a:lnTo>
                  <a:lnTo>
                    <a:pt x="1177845" y="699023"/>
                  </a:lnTo>
                  <a:cubicBezTo>
                    <a:pt x="1174214" y="699455"/>
                    <a:pt x="1170404" y="700824"/>
                    <a:pt x="1166356" y="703443"/>
                  </a:cubicBezTo>
                  <a:lnTo>
                    <a:pt x="1179024" y="699159"/>
                  </a:lnTo>
                  <a:lnTo>
                    <a:pt x="1188263" y="700229"/>
                  </a:lnTo>
                  <a:cubicBezTo>
                    <a:pt x="1194931" y="702491"/>
                    <a:pt x="1201122" y="707253"/>
                    <a:pt x="1207313" y="712016"/>
                  </a:cubicBezTo>
                  <a:cubicBezTo>
                    <a:pt x="1210647" y="727732"/>
                    <a:pt x="1209694" y="741781"/>
                    <a:pt x="1205051" y="754402"/>
                  </a:cubicBezTo>
                  <a:lnTo>
                    <a:pt x="1180854" y="787924"/>
                  </a:lnTo>
                  <a:lnTo>
                    <a:pt x="1187073" y="807504"/>
                  </a:lnTo>
                  <a:cubicBezTo>
                    <a:pt x="1190883" y="812504"/>
                    <a:pt x="1196836" y="815362"/>
                    <a:pt x="1206361" y="814886"/>
                  </a:cubicBezTo>
                  <a:cubicBezTo>
                    <a:pt x="1214934" y="814886"/>
                    <a:pt x="1223506" y="816791"/>
                    <a:pt x="1213981" y="828221"/>
                  </a:cubicBezTo>
                  <a:cubicBezTo>
                    <a:pt x="1208266" y="850128"/>
                    <a:pt x="1205409" y="874893"/>
                    <a:pt x="1172071" y="862511"/>
                  </a:cubicBezTo>
                  <a:cubicBezTo>
                    <a:pt x="1153021" y="859653"/>
                    <a:pt x="1123494" y="872036"/>
                    <a:pt x="1115874" y="854891"/>
                  </a:cubicBezTo>
                  <a:cubicBezTo>
                    <a:pt x="1109206" y="839651"/>
                    <a:pt x="1133971" y="821553"/>
                    <a:pt x="1148259" y="807266"/>
                  </a:cubicBezTo>
                  <a:cubicBezTo>
                    <a:pt x="1157784" y="799646"/>
                    <a:pt x="1159689" y="785358"/>
                    <a:pt x="1173024" y="780596"/>
                  </a:cubicBezTo>
                  <a:lnTo>
                    <a:pt x="1173125" y="780684"/>
                  </a:lnTo>
                  <a:lnTo>
                    <a:pt x="1174333" y="770475"/>
                  </a:lnTo>
                  <a:cubicBezTo>
                    <a:pt x="1173023" y="767975"/>
                    <a:pt x="1169689" y="766784"/>
                    <a:pt x="1163498" y="767261"/>
                  </a:cubicBezTo>
                  <a:cubicBezTo>
                    <a:pt x="1147306" y="769166"/>
                    <a:pt x="1137781" y="780596"/>
                    <a:pt x="1124446" y="787263"/>
                  </a:cubicBezTo>
                  <a:cubicBezTo>
                    <a:pt x="1097776" y="793931"/>
                    <a:pt x="1070153" y="791073"/>
                    <a:pt x="1043483" y="789168"/>
                  </a:cubicBezTo>
                  <a:cubicBezTo>
                    <a:pt x="1026338" y="788216"/>
                    <a:pt x="1010146" y="786311"/>
                    <a:pt x="993953" y="794883"/>
                  </a:cubicBezTo>
                  <a:cubicBezTo>
                    <a:pt x="987286" y="810123"/>
                    <a:pt x="971093" y="808218"/>
                    <a:pt x="959663" y="814886"/>
                  </a:cubicBezTo>
                  <a:cubicBezTo>
                    <a:pt x="951091" y="825363"/>
                    <a:pt x="939661" y="831078"/>
                    <a:pt x="929183" y="839651"/>
                  </a:cubicBezTo>
                  <a:lnTo>
                    <a:pt x="925100" y="843462"/>
                  </a:lnTo>
                  <a:lnTo>
                    <a:pt x="915848" y="851081"/>
                  </a:lnTo>
                  <a:cubicBezTo>
                    <a:pt x="915848" y="851081"/>
                    <a:pt x="912991" y="851081"/>
                    <a:pt x="912991" y="851081"/>
                  </a:cubicBezTo>
                  <a:cubicBezTo>
                    <a:pt x="912991" y="851081"/>
                    <a:pt x="914896" y="852986"/>
                    <a:pt x="914896" y="852986"/>
                  </a:cubicBezTo>
                  <a:lnTo>
                    <a:pt x="925100" y="843462"/>
                  </a:lnTo>
                  <a:lnTo>
                    <a:pt x="932041" y="837746"/>
                  </a:lnTo>
                  <a:cubicBezTo>
                    <a:pt x="942518" y="824411"/>
                    <a:pt x="959663" y="826316"/>
                    <a:pt x="972998" y="820601"/>
                  </a:cubicBezTo>
                  <a:cubicBezTo>
                    <a:pt x="979666" y="818696"/>
                    <a:pt x="986333" y="814886"/>
                    <a:pt x="992048" y="814886"/>
                  </a:cubicBezTo>
                  <a:cubicBezTo>
                    <a:pt x="1003478" y="813933"/>
                    <a:pt x="1017766" y="809171"/>
                    <a:pt x="1023481" y="819648"/>
                  </a:cubicBezTo>
                  <a:cubicBezTo>
                    <a:pt x="1032053" y="834888"/>
                    <a:pt x="1013003" y="835841"/>
                    <a:pt x="1005383" y="842508"/>
                  </a:cubicBezTo>
                  <a:cubicBezTo>
                    <a:pt x="1003478" y="844413"/>
                    <a:pt x="1005383" y="851081"/>
                    <a:pt x="1006336" y="854891"/>
                  </a:cubicBezTo>
                  <a:cubicBezTo>
                    <a:pt x="997763" y="866321"/>
                    <a:pt x="1011098" y="877751"/>
                    <a:pt x="1005383" y="889181"/>
                  </a:cubicBezTo>
                  <a:cubicBezTo>
                    <a:pt x="1001573" y="899658"/>
                    <a:pt x="992048" y="903468"/>
                    <a:pt x="984428" y="910136"/>
                  </a:cubicBezTo>
                  <a:cubicBezTo>
                    <a:pt x="974903" y="918708"/>
                    <a:pt x="961568" y="909183"/>
                    <a:pt x="952043" y="916803"/>
                  </a:cubicBezTo>
                  <a:cubicBezTo>
                    <a:pt x="937756" y="931091"/>
                    <a:pt x="916801" y="932043"/>
                    <a:pt x="899656" y="938711"/>
                  </a:cubicBezTo>
                  <a:cubicBezTo>
                    <a:pt x="876796" y="947283"/>
                    <a:pt x="858698" y="959666"/>
                    <a:pt x="855841" y="985383"/>
                  </a:cubicBezTo>
                  <a:cubicBezTo>
                    <a:pt x="853936" y="1001576"/>
                    <a:pt x="839648" y="1003481"/>
                    <a:pt x="831076" y="1003481"/>
                  </a:cubicBezTo>
                  <a:cubicBezTo>
                    <a:pt x="779641" y="1006338"/>
                    <a:pt x="763448" y="1048248"/>
                    <a:pt x="738683" y="1081586"/>
                  </a:cubicBezTo>
                  <a:cubicBezTo>
                    <a:pt x="708203" y="1076823"/>
                    <a:pt x="712013" y="1097778"/>
                    <a:pt x="711061" y="1115876"/>
                  </a:cubicBezTo>
                  <a:cubicBezTo>
                    <a:pt x="707251" y="1144451"/>
                    <a:pt x="692011" y="1163501"/>
                    <a:pt x="666293" y="1175883"/>
                  </a:cubicBezTo>
                  <a:cubicBezTo>
                    <a:pt x="636766" y="1191123"/>
                    <a:pt x="610096" y="1209221"/>
                    <a:pt x="585331" y="1230176"/>
                  </a:cubicBezTo>
                  <a:cubicBezTo>
                    <a:pt x="565328" y="1247320"/>
                    <a:pt x="557708" y="1270181"/>
                    <a:pt x="559613" y="1297803"/>
                  </a:cubicBezTo>
                  <a:cubicBezTo>
                    <a:pt x="561518" y="1327331"/>
                    <a:pt x="564376" y="1356858"/>
                    <a:pt x="557708" y="1386386"/>
                  </a:cubicBezTo>
                  <a:cubicBezTo>
                    <a:pt x="555803" y="1394958"/>
                    <a:pt x="551993" y="1406388"/>
                    <a:pt x="542468" y="1407341"/>
                  </a:cubicBezTo>
                  <a:cubicBezTo>
                    <a:pt x="530086" y="1409246"/>
                    <a:pt x="531038" y="1394958"/>
                    <a:pt x="528181" y="1387338"/>
                  </a:cubicBezTo>
                  <a:cubicBezTo>
                    <a:pt x="522466" y="1365431"/>
                    <a:pt x="516751" y="1344476"/>
                    <a:pt x="519608" y="1320663"/>
                  </a:cubicBezTo>
                  <a:cubicBezTo>
                    <a:pt x="521513" y="1300661"/>
                    <a:pt x="522466" y="1280658"/>
                    <a:pt x="488176" y="1283516"/>
                  </a:cubicBezTo>
                  <a:cubicBezTo>
                    <a:pt x="470078" y="1285421"/>
                    <a:pt x="452933" y="1262561"/>
                    <a:pt x="429121" y="1267323"/>
                  </a:cubicBezTo>
                  <a:cubicBezTo>
                    <a:pt x="422453" y="1268276"/>
                    <a:pt x="411023" y="1265418"/>
                    <a:pt x="409118" y="1268276"/>
                  </a:cubicBezTo>
                  <a:cubicBezTo>
                    <a:pt x="391973" y="1307328"/>
                    <a:pt x="364351" y="1288278"/>
                    <a:pt x="336728" y="1284468"/>
                  </a:cubicBezTo>
                  <a:cubicBezTo>
                    <a:pt x="279578" y="1275896"/>
                    <a:pt x="228143" y="1315901"/>
                    <a:pt x="215761" y="1373051"/>
                  </a:cubicBezTo>
                  <a:cubicBezTo>
                    <a:pt x="210998" y="1396863"/>
                    <a:pt x="193853" y="1415913"/>
                    <a:pt x="189091" y="1441631"/>
                  </a:cubicBezTo>
                  <a:cubicBezTo>
                    <a:pt x="182423" y="1476873"/>
                    <a:pt x="183376" y="1511163"/>
                    <a:pt x="196711" y="1544501"/>
                  </a:cubicBezTo>
                  <a:cubicBezTo>
                    <a:pt x="204331" y="1564503"/>
                    <a:pt x="219571" y="1574028"/>
                    <a:pt x="244336" y="1573076"/>
                  </a:cubicBezTo>
                  <a:cubicBezTo>
                    <a:pt x="284341" y="1571171"/>
                    <a:pt x="310058" y="1555931"/>
                    <a:pt x="320536" y="1514973"/>
                  </a:cubicBezTo>
                  <a:cubicBezTo>
                    <a:pt x="324346" y="1500686"/>
                    <a:pt x="374828" y="1487351"/>
                    <a:pt x="387211" y="1494971"/>
                  </a:cubicBezTo>
                  <a:cubicBezTo>
                    <a:pt x="396736" y="1500686"/>
                    <a:pt x="392926" y="1507353"/>
                    <a:pt x="389116" y="1515926"/>
                  </a:cubicBezTo>
                  <a:cubicBezTo>
                    <a:pt x="372923" y="1552121"/>
                    <a:pt x="358636" y="1589268"/>
                    <a:pt x="340538" y="1624511"/>
                  </a:cubicBezTo>
                  <a:cubicBezTo>
                    <a:pt x="329108" y="1646418"/>
                    <a:pt x="340538" y="1644513"/>
                    <a:pt x="354826" y="1644513"/>
                  </a:cubicBezTo>
                  <a:cubicBezTo>
                    <a:pt x="372923" y="1644513"/>
                    <a:pt x="391973" y="1642608"/>
                    <a:pt x="410071" y="1645466"/>
                  </a:cubicBezTo>
                  <a:cubicBezTo>
                    <a:pt x="432931" y="1649276"/>
                    <a:pt x="449123" y="1658801"/>
                    <a:pt x="439598" y="1687376"/>
                  </a:cubicBezTo>
                  <a:cubicBezTo>
                    <a:pt x="433883" y="1705473"/>
                    <a:pt x="432931" y="1725476"/>
                    <a:pt x="426263" y="1743573"/>
                  </a:cubicBezTo>
                  <a:cubicBezTo>
                    <a:pt x="414833" y="1774053"/>
                    <a:pt x="432931" y="1793103"/>
                    <a:pt x="450076" y="1813106"/>
                  </a:cubicBezTo>
                  <a:cubicBezTo>
                    <a:pt x="466268" y="1832156"/>
                    <a:pt x="483413" y="1819773"/>
                    <a:pt x="499606" y="1812153"/>
                  </a:cubicBezTo>
                  <a:cubicBezTo>
                    <a:pt x="512941" y="1806438"/>
                    <a:pt x="528181" y="1806438"/>
                    <a:pt x="536753" y="1818821"/>
                  </a:cubicBezTo>
                  <a:cubicBezTo>
                    <a:pt x="554851" y="1843586"/>
                    <a:pt x="571996" y="1829298"/>
                    <a:pt x="577711" y="1813106"/>
                  </a:cubicBezTo>
                  <a:cubicBezTo>
                    <a:pt x="591998" y="1771196"/>
                    <a:pt x="630098" y="1768338"/>
                    <a:pt x="661531" y="1754051"/>
                  </a:cubicBezTo>
                  <a:cubicBezTo>
                    <a:pt x="671056" y="1754051"/>
                    <a:pt x="673913" y="1755956"/>
                    <a:pt x="672008" y="1763576"/>
                  </a:cubicBezTo>
                  <a:cubicBezTo>
                    <a:pt x="676771" y="1783578"/>
                    <a:pt x="689153" y="1777863"/>
                    <a:pt x="695821" y="1768338"/>
                  </a:cubicBezTo>
                  <a:cubicBezTo>
                    <a:pt x="713918" y="1745478"/>
                    <a:pt x="729158" y="1761671"/>
                    <a:pt x="741541" y="1772148"/>
                  </a:cubicBezTo>
                  <a:cubicBezTo>
                    <a:pt x="769163" y="1795008"/>
                    <a:pt x="799643" y="1798818"/>
                    <a:pt x="832028" y="1788341"/>
                  </a:cubicBezTo>
                  <a:cubicBezTo>
                    <a:pt x="845363" y="1783578"/>
                    <a:pt x="854888" y="1779768"/>
                    <a:pt x="865366" y="1796913"/>
                  </a:cubicBezTo>
                  <a:cubicBezTo>
                    <a:pt x="875843" y="1814058"/>
                    <a:pt x="896798" y="1823583"/>
                    <a:pt x="910133" y="1838823"/>
                  </a:cubicBezTo>
                  <a:cubicBezTo>
                    <a:pt x="947281" y="1881686"/>
                    <a:pt x="990143" y="1906451"/>
                    <a:pt x="1047293" y="1918833"/>
                  </a:cubicBezTo>
                  <a:cubicBezTo>
                    <a:pt x="1093966" y="1928358"/>
                    <a:pt x="1124446" y="1995986"/>
                    <a:pt x="1116826" y="2036943"/>
                  </a:cubicBezTo>
                  <a:cubicBezTo>
                    <a:pt x="1113968" y="2044563"/>
                    <a:pt x="1111111" y="2051231"/>
                    <a:pt x="1106348" y="2056946"/>
                  </a:cubicBezTo>
                  <a:cubicBezTo>
                    <a:pt x="1092061" y="2071233"/>
                    <a:pt x="1112063" y="2086473"/>
                    <a:pt x="1104443" y="2099808"/>
                  </a:cubicBezTo>
                  <a:cubicBezTo>
                    <a:pt x="1110158" y="2107428"/>
                    <a:pt x="1117778" y="2102666"/>
                    <a:pt x="1124446" y="2102666"/>
                  </a:cubicBezTo>
                  <a:cubicBezTo>
                    <a:pt x="1147306" y="2095046"/>
                    <a:pt x="1161593" y="2062661"/>
                    <a:pt x="1193026" y="2077901"/>
                  </a:cubicBezTo>
                  <a:cubicBezTo>
                    <a:pt x="1225411" y="2087426"/>
                    <a:pt x="1244461" y="2125526"/>
                    <a:pt x="1280656" y="2123621"/>
                  </a:cubicBezTo>
                  <a:cubicBezTo>
                    <a:pt x="1325423" y="2121716"/>
                    <a:pt x="1360666" y="2136956"/>
                    <a:pt x="1387336" y="2172198"/>
                  </a:cubicBezTo>
                  <a:cubicBezTo>
                    <a:pt x="1398766" y="2187438"/>
                    <a:pt x="1427341" y="2172198"/>
                    <a:pt x="1434008" y="2199821"/>
                  </a:cubicBezTo>
                  <a:cubicBezTo>
                    <a:pt x="1440676" y="2228396"/>
                    <a:pt x="1444486" y="2256018"/>
                    <a:pt x="1430198" y="2282688"/>
                  </a:cubicBezTo>
                  <a:cubicBezTo>
                    <a:pt x="1413053" y="2315073"/>
                    <a:pt x="1388288" y="2341743"/>
                    <a:pt x="1370191" y="2373176"/>
                  </a:cubicBezTo>
                  <a:cubicBezTo>
                    <a:pt x="1359713" y="2391273"/>
                    <a:pt x="1356856" y="2406513"/>
                    <a:pt x="1358761" y="2423658"/>
                  </a:cubicBezTo>
                  <a:cubicBezTo>
                    <a:pt x="1366381" y="2486523"/>
                    <a:pt x="1352093" y="2544626"/>
                    <a:pt x="1327328" y="2600823"/>
                  </a:cubicBezTo>
                  <a:cubicBezTo>
                    <a:pt x="1321613" y="2612253"/>
                    <a:pt x="1313041" y="2629398"/>
                    <a:pt x="1293991" y="2626541"/>
                  </a:cubicBezTo>
                  <a:cubicBezTo>
                    <a:pt x="1261606" y="2622731"/>
                    <a:pt x="1241603" y="2647496"/>
                    <a:pt x="1218743" y="2661783"/>
                  </a:cubicBezTo>
                  <a:cubicBezTo>
                    <a:pt x="1203503" y="2671308"/>
                    <a:pt x="1187311" y="2690358"/>
                    <a:pt x="1193026" y="2710361"/>
                  </a:cubicBezTo>
                  <a:cubicBezTo>
                    <a:pt x="1205408" y="2757033"/>
                    <a:pt x="1178738" y="2793228"/>
                    <a:pt x="1164451" y="2832281"/>
                  </a:cubicBezTo>
                  <a:cubicBezTo>
                    <a:pt x="1154926" y="2859903"/>
                    <a:pt x="1136828" y="2884668"/>
                    <a:pt x="1122541" y="2910386"/>
                  </a:cubicBezTo>
                  <a:cubicBezTo>
                    <a:pt x="1116826" y="2920863"/>
                    <a:pt x="1109206" y="2929436"/>
                    <a:pt x="1095871" y="2929436"/>
                  </a:cubicBezTo>
                  <a:cubicBezTo>
                    <a:pt x="1085393" y="2920863"/>
                    <a:pt x="1072058" y="2930388"/>
                    <a:pt x="1061581" y="2922768"/>
                  </a:cubicBezTo>
                  <a:cubicBezTo>
                    <a:pt x="1053961" y="2919911"/>
                    <a:pt x="1044436" y="2911338"/>
                    <a:pt x="1047293" y="2929436"/>
                  </a:cubicBezTo>
                  <a:cubicBezTo>
                    <a:pt x="1052056" y="2938961"/>
                    <a:pt x="1062533" y="2944676"/>
                    <a:pt x="1061581" y="2956106"/>
                  </a:cubicBezTo>
                  <a:cubicBezTo>
                    <a:pt x="1055866" y="2964678"/>
                    <a:pt x="1048246" y="2962773"/>
                    <a:pt x="1040626" y="2959916"/>
                  </a:cubicBezTo>
                  <a:cubicBezTo>
                    <a:pt x="952043" y="2929436"/>
                    <a:pt x="865366" y="2895146"/>
                    <a:pt x="783451" y="2850378"/>
                  </a:cubicBezTo>
                  <a:cubicBezTo>
                    <a:pt x="762496" y="2838948"/>
                    <a:pt x="762496" y="2820851"/>
                    <a:pt x="752971" y="2805611"/>
                  </a:cubicBezTo>
                  <a:cubicBezTo>
                    <a:pt x="730111" y="2799896"/>
                    <a:pt x="738683" y="2779893"/>
                    <a:pt x="737731" y="2765606"/>
                  </a:cubicBezTo>
                  <a:cubicBezTo>
                    <a:pt x="736778" y="2697978"/>
                    <a:pt x="732968" y="2631303"/>
                    <a:pt x="721538" y="2564628"/>
                  </a:cubicBezTo>
                  <a:cubicBezTo>
                    <a:pt x="715823" y="2532243"/>
                    <a:pt x="700583" y="2503668"/>
                    <a:pt x="670103" y="2492238"/>
                  </a:cubicBezTo>
                  <a:cubicBezTo>
                    <a:pt x="596761" y="2464616"/>
                    <a:pt x="568186" y="2400798"/>
                    <a:pt x="539611" y="2337933"/>
                  </a:cubicBezTo>
                  <a:cubicBezTo>
                    <a:pt x="520561" y="2296976"/>
                    <a:pt x="502463" y="2256971"/>
                    <a:pt x="473888" y="2221728"/>
                  </a:cubicBezTo>
                  <a:cubicBezTo>
                    <a:pt x="456743" y="2200773"/>
                    <a:pt x="450076" y="2174103"/>
                    <a:pt x="468173" y="2148386"/>
                  </a:cubicBezTo>
                  <a:cubicBezTo>
                    <a:pt x="473888" y="2140766"/>
                    <a:pt x="477698" y="2133146"/>
                    <a:pt x="471983" y="2122668"/>
                  </a:cubicBezTo>
                  <a:cubicBezTo>
                    <a:pt x="452933" y="2083616"/>
                    <a:pt x="471983" y="2052183"/>
                    <a:pt x="493891" y="2021703"/>
                  </a:cubicBezTo>
                  <a:cubicBezTo>
                    <a:pt x="518656" y="1987413"/>
                    <a:pt x="546278" y="1955028"/>
                    <a:pt x="538658" y="1907403"/>
                  </a:cubicBezTo>
                  <a:cubicBezTo>
                    <a:pt x="535801" y="1889306"/>
                    <a:pt x="531991" y="1871208"/>
                    <a:pt x="524371" y="1854063"/>
                  </a:cubicBezTo>
                  <a:cubicBezTo>
                    <a:pt x="517703" y="1837871"/>
                    <a:pt x="507226" y="1834061"/>
                    <a:pt x="499606" y="1853111"/>
                  </a:cubicBezTo>
                  <a:cubicBezTo>
                    <a:pt x="489128" y="1876923"/>
                    <a:pt x="475793" y="1875018"/>
                    <a:pt x="459601" y="1860731"/>
                  </a:cubicBezTo>
                  <a:cubicBezTo>
                    <a:pt x="443408" y="1847396"/>
                    <a:pt x="425311" y="1838823"/>
                    <a:pt x="408166" y="1827393"/>
                  </a:cubicBezTo>
                  <a:cubicBezTo>
                    <a:pt x="375781" y="1806438"/>
                    <a:pt x="371971" y="1771196"/>
                    <a:pt x="354826" y="1742621"/>
                  </a:cubicBezTo>
                  <a:cubicBezTo>
                    <a:pt x="346253" y="1729286"/>
                    <a:pt x="337681" y="1720713"/>
                    <a:pt x="322441" y="1715951"/>
                  </a:cubicBezTo>
                  <a:cubicBezTo>
                    <a:pt x="289103" y="1705473"/>
                    <a:pt x="255766" y="1691186"/>
                    <a:pt x="234811" y="1658801"/>
                  </a:cubicBezTo>
                  <a:cubicBezTo>
                    <a:pt x="228143" y="1649276"/>
                    <a:pt x="218618" y="1639751"/>
                    <a:pt x="206236" y="1644513"/>
                  </a:cubicBezTo>
                  <a:cubicBezTo>
                    <a:pt x="170993" y="1656896"/>
                    <a:pt x="143371" y="1639751"/>
                    <a:pt x="116701" y="1622606"/>
                  </a:cubicBezTo>
                  <a:cubicBezTo>
                    <a:pt x="85268" y="1603556"/>
                    <a:pt x="54788" y="1583553"/>
                    <a:pt x="28118" y="1557836"/>
                  </a:cubicBezTo>
                  <a:cubicBezTo>
                    <a:pt x="11926" y="1541643"/>
                    <a:pt x="1448" y="1523546"/>
                    <a:pt x="12878" y="1499733"/>
                  </a:cubicBezTo>
                  <a:cubicBezTo>
                    <a:pt x="20498" y="1482588"/>
                    <a:pt x="16688" y="1463538"/>
                    <a:pt x="10021" y="1446393"/>
                  </a:cubicBezTo>
                  <a:cubicBezTo>
                    <a:pt x="6211" y="1434963"/>
                    <a:pt x="-1409" y="1423533"/>
                    <a:pt x="5258" y="1410198"/>
                  </a:cubicBezTo>
                  <a:cubicBezTo>
                    <a:pt x="-12839" y="1304471"/>
                    <a:pt x="19546" y="1205411"/>
                    <a:pt x="45263" y="1105398"/>
                  </a:cubicBezTo>
                  <a:cubicBezTo>
                    <a:pt x="94793" y="912993"/>
                    <a:pt x="185281" y="739638"/>
                    <a:pt x="304343" y="581523"/>
                  </a:cubicBezTo>
                  <a:cubicBezTo>
                    <a:pt x="374828" y="487226"/>
                    <a:pt x="458648" y="405311"/>
                    <a:pt x="548183" y="329111"/>
                  </a:cubicBezTo>
                  <a:cubicBezTo>
                    <a:pt x="568186" y="311966"/>
                    <a:pt x="591046" y="303393"/>
                    <a:pt x="617716" y="317681"/>
                  </a:cubicBezTo>
                  <a:cubicBezTo>
                    <a:pt x="628193" y="324348"/>
                    <a:pt x="628193" y="314823"/>
                    <a:pt x="631051" y="309108"/>
                  </a:cubicBezTo>
                  <a:cubicBezTo>
                    <a:pt x="652006" y="308156"/>
                    <a:pt x="669151" y="289106"/>
                    <a:pt x="692011" y="299583"/>
                  </a:cubicBezTo>
                  <a:cubicBezTo>
                    <a:pt x="712013" y="311966"/>
                    <a:pt x="732968" y="317681"/>
                    <a:pt x="756781" y="316728"/>
                  </a:cubicBezTo>
                  <a:cubicBezTo>
                    <a:pt x="764401" y="317681"/>
                    <a:pt x="772973" y="320538"/>
                    <a:pt x="780593" y="315776"/>
                  </a:cubicBezTo>
                  <a:cubicBezTo>
                    <a:pt x="786308" y="312918"/>
                    <a:pt x="792023" y="311966"/>
                    <a:pt x="797738" y="314823"/>
                  </a:cubicBezTo>
                  <a:cubicBezTo>
                    <a:pt x="808216" y="327206"/>
                    <a:pt x="819646" y="321491"/>
                    <a:pt x="831076" y="316728"/>
                  </a:cubicBezTo>
                  <a:cubicBezTo>
                    <a:pt x="837743" y="304346"/>
                    <a:pt x="858698" y="297678"/>
                    <a:pt x="841553" y="277676"/>
                  </a:cubicBezTo>
                  <a:cubicBezTo>
                    <a:pt x="834886" y="270056"/>
                    <a:pt x="846316" y="263388"/>
                    <a:pt x="852031" y="259578"/>
                  </a:cubicBezTo>
                  <a:cubicBezTo>
                    <a:pt x="857269" y="255768"/>
                    <a:pt x="862508" y="252434"/>
                    <a:pt x="867152" y="248624"/>
                  </a:cubicBezTo>
                  <a:lnTo>
                    <a:pt x="876026" y="238011"/>
                  </a:lnTo>
                  <a:lnTo>
                    <a:pt x="858921" y="241392"/>
                  </a:lnTo>
                  <a:cubicBezTo>
                    <a:pt x="840303" y="244874"/>
                    <a:pt x="823694" y="244338"/>
                    <a:pt x="821551" y="210048"/>
                  </a:cubicBezTo>
                  <a:cubicBezTo>
                    <a:pt x="833933" y="208143"/>
                    <a:pt x="848221" y="208143"/>
                    <a:pt x="857746" y="190998"/>
                  </a:cubicBezTo>
                  <a:cubicBezTo>
                    <a:pt x="861079" y="184807"/>
                    <a:pt x="867032" y="183378"/>
                    <a:pt x="873343" y="184331"/>
                  </a:cubicBezTo>
                  <a:close/>
                  <a:moveTo>
                    <a:pt x="798215" y="181949"/>
                  </a:moveTo>
                  <a:cubicBezTo>
                    <a:pt x="801310" y="182187"/>
                    <a:pt x="803930" y="183378"/>
                    <a:pt x="805359" y="187188"/>
                  </a:cubicBezTo>
                  <a:cubicBezTo>
                    <a:pt x="808216" y="194808"/>
                    <a:pt x="800596" y="194808"/>
                    <a:pt x="795834" y="196713"/>
                  </a:cubicBezTo>
                  <a:cubicBezTo>
                    <a:pt x="790119" y="193856"/>
                    <a:pt x="788214" y="189093"/>
                    <a:pt x="788214" y="182426"/>
                  </a:cubicBezTo>
                  <a:cubicBezTo>
                    <a:pt x="791547" y="182426"/>
                    <a:pt x="795119" y="181711"/>
                    <a:pt x="798215" y="181949"/>
                  </a:cubicBezTo>
                  <a:close/>
                  <a:moveTo>
                    <a:pt x="938708" y="121466"/>
                  </a:moveTo>
                  <a:cubicBezTo>
                    <a:pt x="943471" y="128133"/>
                    <a:pt x="953948" y="130038"/>
                    <a:pt x="952043" y="141468"/>
                  </a:cubicBezTo>
                  <a:lnTo>
                    <a:pt x="951037" y="142501"/>
                  </a:lnTo>
                  <a:lnTo>
                    <a:pt x="953949" y="140516"/>
                  </a:lnTo>
                  <a:cubicBezTo>
                    <a:pt x="952996" y="143373"/>
                    <a:pt x="952996" y="146231"/>
                    <a:pt x="952996" y="148136"/>
                  </a:cubicBezTo>
                  <a:cubicBezTo>
                    <a:pt x="952996" y="154803"/>
                    <a:pt x="952996" y="161471"/>
                    <a:pt x="952996" y="169091"/>
                  </a:cubicBezTo>
                  <a:cubicBezTo>
                    <a:pt x="949662" y="166709"/>
                    <a:pt x="947281" y="162899"/>
                    <a:pt x="944424" y="159804"/>
                  </a:cubicBezTo>
                  <a:lnTo>
                    <a:pt x="933131" y="154863"/>
                  </a:lnTo>
                  <a:lnTo>
                    <a:pt x="931088" y="155756"/>
                  </a:lnTo>
                  <a:cubicBezTo>
                    <a:pt x="931088" y="155756"/>
                    <a:pt x="930136" y="155756"/>
                    <a:pt x="930136" y="155756"/>
                  </a:cubicBezTo>
                  <a:cubicBezTo>
                    <a:pt x="925373" y="152898"/>
                    <a:pt x="906323" y="162423"/>
                    <a:pt x="918706" y="144326"/>
                  </a:cubicBezTo>
                  <a:cubicBezTo>
                    <a:pt x="923468" y="137658"/>
                    <a:pt x="931088" y="131943"/>
                    <a:pt x="931088" y="122418"/>
                  </a:cubicBezTo>
                  <a:cubicBezTo>
                    <a:pt x="934898" y="118608"/>
                    <a:pt x="936803" y="118608"/>
                    <a:pt x="938708" y="121466"/>
                  </a:cubicBezTo>
                  <a:close/>
                  <a:moveTo>
                    <a:pt x="925373" y="107178"/>
                  </a:moveTo>
                  <a:cubicBezTo>
                    <a:pt x="930136" y="111940"/>
                    <a:pt x="934898" y="116703"/>
                    <a:pt x="938708" y="121465"/>
                  </a:cubicBezTo>
                  <a:lnTo>
                    <a:pt x="935851" y="121465"/>
                  </a:lnTo>
                  <a:cubicBezTo>
                    <a:pt x="935851" y="121465"/>
                    <a:pt x="932993" y="121465"/>
                    <a:pt x="932993" y="121465"/>
                  </a:cubicBezTo>
                  <a:cubicBezTo>
                    <a:pt x="923468" y="125275"/>
                    <a:pt x="912991" y="131943"/>
                    <a:pt x="901561" y="123370"/>
                  </a:cubicBezTo>
                  <a:cubicBezTo>
                    <a:pt x="904418" y="109083"/>
                    <a:pt x="915848" y="109083"/>
                    <a:pt x="925373" y="107178"/>
                  </a:cubicBezTo>
                  <a:close/>
                  <a:moveTo>
                    <a:pt x="1021576" y="71936"/>
                  </a:moveTo>
                  <a:cubicBezTo>
                    <a:pt x="1037768" y="75746"/>
                    <a:pt x="1038721" y="87176"/>
                    <a:pt x="1031101" y="97653"/>
                  </a:cubicBezTo>
                  <a:cubicBezTo>
                    <a:pt x="1019671" y="115751"/>
                    <a:pt x="1011098" y="95748"/>
                    <a:pt x="1000621" y="92891"/>
                  </a:cubicBezTo>
                  <a:cubicBezTo>
                    <a:pt x="1002526" y="88128"/>
                    <a:pt x="1005383" y="83366"/>
                    <a:pt x="1007288" y="79556"/>
                  </a:cubicBezTo>
                  <a:cubicBezTo>
                    <a:pt x="1012051" y="76698"/>
                    <a:pt x="1016813" y="74793"/>
                    <a:pt x="1021576" y="71936"/>
                  </a:cubicBezTo>
                  <a:close/>
                  <a:moveTo>
                    <a:pt x="1113849" y="40265"/>
                  </a:moveTo>
                  <a:cubicBezTo>
                    <a:pt x="1128732" y="39074"/>
                    <a:pt x="1143972" y="42885"/>
                    <a:pt x="1159689" y="51933"/>
                  </a:cubicBezTo>
                  <a:cubicBezTo>
                    <a:pt x="1175881" y="68126"/>
                    <a:pt x="1166356" y="76698"/>
                    <a:pt x="1151116" y="84318"/>
                  </a:cubicBezTo>
                  <a:cubicBezTo>
                    <a:pt x="1137781" y="90986"/>
                    <a:pt x="1123494" y="86223"/>
                    <a:pt x="1111111" y="92891"/>
                  </a:cubicBezTo>
                  <a:cubicBezTo>
                    <a:pt x="1083489" y="98606"/>
                    <a:pt x="1067296" y="90033"/>
                    <a:pt x="1070153" y="58601"/>
                  </a:cubicBezTo>
                  <a:cubicBezTo>
                    <a:pt x="1084441" y="47647"/>
                    <a:pt x="1098967" y="41456"/>
                    <a:pt x="1113849" y="40265"/>
                  </a:cubicBezTo>
                  <a:close/>
                  <a:moveTo>
                    <a:pt x="1400760" y="96"/>
                  </a:moveTo>
                  <a:cubicBezTo>
                    <a:pt x="1426031" y="498"/>
                    <a:pt x="1451392" y="2164"/>
                    <a:pt x="1476871" y="5260"/>
                  </a:cubicBezTo>
                  <a:cubicBezTo>
                    <a:pt x="1521639" y="13833"/>
                    <a:pt x="1566406" y="14785"/>
                    <a:pt x="1611174" y="9070"/>
                  </a:cubicBezTo>
                  <a:cubicBezTo>
                    <a:pt x="1614984" y="7165"/>
                    <a:pt x="1619746" y="9070"/>
                    <a:pt x="1619746" y="17643"/>
                  </a:cubicBezTo>
                  <a:cubicBezTo>
                    <a:pt x="1631176" y="13833"/>
                    <a:pt x="1639748" y="20500"/>
                    <a:pt x="1646416" y="28120"/>
                  </a:cubicBezTo>
                  <a:cubicBezTo>
                    <a:pt x="1652131" y="36693"/>
                    <a:pt x="1659751" y="35740"/>
                    <a:pt x="1667371" y="31930"/>
                  </a:cubicBezTo>
                  <a:cubicBezTo>
                    <a:pt x="1693088" y="18119"/>
                    <a:pt x="1717377" y="11690"/>
                    <a:pt x="1742261" y="11690"/>
                  </a:cubicBezTo>
                  <a:cubicBezTo>
                    <a:pt x="1767145" y="11690"/>
                    <a:pt x="1792624" y="18119"/>
                    <a:pt x="1820723" y="30025"/>
                  </a:cubicBezTo>
                  <a:cubicBezTo>
                    <a:pt x="1845488" y="40503"/>
                    <a:pt x="1874063" y="40503"/>
                    <a:pt x="1901686" y="45265"/>
                  </a:cubicBezTo>
                  <a:cubicBezTo>
                    <a:pt x="1905496" y="54790"/>
                    <a:pt x="1888351" y="56695"/>
                    <a:pt x="1894066" y="69078"/>
                  </a:cubicBezTo>
                  <a:cubicBezTo>
                    <a:pt x="1913116" y="57648"/>
                    <a:pt x="1934071" y="52885"/>
                    <a:pt x="1955978" y="55743"/>
                  </a:cubicBezTo>
                  <a:cubicBezTo>
                    <a:pt x="1961693" y="62410"/>
                    <a:pt x="1959788" y="69078"/>
                    <a:pt x="1954073" y="71935"/>
                  </a:cubicBezTo>
                  <a:cubicBezTo>
                    <a:pt x="1939786" y="78603"/>
                    <a:pt x="1939786" y="91938"/>
                    <a:pt x="1935976" y="103368"/>
                  </a:cubicBezTo>
                  <a:cubicBezTo>
                    <a:pt x="1904543" y="124323"/>
                    <a:pt x="1914068" y="142420"/>
                    <a:pt x="1949311" y="161470"/>
                  </a:cubicBezTo>
                  <a:cubicBezTo>
                    <a:pt x="1923593" y="162423"/>
                    <a:pt x="1905496" y="153850"/>
                    <a:pt x="1894066" y="171948"/>
                  </a:cubicBezTo>
                  <a:cubicBezTo>
                    <a:pt x="1899781" y="177663"/>
                    <a:pt x="1909306" y="175758"/>
                    <a:pt x="1913116" y="183378"/>
                  </a:cubicBezTo>
                  <a:cubicBezTo>
                    <a:pt x="1917878" y="187188"/>
                    <a:pt x="1922641" y="195760"/>
                    <a:pt x="1907401" y="196713"/>
                  </a:cubicBezTo>
                  <a:cubicBezTo>
                    <a:pt x="1907401" y="221478"/>
                    <a:pt x="1903591" y="242433"/>
                    <a:pt x="1873111" y="245290"/>
                  </a:cubicBezTo>
                  <a:cubicBezTo>
                    <a:pt x="1842631" y="244338"/>
                    <a:pt x="1879778" y="263388"/>
                    <a:pt x="1866443" y="267198"/>
                  </a:cubicBezTo>
                  <a:cubicBezTo>
                    <a:pt x="1860728" y="271008"/>
                    <a:pt x="1855013" y="271960"/>
                    <a:pt x="1851203" y="270055"/>
                  </a:cubicBezTo>
                  <a:cubicBezTo>
                    <a:pt x="1860728" y="280533"/>
                    <a:pt x="1876921" y="291963"/>
                    <a:pt x="1866443" y="313870"/>
                  </a:cubicBezTo>
                  <a:cubicBezTo>
                    <a:pt x="1859776" y="319585"/>
                    <a:pt x="1852156" y="321490"/>
                    <a:pt x="1843583" y="319585"/>
                  </a:cubicBezTo>
                  <a:cubicBezTo>
                    <a:pt x="1833106" y="315775"/>
                    <a:pt x="1827391" y="307203"/>
                    <a:pt x="1819771" y="300535"/>
                  </a:cubicBezTo>
                  <a:cubicBezTo>
                    <a:pt x="1811198" y="310060"/>
                    <a:pt x="1800721" y="314823"/>
                    <a:pt x="1788338" y="313870"/>
                  </a:cubicBezTo>
                  <a:cubicBezTo>
                    <a:pt x="1791196" y="322443"/>
                    <a:pt x="1796911" y="313870"/>
                    <a:pt x="1800721" y="315775"/>
                  </a:cubicBezTo>
                  <a:cubicBezTo>
                    <a:pt x="1808341" y="314823"/>
                    <a:pt x="1815961" y="312918"/>
                    <a:pt x="1823581" y="314823"/>
                  </a:cubicBezTo>
                  <a:cubicBezTo>
                    <a:pt x="1826438" y="315775"/>
                    <a:pt x="1830248" y="316728"/>
                    <a:pt x="1833106" y="317680"/>
                  </a:cubicBezTo>
                  <a:cubicBezTo>
                    <a:pt x="1838821" y="322443"/>
                    <a:pt x="1842631" y="327205"/>
                    <a:pt x="1838821" y="334825"/>
                  </a:cubicBezTo>
                  <a:cubicBezTo>
                    <a:pt x="1800721" y="354828"/>
                    <a:pt x="1760716" y="371020"/>
                    <a:pt x="1715948" y="370068"/>
                  </a:cubicBezTo>
                  <a:cubicBezTo>
                    <a:pt x="1707376" y="370068"/>
                    <a:pt x="1695946" y="372925"/>
                    <a:pt x="1691183" y="379593"/>
                  </a:cubicBezTo>
                  <a:cubicBezTo>
                    <a:pt x="1662608" y="411025"/>
                    <a:pt x="1627366" y="425313"/>
                    <a:pt x="1586408" y="430075"/>
                  </a:cubicBezTo>
                  <a:cubicBezTo>
                    <a:pt x="1564501" y="432933"/>
                    <a:pt x="1554976" y="450078"/>
                    <a:pt x="1542593" y="468175"/>
                  </a:cubicBezTo>
                  <a:cubicBezTo>
                    <a:pt x="1522591" y="497703"/>
                    <a:pt x="1501636" y="527230"/>
                    <a:pt x="1480681" y="555805"/>
                  </a:cubicBezTo>
                  <a:cubicBezTo>
                    <a:pt x="1475918" y="562473"/>
                    <a:pt x="1469251" y="562473"/>
                    <a:pt x="1462583" y="562473"/>
                  </a:cubicBezTo>
                  <a:cubicBezTo>
                    <a:pt x="1419721" y="558663"/>
                    <a:pt x="1380668" y="507228"/>
                    <a:pt x="1385431" y="462460"/>
                  </a:cubicBezTo>
                  <a:cubicBezTo>
                    <a:pt x="1388288" y="441505"/>
                    <a:pt x="1374001" y="421503"/>
                    <a:pt x="1379716" y="398643"/>
                  </a:cubicBezTo>
                  <a:cubicBezTo>
                    <a:pt x="1387336" y="363400"/>
                    <a:pt x="1418768" y="354828"/>
                    <a:pt x="1441628" y="335778"/>
                  </a:cubicBezTo>
                  <a:cubicBezTo>
                    <a:pt x="1443533" y="331015"/>
                    <a:pt x="1445438" y="325300"/>
                    <a:pt x="1449248" y="321490"/>
                  </a:cubicBezTo>
                  <a:cubicBezTo>
                    <a:pt x="1454011" y="314823"/>
                    <a:pt x="1454963" y="306250"/>
                    <a:pt x="1461631" y="300535"/>
                  </a:cubicBezTo>
                  <a:cubicBezTo>
                    <a:pt x="1451153" y="280533"/>
                    <a:pt x="1439723" y="265293"/>
                    <a:pt x="1412101" y="280533"/>
                  </a:cubicBezTo>
                  <a:cubicBezTo>
                    <a:pt x="1425436" y="259578"/>
                    <a:pt x="1438771" y="241480"/>
                    <a:pt x="1434961" y="215763"/>
                  </a:cubicBezTo>
                  <a:cubicBezTo>
                    <a:pt x="1430198" y="178615"/>
                    <a:pt x="1409243" y="158613"/>
                    <a:pt x="1371143" y="160518"/>
                  </a:cubicBezTo>
                  <a:cubicBezTo>
                    <a:pt x="1357808" y="161470"/>
                    <a:pt x="1343521" y="159565"/>
                    <a:pt x="1331138" y="162423"/>
                  </a:cubicBezTo>
                  <a:cubicBezTo>
                    <a:pt x="1317803" y="165280"/>
                    <a:pt x="1310183" y="161470"/>
                    <a:pt x="1303516" y="150040"/>
                  </a:cubicBezTo>
                  <a:cubicBezTo>
                    <a:pt x="1296848" y="136705"/>
                    <a:pt x="1300658" y="131943"/>
                    <a:pt x="1313993" y="130038"/>
                  </a:cubicBezTo>
                  <a:cubicBezTo>
                    <a:pt x="1321613" y="129085"/>
                    <a:pt x="1316851" y="124323"/>
                    <a:pt x="1313041" y="121465"/>
                  </a:cubicBezTo>
                  <a:cubicBezTo>
                    <a:pt x="1283513" y="99558"/>
                    <a:pt x="1311136" y="99558"/>
                    <a:pt x="1323518" y="96700"/>
                  </a:cubicBezTo>
                  <a:cubicBezTo>
                    <a:pt x="1344473" y="92890"/>
                    <a:pt x="1365428" y="88128"/>
                    <a:pt x="1387336" y="88128"/>
                  </a:cubicBezTo>
                  <a:cubicBezTo>
                    <a:pt x="1399718" y="88128"/>
                    <a:pt x="1414006" y="81460"/>
                    <a:pt x="1394003" y="68125"/>
                  </a:cubicBezTo>
                  <a:cubicBezTo>
                    <a:pt x="1402576" y="42408"/>
                    <a:pt x="1427341" y="49075"/>
                    <a:pt x="1445438" y="41455"/>
                  </a:cubicBezTo>
                  <a:lnTo>
                    <a:pt x="1471104" y="35589"/>
                  </a:lnTo>
                  <a:lnTo>
                    <a:pt x="1469608" y="35026"/>
                  </a:lnTo>
                  <a:cubicBezTo>
                    <a:pt x="1465441" y="34550"/>
                    <a:pt x="1461155" y="34788"/>
                    <a:pt x="1456869" y="34788"/>
                  </a:cubicBezTo>
                  <a:cubicBezTo>
                    <a:pt x="1424484" y="38598"/>
                    <a:pt x="1396861" y="56695"/>
                    <a:pt x="1365429" y="60505"/>
                  </a:cubicBezTo>
                  <a:cubicBezTo>
                    <a:pt x="1307326" y="66220"/>
                    <a:pt x="1264464" y="112893"/>
                    <a:pt x="1208266" y="122418"/>
                  </a:cubicBezTo>
                  <a:cubicBezTo>
                    <a:pt x="1196836" y="130038"/>
                    <a:pt x="1186359" y="129085"/>
                    <a:pt x="1175881" y="122418"/>
                  </a:cubicBezTo>
                  <a:cubicBezTo>
                    <a:pt x="1178739" y="129085"/>
                    <a:pt x="1197789" y="127180"/>
                    <a:pt x="1187311" y="142420"/>
                  </a:cubicBezTo>
                  <a:cubicBezTo>
                    <a:pt x="1185406" y="144325"/>
                    <a:pt x="1182549" y="146230"/>
                    <a:pt x="1180644" y="149088"/>
                  </a:cubicBezTo>
                  <a:cubicBezTo>
                    <a:pt x="1173262" y="152183"/>
                    <a:pt x="1165939" y="153434"/>
                    <a:pt x="1158647" y="153642"/>
                  </a:cubicBezTo>
                  <a:lnTo>
                    <a:pt x="1143520" y="152466"/>
                  </a:lnTo>
                  <a:lnTo>
                    <a:pt x="1148259" y="153731"/>
                  </a:lnTo>
                  <a:cubicBezTo>
                    <a:pt x="1153498" y="157422"/>
                    <a:pt x="1155879" y="163851"/>
                    <a:pt x="1152069" y="175758"/>
                  </a:cubicBezTo>
                  <a:cubicBezTo>
                    <a:pt x="1112064" y="198618"/>
                    <a:pt x="1069201" y="175758"/>
                    <a:pt x="1029196" y="182425"/>
                  </a:cubicBezTo>
                  <a:cubicBezTo>
                    <a:pt x="1020624" y="171948"/>
                    <a:pt x="980619" y="182425"/>
                    <a:pt x="1006336" y="148135"/>
                  </a:cubicBezTo>
                  <a:cubicBezTo>
                    <a:pt x="1011099" y="141468"/>
                    <a:pt x="1003479" y="136705"/>
                    <a:pt x="995859" y="134800"/>
                  </a:cubicBezTo>
                  <a:cubicBezTo>
                    <a:pt x="984429" y="131943"/>
                    <a:pt x="981571" y="125275"/>
                    <a:pt x="987286" y="114798"/>
                  </a:cubicBezTo>
                  <a:cubicBezTo>
                    <a:pt x="1010146" y="115750"/>
                    <a:pt x="1027291" y="130990"/>
                    <a:pt x="1049199" y="134800"/>
                  </a:cubicBezTo>
                  <a:cubicBezTo>
                    <a:pt x="1053009" y="140515"/>
                    <a:pt x="1055866" y="147183"/>
                    <a:pt x="1064439" y="149088"/>
                  </a:cubicBezTo>
                  <a:cubicBezTo>
                    <a:pt x="1074916" y="150993"/>
                    <a:pt x="1085394" y="150278"/>
                    <a:pt x="1095871" y="149326"/>
                  </a:cubicBezTo>
                  <a:lnTo>
                    <a:pt x="1106484" y="148924"/>
                  </a:lnTo>
                  <a:lnTo>
                    <a:pt x="1093014" y="149088"/>
                  </a:lnTo>
                  <a:cubicBezTo>
                    <a:pt x="1081584" y="144325"/>
                    <a:pt x="1067296" y="146230"/>
                    <a:pt x="1062534" y="131943"/>
                  </a:cubicBezTo>
                  <a:cubicBezTo>
                    <a:pt x="1083489" y="115750"/>
                    <a:pt x="1102539" y="93843"/>
                    <a:pt x="1133971" y="110988"/>
                  </a:cubicBezTo>
                  <a:cubicBezTo>
                    <a:pt x="1150164" y="112893"/>
                    <a:pt x="1147306" y="91938"/>
                    <a:pt x="1158736" y="88128"/>
                  </a:cubicBezTo>
                  <a:cubicBezTo>
                    <a:pt x="1164451" y="84318"/>
                    <a:pt x="1172071" y="81460"/>
                    <a:pt x="1173024" y="73840"/>
                  </a:cubicBezTo>
                  <a:cubicBezTo>
                    <a:pt x="1176834" y="44313"/>
                    <a:pt x="1193979" y="46218"/>
                    <a:pt x="1214934" y="54790"/>
                  </a:cubicBezTo>
                  <a:cubicBezTo>
                    <a:pt x="1234936" y="51933"/>
                    <a:pt x="1254939" y="44313"/>
                    <a:pt x="1275894" y="44313"/>
                  </a:cubicBezTo>
                  <a:cubicBezTo>
                    <a:pt x="1253986" y="44313"/>
                    <a:pt x="1233031" y="51933"/>
                    <a:pt x="1211124" y="51933"/>
                  </a:cubicBezTo>
                  <a:cubicBezTo>
                    <a:pt x="1199694" y="46218"/>
                    <a:pt x="1184454" y="50028"/>
                    <a:pt x="1174929" y="39550"/>
                  </a:cubicBezTo>
                  <a:cubicBezTo>
                    <a:pt x="1174929" y="34788"/>
                    <a:pt x="1174929" y="30978"/>
                    <a:pt x="1174929" y="26215"/>
                  </a:cubicBezTo>
                  <a:cubicBezTo>
                    <a:pt x="1249938" y="9070"/>
                    <a:pt x="1324947" y="-1110"/>
                    <a:pt x="1400760" y="96"/>
                  </a:cubicBezTo>
                  <a:close/>
                </a:path>
              </a:pathLst>
            </a:custGeom>
            <a:solidFill>
              <a:schemeClr val="accent1">
                <a:lumMod val="40000"/>
                <a:lumOff val="60000"/>
              </a:schemeClr>
            </a:solidFill>
            <a:ln w="9525" cap="flat">
              <a:noFill/>
              <a:prstDash val="solid"/>
              <a:miter/>
            </a:ln>
          </p:spPr>
          <p:txBody>
            <a:bodyPr rtlCol="0" anchor="ctr"/>
            <a:lstStyle/>
            <a:p>
              <a:endParaRPr lang="en-US" dirty="0"/>
            </a:p>
          </p:txBody>
        </p:sp>
      </p:grpSp>
      <p:sp>
        <p:nvSpPr>
          <p:cNvPr id="251" name="Freeform 18">
            <a:extLst>
              <a:ext uri="{FF2B5EF4-FFF2-40B4-BE49-F238E27FC236}">
                <a16:creationId xmlns:a16="http://schemas.microsoft.com/office/drawing/2014/main" id="{F4766307-5CD4-4483-A8EE-74E30C480168}"/>
              </a:ext>
            </a:extLst>
          </p:cNvPr>
          <p:cNvSpPr>
            <a:spLocks/>
          </p:cNvSpPr>
          <p:nvPr/>
        </p:nvSpPr>
        <p:spPr bwMode="auto">
          <a:xfrm>
            <a:off x="131588" y="1752706"/>
            <a:ext cx="2504738" cy="2807044"/>
          </a:xfrm>
          <a:custGeom>
            <a:avLst/>
            <a:gdLst>
              <a:gd name="T0" fmla="*/ 1131 w 2400"/>
              <a:gd name="T1" fmla="*/ 40 h 3356"/>
              <a:gd name="T2" fmla="*/ 1129 w 2400"/>
              <a:gd name="T3" fmla="*/ 60 h 3356"/>
              <a:gd name="T4" fmla="*/ 1071 w 2400"/>
              <a:gd name="T5" fmla="*/ 253 h 3356"/>
              <a:gd name="T6" fmla="*/ 1006 w 2400"/>
              <a:gd name="T7" fmla="*/ 665 h 3356"/>
              <a:gd name="T8" fmla="*/ 1020 w 2400"/>
              <a:gd name="T9" fmla="*/ 853 h 3356"/>
              <a:gd name="T10" fmla="*/ 1289 w 2400"/>
              <a:gd name="T11" fmla="*/ 678 h 3356"/>
              <a:gd name="T12" fmla="*/ 1480 w 2400"/>
              <a:gd name="T13" fmla="*/ 327 h 3356"/>
              <a:gd name="T14" fmla="*/ 1409 w 2400"/>
              <a:gd name="T15" fmla="*/ 565 h 3356"/>
              <a:gd name="T16" fmla="*/ 1226 w 2400"/>
              <a:gd name="T17" fmla="*/ 845 h 3356"/>
              <a:gd name="T18" fmla="*/ 1022 w 2400"/>
              <a:gd name="T19" fmla="*/ 1149 h 3356"/>
              <a:gd name="T20" fmla="*/ 1171 w 2400"/>
              <a:gd name="T21" fmla="*/ 1656 h 3356"/>
              <a:gd name="T22" fmla="*/ 1237 w 2400"/>
              <a:gd name="T23" fmla="*/ 1789 h 3356"/>
              <a:gd name="T24" fmla="*/ 1409 w 2400"/>
              <a:gd name="T25" fmla="*/ 1784 h 3356"/>
              <a:gd name="T26" fmla="*/ 1588 w 2400"/>
              <a:gd name="T27" fmla="*/ 1556 h 3356"/>
              <a:gd name="T28" fmla="*/ 1851 w 2400"/>
              <a:gd name="T29" fmla="*/ 893 h 3356"/>
              <a:gd name="T30" fmla="*/ 1953 w 2400"/>
              <a:gd name="T31" fmla="*/ 344 h 3356"/>
              <a:gd name="T32" fmla="*/ 1962 w 2400"/>
              <a:gd name="T33" fmla="*/ 582 h 3356"/>
              <a:gd name="T34" fmla="*/ 1935 w 2400"/>
              <a:gd name="T35" fmla="*/ 882 h 3356"/>
              <a:gd name="T36" fmla="*/ 1960 w 2400"/>
              <a:gd name="T37" fmla="*/ 1240 h 3356"/>
              <a:gd name="T38" fmla="*/ 2217 w 2400"/>
              <a:gd name="T39" fmla="*/ 1069 h 3356"/>
              <a:gd name="T40" fmla="*/ 1993 w 2400"/>
              <a:gd name="T41" fmla="*/ 1294 h 3356"/>
              <a:gd name="T42" fmla="*/ 1757 w 2400"/>
              <a:gd name="T43" fmla="*/ 1500 h 3356"/>
              <a:gd name="T44" fmla="*/ 1584 w 2400"/>
              <a:gd name="T45" fmla="*/ 1814 h 3356"/>
              <a:gd name="T46" fmla="*/ 1555 w 2400"/>
              <a:gd name="T47" fmla="*/ 1931 h 3356"/>
              <a:gd name="T48" fmla="*/ 1824 w 2400"/>
              <a:gd name="T49" fmla="*/ 1924 h 3356"/>
              <a:gd name="T50" fmla="*/ 2244 w 2400"/>
              <a:gd name="T51" fmla="*/ 1718 h 3356"/>
              <a:gd name="T52" fmla="*/ 2377 w 2400"/>
              <a:gd name="T53" fmla="*/ 1620 h 3356"/>
              <a:gd name="T54" fmla="*/ 2089 w 2400"/>
              <a:gd name="T55" fmla="*/ 1947 h 3356"/>
              <a:gd name="T56" fmla="*/ 1815 w 2400"/>
              <a:gd name="T57" fmla="*/ 2073 h 3356"/>
              <a:gd name="T58" fmla="*/ 1564 w 2400"/>
              <a:gd name="T59" fmla="*/ 2124 h 3356"/>
              <a:gd name="T60" fmla="*/ 1426 w 2400"/>
              <a:gd name="T61" fmla="*/ 2360 h 3356"/>
              <a:gd name="T62" fmla="*/ 1422 w 2400"/>
              <a:gd name="T63" fmla="*/ 2785 h 3356"/>
              <a:gd name="T64" fmla="*/ 1400 w 2400"/>
              <a:gd name="T65" fmla="*/ 3356 h 3356"/>
              <a:gd name="T66" fmla="*/ 1144 w 2400"/>
              <a:gd name="T67" fmla="*/ 3124 h 3356"/>
              <a:gd name="T68" fmla="*/ 1200 w 2400"/>
              <a:gd name="T69" fmla="*/ 2647 h 3356"/>
              <a:gd name="T70" fmla="*/ 1166 w 2400"/>
              <a:gd name="T71" fmla="*/ 2158 h 3356"/>
              <a:gd name="T72" fmla="*/ 1011 w 2400"/>
              <a:gd name="T73" fmla="*/ 1822 h 3356"/>
              <a:gd name="T74" fmla="*/ 779 w 2400"/>
              <a:gd name="T75" fmla="*/ 1782 h 3356"/>
              <a:gd name="T76" fmla="*/ 462 w 2400"/>
              <a:gd name="T77" fmla="*/ 1816 h 3356"/>
              <a:gd name="T78" fmla="*/ 124 w 2400"/>
              <a:gd name="T79" fmla="*/ 1724 h 3356"/>
              <a:gd name="T80" fmla="*/ 609 w 2400"/>
              <a:gd name="T81" fmla="*/ 1716 h 3356"/>
              <a:gd name="T82" fmla="*/ 451 w 2400"/>
              <a:gd name="T83" fmla="*/ 1322 h 3356"/>
              <a:gd name="T84" fmla="*/ 71 w 2400"/>
              <a:gd name="T85" fmla="*/ 1191 h 3356"/>
              <a:gd name="T86" fmla="*/ 59 w 2400"/>
              <a:gd name="T87" fmla="*/ 1154 h 3356"/>
              <a:gd name="T88" fmla="*/ 319 w 2400"/>
              <a:gd name="T89" fmla="*/ 1254 h 3356"/>
              <a:gd name="T90" fmla="*/ 477 w 2400"/>
              <a:gd name="T91" fmla="*/ 1229 h 3356"/>
              <a:gd name="T92" fmla="*/ 251 w 2400"/>
              <a:gd name="T93" fmla="*/ 644 h 3356"/>
              <a:gd name="T94" fmla="*/ 220 w 2400"/>
              <a:gd name="T95" fmla="*/ 469 h 3356"/>
              <a:gd name="T96" fmla="*/ 266 w 2400"/>
              <a:gd name="T97" fmla="*/ 604 h 3356"/>
              <a:gd name="T98" fmla="*/ 391 w 2400"/>
              <a:gd name="T99" fmla="*/ 942 h 3356"/>
              <a:gd name="T100" fmla="*/ 404 w 2400"/>
              <a:gd name="T101" fmla="*/ 956 h 3356"/>
              <a:gd name="T102" fmla="*/ 442 w 2400"/>
              <a:gd name="T103" fmla="*/ 889 h 3356"/>
              <a:gd name="T104" fmla="*/ 546 w 2400"/>
              <a:gd name="T105" fmla="*/ 605 h 3356"/>
              <a:gd name="T106" fmla="*/ 517 w 2400"/>
              <a:gd name="T107" fmla="*/ 847 h 3356"/>
              <a:gd name="T108" fmla="*/ 711 w 2400"/>
              <a:gd name="T109" fmla="*/ 1353 h 3356"/>
              <a:gd name="T110" fmla="*/ 937 w 2400"/>
              <a:gd name="T111" fmla="*/ 1160 h 3356"/>
              <a:gd name="T112" fmla="*/ 971 w 2400"/>
              <a:gd name="T113" fmla="*/ 511 h 3356"/>
              <a:gd name="T114" fmla="*/ 1137 w 2400"/>
              <a:gd name="T115" fmla="*/ 0 h 3356"/>
              <a:gd name="connsiteX0" fmla="*/ 4738 w 10000"/>
              <a:gd name="connsiteY0" fmla="*/ 0 h 10714"/>
              <a:gd name="connsiteX1" fmla="*/ 4721 w 10000"/>
              <a:gd name="connsiteY1" fmla="*/ 48 h 10714"/>
              <a:gd name="connsiteX2" fmla="*/ 4713 w 10000"/>
              <a:gd name="connsiteY2" fmla="*/ 80 h 10714"/>
              <a:gd name="connsiteX3" fmla="*/ 4704 w 10000"/>
              <a:gd name="connsiteY3" fmla="*/ 101 h 10714"/>
              <a:gd name="connsiteX4" fmla="*/ 4704 w 10000"/>
              <a:gd name="connsiteY4" fmla="*/ 113 h 10714"/>
              <a:gd name="connsiteX5" fmla="*/ 4713 w 10000"/>
              <a:gd name="connsiteY5" fmla="*/ 119 h 10714"/>
              <a:gd name="connsiteX6" fmla="*/ 4713 w 10000"/>
              <a:gd name="connsiteY6" fmla="*/ 125 h 10714"/>
              <a:gd name="connsiteX7" fmla="*/ 4721 w 10000"/>
              <a:gd name="connsiteY7" fmla="*/ 125 h 10714"/>
              <a:gd name="connsiteX8" fmla="*/ 4721 w 10000"/>
              <a:gd name="connsiteY8" fmla="*/ 125 h 10714"/>
              <a:gd name="connsiteX9" fmla="*/ 4721 w 10000"/>
              <a:gd name="connsiteY9" fmla="*/ 134 h 10714"/>
              <a:gd name="connsiteX10" fmla="*/ 4713 w 10000"/>
              <a:gd name="connsiteY10" fmla="*/ 152 h 10714"/>
              <a:gd name="connsiteX11" fmla="*/ 4704 w 10000"/>
              <a:gd name="connsiteY11" fmla="*/ 179 h 10714"/>
              <a:gd name="connsiteX12" fmla="*/ 4692 w 10000"/>
              <a:gd name="connsiteY12" fmla="*/ 221 h 10714"/>
              <a:gd name="connsiteX13" fmla="*/ 4667 w 10000"/>
              <a:gd name="connsiteY13" fmla="*/ 280 h 10714"/>
              <a:gd name="connsiteX14" fmla="*/ 4629 w 10000"/>
              <a:gd name="connsiteY14" fmla="*/ 364 h 10714"/>
              <a:gd name="connsiteX15" fmla="*/ 4592 w 10000"/>
              <a:gd name="connsiteY15" fmla="*/ 465 h 10714"/>
              <a:gd name="connsiteX16" fmla="*/ 4533 w 10000"/>
              <a:gd name="connsiteY16" fmla="*/ 596 h 10714"/>
              <a:gd name="connsiteX17" fmla="*/ 4463 w 10000"/>
              <a:gd name="connsiteY17" fmla="*/ 754 h 10714"/>
              <a:gd name="connsiteX18" fmla="*/ 4379 w 10000"/>
              <a:gd name="connsiteY18" fmla="*/ 1001 h 10714"/>
              <a:gd name="connsiteX19" fmla="*/ 4321 w 10000"/>
              <a:gd name="connsiteY19" fmla="*/ 1266 h 10714"/>
              <a:gd name="connsiteX20" fmla="*/ 4275 w 10000"/>
              <a:gd name="connsiteY20" fmla="*/ 1538 h 10714"/>
              <a:gd name="connsiteX21" fmla="*/ 4213 w 10000"/>
              <a:gd name="connsiteY21" fmla="*/ 1827 h 10714"/>
              <a:gd name="connsiteX22" fmla="*/ 4204 w 10000"/>
              <a:gd name="connsiteY22" fmla="*/ 1889 h 10714"/>
              <a:gd name="connsiteX23" fmla="*/ 4192 w 10000"/>
              <a:gd name="connsiteY23" fmla="*/ 1982 h 10714"/>
              <a:gd name="connsiteX24" fmla="*/ 4183 w 10000"/>
              <a:gd name="connsiteY24" fmla="*/ 2080 h 10714"/>
              <a:gd name="connsiteX25" fmla="*/ 4175 w 10000"/>
              <a:gd name="connsiteY25" fmla="*/ 2187 h 10714"/>
              <a:gd name="connsiteX26" fmla="*/ 4175 w 10000"/>
              <a:gd name="connsiteY26" fmla="*/ 2297 h 10714"/>
              <a:gd name="connsiteX27" fmla="*/ 4192 w 10000"/>
              <a:gd name="connsiteY27" fmla="*/ 2396 h 10714"/>
              <a:gd name="connsiteX28" fmla="*/ 4213 w 10000"/>
              <a:gd name="connsiteY28" fmla="*/ 2482 h 10714"/>
              <a:gd name="connsiteX29" fmla="*/ 4250 w 10000"/>
              <a:gd name="connsiteY29" fmla="*/ 2542 h 10714"/>
              <a:gd name="connsiteX30" fmla="*/ 4450 w 10000"/>
              <a:gd name="connsiteY30" fmla="*/ 2530 h 10714"/>
              <a:gd name="connsiteX31" fmla="*/ 4646 w 10000"/>
              <a:gd name="connsiteY31" fmla="*/ 2482 h 10714"/>
              <a:gd name="connsiteX32" fmla="*/ 4833 w 10000"/>
              <a:gd name="connsiteY32" fmla="*/ 2405 h 10714"/>
              <a:gd name="connsiteX33" fmla="*/ 5025 w 10000"/>
              <a:gd name="connsiteY33" fmla="*/ 2297 h 10714"/>
              <a:gd name="connsiteX34" fmla="*/ 5200 w 10000"/>
              <a:gd name="connsiteY34" fmla="*/ 2172 h 10714"/>
              <a:gd name="connsiteX35" fmla="*/ 5371 w 10000"/>
              <a:gd name="connsiteY35" fmla="*/ 2020 h 10714"/>
              <a:gd name="connsiteX36" fmla="*/ 5533 w 10000"/>
              <a:gd name="connsiteY36" fmla="*/ 1859 h 10714"/>
              <a:gd name="connsiteX37" fmla="*/ 5683 w 10000"/>
              <a:gd name="connsiteY37" fmla="*/ 1690 h 10714"/>
              <a:gd name="connsiteX38" fmla="*/ 5829 w 10000"/>
              <a:gd name="connsiteY38" fmla="*/ 1511 h 10714"/>
              <a:gd name="connsiteX39" fmla="*/ 5954 w 10000"/>
              <a:gd name="connsiteY39" fmla="*/ 1326 h 10714"/>
              <a:gd name="connsiteX40" fmla="*/ 6071 w 10000"/>
              <a:gd name="connsiteY40" fmla="*/ 1147 h 10714"/>
              <a:gd name="connsiteX41" fmla="*/ 6167 w 10000"/>
              <a:gd name="connsiteY41" fmla="*/ 974 h 10714"/>
              <a:gd name="connsiteX42" fmla="*/ 6213 w 10000"/>
              <a:gd name="connsiteY42" fmla="*/ 974 h 10714"/>
              <a:gd name="connsiteX43" fmla="*/ 6213 w 10000"/>
              <a:gd name="connsiteY43" fmla="*/ 992 h 10714"/>
              <a:gd name="connsiteX44" fmla="*/ 6138 w 10000"/>
              <a:gd name="connsiteY44" fmla="*/ 1165 h 10714"/>
              <a:gd name="connsiteX45" fmla="*/ 6054 w 10000"/>
              <a:gd name="connsiteY45" fmla="*/ 1344 h 10714"/>
              <a:gd name="connsiteX46" fmla="*/ 5963 w 10000"/>
              <a:gd name="connsiteY46" fmla="*/ 1517 h 10714"/>
              <a:gd name="connsiteX47" fmla="*/ 5871 w 10000"/>
              <a:gd name="connsiteY47" fmla="*/ 1684 h 10714"/>
              <a:gd name="connsiteX48" fmla="*/ 5775 w 10000"/>
              <a:gd name="connsiteY48" fmla="*/ 1847 h 10714"/>
              <a:gd name="connsiteX49" fmla="*/ 5667 w 10000"/>
              <a:gd name="connsiteY49" fmla="*/ 1999 h 10714"/>
              <a:gd name="connsiteX50" fmla="*/ 5554 w 10000"/>
              <a:gd name="connsiteY50" fmla="*/ 2145 h 10714"/>
              <a:gd name="connsiteX51" fmla="*/ 5417 w 10000"/>
              <a:gd name="connsiteY51" fmla="*/ 2279 h 10714"/>
              <a:gd name="connsiteX52" fmla="*/ 5275 w 10000"/>
              <a:gd name="connsiteY52" fmla="*/ 2411 h 10714"/>
              <a:gd name="connsiteX53" fmla="*/ 5108 w 10000"/>
              <a:gd name="connsiteY53" fmla="*/ 2518 h 10714"/>
              <a:gd name="connsiteX54" fmla="*/ 4917 w 10000"/>
              <a:gd name="connsiteY54" fmla="*/ 2616 h 10714"/>
              <a:gd name="connsiteX55" fmla="*/ 4704 w 10000"/>
              <a:gd name="connsiteY55" fmla="*/ 2703 h 10714"/>
              <a:gd name="connsiteX56" fmla="*/ 4479 w 10000"/>
              <a:gd name="connsiteY56" fmla="*/ 2768 h 10714"/>
              <a:gd name="connsiteX57" fmla="*/ 4213 w 10000"/>
              <a:gd name="connsiteY57" fmla="*/ 2813 h 10714"/>
              <a:gd name="connsiteX58" fmla="*/ 4221 w 10000"/>
              <a:gd name="connsiteY58" fmla="*/ 3126 h 10714"/>
              <a:gd name="connsiteX59" fmla="*/ 4258 w 10000"/>
              <a:gd name="connsiteY59" fmla="*/ 3424 h 10714"/>
              <a:gd name="connsiteX60" fmla="*/ 4321 w 10000"/>
              <a:gd name="connsiteY60" fmla="*/ 3707 h 10714"/>
              <a:gd name="connsiteX61" fmla="*/ 4404 w 10000"/>
              <a:gd name="connsiteY61" fmla="*/ 3975 h 10714"/>
              <a:gd name="connsiteX62" fmla="*/ 4508 w 10000"/>
              <a:gd name="connsiteY62" fmla="*/ 4231 h 10714"/>
              <a:gd name="connsiteX63" fmla="*/ 4621 w 10000"/>
              <a:gd name="connsiteY63" fmla="*/ 4476 h 10714"/>
              <a:gd name="connsiteX64" fmla="*/ 4750 w 10000"/>
              <a:gd name="connsiteY64" fmla="*/ 4708 h 10714"/>
              <a:gd name="connsiteX65" fmla="*/ 4879 w 10000"/>
              <a:gd name="connsiteY65" fmla="*/ 4934 h 10714"/>
              <a:gd name="connsiteX66" fmla="*/ 4917 w 10000"/>
              <a:gd name="connsiteY66" fmla="*/ 4988 h 10714"/>
              <a:gd name="connsiteX67" fmla="*/ 4950 w 10000"/>
              <a:gd name="connsiteY67" fmla="*/ 5054 h 10714"/>
              <a:gd name="connsiteX68" fmla="*/ 4996 w 10000"/>
              <a:gd name="connsiteY68" fmla="*/ 5125 h 10714"/>
              <a:gd name="connsiteX69" fmla="*/ 5038 w 10000"/>
              <a:gd name="connsiteY69" fmla="*/ 5200 h 10714"/>
              <a:gd name="connsiteX70" fmla="*/ 5092 w 10000"/>
              <a:gd name="connsiteY70" fmla="*/ 5271 h 10714"/>
              <a:gd name="connsiteX71" fmla="*/ 5154 w 10000"/>
              <a:gd name="connsiteY71" fmla="*/ 5331 h 10714"/>
              <a:gd name="connsiteX72" fmla="*/ 5229 w 10000"/>
              <a:gd name="connsiteY72" fmla="*/ 5384 h 10714"/>
              <a:gd name="connsiteX73" fmla="*/ 5313 w 10000"/>
              <a:gd name="connsiteY73" fmla="*/ 5423 h 10714"/>
              <a:gd name="connsiteX74" fmla="*/ 5413 w 10000"/>
              <a:gd name="connsiteY74" fmla="*/ 5438 h 10714"/>
              <a:gd name="connsiteX75" fmla="*/ 5517 w 10000"/>
              <a:gd name="connsiteY75" fmla="*/ 5435 h 10714"/>
              <a:gd name="connsiteX76" fmla="*/ 5704 w 10000"/>
              <a:gd name="connsiteY76" fmla="*/ 5390 h 10714"/>
              <a:gd name="connsiteX77" fmla="*/ 5871 w 10000"/>
              <a:gd name="connsiteY77" fmla="*/ 5316 h 10714"/>
              <a:gd name="connsiteX78" fmla="*/ 6033 w 10000"/>
              <a:gd name="connsiteY78" fmla="*/ 5223 h 10714"/>
              <a:gd name="connsiteX79" fmla="*/ 6167 w 10000"/>
              <a:gd name="connsiteY79" fmla="*/ 5113 h 10714"/>
              <a:gd name="connsiteX80" fmla="*/ 6296 w 10000"/>
              <a:gd name="connsiteY80" fmla="*/ 4994 h 10714"/>
              <a:gd name="connsiteX81" fmla="*/ 6417 w 10000"/>
              <a:gd name="connsiteY81" fmla="*/ 4869 h 10714"/>
              <a:gd name="connsiteX82" fmla="*/ 6525 w 10000"/>
              <a:gd name="connsiteY82" fmla="*/ 4750 h 10714"/>
              <a:gd name="connsiteX83" fmla="*/ 6617 w 10000"/>
              <a:gd name="connsiteY83" fmla="*/ 4636 h 10714"/>
              <a:gd name="connsiteX84" fmla="*/ 6821 w 10000"/>
              <a:gd name="connsiteY84" fmla="*/ 4377 h 10714"/>
              <a:gd name="connsiteX85" fmla="*/ 7017 w 10000"/>
              <a:gd name="connsiteY85" fmla="*/ 4085 h 10714"/>
              <a:gd name="connsiteX86" fmla="*/ 7213 w 10000"/>
              <a:gd name="connsiteY86" fmla="*/ 3766 h 10714"/>
              <a:gd name="connsiteX87" fmla="*/ 7396 w 10000"/>
              <a:gd name="connsiteY87" fmla="*/ 3418 h 10714"/>
              <a:gd name="connsiteX88" fmla="*/ 7563 w 10000"/>
              <a:gd name="connsiteY88" fmla="*/ 3051 h 10714"/>
              <a:gd name="connsiteX89" fmla="*/ 7713 w 10000"/>
              <a:gd name="connsiteY89" fmla="*/ 2661 h 10714"/>
              <a:gd name="connsiteX90" fmla="*/ 7850 w 10000"/>
              <a:gd name="connsiteY90" fmla="*/ 2253 h 10714"/>
              <a:gd name="connsiteX91" fmla="*/ 7950 w 10000"/>
              <a:gd name="connsiteY91" fmla="*/ 1830 h 10714"/>
              <a:gd name="connsiteX92" fmla="*/ 8025 w 10000"/>
              <a:gd name="connsiteY92" fmla="*/ 1397 h 10714"/>
              <a:gd name="connsiteX93" fmla="*/ 8071 w 10000"/>
              <a:gd name="connsiteY93" fmla="*/ 954 h 10714"/>
              <a:gd name="connsiteX94" fmla="*/ 8108 w 10000"/>
              <a:gd name="connsiteY94" fmla="*/ 974 h 10714"/>
              <a:gd name="connsiteX95" fmla="*/ 8138 w 10000"/>
              <a:gd name="connsiteY95" fmla="*/ 1025 h 10714"/>
              <a:gd name="connsiteX96" fmla="*/ 8163 w 10000"/>
              <a:gd name="connsiteY96" fmla="*/ 1100 h 10714"/>
              <a:gd name="connsiteX97" fmla="*/ 8175 w 10000"/>
              <a:gd name="connsiteY97" fmla="*/ 1198 h 10714"/>
              <a:gd name="connsiteX98" fmla="*/ 8183 w 10000"/>
              <a:gd name="connsiteY98" fmla="*/ 1311 h 10714"/>
              <a:gd name="connsiteX99" fmla="*/ 8183 w 10000"/>
              <a:gd name="connsiteY99" fmla="*/ 1442 h 10714"/>
              <a:gd name="connsiteX100" fmla="*/ 8183 w 10000"/>
              <a:gd name="connsiteY100" fmla="*/ 1582 h 10714"/>
              <a:gd name="connsiteX101" fmla="*/ 8175 w 10000"/>
              <a:gd name="connsiteY101" fmla="*/ 1734 h 10714"/>
              <a:gd name="connsiteX102" fmla="*/ 8163 w 10000"/>
              <a:gd name="connsiteY102" fmla="*/ 1889 h 10714"/>
              <a:gd name="connsiteX103" fmla="*/ 8146 w 10000"/>
              <a:gd name="connsiteY103" fmla="*/ 2047 h 10714"/>
              <a:gd name="connsiteX104" fmla="*/ 8121 w 10000"/>
              <a:gd name="connsiteY104" fmla="*/ 2205 h 10714"/>
              <a:gd name="connsiteX105" fmla="*/ 8108 w 10000"/>
              <a:gd name="connsiteY105" fmla="*/ 2357 h 10714"/>
              <a:gd name="connsiteX106" fmla="*/ 8083 w 10000"/>
              <a:gd name="connsiteY106" fmla="*/ 2497 h 10714"/>
              <a:gd name="connsiteX107" fmla="*/ 8063 w 10000"/>
              <a:gd name="connsiteY107" fmla="*/ 2628 h 10714"/>
              <a:gd name="connsiteX108" fmla="*/ 8038 w 10000"/>
              <a:gd name="connsiteY108" fmla="*/ 2741 h 10714"/>
              <a:gd name="connsiteX109" fmla="*/ 8017 w 10000"/>
              <a:gd name="connsiteY109" fmla="*/ 2834 h 10714"/>
              <a:gd name="connsiteX110" fmla="*/ 8000 w 10000"/>
              <a:gd name="connsiteY110" fmla="*/ 2908 h 10714"/>
              <a:gd name="connsiteX111" fmla="*/ 7700 w 10000"/>
              <a:gd name="connsiteY111" fmla="*/ 3754 h 10714"/>
              <a:gd name="connsiteX112" fmla="*/ 7942 w 10000"/>
              <a:gd name="connsiteY112" fmla="*/ 3737 h 10714"/>
              <a:gd name="connsiteX113" fmla="*/ 8167 w 10000"/>
              <a:gd name="connsiteY113" fmla="*/ 3695 h 10714"/>
              <a:gd name="connsiteX114" fmla="*/ 8379 w 10000"/>
              <a:gd name="connsiteY114" fmla="*/ 3635 h 10714"/>
              <a:gd name="connsiteX115" fmla="*/ 8583 w 10000"/>
              <a:gd name="connsiteY115" fmla="*/ 3558 h 10714"/>
              <a:gd name="connsiteX116" fmla="*/ 8767 w 10000"/>
              <a:gd name="connsiteY116" fmla="*/ 3471 h 10714"/>
              <a:gd name="connsiteX117" fmla="*/ 8933 w 10000"/>
              <a:gd name="connsiteY117" fmla="*/ 3376 h 10714"/>
              <a:gd name="connsiteX118" fmla="*/ 9092 w 10000"/>
              <a:gd name="connsiteY118" fmla="*/ 3278 h 10714"/>
              <a:gd name="connsiteX119" fmla="*/ 9238 w 10000"/>
              <a:gd name="connsiteY119" fmla="*/ 3185 h 10714"/>
              <a:gd name="connsiteX120" fmla="*/ 9250 w 10000"/>
              <a:gd name="connsiteY120" fmla="*/ 3230 h 10714"/>
              <a:gd name="connsiteX121" fmla="*/ 9117 w 10000"/>
              <a:gd name="connsiteY121" fmla="*/ 3376 h 10714"/>
              <a:gd name="connsiteX122" fmla="*/ 8954 w 10000"/>
              <a:gd name="connsiteY122" fmla="*/ 3516 h 10714"/>
              <a:gd name="connsiteX123" fmla="*/ 8758 w 10000"/>
              <a:gd name="connsiteY123" fmla="*/ 3641 h 10714"/>
              <a:gd name="connsiteX124" fmla="*/ 8538 w 10000"/>
              <a:gd name="connsiteY124" fmla="*/ 3754 h 10714"/>
              <a:gd name="connsiteX125" fmla="*/ 8304 w 10000"/>
              <a:gd name="connsiteY125" fmla="*/ 3856 h 10714"/>
              <a:gd name="connsiteX126" fmla="*/ 8054 w 10000"/>
              <a:gd name="connsiteY126" fmla="*/ 3945 h 10714"/>
              <a:gd name="connsiteX127" fmla="*/ 7796 w 10000"/>
              <a:gd name="connsiteY127" fmla="*/ 4014 h 10714"/>
              <a:gd name="connsiteX128" fmla="*/ 7533 w 10000"/>
              <a:gd name="connsiteY128" fmla="*/ 4064 h 10714"/>
              <a:gd name="connsiteX129" fmla="*/ 7479 w 10000"/>
              <a:gd name="connsiteY129" fmla="*/ 4184 h 10714"/>
              <a:gd name="connsiteX130" fmla="*/ 7404 w 10000"/>
              <a:gd name="connsiteY130" fmla="*/ 4324 h 10714"/>
              <a:gd name="connsiteX131" fmla="*/ 7321 w 10000"/>
              <a:gd name="connsiteY131" fmla="*/ 4470 h 10714"/>
              <a:gd name="connsiteX132" fmla="*/ 7213 w 10000"/>
              <a:gd name="connsiteY132" fmla="*/ 4628 h 10714"/>
              <a:gd name="connsiteX133" fmla="*/ 7100 w 10000"/>
              <a:gd name="connsiteY133" fmla="*/ 4794 h 10714"/>
              <a:gd name="connsiteX134" fmla="*/ 6979 w 10000"/>
              <a:gd name="connsiteY134" fmla="*/ 4958 h 10714"/>
              <a:gd name="connsiteX135" fmla="*/ 6850 w 10000"/>
              <a:gd name="connsiteY135" fmla="*/ 5113 h 10714"/>
              <a:gd name="connsiteX136" fmla="*/ 6721 w 10000"/>
              <a:gd name="connsiteY136" fmla="*/ 5265 h 10714"/>
              <a:gd name="connsiteX137" fmla="*/ 6600 w 10000"/>
              <a:gd name="connsiteY137" fmla="*/ 5405 h 10714"/>
              <a:gd name="connsiteX138" fmla="*/ 6471 w 10000"/>
              <a:gd name="connsiteY138" fmla="*/ 5530 h 10714"/>
              <a:gd name="connsiteX139" fmla="*/ 6358 w 10000"/>
              <a:gd name="connsiteY139" fmla="*/ 5641 h 10714"/>
              <a:gd name="connsiteX140" fmla="*/ 6250 w 10000"/>
              <a:gd name="connsiteY140" fmla="*/ 5721 h 10714"/>
              <a:gd name="connsiteX141" fmla="*/ 6267 w 10000"/>
              <a:gd name="connsiteY141" fmla="*/ 5781 h 10714"/>
              <a:gd name="connsiteX142" fmla="*/ 6296 w 10000"/>
              <a:gd name="connsiteY142" fmla="*/ 5793 h 10714"/>
              <a:gd name="connsiteX143" fmla="*/ 6479 w 10000"/>
              <a:gd name="connsiteY143" fmla="*/ 5754 h 10714"/>
              <a:gd name="connsiteX144" fmla="*/ 6663 w 10000"/>
              <a:gd name="connsiteY144" fmla="*/ 5736 h 10714"/>
              <a:gd name="connsiteX145" fmla="*/ 6858 w 10000"/>
              <a:gd name="connsiteY145" fmla="*/ 5736 h 10714"/>
              <a:gd name="connsiteX146" fmla="*/ 7046 w 10000"/>
              <a:gd name="connsiteY146" fmla="*/ 5742 h 10714"/>
              <a:gd name="connsiteX147" fmla="*/ 7246 w 10000"/>
              <a:gd name="connsiteY147" fmla="*/ 5748 h 10714"/>
              <a:gd name="connsiteX148" fmla="*/ 7425 w 10000"/>
              <a:gd name="connsiteY148" fmla="*/ 5748 h 10714"/>
              <a:gd name="connsiteX149" fmla="*/ 7600 w 10000"/>
              <a:gd name="connsiteY149" fmla="*/ 5733 h 10714"/>
              <a:gd name="connsiteX150" fmla="*/ 7950 w 10000"/>
              <a:gd name="connsiteY150" fmla="*/ 5673 h 10714"/>
              <a:gd name="connsiteX151" fmla="*/ 8275 w 10000"/>
              <a:gd name="connsiteY151" fmla="*/ 5596 h 10714"/>
              <a:gd name="connsiteX152" fmla="*/ 8579 w 10000"/>
              <a:gd name="connsiteY152" fmla="*/ 5504 h 10714"/>
              <a:gd name="connsiteX153" fmla="*/ 8858 w 10000"/>
              <a:gd name="connsiteY153" fmla="*/ 5390 h 10714"/>
              <a:gd name="connsiteX154" fmla="*/ 9117 w 10000"/>
              <a:gd name="connsiteY154" fmla="*/ 5265 h 10714"/>
              <a:gd name="connsiteX155" fmla="*/ 9350 w 10000"/>
              <a:gd name="connsiteY155" fmla="*/ 5119 h 10714"/>
              <a:gd name="connsiteX156" fmla="*/ 9563 w 10000"/>
              <a:gd name="connsiteY156" fmla="*/ 4967 h 10714"/>
              <a:gd name="connsiteX157" fmla="*/ 9758 w 10000"/>
              <a:gd name="connsiteY157" fmla="*/ 4794 h 10714"/>
              <a:gd name="connsiteX158" fmla="*/ 9933 w 10000"/>
              <a:gd name="connsiteY158" fmla="*/ 4610 h 10714"/>
              <a:gd name="connsiteX159" fmla="*/ 10000 w 10000"/>
              <a:gd name="connsiteY159" fmla="*/ 4648 h 10714"/>
              <a:gd name="connsiteX160" fmla="*/ 10000 w 10000"/>
              <a:gd name="connsiteY160" fmla="*/ 4660 h 10714"/>
              <a:gd name="connsiteX161" fmla="*/ 9904 w 10000"/>
              <a:gd name="connsiteY161" fmla="*/ 4827 h 10714"/>
              <a:gd name="connsiteX162" fmla="*/ 9767 w 10000"/>
              <a:gd name="connsiteY162" fmla="*/ 5000 h 10714"/>
              <a:gd name="connsiteX163" fmla="*/ 9600 w 10000"/>
              <a:gd name="connsiteY163" fmla="*/ 5173 h 10714"/>
              <a:gd name="connsiteX164" fmla="*/ 9404 w 10000"/>
              <a:gd name="connsiteY164" fmla="*/ 5343 h 10714"/>
              <a:gd name="connsiteX165" fmla="*/ 9183 w 10000"/>
              <a:gd name="connsiteY165" fmla="*/ 5504 h 10714"/>
              <a:gd name="connsiteX166" fmla="*/ 8950 w 10000"/>
              <a:gd name="connsiteY166" fmla="*/ 5662 h 10714"/>
              <a:gd name="connsiteX167" fmla="*/ 8704 w 10000"/>
              <a:gd name="connsiteY167" fmla="*/ 5802 h 10714"/>
              <a:gd name="connsiteX168" fmla="*/ 8463 w 10000"/>
              <a:gd name="connsiteY168" fmla="*/ 5927 h 10714"/>
              <a:gd name="connsiteX169" fmla="*/ 8229 w 10000"/>
              <a:gd name="connsiteY169" fmla="*/ 6025 h 10714"/>
              <a:gd name="connsiteX170" fmla="*/ 8000 w 10000"/>
              <a:gd name="connsiteY170" fmla="*/ 6105 h 10714"/>
              <a:gd name="connsiteX171" fmla="*/ 7879 w 10000"/>
              <a:gd name="connsiteY171" fmla="*/ 6132 h 10714"/>
              <a:gd name="connsiteX172" fmla="*/ 7729 w 10000"/>
              <a:gd name="connsiteY172" fmla="*/ 6153 h 10714"/>
              <a:gd name="connsiteX173" fmla="*/ 7563 w 10000"/>
              <a:gd name="connsiteY173" fmla="*/ 6177 h 10714"/>
              <a:gd name="connsiteX174" fmla="*/ 7388 w 10000"/>
              <a:gd name="connsiteY174" fmla="*/ 6198 h 10714"/>
              <a:gd name="connsiteX175" fmla="*/ 7204 w 10000"/>
              <a:gd name="connsiteY175" fmla="*/ 6219 h 10714"/>
              <a:gd name="connsiteX176" fmla="*/ 7017 w 10000"/>
              <a:gd name="connsiteY176" fmla="*/ 6240 h 10714"/>
              <a:gd name="connsiteX177" fmla="*/ 6842 w 10000"/>
              <a:gd name="connsiteY177" fmla="*/ 6263 h 10714"/>
              <a:gd name="connsiteX178" fmla="*/ 6675 w 10000"/>
              <a:gd name="connsiteY178" fmla="*/ 6290 h 10714"/>
              <a:gd name="connsiteX179" fmla="*/ 6517 w 10000"/>
              <a:gd name="connsiteY179" fmla="*/ 6329 h 10714"/>
              <a:gd name="connsiteX180" fmla="*/ 6388 w 10000"/>
              <a:gd name="connsiteY180" fmla="*/ 6365 h 10714"/>
              <a:gd name="connsiteX181" fmla="*/ 6288 w 10000"/>
              <a:gd name="connsiteY181" fmla="*/ 6415 h 10714"/>
              <a:gd name="connsiteX182" fmla="*/ 6213 w 10000"/>
              <a:gd name="connsiteY182" fmla="*/ 6475 h 10714"/>
              <a:gd name="connsiteX183" fmla="*/ 6092 w 10000"/>
              <a:gd name="connsiteY183" fmla="*/ 6648 h 10714"/>
              <a:gd name="connsiteX184" fmla="*/ 6008 w 10000"/>
              <a:gd name="connsiteY184" fmla="*/ 6836 h 10714"/>
              <a:gd name="connsiteX185" fmla="*/ 5942 w 10000"/>
              <a:gd name="connsiteY185" fmla="*/ 7032 h 10714"/>
              <a:gd name="connsiteX186" fmla="*/ 5904 w 10000"/>
              <a:gd name="connsiteY186" fmla="*/ 7232 h 10714"/>
              <a:gd name="connsiteX187" fmla="*/ 5888 w 10000"/>
              <a:gd name="connsiteY187" fmla="*/ 7443 h 10714"/>
              <a:gd name="connsiteX188" fmla="*/ 5879 w 10000"/>
              <a:gd name="connsiteY188" fmla="*/ 7655 h 10714"/>
              <a:gd name="connsiteX189" fmla="*/ 5888 w 10000"/>
              <a:gd name="connsiteY189" fmla="*/ 7867 h 10714"/>
              <a:gd name="connsiteX190" fmla="*/ 5904 w 10000"/>
              <a:gd name="connsiteY190" fmla="*/ 8084 h 10714"/>
              <a:gd name="connsiteX191" fmla="*/ 5925 w 10000"/>
              <a:gd name="connsiteY191" fmla="*/ 8299 h 10714"/>
              <a:gd name="connsiteX192" fmla="*/ 5950 w 10000"/>
              <a:gd name="connsiteY192" fmla="*/ 8510 h 10714"/>
              <a:gd name="connsiteX193" fmla="*/ 5954 w 10000"/>
              <a:gd name="connsiteY193" fmla="*/ 8820 h 10714"/>
              <a:gd name="connsiteX194" fmla="*/ 5933 w 10000"/>
              <a:gd name="connsiteY194" fmla="*/ 9130 h 10714"/>
              <a:gd name="connsiteX195" fmla="*/ 5896 w 10000"/>
              <a:gd name="connsiteY195" fmla="*/ 9428 h 10714"/>
              <a:gd name="connsiteX196" fmla="*/ 5850 w 10000"/>
              <a:gd name="connsiteY196" fmla="*/ 9720 h 10714"/>
              <a:gd name="connsiteX197" fmla="*/ 5756 w 10000"/>
              <a:gd name="connsiteY197" fmla="*/ 10714 h 10714"/>
              <a:gd name="connsiteX198" fmla="*/ 4463 w 10000"/>
              <a:gd name="connsiteY198" fmla="*/ 10000 h 10714"/>
              <a:gd name="connsiteX199" fmla="*/ 4463 w 10000"/>
              <a:gd name="connsiteY199" fmla="*/ 9991 h 10714"/>
              <a:gd name="connsiteX200" fmla="*/ 4546 w 10000"/>
              <a:gd name="connsiteY200" fmla="*/ 9848 h 10714"/>
              <a:gd name="connsiteX201" fmla="*/ 4629 w 10000"/>
              <a:gd name="connsiteY201" fmla="*/ 9687 h 10714"/>
              <a:gd name="connsiteX202" fmla="*/ 4700 w 10000"/>
              <a:gd name="connsiteY202" fmla="*/ 9508 h 10714"/>
              <a:gd name="connsiteX203" fmla="*/ 4767 w 10000"/>
              <a:gd name="connsiteY203" fmla="*/ 9309 h 10714"/>
              <a:gd name="connsiteX204" fmla="*/ 4829 w 10000"/>
              <a:gd name="connsiteY204" fmla="*/ 9097 h 10714"/>
              <a:gd name="connsiteX205" fmla="*/ 4879 w 10000"/>
              <a:gd name="connsiteY205" fmla="*/ 8868 h 10714"/>
              <a:gd name="connsiteX206" fmla="*/ 4917 w 10000"/>
              <a:gd name="connsiteY206" fmla="*/ 8635 h 10714"/>
              <a:gd name="connsiteX207" fmla="*/ 4954 w 10000"/>
              <a:gd name="connsiteY207" fmla="*/ 8391 h 10714"/>
              <a:gd name="connsiteX208" fmla="*/ 4979 w 10000"/>
              <a:gd name="connsiteY208" fmla="*/ 8144 h 10714"/>
              <a:gd name="connsiteX209" fmla="*/ 5000 w 10000"/>
              <a:gd name="connsiteY209" fmla="*/ 7887 h 10714"/>
              <a:gd name="connsiteX210" fmla="*/ 5000 w 10000"/>
              <a:gd name="connsiteY210" fmla="*/ 7634 h 10714"/>
              <a:gd name="connsiteX211" fmla="*/ 5000 w 10000"/>
              <a:gd name="connsiteY211" fmla="*/ 7384 h 10714"/>
              <a:gd name="connsiteX212" fmla="*/ 4979 w 10000"/>
              <a:gd name="connsiteY212" fmla="*/ 7133 h 10714"/>
              <a:gd name="connsiteX213" fmla="*/ 4950 w 10000"/>
              <a:gd name="connsiteY213" fmla="*/ 6892 h 10714"/>
              <a:gd name="connsiteX214" fmla="*/ 4913 w 10000"/>
              <a:gd name="connsiteY214" fmla="*/ 6657 h 10714"/>
              <a:gd name="connsiteX215" fmla="*/ 4858 w 10000"/>
              <a:gd name="connsiteY215" fmla="*/ 6430 h 10714"/>
              <a:gd name="connsiteX216" fmla="*/ 4783 w 10000"/>
              <a:gd name="connsiteY216" fmla="*/ 6219 h 10714"/>
              <a:gd name="connsiteX217" fmla="*/ 4700 w 10000"/>
              <a:gd name="connsiteY217" fmla="*/ 6019 h 10714"/>
              <a:gd name="connsiteX218" fmla="*/ 4600 w 10000"/>
              <a:gd name="connsiteY218" fmla="*/ 5840 h 10714"/>
              <a:gd name="connsiteX219" fmla="*/ 4488 w 10000"/>
              <a:gd name="connsiteY219" fmla="*/ 5682 h 10714"/>
              <a:gd name="connsiteX220" fmla="*/ 4358 w 10000"/>
              <a:gd name="connsiteY220" fmla="*/ 5542 h 10714"/>
              <a:gd name="connsiteX221" fmla="*/ 4213 w 10000"/>
              <a:gd name="connsiteY221" fmla="*/ 5429 h 10714"/>
              <a:gd name="connsiteX222" fmla="*/ 4046 w 10000"/>
              <a:gd name="connsiteY222" fmla="*/ 5343 h 10714"/>
              <a:gd name="connsiteX223" fmla="*/ 3904 w 10000"/>
              <a:gd name="connsiteY223" fmla="*/ 5292 h 10714"/>
              <a:gd name="connsiteX224" fmla="*/ 3746 w 10000"/>
              <a:gd name="connsiteY224" fmla="*/ 5271 h 10714"/>
              <a:gd name="connsiteX225" fmla="*/ 3583 w 10000"/>
              <a:gd name="connsiteY225" fmla="*/ 5271 h 10714"/>
              <a:gd name="connsiteX226" fmla="*/ 3413 w 10000"/>
              <a:gd name="connsiteY226" fmla="*/ 5286 h 10714"/>
              <a:gd name="connsiteX227" fmla="*/ 3246 w 10000"/>
              <a:gd name="connsiteY227" fmla="*/ 5310 h 10714"/>
              <a:gd name="connsiteX228" fmla="*/ 3079 w 10000"/>
              <a:gd name="connsiteY228" fmla="*/ 5343 h 10714"/>
              <a:gd name="connsiteX229" fmla="*/ 2913 w 10000"/>
              <a:gd name="connsiteY229" fmla="*/ 5369 h 10714"/>
              <a:gd name="connsiteX230" fmla="*/ 2750 w 10000"/>
              <a:gd name="connsiteY230" fmla="*/ 5396 h 10714"/>
              <a:gd name="connsiteX231" fmla="*/ 2600 w 10000"/>
              <a:gd name="connsiteY231" fmla="*/ 5411 h 10714"/>
              <a:gd name="connsiteX232" fmla="*/ 2258 w 10000"/>
              <a:gd name="connsiteY232" fmla="*/ 5423 h 10714"/>
              <a:gd name="connsiteX233" fmla="*/ 1925 w 10000"/>
              <a:gd name="connsiteY233" fmla="*/ 5411 h 10714"/>
              <a:gd name="connsiteX234" fmla="*/ 1617 w 10000"/>
              <a:gd name="connsiteY234" fmla="*/ 5384 h 10714"/>
              <a:gd name="connsiteX235" fmla="*/ 1321 w 10000"/>
              <a:gd name="connsiteY235" fmla="*/ 5346 h 10714"/>
              <a:gd name="connsiteX236" fmla="*/ 1033 w 10000"/>
              <a:gd name="connsiteY236" fmla="*/ 5298 h 10714"/>
              <a:gd name="connsiteX237" fmla="*/ 758 w 10000"/>
              <a:gd name="connsiteY237" fmla="*/ 5250 h 10714"/>
              <a:gd name="connsiteX238" fmla="*/ 500 w 10000"/>
              <a:gd name="connsiteY238" fmla="*/ 5197 h 10714"/>
              <a:gd name="connsiteX239" fmla="*/ 517 w 10000"/>
              <a:gd name="connsiteY239" fmla="*/ 5137 h 10714"/>
              <a:gd name="connsiteX240" fmla="*/ 871 w 10000"/>
              <a:gd name="connsiteY240" fmla="*/ 5173 h 10714"/>
              <a:gd name="connsiteX241" fmla="*/ 1221 w 10000"/>
              <a:gd name="connsiteY241" fmla="*/ 5197 h 10714"/>
              <a:gd name="connsiteX242" fmla="*/ 1563 w 10000"/>
              <a:gd name="connsiteY242" fmla="*/ 5206 h 10714"/>
              <a:gd name="connsiteX243" fmla="*/ 1896 w 10000"/>
              <a:gd name="connsiteY243" fmla="*/ 5197 h 10714"/>
              <a:gd name="connsiteX244" fmla="*/ 2221 w 10000"/>
              <a:gd name="connsiteY244" fmla="*/ 5164 h 10714"/>
              <a:gd name="connsiteX245" fmla="*/ 2538 w 10000"/>
              <a:gd name="connsiteY245" fmla="*/ 5113 h 10714"/>
              <a:gd name="connsiteX246" fmla="*/ 2842 w 10000"/>
              <a:gd name="connsiteY246" fmla="*/ 5045 h 10714"/>
              <a:gd name="connsiteX247" fmla="*/ 3129 w 10000"/>
              <a:gd name="connsiteY247" fmla="*/ 4946 h 10714"/>
              <a:gd name="connsiteX248" fmla="*/ 3500 w 10000"/>
              <a:gd name="connsiteY248" fmla="*/ 4815 h 10714"/>
              <a:gd name="connsiteX249" fmla="*/ 2821 w 10000"/>
              <a:gd name="connsiteY249" fmla="*/ 4389 h 10714"/>
              <a:gd name="connsiteX250" fmla="*/ 2213 w 10000"/>
              <a:gd name="connsiteY250" fmla="*/ 3912 h 10714"/>
              <a:gd name="connsiteX251" fmla="*/ 1879 w 10000"/>
              <a:gd name="connsiteY251" fmla="*/ 3939 h 10714"/>
              <a:gd name="connsiteX252" fmla="*/ 1554 w 10000"/>
              <a:gd name="connsiteY252" fmla="*/ 3939 h 10714"/>
              <a:gd name="connsiteX253" fmla="*/ 1258 w 10000"/>
              <a:gd name="connsiteY253" fmla="*/ 3912 h 10714"/>
              <a:gd name="connsiteX254" fmla="*/ 979 w 10000"/>
              <a:gd name="connsiteY254" fmla="*/ 3856 h 10714"/>
              <a:gd name="connsiteX255" fmla="*/ 721 w 10000"/>
              <a:gd name="connsiteY255" fmla="*/ 3775 h 10714"/>
              <a:gd name="connsiteX256" fmla="*/ 496 w 10000"/>
              <a:gd name="connsiteY256" fmla="*/ 3674 h 10714"/>
              <a:gd name="connsiteX257" fmla="*/ 296 w 10000"/>
              <a:gd name="connsiteY257" fmla="*/ 3549 h 10714"/>
              <a:gd name="connsiteX258" fmla="*/ 129 w 10000"/>
              <a:gd name="connsiteY258" fmla="*/ 3403 h 10714"/>
              <a:gd name="connsiteX259" fmla="*/ 0 w 10000"/>
              <a:gd name="connsiteY259" fmla="*/ 3245 h 10714"/>
              <a:gd name="connsiteX260" fmla="*/ 17 w 10000"/>
              <a:gd name="connsiteY260" fmla="*/ 3218 h 10714"/>
              <a:gd name="connsiteX261" fmla="*/ 71 w 10000"/>
              <a:gd name="connsiteY261" fmla="*/ 3245 h 10714"/>
              <a:gd name="connsiteX262" fmla="*/ 138 w 10000"/>
              <a:gd name="connsiteY262" fmla="*/ 3349 h 10714"/>
              <a:gd name="connsiteX263" fmla="*/ 246 w 10000"/>
              <a:gd name="connsiteY263" fmla="*/ 3439 h 10714"/>
              <a:gd name="connsiteX264" fmla="*/ 379 w 10000"/>
              <a:gd name="connsiteY264" fmla="*/ 3528 h 10714"/>
              <a:gd name="connsiteX265" fmla="*/ 538 w 10000"/>
              <a:gd name="connsiteY265" fmla="*/ 3597 h 10714"/>
              <a:gd name="connsiteX266" fmla="*/ 721 w 10000"/>
              <a:gd name="connsiteY266" fmla="*/ 3656 h 10714"/>
              <a:gd name="connsiteX267" fmla="*/ 913 w 10000"/>
              <a:gd name="connsiteY267" fmla="*/ 3701 h 10714"/>
              <a:gd name="connsiteX268" fmla="*/ 1117 w 10000"/>
              <a:gd name="connsiteY268" fmla="*/ 3728 h 10714"/>
              <a:gd name="connsiteX269" fmla="*/ 1329 w 10000"/>
              <a:gd name="connsiteY269" fmla="*/ 3737 h 10714"/>
              <a:gd name="connsiteX270" fmla="*/ 1533 w 10000"/>
              <a:gd name="connsiteY270" fmla="*/ 3734 h 10714"/>
              <a:gd name="connsiteX271" fmla="*/ 1646 w 10000"/>
              <a:gd name="connsiteY271" fmla="*/ 3722 h 10714"/>
              <a:gd name="connsiteX272" fmla="*/ 1746 w 10000"/>
              <a:gd name="connsiteY272" fmla="*/ 3722 h 10714"/>
              <a:gd name="connsiteX273" fmla="*/ 1833 w 10000"/>
              <a:gd name="connsiteY273" fmla="*/ 3710 h 10714"/>
              <a:gd name="connsiteX274" fmla="*/ 1917 w 10000"/>
              <a:gd name="connsiteY274" fmla="*/ 3695 h 10714"/>
              <a:gd name="connsiteX275" fmla="*/ 1988 w 10000"/>
              <a:gd name="connsiteY275" fmla="*/ 3662 h 10714"/>
              <a:gd name="connsiteX276" fmla="*/ 1788 w 10000"/>
              <a:gd name="connsiteY276" fmla="*/ 3391 h 10714"/>
              <a:gd name="connsiteX277" fmla="*/ 1617 w 10000"/>
              <a:gd name="connsiteY277" fmla="*/ 3126 h 10714"/>
              <a:gd name="connsiteX278" fmla="*/ 1454 w 10000"/>
              <a:gd name="connsiteY278" fmla="*/ 2849 h 10714"/>
              <a:gd name="connsiteX279" fmla="*/ 1313 w 10000"/>
              <a:gd name="connsiteY279" fmla="*/ 2563 h 10714"/>
              <a:gd name="connsiteX280" fmla="*/ 1175 w 10000"/>
              <a:gd name="connsiteY280" fmla="*/ 2253 h 10714"/>
              <a:gd name="connsiteX281" fmla="*/ 1046 w 10000"/>
              <a:gd name="connsiteY281" fmla="*/ 1919 h 10714"/>
              <a:gd name="connsiteX282" fmla="*/ 1033 w 10000"/>
              <a:gd name="connsiteY282" fmla="*/ 1859 h 10714"/>
              <a:gd name="connsiteX283" fmla="*/ 1000 w 10000"/>
              <a:gd name="connsiteY283" fmla="*/ 1776 h 10714"/>
              <a:gd name="connsiteX284" fmla="*/ 979 w 10000"/>
              <a:gd name="connsiteY284" fmla="*/ 1684 h 10714"/>
              <a:gd name="connsiteX285" fmla="*/ 950 w 10000"/>
              <a:gd name="connsiteY285" fmla="*/ 1591 h 10714"/>
              <a:gd name="connsiteX286" fmla="*/ 925 w 10000"/>
              <a:gd name="connsiteY286" fmla="*/ 1490 h 10714"/>
              <a:gd name="connsiteX287" fmla="*/ 917 w 10000"/>
              <a:gd name="connsiteY287" fmla="*/ 1397 h 10714"/>
              <a:gd name="connsiteX288" fmla="*/ 917 w 10000"/>
              <a:gd name="connsiteY288" fmla="*/ 1311 h 10714"/>
              <a:gd name="connsiteX289" fmla="*/ 933 w 10000"/>
              <a:gd name="connsiteY289" fmla="*/ 1234 h 10714"/>
              <a:gd name="connsiteX290" fmla="*/ 963 w 10000"/>
              <a:gd name="connsiteY290" fmla="*/ 1180 h 10714"/>
              <a:gd name="connsiteX291" fmla="*/ 1000 w 10000"/>
              <a:gd name="connsiteY291" fmla="*/ 1192 h 10714"/>
              <a:gd name="connsiteX292" fmla="*/ 1033 w 10000"/>
              <a:gd name="connsiteY292" fmla="*/ 1496 h 10714"/>
              <a:gd name="connsiteX293" fmla="*/ 1108 w 10000"/>
              <a:gd name="connsiteY293" fmla="*/ 1800 h 10714"/>
              <a:gd name="connsiteX294" fmla="*/ 1221 w 10000"/>
              <a:gd name="connsiteY294" fmla="*/ 2098 h 10714"/>
              <a:gd name="connsiteX295" fmla="*/ 1358 w 10000"/>
              <a:gd name="connsiteY295" fmla="*/ 2372 h 10714"/>
              <a:gd name="connsiteX296" fmla="*/ 1508 w 10000"/>
              <a:gd name="connsiteY296" fmla="*/ 2628 h 10714"/>
              <a:gd name="connsiteX297" fmla="*/ 1646 w 10000"/>
              <a:gd name="connsiteY297" fmla="*/ 2795 h 10714"/>
              <a:gd name="connsiteX298" fmla="*/ 1629 w 10000"/>
              <a:gd name="connsiteY298" fmla="*/ 2801 h 10714"/>
              <a:gd name="connsiteX299" fmla="*/ 1629 w 10000"/>
              <a:gd name="connsiteY299" fmla="*/ 2807 h 10714"/>
              <a:gd name="connsiteX300" fmla="*/ 1638 w 10000"/>
              <a:gd name="connsiteY300" fmla="*/ 2813 h 10714"/>
              <a:gd name="connsiteX301" fmla="*/ 1646 w 10000"/>
              <a:gd name="connsiteY301" fmla="*/ 2816 h 10714"/>
              <a:gd name="connsiteX302" fmla="*/ 1663 w 10000"/>
              <a:gd name="connsiteY302" fmla="*/ 2822 h 10714"/>
              <a:gd name="connsiteX303" fmla="*/ 1667 w 10000"/>
              <a:gd name="connsiteY303" fmla="*/ 2834 h 10714"/>
              <a:gd name="connsiteX304" fmla="*/ 1675 w 10000"/>
              <a:gd name="connsiteY304" fmla="*/ 2840 h 10714"/>
              <a:gd name="connsiteX305" fmla="*/ 1683 w 10000"/>
              <a:gd name="connsiteY305" fmla="*/ 2849 h 10714"/>
              <a:gd name="connsiteX306" fmla="*/ 1683 w 10000"/>
              <a:gd name="connsiteY306" fmla="*/ 2843 h 10714"/>
              <a:gd name="connsiteX307" fmla="*/ 1675 w 10000"/>
              <a:gd name="connsiteY307" fmla="*/ 2840 h 10714"/>
              <a:gd name="connsiteX308" fmla="*/ 1675 w 10000"/>
              <a:gd name="connsiteY308" fmla="*/ 2840 h 10714"/>
              <a:gd name="connsiteX309" fmla="*/ 1646 w 10000"/>
              <a:gd name="connsiteY309" fmla="*/ 2795 h 10714"/>
              <a:gd name="connsiteX310" fmla="*/ 1746 w 10000"/>
              <a:gd name="connsiteY310" fmla="*/ 2741 h 10714"/>
              <a:gd name="connsiteX311" fmla="*/ 1842 w 10000"/>
              <a:gd name="connsiteY311" fmla="*/ 2649 h 10714"/>
              <a:gd name="connsiteX312" fmla="*/ 1933 w 10000"/>
              <a:gd name="connsiteY312" fmla="*/ 2542 h 10714"/>
              <a:gd name="connsiteX313" fmla="*/ 2017 w 10000"/>
              <a:gd name="connsiteY313" fmla="*/ 2411 h 10714"/>
              <a:gd name="connsiteX314" fmla="*/ 2092 w 10000"/>
              <a:gd name="connsiteY314" fmla="*/ 2265 h 10714"/>
              <a:gd name="connsiteX315" fmla="*/ 2163 w 10000"/>
              <a:gd name="connsiteY315" fmla="*/ 2113 h 10714"/>
              <a:gd name="connsiteX316" fmla="*/ 2221 w 10000"/>
              <a:gd name="connsiteY316" fmla="*/ 1955 h 10714"/>
              <a:gd name="connsiteX317" fmla="*/ 2275 w 10000"/>
              <a:gd name="connsiteY317" fmla="*/ 1803 h 10714"/>
              <a:gd name="connsiteX318" fmla="*/ 2321 w 10000"/>
              <a:gd name="connsiteY318" fmla="*/ 1657 h 10714"/>
              <a:gd name="connsiteX319" fmla="*/ 2329 w 10000"/>
              <a:gd name="connsiteY319" fmla="*/ 1853 h 10714"/>
              <a:gd name="connsiteX320" fmla="*/ 2321 w 10000"/>
              <a:gd name="connsiteY320" fmla="*/ 2032 h 10714"/>
              <a:gd name="connsiteX321" fmla="*/ 2283 w 10000"/>
              <a:gd name="connsiteY321" fmla="*/ 2199 h 10714"/>
              <a:gd name="connsiteX322" fmla="*/ 2229 w 10000"/>
              <a:gd name="connsiteY322" fmla="*/ 2366 h 10714"/>
              <a:gd name="connsiteX323" fmla="*/ 2154 w 10000"/>
              <a:gd name="connsiteY323" fmla="*/ 2524 h 10714"/>
              <a:gd name="connsiteX324" fmla="*/ 2046 w 10000"/>
              <a:gd name="connsiteY324" fmla="*/ 2682 h 10714"/>
              <a:gd name="connsiteX325" fmla="*/ 1796 w 10000"/>
              <a:gd name="connsiteY325" fmla="*/ 3027 h 10714"/>
              <a:gd name="connsiteX326" fmla="*/ 2054 w 10000"/>
              <a:gd name="connsiteY326" fmla="*/ 3305 h 10714"/>
              <a:gd name="connsiteX327" fmla="*/ 2333 w 10000"/>
              <a:gd name="connsiteY327" fmla="*/ 3564 h 10714"/>
              <a:gd name="connsiteX328" fmla="*/ 2638 w 10000"/>
              <a:gd name="connsiteY328" fmla="*/ 3808 h 10714"/>
              <a:gd name="connsiteX329" fmla="*/ 2963 w 10000"/>
              <a:gd name="connsiteY329" fmla="*/ 4032 h 10714"/>
              <a:gd name="connsiteX330" fmla="*/ 4129 w 10000"/>
              <a:gd name="connsiteY330" fmla="*/ 4610 h 10714"/>
              <a:gd name="connsiteX331" fmla="*/ 4167 w 10000"/>
              <a:gd name="connsiteY331" fmla="*/ 4589 h 10714"/>
              <a:gd name="connsiteX332" fmla="*/ 4071 w 10000"/>
              <a:gd name="connsiteY332" fmla="*/ 4333 h 10714"/>
              <a:gd name="connsiteX333" fmla="*/ 3996 w 10000"/>
              <a:gd name="connsiteY333" fmla="*/ 4058 h 10714"/>
              <a:gd name="connsiteX334" fmla="*/ 3933 w 10000"/>
              <a:gd name="connsiteY334" fmla="*/ 3760 h 10714"/>
              <a:gd name="connsiteX335" fmla="*/ 3904 w 10000"/>
              <a:gd name="connsiteY335" fmla="*/ 3456 h 10714"/>
              <a:gd name="connsiteX336" fmla="*/ 3879 w 10000"/>
              <a:gd name="connsiteY336" fmla="*/ 3138 h 10714"/>
              <a:gd name="connsiteX337" fmla="*/ 3879 w 10000"/>
              <a:gd name="connsiteY337" fmla="*/ 2813 h 10714"/>
              <a:gd name="connsiteX338" fmla="*/ 3896 w 10000"/>
              <a:gd name="connsiteY338" fmla="*/ 2485 h 10714"/>
              <a:gd name="connsiteX339" fmla="*/ 3933 w 10000"/>
              <a:gd name="connsiteY339" fmla="*/ 2160 h 10714"/>
              <a:gd name="connsiteX340" fmla="*/ 3988 w 10000"/>
              <a:gd name="connsiteY340" fmla="*/ 1836 h 10714"/>
              <a:gd name="connsiteX341" fmla="*/ 4046 w 10000"/>
              <a:gd name="connsiteY341" fmla="*/ 1523 h 10714"/>
              <a:gd name="connsiteX342" fmla="*/ 4129 w 10000"/>
              <a:gd name="connsiteY342" fmla="*/ 1219 h 10714"/>
              <a:gd name="connsiteX343" fmla="*/ 4229 w 10000"/>
              <a:gd name="connsiteY343" fmla="*/ 933 h 10714"/>
              <a:gd name="connsiteX344" fmla="*/ 4333 w 10000"/>
              <a:gd name="connsiteY344" fmla="*/ 662 h 10714"/>
              <a:gd name="connsiteX345" fmla="*/ 4454 w 10000"/>
              <a:gd name="connsiteY345" fmla="*/ 417 h 10714"/>
              <a:gd name="connsiteX346" fmla="*/ 4583 w 10000"/>
              <a:gd name="connsiteY346" fmla="*/ 194 h 10714"/>
              <a:gd name="connsiteX347" fmla="*/ 4738 w 10000"/>
              <a:gd name="connsiteY347" fmla="*/ 0 h 10714"/>
              <a:gd name="connsiteX0" fmla="*/ 4738 w 10000"/>
              <a:gd name="connsiteY0" fmla="*/ 0 h 10714"/>
              <a:gd name="connsiteX1" fmla="*/ 4721 w 10000"/>
              <a:gd name="connsiteY1" fmla="*/ 48 h 10714"/>
              <a:gd name="connsiteX2" fmla="*/ 4713 w 10000"/>
              <a:gd name="connsiteY2" fmla="*/ 80 h 10714"/>
              <a:gd name="connsiteX3" fmla="*/ 4704 w 10000"/>
              <a:gd name="connsiteY3" fmla="*/ 101 h 10714"/>
              <a:gd name="connsiteX4" fmla="*/ 4704 w 10000"/>
              <a:gd name="connsiteY4" fmla="*/ 113 h 10714"/>
              <a:gd name="connsiteX5" fmla="*/ 4713 w 10000"/>
              <a:gd name="connsiteY5" fmla="*/ 119 h 10714"/>
              <a:gd name="connsiteX6" fmla="*/ 4713 w 10000"/>
              <a:gd name="connsiteY6" fmla="*/ 125 h 10714"/>
              <a:gd name="connsiteX7" fmla="*/ 4721 w 10000"/>
              <a:gd name="connsiteY7" fmla="*/ 125 h 10714"/>
              <a:gd name="connsiteX8" fmla="*/ 4721 w 10000"/>
              <a:gd name="connsiteY8" fmla="*/ 125 h 10714"/>
              <a:gd name="connsiteX9" fmla="*/ 4721 w 10000"/>
              <a:gd name="connsiteY9" fmla="*/ 134 h 10714"/>
              <a:gd name="connsiteX10" fmla="*/ 4713 w 10000"/>
              <a:gd name="connsiteY10" fmla="*/ 152 h 10714"/>
              <a:gd name="connsiteX11" fmla="*/ 4704 w 10000"/>
              <a:gd name="connsiteY11" fmla="*/ 179 h 10714"/>
              <a:gd name="connsiteX12" fmla="*/ 4692 w 10000"/>
              <a:gd name="connsiteY12" fmla="*/ 221 h 10714"/>
              <a:gd name="connsiteX13" fmla="*/ 4667 w 10000"/>
              <a:gd name="connsiteY13" fmla="*/ 280 h 10714"/>
              <a:gd name="connsiteX14" fmla="*/ 4629 w 10000"/>
              <a:gd name="connsiteY14" fmla="*/ 364 h 10714"/>
              <a:gd name="connsiteX15" fmla="*/ 4592 w 10000"/>
              <a:gd name="connsiteY15" fmla="*/ 465 h 10714"/>
              <a:gd name="connsiteX16" fmla="*/ 4533 w 10000"/>
              <a:gd name="connsiteY16" fmla="*/ 596 h 10714"/>
              <a:gd name="connsiteX17" fmla="*/ 4463 w 10000"/>
              <a:gd name="connsiteY17" fmla="*/ 754 h 10714"/>
              <a:gd name="connsiteX18" fmla="*/ 4379 w 10000"/>
              <a:gd name="connsiteY18" fmla="*/ 1001 h 10714"/>
              <a:gd name="connsiteX19" fmla="*/ 4321 w 10000"/>
              <a:gd name="connsiteY19" fmla="*/ 1266 h 10714"/>
              <a:gd name="connsiteX20" fmla="*/ 4275 w 10000"/>
              <a:gd name="connsiteY20" fmla="*/ 1538 h 10714"/>
              <a:gd name="connsiteX21" fmla="*/ 4213 w 10000"/>
              <a:gd name="connsiteY21" fmla="*/ 1827 h 10714"/>
              <a:gd name="connsiteX22" fmla="*/ 4204 w 10000"/>
              <a:gd name="connsiteY22" fmla="*/ 1889 h 10714"/>
              <a:gd name="connsiteX23" fmla="*/ 4192 w 10000"/>
              <a:gd name="connsiteY23" fmla="*/ 1982 h 10714"/>
              <a:gd name="connsiteX24" fmla="*/ 4183 w 10000"/>
              <a:gd name="connsiteY24" fmla="*/ 2080 h 10714"/>
              <a:gd name="connsiteX25" fmla="*/ 4175 w 10000"/>
              <a:gd name="connsiteY25" fmla="*/ 2187 h 10714"/>
              <a:gd name="connsiteX26" fmla="*/ 4175 w 10000"/>
              <a:gd name="connsiteY26" fmla="*/ 2297 h 10714"/>
              <a:gd name="connsiteX27" fmla="*/ 4192 w 10000"/>
              <a:gd name="connsiteY27" fmla="*/ 2396 h 10714"/>
              <a:gd name="connsiteX28" fmla="*/ 4213 w 10000"/>
              <a:gd name="connsiteY28" fmla="*/ 2482 h 10714"/>
              <a:gd name="connsiteX29" fmla="*/ 4250 w 10000"/>
              <a:gd name="connsiteY29" fmla="*/ 2542 h 10714"/>
              <a:gd name="connsiteX30" fmla="*/ 4450 w 10000"/>
              <a:gd name="connsiteY30" fmla="*/ 2530 h 10714"/>
              <a:gd name="connsiteX31" fmla="*/ 4646 w 10000"/>
              <a:gd name="connsiteY31" fmla="*/ 2482 h 10714"/>
              <a:gd name="connsiteX32" fmla="*/ 4833 w 10000"/>
              <a:gd name="connsiteY32" fmla="*/ 2405 h 10714"/>
              <a:gd name="connsiteX33" fmla="*/ 5025 w 10000"/>
              <a:gd name="connsiteY33" fmla="*/ 2297 h 10714"/>
              <a:gd name="connsiteX34" fmla="*/ 5200 w 10000"/>
              <a:gd name="connsiteY34" fmla="*/ 2172 h 10714"/>
              <a:gd name="connsiteX35" fmla="*/ 5371 w 10000"/>
              <a:gd name="connsiteY35" fmla="*/ 2020 h 10714"/>
              <a:gd name="connsiteX36" fmla="*/ 5533 w 10000"/>
              <a:gd name="connsiteY36" fmla="*/ 1859 h 10714"/>
              <a:gd name="connsiteX37" fmla="*/ 5683 w 10000"/>
              <a:gd name="connsiteY37" fmla="*/ 1690 h 10714"/>
              <a:gd name="connsiteX38" fmla="*/ 5829 w 10000"/>
              <a:gd name="connsiteY38" fmla="*/ 1511 h 10714"/>
              <a:gd name="connsiteX39" fmla="*/ 5954 w 10000"/>
              <a:gd name="connsiteY39" fmla="*/ 1326 h 10714"/>
              <a:gd name="connsiteX40" fmla="*/ 6071 w 10000"/>
              <a:gd name="connsiteY40" fmla="*/ 1147 h 10714"/>
              <a:gd name="connsiteX41" fmla="*/ 6167 w 10000"/>
              <a:gd name="connsiteY41" fmla="*/ 974 h 10714"/>
              <a:gd name="connsiteX42" fmla="*/ 6213 w 10000"/>
              <a:gd name="connsiteY42" fmla="*/ 974 h 10714"/>
              <a:gd name="connsiteX43" fmla="*/ 6213 w 10000"/>
              <a:gd name="connsiteY43" fmla="*/ 992 h 10714"/>
              <a:gd name="connsiteX44" fmla="*/ 6138 w 10000"/>
              <a:gd name="connsiteY44" fmla="*/ 1165 h 10714"/>
              <a:gd name="connsiteX45" fmla="*/ 6054 w 10000"/>
              <a:gd name="connsiteY45" fmla="*/ 1344 h 10714"/>
              <a:gd name="connsiteX46" fmla="*/ 5963 w 10000"/>
              <a:gd name="connsiteY46" fmla="*/ 1517 h 10714"/>
              <a:gd name="connsiteX47" fmla="*/ 5871 w 10000"/>
              <a:gd name="connsiteY47" fmla="*/ 1684 h 10714"/>
              <a:gd name="connsiteX48" fmla="*/ 5775 w 10000"/>
              <a:gd name="connsiteY48" fmla="*/ 1847 h 10714"/>
              <a:gd name="connsiteX49" fmla="*/ 5667 w 10000"/>
              <a:gd name="connsiteY49" fmla="*/ 1999 h 10714"/>
              <a:gd name="connsiteX50" fmla="*/ 5554 w 10000"/>
              <a:gd name="connsiteY50" fmla="*/ 2145 h 10714"/>
              <a:gd name="connsiteX51" fmla="*/ 5417 w 10000"/>
              <a:gd name="connsiteY51" fmla="*/ 2279 h 10714"/>
              <a:gd name="connsiteX52" fmla="*/ 5275 w 10000"/>
              <a:gd name="connsiteY52" fmla="*/ 2411 h 10714"/>
              <a:gd name="connsiteX53" fmla="*/ 5108 w 10000"/>
              <a:gd name="connsiteY53" fmla="*/ 2518 h 10714"/>
              <a:gd name="connsiteX54" fmla="*/ 4917 w 10000"/>
              <a:gd name="connsiteY54" fmla="*/ 2616 h 10714"/>
              <a:gd name="connsiteX55" fmla="*/ 4704 w 10000"/>
              <a:gd name="connsiteY55" fmla="*/ 2703 h 10714"/>
              <a:gd name="connsiteX56" fmla="*/ 4479 w 10000"/>
              <a:gd name="connsiteY56" fmla="*/ 2768 h 10714"/>
              <a:gd name="connsiteX57" fmla="*/ 4213 w 10000"/>
              <a:gd name="connsiteY57" fmla="*/ 2813 h 10714"/>
              <a:gd name="connsiteX58" fmla="*/ 4221 w 10000"/>
              <a:gd name="connsiteY58" fmla="*/ 3126 h 10714"/>
              <a:gd name="connsiteX59" fmla="*/ 4258 w 10000"/>
              <a:gd name="connsiteY59" fmla="*/ 3424 h 10714"/>
              <a:gd name="connsiteX60" fmla="*/ 4321 w 10000"/>
              <a:gd name="connsiteY60" fmla="*/ 3707 h 10714"/>
              <a:gd name="connsiteX61" fmla="*/ 4404 w 10000"/>
              <a:gd name="connsiteY61" fmla="*/ 3975 h 10714"/>
              <a:gd name="connsiteX62" fmla="*/ 4508 w 10000"/>
              <a:gd name="connsiteY62" fmla="*/ 4231 h 10714"/>
              <a:gd name="connsiteX63" fmla="*/ 4621 w 10000"/>
              <a:gd name="connsiteY63" fmla="*/ 4476 h 10714"/>
              <a:gd name="connsiteX64" fmla="*/ 4750 w 10000"/>
              <a:gd name="connsiteY64" fmla="*/ 4708 h 10714"/>
              <a:gd name="connsiteX65" fmla="*/ 4879 w 10000"/>
              <a:gd name="connsiteY65" fmla="*/ 4934 h 10714"/>
              <a:gd name="connsiteX66" fmla="*/ 4917 w 10000"/>
              <a:gd name="connsiteY66" fmla="*/ 4988 h 10714"/>
              <a:gd name="connsiteX67" fmla="*/ 4950 w 10000"/>
              <a:gd name="connsiteY67" fmla="*/ 5054 h 10714"/>
              <a:gd name="connsiteX68" fmla="*/ 4996 w 10000"/>
              <a:gd name="connsiteY68" fmla="*/ 5125 h 10714"/>
              <a:gd name="connsiteX69" fmla="*/ 5038 w 10000"/>
              <a:gd name="connsiteY69" fmla="*/ 5200 h 10714"/>
              <a:gd name="connsiteX70" fmla="*/ 5092 w 10000"/>
              <a:gd name="connsiteY70" fmla="*/ 5271 h 10714"/>
              <a:gd name="connsiteX71" fmla="*/ 5154 w 10000"/>
              <a:gd name="connsiteY71" fmla="*/ 5331 h 10714"/>
              <a:gd name="connsiteX72" fmla="*/ 5229 w 10000"/>
              <a:gd name="connsiteY72" fmla="*/ 5384 h 10714"/>
              <a:gd name="connsiteX73" fmla="*/ 5313 w 10000"/>
              <a:gd name="connsiteY73" fmla="*/ 5423 h 10714"/>
              <a:gd name="connsiteX74" fmla="*/ 5413 w 10000"/>
              <a:gd name="connsiteY74" fmla="*/ 5438 h 10714"/>
              <a:gd name="connsiteX75" fmla="*/ 5517 w 10000"/>
              <a:gd name="connsiteY75" fmla="*/ 5435 h 10714"/>
              <a:gd name="connsiteX76" fmla="*/ 5704 w 10000"/>
              <a:gd name="connsiteY76" fmla="*/ 5390 h 10714"/>
              <a:gd name="connsiteX77" fmla="*/ 5871 w 10000"/>
              <a:gd name="connsiteY77" fmla="*/ 5316 h 10714"/>
              <a:gd name="connsiteX78" fmla="*/ 6033 w 10000"/>
              <a:gd name="connsiteY78" fmla="*/ 5223 h 10714"/>
              <a:gd name="connsiteX79" fmla="*/ 6167 w 10000"/>
              <a:gd name="connsiteY79" fmla="*/ 5113 h 10714"/>
              <a:gd name="connsiteX80" fmla="*/ 6296 w 10000"/>
              <a:gd name="connsiteY80" fmla="*/ 4994 h 10714"/>
              <a:gd name="connsiteX81" fmla="*/ 6417 w 10000"/>
              <a:gd name="connsiteY81" fmla="*/ 4869 h 10714"/>
              <a:gd name="connsiteX82" fmla="*/ 6525 w 10000"/>
              <a:gd name="connsiteY82" fmla="*/ 4750 h 10714"/>
              <a:gd name="connsiteX83" fmla="*/ 6617 w 10000"/>
              <a:gd name="connsiteY83" fmla="*/ 4636 h 10714"/>
              <a:gd name="connsiteX84" fmla="*/ 6821 w 10000"/>
              <a:gd name="connsiteY84" fmla="*/ 4377 h 10714"/>
              <a:gd name="connsiteX85" fmla="*/ 7017 w 10000"/>
              <a:gd name="connsiteY85" fmla="*/ 4085 h 10714"/>
              <a:gd name="connsiteX86" fmla="*/ 7213 w 10000"/>
              <a:gd name="connsiteY86" fmla="*/ 3766 h 10714"/>
              <a:gd name="connsiteX87" fmla="*/ 7396 w 10000"/>
              <a:gd name="connsiteY87" fmla="*/ 3418 h 10714"/>
              <a:gd name="connsiteX88" fmla="*/ 7563 w 10000"/>
              <a:gd name="connsiteY88" fmla="*/ 3051 h 10714"/>
              <a:gd name="connsiteX89" fmla="*/ 7713 w 10000"/>
              <a:gd name="connsiteY89" fmla="*/ 2661 h 10714"/>
              <a:gd name="connsiteX90" fmla="*/ 7850 w 10000"/>
              <a:gd name="connsiteY90" fmla="*/ 2253 h 10714"/>
              <a:gd name="connsiteX91" fmla="*/ 7950 w 10000"/>
              <a:gd name="connsiteY91" fmla="*/ 1830 h 10714"/>
              <a:gd name="connsiteX92" fmla="*/ 8025 w 10000"/>
              <a:gd name="connsiteY92" fmla="*/ 1397 h 10714"/>
              <a:gd name="connsiteX93" fmla="*/ 8071 w 10000"/>
              <a:gd name="connsiteY93" fmla="*/ 954 h 10714"/>
              <a:gd name="connsiteX94" fmla="*/ 8108 w 10000"/>
              <a:gd name="connsiteY94" fmla="*/ 974 h 10714"/>
              <a:gd name="connsiteX95" fmla="*/ 8138 w 10000"/>
              <a:gd name="connsiteY95" fmla="*/ 1025 h 10714"/>
              <a:gd name="connsiteX96" fmla="*/ 8163 w 10000"/>
              <a:gd name="connsiteY96" fmla="*/ 1100 h 10714"/>
              <a:gd name="connsiteX97" fmla="*/ 8175 w 10000"/>
              <a:gd name="connsiteY97" fmla="*/ 1198 h 10714"/>
              <a:gd name="connsiteX98" fmla="*/ 8183 w 10000"/>
              <a:gd name="connsiteY98" fmla="*/ 1311 h 10714"/>
              <a:gd name="connsiteX99" fmla="*/ 8183 w 10000"/>
              <a:gd name="connsiteY99" fmla="*/ 1442 h 10714"/>
              <a:gd name="connsiteX100" fmla="*/ 8183 w 10000"/>
              <a:gd name="connsiteY100" fmla="*/ 1582 h 10714"/>
              <a:gd name="connsiteX101" fmla="*/ 8175 w 10000"/>
              <a:gd name="connsiteY101" fmla="*/ 1734 h 10714"/>
              <a:gd name="connsiteX102" fmla="*/ 8163 w 10000"/>
              <a:gd name="connsiteY102" fmla="*/ 1889 h 10714"/>
              <a:gd name="connsiteX103" fmla="*/ 8146 w 10000"/>
              <a:gd name="connsiteY103" fmla="*/ 2047 h 10714"/>
              <a:gd name="connsiteX104" fmla="*/ 8121 w 10000"/>
              <a:gd name="connsiteY104" fmla="*/ 2205 h 10714"/>
              <a:gd name="connsiteX105" fmla="*/ 8108 w 10000"/>
              <a:gd name="connsiteY105" fmla="*/ 2357 h 10714"/>
              <a:gd name="connsiteX106" fmla="*/ 8083 w 10000"/>
              <a:gd name="connsiteY106" fmla="*/ 2497 h 10714"/>
              <a:gd name="connsiteX107" fmla="*/ 8063 w 10000"/>
              <a:gd name="connsiteY107" fmla="*/ 2628 h 10714"/>
              <a:gd name="connsiteX108" fmla="*/ 8038 w 10000"/>
              <a:gd name="connsiteY108" fmla="*/ 2741 h 10714"/>
              <a:gd name="connsiteX109" fmla="*/ 8017 w 10000"/>
              <a:gd name="connsiteY109" fmla="*/ 2834 h 10714"/>
              <a:gd name="connsiteX110" fmla="*/ 8000 w 10000"/>
              <a:gd name="connsiteY110" fmla="*/ 2908 h 10714"/>
              <a:gd name="connsiteX111" fmla="*/ 7700 w 10000"/>
              <a:gd name="connsiteY111" fmla="*/ 3754 h 10714"/>
              <a:gd name="connsiteX112" fmla="*/ 7942 w 10000"/>
              <a:gd name="connsiteY112" fmla="*/ 3737 h 10714"/>
              <a:gd name="connsiteX113" fmla="*/ 8167 w 10000"/>
              <a:gd name="connsiteY113" fmla="*/ 3695 h 10714"/>
              <a:gd name="connsiteX114" fmla="*/ 8379 w 10000"/>
              <a:gd name="connsiteY114" fmla="*/ 3635 h 10714"/>
              <a:gd name="connsiteX115" fmla="*/ 8583 w 10000"/>
              <a:gd name="connsiteY115" fmla="*/ 3558 h 10714"/>
              <a:gd name="connsiteX116" fmla="*/ 8767 w 10000"/>
              <a:gd name="connsiteY116" fmla="*/ 3471 h 10714"/>
              <a:gd name="connsiteX117" fmla="*/ 8933 w 10000"/>
              <a:gd name="connsiteY117" fmla="*/ 3376 h 10714"/>
              <a:gd name="connsiteX118" fmla="*/ 9092 w 10000"/>
              <a:gd name="connsiteY118" fmla="*/ 3278 h 10714"/>
              <a:gd name="connsiteX119" fmla="*/ 9238 w 10000"/>
              <a:gd name="connsiteY119" fmla="*/ 3185 h 10714"/>
              <a:gd name="connsiteX120" fmla="*/ 9250 w 10000"/>
              <a:gd name="connsiteY120" fmla="*/ 3230 h 10714"/>
              <a:gd name="connsiteX121" fmla="*/ 9117 w 10000"/>
              <a:gd name="connsiteY121" fmla="*/ 3376 h 10714"/>
              <a:gd name="connsiteX122" fmla="*/ 8954 w 10000"/>
              <a:gd name="connsiteY122" fmla="*/ 3516 h 10714"/>
              <a:gd name="connsiteX123" fmla="*/ 8758 w 10000"/>
              <a:gd name="connsiteY123" fmla="*/ 3641 h 10714"/>
              <a:gd name="connsiteX124" fmla="*/ 8538 w 10000"/>
              <a:gd name="connsiteY124" fmla="*/ 3754 h 10714"/>
              <a:gd name="connsiteX125" fmla="*/ 8304 w 10000"/>
              <a:gd name="connsiteY125" fmla="*/ 3856 h 10714"/>
              <a:gd name="connsiteX126" fmla="*/ 8054 w 10000"/>
              <a:gd name="connsiteY126" fmla="*/ 3945 h 10714"/>
              <a:gd name="connsiteX127" fmla="*/ 7796 w 10000"/>
              <a:gd name="connsiteY127" fmla="*/ 4014 h 10714"/>
              <a:gd name="connsiteX128" fmla="*/ 7533 w 10000"/>
              <a:gd name="connsiteY128" fmla="*/ 4064 h 10714"/>
              <a:gd name="connsiteX129" fmla="*/ 7479 w 10000"/>
              <a:gd name="connsiteY129" fmla="*/ 4184 h 10714"/>
              <a:gd name="connsiteX130" fmla="*/ 7404 w 10000"/>
              <a:gd name="connsiteY130" fmla="*/ 4324 h 10714"/>
              <a:gd name="connsiteX131" fmla="*/ 7321 w 10000"/>
              <a:gd name="connsiteY131" fmla="*/ 4470 h 10714"/>
              <a:gd name="connsiteX132" fmla="*/ 7213 w 10000"/>
              <a:gd name="connsiteY132" fmla="*/ 4628 h 10714"/>
              <a:gd name="connsiteX133" fmla="*/ 7100 w 10000"/>
              <a:gd name="connsiteY133" fmla="*/ 4794 h 10714"/>
              <a:gd name="connsiteX134" fmla="*/ 6979 w 10000"/>
              <a:gd name="connsiteY134" fmla="*/ 4958 h 10714"/>
              <a:gd name="connsiteX135" fmla="*/ 6850 w 10000"/>
              <a:gd name="connsiteY135" fmla="*/ 5113 h 10714"/>
              <a:gd name="connsiteX136" fmla="*/ 6721 w 10000"/>
              <a:gd name="connsiteY136" fmla="*/ 5265 h 10714"/>
              <a:gd name="connsiteX137" fmla="*/ 6600 w 10000"/>
              <a:gd name="connsiteY137" fmla="*/ 5405 h 10714"/>
              <a:gd name="connsiteX138" fmla="*/ 6471 w 10000"/>
              <a:gd name="connsiteY138" fmla="*/ 5530 h 10714"/>
              <a:gd name="connsiteX139" fmla="*/ 6358 w 10000"/>
              <a:gd name="connsiteY139" fmla="*/ 5641 h 10714"/>
              <a:gd name="connsiteX140" fmla="*/ 6250 w 10000"/>
              <a:gd name="connsiteY140" fmla="*/ 5721 h 10714"/>
              <a:gd name="connsiteX141" fmla="*/ 6267 w 10000"/>
              <a:gd name="connsiteY141" fmla="*/ 5781 h 10714"/>
              <a:gd name="connsiteX142" fmla="*/ 6296 w 10000"/>
              <a:gd name="connsiteY142" fmla="*/ 5793 h 10714"/>
              <a:gd name="connsiteX143" fmla="*/ 6479 w 10000"/>
              <a:gd name="connsiteY143" fmla="*/ 5754 h 10714"/>
              <a:gd name="connsiteX144" fmla="*/ 6663 w 10000"/>
              <a:gd name="connsiteY144" fmla="*/ 5736 h 10714"/>
              <a:gd name="connsiteX145" fmla="*/ 6858 w 10000"/>
              <a:gd name="connsiteY145" fmla="*/ 5736 h 10714"/>
              <a:gd name="connsiteX146" fmla="*/ 7046 w 10000"/>
              <a:gd name="connsiteY146" fmla="*/ 5742 h 10714"/>
              <a:gd name="connsiteX147" fmla="*/ 7246 w 10000"/>
              <a:gd name="connsiteY147" fmla="*/ 5748 h 10714"/>
              <a:gd name="connsiteX148" fmla="*/ 7425 w 10000"/>
              <a:gd name="connsiteY148" fmla="*/ 5748 h 10714"/>
              <a:gd name="connsiteX149" fmla="*/ 7600 w 10000"/>
              <a:gd name="connsiteY149" fmla="*/ 5733 h 10714"/>
              <a:gd name="connsiteX150" fmla="*/ 7950 w 10000"/>
              <a:gd name="connsiteY150" fmla="*/ 5673 h 10714"/>
              <a:gd name="connsiteX151" fmla="*/ 8275 w 10000"/>
              <a:gd name="connsiteY151" fmla="*/ 5596 h 10714"/>
              <a:gd name="connsiteX152" fmla="*/ 8579 w 10000"/>
              <a:gd name="connsiteY152" fmla="*/ 5504 h 10714"/>
              <a:gd name="connsiteX153" fmla="*/ 8858 w 10000"/>
              <a:gd name="connsiteY153" fmla="*/ 5390 h 10714"/>
              <a:gd name="connsiteX154" fmla="*/ 9117 w 10000"/>
              <a:gd name="connsiteY154" fmla="*/ 5265 h 10714"/>
              <a:gd name="connsiteX155" fmla="*/ 9350 w 10000"/>
              <a:gd name="connsiteY155" fmla="*/ 5119 h 10714"/>
              <a:gd name="connsiteX156" fmla="*/ 9563 w 10000"/>
              <a:gd name="connsiteY156" fmla="*/ 4967 h 10714"/>
              <a:gd name="connsiteX157" fmla="*/ 9758 w 10000"/>
              <a:gd name="connsiteY157" fmla="*/ 4794 h 10714"/>
              <a:gd name="connsiteX158" fmla="*/ 9933 w 10000"/>
              <a:gd name="connsiteY158" fmla="*/ 4610 h 10714"/>
              <a:gd name="connsiteX159" fmla="*/ 10000 w 10000"/>
              <a:gd name="connsiteY159" fmla="*/ 4648 h 10714"/>
              <a:gd name="connsiteX160" fmla="*/ 10000 w 10000"/>
              <a:gd name="connsiteY160" fmla="*/ 4660 h 10714"/>
              <a:gd name="connsiteX161" fmla="*/ 9904 w 10000"/>
              <a:gd name="connsiteY161" fmla="*/ 4827 h 10714"/>
              <a:gd name="connsiteX162" fmla="*/ 9767 w 10000"/>
              <a:gd name="connsiteY162" fmla="*/ 5000 h 10714"/>
              <a:gd name="connsiteX163" fmla="*/ 9600 w 10000"/>
              <a:gd name="connsiteY163" fmla="*/ 5173 h 10714"/>
              <a:gd name="connsiteX164" fmla="*/ 9404 w 10000"/>
              <a:gd name="connsiteY164" fmla="*/ 5343 h 10714"/>
              <a:gd name="connsiteX165" fmla="*/ 9183 w 10000"/>
              <a:gd name="connsiteY165" fmla="*/ 5504 h 10714"/>
              <a:gd name="connsiteX166" fmla="*/ 8950 w 10000"/>
              <a:gd name="connsiteY166" fmla="*/ 5662 h 10714"/>
              <a:gd name="connsiteX167" fmla="*/ 8704 w 10000"/>
              <a:gd name="connsiteY167" fmla="*/ 5802 h 10714"/>
              <a:gd name="connsiteX168" fmla="*/ 8463 w 10000"/>
              <a:gd name="connsiteY168" fmla="*/ 5927 h 10714"/>
              <a:gd name="connsiteX169" fmla="*/ 8229 w 10000"/>
              <a:gd name="connsiteY169" fmla="*/ 6025 h 10714"/>
              <a:gd name="connsiteX170" fmla="*/ 8000 w 10000"/>
              <a:gd name="connsiteY170" fmla="*/ 6105 h 10714"/>
              <a:gd name="connsiteX171" fmla="*/ 7879 w 10000"/>
              <a:gd name="connsiteY171" fmla="*/ 6132 h 10714"/>
              <a:gd name="connsiteX172" fmla="*/ 7729 w 10000"/>
              <a:gd name="connsiteY172" fmla="*/ 6153 h 10714"/>
              <a:gd name="connsiteX173" fmla="*/ 7563 w 10000"/>
              <a:gd name="connsiteY173" fmla="*/ 6177 h 10714"/>
              <a:gd name="connsiteX174" fmla="*/ 7388 w 10000"/>
              <a:gd name="connsiteY174" fmla="*/ 6198 h 10714"/>
              <a:gd name="connsiteX175" fmla="*/ 7204 w 10000"/>
              <a:gd name="connsiteY175" fmla="*/ 6219 h 10714"/>
              <a:gd name="connsiteX176" fmla="*/ 7017 w 10000"/>
              <a:gd name="connsiteY176" fmla="*/ 6240 h 10714"/>
              <a:gd name="connsiteX177" fmla="*/ 6842 w 10000"/>
              <a:gd name="connsiteY177" fmla="*/ 6263 h 10714"/>
              <a:gd name="connsiteX178" fmla="*/ 6675 w 10000"/>
              <a:gd name="connsiteY178" fmla="*/ 6290 h 10714"/>
              <a:gd name="connsiteX179" fmla="*/ 6517 w 10000"/>
              <a:gd name="connsiteY179" fmla="*/ 6329 h 10714"/>
              <a:gd name="connsiteX180" fmla="*/ 6388 w 10000"/>
              <a:gd name="connsiteY180" fmla="*/ 6365 h 10714"/>
              <a:gd name="connsiteX181" fmla="*/ 6288 w 10000"/>
              <a:gd name="connsiteY181" fmla="*/ 6415 h 10714"/>
              <a:gd name="connsiteX182" fmla="*/ 6213 w 10000"/>
              <a:gd name="connsiteY182" fmla="*/ 6475 h 10714"/>
              <a:gd name="connsiteX183" fmla="*/ 6092 w 10000"/>
              <a:gd name="connsiteY183" fmla="*/ 6648 h 10714"/>
              <a:gd name="connsiteX184" fmla="*/ 6008 w 10000"/>
              <a:gd name="connsiteY184" fmla="*/ 6836 h 10714"/>
              <a:gd name="connsiteX185" fmla="*/ 5942 w 10000"/>
              <a:gd name="connsiteY185" fmla="*/ 7032 h 10714"/>
              <a:gd name="connsiteX186" fmla="*/ 5904 w 10000"/>
              <a:gd name="connsiteY186" fmla="*/ 7232 h 10714"/>
              <a:gd name="connsiteX187" fmla="*/ 5888 w 10000"/>
              <a:gd name="connsiteY187" fmla="*/ 7443 h 10714"/>
              <a:gd name="connsiteX188" fmla="*/ 5879 w 10000"/>
              <a:gd name="connsiteY188" fmla="*/ 7655 h 10714"/>
              <a:gd name="connsiteX189" fmla="*/ 5888 w 10000"/>
              <a:gd name="connsiteY189" fmla="*/ 7867 h 10714"/>
              <a:gd name="connsiteX190" fmla="*/ 5904 w 10000"/>
              <a:gd name="connsiteY190" fmla="*/ 8084 h 10714"/>
              <a:gd name="connsiteX191" fmla="*/ 5925 w 10000"/>
              <a:gd name="connsiteY191" fmla="*/ 8299 h 10714"/>
              <a:gd name="connsiteX192" fmla="*/ 5950 w 10000"/>
              <a:gd name="connsiteY192" fmla="*/ 8510 h 10714"/>
              <a:gd name="connsiteX193" fmla="*/ 5954 w 10000"/>
              <a:gd name="connsiteY193" fmla="*/ 8820 h 10714"/>
              <a:gd name="connsiteX194" fmla="*/ 5933 w 10000"/>
              <a:gd name="connsiteY194" fmla="*/ 9130 h 10714"/>
              <a:gd name="connsiteX195" fmla="*/ 5896 w 10000"/>
              <a:gd name="connsiteY195" fmla="*/ 9428 h 10714"/>
              <a:gd name="connsiteX196" fmla="*/ 5850 w 10000"/>
              <a:gd name="connsiteY196" fmla="*/ 9720 h 10714"/>
              <a:gd name="connsiteX197" fmla="*/ 5756 w 10000"/>
              <a:gd name="connsiteY197" fmla="*/ 10714 h 10714"/>
              <a:gd name="connsiteX198" fmla="*/ 4463 w 10000"/>
              <a:gd name="connsiteY198" fmla="*/ 10000 h 10714"/>
              <a:gd name="connsiteX199" fmla="*/ 3043 w 10000"/>
              <a:gd name="connsiteY199" fmla="*/ 9881 h 10714"/>
              <a:gd name="connsiteX200" fmla="*/ 4546 w 10000"/>
              <a:gd name="connsiteY200" fmla="*/ 9848 h 10714"/>
              <a:gd name="connsiteX201" fmla="*/ 4629 w 10000"/>
              <a:gd name="connsiteY201" fmla="*/ 9687 h 10714"/>
              <a:gd name="connsiteX202" fmla="*/ 4700 w 10000"/>
              <a:gd name="connsiteY202" fmla="*/ 9508 h 10714"/>
              <a:gd name="connsiteX203" fmla="*/ 4767 w 10000"/>
              <a:gd name="connsiteY203" fmla="*/ 9309 h 10714"/>
              <a:gd name="connsiteX204" fmla="*/ 4829 w 10000"/>
              <a:gd name="connsiteY204" fmla="*/ 9097 h 10714"/>
              <a:gd name="connsiteX205" fmla="*/ 4879 w 10000"/>
              <a:gd name="connsiteY205" fmla="*/ 8868 h 10714"/>
              <a:gd name="connsiteX206" fmla="*/ 4917 w 10000"/>
              <a:gd name="connsiteY206" fmla="*/ 8635 h 10714"/>
              <a:gd name="connsiteX207" fmla="*/ 4954 w 10000"/>
              <a:gd name="connsiteY207" fmla="*/ 8391 h 10714"/>
              <a:gd name="connsiteX208" fmla="*/ 4979 w 10000"/>
              <a:gd name="connsiteY208" fmla="*/ 8144 h 10714"/>
              <a:gd name="connsiteX209" fmla="*/ 5000 w 10000"/>
              <a:gd name="connsiteY209" fmla="*/ 7887 h 10714"/>
              <a:gd name="connsiteX210" fmla="*/ 5000 w 10000"/>
              <a:gd name="connsiteY210" fmla="*/ 7634 h 10714"/>
              <a:gd name="connsiteX211" fmla="*/ 5000 w 10000"/>
              <a:gd name="connsiteY211" fmla="*/ 7384 h 10714"/>
              <a:gd name="connsiteX212" fmla="*/ 4979 w 10000"/>
              <a:gd name="connsiteY212" fmla="*/ 7133 h 10714"/>
              <a:gd name="connsiteX213" fmla="*/ 4950 w 10000"/>
              <a:gd name="connsiteY213" fmla="*/ 6892 h 10714"/>
              <a:gd name="connsiteX214" fmla="*/ 4913 w 10000"/>
              <a:gd name="connsiteY214" fmla="*/ 6657 h 10714"/>
              <a:gd name="connsiteX215" fmla="*/ 4858 w 10000"/>
              <a:gd name="connsiteY215" fmla="*/ 6430 h 10714"/>
              <a:gd name="connsiteX216" fmla="*/ 4783 w 10000"/>
              <a:gd name="connsiteY216" fmla="*/ 6219 h 10714"/>
              <a:gd name="connsiteX217" fmla="*/ 4700 w 10000"/>
              <a:gd name="connsiteY217" fmla="*/ 6019 h 10714"/>
              <a:gd name="connsiteX218" fmla="*/ 4600 w 10000"/>
              <a:gd name="connsiteY218" fmla="*/ 5840 h 10714"/>
              <a:gd name="connsiteX219" fmla="*/ 4488 w 10000"/>
              <a:gd name="connsiteY219" fmla="*/ 5682 h 10714"/>
              <a:gd name="connsiteX220" fmla="*/ 4358 w 10000"/>
              <a:gd name="connsiteY220" fmla="*/ 5542 h 10714"/>
              <a:gd name="connsiteX221" fmla="*/ 4213 w 10000"/>
              <a:gd name="connsiteY221" fmla="*/ 5429 h 10714"/>
              <a:gd name="connsiteX222" fmla="*/ 4046 w 10000"/>
              <a:gd name="connsiteY222" fmla="*/ 5343 h 10714"/>
              <a:gd name="connsiteX223" fmla="*/ 3904 w 10000"/>
              <a:gd name="connsiteY223" fmla="*/ 5292 h 10714"/>
              <a:gd name="connsiteX224" fmla="*/ 3746 w 10000"/>
              <a:gd name="connsiteY224" fmla="*/ 5271 h 10714"/>
              <a:gd name="connsiteX225" fmla="*/ 3583 w 10000"/>
              <a:gd name="connsiteY225" fmla="*/ 5271 h 10714"/>
              <a:gd name="connsiteX226" fmla="*/ 3413 w 10000"/>
              <a:gd name="connsiteY226" fmla="*/ 5286 h 10714"/>
              <a:gd name="connsiteX227" fmla="*/ 3246 w 10000"/>
              <a:gd name="connsiteY227" fmla="*/ 5310 h 10714"/>
              <a:gd name="connsiteX228" fmla="*/ 3079 w 10000"/>
              <a:gd name="connsiteY228" fmla="*/ 5343 h 10714"/>
              <a:gd name="connsiteX229" fmla="*/ 2913 w 10000"/>
              <a:gd name="connsiteY229" fmla="*/ 5369 h 10714"/>
              <a:gd name="connsiteX230" fmla="*/ 2750 w 10000"/>
              <a:gd name="connsiteY230" fmla="*/ 5396 h 10714"/>
              <a:gd name="connsiteX231" fmla="*/ 2600 w 10000"/>
              <a:gd name="connsiteY231" fmla="*/ 5411 h 10714"/>
              <a:gd name="connsiteX232" fmla="*/ 2258 w 10000"/>
              <a:gd name="connsiteY232" fmla="*/ 5423 h 10714"/>
              <a:gd name="connsiteX233" fmla="*/ 1925 w 10000"/>
              <a:gd name="connsiteY233" fmla="*/ 5411 h 10714"/>
              <a:gd name="connsiteX234" fmla="*/ 1617 w 10000"/>
              <a:gd name="connsiteY234" fmla="*/ 5384 h 10714"/>
              <a:gd name="connsiteX235" fmla="*/ 1321 w 10000"/>
              <a:gd name="connsiteY235" fmla="*/ 5346 h 10714"/>
              <a:gd name="connsiteX236" fmla="*/ 1033 w 10000"/>
              <a:gd name="connsiteY236" fmla="*/ 5298 h 10714"/>
              <a:gd name="connsiteX237" fmla="*/ 758 w 10000"/>
              <a:gd name="connsiteY237" fmla="*/ 5250 h 10714"/>
              <a:gd name="connsiteX238" fmla="*/ 500 w 10000"/>
              <a:gd name="connsiteY238" fmla="*/ 5197 h 10714"/>
              <a:gd name="connsiteX239" fmla="*/ 517 w 10000"/>
              <a:gd name="connsiteY239" fmla="*/ 5137 h 10714"/>
              <a:gd name="connsiteX240" fmla="*/ 871 w 10000"/>
              <a:gd name="connsiteY240" fmla="*/ 5173 h 10714"/>
              <a:gd name="connsiteX241" fmla="*/ 1221 w 10000"/>
              <a:gd name="connsiteY241" fmla="*/ 5197 h 10714"/>
              <a:gd name="connsiteX242" fmla="*/ 1563 w 10000"/>
              <a:gd name="connsiteY242" fmla="*/ 5206 h 10714"/>
              <a:gd name="connsiteX243" fmla="*/ 1896 w 10000"/>
              <a:gd name="connsiteY243" fmla="*/ 5197 h 10714"/>
              <a:gd name="connsiteX244" fmla="*/ 2221 w 10000"/>
              <a:gd name="connsiteY244" fmla="*/ 5164 h 10714"/>
              <a:gd name="connsiteX245" fmla="*/ 2538 w 10000"/>
              <a:gd name="connsiteY245" fmla="*/ 5113 h 10714"/>
              <a:gd name="connsiteX246" fmla="*/ 2842 w 10000"/>
              <a:gd name="connsiteY246" fmla="*/ 5045 h 10714"/>
              <a:gd name="connsiteX247" fmla="*/ 3129 w 10000"/>
              <a:gd name="connsiteY247" fmla="*/ 4946 h 10714"/>
              <a:gd name="connsiteX248" fmla="*/ 3500 w 10000"/>
              <a:gd name="connsiteY248" fmla="*/ 4815 h 10714"/>
              <a:gd name="connsiteX249" fmla="*/ 2821 w 10000"/>
              <a:gd name="connsiteY249" fmla="*/ 4389 h 10714"/>
              <a:gd name="connsiteX250" fmla="*/ 2213 w 10000"/>
              <a:gd name="connsiteY250" fmla="*/ 3912 h 10714"/>
              <a:gd name="connsiteX251" fmla="*/ 1879 w 10000"/>
              <a:gd name="connsiteY251" fmla="*/ 3939 h 10714"/>
              <a:gd name="connsiteX252" fmla="*/ 1554 w 10000"/>
              <a:gd name="connsiteY252" fmla="*/ 3939 h 10714"/>
              <a:gd name="connsiteX253" fmla="*/ 1258 w 10000"/>
              <a:gd name="connsiteY253" fmla="*/ 3912 h 10714"/>
              <a:gd name="connsiteX254" fmla="*/ 979 w 10000"/>
              <a:gd name="connsiteY254" fmla="*/ 3856 h 10714"/>
              <a:gd name="connsiteX255" fmla="*/ 721 w 10000"/>
              <a:gd name="connsiteY255" fmla="*/ 3775 h 10714"/>
              <a:gd name="connsiteX256" fmla="*/ 496 w 10000"/>
              <a:gd name="connsiteY256" fmla="*/ 3674 h 10714"/>
              <a:gd name="connsiteX257" fmla="*/ 296 w 10000"/>
              <a:gd name="connsiteY257" fmla="*/ 3549 h 10714"/>
              <a:gd name="connsiteX258" fmla="*/ 129 w 10000"/>
              <a:gd name="connsiteY258" fmla="*/ 3403 h 10714"/>
              <a:gd name="connsiteX259" fmla="*/ 0 w 10000"/>
              <a:gd name="connsiteY259" fmla="*/ 3245 h 10714"/>
              <a:gd name="connsiteX260" fmla="*/ 17 w 10000"/>
              <a:gd name="connsiteY260" fmla="*/ 3218 h 10714"/>
              <a:gd name="connsiteX261" fmla="*/ 71 w 10000"/>
              <a:gd name="connsiteY261" fmla="*/ 3245 h 10714"/>
              <a:gd name="connsiteX262" fmla="*/ 138 w 10000"/>
              <a:gd name="connsiteY262" fmla="*/ 3349 h 10714"/>
              <a:gd name="connsiteX263" fmla="*/ 246 w 10000"/>
              <a:gd name="connsiteY263" fmla="*/ 3439 h 10714"/>
              <a:gd name="connsiteX264" fmla="*/ 379 w 10000"/>
              <a:gd name="connsiteY264" fmla="*/ 3528 h 10714"/>
              <a:gd name="connsiteX265" fmla="*/ 538 w 10000"/>
              <a:gd name="connsiteY265" fmla="*/ 3597 h 10714"/>
              <a:gd name="connsiteX266" fmla="*/ 721 w 10000"/>
              <a:gd name="connsiteY266" fmla="*/ 3656 h 10714"/>
              <a:gd name="connsiteX267" fmla="*/ 913 w 10000"/>
              <a:gd name="connsiteY267" fmla="*/ 3701 h 10714"/>
              <a:gd name="connsiteX268" fmla="*/ 1117 w 10000"/>
              <a:gd name="connsiteY268" fmla="*/ 3728 h 10714"/>
              <a:gd name="connsiteX269" fmla="*/ 1329 w 10000"/>
              <a:gd name="connsiteY269" fmla="*/ 3737 h 10714"/>
              <a:gd name="connsiteX270" fmla="*/ 1533 w 10000"/>
              <a:gd name="connsiteY270" fmla="*/ 3734 h 10714"/>
              <a:gd name="connsiteX271" fmla="*/ 1646 w 10000"/>
              <a:gd name="connsiteY271" fmla="*/ 3722 h 10714"/>
              <a:gd name="connsiteX272" fmla="*/ 1746 w 10000"/>
              <a:gd name="connsiteY272" fmla="*/ 3722 h 10714"/>
              <a:gd name="connsiteX273" fmla="*/ 1833 w 10000"/>
              <a:gd name="connsiteY273" fmla="*/ 3710 h 10714"/>
              <a:gd name="connsiteX274" fmla="*/ 1917 w 10000"/>
              <a:gd name="connsiteY274" fmla="*/ 3695 h 10714"/>
              <a:gd name="connsiteX275" fmla="*/ 1988 w 10000"/>
              <a:gd name="connsiteY275" fmla="*/ 3662 h 10714"/>
              <a:gd name="connsiteX276" fmla="*/ 1788 w 10000"/>
              <a:gd name="connsiteY276" fmla="*/ 3391 h 10714"/>
              <a:gd name="connsiteX277" fmla="*/ 1617 w 10000"/>
              <a:gd name="connsiteY277" fmla="*/ 3126 h 10714"/>
              <a:gd name="connsiteX278" fmla="*/ 1454 w 10000"/>
              <a:gd name="connsiteY278" fmla="*/ 2849 h 10714"/>
              <a:gd name="connsiteX279" fmla="*/ 1313 w 10000"/>
              <a:gd name="connsiteY279" fmla="*/ 2563 h 10714"/>
              <a:gd name="connsiteX280" fmla="*/ 1175 w 10000"/>
              <a:gd name="connsiteY280" fmla="*/ 2253 h 10714"/>
              <a:gd name="connsiteX281" fmla="*/ 1046 w 10000"/>
              <a:gd name="connsiteY281" fmla="*/ 1919 h 10714"/>
              <a:gd name="connsiteX282" fmla="*/ 1033 w 10000"/>
              <a:gd name="connsiteY282" fmla="*/ 1859 h 10714"/>
              <a:gd name="connsiteX283" fmla="*/ 1000 w 10000"/>
              <a:gd name="connsiteY283" fmla="*/ 1776 h 10714"/>
              <a:gd name="connsiteX284" fmla="*/ 979 w 10000"/>
              <a:gd name="connsiteY284" fmla="*/ 1684 h 10714"/>
              <a:gd name="connsiteX285" fmla="*/ 950 w 10000"/>
              <a:gd name="connsiteY285" fmla="*/ 1591 h 10714"/>
              <a:gd name="connsiteX286" fmla="*/ 925 w 10000"/>
              <a:gd name="connsiteY286" fmla="*/ 1490 h 10714"/>
              <a:gd name="connsiteX287" fmla="*/ 917 w 10000"/>
              <a:gd name="connsiteY287" fmla="*/ 1397 h 10714"/>
              <a:gd name="connsiteX288" fmla="*/ 917 w 10000"/>
              <a:gd name="connsiteY288" fmla="*/ 1311 h 10714"/>
              <a:gd name="connsiteX289" fmla="*/ 933 w 10000"/>
              <a:gd name="connsiteY289" fmla="*/ 1234 h 10714"/>
              <a:gd name="connsiteX290" fmla="*/ 963 w 10000"/>
              <a:gd name="connsiteY290" fmla="*/ 1180 h 10714"/>
              <a:gd name="connsiteX291" fmla="*/ 1000 w 10000"/>
              <a:gd name="connsiteY291" fmla="*/ 1192 h 10714"/>
              <a:gd name="connsiteX292" fmla="*/ 1033 w 10000"/>
              <a:gd name="connsiteY292" fmla="*/ 1496 h 10714"/>
              <a:gd name="connsiteX293" fmla="*/ 1108 w 10000"/>
              <a:gd name="connsiteY293" fmla="*/ 1800 h 10714"/>
              <a:gd name="connsiteX294" fmla="*/ 1221 w 10000"/>
              <a:gd name="connsiteY294" fmla="*/ 2098 h 10714"/>
              <a:gd name="connsiteX295" fmla="*/ 1358 w 10000"/>
              <a:gd name="connsiteY295" fmla="*/ 2372 h 10714"/>
              <a:gd name="connsiteX296" fmla="*/ 1508 w 10000"/>
              <a:gd name="connsiteY296" fmla="*/ 2628 h 10714"/>
              <a:gd name="connsiteX297" fmla="*/ 1646 w 10000"/>
              <a:gd name="connsiteY297" fmla="*/ 2795 h 10714"/>
              <a:gd name="connsiteX298" fmla="*/ 1629 w 10000"/>
              <a:gd name="connsiteY298" fmla="*/ 2801 h 10714"/>
              <a:gd name="connsiteX299" fmla="*/ 1629 w 10000"/>
              <a:gd name="connsiteY299" fmla="*/ 2807 h 10714"/>
              <a:gd name="connsiteX300" fmla="*/ 1638 w 10000"/>
              <a:gd name="connsiteY300" fmla="*/ 2813 h 10714"/>
              <a:gd name="connsiteX301" fmla="*/ 1646 w 10000"/>
              <a:gd name="connsiteY301" fmla="*/ 2816 h 10714"/>
              <a:gd name="connsiteX302" fmla="*/ 1663 w 10000"/>
              <a:gd name="connsiteY302" fmla="*/ 2822 h 10714"/>
              <a:gd name="connsiteX303" fmla="*/ 1667 w 10000"/>
              <a:gd name="connsiteY303" fmla="*/ 2834 h 10714"/>
              <a:gd name="connsiteX304" fmla="*/ 1675 w 10000"/>
              <a:gd name="connsiteY304" fmla="*/ 2840 h 10714"/>
              <a:gd name="connsiteX305" fmla="*/ 1683 w 10000"/>
              <a:gd name="connsiteY305" fmla="*/ 2849 h 10714"/>
              <a:gd name="connsiteX306" fmla="*/ 1683 w 10000"/>
              <a:gd name="connsiteY306" fmla="*/ 2843 h 10714"/>
              <a:gd name="connsiteX307" fmla="*/ 1675 w 10000"/>
              <a:gd name="connsiteY307" fmla="*/ 2840 h 10714"/>
              <a:gd name="connsiteX308" fmla="*/ 1675 w 10000"/>
              <a:gd name="connsiteY308" fmla="*/ 2840 h 10714"/>
              <a:gd name="connsiteX309" fmla="*/ 1646 w 10000"/>
              <a:gd name="connsiteY309" fmla="*/ 2795 h 10714"/>
              <a:gd name="connsiteX310" fmla="*/ 1746 w 10000"/>
              <a:gd name="connsiteY310" fmla="*/ 2741 h 10714"/>
              <a:gd name="connsiteX311" fmla="*/ 1842 w 10000"/>
              <a:gd name="connsiteY311" fmla="*/ 2649 h 10714"/>
              <a:gd name="connsiteX312" fmla="*/ 1933 w 10000"/>
              <a:gd name="connsiteY312" fmla="*/ 2542 h 10714"/>
              <a:gd name="connsiteX313" fmla="*/ 2017 w 10000"/>
              <a:gd name="connsiteY313" fmla="*/ 2411 h 10714"/>
              <a:gd name="connsiteX314" fmla="*/ 2092 w 10000"/>
              <a:gd name="connsiteY314" fmla="*/ 2265 h 10714"/>
              <a:gd name="connsiteX315" fmla="*/ 2163 w 10000"/>
              <a:gd name="connsiteY315" fmla="*/ 2113 h 10714"/>
              <a:gd name="connsiteX316" fmla="*/ 2221 w 10000"/>
              <a:gd name="connsiteY316" fmla="*/ 1955 h 10714"/>
              <a:gd name="connsiteX317" fmla="*/ 2275 w 10000"/>
              <a:gd name="connsiteY317" fmla="*/ 1803 h 10714"/>
              <a:gd name="connsiteX318" fmla="*/ 2321 w 10000"/>
              <a:gd name="connsiteY318" fmla="*/ 1657 h 10714"/>
              <a:gd name="connsiteX319" fmla="*/ 2329 w 10000"/>
              <a:gd name="connsiteY319" fmla="*/ 1853 h 10714"/>
              <a:gd name="connsiteX320" fmla="*/ 2321 w 10000"/>
              <a:gd name="connsiteY320" fmla="*/ 2032 h 10714"/>
              <a:gd name="connsiteX321" fmla="*/ 2283 w 10000"/>
              <a:gd name="connsiteY321" fmla="*/ 2199 h 10714"/>
              <a:gd name="connsiteX322" fmla="*/ 2229 w 10000"/>
              <a:gd name="connsiteY322" fmla="*/ 2366 h 10714"/>
              <a:gd name="connsiteX323" fmla="*/ 2154 w 10000"/>
              <a:gd name="connsiteY323" fmla="*/ 2524 h 10714"/>
              <a:gd name="connsiteX324" fmla="*/ 2046 w 10000"/>
              <a:gd name="connsiteY324" fmla="*/ 2682 h 10714"/>
              <a:gd name="connsiteX325" fmla="*/ 1796 w 10000"/>
              <a:gd name="connsiteY325" fmla="*/ 3027 h 10714"/>
              <a:gd name="connsiteX326" fmla="*/ 2054 w 10000"/>
              <a:gd name="connsiteY326" fmla="*/ 3305 h 10714"/>
              <a:gd name="connsiteX327" fmla="*/ 2333 w 10000"/>
              <a:gd name="connsiteY327" fmla="*/ 3564 h 10714"/>
              <a:gd name="connsiteX328" fmla="*/ 2638 w 10000"/>
              <a:gd name="connsiteY328" fmla="*/ 3808 h 10714"/>
              <a:gd name="connsiteX329" fmla="*/ 2963 w 10000"/>
              <a:gd name="connsiteY329" fmla="*/ 4032 h 10714"/>
              <a:gd name="connsiteX330" fmla="*/ 4129 w 10000"/>
              <a:gd name="connsiteY330" fmla="*/ 4610 h 10714"/>
              <a:gd name="connsiteX331" fmla="*/ 4167 w 10000"/>
              <a:gd name="connsiteY331" fmla="*/ 4589 h 10714"/>
              <a:gd name="connsiteX332" fmla="*/ 4071 w 10000"/>
              <a:gd name="connsiteY332" fmla="*/ 4333 h 10714"/>
              <a:gd name="connsiteX333" fmla="*/ 3996 w 10000"/>
              <a:gd name="connsiteY333" fmla="*/ 4058 h 10714"/>
              <a:gd name="connsiteX334" fmla="*/ 3933 w 10000"/>
              <a:gd name="connsiteY334" fmla="*/ 3760 h 10714"/>
              <a:gd name="connsiteX335" fmla="*/ 3904 w 10000"/>
              <a:gd name="connsiteY335" fmla="*/ 3456 h 10714"/>
              <a:gd name="connsiteX336" fmla="*/ 3879 w 10000"/>
              <a:gd name="connsiteY336" fmla="*/ 3138 h 10714"/>
              <a:gd name="connsiteX337" fmla="*/ 3879 w 10000"/>
              <a:gd name="connsiteY337" fmla="*/ 2813 h 10714"/>
              <a:gd name="connsiteX338" fmla="*/ 3896 w 10000"/>
              <a:gd name="connsiteY338" fmla="*/ 2485 h 10714"/>
              <a:gd name="connsiteX339" fmla="*/ 3933 w 10000"/>
              <a:gd name="connsiteY339" fmla="*/ 2160 h 10714"/>
              <a:gd name="connsiteX340" fmla="*/ 3988 w 10000"/>
              <a:gd name="connsiteY340" fmla="*/ 1836 h 10714"/>
              <a:gd name="connsiteX341" fmla="*/ 4046 w 10000"/>
              <a:gd name="connsiteY341" fmla="*/ 1523 h 10714"/>
              <a:gd name="connsiteX342" fmla="*/ 4129 w 10000"/>
              <a:gd name="connsiteY342" fmla="*/ 1219 h 10714"/>
              <a:gd name="connsiteX343" fmla="*/ 4229 w 10000"/>
              <a:gd name="connsiteY343" fmla="*/ 933 h 10714"/>
              <a:gd name="connsiteX344" fmla="*/ 4333 w 10000"/>
              <a:gd name="connsiteY344" fmla="*/ 662 h 10714"/>
              <a:gd name="connsiteX345" fmla="*/ 4454 w 10000"/>
              <a:gd name="connsiteY345" fmla="*/ 417 h 10714"/>
              <a:gd name="connsiteX346" fmla="*/ 4583 w 10000"/>
              <a:gd name="connsiteY346" fmla="*/ 194 h 10714"/>
              <a:gd name="connsiteX347" fmla="*/ 4738 w 10000"/>
              <a:gd name="connsiteY347" fmla="*/ 0 h 10714"/>
              <a:gd name="connsiteX0" fmla="*/ 4738 w 10000"/>
              <a:gd name="connsiteY0" fmla="*/ 0 h 10768"/>
              <a:gd name="connsiteX1" fmla="*/ 4721 w 10000"/>
              <a:gd name="connsiteY1" fmla="*/ 48 h 10768"/>
              <a:gd name="connsiteX2" fmla="*/ 4713 w 10000"/>
              <a:gd name="connsiteY2" fmla="*/ 80 h 10768"/>
              <a:gd name="connsiteX3" fmla="*/ 4704 w 10000"/>
              <a:gd name="connsiteY3" fmla="*/ 101 h 10768"/>
              <a:gd name="connsiteX4" fmla="*/ 4704 w 10000"/>
              <a:gd name="connsiteY4" fmla="*/ 113 h 10768"/>
              <a:gd name="connsiteX5" fmla="*/ 4713 w 10000"/>
              <a:gd name="connsiteY5" fmla="*/ 119 h 10768"/>
              <a:gd name="connsiteX6" fmla="*/ 4713 w 10000"/>
              <a:gd name="connsiteY6" fmla="*/ 125 h 10768"/>
              <a:gd name="connsiteX7" fmla="*/ 4721 w 10000"/>
              <a:gd name="connsiteY7" fmla="*/ 125 h 10768"/>
              <a:gd name="connsiteX8" fmla="*/ 4721 w 10000"/>
              <a:gd name="connsiteY8" fmla="*/ 125 h 10768"/>
              <a:gd name="connsiteX9" fmla="*/ 4721 w 10000"/>
              <a:gd name="connsiteY9" fmla="*/ 134 h 10768"/>
              <a:gd name="connsiteX10" fmla="*/ 4713 w 10000"/>
              <a:gd name="connsiteY10" fmla="*/ 152 h 10768"/>
              <a:gd name="connsiteX11" fmla="*/ 4704 w 10000"/>
              <a:gd name="connsiteY11" fmla="*/ 179 h 10768"/>
              <a:gd name="connsiteX12" fmla="*/ 4692 w 10000"/>
              <a:gd name="connsiteY12" fmla="*/ 221 h 10768"/>
              <a:gd name="connsiteX13" fmla="*/ 4667 w 10000"/>
              <a:gd name="connsiteY13" fmla="*/ 280 h 10768"/>
              <a:gd name="connsiteX14" fmla="*/ 4629 w 10000"/>
              <a:gd name="connsiteY14" fmla="*/ 364 h 10768"/>
              <a:gd name="connsiteX15" fmla="*/ 4592 w 10000"/>
              <a:gd name="connsiteY15" fmla="*/ 465 h 10768"/>
              <a:gd name="connsiteX16" fmla="*/ 4533 w 10000"/>
              <a:gd name="connsiteY16" fmla="*/ 596 h 10768"/>
              <a:gd name="connsiteX17" fmla="*/ 4463 w 10000"/>
              <a:gd name="connsiteY17" fmla="*/ 754 h 10768"/>
              <a:gd name="connsiteX18" fmla="*/ 4379 w 10000"/>
              <a:gd name="connsiteY18" fmla="*/ 1001 h 10768"/>
              <a:gd name="connsiteX19" fmla="*/ 4321 w 10000"/>
              <a:gd name="connsiteY19" fmla="*/ 1266 h 10768"/>
              <a:gd name="connsiteX20" fmla="*/ 4275 w 10000"/>
              <a:gd name="connsiteY20" fmla="*/ 1538 h 10768"/>
              <a:gd name="connsiteX21" fmla="*/ 4213 w 10000"/>
              <a:gd name="connsiteY21" fmla="*/ 1827 h 10768"/>
              <a:gd name="connsiteX22" fmla="*/ 4204 w 10000"/>
              <a:gd name="connsiteY22" fmla="*/ 1889 h 10768"/>
              <a:gd name="connsiteX23" fmla="*/ 4192 w 10000"/>
              <a:gd name="connsiteY23" fmla="*/ 1982 h 10768"/>
              <a:gd name="connsiteX24" fmla="*/ 4183 w 10000"/>
              <a:gd name="connsiteY24" fmla="*/ 2080 h 10768"/>
              <a:gd name="connsiteX25" fmla="*/ 4175 w 10000"/>
              <a:gd name="connsiteY25" fmla="*/ 2187 h 10768"/>
              <a:gd name="connsiteX26" fmla="*/ 4175 w 10000"/>
              <a:gd name="connsiteY26" fmla="*/ 2297 h 10768"/>
              <a:gd name="connsiteX27" fmla="*/ 4192 w 10000"/>
              <a:gd name="connsiteY27" fmla="*/ 2396 h 10768"/>
              <a:gd name="connsiteX28" fmla="*/ 4213 w 10000"/>
              <a:gd name="connsiteY28" fmla="*/ 2482 h 10768"/>
              <a:gd name="connsiteX29" fmla="*/ 4250 w 10000"/>
              <a:gd name="connsiteY29" fmla="*/ 2542 h 10768"/>
              <a:gd name="connsiteX30" fmla="*/ 4450 w 10000"/>
              <a:gd name="connsiteY30" fmla="*/ 2530 h 10768"/>
              <a:gd name="connsiteX31" fmla="*/ 4646 w 10000"/>
              <a:gd name="connsiteY31" fmla="*/ 2482 h 10768"/>
              <a:gd name="connsiteX32" fmla="*/ 4833 w 10000"/>
              <a:gd name="connsiteY32" fmla="*/ 2405 h 10768"/>
              <a:gd name="connsiteX33" fmla="*/ 5025 w 10000"/>
              <a:gd name="connsiteY33" fmla="*/ 2297 h 10768"/>
              <a:gd name="connsiteX34" fmla="*/ 5200 w 10000"/>
              <a:gd name="connsiteY34" fmla="*/ 2172 h 10768"/>
              <a:gd name="connsiteX35" fmla="*/ 5371 w 10000"/>
              <a:gd name="connsiteY35" fmla="*/ 2020 h 10768"/>
              <a:gd name="connsiteX36" fmla="*/ 5533 w 10000"/>
              <a:gd name="connsiteY36" fmla="*/ 1859 h 10768"/>
              <a:gd name="connsiteX37" fmla="*/ 5683 w 10000"/>
              <a:gd name="connsiteY37" fmla="*/ 1690 h 10768"/>
              <a:gd name="connsiteX38" fmla="*/ 5829 w 10000"/>
              <a:gd name="connsiteY38" fmla="*/ 1511 h 10768"/>
              <a:gd name="connsiteX39" fmla="*/ 5954 w 10000"/>
              <a:gd name="connsiteY39" fmla="*/ 1326 h 10768"/>
              <a:gd name="connsiteX40" fmla="*/ 6071 w 10000"/>
              <a:gd name="connsiteY40" fmla="*/ 1147 h 10768"/>
              <a:gd name="connsiteX41" fmla="*/ 6167 w 10000"/>
              <a:gd name="connsiteY41" fmla="*/ 974 h 10768"/>
              <a:gd name="connsiteX42" fmla="*/ 6213 w 10000"/>
              <a:gd name="connsiteY42" fmla="*/ 974 h 10768"/>
              <a:gd name="connsiteX43" fmla="*/ 6213 w 10000"/>
              <a:gd name="connsiteY43" fmla="*/ 992 h 10768"/>
              <a:gd name="connsiteX44" fmla="*/ 6138 w 10000"/>
              <a:gd name="connsiteY44" fmla="*/ 1165 h 10768"/>
              <a:gd name="connsiteX45" fmla="*/ 6054 w 10000"/>
              <a:gd name="connsiteY45" fmla="*/ 1344 h 10768"/>
              <a:gd name="connsiteX46" fmla="*/ 5963 w 10000"/>
              <a:gd name="connsiteY46" fmla="*/ 1517 h 10768"/>
              <a:gd name="connsiteX47" fmla="*/ 5871 w 10000"/>
              <a:gd name="connsiteY47" fmla="*/ 1684 h 10768"/>
              <a:gd name="connsiteX48" fmla="*/ 5775 w 10000"/>
              <a:gd name="connsiteY48" fmla="*/ 1847 h 10768"/>
              <a:gd name="connsiteX49" fmla="*/ 5667 w 10000"/>
              <a:gd name="connsiteY49" fmla="*/ 1999 h 10768"/>
              <a:gd name="connsiteX50" fmla="*/ 5554 w 10000"/>
              <a:gd name="connsiteY50" fmla="*/ 2145 h 10768"/>
              <a:gd name="connsiteX51" fmla="*/ 5417 w 10000"/>
              <a:gd name="connsiteY51" fmla="*/ 2279 h 10768"/>
              <a:gd name="connsiteX52" fmla="*/ 5275 w 10000"/>
              <a:gd name="connsiteY52" fmla="*/ 2411 h 10768"/>
              <a:gd name="connsiteX53" fmla="*/ 5108 w 10000"/>
              <a:gd name="connsiteY53" fmla="*/ 2518 h 10768"/>
              <a:gd name="connsiteX54" fmla="*/ 4917 w 10000"/>
              <a:gd name="connsiteY54" fmla="*/ 2616 h 10768"/>
              <a:gd name="connsiteX55" fmla="*/ 4704 w 10000"/>
              <a:gd name="connsiteY55" fmla="*/ 2703 h 10768"/>
              <a:gd name="connsiteX56" fmla="*/ 4479 w 10000"/>
              <a:gd name="connsiteY56" fmla="*/ 2768 h 10768"/>
              <a:gd name="connsiteX57" fmla="*/ 4213 w 10000"/>
              <a:gd name="connsiteY57" fmla="*/ 2813 h 10768"/>
              <a:gd name="connsiteX58" fmla="*/ 4221 w 10000"/>
              <a:gd name="connsiteY58" fmla="*/ 3126 h 10768"/>
              <a:gd name="connsiteX59" fmla="*/ 4258 w 10000"/>
              <a:gd name="connsiteY59" fmla="*/ 3424 h 10768"/>
              <a:gd name="connsiteX60" fmla="*/ 4321 w 10000"/>
              <a:gd name="connsiteY60" fmla="*/ 3707 h 10768"/>
              <a:gd name="connsiteX61" fmla="*/ 4404 w 10000"/>
              <a:gd name="connsiteY61" fmla="*/ 3975 h 10768"/>
              <a:gd name="connsiteX62" fmla="*/ 4508 w 10000"/>
              <a:gd name="connsiteY62" fmla="*/ 4231 h 10768"/>
              <a:gd name="connsiteX63" fmla="*/ 4621 w 10000"/>
              <a:gd name="connsiteY63" fmla="*/ 4476 h 10768"/>
              <a:gd name="connsiteX64" fmla="*/ 4750 w 10000"/>
              <a:gd name="connsiteY64" fmla="*/ 4708 h 10768"/>
              <a:gd name="connsiteX65" fmla="*/ 4879 w 10000"/>
              <a:gd name="connsiteY65" fmla="*/ 4934 h 10768"/>
              <a:gd name="connsiteX66" fmla="*/ 4917 w 10000"/>
              <a:gd name="connsiteY66" fmla="*/ 4988 h 10768"/>
              <a:gd name="connsiteX67" fmla="*/ 4950 w 10000"/>
              <a:gd name="connsiteY67" fmla="*/ 5054 h 10768"/>
              <a:gd name="connsiteX68" fmla="*/ 4996 w 10000"/>
              <a:gd name="connsiteY68" fmla="*/ 5125 h 10768"/>
              <a:gd name="connsiteX69" fmla="*/ 5038 w 10000"/>
              <a:gd name="connsiteY69" fmla="*/ 5200 h 10768"/>
              <a:gd name="connsiteX70" fmla="*/ 5092 w 10000"/>
              <a:gd name="connsiteY70" fmla="*/ 5271 h 10768"/>
              <a:gd name="connsiteX71" fmla="*/ 5154 w 10000"/>
              <a:gd name="connsiteY71" fmla="*/ 5331 h 10768"/>
              <a:gd name="connsiteX72" fmla="*/ 5229 w 10000"/>
              <a:gd name="connsiteY72" fmla="*/ 5384 h 10768"/>
              <a:gd name="connsiteX73" fmla="*/ 5313 w 10000"/>
              <a:gd name="connsiteY73" fmla="*/ 5423 h 10768"/>
              <a:gd name="connsiteX74" fmla="*/ 5413 w 10000"/>
              <a:gd name="connsiteY74" fmla="*/ 5438 h 10768"/>
              <a:gd name="connsiteX75" fmla="*/ 5517 w 10000"/>
              <a:gd name="connsiteY75" fmla="*/ 5435 h 10768"/>
              <a:gd name="connsiteX76" fmla="*/ 5704 w 10000"/>
              <a:gd name="connsiteY76" fmla="*/ 5390 h 10768"/>
              <a:gd name="connsiteX77" fmla="*/ 5871 w 10000"/>
              <a:gd name="connsiteY77" fmla="*/ 5316 h 10768"/>
              <a:gd name="connsiteX78" fmla="*/ 6033 w 10000"/>
              <a:gd name="connsiteY78" fmla="*/ 5223 h 10768"/>
              <a:gd name="connsiteX79" fmla="*/ 6167 w 10000"/>
              <a:gd name="connsiteY79" fmla="*/ 5113 h 10768"/>
              <a:gd name="connsiteX80" fmla="*/ 6296 w 10000"/>
              <a:gd name="connsiteY80" fmla="*/ 4994 h 10768"/>
              <a:gd name="connsiteX81" fmla="*/ 6417 w 10000"/>
              <a:gd name="connsiteY81" fmla="*/ 4869 h 10768"/>
              <a:gd name="connsiteX82" fmla="*/ 6525 w 10000"/>
              <a:gd name="connsiteY82" fmla="*/ 4750 h 10768"/>
              <a:gd name="connsiteX83" fmla="*/ 6617 w 10000"/>
              <a:gd name="connsiteY83" fmla="*/ 4636 h 10768"/>
              <a:gd name="connsiteX84" fmla="*/ 6821 w 10000"/>
              <a:gd name="connsiteY84" fmla="*/ 4377 h 10768"/>
              <a:gd name="connsiteX85" fmla="*/ 7017 w 10000"/>
              <a:gd name="connsiteY85" fmla="*/ 4085 h 10768"/>
              <a:gd name="connsiteX86" fmla="*/ 7213 w 10000"/>
              <a:gd name="connsiteY86" fmla="*/ 3766 h 10768"/>
              <a:gd name="connsiteX87" fmla="*/ 7396 w 10000"/>
              <a:gd name="connsiteY87" fmla="*/ 3418 h 10768"/>
              <a:gd name="connsiteX88" fmla="*/ 7563 w 10000"/>
              <a:gd name="connsiteY88" fmla="*/ 3051 h 10768"/>
              <a:gd name="connsiteX89" fmla="*/ 7713 w 10000"/>
              <a:gd name="connsiteY89" fmla="*/ 2661 h 10768"/>
              <a:gd name="connsiteX90" fmla="*/ 7850 w 10000"/>
              <a:gd name="connsiteY90" fmla="*/ 2253 h 10768"/>
              <a:gd name="connsiteX91" fmla="*/ 7950 w 10000"/>
              <a:gd name="connsiteY91" fmla="*/ 1830 h 10768"/>
              <a:gd name="connsiteX92" fmla="*/ 8025 w 10000"/>
              <a:gd name="connsiteY92" fmla="*/ 1397 h 10768"/>
              <a:gd name="connsiteX93" fmla="*/ 8071 w 10000"/>
              <a:gd name="connsiteY93" fmla="*/ 954 h 10768"/>
              <a:gd name="connsiteX94" fmla="*/ 8108 w 10000"/>
              <a:gd name="connsiteY94" fmla="*/ 974 h 10768"/>
              <a:gd name="connsiteX95" fmla="*/ 8138 w 10000"/>
              <a:gd name="connsiteY95" fmla="*/ 1025 h 10768"/>
              <a:gd name="connsiteX96" fmla="*/ 8163 w 10000"/>
              <a:gd name="connsiteY96" fmla="*/ 1100 h 10768"/>
              <a:gd name="connsiteX97" fmla="*/ 8175 w 10000"/>
              <a:gd name="connsiteY97" fmla="*/ 1198 h 10768"/>
              <a:gd name="connsiteX98" fmla="*/ 8183 w 10000"/>
              <a:gd name="connsiteY98" fmla="*/ 1311 h 10768"/>
              <a:gd name="connsiteX99" fmla="*/ 8183 w 10000"/>
              <a:gd name="connsiteY99" fmla="*/ 1442 h 10768"/>
              <a:gd name="connsiteX100" fmla="*/ 8183 w 10000"/>
              <a:gd name="connsiteY100" fmla="*/ 1582 h 10768"/>
              <a:gd name="connsiteX101" fmla="*/ 8175 w 10000"/>
              <a:gd name="connsiteY101" fmla="*/ 1734 h 10768"/>
              <a:gd name="connsiteX102" fmla="*/ 8163 w 10000"/>
              <a:gd name="connsiteY102" fmla="*/ 1889 h 10768"/>
              <a:gd name="connsiteX103" fmla="*/ 8146 w 10000"/>
              <a:gd name="connsiteY103" fmla="*/ 2047 h 10768"/>
              <a:gd name="connsiteX104" fmla="*/ 8121 w 10000"/>
              <a:gd name="connsiteY104" fmla="*/ 2205 h 10768"/>
              <a:gd name="connsiteX105" fmla="*/ 8108 w 10000"/>
              <a:gd name="connsiteY105" fmla="*/ 2357 h 10768"/>
              <a:gd name="connsiteX106" fmla="*/ 8083 w 10000"/>
              <a:gd name="connsiteY106" fmla="*/ 2497 h 10768"/>
              <a:gd name="connsiteX107" fmla="*/ 8063 w 10000"/>
              <a:gd name="connsiteY107" fmla="*/ 2628 h 10768"/>
              <a:gd name="connsiteX108" fmla="*/ 8038 w 10000"/>
              <a:gd name="connsiteY108" fmla="*/ 2741 h 10768"/>
              <a:gd name="connsiteX109" fmla="*/ 8017 w 10000"/>
              <a:gd name="connsiteY109" fmla="*/ 2834 h 10768"/>
              <a:gd name="connsiteX110" fmla="*/ 8000 w 10000"/>
              <a:gd name="connsiteY110" fmla="*/ 2908 h 10768"/>
              <a:gd name="connsiteX111" fmla="*/ 7700 w 10000"/>
              <a:gd name="connsiteY111" fmla="*/ 3754 h 10768"/>
              <a:gd name="connsiteX112" fmla="*/ 7942 w 10000"/>
              <a:gd name="connsiteY112" fmla="*/ 3737 h 10768"/>
              <a:gd name="connsiteX113" fmla="*/ 8167 w 10000"/>
              <a:gd name="connsiteY113" fmla="*/ 3695 h 10768"/>
              <a:gd name="connsiteX114" fmla="*/ 8379 w 10000"/>
              <a:gd name="connsiteY114" fmla="*/ 3635 h 10768"/>
              <a:gd name="connsiteX115" fmla="*/ 8583 w 10000"/>
              <a:gd name="connsiteY115" fmla="*/ 3558 h 10768"/>
              <a:gd name="connsiteX116" fmla="*/ 8767 w 10000"/>
              <a:gd name="connsiteY116" fmla="*/ 3471 h 10768"/>
              <a:gd name="connsiteX117" fmla="*/ 8933 w 10000"/>
              <a:gd name="connsiteY117" fmla="*/ 3376 h 10768"/>
              <a:gd name="connsiteX118" fmla="*/ 9092 w 10000"/>
              <a:gd name="connsiteY118" fmla="*/ 3278 h 10768"/>
              <a:gd name="connsiteX119" fmla="*/ 9238 w 10000"/>
              <a:gd name="connsiteY119" fmla="*/ 3185 h 10768"/>
              <a:gd name="connsiteX120" fmla="*/ 9250 w 10000"/>
              <a:gd name="connsiteY120" fmla="*/ 3230 h 10768"/>
              <a:gd name="connsiteX121" fmla="*/ 9117 w 10000"/>
              <a:gd name="connsiteY121" fmla="*/ 3376 h 10768"/>
              <a:gd name="connsiteX122" fmla="*/ 8954 w 10000"/>
              <a:gd name="connsiteY122" fmla="*/ 3516 h 10768"/>
              <a:gd name="connsiteX123" fmla="*/ 8758 w 10000"/>
              <a:gd name="connsiteY123" fmla="*/ 3641 h 10768"/>
              <a:gd name="connsiteX124" fmla="*/ 8538 w 10000"/>
              <a:gd name="connsiteY124" fmla="*/ 3754 h 10768"/>
              <a:gd name="connsiteX125" fmla="*/ 8304 w 10000"/>
              <a:gd name="connsiteY125" fmla="*/ 3856 h 10768"/>
              <a:gd name="connsiteX126" fmla="*/ 8054 w 10000"/>
              <a:gd name="connsiteY126" fmla="*/ 3945 h 10768"/>
              <a:gd name="connsiteX127" fmla="*/ 7796 w 10000"/>
              <a:gd name="connsiteY127" fmla="*/ 4014 h 10768"/>
              <a:gd name="connsiteX128" fmla="*/ 7533 w 10000"/>
              <a:gd name="connsiteY128" fmla="*/ 4064 h 10768"/>
              <a:gd name="connsiteX129" fmla="*/ 7479 w 10000"/>
              <a:gd name="connsiteY129" fmla="*/ 4184 h 10768"/>
              <a:gd name="connsiteX130" fmla="*/ 7404 w 10000"/>
              <a:gd name="connsiteY130" fmla="*/ 4324 h 10768"/>
              <a:gd name="connsiteX131" fmla="*/ 7321 w 10000"/>
              <a:gd name="connsiteY131" fmla="*/ 4470 h 10768"/>
              <a:gd name="connsiteX132" fmla="*/ 7213 w 10000"/>
              <a:gd name="connsiteY132" fmla="*/ 4628 h 10768"/>
              <a:gd name="connsiteX133" fmla="*/ 7100 w 10000"/>
              <a:gd name="connsiteY133" fmla="*/ 4794 h 10768"/>
              <a:gd name="connsiteX134" fmla="*/ 6979 w 10000"/>
              <a:gd name="connsiteY134" fmla="*/ 4958 h 10768"/>
              <a:gd name="connsiteX135" fmla="*/ 6850 w 10000"/>
              <a:gd name="connsiteY135" fmla="*/ 5113 h 10768"/>
              <a:gd name="connsiteX136" fmla="*/ 6721 w 10000"/>
              <a:gd name="connsiteY136" fmla="*/ 5265 h 10768"/>
              <a:gd name="connsiteX137" fmla="*/ 6600 w 10000"/>
              <a:gd name="connsiteY137" fmla="*/ 5405 h 10768"/>
              <a:gd name="connsiteX138" fmla="*/ 6471 w 10000"/>
              <a:gd name="connsiteY138" fmla="*/ 5530 h 10768"/>
              <a:gd name="connsiteX139" fmla="*/ 6358 w 10000"/>
              <a:gd name="connsiteY139" fmla="*/ 5641 h 10768"/>
              <a:gd name="connsiteX140" fmla="*/ 6250 w 10000"/>
              <a:gd name="connsiteY140" fmla="*/ 5721 h 10768"/>
              <a:gd name="connsiteX141" fmla="*/ 6267 w 10000"/>
              <a:gd name="connsiteY141" fmla="*/ 5781 h 10768"/>
              <a:gd name="connsiteX142" fmla="*/ 6296 w 10000"/>
              <a:gd name="connsiteY142" fmla="*/ 5793 h 10768"/>
              <a:gd name="connsiteX143" fmla="*/ 6479 w 10000"/>
              <a:gd name="connsiteY143" fmla="*/ 5754 h 10768"/>
              <a:gd name="connsiteX144" fmla="*/ 6663 w 10000"/>
              <a:gd name="connsiteY144" fmla="*/ 5736 h 10768"/>
              <a:gd name="connsiteX145" fmla="*/ 6858 w 10000"/>
              <a:gd name="connsiteY145" fmla="*/ 5736 h 10768"/>
              <a:gd name="connsiteX146" fmla="*/ 7046 w 10000"/>
              <a:gd name="connsiteY146" fmla="*/ 5742 h 10768"/>
              <a:gd name="connsiteX147" fmla="*/ 7246 w 10000"/>
              <a:gd name="connsiteY147" fmla="*/ 5748 h 10768"/>
              <a:gd name="connsiteX148" fmla="*/ 7425 w 10000"/>
              <a:gd name="connsiteY148" fmla="*/ 5748 h 10768"/>
              <a:gd name="connsiteX149" fmla="*/ 7600 w 10000"/>
              <a:gd name="connsiteY149" fmla="*/ 5733 h 10768"/>
              <a:gd name="connsiteX150" fmla="*/ 7950 w 10000"/>
              <a:gd name="connsiteY150" fmla="*/ 5673 h 10768"/>
              <a:gd name="connsiteX151" fmla="*/ 8275 w 10000"/>
              <a:gd name="connsiteY151" fmla="*/ 5596 h 10768"/>
              <a:gd name="connsiteX152" fmla="*/ 8579 w 10000"/>
              <a:gd name="connsiteY152" fmla="*/ 5504 h 10768"/>
              <a:gd name="connsiteX153" fmla="*/ 8858 w 10000"/>
              <a:gd name="connsiteY153" fmla="*/ 5390 h 10768"/>
              <a:gd name="connsiteX154" fmla="*/ 9117 w 10000"/>
              <a:gd name="connsiteY154" fmla="*/ 5265 h 10768"/>
              <a:gd name="connsiteX155" fmla="*/ 9350 w 10000"/>
              <a:gd name="connsiteY155" fmla="*/ 5119 h 10768"/>
              <a:gd name="connsiteX156" fmla="*/ 9563 w 10000"/>
              <a:gd name="connsiteY156" fmla="*/ 4967 h 10768"/>
              <a:gd name="connsiteX157" fmla="*/ 9758 w 10000"/>
              <a:gd name="connsiteY157" fmla="*/ 4794 h 10768"/>
              <a:gd name="connsiteX158" fmla="*/ 9933 w 10000"/>
              <a:gd name="connsiteY158" fmla="*/ 4610 h 10768"/>
              <a:gd name="connsiteX159" fmla="*/ 10000 w 10000"/>
              <a:gd name="connsiteY159" fmla="*/ 4648 h 10768"/>
              <a:gd name="connsiteX160" fmla="*/ 10000 w 10000"/>
              <a:gd name="connsiteY160" fmla="*/ 4660 h 10768"/>
              <a:gd name="connsiteX161" fmla="*/ 9904 w 10000"/>
              <a:gd name="connsiteY161" fmla="*/ 4827 h 10768"/>
              <a:gd name="connsiteX162" fmla="*/ 9767 w 10000"/>
              <a:gd name="connsiteY162" fmla="*/ 5000 h 10768"/>
              <a:gd name="connsiteX163" fmla="*/ 9600 w 10000"/>
              <a:gd name="connsiteY163" fmla="*/ 5173 h 10768"/>
              <a:gd name="connsiteX164" fmla="*/ 9404 w 10000"/>
              <a:gd name="connsiteY164" fmla="*/ 5343 h 10768"/>
              <a:gd name="connsiteX165" fmla="*/ 9183 w 10000"/>
              <a:gd name="connsiteY165" fmla="*/ 5504 h 10768"/>
              <a:gd name="connsiteX166" fmla="*/ 8950 w 10000"/>
              <a:gd name="connsiteY166" fmla="*/ 5662 h 10768"/>
              <a:gd name="connsiteX167" fmla="*/ 8704 w 10000"/>
              <a:gd name="connsiteY167" fmla="*/ 5802 h 10768"/>
              <a:gd name="connsiteX168" fmla="*/ 8463 w 10000"/>
              <a:gd name="connsiteY168" fmla="*/ 5927 h 10768"/>
              <a:gd name="connsiteX169" fmla="*/ 8229 w 10000"/>
              <a:gd name="connsiteY169" fmla="*/ 6025 h 10768"/>
              <a:gd name="connsiteX170" fmla="*/ 8000 w 10000"/>
              <a:gd name="connsiteY170" fmla="*/ 6105 h 10768"/>
              <a:gd name="connsiteX171" fmla="*/ 7879 w 10000"/>
              <a:gd name="connsiteY171" fmla="*/ 6132 h 10768"/>
              <a:gd name="connsiteX172" fmla="*/ 7729 w 10000"/>
              <a:gd name="connsiteY172" fmla="*/ 6153 h 10768"/>
              <a:gd name="connsiteX173" fmla="*/ 7563 w 10000"/>
              <a:gd name="connsiteY173" fmla="*/ 6177 h 10768"/>
              <a:gd name="connsiteX174" fmla="*/ 7388 w 10000"/>
              <a:gd name="connsiteY174" fmla="*/ 6198 h 10768"/>
              <a:gd name="connsiteX175" fmla="*/ 7204 w 10000"/>
              <a:gd name="connsiteY175" fmla="*/ 6219 h 10768"/>
              <a:gd name="connsiteX176" fmla="*/ 7017 w 10000"/>
              <a:gd name="connsiteY176" fmla="*/ 6240 h 10768"/>
              <a:gd name="connsiteX177" fmla="*/ 6842 w 10000"/>
              <a:gd name="connsiteY177" fmla="*/ 6263 h 10768"/>
              <a:gd name="connsiteX178" fmla="*/ 6675 w 10000"/>
              <a:gd name="connsiteY178" fmla="*/ 6290 h 10768"/>
              <a:gd name="connsiteX179" fmla="*/ 6517 w 10000"/>
              <a:gd name="connsiteY179" fmla="*/ 6329 h 10768"/>
              <a:gd name="connsiteX180" fmla="*/ 6388 w 10000"/>
              <a:gd name="connsiteY180" fmla="*/ 6365 h 10768"/>
              <a:gd name="connsiteX181" fmla="*/ 6288 w 10000"/>
              <a:gd name="connsiteY181" fmla="*/ 6415 h 10768"/>
              <a:gd name="connsiteX182" fmla="*/ 6213 w 10000"/>
              <a:gd name="connsiteY182" fmla="*/ 6475 h 10768"/>
              <a:gd name="connsiteX183" fmla="*/ 6092 w 10000"/>
              <a:gd name="connsiteY183" fmla="*/ 6648 h 10768"/>
              <a:gd name="connsiteX184" fmla="*/ 6008 w 10000"/>
              <a:gd name="connsiteY184" fmla="*/ 6836 h 10768"/>
              <a:gd name="connsiteX185" fmla="*/ 5942 w 10000"/>
              <a:gd name="connsiteY185" fmla="*/ 7032 h 10768"/>
              <a:gd name="connsiteX186" fmla="*/ 5904 w 10000"/>
              <a:gd name="connsiteY186" fmla="*/ 7232 h 10768"/>
              <a:gd name="connsiteX187" fmla="*/ 5888 w 10000"/>
              <a:gd name="connsiteY187" fmla="*/ 7443 h 10768"/>
              <a:gd name="connsiteX188" fmla="*/ 5879 w 10000"/>
              <a:gd name="connsiteY188" fmla="*/ 7655 h 10768"/>
              <a:gd name="connsiteX189" fmla="*/ 5888 w 10000"/>
              <a:gd name="connsiteY189" fmla="*/ 7867 h 10768"/>
              <a:gd name="connsiteX190" fmla="*/ 5904 w 10000"/>
              <a:gd name="connsiteY190" fmla="*/ 8084 h 10768"/>
              <a:gd name="connsiteX191" fmla="*/ 5925 w 10000"/>
              <a:gd name="connsiteY191" fmla="*/ 8299 h 10768"/>
              <a:gd name="connsiteX192" fmla="*/ 5950 w 10000"/>
              <a:gd name="connsiteY192" fmla="*/ 8510 h 10768"/>
              <a:gd name="connsiteX193" fmla="*/ 5954 w 10000"/>
              <a:gd name="connsiteY193" fmla="*/ 8820 h 10768"/>
              <a:gd name="connsiteX194" fmla="*/ 5933 w 10000"/>
              <a:gd name="connsiteY194" fmla="*/ 9130 h 10768"/>
              <a:gd name="connsiteX195" fmla="*/ 5896 w 10000"/>
              <a:gd name="connsiteY195" fmla="*/ 9428 h 10768"/>
              <a:gd name="connsiteX196" fmla="*/ 5850 w 10000"/>
              <a:gd name="connsiteY196" fmla="*/ 9720 h 10768"/>
              <a:gd name="connsiteX197" fmla="*/ 5756 w 10000"/>
              <a:gd name="connsiteY197" fmla="*/ 10714 h 10768"/>
              <a:gd name="connsiteX198" fmla="*/ 3964 w 10000"/>
              <a:gd name="connsiteY198" fmla="*/ 10768 h 10768"/>
              <a:gd name="connsiteX199" fmla="*/ 3043 w 10000"/>
              <a:gd name="connsiteY199" fmla="*/ 9881 h 10768"/>
              <a:gd name="connsiteX200" fmla="*/ 4546 w 10000"/>
              <a:gd name="connsiteY200" fmla="*/ 9848 h 10768"/>
              <a:gd name="connsiteX201" fmla="*/ 4629 w 10000"/>
              <a:gd name="connsiteY201" fmla="*/ 9687 h 10768"/>
              <a:gd name="connsiteX202" fmla="*/ 4700 w 10000"/>
              <a:gd name="connsiteY202" fmla="*/ 9508 h 10768"/>
              <a:gd name="connsiteX203" fmla="*/ 4767 w 10000"/>
              <a:gd name="connsiteY203" fmla="*/ 9309 h 10768"/>
              <a:gd name="connsiteX204" fmla="*/ 4829 w 10000"/>
              <a:gd name="connsiteY204" fmla="*/ 9097 h 10768"/>
              <a:gd name="connsiteX205" fmla="*/ 4879 w 10000"/>
              <a:gd name="connsiteY205" fmla="*/ 8868 h 10768"/>
              <a:gd name="connsiteX206" fmla="*/ 4917 w 10000"/>
              <a:gd name="connsiteY206" fmla="*/ 8635 h 10768"/>
              <a:gd name="connsiteX207" fmla="*/ 4954 w 10000"/>
              <a:gd name="connsiteY207" fmla="*/ 8391 h 10768"/>
              <a:gd name="connsiteX208" fmla="*/ 4979 w 10000"/>
              <a:gd name="connsiteY208" fmla="*/ 8144 h 10768"/>
              <a:gd name="connsiteX209" fmla="*/ 5000 w 10000"/>
              <a:gd name="connsiteY209" fmla="*/ 7887 h 10768"/>
              <a:gd name="connsiteX210" fmla="*/ 5000 w 10000"/>
              <a:gd name="connsiteY210" fmla="*/ 7634 h 10768"/>
              <a:gd name="connsiteX211" fmla="*/ 5000 w 10000"/>
              <a:gd name="connsiteY211" fmla="*/ 7384 h 10768"/>
              <a:gd name="connsiteX212" fmla="*/ 4979 w 10000"/>
              <a:gd name="connsiteY212" fmla="*/ 7133 h 10768"/>
              <a:gd name="connsiteX213" fmla="*/ 4950 w 10000"/>
              <a:gd name="connsiteY213" fmla="*/ 6892 h 10768"/>
              <a:gd name="connsiteX214" fmla="*/ 4913 w 10000"/>
              <a:gd name="connsiteY214" fmla="*/ 6657 h 10768"/>
              <a:gd name="connsiteX215" fmla="*/ 4858 w 10000"/>
              <a:gd name="connsiteY215" fmla="*/ 6430 h 10768"/>
              <a:gd name="connsiteX216" fmla="*/ 4783 w 10000"/>
              <a:gd name="connsiteY216" fmla="*/ 6219 h 10768"/>
              <a:gd name="connsiteX217" fmla="*/ 4700 w 10000"/>
              <a:gd name="connsiteY217" fmla="*/ 6019 h 10768"/>
              <a:gd name="connsiteX218" fmla="*/ 4600 w 10000"/>
              <a:gd name="connsiteY218" fmla="*/ 5840 h 10768"/>
              <a:gd name="connsiteX219" fmla="*/ 4488 w 10000"/>
              <a:gd name="connsiteY219" fmla="*/ 5682 h 10768"/>
              <a:gd name="connsiteX220" fmla="*/ 4358 w 10000"/>
              <a:gd name="connsiteY220" fmla="*/ 5542 h 10768"/>
              <a:gd name="connsiteX221" fmla="*/ 4213 w 10000"/>
              <a:gd name="connsiteY221" fmla="*/ 5429 h 10768"/>
              <a:gd name="connsiteX222" fmla="*/ 4046 w 10000"/>
              <a:gd name="connsiteY222" fmla="*/ 5343 h 10768"/>
              <a:gd name="connsiteX223" fmla="*/ 3904 w 10000"/>
              <a:gd name="connsiteY223" fmla="*/ 5292 h 10768"/>
              <a:gd name="connsiteX224" fmla="*/ 3746 w 10000"/>
              <a:gd name="connsiteY224" fmla="*/ 5271 h 10768"/>
              <a:gd name="connsiteX225" fmla="*/ 3583 w 10000"/>
              <a:gd name="connsiteY225" fmla="*/ 5271 h 10768"/>
              <a:gd name="connsiteX226" fmla="*/ 3413 w 10000"/>
              <a:gd name="connsiteY226" fmla="*/ 5286 h 10768"/>
              <a:gd name="connsiteX227" fmla="*/ 3246 w 10000"/>
              <a:gd name="connsiteY227" fmla="*/ 5310 h 10768"/>
              <a:gd name="connsiteX228" fmla="*/ 3079 w 10000"/>
              <a:gd name="connsiteY228" fmla="*/ 5343 h 10768"/>
              <a:gd name="connsiteX229" fmla="*/ 2913 w 10000"/>
              <a:gd name="connsiteY229" fmla="*/ 5369 h 10768"/>
              <a:gd name="connsiteX230" fmla="*/ 2750 w 10000"/>
              <a:gd name="connsiteY230" fmla="*/ 5396 h 10768"/>
              <a:gd name="connsiteX231" fmla="*/ 2600 w 10000"/>
              <a:gd name="connsiteY231" fmla="*/ 5411 h 10768"/>
              <a:gd name="connsiteX232" fmla="*/ 2258 w 10000"/>
              <a:gd name="connsiteY232" fmla="*/ 5423 h 10768"/>
              <a:gd name="connsiteX233" fmla="*/ 1925 w 10000"/>
              <a:gd name="connsiteY233" fmla="*/ 5411 h 10768"/>
              <a:gd name="connsiteX234" fmla="*/ 1617 w 10000"/>
              <a:gd name="connsiteY234" fmla="*/ 5384 h 10768"/>
              <a:gd name="connsiteX235" fmla="*/ 1321 w 10000"/>
              <a:gd name="connsiteY235" fmla="*/ 5346 h 10768"/>
              <a:gd name="connsiteX236" fmla="*/ 1033 w 10000"/>
              <a:gd name="connsiteY236" fmla="*/ 5298 h 10768"/>
              <a:gd name="connsiteX237" fmla="*/ 758 w 10000"/>
              <a:gd name="connsiteY237" fmla="*/ 5250 h 10768"/>
              <a:gd name="connsiteX238" fmla="*/ 500 w 10000"/>
              <a:gd name="connsiteY238" fmla="*/ 5197 h 10768"/>
              <a:gd name="connsiteX239" fmla="*/ 517 w 10000"/>
              <a:gd name="connsiteY239" fmla="*/ 5137 h 10768"/>
              <a:gd name="connsiteX240" fmla="*/ 871 w 10000"/>
              <a:gd name="connsiteY240" fmla="*/ 5173 h 10768"/>
              <a:gd name="connsiteX241" fmla="*/ 1221 w 10000"/>
              <a:gd name="connsiteY241" fmla="*/ 5197 h 10768"/>
              <a:gd name="connsiteX242" fmla="*/ 1563 w 10000"/>
              <a:gd name="connsiteY242" fmla="*/ 5206 h 10768"/>
              <a:gd name="connsiteX243" fmla="*/ 1896 w 10000"/>
              <a:gd name="connsiteY243" fmla="*/ 5197 h 10768"/>
              <a:gd name="connsiteX244" fmla="*/ 2221 w 10000"/>
              <a:gd name="connsiteY244" fmla="*/ 5164 h 10768"/>
              <a:gd name="connsiteX245" fmla="*/ 2538 w 10000"/>
              <a:gd name="connsiteY245" fmla="*/ 5113 h 10768"/>
              <a:gd name="connsiteX246" fmla="*/ 2842 w 10000"/>
              <a:gd name="connsiteY246" fmla="*/ 5045 h 10768"/>
              <a:gd name="connsiteX247" fmla="*/ 3129 w 10000"/>
              <a:gd name="connsiteY247" fmla="*/ 4946 h 10768"/>
              <a:gd name="connsiteX248" fmla="*/ 3500 w 10000"/>
              <a:gd name="connsiteY248" fmla="*/ 4815 h 10768"/>
              <a:gd name="connsiteX249" fmla="*/ 2821 w 10000"/>
              <a:gd name="connsiteY249" fmla="*/ 4389 h 10768"/>
              <a:gd name="connsiteX250" fmla="*/ 2213 w 10000"/>
              <a:gd name="connsiteY250" fmla="*/ 3912 h 10768"/>
              <a:gd name="connsiteX251" fmla="*/ 1879 w 10000"/>
              <a:gd name="connsiteY251" fmla="*/ 3939 h 10768"/>
              <a:gd name="connsiteX252" fmla="*/ 1554 w 10000"/>
              <a:gd name="connsiteY252" fmla="*/ 3939 h 10768"/>
              <a:gd name="connsiteX253" fmla="*/ 1258 w 10000"/>
              <a:gd name="connsiteY253" fmla="*/ 3912 h 10768"/>
              <a:gd name="connsiteX254" fmla="*/ 979 w 10000"/>
              <a:gd name="connsiteY254" fmla="*/ 3856 h 10768"/>
              <a:gd name="connsiteX255" fmla="*/ 721 w 10000"/>
              <a:gd name="connsiteY255" fmla="*/ 3775 h 10768"/>
              <a:gd name="connsiteX256" fmla="*/ 496 w 10000"/>
              <a:gd name="connsiteY256" fmla="*/ 3674 h 10768"/>
              <a:gd name="connsiteX257" fmla="*/ 296 w 10000"/>
              <a:gd name="connsiteY257" fmla="*/ 3549 h 10768"/>
              <a:gd name="connsiteX258" fmla="*/ 129 w 10000"/>
              <a:gd name="connsiteY258" fmla="*/ 3403 h 10768"/>
              <a:gd name="connsiteX259" fmla="*/ 0 w 10000"/>
              <a:gd name="connsiteY259" fmla="*/ 3245 h 10768"/>
              <a:gd name="connsiteX260" fmla="*/ 17 w 10000"/>
              <a:gd name="connsiteY260" fmla="*/ 3218 h 10768"/>
              <a:gd name="connsiteX261" fmla="*/ 71 w 10000"/>
              <a:gd name="connsiteY261" fmla="*/ 3245 h 10768"/>
              <a:gd name="connsiteX262" fmla="*/ 138 w 10000"/>
              <a:gd name="connsiteY262" fmla="*/ 3349 h 10768"/>
              <a:gd name="connsiteX263" fmla="*/ 246 w 10000"/>
              <a:gd name="connsiteY263" fmla="*/ 3439 h 10768"/>
              <a:gd name="connsiteX264" fmla="*/ 379 w 10000"/>
              <a:gd name="connsiteY264" fmla="*/ 3528 h 10768"/>
              <a:gd name="connsiteX265" fmla="*/ 538 w 10000"/>
              <a:gd name="connsiteY265" fmla="*/ 3597 h 10768"/>
              <a:gd name="connsiteX266" fmla="*/ 721 w 10000"/>
              <a:gd name="connsiteY266" fmla="*/ 3656 h 10768"/>
              <a:gd name="connsiteX267" fmla="*/ 913 w 10000"/>
              <a:gd name="connsiteY267" fmla="*/ 3701 h 10768"/>
              <a:gd name="connsiteX268" fmla="*/ 1117 w 10000"/>
              <a:gd name="connsiteY268" fmla="*/ 3728 h 10768"/>
              <a:gd name="connsiteX269" fmla="*/ 1329 w 10000"/>
              <a:gd name="connsiteY269" fmla="*/ 3737 h 10768"/>
              <a:gd name="connsiteX270" fmla="*/ 1533 w 10000"/>
              <a:gd name="connsiteY270" fmla="*/ 3734 h 10768"/>
              <a:gd name="connsiteX271" fmla="*/ 1646 w 10000"/>
              <a:gd name="connsiteY271" fmla="*/ 3722 h 10768"/>
              <a:gd name="connsiteX272" fmla="*/ 1746 w 10000"/>
              <a:gd name="connsiteY272" fmla="*/ 3722 h 10768"/>
              <a:gd name="connsiteX273" fmla="*/ 1833 w 10000"/>
              <a:gd name="connsiteY273" fmla="*/ 3710 h 10768"/>
              <a:gd name="connsiteX274" fmla="*/ 1917 w 10000"/>
              <a:gd name="connsiteY274" fmla="*/ 3695 h 10768"/>
              <a:gd name="connsiteX275" fmla="*/ 1988 w 10000"/>
              <a:gd name="connsiteY275" fmla="*/ 3662 h 10768"/>
              <a:gd name="connsiteX276" fmla="*/ 1788 w 10000"/>
              <a:gd name="connsiteY276" fmla="*/ 3391 h 10768"/>
              <a:gd name="connsiteX277" fmla="*/ 1617 w 10000"/>
              <a:gd name="connsiteY277" fmla="*/ 3126 h 10768"/>
              <a:gd name="connsiteX278" fmla="*/ 1454 w 10000"/>
              <a:gd name="connsiteY278" fmla="*/ 2849 h 10768"/>
              <a:gd name="connsiteX279" fmla="*/ 1313 w 10000"/>
              <a:gd name="connsiteY279" fmla="*/ 2563 h 10768"/>
              <a:gd name="connsiteX280" fmla="*/ 1175 w 10000"/>
              <a:gd name="connsiteY280" fmla="*/ 2253 h 10768"/>
              <a:gd name="connsiteX281" fmla="*/ 1046 w 10000"/>
              <a:gd name="connsiteY281" fmla="*/ 1919 h 10768"/>
              <a:gd name="connsiteX282" fmla="*/ 1033 w 10000"/>
              <a:gd name="connsiteY282" fmla="*/ 1859 h 10768"/>
              <a:gd name="connsiteX283" fmla="*/ 1000 w 10000"/>
              <a:gd name="connsiteY283" fmla="*/ 1776 h 10768"/>
              <a:gd name="connsiteX284" fmla="*/ 979 w 10000"/>
              <a:gd name="connsiteY284" fmla="*/ 1684 h 10768"/>
              <a:gd name="connsiteX285" fmla="*/ 950 w 10000"/>
              <a:gd name="connsiteY285" fmla="*/ 1591 h 10768"/>
              <a:gd name="connsiteX286" fmla="*/ 925 w 10000"/>
              <a:gd name="connsiteY286" fmla="*/ 1490 h 10768"/>
              <a:gd name="connsiteX287" fmla="*/ 917 w 10000"/>
              <a:gd name="connsiteY287" fmla="*/ 1397 h 10768"/>
              <a:gd name="connsiteX288" fmla="*/ 917 w 10000"/>
              <a:gd name="connsiteY288" fmla="*/ 1311 h 10768"/>
              <a:gd name="connsiteX289" fmla="*/ 933 w 10000"/>
              <a:gd name="connsiteY289" fmla="*/ 1234 h 10768"/>
              <a:gd name="connsiteX290" fmla="*/ 963 w 10000"/>
              <a:gd name="connsiteY290" fmla="*/ 1180 h 10768"/>
              <a:gd name="connsiteX291" fmla="*/ 1000 w 10000"/>
              <a:gd name="connsiteY291" fmla="*/ 1192 h 10768"/>
              <a:gd name="connsiteX292" fmla="*/ 1033 w 10000"/>
              <a:gd name="connsiteY292" fmla="*/ 1496 h 10768"/>
              <a:gd name="connsiteX293" fmla="*/ 1108 w 10000"/>
              <a:gd name="connsiteY293" fmla="*/ 1800 h 10768"/>
              <a:gd name="connsiteX294" fmla="*/ 1221 w 10000"/>
              <a:gd name="connsiteY294" fmla="*/ 2098 h 10768"/>
              <a:gd name="connsiteX295" fmla="*/ 1358 w 10000"/>
              <a:gd name="connsiteY295" fmla="*/ 2372 h 10768"/>
              <a:gd name="connsiteX296" fmla="*/ 1508 w 10000"/>
              <a:gd name="connsiteY296" fmla="*/ 2628 h 10768"/>
              <a:gd name="connsiteX297" fmla="*/ 1646 w 10000"/>
              <a:gd name="connsiteY297" fmla="*/ 2795 h 10768"/>
              <a:gd name="connsiteX298" fmla="*/ 1629 w 10000"/>
              <a:gd name="connsiteY298" fmla="*/ 2801 h 10768"/>
              <a:gd name="connsiteX299" fmla="*/ 1629 w 10000"/>
              <a:gd name="connsiteY299" fmla="*/ 2807 h 10768"/>
              <a:gd name="connsiteX300" fmla="*/ 1638 w 10000"/>
              <a:gd name="connsiteY300" fmla="*/ 2813 h 10768"/>
              <a:gd name="connsiteX301" fmla="*/ 1646 w 10000"/>
              <a:gd name="connsiteY301" fmla="*/ 2816 h 10768"/>
              <a:gd name="connsiteX302" fmla="*/ 1663 w 10000"/>
              <a:gd name="connsiteY302" fmla="*/ 2822 h 10768"/>
              <a:gd name="connsiteX303" fmla="*/ 1667 w 10000"/>
              <a:gd name="connsiteY303" fmla="*/ 2834 h 10768"/>
              <a:gd name="connsiteX304" fmla="*/ 1675 w 10000"/>
              <a:gd name="connsiteY304" fmla="*/ 2840 h 10768"/>
              <a:gd name="connsiteX305" fmla="*/ 1683 w 10000"/>
              <a:gd name="connsiteY305" fmla="*/ 2849 h 10768"/>
              <a:gd name="connsiteX306" fmla="*/ 1683 w 10000"/>
              <a:gd name="connsiteY306" fmla="*/ 2843 h 10768"/>
              <a:gd name="connsiteX307" fmla="*/ 1675 w 10000"/>
              <a:gd name="connsiteY307" fmla="*/ 2840 h 10768"/>
              <a:gd name="connsiteX308" fmla="*/ 1675 w 10000"/>
              <a:gd name="connsiteY308" fmla="*/ 2840 h 10768"/>
              <a:gd name="connsiteX309" fmla="*/ 1646 w 10000"/>
              <a:gd name="connsiteY309" fmla="*/ 2795 h 10768"/>
              <a:gd name="connsiteX310" fmla="*/ 1746 w 10000"/>
              <a:gd name="connsiteY310" fmla="*/ 2741 h 10768"/>
              <a:gd name="connsiteX311" fmla="*/ 1842 w 10000"/>
              <a:gd name="connsiteY311" fmla="*/ 2649 h 10768"/>
              <a:gd name="connsiteX312" fmla="*/ 1933 w 10000"/>
              <a:gd name="connsiteY312" fmla="*/ 2542 h 10768"/>
              <a:gd name="connsiteX313" fmla="*/ 2017 w 10000"/>
              <a:gd name="connsiteY313" fmla="*/ 2411 h 10768"/>
              <a:gd name="connsiteX314" fmla="*/ 2092 w 10000"/>
              <a:gd name="connsiteY314" fmla="*/ 2265 h 10768"/>
              <a:gd name="connsiteX315" fmla="*/ 2163 w 10000"/>
              <a:gd name="connsiteY315" fmla="*/ 2113 h 10768"/>
              <a:gd name="connsiteX316" fmla="*/ 2221 w 10000"/>
              <a:gd name="connsiteY316" fmla="*/ 1955 h 10768"/>
              <a:gd name="connsiteX317" fmla="*/ 2275 w 10000"/>
              <a:gd name="connsiteY317" fmla="*/ 1803 h 10768"/>
              <a:gd name="connsiteX318" fmla="*/ 2321 w 10000"/>
              <a:gd name="connsiteY318" fmla="*/ 1657 h 10768"/>
              <a:gd name="connsiteX319" fmla="*/ 2329 w 10000"/>
              <a:gd name="connsiteY319" fmla="*/ 1853 h 10768"/>
              <a:gd name="connsiteX320" fmla="*/ 2321 w 10000"/>
              <a:gd name="connsiteY320" fmla="*/ 2032 h 10768"/>
              <a:gd name="connsiteX321" fmla="*/ 2283 w 10000"/>
              <a:gd name="connsiteY321" fmla="*/ 2199 h 10768"/>
              <a:gd name="connsiteX322" fmla="*/ 2229 w 10000"/>
              <a:gd name="connsiteY322" fmla="*/ 2366 h 10768"/>
              <a:gd name="connsiteX323" fmla="*/ 2154 w 10000"/>
              <a:gd name="connsiteY323" fmla="*/ 2524 h 10768"/>
              <a:gd name="connsiteX324" fmla="*/ 2046 w 10000"/>
              <a:gd name="connsiteY324" fmla="*/ 2682 h 10768"/>
              <a:gd name="connsiteX325" fmla="*/ 1796 w 10000"/>
              <a:gd name="connsiteY325" fmla="*/ 3027 h 10768"/>
              <a:gd name="connsiteX326" fmla="*/ 2054 w 10000"/>
              <a:gd name="connsiteY326" fmla="*/ 3305 h 10768"/>
              <a:gd name="connsiteX327" fmla="*/ 2333 w 10000"/>
              <a:gd name="connsiteY327" fmla="*/ 3564 h 10768"/>
              <a:gd name="connsiteX328" fmla="*/ 2638 w 10000"/>
              <a:gd name="connsiteY328" fmla="*/ 3808 h 10768"/>
              <a:gd name="connsiteX329" fmla="*/ 2963 w 10000"/>
              <a:gd name="connsiteY329" fmla="*/ 4032 h 10768"/>
              <a:gd name="connsiteX330" fmla="*/ 4129 w 10000"/>
              <a:gd name="connsiteY330" fmla="*/ 4610 h 10768"/>
              <a:gd name="connsiteX331" fmla="*/ 4167 w 10000"/>
              <a:gd name="connsiteY331" fmla="*/ 4589 h 10768"/>
              <a:gd name="connsiteX332" fmla="*/ 4071 w 10000"/>
              <a:gd name="connsiteY332" fmla="*/ 4333 h 10768"/>
              <a:gd name="connsiteX333" fmla="*/ 3996 w 10000"/>
              <a:gd name="connsiteY333" fmla="*/ 4058 h 10768"/>
              <a:gd name="connsiteX334" fmla="*/ 3933 w 10000"/>
              <a:gd name="connsiteY334" fmla="*/ 3760 h 10768"/>
              <a:gd name="connsiteX335" fmla="*/ 3904 w 10000"/>
              <a:gd name="connsiteY335" fmla="*/ 3456 h 10768"/>
              <a:gd name="connsiteX336" fmla="*/ 3879 w 10000"/>
              <a:gd name="connsiteY336" fmla="*/ 3138 h 10768"/>
              <a:gd name="connsiteX337" fmla="*/ 3879 w 10000"/>
              <a:gd name="connsiteY337" fmla="*/ 2813 h 10768"/>
              <a:gd name="connsiteX338" fmla="*/ 3896 w 10000"/>
              <a:gd name="connsiteY338" fmla="*/ 2485 h 10768"/>
              <a:gd name="connsiteX339" fmla="*/ 3933 w 10000"/>
              <a:gd name="connsiteY339" fmla="*/ 2160 h 10768"/>
              <a:gd name="connsiteX340" fmla="*/ 3988 w 10000"/>
              <a:gd name="connsiteY340" fmla="*/ 1836 h 10768"/>
              <a:gd name="connsiteX341" fmla="*/ 4046 w 10000"/>
              <a:gd name="connsiteY341" fmla="*/ 1523 h 10768"/>
              <a:gd name="connsiteX342" fmla="*/ 4129 w 10000"/>
              <a:gd name="connsiteY342" fmla="*/ 1219 h 10768"/>
              <a:gd name="connsiteX343" fmla="*/ 4229 w 10000"/>
              <a:gd name="connsiteY343" fmla="*/ 933 h 10768"/>
              <a:gd name="connsiteX344" fmla="*/ 4333 w 10000"/>
              <a:gd name="connsiteY344" fmla="*/ 662 h 10768"/>
              <a:gd name="connsiteX345" fmla="*/ 4454 w 10000"/>
              <a:gd name="connsiteY345" fmla="*/ 417 h 10768"/>
              <a:gd name="connsiteX346" fmla="*/ 4583 w 10000"/>
              <a:gd name="connsiteY346" fmla="*/ 194 h 10768"/>
              <a:gd name="connsiteX347" fmla="*/ 4738 w 10000"/>
              <a:gd name="connsiteY347" fmla="*/ 0 h 10768"/>
              <a:gd name="connsiteX0" fmla="*/ 4738 w 10000"/>
              <a:gd name="connsiteY0" fmla="*/ 0 h 10714"/>
              <a:gd name="connsiteX1" fmla="*/ 4721 w 10000"/>
              <a:gd name="connsiteY1" fmla="*/ 48 h 10714"/>
              <a:gd name="connsiteX2" fmla="*/ 4713 w 10000"/>
              <a:gd name="connsiteY2" fmla="*/ 80 h 10714"/>
              <a:gd name="connsiteX3" fmla="*/ 4704 w 10000"/>
              <a:gd name="connsiteY3" fmla="*/ 101 h 10714"/>
              <a:gd name="connsiteX4" fmla="*/ 4704 w 10000"/>
              <a:gd name="connsiteY4" fmla="*/ 113 h 10714"/>
              <a:gd name="connsiteX5" fmla="*/ 4713 w 10000"/>
              <a:gd name="connsiteY5" fmla="*/ 119 h 10714"/>
              <a:gd name="connsiteX6" fmla="*/ 4713 w 10000"/>
              <a:gd name="connsiteY6" fmla="*/ 125 h 10714"/>
              <a:gd name="connsiteX7" fmla="*/ 4721 w 10000"/>
              <a:gd name="connsiteY7" fmla="*/ 125 h 10714"/>
              <a:gd name="connsiteX8" fmla="*/ 4721 w 10000"/>
              <a:gd name="connsiteY8" fmla="*/ 125 h 10714"/>
              <a:gd name="connsiteX9" fmla="*/ 4721 w 10000"/>
              <a:gd name="connsiteY9" fmla="*/ 134 h 10714"/>
              <a:gd name="connsiteX10" fmla="*/ 4713 w 10000"/>
              <a:gd name="connsiteY10" fmla="*/ 152 h 10714"/>
              <a:gd name="connsiteX11" fmla="*/ 4704 w 10000"/>
              <a:gd name="connsiteY11" fmla="*/ 179 h 10714"/>
              <a:gd name="connsiteX12" fmla="*/ 4692 w 10000"/>
              <a:gd name="connsiteY12" fmla="*/ 221 h 10714"/>
              <a:gd name="connsiteX13" fmla="*/ 4667 w 10000"/>
              <a:gd name="connsiteY13" fmla="*/ 280 h 10714"/>
              <a:gd name="connsiteX14" fmla="*/ 4629 w 10000"/>
              <a:gd name="connsiteY14" fmla="*/ 364 h 10714"/>
              <a:gd name="connsiteX15" fmla="*/ 4592 w 10000"/>
              <a:gd name="connsiteY15" fmla="*/ 465 h 10714"/>
              <a:gd name="connsiteX16" fmla="*/ 4533 w 10000"/>
              <a:gd name="connsiteY16" fmla="*/ 596 h 10714"/>
              <a:gd name="connsiteX17" fmla="*/ 4463 w 10000"/>
              <a:gd name="connsiteY17" fmla="*/ 754 h 10714"/>
              <a:gd name="connsiteX18" fmla="*/ 4379 w 10000"/>
              <a:gd name="connsiteY18" fmla="*/ 1001 h 10714"/>
              <a:gd name="connsiteX19" fmla="*/ 4321 w 10000"/>
              <a:gd name="connsiteY19" fmla="*/ 1266 h 10714"/>
              <a:gd name="connsiteX20" fmla="*/ 4275 w 10000"/>
              <a:gd name="connsiteY20" fmla="*/ 1538 h 10714"/>
              <a:gd name="connsiteX21" fmla="*/ 4213 w 10000"/>
              <a:gd name="connsiteY21" fmla="*/ 1827 h 10714"/>
              <a:gd name="connsiteX22" fmla="*/ 4204 w 10000"/>
              <a:gd name="connsiteY22" fmla="*/ 1889 h 10714"/>
              <a:gd name="connsiteX23" fmla="*/ 4192 w 10000"/>
              <a:gd name="connsiteY23" fmla="*/ 1982 h 10714"/>
              <a:gd name="connsiteX24" fmla="*/ 4183 w 10000"/>
              <a:gd name="connsiteY24" fmla="*/ 2080 h 10714"/>
              <a:gd name="connsiteX25" fmla="*/ 4175 w 10000"/>
              <a:gd name="connsiteY25" fmla="*/ 2187 h 10714"/>
              <a:gd name="connsiteX26" fmla="*/ 4175 w 10000"/>
              <a:gd name="connsiteY26" fmla="*/ 2297 h 10714"/>
              <a:gd name="connsiteX27" fmla="*/ 4192 w 10000"/>
              <a:gd name="connsiteY27" fmla="*/ 2396 h 10714"/>
              <a:gd name="connsiteX28" fmla="*/ 4213 w 10000"/>
              <a:gd name="connsiteY28" fmla="*/ 2482 h 10714"/>
              <a:gd name="connsiteX29" fmla="*/ 4250 w 10000"/>
              <a:gd name="connsiteY29" fmla="*/ 2542 h 10714"/>
              <a:gd name="connsiteX30" fmla="*/ 4450 w 10000"/>
              <a:gd name="connsiteY30" fmla="*/ 2530 h 10714"/>
              <a:gd name="connsiteX31" fmla="*/ 4646 w 10000"/>
              <a:gd name="connsiteY31" fmla="*/ 2482 h 10714"/>
              <a:gd name="connsiteX32" fmla="*/ 4833 w 10000"/>
              <a:gd name="connsiteY32" fmla="*/ 2405 h 10714"/>
              <a:gd name="connsiteX33" fmla="*/ 5025 w 10000"/>
              <a:gd name="connsiteY33" fmla="*/ 2297 h 10714"/>
              <a:gd name="connsiteX34" fmla="*/ 5200 w 10000"/>
              <a:gd name="connsiteY34" fmla="*/ 2172 h 10714"/>
              <a:gd name="connsiteX35" fmla="*/ 5371 w 10000"/>
              <a:gd name="connsiteY35" fmla="*/ 2020 h 10714"/>
              <a:gd name="connsiteX36" fmla="*/ 5533 w 10000"/>
              <a:gd name="connsiteY36" fmla="*/ 1859 h 10714"/>
              <a:gd name="connsiteX37" fmla="*/ 5683 w 10000"/>
              <a:gd name="connsiteY37" fmla="*/ 1690 h 10714"/>
              <a:gd name="connsiteX38" fmla="*/ 5829 w 10000"/>
              <a:gd name="connsiteY38" fmla="*/ 1511 h 10714"/>
              <a:gd name="connsiteX39" fmla="*/ 5954 w 10000"/>
              <a:gd name="connsiteY39" fmla="*/ 1326 h 10714"/>
              <a:gd name="connsiteX40" fmla="*/ 6071 w 10000"/>
              <a:gd name="connsiteY40" fmla="*/ 1147 h 10714"/>
              <a:gd name="connsiteX41" fmla="*/ 6167 w 10000"/>
              <a:gd name="connsiteY41" fmla="*/ 974 h 10714"/>
              <a:gd name="connsiteX42" fmla="*/ 6213 w 10000"/>
              <a:gd name="connsiteY42" fmla="*/ 974 h 10714"/>
              <a:gd name="connsiteX43" fmla="*/ 6213 w 10000"/>
              <a:gd name="connsiteY43" fmla="*/ 992 h 10714"/>
              <a:gd name="connsiteX44" fmla="*/ 6138 w 10000"/>
              <a:gd name="connsiteY44" fmla="*/ 1165 h 10714"/>
              <a:gd name="connsiteX45" fmla="*/ 6054 w 10000"/>
              <a:gd name="connsiteY45" fmla="*/ 1344 h 10714"/>
              <a:gd name="connsiteX46" fmla="*/ 5963 w 10000"/>
              <a:gd name="connsiteY46" fmla="*/ 1517 h 10714"/>
              <a:gd name="connsiteX47" fmla="*/ 5871 w 10000"/>
              <a:gd name="connsiteY47" fmla="*/ 1684 h 10714"/>
              <a:gd name="connsiteX48" fmla="*/ 5775 w 10000"/>
              <a:gd name="connsiteY48" fmla="*/ 1847 h 10714"/>
              <a:gd name="connsiteX49" fmla="*/ 5667 w 10000"/>
              <a:gd name="connsiteY49" fmla="*/ 1999 h 10714"/>
              <a:gd name="connsiteX50" fmla="*/ 5554 w 10000"/>
              <a:gd name="connsiteY50" fmla="*/ 2145 h 10714"/>
              <a:gd name="connsiteX51" fmla="*/ 5417 w 10000"/>
              <a:gd name="connsiteY51" fmla="*/ 2279 h 10714"/>
              <a:gd name="connsiteX52" fmla="*/ 5275 w 10000"/>
              <a:gd name="connsiteY52" fmla="*/ 2411 h 10714"/>
              <a:gd name="connsiteX53" fmla="*/ 5108 w 10000"/>
              <a:gd name="connsiteY53" fmla="*/ 2518 h 10714"/>
              <a:gd name="connsiteX54" fmla="*/ 4917 w 10000"/>
              <a:gd name="connsiteY54" fmla="*/ 2616 h 10714"/>
              <a:gd name="connsiteX55" fmla="*/ 4704 w 10000"/>
              <a:gd name="connsiteY55" fmla="*/ 2703 h 10714"/>
              <a:gd name="connsiteX56" fmla="*/ 4479 w 10000"/>
              <a:gd name="connsiteY56" fmla="*/ 2768 h 10714"/>
              <a:gd name="connsiteX57" fmla="*/ 4213 w 10000"/>
              <a:gd name="connsiteY57" fmla="*/ 2813 h 10714"/>
              <a:gd name="connsiteX58" fmla="*/ 4221 w 10000"/>
              <a:gd name="connsiteY58" fmla="*/ 3126 h 10714"/>
              <a:gd name="connsiteX59" fmla="*/ 4258 w 10000"/>
              <a:gd name="connsiteY59" fmla="*/ 3424 h 10714"/>
              <a:gd name="connsiteX60" fmla="*/ 4321 w 10000"/>
              <a:gd name="connsiteY60" fmla="*/ 3707 h 10714"/>
              <a:gd name="connsiteX61" fmla="*/ 4404 w 10000"/>
              <a:gd name="connsiteY61" fmla="*/ 3975 h 10714"/>
              <a:gd name="connsiteX62" fmla="*/ 4508 w 10000"/>
              <a:gd name="connsiteY62" fmla="*/ 4231 h 10714"/>
              <a:gd name="connsiteX63" fmla="*/ 4621 w 10000"/>
              <a:gd name="connsiteY63" fmla="*/ 4476 h 10714"/>
              <a:gd name="connsiteX64" fmla="*/ 4750 w 10000"/>
              <a:gd name="connsiteY64" fmla="*/ 4708 h 10714"/>
              <a:gd name="connsiteX65" fmla="*/ 4879 w 10000"/>
              <a:gd name="connsiteY65" fmla="*/ 4934 h 10714"/>
              <a:gd name="connsiteX66" fmla="*/ 4917 w 10000"/>
              <a:gd name="connsiteY66" fmla="*/ 4988 h 10714"/>
              <a:gd name="connsiteX67" fmla="*/ 4950 w 10000"/>
              <a:gd name="connsiteY67" fmla="*/ 5054 h 10714"/>
              <a:gd name="connsiteX68" fmla="*/ 4996 w 10000"/>
              <a:gd name="connsiteY68" fmla="*/ 5125 h 10714"/>
              <a:gd name="connsiteX69" fmla="*/ 5038 w 10000"/>
              <a:gd name="connsiteY69" fmla="*/ 5200 h 10714"/>
              <a:gd name="connsiteX70" fmla="*/ 5092 w 10000"/>
              <a:gd name="connsiteY70" fmla="*/ 5271 h 10714"/>
              <a:gd name="connsiteX71" fmla="*/ 5154 w 10000"/>
              <a:gd name="connsiteY71" fmla="*/ 5331 h 10714"/>
              <a:gd name="connsiteX72" fmla="*/ 5229 w 10000"/>
              <a:gd name="connsiteY72" fmla="*/ 5384 h 10714"/>
              <a:gd name="connsiteX73" fmla="*/ 5313 w 10000"/>
              <a:gd name="connsiteY73" fmla="*/ 5423 h 10714"/>
              <a:gd name="connsiteX74" fmla="*/ 5413 w 10000"/>
              <a:gd name="connsiteY74" fmla="*/ 5438 h 10714"/>
              <a:gd name="connsiteX75" fmla="*/ 5517 w 10000"/>
              <a:gd name="connsiteY75" fmla="*/ 5435 h 10714"/>
              <a:gd name="connsiteX76" fmla="*/ 5704 w 10000"/>
              <a:gd name="connsiteY76" fmla="*/ 5390 h 10714"/>
              <a:gd name="connsiteX77" fmla="*/ 5871 w 10000"/>
              <a:gd name="connsiteY77" fmla="*/ 5316 h 10714"/>
              <a:gd name="connsiteX78" fmla="*/ 6033 w 10000"/>
              <a:gd name="connsiteY78" fmla="*/ 5223 h 10714"/>
              <a:gd name="connsiteX79" fmla="*/ 6167 w 10000"/>
              <a:gd name="connsiteY79" fmla="*/ 5113 h 10714"/>
              <a:gd name="connsiteX80" fmla="*/ 6296 w 10000"/>
              <a:gd name="connsiteY80" fmla="*/ 4994 h 10714"/>
              <a:gd name="connsiteX81" fmla="*/ 6417 w 10000"/>
              <a:gd name="connsiteY81" fmla="*/ 4869 h 10714"/>
              <a:gd name="connsiteX82" fmla="*/ 6525 w 10000"/>
              <a:gd name="connsiteY82" fmla="*/ 4750 h 10714"/>
              <a:gd name="connsiteX83" fmla="*/ 6617 w 10000"/>
              <a:gd name="connsiteY83" fmla="*/ 4636 h 10714"/>
              <a:gd name="connsiteX84" fmla="*/ 6821 w 10000"/>
              <a:gd name="connsiteY84" fmla="*/ 4377 h 10714"/>
              <a:gd name="connsiteX85" fmla="*/ 7017 w 10000"/>
              <a:gd name="connsiteY85" fmla="*/ 4085 h 10714"/>
              <a:gd name="connsiteX86" fmla="*/ 7213 w 10000"/>
              <a:gd name="connsiteY86" fmla="*/ 3766 h 10714"/>
              <a:gd name="connsiteX87" fmla="*/ 7396 w 10000"/>
              <a:gd name="connsiteY87" fmla="*/ 3418 h 10714"/>
              <a:gd name="connsiteX88" fmla="*/ 7563 w 10000"/>
              <a:gd name="connsiteY88" fmla="*/ 3051 h 10714"/>
              <a:gd name="connsiteX89" fmla="*/ 7713 w 10000"/>
              <a:gd name="connsiteY89" fmla="*/ 2661 h 10714"/>
              <a:gd name="connsiteX90" fmla="*/ 7850 w 10000"/>
              <a:gd name="connsiteY90" fmla="*/ 2253 h 10714"/>
              <a:gd name="connsiteX91" fmla="*/ 7950 w 10000"/>
              <a:gd name="connsiteY91" fmla="*/ 1830 h 10714"/>
              <a:gd name="connsiteX92" fmla="*/ 8025 w 10000"/>
              <a:gd name="connsiteY92" fmla="*/ 1397 h 10714"/>
              <a:gd name="connsiteX93" fmla="*/ 8071 w 10000"/>
              <a:gd name="connsiteY93" fmla="*/ 954 h 10714"/>
              <a:gd name="connsiteX94" fmla="*/ 8108 w 10000"/>
              <a:gd name="connsiteY94" fmla="*/ 974 h 10714"/>
              <a:gd name="connsiteX95" fmla="*/ 8138 w 10000"/>
              <a:gd name="connsiteY95" fmla="*/ 1025 h 10714"/>
              <a:gd name="connsiteX96" fmla="*/ 8163 w 10000"/>
              <a:gd name="connsiteY96" fmla="*/ 1100 h 10714"/>
              <a:gd name="connsiteX97" fmla="*/ 8175 w 10000"/>
              <a:gd name="connsiteY97" fmla="*/ 1198 h 10714"/>
              <a:gd name="connsiteX98" fmla="*/ 8183 w 10000"/>
              <a:gd name="connsiteY98" fmla="*/ 1311 h 10714"/>
              <a:gd name="connsiteX99" fmla="*/ 8183 w 10000"/>
              <a:gd name="connsiteY99" fmla="*/ 1442 h 10714"/>
              <a:gd name="connsiteX100" fmla="*/ 8183 w 10000"/>
              <a:gd name="connsiteY100" fmla="*/ 1582 h 10714"/>
              <a:gd name="connsiteX101" fmla="*/ 8175 w 10000"/>
              <a:gd name="connsiteY101" fmla="*/ 1734 h 10714"/>
              <a:gd name="connsiteX102" fmla="*/ 8163 w 10000"/>
              <a:gd name="connsiteY102" fmla="*/ 1889 h 10714"/>
              <a:gd name="connsiteX103" fmla="*/ 8146 w 10000"/>
              <a:gd name="connsiteY103" fmla="*/ 2047 h 10714"/>
              <a:gd name="connsiteX104" fmla="*/ 8121 w 10000"/>
              <a:gd name="connsiteY104" fmla="*/ 2205 h 10714"/>
              <a:gd name="connsiteX105" fmla="*/ 8108 w 10000"/>
              <a:gd name="connsiteY105" fmla="*/ 2357 h 10714"/>
              <a:gd name="connsiteX106" fmla="*/ 8083 w 10000"/>
              <a:gd name="connsiteY106" fmla="*/ 2497 h 10714"/>
              <a:gd name="connsiteX107" fmla="*/ 8063 w 10000"/>
              <a:gd name="connsiteY107" fmla="*/ 2628 h 10714"/>
              <a:gd name="connsiteX108" fmla="*/ 8038 w 10000"/>
              <a:gd name="connsiteY108" fmla="*/ 2741 h 10714"/>
              <a:gd name="connsiteX109" fmla="*/ 8017 w 10000"/>
              <a:gd name="connsiteY109" fmla="*/ 2834 h 10714"/>
              <a:gd name="connsiteX110" fmla="*/ 8000 w 10000"/>
              <a:gd name="connsiteY110" fmla="*/ 2908 h 10714"/>
              <a:gd name="connsiteX111" fmla="*/ 7700 w 10000"/>
              <a:gd name="connsiteY111" fmla="*/ 3754 h 10714"/>
              <a:gd name="connsiteX112" fmla="*/ 7942 w 10000"/>
              <a:gd name="connsiteY112" fmla="*/ 3737 h 10714"/>
              <a:gd name="connsiteX113" fmla="*/ 8167 w 10000"/>
              <a:gd name="connsiteY113" fmla="*/ 3695 h 10714"/>
              <a:gd name="connsiteX114" fmla="*/ 8379 w 10000"/>
              <a:gd name="connsiteY114" fmla="*/ 3635 h 10714"/>
              <a:gd name="connsiteX115" fmla="*/ 8583 w 10000"/>
              <a:gd name="connsiteY115" fmla="*/ 3558 h 10714"/>
              <a:gd name="connsiteX116" fmla="*/ 8767 w 10000"/>
              <a:gd name="connsiteY116" fmla="*/ 3471 h 10714"/>
              <a:gd name="connsiteX117" fmla="*/ 8933 w 10000"/>
              <a:gd name="connsiteY117" fmla="*/ 3376 h 10714"/>
              <a:gd name="connsiteX118" fmla="*/ 9092 w 10000"/>
              <a:gd name="connsiteY118" fmla="*/ 3278 h 10714"/>
              <a:gd name="connsiteX119" fmla="*/ 9238 w 10000"/>
              <a:gd name="connsiteY119" fmla="*/ 3185 h 10714"/>
              <a:gd name="connsiteX120" fmla="*/ 9250 w 10000"/>
              <a:gd name="connsiteY120" fmla="*/ 3230 h 10714"/>
              <a:gd name="connsiteX121" fmla="*/ 9117 w 10000"/>
              <a:gd name="connsiteY121" fmla="*/ 3376 h 10714"/>
              <a:gd name="connsiteX122" fmla="*/ 8954 w 10000"/>
              <a:gd name="connsiteY122" fmla="*/ 3516 h 10714"/>
              <a:gd name="connsiteX123" fmla="*/ 8758 w 10000"/>
              <a:gd name="connsiteY123" fmla="*/ 3641 h 10714"/>
              <a:gd name="connsiteX124" fmla="*/ 8538 w 10000"/>
              <a:gd name="connsiteY124" fmla="*/ 3754 h 10714"/>
              <a:gd name="connsiteX125" fmla="*/ 8304 w 10000"/>
              <a:gd name="connsiteY125" fmla="*/ 3856 h 10714"/>
              <a:gd name="connsiteX126" fmla="*/ 8054 w 10000"/>
              <a:gd name="connsiteY126" fmla="*/ 3945 h 10714"/>
              <a:gd name="connsiteX127" fmla="*/ 7796 w 10000"/>
              <a:gd name="connsiteY127" fmla="*/ 4014 h 10714"/>
              <a:gd name="connsiteX128" fmla="*/ 7533 w 10000"/>
              <a:gd name="connsiteY128" fmla="*/ 4064 h 10714"/>
              <a:gd name="connsiteX129" fmla="*/ 7479 w 10000"/>
              <a:gd name="connsiteY129" fmla="*/ 4184 h 10714"/>
              <a:gd name="connsiteX130" fmla="*/ 7404 w 10000"/>
              <a:gd name="connsiteY130" fmla="*/ 4324 h 10714"/>
              <a:gd name="connsiteX131" fmla="*/ 7321 w 10000"/>
              <a:gd name="connsiteY131" fmla="*/ 4470 h 10714"/>
              <a:gd name="connsiteX132" fmla="*/ 7213 w 10000"/>
              <a:gd name="connsiteY132" fmla="*/ 4628 h 10714"/>
              <a:gd name="connsiteX133" fmla="*/ 7100 w 10000"/>
              <a:gd name="connsiteY133" fmla="*/ 4794 h 10714"/>
              <a:gd name="connsiteX134" fmla="*/ 6979 w 10000"/>
              <a:gd name="connsiteY134" fmla="*/ 4958 h 10714"/>
              <a:gd name="connsiteX135" fmla="*/ 6850 w 10000"/>
              <a:gd name="connsiteY135" fmla="*/ 5113 h 10714"/>
              <a:gd name="connsiteX136" fmla="*/ 6721 w 10000"/>
              <a:gd name="connsiteY136" fmla="*/ 5265 h 10714"/>
              <a:gd name="connsiteX137" fmla="*/ 6600 w 10000"/>
              <a:gd name="connsiteY137" fmla="*/ 5405 h 10714"/>
              <a:gd name="connsiteX138" fmla="*/ 6471 w 10000"/>
              <a:gd name="connsiteY138" fmla="*/ 5530 h 10714"/>
              <a:gd name="connsiteX139" fmla="*/ 6358 w 10000"/>
              <a:gd name="connsiteY139" fmla="*/ 5641 h 10714"/>
              <a:gd name="connsiteX140" fmla="*/ 6250 w 10000"/>
              <a:gd name="connsiteY140" fmla="*/ 5721 h 10714"/>
              <a:gd name="connsiteX141" fmla="*/ 6267 w 10000"/>
              <a:gd name="connsiteY141" fmla="*/ 5781 h 10714"/>
              <a:gd name="connsiteX142" fmla="*/ 6296 w 10000"/>
              <a:gd name="connsiteY142" fmla="*/ 5793 h 10714"/>
              <a:gd name="connsiteX143" fmla="*/ 6479 w 10000"/>
              <a:gd name="connsiteY143" fmla="*/ 5754 h 10714"/>
              <a:gd name="connsiteX144" fmla="*/ 6663 w 10000"/>
              <a:gd name="connsiteY144" fmla="*/ 5736 h 10714"/>
              <a:gd name="connsiteX145" fmla="*/ 6858 w 10000"/>
              <a:gd name="connsiteY145" fmla="*/ 5736 h 10714"/>
              <a:gd name="connsiteX146" fmla="*/ 7046 w 10000"/>
              <a:gd name="connsiteY146" fmla="*/ 5742 h 10714"/>
              <a:gd name="connsiteX147" fmla="*/ 7246 w 10000"/>
              <a:gd name="connsiteY147" fmla="*/ 5748 h 10714"/>
              <a:gd name="connsiteX148" fmla="*/ 7425 w 10000"/>
              <a:gd name="connsiteY148" fmla="*/ 5748 h 10714"/>
              <a:gd name="connsiteX149" fmla="*/ 7600 w 10000"/>
              <a:gd name="connsiteY149" fmla="*/ 5733 h 10714"/>
              <a:gd name="connsiteX150" fmla="*/ 7950 w 10000"/>
              <a:gd name="connsiteY150" fmla="*/ 5673 h 10714"/>
              <a:gd name="connsiteX151" fmla="*/ 8275 w 10000"/>
              <a:gd name="connsiteY151" fmla="*/ 5596 h 10714"/>
              <a:gd name="connsiteX152" fmla="*/ 8579 w 10000"/>
              <a:gd name="connsiteY152" fmla="*/ 5504 h 10714"/>
              <a:gd name="connsiteX153" fmla="*/ 8858 w 10000"/>
              <a:gd name="connsiteY153" fmla="*/ 5390 h 10714"/>
              <a:gd name="connsiteX154" fmla="*/ 9117 w 10000"/>
              <a:gd name="connsiteY154" fmla="*/ 5265 h 10714"/>
              <a:gd name="connsiteX155" fmla="*/ 9350 w 10000"/>
              <a:gd name="connsiteY155" fmla="*/ 5119 h 10714"/>
              <a:gd name="connsiteX156" fmla="*/ 9563 w 10000"/>
              <a:gd name="connsiteY156" fmla="*/ 4967 h 10714"/>
              <a:gd name="connsiteX157" fmla="*/ 9758 w 10000"/>
              <a:gd name="connsiteY157" fmla="*/ 4794 h 10714"/>
              <a:gd name="connsiteX158" fmla="*/ 9933 w 10000"/>
              <a:gd name="connsiteY158" fmla="*/ 4610 h 10714"/>
              <a:gd name="connsiteX159" fmla="*/ 10000 w 10000"/>
              <a:gd name="connsiteY159" fmla="*/ 4648 h 10714"/>
              <a:gd name="connsiteX160" fmla="*/ 10000 w 10000"/>
              <a:gd name="connsiteY160" fmla="*/ 4660 h 10714"/>
              <a:gd name="connsiteX161" fmla="*/ 9904 w 10000"/>
              <a:gd name="connsiteY161" fmla="*/ 4827 h 10714"/>
              <a:gd name="connsiteX162" fmla="*/ 9767 w 10000"/>
              <a:gd name="connsiteY162" fmla="*/ 5000 h 10714"/>
              <a:gd name="connsiteX163" fmla="*/ 9600 w 10000"/>
              <a:gd name="connsiteY163" fmla="*/ 5173 h 10714"/>
              <a:gd name="connsiteX164" fmla="*/ 9404 w 10000"/>
              <a:gd name="connsiteY164" fmla="*/ 5343 h 10714"/>
              <a:gd name="connsiteX165" fmla="*/ 9183 w 10000"/>
              <a:gd name="connsiteY165" fmla="*/ 5504 h 10714"/>
              <a:gd name="connsiteX166" fmla="*/ 8950 w 10000"/>
              <a:gd name="connsiteY166" fmla="*/ 5662 h 10714"/>
              <a:gd name="connsiteX167" fmla="*/ 8704 w 10000"/>
              <a:gd name="connsiteY167" fmla="*/ 5802 h 10714"/>
              <a:gd name="connsiteX168" fmla="*/ 8463 w 10000"/>
              <a:gd name="connsiteY168" fmla="*/ 5927 h 10714"/>
              <a:gd name="connsiteX169" fmla="*/ 8229 w 10000"/>
              <a:gd name="connsiteY169" fmla="*/ 6025 h 10714"/>
              <a:gd name="connsiteX170" fmla="*/ 8000 w 10000"/>
              <a:gd name="connsiteY170" fmla="*/ 6105 h 10714"/>
              <a:gd name="connsiteX171" fmla="*/ 7879 w 10000"/>
              <a:gd name="connsiteY171" fmla="*/ 6132 h 10714"/>
              <a:gd name="connsiteX172" fmla="*/ 7729 w 10000"/>
              <a:gd name="connsiteY172" fmla="*/ 6153 h 10714"/>
              <a:gd name="connsiteX173" fmla="*/ 7563 w 10000"/>
              <a:gd name="connsiteY173" fmla="*/ 6177 h 10714"/>
              <a:gd name="connsiteX174" fmla="*/ 7388 w 10000"/>
              <a:gd name="connsiteY174" fmla="*/ 6198 h 10714"/>
              <a:gd name="connsiteX175" fmla="*/ 7204 w 10000"/>
              <a:gd name="connsiteY175" fmla="*/ 6219 h 10714"/>
              <a:gd name="connsiteX176" fmla="*/ 7017 w 10000"/>
              <a:gd name="connsiteY176" fmla="*/ 6240 h 10714"/>
              <a:gd name="connsiteX177" fmla="*/ 6842 w 10000"/>
              <a:gd name="connsiteY177" fmla="*/ 6263 h 10714"/>
              <a:gd name="connsiteX178" fmla="*/ 6675 w 10000"/>
              <a:gd name="connsiteY178" fmla="*/ 6290 h 10714"/>
              <a:gd name="connsiteX179" fmla="*/ 6517 w 10000"/>
              <a:gd name="connsiteY179" fmla="*/ 6329 h 10714"/>
              <a:gd name="connsiteX180" fmla="*/ 6388 w 10000"/>
              <a:gd name="connsiteY180" fmla="*/ 6365 h 10714"/>
              <a:gd name="connsiteX181" fmla="*/ 6288 w 10000"/>
              <a:gd name="connsiteY181" fmla="*/ 6415 h 10714"/>
              <a:gd name="connsiteX182" fmla="*/ 6213 w 10000"/>
              <a:gd name="connsiteY182" fmla="*/ 6475 h 10714"/>
              <a:gd name="connsiteX183" fmla="*/ 6092 w 10000"/>
              <a:gd name="connsiteY183" fmla="*/ 6648 h 10714"/>
              <a:gd name="connsiteX184" fmla="*/ 6008 w 10000"/>
              <a:gd name="connsiteY184" fmla="*/ 6836 h 10714"/>
              <a:gd name="connsiteX185" fmla="*/ 5942 w 10000"/>
              <a:gd name="connsiteY185" fmla="*/ 7032 h 10714"/>
              <a:gd name="connsiteX186" fmla="*/ 5904 w 10000"/>
              <a:gd name="connsiteY186" fmla="*/ 7232 h 10714"/>
              <a:gd name="connsiteX187" fmla="*/ 5888 w 10000"/>
              <a:gd name="connsiteY187" fmla="*/ 7443 h 10714"/>
              <a:gd name="connsiteX188" fmla="*/ 5879 w 10000"/>
              <a:gd name="connsiteY188" fmla="*/ 7655 h 10714"/>
              <a:gd name="connsiteX189" fmla="*/ 5888 w 10000"/>
              <a:gd name="connsiteY189" fmla="*/ 7867 h 10714"/>
              <a:gd name="connsiteX190" fmla="*/ 5904 w 10000"/>
              <a:gd name="connsiteY190" fmla="*/ 8084 h 10714"/>
              <a:gd name="connsiteX191" fmla="*/ 5925 w 10000"/>
              <a:gd name="connsiteY191" fmla="*/ 8299 h 10714"/>
              <a:gd name="connsiteX192" fmla="*/ 5950 w 10000"/>
              <a:gd name="connsiteY192" fmla="*/ 8510 h 10714"/>
              <a:gd name="connsiteX193" fmla="*/ 5954 w 10000"/>
              <a:gd name="connsiteY193" fmla="*/ 8820 h 10714"/>
              <a:gd name="connsiteX194" fmla="*/ 5933 w 10000"/>
              <a:gd name="connsiteY194" fmla="*/ 9130 h 10714"/>
              <a:gd name="connsiteX195" fmla="*/ 5896 w 10000"/>
              <a:gd name="connsiteY195" fmla="*/ 9428 h 10714"/>
              <a:gd name="connsiteX196" fmla="*/ 5850 w 10000"/>
              <a:gd name="connsiteY196" fmla="*/ 9720 h 10714"/>
              <a:gd name="connsiteX197" fmla="*/ 5756 w 10000"/>
              <a:gd name="connsiteY197" fmla="*/ 10714 h 10714"/>
              <a:gd name="connsiteX198" fmla="*/ 4117 w 10000"/>
              <a:gd name="connsiteY198" fmla="*/ 10686 h 10714"/>
              <a:gd name="connsiteX199" fmla="*/ 3043 w 10000"/>
              <a:gd name="connsiteY199" fmla="*/ 9881 h 10714"/>
              <a:gd name="connsiteX200" fmla="*/ 4546 w 10000"/>
              <a:gd name="connsiteY200" fmla="*/ 9848 h 10714"/>
              <a:gd name="connsiteX201" fmla="*/ 4629 w 10000"/>
              <a:gd name="connsiteY201" fmla="*/ 9687 h 10714"/>
              <a:gd name="connsiteX202" fmla="*/ 4700 w 10000"/>
              <a:gd name="connsiteY202" fmla="*/ 9508 h 10714"/>
              <a:gd name="connsiteX203" fmla="*/ 4767 w 10000"/>
              <a:gd name="connsiteY203" fmla="*/ 9309 h 10714"/>
              <a:gd name="connsiteX204" fmla="*/ 4829 w 10000"/>
              <a:gd name="connsiteY204" fmla="*/ 9097 h 10714"/>
              <a:gd name="connsiteX205" fmla="*/ 4879 w 10000"/>
              <a:gd name="connsiteY205" fmla="*/ 8868 h 10714"/>
              <a:gd name="connsiteX206" fmla="*/ 4917 w 10000"/>
              <a:gd name="connsiteY206" fmla="*/ 8635 h 10714"/>
              <a:gd name="connsiteX207" fmla="*/ 4954 w 10000"/>
              <a:gd name="connsiteY207" fmla="*/ 8391 h 10714"/>
              <a:gd name="connsiteX208" fmla="*/ 4979 w 10000"/>
              <a:gd name="connsiteY208" fmla="*/ 8144 h 10714"/>
              <a:gd name="connsiteX209" fmla="*/ 5000 w 10000"/>
              <a:gd name="connsiteY209" fmla="*/ 7887 h 10714"/>
              <a:gd name="connsiteX210" fmla="*/ 5000 w 10000"/>
              <a:gd name="connsiteY210" fmla="*/ 7634 h 10714"/>
              <a:gd name="connsiteX211" fmla="*/ 5000 w 10000"/>
              <a:gd name="connsiteY211" fmla="*/ 7384 h 10714"/>
              <a:gd name="connsiteX212" fmla="*/ 4979 w 10000"/>
              <a:gd name="connsiteY212" fmla="*/ 7133 h 10714"/>
              <a:gd name="connsiteX213" fmla="*/ 4950 w 10000"/>
              <a:gd name="connsiteY213" fmla="*/ 6892 h 10714"/>
              <a:gd name="connsiteX214" fmla="*/ 4913 w 10000"/>
              <a:gd name="connsiteY214" fmla="*/ 6657 h 10714"/>
              <a:gd name="connsiteX215" fmla="*/ 4858 w 10000"/>
              <a:gd name="connsiteY215" fmla="*/ 6430 h 10714"/>
              <a:gd name="connsiteX216" fmla="*/ 4783 w 10000"/>
              <a:gd name="connsiteY216" fmla="*/ 6219 h 10714"/>
              <a:gd name="connsiteX217" fmla="*/ 4700 w 10000"/>
              <a:gd name="connsiteY217" fmla="*/ 6019 h 10714"/>
              <a:gd name="connsiteX218" fmla="*/ 4600 w 10000"/>
              <a:gd name="connsiteY218" fmla="*/ 5840 h 10714"/>
              <a:gd name="connsiteX219" fmla="*/ 4488 w 10000"/>
              <a:gd name="connsiteY219" fmla="*/ 5682 h 10714"/>
              <a:gd name="connsiteX220" fmla="*/ 4358 w 10000"/>
              <a:gd name="connsiteY220" fmla="*/ 5542 h 10714"/>
              <a:gd name="connsiteX221" fmla="*/ 4213 w 10000"/>
              <a:gd name="connsiteY221" fmla="*/ 5429 h 10714"/>
              <a:gd name="connsiteX222" fmla="*/ 4046 w 10000"/>
              <a:gd name="connsiteY222" fmla="*/ 5343 h 10714"/>
              <a:gd name="connsiteX223" fmla="*/ 3904 w 10000"/>
              <a:gd name="connsiteY223" fmla="*/ 5292 h 10714"/>
              <a:gd name="connsiteX224" fmla="*/ 3746 w 10000"/>
              <a:gd name="connsiteY224" fmla="*/ 5271 h 10714"/>
              <a:gd name="connsiteX225" fmla="*/ 3583 w 10000"/>
              <a:gd name="connsiteY225" fmla="*/ 5271 h 10714"/>
              <a:gd name="connsiteX226" fmla="*/ 3413 w 10000"/>
              <a:gd name="connsiteY226" fmla="*/ 5286 h 10714"/>
              <a:gd name="connsiteX227" fmla="*/ 3246 w 10000"/>
              <a:gd name="connsiteY227" fmla="*/ 5310 h 10714"/>
              <a:gd name="connsiteX228" fmla="*/ 3079 w 10000"/>
              <a:gd name="connsiteY228" fmla="*/ 5343 h 10714"/>
              <a:gd name="connsiteX229" fmla="*/ 2913 w 10000"/>
              <a:gd name="connsiteY229" fmla="*/ 5369 h 10714"/>
              <a:gd name="connsiteX230" fmla="*/ 2750 w 10000"/>
              <a:gd name="connsiteY230" fmla="*/ 5396 h 10714"/>
              <a:gd name="connsiteX231" fmla="*/ 2600 w 10000"/>
              <a:gd name="connsiteY231" fmla="*/ 5411 h 10714"/>
              <a:gd name="connsiteX232" fmla="*/ 2258 w 10000"/>
              <a:gd name="connsiteY232" fmla="*/ 5423 h 10714"/>
              <a:gd name="connsiteX233" fmla="*/ 1925 w 10000"/>
              <a:gd name="connsiteY233" fmla="*/ 5411 h 10714"/>
              <a:gd name="connsiteX234" fmla="*/ 1617 w 10000"/>
              <a:gd name="connsiteY234" fmla="*/ 5384 h 10714"/>
              <a:gd name="connsiteX235" fmla="*/ 1321 w 10000"/>
              <a:gd name="connsiteY235" fmla="*/ 5346 h 10714"/>
              <a:gd name="connsiteX236" fmla="*/ 1033 w 10000"/>
              <a:gd name="connsiteY236" fmla="*/ 5298 h 10714"/>
              <a:gd name="connsiteX237" fmla="*/ 758 w 10000"/>
              <a:gd name="connsiteY237" fmla="*/ 5250 h 10714"/>
              <a:gd name="connsiteX238" fmla="*/ 500 w 10000"/>
              <a:gd name="connsiteY238" fmla="*/ 5197 h 10714"/>
              <a:gd name="connsiteX239" fmla="*/ 517 w 10000"/>
              <a:gd name="connsiteY239" fmla="*/ 5137 h 10714"/>
              <a:gd name="connsiteX240" fmla="*/ 871 w 10000"/>
              <a:gd name="connsiteY240" fmla="*/ 5173 h 10714"/>
              <a:gd name="connsiteX241" fmla="*/ 1221 w 10000"/>
              <a:gd name="connsiteY241" fmla="*/ 5197 h 10714"/>
              <a:gd name="connsiteX242" fmla="*/ 1563 w 10000"/>
              <a:gd name="connsiteY242" fmla="*/ 5206 h 10714"/>
              <a:gd name="connsiteX243" fmla="*/ 1896 w 10000"/>
              <a:gd name="connsiteY243" fmla="*/ 5197 h 10714"/>
              <a:gd name="connsiteX244" fmla="*/ 2221 w 10000"/>
              <a:gd name="connsiteY244" fmla="*/ 5164 h 10714"/>
              <a:gd name="connsiteX245" fmla="*/ 2538 w 10000"/>
              <a:gd name="connsiteY245" fmla="*/ 5113 h 10714"/>
              <a:gd name="connsiteX246" fmla="*/ 2842 w 10000"/>
              <a:gd name="connsiteY246" fmla="*/ 5045 h 10714"/>
              <a:gd name="connsiteX247" fmla="*/ 3129 w 10000"/>
              <a:gd name="connsiteY247" fmla="*/ 4946 h 10714"/>
              <a:gd name="connsiteX248" fmla="*/ 3500 w 10000"/>
              <a:gd name="connsiteY248" fmla="*/ 4815 h 10714"/>
              <a:gd name="connsiteX249" fmla="*/ 2821 w 10000"/>
              <a:gd name="connsiteY249" fmla="*/ 4389 h 10714"/>
              <a:gd name="connsiteX250" fmla="*/ 2213 w 10000"/>
              <a:gd name="connsiteY250" fmla="*/ 3912 h 10714"/>
              <a:gd name="connsiteX251" fmla="*/ 1879 w 10000"/>
              <a:gd name="connsiteY251" fmla="*/ 3939 h 10714"/>
              <a:gd name="connsiteX252" fmla="*/ 1554 w 10000"/>
              <a:gd name="connsiteY252" fmla="*/ 3939 h 10714"/>
              <a:gd name="connsiteX253" fmla="*/ 1258 w 10000"/>
              <a:gd name="connsiteY253" fmla="*/ 3912 h 10714"/>
              <a:gd name="connsiteX254" fmla="*/ 979 w 10000"/>
              <a:gd name="connsiteY254" fmla="*/ 3856 h 10714"/>
              <a:gd name="connsiteX255" fmla="*/ 721 w 10000"/>
              <a:gd name="connsiteY255" fmla="*/ 3775 h 10714"/>
              <a:gd name="connsiteX256" fmla="*/ 496 w 10000"/>
              <a:gd name="connsiteY256" fmla="*/ 3674 h 10714"/>
              <a:gd name="connsiteX257" fmla="*/ 296 w 10000"/>
              <a:gd name="connsiteY257" fmla="*/ 3549 h 10714"/>
              <a:gd name="connsiteX258" fmla="*/ 129 w 10000"/>
              <a:gd name="connsiteY258" fmla="*/ 3403 h 10714"/>
              <a:gd name="connsiteX259" fmla="*/ 0 w 10000"/>
              <a:gd name="connsiteY259" fmla="*/ 3245 h 10714"/>
              <a:gd name="connsiteX260" fmla="*/ 17 w 10000"/>
              <a:gd name="connsiteY260" fmla="*/ 3218 h 10714"/>
              <a:gd name="connsiteX261" fmla="*/ 71 w 10000"/>
              <a:gd name="connsiteY261" fmla="*/ 3245 h 10714"/>
              <a:gd name="connsiteX262" fmla="*/ 138 w 10000"/>
              <a:gd name="connsiteY262" fmla="*/ 3349 h 10714"/>
              <a:gd name="connsiteX263" fmla="*/ 246 w 10000"/>
              <a:gd name="connsiteY263" fmla="*/ 3439 h 10714"/>
              <a:gd name="connsiteX264" fmla="*/ 379 w 10000"/>
              <a:gd name="connsiteY264" fmla="*/ 3528 h 10714"/>
              <a:gd name="connsiteX265" fmla="*/ 538 w 10000"/>
              <a:gd name="connsiteY265" fmla="*/ 3597 h 10714"/>
              <a:gd name="connsiteX266" fmla="*/ 721 w 10000"/>
              <a:gd name="connsiteY266" fmla="*/ 3656 h 10714"/>
              <a:gd name="connsiteX267" fmla="*/ 913 w 10000"/>
              <a:gd name="connsiteY267" fmla="*/ 3701 h 10714"/>
              <a:gd name="connsiteX268" fmla="*/ 1117 w 10000"/>
              <a:gd name="connsiteY268" fmla="*/ 3728 h 10714"/>
              <a:gd name="connsiteX269" fmla="*/ 1329 w 10000"/>
              <a:gd name="connsiteY269" fmla="*/ 3737 h 10714"/>
              <a:gd name="connsiteX270" fmla="*/ 1533 w 10000"/>
              <a:gd name="connsiteY270" fmla="*/ 3734 h 10714"/>
              <a:gd name="connsiteX271" fmla="*/ 1646 w 10000"/>
              <a:gd name="connsiteY271" fmla="*/ 3722 h 10714"/>
              <a:gd name="connsiteX272" fmla="*/ 1746 w 10000"/>
              <a:gd name="connsiteY272" fmla="*/ 3722 h 10714"/>
              <a:gd name="connsiteX273" fmla="*/ 1833 w 10000"/>
              <a:gd name="connsiteY273" fmla="*/ 3710 h 10714"/>
              <a:gd name="connsiteX274" fmla="*/ 1917 w 10000"/>
              <a:gd name="connsiteY274" fmla="*/ 3695 h 10714"/>
              <a:gd name="connsiteX275" fmla="*/ 1988 w 10000"/>
              <a:gd name="connsiteY275" fmla="*/ 3662 h 10714"/>
              <a:gd name="connsiteX276" fmla="*/ 1788 w 10000"/>
              <a:gd name="connsiteY276" fmla="*/ 3391 h 10714"/>
              <a:gd name="connsiteX277" fmla="*/ 1617 w 10000"/>
              <a:gd name="connsiteY277" fmla="*/ 3126 h 10714"/>
              <a:gd name="connsiteX278" fmla="*/ 1454 w 10000"/>
              <a:gd name="connsiteY278" fmla="*/ 2849 h 10714"/>
              <a:gd name="connsiteX279" fmla="*/ 1313 w 10000"/>
              <a:gd name="connsiteY279" fmla="*/ 2563 h 10714"/>
              <a:gd name="connsiteX280" fmla="*/ 1175 w 10000"/>
              <a:gd name="connsiteY280" fmla="*/ 2253 h 10714"/>
              <a:gd name="connsiteX281" fmla="*/ 1046 w 10000"/>
              <a:gd name="connsiteY281" fmla="*/ 1919 h 10714"/>
              <a:gd name="connsiteX282" fmla="*/ 1033 w 10000"/>
              <a:gd name="connsiteY282" fmla="*/ 1859 h 10714"/>
              <a:gd name="connsiteX283" fmla="*/ 1000 w 10000"/>
              <a:gd name="connsiteY283" fmla="*/ 1776 h 10714"/>
              <a:gd name="connsiteX284" fmla="*/ 979 w 10000"/>
              <a:gd name="connsiteY284" fmla="*/ 1684 h 10714"/>
              <a:gd name="connsiteX285" fmla="*/ 950 w 10000"/>
              <a:gd name="connsiteY285" fmla="*/ 1591 h 10714"/>
              <a:gd name="connsiteX286" fmla="*/ 925 w 10000"/>
              <a:gd name="connsiteY286" fmla="*/ 1490 h 10714"/>
              <a:gd name="connsiteX287" fmla="*/ 917 w 10000"/>
              <a:gd name="connsiteY287" fmla="*/ 1397 h 10714"/>
              <a:gd name="connsiteX288" fmla="*/ 917 w 10000"/>
              <a:gd name="connsiteY288" fmla="*/ 1311 h 10714"/>
              <a:gd name="connsiteX289" fmla="*/ 933 w 10000"/>
              <a:gd name="connsiteY289" fmla="*/ 1234 h 10714"/>
              <a:gd name="connsiteX290" fmla="*/ 963 w 10000"/>
              <a:gd name="connsiteY290" fmla="*/ 1180 h 10714"/>
              <a:gd name="connsiteX291" fmla="*/ 1000 w 10000"/>
              <a:gd name="connsiteY291" fmla="*/ 1192 h 10714"/>
              <a:gd name="connsiteX292" fmla="*/ 1033 w 10000"/>
              <a:gd name="connsiteY292" fmla="*/ 1496 h 10714"/>
              <a:gd name="connsiteX293" fmla="*/ 1108 w 10000"/>
              <a:gd name="connsiteY293" fmla="*/ 1800 h 10714"/>
              <a:gd name="connsiteX294" fmla="*/ 1221 w 10000"/>
              <a:gd name="connsiteY294" fmla="*/ 2098 h 10714"/>
              <a:gd name="connsiteX295" fmla="*/ 1358 w 10000"/>
              <a:gd name="connsiteY295" fmla="*/ 2372 h 10714"/>
              <a:gd name="connsiteX296" fmla="*/ 1508 w 10000"/>
              <a:gd name="connsiteY296" fmla="*/ 2628 h 10714"/>
              <a:gd name="connsiteX297" fmla="*/ 1646 w 10000"/>
              <a:gd name="connsiteY297" fmla="*/ 2795 h 10714"/>
              <a:gd name="connsiteX298" fmla="*/ 1629 w 10000"/>
              <a:gd name="connsiteY298" fmla="*/ 2801 h 10714"/>
              <a:gd name="connsiteX299" fmla="*/ 1629 w 10000"/>
              <a:gd name="connsiteY299" fmla="*/ 2807 h 10714"/>
              <a:gd name="connsiteX300" fmla="*/ 1638 w 10000"/>
              <a:gd name="connsiteY300" fmla="*/ 2813 h 10714"/>
              <a:gd name="connsiteX301" fmla="*/ 1646 w 10000"/>
              <a:gd name="connsiteY301" fmla="*/ 2816 h 10714"/>
              <a:gd name="connsiteX302" fmla="*/ 1663 w 10000"/>
              <a:gd name="connsiteY302" fmla="*/ 2822 h 10714"/>
              <a:gd name="connsiteX303" fmla="*/ 1667 w 10000"/>
              <a:gd name="connsiteY303" fmla="*/ 2834 h 10714"/>
              <a:gd name="connsiteX304" fmla="*/ 1675 w 10000"/>
              <a:gd name="connsiteY304" fmla="*/ 2840 h 10714"/>
              <a:gd name="connsiteX305" fmla="*/ 1683 w 10000"/>
              <a:gd name="connsiteY305" fmla="*/ 2849 h 10714"/>
              <a:gd name="connsiteX306" fmla="*/ 1683 w 10000"/>
              <a:gd name="connsiteY306" fmla="*/ 2843 h 10714"/>
              <a:gd name="connsiteX307" fmla="*/ 1675 w 10000"/>
              <a:gd name="connsiteY307" fmla="*/ 2840 h 10714"/>
              <a:gd name="connsiteX308" fmla="*/ 1675 w 10000"/>
              <a:gd name="connsiteY308" fmla="*/ 2840 h 10714"/>
              <a:gd name="connsiteX309" fmla="*/ 1646 w 10000"/>
              <a:gd name="connsiteY309" fmla="*/ 2795 h 10714"/>
              <a:gd name="connsiteX310" fmla="*/ 1746 w 10000"/>
              <a:gd name="connsiteY310" fmla="*/ 2741 h 10714"/>
              <a:gd name="connsiteX311" fmla="*/ 1842 w 10000"/>
              <a:gd name="connsiteY311" fmla="*/ 2649 h 10714"/>
              <a:gd name="connsiteX312" fmla="*/ 1933 w 10000"/>
              <a:gd name="connsiteY312" fmla="*/ 2542 h 10714"/>
              <a:gd name="connsiteX313" fmla="*/ 2017 w 10000"/>
              <a:gd name="connsiteY313" fmla="*/ 2411 h 10714"/>
              <a:gd name="connsiteX314" fmla="*/ 2092 w 10000"/>
              <a:gd name="connsiteY314" fmla="*/ 2265 h 10714"/>
              <a:gd name="connsiteX315" fmla="*/ 2163 w 10000"/>
              <a:gd name="connsiteY315" fmla="*/ 2113 h 10714"/>
              <a:gd name="connsiteX316" fmla="*/ 2221 w 10000"/>
              <a:gd name="connsiteY316" fmla="*/ 1955 h 10714"/>
              <a:gd name="connsiteX317" fmla="*/ 2275 w 10000"/>
              <a:gd name="connsiteY317" fmla="*/ 1803 h 10714"/>
              <a:gd name="connsiteX318" fmla="*/ 2321 w 10000"/>
              <a:gd name="connsiteY318" fmla="*/ 1657 h 10714"/>
              <a:gd name="connsiteX319" fmla="*/ 2329 w 10000"/>
              <a:gd name="connsiteY319" fmla="*/ 1853 h 10714"/>
              <a:gd name="connsiteX320" fmla="*/ 2321 w 10000"/>
              <a:gd name="connsiteY320" fmla="*/ 2032 h 10714"/>
              <a:gd name="connsiteX321" fmla="*/ 2283 w 10000"/>
              <a:gd name="connsiteY321" fmla="*/ 2199 h 10714"/>
              <a:gd name="connsiteX322" fmla="*/ 2229 w 10000"/>
              <a:gd name="connsiteY322" fmla="*/ 2366 h 10714"/>
              <a:gd name="connsiteX323" fmla="*/ 2154 w 10000"/>
              <a:gd name="connsiteY323" fmla="*/ 2524 h 10714"/>
              <a:gd name="connsiteX324" fmla="*/ 2046 w 10000"/>
              <a:gd name="connsiteY324" fmla="*/ 2682 h 10714"/>
              <a:gd name="connsiteX325" fmla="*/ 1796 w 10000"/>
              <a:gd name="connsiteY325" fmla="*/ 3027 h 10714"/>
              <a:gd name="connsiteX326" fmla="*/ 2054 w 10000"/>
              <a:gd name="connsiteY326" fmla="*/ 3305 h 10714"/>
              <a:gd name="connsiteX327" fmla="*/ 2333 w 10000"/>
              <a:gd name="connsiteY327" fmla="*/ 3564 h 10714"/>
              <a:gd name="connsiteX328" fmla="*/ 2638 w 10000"/>
              <a:gd name="connsiteY328" fmla="*/ 3808 h 10714"/>
              <a:gd name="connsiteX329" fmla="*/ 2963 w 10000"/>
              <a:gd name="connsiteY329" fmla="*/ 4032 h 10714"/>
              <a:gd name="connsiteX330" fmla="*/ 4129 w 10000"/>
              <a:gd name="connsiteY330" fmla="*/ 4610 h 10714"/>
              <a:gd name="connsiteX331" fmla="*/ 4167 w 10000"/>
              <a:gd name="connsiteY331" fmla="*/ 4589 h 10714"/>
              <a:gd name="connsiteX332" fmla="*/ 4071 w 10000"/>
              <a:gd name="connsiteY332" fmla="*/ 4333 h 10714"/>
              <a:gd name="connsiteX333" fmla="*/ 3996 w 10000"/>
              <a:gd name="connsiteY333" fmla="*/ 4058 h 10714"/>
              <a:gd name="connsiteX334" fmla="*/ 3933 w 10000"/>
              <a:gd name="connsiteY334" fmla="*/ 3760 h 10714"/>
              <a:gd name="connsiteX335" fmla="*/ 3904 w 10000"/>
              <a:gd name="connsiteY335" fmla="*/ 3456 h 10714"/>
              <a:gd name="connsiteX336" fmla="*/ 3879 w 10000"/>
              <a:gd name="connsiteY336" fmla="*/ 3138 h 10714"/>
              <a:gd name="connsiteX337" fmla="*/ 3879 w 10000"/>
              <a:gd name="connsiteY337" fmla="*/ 2813 h 10714"/>
              <a:gd name="connsiteX338" fmla="*/ 3896 w 10000"/>
              <a:gd name="connsiteY338" fmla="*/ 2485 h 10714"/>
              <a:gd name="connsiteX339" fmla="*/ 3933 w 10000"/>
              <a:gd name="connsiteY339" fmla="*/ 2160 h 10714"/>
              <a:gd name="connsiteX340" fmla="*/ 3988 w 10000"/>
              <a:gd name="connsiteY340" fmla="*/ 1836 h 10714"/>
              <a:gd name="connsiteX341" fmla="*/ 4046 w 10000"/>
              <a:gd name="connsiteY341" fmla="*/ 1523 h 10714"/>
              <a:gd name="connsiteX342" fmla="*/ 4129 w 10000"/>
              <a:gd name="connsiteY342" fmla="*/ 1219 h 10714"/>
              <a:gd name="connsiteX343" fmla="*/ 4229 w 10000"/>
              <a:gd name="connsiteY343" fmla="*/ 933 h 10714"/>
              <a:gd name="connsiteX344" fmla="*/ 4333 w 10000"/>
              <a:gd name="connsiteY344" fmla="*/ 662 h 10714"/>
              <a:gd name="connsiteX345" fmla="*/ 4454 w 10000"/>
              <a:gd name="connsiteY345" fmla="*/ 417 h 10714"/>
              <a:gd name="connsiteX346" fmla="*/ 4583 w 10000"/>
              <a:gd name="connsiteY346" fmla="*/ 194 h 10714"/>
              <a:gd name="connsiteX347" fmla="*/ 4738 w 10000"/>
              <a:gd name="connsiteY347" fmla="*/ 0 h 10714"/>
              <a:gd name="connsiteX0" fmla="*/ 4738 w 10000"/>
              <a:gd name="connsiteY0" fmla="*/ 0 h 10714"/>
              <a:gd name="connsiteX1" fmla="*/ 4721 w 10000"/>
              <a:gd name="connsiteY1" fmla="*/ 48 h 10714"/>
              <a:gd name="connsiteX2" fmla="*/ 4713 w 10000"/>
              <a:gd name="connsiteY2" fmla="*/ 80 h 10714"/>
              <a:gd name="connsiteX3" fmla="*/ 4704 w 10000"/>
              <a:gd name="connsiteY3" fmla="*/ 101 h 10714"/>
              <a:gd name="connsiteX4" fmla="*/ 4704 w 10000"/>
              <a:gd name="connsiteY4" fmla="*/ 113 h 10714"/>
              <a:gd name="connsiteX5" fmla="*/ 4713 w 10000"/>
              <a:gd name="connsiteY5" fmla="*/ 119 h 10714"/>
              <a:gd name="connsiteX6" fmla="*/ 4713 w 10000"/>
              <a:gd name="connsiteY6" fmla="*/ 125 h 10714"/>
              <a:gd name="connsiteX7" fmla="*/ 4721 w 10000"/>
              <a:gd name="connsiteY7" fmla="*/ 125 h 10714"/>
              <a:gd name="connsiteX8" fmla="*/ 4721 w 10000"/>
              <a:gd name="connsiteY8" fmla="*/ 125 h 10714"/>
              <a:gd name="connsiteX9" fmla="*/ 4721 w 10000"/>
              <a:gd name="connsiteY9" fmla="*/ 134 h 10714"/>
              <a:gd name="connsiteX10" fmla="*/ 4713 w 10000"/>
              <a:gd name="connsiteY10" fmla="*/ 152 h 10714"/>
              <a:gd name="connsiteX11" fmla="*/ 4704 w 10000"/>
              <a:gd name="connsiteY11" fmla="*/ 179 h 10714"/>
              <a:gd name="connsiteX12" fmla="*/ 4692 w 10000"/>
              <a:gd name="connsiteY12" fmla="*/ 221 h 10714"/>
              <a:gd name="connsiteX13" fmla="*/ 4667 w 10000"/>
              <a:gd name="connsiteY13" fmla="*/ 280 h 10714"/>
              <a:gd name="connsiteX14" fmla="*/ 4629 w 10000"/>
              <a:gd name="connsiteY14" fmla="*/ 364 h 10714"/>
              <a:gd name="connsiteX15" fmla="*/ 4592 w 10000"/>
              <a:gd name="connsiteY15" fmla="*/ 465 h 10714"/>
              <a:gd name="connsiteX16" fmla="*/ 4533 w 10000"/>
              <a:gd name="connsiteY16" fmla="*/ 596 h 10714"/>
              <a:gd name="connsiteX17" fmla="*/ 4463 w 10000"/>
              <a:gd name="connsiteY17" fmla="*/ 754 h 10714"/>
              <a:gd name="connsiteX18" fmla="*/ 4379 w 10000"/>
              <a:gd name="connsiteY18" fmla="*/ 1001 h 10714"/>
              <a:gd name="connsiteX19" fmla="*/ 4321 w 10000"/>
              <a:gd name="connsiteY19" fmla="*/ 1266 h 10714"/>
              <a:gd name="connsiteX20" fmla="*/ 4275 w 10000"/>
              <a:gd name="connsiteY20" fmla="*/ 1538 h 10714"/>
              <a:gd name="connsiteX21" fmla="*/ 4213 w 10000"/>
              <a:gd name="connsiteY21" fmla="*/ 1827 h 10714"/>
              <a:gd name="connsiteX22" fmla="*/ 4204 w 10000"/>
              <a:gd name="connsiteY22" fmla="*/ 1889 h 10714"/>
              <a:gd name="connsiteX23" fmla="*/ 4192 w 10000"/>
              <a:gd name="connsiteY23" fmla="*/ 1982 h 10714"/>
              <a:gd name="connsiteX24" fmla="*/ 4183 w 10000"/>
              <a:gd name="connsiteY24" fmla="*/ 2080 h 10714"/>
              <a:gd name="connsiteX25" fmla="*/ 4175 w 10000"/>
              <a:gd name="connsiteY25" fmla="*/ 2187 h 10714"/>
              <a:gd name="connsiteX26" fmla="*/ 4175 w 10000"/>
              <a:gd name="connsiteY26" fmla="*/ 2297 h 10714"/>
              <a:gd name="connsiteX27" fmla="*/ 4192 w 10000"/>
              <a:gd name="connsiteY27" fmla="*/ 2396 h 10714"/>
              <a:gd name="connsiteX28" fmla="*/ 4213 w 10000"/>
              <a:gd name="connsiteY28" fmla="*/ 2482 h 10714"/>
              <a:gd name="connsiteX29" fmla="*/ 4250 w 10000"/>
              <a:gd name="connsiteY29" fmla="*/ 2542 h 10714"/>
              <a:gd name="connsiteX30" fmla="*/ 4450 w 10000"/>
              <a:gd name="connsiteY30" fmla="*/ 2530 h 10714"/>
              <a:gd name="connsiteX31" fmla="*/ 4646 w 10000"/>
              <a:gd name="connsiteY31" fmla="*/ 2482 h 10714"/>
              <a:gd name="connsiteX32" fmla="*/ 4833 w 10000"/>
              <a:gd name="connsiteY32" fmla="*/ 2405 h 10714"/>
              <a:gd name="connsiteX33" fmla="*/ 5025 w 10000"/>
              <a:gd name="connsiteY33" fmla="*/ 2297 h 10714"/>
              <a:gd name="connsiteX34" fmla="*/ 5200 w 10000"/>
              <a:gd name="connsiteY34" fmla="*/ 2172 h 10714"/>
              <a:gd name="connsiteX35" fmla="*/ 5371 w 10000"/>
              <a:gd name="connsiteY35" fmla="*/ 2020 h 10714"/>
              <a:gd name="connsiteX36" fmla="*/ 5533 w 10000"/>
              <a:gd name="connsiteY36" fmla="*/ 1859 h 10714"/>
              <a:gd name="connsiteX37" fmla="*/ 5683 w 10000"/>
              <a:gd name="connsiteY37" fmla="*/ 1690 h 10714"/>
              <a:gd name="connsiteX38" fmla="*/ 5829 w 10000"/>
              <a:gd name="connsiteY38" fmla="*/ 1511 h 10714"/>
              <a:gd name="connsiteX39" fmla="*/ 5954 w 10000"/>
              <a:gd name="connsiteY39" fmla="*/ 1326 h 10714"/>
              <a:gd name="connsiteX40" fmla="*/ 6071 w 10000"/>
              <a:gd name="connsiteY40" fmla="*/ 1147 h 10714"/>
              <a:gd name="connsiteX41" fmla="*/ 6167 w 10000"/>
              <a:gd name="connsiteY41" fmla="*/ 974 h 10714"/>
              <a:gd name="connsiteX42" fmla="*/ 6213 w 10000"/>
              <a:gd name="connsiteY42" fmla="*/ 974 h 10714"/>
              <a:gd name="connsiteX43" fmla="*/ 6213 w 10000"/>
              <a:gd name="connsiteY43" fmla="*/ 992 h 10714"/>
              <a:gd name="connsiteX44" fmla="*/ 6138 w 10000"/>
              <a:gd name="connsiteY44" fmla="*/ 1165 h 10714"/>
              <a:gd name="connsiteX45" fmla="*/ 6054 w 10000"/>
              <a:gd name="connsiteY45" fmla="*/ 1344 h 10714"/>
              <a:gd name="connsiteX46" fmla="*/ 5963 w 10000"/>
              <a:gd name="connsiteY46" fmla="*/ 1517 h 10714"/>
              <a:gd name="connsiteX47" fmla="*/ 5871 w 10000"/>
              <a:gd name="connsiteY47" fmla="*/ 1684 h 10714"/>
              <a:gd name="connsiteX48" fmla="*/ 5775 w 10000"/>
              <a:gd name="connsiteY48" fmla="*/ 1847 h 10714"/>
              <a:gd name="connsiteX49" fmla="*/ 5667 w 10000"/>
              <a:gd name="connsiteY49" fmla="*/ 1999 h 10714"/>
              <a:gd name="connsiteX50" fmla="*/ 5554 w 10000"/>
              <a:gd name="connsiteY50" fmla="*/ 2145 h 10714"/>
              <a:gd name="connsiteX51" fmla="*/ 5417 w 10000"/>
              <a:gd name="connsiteY51" fmla="*/ 2279 h 10714"/>
              <a:gd name="connsiteX52" fmla="*/ 5275 w 10000"/>
              <a:gd name="connsiteY52" fmla="*/ 2411 h 10714"/>
              <a:gd name="connsiteX53" fmla="*/ 5108 w 10000"/>
              <a:gd name="connsiteY53" fmla="*/ 2518 h 10714"/>
              <a:gd name="connsiteX54" fmla="*/ 4917 w 10000"/>
              <a:gd name="connsiteY54" fmla="*/ 2616 h 10714"/>
              <a:gd name="connsiteX55" fmla="*/ 4704 w 10000"/>
              <a:gd name="connsiteY55" fmla="*/ 2703 h 10714"/>
              <a:gd name="connsiteX56" fmla="*/ 4479 w 10000"/>
              <a:gd name="connsiteY56" fmla="*/ 2768 h 10714"/>
              <a:gd name="connsiteX57" fmla="*/ 4213 w 10000"/>
              <a:gd name="connsiteY57" fmla="*/ 2813 h 10714"/>
              <a:gd name="connsiteX58" fmla="*/ 4221 w 10000"/>
              <a:gd name="connsiteY58" fmla="*/ 3126 h 10714"/>
              <a:gd name="connsiteX59" fmla="*/ 4258 w 10000"/>
              <a:gd name="connsiteY59" fmla="*/ 3424 h 10714"/>
              <a:gd name="connsiteX60" fmla="*/ 4321 w 10000"/>
              <a:gd name="connsiteY60" fmla="*/ 3707 h 10714"/>
              <a:gd name="connsiteX61" fmla="*/ 4404 w 10000"/>
              <a:gd name="connsiteY61" fmla="*/ 3975 h 10714"/>
              <a:gd name="connsiteX62" fmla="*/ 4508 w 10000"/>
              <a:gd name="connsiteY62" fmla="*/ 4231 h 10714"/>
              <a:gd name="connsiteX63" fmla="*/ 4621 w 10000"/>
              <a:gd name="connsiteY63" fmla="*/ 4476 h 10714"/>
              <a:gd name="connsiteX64" fmla="*/ 4750 w 10000"/>
              <a:gd name="connsiteY64" fmla="*/ 4708 h 10714"/>
              <a:gd name="connsiteX65" fmla="*/ 4879 w 10000"/>
              <a:gd name="connsiteY65" fmla="*/ 4934 h 10714"/>
              <a:gd name="connsiteX66" fmla="*/ 4917 w 10000"/>
              <a:gd name="connsiteY66" fmla="*/ 4988 h 10714"/>
              <a:gd name="connsiteX67" fmla="*/ 4950 w 10000"/>
              <a:gd name="connsiteY67" fmla="*/ 5054 h 10714"/>
              <a:gd name="connsiteX68" fmla="*/ 4996 w 10000"/>
              <a:gd name="connsiteY68" fmla="*/ 5125 h 10714"/>
              <a:gd name="connsiteX69" fmla="*/ 5038 w 10000"/>
              <a:gd name="connsiteY69" fmla="*/ 5200 h 10714"/>
              <a:gd name="connsiteX70" fmla="*/ 5092 w 10000"/>
              <a:gd name="connsiteY70" fmla="*/ 5271 h 10714"/>
              <a:gd name="connsiteX71" fmla="*/ 5154 w 10000"/>
              <a:gd name="connsiteY71" fmla="*/ 5331 h 10714"/>
              <a:gd name="connsiteX72" fmla="*/ 5229 w 10000"/>
              <a:gd name="connsiteY72" fmla="*/ 5384 h 10714"/>
              <a:gd name="connsiteX73" fmla="*/ 5313 w 10000"/>
              <a:gd name="connsiteY73" fmla="*/ 5423 h 10714"/>
              <a:gd name="connsiteX74" fmla="*/ 5413 w 10000"/>
              <a:gd name="connsiteY74" fmla="*/ 5438 h 10714"/>
              <a:gd name="connsiteX75" fmla="*/ 5517 w 10000"/>
              <a:gd name="connsiteY75" fmla="*/ 5435 h 10714"/>
              <a:gd name="connsiteX76" fmla="*/ 5704 w 10000"/>
              <a:gd name="connsiteY76" fmla="*/ 5390 h 10714"/>
              <a:gd name="connsiteX77" fmla="*/ 5871 w 10000"/>
              <a:gd name="connsiteY77" fmla="*/ 5316 h 10714"/>
              <a:gd name="connsiteX78" fmla="*/ 6033 w 10000"/>
              <a:gd name="connsiteY78" fmla="*/ 5223 h 10714"/>
              <a:gd name="connsiteX79" fmla="*/ 6167 w 10000"/>
              <a:gd name="connsiteY79" fmla="*/ 5113 h 10714"/>
              <a:gd name="connsiteX80" fmla="*/ 6296 w 10000"/>
              <a:gd name="connsiteY80" fmla="*/ 4994 h 10714"/>
              <a:gd name="connsiteX81" fmla="*/ 6417 w 10000"/>
              <a:gd name="connsiteY81" fmla="*/ 4869 h 10714"/>
              <a:gd name="connsiteX82" fmla="*/ 6525 w 10000"/>
              <a:gd name="connsiteY82" fmla="*/ 4750 h 10714"/>
              <a:gd name="connsiteX83" fmla="*/ 6617 w 10000"/>
              <a:gd name="connsiteY83" fmla="*/ 4636 h 10714"/>
              <a:gd name="connsiteX84" fmla="*/ 6821 w 10000"/>
              <a:gd name="connsiteY84" fmla="*/ 4377 h 10714"/>
              <a:gd name="connsiteX85" fmla="*/ 7017 w 10000"/>
              <a:gd name="connsiteY85" fmla="*/ 4085 h 10714"/>
              <a:gd name="connsiteX86" fmla="*/ 7213 w 10000"/>
              <a:gd name="connsiteY86" fmla="*/ 3766 h 10714"/>
              <a:gd name="connsiteX87" fmla="*/ 7396 w 10000"/>
              <a:gd name="connsiteY87" fmla="*/ 3418 h 10714"/>
              <a:gd name="connsiteX88" fmla="*/ 7563 w 10000"/>
              <a:gd name="connsiteY88" fmla="*/ 3051 h 10714"/>
              <a:gd name="connsiteX89" fmla="*/ 7713 w 10000"/>
              <a:gd name="connsiteY89" fmla="*/ 2661 h 10714"/>
              <a:gd name="connsiteX90" fmla="*/ 7850 w 10000"/>
              <a:gd name="connsiteY90" fmla="*/ 2253 h 10714"/>
              <a:gd name="connsiteX91" fmla="*/ 7950 w 10000"/>
              <a:gd name="connsiteY91" fmla="*/ 1830 h 10714"/>
              <a:gd name="connsiteX92" fmla="*/ 8025 w 10000"/>
              <a:gd name="connsiteY92" fmla="*/ 1397 h 10714"/>
              <a:gd name="connsiteX93" fmla="*/ 8071 w 10000"/>
              <a:gd name="connsiteY93" fmla="*/ 954 h 10714"/>
              <a:gd name="connsiteX94" fmla="*/ 8108 w 10000"/>
              <a:gd name="connsiteY94" fmla="*/ 974 h 10714"/>
              <a:gd name="connsiteX95" fmla="*/ 8138 w 10000"/>
              <a:gd name="connsiteY95" fmla="*/ 1025 h 10714"/>
              <a:gd name="connsiteX96" fmla="*/ 8163 w 10000"/>
              <a:gd name="connsiteY96" fmla="*/ 1100 h 10714"/>
              <a:gd name="connsiteX97" fmla="*/ 8175 w 10000"/>
              <a:gd name="connsiteY97" fmla="*/ 1198 h 10714"/>
              <a:gd name="connsiteX98" fmla="*/ 8183 w 10000"/>
              <a:gd name="connsiteY98" fmla="*/ 1311 h 10714"/>
              <a:gd name="connsiteX99" fmla="*/ 8183 w 10000"/>
              <a:gd name="connsiteY99" fmla="*/ 1442 h 10714"/>
              <a:gd name="connsiteX100" fmla="*/ 8183 w 10000"/>
              <a:gd name="connsiteY100" fmla="*/ 1582 h 10714"/>
              <a:gd name="connsiteX101" fmla="*/ 8175 w 10000"/>
              <a:gd name="connsiteY101" fmla="*/ 1734 h 10714"/>
              <a:gd name="connsiteX102" fmla="*/ 8163 w 10000"/>
              <a:gd name="connsiteY102" fmla="*/ 1889 h 10714"/>
              <a:gd name="connsiteX103" fmla="*/ 8146 w 10000"/>
              <a:gd name="connsiteY103" fmla="*/ 2047 h 10714"/>
              <a:gd name="connsiteX104" fmla="*/ 8121 w 10000"/>
              <a:gd name="connsiteY104" fmla="*/ 2205 h 10714"/>
              <a:gd name="connsiteX105" fmla="*/ 8108 w 10000"/>
              <a:gd name="connsiteY105" fmla="*/ 2357 h 10714"/>
              <a:gd name="connsiteX106" fmla="*/ 8083 w 10000"/>
              <a:gd name="connsiteY106" fmla="*/ 2497 h 10714"/>
              <a:gd name="connsiteX107" fmla="*/ 8063 w 10000"/>
              <a:gd name="connsiteY107" fmla="*/ 2628 h 10714"/>
              <a:gd name="connsiteX108" fmla="*/ 8038 w 10000"/>
              <a:gd name="connsiteY108" fmla="*/ 2741 h 10714"/>
              <a:gd name="connsiteX109" fmla="*/ 8017 w 10000"/>
              <a:gd name="connsiteY109" fmla="*/ 2834 h 10714"/>
              <a:gd name="connsiteX110" fmla="*/ 8000 w 10000"/>
              <a:gd name="connsiteY110" fmla="*/ 2908 h 10714"/>
              <a:gd name="connsiteX111" fmla="*/ 7700 w 10000"/>
              <a:gd name="connsiteY111" fmla="*/ 3754 h 10714"/>
              <a:gd name="connsiteX112" fmla="*/ 7942 w 10000"/>
              <a:gd name="connsiteY112" fmla="*/ 3737 h 10714"/>
              <a:gd name="connsiteX113" fmla="*/ 8167 w 10000"/>
              <a:gd name="connsiteY113" fmla="*/ 3695 h 10714"/>
              <a:gd name="connsiteX114" fmla="*/ 8379 w 10000"/>
              <a:gd name="connsiteY114" fmla="*/ 3635 h 10714"/>
              <a:gd name="connsiteX115" fmla="*/ 8583 w 10000"/>
              <a:gd name="connsiteY115" fmla="*/ 3558 h 10714"/>
              <a:gd name="connsiteX116" fmla="*/ 8767 w 10000"/>
              <a:gd name="connsiteY116" fmla="*/ 3471 h 10714"/>
              <a:gd name="connsiteX117" fmla="*/ 8933 w 10000"/>
              <a:gd name="connsiteY117" fmla="*/ 3376 h 10714"/>
              <a:gd name="connsiteX118" fmla="*/ 9092 w 10000"/>
              <a:gd name="connsiteY118" fmla="*/ 3278 h 10714"/>
              <a:gd name="connsiteX119" fmla="*/ 9238 w 10000"/>
              <a:gd name="connsiteY119" fmla="*/ 3185 h 10714"/>
              <a:gd name="connsiteX120" fmla="*/ 9250 w 10000"/>
              <a:gd name="connsiteY120" fmla="*/ 3230 h 10714"/>
              <a:gd name="connsiteX121" fmla="*/ 9117 w 10000"/>
              <a:gd name="connsiteY121" fmla="*/ 3376 h 10714"/>
              <a:gd name="connsiteX122" fmla="*/ 8954 w 10000"/>
              <a:gd name="connsiteY122" fmla="*/ 3516 h 10714"/>
              <a:gd name="connsiteX123" fmla="*/ 8758 w 10000"/>
              <a:gd name="connsiteY123" fmla="*/ 3641 h 10714"/>
              <a:gd name="connsiteX124" fmla="*/ 8538 w 10000"/>
              <a:gd name="connsiteY124" fmla="*/ 3754 h 10714"/>
              <a:gd name="connsiteX125" fmla="*/ 8304 w 10000"/>
              <a:gd name="connsiteY125" fmla="*/ 3856 h 10714"/>
              <a:gd name="connsiteX126" fmla="*/ 8054 w 10000"/>
              <a:gd name="connsiteY126" fmla="*/ 3945 h 10714"/>
              <a:gd name="connsiteX127" fmla="*/ 7796 w 10000"/>
              <a:gd name="connsiteY127" fmla="*/ 4014 h 10714"/>
              <a:gd name="connsiteX128" fmla="*/ 7533 w 10000"/>
              <a:gd name="connsiteY128" fmla="*/ 4064 h 10714"/>
              <a:gd name="connsiteX129" fmla="*/ 7479 w 10000"/>
              <a:gd name="connsiteY129" fmla="*/ 4184 h 10714"/>
              <a:gd name="connsiteX130" fmla="*/ 7404 w 10000"/>
              <a:gd name="connsiteY130" fmla="*/ 4324 h 10714"/>
              <a:gd name="connsiteX131" fmla="*/ 7321 w 10000"/>
              <a:gd name="connsiteY131" fmla="*/ 4470 h 10714"/>
              <a:gd name="connsiteX132" fmla="*/ 7213 w 10000"/>
              <a:gd name="connsiteY132" fmla="*/ 4628 h 10714"/>
              <a:gd name="connsiteX133" fmla="*/ 7100 w 10000"/>
              <a:gd name="connsiteY133" fmla="*/ 4794 h 10714"/>
              <a:gd name="connsiteX134" fmla="*/ 6979 w 10000"/>
              <a:gd name="connsiteY134" fmla="*/ 4958 h 10714"/>
              <a:gd name="connsiteX135" fmla="*/ 6850 w 10000"/>
              <a:gd name="connsiteY135" fmla="*/ 5113 h 10714"/>
              <a:gd name="connsiteX136" fmla="*/ 6721 w 10000"/>
              <a:gd name="connsiteY136" fmla="*/ 5265 h 10714"/>
              <a:gd name="connsiteX137" fmla="*/ 6600 w 10000"/>
              <a:gd name="connsiteY137" fmla="*/ 5405 h 10714"/>
              <a:gd name="connsiteX138" fmla="*/ 6471 w 10000"/>
              <a:gd name="connsiteY138" fmla="*/ 5530 h 10714"/>
              <a:gd name="connsiteX139" fmla="*/ 6358 w 10000"/>
              <a:gd name="connsiteY139" fmla="*/ 5641 h 10714"/>
              <a:gd name="connsiteX140" fmla="*/ 6250 w 10000"/>
              <a:gd name="connsiteY140" fmla="*/ 5721 h 10714"/>
              <a:gd name="connsiteX141" fmla="*/ 6267 w 10000"/>
              <a:gd name="connsiteY141" fmla="*/ 5781 h 10714"/>
              <a:gd name="connsiteX142" fmla="*/ 6296 w 10000"/>
              <a:gd name="connsiteY142" fmla="*/ 5793 h 10714"/>
              <a:gd name="connsiteX143" fmla="*/ 6479 w 10000"/>
              <a:gd name="connsiteY143" fmla="*/ 5754 h 10714"/>
              <a:gd name="connsiteX144" fmla="*/ 6663 w 10000"/>
              <a:gd name="connsiteY144" fmla="*/ 5736 h 10714"/>
              <a:gd name="connsiteX145" fmla="*/ 6858 w 10000"/>
              <a:gd name="connsiteY145" fmla="*/ 5736 h 10714"/>
              <a:gd name="connsiteX146" fmla="*/ 7046 w 10000"/>
              <a:gd name="connsiteY146" fmla="*/ 5742 h 10714"/>
              <a:gd name="connsiteX147" fmla="*/ 7246 w 10000"/>
              <a:gd name="connsiteY147" fmla="*/ 5748 h 10714"/>
              <a:gd name="connsiteX148" fmla="*/ 7425 w 10000"/>
              <a:gd name="connsiteY148" fmla="*/ 5748 h 10714"/>
              <a:gd name="connsiteX149" fmla="*/ 7600 w 10000"/>
              <a:gd name="connsiteY149" fmla="*/ 5733 h 10714"/>
              <a:gd name="connsiteX150" fmla="*/ 7950 w 10000"/>
              <a:gd name="connsiteY150" fmla="*/ 5673 h 10714"/>
              <a:gd name="connsiteX151" fmla="*/ 8275 w 10000"/>
              <a:gd name="connsiteY151" fmla="*/ 5596 h 10714"/>
              <a:gd name="connsiteX152" fmla="*/ 8579 w 10000"/>
              <a:gd name="connsiteY152" fmla="*/ 5504 h 10714"/>
              <a:gd name="connsiteX153" fmla="*/ 8858 w 10000"/>
              <a:gd name="connsiteY153" fmla="*/ 5390 h 10714"/>
              <a:gd name="connsiteX154" fmla="*/ 9117 w 10000"/>
              <a:gd name="connsiteY154" fmla="*/ 5265 h 10714"/>
              <a:gd name="connsiteX155" fmla="*/ 9350 w 10000"/>
              <a:gd name="connsiteY155" fmla="*/ 5119 h 10714"/>
              <a:gd name="connsiteX156" fmla="*/ 9563 w 10000"/>
              <a:gd name="connsiteY156" fmla="*/ 4967 h 10714"/>
              <a:gd name="connsiteX157" fmla="*/ 9758 w 10000"/>
              <a:gd name="connsiteY157" fmla="*/ 4794 h 10714"/>
              <a:gd name="connsiteX158" fmla="*/ 9933 w 10000"/>
              <a:gd name="connsiteY158" fmla="*/ 4610 h 10714"/>
              <a:gd name="connsiteX159" fmla="*/ 10000 w 10000"/>
              <a:gd name="connsiteY159" fmla="*/ 4648 h 10714"/>
              <a:gd name="connsiteX160" fmla="*/ 10000 w 10000"/>
              <a:gd name="connsiteY160" fmla="*/ 4660 h 10714"/>
              <a:gd name="connsiteX161" fmla="*/ 9904 w 10000"/>
              <a:gd name="connsiteY161" fmla="*/ 4827 h 10714"/>
              <a:gd name="connsiteX162" fmla="*/ 9767 w 10000"/>
              <a:gd name="connsiteY162" fmla="*/ 5000 h 10714"/>
              <a:gd name="connsiteX163" fmla="*/ 9600 w 10000"/>
              <a:gd name="connsiteY163" fmla="*/ 5173 h 10714"/>
              <a:gd name="connsiteX164" fmla="*/ 9404 w 10000"/>
              <a:gd name="connsiteY164" fmla="*/ 5343 h 10714"/>
              <a:gd name="connsiteX165" fmla="*/ 9183 w 10000"/>
              <a:gd name="connsiteY165" fmla="*/ 5504 h 10714"/>
              <a:gd name="connsiteX166" fmla="*/ 8950 w 10000"/>
              <a:gd name="connsiteY166" fmla="*/ 5662 h 10714"/>
              <a:gd name="connsiteX167" fmla="*/ 8704 w 10000"/>
              <a:gd name="connsiteY167" fmla="*/ 5802 h 10714"/>
              <a:gd name="connsiteX168" fmla="*/ 8463 w 10000"/>
              <a:gd name="connsiteY168" fmla="*/ 5927 h 10714"/>
              <a:gd name="connsiteX169" fmla="*/ 8229 w 10000"/>
              <a:gd name="connsiteY169" fmla="*/ 6025 h 10714"/>
              <a:gd name="connsiteX170" fmla="*/ 8000 w 10000"/>
              <a:gd name="connsiteY170" fmla="*/ 6105 h 10714"/>
              <a:gd name="connsiteX171" fmla="*/ 7879 w 10000"/>
              <a:gd name="connsiteY171" fmla="*/ 6132 h 10714"/>
              <a:gd name="connsiteX172" fmla="*/ 7729 w 10000"/>
              <a:gd name="connsiteY172" fmla="*/ 6153 h 10714"/>
              <a:gd name="connsiteX173" fmla="*/ 7563 w 10000"/>
              <a:gd name="connsiteY173" fmla="*/ 6177 h 10714"/>
              <a:gd name="connsiteX174" fmla="*/ 7388 w 10000"/>
              <a:gd name="connsiteY174" fmla="*/ 6198 h 10714"/>
              <a:gd name="connsiteX175" fmla="*/ 7204 w 10000"/>
              <a:gd name="connsiteY175" fmla="*/ 6219 h 10714"/>
              <a:gd name="connsiteX176" fmla="*/ 7017 w 10000"/>
              <a:gd name="connsiteY176" fmla="*/ 6240 h 10714"/>
              <a:gd name="connsiteX177" fmla="*/ 6842 w 10000"/>
              <a:gd name="connsiteY177" fmla="*/ 6263 h 10714"/>
              <a:gd name="connsiteX178" fmla="*/ 6675 w 10000"/>
              <a:gd name="connsiteY178" fmla="*/ 6290 h 10714"/>
              <a:gd name="connsiteX179" fmla="*/ 6517 w 10000"/>
              <a:gd name="connsiteY179" fmla="*/ 6329 h 10714"/>
              <a:gd name="connsiteX180" fmla="*/ 6388 w 10000"/>
              <a:gd name="connsiteY180" fmla="*/ 6365 h 10714"/>
              <a:gd name="connsiteX181" fmla="*/ 6288 w 10000"/>
              <a:gd name="connsiteY181" fmla="*/ 6415 h 10714"/>
              <a:gd name="connsiteX182" fmla="*/ 6213 w 10000"/>
              <a:gd name="connsiteY182" fmla="*/ 6475 h 10714"/>
              <a:gd name="connsiteX183" fmla="*/ 6092 w 10000"/>
              <a:gd name="connsiteY183" fmla="*/ 6648 h 10714"/>
              <a:gd name="connsiteX184" fmla="*/ 6008 w 10000"/>
              <a:gd name="connsiteY184" fmla="*/ 6836 h 10714"/>
              <a:gd name="connsiteX185" fmla="*/ 5942 w 10000"/>
              <a:gd name="connsiteY185" fmla="*/ 7032 h 10714"/>
              <a:gd name="connsiteX186" fmla="*/ 5904 w 10000"/>
              <a:gd name="connsiteY186" fmla="*/ 7232 h 10714"/>
              <a:gd name="connsiteX187" fmla="*/ 5888 w 10000"/>
              <a:gd name="connsiteY187" fmla="*/ 7443 h 10714"/>
              <a:gd name="connsiteX188" fmla="*/ 5879 w 10000"/>
              <a:gd name="connsiteY188" fmla="*/ 7655 h 10714"/>
              <a:gd name="connsiteX189" fmla="*/ 5888 w 10000"/>
              <a:gd name="connsiteY189" fmla="*/ 7867 h 10714"/>
              <a:gd name="connsiteX190" fmla="*/ 5904 w 10000"/>
              <a:gd name="connsiteY190" fmla="*/ 8084 h 10714"/>
              <a:gd name="connsiteX191" fmla="*/ 5925 w 10000"/>
              <a:gd name="connsiteY191" fmla="*/ 8299 h 10714"/>
              <a:gd name="connsiteX192" fmla="*/ 5950 w 10000"/>
              <a:gd name="connsiteY192" fmla="*/ 8510 h 10714"/>
              <a:gd name="connsiteX193" fmla="*/ 5954 w 10000"/>
              <a:gd name="connsiteY193" fmla="*/ 8820 h 10714"/>
              <a:gd name="connsiteX194" fmla="*/ 5933 w 10000"/>
              <a:gd name="connsiteY194" fmla="*/ 9130 h 10714"/>
              <a:gd name="connsiteX195" fmla="*/ 5896 w 10000"/>
              <a:gd name="connsiteY195" fmla="*/ 9428 h 10714"/>
              <a:gd name="connsiteX196" fmla="*/ 5850 w 10000"/>
              <a:gd name="connsiteY196" fmla="*/ 9720 h 10714"/>
              <a:gd name="connsiteX197" fmla="*/ 5756 w 10000"/>
              <a:gd name="connsiteY197" fmla="*/ 10714 h 10714"/>
              <a:gd name="connsiteX198" fmla="*/ 4117 w 10000"/>
              <a:gd name="connsiteY198" fmla="*/ 10686 h 10714"/>
              <a:gd name="connsiteX199" fmla="*/ 4309 w 10000"/>
              <a:gd name="connsiteY199" fmla="*/ 10293 h 10714"/>
              <a:gd name="connsiteX200" fmla="*/ 4546 w 10000"/>
              <a:gd name="connsiteY200" fmla="*/ 9848 h 10714"/>
              <a:gd name="connsiteX201" fmla="*/ 4629 w 10000"/>
              <a:gd name="connsiteY201" fmla="*/ 9687 h 10714"/>
              <a:gd name="connsiteX202" fmla="*/ 4700 w 10000"/>
              <a:gd name="connsiteY202" fmla="*/ 9508 h 10714"/>
              <a:gd name="connsiteX203" fmla="*/ 4767 w 10000"/>
              <a:gd name="connsiteY203" fmla="*/ 9309 h 10714"/>
              <a:gd name="connsiteX204" fmla="*/ 4829 w 10000"/>
              <a:gd name="connsiteY204" fmla="*/ 9097 h 10714"/>
              <a:gd name="connsiteX205" fmla="*/ 4879 w 10000"/>
              <a:gd name="connsiteY205" fmla="*/ 8868 h 10714"/>
              <a:gd name="connsiteX206" fmla="*/ 4917 w 10000"/>
              <a:gd name="connsiteY206" fmla="*/ 8635 h 10714"/>
              <a:gd name="connsiteX207" fmla="*/ 4954 w 10000"/>
              <a:gd name="connsiteY207" fmla="*/ 8391 h 10714"/>
              <a:gd name="connsiteX208" fmla="*/ 4979 w 10000"/>
              <a:gd name="connsiteY208" fmla="*/ 8144 h 10714"/>
              <a:gd name="connsiteX209" fmla="*/ 5000 w 10000"/>
              <a:gd name="connsiteY209" fmla="*/ 7887 h 10714"/>
              <a:gd name="connsiteX210" fmla="*/ 5000 w 10000"/>
              <a:gd name="connsiteY210" fmla="*/ 7634 h 10714"/>
              <a:gd name="connsiteX211" fmla="*/ 5000 w 10000"/>
              <a:gd name="connsiteY211" fmla="*/ 7384 h 10714"/>
              <a:gd name="connsiteX212" fmla="*/ 4979 w 10000"/>
              <a:gd name="connsiteY212" fmla="*/ 7133 h 10714"/>
              <a:gd name="connsiteX213" fmla="*/ 4950 w 10000"/>
              <a:gd name="connsiteY213" fmla="*/ 6892 h 10714"/>
              <a:gd name="connsiteX214" fmla="*/ 4913 w 10000"/>
              <a:gd name="connsiteY214" fmla="*/ 6657 h 10714"/>
              <a:gd name="connsiteX215" fmla="*/ 4858 w 10000"/>
              <a:gd name="connsiteY215" fmla="*/ 6430 h 10714"/>
              <a:gd name="connsiteX216" fmla="*/ 4783 w 10000"/>
              <a:gd name="connsiteY216" fmla="*/ 6219 h 10714"/>
              <a:gd name="connsiteX217" fmla="*/ 4700 w 10000"/>
              <a:gd name="connsiteY217" fmla="*/ 6019 h 10714"/>
              <a:gd name="connsiteX218" fmla="*/ 4600 w 10000"/>
              <a:gd name="connsiteY218" fmla="*/ 5840 h 10714"/>
              <a:gd name="connsiteX219" fmla="*/ 4488 w 10000"/>
              <a:gd name="connsiteY219" fmla="*/ 5682 h 10714"/>
              <a:gd name="connsiteX220" fmla="*/ 4358 w 10000"/>
              <a:gd name="connsiteY220" fmla="*/ 5542 h 10714"/>
              <a:gd name="connsiteX221" fmla="*/ 4213 w 10000"/>
              <a:gd name="connsiteY221" fmla="*/ 5429 h 10714"/>
              <a:gd name="connsiteX222" fmla="*/ 4046 w 10000"/>
              <a:gd name="connsiteY222" fmla="*/ 5343 h 10714"/>
              <a:gd name="connsiteX223" fmla="*/ 3904 w 10000"/>
              <a:gd name="connsiteY223" fmla="*/ 5292 h 10714"/>
              <a:gd name="connsiteX224" fmla="*/ 3746 w 10000"/>
              <a:gd name="connsiteY224" fmla="*/ 5271 h 10714"/>
              <a:gd name="connsiteX225" fmla="*/ 3583 w 10000"/>
              <a:gd name="connsiteY225" fmla="*/ 5271 h 10714"/>
              <a:gd name="connsiteX226" fmla="*/ 3413 w 10000"/>
              <a:gd name="connsiteY226" fmla="*/ 5286 h 10714"/>
              <a:gd name="connsiteX227" fmla="*/ 3246 w 10000"/>
              <a:gd name="connsiteY227" fmla="*/ 5310 h 10714"/>
              <a:gd name="connsiteX228" fmla="*/ 3079 w 10000"/>
              <a:gd name="connsiteY228" fmla="*/ 5343 h 10714"/>
              <a:gd name="connsiteX229" fmla="*/ 2913 w 10000"/>
              <a:gd name="connsiteY229" fmla="*/ 5369 h 10714"/>
              <a:gd name="connsiteX230" fmla="*/ 2750 w 10000"/>
              <a:gd name="connsiteY230" fmla="*/ 5396 h 10714"/>
              <a:gd name="connsiteX231" fmla="*/ 2600 w 10000"/>
              <a:gd name="connsiteY231" fmla="*/ 5411 h 10714"/>
              <a:gd name="connsiteX232" fmla="*/ 2258 w 10000"/>
              <a:gd name="connsiteY232" fmla="*/ 5423 h 10714"/>
              <a:gd name="connsiteX233" fmla="*/ 1925 w 10000"/>
              <a:gd name="connsiteY233" fmla="*/ 5411 h 10714"/>
              <a:gd name="connsiteX234" fmla="*/ 1617 w 10000"/>
              <a:gd name="connsiteY234" fmla="*/ 5384 h 10714"/>
              <a:gd name="connsiteX235" fmla="*/ 1321 w 10000"/>
              <a:gd name="connsiteY235" fmla="*/ 5346 h 10714"/>
              <a:gd name="connsiteX236" fmla="*/ 1033 w 10000"/>
              <a:gd name="connsiteY236" fmla="*/ 5298 h 10714"/>
              <a:gd name="connsiteX237" fmla="*/ 758 w 10000"/>
              <a:gd name="connsiteY237" fmla="*/ 5250 h 10714"/>
              <a:gd name="connsiteX238" fmla="*/ 500 w 10000"/>
              <a:gd name="connsiteY238" fmla="*/ 5197 h 10714"/>
              <a:gd name="connsiteX239" fmla="*/ 517 w 10000"/>
              <a:gd name="connsiteY239" fmla="*/ 5137 h 10714"/>
              <a:gd name="connsiteX240" fmla="*/ 871 w 10000"/>
              <a:gd name="connsiteY240" fmla="*/ 5173 h 10714"/>
              <a:gd name="connsiteX241" fmla="*/ 1221 w 10000"/>
              <a:gd name="connsiteY241" fmla="*/ 5197 h 10714"/>
              <a:gd name="connsiteX242" fmla="*/ 1563 w 10000"/>
              <a:gd name="connsiteY242" fmla="*/ 5206 h 10714"/>
              <a:gd name="connsiteX243" fmla="*/ 1896 w 10000"/>
              <a:gd name="connsiteY243" fmla="*/ 5197 h 10714"/>
              <a:gd name="connsiteX244" fmla="*/ 2221 w 10000"/>
              <a:gd name="connsiteY244" fmla="*/ 5164 h 10714"/>
              <a:gd name="connsiteX245" fmla="*/ 2538 w 10000"/>
              <a:gd name="connsiteY245" fmla="*/ 5113 h 10714"/>
              <a:gd name="connsiteX246" fmla="*/ 2842 w 10000"/>
              <a:gd name="connsiteY246" fmla="*/ 5045 h 10714"/>
              <a:gd name="connsiteX247" fmla="*/ 3129 w 10000"/>
              <a:gd name="connsiteY247" fmla="*/ 4946 h 10714"/>
              <a:gd name="connsiteX248" fmla="*/ 3500 w 10000"/>
              <a:gd name="connsiteY248" fmla="*/ 4815 h 10714"/>
              <a:gd name="connsiteX249" fmla="*/ 2821 w 10000"/>
              <a:gd name="connsiteY249" fmla="*/ 4389 h 10714"/>
              <a:gd name="connsiteX250" fmla="*/ 2213 w 10000"/>
              <a:gd name="connsiteY250" fmla="*/ 3912 h 10714"/>
              <a:gd name="connsiteX251" fmla="*/ 1879 w 10000"/>
              <a:gd name="connsiteY251" fmla="*/ 3939 h 10714"/>
              <a:gd name="connsiteX252" fmla="*/ 1554 w 10000"/>
              <a:gd name="connsiteY252" fmla="*/ 3939 h 10714"/>
              <a:gd name="connsiteX253" fmla="*/ 1258 w 10000"/>
              <a:gd name="connsiteY253" fmla="*/ 3912 h 10714"/>
              <a:gd name="connsiteX254" fmla="*/ 979 w 10000"/>
              <a:gd name="connsiteY254" fmla="*/ 3856 h 10714"/>
              <a:gd name="connsiteX255" fmla="*/ 721 w 10000"/>
              <a:gd name="connsiteY255" fmla="*/ 3775 h 10714"/>
              <a:gd name="connsiteX256" fmla="*/ 496 w 10000"/>
              <a:gd name="connsiteY256" fmla="*/ 3674 h 10714"/>
              <a:gd name="connsiteX257" fmla="*/ 296 w 10000"/>
              <a:gd name="connsiteY257" fmla="*/ 3549 h 10714"/>
              <a:gd name="connsiteX258" fmla="*/ 129 w 10000"/>
              <a:gd name="connsiteY258" fmla="*/ 3403 h 10714"/>
              <a:gd name="connsiteX259" fmla="*/ 0 w 10000"/>
              <a:gd name="connsiteY259" fmla="*/ 3245 h 10714"/>
              <a:gd name="connsiteX260" fmla="*/ 17 w 10000"/>
              <a:gd name="connsiteY260" fmla="*/ 3218 h 10714"/>
              <a:gd name="connsiteX261" fmla="*/ 71 w 10000"/>
              <a:gd name="connsiteY261" fmla="*/ 3245 h 10714"/>
              <a:gd name="connsiteX262" fmla="*/ 138 w 10000"/>
              <a:gd name="connsiteY262" fmla="*/ 3349 h 10714"/>
              <a:gd name="connsiteX263" fmla="*/ 246 w 10000"/>
              <a:gd name="connsiteY263" fmla="*/ 3439 h 10714"/>
              <a:gd name="connsiteX264" fmla="*/ 379 w 10000"/>
              <a:gd name="connsiteY264" fmla="*/ 3528 h 10714"/>
              <a:gd name="connsiteX265" fmla="*/ 538 w 10000"/>
              <a:gd name="connsiteY265" fmla="*/ 3597 h 10714"/>
              <a:gd name="connsiteX266" fmla="*/ 721 w 10000"/>
              <a:gd name="connsiteY266" fmla="*/ 3656 h 10714"/>
              <a:gd name="connsiteX267" fmla="*/ 913 w 10000"/>
              <a:gd name="connsiteY267" fmla="*/ 3701 h 10714"/>
              <a:gd name="connsiteX268" fmla="*/ 1117 w 10000"/>
              <a:gd name="connsiteY268" fmla="*/ 3728 h 10714"/>
              <a:gd name="connsiteX269" fmla="*/ 1329 w 10000"/>
              <a:gd name="connsiteY269" fmla="*/ 3737 h 10714"/>
              <a:gd name="connsiteX270" fmla="*/ 1533 w 10000"/>
              <a:gd name="connsiteY270" fmla="*/ 3734 h 10714"/>
              <a:gd name="connsiteX271" fmla="*/ 1646 w 10000"/>
              <a:gd name="connsiteY271" fmla="*/ 3722 h 10714"/>
              <a:gd name="connsiteX272" fmla="*/ 1746 w 10000"/>
              <a:gd name="connsiteY272" fmla="*/ 3722 h 10714"/>
              <a:gd name="connsiteX273" fmla="*/ 1833 w 10000"/>
              <a:gd name="connsiteY273" fmla="*/ 3710 h 10714"/>
              <a:gd name="connsiteX274" fmla="*/ 1917 w 10000"/>
              <a:gd name="connsiteY274" fmla="*/ 3695 h 10714"/>
              <a:gd name="connsiteX275" fmla="*/ 1988 w 10000"/>
              <a:gd name="connsiteY275" fmla="*/ 3662 h 10714"/>
              <a:gd name="connsiteX276" fmla="*/ 1788 w 10000"/>
              <a:gd name="connsiteY276" fmla="*/ 3391 h 10714"/>
              <a:gd name="connsiteX277" fmla="*/ 1617 w 10000"/>
              <a:gd name="connsiteY277" fmla="*/ 3126 h 10714"/>
              <a:gd name="connsiteX278" fmla="*/ 1454 w 10000"/>
              <a:gd name="connsiteY278" fmla="*/ 2849 h 10714"/>
              <a:gd name="connsiteX279" fmla="*/ 1313 w 10000"/>
              <a:gd name="connsiteY279" fmla="*/ 2563 h 10714"/>
              <a:gd name="connsiteX280" fmla="*/ 1175 w 10000"/>
              <a:gd name="connsiteY280" fmla="*/ 2253 h 10714"/>
              <a:gd name="connsiteX281" fmla="*/ 1046 w 10000"/>
              <a:gd name="connsiteY281" fmla="*/ 1919 h 10714"/>
              <a:gd name="connsiteX282" fmla="*/ 1033 w 10000"/>
              <a:gd name="connsiteY282" fmla="*/ 1859 h 10714"/>
              <a:gd name="connsiteX283" fmla="*/ 1000 w 10000"/>
              <a:gd name="connsiteY283" fmla="*/ 1776 h 10714"/>
              <a:gd name="connsiteX284" fmla="*/ 979 w 10000"/>
              <a:gd name="connsiteY284" fmla="*/ 1684 h 10714"/>
              <a:gd name="connsiteX285" fmla="*/ 950 w 10000"/>
              <a:gd name="connsiteY285" fmla="*/ 1591 h 10714"/>
              <a:gd name="connsiteX286" fmla="*/ 925 w 10000"/>
              <a:gd name="connsiteY286" fmla="*/ 1490 h 10714"/>
              <a:gd name="connsiteX287" fmla="*/ 917 w 10000"/>
              <a:gd name="connsiteY287" fmla="*/ 1397 h 10714"/>
              <a:gd name="connsiteX288" fmla="*/ 917 w 10000"/>
              <a:gd name="connsiteY288" fmla="*/ 1311 h 10714"/>
              <a:gd name="connsiteX289" fmla="*/ 933 w 10000"/>
              <a:gd name="connsiteY289" fmla="*/ 1234 h 10714"/>
              <a:gd name="connsiteX290" fmla="*/ 963 w 10000"/>
              <a:gd name="connsiteY290" fmla="*/ 1180 h 10714"/>
              <a:gd name="connsiteX291" fmla="*/ 1000 w 10000"/>
              <a:gd name="connsiteY291" fmla="*/ 1192 h 10714"/>
              <a:gd name="connsiteX292" fmla="*/ 1033 w 10000"/>
              <a:gd name="connsiteY292" fmla="*/ 1496 h 10714"/>
              <a:gd name="connsiteX293" fmla="*/ 1108 w 10000"/>
              <a:gd name="connsiteY293" fmla="*/ 1800 h 10714"/>
              <a:gd name="connsiteX294" fmla="*/ 1221 w 10000"/>
              <a:gd name="connsiteY294" fmla="*/ 2098 h 10714"/>
              <a:gd name="connsiteX295" fmla="*/ 1358 w 10000"/>
              <a:gd name="connsiteY295" fmla="*/ 2372 h 10714"/>
              <a:gd name="connsiteX296" fmla="*/ 1508 w 10000"/>
              <a:gd name="connsiteY296" fmla="*/ 2628 h 10714"/>
              <a:gd name="connsiteX297" fmla="*/ 1646 w 10000"/>
              <a:gd name="connsiteY297" fmla="*/ 2795 h 10714"/>
              <a:gd name="connsiteX298" fmla="*/ 1629 w 10000"/>
              <a:gd name="connsiteY298" fmla="*/ 2801 h 10714"/>
              <a:gd name="connsiteX299" fmla="*/ 1629 w 10000"/>
              <a:gd name="connsiteY299" fmla="*/ 2807 h 10714"/>
              <a:gd name="connsiteX300" fmla="*/ 1638 w 10000"/>
              <a:gd name="connsiteY300" fmla="*/ 2813 h 10714"/>
              <a:gd name="connsiteX301" fmla="*/ 1646 w 10000"/>
              <a:gd name="connsiteY301" fmla="*/ 2816 h 10714"/>
              <a:gd name="connsiteX302" fmla="*/ 1663 w 10000"/>
              <a:gd name="connsiteY302" fmla="*/ 2822 h 10714"/>
              <a:gd name="connsiteX303" fmla="*/ 1667 w 10000"/>
              <a:gd name="connsiteY303" fmla="*/ 2834 h 10714"/>
              <a:gd name="connsiteX304" fmla="*/ 1675 w 10000"/>
              <a:gd name="connsiteY304" fmla="*/ 2840 h 10714"/>
              <a:gd name="connsiteX305" fmla="*/ 1683 w 10000"/>
              <a:gd name="connsiteY305" fmla="*/ 2849 h 10714"/>
              <a:gd name="connsiteX306" fmla="*/ 1683 w 10000"/>
              <a:gd name="connsiteY306" fmla="*/ 2843 h 10714"/>
              <a:gd name="connsiteX307" fmla="*/ 1675 w 10000"/>
              <a:gd name="connsiteY307" fmla="*/ 2840 h 10714"/>
              <a:gd name="connsiteX308" fmla="*/ 1675 w 10000"/>
              <a:gd name="connsiteY308" fmla="*/ 2840 h 10714"/>
              <a:gd name="connsiteX309" fmla="*/ 1646 w 10000"/>
              <a:gd name="connsiteY309" fmla="*/ 2795 h 10714"/>
              <a:gd name="connsiteX310" fmla="*/ 1746 w 10000"/>
              <a:gd name="connsiteY310" fmla="*/ 2741 h 10714"/>
              <a:gd name="connsiteX311" fmla="*/ 1842 w 10000"/>
              <a:gd name="connsiteY311" fmla="*/ 2649 h 10714"/>
              <a:gd name="connsiteX312" fmla="*/ 1933 w 10000"/>
              <a:gd name="connsiteY312" fmla="*/ 2542 h 10714"/>
              <a:gd name="connsiteX313" fmla="*/ 2017 w 10000"/>
              <a:gd name="connsiteY313" fmla="*/ 2411 h 10714"/>
              <a:gd name="connsiteX314" fmla="*/ 2092 w 10000"/>
              <a:gd name="connsiteY314" fmla="*/ 2265 h 10714"/>
              <a:gd name="connsiteX315" fmla="*/ 2163 w 10000"/>
              <a:gd name="connsiteY315" fmla="*/ 2113 h 10714"/>
              <a:gd name="connsiteX316" fmla="*/ 2221 w 10000"/>
              <a:gd name="connsiteY316" fmla="*/ 1955 h 10714"/>
              <a:gd name="connsiteX317" fmla="*/ 2275 w 10000"/>
              <a:gd name="connsiteY317" fmla="*/ 1803 h 10714"/>
              <a:gd name="connsiteX318" fmla="*/ 2321 w 10000"/>
              <a:gd name="connsiteY318" fmla="*/ 1657 h 10714"/>
              <a:gd name="connsiteX319" fmla="*/ 2329 w 10000"/>
              <a:gd name="connsiteY319" fmla="*/ 1853 h 10714"/>
              <a:gd name="connsiteX320" fmla="*/ 2321 w 10000"/>
              <a:gd name="connsiteY320" fmla="*/ 2032 h 10714"/>
              <a:gd name="connsiteX321" fmla="*/ 2283 w 10000"/>
              <a:gd name="connsiteY321" fmla="*/ 2199 h 10714"/>
              <a:gd name="connsiteX322" fmla="*/ 2229 w 10000"/>
              <a:gd name="connsiteY322" fmla="*/ 2366 h 10714"/>
              <a:gd name="connsiteX323" fmla="*/ 2154 w 10000"/>
              <a:gd name="connsiteY323" fmla="*/ 2524 h 10714"/>
              <a:gd name="connsiteX324" fmla="*/ 2046 w 10000"/>
              <a:gd name="connsiteY324" fmla="*/ 2682 h 10714"/>
              <a:gd name="connsiteX325" fmla="*/ 1796 w 10000"/>
              <a:gd name="connsiteY325" fmla="*/ 3027 h 10714"/>
              <a:gd name="connsiteX326" fmla="*/ 2054 w 10000"/>
              <a:gd name="connsiteY326" fmla="*/ 3305 h 10714"/>
              <a:gd name="connsiteX327" fmla="*/ 2333 w 10000"/>
              <a:gd name="connsiteY327" fmla="*/ 3564 h 10714"/>
              <a:gd name="connsiteX328" fmla="*/ 2638 w 10000"/>
              <a:gd name="connsiteY328" fmla="*/ 3808 h 10714"/>
              <a:gd name="connsiteX329" fmla="*/ 2963 w 10000"/>
              <a:gd name="connsiteY329" fmla="*/ 4032 h 10714"/>
              <a:gd name="connsiteX330" fmla="*/ 4129 w 10000"/>
              <a:gd name="connsiteY330" fmla="*/ 4610 h 10714"/>
              <a:gd name="connsiteX331" fmla="*/ 4167 w 10000"/>
              <a:gd name="connsiteY331" fmla="*/ 4589 h 10714"/>
              <a:gd name="connsiteX332" fmla="*/ 4071 w 10000"/>
              <a:gd name="connsiteY332" fmla="*/ 4333 h 10714"/>
              <a:gd name="connsiteX333" fmla="*/ 3996 w 10000"/>
              <a:gd name="connsiteY333" fmla="*/ 4058 h 10714"/>
              <a:gd name="connsiteX334" fmla="*/ 3933 w 10000"/>
              <a:gd name="connsiteY334" fmla="*/ 3760 h 10714"/>
              <a:gd name="connsiteX335" fmla="*/ 3904 w 10000"/>
              <a:gd name="connsiteY335" fmla="*/ 3456 h 10714"/>
              <a:gd name="connsiteX336" fmla="*/ 3879 w 10000"/>
              <a:gd name="connsiteY336" fmla="*/ 3138 h 10714"/>
              <a:gd name="connsiteX337" fmla="*/ 3879 w 10000"/>
              <a:gd name="connsiteY337" fmla="*/ 2813 h 10714"/>
              <a:gd name="connsiteX338" fmla="*/ 3896 w 10000"/>
              <a:gd name="connsiteY338" fmla="*/ 2485 h 10714"/>
              <a:gd name="connsiteX339" fmla="*/ 3933 w 10000"/>
              <a:gd name="connsiteY339" fmla="*/ 2160 h 10714"/>
              <a:gd name="connsiteX340" fmla="*/ 3988 w 10000"/>
              <a:gd name="connsiteY340" fmla="*/ 1836 h 10714"/>
              <a:gd name="connsiteX341" fmla="*/ 4046 w 10000"/>
              <a:gd name="connsiteY341" fmla="*/ 1523 h 10714"/>
              <a:gd name="connsiteX342" fmla="*/ 4129 w 10000"/>
              <a:gd name="connsiteY342" fmla="*/ 1219 h 10714"/>
              <a:gd name="connsiteX343" fmla="*/ 4229 w 10000"/>
              <a:gd name="connsiteY343" fmla="*/ 933 h 10714"/>
              <a:gd name="connsiteX344" fmla="*/ 4333 w 10000"/>
              <a:gd name="connsiteY344" fmla="*/ 662 h 10714"/>
              <a:gd name="connsiteX345" fmla="*/ 4454 w 10000"/>
              <a:gd name="connsiteY345" fmla="*/ 417 h 10714"/>
              <a:gd name="connsiteX346" fmla="*/ 4583 w 10000"/>
              <a:gd name="connsiteY346" fmla="*/ 194 h 10714"/>
              <a:gd name="connsiteX347" fmla="*/ 4738 w 10000"/>
              <a:gd name="connsiteY347" fmla="*/ 0 h 10714"/>
              <a:gd name="connsiteX0" fmla="*/ 4738 w 10000"/>
              <a:gd name="connsiteY0" fmla="*/ 0 h 10741"/>
              <a:gd name="connsiteX1" fmla="*/ 4721 w 10000"/>
              <a:gd name="connsiteY1" fmla="*/ 48 h 10741"/>
              <a:gd name="connsiteX2" fmla="*/ 4713 w 10000"/>
              <a:gd name="connsiteY2" fmla="*/ 80 h 10741"/>
              <a:gd name="connsiteX3" fmla="*/ 4704 w 10000"/>
              <a:gd name="connsiteY3" fmla="*/ 101 h 10741"/>
              <a:gd name="connsiteX4" fmla="*/ 4704 w 10000"/>
              <a:gd name="connsiteY4" fmla="*/ 113 h 10741"/>
              <a:gd name="connsiteX5" fmla="*/ 4713 w 10000"/>
              <a:gd name="connsiteY5" fmla="*/ 119 h 10741"/>
              <a:gd name="connsiteX6" fmla="*/ 4713 w 10000"/>
              <a:gd name="connsiteY6" fmla="*/ 125 h 10741"/>
              <a:gd name="connsiteX7" fmla="*/ 4721 w 10000"/>
              <a:gd name="connsiteY7" fmla="*/ 125 h 10741"/>
              <a:gd name="connsiteX8" fmla="*/ 4721 w 10000"/>
              <a:gd name="connsiteY8" fmla="*/ 125 h 10741"/>
              <a:gd name="connsiteX9" fmla="*/ 4721 w 10000"/>
              <a:gd name="connsiteY9" fmla="*/ 134 h 10741"/>
              <a:gd name="connsiteX10" fmla="*/ 4713 w 10000"/>
              <a:gd name="connsiteY10" fmla="*/ 152 h 10741"/>
              <a:gd name="connsiteX11" fmla="*/ 4704 w 10000"/>
              <a:gd name="connsiteY11" fmla="*/ 179 h 10741"/>
              <a:gd name="connsiteX12" fmla="*/ 4692 w 10000"/>
              <a:gd name="connsiteY12" fmla="*/ 221 h 10741"/>
              <a:gd name="connsiteX13" fmla="*/ 4667 w 10000"/>
              <a:gd name="connsiteY13" fmla="*/ 280 h 10741"/>
              <a:gd name="connsiteX14" fmla="*/ 4629 w 10000"/>
              <a:gd name="connsiteY14" fmla="*/ 364 h 10741"/>
              <a:gd name="connsiteX15" fmla="*/ 4592 w 10000"/>
              <a:gd name="connsiteY15" fmla="*/ 465 h 10741"/>
              <a:gd name="connsiteX16" fmla="*/ 4533 w 10000"/>
              <a:gd name="connsiteY16" fmla="*/ 596 h 10741"/>
              <a:gd name="connsiteX17" fmla="*/ 4463 w 10000"/>
              <a:gd name="connsiteY17" fmla="*/ 754 h 10741"/>
              <a:gd name="connsiteX18" fmla="*/ 4379 w 10000"/>
              <a:gd name="connsiteY18" fmla="*/ 1001 h 10741"/>
              <a:gd name="connsiteX19" fmla="*/ 4321 w 10000"/>
              <a:gd name="connsiteY19" fmla="*/ 1266 h 10741"/>
              <a:gd name="connsiteX20" fmla="*/ 4275 w 10000"/>
              <a:gd name="connsiteY20" fmla="*/ 1538 h 10741"/>
              <a:gd name="connsiteX21" fmla="*/ 4213 w 10000"/>
              <a:gd name="connsiteY21" fmla="*/ 1827 h 10741"/>
              <a:gd name="connsiteX22" fmla="*/ 4204 w 10000"/>
              <a:gd name="connsiteY22" fmla="*/ 1889 h 10741"/>
              <a:gd name="connsiteX23" fmla="*/ 4192 w 10000"/>
              <a:gd name="connsiteY23" fmla="*/ 1982 h 10741"/>
              <a:gd name="connsiteX24" fmla="*/ 4183 w 10000"/>
              <a:gd name="connsiteY24" fmla="*/ 2080 h 10741"/>
              <a:gd name="connsiteX25" fmla="*/ 4175 w 10000"/>
              <a:gd name="connsiteY25" fmla="*/ 2187 h 10741"/>
              <a:gd name="connsiteX26" fmla="*/ 4175 w 10000"/>
              <a:gd name="connsiteY26" fmla="*/ 2297 h 10741"/>
              <a:gd name="connsiteX27" fmla="*/ 4192 w 10000"/>
              <a:gd name="connsiteY27" fmla="*/ 2396 h 10741"/>
              <a:gd name="connsiteX28" fmla="*/ 4213 w 10000"/>
              <a:gd name="connsiteY28" fmla="*/ 2482 h 10741"/>
              <a:gd name="connsiteX29" fmla="*/ 4250 w 10000"/>
              <a:gd name="connsiteY29" fmla="*/ 2542 h 10741"/>
              <a:gd name="connsiteX30" fmla="*/ 4450 w 10000"/>
              <a:gd name="connsiteY30" fmla="*/ 2530 h 10741"/>
              <a:gd name="connsiteX31" fmla="*/ 4646 w 10000"/>
              <a:gd name="connsiteY31" fmla="*/ 2482 h 10741"/>
              <a:gd name="connsiteX32" fmla="*/ 4833 w 10000"/>
              <a:gd name="connsiteY32" fmla="*/ 2405 h 10741"/>
              <a:gd name="connsiteX33" fmla="*/ 5025 w 10000"/>
              <a:gd name="connsiteY33" fmla="*/ 2297 h 10741"/>
              <a:gd name="connsiteX34" fmla="*/ 5200 w 10000"/>
              <a:gd name="connsiteY34" fmla="*/ 2172 h 10741"/>
              <a:gd name="connsiteX35" fmla="*/ 5371 w 10000"/>
              <a:gd name="connsiteY35" fmla="*/ 2020 h 10741"/>
              <a:gd name="connsiteX36" fmla="*/ 5533 w 10000"/>
              <a:gd name="connsiteY36" fmla="*/ 1859 h 10741"/>
              <a:gd name="connsiteX37" fmla="*/ 5683 w 10000"/>
              <a:gd name="connsiteY37" fmla="*/ 1690 h 10741"/>
              <a:gd name="connsiteX38" fmla="*/ 5829 w 10000"/>
              <a:gd name="connsiteY38" fmla="*/ 1511 h 10741"/>
              <a:gd name="connsiteX39" fmla="*/ 5954 w 10000"/>
              <a:gd name="connsiteY39" fmla="*/ 1326 h 10741"/>
              <a:gd name="connsiteX40" fmla="*/ 6071 w 10000"/>
              <a:gd name="connsiteY40" fmla="*/ 1147 h 10741"/>
              <a:gd name="connsiteX41" fmla="*/ 6167 w 10000"/>
              <a:gd name="connsiteY41" fmla="*/ 974 h 10741"/>
              <a:gd name="connsiteX42" fmla="*/ 6213 w 10000"/>
              <a:gd name="connsiteY42" fmla="*/ 974 h 10741"/>
              <a:gd name="connsiteX43" fmla="*/ 6213 w 10000"/>
              <a:gd name="connsiteY43" fmla="*/ 992 h 10741"/>
              <a:gd name="connsiteX44" fmla="*/ 6138 w 10000"/>
              <a:gd name="connsiteY44" fmla="*/ 1165 h 10741"/>
              <a:gd name="connsiteX45" fmla="*/ 6054 w 10000"/>
              <a:gd name="connsiteY45" fmla="*/ 1344 h 10741"/>
              <a:gd name="connsiteX46" fmla="*/ 5963 w 10000"/>
              <a:gd name="connsiteY46" fmla="*/ 1517 h 10741"/>
              <a:gd name="connsiteX47" fmla="*/ 5871 w 10000"/>
              <a:gd name="connsiteY47" fmla="*/ 1684 h 10741"/>
              <a:gd name="connsiteX48" fmla="*/ 5775 w 10000"/>
              <a:gd name="connsiteY48" fmla="*/ 1847 h 10741"/>
              <a:gd name="connsiteX49" fmla="*/ 5667 w 10000"/>
              <a:gd name="connsiteY49" fmla="*/ 1999 h 10741"/>
              <a:gd name="connsiteX50" fmla="*/ 5554 w 10000"/>
              <a:gd name="connsiteY50" fmla="*/ 2145 h 10741"/>
              <a:gd name="connsiteX51" fmla="*/ 5417 w 10000"/>
              <a:gd name="connsiteY51" fmla="*/ 2279 h 10741"/>
              <a:gd name="connsiteX52" fmla="*/ 5275 w 10000"/>
              <a:gd name="connsiteY52" fmla="*/ 2411 h 10741"/>
              <a:gd name="connsiteX53" fmla="*/ 5108 w 10000"/>
              <a:gd name="connsiteY53" fmla="*/ 2518 h 10741"/>
              <a:gd name="connsiteX54" fmla="*/ 4917 w 10000"/>
              <a:gd name="connsiteY54" fmla="*/ 2616 h 10741"/>
              <a:gd name="connsiteX55" fmla="*/ 4704 w 10000"/>
              <a:gd name="connsiteY55" fmla="*/ 2703 h 10741"/>
              <a:gd name="connsiteX56" fmla="*/ 4479 w 10000"/>
              <a:gd name="connsiteY56" fmla="*/ 2768 h 10741"/>
              <a:gd name="connsiteX57" fmla="*/ 4213 w 10000"/>
              <a:gd name="connsiteY57" fmla="*/ 2813 h 10741"/>
              <a:gd name="connsiteX58" fmla="*/ 4221 w 10000"/>
              <a:gd name="connsiteY58" fmla="*/ 3126 h 10741"/>
              <a:gd name="connsiteX59" fmla="*/ 4258 w 10000"/>
              <a:gd name="connsiteY59" fmla="*/ 3424 h 10741"/>
              <a:gd name="connsiteX60" fmla="*/ 4321 w 10000"/>
              <a:gd name="connsiteY60" fmla="*/ 3707 h 10741"/>
              <a:gd name="connsiteX61" fmla="*/ 4404 w 10000"/>
              <a:gd name="connsiteY61" fmla="*/ 3975 h 10741"/>
              <a:gd name="connsiteX62" fmla="*/ 4508 w 10000"/>
              <a:gd name="connsiteY62" fmla="*/ 4231 h 10741"/>
              <a:gd name="connsiteX63" fmla="*/ 4621 w 10000"/>
              <a:gd name="connsiteY63" fmla="*/ 4476 h 10741"/>
              <a:gd name="connsiteX64" fmla="*/ 4750 w 10000"/>
              <a:gd name="connsiteY64" fmla="*/ 4708 h 10741"/>
              <a:gd name="connsiteX65" fmla="*/ 4879 w 10000"/>
              <a:gd name="connsiteY65" fmla="*/ 4934 h 10741"/>
              <a:gd name="connsiteX66" fmla="*/ 4917 w 10000"/>
              <a:gd name="connsiteY66" fmla="*/ 4988 h 10741"/>
              <a:gd name="connsiteX67" fmla="*/ 4950 w 10000"/>
              <a:gd name="connsiteY67" fmla="*/ 5054 h 10741"/>
              <a:gd name="connsiteX68" fmla="*/ 4996 w 10000"/>
              <a:gd name="connsiteY68" fmla="*/ 5125 h 10741"/>
              <a:gd name="connsiteX69" fmla="*/ 5038 w 10000"/>
              <a:gd name="connsiteY69" fmla="*/ 5200 h 10741"/>
              <a:gd name="connsiteX70" fmla="*/ 5092 w 10000"/>
              <a:gd name="connsiteY70" fmla="*/ 5271 h 10741"/>
              <a:gd name="connsiteX71" fmla="*/ 5154 w 10000"/>
              <a:gd name="connsiteY71" fmla="*/ 5331 h 10741"/>
              <a:gd name="connsiteX72" fmla="*/ 5229 w 10000"/>
              <a:gd name="connsiteY72" fmla="*/ 5384 h 10741"/>
              <a:gd name="connsiteX73" fmla="*/ 5313 w 10000"/>
              <a:gd name="connsiteY73" fmla="*/ 5423 h 10741"/>
              <a:gd name="connsiteX74" fmla="*/ 5413 w 10000"/>
              <a:gd name="connsiteY74" fmla="*/ 5438 h 10741"/>
              <a:gd name="connsiteX75" fmla="*/ 5517 w 10000"/>
              <a:gd name="connsiteY75" fmla="*/ 5435 h 10741"/>
              <a:gd name="connsiteX76" fmla="*/ 5704 w 10000"/>
              <a:gd name="connsiteY76" fmla="*/ 5390 h 10741"/>
              <a:gd name="connsiteX77" fmla="*/ 5871 w 10000"/>
              <a:gd name="connsiteY77" fmla="*/ 5316 h 10741"/>
              <a:gd name="connsiteX78" fmla="*/ 6033 w 10000"/>
              <a:gd name="connsiteY78" fmla="*/ 5223 h 10741"/>
              <a:gd name="connsiteX79" fmla="*/ 6167 w 10000"/>
              <a:gd name="connsiteY79" fmla="*/ 5113 h 10741"/>
              <a:gd name="connsiteX80" fmla="*/ 6296 w 10000"/>
              <a:gd name="connsiteY80" fmla="*/ 4994 h 10741"/>
              <a:gd name="connsiteX81" fmla="*/ 6417 w 10000"/>
              <a:gd name="connsiteY81" fmla="*/ 4869 h 10741"/>
              <a:gd name="connsiteX82" fmla="*/ 6525 w 10000"/>
              <a:gd name="connsiteY82" fmla="*/ 4750 h 10741"/>
              <a:gd name="connsiteX83" fmla="*/ 6617 w 10000"/>
              <a:gd name="connsiteY83" fmla="*/ 4636 h 10741"/>
              <a:gd name="connsiteX84" fmla="*/ 6821 w 10000"/>
              <a:gd name="connsiteY84" fmla="*/ 4377 h 10741"/>
              <a:gd name="connsiteX85" fmla="*/ 7017 w 10000"/>
              <a:gd name="connsiteY85" fmla="*/ 4085 h 10741"/>
              <a:gd name="connsiteX86" fmla="*/ 7213 w 10000"/>
              <a:gd name="connsiteY86" fmla="*/ 3766 h 10741"/>
              <a:gd name="connsiteX87" fmla="*/ 7396 w 10000"/>
              <a:gd name="connsiteY87" fmla="*/ 3418 h 10741"/>
              <a:gd name="connsiteX88" fmla="*/ 7563 w 10000"/>
              <a:gd name="connsiteY88" fmla="*/ 3051 h 10741"/>
              <a:gd name="connsiteX89" fmla="*/ 7713 w 10000"/>
              <a:gd name="connsiteY89" fmla="*/ 2661 h 10741"/>
              <a:gd name="connsiteX90" fmla="*/ 7850 w 10000"/>
              <a:gd name="connsiteY90" fmla="*/ 2253 h 10741"/>
              <a:gd name="connsiteX91" fmla="*/ 7950 w 10000"/>
              <a:gd name="connsiteY91" fmla="*/ 1830 h 10741"/>
              <a:gd name="connsiteX92" fmla="*/ 8025 w 10000"/>
              <a:gd name="connsiteY92" fmla="*/ 1397 h 10741"/>
              <a:gd name="connsiteX93" fmla="*/ 8071 w 10000"/>
              <a:gd name="connsiteY93" fmla="*/ 954 h 10741"/>
              <a:gd name="connsiteX94" fmla="*/ 8108 w 10000"/>
              <a:gd name="connsiteY94" fmla="*/ 974 h 10741"/>
              <a:gd name="connsiteX95" fmla="*/ 8138 w 10000"/>
              <a:gd name="connsiteY95" fmla="*/ 1025 h 10741"/>
              <a:gd name="connsiteX96" fmla="*/ 8163 w 10000"/>
              <a:gd name="connsiteY96" fmla="*/ 1100 h 10741"/>
              <a:gd name="connsiteX97" fmla="*/ 8175 w 10000"/>
              <a:gd name="connsiteY97" fmla="*/ 1198 h 10741"/>
              <a:gd name="connsiteX98" fmla="*/ 8183 w 10000"/>
              <a:gd name="connsiteY98" fmla="*/ 1311 h 10741"/>
              <a:gd name="connsiteX99" fmla="*/ 8183 w 10000"/>
              <a:gd name="connsiteY99" fmla="*/ 1442 h 10741"/>
              <a:gd name="connsiteX100" fmla="*/ 8183 w 10000"/>
              <a:gd name="connsiteY100" fmla="*/ 1582 h 10741"/>
              <a:gd name="connsiteX101" fmla="*/ 8175 w 10000"/>
              <a:gd name="connsiteY101" fmla="*/ 1734 h 10741"/>
              <a:gd name="connsiteX102" fmla="*/ 8163 w 10000"/>
              <a:gd name="connsiteY102" fmla="*/ 1889 h 10741"/>
              <a:gd name="connsiteX103" fmla="*/ 8146 w 10000"/>
              <a:gd name="connsiteY103" fmla="*/ 2047 h 10741"/>
              <a:gd name="connsiteX104" fmla="*/ 8121 w 10000"/>
              <a:gd name="connsiteY104" fmla="*/ 2205 h 10741"/>
              <a:gd name="connsiteX105" fmla="*/ 8108 w 10000"/>
              <a:gd name="connsiteY105" fmla="*/ 2357 h 10741"/>
              <a:gd name="connsiteX106" fmla="*/ 8083 w 10000"/>
              <a:gd name="connsiteY106" fmla="*/ 2497 h 10741"/>
              <a:gd name="connsiteX107" fmla="*/ 8063 w 10000"/>
              <a:gd name="connsiteY107" fmla="*/ 2628 h 10741"/>
              <a:gd name="connsiteX108" fmla="*/ 8038 w 10000"/>
              <a:gd name="connsiteY108" fmla="*/ 2741 h 10741"/>
              <a:gd name="connsiteX109" fmla="*/ 8017 w 10000"/>
              <a:gd name="connsiteY109" fmla="*/ 2834 h 10741"/>
              <a:gd name="connsiteX110" fmla="*/ 8000 w 10000"/>
              <a:gd name="connsiteY110" fmla="*/ 2908 h 10741"/>
              <a:gd name="connsiteX111" fmla="*/ 7700 w 10000"/>
              <a:gd name="connsiteY111" fmla="*/ 3754 h 10741"/>
              <a:gd name="connsiteX112" fmla="*/ 7942 w 10000"/>
              <a:gd name="connsiteY112" fmla="*/ 3737 h 10741"/>
              <a:gd name="connsiteX113" fmla="*/ 8167 w 10000"/>
              <a:gd name="connsiteY113" fmla="*/ 3695 h 10741"/>
              <a:gd name="connsiteX114" fmla="*/ 8379 w 10000"/>
              <a:gd name="connsiteY114" fmla="*/ 3635 h 10741"/>
              <a:gd name="connsiteX115" fmla="*/ 8583 w 10000"/>
              <a:gd name="connsiteY115" fmla="*/ 3558 h 10741"/>
              <a:gd name="connsiteX116" fmla="*/ 8767 w 10000"/>
              <a:gd name="connsiteY116" fmla="*/ 3471 h 10741"/>
              <a:gd name="connsiteX117" fmla="*/ 8933 w 10000"/>
              <a:gd name="connsiteY117" fmla="*/ 3376 h 10741"/>
              <a:gd name="connsiteX118" fmla="*/ 9092 w 10000"/>
              <a:gd name="connsiteY118" fmla="*/ 3278 h 10741"/>
              <a:gd name="connsiteX119" fmla="*/ 9238 w 10000"/>
              <a:gd name="connsiteY119" fmla="*/ 3185 h 10741"/>
              <a:gd name="connsiteX120" fmla="*/ 9250 w 10000"/>
              <a:gd name="connsiteY120" fmla="*/ 3230 h 10741"/>
              <a:gd name="connsiteX121" fmla="*/ 9117 w 10000"/>
              <a:gd name="connsiteY121" fmla="*/ 3376 h 10741"/>
              <a:gd name="connsiteX122" fmla="*/ 8954 w 10000"/>
              <a:gd name="connsiteY122" fmla="*/ 3516 h 10741"/>
              <a:gd name="connsiteX123" fmla="*/ 8758 w 10000"/>
              <a:gd name="connsiteY123" fmla="*/ 3641 h 10741"/>
              <a:gd name="connsiteX124" fmla="*/ 8538 w 10000"/>
              <a:gd name="connsiteY124" fmla="*/ 3754 h 10741"/>
              <a:gd name="connsiteX125" fmla="*/ 8304 w 10000"/>
              <a:gd name="connsiteY125" fmla="*/ 3856 h 10741"/>
              <a:gd name="connsiteX126" fmla="*/ 8054 w 10000"/>
              <a:gd name="connsiteY126" fmla="*/ 3945 h 10741"/>
              <a:gd name="connsiteX127" fmla="*/ 7796 w 10000"/>
              <a:gd name="connsiteY127" fmla="*/ 4014 h 10741"/>
              <a:gd name="connsiteX128" fmla="*/ 7533 w 10000"/>
              <a:gd name="connsiteY128" fmla="*/ 4064 h 10741"/>
              <a:gd name="connsiteX129" fmla="*/ 7479 w 10000"/>
              <a:gd name="connsiteY129" fmla="*/ 4184 h 10741"/>
              <a:gd name="connsiteX130" fmla="*/ 7404 w 10000"/>
              <a:gd name="connsiteY130" fmla="*/ 4324 h 10741"/>
              <a:gd name="connsiteX131" fmla="*/ 7321 w 10000"/>
              <a:gd name="connsiteY131" fmla="*/ 4470 h 10741"/>
              <a:gd name="connsiteX132" fmla="*/ 7213 w 10000"/>
              <a:gd name="connsiteY132" fmla="*/ 4628 h 10741"/>
              <a:gd name="connsiteX133" fmla="*/ 7100 w 10000"/>
              <a:gd name="connsiteY133" fmla="*/ 4794 h 10741"/>
              <a:gd name="connsiteX134" fmla="*/ 6979 w 10000"/>
              <a:gd name="connsiteY134" fmla="*/ 4958 h 10741"/>
              <a:gd name="connsiteX135" fmla="*/ 6850 w 10000"/>
              <a:gd name="connsiteY135" fmla="*/ 5113 h 10741"/>
              <a:gd name="connsiteX136" fmla="*/ 6721 w 10000"/>
              <a:gd name="connsiteY136" fmla="*/ 5265 h 10741"/>
              <a:gd name="connsiteX137" fmla="*/ 6600 w 10000"/>
              <a:gd name="connsiteY137" fmla="*/ 5405 h 10741"/>
              <a:gd name="connsiteX138" fmla="*/ 6471 w 10000"/>
              <a:gd name="connsiteY138" fmla="*/ 5530 h 10741"/>
              <a:gd name="connsiteX139" fmla="*/ 6358 w 10000"/>
              <a:gd name="connsiteY139" fmla="*/ 5641 h 10741"/>
              <a:gd name="connsiteX140" fmla="*/ 6250 w 10000"/>
              <a:gd name="connsiteY140" fmla="*/ 5721 h 10741"/>
              <a:gd name="connsiteX141" fmla="*/ 6267 w 10000"/>
              <a:gd name="connsiteY141" fmla="*/ 5781 h 10741"/>
              <a:gd name="connsiteX142" fmla="*/ 6296 w 10000"/>
              <a:gd name="connsiteY142" fmla="*/ 5793 h 10741"/>
              <a:gd name="connsiteX143" fmla="*/ 6479 w 10000"/>
              <a:gd name="connsiteY143" fmla="*/ 5754 h 10741"/>
              <a:gd name="connsiteX144" fmla="*/ 6663 w 10000"/>
              <a:gd name="connsiteY144" fmla="*/ 5736 h 10741"/>
              <a:gd name="connsiteX145" fmla="*/ 6858 w 10000"/>
              <a:gd name="connsiteY145" fmla="*/ 5736 h 10741"/>
              <a:gd name="connsiteX146" fmla="*/ 7046 w 10000"/>
              <a:gd name="connsiteY146" fmla="*/ 5742 h 10741"/>
              <a:gd name="connsiteX147" fmla="*/ 7246 w 10000"/>
              <a:gd name="connsiteY147" fmla="*/ 5748 h 10741"/>
              <a:gd name="connsiteX148" fmla="*/ 7425 w 10000"/>
              <a:gd name="connsiteY148" fmla="*/ 5748 h 10741"/>
              <a:gd name="connsiteX149" fmla="*/ 7600 w 10000"/>
              <a:gd name="connsiteY149" fmla="*/ 5733 h 10741"/>
              <a:gd name="connsiteX150" fmla="*/ 7950 w 10000"/>
              <a:gd name="connsiteY150" fmla="*/ 5673 h 10741"/>
              <a:gd name="connsiteX151" fmla="*/ 8275 w 10000"/>
              <a:gd name="connsiteY151" fmla="*/ 5596 h 10741"/>
              <a:gd name="connsiteX152" fmla="*/ 8579 w 10000"/>
              <a:gd name="connsiteY152" fmla="*/ 5504 h 10741"/>
              <a:gd name="connsiteX153" fmla="*/ 8858 w 10000"/>
              <a:gd name="connsiteY153" fmla="*/ 5390 h 10741"/>
              <a:gd name="connsiteX154" fmla="*/ 9117 w 10000"/>
              <a:gd name="connsiteY154" fmla="*/ 5265 h 10741"/>
              <a:gd name="connsiteX155" fmla="*/ 9350 w 10000"/>
              <a:gd name="connsiteY155" fmla="*/ 5119 h 10741"/>
              <a:gd name="connsiteX156" fmla="*/ 9563 w 10000"/>
              <a:gd name="connsiteY156" fmla="*/ 4967 h 10741"/>
              <a:gd name="connsiteX157" fmla="*/ 9758 w 10000"/>
              <a:gd name="connsiteY157" fmla="*/ 4794 h 10741"/>
              <a:gd name="connsiteX158" fmla="*/ 9933 w 10000"/>
              <a:gd name="connsiteY158" fmla="*/ 4610 h 10741"/>
              <a:gd name="connsiteX159" fmla="*/ 10000 w 10000"/>
              <a:gd name="connsiteY159" fmla="*/ 4648 h 10741"/>
              <a:gd name="connsiteX160" fmla="*/ 10000 w 10000"/>
              <a:gd name="connsiteY160" fmla="*/ 4660 h 10741"/>
              <a:gd name="connsiteX161" fmla="*/ 9904 w 10000"/>
              <a:gd name="connsiteY161" fmla="*/ 4827 h 10741"/>
              <a:gd name="connsiteX162" fmla="*/ 9767 w 10000"/>
              <a:gd name="connsiteY162" fmla="*/ 5000 h 10741"/>
              <a:gd name="connsiteX163" fmla="*/ 9600 w 10000"/>
              <a:gd name="connsiteY163" fmla="*/ 5173 h 10741"/>
              <a:gd name="connsiteX164" fmla="*/ 9404 w 10000"/>
              <a:gd name="connsiteY164" fmla="*/ 5343 h 10741"/>
              <a:gd name="connsiteX165" fmla="*/ 9183 w 10000"/>
              <a:gd name="connsiteY165" fmla="*/ 5504 h 10741"/>
              <a:gd name="connsiteX166" fmla="*/ 8950 w 10000"/>
              <a:gd name="connsiteY166" fmla="*/ 5662 h 10741"/>
              <a:gd name="connsiteX167" fmla="*/ 8704 w 10000"/>
              <a:gd name="connsiteY167" fmla="*/ 5802 h 10741"/>
              <a:gd name="connsiteX168" fmla="*/ 8463 w 10000"/>
              <a:gd name="connsiteY168" fmla="*/ 5927 h 10741"/>
              <a:gd name="connsiteX169" fmla="*/ 8229 w 10000"/>
              <a:gd name="connsiteY169" fmla="*/ 6025 h 10741"/>
              <a:gd name="connsiteX170" fmla="*/ 8000 w 10000"/>
              <a:gd name="connsiteY170" fmla="*/ 6105 h 10741"/>
              <a:gd name="connsiteX171" fmla="*/ 7879 w 10000"/>
              <a:gd name="connsiteY171" fmla="*/ 6132 h 10741"/>
              <a:gd name="connsiteX172" fmla="*/ 7729 w 10000"/>
              <a:gd name="connsiteY172" fmla="*/ 6153 h 10741"/>
              <a:gd name="connsiteX173" fmla="*/ 7563 w 10000"/>
              <a:gd name="connsiteY173" fmla="*/ 6177 h 10741"/>
              <a:gd name="connsiteX174" fmla="*/ 7388 w 10000"/>
              <a:gd name="connsiteY174" fmla="*/ 6198 h 10741"/>
              <a:gd name="connsiteX175" fmla="*/ 7204 w 10000"/>
              <a:gd name="connsiteY175" fmla="*/ 6219 h 10741"/>
              <a:gd name="connsiteX176" fmla="*/ 7017 w 10000"/>
              <a:gd name="connsiteY176" fmla="*/ 6240 h 10741"/>
              <a:gd name="connsiteX177" fmla="*/ 6842 w 10000"/>
              <a:gd name="connsiteY177" fmla="*/ 6263 h 10741"/>
              <a:gd name="connsiteX178" fmla="*/ 6675 w 10000"/>
              <a:gd name="connsiteY178" fmla="*/ 6290 h 10741"/>
              <a:gd name="connsiteX179" fmla="*/ 6517 w 10000"/>
              <a:gd name="connsiteY179" fmla="*/ 6329 h 10741"/>
              <a:gd name="connsiteX180" fmla="*/ 6388 w 10000"/>
              <a:gd name="connsiteY180" fmla="*/ 6365 h 10741"/>
              <a:gd name="connsiteX181" fmla="*/ 6288 w 10000"/>
              <a:gd name="connsiteY181" fmla="*/ 6415 h 10741"/>
              <a:gd name="connsiteX182" fmla="*/ 6213 w 10000"/>
              <a:gd name="connsiteY182" fmla="*/ 6475 h 10741"/>
              <a:gd name="connsiteX183" fmla="*/ 6092 w 10000"/>
              <a:gd name="connsiteY183" fmla="*/ 6648 h 10741"/>
              <a:gd name="connsiteX184" fmla="*/ 6008 w 10000"/>
              <a:gd name="connsiteY184" fmla="*/ 6836 h 10741"/>
              <a:gd name="connsiteX185" fmla="*/ 5942 w 10000"/>
              <a:gd name="connsiteY185" fmla="*/ 7032 h 10741"/>
              <a:gd name="connsiteX186" fmla="*/ 5904 w 10000"/>
              <a:gd name="connsiteY186" fmla="*/ 7232 h 10741"/>
              <a:gd name="connsiteX187" fmla="*/ 5888 w 10000"/>
              <a:gd name="connsiteY187" fmla="*/ 7443 h 10741"/>
              <a:gd name="connsiteX188" fmla="*/ 5879 w 10000"/>
              <a:gd name="connsiteY188" fmla="*/ 7655 h 10741"/>
              <a:gd name="connsiteX189" fmla="*/ 5888 w 10000"/>
              <a:gd name="connsiteY189" fmla="*/ 7867 h 10741"/>
              <a:gd name="connsiteX190" fmla="*/ 5904 w 10000"/>
              <a:gd name="connsiteY190" fmla="*/ 8084 h 10741"/>
              <a:gd name="connsiteX191" fmla="*/ 5925 w 10000"/>
              <a:gd name="connsiteY191" fmla="*/ 8299 h 10741"/>
              <a:gd name="connsiteX192" fmla="*/ 5950 w 10000"/>
              <a:gd name="connsiteY192" fmla="*/ 8510 h 10741"/>
              <a:gd name="connsiteX193" fmla="*/ 5954 w 10000"/>
              <a:gd name="connsiteY193" fmla="*/ 8820 h 10741"/>
              <a:gd name="connsiteX194" fmla="*/ 5933 w 10000"/>
              <a:gd name="connsiteY194" fmla="*/ 9130 h 10741"/>
              <a:gd name="connsiteX195" fmla="*/ 5896 w 10000"/>
              <a:gd name="connsiteY195" fmla="*/ 9428 h 10741"/>
              <a:gd name="connsiteX196" fmla="*/ 5850 w 10000"/>
              <a:gd name="connsiteY196" fmla="*/ 9720 h 10741"/>
              <a:gd name="connsiteX197" fmla="*/ 5909 w 10000"/>
              <a:gd name="connsiteY197" fmla="*/ 10741 h 10741"/>
              <a:gd name="connsiteX198" fmla="*/ 4117 w 10000"/>
              <a:gd name="connsiteY198" fmla="*/ 10686 h 10741"/>
              <a:gd name="connsiteX199" fmla="*/ 4309 w 10000"/>
              <a:gd name="connsiteY199" fmla="*/ 10293 h 10741"/>
              <a:gd name="connsiteX200" fmla="*/ 4546 w 10000"/>
              <a:gd name="connsiteY200" fmla="*/ 9848 h 10741"/>
              <a:gd name="connsiteX201" fmla="*/ 4629 w 10000"/>
              <a:gd name="connsiteY201" fmla="*/ 9687 h 10741"/>
              <a:gd name="connsiteX202" fmla="*/ 4700 w 10000"/>
              <a:gd name="connsiteY202" fmla="*/ 9508 h 10741"/>
              <a:gd name="connsiteX203" fmla="*/ 4767 w 10000"/>
              <a:gd name="connsiteY203" fmla="*/ 9309 h 10741"/>
              <a:gd name="connsiteX204" fmla="*/ 4829 w 10000"/>
              <a:gd name="connsiteY204" fmla="*/ 9097 h 10741"/>
              <a:gd name="connsiteX205" fmla="*/ 4879 w 10000"/>
              <a:gd name="connsiteY205" fmla="*/ 8868 h 10741"/>
              <a:gd name="connsiteX206" fmla="*/ 4917 w 10000"/>
              <a:gd name="connsiteY206" fmla="*/ 8635 h 10741"/>
              <a:gd name="connsiteX207" fmla="*/ 4954 w 10000"/>
              <a:gd name="connsiteY207" fmla="*/ 8391 h 10741"/>
              <a:gd name="connsiteX208" fmla="*/ 4979 w 10000"/>
              <a:gd name="connsiteY208" fmla="*/ 8144 h 10741"/>
              <a:gd name="connsiteX209" fmla="*/ 5000 w 10000"/>
              <a:gd name="connsiteY209" fmla="*/ 7887 h 10741"/>
              <a:gd name="connsiteX210" fmla="*/ 5000 w 10000"/>
              <a:gd name="connsiteY210" fmla="*/ 7634 h 10741"/>
              <a:gd name="connsiteX211" fmla="*/ 5000 w 10000"/>
              <a:gd name="connsiteY211" fmla="*/ 7384 h 10741"/>
              <a:gd name="connsiteX212" fmla="*/ 4979 w 10000"/>
              <a:gd name="connsiteY212" fmla="*/ 7133 h 10741"/>
              <a:gd name="connsiteX213" fmla="*/ 4950 w 10000"/>
              <a:gd name="connsiteY213" fmla="*/ 6892 h 10741"/>
              <a:gd name="connsiteX214" fmla="*/ 4913 w 10000"/>
              <a:gd name="connsiteY214" fmla="*/ 6657 h 10741"/>
              <a:gd name="connsiteX215" fmla="*/ 4858 w 10000"/>
              <a:gd name="connsiteY215" fmla="*/ 6430 h 10741"/>
              <a:gd name="connsiteX216" fmla="*/ 4783 w 10000"/>
              <a:gd name="connsiteY216" fmla="*/ 6219 h 10741"/>
              <a:gd name="connsiteX217" fmla="*/ 4700 w 10000"/>
              <a:gd name="connsiteY217" fmla="*/ 6019 h 10741"/>
              <a:gd name="connsiteX218" fmla="*/ 4600 w 10000"/>
              <a:gd name="connsiteY218" fmla="*/ 5840 h 10741"/>
              <a:gd name="connsiteX219" fmla="*/ 4488 w 10000"/>
              <a:gd name="connsiteY219" fmla="*/ 5682 h 10741"/>
              <a:gd name="connsiteX220" fmla="*/ 4358 w 10000"/>
              <a:gd name="connsiteY220" fmla="*/ 5542 h 10741"/>
              <a:gd name="connsiteX221" fmla="*/ 4213 w 10000"/>
              <a:gd name="connsiteY221" fmla="*/ 5429 h 10741"/>
              <a:gd name="connsiteX222" fmla="*/ 4046 w 10000"/>
              <a:gd name="connsiteY222" fmla="*/ 5343 h 10741"/>
              <a:gd name="connsiteX223" fmla="*/ 3904 w 10000"/>
              <a:gd name="connsiteY223" fmla="*/ 5292 h 10741"/>
              <a:gd name="connsiteX224" fmla="*/ 3746 w 10000"/>
              <a:gd name="connsiteY224" fmla="*/ 5271 h 10741"/>
              <a:gd name="connsiteX225" fmla="*/ 3583 w 10000"/>
              <a:gd name="connsiteY225" fmla="*/ 5271 h 10741"/>
              <a:gd name="connsiteX226" fmla="*/ 3413 w 10000"/>
              <a:gd name="connsiteY226" fmla="*/ 5286 h 10741"/>
              <a:gd name="connsiteX227" fmla="*/ 3246 w 10000"/>
              <a:gd name="connsiteY227" fmla="*/ 5310 h 10741"/>
              <a:gd name="connsiteX228" fmla="*/ 3079 w 10000"/>
              <a:gd name="connsiteY228" fmla="*/ 5343 h 10741"/>
              <a:gd name="connsiteX229" fmla="*/ 2913 w 10000"/>
              <a:gd name="connsiteY229" fmla="*/ 5369 h 10741"/>
              <a:gd name="connsiteX230" fmla="*/ 2750 w 10000"/>
              <a:gd name="connsiteY230" fmla="*/ 5396 h 10741"/>
              <a:gd name="connsiteX231" fmla="*/ 2600 w 10000"/>
              <a:gd name="connsiteY231" fmla="*/ 5411 h 10741"/>
              <a:gd name="connsiteX232" fmla="*/ 2258 w 10000"/>
              <a:gd name="connsiteY232" fmla="*/ 5423 h 10741"/>
              <a:gd name="connsiteX233" fmla="*/ 1925 w 10000"/>
              <a:gd name="connsiteY233" fmla="*/ 5411 h 10741"/>
              <a:gd name="connsiteX234" fmla="*/ 1617 w 10000"/>
              <a:gd name="connsiteY234" fmla="*/ 5384 h 10741"/>
              <a:gd name="connsiteX235" fmla="*/ 1321 w 10000"/>
              <a:gd name="connsiteY235" fmla="*/ 5346 h 10741"/>
              <a:gd name="connsiteX236" fmla="*/ 1033 w 10000"/>
              <a:gd name="connsiteY236" fmla="*/ 5298 h 10741"/>
              <a:gd name="connsiteX237" fmla="*/ 758 w 10000"/>
              <a:gd name="connsiteY237" fmla="*/ 5250 h 10741"/>
              <a:gd name="connsiteX238" fmla="*/ 500 w 10000"/>
              <a:gd name="connsiteY238" fmla="*/ 5197 h 10741"/>
              <a:gd name="connsiteX239" fmla="*/ 517 w 10000"/>
              <a:gd name="connsiteY239" fmla="*/ 5137 h 10741"/>
              <a:gd name="connsiteX240" fmla="*/ 871 w 10000"/>
              <a:gd name="connsiteY240" fmla="*/ 5173 h 10741"/>
              <a:gd name="connsiteX241" fmla="*/ 1221 w 10000"/>
              <a:gd name="connsiteY241" fmla="*/ 5197 h 10741"/>
              <a:gd name="connsiteX242" fmla="*/ 1563 w 10000"/>
              <a:gd name="connsiteY242" fmla="*/ 5206 h 10741"/>
              <a:gd name="connsiteX243" fmla="*/ 1896 w 10000"/>
              <a:gd name="connsiteY243" fmla="*/ 5197 h 10741"/>
              <a:gd name="connsiteX244" fmla="*/ 2221 w 10000"/>
              <a:gd name="connsiteY244" fmla="*/ 5164 h 10741"/>
              <a:gd name="connsiteX245" fmla="*/ 2538 w 10000"/>
              <a:gd name="connsiteY245" fmla="*/ 5113 h 10741"/>
              <a:gd name="connsiteX246" fmla="*/ 2842 w 10000"/>
              <a:gd name="connsiteY246" fmla="*/ 5045 h 10741"/>
              <a:gd name="connsiteX247" fmla="*/ 3129 w 10000"/>
              <a:gd name="connsiteY247" fmla="*/ 4946 h 10741"/>
              <a:gd name="connsiteX248" fmla="*/ 3500 w 10000"/>
              <a:gd name="connsiteY248" fmla="*/ 4815 h 10741"/>
              <a:gd name="connsiteX249" fmla="*/ 2821 w 10000"/>
              <a:gd name="connsiteY249" fmla="*/ 4389 h 10741"/>
              <a:gd name="connsiteX250" fmla="*/ 2213 w 10000"/>
              <a:gd name="connsiteY250" fmla="*/ 3912 h 10741"/>
              <a:gd name="connsiteX251" fmla="*/ 1879 w 10000"/>
              <a:gd name="connsiteY251" fmla="*/ 3939 h 10741"/>
              <a:gd name="connsiteX252" fmla="*/ 1554 w 10000"/>
              <a:gd name="connsiteY252" fmla="*/ 3939 h 10741"/>
              <a:gd name="connsiteX253" fmla="*/ 1258 w 10000"/>
              <a:gd name="connsiteY253" fmla="*/ 3912 h 10741"/>
              <a:gd name="connsiteX254" fmla="*/ 979 w 10000"/>
              <a:gd name="connsiteY254" fmla="*/ 3856 h 10741"/>
              <a:gd name="connsiteX255" fmla="*/ 721 w 10000"/>
              <a:gd name="connsiteY255" fmla="*/ 3775 h 10741"/>
              <a:gd name="connsiteX256" fmla="*/ 496 w 10000"/>
              <a:gd name="connsiteY256" fmla="*/ 3674 h 10741"/>
              <a:gd name="connsiteX257" fmla="*/ 296 w 10000"/>
              <a:gd name="connsiteY257" fmla="*/ 3549 h 10741"/>
              <a:gd name="connsiteX258" fmla="*/ 129 w 10000"/>
              <a:gd name="connsiteY258" fmla="*/ 3403 h 10741"/>
              <a:gd name="connsiteX259" fmla="*/ 0 w 10000"/>
              <a:gd name="connsiteY259" fmla="*/ 3245 h 10741"/>
              <a:gd name="connsiteX260" fmla="*/ 17 w 10000"/>
              <a:gd name="connsiteY260" fmla="*/ 3218 h 10741"/>
              <a:gd name="connsiteX261" fmla="*/ 71 w 10000"/>
              <a:gd name="connsiteY261" fmla="*/ 3245 h 10741"/>
              <a:gd name="connsiteX262" fmla="*/ 138 w 10000"/>
              <a:gd name="connsiteY262" fmla="*/ 3349 h 10741"/>
              <a:gd name="connsiteX263" fmla="*/ 246 w 10000"/>
              <a:gd name="connsiteY263" fmla="*/ 3439 h 10741"/>
              <a:gd name="connsiteX264" fmla="*/ 379 w 10000"/>
              <a:gd name="connsiteY264" fmla="*/ 3528 h 10741"/>
              <a:gd name="connsiteX265" fmla="*/ 538 w 10000"/>
              <a:gd name="connsiteY265" fmla="*/ 3597 h 10741"/>
              <a:gd name="connsiteX266" fmla="*/ 721 w 10000"/>
              <a:gd name="connsiteY266" fmla="*/ 3656 h 10741"/>
              <a:gd name="connsiteX267" fmla="*/ 913 w 10000"/>
              <a:gd name="connsiteY267" fmla="*/ 3701 h 10741"/>
              <a:gd name="connsiteX268" fmla="*/ 1117 w 10000"/>
              <a:gd name="connsiteY268" fmla="*/ 3728 h 10741"/>
              <a:gd name="connsiteX269" fmla="*/ 1329 w 10000"/>
              <a:gd name="connsiteY269" fmla="*/ 3737 h 10741"/>
              <a:gd name="connsiteX270" fmla="*/ 1533 w 10000"/>
              <a:gd name="connsiteY270" fmla="*/ 3734 h 10741"/>
              <a:gd name="connsiteX271" fmla="*/ 1646 w 10000"/>
              <a:gd name="connsiteY271" fmla="*/ 3722 h 10741"/>
              <a:gd name="connsiteX272" fmla="*/ 1746 w 10000"/>
              <a:gd name="connsiteY272" fmla="*/ 3722 h 10741"/>
              <a:gd name="connsiteX273" fmla="*/ 1833 w 10000"/>
              <a:gd name="connsiteY273" fmla="*/ 3710 h 10741"/>
              <a:gd name="connsiteX274" fmla="*/ 1917 w 10000"/>
              <a:gd name="connsiteY274" fmla="*/ 3695 h 10741"/>
              <a:gd name="connsiteX275" fmla="*/ 1988 w 10000"/>
              <a:gd name="connsiteY275" fmla="*/ 3662 h 10741"/>
              <a:gd name="connsiteX276" fmla="*/ 1788 w 10000"/>
              <a:gd name="connsiteY276" fmla="*/ 3391 h 10741"/>
              <a:gd name="connsiteX277" fmla="*/ 1617 w 10000"/>
              <a:gd name="connsiteY277" fmla="*/ 3126 h 10741"/>
              <a:gd name="connsiteX278" fmla="*/ 1454 w 10000"/>
              <a:gd name="connsiteY278" fmla="*/ 2849 h 10741"/>
              <a:gd name="connsiteX279" fmla="*/ 1313 w 10000"/>
              <a:gd name="connsiteY279" fmla="*/ 2563 h 10741"/>
              <a:gd name="connsiteX280" fmla="*/ 1175 w 10000"/>
              <a:gd name="connsiteY280" fmla="*/ 2253 h 10741"/>
              <a:gd name="connsiteX281" fmla="*/ 1046 w 10000"/>
              <a:gd name="connsiteY281" fmla="*/ 1919 h 10741"/>
              <a:gd name="connsiteX282" fmla="*/ 1033 w 10000"/>
              <a:gd name="connsiteY282" fmla="*/ 1859 h 10741"/>
              <a:gd name="connsiteX283" fmla="*/ 1000 w 10000"/>
              <a:gd name="connsiteY283" fmla="*/ 1776 h 10741"/>
              <a:gd name="connsiteX284" fmla="*/ 979 w 10000"/>
              <a:gd name="connsiteY284" fmla="*/ 1684 h 10741"/>
              <a:gd name="connsiteX285" fmla="*/ 950 w 10000"/>
              <a:gd name="connsiteY285" fmla="*/ 1591 h 10741"/>
              <a:gd name="connsiteX286" fmla="*/ 925 w 10000"/>
              <a:gd name="connsiteY286" fmla="*/ 1490 h 10741"/>
              <a:gd name="connsiteX287" fmla="*/ 917 w 10000"/>
              <a:gd name="connsiteY287" fmla="*/ 1397 h 10741"/>
              <a:gd name="connsiteX288" fmla="*/ 917 w 10000"/>
              <a:gd name="connsiteY288" fmla="*/ 1311 h 10741"/>
              <a:gd name="connsiteX289" fmla="*/ 933 w 10000"/>
              <a:gd name="connsiteY289" fmla="*/ 1234 h 10741"/>
              <a:gd name="connsiteX290" fmla="*/ 963 w 10000"/>
              <a:gd name="connsiteY290" fmla="*/ 1180 h 10741"/>
              <a:gd name="connsiteX291" fmla="*/ 1000 w 10000"/>
              <a:gd name="connsiteY291" fmla="*/ 1192 h 10741"/>
              <a:gd name="connsiteX292" fmla="*/ 1033 w 10000"/>
              <a:gd name="connsiteY292" fmla="*/ 1496 h 10741"/>
              <a:gd name="connsiteX293" fmla="*/ 1108 w 10000"/>
              <a:gd name="connsiteY293" fmla="*/ 1800 h 10741"/>
              <a:gd name="connsiteX294" fmla="*/ 1221 w 10000"/>
              <a:gd name="connsiteY294" fmla="*/ 2098 h 10741"/>
              <a:gd name="connsiteX295" fmla="*/ 1358 w 10000"/>
              <a:gd name="connsiteY295" fmla="*/ 2372 h 10741"/>
              <a:gd name="connsiteX296" fmla="*/ 1508 w 10000"/>
              <a:gd name="connsiteY296" fmla="*/ 2628 h 10741"/>
              <a:gd name="connsiteX297" fmla="*/ 1646 w 10000"/>
              <a:gd name="connsiteY297" fmla="*/ 2795 h 10741"/>
              <a:gd name="connsiteX298" fmla="*/ 1629 w 10000"/>
              <a:gd name="connsiteY298" fmla="*/ 2801 h 10741"/>
              <a:gd name="connsiteX299" fmla="*/ 1629 w 10000"/>
              <a:gd name="connsiteY299" fmla="*/ 2807 h 10741"/>
              <a:gd name="connsiteX300" fmla="*/ 1638 w 10000"/>
              <a:gd name="connsiteY300" fmla="*/ 2813 h 10741"/>
              <a:gd name="connsiteX301" fmla="*/ 1646 w 10000"/>
              <a:gd name="connsiteY301" fmla="*/ 2816 h 10741"/>
              <a:gd name="connsiteX302" fmla="*/ 1663 w 10000"/>
              <a:gd name="connsiteY302" fmla="*/ 2822 h 10741"/>
              <a:gd name="connsiteX303" fmla="*/ 1667 w 10000"/>
              <a:gd name="connsiteY303" fmla="*/ 2834 h 10741"/>
              <a:gd name="connsiteX304" fmla="*/ 1675 w 10000"/>
              <a:gd name="connsiteY304" fmla="*/ 2840 h 10741"/>
              <a:gd name="connsiteX305" fmla="*/ 1683 w 10000"/>
              <a:gd name="connsiteY305" fmla="*/ 2849 h 10741"/>
              <a:gd name="connsiteX306" fmla="*/ 1683 w 10000"/>
              <a:gd name="connsiteY306" fmla="*/ 2843 h 10741"/>
              <a:gd name="connsiteX307" fmla="*/ 1675 w 10000"/>
              <a:gd name="connsiteY307" fmla="*/ 2840 h 10741"/>
              <a:gd name="connsiteX308" fmla="*/ 1675 w 10000"/>
              <a:gd name="connsiteY308" fmla="*/ 2840 h 10741"/>
              <a:gd name="connsiteX309" fmla="*/ 1646 w 10000"/>
              <a:gd name="connsiteY309" fmla="*/ 2795 h 10741"/>
              <a:gd name="connsiteX310" fmla="*/ 1746 w 10000"/>
              <a:gd name="connsiteY310" fmla="*/ 2741 h 10741"/>
              <a:gd name="connsiteX311" fmla="*/ 1842 w 10000"/>
              <a:gd name="connsiteY311" fmla="*/ 2649 h 10741"/>
              <a:gd name="connsiteX312" fmla="*/ 1933 w 10000"/>
              <a:gd name="connsiteY312" fmla="*/ 2542 h 10741"/>
              <a:gd name="connsiteX313" fmla="*/ 2017 w 10000"/>
              <a:gd name="connsiteY313" fmla="*/ 2411 h 10741"/>
              <a:gd name="connsiteX314" fmla="*/ 2092 w 10000"/>
              <a:gd name="connsiteY314" fmla="*/ 2265 h 10741"/>
              <a:gd name="connsiteX315" fmla="*/ 2163 w 10000"/>
              <a:gd name="connsiteY315" fmla="*/ 2113 h 10741"/>
              <a:gd name="connsiteX316" fmla="*/ 2221 w 10000"/>
              <a:gd name="connsiteY316" fmla="*/ 1955 h 10741"/>
              <a:gd name="connsiteX317" fmla="*/ 2275 w 10000"/>
              <a:gd name="connsiteY317" fmla="*/ 1803 h 10741"/>
              <a:gd name="connsiteX318" fmla="*/ 2321 w 10000"/>
              <a:gd name="connsiteY318" fmla="*/ 1657 h 10741"/>
              <a:gd name="connsiteX319" fmla="*/ 2329 w 10000"/>
              <a:gd name="connsiteY319" fmla="*/ 1853 h 10741"/>
              <a:gd name="connsiteX320" fmla="*/ 2321 w 10000"/>
              <a:gd name="connsiteY320" fmla="*/ 2032 h 10741"/>
              <a:gd name="connsiteX321" fmla="*/ 2283 w 10000"/>
              <a:gd name="connsiteY321" fmla="*/ 2199 h 10741"/>
              <a:gd name="connsiteX322" fmla="*/ 2229 w 10000"/>
              <a:gd name="connsiteY322" fmla="*/ 2366 h 10741"/>
              <a:gd name="connsiteX323" fmla="*/ 2154 w 10000"/>
              <a:gd name="connsiteY323" fmla="*/ 2524 h 10741"/>
              <a:gd name="connsiteX324" fmla="*/ 2046 w 10000"/>
              <a:gd name="connsiteY324" fmla="*/ 2682 h 10741"/>
              <a:gd name="connsiteX325" fmla="*/ 1796 w 10000"/>
              <a:gd name="connsiteY325" fmla="*/ 3027 h 10741"/>
              <a:gd name="connsiteX326" fmla="*/ 2054 w 10000"/>
              <a:gd name="connsiteY326" fmla="*/ 3305 h 10741"/>
              <a:gd name="connsiteX327" fmla="*/ 2333 w 10000"/>
              <a:gd name="connsiteY327" fmla="*/ 3564 h 10741"/>
              <a:gd name="connsiteX328" fmla="*/ 2638 w 10000"/>
              <a:gd name="connsiteY328" fmla="*/ 3808 h 10741"/>
              <a:gd name="connsiteX329" fmla="*/ 2963 w 10000"/>
              <a:gd name="connsiteY329" fmla="*/ 4032 h 10741"/>
              <a:gd name="connsiteX330" fmla="*/ 4129 w 10000"/>
              <a:gd name="connsiteY330" fmla="*/ 4610 h 10741"/>
              <a:gd name="connsiteX331" fmla="*/ 4167 w 10000"/>
              <a:gd name="connsiteY331" fmla="*/ 4589 h 10741"/>
              <a:gd name="connsiteX332" fmla="*/ 4071 w 10000"/>
              <a:gd name="connsiteY332" fmla="*/ 4333 h 10741"/>
              <a:gd name="connsiteX333" fmla="*/ 3996 w 10000"/>
              <a:gd name="connsiteY333" fmla="*/ 4058 h 10741"/>
              <a:gd name="connsiteX334" fmla="*/ 3933 w 10000"/>
              <a:gd name="connsiteY334" fmla="*/ 3760 h 10741"/>
              <a:gd name="connsiteX335" fmla="*/ 3904 w 10000"/>
              <a:gd name="connsiteY335" fmla="*/ 3456 h 10741"/>
              <a:gd name="connsiteX336" fmla="*/ 3879 w 10000"/>
              <a:gd name="connsiteY336" fmla="*/ 3138 h 10741"/>
              <a:gd name="connsiteX337" fmla="*/ 3879 w 10000"/>
              <a:gd name="connsiteY337" fmla="*/ 2813 h 10741"/>
              <a:gd name="connsiteX338" fmla="*/ 3896 w 10000"/>
              <a:gd name="connsiteY338" fmla="*/ 2485 h 10741"/>
              <a:gd name="connsiteX339" fmla="*/ 3933 w 10000"/>
              <a:gd name="connsiteY339" fmla="*/ 2160 h 10741"/>
              <a:gd name="connsiteX340" fmla="*/ 3988 w 10000"/>
              <a:gd name="connsiteY340" fmla="*/ 1836 h 10741"/>
              <a:gd name="connsiteX341" fmla="*/ 4046 w 10000"/>
              <a:gd name="connsiteY341" fmla="*/ 1523 h 10741"/>
              <a:gd name="connsiteX342" fmla="*/ 4129 w 10000"/>
              <a:gd name="connsiteY342" fmla="*/ 1219 h 10741"/>
              <a:gd name="connsiteX343" fmla="*/ 4229 w 10000"/>
              <a:gd name="connsiteY343" fmla="*/ 933 h 10741"/>
              <a:gd name="connsiteX344" fmla="*/ 4333 w 10000"/>
              <a:gd name="connsiteY344" fmla="*/ 662 h 10741"/>
              <a:gd name="connsiteX345" fmla="*/ 4454 w 10000"/>
              <a:gd name="connsiteY345" fmla="*/ 417 h 10741"/>
              <a:gd name="connsiteX346" fmla="*/ 4583 w 10000"/>
              <a:gd name="connsiteY346" fmla="*/ 194 h 10741"/>
              <a:gd name="connsiteX347" fmla="*/ 4738 w 10000"/>
              <a:gd name="connsiteY347" fmla="*/ 0 h 10741"/>
              <a:gd name="connsiteX0" fmla="*/ 4738 w 10000"/>
              <a:gd name="connsiteY0" fmla="*/ 0 h 10686"/>
              <a:gd name="connsiteX1" fmla="*/ 4721 w 10000"/>
              <a:gd name="connsiteY1" fmla="*/ 48 h 10686"/>
              <a:gd name="connsiteX2" fmla="*/ 4713 w 10000"/>
              <a:gd name="connsiteY2" fmla="*/ 80 h 10686"/>
              <a:gd name="connsiteX3" fmla="*/ 4704 w 10000"/>
              <a:gd name="connsiteY3" fmla="*/ 101 h 10686"/>
              <a:gd name="connsiteX4" fmla="*/ 4704 w 10000"/>
              <a:gd name="connsiteY4" fmla="*/ 113 h 10686"/>
              <a:gd name="connsiteX5" fmla="*/ 4713 w 10000"/>
              <a:gd name="connsiteY5" fmla="*/ 119 h 10686"/>
              <a:gd name="connsiteX6" fmla="*/ 4713 w 10000"/>
              <a:gd name="connsiteY6" fmla="*/ 125 h 10686"/>
              <a:gd name="connsiteX7" fmla="*/ 4721 w 10000"/>
              <a:gd name="connsiteY7" fmla="*/ 125 h 10686"/>
              <a:gd name="connsiteX8" fmla="*/ 4721 w 10000"/>
              <a:gd name="connsiteY8" fmla="*/ 125 h 10686"/>
              <a:gd name="connsiteX9" fmla="*/ 4721 w 10000"/>
              <a:gd name="connsiteY9" fmla="*/ 134 h 10686"/>
              <a:gd name="connsiteX10" fmla="*/ 4713 w 10000"/>
              <a:gd name="connsiteY10" fmla="*/ 152 h 10686"/>
              <a:gd name="connsiteX11" fmla="*/ 4704 w 10000"/>
              <a:gd name="connsiteY11" fmla="*/ 179 h 10686"/>
              <a:gd name="connsiteX12" fmla="*/ 4692 w 10000"/>
              <a:gd name="connsiteY12" fmla="*/ 221 h 10686"/>
              <a:gd name="connsiteX13" fmla="*/ 4667 w 10000"/>
              <a:gd name="connsiteY13" fmla="*/ 280 h 10686"/>
              <a:gd name="connsiteX14" fmla="*/ 4629 w 10000"/>
              <a:gd name="connsiteY14" fmla="*/ 364 h 10686"/>
              <a:gd name="connsiteX15" fmla="*/ 4592 w 10000"/>
              <a:gd name="connsiteY15" fmla="*/ 465 h 10686"/>
              <a:gd name="connsiteX16" fmla="*/ 4533 w 10000"/>
              <a:gd name="connsiteY16" fmla="*/ 596 h 10686"/>
              <a:gd name="connsiteX17" fmla="*/ 4463 w 10000"/>
              <a:gd name="connsiteY17" fmla="*/ 754 h 10686"/>
              <a:gd name="connsiteX18" fmla="*/ 4379 w 10000"/>
              <a:gd name="connsiteY18" fmla="*/ 1001 h 10686"/>
              <a:gd name="connsiteX19" fmla="*/ 4321 w 10000"/>
              <a:gd name="connsiteY19" fmla="*/ 1266 h 10686"/>
              <a:gd name="connsiteX20" fmla="*/ 4275 w 10000"/>
              <a:gd name="connsiteY20" fmla="*/ 1538 h 10686"/>
              <a:gd name="connsiteX21" fmla="*/ 4213 w 10000"/>
              <a:gd name="connsiteY21" fmla="*/ 1827 h 10686"/>
              <a:gd name="connsiteX22" fmla="*/ 4204 w 10000"/>
              <a:gd name="connsiteY22" fmla="*/ 1889 h 10686"/>
              <a:gd name="connsiteX23" fmla="*/ 4192 w 10000"/>
              <a:gd name="connsiteY23" fmla="*/ 1982 h 10686"/>
              <a:gd name="connsiteX24" fmla="*/ 4183 w 10000"/>
              <a:gd name="connsiteY24" fmla="*/ 2080 h 10686"/>
              <a:gd name="connsiteX25" fmla="*/ 4175 w 10000"/>
              <a:gd name="connsiteY25" fmla="*/ 2187 h 10686"/>
              <a:gd name="connsiteX26" fmla="*/ 4175 w 10000"/>
              <a:gd name="connsiteY26" fmla="*/ 2297 h 10686"/>
              <a:gd name="connsiteX27" fmla="*/ 4192 w 10000"/>
              <a:gd name="connsiteY27" fmla="*/ 2396 h 10686"/>
              <a:gd name="connsiteX28" fmla="*/ 4213 w 10000"/>
              <a:gd name="connsiteY28" fmla="*/ 2482 h 10686"/>
              <a:gd name="connsiteX29" fmla="*/ 4250 w 10000"/>
              <a:gd name="connsiteY29" fmla="*/ 2542 h 10686"/>
              <a:gd name="connsiteX30" fmla="*/ 4450 w 10000"/>
              <a:gd name="connsiteY30" fmla="*/ 2530 h 10686"/>
              <a:gd name="connsiteX31" fmla="*/ 4646 w 10000"/>
              <a:gd name="connsiteY31" fmla="*/ 2482 h 10686"/>
              <a:gd name="connsiteX32" fmla="*/ 4833 w 10000"/>
              <a:gd name="connsiteY32" fmla="*/ 2405 h 10686"/>
              <a:gd name="connsiteX33" fmla="*/ 5025 w 10000"/>
              <a:gd name="connsiteY33" fmla="*/ 2297 h 10686"/>
              <a:gd name="connsiteX34" fmla="*/ 5200 w 10000"/>
              <a:gd name="connsiteY34" fmla="*/ 2172 h 10686"/>
              <a:gd name="connsiteX35" fmla="*/ 5371 w 10000"/>
              <a:gd name="connsiteY35" fmla="*/ 2020 h 10686"/>
              <a:gd name="connsiteX36" fmla="*/ 5533 w 10000"/>
              <a:gd name="connsiteY36" fmla="*/ 1859 h 10686"/>
              <a:gd name="connsiteX37" fmla="*/ 5683 w 10000"/>
              <a:gd name="connsiteY37" fmla="*/ 1690 h 10686"/>
              <a:gd name="connsiteX38" fmla="*/ 5829 w 10000"/>
              <a:gd name="connsiteY38" fmla="*/ 1511 h 10686"/>
              <a:gd name="connsiteX39" fmla="*/ 5954 w 10000"/>
              <a:gd name="connsiteY39" fmla="*/ 1326 h 10686"/>
              <a:gd name="connsiteX40" fmla="*/ 6071 w 10000"/>
              <a:gd name="connsiteY40" fmla="*/ 1147 h 10686"/>
              <a:gd name="connsiteX41" fmla="*/ 6167 w 10000"/>
              <a:gd name="connsiteY41" fmla="*/ 974 h 10686"/>
              <a:gd name="connsiteX42" fmla="*/ 6213 w 10000"/>
              <a:gd name="connsiteY42" fmla="*/ 974 h 10686"/>
              <a:gd name="connsiteX43" fmla="*/ 6213 w 10000"/>
              <a:gd name="connsiteY43" fmla="*/ 992 h 10686"/>
              <a:gd name="connsiteX44" fmla="*/ 6138 w 10000"/>
              <a:gd name="connsiteY44" fmla="*/ 1165 h 10686"/>
              <a:gd name="connsiteX45" fmla="*/ 6054 w 10000"/>
              <a:gd name="connsiteY45" fmla="*/ 1344 h 10686"/>
              <a:gd name="connsiteX46" fmla="*/ 5963 w 10000"/>
              <a:gd name="connsiteY46" fmla="*/ 1517 h 10686"/>
              <a:gd name="connsiteX47" fmla="*/ 5871 w 10000"/>
              <a:gd name="connsiteY47" fmla="*/ 1684 h 10686"/>
              <a:gd name="connsiteX48" fmla="*/ 5775 w 10000"/>
              <a:gd name="connsiteY48" fmla="*/ 1847 h 10686"/>
              <a:gd name="connsiteX49" fmla="*/ 5667 w 10000"/>
              <a:gd name="connsiteY49" fmla="*/ 1999 h 10686"/>
              <a:gd name="connsiteX50" fmla="*/ 5554 w 10000"/>
              <a:gd name="connsiteY50" fmla="*/ 2145 h 10686"/>
              <a:gd name="connsiteX51" fmla="*/ 5417 w 10000"/>
              <a:gd name="connsiteY51" fmla="*/ 2279 h 10686"/>
              <a:gd name="connsiteX52" fmla="*/ 5275 w 10000"/>
              <a:gd name="connsiteY52" fmla="*/ 2411 h 10686"/>
              <a:gd name="connsiteX53" fmla="*/ 5108 w 10000"/>
              <a:gd name="connsiteY53" fmla="*/ 2518 h 10686"/>
              <a:gd name="connsiteX54" fmla="*/ 4917 w 10000"/>
              <a:gd name="connsiteY54" fmla="*/ 2616 h 10686"/>
              <a:gd name="connsiteX55" fmla="*/ 4704 w 10000"/>
              <a:gd name="connsiteY55" fmla="*/ 2703 h 10686"/>
              <a:gd name="connsiteX56" fmla="*/ 4479 w 10000"/>
              <a:gd name="connsiteY56" fmla="*/ 2768 h 10686"/>
              <a:gd name="connsiteX57" fmla="*/ 4213 w 10000"/>
              <a:gd name="connsiteY57" fmla="*/ 2813 h 10686"/>
              <a:gd name="connsiteX58" fmla="*/ 4221 w 10000"/>
              <a:gd name="connsiteY58" fmla="*/ 3126 h 10686"/>
              <a:gd name="connsiteX59" fmla="*/ 4258 w 10000"/>
              <a:gd name="connsiteY59" fmla="*/ 3424 h 10686"/>
              <a:gd name="connsiteX60" fmla="*/ 4321 w 10000"/>
              <a:gd name="connsiteY60" fmla="*/ 3707 h 10686"/>
              <a:gd name="connsiteX61" fmla="*/ 4404 w 10000"/>
              <a:gd name="connsiteY61" fmla="*/ 3975 h 10686"/>
              <a:gd name="connsiteX62" fmla="*/ 4508 w 10000"/>
              <a:gd name="connsiteY62" fmla="*/ 4231 h 10686"/>
              <a:gd name="connsiteX63" fmla="*/ 4621 w 10000"/>
              <a:gd name="connsiteY63" fmla="*/ 4476 h 10686"/>
              <a:gd name="connsiteX64" fmla="*/ 4750 w 10000"/>
              <a:gd name="connsiteY64" fmla="*/ 4708 h 10686"/>
              <a:gd name="connsiteX65" fmla="*/ 4879 w 10000"/>
              <a:gd name="connsiteY65" fmla="*/ 4934 h 10686"/>
              <a:gd name="connsiteX66" fmla="*/ 4917 w 10000"/>
              <a:gd name="connsiteY66" fmla="*/ 4988 h 10686"/>
              <a:gd name="connsiteX67" fmla="*/ 4950 w 10000"/>
              <a:gd name="connsiteY67" fmla="*/ 5054 h 10686"/>
              <a:gd name="connsiteX68" fmla="*/ 4996 w 10000"/>
              <a:gd name="connsiteY68" fmla="*/ 5125 h 10686"/>
              <a:gd name="connsiteX69" fmla="*/ 5038 w 10000"/>
              <a:gd name="connsiteY69" fmla="*/ 5200 h 10686"/>
              <a:gd name="connsiteX70" fmla="*/ 5092 w 10000"/>
              <a:gd name="connsiteY70" fmla="*/ 5271 h 10686"/>
              <a:gd name="connsiteX71" fmla="*/ 5154 w 10000"/>
              <a:gd name="connsiteY71" fmla="*/ 5331 h 10686"/>
              <a:gd name="connsiteX72" fmla="*/ 5229 w 10000"/>
              <a:gd name="connsiteY72" fmla="*/ 5384 h 10686"/>
              <a:gd name="connsiteX73" fmla="*/ 5313 w 10000"/>
              <a:gd name="connsiteY73" fmla="*/ 5423 h 10686"/>
              <a:gd name="connsiteX74" fmla="*/ 5413 w 10000"/>
              <a:gd name="connsiteY74" fmla="*/ 5438 h 10686"/>
              <a:gd name="connsiteX75" fmla="*/ 5517 w 10000"/>
              <a:gd name="connsiteY75" fmla="*/ 5435 h 10686"/>
              <a:gd name="connsiteX76" fmla="*/ 5704 w 10000"/>
              <a:gd name="connsiteY76" fmla="*/ 5390 h 10686"/>
              <a:gd name="connsiteX77" fmla="*/ 5871 w 10000"/>
              <a:gd name="connsiteY77" fmla="*/ 5316 h 10686"/>
              <a:gd name="connsiteX78" fmla="*/ 6033 w 10000"/>
              <a:gd name="connsiteY78" fmla="*/ 5223 h 10686"/>
              <a:gd name="connsiteX79" fmla="*/ 6167 w 10000"/>
              <a:gd name="connsiteY79" fmla="*/ 5113 h 10686"/>
              <a:gd name="connsiteX80" fmla="*/ 6296 w 10000"/>
              <a:gd name="connsiteY80" fmla="*/ 4994 h 10686"/>
              <a:gd name="connsiteX81" fmla="*/ 6417 w 10000"/>
              <a:gd name="connsiteY81" fmla="*/ 4869 h 10686"/>
              <a:gd name="connsiteX82" fmla="*/ 6525 w 10000"/>
              <a:gd name="connsiteY82" fmla="*/ 4750 h 10686"/>
              <a:gd name="connsiteX83" fmla="*/ 6617 w 10000"/>
              <a:gd name="connsiteY83" fmla="*/ 4636 h 10686"/>
              <a:gd name="connsiteX84" fmla="*/ 6821 w 10000"/>
              <a:gd name="connsiteY84" fmla="*/ 4377 h 10686"/>
              <a:gd name="connsiteX85" fmla="*/ 7017 w 10000"/>
              <a:gd name="connsiteY85" fmla="*/ 4085 h 10686"/>
              <a:gd name="connsiteX86" fmla="*/ 7213 w 10000"/>
              <a:gd name="connsiteY86" fmla="*/ 3766 h 10686"/>
              <a:gd name="connsiteX87" fmla="*/ 7396 w 10000"/>
              <a:gd name="connsiteY87" fmla="*/ 3418 h 10686"/>
              <a:gd name="connsiteX88" fmla="*/ 7563 w 10000"/>
              <a:gd name="connsiteY88" fmla="*/ 3051 h 10686"/>
              <a:gd name="connsiteX89" fmla="*/ 7713 w 10000"/>
              <a:gd name="connsiteY89" fmla="*/ 2661 h 10686"/>
              <a:gd name="connsiteX90" fmla="*/ 7850 w 10000"/>
              <a:gd name="connsiteY90" fmla="*/ 2253 h 10686"/>
              <a:gd name="connsiteX91" fmla="*/ 7950 w 10000"/>
              <a:gd name="connsiteY91" fmla="*/ 1830 h 10686"/>
              <a:gd name="connsiteX92" fmla="*/ 8025 w 10000"/>
              <a:gd name="connsiteY92" fmla="*/ 1397 h 10686"/>
              <a:gd name="connsiteX93" fmla="*/ 8071 w 10000"/>
              <a:gd name="connsiteY93" fmla="*/ 954 h 10686"/>
              <a:gd name="connsiteX94" fmla="*/ 8108 w 10000"/>
              <a:gd name="connsiteY94" fmla="*/ 974 h 10686"/>
              <a:gd name="connsiteX95" fmla="*/ 8138 w 10000"/>
              <a:gd name="connsiteY95" fmla="*/ 1025 h 10686"/>
              <a:gd name="connsiteX96" fmla="*/ 8163 w 10000"/>
              <a:gd name="connsiteY96" fmla="*/ 1100 h 10686"/>
              <a:gd name="connsiteX97" fmla="*/ 8175 w 10000"/>
              <a:gd name="connsiteY97" fmla="*/ 1198 h 10686"/>
              <a:gd name="connsiteX98" fmla="*/ 8183 w 10000"/>
              <a:gd name="connsiteY98" fmla="*/ 1311 h 10686"/>
              <a:gd name="connsiteX99" fmla="*/ 8183 w 10000"/>
              <a:gd name="connsiteY99" fmla="*/ 1442 h 10686"/>
              <a:gd name="connsiteX100" fmla="*/ 8183 w 10000"/>
              <a:gd name="connsiteY100" fmla="*/ 1582 h 10686"/>
              <a:gd name="connsiteX101" fmla="*/ 8175 w 10000"/>
              <a:gd name="connsiteY101" fmla="*/ 1734 h 10686"/>
              <a:gd name="connsiteX102" fmla="*/ 8163 w 10000"/>
              <a:gd name="connsiteY102" fmla="*/ 1889 h 10686"/>
              <a:gd name="connsiteX103" fmla="*/ 8146 w 10000"/>
              <a:gd name="connsiteY103" fmla="*/ 2047 h 10686"/>
              <a:gd name="connsiteX104" fmla="*/ 8121 w 10000"/>
              <a:gd name="connsiteY104" fmla="*/ 2205 h 10686"/>
              <a:gd name="connsiteX105" fmla="*/ 8108 w 10000"/>
              <a:gd name="connsiteY105" fmla="*/ 2357 h 10686"/>
              <a:gd name="connsiteX106" fmla="*/ 8083 w 10000"/>
              <a:gd name="connsiteY106" fmla="*/ 2497 h 10686"/>
              <a:gd name="connsiteX107" fmla="*/ 8063 w 10000"/>
              <a:gd name="connsiteY107" fmla="*/ 2628 h 10686"/>
              <a:gd name="connsiteX108" fmla="*/ 8038 w 10000"/>
              <a:gd name="connsiteY108" fmla="*/ 2741 h 10686"/>
              <a:gd name="connsiteX109" fmla="*/ 8017 w 10000"/>
              <a:gd name="connsiteY109" fmla="*/ 2834 h 10686"/>
              <a:gd name="connsiteX110" fmla="*/ 8000 w 10000"/>
              <a:gd name="connsiteY110" fmla="*/ 2908 h 10686"/>
              <a:gd name="connsiteX111" fmla="*/ 7700 w 10000"/>
              <a:gd name="connsiteY111" fmla="*/ 3754 h 10686"/>
              <a:gd name="connsiteX112" fmla="*/ 7942 w 10000"/>
              <a:gd name="connsiteY112" fmla="*/ 3737 h 10686"/>
              <a:gd name="connsiteX113" fmla="*/ 8167 w 10000"/>
              <a:gd name="connsiteY113" fmla="*/ 3695 h 10686"/>
              <a:gd name="connsiteX114" fmla="*/ 8379 w 10000"/>
              <a:gd name="connsiteY114" fmla="*/ 3635 h 10686"/>
              <a:gd name="connsiteX115" fmla="*/ 8583 w 10000"/>
              <a:gd name="connsiteY115" fmla="*/ 3558 h 10686"/>
              <a:gd name="connsiteX116" fmla="*/ 8767 w 10000"/>
              <a:gd name="connsiteY116" fmla="*/ 3471 h 10686"/>
              <a:gd name="connsiteX117" fmla="*/ 8933 w 10000"/>
              <a:gd name="connsiteY117" fmla="*/ 3376 h 10686"/>
              <a:gd name="connsiteX118" fmla="*/ 9092 w 10000"/>
              <a:gd name="connsiteY118" fmla="*/ 3278 h 10686"/>
              <a:gd name="connsiteX119" fmla="*/ 9238 w 10000"/>
              <a:gd name="connsiteY119" fmla="*/ 3185 h 10686"/>
              <a:gd name="connsiteX120" fmla="*/ 9250 w 10000"/>
              <a:gd name="connsiteY120" fmla="*/ 3230 h 10686"/>
              <a:gd name="connsiteX121" fmla="*/ 9117 w 10000"/>
              <a:gd name="connsiteY121" fmla="*/ 3376 h 10686"/>
              <a:gd name="connsiteX122" fmla="*/ 8954 w 10000"/>
              <a:gd name="connsiteY122" fmla="*/ 3516 h 10686"/>
              <a:gd name="connsiteX123" fmla="*/ 8758 w 10000"/>
              <a:gd name="connsiteY123" fmla="*/ 3641 h 10686"/>
              <a:gd name="connsiteX124" fmla="*/ 8538 w 10000"/>
              <a:gd name="connsiteY124" fmla="*/ 3754 h 10686"/>
              <a:gd name="connsiteX125" fmla="*/ 8304 w 10000"/>
              <a:gd name="connsiteY125" fmla="*/ 3856 h 10686"/>
              <a:gd name="connsiteX126" fmla="*/ 8054 w 10000"/>
              <a:gd name="connsiteY126" fmla="*/ 3945 h 10686"/>
              <a:gd name="connsiteX127" fmla="*/ 7796 w 10000"/>
              <a:gd name="connsiteY127" fmla="*/ 4014 h 10686"/>
              <a:gd name="connsiteX128" fmla="*/ 7533 w 10000"/>
              <a:gd name="connsiteY128" fmla="*/ 4064 h 10686"/>
              <a:gd name="connsiteX129" fmla="*/ 7479 w 10000"/>
              <a:gd name="connsiteY129" fmla="*/ 4184 h 10686"/>
              <a:gd name="connsiteX130" fmla="*/ 7404 w 10000"/>
              <a:gd name="connsiteY130" fmla="*/ 4324 h 10686"/>
              <a:gd name="connsiteX131" fmla="*/ 7321 w 10000"/>
              <a:gd name="connsiteY131" fmla="*/ 4470 h 10686"/>
              <a:gd name="connsiteX132" fmla="*/ 7213 w 10000"/>
              <a:gd name="connsiteY132" fmla="*/ 4628 h 10686"/>
              <a:gd name="connsiteX133" fmla="*/ 7100 w 10000"/>
              <a:gd name="connsiteY133" fmla="*/ 4794 h 10686"/>
              <a:gd name="connsiteX134" fmla="*/ 6979 w 10000"/>
              <a:gd name="connsiteY134" fmla="*/ 4958 h 10686"/>
              <a:gd name="connsiteX135" fmla="*/ 6850 w 10000"/>
              <a:gd name="connsiteY135" fmla="*/ 5113 h 10686"/>
              <a:gd name="connsiteX136" fmla="*/ 6721 w 10000"/>
              <a:gd name="connsiteY136" fmla="*/ 5265 h 10686"/>
              <a:gd name="connsiteX137" fmla="*/ 6600 w 10000"/>
              <a:gd name="connsiteY137" fmla="*/ 5405 h 10686"/>
              <a:gd name="connsiteX138" fmla="*/ 6471 w 10000"/>
              <a:gd name="connsiteY138" fmla="*/ 5530 h 10686"/>
              <a:gd name="connsiteX139" fmla="*/ 6358 w 10000"/>
              <a:gd name="connsiteY139" fmla="*/ 5641 h 10686"/>
              <a:gd name="connsiteX140" fmla="*/ 6250 w 10000"/>
              <a:gd name="connsiteY140" fmla="*/ 5721 h 10686"/>
              <a:gd name="connsiteX141" fmla="*/ 6267 w 10000"/>
              <a:gd name="connsiteY141" fmla="*/ 5781 h 10686"/>
              <a:gd name="connsiteX142" fmla="*/ 6296 w 10000"/>
              <a:gd name="connsiteY142" fmla="*/ 5793 h 10686"/>
              <a:gd name="connsiteX143" fmla="*/ 6479 w 10000"/>
              <a:gd name="connsiteY143" fmla="*/ 5754 h 10686"/>
              <a:gd name="connsiteX144" fmla="*/ 6663 w 10000"/>
              <a:gd name="connsiteY144" fmla="*/ 5736 h 10686"/>
              <a:gd name="connsiteX145" fmla="*/ 6858 w 10000"/>
              <a:gd name="connsiteY145" fmla="*/ 5736 h 10686"/>
              <a:gd name="connsiteX146" fmla="*/ 7046 w 10000"/>
              <a:gd name="connsiteY146" fmla="*/ 5742 h 10686"/>
              <a:gd name="connsiteX147" fmla="*/ 7246 w 10000"/>
              <a:gd name="connsiteY147" fmla="*/ 5748 h 10686"/>
              <a:gd name="connsiteX148" fmla="*/ 7425 w 10000"/>
              <a:gd name="connsiteY148" fmla="*/ 5748 h 10686"/>
              <a:gd name="connsiteX149" fmla="*/ 7600 w 10000"/>
              <a:gd name="connsiteY149" fmla="*/ 5733 h 10686"/>
              <a:gd name="connsiteX150" fmla="*/ 7950 w 10000"/>
              <a:gd name="connsiteY150" fmla="*/ 5673 h 10686"/>
              <a:gd name="connsiteX151" fmla="*/ 8275 w 10000"/>
              <a:gd name="connsiteY151" fmla="*/ 5596 h 10686"/>
              <a:gd name="connsiteX152" fmla="*/ 8579 w 10000"/>
              <a:gd name="connsiteY152" fmla="*/ 5504 h 10686"/>
              <a:gd name="connsiteX153" fmla="*/ 8858 w 10000"/>
              <a:gd name="connsiteY153" fmla="*/ 5390 h 10686"/>
              <a:gd name="connsiteX154" fmla="*/ 9117 w 10000"/>
              <a:gd name="connsiteY154" fmla="*/ 5265 h 10686"/>
              <a:gd name="connsiteX155" fmla="*/ 9350 w 10000"/>
              <a:gd name="connsiteY155" fmla="*/ 5119 h 10686"/>
              <a:gd name="connsiteX156" fmla="*/ 9563 w 10000"/>
              <a:gd name="connsiteY156" fmla="*/ 4967 h 10686"/>
              <a:gd name="connsiteX157" fmla="*/ 9758 w 10000"/>
              <a:gd name="connsiteY157" fmla="*/ 4794 h 10686"/>
              <a:gd name="connsiteX158" fmla="*/ 9933 w 10000"/>
              <a:gd name="connsiteY158" fmla="*/ 4610 h 10686"/>
              <a:gd name="connsiteX159" fmla="*/ 10000 w 10000"/>
              <a:gd name="connsiteY159" fmla="*/ 4648 h 10686"/>
              <a:gd name="connsiteX160" fmla="*/ 10000 w 10000"/>
              <a:gd name="connsiteY160" fmla="*/ 4660 h 10686"/>
              <a:gd name="connsiteX161" fmla="*/ 9904 w 10000"/>
              <a:gd name="connsiteY161" fmla="*/ 4827 h 10686"/>
              <a:gd name="connsiteX162" fmla="*/ 9767 w 10000"/>
              <a:gd name="connsiteY162" fmla="*/ 5000 h 10686"/>
              <a:gd name="connsiteX163" fmla="*/ 9600 w 10000"/>
              <a:gd name="connsiteY163" fmla="*/ 5173 h 10686"/>
              <a:gd name="connsiteX164" fmla="*/ 9404 w 10000"/>
              <a:gd name="connsiteY164" fmla="*/ 5343 h 10686"/>
              <a:gd name="connsiteX165" fmla="*/ 9183 w 10000"/>
              <a:gd name="connsiteY165" fmla="*/ 5504 h 10686"/>
              <a:gd name="connsiteX166" fmla="*/ 8950 w 10000"/>
              <a:gd name="connsiteY166" fmla="*/ 5662 h 10686"/>
              <a:gd name="connsiteX167" fmla="*/ 8704 w 10000"/>
              <a:gd name="connsiteY167" fmla="*/ 5802 h 10686"/>
              <a:gd name="connsiteX168" fmla="*/ 8463 w 10000"/>
              <a:gd name="connsiteY168" fmla="*/ 5927 h 10686"/>
              <a:gd name="connsiteX169" fmla="*/ 8229 w 10000"/>
              <a:gd name="connsiteY169" fmla="*/ 6025 h 10686"/>
              <a:gd name="connsiteX170" fmla="*/ 8000 w 10000"/>
              <a:gd name="connsiteY170" fmla="*/ 6105 h 10686"/>
              <a:gd name="connsiteX171" fmla="*/ 7879 w 10000"/>
              <a:gd name="connsiteY171" fmla="*/ 6132 h 10686"/>
              <a:gd name="connsiteX172" fmla="*/ 7729 w 10000"/>
              <a:gd name="connsiteY172" fmla="*/ 6153 h 10686"/>
              <a:gd name="connsiteX173" fmla="*/ 7563 w 10000"/>
              <a:gd name="connsiteY173" fmla="*/ 6177 h 10686"/>
              <a:gd name="connsiteX174" fmla="*/ 7388 w 10000"/>
              <a:gd name="connsiteY174" fmla="*/ 6198 h 10686"/>
              <a:gd name="connsiteX175" fmla="*/ 7204 w 10000"/>
              <a:gd name="connsiteY175" fmla="*/ 6219 h 10686"/>
              <a:gd name="connsiteX176" fmla="*/ 7017 w 10000"/>
              <a:gd name="connsiteY176" fmla="*/ 6240 h 10686"/>
              <a:gd name="connsiteX177" fmla="*/ 6842 w 10000"/>
              <a:gd name="connsiteY177" fmla="*/ 6263 h 10686"/>
              <a:gd name="connsiteX178" fmla="*/ 6675 w 10000"/>
              <a:gd name="connsiteY178" fmla="*/ 6290 h 10686"/>
              <a:gd name="connsiteX179" fmla="*/ 6517 w 10000"/>
              <a:gd name="connsiteY179" fmla="*/ 6329 h 10686"/>
              <a:gd name="connsiteX180" fmla="*/ 6388 w 10000"/>
              <a:gd name="connsiteY180" fmla="*/ 6365 h 10686"/>
              <a:gd name="connsiteX181" fmla="*/ 6288 w 10000"/>
              <a:gd name="connsiteY181" fmla="*/ 6415 h 10686"/>
              <a:gd name="connsiteX182" fmla="*/ 6213 w 10000"/>
              <a:gd name="connsiteY182" fmla="*/ 6475 h 10686"/>
              <a:gd name="connsiteX183" fmla="*/ 6092 w 10000"/>
              <a:gd name="connsiteY183" fmla="*/ 6648 h 10686"/>
              <a:gd name="connsiteX184" fmla="*/ 6008 w 10000"/>
              <a:gd name="connsiteY184" fmla="*/ 6836 h 10686"/>
              <a:gd name="connsiteX185" fmla="*/ 5942 w 10000"/>
              <a:gd name="connsiteY185" fmla="*/ 7032 h 10686"/>
              <a:gd name="connsiteX186" fmla="*/ 5904 w 10000"/>
              <a:gd name="connsiteY186" fmla="*/ 7232 h 10686"/>
              <a:gd name="connsiteX187" fmla="*/ 5888 w 10000"/>
              <a:gd name="connsiteY187" fmla="*/ 7443 h 10686"/>
              <a:gd name="connsiteX188" fmla="*/ 5879 w 10000"/>
              <a:gd name="connsiteY188" fmla="*/ 7655 h 10686"/>
              <a:gd name="connsiteX189" fmla="*/ 5888 w 10000"/>
              <a:gd name="connsiteY189" fmla="*/ 7867 h 10686"/>
              <a:gd name="connsiteX190" fmla="*/ 5904 w 10000"/>
              <a:gd name="connsiteY190" fmla="*/ 8084 h 10686"/>
              <a:gd name="connsiteX191" fmla="*/ 5925 w 10000"/>
              <a:gd name="connsiteY191" fmla="*/ 8299 h 10686"/>
              <a:gd name="connsiteX192" fmla="*/ 5950 w 10000"/>
              <a:gd name="connsiteY192" fmla="*/ 8510 h 10686"/>
              <a:gd name="connsiteX193" fmla="*/ 5954 w 10000"/>
              <a:gd name="connsiteY193" fmla="*/ 8820 h 10686"/>
              <a:gd name="connsiteX194" fmla="*/ 5933 w 10000"/>
              <a:gd name="connsiteY194" fmla="*/ 9130 h 10686"/>
              <a:gd name="connsiteX195" fmla="*/ 5896 w 10000"/>
              <a:gd name="connsiteY195" fmla="*/ 9428 h 10686"/>
              <a:gd name="connsiteX196" fmla="*/ 5850 w 10000"/>
              <a:gd name="connsiteY196" fmla="*/ 9720 h 10686"/>
              <a:gd name="connsiteX197" fmla="*/ 5794 w 10000"/>
              <a:gd name="connsiteY197" fmla="*/ 10686 h 10686"/>
              <a:gd name="connsiteX198" fmla="*/ 4117 w 10000"/>
              <a:gd name="connsiteY198" fmla="*/ 10686 h 10686"/>
              <a:gd name="connsiteX199" fmla="*/ 4309 w 10000"/>
              <a:gd name="connsiteY199" fmla="*/ 10293 h 10686"/>
              <a:gd name="connsiteX200" fmla="*/ 4546 w 10000"/>
              <a:gd name="connsiteY200" fmla="*/ 9848 h 10686"/>
              <a:gd name="connsiteX201" fmla="*/ 4629 w 10000"/>
              <a:gd name="connsiteY201" fmla="*/ 9687 h 10686"/>
              <a:gd name="connsiteX202" fmla="*/ 4700 w 10000"/>
              <a:gd name="connsiteY202" fmla="*/ 9508 h 10686"/>
              <a:gd name="connsiteX203" fmla="*/ 4767 w 10000"/>
              <a:gd name="connsiteY203" fmla="*/ 9309 h 10686"/>
              <a:gd name="connsiteX204" fmla="*/ 4829 w 10000"/>
              <a:gd name="connsiteY204" fmla="*/ 9097 h 10686"/>
              <a:gd name="connsiteX205" fmla="*/ 4879 w 10000"/>
              <a:gd name="connsiteY205" fmla="*/ 8868 h 10686"/>
              <a:gd name="connsiteX206" fmla="*/ 4917 w 10000"/>
              <a:gd name="connsiteY206" fmla="*/ 8635 h 10686"/>
              <a:gd name="connsiteX207" fmla="*/ 4954 w 10000"/>
              <a:gd name="connsiteY207" fmla="*/ 8391 h 10686"/>
              <a:gd name="connsiteX208" fmla="*/ 4979 w 10000"/>
              <a:gd name="connsiteY208" fmla="*/ 8144 h 10686"/>
              <a:gd name="connsiteX209" fmla="*/ 5000 w 10000"/>
              <a:gd name="connsiteY209" fmla="*/ 7887 h 10686"/>
              <a:gd name="connsiteX210" fmla="*/ 5000 w 10000"/>
              <a:gd name="connsiteY210" fmla="*/ 7634 h 10686"/>
              <a:gd name="connsiteX211" fmla="*/ 5000 w 10000"/>
              <a:gd name="connsiteY211" fmla="*/ 7384 h 10686"/>
              <a:gd name="connsiteX212" fmla="*/ 4979 w 10000"/>
              <a:gd name="connsiteY212" fmla="*/ 7133 h 10686"/>
              <a:gd name="connsiteX213" fmla="*/ 4950 w 10000"/>
              <a:gd name="connsiteY213" fmla="*/ 6892 h 10686"/>
              <a:gd name="connsiteX214" fmla="*/ 4913 w 10000"/>
              <a:gd name="connsiteY214" fmla="*/ 6657 h 10686"/>
              <a:gd name="connsiteX215" fmla="*/ 4858 w 10000"/>
              <a:gd name="connsiteY215" fmla="*/ 6430 h 10686"/>
              <a:gd name="connsiteX216" fmla="*/ 4783 w 10000"/>
              <a:gd name="connsiteY216" fmla="*/ 6219 h 10686"/>
              <a:gd name="connsiteX217" fmla="*/ 4700 w 10000"/>
              <a:gd name="connsiteY217" fmla="*/ 6019 h 10686"/>
              <a:gd name="connsiteX218" fmla="*/ 4600 w 10000"/>
              <a:gd name="connsiteY218" fmla="*/ 5840 h 10686"/>
              <a:gd name="connsiteX219" fmla="*/ 4488 w 10000"/>
              <a:gd name="connsiteY219" fmla="*/ 5682 h 10686"/>
              <a:gd name="connsiteX220" fmla="*/ 4358 w 10000"/>
              <a:gd name="connsiteY220" fmla="*/ 5542 h 10686"/>
              <a:gd name="connsiteX221" fmla="*/ 4213 w 10000"/>
              <a:gd name="connsiteY221" fmla="*/ 5429 h 10686"/>
              <a:gd name="connsiteX222" fmla="*/ 4046 w 10000"/>
              <a:gd name="connsiteY222" fmla="*/ 5343 h 10686"/>
              <a:gd name="connsiteX223" fmla="*/ 3904 w 10000"/>
              <a:gd name="connsiteY223" fmla="*/ 5292 h 10686"/>
              <a:gd name="connsiteX224" fmla="*/ 3746 w 10000"/>
              <a:gd name="connsiteY224" fmla="*/ 5271 h 10686"/>
              <a:gd name="connsiteX225" fmla="*/ 3583 w 10000"/>
              <a:gd name="connsiteY225" fmla="*/ 5271 h 10686"/>
              <a:gd name="connsiteX226" fmla="*/ 3413 w 10000"/>
              <a:gd name="connsiteY226" fmla="*/ 5286 h 10686"/>
              <a:gd name="connsiteX227" fmla="*/ 3246 w 10000"/>
              <a:gd name="connsiteY227" fmla="*/ 5310 h 10686"/>
              <a:gd name="connsiteX228" fmla="*/ 3079 w 10000"/>
              <a:gd name="connsiteY228" fmla="*/ 5343 h 10686"/>
              <a:gd name="connsiteX229" fmla="*/ 2913 w 10000"/>
              <a:gd name="connsiteY229" fmla="*/ 5369 h 10686"/>
              <a:gd name="connsiteX230" fmla="*/ 2750 w 10000"/>
              <a:gd name="connsiteY230" fmla="*/ 5396 h 10686"/>
              <a:gd name="connsiteX231" fmla="*/ 2600 w 10000"/>
              <a:gd name="connsiteY231" fmla="*/ 5411 h 10686"/>
              <a:gd name="connsiteX232" fmla="*/ 2258 w 10000"/>
              <a:gd name="connsiteY232" fmla="*/ 5423 h 10686"/>
              <a:gd name="connsiteX233" fmla="*/ 1925 w 10000"/>
              <a:gd name="connsiteY233" fmla="*/ 5411 h 10686"/>
              <a:gd name="connsiteX234" fmla="*/ 1617 w 10000"/>
              <a:gd name="connsiteY234" fmla="*/ 5384 h 10686"/>
              <a:gd name="connsiteX235" fmla="*/ 1321 w 10000"/>
              <a:gd name="connsiteY235" fmla="*/ 5346 h 10686"/>
              <a:gd name="connsiteX236" fmla="*/ 1033 w 10000"/>
              <a:gd name="connsiteY236" fmla="*/ 5298 h 10686"/>
              <a:gd name="connsiteX237" fmla="*/ 758 w 10000"/>
              <a:gd name="connsiteY237" fmla="*/ 5250 h 10686"/>
              <a:gd name="connsiteX238" fmla="*/ 500 w 10000"/>
              <a:gd name="connsiteY238" fmla="*/ 5197 h 10686"/>
              <a:gd name="connsiteX239" fmla="*/ 517 w 10000"/>
              <a:gd name="connsiteY239" fmla="*/ 5137 h 10686"/>
              <a:gd name="connsiteX240" fmla="*/ 871 w 10000"/>
              <a:gd name="connsiteY240" fmla="*/ 5173 h 10686"/>
              <a:gd name="connsiteX241" fmla="*/ 1221 w 10000"/>
              <a:gd name="connsiteY241" fmla="*/ 5197 h 10686"/>
              <a:gd name="connsiteX242" fmla="*/ 1563 w 10000"/>
              <a:gd name="connsiteY242" fmla="*/ 5206 h 10686"/>
              <a:gd name="connsiteX243" fmla="*/ 1896 w 10000"/>
              <a:gd name="connsiteY243" fmla="*/ 5197 h 10686"/>
              <a:gd name="connsiteX244" fmla="*/ 2221 w 10000"/>
              <a:gd name="connsiteY244" fmla="*/ 5164 h 10686"/>
              <a:gd name="connsiteX245" fmla="*/ 2538 w 10000"/>
              <a:gd name="connsiteY245" fmla="*/ 5113 h 10686"/>
              <a:gd name="connsiteX246" fmla="*/ 2842 w 10000"/>
              <a:gd name="connsiteY246" fmla="*/ 5045 h 10686"/>
              <a:gd name="connsiteX247" fmla="*/ 3129 w 10000"/>
              <a:gd name="connsiteY247" fmla="*/ 4946 h 10686"/>
              <a:gd name="connsiteX248" fmla="*/ 3500 w 10000"/>
              <a:gd name="connsiteY248" fmla="*/ 4815 h 10686"/>
              <a:gd name="connsiteX249" fmla="*/ 2821 w 10000"/>
              <a:gd name="connsiteY249" fmla="*/ 4389 h 10686"/>
              <a:gd name="connsiteX250" fmla="*/ 2213 w 10000"/>
              <a:gd name="connsiteY250" fmla="*/ 3912 h 10686"/>
              <a:gd name="connsiteX251" fmla="*/ 1879 w 10000"/>
              <a:gd name="connsiteY251" fmla="*/ 3939 h 10686"/>
              <a:gd name="connsiteX252" fmla="*/ 1554 w 10000"/>
              <a:gd name="connsiteY252" fmla="*/ 3939 h 10686"/>
              <a:gd name="connsiteX253" fmla="*/ 1258 w 10000"/>
              <a:gd name="connsiteY253" fmla="*/ 3912 h 10686"/>
              <a:gd name="connsiteX254" fmla="*/ 979 w 10000"/>
              <a:gd name="connsiteY254" fmla="*/ 3856 h 10686"/>
              <a:gd name="connsiteX255" fmla="*/ 721 w 10000"/>
              <a:gd name="connsiteY255" fmla="*/ 3775 h 10686"/>
              <a:gd name="connsiteX256" fmla="*/ 496 w 10000"/>
              <a:gd name="connsiteY256" fmla="*/ 3674 h 10686"/>
              <a:gd name="connsiteX257" fmla="*/ 296 w 10000"/>
              <a:gd name="connsiteY257" fmla="*/ 3549 h 10686"/>
              <a:gd name="connsiteX258" fmla="*/ 129 w 10000"/>
              <a:gd name="connsiteY258" fmla="*/ 3403 h 10686"/>
              <a:gd name="connsiteX259" fmla="*/ 0 w 10000"/>
              <a:gd name="connsiteY259" fmla="*/ 3245 h 10686"/>
              <a:gd name="connsiteX260" fmla="*/ 17 w 10000"/>
              <a:gd name="connsiteY260" fmla="*/ 3218 h 10686"/>
              <a:gd name="connsiteX261" fmla="*/ 71 w 10000"/>
              <a:gd name="connsiteY261" fmla="*/ 3245 h 10686"/>
              <a:gd name="connsiteX262" fmla="*/ 138 w 10000"/>
              <a:gd name="connsiteY262" fmla="*/ 3349 h 10686"/>
              <a:gd name="connsiteX263" fmla="*/ 246 w 10000"/>
              <a:gd name="connsiteY263" fmla="*/ 3439 h 10686"/>
              <a:gd name="connsiteX264" fmla="*/ 379 w 10000"/>
              <a:gd name="connsiteY264" fmla="*/ 3528 h 10686"/>
              <a:gd name="connsiteX265" fmla="*/ 538 w 10000"/>
              <a:gd name="connsiteY265" fmla="*/ 3597 h 10686"/>
              <a:gd name="connsiteX266" fmla="*/ 721 w 10000"/>
              <a:gd name="connsiteY266" fmla="*/ 3656 h 10686"/>
              <a:gd name="connsiteX267" fmla="*/ 913 w 10000"/>
              <a:gd name="connsiteY267" fmla="*/ 3701 h 10686"/>
              <a:gd name="connsiteX268" fmla="*/ 1117 w 10000"/>
              <a:gd name="connsiteY268" fmla="*/ 3728 h 10686"/>
              <a:gd name="connsiteX269" fmla="*/ 1329 w 10000"/>
              <a:gd name="connsiteY269" fmla="*/ 3737 h 10686"/>
              <a:gd name="connsiteX270" fmla="*/ 1533 w 10000"/>
              <a:gd name="connsiteY270" fmla="*/ 3734 h 10686"/>
              <a:gd name="connsiteX271" fmla="*/ 1646 w 10000"/>
              <a:gd name="connsiteY271" fmla="*/ 3722 h 10686"/>
              <a:gd name="connsiteX272" fmla="*/ 1746 w 10000"/>
              <a:gd name="connsiteY272" fmla="*/ 3722 h 10686"/>
              <a:gd name="connsiteX273" fmla="*/ 1833 w 10000"/>
              <a:gd name="connsiteY273" fmla="*/ 3710 h 10686"/>
              <a:gd name="connsiteX274" fmla="*/ 1917 w 10000"/>
              <a:gd name="connsiteY274" fmla="*/ 3695 h 10686"/>
              <a:gd name="connsiteX275" fmla="*/ 1988 w 10000"/>
              <a:gd name="connsiteY275" fmla="*/ 3662 h 10686"/>
              <a:gd name="connsiteX276" fmla="*/ 1788 w 10000"/>
              <a:gd name="connsiteY276" fmla="*/ 3391 h 10686"/>
              <a:gd name="connsiteX277" fmla="*/ 1617 w 10000"/>
              <a:gd name="connsiteY277" fmla="*/ 3126 h 10686"/>
              <a:gd name="connsiteX278" fmla="*/ 1454 w 10000"/>
              <a:gd name="connsiteY278" fmla="*/ 2849 h 10686"/>
              <a:gd name="connsiteX279" fmla="*/ 1313 w 10000"/>
              <a:gd name="connsiteY279" fmla="*/ 2563 h 10686"/>
              <a:gd name="connsiteX280" fmla="*/ 1175 w 10000"/>
              <a:gd name="connsiteY280" fmla="*/ 2253 h 10686"/>
              <a:gd name="connsiteX281" fmla="*/ 1046 w 10000"/>
              <a:gd name="connsiteY281" fmla="*/ 1919 h 10686"/>
              <a:gd name="connsiteX282" fmla="*/ 1033 w 10000"/>
              <a:gd name="connsiteY282" fmla="*/ 1859 h 10686"/>
              <a:gd name="connsiteX283" fmla="*/ 1000 w 10000"/>
              <a:gd name="connsiteY283" fmla="*/ 1776 h 10686"/>
              <a:gd name="connsiteX284" fmla="*/ 979 w 10000"/>
              <a:gd name="connsiteY284" fmla="*/ 1684 h 10686"/>
              <a:gd name="connsiteX285" fmla="*/ 950 w 10000"/>
              <a:gd name="connsiteY285" fmla="*/ 1591 h 10686"/>
              <a:gd name="connsiteX286" fmla="*/ 925 w 10000"/>
              <a:gd name="connsiteY286" fmla="*/ 1490 h 10686"/>
              <a:gd name="connsiteX287" fmla="*/ 917 w 10000"/>
              <a:gd name="connsiteY287" fmla="*/ 1397 h 10686"/>
              <a:gd name="connsiteX288" fmla="*/ 917 w 10000"/>
              <a:gd name="connsiteY288" fmla="*/ 1311 h 10686"/>
              <a:gd name="connsiteX289" fmla="*/ 933 w 10000"/>
              <a:gd name="connsiteY289" fmla="*/ 1234 h 10686"/>
              <a:gd name="connsiteX290" fmla="*/ 963 w 10000"/>
              <a:gd name="connsiteY290" fmla="*/ 1180 h 10686"/>
              <a:gd name="connsiteX291" fmla="*/ 1000 w 10000"/>
              <a:gd name="connsiteY291" fmla="*/ 1192 h 10686"/>
              <a:gd name="connsiteX292" fmla="*/ 1033 w 10000"/>
              <a:gd name="connsiteY292" fmla="*/ 1496 h 10686"/>
              <a:gd name="connsiteX293" fmla="*/ 1108 w 10000"/>
              <a:gd name="connsiteY293" fmla="*/ 1800 h 10686"/>
              <a:gd name="connsiteX294" fmla="*/ 1221 w 10000"/>
              <a:gd name="connsiteY294" fmla="*/ 2098 h 10686"/>
              <a:gd name="connsiteX295" fmla="*/ 1358 w 10000"/>
              <a:gd name="connsiteY295" fmla="*/ 2372 h 10686"/>
              <a:gd name="connsiteX296" fmla="*/ 1508 w 10000"/>
              <a:gd name="connsiteY296" fmla="*/ 2628 h 10686"/>
              <a:gd name="connsiteX297" fmla="*/ 1646 w 10000"/>
              <a:gd name="connsiteY297" fmla="*/ 2795 h 10686"/>
              <a:gd name="connsiteX298" fmla="*/ 1629 w 10000"/>
              <a:gd name="connsiteY298" fmla="*/ 2801 h 10686"/>
              <a:gd name="connsiteX299" fmla="*/ 1629 w 10000"/>
              <a:gd name="connsiteY299" fmla="*/ 2807 h 10686"/>
              <a:gd name="connsiteX300" fmla="*/ 1638 w 10000"/>
              <a:gd name="connsiteY300" fmla="*/ 2813 h 10686"/>
              <a:gd name="connsiteX301" fmla="*/ 1646 w 10000"/>
              <a:gd name="connsiteY301" fmla="*/ 2816 h 10686"/>
              <a:gd name="connsiteX302" fmla="*/ 1663 w 10000"/>
              <a:gd name="connsiteY302" fmla="*/ 2822 h 10686"/>
              <a:gd name="connsiteX303" fmla="*/ 1667 w 10000"/>
              <a:gd name="connsiteY303" fmla="*/ 2834 h 10686"/>
              <a:gd name="connsiteX304" fmla="*/ 1675 w 10000"/>
              <a:gd name="connsiteY304" fmla="*/ 2840 h 10686"/>
              <a:gd name="connsiteX305" fmla="*/ 1683 w 10000"/>
              <a:gd name="connsiteY305" fmla="*/ 2849 h 10686"/>
              <a:gd name="connsiteX306" fmla="*/ 1683 w 10000"/>
              <a:gd name="connsiteY306" fmla="*/ 2843 h 10686"/>
              <a:gd name="connsiteX307" fmla="*/ 1675 w 10000"/>
              <a:gd name="connsiteY307" fmla="*/ 2840 h 10686"/>
              <a:gd name="connsiteX308" fmla="*/ 1675 w 10000"/>
              <a:gd name="connsiteY308" fmla="*/ 2840 h 10686"/>
              <a:gd name="connsiteX309" fmla="*/ 1646 w 10000"/>
              <a:gd name="connsiteY309" fmla="*/ 2795 h 10686"/>
              <a:gd name="connsiteX310" fmla="*/ 1746 w 10000"/>
              <a:gd name="connsiteY310" fmla="*/ 2741 h 10686"/>
              <a:gd name="connsiteX311" fmla="*/ 1842 w 10000"/>
              <a:gd name="connsiteY311" fmla="*/ 2649 h 10686"/>
              <a:gd name="connsiteX312" fmla="*/ 1933 w 10000"/>
              <a:gd name="connsiteY312" fmla="*/ 2542 h 10686"/>
              <a:gd name="connsiteX313" fmla="*/ 2017 w 10000"/>
              <a:gd name="connsiteY313" fmla="*/ 2411 h 10686"/>
              <a:gd name="connsiteX314" fmla="*/ 2092 w 10000"/>
              <a:gd name="connsiteY314" fmla="*/ 2265 h 10686"/>
              <a:gd name="connsiteX315" fmla="*/ 2163 w 10000"/>
              <a:gd name="connsiteY315" fmla="*/ 2113 h 10686"/>
              <a:gd name="connsiteX316" fmla="*/ 2221 w 10000"/>
              <a:gd name="connsiteY316" fmla="*/ 1955 h 10686"/>
              <a:gd name="connsiteX317" fmla="*/ 2275 w 10000"/>
              <a:gd name="connsiteY317" fmla="*/ 1803 h 10686"/>
              <a:gd name="connsiteX318" fmla="*/ 2321 w 10000"/>
              <a:gd name="connsiteY318" fmla="*/ 1657 h 10686"/>
              <a:gd name="connsiteX319" fmla="*/ 2329 w 10000"/>
              <a:gd name="connsiteY319" fmla="*/ 1853 h 10686"/>
              <a:gd name="connsiteX320" fmla="*/ 2321 w 10000"/>
              <a:gd name="connsiteY320" fmla="*/ 2032 h 10686"/>
              <a:gd name="connsiteX321" fmla="*/ 2283 w 10000"/>
              <a:gd name="connsiteY321" fmla="*/ 2199 h 10686"/>
              <a:gd name="connsiteX322" fmla="*/ 2229 w 10000"/>
              <a:gd name="connsiteY322" fmla="*/ 2366 h 10686"/>
              <a:gd name="connsiteX323" fmla="*/ 2154 w 10000"/>
              <a:gd name="connsiteY323" fmla="*/ 2524 h 10686"/>
              <a:gd name="connsiteX324" fmla="*/ 2046 w 10000"/>
              <a:gd name="connsiteY324" fmla="*/ 2682 h 10686"/>
              <a:gd name="connsiteX325" fmla="*/ 1796 w 10000"/>
              <a:gd name="connsiteY325" fmla="*/ 3027 h 10686"/>
              <a:gd name="connsiteX326" fmla="*/ 2054 w 10000"/>
              <a:gd name="connsiteY326" fmla="*/ 3305 h 10686"/>
              <a:gd name="connsiteX327" fmla="*/ 2333 w 10000"/>
              <a:gd name="connsiteY327" fmla="*/ 3564 h 10686"/>
              <a:gd name="connsiteX328" fmla="*/ 2638 w 10000"/>
              <a:gd name="connsiteY328" fmla="*/ 3808 h 10686"/>
              <a:gd name="connsiteX329" fmla="*/ 2963 w 10000"/>
              <a:gd name="connsiteY329" fmla="*/ 4032 h 10686"/>
              <a:gd name="connsiteX330" fmla="*/ 4129 w 10000"/>
              <a:gd name="connsiteY330" fmla="*/ 4610 h 10686"/>
              <a:gd name="connsiteX331" fmla="*/ 4167 w 10000"/>
              <a:gd name="connsiteY331" fmla="*/ 4589 h 10686"/>
              <a:gd name="connsiteX332" fmla="*/ 4071 w 10000"/>
              <a:gd name="connsiteY332" fmla="*/ 4333 h 10686"/>
              <a:gd name="connsiteX333" fmla="*/ 3996 w 10000"/>
              <a:gd name="connsiteY333" fmla="*/ 4058 h 10686"/>
              <a:gd name="connsiteX334" fmla="*/ 3933 w 10000"/>
              <a:gd name="connsiteY334" fmla="*/ 3760 h 10686"/>
              <a:gd name="connsiteX335" fmla="*/ 3904 w 10000"/>
              <a:gd name="connsiteY335" fmla="*/ 3456 h 10686"/>
              <a:gd name="connsiteX336" fmla="*/ 3879 w 10000"/>
              <a:gd name="connsiteY336" fmla="*/ 3138 h 10686"/>
              <a:gd name="connsiteX337" fmla="*/ 3879 w 10000"/>
              <a:gd name="connsiteY337" fmla="*/ 2813 h 10686"/>
              <a:gd name="connsiteX338" fmla="*/ 3896 w 10000"/>
              <a:gd name="connsiteY338" fmla="*/ 2485 h 10686"/>
              <a:gd name="connsiteX339" fmla="*/ 3933 w 10000"/>
              <a:gd name="connsiteY339" fmla="*/ 2160 h 10686"/>
              <a:gd name="connsiteX340" fmla="*/ 3988 w 10000"/>
              <a:gd name="connsiteY340" fmla="*/ 1836 h 10686"/>
              <a:gd name="connsiteX341" fmla="*/ 4046 w 10000"/>
              <a:gd name="connsiteY341" fmla="*/ 1523 h 10686"/>
              <a:gd name="connsiteX342" fmla="*/ 4129 w 10000"/>
              <a:gd name="connsiteY342" fmla="*/ 1219 h 10686"/>
              <a:gd name="connsiteX343" fmla="*/ 4229 w 10000"/>
              <a:gd name="connsiteY343" fmla="*/ 933 h 10686"/>
              <a:gd name="connsiteX344" fmla="*/ 4333 w 10000"/>
              <a:gd name="connsiteY344" fmla="*/ 662 h 10686"/>
              <a:gd name="connsiteX345" fmla="*/ 4454 w 10000"/>
              <a:gd name="connsiteY345" fmla="*/ 417 h 10686"/>
              <a:gd name="connsiteX346" fmla="*/ 4583 w 10000"/>
              <a:gd name="connsiteY346" fmla="*/ 194 h 10686"/>
              <a:gd name="connsiteX347" fmla="*/ 4738 w 10000"/>
              <a:gd name="connsiteY347" fmla="*/ 0 h 1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10000" h="10686">
                <a:moveTo>
                  <a:pt x="4738" y="0"/>
                </a:moveTo>
                <a:cubicBezTo>
                  <a:pt x="4732" y="16"/>
                  <a:pt x="4727" y="32"/>
                  <a:pt x="4721" y="48"/>
                </a:cubicBezTo>
                <a:cubicBezTo>
                  <a:pt x="4718" y="59"/>
                  <a:pt x="4716" y="69"/>
                  <a:pt x="4713" y="80"/>
                </a:cubicBezTo>
                <a:lnTo>
                  <a:pt x="4704" y="101"/>
                </a:lnTo>
                <a:lnTo>
                  <a:pt x="4704" y="113"/>
                </a:lnTo>
                <a:lnTo>
                  <a:pt x="4713" y="119"/>
                </a:lnTo>
                <a:lnTo>
                  <a:pt x="4713" y="125"/>
                </a:lnTo>
                <a:lnTo>
                  <a:pt x="4721" y="125"/>
                </a:lnTo>
                <a:lnTo>
                  <a:pt x="4721" y="125"/>
                </a:lnTo>
                <a:lnTo>
                  <a:pt x="4721" y="134"/>
                </a:lnTo>
                <a:cubicBezTo>
                  <a:pt x="4718" y="140"/>
                  <a:pt x="4716" y="146"/>
                  <a:pt x="4713" y="152"/>
                </a:cubicBezTo>
                <a:lnTo>
                  <a:pt x="4704" y="179"/>
                </a:lnTo>
                <a:lnTo>
                  <a:pt x="4692" y="221"/>
                </a:lnTo>
                <a:cubicBezTo>
                  <a:pt x="4684" y="241"/>
                  <a:pt x="4675" y="260"/>
                  <a:pt x="4667" y="280"/>
                </a:cubicBezTo>
                <a:cubicBezTo>
                  <a:pt x="4654" y="308"/>
                  <a:pt x="4642" y="336"/>
                  <a:pt x="4629" y="364"/>
                </a:cubicBezTo>
                <a:cubicBezTo>
                  <a:pt x="4617" y="398"/>
                  <a:pt x="4604" y="431"/>
                  <a:pt x="4592" y="465"/>
                </a:cubicBezTo>
                <a:cubicBezTo>
                  <a:pt x="4572" y="509"/>
                  <a:pt x="4553" y="552"/>
                  <a:pt x="4533" y="596"/>
                </a:cubicBezTo>
                <a:cubicBezTo>
                  <a:pt x="4510" y="649"/>
                  <a:pt x="4486" y="701"/>
                  <a:pt x="4463" y="754"/>
                </a:cubicBezTo>
                <a:cubicBezTo>
                  <a:pt x="4435" y="836"/>
                  <a:pt x="4407" y="919"/>
                  <a:pt x="4379" y="1001"/>
                </a:cubicBezTo>
                <a:cubicBezTo>
                  <a:pt x="4360" y="1089"/>
                  <a:pt x="4340" y="1178"/>
                  <a:pt x="4321" y="1266"/>
                </a:cubicBezTo>
                <a:cubicBezTo>
                  <a:pt x="4306" y="1357"/>
                  <a:pt x="4290" y="1447"/>
                  <a:pt x="4275" y="1538"/>
                </a:cubicBezTo>
                <a:cubicBezTo>
                  <a:pt x="4254" y="1634"/>
                  <a:pt x="4234" y="1731"/>
                  <a:pt x="4213" y="1827"/>
                </a:cubicBezTo>
                <a:cubicBezTo>
                  <a:pt x="4210" y="1848"/>
                  <a:pt x="4207" y="1868"/>
                  <a:pt x="4204" y="1889"/>
                </a:cubicBezTo>
                <a:lnTo>
                  <a:pt x="4192" y="1982"/>
                </a:lnTo>
                <a:cubicBezTo>
                  <a:pt x="4189" y="2015"/>
                  <a:pt x="4186" y="2047"/>
                  <a:pt x="4183" y="2080"/>
                </a:cubicBezTo>
                <a:cubicBezTo>
                  <a:pt x="4180" y="2116"/>
                  <a:pt x="4178" y="2151"/>
                  <a:pt x="4175" y="2187"/>
                </a:cubicBezTo>
                <a:lnTo>
                  <a:pt x="4175" y="2297"/>
                </a:lnTo>
                <a:cubicBezTo>
                  <a:pt x="4181" y="2330"/>
                  <a:pt x="4186" y="2363"/>
                  <a:pt x="4192" y="2396"/>
                </a:cubicBezTo>
                <a:cubicBezTo>
                  <a:pt x="4199" y="2425"/>
                  <a:pt x="4206" y="2453"/>
                  <a:pt x="4213" y="2482"/>
                </a:cubicBezTo>
                <a:cubicBezTo>
                  <a:pt x="4225" y="2502"/>
                  <a:pt x="4238" y="2522"/>
                  <a:pt x="4250" y="2542"/>
                </a:cubicBezTo>
                <a:lnTo>
                  <a:pt x="4450" y="2530"/>
                </a:lnTo>
                <a:lnTo>
                  <a:pt x="4646" y="2482"/>
                </a:lnTo>
                <a:lnTo>
                  <a:pt x="4833" y="2405"/>
                </a:lnTo>
                <a:lnTo>
                  <a:pt x="5025" y="2297"/>
                </a:lnTo>
                <a:lnTo>
                  <a:pt x="5200" y="2172"/>
                </a:lnTo>
                <a:lnTo>
                  <a:pt x="5371" y="2020"/>
                </a:lnTo>
                <a:lnTo>
                  <a:pt x="5533" y="1859"/>
                </a:lnTo>
                <a:lnTo>
                  <a:pt x="5683" y="1690"/>
                </a:lnTo>
                <a:lnTo>
                  <a:pt x="5829" y="1511"/>
                </a:lnTo>
                <a:lnTo>
                  <a:pt x="5954" y="1326"/>
                </a:lnTo>
                <a:lnTo>
                  <a:pt x="6071" y="1147"/>
                </a:lnTo>
                <a:cubicBezTo>
                  <a:pt x="6103" y="1089"/>
                  <a:pt x="6135" y="1032"/>
                  <a:pt x="6167" y="974"/>
                </a:cubicBezTo>
                <a:lnTo>
                  <a:pt x="6213" y="974"/>
                </a:lnTo>
                <a:lnTo>
                  <a:pt x="6213" y="992"/>
                </a:lnTo>
                <a:cubicBezTo>
                  <a:pt x="6188" y="1050"/>
                  <a:pt x="6163" y="1107"/>
                  <a:pt x="6138" y="1165"/>
                </a:cubicBezTo>
                <a:cubicBezTo>
                  <a:pt x="6110" y="1225"/>
                  <a:pt x="6082" y="1284"/>
                  <a:pt x="6054" y="1344"/>
                </a:cubicBezTo>
                <a:cubicBezTo>
                  <a:pt x="6024" y="1402"/>
                  <a:pt x="5993" y="1459"/>
                  <a:pt x="5963" y="1517"/>
                </a:cubicBezTo>
                <a:lnTo>
                  <a:pt x="5871" y="1684"/>
                </a:lnTo>
                <a:cubicBezTo>
                  <a:pt x="5839" y="1738"/>
                  <a:pt x="5807" y="1793"/>
                  <a:pt x="5775" y="1847"/>
                </a:cubicBezTo>
                <a:lnTo>
                  <a:pt x="5667" y="1999"/>
                </a:lnTo>
                <a:lnTo>
                  <a:pt x="5554" y="2145"/>
                </a:lnTo>
                <a:lnTo>
                  <a:pt x="5417" y="2279"/>
                </a:lnTo>
                <a:lnTo>
                  <a:pt x="5275" y="2411"/>
                </a:lnTo>
                <a:lnTo>
                  <a:pt x="5108" y="2518"/>
                </a:lnTo>
                <a:lnTo>
                  <a:pt x="4917" y="2616"/>
                </a:lnTo>
                <a:lnTo>
                  <a:pt x="4704" y="2703"/>
                </a:lnTo>
                <a:lnTo>
                  <a:pt x="4479" y="2768"/>
                </a:lnTo>
                <a:lnTo>
                  <a:pt x="4213" y="2813"/>
                </a:lnTo>
                <a:cubicBezTo>
                  <a:pt x="4216" y="2917"/>
                  <a:pt x="4218" y="3022"/>
                  <a:pt x="4221" y="3126"/>
                </a:cubicBezTo>
                <a:cubicBezTo>
                  <a:pt x="4233" y="3225"/>
                  <a:pt x="4246" y="3325"/>
                  <a:pt x="4258" y="3424"/>
                </a:cubicBezTo>
                <a:cubicBezTo>
                  <a:pt x="4279" y="3518"/>
                  <a:pt x="4300" y="3613"/>
                  <a:pt x="4321" y="3707"/>
                </a:cubicBezTo>
                <a:cubicBezTo>
                  <a:pt x="4349" y="3796"/>
                  <a:pt x="4376" y="3886"/>
                  <a:pt x="4404" y="3975"/>
                </a:cubicBezTo>
                <a:cubicBezTo>
                  <a:pt x="4439" y="4060"/>
                  <a:pt x="4473" y="4146"/>
                  <a:pt x="4508" y="4231"/>
                </a:cubicBezTo>
                <a:cubicBezTo>
                  <a:pt x="4546" y="4313"/>
                  <a:pt x="4583" y="4394"/>
                  <a:pt x="4621" y="4476"/>
                </a:cubicBezTo>
                <a:lnTo>
                  <a:pt x="4750" y="4708"/>
                </a:lnTo>
                <a:lnTo>
                  <a:pt x="4879" y="4934"/>
                </a:lnTo>
                <a:cubicBezTo>
                  <a:pt x="4892" y="4952"/>
                  <a:pt x="4904" y="4970"/>
                  <a:pt x="4917" y="4988"/>
                </a:cubicBezTo>
                <a:lnTo>
                  <a:pt x="4950" y="5054"/>
                </a:lnTo>
                <a:cubicBezTo>
                  <a:pt x="4965" y="5078"/>
                  <a:pt x="4981" y="5101"/>
                  <a:pt x="4996" y="5125"/>
                </a:cubicBezTo>
                <a:lnTo>
                  <a:pt x="5038" y="5200"/>
                </a:lnTo>
                <a:cubicBezTo>
                  <a:pt x="5056" y="5224"/>
                  <a:pt x="5074" y="5247"/>
                  <a:pt x="5092" y="5271"/>
                </a:cubicBezTo>
                <a:cubicBezTo>
                  <a:pt x="5113" y="5291"/>
                  <a:pt x="5133" y="5311"/>
                  <a:pt x="5154" y="5331"/>
                </a:cubicBezTo>
                <a:cubicBezTo>
                  <a:pt x="5179" y="5349"/>
                  <a:pt x="5204" y="5366"/>
                  <a:pt x="5229" y="5384"/>
                </a:cubicBezTo>
                <a:lnTo>
                  <a:pt x="5313" y="5423"/>
                </a:lnTo>
                <a:lnTo>
                  <a:pt x="5413" y="5438"/>
                </a:lnTo>
                <a:lnTo>
                  <a:pt x="5517" y="5435"/>
                </a:lnTo>
                <a:lnTo>
                  <a:pt x="5704" y="5390"/>
                </a:lnTo>
                <a:lnTo>
                  <a:pt x="5871" y="5316"/>
                </a:lnTo>
                <a:lnTo>
                  <a:pt x="6033" y="5223"/>
                </a:lnTo>
                <a:lnTo>
                  <a:pt x="6167" y="5113"/>
                </a:lnTo>
                <a:lnTo>
                  <a:pt x="6296" y="4994"/>
                </a:lnTo>
                <a:cubicBezTo>
                  <a:pt x="6336" y="4952"/>
                  <a:pt x="6377" y="4911"/>
                  <a:pt x="6417" y="4869"/>
                </a:cubicBezTo>
                <a:lnTo>
                  <a:pt x="6525" y="4750"/>
                </a:lnTo>
                <a:cubicBezTo>
                  <a:pt x="6556" y="4712"/>
                  <a:pt x="6586" y="4674"/>
                  <a:pt x="6617" y="4636"/>
                </a:cubicBezTo>
                <a:lnTo>
                  <a:pt x="6821" y="4377"/>
                </a:lnTo>
                <a:lnTo>
                  <a:pt x="7017" y="4085"/>
                </a:lnTo>
                <a:lnTo>
                  <a:pt x="7213" y="3766"/>
                </a:lnTo>
                <a:lnTo>
                  <a:pt x="7396" y="3418"/>
                </a:lnTo>
                <a:cubicBezTo>
                  <a:pt x="7452" y="3296"/>
                  <a:pt x="7507" y="3173"/>
                  <a:pt x="7563" y="3051"/>
                </a:cubicBezTo>
                <a:lnTo>
                  <a:pt x="7713" y="2661"/>
                </a:lnTo>
                <a:cubicBezTo>
                  <a:pt x="7759" y="2525"/>
                  <a:pt x="7804" y="2389"/>
                  <a:pt x="7850" y="2253"/>
                </a:cubicBezTo>
                <a:cubicBezTo>
                  <a:pt x="7883" y="2112"/>
                  <a:pt x="7917" y="1971"/>
                  <a:pt x="7950" y="1830"/>
                </a:cubicBezTo>
                <a:cubicBezTo>
                  <a:pt x="7975" y="1686"/>
                  <a:pt x="8000" y="1541"/>
                  <a:pt x="8025" y="1397"/>
                </a:cubicBezTo>
                <a:cubicBezTo>
                  <a:pt x="8040" y="1249"/>
                  <a:pt x="8056" y="1102"/>
                  <a:pt x="8071" y="954"/>
                </a:cubicBezTo>
                <a:cubicBezTo>
                  <a:pt x="8083" y="961"/>
                  <a:pt x="8096" y="967"/>
                  <a:pt x="8108" y="974"/>
                </a:cubicBezTo>
                <a:lnTo>
                  <a:pt x="8138" y="1025"/>
                </a:lnTo>
                <a:cubicBezTo>
                  <a:pt x="8146" y="1050"/>
                  <a:pt x="8155" y="1075"/>
                  <a:pt x="8163" y="1100"/>
                </a:cubicBezTo>
                <a:cubicBezTo>
                  <a:pt x="8167" y="1133"/>
                  <a:pt x="8171" y="1165"/>
                  <a:pt x="8175" y="1198"/>
                </a:cubicBezTo>
                <a:cubicBezTo>
                  <a:pt x="8178" y="1236"/>
                  <a:pt x="8180" y="1273"/>
                  <a:pt x="8183" y="1311"/>
                </a:cubicBezTo>
                <a:lnTo>
                  <a:pt x="8183" y="1442"/>
                </a:lnTo>
                <a:lnTo>
                  <a:pt x="8183" y="1582"/>
                </a:lnTo>
                <a:cubicBezTo>
                  <a:pt x="8180" y="1633"/>
                  <a:pt x="8178" y="1683"/>
                  <a:pt x="8175" y="1734"/>
                </a:cubicBezTo>
                <a:cubicBezTo>
                  <a:pt x="8171" y="1786"/>
                  <a:pt x="8167" y="1837"/>
                  <a:pt x="8163" y="1889"/>
                </a:cubicBezTo>
                <a:cubicBezTo>
                  <a:pt x="8157" y="1942"/>
                  <a:pt x="8152" y="1994"/>
                  <a:pt x="8146" y="2047"/>
                </a:cubicBezTo>
                <a:cubicBezTo>
                  <a:pt x="8138" y="2100"/>
                  <a:pt x="8129" y="2152"/>
                  <a:pt x="8121" y="2205"/>
                </a:cubicBezTo>
                <a:cubicBezTo>
                  <a:pt x="8117" y="2256"/>
                  <a:pt x="8112" y="2306"/>
                  <a:pt x="8108" y="2357"/>
                </a:cubicBezTo>
                <a:cubicBezTo>
                  <a:pt x="8100" y="2404"/>
                  <a:pt x="8091" y="2450"/>
                  <a:pt x="8083" y="2497"/>
                </a:cubicBezTo>
                <a:cubicBezTo>
                  <a:pt x="8076" y="2541"/>
                  <a:pt x="8070" y="2584"/>
                  <a:pt x="8063" y="2628"/>
                </a:cubicBezTo>
                <a:cubicBezTo>
                  <a:pt x="8055" y="2666"/>
                  <a:pt x="8046" y="2703"/>
                  <a:pt x="8038" y="2741"/>
                </a:cubicBezTo>
                <a:lnTo>
                  <a:pt x="8017" y="2834"/>
                </a:lnTo>
                <a:cubicBezTo>
                  <a:pt x="8011" y="2859"/>
                  <a:pt x="8006" y="2883"/>
                  <a:pt x="8000" y="2908"/>
                </a:cubicBezTo>
                <a:lnTo>
                  <a:pt x="7700" y="3754"/>
                </a:lnTo>
                <a:lnTo>
                  <a:pt x="7942" y="3737"/>
                </a:lnTo>
                <a:lnTo>
                  <a:pt x="8167" y="3695"/>
                </a:lnTo>
                <a:lnTo>
                  <a:pt x="8379" y="3635"/>
                </a:lnTo>
                <a:lnTo>
                  <a:pt x="8583" y="3558"/>
                </a:lnTo>
                <a:lnTo>
                  <a:pt x="8767" y="3471"/>
                </a:lnTo>
                <a:lnTo>
                  <a:pt x="8933" y="3376"/>
                </a:lnTo>
                <a:lnTo>
                  <a:pt x="9092" y="3278"/>
                </a:lnTo>
                <a:lnTo>
                  <a:pt x="9238" y="3185"/>
                </a:lnTo>
                <a:lnTo>
                  <a:pt x="9250" y="3230"/>
                </a:lnTo>
                <a:cubicBezTo>
                  <a:pt x="9206" y="3279"/>
                  <a:pt x="9161" y="3327"/>
                  <a:pt x="9117" y="3376"/>
                </a:cubicBezTo>
                <a:cubicBezTo>
                  <a:pt x="9063" y="3423"/>
                  <a:pt x="9008" y="3469"/>
                  <a:pt x="8954" y="3516"/>
                </a:cubicBezTo>
                <a:lnTo>
                  <a:pt x="8758" y="3641"/>
                </a:lnTo>
                <a:lnTo>
                  <a:pt x="8538" y="3754"/>
                </a:lnTo>
                <a:lnTo>
                  <a:pt x="8304" y="3856"/>
                </a:lnTo>
                <a:lnTo>
                  <a:pt x="8054" y="3945"/>
                </a:lnTo>
                <a:lnTo>
                  <a:pt x="7796" y="4014"/>
                </a:lnTo>
                <a:lnTo>
                  <a:pt x="7533" y="4064"/>
                </a:lnTo>
                <a:lnTo>
                  <a:pt x="7479" y="4184"/>
                </a:lnTo>
                <a:cubicBezTo>
                  <a:pt x="7454" y="4231"/>
                  <a:pt x="7429" y="4277"/>
                  <a:pt x="7404" y="4324"/>
                </a:cubicBezTo>
                <a:lnTo>
                  <a:pt x="7321" y="4470"/>
                </a:lnTo>
                <a:lnTo>
                  <a:pt x="7213" y="4628"/>
                </a:lnTo>
                <a:cubicBezTo>
                  <a:pt x="7175" y="4683"/>
                  <a:pt x="7138" y="4739"/>
                  <a:pt x="7100" y="4794"/>
                </a:cubicBezTo>
                <a:cubicBezTo>
                  <a:pt x="7060" y="4849"/>
                  <a:pt x="7019" y="4903"/>
                  <a:pt x="6979" y="4958"/>
                </a:cubicBezTo>
                <a:lnTo>
                  <a:pt x="6850" y="5113"/>
                </a:lnTo>
                <a:lnTo>
                  <a:pt x="6721" y="5265"/>
                </a:lnTo>
                <a:cubicBezTo>
                  <a:pt x="6681" y="5312"/>
                  <a:pt x="6640" y="5358"/>
                  <a:pt x="6600" y="5405"/>
                </a:cubicBezTo>
                <a:lnTo>
                  <a:pt x="6471" y="5530"/>
                </a:lnTo>
                <a:lnTo>
                  <a:pt x="6358" y="5641"/>
                </a:lnTo>
                <a:lnTo>
                  <a:pt x="6250" y="5721"/>
                </a:lnTo>
                <a:cubicBezTo>
                  <a:pt x="6256" y="5741"/>
                  <a:pt x="6261" y="5761"/>
                  <a:pt x="6267" y="5781"/>
                </a:cubicBezTo>
                <a:cubicBezTo>
                  <a:pt x="6277" y="5785"/>
                  <a:pt x="6286" y="5789"/>
                  <a:pt x="6296" y="5793"/>
                </a:cubicBezTo>
                <a:lnTo>
                  <a:pt x="6479" y="5754"/>
                </a:lnTo>
                <a:lnTo>
                  <a:pt x="6663" y="5736"/>
                </a:lnTo>
                <a:lnTo>
                  <a:pt x="6858" y="5736"/>
                </a:lnTo>
                <a:lnTo>
                  <a:pt x="7046" y="5742"/>
                </a:lnTo>
                <a:lnTo>
                  <a:pt x="7246" y="5748"/>
                </a:lnTo>
                <a:lnTo>
                  <a:pt x="7425" y="5748"/>
                </a:lnTo>
                <a:lnTo>
                  <a:pt x="7600" y="5733"/>
                </a:lnTo>
                <a:lnTo>
                  <a:pt x="7950" y="5673"/>
                </a:lnTo>
                <a:lnTo>
                  <a:pt x="8275" y="5596"/>
                </a:lnTo>
                <a:lnTo>
                  <a:pt x="8579" y="5504"/>
                </a:lnTo>
                <a:lnTo>
                  <a:pt x="8858" y="5390"/>
                </a:lnTo>
                <a:lnTo>
                  <a:pt x="9117" y="5265"/>
                </a:lnTo>
                <a:lnTo>
                  <a:pt x="9350" y="5119"/>
                </a:lnTo>
                <a:lnTo>
                  <a:pt x="9563" y="4967"/>
                </a:lnTo>
                <a:lnTo>
                  <a:pt x="9758" y="4794"/>
                </a:lnTo>
                <a:lnTo>
                  <a:pt x="9933" y="4610"/>
                </a:lnTo>
                <a:cubicBezTo>
                  <a:pt x="9955" y="4623"/>
                  <a:pt x="9978" y="4635"/>
                  <a:pt x="10000" y="4648"/>
                </a:cubicBezTo>
                <a:lnTo>
                  <a:pt x="10000" y="4660"/>
                </a:lnTo>
                <a:cubicBezTo>
                  <a:pt x="9968" y="4716"/>
                  <a:pt x="9936" y="4771"/>
                  <a:pt x="9904" y="4827"/>
                </a:cubicBezTo>
                <a:lnTo>
                  <a:pt x="9767" y="5000"/>
                </a:lnTo>
                <a:lnTo>
                  <a:pt x="9600" y="5173"/>
                </a:lnTo>
                <a:lnTo>
                  <a:pt x="9404" y="5343"/>
                </a:lnTo>
                <a:lnTo>
                  <a:pt x="9183" y="5504"/>
                </a:lnTo>
                <a:lnTo>
                  <a:pt x="8950" y="5662"/>
                </a:lnTo>
                <a:lnTo>
                  <a:pt x="8704" y="5802"/>
                </a:lnTo>
                <a:lnTo>
                  <a:pt x="8463" y="5927"/>
                </a:lnTo>
                <a:lnTo>
                  <a:pt x="8229" y="6025"/>
                </a:lnTo>
                <a:lnTo>
                  <a:pt x="8000" y="6105"/>
                </a:lnTo>
                <a:lnTo>
                  <a:pt x="7879" y="6132"/>
                </a:lnTo>
                <a:lnTo>
                  <a:pt x="7729" y="6153"/>
                </a:lnTo>
                <a:lnTo>
                  <a:pt x="7563" y="6177"/>
                </a:lnTo>
                <a:lnTo>
                  <a:pt x="7388" y="6198"/>
                </a:lnTo>
                <a:lnTo>
                  <a:pt x="7204" y="6219"/>
                </a:lnTo>
                <a:lnTo>
                  <a:pt x="7017" y="6240"/>
                </a:lnTo>
                <a:lnTo>
                  <a:pt x="6842" y="6263"/>
                </a:lnTo>
                <a:lnTo>
                  <a:pt x="6675" y="6290"/>
                </a:lnTo>
                <a:lnTo>
                  <a:pt x="6517" y="6329"/>
                </a:lnTo>
                <a:lnTo>
                  <a:pt x="6388" y="6365"/>
                </a:lnTo>
                <a:cubicBezTo>
                  <a:pt x="6355" y="6382"/>
                  <a:pt x="6321" y="6398"/>
                  <a:pt x="6288" y="6415"/>
                </a:cubicBezTo>
                <a:lnTo>
                  <a:pt x="6213" y="6475"/>
                </a:lnTo>
                <a:cubicBezTo>
                  <a:pt x="6173" y="6533"/>
                  <a:pt x="6132" y="6590"/>
                  <a:pt x="6092" y="6648"/>
                </a:cubicBezTo>
                <a:cubicBezTo>
                  <a:pt x="6064" y="6711"/>
                  <a:pt x="6036" y="6773"/>
                  <a:pt x="6008" y="6836"/>
                </a:cubicBezTo>
                <a:cubicBezTo>
                  <a:pt x="5986" y="6901"/>
                  <a:pt x="5964" y="6967"/>
                  <a:pt x="5942" y="7032"/>
                </a:cubicBezTo>
                <a:cubicBezTo>
                  <a:pt x="5929" y="7099"/>
                  <a:pt x="5917" y="7165"/>
                  <a:pt x="5904" y="7232"/>
                </a:cubicBezTo>
                <a:cubicBezTo>
                  <a:pt x="5899" y="7302"/>
                  <a:pt x="5893" y="7373"/>
                  <a:pt x="5888" y="7443"/>
                </a:cubicBezTo>
                <a:cubicBezTo>
                  <a:pt x="5885" y="7514"/>
                  <a:pt x="5882" y="7584"/>
                  <a:pt x="5879" y="7655"/>
                </a:cubicBezTo>
                <a:cubicBezTo>
                  <a:pt x="5882" y="7726"/>
                  <a:pt x="5885" y="7796"/>
                  <a:pt x="5888" y="7867"/>
                </a:cubicBezTo>
                <a:cubicBezTo>
                  <a:pt x="5893" y="7939"/>
                  <a:pt x="5899" y="8012"/>
                  <a:pt x="5904" y="8084"/>
                </a:cubicBezTo>
                <a:cubicBezTo>
                  <a:pt x="5911" y="8156"/>
                  <a:pt x="5918" y="8227"/>
                  <a:pt x="5925" y="8299"/>
                </a:cubicBezTo>
                <a:cubicBezTo>
                  <a:pt x="5933" y="8369"/>
                  <a:pt x="5942" y="8440"/>
                  <a:pt x="5950" y="8510"/>
                </a:cubicBezTo>
                <a:cubicBezTo>
                  <a:pt x="5951" y="8613"/>
                  <a:pt x="5953" y="8717"/>
                  <a:pt x="5954" y="8820"/>
                </a:cubicBezTo>
                <a:cubicBezTo>
                  <a:pt x="5947" y="8923"/>
                  <a:pt x="5940" y="9027"/>
                  <a:pt x="5933" y="9130"/>
                </a:cubicBezTo>
                <a:cubicBezTo>
                  <a:pt x="5921" y="9229"/>
                  <a:pt x="5908" y="9329"/>
                  <a:pt x="5896" y="9428"/>
                </a:cubicBezTo>
                <a:cubicBezTo>
                  <a:pt x="5881" y="9525"/>
                  <a:pt x="5865" y="9623"/>
                  <a:pt x="5850" y="9720"/>
                </a:cubicBezTo>
                <a:cubicBezTo>
                  <a:pt x="5819" y="10051"/>
                  <a:pt x="5825" y="10355"/>
                  <a:pt x="5794" y="10686"/>
                </a:cubicBezTo>
                <a:lnTo>
                  <a:pt x="4117" y="10686"/>
                </a:lnTo>
                <a:lnTo>
                  <a:pt x="4309" y="10293"/>
                </a:lnTo>
                <a:lnTo>
                  <a:pt x="4546" y="9848"/>
                </a:lnTo>
                <a:cubicBezTo>
                  <a:pt x="4574" y="9794"/>
                  <a:pt x="4601" y="9741"/>
                  <a:pt x="4629" y="9687"/>
                </a:cubicBezTo>
                <a:cubicBezTo>
                  <a:pt x="4653" y="9627"/>
                  <a:pt x="4676" y="9568"/>
                  <a:pt x="4700" y="9508"/>
                </a:cubicBezTo>
                <a:cubicBezTo>
                  <a:pt x="4722" y="9442"/>
                  <a:pt x="4745" y="9375"/>
                  <a:pt x="4767" y="9309"/>
                </a:cubicBezTo>
                <a:cubicBezTo>
                  <a:pt x="4788" y="9238"/>
                  <a:pt x="4808" y="9168"/>
                  <a:pt x="4829" y="9097"/>
                </a:cubicBezTo>
                <a:cubicBezTo>
                  <a:pt x="4846" y="9021"/>
                  <a:pt x="4862" y="8944"/>
                  <a:pt x="4879" y="8868"/>
                </a:cubicBezTo>
                <a:cubicBezTo>
                  <a:pt x="4892" y="8790"/>
                  <a:pt x="4904" y="8713"/>
                  <a:pt x="4917" y="8635"/>
                </a:cubicBezTo>
                <a:cubicBezTo>
                  <a:pt x="4929" y="8554"/>
                  <a:pt x="4942" y="8472"/>
                  <a:pt x="4954" y="8391"/>
                </a:cubicBezTo>
                <a:cubicBezTo>
                  <a:pt x="4962" y="8309"/>
                  <a:pt x="4971" y="8226"/>
                  <a:pt x="4979" y="8144"/>
                </a:cubicBezTo>
                <a:cubicBezTo>
                  <a:pt x="4986" y="8058"/>
                  <a:pt x="4993" y="7973"/>
                  <a:pt x="5000" y="7887"/>
                </a:cubicBezTo>
                <a:lnTo>
                  <a:pt x="5000" y="7634"/>
                </a:lnTo>
                <a:lnTo>
                  <a:pt x="5000" y="7384"/>
                </a:lnTo>
                <a:cubicBezTo>
                  <a:pt x="4993" y="7300"/>
                  <a:pt x="4986" y="7217"/>
                  <a:pt x="4979" y="7133"/>
                </a:cubicBezTo>
                <a:cubicBezTo>
                  <a:pt x="4969" y="7053"/>
                  <a:pt x="4960" y="6972"/>
                  <a:pt x="4950" y="6892"/>
                </a:cubicBezTo>
                <a:cubicBezTo>
                  <a:pt x="4938" y="6814"/>
                  <a:pt x="4925" y="6735"/>
                  <a:pt x="4913" y="6657"/>
                </a:cubicBezTo>
                <a:cubicBezTo>
                  <a:pt x="4895" y="6581"/>
                  <a:pt x="4876" y="6506"/>
                  <a:pt x="4858" y="6430"/>
                </a:cubicBezTo>
                <a:cubicBezTo>
                  <a:pt x="4833" y="6360"/>
                  <a:pt x="4808" y="6289"/>
                  <a:pt x="4783" y="6219"/>
                </a:cubicBezTo>
                <a:cubicBezTo>
                  <a:pt x="4755" y="6152"/>
                  <a:pt x="4728" y="6086"/>
                  <a:pt x="4700" y="6019"/>
                </a:cubicBezTo>
                <a:cubicBezTo>
                  <a:pt x="4667" y="5959"/>
                  <a:pt x="4633" y="5900"/>
                  <a:pt x="4600" y="5840"/>
                </a:cubicBezTo>
                <a:cubicBezTo>
                  <a:pt x="4563" y="5787"/>
                  <a:pt x="4525" y="5735"/>
                  <a:pt x="4488" y="5682"/>
                </a:cubicBezTo>
                <a:cubicBezTo>
                  <a:pt x="4445" y="5635"/>
                  <a:pt x="4401" y="5589"/>
                  <a:pt x="4358" y="5542"/>
                </a:cubicBezTo>
                <a:cubicBezTo>
                  <a:pt x="4310" y="5504"/>
                  <a:pt x="4261" y="5467"/>
                  <a:pt x="4213" y="5429"/>
                </a:cubicBezTo>
                <a:lnTo>
                  <a:pt x="4046" y="5343"/>
                </a:lnTo>
                <a:lnTo>
                  <a:pt x="3904" y="5292"/>
                </a:lnTo>
                <a:lnTo>
                  <a:pt x="3746" y="5271"/>
                </a:lnTo>
                <a:lnTo>
                  <a:pt x="3583" y="5271"/>
                </a:lnTo>
                <a:lnTo>
                  <a:pt x="3413" y="5286"/>
                </a:lnTo>
                <a:lnTo>
                  <a:pt x="3246" y="5310"/>
                </a:lnTo>
                <a:lnTo>
                  <a:pt x="3079" y="5343"/>
                </a:lnTo>
                <a:lnTo>
                  <a:pt x="2913" y="5369"/>
                </a:lnTo>
                <a:lnTo>
                  <a:pt x="2750" y="5396"/>
                </a:lnTo>
                <a:lnTo>
                  <a:pt x="2600" y="5411"/>
                </a:lnTo>
                <a:lnTo>
                  <a:pt x="2258" y="5423"/>
                </a:lnTo>
                <a:lnTo>
                  <a:pt x="1925" y="5411"/>
                </a:lnTo>
                <a:lnTo>
                  <a:pt x="1617" y="5384"/>
                </a:lnTo>
                <a:lnTo>
                  <a:pt x="1321" y="5346"/>
                </a:lnTo>
                <a:lnTo>
                  <a:pt x="1033" y="5298"/>
                </a:lnTo>
                <a:lnTo>
                  <a:pt x="758" y="5250"/>
                </a:lnTo>
                <a:lnTo>
                  <a:pt x="500" y="5197"/>
                </a:lnTo>
                <a:cubicBezTo>
                  <a:pt x="506" y="5177"/>
                  <a:pt x="511" y="5157"/>
                  <a:pt x="517" y="5137"/>
                </a:cubicBezTo>
                <a:lnTo>
                  <a:pt x="871" y="5173"/>
                </a:lnTo>
                <a:lnTo>
                  <a:pt x="1221" y="5197"/>
                </a:lnTo>
                <a:lnTo>
                  <a:pt x="1563" y="5206"/>
                </a:lnTo>
                <a:lnTo>
                  <a:pt x="1896" y="5197"/>
                </a:lnTo>
                <a:lnTo>
                  <a:pt x="2221" y="5164"/>
                </a:lnTo>
                <a:lnTo>
                  <a:pt x="2538" y="5113"/>
                </a:lnTo>
                <a:lnTo>
                  <a:pt x="2842" y="5045"/>
                </a:lnTo>
                <a:lnTo>
                  <a:pt x="3129" y="4946"/>
                </a:lnTo>
                <a:lnTo>
                  <a:pt x="3500" y="4815"/>
                </a:lnTo>
                <a:lnTo>
                  <a:pt x="2821" y="4389"/>
                </a:lnTo>
                <a:lnTo>
                  <a:pt x="2213" y="3912"/>
                </a:lnTo>
                <a:lnTo>
                  <a:pt x="1879" y="3939"/>
                </a:lnTo>
                <a:lnTo>
                  <a:pt x="1554" y="3939"/>
                </a:lnTo>
                <a:lnTo>
                  <a:pt x="1258" y="3912"/>
                </a:lnTo>
                <a:lnTo>
                  <a:pt x="979" y="3856"/>
                </a:lnTo>
                <a:lnTo>
                  <a:pt x="721" y="3775"/>
                </a:lnTo>
                <a:lnTo>
                  <a:pt x="496" y="3674"/>
                </a:lnTo>
                <a:lnTo>
                  <a:pt x="296" y="3549"/>
                </a:lnTo>
                <a:lnTo>
                  <a:pt x="129" y="3403"/>
                </a:lnTo>
                <a:lnTo>
                  <a:pt x="0" y="3245"/>
                </a:lnTo>
                <a:cubicBezTo>
                  <a:pt x="6" y="3236"/>
                  <a:pt x="11" y="3227"/>
                  <a:pt x="17" y="3218"/>
                </a:cubicBezTo>
                <a:lnTo>
                  <a:pt x="71" y="3245"/>
                </a:lnTo>
                <a:cubicBezTo>
                  <a:pt x="93" y="3280"/>
                  <a:pt x="116" y="3314"/>
                  <a:pt x="138" y="3349"/>
                </a:cubicBezTo>
                <a:lnTo>
                  <a:pt x="246" y="3439"/>
                </a:lnTo>
                <a:cubicBezTo>
                  <a:pt x="290" y="3469"/>
                  <a:pt x="335" y="3498"/>
                  <a:pt x="379" y="3528"/>
                </a:cubicBezTo>
                <a:lnTo>
                  <a:pt x="538" y="3597"/>
                </a:lnTo>
                <a:lnTo>
                  <a:pt x="721" y="3656"/>
                </a:lnTo>
                <a:lnTo>
                  <a:pt x="913" y="3701"/>
                </a:lnTo>
                <a:lnTo>
                  <a:pt x="1117" y="3728"/>
                </a:lnTo>
                <a:lnTo>
                  <a:pt x="1329" y="3737"/>
                </a:lnTo>
                <a:lnTo>
                  <a:pt x="1533" y="3734"/>
                </a:lnTo>
                <a:lnTo>
                  <a:pt x="1646" y="3722"/>
                </a:lnTo>
                <a:lnTo>
                  <a:pt x="1746" y="3722"/>
                </a:lnTo>
                <a:lnTo>
                  <a:pt x="1833" y="3710"/>
                </a:lnTo>
                <a:lnTo>
                  <a:pt x="1917" y="3695"/>
                </a:lnTo>
                <a:lnTo>
                  <a:pt x="1988" y="3662"/>
                </a:lnTo>
                <a:cubicBezTo>
                  <a:pt x="1921" y="3572"/>
                  <a:pt x="1855" y="3481"/>
                  <a:pt x="1788" y="3391"/>
                </a:cubicBezTo>
                <a:lnTo>
                  <a:pt x="1617" y="3126"/>
                </a:lnTo>
                <a:lnTo>
                  <a:pt x="1454" y="2849"/>
                </a:lnTo>
                <a:lnTo>
                  <a:pt x="1313" y="2563"/>
                </a:lnTo>
                <a:lnTo>
                  <a:pt x="1175" y="2253"/>
                </a:lnTo>
                <a:lnTo>
                  <a:pt x="1046" y="1919"/>
                </a:lnTo>
                <a:cubicBezTo>
                  <a:pt x="1042" y="1899"/>
                  <a:pt x="1037" y="1879"/>
                  <a:pt x="1033" y="1859"/>
                </a:cubicBezTo>
                <a:cubicBezTo>
                  <a:pt x="1022" y="1831"/>
                  <a:pt x="1011" y="1804"/>
                  <a:pt x="1000" y="1776"/>
                </a:cubicBezTo>
                <a:cubicBezTo>
                  <a:pt x="993" y="1745"/>
                  <a:pt x="986" y="1715"/>
                  <a:pt x="979" y="1684"/>
                </a:cubicBezTo>
                <a:cubicBezTo>
                  <a:pt x="969" y="1653"/>
                  <a:pt x="960" y="1622"/>
                  <a:pt x="950" y="1591"/>
                </a:cubicBezTo>
                <a:cubicBezTo>
                  <a:pt x="942" y="1557"/>
                  <a:pt x="933" y="1524"/>
                  <a:pt x="925" y="1490"/>
                </a:cubicBezTo>
                <a:cubicBezTo>
                  <a:pt x="922" y="1459"/>
                  <a:pt x="920" y="1428"/>
                  <a:pt x="917" y="1397"/>
                </a:cubicBezTo>
                <a:lnTo>
                  <a:pt x="917" y="1311"/>
                </a:lnTo>
                <a:cubicBezTo>
                  <a:pt x="922" y="1285"/>
                  <a:pt x="928" y="1260"/>
                  <a:pt x="933" y="1234"/>
                </a:cubicBezTo>
                <a:lnTo>
                  <a:pt x="963" y="1180"/>
                </a:lnTo>
                <a:lnTo>
                  <a:pt x="1000" y="1192"/>
                </a:lnTo>
                <a:cubicBezTo>
                  <a:pt x="1011" y="1293"/>
                  <a:pt x="1022" y="1395"/>
                  <a:pt x="1033" y="1496"/>
                </a:cubicBezTo>
                <a:cubicBezTo>
                  <a:pt x="1058" y="1597"/>
                  <a:pt x="1083" y="1699"/>
                  <a:pt x="1108" y="1800"/>
                </a:cubicBezTo>
                <a:cubicBezTo>
                  <a:pt x="1146" y="1899"/>
                  <a:pt x="1183" y="1999"/>
                  <a:pt x="1221" y="2098"/>
                </a:cubicBezTo>
                <a:cubicBezTo>
                  <a:pt x="1267" y="2189"/>
                  <a:pt x="1312" y="2281"/>
                  <a:pt x="1358" y="2372"/>
                </a:cubicBezTo>
                <a:lnTo>
                  <a:pt x="1508" y="2628"/>
                </a:lnTo>
                <a:lnTo>
                  <a:pt x="1646" y="2795"/>
                </a:lnTo>
                <a:cubicBezTo>
                  <a:pt x="1640" y="2797"/>
                  <a:pt x="1635" y="2799"/>
                  <a:pt x="1629" y="2801"/>
                </a:cubicBezTo>
                <a:lnTo>
                  <a:pt x="1629" y="2807"/>
                </a:lnTo>
                <a:lnTo>
                  <a:pt x="1638" y="2813"/>
                </a:lnTo>
                <a:cubicBezTo>
                  <a:pt x="1641" y="2814"/>
                  <a:pt x="1643" y="2815"/>
                  <a:pt x="1646" y="2816"/>
                </a:cubicBezTo>
                <a:cubicBezTo>
                  <a:pt x="1652" y="2818"/>
                  <a:pt x="1657" y="2820"/>
                  <a:pt x="1663" y="2822"/>
                </a:cubicBezTo>
                <a:cubicBezTo>
                  <a:pt x="1664" y="2826"/>
                  <a:pt x="1666" y="2830"/>
                  <a:pt x="1667" y="2834"/>
                </a:cubicBezTo>
                <a:cubicBezTo>
                  <a:pt x="1670" y="2836"/>
                  <a:pt x="1672" y="2838"/>
                  <a:pt x="1675" y="2840"/>
                </a:cubicBezTo>
                <a:cubicBezTo>
                  <a:pt x="1678" y="2843"/>
                  <a:pt x="1680" y="2846"/>
                  <a:pt x="1683" y="2849"/>
                </a:cubicBezTo>
                <a:lnTo>
                  <a:pt x="1683" y="2843"/>
                </a:lnTo>
                <a:cubicBezTo>
                  <a:pt x="1680" y="2842"/>
                  <a:pt x="1678" y="2841"/>
                  <a:pt x="1675" y="2840"/>
                </a:cubicBezTo>
                <a:lnTo>
                  <a:pt x="1675" y="2840"/>
                </a:lnTo>
                <a:cubicBezTo>
                  <a:pt x="1665" y="2825"/>
                  <a:pt x="1656" y="2810"/>
                  <a:pt x="1646" y="2795"/>
                </a:cubicBezTo>
                <a:lnTo>
                  <a:pt x="1746" y="2741"/>
                </a:lnTo>
                <a:cubicBezTo>
                  <a:pt x="1778" y="2710"/>
                  <a:pt x="1810" y="2680"/>
                  <a:pt x="1842" y="2649"/>
                </a:cubicBezTo>
                <a:cubicBezTo>
                  <a:pt x="1872" y="2613"/>
                  <a:pt x="1903" y="2578"/>
                  <a:pt x="1933" y="2542"/>
                </a:cubicBezTo>
                <a:cubicBezTo>
                  <a:pt x="1961" y="2498"/>
                  <a:pt x="1989" y="2455"/>
                  <a:pt x="2017" y="2411"/>
                </a:cubicBezTo>
                <a:cubicBezTo>
                  <a:pt x="2042" y="2362"/>
                  <a:pt x="2067" y="2314"/>
                  <a:pt x="2092" y="2265"/>
                </a:cubicBezTo>
                <a:cubicBezTo>
                  <a:pt x="2116" y="2214"/>
                  <a:pt x="2139" y="2164"/>
                  <a:pt x="2163" y="2113"/>
                </a:cubicBezTo>
                <a:cubicBezTo>
                  <a:pt x="2182" y="2060"/>
                  <a:pt x="2202" y="2008"/>
                  <a:pt x="2221" y="1955"/>
                </a:cubicBezTo>
                <a:cubicBezTo>
                  <a:pt x="2239" y="1904"/>
                  <a:pt x="2257" y="1854"/>
                  <a:pt x="2275" y="1803"/>
                </a:cubicBezTo>
                <a:cubicBezTo>
                  <a:pt x="2290" y="1754"/>
                  <a:pt x="2306" y="1706"/>
                  <a:pt x="2321" y="1657"/>
                </a:cubicBezTo>
                <a:cubicBezTo>
                  <a:pt x="2324" y="1722"/>
                  <a:pt x="2326" y="1788"/>
                  <a:pt x="2329" y="1853"/>
                </a:cubicBezTo>
                <a:cubicBezTo>
                  <a:pt x="2326" y="1913"/>
                  <a:pt x="2324" y="1972"/>
                  <a:pt x="2321" y="2032"/>
                </a:cubicBezTo>
                <a:cubicBezTo>
                  <a:pt x="2308" y="2088"/>
                  <a:pt x="2296" y="2143"/>
                  <a:pt x="2283" y="2199"/>
                </a:cubicBezTo>
                <a:cubicBezTo>
                  <a:pt x="2265" y="2255"/>
                  <a:pt x="2247" y="2310"/>
                  <a:pt x="2229" y="2366"/>
                </a:cubicBezTo>
                <a:cubicBezTo>
                  <a:pt x="2204" y="2419"/>
                  <a:pt x="2179" y="2471"/>
                  <a:pt x="2154" y="2524"/>
                </a:cubicBezTo>
                <a:lnTo>
                  <a:pt x="2046" y="2682"/>
                </a:lnTo>
                <a:lnTo>
                  <a:pt x="1796" y="3027"/>
                </a:lnTo>
                <a:lnTo>
                  <a:pt x="2054" y="3305"/>
                </a:lnTo>
                <a:lnTo>
                  <a:pt x="2333" y="3564"/>
                </a:lnTo>
                <a:lnTo>
                  <a:pt x="2638" y="3808"/>
                </a:lnTo>
                <a:lnTo>
                  <a:pt x="2963" y="4032"/>
                </a:lnTo>
                <a:lnTo>
                  <a:pt x="4129" y="4610"/>
                </a:lnTo>
                <a:cubicBezTo>
                  <a:pt x="4142" y="4603"/>
                  <a:pt x="4154" y="4596"/>
                  <a:pt x="4167" y="4589"/>
                </a:cubicBezTo>
                <a:cubicBezTo>
                  <a:pt x="4135" y="4504"/>
                  <a:pt x="4103" y="4418"/>
                  <a:pt x="4071" y="4333"/>
                </a:cubicBezTo>
                <a:cubicBezTo>
                  <a:pt x="4046" y="4241"/>
                  <a:pt x="4021" y="4150"/>
                  <a:pt x="3996" y="4058"/>
                </a:cubicBezTo>
                <a:cubicBezTo>
                  <a:pt x="3975" y="3959"/>
                  <a:pt x="3954" y="3859"/>
                  <a:pt x="3933" y="3760"/>
                </a:cubicBezTo>
                <a:cubicBezTo>
                  <a:pt x="3923" y="3659"/>
                  <a:pt x="3914" y="3557"/>
                  <a:pt x="3904" y="3456"/>
                </a:cubicBezTo>
                <a:cubicBezTo>
                  <a:pt x="3896" y="3350"/>
                  <a:pt x="3887" y="3244"/>
                  <a:pt x="3879" y="3138"/>
                </a:cubicBezTo>
                <a:lnTo>
                  <a:pt x="3879" y="2813"/>
                </a:lnTo>
                <a:cubicBezTo>
                  <a:pt x="3885" y="2704"/>
                  <a:pt x="3890" y="2594"/>
                  <a:pt x="3896" y="2485"/>
                </a:cubicBezTo>
                <a:cubicBezTo>
                  <a:pt x="3908" y="2377"/>
                  <a:pt x="3921" y="2268"/>
                  <a:pt x="3933" y="2160"/>
                </a:cubicBezTo>
                <a:cubicBezTo>
                  <a:pt x="3951" y="2052"/>
                  <a:pt x="3970" y="1944"/>
                  <a:pt x="3988" y="1836"/>
                </a:cubicBezTo>
                <a:cubicBezTo>
                  <a:pt x="4007" y="1732"/>
                  <a:pt x="4027" y="1627"/>
                  <a:pt x="4046" y="1523"/>
                </a:cubicBezTo>
                <a:cubicBezTo>
                  <a:pt x="4074" y="1422"/>
                  <a:pt x="4101" y="1320"/>
                  <a:pt x="4129" y="1219"/>
                </a:cubicBezTo>
                <a:cubicBezTo>
                  <a:pt x="4162" y="1124"/>
                  <a:pt x="4196" y="1028"/>
                  <a:pt x="4229" y="933"/>
                </a:cubicBezTo>
                <a:cubicBezTo>
                  <a:pt x="4264" y="843"/>
                  <a:pt x="4298" y="752"/>
                  <a:pt x="4333" y="662"/>
                </a:cubicBezTo>
                <a:cubicBezTo>
                  <a:pt x="4373" y="580"/>
                  <a:pt x="4414" y="499"/>
                  <a:pt x="4454" y="417"/>
                </a:cubicBezTo>
                <a:lnTo>
                  <a:pt x="4583" y="194"/>
                </a:lnTo>
                <a:lnTo>
                  <a:pt x="4738"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ko-KR" altLang="en-US" sz="1800"/>
          </a:p>
        </p:txBody>
      </p:sp>
      <p:sp>
        <p:nvSpPr>
          <p:cNvPr id="252" name="Freeform 9">
            <a:extLst>
              <a:ext uri="{FF2B5EF4-FFF2-40B4-BE49-F238E27FC236}">
                <a16:creationId xmlns:a16="http://schemas.microsoft.com/office/drawing/2014/main" id="{8F15DA3F-074F-4ACD-8C73-08EA9D0D1DFD}"/>
              </a:ext>
            </a:extLst>
          </p:cNvPr>
          <p:cNvSpPr>
            <a:spLocks noEditPoints="1"/>
          </p:cNvSpPr>
          <p:nvPr/>
        </p:nvSpPr>
        <p:spPr bwMode="auto">
          <a:xfrm>
            <a:off x="-22417" y="3929833"/>
            <a:ext cx="6134924" cy="668930"/>
          </a:xfrm>
          <a:custGeom>
            <a:avLst/>
            <a:gdLst>
              <a:gd name="T0" fmla="*/ 4482 w 5998"/>
              <a:gd name="T1" fmla="*/ 420 h 654"/>
              <a:gd name="T2" fmla="*/ 1794 w 5998"/>
              <a:gd name="T3" fmla="*/ 367 h 654"/>
              <a:gd name="T4" fmla="*/ 4798 w 5998"/>
              <a:gd name="T5" fmla="*/ 367 h 654"/>
              <a:gd name="T6" fmla="*/ 3151 w 5998"/>
              <a:gd name="T7" fmla="*/ 420 h 654"/>
              <a:gd name="T8" fmla="*/ 2643 w 5998"/>
              <a:gd name="T9" fmla="*/ 345 h 654"/>
              <a:gd name="T10" fmla="*/ 3914 w 5998"/>
              <a:gd name="T11" fmla="*/ 314 h 654"/>
              <a:gd name="T12" fmla="*/ 3342 w 5998"/>
              <a:gd name="T13" fmla="*/ 411 h 654"/>
              <a:gd name="T14" fmla="*/ 4691 w 5998"/>
              <a:gd name="T15" fmla="*/ 334 h 654"/>
              <a:gd name="T16" fmla="*/ 5785 w 5998"/>
              <a:gd name="T17" fmla="*/ 280 h 654"/>
              <a:gd name="T18" fmla="*/ 3431 w 5998"/>
              <a:gd name="T19" fmla="*/ 374 h 654"/>
              <a:gd name="T20" fmla="*/ 3051 w 5998"/>
              <a:gd name="T21" fmla="*/ 392 h 654"/>
              <a:gd name="T22" fmla="*/ 2302 w 5998"/>
              <a:gd name="T23" fmla="*/ 298 h 654"/>
              <a:gd name="T24" fmla="*/ 5942 w 5998"/>
              <a:gd name="T25" fmla="*/ 214 h 654"/>
              <a:gd name="T26" fmla="*/ 2011 w 5998"/>
              <a:gd name="T27" fmla="*/ 260 h 654"/>
              <a:gd name="T28" fmla="*/ 5338 w 5998"/>
              <a:gd name="T29" fmla="*/ 187 h 654"/>
              <a:gd name="T30" fmla="*/ 2351 w 5998"/>
              <a:gd name="T31" fmla="*/ 267 h 654"/>
              <a:gd name="T32" fmla="*/ 1998 w 5998"/>
              <a:gd name="T33" fmla="*/ 163 h 654"/>
              <a:gd name="T34" fmla="*/ 2534 w 5998"/>
              <a:gd name="T35" fmla="*/ 171 h 654"/>
              <a:gd name="T36" fmla="*/ 3734 w 5998"/>
              <a:gd name="T37" fmla="*/ 40 h 654"/>
              <a:gd name="T38" fmla="*/ 3865 w 5998"/>
              <a:gd name="T39" fmla="*/ 214 h 654"/>
              <a:gd name="T40" fmla="*/ 3980 w 5998"/>
              <a:gd name="T41" fmla="*/ 136 h 654"/>
              <a:gd name="T42" fmla="*/ 4140 w 5998"/>
              <a:gd name="T43" fmla="*/ 178 h 654"/>
              <a:gd name="T44" fmla="*/ 4265 w 5998"/>
              <a:gd name="T45" fmla="*/ 347 h 654"/>
              <a:gd name="T46" fmla="*/ 4465 w 5998"/>
              <a:gd name="T47" fmla="*/ 323 h 654"/>
              <a:gd name="T48" fmla="*/ 4525 w 5998"/>
              <a:gd name="T49" fmla="*/ 220 h 654"/>
              <a:gd name="T50" fmla="*/ 4645 w 5998"/>
              <a:gd name="T51" fmla="*/ 311 h 654"/>
              <a:gd name="T52" fmla="*/ 4794 w 5998"/>
              <a:gd name="T53" fmla="*/ 280 h 654"/>
              <a:gd name="T54" fmla="*/ 4849 w 5998"/>
              <a:gd name="T55" fmla="*/ 209 h 654"/>
              <a:gd name="T56" fmla="*/ 5034 w 5998"/>
              <a:gd name="T57" fmla="*/ 271 h 654"/>
              <a:gd name="T58" fmla="*/ 5125 w 5998"/>
              <a:gd name="T59" fmla="*/ 67 h 654"/>
              <a:gd name="T60" fmla="*/ 5262 w 5998"/>
              <a:gd name="T61" fmla="*/ 327 h 654"/>
              <a:gd name="T62" fmla="*/ 5414 w 5998"/>
              <a:gd name="T63" fmla="*/ 163 h 654"/>
              <a:gd name="T64" fmla="*/ 5565 w 5998"/>
              <a:gd name="T65" fmla="*/ 283 h 654"/>
              <a:gd name="T66" fmla="*/ 5654 w 5998"/>
              <a:gd name="T67" fmla="*/ 156 h 654"/>
              <a:gd name="T68" fmla="*/ 5774 w 5998"/>
              <a:gd name="T69" fmla="*/ 300 h 654"/>
              <a:gd name="T70" fmla="*/ 5891 w 5998"/>
              <a:gd name="T71" fmla="*/ 136 h 654"/>
              <a:gd name="T72" fmla="*/ 51 w 5998"/>
              <a:gd name="T73" fmla="*/ 287 h 654"/>
              <a:gd name="T74" fmla="*/ 145 w 5998"/>
              <a:gd name="T75" fmla="*/ 214 h 654"/>
              <a:gd name="T76" fmla="*/ 251 w 5998"/>
              <a:gd name="T77" fmla="*/ 131 h 654"/>
              <a:gd name="T78" fmla="*/ 420 w 5998"/>
              <a:gd name="T79" fmla="*/ 178 h 654"/>
              <a:gd name="T80" fmla="*/ 545 w 5998"/>
              <a:gd name="T81" fmla="*/ 347 h 654"/>
              <a:gd name="T82" fmla="*/ 745 w 5998"/>
              <a:gd name="T83" fmla="*/ 323 h 654"/>
              <a:gd name="T84" fmla="*/ 814 w 5998"/>
              <a:gd name="T85" fmla="*/ 254 h 654"/>
              <a:gd name="T86" fmla="*/ 934 w 5998"/>
              <a:gd name="T87" fmla="*/ 367 h 654"/>
              <a:gd name="T88" fmla="*/ 1063 w 5998"/>
              <a:gd name="T89" fmla="*/ 223 h 654"/>
              <a:gd name="T90" fmla="*/ 1165 w 5998"/>
              <a:gd name="T91" fmla="*/ 247 h 654"/>
              <a:gd name="T92" fmla="*/ 1303 w 5998"/>
              <a:gd name="T93" fmla="*/ 183 h 654"/>
              <a:gd name="T94" fmla="*/ 1420 w 5998"/>
              <a:gd name="T95" fmla="*/ 98 h 654"/>
              <a:gd name="T96" fmla="*/ 1578 w 5998"/>
              <a:gd name="T97" fmla="*/ 143 h 654"/>
              <a:gd name="T98" fmla="*/ 1762 w 5998"/>
              <a:gd name="T99" fmla="*/ 123 h 654"/>
              <a:gd name="T100" fmla="*/ 1871 w 5998"/>
              <a:gd name="T101" fmla="*/ 260 h 654"/>
              <a:gd name="T102" fmla="*/ 1962 w 5998"/>
              <a:gd name="T103" fmla="*/ 43 h 654"/>
              <a:gd name="T104" fmla="*/ 2098 w 5998"/>
              <a:gd name="T105" fmla="*/ 267 h 654"/>
              <a:gd name="T106" fmla="*/ 2227 w 5998"/>
              <a:gd name="T107" fmla="*/ 185 h 654"/>
              <a:gd name="T108" fmla="*/ 2402 w 5998"/>
              <a:gd name="T109" fmla="*/ 143 h 654"/>
              <a:gd name="T110" fmla="*/ 2578 w 5998"/>
              <a:gd name="T111" fmla="*/ 131 h 654"/>
              <a:gd name="T112" fmla="*/ 2731 w 5998"/>
              <a:gd name="T113" fmla="*/ 94 h 654"/>
              <a:gd name="T114" fmla="*/ 2878 w 5998"/>
              <a:gd name="T115" fmla="*/ 274 h 654"/>
              <a:gd name="T116" fmla="*/ 3003 w 5998"/>
              <a:gd name="T117" fmla="*/ 285 h 654"/>
              <a:gd name="T118" fmla="*/ 3191 w 5998"/>
              <a:gd name="T119" fmla="*/ 67 h 654"/>
              <a:gd name="T120" fmla="*/ 3311 w 5998"/>
              <a:gd name="T121" fmla="*/ 251 h 654"/>
              <a:gd name="T122" fmla="*/ 3476 w 5998"/>
              <a:gd name="T123" fmla="*/ 292 h 654"/>
              <a:gd name="T124" fmla="*/ 3578 w 5998"/>
              <a:gd name="T125" fmla="*/ 31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998" h="654">
                <a:moveTo>
                  <a:pt x="2642" y="447"/>
                </a:moveTo>
                <a:lnTo>
                  <a:pt x="2642" y="460"/>
                </a:lnTo>
                <a:lnTo>
                  <a:pt x="2645" y="460"/>
                </a:lnTo>
                <a:lnTo>
                  <a:pt x="2645" y="447"/>
                </a:lnTo>
                <a:lnTo>
                  <a:pt x="2642" y="447"/>
                </a:lnTo>
                <a:close/>
                <a:moveTo>
                  <a:pt x="4805" y="443"/>
                </a:moveTo>
                <a:lnTo>
                  <a:pt x="4805" y="463"/>
                </a:lnTo>
                <a:lnTo>
                  <a:pt x="4811" y="463"/>
                </a:lnTo>
                <a:lnTo>
                  <a:pt x="4811" y="443"/>
                </a:lnTo>
                <a:lnTo>
                  <a:pt x="4805" y="443"/>
                </a:lnTo>
                <a:close/>
                <a:moveTo>
                  <a:pt x="1085" y="443"/>
                </a:moveTo>
                <a:lnTo>
                  <a:pt x="1085" y="463"/>
                </a:lnTo>
                <a:lnTo>
                  <a:pt x="1091" y="463"/>
                </a:lnTo>
                <a:lnTo>
                  <a:pt x="1091" y="443"/>
                </a:lnTo>
                <a:lnTo>
                  <a:pt x="1085" y="443"/>
                </a:lnTo>
                <a:close/>
                <a:moveTo>
                  <a:pt x="38" y="440"/>
                </a:moveTo>
                <a:lnTo>
                  <a:pt x="38" y="463"/>
                </a:lnTo>
                <a:lnTo>
                  <a:pt x="42" y="463"/>
                </a:lnTo>
                <a:lnTo>
                  <a:pt x="42" y="440"/>
                </a:lnTo>
                <a:lnTo>
                  <a:pt x="38" y="440"/>
                </a:lnTo>
                <a:close/>
                <a:moveTo>
                  <a:pt x="5774" y="434"/>
                </a:moveTo>
                <a:lnTo>
                  <a:pt x="5774" y="460"/>
                </a:lnTo>
                <a:lnTo>
                  <a:pt x="5778" y="460"/>
                </a:lnTo>
                <a:lnTo>
                  <a:pt x="5778" y="434"/>
                </a:lnTo>
                <a:lnTo>
                  <a:pt x="5774" y="434"/>
                </a:lnTo>
                <a:close/>
                <a:moveTo>
                  <a:pt x="2054" y="434"/>
                </a:moveTo>
                <a:lnTo>
                  <a:pt x="2054" y="460"/>
                </a:lnTo>
                <a:lnTo>
                  <a:pt x="2058" y="460"/>
                </a:lnTo>
                <a:lnTo>
                  <a:pt x="2058" y="434"/>
                </a:lnTo>
                <a:lnTo>
                  <a:pt x="2054" y="434"/>
                </a:lnTo>
                <a:close/>
                <a:moveTo>
                  <a:pt x="5362" y="431"/>
                </a:moveTo>
                <a:lnTo>
                  <a:pt x="5360" y="443"/>
                </a:lnTo>
                <a:lnTo>
                  <a:pt x="5360" y="452"/>
                </a:lnTo>
                <a:lnTo>
                  <a:pt x="5362" y="463"/>
                </a:lnTo>
                <a:lnTo>
                  <a:pt x="5365" y="463"/>
                </a:lnTo>
                <a:lnTo>
                  <a:pt x="5365" y="431"/>
                </a:lnTo>
                <a:lnTo>
                  <a:pt x="5362" y="431"/>
                </a:lnTo>
                <a:close/>
                <a:moveTo>
                  <a:pt x="1642" y="431"/>
                </a:moveTo>
                <a:lnTo>
                  <a:pt x="1640" y="443"/>
                </a:lnTo>
                <a:lnTo>
                  <a:pt x="1640" y="452"/>
                </a:lnTo>
                <a:lnTo>
                  <a:pt x="1642" y="463"/>
                </a:lnTo>
                <a:lnTo>
                  <a:pt x="1645" y="463"/>
                </a:lnTo>
                <a:lnTo>
                  <a:pt x="1645" y="431"/>
                </a:lnTo>
                <a:lnTo>
                  <a:pt x="1642" y="431"/>
                </a:lnTo>
                <a:close/>
                <a:moveTo>
                  <a:pt x="2551" y="427"/>
                </a:moveTo>
                <a:lnTo>
                  <a:pt x="2551" y="443"/>
                </a:lnTo>
                <a:lnTo>
                  <a:pt x="2554" y="443"/>
                </a:lnTo>
                <a:lnTo>
                  <a:pt x="2554" y="427"/>
                </a:lnTo>
                <a:lnTo>
                  <a:pt x="2551" y="427"/>
                </a:lnTo>
                <a:close/>
                <a:moveTo>
                  <a:pt x="4274" y="423"/>
                </a:moveTo>
                <a:lnTo>
                  <a:pt x="4274" y="443"/>
                </a:lnTo>
                <a:lnTo>
                  <a:pt x="4278" y="443"/>
                </a:lnTo>
                <a:lnTo>
                  <a:pt x="4278" y="423"/>
                </a:lnTo>
                <a:lnTo>
                  <a:pt x="4274" y="423"/>
                </a:lnTo>
                <a:close/>
                <a:moveTo>
                  <a:pt x="554" y="423"/>
                </a:moveTo>
                <a:lnTo>
                  <a:pt x="554" y="443"/>
                </a:lnTo>
                <a:lnTo>
                  <a:pt x="558" y="443"/>
                </a:lnTo>
                <a:lnTo>
                  <a:pt x="558" y="423"/>
                </a:lnTo>
                <a:lnTo>
                  <a:pt x="554" y="423"/>
                </a:lnTo>
                <a:close/>
                <a:moveTo>
                  <a:pt x="5365" y="416"/>
                </a:moveTo>
                <a:lnTo>
                  <a:pt x="5365" y="427"/>
                </a:lnTo>
                <a:lnTo>
                  <a:pt x="5371" y="427"/>
                </a:lnTo>
                <a:lnTo>
                  <a:pt x="5371" y="416"/>
                </a:lnTo>
                <a:lnTo>
                  <a:pt x="5365" y="416"/>
                </a:lnTo>
                <a:close/>
                <a:moveTo>
                  <a:pt x="1645" y="416"/>
                </a:moveTo>
                <a:lnTo>
                  <a:pt x="1645" y="427"/>
                </a:lnTo>
                <a:lnTo>
                  <a:pt x="1651" y="427"/>
                </a:lnTo>
                <a:lnTo>
                  <a:pt x="1651" y="416"/>
                </a:lnTo>
                <a:lnTo>
                  <a:pt x="1645" y="416"/>
                </a:lnTo>
                <a:close/>
                <a:moveTo>
                  <a:pt x="4478" y="407"/>
                </a:moveTo>
                <a:lnTo>
                  <a:pt x="4478" y="420"/>
                </a:lnTo>
                <a:lnTo>
                  <a:pt x="4482" y="420"/>
                </a:lnTo>
                <a:lnTo>
                  <a:pt x="4482" y="407"/>
                </a:lnTo>
                <a:lnTo>
                  <a:pt x="4478" y="407"/>
                </a:lnTo>
                <a:close/>
                <a:moveTo>
                  <a:pt x="758" y="407"/>
                </a:moveTo>
                <a:lnTo>
                  <a:pt x="758" y="420"/>
                </a:lnTo>
                <a:lnTo>
                  <a:pt x="762" y="420"/>
                </a:lnTo>
                <a:lnTo>
                  <a:pt x="762" y="407"/>
                </a:lnTo>
                <a:lnTo>
                  <a:pt x="758" y="407"/>
                </a:lnTo>
                <a:close/>
                <a:moveTo>
                  <a:pt x="5365" y="380"/>
                </a:moveTo>
                <a:lnTo>
                  <a:pt x="5365" y="407"/>
                </a:lnTo>
                <a:lnTo>
                  <a:pt x="5371" y="407"/>
                </a:lnTo>
                <a:lnTo>
                  <a:pt x="5371" y="380"/>
                </a:lnTo>
                <a:lnTo>
                  <a:pt x="5365" y="380"/>
                </a:lnTo>
                <a:close/>
                <a:moveTo>
                  <a:pt x="1645" y="380"/>
                </a:moveTo>
                <a:lnTo>
                  <a:pt x="1645" y="407"/>
                </a:lnTo>
                <a:lnTo>
                  <a:pt x="1651" y="407"/>
                </a:lnTo>
                <a:lnTo>
                  <a:pt x="1651" y="380"/>
                </a:lnTo>
                <a:lnTo>
                  <a:pt x="1645" y="380"/>
                </a:lnTo>
                <a:close/>
                <a:moveTo>
                  <a:pt x="5505" y="371"/>
                </a:moveTo>
                <a:lnTo>
                  <a:pt x="5505" y="385"/>
                </a:lnTo>
                <a:lnTo>
                  <a:pt x="5503" y="400"/>
                </a:lnTo>
                <a:lnTo>
                  <a:pt x="5505" y="412"/>
                </a:lnTo>
                <a:lnTo>
                  <a:pt x="5511" y="423"/>
                </a:lnTo>
                <a:lnTo>
                  <a:pt x="5511" y="411"/>
                </a:lnTo>
                <a:lnTo>
                  <a:pt x="5511" y="394"/>
                </a:lnTo>
                <a:lnTo>
                  <a:pt x="5511" y="381"/>
                </a:lnTo>
                <a:lnTo>
                  <a:pt x="5505" y="371"/>
                </a:lnTo>
                <a:close/>
                <a:moveTo>
                  <a:pt x="1785" y="371"/>
                </a:moveTo>
                <a:lnTo>
                  <a:pt x="1785" y="385"/>
                </a:lnTo>
                <a:lnTo>
                  <a:pt x="1783" y="400"/>
                </a:lnTo>
                <a:lnTo>
                  <a:pt x="1785" y="412"/>
                </a:lnTo>
                <a:lnTo>
                  <a:pt x="1791" y="423"/>
                </a:lnTo>
                <a:lnTo>
                  <a:pt x="1791" y="411"/>
                </a:lnTo>
                <a:lnTo>
                  <a:pt x="1791" y="394"/>
                </a:lnTo>
                <a:lnTo>
                  <a:pt x="1791" y="381"/>
                </a:lnTo>
                <a:lnTo>
                  <a:pt x="1785" y="371"/>
                </a:lnTo>
                <a:close/>
                <a:moveTo>
                  <a:pt x="2351" y="367"/>
                </a:moveTo>
                <a:lnTo>
                  <a:pt x="2349" y="380"/>
                </a:lnTo>
                <a:lnTo>
                  <a:pt x="2349" y="396"/>
                </a:lnTo>
                <a:lnTo>
                  <a:pt x="2351" y="409"/>
                </a:lnTo>
                <a:lnTo>
                  <a:pt x="2354" y="420"/>
                </a:lnTo>
                <a:lnTo>
                  <a:pt x="2354" y="405"/>
                </a:lnTo>
                <a:lnTo>
                  <a:pt x="2354" y="391"/>
                </a:lnTo>
                <a:lnTo>
                  <a:pt x="2354" y="376"/>
                </a:lnTo>
                <a:lnTo>
                  <a:pt x="2351" y="367"/>
                </a:lnTo>
                <a:close/>
                <a:moveTo>
                  <a:pt x="2305" y="363"/>
                </a:moveTo>
                <a:lnTo>
                  <a:pt x="2305" y="374"/>
                </a:lnTo>
                <a:lnTo>
                  <a:pt x="2311" y="374"/>
                </a:lnTo>
                <a:lnTo>
                  <a:pt x="2311" y="363"/>
                </a:lnTo>
                <a:lnTo>
                  <a:pt x="2305" y="363"/>
                </a:lnTo>
                <a:close/>
                <a:moveTo>
                  <a:pt x="5511" y="360"/>
                </a:moveTo>
                <a:lnTo>
                  <a:pt x="5511" y="367"/>
                </a:lnTo>
                <a:lnTo>
                  <a:pt x="5514" y="367"/>
                </a:lnTo>
                <a:lnTo>
                  <a:pt x="5514" y="360"/>
                </a:lnTo>
                <a:lnTo>
                  <a:pt x="5511" y="360"/>
                </a:lnTo>
                <a:close/>
                <a:moveTo>
                  <a:pt x="5218" y="360"/>
                </a:moveTo>
                <a:lnTo>
                  <a:pt x="5218" y="387"/>
                </a:lnTo>
                <a:lnTo>
                  <a:pt x="5222" y="387"/>
                </a:lnTo>
                <a:lnTo>
                  <a:pt x="5222" y="360"/>
                </a:lnTo>
                <a:lnTo>
                  <a:pt x="5218" y="360"/>
                </a:lnTo>
                <a:close/>
                <a:moveTo>
                  <a:pt x="4374" y="360"/>
                </a:moveTo>
                <a:lnTo>
                  <a:pt x="4374" y="383"/>
                </a:lnTo>
                <a:lnTo>
                  <a:pt x="4378" y="383"/>
                </a:lnTo>
                <a:lnTo>
                  <a:pt x="4378" y="360"/>
                </a:lnTo>
                <a:lnTo>
                  <a:pt x="4374" y="360"/>
                </a:lnTo>
                <a:close/>
                <a:moveTo>
                  <a:pt x="3485" y="360"/>
                </a:moveTo>
                <a:lnTo>
                  <a:pt x="3485" y="367"/>
                </a:lnTo>
                <a:lnTo>
                  <a:pt x="3491" y="367"/>
                </a:lnTo>
                <a:lnTo>
                  <a:pt x="3491" y="360"/>
                </a:lnTo>
                <a:lnTo>
                  <a:pt x="3485" y="360"/>
                </a:lnTo>
                <a:close/>
                <a:moveTo>
                  <a:pt x="1791" y="360"/>
                </a:moveTo>
                <a:lnTo>
                  <a:pt x="1791" y="367"/>
                </a:lnTo>
                <a:lnTo>
                  <a:pt x="1794" y="367"/>
                </a:lnTo>
                <a:lnTo>
                  <a:pt x="1794" y="360"/>
                </a:lnTo>
                <a:lnTo>
                  <a:pt x="1791" y="360"/>
                </a:lnTo>
                <a:close/>
                <a:moveTo>
                  <a:pt x="1498" y="360"/>
                </a:moveTo>
                <a:lnTo>
                  <a:pt x="1498" y="387"/>
                </a:lnTo>
                <a:lnTo>
                  <a:pt x="1502" y="387"/>
                </a:lnTo>
                <a:lnTo>
                  <a:pt x="1502" y="360"/>
                </a:lnTo>
                <a:lnTo>
                  <a:pt x="1498" y="360"/>
                </a:lnTo>
                <a:close/>
                <a:moveTo>
                  <a:pt x="654" y="360"/>
                </a:moveTo>
                <a:lnTo>
                  <a:pt x="654" y="383"/>
                </a:lnTo>
                <a:lnTo>
                  <a:pt x="658" y="383"/>
                </a:lnTo>
                <a:lnTo>
                  <a:pt x="658" y="360"/>
                </a:lnTo>
                <a:lnTo>
                  <a:pt x="654" y="360"/>
                </a:lnTo>
                <a:close/>
                <a:moveTo>
                  <a:pt x="5971" y="356"/>
                </a:moveTo>
                <a:lnTo>
                  <a:pt x="5971" y="380"/>
                </a:lnTo>
                <a:lnTo>
                  <a:pt x="5974" y="380"/>
                </a:lnTo>
                <a:lnTo>
                  <a:pt x="5974" y="356"/>
                </a:lnTo>
                <a:lnTo>
                  <a:pt x="5971" y="356"/>
                </a:lnTo>
                <a:close/>
                <a:moveTo>
                  <a:pt x="4898" y="356"/>
                </a:moveTo>
                <a:lnTo>
                  <a:pt x="4898" y="383"/>
                </a:lnTo>
                <a:lnTo>
                  <a:pt x="4902" y="383"/>
                </a:lnTo>
                <a:lnTo>
                  <a:pt x="4902" y="356"/>
                </a:lnTo>
                <a:lnTo>
                  <a:pt x="4898" y="356"/>
                </a:lnTo>
                <a:close/>
                <a:moveTo>
                  <a:pt x="4665" y="356"/>
                </a:moveTo>
                <a:lnTo>
                  <a:pt x="4665" y="374"/>
                </a:lnTo>
                <a:lnTo>
                  <a:pt x="4671" y="374"/>
                </a:lnTo>
                <a:lnTo>
                  <a:pt x="4671" y="356"/>
                </a:lnTo>
                <a:lnTo>
                  <a:pt x="4665" y="356"/>
                </a:lnTo>
                <a:close/>
                <a:moveTo>
                  <a:pt x="2251" y="356"/>
                </a:moveTo>
                <a:lnTo>
                  <a:pt x="2251" y="380"/>
                </a:lnTo>
                <a:lnTo>
                  <a:pt x="2254" y="380"/>
                </a:lnTo>
                <a:lnTo>
                  <a:pt x="2254" y="356"/>
                </a:lnTo>
                <a:lnTo>
                  <a:pt x="2251" y="356"/>
                </a:lnTo>
                <a:close/>
                <a:moveTo>
                  <a:pt x="1178" y="356"/>
                </a:moveTo>
                <a:lnTo>
                  <a:pt x="1178" y="383"/>
                </a:lnTo>
                <a:lnTo>
                  <a:pt x="1182" y="383"/>
                </a:lnTo>
                <a:lnTo>
                  <a:pt x="1182" y="356"/>
                </a:lnTo>
                <a:lnTo>
                  <a:pt x="1178" y="356"/>
                </a:lnTo>
                <a:close/>
                <a:moveTo>
                  <a:pt x="945" y="356"/>
                </a:moveTo>
                <a:lnTo>
                  <a:pt x="945" y="374"/>
                </a:lnTo>
                <a:lnTo>
                  <a:pt x="951" y="374"/>
                </a:lnTo>
                <a:lnTo>
                  <a:pt x="951" y="356"/>
                </a:lnTo>
                <a:lnTo>
                  <a:pt x="945" y="356"/>
                </a:lnTo>
                <a:close/>
                <a:moveTo>
                  <a:pt x="5771" y="347"/>
                </a:moveTo>
                <a:lnTo>
                  <a:pt x="5769" y="361"/>
                </a:lnTo>
                <a:lnTo>
                  <a:pt x="5769" y="381"/>
                </a:lnTo>
                <a:lnTo>
                  <a:pt x="5769" y="403"/>
                </a:lnTo>
                <a:lnTo>
                  <a:pt x="5771" y="421"/>
                </a:lnTo>
                <a:lnTo>
                  <a:pt x="5774" y="431"/>
                </a:lnTo>
                <a:lnTo>
                  <a:pt x="5774" y="416"/>
                </a:lnTo>
                <a:lnTo>
                  <a:pt x="5774" y="396"/>
                </a:lnTo>
                <a:lnTo>
                  <a:pt x="5774" y="376"/>
                </a:lnTo>
                <a:lnTo>
                  <a:pt x="5774" y="358"/>
                </a:lnTo>
                <a:lnTo>
                  <a:pt x="5771" y="347"/>
                </a:lnTo>
                <a:close/>
                <a:moveTo>
                  <a:pt x="4778" y="347"/>
                </a:moveTo>
                <a:lnTo>
                  <a:pt x="4782" y="354"/>
                </a:lnTo>
                <a:lnTo>
                  <a:pt x="4783" y="361"/>
                </a:lnTo>
                <a:lnTo>
                  <a:pt x="4787" y="369"/>
                </a:lnTo>
                <a:lnTo>
                  <a:pt x="4791" y="374"/>
                </a:lnTo>
                <a:lnTo>
                  <a:pt x="4791" y="391"/>
                </a:lnTo>
                <a:lnTo>
                  <a:pt x="4794" y="391"/>
                </a:lnTo>
                <a:lnTo>
                  <a:pt x="4796" y="403"/>
                </a:lnTo>
                <a:lnTo>
                  <a:pt x="4798" y="414"/>
                </a:lnTo>
                <a:lnTo>
                  <a:pt x="4802" y="423"/>
                </a:lnTo>
                <a:lnTo>
                  <a:pt x="4803" y="420"/>
                </a:lnTo>
                <a:lnTo>
                  <a:pt x="4807" y="416"/>
                </a:lnTo>
                <a:lnTo>
                  <a:pt x="4807" y="414"/>
                </a:lnTo>
                <a:lnTo>
                  <a:pt x="4809" y="409"/>
                </a:lnTo>
                <a:lnTo>
                  <a:pt x="4811" y="403"/>
                </a:lnTo>
                <a:lnTo>
                  <a:pt x="4805" y="403"/>
                </a:lnTo>
                <a:lnTo>
                  <a:pt x="4802" y="383"/>
                </a:lnTo>
                <a:lnTo>
                  <a:pt x="4798" y="383"/>
                </a:lnTo>
                <a:lnTo>
                  <a:pt x="4798" y="367"/>
                </a:lnTo>
                <a:lnTo>
                  <a:pt x="4791" y="363"/>
                </a:lnTo>
                <a:lnTo>
                  <a:pt x="4791" y="356"/>
                </a:lnTo>
                <a:lnTo>
                  <a:pt x="4778" y="347"/>
                </a:lnTo>
                <a:close/>
                <a:moveTo>
                  <a:pt x="2051" y="347"/>
                </a:moveTo>
                <a:lnTo>
                  <a:pt x="2049" y="361"/>
                </a:lnTo>
                <a:lnTo>
                  <a:pt x="2049" y="381"/>
                </a:lnTo>
                <a:lnTo>
                  <a:pt x="2049" y="403"/>
                </a:lnTo>
                <a:lnTo>
                  <a:pt x="2051" y="421"/>
                </a:lnTo>
                <a:lnTo>
                  <a:pt x="2054" y="431"/>
                </a:lnTo>
                <a:lnTo>
                  <a:pt x="2054" y="416"/>
                </a:lnTo>
                <a:lnTo>
                  <a:pt x="2054" y="396"/>
                </a:lnTo>
                <a:lnTo>
                  <a:pt x="2054" y="376"/>
                </a:lnTo>
                <a:lnTo>
                  <a:pt x="2054" y="358"/>
                </a:lnTo>
                <a:lnTo>
                  <a:pt x="2051" y="347"/>
                </a:lnTo>
                <a:close/>
                <a:moveTo>
                  <a:pt x="1058" y="347"/>
                </a:moveTo>
                <a:lnTo>
                  <a:pt x="1062" y="354"/>
                </a:lnTo>
                <a:lnTo>
                  <a:pt x="1063" y="361"/>
                </a:lnTo>
                <a:lnTo>
                  <a:pt x="1067" y="369"/>
                </a:lnTo>
                <a:lnTo>
                  <a:pt x="1071" y="374"/>
                </a:lnTo>
                <a:lnTo>
                  <a:pt x="1071" y="391"/>
                </a:lnTo>
                <a:lnTo>
                  <a:pt x="1074" y="391"/>
                </a:lnTo>
                <a:lnTo>
                  <a:pt x="1076" y="403"/>
                </a:lnTo>
                <a:lnTo>
                  <a:pt x="1078" y="414"/>
                </a:lnTo>
                <a:lnTo>
                  <a:pt x="1082" y="423"/>
                </a:lnTo>
                <a:lnTo>
                  <a:pt x="1085" y="420"/>
                </a:lnTo>
                <a:lnTo>
                  <a:pt x="1087" y="416"/>
                </a:lnTo>
                <a:lnTo>
                  <a:pt x="1087" y="414"/>
                </a:lnTo>
                <a:lnTo>
                  <a:pt x="1089" y="409"/>
                </a:lnTo>
                <a:lnTo>
                  <a:pt x="1091" y="403"/>
                </a:lnTo>
                <a:lnTo>
                  <a:pt x="1085" y="403"/>
                </a:lnTo>
                <a:lnTo>
                  <a:pt x="1082" y="383"/>
                </a:lnTo>
                <a:lnTo>
                  <a:pt x="1078" y="383"/>
                </a:lnTo>
                <a:lnTo>
                  <a:pt x="1078" y="367"/>
                </a:lnTo>
                <a:lnTo>
                  <a:pt x="1071" y="363"/>
                </a:lnTo>
                <a:lnTo>
                  <a:pt x="1071" y="356"/>
                </a:lnTo>
                <a:lnTo>
                  <a:pt x="1058" y="347"/>
                </a:lnTo>
                <a:close/>
                <a:moveTo>
                  <a:pt x="5002" y="343"/>
                </a:moveTo>
                <a:lnTo>
                  <a:pt x="4998" y="356"/>
                </a:lnTo>
                <a:lnTo>
                  <a:pt x="4994" y="356"/>
                </a:lnTo>
                <a:lnTo>
                  <a:pt x="4998" y="411"/>
                </a:lnTo>
                <a:lnTo>
                  <a:pt x="5002" y="411"/>
                </a:lnTo>
                <a:lnTo>
                  <a:pt x="5002" y="440"/>
                </a:lnTo>
                <a:lnTo>
                  <a:pt x="5005" y="440"/>
                </a:lnTo>
                <a:lnTo>
                  <a:pt x="5007" y="425"/>
                </a:lnTo>
                <a:lnTo>
                  <a:pt x="5007" y="407"/>
                </a:lnTo>
                <a:lnTo>
                  <a:pt x="5007" y="387"/>
                </a:lnTo>
                <a:lnTo>
                  <a:pt x="5007" y="367"/>
                </a:lnTo>
                <a:lnTo>
                  <a:pt x="5005" y="352"/>
                </a:lnTo>
                <a:lnTo>
                  <a:pt x="5002" y="343"/>
                </a:lnTo>
                <a:close/>
                <a:moveTo>
                  <a:pt x="4958" y="343"/>
                </a:moveTo>
                <a:lnTo>
                  <a:pt x="4958" y="351"/>
                </a:lnTo>
                <a:lnTo>
                  <a:pt x="4951" y="356"/>
                </a:lnTo>
                <a:lnTo>
                  <a:pt x="4954" y="400"/>
                </a:lnTo>
                <a:lnTo>
                  <a:pt x="4958" y="400"/>
                </a:lnTo>
                <a:lnTo>
                  <a:pt x="4960" y="411"/>
                </a:lnTo>
                <a:lnTo>
                  <a:pt x="4958" y="421"/>
                </a:lnTo>
                <a:lnTo>
                  <a:pt x="4958" y="431"/>
                </a:lnTo>
                <a:lnTo>
                  <a:pt x="4962" y="440"/>
                </a:lnTo>
                <a:lnTo>
                  <a:pt x="4962" y="425"/>
                </a:lnTo>
                <a:lnTo>
                  <a:pt x="4963" y="407"/>
                </a:lnTo>
                <a:lnTo>
                  <a:pt x="4963" y="387"/>
                </a:lnTo>
                <a:lnTo>
                  <a:pt x="4963" y="367"/>
                </a:lnTo>
                <a:lnTo>
                  <a:pt x="4962" y="352"/>
                </a:lnTo>
                <a:lnTo>
                  <a:pt x="4958" y="343"/>
                </a:lnTo>
                <a:close/>
                <a:moveTo>
                  <a:pt x="3162" y="343"/>
                </a:moveTo>
                <a:lnTo>
                  <a:pt x="3154" y="380"/>
                </a:lnTo>
                <a:lnTo>
                  <a:pt x="3151" y="380"/>
                </a:lnTo>
                <a:lnTo>
                  <a:pt x="3151" y="391"/>
                </a:lnTo>
                <a:lnTo>
                  <a:pt x="3145" y="391"/>
                </a:lnTo>
                <a:lnTo>
                  <a:pt x="3145" y="396"/>
                </a:lnTo>
                <a:lnTo>
                  <a:pt x="3151" y="396"/>
                </a:lnTo>
                <a:lnTo>
                  <a:pt x="3151" y="420"/>
                </a:lnTo>
                <a:lnTo>
                  <a:pt x="3154" y="420"/>
                </a:lnTo>
                <a:lnTo>
                  <a:pt x="3154" y="463"/>
                </a:lnTo>
                <a:lnTo>
                  <a:pt x="3158" y="463"/>
                </a:lnTo>
                <a:lnTo>
                  <a:pt x="3158" y="460"/>
                </a:lnTo>
                <a:lnTo>
                  <a:pt x="3162" y="449"/>
                </a:lnTo>
                <a:lnTo>
                  <a:pt x="3163" y="436"/>
                </a:lnTo>
                <a:lnTo>
                  <a:pt x="3162" y="418"/>
                </a:lnTo>
                <a:lnTo>
                  <a:pt x="3162" y="401"/>
                </a:lnTo>
                <a:lnTo>
                  <a:pt x="3160" y="385"/>
                </a:lnTo>
                <a:lnTo>
                  <a:pt x="3162" y="371"/>
                </a:lnTo>
                <a:lnTo>
                  <a:pt x="3165" y="371"/>
                </a:lnTo>
                <a:lnTo>
                  <a:pt x="3165" y="343"/>
                </a:lnTo>
                <a:lnTo>
                  <a:pt x="3162" y="343"/>
                </a:lnTo>
                <a:close/>
                <a:moveTo>
                  <a:pt x="1282" y="343"/>
                </a:moveTo>
                <a:lnTo>
                  <a:pt x="1278" y="356"/>
                </a:lnTo>
                <a:lnTo>
                  <a:pt x="1274" y="356"/>
                </a:lnTo>
                <a:lnTo>
                  <a:pt x="1278" y="411"/>
                </a:lnTo>
                <a:lnTo>
                  <a:pt x="1282" y="411"/>
                </a:lnTo>
                <a:lnTo>
                  <a:pt x="1282" y="440"/>
                </a:lnTo>
                <a:lnTo>
                  <a:pt x="1285" y="440"/>
                </a:lnTo>
                <a:lnTo>
                  <a:pt x="1287" y="425"/>
                </a:lnTo>
                <a:lnTo>
                  <a:pt x="1287" y="407"/>
                </a:lnTo>
                <a:lnTo>
                  <a:pt x="1287" y="387"/>
                </a:lnTo>
                <a:lnTo>
                  <a:pt x="1287" y="367"/>
                </a:lnTo>
                <a:lnTo>
                  <a:pt x="1285" y="352"/>
                </a:lnTo>
                <a:lnTo>
                  <a:pt x="1282" y="343"/>
                </a:lnTo>
                <a:close/>
                <a:moveTo>
                  <a:pt x="1238" y="343"/>
                </a:moveTo>
                <a:lnTo>
                  <a:pt x="1238" y="351"/>
                </a:lnTo>
                <a:lnTo>
                  <a:pt x="1231" y="356"/>
                </a:lnTo>
                <a:lnTo>
                  <a:pt x="1234" y="400"/>
                </a:lnTo>
                <a:lnTo>
                  <a:pt x="1238" y="400"/>
                </a:lnTo>
                <a:lnTo>
                  <a:pt x="1240" y="411"/>
                </a:lnTo>
                <a:lnTo>
                  <a:pt x="1238" y="421"/>
                </a:lnTo>
                <a:lnTo>
                  <a:pt x="1238" y="431"/>
                </a:lnTo>
                <a:lnTo>
                  <a:pt x="1242" y="440"/>
                </a:lnTo>
                <a:lnTo>
                  <a:pt x="1242" y="425"/>
                </a:lnTo>
                <a:lnTo>
                  <a:pt x="1243" y="407"/>
                </a:lnTo>
                <a:lnTo>
                  <a:pt x="1243" y="387"/>
                </a:lnTo>
                <a:lnTo>
                  <a:pt x="1243" y="367"/>
                </a:lnTo>
                <a:lnTo>
                  <a:pt x="1242" y="352"/>
                </a:lnTo>
                <a:lnTo>
                  <a:pt x="1238" y="343"/>
                </a:lnTo>
                <a:close/>
                <a:moveTo>
                  <a:pt x="3911" y="340"/>
                </a:moveTo>
                <a:lnTo>
                  <a:pt x="3909" y="351"/>
                </a:lnTo>
                <a:lnTo>
                  <a:pt x="3909" y="363"/>
                </a:lnTo>
                <a:lnTo>
                  <a:pt x="3911" y="374"/>
                </a:lnTo>
                <a:lnTo>
                  <a:pt x="3914" y="383"/>
                </a:lnTo>
                <a:lnTo>
                  <a:pt x="3914" y="367"/>
                </a:lnTo>
                <a:lnTo>
                  <a:pt x="3914" y="352"/>
                </a:lnTo>
                <a:lnTo>
                  <a:pt x="3918" y="340"/>
                </a:lnTo>
                <a:lnTo>
                  <a:pt x="3911" y="340"/>
                </a:lnTo>
                <a:close/>
                <a:moveTo>
                  <a:pt x="3671" y="340"/>
                </a:moveTo>
                <a:lnTo>
                  <a:pt x="3671" y="343"/>
                </a:lnTo>
                <a:lnTo>
                  <a:pt x="3673" y="351"/>
                </a:lnTo>
                <a:lnTo>
                  <a:pt x="3673" y="361"/>
                </a:lnTo>
                <a:lnTo>
                  <a:pt x="3673" y="372"/>
                </a:lnTo>
                <a:lnTo>
                  <a:pt x="3674" y="383"/>
                </a:lnTo>
                <a:lnTo>
                  <a:pt x="3678" y="383"/>
                </a:lnTo>
                <a:lnTo>
                  <a:pt x="3678" y="451"/>
                </a:lnTo>
                <a:lnTo>
                  <a:pt x="3682" y="451"/>
                </a:lnTo>
                <a:lnTo>
                  <a:pt x="3678" y="463"/>
                </a:lnTo>
                <a:lnTo>
                  <a:pt x="3685" y="463"/>
                </a:lnTo>
                <a:lnTo>
                  <a:pt x="3694" y="340"/>
                </a:lnTo>
                <a:lnTo>
                  <a:pt x="3671" y="340"/>
                </a:lnTo>
                <a:close/>
                <a:moveTo>
                  <a:pt x="2638" y="340"/>
                </a:moveTo>
                <a:lnTo>
                  <a:pt x="2642" y="380"/>
                </a:lnTo>
                <a:lnTo>
                  <a:pt x="2645" y="380"/>
                </a:lnTo>
                <a:lnTo>
                  <a:pt x="2645" y="360"/>
                </a:lnTo>
                <a:lnTo>
                  <a:pt x="2642" y="360"/>
                </a:lnTo>
                <a:lnTo>
                  <a:pt x="2643" y="354"/>
                </a:lnTo>
                <a:lnTo>
                  <a:pt x="2645" y="351"/>
                </a:lnTo>
                <a:lnTo>
                  <a:pt x="2645" y="349"/>
                </a:lnTo>
                <a:lnTo>
                  <a:pt x="2643" y="345"/>
                </a:lnTo>
                <a:lnTo>
                  <a:pt x="2642" y="343"/>
                </a:lnTo>
                <a:lnTo>
                  <a:pt x="2638" y="340"/>
                </a:lnTo>
                <a:close/>
                <a:moveTo>
                  <a:pt x="2311" y="340"/>
                </a:moveTo>
                <a:lnTo>
                  <a:pt x="2311" y="356"/>
                </a:lnTo>
                <a:lnTo>
                  <a:pt x="2314" y="356"/>
                </a:lnTo>
                <a:lnTo>
                  <a:pt x="2314" y="340"/>
                </a:lnTo>
                <a:lnTo>
                  <a:pt x="2311" y="340"/>
                </a:lnTo>
                <a:close/>
                <a:moveTo>
                  <a:pt x="191" y="340"/>
                </a:moveTo>
                <a:lnTo>
                  <a:pt x="189" y="351"/>
                </a:lnTo>
                <a:lnTo>
                  <a:pt x="189" y="363"/>
                </a:lnTo>
                <a:lnTo>
                  <a:pt x="191" y="374"/>
                </a:lnTo>
                <a:lnTo>
                  <a:pt x="194" y="383"/>
                </a:lnTo>
                <a:lnTo>
                  <a:pt x="194" y="367"/>
                </a:lnTo>
                <a:lnTo>
                  <a:pt x="194" y="352"/>
                </a:lnTo>
                <a:lnTo>
                  <a:pt x="198" y="340"/>
                </a:lnTo>
                <a:lnTo>
                  <a:pt x="191" y="340"/>
                </a:lnTo>
                <a:close/>
                <a:moveTo>
                  <a:pt x="62" y="331"/>
                </a:moveTo>
                <a:lnTo>
                  <a:pt x="62" y="356"/>
                </a:lnTo>
                <a:lnTo>
                  <a:pt x="65" y="356"/>
                </a:lnTo>
                <a:lnTo>
                  <a:pt x="65" y="331"/>
                </a:lnTo>
                <a:lnTo>
                  <a:pt x="62" y="331"/>
                </a:lnTo>
                <a:close/>
                <a:moveTo>
                  <a:pt x="4594" y="327"/>
                </a:moveTo>
                <a:lnTo>
                  <a:pt x="4594" y="351"/>
                </a:lnTo>
                <a:lnTo>
                  <a:pt x="4598" y="351"/>
                </a:lnTo>
                <a:lnTo>
                  <a:pt x="4598" y="327"/>
                </a:lnTo>
                <a:lnTo>
                  <a:pt x="4594" y="327"/>
                </a:lnTo>
                <a:close/>
                <a:moveTo>
                  <a:pt x="4551" y="327"/>
                </a:moveTo>
                <a:lnTo>
                  <a:pt x="4551" y="338"/>
                </a:lnTo>
                <a:lnTo>
                  <a:pt x="4554" y="351"/>
                </a:lnTo>
                <a:lnTo>
                  <a:pt x="4558" y="360"/>
                </a:lnTo>
                <a:lnTo>
                  <a:pt x="4558" y="345"/>
                </a:lnTo>
                <a:lnTo>
                  <a:pt x="4556" y="334"/>
                </a:lnTo>
                <a:lnTo>
                  <a:pt x="4551" y="327"/>
                </a:lnTo>
                <a:close/>
                <a:moveTo>
                  <a:pt x="3251" y="327"/>
                </a:moveTo>
                <a:lnTo>
                  <a:pt x="3249" y="340"/>
                </a:lnTo>
                <a:lnTo>
                  <a:pt x="3249" y="356"/>
                </a:lnTo>
                <a:lnTo>
                  <a:pt x="3251" y="369"/>
                </a:lnTo>
                <a:lnTo>
                  <a:pt x="3254" y="380"/>
                </a:lnTo>
                <a:lnTo>
                  <a:pt x="3254" y="365"/>
                </a:lnTo>
                <a:lnTo>
                  <a:pt x="3254" y="351"/>
                </a:lnTo>
                <a:lnTo>
                  <a:pt x="3254" y="336"/>
                </a:lnTo>
                <a:lnTo>
                  <a:pt x="3251" y="327"/>
                </a:lnTo>
                <a:close/>
                <a:moveTo>
                  <a:pt x="874" y="327"/>
                </a:moveTo>
                <a:lnTo>
                  <a:pt x="874" y="351"/>
                </a:lnTo>
                <a:lnTo>
                  <a:pt x="878" y="351"/>
                </a:lnTo>
                <a:lnTo>
                  <a:pt x="878" y="327"/>
                </a:lnTo>
                <a:lnTo>
                  <a:pt x="874" y="327"/>
                </a:lnTo>
                <a:close/>
                <a:moveTo>
                  <a:pt x="831" y="327"/>
                </a:moveTo>
                <a:lnTo>
                  <a:pt x="831" y="338"/>
                </a:lnTo>
                <a:lnTo>
                  <a:pt x="834" y="351"/>
                </a:lnTo>
                <a:lnTo>
                  <a:pt x="838" y="360"/>
                </a:lnTo>
                <a:lnTo>
                  <a:pt x="838" y="345"/>
                </a:lnTo>
                <a:lnTo>
                  <a:pt x="836" y="334"/>
                </a:lnTo>
                <a:lnTo>
                  <a:pt x="831" y="327"/>
                </a:lnTo>
                <a:close/>
                <a:moveTo>
                  <a:pt x="5445" y="314"/>
                </a:moveTo>
                <a:lnTo>
                  <a:pt x="5445" y="327"/>
                </a:lnTo>
                <a:lnTo>
                  <a:pt x="5445" y="345"/>
                </a:lnTo>
                <a:lnTo>
                  <a:pt x="5445" y="363"/>
                </a:lnTo>
                <a:lnTo>
                  <a:pt x="5445" y="380"/>
                </a:lnTo>
                <a:lnTo>
                  <a:pt x="5447" y="394"/>
                </a:lnTo>
                <a:lnTo>
                  <a:pt x="5451" y="403"/>
                </a:lnTo>
                <a:lnTo>
                  <a:pt x="5451" y="391"/>
                </a:lnTo>
                <a:lnTo>
                  <a:pt x="5451" y="374"/>
                </a:lnTo>
                <a:lnTo>
                  <a:pt x="5451" y="356"/>
                </a:lnTo>
                <a:lnTo>
                  <a:pt x="5451" y="338"/>
                </a:lnTo>
                <a:lnTo>
                  <a:pt x="5449" y="323"/>
                </a:lnTo>
                <a:lnTo>
                  <a:pt x="5445" y="314"/>
                </a:lnTo>
                <a:close/>
                <a:moveTo>
                  <a:pt x="3914" y="314"/>
                </a:moveTo>
                <a:lnTo>
                  <a:pt x="3914" y="334"/>
                </a:lnTo>
                <a:lnTo>
                  <a:pt x="3918" y="334"/>
                </a:lnTo>
                <a:lnTo>
                  <a:pt x="3918" y="314"/>
                </a:lnTo>
                <a:lnTo>
                  <a:pt x="3914" y="314"/>
                </a:lnTo>
                <a:close/>
                <a:moveTo>
                  <a:pt x="1725" y="314"/>
                </a:moveTo>
                <a:lnTo>
                  <a:pt x="1725" y="327"/>
                </a:lnTo>
                <a:lnTo>
                  <a:pt x="1725" y="345"/>
                </a:lnTo>
                <a:lnTo>
                  <a:pt x="1725" y="363"/>
                </a:lnTo>
                <a:lnTo>
                  <a:pt x="1725" y="380"/>
                </a:lnTo>
                <a:lnTo>
                  <a:pt x="1727" y="394"/>
                </a:lnTo>
                <a:lnTo>
                  <a:pt x="1731" y="403"/>
                </a:lnTo>
                <a:lnTo>
                  <a:pt x="1731" y="391"/>
                </a:lnTo>
                <a:lnTo>
                  <a:pt x="1731" y="374"/>
                </a:lnTo>
                <a:lnTo>
                  <a:pt x="1731" y="356"/>
                </a:lnTo>
                <a:lnTo>
                  <a:pt x="1731" y="338"/>
                </a:lnTo>
                <a:lnTo>
                  <a:pt x="1729" y="323"/>
                </a:lnTo>
                <a:lnTo>
                  <a:pt x="1725" y="314"/>
                </a:lnTo>
                <a:close/>
                <a:moveTo>
                  <a:pt x="194" y="314"/>
                </a:moveTo>
                <a:lnTo>
                  <a:pt x="194" y="334"/>
                </a:lnTo>
                <a:lnTo>
                  <a:pt x="198" y="334"/>
                </a:lnTo>
                <a:lnTo>
                  <a:pt x="198" y="314"/>
                </a:lnTo>
                <a:lnTo>
                  <a:pt x="194" y="314"/>
                </a:lnTo>
                <a:close/>
                <a:moveTo>
                  <a:pt x="4598" y="311"/>
                </a:moveTo>
                <a:lnTo>
                  <a:pt x="4598" y="323"/>
                </a:lnTo>
                <a:lnTo>
                  <a:pt x="4602" y="323"/>
                </a:lnTo>
                <a:lnTo>
                  <a:pt x="4602" y="311"/>
                </a:lnTo>
                <a:lnTo>
                  <a:pt x="4598" y="311"/>
                </a:lnTo>
                <a:close/>
                <a:moveTo>
                  <a:pt x="4142" y="311"/>
                </a:moveTo>
                <a:lnTo>
                  <a:pt x="4142" y="334"/>
                </a:lnTo>
                <a:lnTo>
                  <a:pt x="4145" y="334"/>
                </a:lnTo>
                <a:lnTo>
                  <a:pt x="4145" y="311"/>
                </a:lnTo>
                <a:lnTo>
                  <a:pt x="4142" y="311"/>
                </a:lnTo>
                <a:close/>
                <a:moveTo>
                  <a:pt x="878" y="311"/>
                </a:moveTo>
                <a:lnTo>
                  <a:pt x="878" y="323"/>
                </a:lnTo>
                <a:lnTo>
                  <a:pt x="882" y="323"/>
                </a:lnTo>
                <a:lnTo>
                  <a:pt x="882" y="311"/>
                </a:lnTo>
                <a:lnTo>
                  <a:pt x="878" y="311"/>
                </a:lnTo>
                <a:close/>
                <a:moveTo>
                  <a:pt x="422" y="311"/>
                </a:moveTo>
                <a:lnTo>
                  <a:pt x="422" y="334"/>
                </a:lnTo>
                <a:lnTo>
                  <a:pt x="425" y="334"/>
                </a:lnTo>
                <a:lnTo>
                  <a:pt x="425" y="311"/>
                </a:lnTo>
                <a:lnTo>
                  <a:pt x="422" y="311"/>
                </a:lnTo>
                <a:close/>
                <a:moveTo>
                  <a:pt x="4891" y="307"/>
                </a:moveTo>
                <a:lnTo>
                  <a:pt x="4891" y="314"/>
                </a:lnTo>
                <a:lnTo>
                  <a:pt x="4894" y="314"/>
                </a:lnTo>
                <a:lnTo>
                  <a:pt x="4894" y="307"/>
                </a:lnTo>
                <a:lnTo>
                  <a:pt x="4891" y="307"/>
                </a:lnTo>
                <a:close/>
                <a:moveTo>
                  <a:pt x="4374" y="307"/>
                </a:moveTo>
                <a:lnTo>
                  <a:pt x="4374" y="320"/>
                </a:lnTo>
                <a:lnTo>
                  <a:pt x="4373" y="332"/>
                </a:lnTo>
                <a:lnTo>
                  <a:pt x="4374" y="343"/>
                </a:lnTo>
                <a:lnTo>
                  <a:pt x="4378" y="351"/>
                </a:lnTo>
                <a:lnTo>
                  <a:pt x="4378" y="340"/>
                </a:lnTo>
                <a:lnTo>
                  <a:pt x="4378" y="327"/>
                </a:lnTo>
                <a:lnTo>
                  <a:pt x="4378" y="316"/>
                </a:lnTo>
                <a:lnTo>
                  <a:pt x="4374" y="307"/>
                </a:lnTo>
                <a:close/>
                <a:moveTo>
                  <a:pt x="3491" y="307"/>
                </a:moveTo>
                <a:lnTo>
                  <a:pt x="3489" y="320"/>
                </a:lnTo>
                <a:lnTo>
                  <a:pt x="3491" y="334"/>
                </a:lnTo>
                <a:lnTo>
                  <a:pt x="3494" y="343"/>
                </a:lnTo>
                <a:lnTo>
                  <a:pt x="3494" y="331"/>
                </a:lnTo>
                <a:lnTo>
                  <a:pt x="3494" y="316"/>
                </a:lnTo>
                <a:lnTo>
                  <a:pt x="3491" y="307"/>
                </a:lnTo>
                <a:close/>
                <a:moveTo>
                  <a:pt x="3334" y="307"/>
                </a:moveTo>
                <a:lnTo>
                  <a:pt x="3333" y="334"/>
                </a:lnTo>
                <a:lnTo>
                  <a:pt x="3331" y="363"/>
                </a:lnTo>
                <a:lnTo>
                  <a:pt x="3331" y="392"/>
                </a:lnTo>
                <a:lnTo>
                  <a:pt x="3334" y="420"/>
                </a:lnTo>
                <a:lnTo>
                  <a:pt x="3334" y="432"/>
                </a:lnTo>
                <a:lnTo>
                  <a:pt x="3334" y="445"/>
                </a:lnTo>
                <a:lnTo>
                  <a:pt x="3338" y="456"/>
                </a:lnTo>
                <a:lnTo>
                  <a:pt x="3338" y="431"/>
                </a:lnTo>
                <a:lnTo>
                  <a:pt x="3342" y="431"/>
                </a:lnTo>
                <a:lnTo>
                  <a:pt x="3342" y="427"/>
                </a:lnTo>
                <a:lnTo>
                  <a:pt x="3338" y="427"/>
                </a:lnTo>
                <a:lnTo>
                  <a:pt x="3342" y="411"/>
                </a:lnTo>
                <a:lnTo>
                  <a:pt x="3338" y="411"/>
                </a:lnTo>
                <a:lnTo>
                  <a:pt x="3338" y="343"/>
                </a:lnTo>
                <a:lnTo>
                  <a:pt x="3338" y="329"/>
                </a:lnTo>
                <a:lnTo>
                  <a:pt x="3338" y="316"/>
                </a:lnTo>
                <a:lnTo>
                  <a:pt x="3334" y="307"/>
                </a:lnTo>
                <a:close/>
                <a:moveTo>
                  <a:pt x="2454" y="307"/>
                </a:moveTo>
                <a:lnTo>
                  <a:pt x="2454" y="334"/>
                </a:lnTo>
                <a:lnTo>
                  <a:pt x="2458" y="334"/>
                </a:lnTo>
                <a:lnTo>
                  <a:pt x="2458" y="307"/>
                </a:lnTo>
                <a:lnTo>
                  <a:pt x="2454" y="307"/>
                </a:lnTo>
                <a:close/>
                <a:moveTo>
                  <a:pt x="1171" y="307"/>
                </a:moveTo>
                <a:lnTo>
                  <a:pt x="1171" y="314"/>
                </a:lnTo>
                <a:lnTo>
                  <a:pt x="1174" y="314"/>
                </a:lnTo>
                <a:lnTo>
                  <a:pt x="1174" y="307"/>
                </a:lnTo>
                <a:lnTo>
                  <a:pt x="1171" y="307"/>
                </a:lnTo>
                <a:close/>
                <a:moveTo>
                  <a:pt x="654" y="307"/>
                </a:moveTo>
                <a:lnTo>
                  <a:pt x="654" y="320"/>
                </a:lnTo>
                <a:lnTo>
                  <a:pt x="653" y="332"/>
                </a:lnTo>
                <a:lnTo>
                  <a:pt x="654" y="343"/>
                </a:lnTo>
                <a:lnTo>
                  <a:pt x="658" y="351"/>
                </a:lnTo>
                <a:lnTo>
                  <a:pt x="658" y="340"/>
                </a:lnTo>
                <a:lnTo>
                  <a:pt x="658" y="327"/>
                </a:lnTo>
                <a:lnTo>
                  <a:pt x="658" y="316"/>
                </a:lnTo>
                <a:lnTo>
                  <a:pt x="654" y="307"/>
                </a:lnTo>
                <a:close/>
                <a:moveTo>
                  <a:pt x="5245" y="303"/>
                </a:moveTo>
                <a:lnTo>
                  <a:pt x="5245" y="363"/>
                </a:lnTo>
                <a:lnTo>
                  <a:pt x="5251" y="363"/>
                </a:lnTo>
                <a:lnTo>
                  <a:pt x="5251" y="367"/>
                </a:lnTo>
                <a:lnTo>
                  <a:pt x="5245" y="367"/>
                </a:lnTo>
                <a:lnTo>
                  <a:pt x="5245" y="380"/>
                </a:lnTo>
                <a:lnTo>
                  <a:pt x="5247" y="394"/>
                </a:lnTo>
                <a:lnTo>
                  <a:pt x="5251" y="403"/>
                </a:lnTo>
                <a:lnTo>
                  <a:pt x="5251" y="416"/>
                </a:lnTo>
                <a:lnTo>
                  <a:pt x="5251" y="429"/>
                </a:lnTo>
                <a:lnTo>
                  <a:pt x="5254" y="440"/>
                </a:lnTo>
                <a:lnTo>
                  <a:pt x="5254" y="414"/>
                </a:lnTo>
                <a:lnTo>
                  <a:pt x="5254" y="387"/>
                </a:lnTo>
                <a:lnTo>
                  <a:pt x="5254" y="361"/>
                </a:lnTo>
                <a:lnTo>
                  <a:pt x="5251" y="340"/>
                </a:lnTo>
                <a:lnTo>
                  <a:pt x="5249" y="325"/>
                </a:lnTo>
                <a:lnTo>
                  <a:pt x="5249" y="312"/>
                </a:lnTo>
                <a:lnTo>
                  <a:pt x="5245" y="303"/>
                </a:lnTo>
                <a:close/>
                <a:moveTo>
                  <a:pt x="1525" y="303"/>
                </a:moveTo>
                <a:lnTo>
                  <a:pt x="1525" y="363"/>
                </a:lnTo>
                <a:lnTo>
                  <a:pt x="1531" y="363"/>
                </a:lnTo>
                <a:lnTo>
                  <a:pt x="1531" y="367"/>
                </a:lnTo>
                <a:lnTo>
                  <a:pt x="1525" y="367"/>
                </a:lnTo>
                <a:lnTo>
                  <a:pt x="1525" y="380"/>
                </a:lnTo>
                <a:lnTo>
                  <a:pt x="1527" y="394"/>
                </a:lnTo>
                <a:lnTo>
                  <a:pt x="1531" y="403"/>
                </a:lnTo>
                <a:lnTo>
                  <a:pt x="1531" y="416"/>
                </a:lnTo>
                <a:lnTo>
                  <a:pt x="1531" y="429"/>
                </a:lnTo>
                <a:lnTo>
                  <a:pt x="1534" y="440"/>
                </a:lnTo>
                <a:lnTo>
                  <a:pt x="1534" y="414"/>
                </a:lnTo>
                <a:lnTo>
                  <a:pt x="1534" y="387"/>
                </a:lnTo>
                <a:lnTo>
                  <a:pt x="1534" y="361"/>
                </a:lnTo>
                <a:lnTo>
                  <a:pt x="1531" y="340"/>
                </a:lnTo>
                <a:lnTo>
                  <a:pt x="1529" y="325"/>
                </a:lnTo>
                <a:lnTo>
                  <a:pt x="1529" y="312"/>
                </a:lnTo>
                <a:lnTo>
                  <a:pt x="1525" y="303"/>
                </a:lnTo>
                <a:close/>
                <a:moveTo>
                  <a:pt x="5791" y="300"/>
                </a:moveTo>
                <a:lnTo>
                  <a:pt x="5791" y="307"/>
                </a:lnTo>
                <a:lnTo>
                  <a:pt x="5794" y="307"/>
                </a:lnTo>
                <a:lnTo>
                  <a:pt x="5794" y="300"/>
                </a:lnTo>
                <a:lnTo>
                  <a:pt x="5791" y="300"/>
                </a:lnTo>
                <a:close/>
                <a:moveTo>
                  <a:pt x="4682" y="300"/>
                </a:moveTo>
                <a:lnTo>
                  <a:pt x="4694" y="374"/>
                </a:lnTo>
                <a:lnTo>
                  <a:pt x="4694" y="389"/>
                </a:lnTo>
                <a:lnTo>
                  <a:pt x="4694" y="401"/>
                </a:lnTo>
                <a:lnTo>
                  <a:pt x="4698" y="411"/>
                </a:lnTo>
                <a:lnTo>
                  <a:pt x="4698" y="340"/>
                </a:lnTo>
                <a:lnTo>
                  <a:pt x="4691" y="334"/>
                </a:lnTo>
                <a:lnTo>
                  <a:pt x="4691" y="327"/>
                </a:lnTo>
                <a:lnTo>
                  <a:pt x="4698" y="327"/>
                </a:lnTo>
                <a:lnTo>
                  <a:pt x="4698" y="311"/>
                </a:lnTo>
                <a:lnTo>
                  <a:pt x="4694" y="311"/>
                </a:lnTo>
                <a:lnTo>
                  <a:pt x="4694" y="307"/>
                </a:lnTo>
                <a:lnTo>
                  <a:pt x="4698" y="307"/>
                </a:lnTo>
                <a:lnTo>
                  <a:pt x="4698" y="300"/>
                </a:lnTo>
                <a:lnTo>
                  <a:pt x="4682" y="300"/>
                </a:lnTo>
                <a:close/>
                <a:moveTo>
                  <a:pt x="2071" y="300"/>
                </a:moveTo>
                <a:lnTo>
                  <a:pt x="2071" y="307"/>
                </a:lnTo>
                <a:lnTo>
                  <a:pt x="2074" y="307"/>
                </a:lnTo>
                <a:lnTo>
                  <a:pt x="2074" y="300"/>
                </a:lnTo>
                <a:lnTo>
                  <a:pt x="2071" y="300"/>
                </a:lnTo>
                <a:close/>
                <a:moveTo>
                  <a:pt x="962" y="300"/>
                </a:moveTo>
                <a:lnTo>
                  <a:pt x="974" y="374"/>
                </a:lnTo>
                <a:lnTo>
                  <a:pt x="974" y="389"/>
                </a:lnTo>
                <a:lnTo>
                  <a:pt x="974" y="401"/>
                </a:lnTo>
                <a:lnTo>
                  <a:pt x="978" y="411"/>
                </a:lnTo>
                <a:lnTo>
                  <a:pt x="978" y="340"/>
                </a:lnTo>
                <a:lnTo>
                  <a:pt x="971" y="334"/>
                </a:lnTo>
                <a:lnTo>
                  <a:pt x="971" y="327"/>
                </a:lnTo>
                <a:lnTo>
                  <a:pt x="978" y="327"/>
                </a:lnTo>
                <a:lnTo>
                  <a:pt x="978" y="311"/>
                </a:lnTo>
                <a:lnTo>
                  <a:pt x="974" y="311"/>
                </a:lnTo>
                <a:lnTo>
                  <a:pt x="974" y="307"/>
                </a:lnTo>
                <a:lnTo>
                  <a:pt x="978" y="307"/>
                </a:lnTo>
                <a:lnTo>
                  <a:pt x="978" y="300"/>
                </a:lnTo>
                <a:lnTo>
                  <a:pt x="962" y="300"/>
                </a:lnTo>
                <a:close/>
                <a:moveTo>
                  <a:pt x="5378" y="296"/>
                </a:moveTo>
                <a:lnTo>
                  <a:pt x="5378" y="311"/>
                </a:lnTo>
                <a:lnTo>
                  <a:pt x="5378" y="325"/>
                </a:lnTo>
                <a:lnTo>
                  <a:pt x="5382" y="334"/>
                </a:lnTo>
                <a:lnTo>
                  <a:pt x="5383" y="320"/>
                </a:lnTo>
                <a:lnTo>
                  <a:pt x="5382" y="305"/>
                </a:lnTo>
                <a:lnTo>
                  <a:pt x="5378" y="296"/>
                </a:lnTo>
                <a:close/>
                <a:moveTo>
                  <a:pt x="3038" y="296"/>
                </a:moveTo>
                <a:lnTo>
                  <a:pt x="3022" y="298"/>
                </a:lnTo>
                <a:lnTo>
                  <a:pt x="3002" y="300"/>
                </a:lnTo>
                <a:lnTo>
                  <a:pt x="2998" y="316"/>
                </a:lnTo>
                <a:lnTo>
                  <a:pt x="2996" y="336"/>
                </a:lnTo>
                <a:lnTo>
                  <a:pt x="2996" y="358"/>
                </a:lnTo>
                <a:lnTo>
                  <a:pt x="2998" y="380"/>
                </a:lnTo>
                <a:lnTo>
                  <a:pt x="3002" y="380"/>
                </a:lnTo>
                <a:lnTo>
                  <a:pt x="3002" y="391"/>
                </a:lnTo>
                <a:lnTo>
                  <a:pt x="3005" y="391"/>
                </a:lnTo>
                <a:lnTo>
                  <a:pt x="3014" y="331"/>
                </a:lnTo>
                <a:lnTo>
                  <a:pt x="3025" y="331"/>
                </a:lnTo>
                <a:lnTo>
                  <a:pt x="3023" y="343"/>
                </a:lnTo>
                <a:lnTo>
                  <a:pt x="3022" y="358"/>
                </a:lnTo>
                <a:lnTo>
                  <a:pt x="3022" y="372"/>
                </a:lnTo>
                <a:lnTo>
                  <a:pt x="3025" y="383"/>
                </a:lnTo>
                <a:lnTo>
                  <a:pt x="3027" y="351"/>
                </a:lnTo>
                <a:lnTo>
                  <a:pt x="3033" y="321"/>
                </a:lnTo>
                <a:lnTo>
                  <a:pt x="3038" y="296"/>
                </a:lnTo>
                <a:close/>
                <a:moveTo>
                  <a:pt x="1658" y="296"/>
                </a:moveTo>
                <a:lnTo>
                  <a:pt x="1658" y="311"/>
                </a:lnTo>
                <a:lnTo>
                  <a:pt x="1658" y="325"/>
                </a:lnTo>
                <a:lnTo>
                  <a:pt x="1662" y="334"/>
                </a:lnTo>
                <a:lnTo>
                  <a:pt x="1663" y="320"/>
                </a:lnTo>
                <a:lnTo>
                  <a:pt x="1662" y="305"/>
                </a:lnTo>
                <a:lnTo>
                  <a:pt x="1658" y="296"/>
                </a:lnTo>
                <a:close/>
                <a:moveTo>
                  <a:pt x="2902" y="283"/>
                </a:moveTo>
                <a:lnTo>
                  <a:pt x="2894" y="360"/>
                </a:lnTo>
                <a:lnTo>
                  <a:pt x="2898" y="360"/>
                </a:lnTo>
                <a:lnTo>
                  <a:pt x="2898" y="356"/>
                </a:lnTo>
                <a:lnTo>
                  <a:pt x="2902" y="349"/>
                </a:lnTo>
                <a:lnTo>
                  <a:pt x="2903" y="336"/>
                </a:lnTo>
                <a:lnTo>
                  <a:pt x="2905" y="320"/>
                </a:lnTo>
                <a:lnTo>
                  <a:pt x="2905" y="303"/>
                </a:lnTo>
                <a:lnTo>
                  <a:pt x="2905" y="291"/>
                </a:lnTo>
                <a:lnTo>
                  <a:pt x="2902" y="283"/>
                </a:lnTo>
                <a:close/>
                <a:moveTo>
                  <a:pt x="5785" y="280"/>
                </a:moveTo>
                <a:lnTo>
                  <a:pt x="5785" y="287"/>
                </a:lnTo>
                <a:lnTo>
                  <a:pt x="5791" y="287"/>
                </a:lnTo>
                <a:lnTo>
                  <a:pt x="5791" y="280"/>
                </a:lnTo>
                <a:lnTo>
                  <a:pt x="5785" y="280"/>
                </a:lnTo>
                <a:close/>
                <a:moveTo>
                  <a:pt x="2065" y="280"/>
                </a:moveTo>
                <a:lnTo>
                  <a:pt x="2065" y="287"/>
                </a:lnTo>
                <a:lnTo>
                  <a:pt x="2071" y="287"/>
                </a:lnTo>
                <a:lnTo>
                  <a:pt x="2071" y="280"/>
                </a:lnTo>
                <a:lnTo>
                  <a:pt x="2065" y="280"/>
                </a:lnTo>
                <a:close/>
                <a:moveTo>
                  <a:pt x="3831" y="274"/>
                </a:moveTo>
                <a:lnTo>
                  <a:pt x="3831" y="343"/>
                </a:lnTo>
                <a:lnTo>
                  <a:pt x="3834" y="343"/>
                </a:lnTo>
                <a:lnTo>
                  <a:pt x="3834" y="356"/>
                </a:lnTo>
                <a:lnTo>
                  <a:pt x="3838" y="356"/>
                </a:lnTo>
                <a:lnTo>
                  <a:pt x="3838" y="374"/>
                </a:lnTo>
                <a:lnTo>
                  <a:pt x="3842" y="374"/>
                </a:lnTo>
                <a:lnTo>
                  <a:pt x="3842" y="400"/>
                </a:lnTo>
                <a:lnTo>
                  <a:pt x="3845" y="400"/>
                </a:lnTo>
                <a:lnTo>
                  <a:pt x="3847" y="378"/>
                </a:lnTo>
                <a:lnTo>
                  <a:pt x="3845" y="354"/>
                </a:lnTo>
                <a:lnTo>
                  <a:pt x="3845" y="329"/>
                </a:lnTo>
                <a:lnTo>
                  <a:pt x="3842" y="307"/>
                </a:lnTo>
                <a:lnTo>
                  <a:pt x="3838" y="287"/>
                </a:lnTo>
                <a:lnTo>
                  <a:pt x="3831" y="274"/>
                </a:lnTo>
                <a:close/>
                <a:moveTo>
                  <a:pt x="3342" y="274"/>
                </a:moveTo>
                <a:lnTo>
                  <a:pt x="3343" y="283"/>
                </a:lnTo>
                <a:lnTo>
                  <a:pt x="3345" y="298"/>
                </a:lnTo>
                <a:lnTo>
                  <a:pt x="3349" y="312"/>
                </a:lnTo>
                <a:lnTo>
                  <a:pt x="3351" y="325"/>
                </a:lnTo>
                <a:lnTo>
                  <a:pt x="3354" y="331"/>
                </a:lnTo>
                <a:lnTo>
                  <a:pt x="3351" y="274"/>
                </a:lnTo>
                <a:lnTo>
                  <a:pt x="3342" y="274"/>
                </a:lnTo>
                <a:close/>
                <a:moveTo>
                  <a:pt x="2905" y="271"/>
                </a:moveTo>
                <a:lnTo>
                  <a:pt x="2905" y="280"/>
                </a:lnTo>
                <a:lnTo>
                  <a:pt x="2911" y="280"/>
                </a:lnTo>
                <a:lnTo>
                  <a:pt x="2911" y="271"/>
                </a:lnTo>
                <a:lnTo>
                  <a:pt x="2905" y="271"/>
                </a:lnTo>
                <a:close/>
                <a:moveTo>
                  <a:pt x="5782" y="267"/>
                </a:moveTo>
                <a:lnTo>
                  <a:pt x="5782" y="274"/>
                </a:lnTo>
                <a:lnTo>
                  <a:pt x="5785" y="274"/>
                </a:lnTo>
                <a:lnTo>
                  <a:pt x="5785" y="267"/>
                </a:lnTo>
                <a:lnTo>
                  <a:pt x="5782" y="267"/>
                </a:lnTo>
                <a:close/>
                <a:moveTo>
                  <a:pt x="2062" y="267"/>
                </a:moveTo>
                <a:lnTo>
                  <a:pt x="2062" y="274"/>
                </a:lnTo>
                <a:lnTo>
                  <a:pt x="2065" y="274"/>
                </a:lnTo>
                <a:lnTo>
                  <a:pt x="2065" y="267"/>
                </a:lnTo>
                <a:lnTo>
                  <a:pt x="2062" y="267"/>
                </a:lnTo>
                <a:close/>
                <a:moveTo>
                  <a:pt x="5754" y="263"/>
                </a:moveTo>
                <a:lnTo>
                  <a:pt x="5754" y="271"/>
                </a:lnTo>
                <a:lnTo>
                  <a:pt x="5758" y="271"/>
                </a:lnTo>
                <a:lnTo>
                  <a:pt x="5758" y="263"/>
                </a:lnTo>
                <a:lnTo>
                  <a:pt x="5754" y="263"/>
                </a:lnTo>
                <a:close/>
                <a:moveTo>
                  <a:pt x="2334" y="263"/>
                </a:moveTo>
                <a:lnTo>
                  <a:pt x="2333" y="280"/>
                </a:lnTo>
                <a:lnTo>
                  <a:pt x="2333" y="294"/>
                </a:lnTo>
                <a:lnTo>
                  <a:pt x="2338" y="311"/>
                </a:lnTo>
                <a:lnTo>
                  <a:pt x="2338" y="327"/>
                </a:lnTo>
                <a:lnTo>
                  <a:pt x="2342" y="327"/>
                </a:lnTo>
                <a:lnTo>
                  <a:pt x="2342" y="311"/>
                </a:lnTo>
                <a:lnTo>
                  <a:pt x="2340" y="292"/>
                </a:lnTo>
                <a:lnTo>
                  <a:pt x="2338" y="274"/>
                </a:lnTo>
                <a:lnTo>
                  <a:pt x="2334" y="263"/>
                </a:lnTo>
                <a:close/>
                <a:moveTo>
                  <a:pt x="2034" y="263"/>
                </a:moveTo>
                <a:lnTo>
                  <a:pt x="2034" y="271"/>
                </a:lnTo>
                <a:lnTo>
                  <a:pt x="2038" y="271"/>
                </a:lnTo>
                <a:lnTo>
                  <a:pt x="2038" y="263"/>
                </a:lnTo>
                <a:lnTo>
                  <a:pt x="2034" y="263"/>
                </a:lnTo>
                <a:close/>
                <a:moveTo>
                  <a:pt x="3431" y="247"/>
                </a:moveTo>
                <a:lnTo>
                  <a:pt x="3429" y="280"/>
                </a:lnTo>
                <a:lnTo>
                  <a:pt x="3425" y="312"/>
                </a:lnTo>
                <a:lnTo>
                  <a:pt x="3425" y="345"/>
                </a:lnTo>
                <a:lnTo>
                  <a:pt x="3431" y="374"/>
                </a:lnTo>
                <a:lnTo>
                  <a:pt x="3431" y="407"/>
                </a:lnTo>
                <a:lnTo>
                  <a:pt x="3434" y="407"/>
                </a:lnTo>
                <a:lnTo>
                  <a:pt x="3436" y="381"/>
                </a:lnTo>
                <a:lnTo>
                  <a:pt x="3438" y="352"/>
                </a:lnTo>
                <a:lnTo>
                  <a:pt x="3440" y="323"/>
                </a:lnTo>
                <a:lnTo>
                  <a:pt x="3438" y="296"/>
                </a:lnTo>
                <a:lnTo>
                  <a:pt x="3434" y="271"/>
                </a:lnTo>
                <a:lnTo>
                  <a:pt x="3434" y="247"/>
                </a:lnTo>
                <a:lnTo>
                  <a:pt x="3431" y="247"/>
                </a:lnTo>
                <a:close/>
                <a:moveTo>
                  <a:pt x="4234" y="243"/>
                </a:moveTo>
                <a:lnTo>
                  <a:pt x="4234" y="251"/>
                </a:lnTo>
                <a:lnTo>
                  <a:pt x="4238" y="251"/>
                </a:lnTo>
                <a:lnTo>
                  <a:pt x="4238" y="243"/>
                </a:lnTo>
                <a:lnTo>
                  <a:pt x="4234" y="243"/>
                </a:lnTo>
                <a:close/>
                <a:moveTo>
                  <a:pt x="4022" y="243"/>
                </a:moveTo>
                <a:lnTo>
                  <a:pt x="4022" y="256"/>
                </a:lnTo>
                <a:lnTo>
                  <a:pt x="4020" y="271"/>
                </a:lnTo>
                <a:lnTo>
                  <a:pt x="4020" y="285"/>
                </a:lnTo>
                <a:lnTo>
                  <a:pt x="4022" y="298"/>
                </a:lnTo>
                <a:lnTo>
                  <a:pt x="4025" y="307"/>
                </a:lnTo>
                <a:lnTo>
                  <a:pt x="4027" y="294"/>
                </a:lnTo>
                <a:lnTo>
                  <a:pt x="4027" y="280"/>
                </a:lnTo>
                <a:lnTo>
                  <a:pt x="4027" y="265"/>
                </a:lnTo>
                <a:lnTo>
                  <a:pt x="4025" y="252"/>
                </a:lnTo>
                <a:lnTo>
                  <a:pt x="4022" y="243"/>
                </a:lnTo>
                <a:close/>
                <a:moveTo>
                  <a:pt x="514" y="243"/>
                </a:moveTo>
                <a:lnTo>
                  <a:pt x="514" y="251"/>
                </a:lnTo>
                <a:lnTo>
                  <a:pt x="518" y="251"/>
                </a:lnTo>
                <a:lnTo>
                  <a:pt x="518" y="243"/>
                </a:lnTo>
                <a:lnTo>
                  <a:pt x="514" y="243"/>
                </a:lnTo>
                <a:close/>
                <a:moveTo>
                  <a:pt x="302" y="243"/>
                </a:moveTo>
                <a:lnTo>
                  <a:pt x="302" y="256"/>
                </a:lnTo>
                <a:lnTo>
                  <a:pt x="300" y="271"/>
                </a:lnTo>
                <a:lnTo>
                  <a:pt x="300" y="285"/>
                </a:lnTo>
                <a:lnTo>
                  <a:pt x="302" y="298"/>
                </a:lnTo>
                <a:lnTo>
                  <a:pt x="305" y="307"/>
                </a:lnTo>
                <a:lnTo>
                  <a:pt x="307" y="294"/>
                </a:lnTo>
                <a:lnTo>
                  <a:pt x="307" y="280"/>
                </a:lnTo>
                <a:lnTo>
                  <a:pt x="307" y="265"/>
                </a:lnTo>
                <a:lnTo>
                  <a:pt x="305" y="252"/>
                </a:lnTo>
                <a:lnTo>
                  <a:pt x="302" y="243"/>
                </a:lnTo>
                <a:close/>
                <a:moveTo>
                  <a:pt x="4618" y="240"/>
                </a:moveTo>
                <a:lnTo>
                  <a:pt x="4618" y="254"/>
                </a:lnTo>
                <a:lnTo>
                  <a:pt x="4616" y="274"/>
                </a:lnTo>
                <a:lnTo>
                  <a:pt x="4616" y="294"/>
                </a:lnTo>
                <a:lnTo>
                  <a:pt x="4618" y="312"/>
                </a:lnTo>
                <a:lnTo>
                  <a:pt x="4622" y="323"/>
                </a:lnTo>
                <a:lnTo>
                  <a:pt x="4622" y="309"/>
                </a:lnTo>
                <a:lnTo>
                  <a:pt x="4623" y="289"/>
                </a:lnTo>
                <a:lnTo>
                  <a:pt x="4623" y="267"/>
                </a:lnTo>
                <a:lnTo>
                  <a:pt x="4622" y="249"/>
                </a:lnTo>
                <a:lnTo>
                  <a:pt x="4618" y="240"/>
                </a:lnTo>
                <a:close/>
                <a:moveTo>
                  <a:pt x="898" y="240"/>
                </a:moveTo>
                <a:lnTo>
                  <a:pt x="898" y="254"/>
                </a:lnTo>
                <a:lnTo>
                  <a:pt x="896" y="274"/>
                </a:lnTo>
                <a:lnTo>
                  <a:pt x="896" y="294"/>
                </a:lnTo>
                <a:lnTo>
                  <a:pt x="898" y="312"/>
                </a:lnTo>
                <a:lnTo>
                  <a:pt x="902" y="323"/>
                </a:lnTo>
                <a:lnTo>
                  <a:pt x="902" y="309"/>
                </a:lnTo>
                <a:lnTo>
                  <a:pt x="903" y="289"/>
                </a:lnTo>
                <a:lnTo>
                  <a:pt x="903" y="267"/>
                </a:lnTo>
                <a:lnTo>
                  <a:pt x="902" y="249"/>
                </a:lnTo>
                <a:lnTo>
                  <a:pt x="898" y="240"/>
                </a:lnTo>
                <a:close/>
                <a:moveTo>
                  <a:pt x="3065" y="231"/>
                </a:moveTo>
                <a:lnTo>
                  <a:pt x="3062" y="258"/>
                </a:lnTo>
                <a:lnTo>
                  <a:pt x="3054" y="283"/>
                </a:lnTo>
                <a:lnTo>
                  <a:pt x="3054" y="314"/>
                </a:lnTo>
                <a:lnTo>
                  <a:pt x="3051" y="314"/>
                </a:lnTo>
                <a:lnTo>
                  <a:pt x="3049" y="329"/>
                </a:lnTo>
                <a:lnTo>
                  <a:pt x="3047" y="349"/>
                </a:lnTo>
                <a:lnTo>
                  <a:pt x="3049" y="371"/>
                </a:lnTo>
                <a:lnTo>
                  <a:pt x="3051" y="392"/>
                </a:lnTo>
                <a:lnTo>
                  <a:pt x="3053" y="412"/>
                </a:lnTo>
                <a:lnTo>
                  <a:pt x="3054" y="423"/>
                </a:lnTo>
                <a:lnTo>
                  <a:pt x="3054" y="434"/>
                </a:lnTo>
                <a:lnTo>
                  <a:pt x="3054" y="445"/>
                </a:lnTo>
                <a:lnTo>
                  <a:pt x="3054" y="454"/>
                </a:lnTo>
                <a:lnTo>
                  <a:pt x="3058" y="463"/>
                </a:lnTo>
                <a:lnTo>
                  <a:pt x="3062" y="380"/>
                </a:lnTo>
                <a:lnTo>
                  <a:pt x="3065" y="380"/>
                </a:lnTo>
                <a:lnTo>
                  <a:pt x="3065" y="291"/>
                </a:lnTo>
                <a:lnTo>
                  <a:pt x="3067" y="278"/>
                </a:lnTo>
                <a:lnTo>
                  <a:pt x="3067" y="263"/>
                </a:lnTo>
                <a:lnTo>
                  <a:pt x="3069" y="251"/>
                </a:lnTo>
                <a:lnTo>
                  <a:pt x="3069" y="238"/>
                </a:lnTo>
                <a:lnTo>
                  <a:pt x="3065" y="231"/>
                </a:lnTo>
                <a:close/>
                <a:moveTo>
                  <a:pt x="4205" y="223"/>
                </a:moveTo>
                <a:lnTo>
                  <a:pt x="4203" y="234"/>
                </a:lnTo>
                <a:lnTo>
                  <a:pt x="4200" y="252"/>
                </a:lnTo>
                <a:lnTo>
                  <a:pt x="4198" y="272"/>
                </a:lnTo>
                <a:lnTo>
                  <a:pt x="4196" y="294"/>
                </a:lnTo>
                <a:lnTo>
                  <a:pt x="4196" y="311"/>
                </a:lnTo>
                <a:lnTo>
                  <a:pt x="4198" y="320"/>
                </a:lnTo>
                <a:lnTo>
                  <a:pt x="4202" y="298"/>
                </a:lnTo>
                <a:lnTo>
                  <a:pt x="4205" y="278"/>
                </a:lnTo>
                <a:lnTo>
                  <a:pt x="4209" y="260"/>
                </a:lnTo>
                <a:lnTo>
                  <a:pt x="4205" y="240"/>
                </a:lnTo>
                <a:lnTo>
                  <a:pt x="4205" y="234"/>
                </a:lnTo>
                <a:lnTo>
                  <a:pt x="4205" y="231"/>
                </a:lnTo>
                <a:lnTo>
                  <a:pt x="4207" y="229"/>
                </a:lnTo>
                <a:lnTo>
                  <a:pt x="4209" y="225"/>
                </a:lnTo>
                <a:lnTo>
                  <a:pt x="4211" y="223"/>
                </a:lnTo>
                <a:lnTo>
                  <a:pt x="4205" y="223"/>
                </a:lnTo>
                <a:close/>
                <a:moveTo>
                  <a:pt x="485" y="223"/>
                </a:moveTo>
                <a:lnTo>
                  <a:pt x="483" y="234"/>
                </a:lnTo>
                <a:lnTo>
                  <a:pt x="480" y="252"/>
                </a:lnTo>
                <a:lnTo>
                  <a:pt x="478" y="272"/>
                </a:lnTo>
                <a:lnTo>
                  <a:pt x="476" y="294"/>
                </a:lnTo>
                <a:lnTo>
                  <a:pt x="476" y="311"/>
                </a:lnTo>
                <a:lnTo>
                  <a:pt x="478" y="320"/>
                </a:lnTo>
                <a:lnTo>
                  <a:pt x="482" y="298"/>
                </a:lnTo>
                <a:lnTo>
                  <a:pt x="485" y="278"/>
                </a:lnTo>
                <a:lnTo>
                  <a:pt x="489" y="260"/>
                </a:lnTo>
                <a:lnTo>
                  <a:pt x="485" y="240"/>
                </a:lnTo>
                <a:lnTo>
                  <a:pt x="485" y="234"/>
                </a:lnTo>
                <a:lnTo>
                  <a:pt x="485" y="231"/>
                </a:lnTo>
                <a:lnTo>
                  <a:pt x="487" y="229"/>
                </a:lnTo>
                <a:lnTo>
                  <a:pt x="489" y="225"/>
                </a:lnTo>
                <a:lnTo>
                  <a:pt x="491" y="223"/>
                </a:lnTo>
                <a:lnTo>
                  <a:pt x="485" y="223"/>
                </a:lnTo>
                <a:close/>
                <a:moveTo>
                  <a:pt x="5758" y="220"/>
                </a:moveTo>
                <a:lnTo>
                  <a:pt x="5758" y="231"/>
                </a:lnTo>
                <a:lnTo>
                  <a:pt x="5762" y="231"/>
                </a:lnTo>
                <a:lnTo>
                  <a:pt x="5762" y="220"/>
                </a:lnTo>
                <a:lnTo>
                  <a:pt x="5758" y="220"/>
                </a:lnTo>
                <a:close/>
                <a:moveTo>
                  <a:pt x="2038" y="220"/>
                </a:moveTo>
                <a:lnTo>
                  <a:pt x="2038" y="231"/>
                </a:lnTo>
                <a:lnTo>
                  <a:pt x="2042" y="231"/>
                </a:lnTo>
                <a:lnTo>
                  <a:pt x="2042" y="220"/>
                </a:lnTo>
                <a:lnTo>
                  <a:pt x="2038" y="220"/>
                </a:lnTo>
                <a:close/>
                <a:moveTo>
                  <a:pt x="3438" y="214"/>
                </a:moveTo>
                <a:lnTo>
                  <a:pt x="3438" y="221"/>
                </a:lnTo>
                <a:lnTo>
                  <a:pt x="3438" y="229"/>
                </a:lnTo>
                <a:lnTo>
                  <a:pt x="3436" y="232"/>
                </a:lnTo>
                <a:lnTo>
                  <a:pt x="3434" y="238"/>
                </a:lnTo>
                <a:lnTo>
                  <a:pt x="3434" y="243"/>
                </a:lnTo>
                <a:lnTo>
                  <a:pt x="3442" y="243"/>
                </a:lnTo>
                <a:lnTo>
                  <a:pt x="3442" y="214"/>
                </a:lnTo>
                <a:lnTo>
                  <a:pt x="3438" y="214"/>
                </a:lnTo>
                <a:close/>
                <a:moveTo>
                  <a:pt x="2302" y="214"/>
                </a:moveTo>
                <a:lnTo>
                  <a:pt x="2302" y="231"/>
                </a:lnTo>
                <a:lnTo>
                  <a:pt x="2302" y="251"/>
                </a:lnTo>
                <a:lnTo>
                  <a:pt x="2300" y="276"/>
                </a:lnTo>
                <a:lnTo>
                  <a:pt x="2302" y="298"/>
                </a:lnTo>
                <a:lnTo>
                  <a:pt x="2303" y="316"/>
                </a:lnTo>
                <a:lnTo>
                  <a:pt x="2305" y="327"/>
                </a:lnTo>
                <a:lnTo>
                  <a:pt x="2311" y="300"/>
                </a:lnTo>
                <a:lnTo>
                  <a:pt x="2314" y="300"/>
                </a:lnTo>
                <a:lnTo>
                  <a:pt x="2316" y="283"/>
                </a:lnTo>
                <a:lnTo>
                  <a:pt x="2314" y="261"/>
                </a:lnTo>
                <a:lnTo>
                  <a:pt x="2313" y="241"/>
                </a:lnTo>
                <a:lnTo>
                  <a:pt x="2307" y="225"/>
                </a:lnTo>
                <a:lnTo>
                  <a:pt x="2302" y="214"/>
                </a:lnTo>
                <a:close/>
                <a:moveTo>
                  <a:pt x="4434" y="211"/>
                </a:moveTo>
                <a:lnTo>
                  <a:pt x="4431" y="236"/>
                </a:lnTo>
                <a:lnTo>
                  <a:pt x="4431" y="265"/>
                </a:lnTo>
                <a:lnTo>
                  <a:pt x="4431" y="296"/>
                </a:lnTo>
                <a:lnTo>
                  <a:pt x="4433" y="327"/>
                </a:lnTo>
                <a:lnTo>
                  <a:pt x="4433" y="354"/>
                </a:lnTo>
                <a:lnTo>
                  <a:pt x="4431" y="374"/>
                </a:lnTo>
                <a:lnTo>
                  <a:pt x="4431" y="385"/>
                </a:lnTo>
                <a:lnTo>
                  <a:pt x="4433" y="398"/>
                </a:lnTo>
                <a:lnTo>
                  <a:pt x="4436" y="412"/>
                </a:lnTo>
                <a:lnTo>
                  <a:pt x="4438" y="420"/>
                </a:lnTo>
                <a:lnTo>
                  <a:pt x="4440" y="383"/>
                </a:lnTo>
                <a:lnTo>
                  <a:pt x="4443" y="347"/>
                </a:lnTo>
                <a:lnTo>
                  <a:pt x="4445" y="312"/>
                </a:lnTo>
                <a:lnTo>
                  <a:pt x="4443" y="276"/>
                </a:lnTo>
                <a:lnTo>
                  <a:pt x="4438" y="243"/>
                </a:lnTo>
                <a:lnTo>
                  <a:pt x="4438" y="211"/>
                </a:lnTo>
                <a:lnTo>
                  <a:pt x="4434" y="211"/>
                </a:lnTo>
                <a:close/>
                <a:moveTo>
                  <a:pt x="714" y="211"/>
                </a:moveTo>
                <a:lnTo>
                  <a:pt x="711" y="236"/>
                </a:lnTo>
                <a:lnTo>
                  <a:pt x="711" y="265"/>
                </a:lnTo>
                <a:lnTo>
                  <a:pt x="711" y="296"/>
                </a:lnTo>
                <a:lnTo>
                  <a:pt x="713" y="327"/>
                </a:lnTo>
                <a:lnTo>
                  <a:pt x="713" y="354"/>
                </a:lnTo>
                <a:lnTo>
                  <a:pt x="711" y="374"/>
                </a:lnTo>
                <a:lnTo>
                  <a:pt x="711" y="385"/>
                </a:lnTo>
                <a:lnTo>
                  <a:pt x="713" y="398"/>
                </a:lnTo>
                <a:lnTo>
                  <a:pt x="716" y="412"/>
                </a:lnTo>
                <a:lnTo>
                  <a:pt x="718" y="420"/>
                </a:lnTo>
                <a:lnTo>
                  <a:pt x="720" y="383"/>
                </a:lnTo>
                <a:lnTo>
                  <a:pt x="723" y="347"/>
                </a:lnTo>
                <a:lnTo>
                  <a:pt x="725" y="312"/>
                </a:lnTo>
                <a:lnTo>
                  <a:pt x="723" y="276"/>
                </a:lnTo>
                <a:lnTo>
                  <a:pt x="718" y="243"/>
                </a:lnTo>
                <a:lnTo>
                  <a:pt x="718" y="211"/>
                </a:lnTo>
                <a:lnTo>
                  <a:pt x="714" y="211"/>
                </a:lnTo>
                <a:close/>
                <a:moveTo>
                  <a:pt x="5491" y="207"/>
                </a:moveTo>
                <a:lnTo>
                  <a:pt x="5494" y="278"/>
                </a:lnTo>
                <a:lnTo>
                  <a:pt x="5498" y="351"/>
                </a:lnTo>
                <a:lnTo>
                  <a:pt x="5505" y="351"/>
                </a:lnTo>
                <a:lnTo>
                  <a:pt x="5511" y="334"/>
                </a:lnTo>
                <a:lnTo>
                  <a:pt x="5514" y="334"/>
                </a:lnTo>
                <a:lnTo>
                  <a:pt x="5505" y="240"/>
                </a:lnTo>
                <a:lnTo>
                  <a:pt x="5502" y="240"/>
                </a:lnTo>
                <a:lnTo>
                  <a:pt x="5502" y="231"/>
                </a:lnTo>
                <a:lnTo>
                  <a:pt x="5498" y="231"/>
                </a:lnTo>
                <a:lnTo>
                  <a:pt x="5494" y="207"/>
                </a:lnTo>
                <a:lnTo>
                  <a:pt x="5491" y="207"/>
                </a:lnTo>
                <a:close/>
                <a:moveTo>
                  <a:pt x="1771" y="207"/>
                </a:moveTo>
                <a:lnTo>
                  <a:pt x="1774" y="278"/>
                </a:lnTo>
                <a:lnTo>
                  <a:pt x="1778" y="351"/>
                </a:lnTo>
                <a:lnTo>
                  <a:pt x="1785" y="351"/>
                </a:lnTo>
                <a:lnTo>
                  <a:pt x="1791" y="334"/>
                </a:lnTo>
                <a:lnTo>
                  <a:pt x="1794" y="334"/>
                </a:lnTo>
                <a:lnTo>
                  <a:pt x="1785" y="240"/>
                </a:lnTo>
                <a:lnTo>
                  <a:pt x="1782" y="240"/>
                </a:lnTo>
                <a:lnTo>
                  <a:pt x="1782" y="231"/>
                </a:lnTo>
                <a:lnTo>
                  <a:pt x="1778" y="231"/>
                </a:lnTo>
                <a:lnTo>
                  <a:pt x="1774" y="207"/>
                </a:lnTo>
                <a:lnTo>
                  <a:pt x="1771" y="207"/>
                </a:lnTo>
                <a:close/>
                <a:moveTo>
                  <a:pt x="5938" y="203"/>
                </a:moveTo>
                <a:lnTo>
                  <a:pt x="5938" y="214"/>
                </a:lnTo>
                <a:lnTo>
                  <a:pt x="5942" y="214"/>
                </a:lnTo>
                <a:lnTo>
                  <a:pt x="5942" y="203"/>
                </a:lnTo>
                <a:lnTo>
                  <a:pt x="5938" y="203"/>
                </a:lnTo>
                <a:close/>
                <a:moveTo>
                  <a:pt x="2218" y="203"/>
                </a:moveTo>
                <a:lnTo>
                  <a:pt x="2218" y="214"/>
                </a:lnTo>
                <a:lnTo>
                  <a:pt x="2222" y="214"/>
                </a:lnTo>
                <a:lnTo>
                  <a:pt x="2222" y="203"/>
                </a:lnTo>
                <a:lnTo>
                  <a:pt x="2218" y="203"/>
                </a:lnTo>
                <a:close/>
                <a:moveTo>
                  <a:pt x="2405" y="196"/>
                </a:moveTo>
                <a:lnTo>
                  <a:pt x="2400" y="232"/>
                </a:lnTo>
                <a:lnTo>
                  <a:pt x="2391" y="267"/>
                </a:lnTo>
                <a:lnTo>
                  <a:pt x="2387" y="285"/>
                </a:lnTo>
                <a:lnTo>
                  <a:pt x="2387" y="309"/>
                </a:lnTo>
                <a:lnTo>
                  <a:pt x="2391" y="332"/>
                </a:lnTo>
                <a:lnTo>
                  <a:pt x="2393" y="354"/>
                </a:lnTo>
                <a:lnTo>
                  <a:pt x="2394" y="371"/>
                </a:lnTo>
                <a:lnTo>
                  <a:pt x="2394" y="387"/>
                </a:lnTo>
                <a:lnTo>
                  <a:pt x="2394" y="405"/>
                </a:lnTo>
                <a:lnTo>
                  <a:pt x="2396" y="425"/>
                </a:lnTo>
                <a:lnTo>
                  <a:pt x="2398" y="441"/>
                </a:lnTo>
                <a:lnTo>
                  <a:pt x="2402" y="451"/>
                </a:lnTo>
                <a:lnTo>
                  <a:pt x="2403" y="405"/>
                </a:lnTo>
                <a:lnTo>
                  <a:pt x="2409" y="363"/>
                </a:lnTo>
                <a:lnTo>
                  <a:pt x="2413" y="318"/>
                </a:lnTo>
                <a:lnTo>
                  <a:pt x="2414" y="271"/>
                </a:lnTo>
                <a:lnTo>
                  <a:pt x="2414" y="254"/>
                </a:lnTo>
                <a:lnTo>
                  <a:pt x="2414" y="238"/>
                </a:lnTo>
                <a:lnTo>
                  <a:pt x="2414" y="220"/>
                </a:lnTo>
                <a:lnTo>
                  <a:pt x="2413" y="205"/>
                </a:lnTo>
                <a:lnTo>
                  <a:pt x="2405" y="196"/>
                </a:lnTo>
                <a:close/>
                <a:moveTo>
                  <a:pt x="5725" y="180"/>
                </a:moveTo>
                <a:lnTo>
                  <a:pt x="5718" y="271"/>
                </a:lnTo>
                <a:lnTo>
                  <a:pt x="5722" y="271"/>
                </a:lnTo>
                <a:lnTo>
                  <a:pt x="5722" y="269"/>
                </a:lnTo>
                <a:lnTo>
                  <a:pt x="5723" y="265"/>
                </a:lnTo>
                <a:lnTo>
                  <a:pt x="5723" y="263"/>
                </a:lnTo>
                <a:lnTo>
                  <a:pt x="5725" y="260"/>
                </a:lnTo>
                <a:lnTo>
                  <a:pt x="5727" y="258"/>
                </a:lnTo>
                <a:lnTo>
                  <a:pt x="5731" y="260"/>
                </a:lnTo>
                <a:lnTo>
                  <a:pt x="5731" y="263"/>
                </a:lnTo>
                <a:lnTo>
                  <a:pt x="5734" y="263"/>
                </a:lnTo>
                <a:lnTo>
                  <a:pt x="5725" y="296"/>
                </a:lnTo>
                <a:lnTo>
                  <a:pt x="5720" y="334"/>
                </a:lnTo>
                <a:lnTo>
                  <a:pt x="5718" y="374"/>
                </a:lnTo>
                <a:lnTo>
                  <a:pt x="5718" y="387"/>
                </a:lnTo>
                <a:lnTo>
                  <a:pt x="5718" y="400"/>
                </a:lnTo>
                <a:lnTo>
                  <a:pt x="5718" y="411"/>
                </a:lnTo>
                <a:lnTo>
                  <a:pt x="5722" y="420"/>
                </a:lnTo>
                <a:lnTo>
                  <a:pt x="5722" y="387"/>
                </a:lnTo>
                <a:lnTo>
                  <a:pt x="5725" y="387"/>
                </a:lnTo>
                <a:lnTo>
                  <a:pt x="5734" y="334"/>
                </a:lnTo>
                <a:lnTo>
                  <a:pt x="5742" y="331"/>
                </a:lnTo>
                <a:lnTo>
                  <a:pt x="5742" y="274"/>
                </a:lnTo>
                <a:lnTo>
                  <a:pt x="5745" y="274"/>
                </a:lnTo>
                <a:lnTo>
                  <a:pt x="5745" y="240"/>
                </a:lnTo>
                <a:lnTo>
                  <a:pt x="5747" y="238"/>
                </a:lnTo>
                <a:lnTo>
                  <a:pt x="5747" y="238"/>
                </a:lnTo>
                <a:lnTo>
                  <a:pt x="5749" y="236"/>
                </a:lnTo>
                <a:lnTo>
                  <a:pt x="5751" y="234"/>
                </a:lnTo>
                <a:lnTo>
                  <a:pt x="5751" y="231"/>
                </a:lnTo>
                <a:lnTo>
                  <a:pt x="5745" y="231"/>
                </a:lnTo>
                <a:lnTo>
                  <a:pt x="5742" y="212"/>
                </a:lnTo>
                <a:lnTo>
                  <a:pt x="5736" y="194"/>
                </a:lnTo>
                <a:lnTo>
                  <a:pt x="5725" y="180"/>
                </a:lnTo>
                <a:close/>
                <a:moveTo>
                  <a:pt x="2005" y="180"/>
                </a:moveTo>
                <a:lnTo>
                  <a:pt x="1998" y="271"/>
                </a:lnTo>
                <a:lnTo>
                  <a:pt x="2002" y="271"/>
                </a:lnTo>
                <a:lnTo>
                  <a:pt x="2002" y="269"/>
                </a:lnTo>
                <a:lnTo>
                  <a:pt x="2003" y="265"/>
                </a:lnTo>
                <a:lnTo>
                  <a:pt x="2003" y="263"/>
                </a:lnTo>
                <a:lnTo>
                  <a:pt x="2005" y="260"/>
                </a:lnTo>
                <a:lnTo>
                  <a:pt x="2007" y="258"/>
                </a:lnTo>
                <a:lnTo>
                  <a:pt x="2011" y="260"/>
                </a:lnTo>
                <a:lnTo>
                  <a:pt x="2011" y="263"/>
                </a:lnTo>
                <a:lnTo>
                  <a:pt x="2014" y="263"/>
                </a:lnTo>
                <a:lnTo>
                  <a:pt x="2005" y="296"/>
                </a:lnTo>
                <a:lnTo>
                  <a:pt x="2000" y="334"/>
                </a:lnTo>
                <a:lnTo>
                  <a:pt x="1998" y="374"/>
                </a:lnTo>
                <a:lnTo>
                  <a:pt x="1998" y="387"/>
                </a:lnTo>
                <a:lnTo>
                  <a:pt x="1998" y="400"/>
                </a:lnTo>
                <a:lnTo>
                  <a:pt x="1998" y="411"/>
                </a:lnTo>
                <a:lnTo>
                  <a:pt x="2002" y="420"/>
                </a:lnTo>
                <a:lnTo>
                  <a:pt x="2002" y="387"/>
                </a:lnTo>
                <a:lnTo>
                  <a:pt x="2005" y="387"/>
                </a:lnTo>
                <a:lnTo>
                  <a:pt x="2014" y="334"/>
                </a:lnTo>
                <a:lnTo>
                  <a:pt x="2022" y="331"/>
                </a:lnTo>
                <a:lnTo>
                  <a:pt x="2022" y="274"/>
                </a:lnTo>
                <a:lnTo>
                  <a:pt x="2025" y="274"/>
                </a:lnTo>
                <a:lnTo>
                  <a:pt x="2025" y="240"/>
                </a:lnTo>
                <a:lnTo>
                  <a:pt x="2027" y="238"/>
                </a:lnTo>
                <a:lnTo>
                  <a:pt x="2027" y="238"/>
                </a:lnTo>
                <a:lnTo>
                  <a:pt x="2029" y="236"/>
                </a:lnTo>
                <a:lnTo>
                  <a:pt x="2031" y="234"/>
                </a:lnTo>
                <a:lnTo>
                  <a:pt x="2031" y="231"/>
                </a:lnTo>
                <a:lnTo>
                  <a:pt x="2025" y="231"/>
                </a:lnTo>
                <a:lnTo>
                  <a:pt x="2022" y="212"/>
                </a:lnTo>
                <a:lnTo>
                  <a:pt x="2016" y="194"/>
                </a:lnTo>
                <a:lnTo>
                  <a:pt x="2005" y="180"/>
                </a:lnTo>
                <a:close/>
                <a:moveTo>
                  <a:pt x="5322" y="167"/>
                </a:moveTo>
                <a:lnTo>
                  <a:pt x="5322" y="220"/>
                </a:lnTo>
                <a:lnTo>
                  <a:pt x="5325" y="220"/>
                </a:lnTo>
                <a:lnTo>
                  <a:pt x="5322" y="231"/>
                </a:lnTo>
                <a:lnTo>
                  <a:pt x="5325" y="231"/>
                </a:lnTo>
                <a:lnTo>
                  <a:pt x="5325" y="300"/>
                </a:lnTo>
                <a:lnTo>
                  <a:pt x="5331" y="300"/>
                </a:lnTo>
                <a:lnTo>
                  <a:pt x="5331" y="314"/>
                </a:lnTo>
                <a:lnTo>
                  <a:pt x="5334" y="314"/>
                </a:lnTo>
                <a:lnTo>
                  <a:pt x="5334" y="331"/>
                </a:lnTo>
                <a:lnTo>
                  <a:pt x="5338" y="331"/>
                </a:lnTo>
                <a:lnTo>
                  <a:pt x="5338" y="360"/>
                </a:lnTo>
                <a:lnTo>
                  <a:pt x="5342" y="360"/>
                </a:lnTo>
                <a:lnTo>
                  <a:pt x="5342" y="334"/>
                </a:lnTo>
                <a:lnTo>
                  <a:pt x="5345" y="334"/>
                </a:lnTo>
                <a:lnTo>
                  <a:pt x="5347" y="334"/>
                </a:lnTo>
                <a:lnTo>
                  <a:pt x="5349" y="332"/>
                </a:lnTo>
                <a:lnTo>
                  <a:pt x="5349" y="332"/>
                </a:lnTo>
                <a:lnTo>
                  <a:pt x="5349" y="332"/>
                </a:lnTo>
                <a:lnTo>
                  <a:pt x="5351" y="332"/>
                </a:lnTo>
                <a:lnTo>
                  <a:pt x="5354" y="331"/>
                </a:lnTo>
                <a:lnTo>
                  <a:pt x="5351" y="354"/>
                </a:lnTo>
                <a:lnTo>
                  <a:pt x="5347" y="376"/>
                </a:lnTo>
                <a:lnTo>
                  <a:pt x="5345" y="403"/>
                </a:lnTo>
                <a:lnTo>
                  <a:pt x="5351" y="403"/>
                </a:lnTo>
                <a:lnTo>
                  <a:pt x="5351" y="372"/>
                </a:lnTo>
                <a:lnTo>
                  <a:pt x="5356" y="347"/>
                </a:lnTo>
                <a:lnTo>
                  <a:pt x="5362" y="323"/>
                </a:lnTo>
                <a:lnTo>
                  <a:pt x="5363" y="300"/>
                </a:lnTo>
                <a:lnTo>
                  <a:pt x="5358" y="278"/>
                </a:lnTo>
                <a:lnTo>
                  <a:pt x="5354" y="260"/>
                </a:lnTo>
                <a:lnTo>
                  <a:pt x="5362" y="260"/>
                </a:lnTo>
                <a:lnTo>
                  <a:pt x="5365" y="271"/>
                </a:lnTo>
                <a:lnTo>
                  <a:pt x="5371" y="271"/>
                </a:lnTo>
                <a:lnTo>
                  <a:pt x="5371" y="243"/>
                </a:lnTo>
                <a:lnTo>
                  <a:pt x="5373" y="241"/>
                </a:lnTo>
                <a:lnTo>
                  <a:pt x="5373" y="241"/>
                </a:lnTo>
                <a:lnTo>
                  <a:pt x="5373" y="240"/>
                </a:lnTo>
                <a:lnTo>
                  <a:pt x="5373" y="240"/>
                </a:lnTo>
                <a:lnTo>
                  <a:pt x="5373" y="238"/>
                </a:lnTo>
                <a:lnTo>
                  <a:pt x="5374" y="236"/>
                </a:lnTo>
                <a:lnTo>
                  <a:pt x="5365" y="225"/>
                </a:lnTo>
                <a:lnTo>
                  <a:pt x="5360" y="214"/>
                </a:lnTo>
                <a:lnTo>
                  <a:pt x="5354" y="203"/>
                </a:lnTo>
                <a:lnTo>
                  <a:pt x="5345" y="200"/>
                </a:lnTo>
                <a:lnTo>
                  <a:pt x="5345" y="191"/>
                </a:lnTo>
                <a:lnTo>
                  <a:pt x="5338" y="187"/>
                </a:lnTo>
                <a:lnTo>
                  <a:pt x="5325" y="167"/>
                </a:lnTo>
                <a:lnTo>
                  <a:pt x="5322" y="167"/>
                </a:lnTo>
                <a:close/>
                <a:moveTo>
                  <a:pt x="3725" y="167"/>
                </a:moveTo>
                <a:lnTo>
                  <a:pt x="3725" y="271"/>
                </a:lnTo>
                <a:lnTo>
                  <a:pt x="3731" y="271"/>
                </a:lnTo>
                <a:lnTo>
                  <a:pt x="3734" y="307"/>
                </a:lnTo>
                <a:lnTo>
                  <a:pt x="3742" y="307"/>
                </a:lnTo>
                <a:lnTo>
                  <a:pt x="3742" y="278"/>
                </a:lnTo>
                <a:lnTo>
                  <a:pt x="3740" y="249"/>
                </a:lnTo>
                <a:lnTo>
                  <a:pt x="3734" y="223"/>
                </a:lnTo>
                <a:lnTo>
                  <a:pt x="3733" y="209"/>
                </a:lnTo>
                <a:lnTo>
                  <a:pt x="3733" y="192"/>
                </a:lnTo>
                <a:lnTo>
                  <a:pt x="3731" y="178"/>
                </a:lnTo>
                <a:lnTo>
                  <a:pt x="3725" y="167"/>
                </a:lnTo>
                <a:close/>
                <a:moveTo>
                  <a:pt x="1602" y="167"/>
                </a:moveTo>
                <a:lnTo>
                  <a:pt x="1602" y="220"/>
                </a:lnTo>
                <a:lnTo>
                  <a:pt x="1605" y="220"/>
                </a:lnTo>
                <a:lnTo>
                  <a:pt x="1602" y="231"/>
                </a:lnTo>
                <a:lnTo>
                  <a:pt x="1605" y="231"/>
                </a:lnTo>
                <a:lnTo>
                  <a:pt x="1605" y="300"/>
                </a:lnTo>
                <a:lnTo>
                  <a:pt x="1611" y="300"/>
                </a:lnTo>
                <a:lnTo>
                  <a:pt x="1611" y="314"/>
                </a:lnTo>
                <a:lnTo>
                  <a:pt x="1614" y="314"/>
                </a:lnTo>
                <a:lnTo>
                  <a:pt x="1614" y="331"/>
                </a:lnTo>
                <a:lnTo>
                  <a:pt x="1618" y="331"/>
                </a:lnTo>
                <a:lnTo>
                  <a:pt x="1618" y="360"/>
                </a:lnTo>
                <a:lnTo>
                  <a:pt x="1622" y="360"/>
                </a:lnTo>
                <a:lnTo>
                  <a:pt x="1622" y="334"/>
                </a:lnTo>
                <a:lnTo>
                  <a:pt x="1625" y="334"/>
                </a:lnTo>
                <a:lnTo>
                  <a:pt x="1627" y="334"/>
                </a:lnTo>
                <a:lnTo>
                  <a:pt x="1629" y="332"/>
                </a:lnTo>
                <a:lnTo>
                  <a:pt x="1629" y="332"/>
                </a:lnTo>
                <a:lnTo>
                  <a:pt x="1629" y="332"/>
                </a:lnTo>
                <a:lnTo>
                  <a:pt x="1631" y="332"/>
                </a:lnTo>
                <a:lnTo>
                  <a:pt x="1634" y="331"/>
                </a:lnTo>
                <a:lnTo>
                  <a:pt x="1631" y="354"/>
                </a:lnTo>
                <a:lnTo>
                  <a:pt x="1627" y="376"/>
                </a:lnTo>
                <a:lnTo>
                  <a:pt x="1625" y="403"/>
                </a:lnTo>
                <a:lnTo>
                  <a:pt x="1631" y="403"/>
                </a:lnTo>
                <a:lnTo>
                  <a:pt x="1631" y="372"/>
                </a:lnTo>
                <a:lnTo>
                  <a:pt x="1636" y="347"/>
                </a:lnTo>
                <a:lnTo>
                  <a:pt x="1642" y="323"/>
                </a:lnTo>
                <a:lnTo>
                  <a:pt x="1643" y="300"/>
                </a:lnTo>
                <a:lnTo>
                  <a:pt x="1638" y="278"/>
                </a:lnTo>
                <a:lnTo>
                  <a:pt x="1634" y="260"/>
                </a:lnTo>
                <a:lnTo>
                  <a:pt x="1642" y="260"/>
                </a:lnTo>
                <a:lnTo>
                  <a:pt x="1645" y="271"/>
                </a:lnTo>
                <a:lnTo>
                  <a:pt x="1651" y="271"/>
                </a:lnTo>
                <a:lnTo>
                  <a:pt x="1651" y="243"/>
                </a:lnTo>
                <a:lnTo>
                  <a:pt x="1653" y="241"/>
                </a:lnTo>
                <a:lnTo>
                  <a:pt x="1653" y="241"/>
                </a:lnTo>
                <a:lnTo>
                  <a:pt x="1653" y="240"/>
                </a:lnTo>
                <a:lnTo>
                  <a:pt x="1653" y="240"/>
                </a:lnTo>
                <a:lnTo>
                  <a:pt x="1653" y="238"/>
                </a:lnTo>
                <a:lnTo>
                  <a:pt x="1654" y="236"/>
                </a:lnTo>
                <a:lnTo>
                  <a:pt x="1645" y="225"/>
                </a:lnTo>
                <a:lnTo>
                  <a:pt x="1640" y="214"/>
                </a:lnTo>
                <a:lnTo>
                  <a:pt x="1634" y="203"/>
                </a:lnTo>
                <a:lnTo>
                  <a:pt x="1625" y="200"/>
                </a:lnTo>
                <a:lnTo>
                  <a:pt x="1625" y="191"/>
                </a:lnTo>
                <a:lnTo>
                  <a:pt x="1618" y="187"/>
                </a:lnTo>
                <a:lnTo>
                  <a:pt x="1605" y="167"/>
                </a:lnTo>
                <a:lnTo>
                  <a:pt x="1602" y="167"/>
                </a:lnTo>
                <a:close/>
                <a:moveTo>
                  <a:pt x="2398" y="154"/>
                </a:moveTo>
                <a:lnTo>
                  <a:pt x="2398" y="160"/>
                </a:lnTo>
                <a:lnTo>
                  <a:pt x="2385" y="171"/>
                </a:lnTo>
                <a:lnTo>
                  <a:pt x="2373" y="189"/>
                </a:lnTo>
                <a:lnTo>
                  <a:pt x="2360" y="211"/>
                </a:lnTo>
                <a:lnTo>
                  <a:pt x="2351" y="234"/>
                </a:lnTo>
                <a:lnTo>
                  <a:pt x="2345" y="254"/>
                </a:lnTo>
                <a:lnTo>
                  <a:pt x="2351" y="254"/>
                </a:lnTo>
                <a:lnTo>
                  <a:pt x="2351" y="267"/>
                </a:lnTo>
                <a:lnTo>
                  <a:pt x="2354" y="267"/>
                </a:lnTo>
                <a:lnTo>
                  <a:pt x="2354" y="263"/>
                </a:lnTo>
                <a:lnTo>
                  <a:pt x="2356" y="260"/>
                </a:lnTo>
                <a:lnTo>
                  <a:pt x="2356" y="258"/>
                </a:lnTo>
                <a:lnTo>
                  <a:pt x="2358" y="258"/>
                </a:lnTo>
                <a:lnTo>
                  <a:pt x="2362" y="256"/>
                </a:lnTo>
                <a:lnTo>
                  <a:pt x="2365" y="254"/>
                </a:lnTo>
                <a:lnTo>
                  <a:pt x="2362" y="274"/>
                </a:lnTo>
                <a:lnTo>
                  <a:pt x="2358" y="274"/>
                </a:lnTo>
                <a:lnTo>
                  <a:pt x="2358" y="285"/>
                </a:lnTo>
                <a:lnTo>
                  <a:pt x="2360" y="296"/>
                </a:lnTo>
                <a:lnTo>
                  <a:pt x="2363" y="311"/>
                </a:lnTo>
                <a:lnTo>
                  <a:pt x="2367" y="321"/>
                </a:lnTo>
                <a:lnTo>
                  <a:pt x="2371" y="327"/>
                </a:lnTo>
                <a:lnTo>
                  <a:pt x="2373" y="291"/>
                </a:lnTo>
                <a:lnTo>
                  <a:pt x="2380" y="256"/>
                </a:lnTo>
                <a:lnTo>
                  <a:pt x="2389" y="223"/>
                </a:lnTo>
                <a:lnTo>
                  <a:pt x="2398" y="191"/>
                </a:lnTo>
                <a:lnTo>
                  <a:pt x="2411" y="187"/>
                </a:lnTo>
                <a:lnTo>
                  <a:pt x="2407" y="171"/>
                </a:lnTo>
                <a:lnTo>
                  <a:pt x="2402" y="154"/>
                </a:lnTo>
                <a:lnTo>
                  <a:pt x="2398" y="154"/>
                </a:lnTo>
                <a:close/>
                <a:moveTo>
                  <a:pt x="5705" y="151"/>
                </a:moveTo>
                <a:lnTo>
                  <a:pt x="5702" y="176"/>
                </a:lnTo>
                <a:lnTo>
                  <a:pt x="5698" y="176"/>
                </a:lnTo>
                <a:lnTo>
                  <a:pt x="5694" y="267"/>
                </a:lnTo>
                <a:lnTo>
                  <a:pt x="5698" y="267"/>
                </a:lnTo>
                <a:lnTo>
                  <a:pt x="5700" y="278"/>
                </a:lnTo>
                <a:lnTo>
                  <a:pt x="5698" y="289"/>
                </a:lnTo>
                <a:lnTo>
                  <a:pt x="5698" y="300"/>
                </a:lnTo>
                <a:lnTo>
                  <a:pt x="5702" y="307"/>
                </a:lnTo>
                <a:lnTo>
                  <a:pt x="5703" y="283"/>
                </a:lnTo>
                <a:lnTo>
                  <a:pt x="5705" y="261"/>
                </a:lnTo>
                <a:lnTo>
                  <a:pt x="5711" y="243"/>
                </a:lnTo>
                <a:lnTo>
                  <a:pt x="5711" y="207"/>
                </a:lnTo>
                <a:lnTo>
                  <a:pt x="5714" y="207"/>
                </a:lnTo>
                <a:lnTo>
                  <a:pt x="5714" y="176"/>
                </a:lnTo>
                <a:lnTo>
                  <a:pt x="5718" y="176"/>
                </a:lnTo>
                <a:lnTo>
                  <a:pt x="5718" y="171"/>
                </a:lnTo>
                <a:lnTo>
                  <a:pt x="5714" y="171"/>
                </a:lnTo>
                <a:lnTo>
                  <a:pt x="5714" y="169"/>
                </a:lnTo>
                <a:lnTo>
                  <a:pt x="5714" y="167"/>
                </a:lnTo>
                <a:lnTo>
                  <a:pt x="5714" y="165"/>
                </a:lnTo>
                <a:lnTo>
                  <a:pt x="5716" y="165"/>
                </a:lnTo>
                <a:lnTo>
                  <a:pt x="5716" y="163"/>
                </a:lnTo>
                <a:lnTo>
                  <a:pt x="5718" y="163"/>
                </a:lnTo>
                <a:lnTo>
                  <a:pt x="5714" y="151"/>
                </a:lnTo>
                <a:lnTo>
                  <a:pt x="5705" y="151"/>
                </a:lnTo>
                <a:close/>
                <a:moveTo>
                  <a:pt x="1985" y="151"/>
                </a:moveTo>
                <a:lnTo>
                  <a:pt x="1982" y="176"/>
                </a:lnTo>
                <a:lnTo>
                  <a:pt x="1978" y="176"/>
                </a:lnTo>
                <a:lnTo>
                  <a:pt x="1974" y="267"/>
                </a:lnTo>
                <a:lnTo>
                  <a:pt x="1978" y="267"/>
                </a:lnTo>
                <a:lnTo>
                  <a:pt x="1980" y="278"/>
                </a:lnTo>
                <a:lnTo>
                  <a:pt x="1978" y="289"/>
                </a:lnTo>
                <a:lnTo>
                  <a:pt x="1978" y="300"/>
                </a:lnTo>
                <a:lnTo>
                  <a:pt x="1982" y="307"/>
                </a:lnTo>
                <a:lnTo>
                  <a:pt x="1983" y="283"/>
                </a:lnTo>
                <a:lnTo>
                  <a:pt x="1985" y="261"/>
                </a:lnTo>
                <a:lnTo>
                  <a:pt x="1991" y="243"/>
                </a:lnTo>
                <a:lnTo>
                  <a:pt x="1991" y="207"/>
                </a:lnTo>
                <a:lnTo>
                  <a:pt x="1994" y="207"/>
                </a:lnTo>
                <a:lnTo>
                  <a:pt x="1994" y="176"/>
                </a:lnTo>
                <a:lnTo>
                  <a:pt x="1998" y="176"/>
                </a:lnTo>
                <a:lnTo>
                  <a:pt x="1998" y="171"/>
                </a:lnTo>
                <a:lnTo>
                  <a:pt x="1994" y="171"/>
                </a:lnTo>
                <a:lnTo>
                  <a:pt x="1994" y="169"/>
                </a:lnTo>
                <a:lnTo>
                  <a:pt x="1994" y="167"/>
                </a:lnTo>
                <a:lnTo>
                  <a:pt x="1994" y="165"/>
                </a:lnTo>
                <a:lnTo>
                  <a:pt x="1996" y="165"/>
                </a:lnTo>
                <a:lnTo>
                  <a:pt x="1996" y="163"/>
                </a:lnTo>
                <a:lnTo>
                  <a:pt x="1998" y="163"/>
                </a:lnTo>
                <a:lnTo>
                  <a:pt x="1994" y="151"/>
                </a:lnTo>
                <a:lnTo>
                  <a:pt x="1985" y="151"/>
                </a:lnTo>
                <a:close/>
                <a:moveTo>
                  <a:pt x="5774" y="127"/>
                </a:moveTo>
                <a:lnTo>
                  <a:pt x="5773" y="140"/>
                </a:lnTo>
                <a:lnTo>
                  <a:pt x="5769" y="156"/>
                </a:lnTo>
                <a:lnTo>
                  <a:pt x="5765" y="174"/>
                </a:lnTo>
                <a:lnTo>
                  <a:pt x="5763" y="191"/>
                </a:lnTo>
                <a:lnTo>
                  <a:pt x="5763" y="205"/>
                </a:lnTo>
                <a:lnTo>
                  <a:pt x="5765" y="214"/>
                </a:lnTo>
                <a:lnTo>
                  <a:pt x="5767" y="201"/>
                </a:lnTo>
                <a:lnTo>
                  <a:pt x="5769" y="183"/>
                </a:lnTo>
                <a:lnTo>
                  <a:pt x="5773" y="165"/>
                </a:lnTo>
                <a:lnTo>
                  <a:pt x="5774" y="149"/>
                </a:lnTo>
                <a:lnTo>
                  <a:pt x="5776" y="134"/>
                </a:lnTo>
                <a:lnTo>
                  <a:pt x="5774" y="127"/>
                </a:lnTo>
                <a:close/>
                <a:moveTo>
                  <a:pt x="2054" y="127"/>
                </a:moveTo>
                <a:lnTo>
                  <a:pt x="2053" y="140"/>
                </a:lnTo>
                <a:lnTo>
                  <a:pt x="2049" y="156"/>
                </a:lnTo>
                <a:lnTo>
                  <a:pt x="2045" y="174"/>
                </a:lnTo>
                <a:lnTo>
                  <a:pt x="2043" y="191"/>
                </a:lnTo>
                <a:lnTo>
                  <a:pt x="2043" y="205"/>
                </a:lnTo>
                <a:lnTo>
                  <a:pt x="2045" y="214"/>
                </a:lnTo>
                <a:lnTo>
                  <a:pt x="2047" y="201"/>
                </a:lnTo>
                <a:lnTo>
                  <a:pt x="2049" y="183"/>
                </a:lnTo>
                <a:lnTo>
                  <a:pt x="2053" y="165"/>
                </a:lnTo>
                <a:lnTo>
                  <a:pt x="2054" y="149"/>
                </a:lnTo>
                <a:lnTo>
                  <a:pt x="2056" y="134"/>
                </a:lnTo>
                <a:lnTo>
                  <a:pt x="2054" y="127"/>
                </a:lnTo>
                <a:close/>
                <a:moveTo>
                  <a:pt x="5722" y="123"/>
                </a:moveTo>
                <a:lnTo>
                  <a:pt x="5718" y="131"/>
                </a:lnTo>
                <a:lnTo>
                  <a:pt x="5720" y="131"/>
                </a:lnTo>
                <a:lnTo>
                  <a:pt x="5722" y="129"/>
                </a:lnTo>
                <a:lnTo>
                  <a:pt x="5723" y="127"/>
                </a:lnTo>
                <a:lnTo>
                  <a:pt x="5725" y="125"/>
                </a:lnTo>
                <a:lnTo>
                  <a:pt x="5727" y="125"/>
                </a:lnTo>
                <a:lnTo>
                  <a:pt x="5725" y="123"/>
                </a:lnTo>
                <a:lnTo>
                  <a:pt x="5722" y="123"/>
                </a:lnTo>
                <a:close/>
                <a:moveTo>
                  <a:pt x="2002" y="123"/>
                </a:moveTo>
                <a:lnTo>
                  <a:pt x="1998" y="131"/>
                </a:lnTo>
                <a:lnTo>
                  <a:pt x="2000" y="131"/>
                </a:lnTo>
                <a:lnTo>
                  <a:pt x="2002" y="129"/>
                </a:lnTo>
                <a:lnTo>
                  <a:pt x="2003" y="127"/>
                </a:lnTo>
                <a:lnTo>
                  <a:pt x="2005" y="125"/>
                </a:lnTo>
                <a:lnTo>
                  <a:pt x="2007" y="125"/>
                </a:lnTo>
                <a:lnTo>
                  <a:pt x="2005" y="123"/>
                </a:lnTo>
                <a:lnTo>
                  <a:pt x="2002" y="123"/>
                </a:lnTo>
                <a:close/>
                <a:moveTo>
                  <a:pt x="5682" y="120"/>
                </a:moveTo>
                <a:lnTo>
                  <a:pt x="5682" y="131"/>
                </a:lnTo>
                <a:lnTo>
                  <a:pt x="5683" y="145"/>
                </a:lnTo>
                <a:lnTo>
                  <a:pt x="5685" y="160"/>
                </a:lnTo>
                <a:lnTo>
                  <a:pt x="5691" y="167"/>
                </a:lnTo>
                <a:lnTo>
                  <a:pt x="5698" y="131"/>
                </a:lnTo>
                <a:lnTo>
                  <a:pt x="5691" y="127"/>
                </a:lnTo>
                <a:lnTo>
                  <a:pt x="5691" y="120"/>
                </a:lnTo>
                <a:lnTo>
                  <a:pt x="5682" y="120"/>
                </a:lnTo>
                <a:close/>
                <a:moveTo>
                  <a:pt x="1962" y="120"/>
                </a:moveTo>
                <a:lnTo>
                  <a:pt x="1962" y="131"/>
                </a:lnTo>
                <a:lnTo>
                  <a:pt x="1963" y="145"/>
                </a:lnTo>
                <a:lnTo>
                  <a:pt x="1965" y="160"/>
                </a:lnTo>
                <a:lnTo>
                  <a:pt x="1971" y="167"/>
                </a:lnTo>
                <a:lnTo>
                  <a:pt x="1978" y="131"/>
                </a:lnTo>
                <a:lnTo>
                  <a:pt x="1971" y="127"/>
                </a:lnTo>
                <a:lnTo>
                  <a:pt x="1971" y="120"/>
                </a:lnTo>
                <a:lnTo>
                  <a:pt x="1962" y="120"/>
                </a:lnTo>
                <a:close/>
                <a:moveTo>
                  <a:pt x="2551" y="76"/>
                </a:moveTo>
                <a:lnTo>
                  <a:pt x="2551" y="80"/>
                </a:lnTo>
                <a:lnTo>
                  <a:pt x="2545" y="89"/>
                </a:lnTo>
                <a:lnTo>
                  <a:pt x="2543" y="100"/>
                </a:lnTo>
                <a:lnTo>
                  <a:pt x="2543" y="111"/>
                </a:lnTo>
                <a:lnTo>
                  <a:pt x="2542" y="123"/>
                </a:lnTo>
                <a:lnTo>
                  <a:pt x="2538" y="123"/>
                </a:lnTo>
                <a:lnTo>
                  <a:pt x="2534" y="171"/>
                </a:lnTo>
                <a:lnTo>
                  <a:pt x="2531" y="171"/>
                </a:lnTo>
                <a:lnTo>
                  <a:pt x="2531" y="207"/>
                </a:lnTo>
                <a:lnTo>
                  <a:pt x="2525" y="207"/>
                </a:lnTo>
                <a:lnTo>
                  <a:pt x="2525" y="251"/>
                </a:lnTo>
                <a:lnTo>
                  <a:pt x="2522" y="251"/>
                </a:lnTo>
                <a:lnTo>
                  <a:pt x="2520" y="265"/>
                </a:lnTo>
                <a:lnTo>
                  <a:pt x="2520" y="283"/>
                </a:lnTo>
                <a:lnTo>
                  <a:pt x="2522" y="301"/>
                </a:lnTo>
                <a:lnTo>
                  <a:pt x="2525" y="311"/>
                </a:lnTo>
                <a:lnTo>
                  <a:pt x="2527" y="292"/>
                </a:lnTo>
                <a:lnTo>
                  <a:pt x="2533" y="276"/>
                </a:lnTo>
                <a:lnTo>
                  <a:pt x="2538" y="263"/>
                </a:lnTo>
                <a:lnTo>
                  <a:pt x="2542" y="247"/>
                </a:lnTo>
                <a:lnTo>
                  <a:pt x="2551" y="247"/>
                </a:lnTo>
                <a:lnTo>
                  <a:pt x="2547" y="261"/>
                </a:lnTo>
                <a:lnTo>
                  <a:pt x="2543" y="272"/>
                </a:lnTo>
                <a:lnTo>
                  <a:pt x="2538" y="283"/>
                </a:lnTo>
                <a:lnTo>
                  <a:pt x="2538" y="296"/>
                </a:lnTo>
                <a:lnTo>
                  <a:pt x="2534" y="296"/>
                </a:lnTo>
                <a:lnTo>
                  <a:pt x="2538" y="303"/>
                </a:lnTo>
                <a:lnTo>
                  <a:pt x="2534" y="303"/>
                </a:lnTo>
                <a:lnTo>
                  <a:pt x="2531" y="334"/>
                </a:lnTo>
                <a:lnTo>
                  <a:pt x="2525" y="334"/>
                </a:lnTo>
                <a:lnTo>
                  <a:pt x="2525" y="347"/>
                </a:lnTo>
                <a:lnTo>
                  <a:pt x="2525" y="360"/>
                </a:lnTo>
                <a:lnTo>
                  <a:pt x="2527" y="372"/>
                </a:lnTo>
                <a:lnTo>
                  <a:pt x="2531" y="380"/>
                </a:lnTo>
                <a:lnTo>
                  <a:pt x="2533" y="343"/>
                </a:lnTo>
                <a:lnTo>
                  <a:pt x="2540" y="309"/>
                </a:lnTo>
                <a:lnTo>
                  <a:pt x="2551" y="280"/>
                </a:lnTo>
                <a:lnTo>
                  <a:pt x="2554" y="251"/>
                </a:lnTo>
                <a:lnTo>
                  <a:pt x="2558" y="251"/>
                </a:lnTo>
                <a:lnTo>
                  <a:pt x="2560" y="249"/>
                </a:lnTo>
                <a:lnTo>
                  <a:pt x="2560" y="249"/>
                </a:lnTo>
                <a:lnTo>
                  <a:pt x="2560" y="249"/>
                </a:lnTo>
                <a:lnTo>
                  <a:pt x="2562" y="249"/>
                </a:lnTo>
                <a:lnTo>
                  <a:pt x="2563" y="249"/>
                </a:lnTo>
                <a:lnTo>
                  <a:pt x="2565" y="247"/>
                </a:lnTo>
                <a:lnTo>
                  <a:pt x="2562" y="269"/>
                </a:lnTo>
                <a:lnTo>
                  <a:pt x="2554" y="287"/>
                </a:lnTo>
                <a:lnTo>
                  <a:pt x="2554" y="307"/>
                </a:lnTo>
                <a:lnTo>
                  <a:pt x="2551" y="307"/>
                </a:lnTo>
                <a:lnTo>
                  <a:pt x="2551" y="407"/>
                </a:lnTo>
                <a:lnTo>
                  <a:pt x="2554" y="407"/>
                </a:lnTo>
                <a:lnTo>
                  <a:pt x="2554" y="403"/>
                </a:lnTo>
                <a:lnTo>
                  <a:pt x="2558" y="392"/>
                </a:lnTo>
                <a:lnTo>
                  <a:pt x="2560" y="380"/>
                </a:lnTo>
                <a:lnTo>
                  <a:pt x="2560" y="365"/>
                </a:lnTo>
                <a:lnTo>
                  <a:pt x="2562" y="351"/>
                </a:lnTo>
                <a:lnTo>
                  <a:pt x="2565" y="351"/>
                </a:lnTo>
                <a:lnTo>
                  <a:pt x="2565" y="334"/>
                </a:lnTo>
                <a:lnTo>
                  <a:pt x="2571" y="334"/>
                </a:lnTo>
                <a:lnTo>
                  <a:pt x="2574" y="300"/>
                </a:lnTo>
                <a:lnTo>
                  <a:pt x="2578" y="300"/>
                </a:lnTo>
                <a:lnTo>
                  <a:pt x="2578" y="247"/>
                </a:lnTo>
                <a:lnTo>
                  <a:pt x="2578" y="212"/>
                </a:lnTo>
                <a:lnTo>
                  <a:pt x="2576" y="180"/>
                </a:lnTo>
                <a:lnTo>
                  <a:pt x="2571" y="151"/>
                </a:lnTo>
                <a:lnTo>
                  <a:pt x="2571" y="131"/>
                </a:lnTo>
                <a:lnTo>
                  <a:pt x="2565" y="131"/>
                </a:lnTo>
                <a:lnTo>
                  <a:pt x="2565" y="120"/>
                </a:lnTo>
                <a:lnTo>
                  <a:pt x="2562" y="120"/>
                </a:lnTo>
                <a:lnTo>
                  <a:pt x="2562" y="103"/>
                </a:lnTo>
                <a:lnTo>
                  <a:pt x="2558" y="103"/>
                </a:lnTo>
                <a:lnTo>
                  <a:pt x="2554" y="76"/>
                </a:lnTo>
                <a:lnTo>
                  <a:pt x="2551" y="76"/>
                </a:lnTo>
                <a:close/>
                <a:moveTo>
                  <a:pt x="3725" y="0"/>
                </a:moveTo>
                <a:lnTo>
                  <a:pt x="3738" y="0"/>
                </a:lnTo>
                <a:lnTo>
                  <a:pt x="3738" y="3"/>
                </a:lnTo>
                <a:lnTo>
                  <a:pt x="3734" y="12"/>
                </a:lnTo>
                <a:lnTo>
                  <a:pt x="3734" y="25"/>
                </a:lnTo>
                <a:lnTo>
                  <a:pt x="3734" y="40"/>
                </a:lnTo>
                <a:lnTo>
                  <a:pt x="3731" y="40"/>
                </a:lnTo>
                <a:lnTo>
                  <a:pt x="3731" y="123"/>
                </a:lnTo>
                <a:lnTo>
                  <a:pt x="3725" y="123"/>
                </a:lnTo>
                <a:lnTo>
                  <a:pt x="3725" y="127"/>
                </a:lnTo>
                <a:lnTo>
                  <a:pt x="3731" y="127"/>
                </a:lnTo>
                <a:lnTo>
                  <a:pt x="3731" y="140"/>
                </a:lnTo>
                <a:lnTo>
                  <a:pt x="3725" y="140"/>
                </a:lnTo>
                <a:lnTo>
                  <a:pt x="3725" y="143"/>
                </a:lnTo>
                <a:lnTo>
                  <a:pt x="3734" y="147"/>
                </a:lnTo>
                <a:lnTo>
                  <a:pt x="3734" y="167"/>
                </a:lnTo>
                <a:lnTo>
                  <a:pt x="3738" y="167"/>
                </a:lnTo>
                <a:lnTo>
                  <a:pt x="3738" y="183"/>
                </a:lnTo>
                <a:lnTo>
                  <a:pt x="3742" y="183"/>
                </a:lnTo>
                <a:lnTo>
                  <a:pt x="3742" y="203"/>
                </a:lnTo>
                <a:lnTo>
                  <a:pt x="3745" y="203"/>
                </a:lnTo>
                <a:lnTo>
                  <a:pt x="3751" y="247"/>
                </a:lnTo>
                <a:lnTo>
                  <a:pt x="3754" y="247"/>
                </a:lnTo>
                <a:lnTo>
                  <a:pt x="3754" y="254"/>
                </a:lnTo>
                <a:lnTo>
                  <a:pt x="3762" y="260"/>
                </a:lnTo>
                <a:lnTo>
                  <a:pt x="3762" y="274"/>
                </a:lnTo>
                <a:lnTo>
                  <a:pt x="3765" y="274"/>
                </a:lnTo>
                <a:lnTo>
                  <a:pt x="3758" y="180"/>
                </a:lnTo>
                <a:lnTo>
                  <a:pt x="3753" y="165"/>
                </a:lnTo>
                <a:lnTo>
                  <a:pt x="3751" y="147"/>
                </a:lnTo>
                <a:lnTo>
                  <a:pt x="3754" y="147"/>
                </a:lnTo>
                <a:lnTo>
                  <a:pt x="3754" y="151"/>
                </a:lnTo>
                <a:lnTo>
                  <a:pt x="3765" y="147"/>
                </a:lnTo>
                <a:lnTo>
                  <a:pt x="3765" y="151"/>
                </a:lnTo>
                <a:lnTo>
                  <a:pt x="3771" y="151"/>
                </a:lnTo>
                <a:lnTo>
                  <a:pt x="3771" y="163"/>
                </a:lnTo>
                <a:lnTo>
                  <a:pt x="3774" y="163"/>
                </a:lnTo>
                <a:lnTo>
                  <a:pt x="3771" y="123"/>
                </a:lnTo>
                <a:lnTo>
                  <a:pt x="3782" y="123"/>
                </a:lnTo>
                <a:lnTo>
                  <a:pt x="3785" y="147"/>
                </a:lnTo>
                <a:lnTo>
                  <a:pt x="3791" y="167"/>
                </a:lnTo>
                <a:lnTo>
                  <a:pt x="3791" y="203"/>
                </a:lnTo>
                <a:lnTo>
                  <a:pt x="3794" y="203"/>
                </a:lnTo>
                <a:lnTo>
                  <a:pt x="3794" y="231"/>
                </a:lnTo>
                <a:lnTo>
                  <a:pt x="3798" y="231"/>
                </a:lnTo>
                <a:lnTo>
                  <a:pt x="3798" y="240"/>
                </a:lnTo>
                <a:lnTo>
                  <a:pt x="3802" y="240"/>
                </a:lnTo>
                <a:lnTo>
                  <a:pt x="3805" y="263"/>
                </a:lnTo>
                <a:lnTo>
                  <a:pt x="3811" y="263"/>
                </a:lnTo>
                <a:lnTo>
                  <a:pt x="3811" y="231"/>
                </a:lnTo>
                <a:lnTo>
                  <a:pt x="3813" y="201"/>
                </a:lnTo>
                <a:lnTo>
                  <a:pt x="3818" y="176"/>
                </a:lnTo>
                <a:lnTo>
                  <a:pt x="3822" y="176"/>
                </a:lnTo>
                <a:lnTo>
                  <a:pt x="3822" y="180"/>
                </a:lnTo>
                <a:lnTo>
                  <a:pt x="3825" y="180"/>
                </a:lnTo>
                <a:lnTo>
                  <a:pt x="3825" y="183"/>
                </a:lnTo>
                <a:lnTo>
                  <a:pt x="3822" y="191"/>
                </a:lnTo>
                <a:lnTo>
                  <a:pt x="3831" y="187"/>
                </a:lnTo>
                <a:lnTo>
                  <a:pt x="3831" y="254"/>
                </a:lnTo>
                <a:lnTo>
                  <a:pt x="3838" y="265"/>
                </a:lnTo>
                <a:lnTo>
                  <a:pt x="3845" y="281"/>
                </a:lnTo>
                <a:lnTo>
                  <a:pt x="3851" y="300"/>
                </a:lnTo>
                <a:lnTo>
                  <a:pt x="3854" y="320"/>
                </a:lnTo>
                <a:lnTo>
                  <a:pt x="3858" y="334"/>
                </a:lnTo>
                <a:lnTo>
                  <a:pt x="3860" y="334"/>
                </a:lnTo>
                <a:lnTo>
                  <a:pt x="3860" y="334"/>
                </a:lnTo>
                <a:lnTo>
                  <a:pt x="3860" y="334"/>
                </a:lnTo>
                <a:lnTo>
                  <a:pt x="3860" y="334"/>
                </a:lnTo>
                <a:lnTo>
                  <a:pt x="3862" y="332"/>
                </a:lnTo>
                <a:lnTo>
                  <a:pt x="3862" y="331"/>
                </a:lnTo>
                <a:lnTo>
                  <a:pt x="3865" y="331"/>
                </a:lnTo>
                <a:lnTo>
                  <a:pt x="3862" y="314"/>
                </a:lnTo>
                <a:lnTo>
                  <a:pt x="3863" y="294"/>
                </a:lnTo>
                <a:lnTo>
                  <a:pt x="3863" y="269"/>
                </a:lnTo>
                <a:lnTo>
                  <a:pt x="3863" y="245"/>
                </a:lnTo>
                <a:lnTo>
                  <a:pt x="3865" y="223"/>
                </a:lnTo>
                <a:lnTo>
                  <a:pt x="3871" y="223"/>
                </a:lnTo>
                <a:lnTo>
                  <a:pt x="3865" y="214"/>
                </a:lnTo>
                <a:lnTo>
                  <a:pt x="3871" y="214"/>
                </a:lnTo>
                <a:lnTo>
                  <a:pt x="3871" y="180"/>
                </a:lnTo>
                <a:lnTo>
                  <a:pt x="3874" y="180"/>
                </a:lnTo>
                <a:lnTo>
                  <a:pt x="3874" y="154"/>
                </a:lnTo>
                <a:lnTo>
                  <a:pt x="3882" y="132"/>
                </a:lnTo>
                <a:lnTo>
                  <a:pt x="3885" y="107"/>
                </a:lnTo>
                <a:lnTo>
                  <a:pt x="3894" y="107"/>
                </a:lnTo>
                <a:lnTo>
                  <a:pt x="3885" y="167"/>
                </a:lnTo>
                <a:lnTo>
                  <a:pt x="3882" y="167"/>
                </a:lnTo>
                <a:lnTo>
                  <a:pt x="3882" y="203"/>
                </a:lnTo>
                <a:lnTo>
                  <a:pt x="3878" y="203"/>
                </a:lnTo>
                <a:lnTo>
                  <a:pt x="3882" y="211"/>
                </a:lnTo>
                <a:lnTo>
                  <a:pt x="3882" y="214"/>
                </a:lnTo>
                <a:lnTo>
                  <a:pt x="3880" y="218"/>
                </a:lnTo>
                <a:lnTo>
                  <a:pt x="3878" y="218"/>
                </a:lnTo>
                <a:lnTo>
                  <a:pt x="3878" y="220"/>
                </a:lnTo>
                <a:lnTo>
                  <a:pt x="3882" y="260"/>
                </a:lnTo>
                <a:lnTo>
                  <a:pt x="3882" y="323"/>
                </a:lnTo>
                <a:lnTo>
                  <a:pt x="3885" y="323"/>
                </a:lnTo>
                <a:lnTo>
                  <a:pt x="3887" y="336"/>
                </a:lnTo>
                <a:lnTo>
                  <a:pt x="3887" y="349"/>
                </a:lnTo>
                <a:lnTo>
                  <a:pt x="3891" y="360"/>
                </a:lnTo>
                <a:lnTo>
                  <a:pt x="3894" y="327"/>
                </a:lnTo>
                <a:lnTo>
                  <a:pt x="3898" y="327"/>
                </a:lnTo>
                <a:lnTo>
                  <a:pt x="3898" y="320"/>
                </a:lnTo>
                <a:lnTo>
                  <a:pt x="3902" y="320"/>
                </a:lnTo>
                <a:lnTo>
                  <a:pt x="3905" y="300"/>
                </a:lnTo>
                <a:lnTo>
                  <a:pt x="3922" y="287"/>
                </a:lnTo>
                <a:lnTo>
                  <a:pt x="3923" y="256"/>
                </a:lnTo>
                <a:lnTo>
                  <a:pt x="3925" y="221"/>
                </a:lnTo>
                <a:lnTo>
                  <a:pt x="3931" y="185"/>
                </a:lnTo>
                <a:lnTo>
                  <a:pt x="3938" y="154"/>
                </a:lnTo>
                <a:lnTo>
                  <a:pt x="3940" y="143"/>
                </a:lnTo>
                <a:lnTo>
                  <a:pt x="3940" y="132"/>
                </a:lnTo>
                <a:lnTo>
                  <a:pt x="3943" y="123"/>
                </a:lnTo>
                <a:lnTo>
                  <a:pt x="3951" y="114"/>
                </a:lnTo>
                <a:lnTo>
                  <a:pt x="3951" y="111"/>
                </a:lnTo>
                <a:lnTo>
                  <a:pt x="3954" y="111"/>
                </a:lnTo>
                <a:lnTo>
                  <a:pt x="3954" y="131"/>
                </a:lnTo>
                <a:lnTo>
                  <a:pt x="3951" y="131"/>
                </a:lnTo>
                <a:lnTo>
                  <a:pt x="3942" y="191"/>
                </a:lnTo>
                <a:lnTo>
                  <a:pt x="3938" y="211"/>
                </a:lnTo>
                <a:lnTo>
                  <a:pt x="3936" y="238"/>
                </a:lnTo>
                <a:lnTo>
                  <a:pt x="3936" y="271"/>
                </a:lnTo>
                <a:lnTo>
                  <a:pt x="3936" y="305"/>
                </a:lnTo>
                <a:lnTo>
                  <a:pt x="3936" y="338"/>
                </a:lnTo>
                <a:lnTo>
                  <a:pt x="3938" y="365"/>
                </a:lnTo>
                <a:lnTo>
                  <a:pt x="3942" y="383"/>
                </a:lnTo>
                <a:lnTo>
                  <a:pt x="3943" y="394"/>
                </a:lnTo>
                <a:lnTo>
                  <a:pt x="3942" y="407"/>
                </a:lnTo>
                <a:lnTo>
                  <a:pt x="3942" y="418"/>
                </a:lnTo>
                <a:lnTo>
                  <a:pt x="3945" y="427"/>
                </a:lnTo>
                <a:lnTo>
                  <a:pt x="3945" y="283"/>
                </a:lnTo>
                <a:lnTo>
                  <a:pt x="3942" y="283"/>
                </a:lnTo>
                <a:lnTo>
                  <a:pt x="3942" y="251"/>
                </a:lnTo>
                <a:lnTo>
                  <a:pt x="3954" y="254"/>
                </a:lnTo>
                <a:lnTo>
                  <a:pt x="3958" y="283"/>
                </a:lnTo>
                <a:lnTo>
                  <a:pt x="3962" y="283"/>
                </a:lnTo>
                <a:lnTo>
                  <a:pt x="3971" y="207"/>
                </a:lnTo>
                <a:lnTo>
                  <a:pt x="3974" y="207"/>
                </a:lnTo>
                <a:lnTo>
                  <a:pt x="3974" y="196"/>
                </a:lnTo>
                <a:lnTo>
                  <a:pt x="3978" y="196"/>
                </a:lnTo>
                <a:lnTo>
                  <a:pt x="3978" y="180"/>
                </a:lnTo>
                <a:lnTo>
                  <a:pt x="3982" y="180"/>
                </a:lnTo>
                <a:lnTo>
                  <a:pt x="3982" y="169"/>
                </a:lnTo>
                <a:lnTo>
                  <a:pt x="3978" y="156"/>
                </a:lnTo>
                <a:lnTo>
                  <a:pt x="3973" y="143"/>
                </a:lnTo>
                <a:lnTo>
                  <a:pt x="3971" y="131"/>
                </a:lnTo>
                <a:lnTo>
                  <a:pt x="3974" y="132"/>
                </a:lnTo>
                <a:lnTo>
                  <a:pt x="3978" y="132"/>
                </a:lnTo>
                <a:lnTo>
                  <a:pt x="3980" y="134"/>
                </a:lnTo>
                <a:lnTo>
                  <a:pt x="3980" y="136"/>
                </a:lnTo>
                <a:lnTo>
                  <a:pt x="3982" y="138"/>
                </a:lnTo>
                <a:lnTo>
                  <a:pt x="3982" y="143"/>
                </a:lnTo>
                <a:lnTo>
                  <a:pt x="3989" y="154"/>
                </a:lnTo>
                <a:lnTo>
                  <a:pt x="3993" y="171"/>
                </a:lnTo>
                <a:lnTo>
                  <a:pt x="3994" y="185"/>
                </a:lnTo>
                <a:lnTo>
                  <a:pt x="3996" y="200"/>
                </a:lnTo>
                <a:lnTo>
                  <a:pt x="4002" y="211"/>
                </a:lnTo>
                <a:lnTo>
                  <a:pt x="4002" y="203"/>
                </a:lnTo>
                <a:lnTo>
                  <a:pt x="4005" y="192"/>
                </a:lnTo>
                <a:lnTo>
                  <a:pt x="4005" y="180"/>
                </a:lnTo>
                <a:lnTo>
                  <a:pt x="4002" y="167"/>
                </a:lnTo>
                <a:lnTo>
                  <a:pt x="4014" y="167"/>
                </a:lnTo>
                <a:lnTo>
                  <a:pt x="4014" y="151"/>
                </a:lnTo>
                <a:lnTo>
                  <a:pt x="4025" y="151"/>
                </a:lnTo>
                <a:lnTo>
                  <a:pt x="4022" y="200"/>
                </a:lnTo>
                <a:lnTo>
                  <a:pt x="4031" y="203"/>
                </a:lnTo>
                <a:lnTo>
                  <a:pt x="4031" y="220"/>
                </a:lnTo>
                <a:lnTo>
                  <a:pt x="4034" y="220"/>
                </a:lnTo>
                <a:lnTo>
                  <a:pt x="4038" y="236"/>
                </a:lnTo>
                <a:lnTo>
                  <a:pt x="4042" y="236"/>
                </a:lnTo>
                <a:lnTo>
                  <a:pt x="4051" y="271"/>
                </a:lnTo>
                <a:lnTo>
                  <a:pt x="4058" y="271"/>
                </a:lnTo>
                <a:lnTo>
                  <a:pt x="4062" y="307"/>
                </a:lnTo>
                <a:lnTo>
                  <a:pt x="4065" y="307"/>
                </a:lnTo>
                <a:lnTo>
                  <a:pt x="4065" y="303"/>
                </a:lnTo>
                <a:lnTo>
                  <a:pt x="4074" y="289"/>
                </a:lnTo>
                <a:lnTo>
                  <a:pt x="4076" y="269"/>
                </a:lnTo>
                <a:lnTo>
                  <a:pt x="4076" y="245"/>
                </a:lnTo>
                <a:lnTo>
                  <a:pt x="4074" y="221"/>
                </a:lnTo>
                <a:lnTo>
                  <a:pt x="4073" y="198"/>
                </a:lnTo>
                <a:lnTo>
                  <a:pt x="4071" y="180"/>
                </a:lnTo>
                <a:lnTo>
                  <a:pt x="4074" y="180"/>
                </a:lnTo>
                <a:lnTo>
                  <a:pt x="4074" y="183"/>
                </a:lnTo>
                <a:lnTo>
                  <a:pt x="4076" y="185"/>
                </a:lnTo>
                <a:lnTo>
                  <a:pt x="4076" y="185"/>
                </a:lnTo>
                <a:lnTo>
                  <a:pt x="4076" y="183"/>
                </a:lnTo>
                <a:lnTo>
                  <a:pt x="4078" y="181"/>
                </a:lnTo>
                <a:lnTo>
                  <a:pt x="4078" y="178"/>
                </a:lnTo>
                <a:lnTo>
                  <a:pt x="4078" y="176"/>
                </a:lnTo>
                <a:lnTo>
                  <a:pt x="4078" y="176"/>
                </a:lnTo>
                <a:lnTo>
                  <a:pt x="4074" y="176"/>
                </a:lnTo>
                <a:lnTo>
                  <a:pt x="4065" y="123"/>
                </a:lnTo>
                <a:lnTo>
                  <a:pt x="4062" y="123"/>
                </a:lnTo>
                <a:lnTo>
                  <a:pt x="4062" y="100"/>
                </a:lnTo>
                <a:lnTo>
                  <a:pt x="4058" y="100"/>
                </a:lnTo>
                <a:lnTo>
                  <a:pt x="4054" y="80"/>
                </a:lnTo>
                <a:lnTo>
                  <a:pt x="4065" y="80"/>
                </a:lnTo>
                <a:lnTo>
                  <a:pt x="4071" y="112"/>
                </a:lnTo>
                <a:lnTo>
                  <a:pt x="4080" y="145"/>
                </a:lnTo>
                <a:lnTo>
                  <a:pt x="4091" y="176"/>
                </a:lnTo>
                <a:lnTo>
                  <a:pt x="4098" y="240"/>
                </a:lnTo>
                <a:lnTo>
                  <a:pt x="4100" y="238"/>
                </a:lnTo>
                <a:lnTo>
                  <a:pt x="4100" y="238"/>
                </a:lnTo>
                <a:lnTo>
                  <a:pt x="4100" y="238"/>
                </a:lnTo>
                <a:lnTo>
                  <a:pt x="4100" y="238"/>
                </a:lnTo>
                <a:lnTo>
                  <a:pt x="4102" y="236"/>
                </a:lnTo>
                <a:lnTo>
                  <a:pt x="4102" y="236"/>
                </a:lnTo>
                <a:lnTo>
                  <a:pt x="4109" y="227"/>
                </a:lnTo>
                <a:lnTo>
                  <a:pt x="4111" y="218"/>
                </a:lnTo>
                <a:lnTo>
                  <a:pt x="4111" y="207"/>
                </a:lnTo>
                <a:lnTo>
                  <a:pt x="4114" y="196"/>
                </a:lnTo>
                <a:lnTo>
                  <a:pt x="4125" y="156"/>
                </a:lnTo>
                <a:lnTo>
                  <a:pt x="4134" y="114"/>
                </a:lnTo>
                <a:lnTo>
                  <a:pt x="4142" y="114"/>
                </a:lnTo>
                <a:lnTo>
                  <a:pt x="4140" y="143"/>
                </a:lnTo>
                <a:lnTo>
                  <a:pt x="4133" y="169"/>
                </a:lnTo>
                <a:lnTo>
                  <a:pt x="4127" y="194"/>
                </a:lnTo>
                <a:lnTo>
                  <a:pt x="4122" y="220"/>
                </a:lnTo>
                <a:lnTo>
                  <a:pt x="4125" y="220"/>
                </a:lnTo>
                <a:lnTo>
                  <a:pt x="4125" y="211"/>
                </a:lnTo>
                <a:lnTo>
                  <a:pt x="4133" y="198"/>
                </a:lnTo>
                <a:lnTo>
                  <a:pt x="4140" y="178"/>
                </a:lnTo>
                <a:lnTo>
                  <a:pt x="4143" y="154"/>
                </a:lnTo>
                <a:lnTo>
                  <a:pt x="4149" y="132"/>
                </a:lnTo>
                <a:lnTo>
                  <a:pt x="4154" y="114"/>
                </a:lnTo>
                <a:lnTo>
                  <a:pt x="4158" y="114"/>
                </a:lnTo>
                <a:lnTo>
                  <a:pt x="4158" y="140"/>
                </a:lnTo>
                <a:lnTo>
                  <a:pt x="4154" y="140"/>
                </a:lnTo>
                <a:lnTo>
                  <a:pt x="4154" y="160"/>
                </a:lnTo>
                <a:lnTo>
                  <a:pt x="4151" y="160"/>
                </a:lnTo>
                <a:lnTo>
                  <a:pt x="4143" y="189"/>
                </a:lnTo>
                <a:lnTo>
                  <a:pt x="4143" y="220"/>
                </a:lnTo>
                <a:lnTo>
                  <a:pt x="4145" y="252"/>
                </a:lnTo>
                <a:lnTo>
                  <a:pt x="4145" y="287"/>
                </a:lnTo>
                <a:lnTo>
                  <a:pt x="4154" y="287"/>
                </a:lnTo>
                <a:lnTo>
                  <a:pt x="4154" y="311"/>
                </a:lnTo>
                <a:lnTo>
                  <a:pt x="4158" y="311"/>
                </a:lnTo>
                <a:lnTo>
                  <a:pt x="4158" y="307"/>
                </a:lnTo>
                <a:lnTo>
                  <a:pt x="4162" y="307"/>
                </a:lnTo>
                <a:lnTo>
                  <a:pt x="4171" y="260"/>
                </a:lnTo>
                <a:lnTo>
                  <a:pt x="4174" y="260"/>
                </a:lnTo>
                <a:lnTo>
                  <a:pt x="4174" y="243"/>
                </a:lnTo>
                <a:lnTo>
                  <a:pt x="4178" y="243"/>
                </a:lnTo>
                <a:lnTo>
                  <a:pt x="4178" y="223"/>
                </a:lnTo>
                <a:lnTo>
                  <a:pt x="4182" y="223"/>
                </a:lnTo>
                <a:lnTo>
                  <a:pt x="4182" y="211"/>
                </a:lnTo>
                <a:lnTo>
                  <a:pt x="4185" y="211"/>
                </a:lnTo>
                <a:lnTo>
                  <a:pt x="4185" y="196"/>
                </a:lnTo>
                <a:lnTo>
                  <a:pt x="4191" y="196"/>
                </a:lnTo>
                <a:lnTo>
                  <a:pt x="4191" y="176"/>
                </a:lnTo>
                <a:lnTo>
                  <a:pt x="4196" y="156"/>
                </a:lnTo>
                <a:lnTo>
                  <a:pt x="4200" y="138"/>
                </a:lnTo>
                <a:lnTo>
                  <a:pt x="4202" y="114"/>
                </a:lnTo>
                <a:lnTo>
                  <a:pt x="4214" y="114"/>
                </a:lnTo>
                <a:lnTo>
                  <a:pt x="4214" y="120"/>
                </a:lnTo>
                <a:lnTo>
                  <a:pt x="4211" y="120"/>
                </a:lnTo>
                <a:lnTo>
                  <a:pt x="4211" y="143"/>
                </a:lnTo>
                <a:lnTo>
                  <a:pt x="4205" y="143"/>
                </a:lnTo>
                <a:lnTo>
                  <a:pt x="4194" y="211"/>
                </a:lnTo>
                <a:lnTo>
                  <a:pt x="4198" y="211"/>
                </a:lnTo>
                <a:lnTo>
                  <a:pt x="4214" y="154"/>
                </a:lnTo>
                <a:lnTo>
                  <a:pt x="4222" y="154"/>
                </a:lnTo>
                <a:lnTo>
                  <a:pt x="4218" y="176"/>
                </a:lnTo>
                <a:lnTo>
                  <a:pt x="4211" y="194"/>
                </a:lnTo>
                <a:lnTo>
                  <a:pt x="4205" y="214"/>
                </a:lnTo>
                <a:lnTo>
                  <a:pt x="4214" y="214"/>
                </a:lnTo>
                <a:lnTo>
                  <a:pt x="4214" y="231"/>
                </a:lnTo>
                <a:lnTo>
                  <a:pt x="4218" y="231"/>
                </a:lnTo>
                <a:lnTo>
                  <a:pt x="4220" y="216"/>
                </a:lnTo>
                <a:lnTo>
                  <a:pt x="4225" y="203"/>
                </a:lnTo>
                <a:lnTo>
                  <a:pt x="4231" y="191"/>
                </a:lnTo>
                <a:lnTo>
                  <a:pt x="4231" y="171"/>
                </a:lnTo>
                <a:lnTo>
                  <a:pt x="4234" y="171"/>
                </a:lnTo>
                <a:lnTo>
                  <a:pt x="4236" y="169"/>
                </a:lnTo>
                <a:lnTo>
                  <a:pt x="4236" y="169"/>
                </a:lnTo>
                <a:lnTo>
                  <a:pt x="4236" y="169"/>
                </a:lnTo>
                <a:lnTo>
                  <a:pt x="4238" y="169"/>
                </a:lnTo>
                <a:lnTo>
                  <a:pt x="4240" y="169"/>
                </a:lnTo>
                <a:lnTo>
                  <a:pt x="4242" y="167"/>
                </a:lnTo>
                <a:lnTo>
                  <a:pt x="4242" y="180"/>
                </a:lnTo>
                <a:lnTo>
                  <a:pt x="4238" y="196"/>
                </a:lnTo>
                <a:lnTo>
                  <a:pt x="4238" y="211"/>
                </a:lnTo>
                <a:lnTo>
                  <a:pt x="4238" y="225"/>
                </a:lnTo>
                <a:lnTo>
                  <a:pt x="4242" y="236"/>
                </a:lnTo>
                <a:lnTo>
                  <a:pt x="4243" y="212"/>
                </a:lnTo>
                <a:lnTo>
                  <a:pt x="4249" y="192"/>
                </a:lnTo>
                <a:lnTo>
                  <a:pt x="4254" y="172"/>
                </a:lnTo>
                <a:lnTo>
                  <a:pt x="4258" y="151"/>
                </a:lnTo>
                <a:lnTo>
                  <a:pt x="4271" y="151"/>
                </a:lnTo>
                <a:lnTo>
                  <a:pt x="4265" y="189"/>
                </a:lnTo>
                <a:lnTo>
                  <a:pt x="4262" y="229"/>
                </a:lnTo>
                <a:lnTo>
                  <a:pt x="4258" y="271"/>
                </a:lnTo>
                <a:lnTo>
                  <a:pt x="4260" y="311"/>
                </a:lnTo>
                <a:lnTo>
                  <a:pt x="4265" y="347"/>
                </a:lnTo>
                <a:lnTo>
                  <a:pt x="4267" y="360"/>
                </a:lnTo>
                <a:lnTo>
                  <a:pt x="4269" y="374"/>
                </a:lnTo>
                <a:lnTo>
                  <a:pt x="4269" y="389"/>
                </a:lnTo>
                <a:lnTo>
                  <a:pt x="4269" y="401"/>
                </a:lnTo>
                <a:lnTo>
                  <a:pt x="4274" y="411"/>
                </a:lnTo>
                <a:lnTo>
                  <a:pt x="4274" y="311"/>
                </a:lnTo>
                <a:lnTo>
                  <a:pt x="4278" y="311"/>
                </a:lnTo>
                <a:lnTo>
                  <a:pt x="4280" y="294"/>
                </a:lnTo>
                <a:lnTo>
                  <a:pt x="4280" y="276"/>
                </a:lnTo>
                <a:lnTo>
                  <a:pt x="4278" y="263"/>
                </a:lnTo>
                <a:lnTo>
                  <a:pt x="4285" y="263"/>
                </a:lnTo>
                <a:lnTo>
                  <a:pt x="4285" y="247"/>
                </a:lnTo>
                <a:lnTo>
                  <a:pt x="4298" y="247"/>
                </a:lnTo>
                <a:lnTo>
                  <a:pt x="4294" y="271"/>
                </a:lnTo>
                <a:lnTo>
                  <a:pt x="4291" y="271"/>
                </a:lnTo>
                <a:lnTo>
                  <a:pt x="4291" y="281"/>
                </a:lnTo>
                <a:lnTo>
                  <a:pt x="4293" y="296"/>
                </a:lnTo>
                <a:lnTo>
                  <a:pt x="4296" y="314"/>
                </a:lnTo>
                <a:lnTo>
                  <a:pt x="4300" y="331"/>
                </a:lnTo>
                <a:lnTo>
                  <a:pt x="4303" y="345"/>
                </a:lnTo>
                <a:lnTo>
                  <a:pt x="4305" y="351"/>
                </a:lnTo>
                <a:lnTo>
                  <a:pt x="4309" y="311"/>
                </a:lnTo>
                <a:lnTo>
                  <a:pt x="4313" y="271"/>
                </a:lnTo>
                <a:lnTo>
                  <a:pt x="4314" y="227"/>
                </a:lnTo>
                <a:lnTo>
                  <a:pt x="4314" y="191"/>
                </a:lnTo>
                <a:lnTo>
                  <a:pt x="4311" y="191"/>
                </a:lnTo>
                <a:lnTo>
                  <a:pt x="4311" y="163"/>
                </a:lnTo>
                <a:lnTo>
                  <a:pt x="4305" y="163"/>
                </a:lnTo>
                <a:lnTo>
                  <a:pt x="4305" y="136"/>
                </a:lnTo>
                <a:lnTo>
                  <a:pt x="4298" y="103"/>
                </a:lnTo>
                <a:lnTo>
                  <a:pt x="4291" y="71"/>
                </a:lnTo>
                <a:lnTo>
                  <a:pt x="4302" y="76"/>
                </a:lnTo>
                <a:lnTo>
                  <a:pt x="4325" y="207"/>
                </a:lnTo>
                <a:lnTo>
                  <a:pt x="4327" y="221"/>
                </a:lnTo>
                <a:lnTo>
                  <a:pt x="4325" y="238"/>
                </a:lnTo>
                <a:lnTo>
                  <a:pt x="4325" y="252"/>
                </a:lnTo>
                <a:lnTo>
                  <a:pt x="4331" y="263"/>
                </a:lnTo>
                <a:lnTo>
                  <a:pt x="4358" y="103"/>
                </a:lnTo>
                <a:lnTo>
                  <a:pt x="4365" y="103"/>
                </a:lnTo>
                <a:lnTo>
                  <a:pt x="4351" y="211"/>
                </a:lnTo>
                <a:lnTo>
                  <a:pt x="4354" y="211"/>
                </a:lnTo>
                <a:lnTo>
                  <a:pt x="4358" y="183"/>
                </a:lnTo>
                <a:lnTo>
                  <a:pt x="4371" y="183"/>
                </a:lnTo>
                <a:lnTo>
                  <a:pt x="4371" y="214"/>
                </a:lnTo>
                <a:lnTo>
                  <a:pt x="4373" y="245"/>
                </a:lnTo>
                <a:lnTo>
                  <a:pt x="4378" y="271"/>
                </a:lnTo>
                <a:lnTo>
                  <a:pt x="4374" y="283"/>
                </a:lnTo>
                <a:lnTo>
                  <a:pt x="4382" y="283"/>
                </a:lnTo>
                <a:lnTo>
                  <a:pt x="4385" y="311"/>
                </a:lnTo>
                <a:lnTo>
                  <a:pt x="4391" y="311"/>
                </a:lnTo>
                <a:lnTo>
                  <a:pt x="4391" y="307"/>
                </a:lnTo>
                <a:lnTo>
                  <a:pt x="4425" y="200"/>
                </a:lnTo>
                <a:lnTo>
                  <a:pt x="4425" y="183"/>
                </a:lnTo>
                <a:lnTo>
                  <a:pt x="4431" y="183"/>
                </a:lnTo>
                <a:lnTo>
                  <a:pt x="4434" y="154"/>
                </a:lnTo>
                <a:lnTo>
                  <a:pt x="4438" y="154"/>
                </a:lnTo>
                <a:lnTo>
                  <a:pt x="4440" y="154"/>
                </a:lnTo>
                <a:lnTo>
                  <a:pt x="4440" y="152"/>
                </a:lnTo>
                <a:lnTo>
                  <a:pt x="4440" y="152"/>
                </a:lnTo>
                <a:lnTo>
                  <a:pt x="4442" y="152"/>
                </a:lnTo>
                <a:lnTo>
                  <a:pt x="4443" y="152"/>
                </a:lnTo>
                <a:lnTo>
                  <a:pt x="4445" y="151"/>
                </a:lnTo>
                <a:lnTo>
                  <a:pt x="4434" y="207"/>
                </a:lnTo>
                <a:lnTo>
                  <a:pt x="4442" y="207"/>
                </a:lnTo>
                <a:lnTo>
                  <a:pt x="4443" y="223"/>
                </a:lnTo>
                <a:lnTo>
                  <a:pt x="4449" y="236"/>
                </a:lnTo>
                <a:lnTo>
                  <a:pt x="4454" y="247"/>
                </a:lnTo>
                <a:lnTo>
                  <a:pt x="4454" y="267"/>
                </a:lnTo>
                <a:lnTo>
                  <a:pt x="4458" y="267"/>
                </a:lnTo>
                <a:lnTo>
                  <a:pt x="4458" y="280"/>
                </a:lnTo>
                <a:lnTo>
                  <a:pt x="4462" y="280"/>
                </a:lnTo>
                <a:lnTo>
                  <a:pt x="4465" y="323"/>
                </a:lnTo>
                <a:lnTo>
                  <a:pt x="4471" y="323"/>
                </a:lnTo>
                <a:lnTo>
                  <a:pt x="4473" y="338"/>
                </a:lnTo>
                <a:lnTo>
                  <a:pt x="4473" y="352"/>
                </a:lnTo>
                <a:lnTo>
                  <a:pt x="4473" y="365"/>
                </a:lnTo>
                <a:lnTo>
                  <a:pt x="4478" y="374"/>
                </a:lnTo>
                <a:lnTo>
                  <a:pt x="4478" y="367"/>
                </a:lnTo>
                <a:lnTo>
                  <a:pt x="4485" y="358"/>
                </a:lnTo>
                <a:lnTo>
                  <a:pt x="4487" y="343"/>
                </a:lnTo>
                <a:lnTo>
                  <a:pt x="4485" y="327"/>
                </a:lnTo>
                <a:lnTo>
                  <a:pt x="4482" y="327"/>
                </a:lnTo>
                <a:lnTo>
                  <a:pt x="4482" y="300"/>
                </a:lnTo>
                <a:lnTo>
                  <a:pt x="4478" y="300"/>
                </a:lnTo>
                <a:lnTo>
                  <a:pt x="4478" y="280"/>
                </a:lnTo>
                <a:lnTo>
                  <a:pt x="4474" y="280"/>
                </a:lnTo>
                <a:lnTo>
                  <a:pt x="4474" y="271"/>
                </a:lnTo>
                <a:lnTo>
                  <a:pt x="4471" y="271"/>
                </a:lnTo>
                <a:lnTo>
                  <a:pt x="4471" y="267"/>
                </a:lnTo>
                <a:lnTo>
                  <a:pt x="4474" y="267"/>
                </a:lnTo>
                <a:lnTo>
                  <a:pt x="4476" y="265"/>
                </a:lnTo>
                <a:lnTo>
                  <a:pt x="4476" y="265"/>
                </a:lnTo>
                <a:lnTo>
                  <a:pt x="4476" y="265"/>
                </a:lnTo>
                <a:lnTo>
                  <a:pt x="4478" y="265"/>
                </a:lnTo>
                <a:lnTo>
                  <a:pt x="4480" y="263"/>
                </a:lnTo>
                <a:lnTo>
                  <a:pt x="4482" y="263"/>
                </a:lnTo>
                <a:lnTo>
                  <a:pt x="4482" y="274"/>
                </a:lnTo>
                <a:lnTo>
                  <a:pt x="4485" y="274"/>
                </a:lnTo>
                <a:lnTo>
                  <a:pt x="4485" y="260"/>
                </a:lnTo>
                <a:lnTo>
                  <a:pt x="4498" y="260"/>
                </a:lnTo>
                <a:lnTo>
                  <a:pt x="4500" y="280"/>
                </a:lnTo>
                <a:lnTo>
                  <a:pt x="4505" y="298"/>
                </a:lnTo>
                <a:lnTo>
                  <a:pt x="4511" y="314"/>
                </a:lnTo>
                <a:lnTo>
                  <a:pt x="4511" y="347"/>
                </a:lnTo>
                <a:lnTo>
                  <a:pt x="4516" y="385"/>
                </a:lnTo>
                <a:lnTo>
                  <a:pt x="4518" y="431"/>
                </a:lnTo>
                <a:lnTo>
                  <a:pt x="4518" y="441"/>
                </a:lnTo>
                <a:lnTo>
                  <a:pt x="4520" y="449"/>
                </a:lnTo>
                <a:lnTo>
                  <a:pt x="4520" y="454"/>
                </a:lnTo>
                <a:lnTo>
                  <a:pt x="4518" y="463"/>
                </a:lnTo>
                <a:lnTo>
                  <a:pt x="4531" y="463"/>
                </a:lnTo>
                <a:lnTo>
                  <a:pt x="4534" y="314"/>
                </a:lnTo>
                <a:lnTo>
                  <a:pt x="4529" y="300"/>
                </a:lnTo>
                <a:lnTo>
                  <a:pt x="4523" y="283"/>
                </a:lnTo>
                <a:lnTo>
                  <a:pt x="4522" y="263"/>
                </a:lnTo>
                <a:lnTo>
                  <a:pt x="4525" y="263"/>
                </a:lnTo>
                <a:lnTo>
                  <a:pt x="4527" y="267"/>
                </a:lnTo>
                <a:lnTo>
                  <a:pt x="4527" y="267"/>
                </a:lnTo>
                <a:lnTo>
                  <a:pt x="4527" y="269"/>
                </a:lnTo>
                <a:lnTo>
                  <a:pt x="4527" y="269"/>
                </a:lnTo>
                <a:lnTo>
                  <a:pt x="4529" y="269"/>
                </a:lnTo>
                <a:lnTo>
                  <a:pt x="4531" y="271"/>
                </a:lnTo>
                <a:lnTo>
                  <a:pt x="4531" y="260"/>
                </a:lnTo>
                <a:lnTo>
                  <a:pt x="4525" y="247"/>
                </a:lnTo>
                <a:lnTo>
                  <a:pt x="4523" y="232"/>
                </a:lnTo>
                <a:lnTo>
                  <a:pt x="4522" y="220"/>
                </a:lnTo>
                <a:lnTo>
                  <a:pt x="4502" y="163"/>
                </a:lnTo>
                <a:lnTo>
                  <a:pt x="4503" y="161"/>
                </a:lnTo>
                <a:lnTo>
                  <a:pt x="4503" y="161"/>
                </a:lnTo>
                <a:lnTo>
                  <a:pt x="4505" y="161"/>
                </a:lnTo>
                <a:lnTo>
                  <a:pt x="4505" y="161"/>
                </a:lnTo>
                <a:lnTo>
                  <a:pt x="4505" y="161"/>
                </a:lnTo>
                <a:lnTo>
                  <a:pt x="4505" y="160"/>
                </a:lnTo>
                <a:lnTo>
                  <a:pt x="4507" y="160"/>
                </a:lnTo>
                <a:lnTo>
                  <a:pt x="4509" y="161"/>
                </a:lnTo>
                <a:lnTo>
                  <a:pt x="4509" y="161"/>
                </a:lnTo>
                <a:lnTo>
                  <a:pt x="4509" y="161"/>
                </a:lnTo>
                <a:lnTo>
                  <a:pt x="4509" y="161"/>
                </a:lnTo>
                <a:lnTo>
                  <a:pt x="4511" y="163"/>
                </a:lnTo>
                <a:lnTo>
                  <a:pt x="4516" y="174"/>
                </a:lnTo>
                <a:lnTo>
                  <a:pt x="4520" y="185"/>
                </a:lnTo>
                <a:lnTo>
                  <a:pt x="4522" y="200"/>
                </a:lnTo>
                <a:lnTo>
                  <a:pt x="4525" y="200"/>
                </a:lnTo>
                <a:lnTo>
                  <a:pt x="4525" y="220"/>
                </a:lnTo>
                <a:lnTo>
                  <a:pt x="4531" y="220"/>
                </a:lnTo>
                <a:lnTo>
                  <a:pt x="4531" y="231"/>
                </a:lnTo>
                <a:lnTo>
                  <a:pt x="4534" y="231"/>
                </a:lnTo>
                <a:lnTo>
                  <a:pt x="4534" y="254"/>
                </a:lnTo>
                <a:lnTo>
                  <a:pt x="4538" y="254"/>
                </a:lnTo>
                <a:lnTo>
                  <a:pt x="4538" y="271"/>
                </a:lnTo>
                <a:lnTo>
                  <a:pt x="4543" y="291"/>
                </a:lnTo>
                <a:lnTo>
                  <a:pt x="4551" y="311"/>
                </a:lnTo>
                <a:lnTo>
                  <a:pt x="4554" y="311"/>
                </a:lnTo>
                <a:lnTo>
                  <a:pt x="4554" y="267"/>
                </a:lnTo>
                <a:lnTo>
                  <a:pt x="4551" y="267"/>
                </a:lnTo>
                <a:lnTo>
                  <a:pt x="4551" y="243"/>
                </a:lnTo>
                <a:lnTo>
                  <a:pt x="4545" y="243"/>
                </a:lnTo>
                <a:lnTo>
                  <a:pt x="4542" y="220"/>
                </a:lnTo>
                <a:lnTo>
                  <a:pt x="4534" y="214"/>
                </a:lnTo>
                <a:lnTo>
                  <a:pt x="4531" y="200"/>
                </a:lnTo>
                <a:lnTo>
                  <a:pt x="4538" y="203"/>
                </a:lnTo>
                <a:lnTo>
                  <a:pt x="4525" y="163"/>
                </a:lnTo>
                <a:lnTo>
                  <a:pt x="4534" y="163"/>
                </a:lnTo>
                <a:lnTo>
                  <a:pt x="4585" y="314"/>
                </a:lnTo>
                <a:lnTo>
                  <a:pt x="4585" y="311"/>
                </a:lnTo>
                <a:lnTo>
                  <a:pt x="4589" y="309"/>
                </a:lnTo>
                <a:lnTo>
                  <a:pt x="4589" y="307"/>
                </a:lnTo>
                <a:lnTo>
                  <a:pt x="4589" y="305"/>
                </a:lnTo>
                <a:lnTo>
                  <a:pt x="4589" y="305"/>
                </a:lnTo>
                <a:lnTo>
                  <a:pt x="4589" y="303"/>
                </a:lnTo>
                <a:lnTo>
                  <a:pt x="4589" y="301"/>
                </a:lnTo>
                <a:lnTo>
                  <a:pt x="4591" y="300"/>
                </a:lnTo>
                <a:lnTo>
                  <a:pt x="4594" y="300"/>
                </a:lnTo>
                <a:lnTo>
                  <a:pt x="4594" y="303"/>
                </a:lnTo>
                <a:lnTo>
                  <a:pt x="4596" y="301"/>
                </a:lnTo>
                <a:lnTo>
                  <a:pt x="4596" y="301"/>
                </a:lnTo>
                <a:lnTo>
                  <a:pt x="4596" y="300"/>
                </a:lnTo>
                <a:lnTo>
                  <a:pt x="4596" y="300"/>
                </a:lnTo>
                <a:lnTo>
                  <a:pt x="4598" y="298"/>
                </a:lnTo>
                <a:lnTo>
                  <a:pt x="4598" y="296"/>
                </a:lnTo>
                <a:lnTo>
                  <a:pt x="4591" y="296"/>
                </a:lnTo>
                <a:lnTo>
                  <a:pt x="4585" y="263"/>
                </a:lnTo>
                <a:lnTo>
                  <a:pt x="4594" y="263"/>
                </a:lnTo>
                <a:lnTo>
                  <a:pt x="4594" y="254"/>
                </a:lnTo>
                <a:lnTo>
                  <a:pt x="4602" y="254"/>
                </a:lnTo>
                <a:lnTo>
                  <a:pt x="4602" y="271"/>
                </a:lnTo>
                <a:lnTo>
                  <a:pt x="4600" y="281"/>
                </a:lnTo>
                <a:lnTo>
                  <a:pt x="4602" y="291"/>
                </a:lnTo>
                <a:lnTo>
                  <a:pt x="4605" y="291"/>
                </a:lnTo>
                <a:lnTo>
                  <a:pt x="4611" y="236"/>
                </a:lnTo>
                <a:lnTo>
                  <a:pt x="4618" y="231"/>
                </a:lnTo>
                <a:lnTo>
                  <a:pt x="4618" y="220"/>
                </a:lnTo>
                <a:lnTo>
                  <a:pt x="4622" y="220"/>
                </a:lnTo>
                <a:lnTo>
                  <a:pt x="4622" y="214"/>
                </a:lnTo>
                <a:lnTo>
                  <a:pt x="4618" y="214"/>
                </a:lnTo>
                <a:lnTo>
                  <a:pt x="4618" y="163"/>
                </a:lnTo>
                <a:lnTo>
                  <a:pt x="4614" y="163"/>
                </a:lnTo>
                <a:lnTo>
                  <a:pt x="4614" y="160"/>
                </a:lnTo>
                <a:lnTo>
                  <a:pt x="4618" y="160"/>
                </a:lnTo>
                <a:lnTo>
                  <a:pt x="4618" y="154"/>
                </a:lnTo>
                <a:lnTo>
                  <a:pt x="4614" y="154"/>
                </a:lnTo>
                <a:lnTo>
                  <a:pt x="4614" y="152"/>
                </a:lnTo>
                <a:lnTo>
                  <a:pt x="4616" y="149"/>
                </a:lnTo>
                <a:lnTo>
                  <a:pt x="4618" y="147"/>
                </a:lnTo>
                <a:lnTo>
                  <a:pt x="4618" y="147"/>
                </a:lnTo>
                <a:lnTo>
                  <a:pt x="4614" y="140"/>
                </a:lnTo>
                <a:lnTo>
                  <a:pt x="4614" y="136"/>
                </a:lnTo>
                <a:lnTo>
                  <a:pt x="4618" y="136"/>
                </a:lnTo>
                <a:lnTo>
                  <a:pt x="4618" y="131"/>
                </a:lnTo>
                <a:lnTo>
                  <a:pt x="4614" y="131"/>
                </a:lnTo>
                <a:lnTo>
                  <a:pt x="4618" y="107"/>
                </a:lnTo>
                <a:lnTo>
                  <a:pt x="4625" y="107"/>
                </a:lnTo>
                <a:lnTo>
                  <a:pt x="4625" y="167"/>
                </a:lnTo>
                <a:lnTo>
                  <a:pt x="4634" y="167"/>
                </a:lnTo>
                <a:lnTo>
                  <a:pt x="4642" y="311"/>
                </a:lnTo>
                <a:lnTo>
                  <a:pt x="4645" y="311"/>
                </a:lnTo>
                <a:lnTo>
                  <a:pt x="4647" y="325"/>
                </a:lnTo>
                <a:lnTo>
                  <a:pt x="4647" y="341"/>
                </a:lnTo>
                <a:lnTo>
                  <a:pt x="4649" y="356"/>
                </a:lnTo>
                <a:lnTo>
                  <a:pt x="4654" y="367"/>
                </a:lnTo>
                <a:lnTo>
                  <a:pt x="4651" y="323"/>
                </a:lnTo>
                <a:lnTo>
                  <a:pt x="4654" y="323"/>
                </a:lnTo>
                <a:lnTo>
                  <a:pt x="4658" y="329"/>
                </a:lnTo>
                <a:lnTo>
                  <a:pt x="4662" y="332"/>
                </a:lnTo>
                <a:lnTo>
                  <a:pt x="4665" y="334"/>
                </a:lnTo>
                <a:lnTo>
                  <a:pt x="4665" y="296"/>
                </a:lnTo>
                <a:lnTo>
                  <a:pt x="4658" y="296"/>
                </a:lnTo>
                <a:lnTo>
                  <a:pt x="4658" y="287"/>
                </a:lnTo>
                <a:lnTo>
                  <a:pt x="4665" y="287"/>
                </a:lnTo>
                <a:lnTo>
                  <a:pt x="4662" y="107"/>
                </a:lnTo>
                <a:lnTo>
                  <a:pt x="4674" y="107"/>
                </a:lnTo>
                <a:lnTo>
                  <a:pt x="4674" y="111"/>
                </a:lnTo>
                <a:lnTo>
                  <a:pt x="4671" y="121"/>
                </a:lnTo>
                <a:lnTo>
                  <a:pt x="4669" y="138"/>
                </a:lnTo>
                <a:lnTo>
                  <a:pt x="4669" y="156"/>
                </a:lnTo>
                <a:lnTo>
                  <a:pt x="4671" y="171"/>
                </a:lnTo>
                <a:lnTo>
                  <a:pt x="4682" y="287"/>
                </a:lnTo>
                <a:lnTo>
                  <a:pt x="4687" y="287"/>
                </a:lnTo>
                <a:lnTo>
                  <a:pt x="4691" y="289"/>
                </a:lnTo>
                <a:lnTo>
                  <a:pt x="4694" y="289"/>
                </a:lnTo>
                <a:lnTo>
                  <a:pt x="4698" y="291"/>
                </a:lnTo>
                <a:lnTo>
                  <a:pt x="4698" y="236"/>
                </a:lnTo>
                <a:lnTo>
                  <a:pt x="4711" y="236"/>
                </a:lnTo>
                <a:lnTo>
                  <a:pt x="4713" y="269"/>
                </a:lnTo>
                <a:lnTo>
                  <a:pt x="4722" y="300"/>
                </a:lnTo>
                <a:lnTo>
                  <a:pt x="4725" y="300"/>
                </a:lnTo>
                <a:lnTo>
                  <a:pt x="4725" y="143"/>
                </a:lnTo>
                <a:lnTo>
                  <a:pt x="4738" y="147"/>
                </a:lnTo>
                <a:lnTo>
                  <a:pt x="4742" y="189"/>
                </a:lnTo>
                <a:lnTo>
                  <a:pt x="4751" y="223"/>
                </a:lnTo>
                <a:lnTo>
                  <a:pt x="4751" y="254"/>
                </a:lnTo>
                <a:lnTo>
                  <a:pt x="4754" y="254"/>
                </a:lnTo>
                <a:lnTo>
                  <a:pt x="4758" y="300"/>
                </a:lnTo>
                <a:lnTo>
                  <a:pt x="4765" y="303"/>
                </a:lnTo>
                <a:lnTo>
                  <a:pt x="4765" y="314"/>
                </a:lnTo>
                <a:lnTo>
                  <a:pt x="4769" y="323"/>
                </a:lnTo>
                <a:lnTo>
                  <a:pt x="4774" y="329"/>
                </a:lnTo>
                <a:lnTo>
                  <a:pt x="4780" y="336"/>
                </a:lnTo>
                <a:lnTo>
                  <a:pt x="4785" y="340"/>
                </a:lnTo>
                <a:lnTo>
                  <a:pt x="4794" y="343"/>
                </a:lnTo>
                <a:lnTo>
                  <a:pt x="4794" y="347"/>
                </a:lnTo>
                <a:lnTo>
                  <a:pt x="4796" y="349"/>
                </a:lnTo>
                <a:lnTo>
                  <a:pt x="4796" y="351"/>
                </a:lnTo>
                <a:lnTo>
                  <a:pt x="4798" y="352"/>
                </a:lnTo>
                <a:lnTo>
                  <a:pt x="4800" y="354"/>
                </a:lnTo>
                <a:lnTo>
                  <a:pt x="4802" y="356"/>
                </a:lnTo>
                <a:lnTo>
                  <a:pt x="4803" y="356"/>
                </a:lnTo>
                <a:lnTo>
                  <a:pt x="4803" y="358"/>
                </a:lnTo>
                <a:lnTo>
                  <a:pt x="4803" y="358"/>
                </a:lnTo>
                <a:lnTo>
                  <a:pt x="4803" y="358"/>
                </a:lnTo>
                <a:lnTo>
                  <a:pt x="4805" y="358"/>
                </a:lnTo>
                <a:lnTo>
                  <a:pt x="4805" y="360"/>
                </a:lnTo>
                <a:lnTo>
                  <a:pt x="4805" y="351"/>
                </a:lnTo>
                <a:lnTo>
                  <a:pt x="4802" y="351"/>
                </a:lnTo>
                <a:lnTo>
                  <a:pt x="4802" y="323"/>
                </a:lnTo>
                <a:lnTo>
                  <a:pt x="4798" y="323"/>
                </a:lnTo>
                <a:lnTo>
                  <a:pt x="4791" y="287"/>
                </a:lnTo>
                <a:lnTo>
                  <a:pt x="4785" y="287"/>
                </a:lnTo>
                <a:lnTo>
                  <a:pt x="4785" y="274"/>
                </a:lnTo>
                <a:lnTo>
                  <a:pt x="4782" y="274"/>
                </a:lnTo>
                <a:lnTo>
                  <a:pt x="4780" y="272"/>
                </a:lnTo>
                <a:lnTo>
                  <a:pt x="4780" y="269"/>
                </a:lnTo>
                <a:lnTo>
                  <a:pt x="4780" y="267"/>
                </a:lnTo>
                <a:lnTo>
                  <a:pt x="4778" y="263"/>
                </a:lnTo>
                <a:lnTo>
                  <a:pt x="4778" y="260"/>
                </a:lnTo>
                <a:lnTo>
                  <a:pt x="4782" y="260"/>
                </a:lnTo>
                <a:lnTo>
                  <a:pt x="4789" y="269"/>
                </a:lnTo>
                <a:lnTo>
                  <a:pt x="4794" y="280"/>
                </a:lnTo>
                <a:lnTo>
                  <a:pt x="4798" y="291"/>
                </a:lnTo>
                <a:lnTo>
                  <a:pt x="4802" y="291"/>
                </a:lnTo>
                <a:lnTo>
                  <a:pt x="4794" y="267"/>
                </a:lnTo>
                <a:lnTo>
                  <a:pt x="4783" y="243"/>
                </a:lnTo>
                <a:lnTo>
                  <a:pt x="4774" y="220"/>
                </a:lnTo>
                <a:lnTo>
                  <a:pt x="4778" y="220"/>
                </a:lnTo>
                <a:lnTo>
                  <a:pt x="4782" y="221"/>
                </a:lnTo>
                <a:lnTo>
                  <a:pt x="4783" y="221"/>
                </a:lnTo>
                <a:lnTo>
                  <a:pt x="4783" y="223"/>
                </a:lnTo>
                <a:lnTo>
                  <a:pt x="4785" y="227"/>
                </a:lnTo>
                <a:lnTo>
                  <a:pt x="4785" y="231"/>
                </a:lnTo>
                <a:lnTo>
                  <a:pt x="4796" y="245"/>
                </a:lnTo>
                <a:lnTo>
                  <a:pt x="4803" y="263"/>
                </a:lnTo>
                <a:lnTo>
                  <a:pt x="4809" y="283"/>
                </a:lnTo>
                <a:lnTo>
                  <a:pt x="4814" y="303"/>
                </a:lnTo>
                <a:lnTo>
                  <a:pt x="4818" y="303"/>
                </a:lnTo>
                <a:lnTo>
                  <a:pt x="4818" y="323"/>
                </a:lnTo>
                <a:lnTo>
                  <a:pt x="4822" y="323"/>
                </a:lnTo>
                <a:lnTo>
                  <a:pt x="4814" y="240"/>
                </a:lnTo>
                <a:lnTo>
                  <a:pt x="4811" y="240"/>
                </a:lnTo>
                <a:lnTo>
                  <a:pt x="4811" y="223"/>
                </a:lnTo>
                <a:lnTo>
                  <a:pt x="4805" y="223"/>
                </a:lnTo>
                <a:lnTo>
                  <a:pt x="4802" y="191"/>
                </a:lnTo>
                <a:lnTo>
                  <a:pt x="4798" y="191"/>
                </a:lnTo>
                <a:lnTo>
                  <a:pt x="4798" y="183"/>
                </a:lnTo>
                <a:lnTo>
                  <a:pt x="4794" y="183"/>
                </a:lnTo>
                <a:lnTo>
                  <a:pt x="4794" y="171"/>
                </a:lnTo>
                <a:lnTo>
                  <a:pt x="4791" y="171"/>
                </a:lnTo>
                <a:lnTo>
                  <a:pt x="4785" y="154"/>
                </a:lnTo>
                <a:lnTo>
                  <a:pt x="4782" y="154"/>
                </a:lnTo>
                <a:lnTo>
                  <a:pt x="4782" y="143"/>
                </a:lnTo>
                <a:lnTo>
                  <a:pt x="4778" y="143"/>
                </a:lnTo>
                <a:lnTo>
                  <a:pt x="4771" y="120"/>
                </a:lnTo>
                <a:lnTo>
                  <a:pt x="4765" y="120"/>
                </a:lnTo>
                <a:lnTo>
                  <a:pt x="4765" y="111"/>
                </a:lnTo>
                <a:lnTo>
                  <a:pt x="4758" y="98"/>
                </a:lnTo>
                <a:lnTo>
                  <a:pt x="4751" y="85"/>
                </a:lnTo>
                <a:lnTo>
                  <a:pt x="4745" y="67"/>
                </a:lnTo>
                <a:lnTo>
                  <a:pt x="4758" y="71"/>
                </a:lnTo>
                <a:lnTo>
                  <a:pt x="4762" y="89"/>
                </a:lnTo>
                <a:lnTo>
                  <a:pt x="4771" y="101"/>
                </a:lnTo>
                <a:lnTo>
                  <a:pt x="4778" y="114"/>
                </a:lnTo>
                <a:lnTo>
                  <a:pt x="4778" y="123"/>
                </a:lnTo>
                <a:lnTo>
                  <a:pt x="4782" y="123"/>
                </a:lnTo>
                <a:lnTo>
                  <a:pt x="4782" y="131"/>
                </a:lnTo>
                <a:lnTo>
                  <a:pt x="4785" y="131"/>
                </a:lnTo>
                <a:lnTo>
                  <a:pt x="4785" y="140"/>
                </a:lnTo>
                <a:lnTo>
                  <a:pt x="4791" y="140"/>
                </a:lnTo>
                <a:lnTo>
                  <a:pt x="4791" y="147"/>
                </a:lnTo>
                <a:lnTo>
                  <a:pt x="4794" y="147"/>
                </a:lnTo>
                <a:lnTo>
                  <a:pt x="4802" y="171"/>
                </a:lnTo>
                <a:lnTo>
                  <a:pt x="4805" y="171"/>
                </a:lnTo>
                <a:lnTo>
                  <a:pt x="4805" y="183"/>
                </a:lnTo>
                <a:lnTo>
                  <a:pt x="4811" y="183"/>
                </a:lnTo>
                <a:lnTo>
                  <a:pt x="4811" y="191"/>
                </a:lnTo>
                <a:lnTo>
                  <a:pt x="4814" y="191"/>
                </a:lnTo>
                <a:lnTo>
                  <a:pt x="4822" y="227"/>
                </a:lnTo>
                <a:lnTo>
                  <a:pt x="4825" y="227"/>
                </a:lnTo>
                <a:lnTo>
                  <a:pt x="4825" y="236"/>
                </a:lnTo>
                <a:lnTo>
                  <a:pt x="4831" y="236"/>
                </a:lnTo>
                <a:lnTo>
                  <a:pt x="4831" y="254"/>
                </a:lnTo>
                <a:lnTo>
                  <a:pt x="4834" y="254"/>
                </a:lnTo>
                <a:lnTo>
                  <a:pt x="4836" y="218"/>
                </a:lnTo>
                <a:lnTo>
                  <a:pt x="4838" y="178"/>
                </a:lnTo>
                <a:lnTo>
                  <a:pt x="4834" y="140"/>
                </a:lnTo>
                <a:lnTo>
                  <a:pt x="4825" y="103"/>
                </a:lnTo>
                <a:lnTo>
                  <a:pt x="4838" y="103"/>
                </a:lnTo>
                <a:lnTo>
                  <a:pt x="4843" y="134"/>
                </a:lnTo>
                <a:lnTo>
                  <a:pt x="4851" y="163"/>
                </a:lnTo>
                <a:lnTo>
                  <a:pt x="4851" y="178"/>
                </a:lnTo>
                <a:lnTo>
                  <a:pt x="4851" y="194"/>
                </a:lnTo>
                <a:lnTo>
                  <a:pt x="4849" y="209"/>
                </a:lnTo>
                <a:lnTo>
                  <a:pt x="4854" y="220"/>
                </a:lnTo>
                <a:lnTo>
                  <a:pt x="4858" y="180"/>
                </a:lnTo>
                <a:lnTo>
                  <a:pt x="4865" y="180"/>
                </a:lnTo>
                <a:lnTo>
                  <a:pt x="4871" y="196"/>
                </a:lnTo>
                <a:lnTo>
                  <a:pt x="4874" y="196"/>
                </a:lnTo>
                <a:lnTo>
                  <a:pt x="4874" y="211"/>
                </a:lnTo>
                <a:lnTo>
                  <a:pt x="4878" y="211"/>
                </a:lnTo>
                <a:lnTo>
                  <a:pt x="4882" y="247"/>
                </a:lnTo>
                <a:lnTo>
                  <a:pt x="4885" y="247"/>
                </a:lnTo>
                <a:lnTo>
                  <a:pt x="4885" y="271"/>
                </a:lnTo>
                <a:lnTo>
                  <a:pt x="4894" y="274"/>
                </a:lnTo>
                <a:lnTo>
                  <a:pt x="4894" y="283"/>
                </a:lnTo>
                <a:lnTo>
                  <a:pt x="4898" y="283"/>
                </a:lnTo>
                <a:lnTo>
                  <a:pt x="4898" y="296"/>
                </a:lnTo>
                <a:lnTo>
                  <a:pt x="4902" y="296"/>
                </a:lnTo>
                <a:lnTo>
                  <a:pt x="4905" y="320"/>
                </a:lnTo>
                <a:lnTo>
                  <a:pt x="4911" y="320"/>
                </a:lnTo>
                <a:lnTo>
                  <a:pt x="4913" y="291"/>
                </a:lnTo>
                <a:lnTo>
                  <a:pt x="4918" y="265"/>
                </a:lnTo>
                <a:lnTo>
                  <a:pt x="4927" y="240"/>
                </a:lnTo>
                <a:lnTo>
                  <a:pt x="4934" y="214"/>
                </a:lnTo>
                <a:lnTo>
                  <a:pt x="4931" y="154"/>
                </a:lnTo>
                <a:lnTo>
                  <a:pt x="4942" y="154"/>
                </a:lnTo>
                <a:lnTo>
                  <a:pt x="4945" y="214"/>
                </a:lnTo>
                <a:lnTo>
                  <a:pt x="4954" y="214"/>
                </a:lnTo>
                <a:lnTo>
                  <a:pt x="4958" y="231"/>
                </a:lnTo>
                <a:lnTo>
                  <a:pt x="4951" y="231"/>
                </a:lnTo>
                <a:lnTo>
                  <a:pt x="4951" y="223"/>
                </a:lnTo>
                <a:lnTo>
                  <a:pt x="4945" y="223"/>
                </a:lnTo>
                <a:lnTo>
                  <a:pt x="4945" y="327"/>
                </a:lnTo>
                <a:lnTo>
                  <a:pt x="4951" y="327"/>
                </a:lnTo>
                <a:lnTo>
                  <a:pt x="4951" y="340"/>
                </a:lnTo>
                <a:lnTo>
                  <a:pt x="4954" y="340"/>
                </a:lnTo>
                <a:lnTo>
                  <a:pt x="4956" y="338"/>
                </a:lnTo>
                <a:lnTo>
                  <a:pt x="4956" y="336"/>
                </a:lnTo>
                <a:lnTo>
                  <a:pt x="4956" y="336"/>
                </a:lnTo>
                <a:lnTo>
                  <a:pt x="4956" y="336"/>
                </a:lnTo>
                <a:lnTo>
                  <a:pt x="4958" y="334"/>
                </a:lnTo>
                <a:lnTo>
                  <a:pt x="4965" y="340"/>
                </a:lnTo>
                <a:lnTo>
                  <a:pt x="4965" y="303"/>
                </a:lnTo>
                <a:lnTo>
                  <a:pt x="4962" y="303"/>
                </a:lnTo>
                <a:lnTo>
                  <a:pt x="4962" y="271"/>
                </a:lnTo>
                <a:lnTo>
                  <a:pt x="4951" y="236"/>
                </a:lnTo>
                <a:lnTo>
                  <a:pt x="4962" y="236"/>
                </a:lnTo>
                <a:lnTo>
                  <a:pt x="4965" y="254"/>
                </a:lnTo>
                <a:lnTo>
                  <a:pt x="4971" y="254"/>
                </a:lnTo>
                <a:lnTo>
                  <a:pt x="4971" y="274"/>
                </a:lnTo>
                <a:lnTo>
                  <a:pt x="4974" y="274"/>
                </a:lnTo>
                <a:lnTo>
                  <a:pt x="4974" y="283"/>
                </a:lnTo>
                <a:lnTo>
                  <a:pt x="4978" y="283"/>
                </a:lnTo>
                <a:lnTo>
                  <a:pt x="4978" y="300"/>
                </a:lnTo>
                <a:lnTo>
                  <a:pt x="4982" y="300"/>
                </a:lnTo>
                <a:lnTo>
                  <a:pt x="4982" y="314"/>
                </a:lnTo>
                <a:lnTo>
                  <a:pt x="4985" y="314"/>
                </a:lnTo>
                <a:lnTo>
                  <a:pt x="4991" y="343"/>
                </a:lnTo>
                <a:lnTo>
                  <a:pt x="4994" y="343"/>
                </a:lnTo>
                <a:lnTo>
                  <a:pt x="4998" y="334"/>
                </a:lnTo>
                <a:lnTo>
                  <a:pt x="5002" y="325"/>
                </a:lnTo>
                <a:lnTo>
                  <a:pt x="5002" y="311"/>
                </a:lnTo>
                <a:lnTo>
                  <a:pt x="4991" y="274"/>
                </a:lnTo>
                <a:lnTo>
                  <a:pt x="5002" y="280"/>
                </a:lnTo>
                <a:lnTo>
                  <a:pt x="5003" y="287"/>
                </a:lnTo>
                <a:lnTo>
                  <a:pt x="5007" y="301"/>
                </a:lnTo>
                <a:lnTo>
                  <a:pt x="5011" y="318"/>
                </a:lnTo>
                <a:lnTo>
                  <a:pt x="5014" y="332"/>
                </a:lnTo>
                <a:lnTo>
                  <a:pt x="5020" y="345"/>
                </a:lnTo>
                <a:lnTo>
                  <a:pt x="5022" y="351"/>
                </a:lnTo>
                <a:lnTo>
                  <a:pt x="5023" y="332"/>
                </a:lnTo>
                <a:lnTo>
                  <a:pt x="5025" y="316"/>
                </a:lnTo>
                <a:lnTo>
                  <a:pt x="5025" y="296"/>
                </a:lnTo>
                <a:lnTo>
                  <a:pt x="5022" y="271"/>
                </a:lnTo>
                <a:lnTo>
                  <a:pt x="5034" y="271"/>
                </a:lnTo>
                <a:lnTo>
                  <a:pt x="5036" y="294"/>
                </a:lnTo>
                <a:lnTo>
                  <a:pt x="5043" y="316"/>
                </a:lnTo>
                <a:lnTo>
                  <a:pt x="5051" y="334"/>
                </a:lnTo>
                <a:lnTo>
                  <a:pt x="5051" y="356"/>
                </a:lnTo>
                <a:lnTo>
                  <a:pt x="5054" y="356"/>
                </a:lnTo>
                <a:lnTo>
                  <a:pt x="5042" y="223"/>
                </a:lnTo>
                <a:lnTo>
                  <a:pt x="5038" y="223"/>
                </a:lnTo>
                <a:lnTo>
                  <a:pt x="5034" y="200"/>
                </a:lnTo>
                <a:lnTo>
                  <a:pt x="5031" y="194"/>
                </a:lnTo>
                <a:lnTo>
                  <a:pt x="5029" y="191"/>
                </a:lnTo>
                <a:lnTo>
                  <a:pt x="5025" y="187"/>
                </a:lnTo>
                <a:lnTo>
                  <a:pt x="5023" y="183"/>
                </a:lnTo>
                <a:lnTo>
                  <a:pt x="5020" y="178"/>
                </a:lnTo>
                <a:lnTo>
                  <a:pt x="5018" y="171"/>
                </a:lnTo>
                <a:lnTo>
                  <a:pt x="5031" y="180"/>
                </a:lnTo>
                <a:lnTo>
                  <a:pt x="5042" y="194"/>
                </a:lnTo>
                <a:lnTo>
                  <a:pt x="5051" y="212"/>
                </a:lnTo>
                <a:lnTo>
                  <a:pt x="5058" y="234"/>
                </a:lnTo>
                <a:lnTo>
                  <a:pt x="5065" y="254"/>
                </a:lnTo>
                <a:lnTo>
                  <a:pt x="5071" y="271"/>
                </a:lnTo>
                <a:lnTo>
                  <a:pt x="5071" y="296"/>
                </a:lnTo>
                <a:lnTo>
                  <a:pt x="5078" y="300"/>
                </a:lnTo>
                <a:lnTo>
                  <a:pt x="5074" y="307"/>
                </a:lnTo>
                <a:lnTo>
                  <a:pt x="5082" y="311"/>
                </a:lnTo>
                <a:lnTo>
                  <a:pt x="5082" y="327"/>
                </a:lnTo>
                <a:lnTo>
                  <a:pt x="5085" y="327"/>
                </a:lnTo>
                <a:lnTo>
                  <a:pt x="5085" y="340"/>
                </a:lnTo>
                <a:lnTo>
                  <a:pt x="5091" y="340"/>
                </a:lnTo>
                <a:lnTo>
                  <a:pt x="5093" y="352"/>
                </a:lnTo>
                <a:lnTo>
                  <a:pt x="5093" y="365"/>
                </a:lnTo>
                <a:lnTo>
                  <a:pt x="5098" y="374"/>
                </a:lnTo>
                <a:lnTo>
                  <a:pt x="5100" y="347"/>
                </a:lnTo>
                <a:lnTo>
                  <a:pt x="5102" y="321"/>
                </a:lnTo>
                <a:lnTo>
                  <a:pt x="5098" y="300"/>
                </a:lnTo>
                <a:lnTo>
                  <a:pt x="5098" y="267"/>
                </a:lnTo>
                <a:lnTo>
                  <a:pt x="5094" y="267"/>
                </a:lnTo>
                <a:lnTo>
                  <a:pt x="5091" y="240"/>
                </a:lnTo>
                <a:lnTo>
                  <a:pt x="5085" y="240"/>
                </a:lnTo>
                <a:lnTo>
                  <a:pt x="5083" y="234"/>
                </a:lnTo>
                <a:lnTo>
                  <a:pt x="5080" y="232"/>
                </a:lnTo>
                <a:lnTo>
                  <a:pt x="5078" y="229"/>
                </a:lnTo>
                <a:lnTo>
                  <a:pt x="5076" y="227"/>
                </a:lnTo>
                <a:lnTo>
                  <a:pt x="5074" y="221"/>
                </a:lnTo>
                <a:lnTo>
                  <a:pt x="5074" y="214"/>
                </a:lnTo>
                <a:lnTo>
                  <a:pt x="5082" y="220"/>
                </a:lnTo>
                <a:lnTo>
                  <a:pt x="5058" y="176"/>
                </a:lnTo>
                <a:lnTo>
                  <a:pt x="5065" y="176"/>
                </a:lnTo>
                <a:lnTo>
                  <a:pt x="5102" y="231"/>
                </a:lnTo>
                <a:lnTo>
                  <a:pt x="5102" y="240"/>
                </a:lnTo>
                <a:lnTo>
                  <a:pt x="5105" y="240"/>
                </a:lnTo>
                <a:lnTo>
                  <a:pt x="5105" y="247"/>
                </a:lnTo>
                <a:lnTo>
                  <a:pt x="5111" y="247"/>
                </a:lnTo>
                <a:lnTo>
                  <a:pt x="5114" y="271"/>
                </a:lnTo>
                <a:lnTo>
                  <a:pt x="5118" y="271"/>
                </a:lnTo>
                <a:lnTo>
                  <a:pt x="5118" y="280"/>
                </a:lnTo>
                <a:lnTo>
                  <a:pt x="5122" y="280"/>
                </a:lnTo>
                <a:lnTo>
                  <a:pt x="5122" y="296"/>
                </a:lnTo>
                <a:lnTo>
                  <a:pt x="5125" y="296"/>
                </a:lnTo>
                <a:lnTo>
                  <a:pt x="5131" y="323"/>
                </a:lnTo>
                <a:lnTo>
                  <a:pt x="5134" y="323"/>
                </a:lnTo>
                <a:lnTo>
                  <a:pt x="5136" y="289"/>
                </a:lnTo>
                <a:lnTo>
                  <a:pt x="5138" y="254"/>
                </a:lnTo>
                <a:lnTo>
                  <a:pt x="5140" y="218"/>
                </a:lnTo>
                <a:lnTo>
                  <a:pt x="5140" y="183"/>
                </a:lnTo>
                <a:lnTo>
                  <a:pt x="5134" y="151"/>
                </a:lnTo>
                <a:lnTo>
                  <a:pt x="5134" y="120"/>
                </a:lnTo>
                <a:lnTo>
                  <a:pt x="5131" y="120"/>
                </a:lnTo>
                <a:lnTo>
                  <a:pt x="5127" y="105"/>
                </a:lnTo>
                <a:lnTo>
                  <a:pt x="5127" y="92"/>
                </a:lnTo>
                <a:lnTo>
                  <a:pt x="5129" y="81"/>
                </a:lnTo>
                <a:lnTo>
                  <a:pt x="5129" y="72"/>
                </a:lnTo>
                <a:lnTo>
                  <a:pt x="5125" y="67"/>
                </a:lnTo>
                <a:lnTo>
                  <a:pt x="5127" y="65"/>
                </a:lnTo>
                <a:lnTo>
                  <a:pt x="5127" y="65"/>
                </a:lnTo>
                <a:lnTo>
                  <a:pt x="5127" y="65"/>
                </a:lnTo>
                <a:lnTo>
                  <a:pt x="5127" y="65"/>
                </a:lnTo>
                <a:lnTo>
                  <a:pt x="5129" y="65"/>
                </a:lnTo>
                <a:lnTo>
                  <a:pt x="5131" y="63"/>
                </a:lnTo>
                <a:lnTo>
                  <a:pt x="5131" y="60"/>
                </a:lnTo>
                <a:lnTo>
                  <a:pt x="5133" y="60"/>
                </a:lnTo>
                <a:lnTo>
                  <a:pt x="5134" y="60"/>
                </a:lnTo>
                <a:lnTo>
                  <a:pt x="5136" y="60"/>
                </a:lnTo>
                <a:lnTo>
                  <a:pt x="5136" y="61"/>
                </a:lnTo>
                <a:lnTo>
                  <a:pt x="5136" y="61"/>
                </a:lnTo>
                <a:lnTo>
                  <a:pt x="5138" y="63"/>
                </a:lnTo>
                <a:lnTo>
                  <a:pt x="5142" y="72"/>
                </a:lnTo>
                <a:lnTo>
                  <a:pt x="5142" y="85"/>
                </a:lnTo>
                <a:lnTo>
                  <a:pt x="5140" y="98"/>
                </a:lnTo>
                <a:lnTo>
                  <a:pt x="5142" y="111"/>
                </a:lnTo>
                <a:lnTo>
                  <a:pt x="5151" y="145"/>
                </a:lnTo>
                <a:lnTo>
                  <a:pt x="5158" y="181"/>
                </a:lnTo>
                <a:lnTo>
                  <a:pt x="5165" y="214"/>
                </a:lnTo>
                <a:lnTo>
                  <a:pt x="5165" y="243"/>
                </a:lnTo>
                <a:lnTo>
                  <a:pt x="5171" y="243"/>
                </a:lnTo>
                <a:lnTo>
                  <a:pt x="5173" y="258"/>
                </a:lnTo>
                <a:lnTo>
                  <a:pt x="5173" y="276"/>
                </a:lnTo>
                <a:lnTo>
                  <a:pt x="5171" y="292"/>
                </a:lnTo>
                <a:lnTo>
                  <a:pt x="5173" y="309"/>
                </a:lnTo>
                <a:lnTo>
                  <a:pt x="5178" y="320"/>
                </a:lnTo>
                <a:lnTo>
                  <a:pt x="5185" y="220"/>
                </a:lnTo>
                <a:lnTo>
                  <a:pt x="5191" y="220"/>
                </a:lnTo>
                <a:lnTo>
                  <a:pt x="5193" y="203"/>
                </a:lnTo>
                <a:lnTo>
                  <a:pt x="5193" y="181"/>
                </a:lnTo>
                <a:lnTo>
                  <a:pt x="5191" y="158"/>
                </a:lnTo>
                <a:lnTo>
                  <a:pt x="5191" y="132"/>
                </a:lnTo>
                <a:lnTo>
                  <a:pt x="5191" y="111"/>
                </a:lnTo>
                <a:lnTo>
                  <a:pt x="5202" y="114"/>
                </a:lnTo>
                <a:lnTo>
                  <a:pt x="5194" y="327"/>
                </a:lnTo>
                <a:lnTo>
                  <a:pt x="5194" y="340"/>
                </a:lnTo>
                <a:lnTo>
                  <a:pt x="5193" y="356"/>
                </a:lnTo>
                <a:lnTo>
                  <a:pt x="5193" y="374"/>
                </a:lnTo>
                <a:lnTo>
                  <a:pt x="5193" y="392"/>
                </a:lnTo>
                <a:lnTo>
                  <a:pt x="5194" y="407"/>
                </a:lnTo>
                <a:lnTo>
                  <a:pt x="5198" y="416"/>
                </a:lnTo>
                <a:lnTo>
                  <a:pt x="5200" y="403"/>
                </a:lnTo>
                <a:lnTo>
                  <a:pt x="5202" y="385"/>
                </a:lnTo>
                <a:lnTo>
                  <a:pt x="5207" y="365"/>
                </a:lnTo>
                <a:lnTo>
                  <a:pt x="5211" y="349"/>
                </a:lnTo>
                <a:lnTo>
                  <a:pt x="5214" y="340"/>
                </a:lnTo>
                <a:lnTo>
                  <a:pt x="5216" y="338"/>
                </a:lnTo>
                <a:lnTo>
                  <a:pt x="5216" y="336"/>
                </a:lnTo>
                <a:lnTo>
                  <a:pt x="5216" y="336"/>
                </a:lnTo>
                <a:lnTo>
                  <a:pt x="5218" y="336"/>
                </a:lnTo>
                <a:lnTo>
                  <a:pt x="5220" y="336"/>
                </a:lnTo>
                <a:lnTo>
                  <a:pt x="5222" y="334"/>
                </a:lnTo>
                <a:lnTo>
                  <a:pt x="5222" y="356"/>
                </a:lnTo>
                <a:lnTo>
                  <a:pt x="5225" y="356"/>
                </a:lnTo>
                <a:lnTo>
                  <a:pt x="5231" y="291"/>
                </a:lnTo>
                <a:lnTo>
                  <a:pt x="5233" y="285"/>
                </a:lnTo>
                <a:lnTo>
                  <a:pt x="5236" y="276"/>
                </a:lnTo>
                <a:lnTo>
                  <a:pt x="5240" y="265"/>
                </a:lnTo>
                <a:lnTo>
                  <a:pt x="5238" y="254"/>
                </a:lnTo>
                <a:lnTo>
                  <a:pt x="5231" y="251"/>
                </a:lnTo>
                <a:lnTo>
                  <a:pt x="5231" y="243"/>
                </a:lnTo>
                <a:lnTo>
                  <a:pt x="5238" y="243"/>
                </a:lnTo>
                <a:lnTo>
                  <a:pt x="5251" y="103"/>
                </a:lnTo>
                <a:lnTo>
                  <a:pt x="5258" y="103"/>
                </a:lnTo>
                <a:lnTo>
                  <a:pt x="5251" y="280"/>
                </a:lnTo>
                <a:lnTo>
                  <a:pt x="5254" y="280"/>
                </a:lnTo>
                <a:lnTo>
                  <a:pt x="5254" y="291"/>
                </a:lnTo>
                <a:lnTo>
                  <a:pt x="5258" y="291"/>
                </a:lnTo>
                <a:lnTo>
                  <a:pt x="5260" y="301"/>
                </a:lnTo>
                <a:lnTo>
                  <a:pt x="5262" y="314"/>
                </a:lnTo>
                <a:lnTo>
                  <a:pt x="5262" y="327"/>
                </a:lnTo>
                <a:lnTo>
                  <a:pt x="5265" y="334"/>
                </a:lnTo>
                <a:lnTo>
                  <a:pt x="5285" y="154"/>
                </a:lnTo>
                <a:lnTo>
                  <a:pt x="5294" y="154"/>
                </a:lnTo>
                <a:lnTo>
                  <a:pt x="5298" y="176"/>
                </a:lnTo>
                <a:lnTo>
                  <a:pt x="5298" y="178"/>
                </a:lnTo>
                <a:lnTo>
                  <a:pt x="5296" y="178"/>
                </a:lnTo>
                <a:lnTo>
                  <a:pt x="5296" y="178"/>
                </a:lnTo>
                <a:lnTo>
                  <a:pt x="5294" y="176"/>
                </a:lnTo>
                <a:lnTo>
                  <a:pt x="5294" y="178"/>
                </a:lnTo>
                <a:lnTo>
                  <a:pt x="5294" y="180"/>
                </a:lnTo>
                <a:lnTo>
                  <a:pt x="5298" y="180"/>
                </a:lnTo>
                <a:lnTo>
                  <a:pt x="5298" y="231"/>
                </a:lnTo>
                <a:lnTo>
                  <a:pt x="5302" y="231"/>
                </a:lnTo>
                <a:lnTo>
                  <a:pt x="5311" y="154"/>
                </a:lnTo>
                <a:lnTo>
                  <a:pt x="5298" y="151"/>
                </a:lnTo>
                <a:lnTo>
                  <a:pt x="5298" y="143"/>
                </a:lnTo>
                <a:lnTo>
                  <a:pt x="5303" y="141"/>
                </a:lnTo>
                <a:lnTo>
                  <a:pt x="5307" y="141"/>
                </a:lnTo>
                <a:lnTo>
                  <a:pt x="5311" y="140"/>
                </a:lnTo>
                <a:lnTo>
                  <a:pt x="5314" y="138"/>
                </a:lnTo>
                <a:lnTo>
                  <a:pt x="5318" y="136"/>
                </a:lnTo>
                <a:lnTo>
                  <a:pt x="5322" y="136"/>
                </a:lnTo>
                <a:lnTo>
                  <a:pt x="5322" y="154"/>
                </a:lnTo>
                <a:lnTo>
                  <a:pt x="5333" y="163"/>
                </a:lnTo>
                <a:lnTo>
                  <a:pt x="5345" y="178"/>
                </a:lnTo>
                <a:lnTo>
                  <a:pt x="5358" y="194"/>
                </a:lnTo>
                <a:lnTo>
                  <a:pt x="5369" y="211"/>
                </a:lnTo>
                <a:lnTo>
                  <a:pt x="5374" y="223"/>
                </a:lnTo>
                <a:lnTo>
                  <a:pt x="5378" y="223"/>
                </a:lnTo>
                <a:lnTo>
                  <a:pt x="5367" y="172"/>
                </a:lnTo>
                <a:lnTo>
                  <a:pt x="5354" y="127"/>
                </a:lnTo>
                <a:lnTo>
                  <a:pt x="5351" y="94"/>
                </a:lnTo>
                <a:lnTo>
                  <a:pt x="5343" y="76"/>
                </a:lnTo>
                <a:lnTo>
                  <a:pt x="5338" y="54"/>
                </a:lnTo>
                <a:lnTo>
                  <a:pt x="5345" y="54"/>
                </a:lnTo>
                <a:lnTo>
                  <a:pt x="5371" y="136"/>
                </a:lnTo>
                <a:lnTo>
                  <a:pt x="5371" y="151"/>
                </a:lnTo>
                <a:lnTo>
                  <a:pt x="5374" y="151"/>
                </a:lnTo>
                <a:lnTo>
                  <a:pt x="5378" y="180"/>
                </a:lnTo>
                <a:lnTo>
                  <a:pt x="5382" y="180"/>
                </a:lnTo>
                <a:lnTo>
                  <a:pt x="5382" y="176"/>
                </a:lnTo>
                <a:lnTo>
                  <a:pt x="5385" y="176"/>
                </a:lnTo>
                <a:lnTo>
                  <a:pt x="5394" y="180"/>
                </a:lnTo>
                <a:lnTo>
                  <a:pt x="5393" y="196"/>
                </a:lnTo>
                <a:lnTo>
                  <a:pt x="5391" y="214"/>
                </a:lnTo>
                <a:lnTo>
                  <a:pt x="5385" y="214"/>
                </a:lnTo>
                <a:lnTo>
                  <a:pt x="5385" y="218"/>
                </a:lnTo>
                <a:lnTo>
                  <a:pt x="5387" y="218"/>
                </a:lnTo>
                <a:lnTo>
                  <a:pt x="5387" y="218"/>
                </a:lnTo>
                <a:lnTo>
                  <a:pt x="5389" y="216"/>
                </a:lnTo>
                <a:lnTo>
                  <a:pt x="5389" y="218"/>
                </a:lnTo>
                <a:lnTo>
                  <a:pt x="5391" y="220"/>
                </a:lnTo>
                <a:lnTo>
                  <a:pt x="5391" y="243"/>
                </a:lnTo>
                <a:lnTo>
                  <a:pt x="5398" y="243"/>
                </a:lnTo>
                <a:lnTo>
                  <a:pt x="5396" y="232"/>
                </a:lnTo>
                <a:lnTo>
                  <a:pt x="5398" y="220"/>
                </a:lnTo>
                <a:lnTo>
                  <a:pt x="5398" y="203"/>
                </a:lnTo>
                <a:lnTo>
                  <a:pt x="5398" y="83"/>
                </a:lnTo>
                <a:lnTo>
                  <a:pt x="5405" y="83"/>
                </a:lnTo>
                <a:lnTo>
                  <a:pt x="5405" y="136"/>
                </a:lnTo>
                <a:lnTo>
                  <a:pt x="5411" y="136"/>
                </a:lnTo>
                <a:lnTo>
                  <a:pt x="5405" y="143"/>
                </a:lnTo>
                <a:lnTo>
                  <a:pt x="5411" y="154"/>
                </a:lnTo>
                <a:lnTo>
                  <a:pt x="5409" y="156"/>
                </a:lnTo>
                <a:lnTo>
                  <a:pt x="5407" y="156"/>
                </a:lnTo>
                <a:lnTo>
                  <a:pt x="5405" y="156"/>
                </a:lnTo>
                <a:lnTo>
                  <a:pt x="5405" y="158"/>
                </a:lnTo>
                <a:lnTo>
                  <a:pt x="5405" y="160"/>
                </a:lnTo>
                <a:lnTo>
                  <a:pt x="5411" y="160"/>
                </a:lnTo>
                <a:lnTo>
                  <a:pt x="5411" y="191"/>
                </a:lnTo>
                <a:lnTo>
                  <a:pt x="5414" y="191"/>
                </a:lnTo>
                <a:lnTo>
                  <a:pt x="5414" y="163"/>
                </a:lnTo>
                <a:lnTo>
                  <a:pt x="5422" y="163"/>
                </a:lnTo>
                <a:lnTo>
                  <a:pt x="5425" y="191"/>
                </a:lnTo>
                <a:lnTo>
                  <a:pt x="5433" y="218"/>
                </a:lnTo>
                <a:lnTo>
                  <a:pt x="5438" y="245"/>
                </a:lnTo>
                <a:lnTo>
                  <a:pt x="5442" y="274"/>
                </a:lnTo>
                <a:lnTo>
                  <a:pt x="5451" y="274"/>
                </a:lnTo>
                <a:lnTo>
                  <a:pt x="5453" y="289"/>
                </a:lnTo>
                <a:lnTo>
                  <a:pt x="5456" y="305"/>
                </a:lnTo>
                <a:lnTo>
                  <a:pt x="5462" y="314"/>
                </a:lnTo>
                <a:lnTo>
                  <a:pt x="5463" y="294"/>
                </a:lnTo>
                <a:lnTo>
                  <a:pt x="5465" y="276"/>
                </a:lnTo>
                <a:lnTo>
                  <a:pt x="5471" y="260"/>
                </a:lnTo>
                <a:lnTo>
                  <a:pt x="5471" y="227"/>
                </a:lnTo>
                <a:lnTo>
                  <a:pt x="5474" y="227"/>
                </a:lnTo>
                <a:lnTo>
                  <a:pt x="5474" y="191"/>
                </a:lnTo>
                <a:lnTo>
                  <a:pt x="5478" y="191"/>
                </a:lnTo>
                <a:lnTo>
                  <a:pt x="5480" y="174"/>
                </a:lnTo>
                <a:lnTo>
                  <a:pt x="5480" y="156"/>
                </a:lnTo>
                <a:lnTo>
                  <a:pt x="5480" y="138"/>
                </a:lnTo>
                <a:lnTo>
                  <a:pt x="5482" y="123"/>
                </a:lnTo>
                <a:lnTo>
                  <a:pt x="5485" y="123"/>
                </a:lnTo>
                <a:lnTo>
                  <a:pt x="5485" y="187"/>
                </a:lnTo>
                <a:lnTo>
                  <a:pt x="5494" y="187"/>
                </a:lnTo>
                <a:lnTo>
                  <a:pt x="5493" y="192"/>
                </a:lnTo>
                <a:lnTo>
                  <a:pt x="5493" y="196"/>
                </a:lnTo>
                <a:lnTo>
                  <a:pt x="5491" y="200"/>
                </a:lnTo>
                <a:lnTo>
                  <a:pt x="5491" y="203"/>
                </a:lnTo>
                <a:lnTo>
                  <a:pt x="5502" y="200"/>
                </a:lnTo>
                <a:lnTo>
                  <a:pt x="5498" y="207"/>
                </a:lnTo>
                <a:lnTo>
                  <a:pt x="5505" y="211"/>
                </a:lnTo>
                <a:lnTo>
                  <a:pt x="5505" y="223"/>
                </a:lnTo>
                <a:lnTo>
                  <a:pt x="5511" y="223"/>
                </a:lnTo>
                <a:lnTo>
                  <a:pt x="5511" y="231"/>
                </a:lnTo>
                <a:lnTo>
                  <a:pt x="5514" y="231"/>
                </a:lnTo>
                <a:lnTo>
                  <a:pt x="5514" y="243"/>
                </a:lnTo>
                <a:lnTo>
                  <a:pt x="5518" y="243"/>
                </a:lnTo>
                <a:lnTo>
                  <a:pt x="5518" y="254"/>
                </a:lnTo>
                <a:lnTo>
                  <a:pt x="5522" y="254"/>
                </a:lnTo>
                <a:lnTo>
                  <a:pt x="5522" y="267"/>
                </a:lnTo>
                <a:lnTo>
                  <a:pt x="5525" y="267"/>
                </a:lnTo>
                <a:lnTo>
                  <a:pt x="5525" y="283"/>
                </a:lnTo>
                <a:lnTo>
                  <a:pt x="5531" y="283"/>
                </a:lnTo>
                <a:lnTo>
                  <a:pt x="5534" y="320"/>
                </a:lnTo>
                <a:lnTo>
                  <a:pt x="5538" y="320"/>
                </a:lnTo>
                <a:lnTo>
                  <a:pt x="5540" y="331"/>
                </a:lnTo>
                <a:lnTo>
                  <a:pt x="5540" y="345"/>
                </a:lnTo>
                <a:lnTo>
                  <a:pt x="5540" y="361"/>
                </a:lnTo>
                <a:lnTo>
                  <a:pt x="5542" y="374"/>
                </a:lnTo>
                <a:lnTo>
                  <a:pt x="5545" y="383"/>
                </a:lnTo>
                <a:lnTo>
                  <a:pt x="5545" y="361"/>
                </a:lnTo>
                <a:lnTo>
                  <a:pt x="5545" y="338"/>
                </a:lnTo>
                <a:lnTo>
                  <a:pt x="5545" y="318"/>
                </a:lnTo>
                <a:lnTo>
                  <a:pt x="5545" y="303"/>
                </a:lnTo>
                <a:lnTo>
                  <a:pt x="5547" y="303"/>
                </a:lnTo>
                <a:lnTo>
                  <a:pt x="5547" y="301"/>
                </a:lnTo>
                <a:lnTo>
                  <a:pt x="5549" y="300"/>
                </a:lnTo>
                <a:lnTo>
                  <a:pt x="5551" y="296"/>
                </a:lnTo>
                <a:lnTo>
                  <a:pt x="5551" y="291"/>
                </a:lnTo>
                <a:lnTo>
                  <a:pt x="5545" y="291"/>
                </a:lnTo>
                <a:lnTo>
                  <a:pt x="5545" y="271"/>
                </a:lnTo>
                <a:lnTo>
                  <a:pt x="5542" y="271"/>
                </a:lnTo>
                <a:lnTo>
                  <a:pt x="5540" y="269"/>
                </a:lnTo>
                <a:lnTo>
                  <a:pt x="5540" y="265"/>
                </a:lnTo>
                <a:lnTo>
                  <a:pt x="5540" y="263"/>
                </a:lnTo>
                <a:lnTo>
                  <a:pt x="5538" y="260"/>
                </a:lnTo>
                <a:lnTo>
                  <a:pt x="5538" y="254"/>
                </a:lnTo>
                <a:lnTo>
                  <a:pt x="5545" y="260"/>
                </a:lnTo>
                <a:lnTo>
                  <a:pt x="5545" y="247"/>
                </a:lnTo>
                <a:lnTo>
                  <a:pt x="5558" y="251"/>
                </a:lnTo>
                <a:lnTo>
                  <a:pt x="5560" y="263"/>
                </a:lnTo>
                <a:lnTo>
                  <a:pt x="5563" y="274"/>
                </a:lnTo>
                <a:lnTo>
                  <a:pt x="5565" y="283"/>
                </a:lnTo>
                <a:lnTo>
                  <a:pt x="5565" y="307"/>
                </a:lnTo>
                <a:lnTo>
                  <a:pt x="5578" y="311"/>
                </a:lnTo>
                <a:lnTo>
                  <a:pt x="5578" y="314"/>
                </a:lnTo>
                <a:lnTo>
                  <a:pt x="5574" y="321"/>
                </a:lnTo>
                <a:lnTo>
                  <a:pt x="5573" y="334"/>
                </a:lnTo>
                <a:lnTo>
                  <a:pt x="5573" y="349"/>
                </a:lnTo>
                <a:lnTo>
                  <a:pt x="5574" y="360"/>
                </a:lnTo>
                <a:lnTo>
                  <a:pt x="5578" y="360"/>
                </a:lnTo>
                <a:lnTo>
                  <a:pt x="5585" y="463"/>
                </a:lnTo>
                <a:lnTo>
                  <a:pt x="5594" y="463"/>
                </a:lnTo>
                <a:lnTo>
                  <a:pt x="5596" y="429"/>
                </a:lnTo>
                <a:lnTo>
                  <a:pt x="5598" y="391"/>
                </a:lnTo>
                <a:lnTo>
                  <a:pt x="5598" y="351"/>
                </a:lnTo>
                <a:lnTo>
                  <a:pt x="5598" y="307"/>
                </a:lnTo>
                <a:lnTo>
                  <a:pt x="5594" y="307"/>
                </a:lnTo>
                <a:lnTo>
                  <a:pt x="5594" y="283"/>
                </a:lnTo>
                <a:lnTo>
                  <a:pt x="5591" y="283"/>
                </a:lnTo>
                <a:lnTo>
                  <a:pt x="5585" y="254"/>
                </a:lnTo>
                <a:lnTo>
                  <a:pt x="5591" y="254"/>
                </a:lnTo>
                <a:lnTo>
                  <a:pt x="5591" y="260"/>
                </a:lnTo>
                <a:lnTo>
                  <a:pt x="5596" y="267"/>
                </a:lnTo>
                <a:lnTo>
                  <a:pt x="5600" y="274"/>
                </a:lnTo>
                <a:lnTo>
                  <a:pt x="5600" y="283"/>
                </a:lnTo>
                <a:lnTo>
                  <a:pt x="5602" y="296"/>
                </a:lnTo>
                <a:lnTo>
                  <a:pt x="5605" y="296"/>
                </a:lnTo>
                <a:lnTo>
                  <a:pt x="5605" y="320"/>
                </a:lnTo>
                <a:lnTo>
                  <a:pt x="5611" y="320"/>
                </a:lnTo>
                <a:lnTo>
                  <a:pt x="5611" y="334"/>
                </a:lnTo>
                <a:lnTo>
                  <a:pt x="5614" y="334"/>
                </a:lnTo>
                <a:lnTo>
                  <a:pt x="5616" y="349"/>
                </a:lnTo>
                <a:lnTo>
                  <a:pt x="5616" y="361"/>
                </a:lnTo>
                <a:lnTo>
                  <a:pt x="5616" y="372"/>
                </a:lnTo>
                <a:lnTo>
                  <a:pt x="5622" y="383"/>
                </a:lnTo>
                <a:lnTo>
                  <a:pt x="5623" y="352"/>
                </a:lnTo>
                <a:lnTo>
                  <a:pt x="5625" y="321"/>
                </a:lnTo>
                <a:lnTo>
                  <a:pt x="5627" y="291"/>
                </a:lnTo>
                <a:lnTo>
                  <a:pt x="5622" y="263"/>
                </a:lnTo>
                <a:lnTo>
                  <a:pt x="5622" y="236"/>
                </a:lnTo>
                <a:lnTo>
                  <a:pt x="5618" y="236"/>
                </a:lnTo>
                <a:lnTo>
                  <a:pt x="5614" y="211"/>
                </a:lnTo>
                <a:lnTo>
                  <a:pt x="5605" y="207"/>
                </a:lnTo>
                <a:lnTo>
                  <a:pt x="5594" y="187"/>
                </a:lnTo>
                <a:lnTo>
                  <a:pt x="5605" y="187"/>
                </a:lnTo>
                <a:lnTo>
                  <a:pt x="5605" y="183"/>
                </a:lnTo>
                <a:lnTo>
                  <a:pt x="5596" y="172"/>
                </a:lnTo>
                <a:lnTo>
                  <a:pt x="5587" y="158"/>
                </a:lnTo>
                <a:lnTo>
                  <a:pt x="5582" y="143"/>
                </a:lnTo>
                <a:lnTo>
                  <a:pt x="5594" y="143"/>
                </a:lnTo>
                <a:lnTo>
                  <a:pt x="5596" y="151"/>
                </a:lnTo>
                <a:lnTo>
                  <a:pt x="5600" y="156"/>
                </a:lnTo>
                <a:lnTo>
                  <a:pt x="5603" y="161"/>
                </a:lnTo>
                <a:lnTo>
                  <a:pt x="5607" y="165"/>
                </a:lnTo>
                <a:lnTo>
                  <a:pt x="5611" y="171"/>
                </a:lnTo>
                <a:lnTo>
                  <a:pt x="5611" y="180"/>
                </a:lnTo>
                <a:lnTo>
                  <a:pt x="5614" y="180"/>
                </a:lnTo>
                <a:lnTo>
                  <a:pt x="5614" y="187"/>
                </a:lnTo>
                <a:lnTo>
                  <a:pt x="5622" y="191"/>
                </a:lnTo>
                <a:lnTo>
                  <a:pt x="5625" y="211"/>
                </a:lnTo>
                <a:lnTo>
                  <a:pt x="5631" y="211"/>
                </a:lnTo>
                <a:lnTo>
                  <a:pt x="5634" y="227"/>
                </a:lnTo>
                <a:lnTo>
                  <a:pt x="5638" y="227"/>
                </a:lnTo>
                <a:lnTo>
                  <a:pt x="5638" y="240"/>
                </a:lnTo>
                <a:lnTo>
                  <a:pt x="5642" y="240"/>
                </a:lnTo>
                <a:lnTo>
                  <a:pt x="5642" y="260"/>
                </a:lnTo>
                <a:lnTo>
                  <a:pt x="5645" y="260"/>
                </a:lnTo>
                <a:lnTo>
                  <a:pt x="5654" y="311"/>
                </a:lnTo>
                <a:lnTo>
                  <a:pt x="5658" y="311"/>
                </a:lnTo>
                <a:lnTo>
                  <a:pt x="5660" y="267"/>
                </a:lnTo>
                <a:lnTo>
                  <a:pt x="5663" y="223"/>
                </a:lnTo>
                <a:lnTo>
                  <a:pt x="5665" y="176"/>
                </a:lnTo>
                <a:lnTo>
                  <a:pt x="5658" y="176"/>
                </a:lnTo>
                <a:lnTo>
                  <a:pt x="5654" y="156"/>
                </a:lnTo>
                <a:lnTo>
                  <a:pt x="5645" y="141"/>
                </a:lnTo>
                <a:lnTo>
                  <a:pt x="5636" y="127"/>
                </a:lnTo>
                <a:lnTo>
                  <a:pt x="5627" y="112"/>
                </a:lnTo>
                <a:lnTo>
                  <a:pt x="5622" y="94"/>
                </a:lnTo>
                <a:lnTo>
                  <a:pt x="5631" y="94"/>
                </a:lnTo>
                <a:lnTo>
                  <a:pt x="5634" y="107"/>
                </a:lnTo>
                <a:lnTo>
                  <a:pt x="5642" y="111"/>
                </a:lnTo>
                <a:lnTo>
                  <a:pt x="5654" y="134"/>
                </a:lnTo>
                <a:lnTo>
                  <a:pt x="5662" y="160"/>
                </a:lnTo>
                <a:lnTo>
                  <a:pt x="5665" y="160"/>
                </a:lnTo>
                <a:lnTo>
                  <a:pt x="5665" y="87"/>
                </a:lnTo>
                <a:lnTo>
                  <a:pt x="5671" y="87"/>
                </a:lnTo>
                <a:lnTo>
                  <a:pt x="5671" y="54"/>
                </a:lnTo>
                <a:lnTo>
                  <a:pt x="5674" y="54"/>
                </a:lnTo>
                <a:lnTo>
                  <a:pt x="5676" y="51"/>
                </a:lnTo>
                <a:lnTo>
                  <a:pt x="5676" y="47"/>
                </a:lnTo>
                <a:lnTo>
                  <a:pt x="5676" y="43"/>
                </a:lnTo>
                <a:lnTo>
                  <a:pt x="5678" y="40"/>
                </a:lnTo>
                <a:lnTo>
                  <a:pt x="5680" y="40"/>
                </a:lnTo>
                <a:lnTo>
                  <a:pt x="5680" y="41"/>
                </a:lnTo>
                <a:lnTo>
                  <a:pt x="5680" y="41"/>
                </a:lnTo>
                <a:lnTo>
                  <a:pt x="5680" y="41"/>
                </a:lnTo>
                <a:lnTo>
                  <a:pt x="5682" y="41"/>
                </a:lnTo>
                <a:lnTo>
                  <a:pt x="5682" y="43"/>
                </a:lnTo>
                <a:lnTo>
                  <a:pt x="5685" y="43"/>
                </a:lnTo>
                <a:lnTo>
                  <a:pt x="5682" y="87"/>
                </a:lnTo>
                <a:lnTo>
                  <a:pt x="5678" y="87"/>
                </a:lnTo>
                <a:lnTo>
                  <a:pt x="5682" y="107"/>
                </a:lnTo>
                <a:lnTo>
                  <a:pt x="5689" y="111"/>
                </a:lnTo>
                <a:lnTo>
                  <a:pt x="5693" y="114"/>
                </a:lnTo>
                <a:lnTo>
                  <a:pt x="5698" y="118"/>
                </a:lnTo>
                <a:lnTo>
                  <a:pt x="5703" y="121"/>
                </a:lnTo>
                <a:lnTo>
                  <a:pt x="5711" y="123"/>
                </a:lnTo>
                <a:lnTo>
                  <a:pt x="5711" y="120"/>
                </a:lnTo>
                <a:lnTo>
                  <a:pt x="5722" y="111"/>
                </a:lnTo>
                <a:lnTo>
                  <a:pt x="5722" y="94"/>
                </a:lnTo>
                <a:lnTo>
                  <a:pt x="5734" y="94"/>
                </a:lnTo>
                <a:lnTo>
                  <a:pt x="5734" y="103"/>
                </a:lnTo>
                <a:lnTo>
                  <a:pt x="5731" y="103"/>
                </a:lnTo>
                <a:lnTo>
                  <a:pt x="5731" y="107"/>
                </a:lnTo>
                <a:lnTo>
                  <a:pt x="5734" y="107"/>
                </a:lnTo>
                <a:lnTo>
                  <a:pt x="5733" y="109"/>
                </a:lnTo>
                <a:lnTo>
                  <a:pt x="5733" y="109"/>
                </a:lnTo>
                <a:lnTo>
                  <a:pt x="5733" y="109"/>
                </a:lnTo>
                <a:lnTo>
                  <a:pt x="5731" y="109"/>
                </a:lnTo>
                <a:lnTo>
                  <a:pt x="5731" y="111"/>
                </a:lnTo>
                <a:lnTo>
                  <a:pt x="5731" y="140"/>
                </a:lnTo>
                <a:lnTo>
                  <a:pt x="5725" y="140"/>
                </a:lnTo>
                <a:lnTo>
                  <a:pt x="5731" y="151"/>
                </a:lnTo>
                <a:lnTo>
                  <a:pt x="5725" y="151"/>
                </a:lnTo>
                <a:lnTo>
                  <a:pt x="5725" y="154"/>
                </a:lnTo>
                <a:lnTo>
                  <a:pt x="5731" y="154"/>
                </a:lnTo>
                <a:lnTo>
                  <a:pt x="5731" y="163"/>
                </a:lnTo>
                <a:lnTo>
                  <a:pt x="5738" y="167"/>
                </a:lnTo>
                <a:lnTo>
                  <a:pt x="5751" y="203"/>
                </a:lnTo>
                <a:lnTo>
                  <a:pt x="5754" y="203"/>
                </a:lnTo>
                <a:lnTo>
                  <a:pt x="5756" y="176"/>
                </a:lnTo>
                <a:lnTo>
                  <a:pt x="5760" y="152"/>
                </a:lnTo>
                <a:lnTo>
                  <a:pt x="5765" y="131"/>
                </a:lnTo>
                <a:lnTo>
                  <a:pt x="5771" y="107"/>
                </a:lnTo>
                <a:lnTo>
                  <a:pt x="5782" y="103"/>
                </a:lnTo>
                <a:lnTo>
                  <a:pt x="5782" y="94"/>
                </a:lnTo>
                <a:lnTo>
                  <a:pt x="5794" y="100"/>
                </a:lnTo>
                <a:lnTo>
                  <a:pt x="5791" y="123"/>
                </a:lnTo>
                <a:lnTo>
                  <a:pt x="5785" y="123"/>
                </a:lnTo>
                <a:lnTo>
                  <a:pt x="5785" y="160"/>
                </a:lnTo>
                <a:lnTo>
                  <a:pt x="5782" y="160"/>
                </a:lnTo>
                <a:lnTo>
                  <a:pt x="5778" y="207"/>
                </a:lnTo>
                <a:lnTo>
                  <a:pt x="5774" y="207"/>
                </a:lnTo>
                <a:lnTo>
                  <a:pt x="5774" y="243"/>
                </a:lnTo>
                <a:lnTo>
                  <a:pt x="5771" y="243"/>
                </a:lnTo>
                <a:lnTo>
                  <a:pt x="5774" y="300"/>
                </a:lnTo>
                <a:lnTo>
                  <a:pt x="5778" y="300"/>
                </a:lnTo>
                <a:lnTo>
                  <a:pt x="5780" y="312"/>
                </a:lnTo>
                <a:lnTo>
                  <a:pt x="5780" y="323"/>
                </a:lnTo>
                <a:lnTo>
                  <a:pt x="5780" y="334"/>
                </a:lnTo>
                <a:lnTo>
                  <a:pt x="5785" y="343"/>
                </a:lnTo>
                <a:lnTo>
                  <a:pt x="5783" y="314"/>
                </a:lnTo>
                <a:lnTo>
                  <a:pt x="5778" y="287"/>
                </a:lnTo>
                <a:lnTo>
                  <a:pt x="5774" y="260"/>
                </a:lnTo>
                <a:lnTo>
                  <a:pt x="5776" y="260"/>
                </a:lnTo>
                <a:lnTo>
                  <a:pt x="5776" y="261"/>
                </a:lnTo>
                <a:lnTo>
                  <a:pt x="5776" y="261"/>
                </a:lnTo>
                <a:lnTo>
                  <a:pt x="5776" y="261"/>
                </a:lnTo>
                <a:lnTo>
                  <a:pt x="5776" y="261"/>
                </a:lnTo>
                <a:lnTo>
                  <a:pt x="5778" y="263"/>
                </a:lnTo>
                <a:lnTo>
                  <a:pt x="5791" y="260"/>
                </a:lnTo>
                <a:lnTo>
                  <a:pt x="5791" y="263"/>
                </a:lnTo>
                <a:lnTo>
                  <a:pt x="5796" y="276"/>
                </a:lnTo>
                <a:lnTo>
                  <a:pt x="5802" y="292"/>
                </a:lnTo>
                <a:lnTo>
                  <a:pt x="5807" y="311"/>
                </a:lnTo>
                <a:lnTo>
                  <a:pt x="5811" y="327"/>
                </a:lnTo>
                <a:lnTo>
                  <a:pt x="5811" y="351"/>
                </a:lnTo>
                <a:lnTo>
                  <a:pt x="5814" y="351"/>
                </a:lnTo>
                <a:lnTo>
                  <a:pt x="5814" y="309"/>
                </a:lnTo>
                <a:lnTo>
                  <a:pt x="5818" y="267"/>
                </a:lnTo>
                <a:lnTo>
                  <a:pt x="5825" y="225"/>
                </a:lnTo>
                <a:lnTo>
                  <a:pt x="5834" y="191"/>
                </a:lnTo>
                <a:lnTo>
                  <a:pt x="5842" y="140"/>
                </a:lnTo>
                <a:lnTo>
                  <a:pt x="5845" y="140"/>
                </a:lnTo>
                <a:lnTo>
                  <a:pt x="5847" y="138"/>
                </a:lnTo>
                <a:lnTo>
                  <a:pt x="5849" y="136"/>
                </a:lnTo>
                <a:lnTo>
                  <a:pt x="5849" y="136"/>
                </a:lnTo>
                <a:lnTo>
                  <a:pt x="5849" y="136"/>
                </a:lnTo>
                <a:lnTo>
                  <a:pt x="5851" y="136"/>
                </a:lnTo>
                <a:lnTo>
                  <a:pt x="5854" y="136"/>
                </a:lnTo>
                <a:lnTo>
                  <a:pt x="5853" y="161"/>
                </a:lnTo>
                <a:lnTo>
                  <a:pt x="5853" y="192"/>
                </a:lnTo>
                <a:lnTo>
                  <a:pt x="5851" y="223"/>
                </a:lnTo>
                <a:lnTo>
                  <a:pt x="5849" y="245"/>
                </a:lnTo>
                <a:lnTo>
                  <a:pt x="5849" y="272"/>
                </a:lnTo>
                <a:lnTo>
                  <a:pt x="5853" y="303"/>
                </a:lnTo>
                <a:lnTo>
                  <a:pt x="5858" y="334"/>
                </a:lnTo>
                <a:lnTo>
                  <a:pt x="5863" y="363"/>
                </a:lnTo>
                <a:lnTo>
                  <a:pt x="5871" y="387"/>
                </a:lnTo>
                <a:lnTo>
                  <a:pt x="5873" y="401"/>
                </a:lnTo>
                <a:lnTo>
                  <a:pt x="5873" y="420"/>
                </a:lnTo>
                <a:lnTo>
                  <a:pt x="5873" y="436"/>
                </a:lnTo>
                <a:lnTo>
                  <a:pt x="5873" y="452"/>
                </a:lnTo>
                <a:lnTo>
                  <a:pt x="5878" y="463"/>
                </a:lnTo>
                <a:lnTo>
                  <a:pt x="5885" y="347"/>
                </a:lnTo>
                <a:lnTo>
                  <a:pt x="5882" y="347"/>
                </a:lnTo>
                <a:lnTo>
                  <a:pt x="5882" y="300"/>
                </a:lnTo>
                <a:lnTo>
                  <a:pt x="5874" y="280"/>
                </a:lnTo>
                <a:lnTo>
                  <a:pt x="5871" y="260"/>
                </a:lnTo>
                <a:lnTo>
                  <a:pt x="5882" y="263"/>
                </a:lnTo>
                <a:lnTo>
                  <a:pt x="5883" y="274"/>
                </a:lnTo>
                <a:lnTo>
                  <a:pt x="5889" y="289"/>
                </a:lnTo>
                <a:lnTo>
                  <a:pt x="5893" y="305"/>
                </a:lnTo>
                <a:lnTo>
                  <a:pt x="5898" y="320"/>
                </a:lnTo>
                <a:lnTo>
                  <a:pt x="5902" y="327"/>
                </a:lnTo>
                <a:lnTo>
                  <a:pt x="5902" y="320"/>
                </a:lnTo>
                <a:lnTo>
                  <a:pt x="5905" y="311"/>
                </a:lnTo>
                <a:lnTo>
                  <a:pt x="5907" y="296"/>
                </a:lnTo>
                <a:lnTo>
                  <a:pt x="5907" y="276"/>
                </a:lnTo>
                <a:lnTo>
                  <a:pt x="5907" y="260"/>
                </a:lnTo>
                <a:lnTo>
                  <a:pt x="5905" y="247"/>
                </a:lnTo>
                <a:lnTo>
                  <a:pt x="5902" y="247"/>
                </a:lnTo>
                <a:lnTo>
                  <a:pt x="5902" y="183"/>
                </a:lnTo>
                <a:lnTo>
                  <a:pt x="5898" y="183"/>
                </a:lnTo>
                <a:lnTo>
                  <a:pt x="5898" y="160"/>
                </a:lnTo>
                <a:lnTo>
                  <a:pt x="5894" y="160"/>
                </a:lnTo>
                <a:lnTo>
                  <a:pt x="5894" y="136"/>
                </a:lnTo>
                <a:lnTo>
                  <a:pt x="5891" y="136"/>
                </a:lnTo>
                <a:lnTo>
                  <a:pt x="5891" y="114"/>
                </a:lnTo>
                <a:lnTo>
                  <a:pt x="5885" y="114"/>
                </a:lnTo>
                <a:lnTo>
                  <a:pt x="5885" y="87"/>
                </a:lnTo>
                <a:lnTo>
                  <a:pt x="5882" y="87"/>
                </a:lnTo>
                <a:lnTo>
                  <a:pt x="5878" y="63"/>
                </a:lnTo>
                <a:lnTo>
                  <a:pt x="5891" y="67"/>
                </a:lnTo>
                <a:lnTo>
                  <a:pt x="5918" y="214"/>
                </a:lnTo>
                <a:lnTo>
                  <a:pt x="5920" y="227"/>
                </a:lnTo>
                <a:lnTo>
                  <a:pt x="5918" y="238"/>
                </a:lnTo>
                <a:lnTo>
                  <a:pt x="5918" y="247"/>
                </a:lnTo>
                <a:lnTo>
                  <a:pt x="5922" y="254"/>
                </a:lnTo>
                <a:lnTo>
                  <a:pt x="5934" y="163"/>
                </a:lnTo>
                <a:lnTo>
                  <a:pt x="5943" y="131"/>
                </a:lnTo>
                <a:lnTo>
                  <a:pt x="5951" y="94"/>
                </a:lnTo>
                <a:lnTo>
                  <a:pt x="5962" y="100"/>
                </a:lnTo>
                <a:lnTo>
                  <a:pt x="5960" y="109"/>
                </a:lnTo>
                <a:lnTo>
                  <a:pt x="5954" y="123"/>
                </a:lnTo>
                <a:lnTo>
                  <a:pt x="5951" y="141"/>
                </a:lnTo>
                <a:lnTo>
                  <a:pt x="5947" y="160"/>
                </a:lnTo>
                <a:lnTo>
                  <a:pt x="5945" y="178"/>
                </a:lnTo>
                <a:lnTo>
                  <a:pt x="5943" y="191"/>
                </a:lnTo>
                <a:lnTo>
                  <a:pt x="5945" y="200"/>
                </a:lnTo>
                <a:lnTo>
                  <a:pt x="5947" y="191"/>
                </a:lnTo>
                <a:lnTo>
                  <a:pt x="5947" y="185"/>
                </a:lnTo>
                <a:lnTo>
                  <a:pt x="5949" y="180"/>
                </a:lnTo>
                <a:lnTo>
                  <a:pt x="5953" y="176"/>
                </a:lnTo>
                <a:lnTo>
                  <a:pt x="5956" y="172"/>
                </a:lnTo>
                <a:lnTo>
                  <a:pt x="5962" y="171"/>
                </a:lnTo>
                <a:lnTo>
                  <a:pt x="5962" y="211"/>
                </a:lnTo>
                <a:lnTo>
                  <a:pt x="5965" y="211"/>
                </a:lnTo>
                <a:lnTo>
                  <a:pt x="5965" y="203"/>
                </a:lnTo>
                <a:lnTo>
                  <a:pt x="5978" y="192"/>
                </a:lnTo>
                <a:lnTo>
                  <a:pt x="5987" y="178"/>
                </a:lnTo>
                <a:lnTo>
                  <a:pt x="5998" y="167"/>
                </a:lnTo>
                <a:lnTo>
                  <a:pt x="5998" y="183"/>
                </a:lnTo>
                <a:lnTo>
                  <a:pt x="5987" y="194"/>
                </a:lnTo>
                <a:lnTo>
                  <a:pt x="5980" y="209"/>
                </a:lnTo>
                <a:lnTo>
                  <a:pt x="5971" y="223"/>
                </a:lnTo>
                <a:lnTo>
                  <a:pt x="5962" y="236"/>
                </a:lnTo>
                <a:lnTo>
                  <a:pt x="5982" y="307"/>
                </a:lnTo>
                <a:lnTo>
                  <a:pt x="5985" y="307"/>
                </a:lnTo>
                <a:lnTo>
                  <a:pt x="5987" y="292"/>
                </a:lnTo>
                <a:lnTo>
                  <a:pt x="5991" y="283"/>
                </a:lnTo>
                <a:lnTo>
                  <a:pt x="5994" y="274"/>
                </a:lnTo>
                <a:lnTo>
                  <a:pt x="5994" y="254"/>
                </a:lnTo>
                <a:lnTo>
                  <a:pt x="5998" y="254"/>
                </a:lnTo>
                <a:lnTo>
                  <a:pt x="5998" y="654"/>
                </a:lnTo>
                <a:lnTo>
                  <a:pt x="0" y="654"/>
                </a:lnTo>
                <a:lnTo>
                  <a:pt x="0" y="247"/>
                </a:lnTo>
                <a:lnTo>
                  <a:pt x="2" y="247"/>
                </a:lnTo>
                <a:lnTo>
                  <a:pt x="2" y="254"/>
                </a:lnTo>
                <a:lnTo>
                  <a:pt x="5" y="254"/>
                </a:lnTo>
                <a:lnTo>
                  <a:pt x="5" y="271"/>
                </a:lnTo>
                <a:lnTo>
                  <a:pt x="11" y="271"/>
                </a:lnTo>
                <a:lnTo>
                  <a:pt x="14" y="307"/>
                </a:lnTo>
                <a:lnTo>
                  <a:pt x="25" y="307"/>
                </a:lnTo>
                <a:lnTo>
                  <a:pt x="25" y="323"/>
                </a:lnTo>
                <a:lnTo>
                  <a:pt x="31" y="323"/>
                </a:lnTo>
                <a:lnTo>
                  <a:pt x="31" y="403"/>
                </a:lnTo>
                <a:lnTo>
                  <a:pt x="34" y="403"/>
                </a:lnTo>
                <a:lnTo>
                  <a:pt x="34" y="434"/>
                </a:lnTo>
                <a:lnTo>
                  <a:pt x="38" y="434"/>
                </a:lnTo>
                <a:lnTo>
                  <a:pt x="42" y="300"/>
                </a:lnTo>
                <a:lnTo>
                  <a:pt x="38" y="283"/>
                </a:lnTo>
                <a:lnTo>
                  <a:pt x="33" y="269"/>
                </a:lnTo>
                <a:lnTo>
                  <a:pt x="31" y="251"/>
                </a:lnTo>
                <a:lnTo>
                  <a:pt x="34" y="251"/>
                </a:lnTo>
                <a:lnTo>
                  <a:pt x="34" y="254"/>
                </a:lnTo>
                <a:lnTo>
                  <a:pt x="38" y="254"/>
                </a:lnTo>
                <a:lnTo>
                  <a:pt x="42" y="267"/>
                </a:lnTo>
                <a:lnTo>
                  <a:pt x="45" y="278"/>
                </a:lnTo>
                <a:lnTo>
                  <a:pt x="51" y="287"/>
                </a:lnTo>
                <a:lnTo>
                  <a:pt x="54" y="207"/>
                </a:lnTo>
                <a:lnTo>
                  <a:pt x="45" y="203"/>
                </a:lnTo>
                <a:lnTo>
                  <a:pt x="42" y="187"/>
                </a:lnTo>
                <a:lnTo>
                  <a:pt x="51" y="187"/>
                </a:lnTo>
                <a:lnTo>
                  <a:pt x="45" y="174"/>
                </a:lnTo>
                <a:lnTo>
                  <a:pt x="42" y="161"/>
                </a:lnTo>
                <a:lnTo>
                  <a:pt x="38" y="147"/>
                </a:lnTo>
                <a:lnTo>
                  <a:pt x="43" y="149"/>
                </a:lnTo>
                <a:lnTo>
                  <a:pt x="47" y="151"/>
                </a:lnTo>
                <a:lnTo>
                  <a:pt x="47" y="151"/>
                </a:lnTo>
                <a:lnTo>
                  <a:pt x="49" y="152"/>
                </a:lnTo>
                <a:lnTo>
                  <a:pt x="47" y="154"/>
                </a:lnTo>
                <a:lnTo>
                  <a:pt x="47" y="156"/>
                </a:lnTo>
                <a:lnTo>
                  <a:pt x="47" y="158"/>
                </a:lnTo>
                <a:lnTo>
                  <a:pt x="49" y="160"/>
                </a:lnTo>
                <a:lnTo>
                  <a:pt x="51" y="163"/>
                </a:lnTo>
                <a:lnTo>
                  <a:pt x="54" y="163"/>
                </a:lnTo>
                <a:lnTo>
                  <a:pt x="51" y="123"/>
                </a:lnTo>
                <a:lnTo>
                  <a:pt x="62" y="123"/>
                </a:lnTo>
                <a:lnTo>
                  <a:pt x="65" y="147"/>
                </a:lnTo>
                <a:lnTo>
                  <a:pt x="71" y="167"/>
                </a:lnTo>
                <a:lnTo>
                  <a:pt x="71" y="203"/>
                </a:lnTo>
                <a:lnTo>
                  <a:pt x="74" y="203"/>
                </a:lnTo>
                <a:lnTo>
                  <a:pt x="74" y="231"/>
                </a:lnTo>
                <a:lnTo>
                  <a:pt x="78" y="231"/>
                </a:lnTo>
                <a:lnTo>
                  <a:pt x="78" y="240"/>
                </a:lnTo>
                <a:lnTo>
                  <a:pt x="82" y="240"/>
                </a:lnTo>
                <a:lnTo>
                  <a:pt x="85" y="263"/>
                </a:lnTo>
                <a:lnTo>
                  <a:pt x="91" y="263"/>
                </a:lnTo>
                <a:lnTo>
                  <a:pt x="91" y="231"/>
                </a:lnTo>
                <a:lnTo>
                  <a:pt x="93" y="201"/>
                </a:lnTo>
                <a:lnTo>
                  <a:pt x="98" y="176"/>
                </a:lnTo>
                <a:lnTo>
                  <a:pt x="102" y="176"/>
                </a:lnTo>
                <a:lnTo>
                  <a:pt x="102" y="180"/>
                </a:lnTo>
                <a:lnTo>
                  <a:pt x="103" y="189"/>
                </a:lnTo>
                <a:lnTo>
                  <a:pt x="103" y="203"/>
                </a:lnTo>
                <a:lnTo>
                  <a:pt x="100" y="220"/>
                </a:lnTo>
                <a:lnTo>
                  <a:pt x="96" y="236"/>
                </a:lnTo>
                <a:lnTo>
                  <a:pt x="98" y="251"/>
                </a:lnTo>
                <a:lnTo>
                  <a:pt x="102" y="251"/>
                </a:lnTo>
                <a:lnTo>
                  <a:pt x="102" y="283"/>
                </a:lnTo>
                <a:lnTo>
                  <a:pt x="105" y="283"/>
                </a:lnTo>
                <a:lnTo>
                  <a:pt x="105" y="323"/>
                </a:lnTo>
                <a:lnTo>
                  <a:pt x="111" y="323"/>
                </a:lnTo>
                <a:lnTo>
                  <a:pt x="111" y="343"/>
                </a:lnTo>
                <a:lnTo>
                  <a:pt x="114" y="343"/>
                </a:lnTo>
                <a:lnTo>
                  <a:pt x="114" y="356"/>
                </a:lnTo>
                <a:lnTo>
                  <a:pt x="118" y="356"/>
                </a:lnTo>
                <a:lnTo>
                  <a:pt x="120" y="367"/>
                </a:lnTo>
                <a:lnTo>
                  <a:pt x="120" y="380"/>
                </a:lnTo>
                <a:lnTo>
                  <a:pt x="122" y="391"/>
                </a:lnTo>
                <a:lnTo>
                  <a:pt x="125" y="400"/>
                </a:lnTo>
                <a:lnTo>
                  <a:pt x="122" y="303"/>
                </a:lnTo>
                <a:lnTo>
                  <a:pt x="116" y="287"/>
                </a:lnTo>
                <a:lnTo>
                  <a:pt x="111" y="272"/>
                </a:lnTo>
                <a:lnTo>
                  <a:pt x="105" y="254"/>
                </a:lnTo>
                <a:lnTo>
                  <a:pt x="118" y="260"/>
                </a:lnTo>
                <a:lnTo>
                  <a:pt x="138" y="334"/>
                </a:lnTo>
                <a:lnTo>
                  <a:pt x="140" y="334"/>
                </a:lnTo>
                <a:lnTo>
                  <a:pt x="140" y="334"/>
                </a:lnTo>
                <a:lnTo>
                  <a:pt x="140" y="334"/>
                </a:lnTo>
                <a:lnTo>
                  <a:pt x="140" y="334"/>
                </a:lnTo>
                <a:lnTo>
                  <a:pt x="142" y="332"/>
                </a:lnTo>
                <a:lnTo>
                  <a:pt x="142" y="331"/>
                </a:lnTo>
                <a:lnTo>
                  <a:pt x="145" y="331"/>
                </a:lnTo>
                <a:lnTo>
                  <a:pt x="142" y="314"/>
                </a:lnTo>
                <a:lnTo>
                  <a:pt x="143" y="294"/>
                </a:lnTo>
                <a:lnTo>
                  <a:pt x="143" y="269"/>
                </a:lnTo>
                <a:lnTo>
                  <a:pt x="143" y="245"/>
                </a:lnTo>
                <a:lnTo>
                  <a:pt x="145" y="223"/>
                </a:lnTo>
                <a:lnTo>
                  <a:pt x="151" y="223"/>
                </a:lnTo>
                <a:lnTo>
                  <a:pt x="145" y="214"/>
                </a:lnTo>
                <a:lnTo>
                  <a:pt x="151" y="214"/>
                </a:lnTo>
                <a:lnTo>
                  <a:pt x="151" y="180"/>
                </a:lnTo>
                <a:lnTo>
                  <a:pt x="154" y="180"/>
                </a:lnTo>
                <a:lnTo>
                  <a:pt x="154" y="154"/>
                </a:lnTo>
                <a:lnTo>
                  <a:pt x="162" y="132"/>
                </a:lnTo>
                <a:lnTo>
                  <a:pt x="165" y="107"/>
                </a:lnTo>
                <a:lnTo>
                  <a:pt x="174" y="107"/>
                </a:lnTo>
                <a:lnTo>
                  <a:pt x="165" y="167"/>
                </a:lnTo>
                <a:lnTo>
                  <a:pt x="162" y="167"/>
                </a:lnTo>
                <a:lnTo>
                  <a:pt x="162" y="203"/>
                </a:lnTo>
                <a:lnTo>
                  <a:pt x="158" y="203"/>
                </a:lnTo>
                <a:lnTo>
                  <a:pt x="162" y="211"/>
                </a:lnTo>
                <a:lnTo>
                  <a:pt x="162" y="214"/>
                </a:lnTo>
                <a:lnTo>
                  <a:pt x="160" y="218"/>
                </a:lnTo>
                <a:lnTo>
                  <a:pt x="158" y="218"/>
                </a:lnTo>
                <a:lnTo>
                  <a:pt x="158" y="220"/>
                </a:lnTo>
                <a:lnTo>
                  <a:pt x="162" y="260"/>
                </a:lnTo>
                <a:lnTo>
                  <a:pt x="162" y="323"/>
                </a:lnTo>
                <a:lnTo>
                  <a:pt x="165" y="323"/>
                </a:lnTo>
                <a:lnTo>
                  <a:pt x="167" y="336"/>
                </a:lnTo>
                <a:lnTo>
                  <a:pt x="167" y="349"/>
                </a:lnTo>
                <a:lnTo>
                  <a:pt x="171" y="360"/>
                </a:lnTo>
                <a:lnTo>
                  <a:pt x="174" y="327"/>
                </a:lnTo>
                <a:lnTo>
                  <a:pt x="178" y="327"/>
                </a:lnTo>
                <a:lnTo>
                  <a:pt x="178" y="320"/>
                </a:lnTo>
                <a:lnTo>
                  <a:pt x="182" y="320"/>
                </a:lnTo>
                <a:lnTo>
                  <a:pt x="185" y="300"/>
                </a:lnTo>
                <a:lnTo>
                  <a:pt x="202" y="287"/>
                </a:lnTo>
                <a:lnTo>
                  <a:pt x="203" y="256"/>
                </a:lnTo>
                <a:lnTo>
                  <a:pt x="205" y="221"/>
                </a:lnTo>
                <a:lnTo>
                  <a:pt x="211" y="185"/>
                </a:lnTo>
                <a:lnTo>
                  <a:pt x="218" y="154"/>
                </a:lnTo>
                <a:lnTo>
                  <a:pt x="220" y="143"/>
                </a:lnTo>
                <a:lnTo>
                  <a:pt x="220" y="132"/>
                </a:lnTo>
                <a:lnTo>
                  <a:pt x="223" y="123"/>
                </a:lnTo>
                <a:lnTo>
                  <a:pt x="231" y="114"/>
                </a:lnTo>
                <a:lnTo>
                  <a:pt x="231" y="114"/>
                </a:lnTo>
                <a:lnTo>
                  <a:pt x="231" y="112"/>
                </a:lnTo>
                <a:lnTo>
                  <a:pt x="231" y="112"/>
                </a:lnTo>
                <a:lnTo>
                  <a:pt x="233" y="112"/>
                </a:lnTo>
                <a:lnTo>
                  <a:pt x="233" y="112"/>
                </a:lnTo>
                <a:lnTo>
                  <a:pt x="234" y="111"/>
                </a:lnTo>
                <a:lnTo>
                  <a:pt x="234" y="131"/>
                </a:lnTo>
                <a:lnTo>
                  <a:pt x="231" y="131"/>
                </a:lnTo>
                <a:lnTo>
                  <a:pt x="222" y="191"/>
                </a:lnTo>
                <a:lnTo>
                  <a:pt x="218" y="211"/>
                </a:lnTo>
                <a:lnTo>
                  <a:pt x="216" y="238"/>
                </a:lnTo>
                <a:lnTo>
                  <a:pt x="216" y="271"/>
                </a:lnTo>
                <a:lnTo>
                  <a:pt x="216" y="305"/>
                </a:lnTo>
                <a:lnTo>
                  <a:pt x="216" y="338"/>
                </a:lnTo>
                <a:lnTo>
                  <a:pt x="218" y="365"/>
                </a:lnTo>
                <a:lnTo>
                  <a:pt x="222" y="383"/>
                </a:lnTo>
                <a:lnTo>
                  <a:pt x="223" y="394"/>
                </a:lnTo>
                <a:lnTo>
                  <a:pt x="222" y="407"/>
                </a:lnTo>
                <a:lnTo>
                  <a:pt x="222" y="418"/>
                </a:lnTo>
                <a:lnTo>
                  <a:pt x="225" y="427"/>
                </a:lnTo>
                <a:lnTo>
                  <a:pt x="225" y="283"/>
                </a:lnTo>
                <a:lnTo>
                  <a:pt x="222" y="283"/>
                </a:lnTo>
                <a:lnTo>
                  <a:pt x="222" y="251"/>
                </a:lnTo>
                <a:lnTo>
                  <a:pt x="234" y="254"/>
                </a:lnTo>
                <a:lnTo>
                  <a:pt x="238" y="283"/>
                </a:lnTo>
                <a:lnTo>
                  <a:pt x="242" y="283"/>
                </a:lnTo>
                <a:lnTo>
                  <a:pt x="251" y="207"/>
                </a:lnTo>
                <a:lnTo>
                  <a:pt x="254" y="207"/>
                </a:lnTo>
                <a:lnTo>
                  <a:pt x="254" y="196"/>
                </a:lnTo>
                <a:lnTo>
                  <a:pt x="258" y="196"/>
                </a:lnTo>
                <a:lnTo>
                  <a:pt x="258" y="180"/>
                </a:lnTo>
                <a:lnTo>
                  <a:pt x="262" y="180"/>
                </a:lnTo>
                <a:lnTo>
                  <a:pt x="262" y="169"/>
                </a:lnTo>
                <a:lnTo>
                  <a:pt x="258" y="156"/>
                </a:lnTo>
                <a:lnTo>
                  <a:pt x="253" y="143"/>
                </a:lnTo>
                <a:lnTo>
                  <a:pt x="251" y="131"/>
                </a:lnTo>
                <a:lnTo>
                  <a:pt x="254" y="132"/>
                </a:lnTo>
                <a:lnTo>
                  <a:pt x="258" y="132"/>
                </a:lnTo>
                <a:lnTo>
                  <a:pt x="260" y="134"/>
                </a:lnTo>
                <a:lnTo>
                  <a:pt x="260" y="136"/>
                </a:lnTo>
                <a:lnTo>
                  <a:pt x="262" y="138"/>
                </a:lnTo>
                <a:lnTo>
                  <a:pt x="262" y="143"/>
                </a:lnTo>
                <a:lnTo>
                  <a:pt x="269" y="154"/>
                </a:lnTo>
                <a:lnTo>
                  <a:pt x="273" y="171"/>
                </a:lnTo>
                <a:lnTo>
                  <a:pt x="274" y="185"/>
                </a:lnTo>
                <a:lnTo>
                  <a:pt x="276" y="200"/>
                </a:lnTo>
                <a:lnTo>
                  <a:pt x="282" y="211"/>
                </a:lnTo>
                <a:lnTo>
                  <a:pt x="282" y="203"/>
                </a:lnTo>
                <a:lnTo>
                  <a:pt x="285" y="192"/>
                </a:lnTo>
                <a:lnTo>
                  <a:pt x="285" y="180"/>
                </a:lnTo>
                <a:lnTo>
                  <a:pt x="282" y="167"/>
                </a:lnTo>
                <a:lnTo>
                  <a:pt x="294" y="167"/>
                </a:lnTo>
                <a:lnTo>
                  <a:pt x="294" y="151"/>
                </a:lnTo>
                <a:lnTo>
                  <a:pt x="305" y="151"/>
                </a:lnTo>
                <a:lnTo>
                  <a:pt x="302" y="200"/>
                </a:lnTo>
                <a:lnTo>
                  <a:pt x="311" y="203"/>
                </a:lnTo>
                <a:lnTo>
                  <a:pt x="311" y="220"/>
                </a:lnTo>
                <a:lnTo>
                  <a:pt x="314" y="220"/>
                </a:lnTo>
                <a:lnTo>
                  <a:pt x="318" y="236"/>
                </a:lnTo>
                <a:lnTo>
                  <a:pt x="322" y="236"/>
                </a:lnTo>
                <a:lnTo>
                  <a:pt x="331" y="271"/>
                </a:lnTo>
                <a:lnTo>
                  <a:pt x="338" y="271"/>
                </a:lnTo>
                <a:lnTo>
                  <a:pt x="342" y="307"/>
                </a:lnTo>
                <a:lnTo>
                  <a:pt x="345" y="307"/>
                </a:lnTo>
                <a:lnTo>
                  <a:pt x="345" y="303"/>
                </a:lnTo>
                <a:lnTo>
                  <a:pt x="354" y="289"/>
                </a:lnTo>
                <a:lnTo>
                  <a:pt x="356" y="269"/>
                </a:lnTo>
                <a:lnTo>
                  <a:pt x="356" y="245"/>
                </a:lnTo>
                <a:lnTo>
                  <a:pt x="354" y="221"/>
                </a:lnTo>
                <a:lnTo>
                  <a:pt x="353" y="198"/>
                </a:lnTo>
                <a:lnTo>
                  <a:pt x="351" y="180"/>
                </a:lnTo>
                <a:lnTo>
                  <a:pt x="354" y="180"/>
                </a:lnTo>
                <a:lnTo>
                  <a:pt x="354" y="183"/>
                </a:lnTo>
                <a:lnTo>
                  <a:pt x="356" y="185"/>
                </a:lnTo>
                <a:lnTo>
                  <a:pt x="356" y="185"/>
                </a:lnTo>
                <a:lnTo>
                  <a:pt x="356" y="183"/>
                </a:lnTo>
                <a:lnTo>
                  <a:pt x="358" y="181"/>
                </a:lnTo>
                <a:lnTo>
                  <a:pt x="358" y="178"/>
                </a:lnTo>
                <a:lnTo>
                  <a:pt x="358" y="176"/>
                </a:lnTo>
                <a:lnTo>
                  <a:pt x="358" y="176"/>
                </a:lnTo>
                <a:lnTo>
                  <a:pt x="354" y="176"/>
                </a:lnTo>
                <a:lnTo>
                  <a:pt x="345" y="123"/>
                </a:lnTo>
                <a:lnTo>
                  <a:pt x="342" y="123"/>
                </a:lnTo>
                <a:lnTo>
                  <a:pt x="342" y="100"/>
                </a:lnTo>
                <a:lnTo>
                  <a:pt x="338" y="100"/>
                </a:lnTo>
                <a:lnTo>
                  <a:pt x="334" y="80"/>
                </a:lnTo>
                <a:lnTo>
                  <a:pt x="345" y="80"/>
                </a:lnTo>
                <a:lnTo>
                  <a:pt x="351" y="112"/>
                </a:lnTo>
                <a:lnTo>
                  <a:pt x="360" y="145"/>
                </a:lnTo>
                <a:lnTo>
                  <a:pt x="371" y="176"/>
                </a:lnTo>
                <a:lnTo>
                  <a:pt x="378" y="240"/>
                </a:lnTo>
                <a:lnTo>
                  <a:pt x="382" y="240"/>
                </a:lnTo>
                <a:lnTo>
                  <a:pt x="382" y="236"/>
                </a:lnTo>
                <a:lnTo>
                  <a:pt x="389" y="227"/>
                </a:lnTo>
                <a:lnTo>
                  <a:pt x="391" y="218"/>
                </a:lnTo>
                <a:lnTo>
                  <a:pt x="391" y="207"/>
                </a:lnTo>
                <a:lnTo>
                  <a:pt x="394" y="196"/>
                </a:lnTo>
                <a:lnTo>
                  <a:pt x="405" y="156"/>
                </a:lnTo>
                <a:lnTo>
                  <a:pt x="414" y="114"/>
                </a:lnTo>
                <a:lnTo>
                  <a:pt x="422" y="114"/>
                </a:lnTo>
                <a:lnTo>
                  <a:pt x="420" y="143"/>
                </a:lnTo>
                <a:lnTo>
                  <a:pt x="413" y="169"/>
                </a:lnTo>
                <a:lnTo>
                  <a:pt x="407" y="194"/>
                </a:lnTo>
                <a:lnTo>
                  <a:pt x="402" y="220"/>
                </a:lnTo>
                <a:lnTo>
                  <a:pt x="405" y="220"/>
                </a:lnTo>
                <a:lnTo>
                  <a:pt x="405" y="211"/>
                </a:lnTo>
                <a:lnTo>
                  <a:pt x="413" y="198"/>
                </a:lnTo>
                <a:lnTo>
                  <a:pt x="420" y="178"/>
                </a:lnTo>
                <a:lnTo>
                  <a:pt x="423" y="154"/>
                </a:lnTo>
                <a:lnTo>
                  <a:pt x="429" y="132"/>
                </a:lnTo>
                <a:lnTo>
                  <a:pt x="434" y="114"/>
                </a:lnTo>
                <a:lnTo>
                  <a:pt x="438" y="114"/>
                </a:lnTo>
                <a:lnTo>
                  <a:pt x="438" y="140"/>
                </a:lnTo>
                <a:lnTo>
                  <a:pt x="434" y="140"/>
                </a:lnTo>
                <a:lnTo>
                  <a:pt x="434" y="160"/>
                </a:lnTo>
                <a:lnTo>
                  <a:pt x="431" y="160"/>
                </a:lnTo>
                <a:lnTo>
                  <a:pt x="423" y="189"/>
                </a:lnTo>
                <a:lnTo>
                  <a:pt x="423" y="220"/>
                </a:lnTo>
                <a:lnTo>
                  <a:pt x="425" y="252"/>
                </a:lnTo>
                <a:lnTo>
                  <a:pt x="425" y="287"/>
                </a:lnTo>
                <a:lnTo>
                  <a:pt x="434" y="287"/>
                </a:lnTo>
                <a:lnTo>
                  <a:pt x="434" y="311"/>
                </a:lnTo>
                <a:lnTo>
                  <a:pt x="438" y="311"/>
                </a:lnTo>
                <a:lnTo>
                  <a:pt x="438" y="307"/>
                </a:lnTo>
                <a:lnTo>
                  <a:pt x="442" y="307"/>
                </a:lnTo>
                <a:lnTo>
                  <a:pt x="451" y="260"/>
                </a:lnTo>
                <a:lnTo>
                  <a:pt x="454" y="260"/>
                </a:lnTo>
                <a:lnTo>
                  <a:pt x="454" y="243"/>
                </a:lnTo>
                <a:lnTo>
                  <a:pt x="458" y="243"/>
                </a:lnTo>
                <a:lnTo>
                  <a:pt x="458" y="223"/>
                </a:lnTo>
                <a:lnTo>
                  <a:pt x="462" y="223"/>
                </a:lnTo>
                <a:lnTo>
                  <a:pt x="462" y="211"/>
                </a:lnTo>
                <a:lnTo>
                  <a:pt x="465" y="211"/>
                </a:lnTo>
                <a:lnTo>
                  <a:pt x="465" y="196"/>
                </a:lnTo>
                <a:lnTo>
                  <a:pt x="471" y="196"/>
                </a:lnTo>
                <a:lnTo>
                  <a:pt x="471" y="176"/>
                </a:lnTo>
                <a:lnTo>
                  <a:pt x="476" y="156"/>
                </a:lnTo>
                <a:lnTo>
                  <a:pt x="480" y="138"/>
                </a:lnTo>
                <a:lnTo>
                  <a:pt x="482" y="114"/>
                </a:lnTo>
                <a:lnTo>
                  <a:pt x="494" y="114"/>
                </a:lnTo>
                <a:lnTo>
                  <a:pt x="494" y="120"/>
                </a:lnTo>
                <a:lnTo>
                  <a:pt x="491" y="120"/>
                </a:lnTo>
                <a:lnTo>
                  <a:pt x="491" y="143"/>
                </a:lnTo>
                <a:lnTo>
                  <a:pt x="485" y="143"/>
                </a:lnTo>
                <a:lnTo>
                  <a:pt x="474" y="211"/>
                </a:lnTo>
                <a:lnTo>
                  <a:pt x="478" y="211"/>
                </a:lnTo>
                <a:lnTo>
                  <a:pt x="494" y="154"/>
                </a:lnTo>
                <a:lnTo>
                  <a:pt x="502" y="154"/>
                </a:lnTo>
                <a:lnTo>
                  <a:pt x="498" y="176"/>
                </a:lnTo>
                <a:lnTo>
                  <a:pt x="491" y="194"/>
                </a:lnTo>
                <a:lnTo>
                  <a:pt x="485" y="214"/>
                </a:lnTo>
                <a:lnTo>
                  <a:pt x="494" y="214"/>
                </a:lnTo>
                <a:lnTo>
                  <a:pt x="494" y="231"/>
                </a:lnTo>
                <a:lnTo>
                  <a:pt x="498" y="231"/>
                </a:lnTo>
                <a:lnTo>
                  <a:pt x="500" y="216"/>
                </a:lnTo>
                <a:lnTo>
                  <a:pt x="505" y="203"/>
                </a:lnTo>
                <a:lnTo>
                  <a:pt x="511" y="191"/>
                </a:lnTo>
                <a:lnTo>
                  <a:pt x="511" y="171"/>
                </a:lnTo>
                <a:lnTo>
                  <a:pt x="514" y="171"/>
                </a:lnTo>
                <a:lnTo>
                  <a:pt x="516" y="169"/>
                </a:lnTo>
                <a:lnTo>
                  <a:pt x="516" y="169"/>
                </a:lnTo>
                <a:lnTo>
                  <a:pt x="516" y="169"/>
                </a:lnTo>
                <a:lnTo>
                  <a:pt x="518" y="169"/>
                </a:lnTo>
                <a:lnTo>
                  <a:pt x="520" y="169"/>
                </a:lnTo>
                <a:lnTo>
                  <a:pt x="522" y="167"/>
                </a:lnTo>
                <a:lnTo>
                  <a:pt x="522" y="180"/>
                </a:lnTo>
                <a:lnTo>
                  <a:pt x="518" y="196"/>
                </a:lnTo>
                <a:lnTo>
                  <a:pt x="518" y="211"/>
                </a:lnTo>
                <a:lnTo>
                  <a:pt x="518" y="225"/>
                </a:lnTo>
                <a:lnTo>
                  <a:pt x="522" y="236"/>
                </a:lnTo>
                <a:lnTo>
                  <a:pt x="523" y="212"/>
                </a:lnTo>
                <a:lnTo>
                  <a:pt x="529" y="192"/>
                </a:lnTo>
                <a:lnTo>
                  <a:pt x="534" y="172"/>
                </a:lnTo>
                <a:lnTo>
                  <a:pt x="538" y="151"/>
                </a:lnTo>
                <a:lnTo>
                  <a:pt x="551" y="151"/>
                </a:lnTo>
                <a:lnTo>
                  <a:pt x="545" y="189"/>
                </a:lnTo>
                <a:lnTo>
                  <a:pt x="542" y="229"/>
                </a:lnTo>
                <a:lnTo>
                  <a:pt x="538" y="271"/>
                </a:lnTo>
                <a:lnTo>
                  <a:pt x="540" y="311"/>
                </a:lnTo>
                <a:lnTo>
                  <a:pt x="545" y="347"/>
                </a:lnTo>
                <a:lnTo>
                  <a:pt x="547" y="360"/>
                </a:lnTo>
                <a:lnTo>
                  <a:pt x="549" y="374"/>
                </a:lnTo>
                <a:lnTo>
                  <a:pt x="549" y="389"/>
                </a:lnTo>
                <a:lnTo>
                  <a:pt x="549" y="401"/>
                </a:lnTo>
                <a:lnTo>
                  <a:pt x="554" y="411"/>
                </a:lnTo>
                <a:lnTo>
                  <a:pt x="554" y="311"/>
                </a:lnTo>
                <a:lnTo>
                  <a:pt x="558" y="311"/>
                </a:lnTo>
                <a:lnTo>
                  <a:pt x="560" y="294"/>
                </a:lnTo>
                <a:lnTo>
                  <a:pt x="560" y="276"/>
                </a:lnTo>
                <a:lnTo>
                  <a:pt x="558" y="263"/>
                </a:lnTo>
                <a:lnTo>
                  <a:pt x="565" y="263"/>
                </a:lnTo>
                <a:lnTo>
                  <a:pt x="565" y="247"/>
                </a:lnTo>
                <a:lnTo>
                  <a:pt x="578" y="247"/>
                </a:lnTo>
                <a:lnTo>
                  <a:pt x="574" y="271"/>
                </a:lnTo>
                <a:lnTo>
                  <a:pt x="571" y="271"/>
                </a:lnTo>
                <a:lnTo>
                  <a:pt x="571" y="281"/>
                </a:lnTo>
                <a:lnTo>
                  <a:pt x="573" y="296"/>
                </a:lnTo>
                <a:lnTo>
                  <a:pt x="576" y="314"/>
                </a:lnTo>
                <a:lnTo>
                  <a:pt x="580" y="331"/>
                </a:lnTo>
                <a:lnTo>
                  <a:pt x="583" y="345"/>
                </a:lnTo>
                <a:lnTo>
                  <a:pt x="585" y="351"/>
                </a:lnTo>
                <a:lnTo>
                  <a:pt x="589" y="311"/>
                </a:lnTo>
                <a:lnTo>
                  <a:pt x="593" y="271"/>
                </a:lnTo>
                <a:lnTo>
                  <a:pt x="594" y="227"/>
                </a:lnTo>
                <a:lnTo>
                  <a:pt x="594" y="191"/>
                </a:lnTo>
                <a:lnTo>
                  <a:pt x="591" y="191"/>
                </a:lnTo>
                <a:lnTo>
                  <a:pt x="591" y="163"/>
                </a:lnTo>
                <a:lnTo>
                  <a:pt x="585" y="163"/>
                </a:lnTo>
                <a:lnTo>
                  <a:pt x="585" y="136"/>
                </a:lnTo>
                <a:lnTo>
                  <a:pt x="578" y="103"/>
                </a:lnTo>
                <a:lnTo>
                  <a:pt x="571" y="71"/>
                </a:lnTo>
                <a:lnTo>
                  <a:pt x="582" y="76"/>
                </a:lnTo>
                <a:lnTo>
                  <a:pt x="605" y="207"/>
                </a:lnTo>
                <a:lnTo>
                  <a:pt x="607" y="221"/>
                </a:lnTo>
                <a:lnTo>
                  <a:pt x="605" y="238"/>
                </a:lnTo>
                <a:lnTo>
                  <a:pt x="605" y="252"/>
                </a:lnTo>
                <a:lnTo>
                  <a:pt x="611" y="263"/>
                </a:lnTo>
                <a:lnTo>
                  <a:pt x="638" y="103"/>
                </a:lnTo>
                <a:lnTo>
                  <a:pt x="645" y="103"/>
                </a:lnTo>
                <a:lnTo>
                  <a:pt x="631" y="211"/>
                </a:lnTo>
                <a:lnTo>
                  <a:pt x="634" y="211"/>
                </a:lnTo>
                <a:lnTo>
                  <a:pt x="638" y="183"/>
                </a:lnTo>
                <a:lnTo>
                  <a:pt x="651" y="183"/>
                </a:lnTo>
                <a:lnTo>
                  <a:pt x="651" y="214"/>
                </a:lnTo>
                <a:lnTo>
                  <a:pt x="653" y="245"/>
                </a:lnTo>
                <a:lnTo>
                  <a:pt x="658" y="271"/>
                </a:lnTo>
                <a:lnTo>
                  <a:pt x="654" y="283"/>
                </a:lnTo>
                <a:lnTo>
                  <a:pt x="662" y="283"/>
                </a:lnTo>
                <a:lnTo>
                  <a:pt x="665" y="311"/>
                </a:lnTo>
                <a:lnTo>
                  <a:pt x="671" y="311"/>
                </a:lnTo>
                <a:lnTo>
                  <a:pt x="671" y="307"/>
                </a:lnTo>
                <a:lnTo>
                  <a:pt x="705" y="200"/>
                </a:lnTo>
                <a:lnTo>
                  <a:pt x="705" y="183"/>
                </a:lnTo>
                <a:lnTo>
                  <a:pt x="711" y="183"/>
                </a:lnTo>
                <a:lnTo>
                  <a:pt x="714" y="154"/>
                </a:lnTo>
                <a:lnTo>
                  <a:pt x="718" y="154"/>
                </a:lnTo>
                <a:lnTo>
                  <a:pt x="720" y="154"/>
                </a:lnTo>
                <a:lnTo>
                  <a:pt x="720" y="152"/>
                </a:lnTo>
                <a:lnTo>
                  <a:pt x="720" y="152"/>
                </a:lnTo>
                <a:lnTo>
                  <a:pt x="722" y="152"/>
                </a:lnTo>
                <a:lnTo>
                  <a:pt x="723" y="152"/>
                </a:lnTo>
                <a:lnTo>
                  <a:pt x="725" y="151"/>
                </a:lnTo>
                <a:lnTo>
                  <a:pt x="714" y="207"/>
                </a:lnTo>
                <a:lnTo>
                  <a:pt x="722" y="207"/>
                </a:lnTo>
                <a:lnTo>
                  <a:pt x="723" y="223"/>
                </a:lnTo>
                <a:lnTo>
                  <a:pt x="729" y="236"/>
                </a:lnTo>
                <a:lnTo>
                  <a:pt x="734" y="247"/>
                </a:lnTo>
                <a:lnTo>
                  <a:pt x="734" y="267"/>
                </a:lnTo>
                <a:lnTo>
                  <a:pt x="738" y="267"/>
                </a:lnTo>
                <a:lnTo>
                  <a:pt x="738" y="280"/>
                </a:lnTo>
                <a:lnTo>
                  <a:pt x="742" y="280"/>
                </a:lnTo>
                <a:lnTo>
                  <a:pt x="745" y="323"/>
                </a:lnTo>
                <a:lnTo>
                  <a:pt x="751" y="323"/>
                </a:lnTo>
                <a:lnTo>
                  <a:pt x="753" y="338"/>
                </a:lnTo>
                <a:lnTo>
                  <a:pt x="753" y="352"/>
                </a:lnTo>
                <a:lnTo>
                  <a:pt x="753" y="365"/>
                </a:lnTo>
                <a:lnTo>
                  <a:pt x="758" y="374"/>
                </a:lnTo>
                <a:lnTo>
                  <a:pt x="758" y="367"/>
                </a:lnTo>
                <a:lnTo>
                  <a:pt x="765" y="358"/>
                </a:lnTo>
                <a:lnTo>
                  <a:pt x="767" y="343"/>
                </a:lnTo>
                <a:lnTo>
                  <a:pt x="765" y="327"/>
                </a:lnTo>
                <a:lnTo>
                  <a:pt x="762" y="327"/>
                </a:lnTo>
                <a:lnTo>
                  <a:pt x="762" y="300"/>
                </a:lnTo>
                <a:lnTo>
                  <a:pt x="758" y="300"/>
                </a:lnTo>
                <a:lnTo>
                  <a:pt x="758" y="280"/>
                </a:lnTo>
                <a:lnTo>
                  <a:pt x="754" y="280"/>
                </a:lnTo>
                <a:lnTo>
                  <a:pt x="754" y="271"/>
                </a:lnTo>
                <a:lnTo>
                  <a:pt x="751" y="271"/>
                </a:lnTo>
                <a:lnTo>
                  <a:pt x="749" y="269"/>
                </a:lnTo>
                <a:lnTo>
                  <a:pt x="749" y="269"/>
                </a:lnTo>
                <a:lnTo>
                  <a:pt x="751" y="269"/>
                </a:lnTo>
                <a:lnTo>
                  <a:pt x="751" y="269"/>
                </a:lnTo>
                <a:lnTo>
                  <a:pt x="753" y="269"/>
                </a:lnTo>
                <a:lnTo>
                  <a:pt x="754" y="267"/>
                </a:lnTo>
                <a:lnTo>
                  <a:pt x="756" y="265"/>
                </a:lnTo>
                <a:lnTo>
                  <a:pt x="756" y="265"/>
                </a:lnTo>
                <a:lnTo>
                  <a:pt x="756" y="265"/>
                </a:lnTo>
                <a:lnTo>
                  <a:pt x="758" y="265"/>
                </a:lnTo>
                <a:lnTo>
                  <a:pt x="760" y="263"/>
                </a:lnTo>
                <a:lnTo>
                  <a:pt x="762" y="263"/>
                </a:lnTo>
                <a:lnTo>
                  <a:pt x="762" y="274"/>
                </a:lnTo>
                <a:lnTo>
                  <a:pt x="765" y="274"/>
                </a:lnTo>
                <a:lnTo>
                  <a:pt x="765" y="260"/>
                </a:lnTo>
                <a:lnTo>
                  <a:pt x="778" y="260"/>
                </a:lnTo>
                <a:lnTo>
                  <a:pt x="780" y="280"/>
                </a:lnTo>
                <a:lnTo>
                  <a:pt x="785" y="298"/>
                </a:lnTo>
                <a:lnTo>
                  <a:pt x="791" y="314"/>
                </a:lnTo>
                <a:lnTo>
                  <a:pt x="791" y="347"/>
                </a:lnTo>
                <a:lnTo>
                  <a:pt x="796" y="385"/>
                </a:lnTo>
                <a:lnTo>
                  <a:pt x="798" y="431"/>
                </a:lnTo>
                <a:lnTo>
                  <a:pt x="798" y="441"/>
                </a:lnTo>
                <a:lnTo>
                  <a:pt x="800" y="449"/>
                </a:lnTo>
                <a:lnTo>
                  <a:pt x="800" y="454"/>
                </a:lnTo>
                <a:lnTo>
                  <a:pt x="798" y="463"/>
                </a:lnTo>
                <a:lnTo>
                  <a:pt x="811" y="463"/>
                </a:lnTo>
                <a:lnTo>
                  <a:pt x="814" y="314"/>
                </a:lnTo>
                <a:lnTo>
                  <a:pt x="809" y="300"/>
                </a:lnTo>
                <a:lnTo>
                  <a:pt x="803" y="283"/>
                </a:lnTo>
                <a:lnTo>
                  <a:pt x="802" y="263"/>
                </a:lnTo>
                <a:lnTo>
                  <a:pt x="805" y="263"/>
                </a:lnTo>
                <a:lnTo>
                  <a:pt x="807" y="267"/>
                </a:lnTo>
                <a:lnTo>
                  <a:pt x="807" y="267"/>
                </a:lnTo>
                <a:lnTo>
                  <a:pt x="807" y="269"/>
                </a:lnTo>
                <a:lnTo>
                  <a:pt x="807" y="269"/>
                </a:lnTo>
                <a:lnTo>
                  <a:pt x="809" y="269"/>
                </a:lnTo>
                <a:lnTo>
                  <a:pt x="811" y="271"/>
                </a:lnTo>
                <a:lnTo>
                  <a:pt x="811" y="260"/>
                </a:lnTo>
                <a:lnTo>
                  <a:pt x="805" y="247"/>
                </a:lnTo>
                <a:lnTo>
                  <a:pt x="803" y="232"/>
                </a:lnTo>
                <a:lnTo>
                  <a:pt x="802" y="220"/>
                </a:lnTo>
                <a:lnTo>
                  <a:pt x="782" y="163"/>
                </a:lnTo>
                <a:lnTo>
                  <a:pt x="785" y="163"/>
                </a:lnTo>
                <a:lnTo>
                  <a:pt x="785" y="160"/>
                </a:lnTo>
                <a:lnTo>
                  <a:pt x="791" y="160"/>
                </a:lnTo>
                <a:lnTo>
                  <a:pt x="791" y="163"/>
                </a:lnTo>
                <a:lnTo>
                  <a:pt x="796" y="174"/>
                </a:lnTo>
                <a:lnTo>
                  <a:pt x="800" y="185"/>
                </a:lnTo>
                <a:lnTo>
                  <a:pt x="802" y="200"/>
                </a:lnTo>
                <a:lnTo>
                  <a:pt x="805" y="200"/>
                </a:lnTo>
                <a:lnTo>
                  <a:pt x="805" y="220"/>
                </a:lnTo>
                <a:lnTo>
                  <a:pt x="811" y="220"/>
                </a:lnTo>
                <a:lnTo>
                  <a:pt x="811" y="231"/>
                </a:lnTo>
                <a:lnTo>
                  <a:pt x="814" y="231"/>
                </a:lnTo>
                <a:lnTo>
                  <a:pt x="814" y="254"/>
                </a:lnTo>
                <a:lnTo>
                  <a:pt x="818" y="254"/>
                </a:lnTo>
                <a:lnTo>
                  <a:pt x="818" y="271"/>
                </a:lnTo>
                <a:lnTo>
                  <a:pt x="823" y="291"/>
                </a:lnTo>
                <a:lnTo>
                  <a:pt x="831" y="311"/>
                </a:lnTo>
                <a:lnTo>
                  <a:pt x="834" y="311"/>
                </a:lnTo>
                <a:lnTo>
                  <a:pt x="834" y="267"/>
                </a:lnTo>
                <a:lnTo>
                  <a:pt x="831" y="267"/>
                </a:lnTo>
                <a:lnTo>
                  <a:pt x="831" y="243"/>
                </a:lnTo>
                <a:lnTo>
                  <a:pt x="825" y="243"/>
                </a:lnTo>
                <a:lnTo>
                  <a:pt x="822" y="220"/>
                </a:lnTo>
                <a:lnTo>
                  <a:pt x="814" y="214"/>
                </a:lnTo>
                <a:lnTo>
                  <a:pt x="811" y="200"/>
                </a:lnTo>
                <a:lnTo>
                  <a:pt x="818" y="203"/>
                </a:lnTo>
                <a:lnTo>
                  <a:pt x="805" y="163"/>
                </a:lnTo>
                <a:lnTo>
                  <a:pt x="814" y="163"/>
                </a:lnTo>
                <a:lnTo>
                  <a:pt x="865" y="314"/>
                </a:lnTo>
                <a:lnTo>
                  <a:pt x="865" y="311"/>
                </a:lnTo>
                <a:lnTo>
                  <a:pt x="869" y="309"/>
                </a:lnTo>
                <a:lnTo>
                  <a:pt x="869" y="307"/>
                </a:lnTo>
                <a:lnTo>
                  <a:pt x="869" y="305"/>
                </a:lnTo>
                <a:lnTo>
                  <a:pt x="869" y="305"/>
                </a:lnTo>
                <a:lnTo>
                  <a:pt x="869" y="303"/>
                </a:lnTo>
                <a:lnTo>
                  <a:pt x="869" y="301"/>
                </a:lnTo>
                <a:lnTo>
                  <a:pt x="871" y="300"/>
                </a:lnTo>
                <a:lnTo>
                  <a:pt x="874" y="300"/>
                </a:lnTo>
                <a:lnTo>
                  <a:pt x="874" y="303"/>
                </a:lnTo>
                <a:lnTo>
                  <a:pt x="876" y="301"/>
                </a:lnTo>
                <a:lnTo>
                  <a:pt x="876" y="301"/>
                </a:lnTo>
                <a:lnTo>
                  <a:pt x="876" y="300"/>
                </a:lnTo>
                <a:lnTo>
                  <a:pt x="876" y="300"/>
                </a:lnTo>
                <a:lnTo>
                  <a:pt x="878" y="298"/>
                </a:lnTo>
                <a:lnTo>
                  <a:pt x="878" y="296"/>
                </a:lnTo>
                <a:lnTo>
                  <a:pt x="871" y="296"/>
                </a:lnTo>
                <a:lnTo>
                  <a:pt x="865" y="263"/>
                </a:lnTo>
                <a:lnTo>
                  <a:pt x="874" y="263"/>
                </a:lnTo>
                <a:lnTo>
                  <a:pt x="874" y="254"/>
                </a:lnTo>
                <a:lnTo>
                  <a:pt x="882" y="254"/>
                </a:lnTo>
                <a:lnTo>
                  <a:pt x="882" y="271"/>
                </a:lnTo>
                <a:lnTo>
                  <a:pt x="880" y="281"/>
                </a:lnTo>
                <a:lnTo>
                  <a:pt x="882" y="291"/>
                </a:lnTo>
                <a:lnTo>
                  <a:pt x="885" y="291"/>
                </a:lnTo>
                <a:lnTo>
                  <a:pt x="891" y="236"/>
                </a:lnTo>
                <a:lnTo>
                  <a:pt x="898" y="231"/>
                </a:lnTo>
                <a:lnTo>
                  <a:pt x="898" y="220"/>
                </a:lnTo>
                <a:lnTo>
                  <a:pt x="902" y="220"/>
                </a:lnTo>
                <a:lnTo>
                  <a:pt x="902" y="214"/>
                </a:lnTo>
                <a:lnTo>
                  <a:pt x="898" y="214"/>
                </a:lnTo>
                <a:lnTo>
                  <a:pt x="898" y="163"/>
                </a:lnTo>
                <a:lnTo>
                  <a:pt x="894" y="163"/>
                </a:lnTo>
                <a:lnTo>
                  <a:pt x="894" y="160"/>
                </a:lnTo>
                <a:lnTo>
                  <a:pt x="898" y="160"/>
                </a:lnTo>
                <a:lnTo>
                  <a:pt x="898" y="154"/>
                </a:lnTo>
                <a:lnTo>
                  <a:pt x="894" y="154"/>
                </a:lnTo>
                <a:lnTo>
                  <a:pt x="894" y="152"/>
                </a:lnTo>
                <a:lnTo>
                  <a:pt x="896" y="149"/>
                </a:lnTo>
                <a:lnTo>
                  <a:pt x="898" y="147"/>
                </a:lnTo>
                <a:lnTo>
                  <a:pt x="898" y="147"/>
                </a:lnTo>
                <a:lnTo>
                  <a:pt x="894" y="140"/>
                </a:lnTo>
                <a:lnTo>
                  <a:pt x="894" y="136"/>
                </a:lnTo>
                <a:lnTo>
                  <a:pt x="898" y="136"/>
                </a:lnTo>
                <a:lnTo>
                  <a:pt x="898" y="131"/>
                </a:lnTo>
                <a:lnTo>
                  <a:pt x="894" y="131"/>
                </a:lnTo>
                <a:lnTo>
                  <a:pt x="898" y="107"/>
                </a:lnTo>
                <a:lnTo>
                  <a:pt x="905" y="107"/>
                </a:lnTo>
                <a:lnTo>
                  <a:pt x="905" y="167"/>
                </a:lnTo>
                <a:lnTo>
                  <a:pt x="914" y="167"/>
                </a:lnTo>
                <a:lnTo>
                  <a:pt x="922" y="311"/>
                </a:lnTo>
                <a:lnTo>
                  <a:pt x="925" y="311"/>
                </a:lnTo>
                <a:lnTo>
                  <a:pt x="927" y="325"/>
                </a:lnTo>
                <a:lnTo>
                  <a:pt x="927" y="341"/>
                </a:lnTo>
                <a:lnTo>
                  <a:pt x="929" y="356"/>
                </a:lnTo>
                <a:lnTo>
                  <a:pt x="934" y="367"/>
                </a:lnTo>
                <a:lnTo>
                  <a:pt x="931" y="323"/>
                </a:lnTo>
                <a:lnTo>
                  <a:pt x="934" y="323"/>
                </a:lnTo>
                <a:lnTo>
                  <a:pt x="938" y="329"/>
                </a:lnTo>
                <a:lnTo>
                  <a:pt x="942" y="332"/>
                </a:lnTo>
                <a:lnTo>
                  <a:pt x="945" y="334"/>
                </a:lnTo>
                <a:lnTo>
                  <a:pt x="945" y="296"/>
                </a:lnTo>
                <a:lnTo>
                  <a:pt x="938" y="296"/>
                </a:lnTo>
                <a:lnTo>
                  <a:pt x="938" y="287"/>
                </a:lnTo>
                <a:lnTo>
                  <a:pt x="945" y="287"/>
                </a:lnTo>
                <a:lnTo>
                  <a:pt x="942" y="107"/>
                </a:lnTo>
                <a:lnTo>
                  <a:pt x="954" y="107"/>
                </a:lnTo>
                <a:lnTo>
                  <a:pt x="954" y="111"/>
                </a:lnTo>
                <a:lnTo>
                  <a:pt x="951" y="121"/>
                </a:lnTo>
                <a:lnTo>
                  <a:pt x="949" y="138"/>
                </a:lnTo>
                <a:lnTo>
                  <a:pt x="949" y="156"/>
                </a:lnTo>
                <a:lnTo>
                  <a:pt x="951" y="171"/>
                </a:lnTo>
                <a:lnTo>
                  <a:pt x="962" y="287"/>
                </a:lnTo>
                <a:lnTo>
                  <a:pt x="967" y="287"/>
                </a:lnTo>
                <a:lnTo>
                  <a:pt x="971" y="289"/>
                </a:lnTo>
                <a:lnTo>
                  <a:pt x="974" y="289"/>
                </a:lnTo>
                <a:lnTo>
                  <a:pt x="978" y="291"/>
                </a:lnTo>
                <a:lnTo>
                  <a:pt x="978" y="236"/>
                </a:lnTo>
                <a:lnTo>
                  <a:pt x="991" y="236"/>
                </a:lnTo>
                <a:lnTo>
                  <a:pt x="993" y="269"/>
                </a:lnTo>
                <a:lnTo>
                  <a:pt x="1002" y="300"/>
                </a:lnTo>
                <a:lnTo>
                  <a:pt x="1005" y="300"/>
                </a:lnTo>
                <a:lnTo>
                  <a:pt x="1005" y="143"/>
                </a:lnTo>
                <a:lnTo>
                  <a:pt x="1018" y="147"/>
                </a:lnTo>
                <a:lnTo>
                  <a:pt x="1022" y="189"/>
                </a:lnTo>
                <a:lnTo>
                  <a:pt x="1031" y="223"/>
                </a:lnTo>
                <a:lnTo>
                  <a:pt x="1031" y="254"/>
                </a:lnTo>
                <a:lnTo>
                  <a:pt x="1034" y="254"/>
                </a:lnTo>
                <a:lnTo>
                  <a:pt x="1038" y="300"/>
                </a:lnTo>
                <a:lnTo>
                  <a:pt x="1045" y="303"/>
                </a:lnTo>
                <a:lnTo>
                  <a:pt x="1045" y="314"/>
                </a:lnTo>
                <a:lnTo>
                  <a:pt x="1049" y="323"/>
                </a:lnTo>
                <a:lnTo>
                  <a:pt x="1054" y="329"/>
                </a:lnTo>
                <a:lnTo>
                  <a:pt x="1060" y="336"/>
                </a:lnTo>
                <a:lnTo>
                  <a:pt x="1065" y="340"/>
                </a:lnTo>
                <a:lnTo>
                  <a:pt x="1074" y="343"/>
                </a:lnTo>
                <a:lnTo>
                  <a:pt x="1074" y="347"/>
                </a:lnTo>
                <a:lnTo>
                  <a:pt x="1076" y="349"/>
                </a:lnTo>
                <a:lnTo>
                  <a:pt x="1076" y="351"/>
                </a:lnTo>
                <a:lnTo>
                  <a:pt x="1078" y="352"/>
                </a:lnTo>
                <a:lnTo>
                  <a:pt x="1080" y="354"/>
                </a:lnTo>
                <a:lnTo>
                  <a:pt x="1082" y="356"/>
                </a:lnTo>
                <a:lnTo>
                  <a:pt x="1082" y="360"/>
                </a:lnTo>
                <a:lnTo>
                  <a:pt x="1085" y="360"/>
                </a:lnTo>
                <a:lnTo>
                  <a:pt x="1085" y="351"/>
                </a:lnTo>
                <a:lnTo>
                  <a:pt x="1082" y="351"/>
                </a:lnTo>
                <a:lnTo>
                  <a:pt x="1082" y="323"/>
                </a:lnTo>
                <a:lnTo>
                  <a:pt x="1078" y="323"/>
                </a:lnTo>
                <a:lnTo>
                  <a:pt x="1071" y="287"/>
                </a:lnTo>
                <a:lnTo>
                  <a:pt x="1065" y="287"/>
                </a:lnTo>
                <a:lnTo>
                  <a:pt x="1065" y="274"/>
                </a:lnTo>
                <a:lnTo>
                  <a:pt x="1062" y="274"/>
                </a:lnTo>
                <a:lnTo>
                  <a:pt x="1060" y="272"/>
                </a:lnTo>
                <a:lnTo>
                  <a:pt x="1060" y="269"/>
                </a:lnTo>
                <a:lnTo>
                  <a:pt x="1058" y="265"/>
                </a:lnTo>
                <a:lnTo>
                  <a:pt x="1058" y="260"/>
                </a:lnTo>
                <a:lnTo>
                  <a:pt x="1062" y="260"/>
                </a:lnTo>
                <a:lnTo>
                  <a:pt x="1069" y="269"/>
                </a:lnTo>
                <a:lnTo>
                  <a:pt x="1074" y="280"/>
                </a:lnTo>
                <a:lnTo>
                  <a:pt x="1078" y="291"/>
                </a:lnTo>
                <a:lnTo>
                  <a:pt x="1082" y="291"/>
                </a:lnTo>
                <a:lnTo>
                  <a:pt x="1074" y="267"/>
                </a:lnTo>
                <a:lnTo>
                  <a:pt x="1063" y="243"/>
                </a:lnTo>
                <a:lnTo>
                  <a:pt x="1054" y="220"/>
                </a:lnTo>
                <a:lnTo>
                  <a:pt x="1058" y="220"/>
                </a:lnTo>
                <a:lnTo>
                  <a:pt x="1062" y="221"/>
                </a:lnTo>
                <a:lnTo>
                  <a:pt x="1063" y="221"/>
                </a:lnTo>
                <a:lnTo>
                  <a:pt x="1063" y="223"/>
                </a:lnTo>
                <a:lnTo>
                  <a:pt x="1065" y="227"/>
                </a:lnTo>
                <a:lnTo>
                  <a:pt x="1065" y="231"/>
                </a:lnTo>
                <a:lnTo>
                  <a:pt x="1076" y="245"/>
                </a:lnTo>
                <a:lnTo>
                  <a:pt x="1083" y="263"/>
                </a:lnTo>
                <a:lnTo>
                  <a:pt x="1089" y="283"/>
                </a:lnTo>
                <a:lnTo>
                  <a:pt x="1094" y="303"/>
                </a:lnTo>
                <a:lnTo>
                  <a:pt x="1098" y="303"/>
                </a:lnTo>
                <a:lnTo>
                  <a:pt x="1098" y="323"/>
                </a:lnTo>
                <a:lnTo>
                  <a:pt x="1102" y="323"/>
                </a:lnTo>
                <a:lnTo>
                  <a:pt x="1094" y="240"/>
                </a:lnTo>
                <a:lnTo>
                  <a:pt x="1091" y="240"/>
                </a:lnTo>
                <a:lnTo>
                  <a:pt x="1091" y="223"/>
                </a:lnTo>
                <a:lnTo>
                  <a:pt x="1085" y="223"/>
                </a:lnTo>
                <a:lnTo>
                  <a:pt x="1082" y="191"/>
                </a:lnTo>
                <a:lnTo>
                  <a:pt x="1078" y="191"/>
                </a:lnTo>
                <a:lnTo>
                  <a:pt x="1078" y="183"/>
                </a:lnTo>
                <a:lnTo>
                  <a:pt x="1074" y="183"/>
                </a:lnTo>
                <a:lnTo>
                  <a:pt x="1074" y="171"/>
                </a:lnTo>
                <a:lnTo>
                  <a:pt x="1071" y="171"/>
                </a:lnTo>
                <a:lnTo>
                  <a:pt x="1065" y="154"/>
                </a:lnTo>
                <a:lnTo>
                  <a:pt x="1062" y="154"/>
                </a:lnTo>
                <a:lnTo>
                  <a:pt x="1062" y="143"/>
                </a:lnTo>
                <a:lnTo>
                  <a:pt x="1058" y="143"/>
                </a:lnTo>
                <a:lnTo>
                  <a:pt x="1051" y="120"/>
                </a:lnTo>
                <a:lnTo>
                  <a:pt x="1045" y="120"/>
                </a:lnTo>
                <a:lnTo>
                  <a:pt x="1045" y="111"/>
                </a:lnTo>
                <a:lnTo>
                  <a:pt x="1038" y="98"/>
                </a:lnTo>
                <a:lnTo>
                  <a:pt x="1031" y="85"/>
                </a:lnTo>
                <a:lnTo>
                  <a:pt x="1025" y="67"/>
                </a:lnTo>
                <a:lnTo>
                  <a:pt x="1038" y="71"/>
                </a:lnTo>
                <a:lnTo>
                  <a:pt x="1042" y="89"/>
                </a:lnTo>
                <a:lnTo>
                  <a:pt x="1051" y="101"/>
                </a:lnTo>
                <a:lnTo>
                  <a:pt x="1058" y="114"/>
                </a:lnTo>
                <a:lnTo>
                  <a:pt x="1058" y="123"/>
                </a:lnTo>
                <a:lnTo>
                  <a:pt x="1062" y="123"/>
                </a:lnTo>
                <a:lnTo>
                  <a:pt x="1062" y="131"/>
                </a:lnTo>
                <a:lnTo>
                  <a:pt x="1065" y="131"/>
                </a:lnTo>
                <a:lnTo>
                  <a:pt x="1065" y="140"/>
                </a:lnTo>
                <a:lnTo>
                  <a:pt x="1071" y="140"/>
                </a:lnTo>
                <a:lnTo>
                  <a:pt x="1071" y="147"/>
                </a:lnTo>
                <a:lnTo>
                  <a:pt x="1074" y="147"/>
                </a:lnTo>
                <a:lnTo>
                  <a:pt x="1082" y="171"/>
                </a:lnTo>
                <a:lnTo>
                  <a:pt x="1085" y="171"/>
                </a:lnTo>
                <a:lnTo>
                  <a:pt x="1085" y="183"/>
                </a:lnTo>
                <a:lnTo>
                  <a:pt x="1091" y="183"/>
                </a:lnTo>
                <a:lnTo>
                  <a:pt x="1091" y="191"/>
                </a:lnTo>
                <a:lnTo>
                  <a:pt x="1094" y="191"/>
                </a:lnTo>
                <a:lnTo>
                  <a:pt x="1102" y="227"/>
                </a:lnTo>
                <a:lnTo>
                  <a:pt x="1105" y="227"/>
                </a:lnTo>
                <a:lnTo>
                  <a:pt x="1105" y="236"/>
                </a:lnTo>
                <a:lnTo>
                  <a:pt x="1111" y="236"/>
                </a:lnTo>
                <a:lnTo>
                  <a:pt x="1111" y="254"/>
                </a:lnTo>
                <a:lnTo>
                  <a:pt x="1114" y="254"/>
                </a:lnTo>
                <a:lnTo>
                  <a:pt x="1116" y="218"/>
                </a:lnTo>
                <a:lnTo>
                  <a:pt x="1118" y="178"/>
                </a:lnTo>
                <a:lnTo>
                  <a:pt x="1114" y="140"/>
                </a:lnTo>
                <a:lnTo>
                  <a:pt x="1105" y="103"/>
                </a:lnTo>
                <a:lnTo>
                  <a:pt x="1118" y="103"/>
                </a:lnTo>
                <a:lnTo>
                  <a:pt x="1123" y="134"/>
                </a:lnTo>
                <a:lnTo>
                  <a:pt x="1131" y="163"/>
                </a:lnTo>
                <a:lnTo>
                  <a:pt x="1131" y="178"/>
                </a:lnTo>
                <a:lnTo>
                  <a:pt x="1131" y="194"/>
                </a:lnTo>
                <a:lnTo>
                  <a:pt x="1129" y="209"/>
                </a:lnTo>
                <a:lnTo>
                  <a:pt x="1134" y="220"/>
                </a:lnTo>
                <a:lnTo>
                  <a:pt x="1138" y="180"/>
                </a:lnTo>
                <a:lnTo>
                  <a:pt x="1145" y="180"/>
                </a:lnTo>
                <a:lnTo>
                  <a:pt x="1151" y="196"/>
                </a:lnTo>
                <a:lnTo>
                  <a:pt x="1154" y="196"/>
                </a:lnTo>
                <a:lnTo>
                  <a:pt x="1154" y="211"/>
                </a:lnTo>
                <a:lnTo>
                  <a:pt x="1158" y="211"/>
                </a:lnTo>
                <a:lnTo>
                  <a:pt x="1162" y="247"/>
                </a:lnTo>
                <a:lnTo>
                  <a:pt x="1165" y="247"/>
                </a:lnTo>
                <a:lnTo>
                  <a:pt x="1165" y="271"/>
                </a:lnTo>
                <a:lnTo>
                  <a:pt x="1174" y="274"/>
                </a:lnTo>
                <a:lnTo>
                  <a:pt x="1174" y="283"/>
                </a:lnTo>
                <a:lnTo>
                  <a:pt x="1178" y="283"/>
                </a:lnTo>
                <a:lnTo>
                  <a:pt x="1178" y="296"/>
                </a:lnTo>
                <a:lnTo>
                  <a:pt x="1182" y="296"/>
                </a:lnTo>
                <a:lnTo>
                  <a:pt x="1185" y="320"/>
                </a:lnTo>
                <a:lnTo>
                  <a:pt x="1191" y="320"/>
                </a:lnTo>
                <a:lnTo>
                  <a:pt x="1193" y="291"/>
                </a:lnTo>
                <a:lnTo>
                  <a:pt x="1198" y="265"/>
                </a:lnTo>
                <a:lnTo>
                  <a:pt x="1207" y="240"/>
                </a:lnTo>
                <a:lnTo>
                  <a:pt x="1214" y="214"/>
                </a:lnTo>
                <a:lnTo>
                  <a:pt x="1211" y="154"/>
                </a:lnTo>
                <a:lnTo>
                  <a:pt x="1222" y="154"/>
                </a:lnTo>
                <a:lnTo>
                  <a:pt x="1225" y="214"/>
                </a:lnTo>
                <a:lnTo>
                  <a:pt x="1234" y="214"/>
                </a:lnTo>
                <a:lnTo>
                  <a:pt x="1238" y="231"/>
                </a:lnTo>
                <a:lnTo>
                  <a:pt x="1231" y="231"/>
                </a:lnTo>
                <a:lnTo>
                  <a:pt x="1231" y="223"/>
                </a:lnTo>
                <a:lnTo>
                  <a:pt x="1225" y="223"/>
                </a:lnTo>
                <a:lnTo>
                  <a:pt x="1225" y="327"/>
                </a:lnTo>
                <a:lnTo>
                  <a:pt x="1231" y="327"/>
                </a:lnTo>
                <a:lnTo>
                  <a:pt x="1231" y="340"/>
                </a:lnTo>
                <a:lnTo>
                  <a:pt x="1234" y="340"/>
                </a:lnTo>
                <a:lnTo>
                  <a:pt x="1234" y="334"/>
                </a:lnTo>
                <a:lnTo>
                  <a:pt x="1238" y="334"/>
                </a:lnTo>
                <a:lnTo>
                  <a:pt x="1245" y="340"/>
                </a:lnTo>
                <a:lnTo>
                  <a:pt x="1245" y="303"/>
                </a:lnTo>
                <a:lnTo>
                  <a:pt x="1242" y="303"/>
                </a:lnTo>
                <a:lnTo>
                  <a:pt x="1242" y="271"/>
                </a:lnTo>
                <a:lnTo>
                  <a:pt x="1231" y="236"/>
                </a:lnTo>
                <a:lnTo>
                  <a:pt x="1242" y="236"/>
                </a:lnTo>
                <a:lnTo>
                  <a:pt x="1245" y="254"/>
                </a:lnTo>
                <a:lnTo>
                  <a:pt x="1251" y="254"/>
                </a:lnTo>
                <a:lnTo>
                  <a:pt x="1251" y="274"/>
                </a:lnTo>
                <a:lnTo>
                  <a:pt x="1254" y="274"/>
                </a:lnTo>
                <a:lnTo>
                  <a:pt x="1254" y="283"/>
                </a:lnTo>
                <a:lnTo>
                  <a:pt x="1258" y="283"/>
                </a:lnTo>
                <a:lnTo>
                  <a:pt x="1258" y="300"/>
                </a:lnTo>
                <a:lnTo>
                  <a:pt x="1262" y="300"/>
                </a:lnTo>
                <a:lnTo>
                  <a:pt x="1262" y="314"/>
                </a:lnTo>
                <a:lnTo>
                  <a:pt x="1265" y="314"/>
                </a:lnTo>
                <a:lnTo>
                  <a:pt x="1271" y="343"/>
                </a:lnTo>
                <a:lnTo>
                  <a:pt x="1274" y="343"/>
                </a:lnTo>
                <a:lnTo>
                  <a:pt x="1278" y="334"/>
                </a:lnTo>
                <a:lnTo>
                  <a:pt x="1282" y="325"/>
                </a:lnTo>
                <a:lnTo>
                  <a:pt x="1282" y="311"/>
                </a:lnTo>
                <a:lnTo>
                  <a:pt x="1271" y="274"/>
                </a:lnTo>
                <a:lnTo>
                  <a:pt x="1282" y="280"/>
                </a:lnTo>
                <a:lnTo>
                  <a:pt x="1283" y="287"/>
                </a:lnTo>
                <a:lnTo>
                  <a:pt x="1287" y="301"/>
                </a:lnTo>
                <a:lnTo>
                  <a:pt x="1291" y="318"/>
                </a:lnTo>
                <a:lnTo>
                  <a:pt x="1294" y="332"/>
                </a:lnTo>
                <a:lnTo>
                  <a:pt x="1300" y="345"/>
                </a:lnTo>
                <a:lnTo>
                  <a:pt x="1302" y="351"/>
                </a:lnTo>
                <a:lnTo>
                  <a:pt x="1303" y="332"/>
                </a:lnTo>
                <a:lnTo>
                  <a:pt x="1305" y="316"/>
                </a:lnTo>
                <a:lnTo>
                  <a:pt x="1305" y="296"/>
                </a:lnTo>
                <a:lnTo>
                  <a:pt x="1302" y="271"/>
                </a:lnTo>
                <a:lnTo>
                  <a:pt x="1314" y="271"/>
                </a:lnTo>
                <a:lnTo>
                  <a:pt x="1316" y="294"/>
                </a:lnTo>
                <a:lnTo>
                  <a:pt x="1323" y="316"/>
                </a:lnTo>
                <a:lnTo>
                  <a:pt x="1331" y="334"/>
                </a:lnTo>
                <a:lnTo>
                  <a:pt x="1331" y="356"/>
                </a:lnTo>
                <a:lnTo>
                  <a:pt x="1334" y="356"/>
                </a:lnTo>
                <a:lnTo>
                  <a:pt x="1322" y="223"/>
                </a:lnTo>
                <a:lnTo>
                  <a:pt x="1318" y="223"/>
                </a:lnTo>
                <a:lnTo>
                  <a:pt x="1314" y="200"/>
                </a:lnTo>
                <a:lnTo>
                  <a:pt x="1311" y="194"/>
                </a:lnTo>
                <a:lnTo>
                  <a:pt x="1309" y="191"/>
                </a:lnTo>
                <a:lnTo>
                  <a:pt x="1305" y="187"/>
                </a:lnTo>
                <a:lnTo>
                  <a:pt x="1303" y="183"/>
                </a:lnTo>
                <a:lnTo>
                  <a:pt x="1300" y="178"/>
                </a:lnTo>
                <a:lnTo>
                  <a:pt x="1298" y="171"/>
                </a:lnTo>
                <a:lnTo>
                  <a:pt x="1311" y="180"/>
                </a:lnTo>
                <a:lnTo>
                  <a:pt x="1322" y="194"/>
                </a:lnTo>
                <a:lnTo>
                  <a:pt x="1331" y="212"/>
                </a:lnTo>
                <a:lnTo>
                  <a:pt x="1338" y="234"/>
                </a:lnTo>
                <a:lnTo>
                  <a:pt x="1345" y="254"/>
                </a:lnTo>
                <a:lnTo>
                  <a:pt x="1351" y="271"/>
                </a:lnTo>
                <a:lnTo>
                  <a:pt x="1351" y="296"/>
                </a:lnTo>
                <a:lnTo>
                  <a:pt x="1358" y="300"/>
                </a:lnTo>
                <a:lnTo>
                  <a:pt x="1354" y="307"/>
                </a:lnTo>
                <a:lnTo>
                  <a:pt x="1362" y="311"/>
                </a:lnTo>
                <a:lnTo>
                  <a:pt x="1362" y="327"/>
                </a:lnTo>
                <a:lnTo>
                  <a:pt x="1365" y="327"/>
                </a:lnTo>
                <a:lnTo>
                  <a:pt x="1365" y="340"/>
                </a:lnTo>
                <a:lnTo>
                  <a:pt x="1371" y="340"/>
                </a:lnTo>
                <a:lnTo>
                  <a:pt x="1373" y="352"/>
                </a:lnTo>
                <a:lnTo>
                  <a:pt x="1373" y="365"/>
                </a:lnTo>
                <a:lnTo>
                  <a:pt x="1378" y="374"/>
                </a:lnTo>
                <a:lnTo>
                  <a:pt x="1380" y="347"/>
                </a:lnTo>
                <a:lnTo>
                  <a:pt x="1382" y="321"/>
                </a:lnTo>
                <a:lnTo>
                  <a:pt x="1378" y="300"/>
                </a:lnTo>
                <a:lnTo>
                  <a:pt x="1378" y="267"/>
                </a:lnTo>
                <a:lnTo>
                  <a:pt x="1374" y="267"/>
                </a:lnTo>
                <a:lnTo>
                  <a:pt x="1371" y="240"/>
                </a:lnTo>
                <a:lnTo>
                  <a:pt x="1365" y="240"/>
                </a:lnTo>
                <a:lnTo>
                  <a:pt x="1363" y="234"/>
                </a:lnTo>
                <a:lnTo>
                  <a:pt x="1360" y="232"/>
                </a:lnTo>
                <a:lnTo>
                  <a:pt x="1358" y="229"/>
                </a:lnTo>
                <a:lnTo>
                  <a:pt x="1356" y="227"/>
                </a:lnTo>
                <a:lnTo>
                  <a:pt x="1354" y="221"/>
                </a:lnTo>
                <a:lnTo>
                  <a:pt x="1354" y="214"/>
                </a:lnTo>
                <a:lnTo>
                  <a:pt x="1362" y="220"/>
                </a:lnTo>
                <a:lnTo>
                  <a:pt x="1338" y="176"/>
                </a:lnTo>
                <a:lnTo>
                  <a:pt x="1345" y="176"/>
                </a:lnTo>
                <a:lnTo>
                  <a:pt x="1382" y="231"/>
                </a:lnTo>
                <a:lnTo>
                  <a:pt x="1382" y="240"/>
                </a:lnTo>
                <a:lnTo>
                  <a:pt x="1385" y="240"/>
                </a:lnTo>
                <a:lnTo>
                  <a:pt x="1385" y="247"/>
                </a:lnTo>
                <a:lnTo>
                  <a:pt x="1391" y="247"/>
                </a:lnTo>
                <a:lnTo>
                  <a:pt x="1394" y="271"/>
                </a:lnTo>
                <a:lnTo>
                  <a:pt x="1398" y="271"/>
                </a:lnTo>
                <a:lnTo>
                  <a:pt x="1398" y="280"/>
                </a:lnTo>
                <a:lnTo>
                  <a:pt x="1402" y="280"/>
                </a:lnTo>
                <a:lnTo>
                  <a:pt x="1402" y="296"/>
                </a:lnTo>
                <a:lnTo>
                  <a:pt x="1405" y="296"/>
                </a:lnTo>
                <a:lnTo>
                  <a:pt x="1411" y="323"/>
                </a:lnTo>
                <a:lnTo>
                  <a:pt x="1414" y="323"/>
                </a:lnTo>
                <a:lnTo>
                  <a:pt x="1416" y="289"/>
                </a:lnTo>
                <a:lnTo>
                  <a:pt x="1418" y="254"/>
                </a:lnTo>
                <a:lnTo>
                  <a:pt x="1420" y="218"/>
                </a:lnTo>
                <a:lnTo>
                  <a:pt x="1420" y="183"/>
                </a:lnTo>
                <a:lnTo>
                  <a:pt x="1414" y="151"/>
                </a:lnTo>
                <a:lnTo>
                  <a:pt x="1414" y="120"/>
                </a:lnTo>
                <a:lnTo>
                  <a:pt x="1411" y="120"/>
                </a:lnTo>
                <a:lnTo>
                  <a:pt x="1407" y="105"/>
                </a:lnTo>
                <a:lnTo>
                  <a:pt x="1407" y="92"/>
                </a:lnTo>
                <a:lnTo>
                  <a:pt x="1409" y="81"/>
                </a:lnTo>
                <a:lnTo>
                  <a:pt x="1409" y="72"/>
                </a:lnTo>
                <a:lnTo>
                  <a:pt x="1405" y="67"/>
                </a:lnTo>
                <a:lnTo>
                  <a:pt x="1405" y="63"/>
                </a:lnTo>
                <a:lnTo>
                  <a:pt x="1411" y="63"/>
                </a:lnTo>
                <a:lnTo>
                  <a:pt x="1411" y="60"/>
                </a:lnTo>
                <a:lnTo>
                  <a:pt x="1413" y="60"/>
                </a:lnTo>
                <a:lnTo>
                  <a:pt x="1414" y="60"/>
                </a:lnTo>
                <a:lnTo>
                  <a:pt x="1416" y="60"/>
                </a:lnTo>
                <a:lnTo>
                  <a:pt x="1416" y="61"/>
                </a:lnTo>
                <a:lnTo>
                  <a:pt x="1416" y="61"/>
                </a:lnTo>
                <a:lnTo>
                  <a:pt x="1418" y="63"/>
                </a:lnTo>
                <a:lnTo>
                  <a:pt x="1422" y="72"/>
                </a:lnTo>
                <a:lnTo>
                  <a:pt x="1422" y="85"/>
                </a:lnTo>
                <a:lnTo>
                  <a:pt x="1420" y="98"/>
                </a:lnTo>
                <a:lnTo>
                  <a:pt x="1422" y="111"/>
                </a:lnTo>
                <a:lnTo>
                  <a:pt x="1431" y="145"/>
                </a:lnTo>
                <a:lnTo>
                  <a:pt x="1438" y="181"/>
                </a:lnTo>
                <a:lnTo>
                  <a:pt x="1445" y="214"/>
                </a:lnTo>
                <a:lnTo>
                  <a:pt x="1445" y="243"/>
                </a:lnTo>
                <a:lnTo>
                  <a:pt x="1451" y="243"/>
                </a:lnTo>
                <a:lnTo>
                  <a:pt x="1453" y="258"/>
                </a:lnTo>
                <a:lnTo>
                  <a:pt x="1453" y="276"/>
                </a:lnTo>
                <a:lnTo>
                  <a:pt x="1451" y="292"/>
                </a:lnTo>
                <a:lnTo>
                  <a:pt x="1453" y="309"/>
                </a:lnTo>
                <a:lnTo>
                  <a:pt x="1458" y="320"/>
                </a:lnTo>
                <a:lnTo>
                  <a:pt x="1465" y="220"/>
                </a:lnTo>
                <a:lnTo>
                  <a:pt x="1471" y="220"/>
                </a:lnTo>
                <a:lnTo>
                  <a:pt x="1473" y="203"/>
                </a:lnTo>
                <a:lnTo>
                  <a:pt x="1473" y="181"/>
                </a:lnTo>
                <a:lnTo>
                  <a:pt x="1471" y="158"/>
                </a:lnTo>
                <a:lnTo>
                  <a:pt x="1471" y="132"/>
                </a:lnTo>
                <a:lnTo>
                  <a:pt x="1471" y="111"/>
                </a:lnTo>
                <a:lnTo>
                  <a:pt x="1482" y="114"/>
                </a:lnTo>
                <a:lnTo>
                  <a:pt x="1474" y="327"/>
                </a:lnTo>
                <a:lnTo>
                  <a:pt x="1474" y="340"/>
                </a:lnTo>
                <a:lnTo>
                  <a:pt x="1473" y="356"/>
                </a:lnTo>
                <a:lnTo>
                  <a:pt x="1473" y="374"/>
                </a:lnTo>
                <a:lnTo>
                  <a:pt x="1473" y="392"/>
                </a:lnTo>
                <a:lnTo>
                  <a:pt x="1474" y="407"/>
                </a:lnTo>
                <a:lnTo>
                  <a:pt x="1478" y="416"/>
                </a:lnTo>
                <a:lnTo>
                  <a:pt x="1480" y="403"/>
                </a:lnTo>
                <a:lnTo>
                  <a:pt x="1482" y="385"/>
                </a:lnTo>
                <a:lnTo>
                  <a:pt x="1487" y="365"/>
                </a:lnTo>
                <a:lnTo>
                  <a:pt x="1491" y="349"/>
                </a:lnTo>
                <a:lnTo>
                  <a:pt x="1494" y="340"/>
                </a:lnTo>
                <a:lnTo>
                  <a:pt x="1496" y="338"/>
                </a:lnTo>
                <a:lnTo>
                  <a:pt x="1496" y="336"/>
                </a:lnTo>
                <a:lnTo>
                  <a:pt x="1496" y="336"/>
                </a:lnTo>
                <a:lnTo>
                  <a:pt x="1498" y="336"/>
                </a:lnTo>
                <a:lnTo>
                  <a:pt x="1500" y="336"/>
                </a:lnTo>
                <a:lnTo>
                  <a:pt x="1502" y="334"/>
                </a:lnTo>
                <a:lnTo>
                  <a:pt x="1502" y="356"/>
                </a:lnTo>
                <a:lnTo>
                  <a:pt x="1505" y="356"/>
                </a:lnTo>
                <a:lnTo>
                  <a:pt x="1511" y="291"/>
                </a:lnTo>
                <a:lnTo>
                  <a:pt x="1513" y="285"/>
                </a:lnTo>
                <a:lnTo>
                  <a:pt x="1516" y="276"/>
                </a:lnTo>
                <a:lnTo>
                  <a:pt x="1520" y="265"/>
                </a:lnTo>
                <a:lnTo>
                  <a:pt x="1518" y="254"/>
                </a:lnTo>
                <a:lnTo>
                  <a:pt x="1511" y="251"/>
                </a:lnTo>
                <a:lnTo>
                  <a:pt x="1511" y="243"/>
                </a:lnTo>
                <a:lnTo>
                  <a:pt x="1518" y="243"/>
                </a:lnTo>
                <a:lnTo>
                  <a:pt x="1531" y="103"/>
                </a:lnTo>
                <a:lnTo>
                  <a:pt x="1538" y="103"/>
                </a:lnTo>
                <a:lnTo>
                  <a:pt x="1531" y="280"/>
                </a:lnTo>
                <a:lnTo>
                  <a:pt x="1534" y="280"/>
                </a:lnTo>
                <a:lnTo>
                  <a:pt x="1534" y="291"/>
                </a:lnTo>
                <a:lnTo>
                  <a:pt x="1538" y="291"/>
                </a:lnTo>
                <a:lnTo>
                  <a:pt x="1540" y="301"/>
                </a:lnTo>
                <a:lnTo>
                  <a:pt x="1542" y="314"/>
                </a:lnTo>
                <a:lnTo>
                  <a:pt x="1542" y="327"/>
                </a:lnTo>
                <a:lnTo>
                  <a:pt x="1545" y="334"/>
                </a:lnTo>
                <a:lnTo>
                  <a:pt x="1565" y="154"/>
                </a:lnTo>
                <a:lnTo>
                  <a:pt x="1574" y="154"/>
                </a:lnTo>
                <a:lnTo>
                  <a:pt x="1578" y="176"/>
                </a:lnTo>
                <a:lnTo>
                  <a:pt x="1578" y="178"/>
                </a:lnTo>
                <a:lnTo>
                  <a:pt x="1576" y="178"/>
                </a:lnTo>
                <a:lnTo>
                  <a:pt x="1576" y="178"/>
                </a:lnTo>
                <a:lnTo>
                  <a:pt x="1574" y="176"/>
                </a:lnTo>
                <a:lnTo>
                  <a:pt x="1574" y="178"/>
                </a:lnTo>
                <a:lnTo>
                  <a:pt x="1574" y="180"/>
                </a:lnTo>
                <a:lnTo>
                  <a:pt x="1578" y="180"/>
                </a:lnTo>
                <a:lnTo>
                  <a:pt x="1578" y="231"/>
                </a:lnTo>
                <a:lnTo>
                  <a:pt x="1582" y="231"/>
                </a:lnTo>
                <a:lnTo>
                  <a:pt x="1591" y="154"/>
                </a:lnTo>
                <a:lnTo>
                  <a:pt x="1578" y="151"/>
                </a:lnTo>
                <a:lnTo>
                  <a:pt x="1578" y="143"/>
                </a:lnTo>
                <a:lnTo>
                  <a:pt x="1583" y="141"/>
                </a:lnTo>
                <a:lnTo>
                  <a:pt x="1587" y="141"/>
                </a:lnTo>
                <a:lnTo>
                  <a:pt x="1591" y="140"/>
                </a:lnTo>
                <a:lnTo>
                  <a:pt x="1594" y="138"/>
                </a:lnTo>
                <a:lnTo>
                  <a:pt x="1596" y="136"/>
                </a:lnTo>
                <a:lnTo>
                  <a:pt x="1602" y="136"/>
                </a:lnTo>
                <a:lnTo>
                  <a:pt x="1602" y="154"/>
                </a:lnTo>
                <a:lnTo>
                  <a:pt x="1613" y="163"/>
                </a:lnTo>
                <a:lnTo>
                  <a:pt x="1625" y="178"/>
                </a:lnTo>
                <a:lnTo>
                  <a:pt x="1638" y="194"/>
                </a:lnTo>
                <a:lnTo>
                  <a:pt x="1649" y="211"/>
                </a:lnTo>
                <a:lnTo>
                  <a:pt x="1654" y="223"/>
                </a:lnTo>
                <a:lnTo>
                  <a:pt x="1658" y="223"/>
                </a:lnTo>
                <a:lnTo>
                  <a:pt x="1647" y="172"/>
                </a:lnTo>
                <a:lnTo>
                  <a:pt x="1634" y="127"/>
                </a:lnTo>
                <a:lnTo>
                  <a:pt x="1631" y="94"/>
                </a:lnTo>
                <a:lnTo>
                  <a:pt x="1623" y="76"/>
                </a:lnTo>
                <a:lnTo>
                  <a:pt x="1618" y="54"/>
                </a:lnTo>
                <a:lnTo>
                  <a:pt x="1625" y="54"/>
                </a:lnTo>
                <a:lnTo>
                  <a:pt x="1651" y="136"/>
                </a:lnTo>
                <a:lnTo>
                  <a:pt x="1651" y="151"/>
                </a:lnTo>
                <a:lnTo>
                  <a:pt x="1654" y="151"/>
                </a:lnTo>
                <a:lnTo>
                  <a:pt x="1658" y="180"/>
                </a:lnTo>
                <a:lnTo>
                  <a:pt x="1662" y="180"/>
                </a:lnTo>
                <a:lnTo>
                  <a:pt x="1662" y="176"/>
                </a:lnTo>
                <a:lnTo>
                  <a:pt x="1665" y="176"/>
                </a:lnTo>
                <a:lnTo>
                  <a:pt x="1674" y="180"/>
                </a:lnTo>
                <a:lnTo>
                  <a:pt x="1673" y="196"/>
                </a:lnTo>
                <a:lnTo>
                  <a:pt x="1671" y="214"/>
                </a:lnTo>
                <a:lnTo>
                  <a:pt x="1665" y="214"/>
                </a:lnTo>
                <a:lnTo>
                  <a:pt x="1665" y="220"/>
                </a:lnTo>
                <a:lnTo>
                  <a:pt x="1671" y="220"/>
                </a:lnTo>
                <a:lnTo>
                  <a:pt x="1671" y="243"/>
                </a:lnTo>
                <a:lnTo>
                  <a:pt x="1678" y="243"/>
                </a:lnTo>
                <a:lnTo>
                  <a:pt x="1676" y="232"/>
                </a:lnTo>
                <a:lnTo>
                  <a:pt x="1678" y="220"/>
                </a:lnTo>
                <a:lnTo>
                  <a:pt x="1678" y="203"/>
                </a:lnTo>
                <a:lnTo>
                  <a:pt x="1678" y="83"/>
                </a:lnTo>
                <a:lnTo>
                  <a:pt x="1685" y="83"/>
                </a:lnTo>
                <a:lnTo>
                  <a:pt x="1685" y="136"/>
                </a:lnTo>
                <a:lnTo>
                  <a:pt x="1691" y="136"/>
                </a:lnTo>
                <a:lnTo>
                  <a:pt x="1685" y="143"/>
                </a:lnTo>
                <a:lnTo>
                  <a:pt x="1691" y="154"/>
                </a:lnTo>
                <a:lnTo>
                  <a:pt x="1689" y="156"/>
                </a:lnTo>
                <a:lnTo>
                  <a:pt x="1687" y="156"/>
                </a:lnTo>
                <a:lnTo>
                  <a:pt x="1685" y="156"/>
                </a:lnTo>
                <a:lnTo>
                  <a:pt x="1685" y="158"/>
                </a:lnTo>
                <a:lnTo>
                  <a:pt x="1685" y="160"/>
                </a:lnTo>
                <a:lnTo>
                  <a:pt x="1691" y="160"/>
                </a:lnTo>
                <a:lnTo>
                  <a:pt x="1691" y="191"/>
                </a:lnTo>
                <a:lnTo>
                  <a:pt x="1694" y="191"/>
                </a:lnTo>
                <a:lnTo>
                  <a:pt x="1694" y="163"/>
                </a:lnTo>
                <a:lnTo>
                  <a:pt x="1702" y="163"/>
                </a:lnTo>
                <a:lnTo>
                  <a:pt x="1705" y="191"/>
                </a:lnTo>
                <a:lnTo>
                  <a:pt x="1713" y="218"/>
                </a:lnTo>
                <a:lnTo>
                  <a:pt x="1718" y="245"/>
                </a:lnTo>
                <a:lnTo>
                  <a:pt x="1722" y="274"/>
                </a:lnTo>
                <a:lnTo>
                  <a:pt x="1731" y="274"/>
                </a:lnTo>
                <a:lnTo>
                  <a:pt x="1733" y="289"/>
                </a:lnTo>
                <a:lnTo>
                  <a:pt x="1736" y="305"/>
                </a:lnTo>
                <a:lnTo>
                  <a:pt x="1742" y="314"/>
                </a:lnTo>
                <a:lnTo>
                  <a:pt x="1743" y="294"/>
                </a:lnTo>
                <a:lnTo>
                  <a:pt x="1745" y="276"/>
                </a:lnTo>
                <a:lnTo>
                  <a:pt x="1751" y="260"/>
                </a:lnTo>
                <a:lnTo>
                  <a:pt x="1751" y="227"/>
                </a:lnTo>
                <a:lnTo>
                  <a:pt x="1754" y="227"/>
                </a:lnTo>
                <a:lnTo>
                  <a:pt x="1754" y="191"/>
                </a:lnTo>
                <a:lnTo>
                  <a:pt x="1758" y="191"/>
                </a:lnTo>
                <a:lnTo>
                  <a:pt x="1760" y="174"/>
                </a:lnTo>
                <a:lnTo>
                  <a:pt x="1760" y="156"/>
                </a:lnTo>
                <a:lnTo>
                  <a:pt x="1760" y="138"/>
                </a:lnTo>
                <a:lnTo>
                  <a:pt x="1762" y="123"/>
                </a:lnTo>
                <a:lnTo>
                  <a:pt x="1765" y="123"/>
                </a:lnTo>
                <a:lnTo>
                  <a:pt x="1765" y="187"/>
                </a:lnTo>
                <a:lnTo>
                  <a:pt x="1774" y="187"/>
                </a:lnTo>
                <a:lnTo>
                  <a:pt x="1773" y="192"/>
                </a:lnTo>
                <a:lnTo>
                  <a:pt x="1773" y="196"/>
                </a:lnTo>
                <a:lnTo>
                  <a:pt x="1771" y="200"/>
                </a:lnTo>
                <a:lnTo>
                  <a:pt x="1771" y="203"/>
                </a:lnTo>
                <a:lnTo>
                  <a:pt x="1782" y="200"/>
                </a:lnTo>
                <a:lnTo>
                  <a:pt x="1778" y="207"/>
                </a:lnTo>
                <a:lnTo>
                  <a:pt x="1785" y="211"/>
                </a:lnTo>
                <a:lnTo>
                  <a:pt x="1785" y="223"/>
                </a:lnTo>
                <a:lnTo>
                  <a:pt x="1791" y="223"/>
                </a:lnTo>
                <a:lnTo>
                  <a:pt x="1791" y="231"/>
                </a:lnTo>
                <a:lnTo>
                  <a:pt x="1794" y="231"/>
                </a:lnTo>
                <a:lnTo>
                  <a:pt x="1794" y="243"/>
                </a:lnTo>
                <a:lnTo>
                  <a:pt x="1798" y="243"/>
                </a:lnTo>
                <a:lnTo>
                  <a:pt x="1798" y="254"/>
                </a:lnTo>
                <a:lnTo>
                  <a:pt x="1802" y="254"/>
                </a:lnTo>
                <a:lnTo>
                  <a:pt x="1802" y="267"/>
                </a:lnTo>
                <a:lnTo>
                  <a:pt x="1805" y="267"/>
                </a:lnTo>
                <a:lnTo>
                  <a:pt x="1805" y="283"/>
                </a:lnTo>
                <a:lnTo>
                  <a:pt x="1811" y="283"/>
                </a:lnTo>
                <a:lnTo>
                  <a:pt x="1814" y="320"/>
                </a:lnTo>
                <a:lnTo>
                  <a:pt x="1818" y="320"/>
                </a:lnTo>
                <a:lnTo>
                  <a:pt x="1820" y="331"/>
                </a:lnTo>
                <a:lnTo>
                  <a:pt x="1820" y="345"/>
                </a:lnTo>
                <a:lnTo>
                  <a:pt x="1820" y="361"/>
                </a:lnTo>
                <a:lnTo>
                  <a:pt x="1822" y="374"/>
                </a:lnTo>
                <a:lnTo>
                  <a:pt x="1825" y="383"/>
                </a:lnTo>
                <a:lnTo>
                  <a:pt x="1825" y="361"/>
                </a:lnTo>
                <a:lnTo>
                  <a:pt x="1825" y="338"/>
                </a:lnTo>
                <a:lnTo>
                  <a:pt x="1825" y="318"/>
                </a:lnTo>
                <a:lnTo>
                  <a:pt x="1825" y="303"/>
                </a:lnTo>
                <a:lnTo>
                  <a:pt x="1827" y="303"/>
                </a:lnTo>
                <a:lnTo>
                  <a:pt x="1827" y="301"/>
                </a:lnTo>
                <a:lnTo>
                  <a:pt x="1829" y="300"/>
                </a:lnTo>
                <a:lnTo>
                  <a:pt x="1831" y="296"/>
                </a:lnTo>
                <a:lnTo>
                  <a:pt x="1831" y="291"/>
                </a:lnTo>
                <a:lnTo>
                  <a:pt x="1825" y="291"/>
                </a:lnTo>
                <a:lnTo>
                  <a:pt x="1825" y="271"/>
                </a:lnTo>
                <a:lnTo>
                  <a:pt x="1822" y="271"/>
                </a:lnTo>
                <a:lnTo>
                  <a:pt x="1820" y="269"/>
                </a:lnTo>
                <a:lnTo>
                  <a:pt x="1820" y="265"/>
                </a:lnTo>
                <a:lnTo>
                  <a:pt x="1820" y="263"/>
                </a:lnTo>
                <a:lnTo>
                  <a:pt x="1818" y="260"/>
                </a:lnTo>
                <a:lnTo>
                  <a:pt x="1818" y="254"/>
                </a:lnTo>
                <a:lnTo>
                  <a:pt x="1825" y="260"/>
                </a:lnTo>
                <a:lnTo>
                  <a:pt x="1825" y="247"/>
                </a:lnTo>
                <a:lnTo>
                  <a:pt x="1838" y="251"/>
                </a:lnTo>
                <a:lnTo>
                  <a:pt x="1840" y="263"/>
                </a:lnTo>
                <a:lnTo>
                  <a:pt x="1843" y="274"/>
                </a:lnTo>
                <a:lnTo>
                  <a:pt x="1845" y="283"/>
                </a:lnTo>
                <a:lnTo>
                  <a:pt x="1845" y="307"/>
                </a:lnTo>
                <a:lnTo>
                  <a:pt x="1858" y="311"/>
                </a:lnTo>
                <a:lnTo>
                  <a:pt x="1858" y="314"/>
                </a:lnTo>
                <a:lnTo>
                  <a:pt x="1854" y="321"/>
                </a:lnTo>
                <a:lnTo>
                  <a:pt x="1853" y="334"/>
                </a:lnTo>
                <a:lnTo>
                  <a:pt x="1853" y="349"/>
                </a:lnTo>
                <a:lnTo>
                  <a:pt x="1854" y="360"/>
                </a:lnTo>
                <a:lnTo>
                  <a:pt x="1858" y="360"/>
                </a:lnTo>
                <a:lnTo>
                  <a:pt x="1865" y="463"/>
                </a:lnTo>
                <a:lnTo>
                  <a:pt x="1874" y="463"/>
                </a:lnTo>
                <a:lnTo>
                  <a:pt x="1876" y="429"/>
                </a:lnTo>
                <a:lnTo>
                  <a:pt x="1878" y="391"/>
                </a:lnTo>
                <a:lnTo>
                  <a:pt x="1878" y="351"/>
                </a:lnTo>
                <a:lnTo>
                  <a:pt x="1878" y="307"/>
                </a:lnTo>
                <a:lnTo>
                  <a:pt x="1874" y="307"/>
                </a:lnTo>
                <a:lnTo>
                  <a:pt x="1874" y="283"/>
                </a:lnTo>
                <a:lnTo>
                  <a:pt x="1871" y="283"/>
                </a:lnTo>
                <a:lnTo>
                  <a:pt x="1865" y="254"/>
                </a:lnTo>
                <a:lnTo>
                  <a:pt x="1871" y="254"/>
                </a:lnTo>
                <a:lnTo>
                  <a:pt x="1871" y="260"/>
                </a:lnTo>
                <a:lnTo>
                  <a:pt x="1876" y="267"/>
                </a:lnTo>
                <a:lnTo>
                  <a:pt x="1880" y="274"/>
                </a:lnTo>
                <a:lnTo>
                  <a:pt x="1880" y="283"/>
                </a:lnTo>
                <a:lnTo>
                  <a:pt x="1882" y="296"/>
                </a:lnTo>
                <a:lnTo>
                  <a:pt x="1885" y="296"/>
                </a:lnTo>
                <a:lnTo>
                  <a:pt x="1885" y="320"/>
                </a:lnTo>
                <a:lnTo>
                  <a:pt x="1891" y="320"/>
                </a:lnTo>
                <a:lnTo>
                  <a:pt x="1891" y="334"/>
                </a:lnTo>
                <a:lnTo>
                  <a:pt x="1894" y="334"/>
                </a:lnTo>
                <a:lnTo>
                  <a:pt x="1896" y="349"/>
                </a:lnTo>
                <a:lnTo>
                  <a:pt x="1896" y="361"/>
                </a:lnTo>
                <a:lnTo>
                  <a:pt x="1896" y="372"/>
                </a:lnTo>
                <a:lnTo>
                  <a:pt x="1902" y="383"/>
                </a:lnTo>
                <a:lnTo>
                  <a:pt x="1903" y="352"/>
                </a:lnTo>
                <a:lnTo>
                  <a:pt x="1905" y="321"/>
                </a:lnTo>
                <a:lnTo>
                  <a:pt x="1907" y="291"/>
                </a:lnTo>
                <a:lnTo>
                  <a:pt x="1902" y="263"/>
                </a:lnTo>
                <a:lnTo>
                  <a:pt x="1902" y="236"/>
                </a:lnTo>
                <a:lnTo>
                  <a:pt x="1898" y="236"/>
                </a:lnTo>
                <a:lnTo>
                  <a:pt x="1894" y="211"/>
                </a:lnTo>
                <a:lnTo>
                  <a:pt x="1885" y="207"/>
                </a:lnTo>
                <a:lnTo>
                  <a:pt x="1874" y="187"/>
                </a:lnTo>
                <a:lnTo>
                  <a:pt x="1885" y="187"/>
                </a:lnTo>
                <a:lnTo>
                  <a:pt x="1885" y="183"/>
                </a:lnTo>
                <a:lnTo>
                  <a:pt x="1876" y="172"/>
                </a:lnTo>
                <a:lnTo>
                  <a:pt x="1867" y="158"/>
                </a:lnTo>
                <a:lnTo>
                  <a:pt x="1862" y="143"/>
                </a:lnTo>
                <a:lnTo>
                  <a:pt x="1874" y="143"/>
                </a:lnTo>
                <a:lnTo>
                  <a:pt x="1876" y="151"/>
                </a:lnTo>
                <a:lnTo>
                  <a:pt x="1880" y="156"/>
                </a:lnTo>
                <a:lnTo>
                  <a:pt x="1883" y="161"/>
                </a:lnTo>
                <a:lnTo>
                  <a:pt x="1887" y="165"/>
                </a:lnTo>
                <a:lnTo>
                  <a:pt x="1891" y="171"/>
                </a:lnTo>
                <a:lnTo>
                  <a:pt x="1891" y="180"/>
                </a:lnTo>
                <a:lnTo>
                  <a:pt x="1894" y="180"/>
                </a:lnTo>
                <a:lnTo>
                  <a:pt x="1894" y="187"/>
                </a:lnTo>
                <a:lnTo>
                  <a:pt x="1902" y="191"/>
                </a:lnTo>
                <a:lnTo>
                  <a:pt x="1905" y="211"/>
                </a:lnTo>
                <a:lnTo>
                  <a:pt x="1911" y="211"/>
                </a:lnTo>
                <a:lnTo>
                  <a:pt x="1914" y="227"/>
                </a:lnTo>
                <a:lnTo>
                  <a:pt x="1918" y="227"/>
                </a:lnTo>
                <a:lnTo>
                  <a:pt x="1918" y="240"/>
                </a:lnTo>
                <a:lnTo>
                  <a:pt x="1922" y="240"/>
                </a:lnTo>
                <a:lnTo>
                  <a:pt x="1922" y="260"/>
                </a:lnTo>
                <a:lnTo>
                  <a:pt x="1925" y="260"/>
                </a:lnTo>
                <a:lnTo>
                  <a:pt x="1934" y="311"/>
                </a:lnTo>
                <a:lnTo>
                  <a:pt x="1938" y="311"/>
                </a:lnTo>
                <a:lnTo>
                  <a:pt x="1940" y="267"/>
                </a:lnTo>
                <a:lnTo>
                  <a:pt x="1943" y="223"/>
                </a:lnTo>
                <a:lnTo>
                  <a:pt x="1945" y="176"/>
                </a:lnTo>
                <a:lnTo>
                  <a:pt x="1938" y="176"/>
                </a:lnTo>
                <a:lnTo>
                  <a:pt x="1934" y="156"/>
                </a:lnTo>
                <a:lnTo>
                  <a:pt x="1925" y="141"/>
                </a:lnTo>
                <a:lnTo>
                  <a:pt x="1916" y="127"/>
                </a:lnTo>
                <a:lnTo>
                  <a:pt x="1907" y="112"/>
                </a:lnTo>
                <a:lnTo>
                  <a:pt x="1902" y="94"/>
                </a:lnTo>
                <a:lnTo>
                  <a:pt x="1911" y="94"/>
                </a:lnTo>
                <a:lnTo>
                  <a:pt x="1914" y="107"/>
                </a:lnTo>
                <a:lnTo>
                  <a:pt x="1922" y="111"/>
                </a:lnTo>
                <a:lnTo>
                  <a:pt x="1934" y="134"/>
                </a:lnTo>
                <a:lnTo>
                  <a:pt x="1942" y="160"/>
                </a:lnTo>
                <a:lnTo>
                  <a:pt x="1945" y="160"/>
                </a:lnTo>
                <a:lnTo>
                  <a:pt x="1945" y="87"/>
                </a:lnTo>
                <a:lnTo>
                  <a:pt x="1951" y="87"/>
                </a:lnTo>
                <a:lnTo>
                  <a:pt x="1951" y="54"/>
                </a:lnTo>
                <a:lnTo>
                  <a:pt x="1954" y="54"/>
                </a:lnTo>
                <a:lnTo>
                  <a:pt x="1956" y="51"/>
                </a:lnTo>
                <a:lnTo>
                  <a:pt x="1956" y="47"/>
                </a:lnTo>
                <a:lnTo>
                  <a:pt x="1956" y="43"/>
                </a:lnTo>
                <a:lnTo>
                  <a:pt x="1958" y="40"/>
                </a:lnTo>
                <a:lnTo>
                  <a:pt x="1962" y="40"/>
                </a:lnTo>
                <a:lnTo>
                  <a:pt x="1962" y="43"/>
                </a:lnTo>
                <a:lnTo>
                  <a:pt x="1965" y="43"/>
                </a:lnTo>
                <a:lnTo>
                  <a:pt x="1962" y="87"/>
                </a:lnTo>
                <a:lnTo>
                  <a:pt x="1958" y="87"/>
                </a:lnTo>
                <a:lnTo>
                  <a:pt x="1962" y="107"/>
                </a:lnTo>
                <a:lnTo>
                  <a:pt x="1969" y="111"/>
                </a:lnTo>
                <a:lnTo>
                  <a:pt x="1973" y="114"/>
                </a:lnTo>
                <a:lnTo>
                  <a:pt x="1978" y="118"/>
                </a:lnTo>
                <a:lnTo>
                  <a:pt x="1983" y="121"/>
                </a:lnTo>
                <a:lnTo>
                  <a:pt x="1991" y="123"/>
                </a:lnTo>
                <a:lnTo>
                  <a:pt x="1991" y="120"/>
                </a:lnTo>
                <a:lnTo>
                  <a:pt x="2002" y="111"/>
                </a:lnTo>
                <a:lnTo>
                  <a:pt x="2002" y="94"/>
                </a:lnTo>
                <a:lnTo>
                  <a:pt x="2014" y="94"/>
                </a:lnTo>
                <a:lnTo>
                  <a:pt x="2014" y="103"/>
                </a:lnTo>
                <a:lnTo>
                  <a:pt x="2011" y="103"/>
                </a:lnTo>
                <a:lnTo>
                  <a:pt x="2011" y="107"/>
                </a:lnTo>
                <a:lnTo>
                  <a:pt x="2014" y="107"/>
                </a:lnTo>
                <a:lnTo>
                  <a:pt x="2013" y="109"/>
                </a:lnTo>
                <a:lnTo>
                  <a:pt x="2013" y="109"/>
                </a:lnTo>
                <a:lnTo>
                  <a:pt x="2013" y="109"/>
                </a:lnTo>
                <a:lnTo>
                  <a:pt x="2011" y="109"/>
                </a:lnTo>
                <a:lnTo>
                  <a:pt x="2011" y="111"/>
                </a:lnTo>
                <a:lnTo>
                  <a:pt x="2011" y="140"/>
                </a:lnTo>
                <a:lnTo>
                  <a:pt x="2005" y="140"/>
                </a:lnTo>
                <a:lnTo>
                  <a:pt x="2011" y="151"/>
                </a:lnTo>
                <a:lnTo>
                  <a:pt x="2005" y="151"/>
                </a:lnTo>
                <a:lnTo>
                  <a:pt x="2005" y="154"/>
                </a:lnTo>
                <a:lnTo>
                  <a:pt x="2011" y="154"/>
                </a:lnTo>
                <a:lnTo>
                  <a:pt x="2011" y="163"/>
                </a:lnTo>
                <a:lnTo>
                  <a:pt x="2018" y="167"/>
                </a:lnTo>
                <a:lnTo>
                  <a:pt x="2031" y="203"/>
                </a:lnTo>
                <a:lnTo>
                  <a:pt x="2034" y="203"/>
                </a:lnTo>
                <a:lnTo>
                  <a:pt x="2036" y="176"/>
                </a:lnTo>
                <a:lnTo>
                  <a:pt x="2040" y="152"/>
                </a:lnTo>
                <a:lnTo>
                  <a:pt x="2045" y="131"/>
                </a:lnTo>
                <a:lnTo>
                  <a:pt x="2051" y="107"/>
                </a:lnTo>
                <a:lnTo>
                  <a:pt x="2062" y="103"/>
                </a:lnTo>
                <a:lnTo>
                  <a:pt x="2062" y="94"/>
                </a:lnTo>
                <a:lnTo>
                  <a:pt x="2074" y="100"/>
                </a:lnTo>
                <a:lnTo>
                  <a:pt x="2071" y="123"/>
                </a:lnTo>
                <a:lnTo>
                  <a:pt x="2065" y="123"/>
                </a:lnTo>
                <a:lnTo>
                  <a:pt x="2065" y="160"/>
                </a:lnTo>
                <a:lnTo>
                  <a:pt x="2062" y="160"/>
                </a:lnTo>
                <a:lnTo>
                  <a:pt x="2058" y="207"/>
                </a:lnTo>
                <a:lnTo>
                  <a:pt x="2054" y="207"/>
                </a:lnTo>
                <a:lnTo>
                  <a:pt x="2054" y="243"/>
                </a:lnTo>
                <a:lnTo>
                  <a:pt x="2051" y="243"/>
                </a:lnTo>
                <a:lnTo>
                  <a:pt x="2054" y="300"/>
                </a:lnTo>
                <a:lnTo>
                  <a:pt x="2058" y="300"/>
                </a:lnTo>
                <a:lnTo>
                  <a:pt x="2060" y="312"/>
                </a:lnTo>
                <a:lnTo>
                  <a:pt x="2060" y="323"/>
                </a:lnTo>
                <a:lnTo>
                  <a:pt x="2060" y="334"/>
                </a:lnTo>
                <a:lnTo>
                  <a:pt x="2065" y="343"/>
                </a:lnTo>
                <a:lnTo>
                  <a:pt x="2063" y="314"/>
                </a:lnTo>
                <a:lnTo>
                  <a:pt x="2058" y="287"/>
                </a:lnTo>
                <a:lnTo>
                  <a:pt x="2054" y="260"/>
                </a:lnTo>
                <a:lnTo>
                  <a:pt x="2056" y="260"/>
                </a:lnTo>
                <a:lnTo>
                  <a:pt x="2056" y="261"/>
                </a:lnTo>
                <a:lnTo>
                  <a:pt x="2056" y="261"/>
                </a:lnTo>
                <a:lnTo>
                  <a:pt x="2056" y="261"/>
                </a:lnTo>
                <a:lnTo>
                  <a:pt x="2056" y="261"/>
                </a:lnTo>
                <a:lnTo>
                  <a:pt x="2058" y="263"/>
                </a:lnTo>
                <a:lnTo>
                  <a:pt x="2071" y="260"/>
                </a:lnTo>
                <a:lnTo>
                  <a:pt x="2071" y="263"/>
                </a:lnTo>
                <a:lnTo>
                  <a:pt x="2076" y="276"/>
                </a:lnTo>
                <a:lnTo>
                  <a:pt x="2082" y="292"/>
                </a:lnTo>
                <a:lnTo>
                  <a:pt x="2087" y="311"/>
                </a:lnTo>
                <a:lnTo>
                  <a:pt x="2091" y="327"/>
                </a:lnTo>
                <a:lnTo>
                  <a:pt x="2091" y="351"/>
                </a:lnTo>
                <a:lnTo>
                  <a:pt x="2094" y="351"/>
                </a:lnTo>
                <a:lnTo>
                  <a:pt x="2094" y="309"/>
                </a:lnTo>
                <a:lnTo>
                  <a:pt x="2098" y="267"/>
                </a:lnTo>
                <a:lnTo>
                  <a:pt x="2105" y="225"/>
                </a:lnTo>
                <a:lnTo>
                  <a:pt x="2114" y="191"/>
                </a:lnTo>
                <a:lnTo>
                  <a:pt x="2122" y="140"/>
                </a:lnTo>
                <a:lnTo>
                  <a:pt x="2125" y="140"/>
                </a:lnTo>
                <a:lnTo>
                  <a:pt x="2127" y="138"/>
                </a:lnTo>
                <a:lnTo>
                  <a:pt x="2129" y="136"/>
                </a:lnTo>
                <a:lnTo>
                  <a:pt x="2129" y="136"/>
                </a:lnTo>
                <a:lnTo>
                  <a:pt x="2129" y="136"/>
                </a:lnTo>
                <a:lnTo>
                  <a:pt x="2131" y="136"/>
                </a:lnTo>
                <a:lnTo>
                  <a:pt x="2134" y="136"/>
                </a:lnTo>
                <a:lnTo>
                  <a:pt x="2133" y="161"/>
                </a:lnTo>
                <a:lnTo>
                  <a:pt x="2133" y="192"/>
                </a:lnTo>
                <a:lnTo>
                  <a:pt x="2131" y="223"/>
                </a:lnTo>
                <a:lnTo>
                  <a:pt x="2129" y="245"/>
                </a:lnTo>
                <a:lnTo>
                  <a:pt x="2129" y="272"/>
                </a:lnTo>
                <a:lnTo>
                  <a:pt x="2133" y="303"/>
                </a:lnTo>
                <a:lnTo>
                  <a:pt x="2138" y="334"/>
                </a:lnTo>
                <a:lnTo>
                  <a:pt x="2143" y="363"/>
                </a:lnTo>
                <a:lnTo>
                  <a:pt x="2151" y="387"/>
                </a:lnTo>
                <a:lnTo>
                  <a:pt x="2153" y="401"/>
                </a:lnTo>
                <a:lnTo>
                  <a:pt x="2153" y="420"/>
                </a:lnTo>
                <a:lnTo>
                  <a:pt x="2153" y="436"/>
                </a:lnTo>
                <a:lnTo>
                  <a:pt x="2153" y="452"/>
                </a:lnTo>
                <a:lnTo>
                  <a:pt x="2158" y="463"/>
                </a:lnTo>
                <a:lnTo>
                  <a:pt x="2165" y="347"/>
                </a:lnTo>
                <a:lnTo>
                  <a:pt x="2162" y="347"/>
                </a:lnTo>
                <a:lnTo>
                  <a:pt x="2162" y="300"/>
                </a:lnTo>
                <a:lnTo>
                  <a:pt x="2154" y="280"/>
                </a:lnTo>
                <a:lnTo>
                  <a:pt x="2151" y="260"/>
                </a:lnTo>
                <a:lnTo>
                  <a:pt x="2162" y="263"/>
                </a:lnTo>
                <a:lnTo>
                  <a:pt x="2163" y="274"/>
                </a:lnTo>
                <a:lnTo>
                  <a:pt x="2169" y="289"/>
                </a:lnTo>
                <a:lnTo>
                  <a:pt x="2173" y="305"/>
                </a:lnTo>
                <a:lnTo>
                  <a:pt x="2178" y="320"/>
                </a:lnTo>
                <a:lnTo>
                  <a:pt x="2182" y="327"/>
                </a:lnTo>
                <a:lnTo>
                  <a:pt x="2182" y="320"/>
                </a:lnTo>
                <a:lnTo>
                  <a:pt x="2185" y="311"/>
                </a:lnTo>
                <a:lnTo>
                  <a:pt x="2187" y="296"/>
                </a:lnTo>
                <a:lnTo>
                  <a:pt x="2187" y="276"/>
                </a:lnTo>
                <a:lnTo>
                  <a:pt x="2187" y="260"/>
                </a:lnTo>
                <a:lnTo>
                  <a:pt x="2185" y="247"/>
                </a:lnTo>
                <a:lnTo>
                  <a:pt x="2182" y="247"/>
                </a:lnTo>
                <a:lnTo>
                  <a:pt x="2182" y="183"/>
                </a:lnTo>
                <a:lnTo>
                  <a:pt x="2178" y="183"/>
                </a:lnTo>
                <a:lnTo>
                  <a:pt x="2178" y="160"/>
                </a:lnTo>
                <a:lnTo>
                  <a:pt x="2174" y="160"/>
                </a:lnTo>
                <a:lnTo>
                  <a:pt x="2174" y="136"/>
                </a:lnTo>
                <a:lnTo>
                  <a:pt x="2171" y="136"/>
                </a:lnTo>
                <a:lnTo>
                  <a:pt x="2171" y="114"/>
                </a:lnTo>
                <a:lnTo>
                  <a:pt x="2165" y="114"/>
                </a:lnTo>
                <a:lnTo>
                  <a:pt x="2165" y="87"/>
                </a:lnTo>
                <a:lnTo>
                  <a:pt x="2162" y="87"/>
                </a:lnTo>
                <a:lnTo>
                  <a:pt x="2158" y="63"/>
                </a:lnTo>
                <a:lnTo>
                  <a:pt x="2171" y="67"/>
                </a:lnTo>
                <a:lnTo>
                  <a:pt x="2198" y="214"/>
                </a:lnTo>
                <a:lnTo>
                  <a:pt x="2200" y="227"/>
                </a:lnTo>
                <a:lnTo>
                  <a:pt x="2198" y="238"/>
                </a:lnTo>
                <a:lnTo>
                  <a:pt x="2198" y="247"/>
                </a:lnTo>
                <a:lnTo>
                  <a:pt x="2202" y="254"/>
                </a:lnTo>
                <a:lnTo>
                  <a:pt x="2214" y="163"/>
                </a:lnTo>
                <a:lnTo>
                  <a:pt x="2223" y="131"/>
                </a:lnTo>
                <a:lnTo>
                  <a:pt x="2231" y="94"/>
                </a:lnTo>
                <a:lnTo>
                  <a:pt x="2242" y="100"/>
                </a:lnTo>
                <a:lnTo>
                  <a:pt x="2240" y="109"/>
                </a:lnTo>
                <a:lnTo>
                  <a:pt x="2234" y="123"/>
                </a:lnTo>
                <a:lnTo>
                  <a:pt x="2231" y="141"/>
                </a:lnTo>
                <a:lnTo>
                  <a:pt x="2227" y="160"/>
                </a:lnTo>
                <a:lnTo>
                  <a:pt x="2225" y="178"/>
                </a:lnTo>
                <a:lnTo>
                  <a:pt x="2223" y="191"/>
                </a:lnTo>
                <a:lnTo>
                  <a:pt x="2225" y="200"/>
                </a:lnTo>
                <a:lnTo>
                  <a:pt x="2227" y="191"/>
                </a:lnTo>
                <a:lnTo>
                  <a:pt x="2227" y="185"/>
                </a:lnTo>
                <a:lnTo>
                  <a:pt x="2229" y="180"/>
                </a:lnTo>
                <a:lnTo>
                  <a:pt x="2233" y="176"/>
                </a:lnTo>
                <a:lnTo>
                  <a:pt x="2236" y="172"/>
                </a:lnTo>
                <a:lnTo>
                  <a:pt x="2242" y="171"/>
                </a:lnTo>
                <a:lnTo>
                  <a:pt x="2242" y="211"/>
                </a:lnTo>
                <a:lnTo>
                  <a:pt x="2245" y="211"/>
                </a:lnTo>
                <a:lnTo>
                  <a:pt x="2245" y="203"/>
                </a:lnTo>
                <a:lnTo>
                  <a:pt x="2258" y="192"/>
                </a:lnTo>
                <a:lnTo>
                  <a:pt x="2267" y="180"/>
                </a:lnTo>
                <a:lnTo>
                  <a:pt x="2276" y="167"/>
                </a:lnTo>
                <a:lnTo>
                  <a:pt x="2287" y="154"/>
                </a:lnTo>
                <a:lnTo>
                  <a:pt x="2302" y="147"/>
                </a:lnTo>
                <a:lnTo>
                  <a:pt x="2300" y="154"/>
                </a:lnTo>
                <a:lnTo>
                  <a:pt x="2298" y="158"/>
                </a:lnTo>
                <a:lnTo>
                  <a:pt x="2294" y="163"/>
                </a:lnTo>
                <a:lnTo>
                  <a:pt x="2291" y="167"/>
                </a:lnTo>
                <a:lnTo>
                  <a:pt x="2285" y="167"/>
                </a:lnTo>
                <a:lnTo>
                  <a:pt x="2285" y="176"/>
                </a:lnTo>
                <a:lnTo>
                  <a:pt x="2278" y="180"/>
                </a:lnTo>
                <a:lnTo>
                  <a:pt x="2278" y="183"/>
                </a:lnTo>
                <a:lnTo>
                  <a:pt x="2271" y="187"/>
                </a:lnTo>
                <a:lnTo>
                  <a:pt x="2271" y="196"/>
                </a:lnTo>
                <a:lnTo>
                  <a:pt x="2262" y="200"/>
                </a:lnTo>
                <a:lnTo>
                  <a:pt x="2256" y="212"/>
                </a:lnTo>
                <a:lnTo>
                  <a:pt x="2251" y="225"/>
                </a:lnTo>
                <a:lnTo>
                  <a:pt x="2242" y="236"/>
                </a:lnTo>
                <a:lnTo>
                  <a:pt x="2262" y="307"/>
                </a:lnTo>
                <a:lnTo>
                  <a:pt x="2265" y="307"/>
                </a:lnTo>
                <a:lnTo>
                  <a:pt x="2267" y="296"/>
                </a:lnTo>
                <a:lnTo>
                  <a:pt x="2269" y="289"/>
                </a:lnTo>
                <a:lnTo>
                  <a:pt x="2271" y="283"/>
                </a:lnTo>
                <a:lnTo>
                  <a:pt x="2274" y="274"/>
                </a:lnTo>
                <a:lnTo>
                  <a:pt x="2282" y="227"/>
                </a:lnTo>
                <a:lnTo>
                  <a:pt x="2314" y="136"/>
                </a:lnTo>
                <a:lnTo>
                  <a:pt x="2322" y="136"/>
                </a:lnTo>
                <a:lnTo>
                  <a:pt x="2311" y="191"/>
                </a:lnTo>
                <a:lnTo>
                  <a:pt x="2309" y="192"/>
                </a:lnTo>
                <a:lnTo>
                  <a:pt x="2309" y="194"/>
                </a:lnTo>
                <a:lnTo>
                  <a:pt x="2307" y="192"/>
                </a:lnTo>
                <a:lnTo>
                  <a:pt x="2307" y="192"/>
                </a:lnTo>
                <a:lnTo>
                  <a:pt x="2305" y="196"/>
                </a:lnTo>
                <a:lnTo>
                  <a:pt x="2314" y="200"/>
                </a:lnTo>
                <a:lnTo>
                  <a:pt x="2325" y="254"/>
                </a:lnTo>
                <a:lnTo>
                  <a:pt x="2327" y="254"/>
                </a:lnTo>
                <a:lnTo>
                  <a:pt x="2329" y="252"/>
                </a:lnTo>
                <a:lnTo>
                  <a:pt x="2329" y="252"/>
                </a:lnTo>
                <a:lnTo>
                  <a:pt x="2329" y="252"/>
                </a:lnTo>
                <a:lnTo>
                  <a:pt x="2329" y="251"/>
                </a:lnTo>
                <a:lnTo>
                  <a:pt x="2331" y="247"/>
                </a:lnTo>
                <a:lnTo>
                  <a:pt x="2331" y="238"/>
                </a:lnTo>
                <a:lnTo>
                  <a:pt x="2329" y="223"/>
                </a:lnTo>
                <a:lnTo>
                  <a:pt x="2325" y="207"/>
                </a:lnTo>
                <a:lnTo>
                  <a:pt x="2320" y="192"/>
                </a:lnTo>
                <a:lnTo>
                  <a:pt x="2318" y="180"/>
                </a:lnTo>
                <a:lnTo>
                  <a:pt x="2331" y="183"/>
                </a:lnTo>
                <a:lnTo>
                  <a:pt x="2333" y="198"/>
                </a:lnTo>
                <a:lnTo>
                  <a:pt x="2336" y="212"/>
                </a:lnTo>
                <a:lnTo>
                  <a:pt x="2342" y="223"/>
                </a:lnTo>
                <a:lnTo>
                  <a:pt x="2342" y="220"/>
                </a:lnTo>
                <a:lnTo>
                  <a:pt x="2351" y="209"/>
                </a:lnTo>
                <a:lnTo>
                  <a:pt x="2356" y="196"/>
                </a:lnTo>
                <a:lnTo>
                  <a:pt x="2362" y="183"/>
                </a:lnTo>
                <a:lnTo>
                  <a:pt x="2374" y="176"/>
                </a:lnTo>
                <a:lnTo>
                  <a:pt x="2374" y="167"/>
                </a:lnTo>
                <a:lnTo>
                  <a:pt x="2378" y="163"/>
                </a:lnTo>
                <a:lnTo>
                  <a:pt x="2380" y="161"/>
                </a:lnTo>
                <a:lnTo>
                  <a:pt x="2383" y="160"/>
                </a:lnTo>
                <a:lnTo>
                  <a:pt x="2387" y="156"/>
                </a:lnTo>
                <a:lnTo>
                  <a:pt x="2389" y="154"/>
                </a:lnTo>
                <a:lnTo>
                  <a:pt x="2393" y="149"/>
                </a:lnTo>
                <a:lnTo>
                  <a:pt x="2394" y="143"/>
                </a:lnTo>
                <a:lnTo>
                  <a:pt x="2402" y="143"/>
                </a:lnTo>
                <a:lnTo>
                  <a:pt x="2402" y="140"/>
                </a:lnTo>
                <a:lnTo>
                  <a:pt x="2400" y="138"/>
                </a:lnTo>
                <a:lnTo>
                  <a:pt x="2398" y="136"/>
                </a:lnTo>
                <a:lnTo>
                  <a:pt x="2396" y="134"/>
                </a:lnTo>
                <a:lnTo>
                  <a:pt x="2396" y="134"/>
                </a:lnTo>
                <a:lnTo>
                  <a:pt x="2394" y="131"/>
                </a:lnTo>
                <a:lnTo>
                  <a:pt x="2394" y="127"/>
                </a:lnTo>
                <a:lnTo>
                  <a:pt x="2405" y="127"/>
                </a:lnTo>
                <a:lnTo>
                  <a:pt x="2405" y="136"/>
                </a:lnTo>
                <a:lnTo>
                  <a:pt x="2414" y="136"/>
                </a:lnTo>
                <a:lnTo>
                  <a:pt x="2411" y="147"/>
                </a:lnTo>
                <a:lnTo>
                  <a:pt x="2414" y="147"/>
                </a:lnTo>
                <a:lnTo>
                  <a:pt x="2414" y="160"/>
                </a:lnTo>
                <a:lnTo>
                  <a:pt x="2418" y="160"/>
                </a:lnTo>
                <a:lnTo>
                  <a:pt x="2418" y="176"/>
                </a:lnTo>
                <a:lnTo>
                  <a:pt x="2422" y="176"/>
                </a:lnTo>
                <a:lnTo>
                  <a:pt x="2422" y="191"/>
                </a:lnTo>
                <a:lnTo>
                  <a:pt x="2425" y="191"/>
                </a:lnTo>
                <a:lnTo>
                  <a:pt x="2425" y="207"/>
                </a:lnTo>
                <a:lnTo>
                  <a:pt x="2431" y="207"/>
                </a:lnTo>
                <a:lnTo>
                  <a:pt x="2434" y="236"/>
                </a:lnTo>
                <a:lnTo>
                  <a:pt x="2438" y="236"/>
                </a:lnTo>
                <a:lnTo>
                  <a:pt x="2438" y="251"/>
                </a:lnTo>
                <a:lnTo>
                  <a:pt x="2442" y="251"/>
                </a:lnTo>
                <a:lnTo>
                  <a:pt x="2443" y="263"/>
                </a:lnTo>
                <a:lnTo>
                  <a:pt x="2443" y="276"/>
                </a:lnTo>
                <a:lnTo>
                  <a:pt x="2445" y="287"/>
                </a:lnTo>
                <a:lnTo>
                  <a:pt x="2451" y="296"/>
                </a:lnTo>
                <a:lnTo>
                  <a:pt x="2451" y="280"/>
                </a:lnTo>
                <a:lnTo>
                  <a:pt x="2462" y="280"/>
                </a:lnTo>
                <a:lnTo>
                  <a:pt x="2462" y="274"/>
                </a:lnTo>
                <a:lnTo>
                  <a:pt x="2460" y="274"/>
                </a:lnTo>
                <a:lnTo>
                  <a:pt x="2458" y="274"/>
                </a:lnTo>
                <a:lnTo>
                  <a:pt x="2456" y="274"/>
                </a:lnTo>
                <a:lnTo>
                  <a:pt x="2456" y="274"/>
                </a:lnTo>
                <a:lnTo>
                  <a:pt x="2456" y="272"/>
                </a:lnTo>
                <a:lnTo>
                  <a:pt x="2454" y="271"/>
                </a:lnTo>
                <a:lnTo>
                  <a:pt x="2458" y="261"/>
                </a:lnTo>
                <a:lnTo>
                  <a:pt x="2463" y="245"/>
                </a:lnTo>
                <a:lnTo>
                  <a:pt x="2465" y="223"/>
                </a:lnTo>
                <a:lnTo>
                  <a:pt x="2469" y="201"/>
                </a:lnTo>
                <a:lnTo>
                  <a:pt x="2469" y="181"/>
                </a:lnTo>
                <a:lnTo>
                  <a:pt x="2471" y="167"/>
                </a:lnTo>
                <a:lnTo>
                  <a:pt x="2482" y="171"/>
                </a:lnTo>
                <a:lnTo>
                  <a:pt x="2483" y="183"/>
                </a:lnTo>
                <a:lnTo>
                  <a:pt x="2485" y="198"/>
                </a:lnTo>
                <a:lnTo>
                  <a:pt x="2491" y="207"/>
                </a:lnTo>
                <a:lnTo>
                  <a:pt x="2474" y="91"/>
                </a:lnTo>
                <a:lnTo>
                  <a:pt x="2482" y="91"/>
                </a:lnTo>
                <a:lnTo>
                  <a:pt x="2491" y="140"/>
                </a:lnTo>
                <a:lnTo>
                  <a:pt x="2502" y="187"/>
                </a:lnTo>
                <a:lnTo>
                  <a:pt x="2503" y="200"/>
                </a:lnTo>
                <a:lnTo>
                  <a:pt x="2503" y="214"/>
                </a:lnTo>
                <a:lnTo>
                  <a:pt x="2503" y="229"/>
                </a:lnTo>
                <a:lnTo>
                  <a:pt x="2505" y="241"/>
                </a:lnTo>
                <a:lnTo>
                  <a:pt x="2511" y="251"/>
                </a:lnTo>
                <a:lnTo>
                  <a:pt x="2514" y="200"/>
                </a:lnTo>
                <a:lnTo>
                  <a:pt x="2525" y="154"/>
                </a:lnTo>
                <a:lnTo>
                  <a:pt x="2534" y="94"/>
                </a:lnTo>
                <a:lnTo>
                  <a:pt x="2538" y="94"/>
                </a:lnTo>
                <a:lnTo>
                  <a:pt x="2538" y="83"/>
                </a:lnTo>
                <a:lnTo>
                  <a:pt x="2542" y="83"/>
                </a:lnTo>
                <a:lnTo>
                  <a:pt x="2542" y="63"/>
                </a:lnTo>
                <a:lnTo>
                  <a:pt x="2545" y="63"/>
                </a:lnTo>
                <a:lnTo>
                  <a:pt x="2531" y="16"/>
                </a:lnTo>
                <a:lnTo>
                  <a:pt x="2534" y="16"/>
                </a:lnTo>
                <a:lnTo>
                  <a:pt x="2534" y="20"/>
                </a:lnTo>
                <a:lnTo>
                  <a:pt x="2538" y="20"/>
                </a:lnTo>
                <a:lnTo>
                  <a:pt x="2549" y="45"/>
                </a:lnTo>
                <a:lnTo>
                  <a:pt x="2562" y="72"/>
                </a:lnTo>
                <a:lnTo>
                  <a:pt x="2573" y="100"/>
                </a:lnTo>
                <a:lnTo>
                  <a:pt x="2578" y="131"/>
                </a:lnTo>
                <a:lnTo>
                  <a:pt x="2585" y="131"/>
                </a:lnTo>
                <a:lnTo>
                  <a:pt x="2587" y="152"/>
                </a:lnTo>
                <a:lnTo>
                  <a:pt x="2593" y="171"/>
                </a:lnTo>
                <a:lnTo>
                  <a:pt x="2598" y="187"/>
                </a:lnTo>
                <a:lnTo>
                  <a:pt x="2598" y="214"/>
                </a:lnTo>
                <a:lnTo>
                  <a:pt x="2602" y="214"/>
                </a:lnTo>
                <a:lnTo>
                  <a:pt x="2605" y="176"/>
                </a:lnTo>
                <a:lnTo>
                  <a:pt x="2602" y="176"/>
                </a:lnTo>
                <a:lnTo>
                  <a:pt x="2602" y="147"/>
                </a:lnTo>
                <a:lnTo>
                  <a:pt x="2614" y="151"/>
                </a:lnTo>
                <a:lnTo>
                  <a:pt x="2618" y="185"/>
                </a:lnTo>
                <a:lnTo>
                  <a:pt x="2625" y="214"/>
                </a:lnTo>
                <a:lnTo>
                  <a:pt x="2638" y="331"/>
                </a:lnTo>
                <a:lnTo>
                  <a:pt x="2645" y="331"/>
                </a:lnTo>
                <a:lnTo>
                  <a:pt x="2651" y="203"/>
                </a:lnTo>
                <a:lnTo>
                  <a:pt x="2631" y="94"/>
                </a:lnTo>
                <a:lnTo>
                  <a:pt x="2642" y="100"/>
                </a:lnTo>
                <a:lnTo>
                  <a:pt x="2645" y="132"/>
                </a:lnTo>
                <a:lnTo>
                  <a:pt x="2654" y="163"/>
                </a:lnTo>
                <a:lnTo>
                  <a:pt x="2654" y="191"/>
                </a:lnTo>
                <a:lnTo>
                  <a:pt x="2658" y="191"/>
                </a:lnTo>
                <a:lnTo>
                  <a:pt x="2658" y="187"/>
                </a:lnTo>
                <a:lnTo>
                  <a:pt x="2662" y="176"/>
                </a:lnTo>
                <a:lnTo>
                  <a:pt x="2665" y="161"/>
                </a:lnTo>
                <a:lnTo>
                  <a:pt x="2665" y="147"/>
                </a:lnTo>
                <a:lnTo>
                  <a:pt x="2674" y="147"/>
                </a:lnTo>
                <a:lnTo>
                  <a:pt x="2674" y="207"/>
                </a:lnTo>
                <a:lnTo>
                  <a:pt x="2671" y="207"/>
                </a:lnTo>
                <a:lnTo>
                  <a:pt x="2674" y="331"/>
                </a:lnTo>
                <a:lnTo>
                  <a:pt x="2691" y="331"/>
                </a:lnTo>
                <a:lnTo>
                  <a:pt x="2705" y="416"/>
                </a:lnTo>
                <a:lnTo>
                  <a:pt x="2711" y="416"/>
                </a:lnTo>
                <a:lnTo>
                  <a:pt x="2705" y="263"/>
                </a:lnTo>
                <a:lnTo>
                  <a:pt x="2702" y="263"/>
                </a:lnTo>
                <a:lnTo>
                  <a:pt x="2702" y="231"/>
                </a:lnTo>
                <a:lnTo>
                  <a:pt x="2698" y="231"/>
                </a:lnTo>
                <a:lnTo>
                  <a:pt x="2698" y="196"/>
                </a:lnTo>
                <a:lnTo>
                  <a:pt x="2694" y="196"/>
                </a:lnTo>
                <a:lnTo>
                  <a:pt x="2694" y="167"/>
                </a:lnTo>
                <a:lnTo>
                  <a:pt x="2691" y="167"/>
                </a:lnTo>
                <a:lnTo>
                  <a:pt x="2691" y="143"/>
                </a:lnTo>
                <a:lnTo>
                  <a:pt x="2685" y="143"/>
                </a:lnTo>
                <a:lnTo>
                  <a:pt x="2685" y="123"/>
                </a:lnTo>
                <a:lnTo>
                  <a:pt x="2682" y="123"/>
                </a:lnTo>
                <a:lnTo>
                  <a:pt x="2682" y="103"/>
                </a:lnTo>
                <a:lnTo>
                  <a:pt x="2678" y="103"/>
                </a:lnTo>
                <a:lnTo>
                  <a:pt x="2678" y="100"/>
                </a:lnTo>
                <a:lnTo>
                  <a:pt x="2682" y="100"/>
                </a:lnTo>
                <a:lnTo>
                  <a:pt x="2682" y="94"/>
                </a:lnTo>
                <a:lnTo>
                  <a:pt x="2685" y="94"/>
                </a:lnTo>
                <a:lnTo>
                  <a:pt x="2685" y="100"/>
                </a:lnTo>
                <a:lnTo>
                  <a:pt x="2691" y="109"/>
                </a:lnTo>
                <a:lnTo>
                  <a:pt x="2693" y="118"/>
                </a:lnTo>
                <a:lnTo>
                  <a:pt x="2694" y="131"/>
                </a:lnTo>
                <a:lnTo>
                  <a:pt x="2698" y="131"/>
                </a:lnTo>
                <a:lnTo>
                  <a:pt x="2698" y="154"/>
                </a:lnTo>
                <a:lnTo>
                  <a:pt x="2705" y="185"/>
                </a:lnTo>
                <a:lnTo>
                  <a:pt x="2711" y="218"/>
                </a:lnTo>
                <a:lnTo>
                  <a:pt x="2718" y="247"/>
                </a:lnTo>
                <a:lnTo>
                  <a:pt x="2720" y="260"/>
                </a:lnTo>
                <a:lnTo>
                  <a:pt x="2720" y="276"/>
                </a:lnTo>
                <a:lnTo>
                  <a:pt x="2722" y="289"/>
                </a:lnTo>
                <a:lnTo>
                  <a:pt x="2725" y="300"/>
                </a:lnTo>
                <a:lnTo>
                  <a:pt x="2731" y="203"/>
                </a:lnTo>
                <a:lnTo>
                  <a:pt x="2725" y="203"/>
                </a:lnTo>
                <a:lnTo>
                  <a:pt x="2725" y="114"/>
                </a:lnTo>
                <a:lnTo>
                  <a:pt x="2718" y="81"/>
                </a:lnTo>
                <a:lnTo>
                  <a:pt x="2714" y="47"/>
                </a:lnTo>
                <a:lnTo>
                  <a:pt x="2722" y="47"/>
                </a:lnTo>
                <a:lnTo>
                  <a:pt x="2725" y="76"/>
                </a:lnTo>
                <a:lnTo>
                  <a:pt x="2731" y="76"/>
                </a:lnTo>
                <a:lnTo>
                  <a:pt x="2731" y="94"/>
                </a:lnTo>
                <a:lnTo>
                  <a:pt x="2734" y="94"/>
                </a:lnTo>
                <a:lnTo>
                  <a:pt x="2734" y="114"/>
                </a:lnTo>
                <a:lnTo>
                  <a:pt x="2738" y="114"/>
                </a:lnTo>
                <a:lnTo>
                  <a:pt x="2738" y="131"/>
                </a:lnTo>
                <a:lnTo>
                  <a:pt x="2742" y="131"/>
                </a:lnTo>
                <a:lnTo>
                  <a:pt x="2742" y="151"/>
                </a:lnTo>
                <a:lnTo>
                  <a:pt x="2747" y="176"/>
                </a:lnTo>
                <a:lnTo>
                  <a:pt x="2753" y="203"/>
                </a:lnTo>
                <a:lnTo>
                  <a:pt x="2758" y="227"/>
                </a:lnTo>
                <a:lnTo>
                  <a:pt x="2758" y="260"/>
                </a:lnTo>
                <a:lnTo>
                  <a:pt x="2762" y="260"/>
                </a:lnTo>
                <a:lnTo>
                  <a:pt x="2763" y="272"/>
                </a:lnTo>
                <a:lnTo>
                  <a:pt x="2763" y="285"/>
                </a:lnTo>
                <a:lnTo>
                  <a:pt x="2765" y="298"/>
                </a:lnTo>
                <a:lnTo>
                  <a:pt x="2771" y="307"/>
                </a:lnTo>
                <a:lnTo>
                  <a:pt x="2773" y="281"/>
                </a:lnTo>
                <a:lnTo>
                  <a:pt x="2780" y="256"/>
                </a:lnTo>
                <a:lnTo>
                  <a:pt x="2785" y="236"/>
                </a:lnTo>
                <a:lnTo>
                  <a:pt x="2794" y="196"/>
                </a:lnTo>
                <a:lnTo>
                  <a:pt x="2798" y="196"/>
                </a:lnTo>
                <a:lnTo>
                  <a:pt x="2798" y="180"/>
                </a:lnTo>
                <a:lnTo>
                  <a:pt x="2802" y="180"/>
                </a:lnTo>
                <a:lnTo>
                  <a:pt x="2802" y="171"/>
                </a:lnTo>
                <a:lnTo>
                  <a:pt x="2805" y="171"/>
                </a:lnTo>
                <a:lnTo>
                  <a:pt x="2811" y="151"/>
                </a:lnTo>
                <a:lnTo>
                  <a:pt x="2822" y="151"/>
                </a:lnTo>
                <a:lnTo>
                  <a:pt x="2811" y="187"/>
                </a:lnTo>
                <a:lnTo>
                  <a:pt x="2818" y="187"/>
                </a:lnTo>
                <a:lnTo>
                  <a:pt x="2805" y="223"/>
                </a:lnTo>
                <a:lnTo>
                  <a:pt x="2802" y="223"/>
                </a:lnTo>
                <a:lnTo>
                  <a:pt x="2802" y="247"/>
                </a:lnTo>
                <a:lnTo>
                  <a:pt x="2798" y="247"/>
                </a:lnTo>
                <a:lnTo>
                  <a:pt x="2798" y="251"/>
                </a:lnTo>
                <a:lnTo>
                  <a:pt x="2802" y="251"/>
                </a:lnTo>
                <a:lnTo>
                  <a:pt x="2802" y="254"/>
                </a:lnTo>
                <a:lnTo>
                  <a:pt x="2798" y="254"/>
                </a:lnTo>
                <a:lnTo>
                  <a:pt x="2798" y="260"/>
                </a:lnTo>
                <a:lnTo>
                  <a:pt x="2802" y="260"/>
                </a:lnTo>
                <a:lnTo>
                  <a:pt x="2798" y="280"/>
                </a:lnTo>
                <a:lnTo>
                  <a:pt x="2798" y="281"/>
                </a:lnTo>
                <a:lnTo>
                  <a:pt x="2800" y="281"/>
                </a:lnTo>
                <a:lnTo>
                  <a:pt x="2800" y="281"/>
                </a:lnTo>
                <a:lnTo>
                  <a:pt x="2802" y="281"/>
                </a:lnTo>
                <a:lnTo>
                  <a:pt x="2802" y="283"/>
                </a:lnTo>
                <a:lnTo>
                  <a:pt x="2802" y="298"/>
                </a:lnTo>
                <a:lnTo>
                  <a:pt x="2802" y="314"/>
                </a:lnTo>
                <a:lnTo>
                  <a:pt x="2800" y="331"/>
                </a:lnTo>
                <a:lnTo>
                  <a:pt x="2802" y="345"/>
                </a:lnTo>
                <a:lnTo>
                  <a:pt x="2805" y="356"/>
                </a:lnTo>
                <a:lnTo>
                  <a:pt x="2811" y="334"/>
                </a:lnTo>
                <a:lnTo>
                  <a:pt x="2814" y="334"/>
                </a:lnTo>
                <a:lnTo>
                  <a:pt x="2814" y="327"/>
                </a:lnTo>
                <a:lnTo>
                  <a:pt x="2818" y="327"/>
                </a:lnTo>
                <a:lnTo>
                  <a:pt x="2818" y="296"/>
                </a:lnTo>
                <a:lnTo>
                  <a:pt x="2822" y="296"/>
                </a:lnTo>
                <a:lnTo>
                  <a:pt x="2831" y="247"/>
                </a:lnTo>
                <a:lnTo>
                  <a:pt x="2838" y="247"/>
                </a:lnTo>
                <a:lnTo>
                  <a:pt x="2842" y="276"/>
                </a:lnTo>
                <a:lnTo>
                  <a:pt x="2851" y="303"/>
                </a:lnTo>
                <a:lnTo>
                  <a:pt x="2851" y="331"/>
                </a:lnTo>
                <a:lnTo>
                  <a:pt x="2854" y="331"/>
                </a:lnTo>
                <a:lnTo>
                  <a:pt x="2858" y="301"/>
                </a:lnTo>
                <a:lnTo>
                  <a:pt x="2865" y="272"/>
                </a:lnTo>
                <a:lnTo>
                  <a:pt x="2874" y="247"/>
                </a:lnTo>
                <a:lnTo>
                  <a:pt x="2878" y="247"/>
                </a:lnTo>
                <a:lnTo>
                  <a:pt x="2878" y="251"/>
                </a:lnTo>
                <a:lnTo>
                  <a:pt x="2882" y="251"/>
                </a:lnTo>
                <a:lnTo>
                  <a:pt x="2882" y="254"/>
                </a:lnTo>
                <a:lnTo>
                  <a:pt x="2882" y="258"/>
                </a:lnTo>
                <a:lnTo>
                  <a:pt x="2880" y="263"/>
                </a:lnTo>
                <a:lnTo>
                  <a:pt x="2878" y="269"/>
                </a:lnTo>
                <a:lnTo>
                  <a:pt x="2878" y="274"/>
                </a:lnTo>
                <a:lnTo>
                  <a:pt x="2878" y="280"/>
                </a:lnTo>
                <a:lnTo>
                  <a:pt x="2882" y="280"/>
                </a:lnTo>
                <a:lnTo>
                  <a:pt x="2885" y="300"/>
                </a:lnTo>
                <a:lnTo>
                  <a:pt x="2891" y="300"/>
                </a:lnTo>
                <a:lnTo>
                  <a:pt x="2893" y="283"/>
                </a:lnTo>
                <a:lnTo>
                  <a:pt x="2896" y="265"/>
                </a:lnTo>
                <a:lnTo>
                  <a:pt x="2902" y="251"/>
                </a:lnTo>
                <a:lnTo>
                  <a:pt x="2911" y="247"/>
                </a:lnTo>
                <a:lnTo>
                  <a:pt x="2911" y="238"/>
                </a:lnTo>
                <a:lnTo>
                  <a:pt x="2907" y="225"/>
                </a:lnTo>
                <a:lnTo>
                  <a:pt x="2902" y="212"/>
                </a:lnTo>
                <a:lnTo>
                  <a:pt x="2896" y="200"/>
                </a:lnTo>
                <a:lnTo>
                  <a:pt x="2894" y="191"/>
                </a:lnTo>
                <a:lnTo>
                  <a:pt x="2905" y="196"/>
                </a:lnTo>
                <a:lnTo>
                  <a:pt x="2905" y="183"/>
                </a:lnTo>
                <a:lnTo>
                  <a:pt x="2902" y="183"/>
                </a:lnTo>
                <a:lnTo>
                  <a:pt x="2898" y="154"/>
                </a:lnTo>
                <a:lnTo>
                  <a:pt x="2905" y="154"/>
                </a:lnTo>
                <a:lnTo>
                  <a:pt x="2918" y="191"/>
                </a:lnTo>
                <a:lnTo>
                  <a:pt x="2922" y="220"/>
                </a:lnTo>
                <a:lnTo>
                  <a:pt x="2925" y="220"/>
                </a:lnTo>
                <a:lnTo>
                  <a:pt x="2925" y="243"/>
                </a:lnTo>
                <a:lnTo>
                  <a:pt x="2931" y="243"/>
                </a:lnTo>
                <a:lnTo>
                  <a:pt x="2931" y="267"/>
                </a:lnTo>
                <a:lnTo>
                  <a:pt x="2934" y="267"/>
                </a:lnTo>
                <a:lnTo>
                  <a:pt x="2936" y="281"/>
                </a:lnTo>
                <a:lnTo>
                  <a:pt x="2936" y="296"/>
                </a:lnTo>
                <a:lnTo>
                  <a:pt x="2938" y="307"/>
                </a:lnTo>
                <a:lnTo>
                  <a:pt x="2942" y="307"/>
                </a:lnTo>
                <a:lnTo>
                  <a:pt x="2943" y="280"/>
                </a:lnTo>
                <a:lnTo>
                  <a:pt x="2951" y="254"/>
                </a:lnTo>
                <a:lnTo>
                  <a:pt x="2958" y="232"/>
                </a:lnTo>
                <a:lnTo>
                  <a:pt x="2965" y="211"/>
                </a:lnTo>
                <a:lnTo>
                  <a:pt x="2965" y="196"/>
                </a:lnTo>
                <a:lnTo>
                  <a:pt x="2971" y="196"/>
                </a:lnTo>
                <a:lnTo>
                  <a:pt x="2971" y="183"/>
                </a:lnTo>
                <a:lnTo>
                  <a:pt x="2974" y="183"/>
                </a:lnTo>
                <a:lnTo>
                  <a:pt x="2974" y="167"/>
                </a:lnTo>
                <a:lnTo>
                  <a:pt x="2993" y="112"/>
                </a:lnTo>
                <a:lnTo>
                  <a:pt x="3005" y="54"/>
                </a:lnTo>
                <a:lnTo>
                  <a:pt x="3018" y="54"/>
                </a:lnTo>
                <a:lnTo>
                  <a:pt x="2998" y="131"/>
                </a:lnTo>
                <a:lnTo>
                  <a:pt x="2998" y="163"/>
                </a:lnTo>
                <a:lnTo>
                  <a:pt x="2994" y="163"/>
                </a:lnTo>
                <a:lnTo>
                  <a:pt x="2994" y="196"/>
                </a:lnTo>
                <a:lnTo>
                  <a:pt x="2991" y="196"/>
                </a:lnTo>
                <a:lnTo>
                  <a:pt x="2991" y="231"/>
                </a:lnTo>
                <a:lnTo>
                  <a:pt x="2985" y="231"/>
                </a:lnTo>
                <a:lnTo>
                  <a:pt x="2983" y="243"/>
                </a:lnTo>
                <a:lnTo>
                  <a:pt x="2985" y="260"/>
                </a:lnTo>
                <a:lnTo>
                  <a:pt x="2987" y="274"/>
                </a:lnTo>
                <a:lnTo>
                  <a:pt x="2991" y="283"/>
                </a:lnTo>
                <a:lnTo>
                  <a:pt x="3002" y="231"/>
                </a:lnTo>
                <a:lnTo>
                  <a:pt x="3005" y="231"/>
                </a:lnTo>
                <a:lnTo>
                  <a:pt x="3005" y="220"/>
                </a:lnTo>
                <a:lnTo>
                  <a:pt x="3011" y="220"/>
                </a:lnTo>
                <a:lnTo>
                  <a:pt x="3042" y="103"/>
                </a:lnTo>
                <a:lnTo>
                  <a:pt x="3051" y="103"/>
                </a:lnTo>
                <a:lnTo>
                  <a:pt x="3045" y="138"/>
                </a:lnTo>
                <a:lnTo>
                  <a:pt x="3033" y="172"/>
                </a:lnTo>
                <a:lnTo>
                  <a:pt x="3022" y="203"/>
                </a:lnTo>
                <a:lnTo>
                  <a:pt x="3022" y="220"/>
                </a:lnTo>
                <a:lnTo>
                  <a:pt x="3018" y="220"/>
                </a:lnTo>
                <a:lnTo>
                  <a:pt x="3018" y="236"/>
                </a:lnTo>
                <a:lnTo>
                  <a:pt x="3014" y="236"/>
                </a:lnTo>
                <a:lnTo>
                  <a:pt x="3014" y="247"/>
                </a:lnTo>
                <a:lnTo>
                  <a:pt x="3011" y="247"/>
                </a:lnTo>
                <a:lnTo>
                  <a:pt x="3011" y="263"/>
                </a:lnTo>
                <a:lnTo>
                  <a:pt x="3005" y="263"/>
                </a:lnTo>
                <a:lnTo>
                  <a:pt x="3005" y="271"/>
                </a:lnTo>
                <a:lnTo>
                  <a:pt x="3003" y="278"/>
                </a:lnTo>
                <a:lnTo>
                  <a:pt x="3003" y="285"/>
                </a:lnTo>
                <a:lnTo>
                  <a:pt x="3002" y="291"/>
                </a:lnTo>
                <a:lnTo>
                  <a:pt x="3011" y="291"/>
                </a:lnTo>
                <a:lnTo>
                  <a:pt x="3011" y="287"/>
                </a:lnTo>
                <a:lnTo>
                  <a:pt x="3038" y="287"/>
                </a:lnTo>
                <a:lnTo>
                  <a:pt x="3038" y="283"/>
                </a:lnTo>
                <a:lnTo>
                  <a:pt x="3042" y="283"/>
                </a:lnTo>
                <a:lnTo>
                  <a:pt x="3047" y="256"/>
                </a:lnTo>
                <a:lnTo>
                  <a:pt x="3056" y="231"/>
                </a:lnTo>
                <a:lnTo>
                  <a:pt x="3065" y="207"/>
                </a:lnTo>
                <a:lnTo>
                  <a:pt x="3067" y="192"/>
                </a:lnTo>
                <a:lnTo>
                  <a:pt x="3065" y="180"/>
                </a:lnTo>
                <a:lnTo>
                  <a:pt x="3063" y="169"/>
                </a:lnTo>
                <a:lnTo>
                  <a:pt x="3065" y="160"/>
                </a:lnTo>
                <a:lnTo>
                  <a:pt x="3069" y="163"/>
                </a:lnTo>
                <a:lnTo>
                  <a:pt x="3073" y="167"/>
                </a:lnTo>
                <a:lnTo>
                  <a:pt x="3078" y="171"/>
                </a:lnTo>
                <a:lnTo>
                  <a:pt x="3080" y="152"/>
                </a:lnTo>
                <a:lnTo>
                  <a:pt x="3083" y="136"/>
                </a:lnTo>
                <a:lnTo>
                  <a:pt x="3089" y="120"/>
                </a:lnTo>
                <a:lnTo>
                  <a:pt x="3094" y="103"/>
                </a:lnTo>
                <a:lnTo>
                  <a:pt x="3102" y="103"/>
                </a:lnTo>
                <a:lnTo>
                  <a:pt x="3085" y="171"/>
                </a:lnTo>
                <a:lnTo>
                  <a:pt x="3082" y="171"/>
                </a:lnTo>
                <a:lnTo>
                  <a:pt x="3078" y="196"/>
                </a:lnTo>
                <a:lnTo>
                  <a:pt x="3082" y="196"/>
                </a:lnTo>
                <a:lnTo>
                  <a:pt x="3082" y="214"/>
                </a:lnTo>
                <a:lnTo>
                  <a:pt x="3085" y="214"/>
                </a:lnTo>
                <a:lnTo>
                  <a:pt x="3085" y="247"/>
                </a:lnTo>
                <a:lnTo>
                  <a:pt x="3091" y="247"/>
                </a:lnTo>
                <a:lnTo>
                  <a:pt x="3094" y="223"/>
                </a:lnTo>
                <a:lnTo>
                  <a:pt x="3102" y="200"/>
                </a:lnTo>
                <a:lnTo>
                  <a:pt x="3111" y="178"/>
                </a:lnTo>
                <a:lnTo>
                  <a:pt x="3118" y="154"/>
                </a:lnTo>
                <a:lnTo>
                  <a:pt x="3125" y="154"/>
                </a:lnTo>
                <a:lnTo>
                  <a:pt x="3125" y="169"/>
                </a:lnTo>
                <a:lnTo>
                  <a:pt x="3122" y="185"/>
                </a:lnTo>
                <a:lnTo>
                  <a:pt x="3120" y="200"/>
                </a:lnTo>
                <a:lnTo>
                  <a:pt x="3118" y="214"/>
                </a:lnTo>
                <a:lnTo>
                  <a:pt x="3122" y="223"/>
                </a:lnTo>
                <a:lnTo>
                  <a:pt x="3123" y="209"/>
                </a:lnTo>
                <a:lnTo>
                  <a:pt x="3129" y="198"/>
                </a:lnTo>
                <a:lnTo>
                  <a:pt x="3134" y="187"/>
                </a:lnTo>
                <a:lnTo>
                  <a:pt x="3145" y="140"/>
                </a:lnTo>
                <a:lnTo>
                  <a:pt x="3154" y="140"/>
                </a:lnTo>
                <a:lnTo>
                  <a:pt x="3149" y="176"/>
                </a:lnTo>
                <a:lnTo>
                  <a:pt x="3142" y="214"/>
                </a:lnTo>
                <a:lnTo>
                  <a:pt x="3136" y="251"/>
                </a:lnTo>
                <a:lnTo>
                  <a:pt x="3133" y="287"/>
                </a:lnTo>
                <a:lnTo>
                  <a:pt x="3138" y="323"/>
                </a:lnTo>
                <a:lnTo>
                  <a:pt x="3140" y="338"/>
                </a:lnTo>
                <a:lnTo>
                  <a:pt x="3142" y="352"/>
                </a:lnTo>
                <a:lnTo>
                  <a:pt x="3145" y="363"/>
                </a:lnTo>
                <a:lnTo>
                  <a:pt x="3145" y="360"/>
                </a:lnTo>
                <a:lnTo>
                  <a:pt x="3156" y="343"/>
                </a:lnTo>
                <a:lnTo>
                  <a:pt x="3160" y="323"/>
                </a:lnTo>
                <a:lnTo>
                  <a:pt x="3160" y="303"/>
                </a:lnTo>
                <a:lnTo>
                  <a:pt x="3156" y="281"/>
                </a:lnTo>
                <a:lnTo>
                  <a:pt x="3154" y="260"/>
                </a:lnTo>
                <a:lnTo>
                  <a:pt x="3165" y="260"/>
                </a:lnTo>
                <a:lnTo>
                  <a:pt x="3165" y="274"/>
                </a:lnTo>
                <a:lnTo>
                  <a:pt x="3169" y="285"/>
                </a:lnTo>
                <a:lnTo>
                  <a:pt x="3174" y="296"/>
                </a:lnTo>
                <a:lnTo>
                  <a:pt x="3178" y="258"/>
                </a:lnTo>
                <a:lnTo>
                  <a:pt x="3185" y="223"/>
                </a:lnTo>
                <a:lnTo>
                  <a:pt x="3194" y="191"/>
                </a:lnTo>
                <a:lnTo>
                  <a:pt x="3194" y="178"/>
                </a:lnTo>
                <a:lnTo>
                  <a:pt x="3193" y="165"/>
                </a:lnTo>
                <a:lnTo>
                  <a:pt x="3191" y="154"/>
                </a:lnTo>
                <a:lnTo>
                  <a:pt x="3191" y="111"/>
                </a:lnTo>
                <a:lnTo>
                  <a:pt x="3183" y="91"/>
                </a:lnTo>
                <a:lnTo>
                  <a:pt x="3178" y="67"/>
                </a:lnTo>
                <a:lnTo>
                  <a:pt x="3191" y="67"/>
                </a:lnTo>
                <a:lnTo>
                  <a:pt x="3193" y="85"/>
                </a:lnTo>
                <a:lnTo>
                  <a:pt x="3198" y="100"/>
                </a:lnTo>
                <a:lnTo>
                  <a:pt x="3198" y="127"/>
                </a:lnTo>
                <a:lnTo>
                  <a:pt x="3202" y="127"/>
                </a:lnTo>
                <a:lnTo>
                  <a:pt x="3214" y="20"/>
                </a:lnTo>
                <a:lnTo>
                  <a:pt x="3222" y="20"/>
                </a:lnTo>
                <a:lnTo>
                  <a:pt x="3214" y="120"/>
                </a:lnTo>
                <a:lnTo>
                  <a:pt x="3211" y="131"/>
                </a:lnTo>
                <a:lnTo>
                  <a:pt x="3207" y="147"/>
                </a:lnTo>
                <a:lnTo>
                  <a:pt x="3203" y="167"/>
                </a:lnTo>
                <a:lnTo>
                  <a:pt x="3202" y="185"/>
                </a:lnTo>
                <a:lnTo>
                  <a:pt x="3202" y="200"/>
                </a:lnTo>
                <a:lnTo>
                  <a:pt x="3205" y="200"/>
                </a:lnTo>
                <a:lnTo>
                  <a:pt x="3205" y="214"/>
                </a:lnTo>
                <a:lnTo>
                  <a:pt x="3202" y="214"/>
                </a:lnTo>
                <a:lnTo>
                  <a:pt x="3202" y="220"/>
                </a:lnTo>
                <a:lnTo>
                  <a:pt x="3205" y="220"/>
                </a:lnTo>
                <a:lnTo>
                  <a:pt x="3205" y="247"/>
                </a:lnTo>
                <a:lnTo>
                  <a:pt x="3211" y="247"/>
                </a:lnTo>
                <a:lnTo>
                  <a:pt x="3213" y="220"/>
                </a:lnTo>
                <a:lnTo>
                  <a:pt x="3220" y="191"/>
                </a:lnTo>
                <a:lnTo>
                  <a:pt x="3229" y="163"/>
                </a:lnTo>
                <a:lnTo>
                  <a:pt x="3238" y="140"/>
                </a:lnTo>
                <a:lnTo>
                  <a:pt x="3240" y="127"/>
                </a:lnTo>
                <a:lnTo>
                  <a:pt x="3240" y="118"/>
                </a:lnTo>
                <a:lnTo>
                  <a:pt x="3242" y="111"/>
                </a:lnTo>
                <a:lnTo>
                  <a:pt x="3251" y="103"/>
                </a:lnTo>
                <a:lnTo>
                  <a:pt x="3251" y="100"/>
                </a:lnTo>
                <a:lnTo>
                  <a:pt x="3254" y="100"/>
                </a:lnTo>
                <a:lnTo>
                  <a:pt x="3254" y="114"/>
                </a:lnTo>
                <a:lnTo>
                  <a:pt x="3249" y="123"/>
                </a:lnTo>
                <a:lnTo>
                  <a:pt x="3247" y="131"/>
                </a:lnTo>
                <a:lnTo>
                  <a:pt x="3247" y="140"/>
                </a:lnTo>
                <a:lnTo>
                  <a:pt x="3245" y="151"/>
                </a:lnTo>
                <a:lnTo>
                  <a:pt x="3240" y="169"/>
                </a:lnTo>
                <a:lnTo>
                  <a:pt x="3234" y="187"/>
                </a:lnTo>
                <a:lnTo>
                  <a:pt x="3231" y="207"/>
                </a:lnTo>
                <a:lnTo>
                  <a:pt x="3234" y="207"/>
                </a:lnTo>
                <a:lnTo>
                  <a:pt x="3236" y="196"/>
                </a:lnTo>
                <a:lnTo>
                  <a:pt x="3240" y="185"/>
                </a:lnTo>
                <a:lnTo>
                  <a:pt x="3242" y="176"/>
                </a:lnTo>
                <a:lnTo>
                  <a:pt x="3251" y="176"/>
                </a:lnTo>
                <a:lnTo>
                  <a:pt x="3251" y="263"/>
                </a:lnTo>
                <a:lnTo>
                  <a:pt x="3254" y="263"/>
                </a:lnTo>
                <a:lnTo>
                  <a:pt x="3258" y="274"/>
                </a:lnTo>
                <a:lnTo>
                  <a:pt x="3251" y="274"/>
                </a:lnTo>
                <a:lnTo>
                  <a:pt x="3251" y="280"/>
                </a:lnTo>
                <a:lnTo>
                  <a:pt x="3258" y="280"/>
                </a:lnTo>
                <a:lnTo>
                  <a:pt x="3258" y="292"/>
                </a:lnTo>
                <a:lnTo>
                  <a:pt x="3262" y="305"/>
                </a:lnTo>
                <a:lnTo>
                  <a:pt x="3265" y="314"/>
                </a:lnTo>
                <a:lnTo>
                  <a:pt x="3269" y="294"/>
                </a:lnTo>
                <a:lnTo>
                  <a:pt x="3274" y="276"/>
                </a:lnTo>
                <a:lnTo>
                  <a:pt x="3282" y="260"/>
                </a:lnTo>
                <a:lnTo>
                  <a:pt x="3291" y="223"/>
                </a:lnTo>
                <a:lnTo>
                  <a:pt x="3294" y="223"/>
                </a:lnTo>
                <a:lnTo>
                  <a:pt x="3294" y="214"/>
                </a:lnTo>
                <a:lnTo>
                  <a:pt x="3298" y="214"/>
                </a:lnTo>
                <a:lnTo>
                  <a:pt x="3298" y="203"/>
                </a:lnTo>
                <a:lnTo>
                  <a:pt x="3325" y="143"/>
                </a:lnTo>
                <a:lnTo>
                  <a:pt x="3331" y="143"/>
                </a:lnTo>
                <a:lnTo>
                  <a:pt x="3331" y="160"/>
                </a:lnTo>
                <a:lnTo>
                  <a:pt x="3322" y="172"/>
                </a:lnTo>
                <a:lnTo>
                  <a:pt x="3314" y="196"/>
                </a:lnTo>
                <a:lnTo>
                  <a:pt x="3309" y="223"/>
                </a:lnTo>
                <a:lnTo>
                  <a:pt x="3303" y="251"/>
                </a:lnTo>
                <a:lnTo>
                  <a:pt x="3302" y="271"/>
                </a:lnTo>
                <a:lnTo>
                  <a:pt x="3302" y="283"/>
                </a:lnTo>
                <a:lnTo>
                  <a:pt x="3302" y="298"/>
                </a:lnTo>
                <a:lnTo>
                  <a:pt x="3302" y="311"/>
                </a:lnTo>
                <a:lnTo>
                  <a:pt x="3305" y="320"/>
                </a:lnTo>
                <a:lnTo>
                  <a:pt x="3311" y="251"/>
                </a:lnTo>
                <a:lnTo>
                  <a:pt x="3322" y="251"/>
                </a:lnTo>
                <a:lnTo>
                  <a:pt x="3322" y="254"/>
                </a:lnTo>
                <a:lnTo>
                  <a:pt x="3318" y="254"/>
                </a:lnTo>
                <a:lnTo>
                  <a:pt x="3318" y="287"/>
                </a:lnTo>
                <a:lnTo>
                  <a:pt x="3316" y="298"/>
                </a:lnTo>
                <a:lnTo>
                  <a:pt x="3314" y="311"/>
                </a:lnTo>
                <a:lnTo>
                  <a:pt x="3313" y="325"/>
                </a:lnTo>
                <a:lnTo>
                  <a:pt x="3314" y="338"/>
                </a:lnTo>
                <a:lnTo>
                  <a:pt x="3318" y="347"/>
                </a:lnTo>
                <a:lnTo>
                  <a:pt x="3325" y="300"/>
                </a:lnTo>
                <a:lnTo>
                  <a:pt x="3331" y="300"/>
                </a:lnTo>
                <a:lnTo>
                  <a:pt x="3331" y="287"/>
                </a:lnTo>
                <a:lnTo>
                  <a:pt x="3334" y="287"/>
                </a:lnTo>
                <a:lnTo>
                  <a:pt x="3331" y="260"/>
                </a:lnTo>
                <a:lnTo>
                  <a:pt x="3334" y="260"/>
                </a:lnTo>
                <a:lnTo>
                  <a:pt x="3334" y="263"/>
                </a:lnTo>
                <a:lnTo>
                  <a:pt x="3336" y="263"/>
                </a:lnTo>
                <a:lnTo>
                  <a:pt x="3340" y="261"/>
                </a:lnTo>
                <a:lnTo>
                  <a:pt x="3345" y="260"/>
                </a:lnTo>
                <a:lnTo>
                  <a:pt x="3351" y="260"/>
                </a:lnTo>
                <a:lnTo>
                  <a:pt x="3351" y="261"/>
                </a:lnTo>
                <a:lnTo>
                  <a:pt x="3354" y="263"/>
                </a:lnTo>
                <a:lnTo>
                  <a:pt x="3356" y="265"/>
                </a:lnTo>
                <a:lnTo>
                  <a:pt x="3358" y="267"/>
                </a:lnTo>
                <a:lnTo>
                  <a:pt x="3358" y="267"/>
                </a:lnTo>
                <a:lnTo>
                  <a:pt x="3358" y="287"/>
                </a:lnTo>
                <a:lnTo>
                  <a:pt x="3362" y="287"/>
                </a:lnTo>
                <a:lnTo>
                  <a:pt x="3362" y="303"/>
                </a:lnTo>
                <a:lnTo>
                  <a:pt x="3365" y="303"/>
                </a:lnTo>
                <a:lnTo>
                  <a:pt x="3367" y="316"/>
                </a:lnTo>
                <a:lnTo>
                  <a:pt x="3369" y="329"/>
                </a:lnTo>
                <a:lnTo>
                  <a:pt x="3371" y="340"/>
                </a:lnTo>
                <a:lnTo>
                  <a:pt x="3374" y="340"/>
                </a:lnTo>
                <a:lnTo>
                  <a:pt x="3376" y="318"/>
                </a:lnTo>
                <a:lnTo>
                  <a:pt x="3382" y="300"/>
                </a:lnTo>
                <a:lnTo>
                  <a:pt x="3387" y="281"/>
                </a:lnTo>
                <a:lnTo>
                  <a:pt x="3391" y="263"/>
                </a:lnTo>
                <a:lnTo>
                  <a:pt x="3402" y="263"/>
                </a:lnTo>
                <a:lnTo>
                  <a:pt x="3391" y="300"/>
                </a:lnTo>
                <a:lnTo>
                  <a:pt x="3391" y="320"/>
                </a:lnTo>
                <a:lnTo>
                  <a:pt x="3385" y="320"/>
                </a:lnTo>
                <a:lnTo>
                  <a:pt x="3385" y="400"/>
                </a:lnTo>
                <a:lnTo>
                  <a:pt x="3385" y="412"/>
                </a:lnTo>
                <a:lnTo>
                  <a:pt x="3385" y="427"/>
                </a:lnTo>
                <a:lnTo>
                  <a:pt x="3385" y="441"/>
                </a:lnTo>
                <a:lnTo>
                  <a:pt x="3391" y="451"/>
                </a:lnTo>
                <a:lnTo>
                  <a:pt x="3393" y="392"/>
                </a:lnTo>
                <a:lnTo>
                  <a:pt x="3400" y="338"/>
                </a:lnTo>
                <a:lnTo>
                  <a:pt x="3413" y="289"/>
                </a:lnTo>
                <a:lnTo>
                  <a:pt x="3425" y="243"/>
                </a:lnTo>
                <a:lnTo>
                  <a:pt x="3425" y="223"/>
                </a:lnTo>
                <a:lnTo>
                  <a:pt x="3431" y="223"/>
                </a:lnTo>
                <a:lnTo>
                  <a:pt x="3434" y="207"/>
                </a:lnTo>
                <a:lnTo>
                  <a:pt x="3438" y="207"/>
                </a:lnTo>
                <a:lnTo>
                  <a:pt x="3438" y="192"/>
                </a:lnTo>
                <a:lnTo>
                  <a:pt x="3434" y="178"/>
                </a:lnTo>
                <a:lnTo>
                  <a:pt x="3429" y="161"/>
                </a:lnTo>
                <a:lnTo>
                  <a:pt x="3425" y="147"/>
                </a:lnTo>
                <a:lnTo>
                  <a:pt x="3434" y="147"/>
                </a:lnTo>
                <a:lnTo>
                  <a:pt x="3438" y="163"/>
                </a:lnTo>
                <a:lnTo>
                  <a:pt x="3442" y="163"/>
                </a:lnTo>
                <a:lnTo>
                  <a:pt x="3442" y="180"/>
                </a:lnTo>
                <a:lnTo>
                  <a:pt x="3445" y="180"/>
                </a:lnTo>
                <a:lnTo>
                  <a:pt x="3445" y="191"/>
                </a:lnTo>
                <a:lnTo>
                  <a:pt x="3451" y="191"/>
                </a:lnTo>
                <a:lnTo>
                  <a:pt x="3451" y="203"/>
                </a:lnTo>
                <a:lnTo>
                  <a:pt x="3454" y="203"/>
                </a:lnTo>
                <a:lnTo>
                  <a:pt x="3465" y="260"/>
                </a:lnTo>
                <a:lnTo>
                  <a:pt x="3471" y="260"/>
                </a:lnTo>
                <a:lnTo>
                  <a:pt x="3471" y="280"/>
                </a:lnTo>
                <a:lnTo>
                  <a:pt x="3474" y="280"/>
                </a:lnTo>
                <a:lnTo>
                  <a:pt x="3476" y="292"/>
                </a:lnTo>
                <a:lnTo>
                  <a:pt x="3476" y="305"/>
                </a:lnTo>
                <a:lnTo>
                  <a:pt x="3482" y="314"/>
                </a:lnTo>
                <a:lnTo>
                  <a:pt x="3483" y="292"/>
                </a:lnTo>
                <a:lnTo>
                  <a:pt x="3491" y="271"/>
                </a:lnTo>
                <a:lnTo>
                  <a:pt x="3494" y="271"/>
                </a:lnTo>
                <a:lnTo>
                  <a:pt x="3494" y="263"/>
                </a:lnTo>
                <a:lnTo>
                  <a:pt x="3498" y="263"/>
                </a:lnTo>
                <a:lnTo>
                  <a:pt x="3502" y="183"/>
                </a:lnTo>
                <a:lnTo>
                  <a:pt x="3514" y="183"/>
                </a:lnTo>
                <a:lnTo>
                  <a:pt x="3514" y="196"/>
                </a:lnTo>
                <a:lnTo>
                  <a:pt x="3516" y="207"/>
                </a:lnTo>
                <a:lnTo>
                  <a:pt x="3522" y="214"/>
                </a:lnTo>
                <a:lnTo>
                  <a:pt x="3520" y="187"/>
                </a:lnTo>
                <a:lnTo>
                  <a:pt x="3513" y="160"/>
                </a:lnTo>
                <a:lnTo>
                  <a:pt x="3507" y="134"/>
                </a:lnTo>
                <a:lnTo>
                  <a:pt x="3502" y="107"/>
                </a:lnTo>
                <a:lnTo>
                  <a:pt x="3514" y="111"/>
                </a:lnTo>
                <a:lnTo>
                  <a:pt x="3518" y="140"/>
                </a:lnTo>
                <a:lnTo>
                  <a:pt x="3525" y="163"/>
                </a:lnTo>
                <a:lnTo>
                  <a:pt x="3525" y="187"/>
                </a:lnTo>
                <a:lnTo>
                  <a:pt x="3531" y="187"/>
                </a:lnTo>
                <a:lnTo>
                  <a:pt x="3531" y="211"/>
                </a:lnTo>
                <a:lnTo>
                  <a:pt x="3534" y="211"/>
                </a:lnTo>
                <a:lnTo>
                  <a:pt x="3536" y="223"/>
                </a:lnTo>
                <a:lnTo>
                  <a:pt x="3536" y="234"/>
                </a:lnTo>
                <a:lnTo>
                  <a:pt x="3538" y="247"/>
                </a:lnTo>
                <a:lnTo>
                  <a:pt x="3542" y="254"/>
                </a:lnTo>
                <a:lnTo>
                  <a:pt x="3543" y="238"/>
                </a:lnTo>
                <a:lnTo>
                  <a:pt x="3545" y="221"/>
                </a:lnTo>
                <a:lnTo>
                  <a:pt x="3551" y="207"/>
                </a:lnTo>
                <a:lnTo>
                  <a:pt x="3551" y="180"/>
                </a:lnTo>
                <a:lnTo>
                  <a:pt x="3554" y="180"/>
                </a:lnTo>
                <a:lnTo>
                  <a:pt x="3554" y="151"/>
                </a:lnTo>
                <a:lnTo>
                  <a:pt x="3558" y="151"/>
                </a:lnTo>
                <a:lnTo>
                  <a:pt x="3558" y="127"/>
                </a:lnTo>
                <a:lnTo>
                  <a:pt x="3562" y="127"/>
                </a:lnTo>
                <a:lnTo>
                  <a:pt x="3562" y="107"/>
                </a:lnTo>
                <a:lnTo>
                  <a:pt x="3565" y="107"/>
                </a:lnTo>
                <a:lnTo>
                  <a:pt x="3567" y="94"/>
                </a:lnTo>
                <a:lnTo>
                  <a:pt x="3569" y="85"/>
                </a:lnTo>
                <a:lnTo>
                  <a:pt x="3574" y="76"/>
                </a:lnTo>
                <a:lnTo>
                  <a:pt x="3576" y="74"/>
                </a:lnTo>
                <a:lnTo>
                  <a:pt x="3576" y="72"/>
                </a:lnTo>
                <a:lnTo>
                  <a:pt x="3576" y="72"/>
                </a:lnTo>
                <a:lnTo>
                  <a:pt x="3578" y="72"/>
                </a:lnTo>
                <a:lnTo>
                  <a:pt x="3580" y="72"/>
                </a:lnTo>
                <a:lnTo>
                  <a:pt x="3582" y="71"/>
                </a:lnTo>
                <a:lnTo>
                  <a:pt x="3576" y="103"/>
                </a:lnTo>
                <a:lnTo>
                  <a:pt x="3569" y="140"/>
                </a:lnTo>
                <a:lnTo>
                  <a:pt x="3562" y="171"/>
                </a:lnTo>
                <a:lnTo>
                  <a:pt x="3562" y="196"/>
                </a:lnTo>
                <a:lnTo>
                  <a:pt x="3558" y="196"/>
                </a:lnTo>
                <a:lnTo>
                  <a:pt x="3558" y="254"/>
                </a:lnTo>
                <a:lnTo>
                  <a:pt x="3554" y="254"/>
                </a:lnTo>
                <a:lnTo>
                  <a:pt x="3554" y="271"/>
                </a:lnTo>
                <a:lnTo>
                  <a:pt x="3558" y="271"/>
                </a:lnTo>
                <a:lnTo>
                  <a:pt x="3560" y="285"/>
                </a:lnTo>
                <a:lnTo>
                  <a:pt x="3558" y="301"/>
                </a:lnTo>
                <a:lnTo>
                  <a:pt x="3556" y="318"/>
                </a:lnTo>
                <a:lnTo>
                  <a:pt x="3556" y="334"/>
                </a:lnTo>
                <a:lnTo>
                  <a:pt x="3558" y="349"/>
                </a:lnTo>
                <a:lnTo>
                  <a:pt x="3562" y="360"/>
                </a:lnTo>
                <a:lnTo>
                  <a:pt x="3562" y="320"/>
                </a:lnTo>
                <a:lnTo>
                  <a:pt x="3571" y="314"/>
                </a:lnTo>
                <a:lnTo>
                  <a:pt x="3582" y="263"/>
                </a:lnTo>
                <a:lnTo>
                  <a:pt x="3591" y="263"/>
                </a:lnTo>
                <a:lnTo>
                  <a:pt x="3589" y="271"/>
                </a:lnTo>
                <a:lnTo>
                  <a:pt x="3587" y="283"/>
                </a:lnTo>
                <a:lnTo>
                  <a:pt x="3583" y="296"/>
                </a:lnTo>
                <a:lnTo>
                  <a:pt x="3580" y="307"/>
                </a:lnTo>
                <a:lnTo>
                  <a:pt x="3578" y="311"/>
                </a:lnTo>
                <a:lnTo>
                  <a:pt x="3578" y="314"/>
                </a:lnTo>
                <a:lnTo>
                  <a:pt x="3585" y="314"/>
                </a:lnTo>
                <a:lnTo>
                  <a:pt x="3587" y="340"/>
                </a:lnTo>
                <a:lnTo>
                  <a:pt x="3587" y="367"/>
                </a:lnTo>
                <a:lnTo>
                  <a:pt x="3587" y="394"/>
                </a:lnTo>
                <a:lnTo>
                  <a:pt x="3582" y="416"/>
                </a:lnTo>
                <a:lnTo>
                  <a:pt x="3585" y="416"/>
                </a:lnTo>
                <a:lnTo>
                  <a:pt x="3585" y="411"/>
                </a:lnTo>
                <a:lnTo>
                  <a:pt x="3591" y="411"/>
                </a:lnTo>
                <a:lnTo>
                  <a:pt x="3598" y="351"/>
                </a:lnTo>
                <a:lnTo>
                  <a:pt x="3602" y="351"/>
                </a:lnTo>
                <a:lnTo>
                  <a:pt x="3602" y="327"/>
                </a:lnTo>
                <a:lnTo>
                  <a:pt x="3605" y="327"/>
                </a:lnTo>
                <a:lnTo>
                  <a:pt x="3605" y="314"/>
                </a:lnTo>
                <a:lnTo>
                  <a:pt x="3611" y="314"/>
                </a:lnTo>
                <a:lnTo>
                  <a:pt x="3611" y="247"/>
                </a:lnTo>
                <a:lnTo>
                  <a:pt x="3614" y="247"/>
                </a:lnTo>
                <a:lnTo>
                  <a:pt x="3611" y="240"/>
                </a:lnTo>
                <a:lnTo>
                  <a:pt x="3611" y="163"/>
                </a:lnTo>
                <a:lnTo>
                  <a:pt x="3605" y="163"/>
                </a:lnTo>
                <a:lnTo>
                  <a:pt x="3605" y="147"/>
                </a:lnTo>
                <a:lnTo>
                  <a:pt x="3618" y="147"/>
                </a:lnTo>
                <a:lnTo>
                  <a:pt x="3620" y="169"/>
                </a:lnTo>
                <a:lnTo>
                  <a:pt x="3625" y="187"/>
                </a:lnTo>
                <a:lnTo>
                  <a:pt x="3631" y="203"/>
                </a:lnTo>
                <a:lnTo>
                  <a:pt x="3633" y="218"/>
                </a:lnTo>
                <a:lnTo>
                  <a:pt x="3633" y="232"/>
                </a:lnTo>
                <a:lnTo>
                  <a:pt x="3638" y="243"/>
                </a:lnTo>
                <a:lnTo>
                  <a:pt x="3634" y="163"/>
                </a:lnTo>
                <a:lnTo>
                  <a:pt x="3642" y="163"/>
                </a:lnTo>
                <a:lnTo>
                  <a:pt x="3642" y="131"/>
                </a:lnTo>
                <a:lnTo>
                  <a:pt x="3645" y="131"/>
                </a:lnTo>
                <a:lnTo>
                  <a:pt x="3645" y="100"/>
                </a:lnTo>
                <a:lnTo>
                  <a:pt x="3647" y="69"/>
                </a:lnTo>
                <a:lnTo>
                  <a:pt x="3654" y="43"/>
                </a:lnTo>
                <a:lnTo>
                  <a:pt x="3658" y="43"/>
                </a:lnTo>
                <a:lnTo>
                  <a:pt x="3658" y="107"/>
                </a:lnTo>
                <a:lnTo>
                  <a:pt x="3654" y="118"/>
                </a:lnTo>
                <a:lnTo>
                  <a:pt x="3653" y="132"/>
                </a:lnTo>
                <a:lnTo>
                  <a:pt x="3654" y="149"/>
                </a:lnTo>
                <a:lnTo>
                  <a:pt x="3654" y="165"/>
                </a:lnTo>
                <a:lnTo>
                  <a:pt x="3654" y="180"/>
                </a:lnTo>
                <a:lnTo>
                  <a:pt x="3651" y="200"/>
                </a:lnTo>
                <a:lnTo>
                  <a:pt x="3654" y="223"/>
                </a:lnTo>
                <a:lnTo>
                  <a:pt x="3658" y="223"/>
                </a:lnTo>
                <a:lnTo>
                  <a:pt x="3658" y="240"/>
                </a:lnTo>
                <a:lnTo>
                  <a:pt x="3662" y="240"/>
                </a:lnTo>
                <a:lnTo>
                  <a:pt x="3671" y="314"/>
                </a:lnTo>
                <a:lnTo>
                  <a:pt x="3691" y="314"/>
                </a:lnTo>
                <a:lnTo>
                  <a:pt x="3687" y="258"/>
                </a:lnTo>
                <a:lnTo>
                  <a:pt x="3682" y="205"/>
                </a:lnTo>
                <a:lnTo>
                  <a:pt x="3673" y="156"/>
                </a:lnTo>
                <a:lnTo>
                  <a:pt x="3662" y="107"/>
                </a:lnTo>
                <a:lnTo>
                  <a:pt x="3674" y="111"/>
                </a:lnTo>
                <a:lnTo>
                  <a:pt x="3678" y="138"/>
                </a:lnTo>
                <a:lnTo>
                  <a:pt x="3685" y="163"/>
                </a:lnTo>
                <a:lnTo>
                  <a:pt x="3685" y="187"/>
                </a:lnTo>
                <a:lnTo>
                  <a:pt x="3691" y="187"/>
                </a:lnTo>
                <a:lnTo>
                  <a:pt x="3691" y="211"/>
                </a:lnTo>
                <a:lnTo>
                  <a:pt x="3694" y="211"/>
                </a:lnTo>
                <a:lnTo>
                  <a:pt x="3694" y="231"/>
                </a:lnTo>
                <a:lnTo>
                  <a:pt x="3698" y="231"/>
                </a:lnTo>
                <a:lnTo>
                  <a:pt x="3700" y="243"/>
                </a:lnTo>
                <a:lnTo>
                  <a:pt x="3700" y="258"/>
                </a:lnTo>
                <a:lnTo>
                  <a:pt x="3702" y="269"/>
                </a:lnTo>
                <a:lnTo>
                  <a:pt x="3705" y="280"/>
                </a:lnTo>
                <a:lnTo>
                  <a:pt x="3725"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ko-KR" altLang="en-US" sz="2701" dirty="0"/>
          </a:p>
        </p:txBody>
      </p:sp>
      <p:grpSp>
        <p:nvGrpSpPr>
          <p:cNvPr id="256" name="Group 255">
            <a:extLst>
              <a:ext uri="{FF2B5EF4-FFF2-40B4-BE49-F238E27FC236}">
                <a16:creationId xmlns:a16="http://schemas.microsoft.com/office/drawing/2014/main" id="{02E166F8-024F-41C7-B00B-A47BCB46E6A3}"/>
              </a:ext>
            </a:extLst>
          </p:cNvPr>
          <p:cNvGrpSpPr/>
          <p:nvPr/>
        </p:nvGrpSpPr>
        <p:grpSpPr>
          <a:xfrm>
            <a:off x="4681973" y="757402"/>
            <a:ext cx="2144372" cy="3241943"/>
            <a:chOff x="4144231" y="176813"/>
            <a:chExt cx="4117709" cy="6225306"/>
          </a:xfrm>
        </p:grpSpPr>
        <p:sp>
          <p:nvSpPr>
            <p:cNvPr id="257" name="Freeform: Shape 256">
              <a:extLst>
                <a:ext uri="{FF2B5EF4-FFF2-40B4-BE49-F238E27FC236}">
                  <a16:creationId xmlns:a16="http://schemas.microsoft.com/office/drawing/2014/main" id="{D282D7FE-B0C3-44B9-BB07-5A5C1236F660}"/>
                </a:ext>
              </a:extLst>
            </p:cNvPr>
            <p:cNvSpPr/>
            <p:nvPr/>
          </p:nvSpPr>
          <p:spPr>
            <a:xfrm>
              <a:off x="5290700" y="3539494"/>
              <a:ext cx="1855304" cy="1689608"/>
            </a:xfrm>
            <a:custGeom>
              <a:avLst/>
              <a:gdLst>
                <a:gd name="connsiteX0" fmla="*/ 759215 w 1855304"/>
                <a:gd name="connsiteY0" fmla="*/ 210 h 1689608"/>
                <a:gd name="connsiteX1" fmla="*/ 927652 w 1855304"/>
                <a:gd name="connsiteY1" fmla="*/ 1840 h 1689608"/>
                <a:gd name="connsiteX2" fmla="*/ 1096089 w 1855304"/>
                <a:gd name="connsiteY2" fmla="*/ 210 h 1689608"/>
                <a:gd name="connsiteX3" fmla="*/ 1268322 w 1855304"/>
                <a:gd name="connsiteY3" fmla="*/ 42635 h 1689608"/>
                <a:gd name="connsiteX4" fmla="*/ 1314783 w 1855304"/>
                <a:gd name="connsiteY4" fmla="*/ 68201 h 1689608"/>
                <a:gd name="connsiteX5" fmla="*/ 1347587 w 1855304"/>
                <a:gd name="connsiteY5" fmla="*/ 84088 h 1689608"/>
                <a:gd name="connsiteX6" fmla="*/ 1419643 w 1855304"/>
                <a:gd name="connsiteY6" fmla="*/ 145301 h 1689608"/>
                <a:gd name="connsiteX7" fmla="*/ 1458484 w 1855304"/>
                <a:gd name="connsiteY7" fmla="*/ 267544 h 1689608"/>
                <a:gd name="connsiteX8" fmla="*/ 1468722 w 1855304"/>
                <a:gd name="connsiteY8" fmla="*/ 372803 h 1689608"/>
                <a:gd name="connsiteX9" fmla="*/ 1573527 w 1855304"/>
                <a:gd name="connsiteY9" fmla="*/ 953821 h 1689608"/>
                <a:gd name="connsiteX10" fmla="*/ 1855304 w 1855304"/>
                <a:gd name="connsiteY10" fmla="*/ 1689608 h 1689608"/>
                <a:gd name="connsiteX11" fmla="*/ 1742594 w 1855304"/>
                <a:gd name="connsiteY11" fmla="*/ 1665546 h 1689608"/>
                <a:gd name="connsiteX12" fmla="*/ 1455117 w 1855304"/>
                <a:gd name="connsiteY12" fmla="*/ 1603492 h 1689608"/>
                <a:gd name="connsiteX13" fmla="*/ 1429156 w 1855304"/>
                <a:gd name="connsiteY13" fmla="*/ 1601592 h 1689608"/>
                <a:gd name="connsiteX14" fmla="*/ 927652 w 1855304"/>
                <a:gd name="connsiteY14" fmla="*/ 1602232 h 1689608"/>
                <a:gd name="connsiteX15" fmla="*/ 426148 w 1855304"/>
                <a:gd name="connsiteY15" fmla="*/ 1601592 h 1689608"/>
                <a:gd name="connsiteX16" fmla="*/ 400187 w 1855304"/>
                <a:gd name="connsiteY16" fmla="*/ 1603492 h 1689608"/>
                <a:gd name="connsiteX17" fmla="*/ 112710 w 1855304"/>
                <a:gd name="connsiteY17" fmla="*/ 1665546 h 1689608"/>
                <a:gd name="connsiteX18" fmla="*/ 0 w 1855304"/>
                <a:gd name="connsiteY18" fmla="*/ 1689608 h 1689608"/>
                <a:gd name="connsiteX19" fmla="*/ 281777 w 1855304"/>
                <a:gd name="connsiteY19" fmla="*/ 953821 h 1689608"/>
                <a:gd name="connsiteX20" fmla="*/ 386582 w 1855304"/>
                <a:gd name="connsiteY20" fmla="*/ 372803 h 1689608"/>
                <a:gd name="connsiteX21" fmla="*/ 396820 w 1855304"/>
                <a:gd name="connsiteY21" fmla="*/ 267544 h 1689608"/>
                <a:gd name="connsiteX22" fmla="*/ 435661 w 1855304"/>
                <a:gd name="connsiteY22" fmla="*/ 145301 h 1689608"/>
                <a:gd name="connsiteX23" fmla="*/ 507717 w 1855304"/>
                <a:gd name="connsiteY23" fmla="*/ 84088 h 1689608"/>
                <a:gd name="connsiteX24" fmla="*/ 540521 w 1855304"/>
                <a:gd name="connsiteY24" fmla="*/ 68201 h 1689608"/>
                <a:gd name="connsiteX25" fmla="*/ 586982 w 1855304"/>
                <a:gd name="connsiteY25" fmla="*/ 42635 h 1689608"/>
                <a:gd name="connsiteX26" fmla="*/ 759215 w 1855304"/>
                <a:gd name="connsiteY26" fmla="*/ 210 h 168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55304" h="1689608">
                  <a:moveTo>
                    <a:pt x="759215" y="210"/>
                  </a:moveTo>
                  <a:lnTo>
                    <a:pt x="927652" y="1840"/>
                  </a:lnTo>
                  <a:lnTo>
                    <a:pt x="1096089" y="210"/>
                  </a:lnTo>
                  <a:cubicBezTo>
                    <a:pt x="1158775" y="-1690"/>
                    <a:pt x="1215131" y="9074"/>
                    <a:pt x="1268322" y="42635"/>
                  </a:cubicBezTo>
                  <a:cubicBezTo>
                    <a:pt x="1283202" y="52133"/>
                    <a:pt x="1298874" y="60365"/>
                    <a:pt x="1314783" y="68201"/>
                  </a:cubicBezTo>
                  <a:lnTo>
                    <a:pt x="1347587" y="84088"/>
                  </a:lnTo>
                  <a:lnTo>
                    <a:pt x="1419643" y="145301"/>
                  </a:lnTo>
                  <a:lnTo>
                    <a:pt x="1458484" y="267544"/>
                  </a:lnTo>
                  <a:lnTo>
                    <a:pt x="1468722" y="372803"/>
                  </a:lnTo>
                  <a:cubicBezTo>
                    <a:pt x="1491725" y="569859"/>
                    <a:pt x="1526037" y="762909"/>
                    <a:pt x="1573527" y="953821"/>
                  </a:cubicBezTo>
                  <a:cubicBezTo>
                    <a:pt x="1637481" y="1209003"/>
                    <a:pt x="1720432" y="1457221"/>
                    <a:pt x="1855304" y="1689608"/>
                  </a:cubicBezTo>
                  <a:cubicBezTo>
                    <a:pt x="1816047" y="1681377"/>
                    <a:pt x="1779321" y="1673777"/>
                    <a:pt x="1742594" y="1665546"/>
                  </a:cubicBezTo>
                  <a:cubicBezTo>
                    <a:pt x="1646979" y="1644651"/>
                    <a:pt x="1550732" y="1624387"/>
                    <a:pt x="1455117" y="1603492"/>
                  </a:cubicBezTo>
                  <a:cubicBezTo>
                    <a:pt x="1446886" y="1601592"/>
                    <a:pt x="1438020" y="1601592"/>
                    <a:pt x="1429156" y="1601592"/>
                  </a:cubicBezTo>
                  <a:lnTo>
                    <a:pt x="927652" y="1602232"/>
                  </a:lnTo>
                  <a:lnTo>
                    <a:pt x="426148" y="1601592"/>
                  </a:lnTo>
                  <a:cubicBezTo>
                    <a:pt x="417284" y="1601592"/>
                    <a:pt x="408418" y="1601592"/>
                    <a:pt x="400187" y="1603492"/>
                  </a:cubicBezTo>
                  <a:cubicBezTo>
                    <a:pt x="304572" y="1624387"/>
                    <a:pt x="208325" y="1644651"/>
                    <a:pt x="112710" y="1665546"/>
                  </a:cubicBezTo>
                  <a:cubicBezTo>
                    <a:pt x="75983" y="1673777"/>
                    <a:pt x="39257" y="1681377"/>
                    <a:pt x="0" y="1689608"/>
                  </a:cubicBezTo>
                  <a:cubicBezTo>
                    <a:pt x="134872" y="1457221"/>
                    <a:pt x="217823" y="1209003"/>
                    <a:pt x="281777" y="953821"/>
                  </a:cubicBezTo>
                  <a:cubicBezTo>
                    <a:pt x="329267" y="762909"/>
                    <a:pt x="363579" y="569859"/>
                    <a:pt x="386582" y="372803"/>
                  </a:cubicBezTo>
                  <a:lnTo>
                    <a:pt x="396820" y="267544"/>
                  </a:lnTo>
                  <a:lnTo>
                    <a:pt x="435661" y="145301"/>
                  </a:lnTo>
                  <a:lnTo>
                    <a:pt x="507717" y="84088"/>
                  </a:lnTo>
                  <a:lnTo>
                    <a:pt x="540521" y="68201"/>
                  </a:lnTo>
                  <a:cubicBezTo>
                    <a:pt x="556430" y="60365"/>
                    <a:pt x="572102" y="52133"/>
                    <a:pt x="586982" y="42635"/>
                  </a:cubicBezTo>
                  <a:cubicBezTo>
                    <a:pt x="640173" y="9074"/>
                    <a:pt x="696529" y="-1690"/>
                    <a:pt x="759215" y="210"/>
                  </a:cubicBezTo>
                  <a:close/>
                </a:path>
              </a:pathLst>
            </a:custGeom>
            <a:solidFill>
              <a:schemeClr val="accent5"/>
            </a:solidFill>
            <a:ln w="3291" cap="flat">
              <a:noFill/>
              <a:prstDash val="solid"/>
              <a:miter/>
            </a:ln>
          </p:spPr>
          <p:txBody>
            <a:bodyPr wrap="square" rtlCol="0" anchor="ctr">
              <a:noAutofit/>
            </a:bodyPr>
            <a:lstStyle/>
            <a:p>
              <a:endParaRPr lang="en-US" dirty="0"/>
            </a:p>
          </p:txBody>
        </p:sp>
        <p:sp>
          <p:nvSpPr>
            <p:cNvPr id="258" name="Freeform: Shape 257">
              <a:extLst>
                <a:ext uri="{FF2B5EF4-FFF2-40B4-BE49-F238E27FC236}">
                  <a16:creationId xmlns:a16="http://schemas.microsoft.com/office/drawing/2014/main" id="{35B03216-E1F0-484D-953F-7691A9702D26}"/>
                </a:ext>
              </a:extLst>
            </p:cNvPr>
            <p:cNvSpPr/>
            <p:nvPr/>
          </p:nvSpPr>
          <p:spPr>
            <a:xfrm>
              <a:off x="5230548" y="5319333"/>
              <a:ext cx="1975608" cy="1082786"/>
            </a:xfrm>
            <a:custGeom>
              <a:avLst/>
              <a:gdLst>
                <a:gd name="connsiteX0" fmla="*/ 1030573 w 1027280"/>
                <a:gd name="connsiteY0" fmla="*/ 54821 h 563028"/>
                <a:gd name="connsiteX1" fmla="*/ 1030573 w 1027280"/>
                <a:gd name="connsiteY1" fmla="*/ 518414 h 563028"/>
                <a:gd name="connsiteX2" fmla="*/ 943320 w 1027280"/>
                <a:gd name="connsiteY2" fmla="*/ 537182 h 563028"/>
                <a:gd name="connsiteX3" fmla="*/ 827751 w 1027280"/>
                <a:gd name="connsiteY3" fmla="*/ 561547 h 563028"/>
                <a:gd name="connsiteX4" fmla="*/ 798776 w 1027280"/>
                <a:gd name="connsiteY4" fmla="*/ 564181 h 563028"/>
                <a:gd name="connsiteX5" fmla="*/ 709548 w 1027280"/>
                <a:gd name="connsiteY5" fmla="*/ 564181 h 563028"/>
                <a:gd name="connsiteX6" fmla="*/ 709548 w 1027280"/>
                <a:gd name="connsiteY6" fmla="*/ 549035 h 563028"/>
                <a:gd name="connsiteX7" fmla="*/ 709877 w 1027280"/>
                <a:gd name="connsiteY7" fmla="*/ 234266 h 563028"/>
                <a:gd name="connsiteX8" fmla="*/ 698024 w 1027280"/>
                <a:gd name="connsiteY8" fmla="*/ 213194 h 563028"/>
                <a:gd name="connsiteX9" fmla="*/ 315428 w 1027280"/>
                <a:gd name="connsiteY9" fmla="*/ 224718 h 563028"/>
                <a:gd name="connsiteX10" fmla="*/ 306209 w 1027280"/>
                <a:gd name="connsiteY10" fmla="*/ 241839 h 563028"/>
                <a:gd name="connsiteX11" fmla="*/ 306538 w 1027280"/>
                <a:gd name="connsiteY11" fmla="*/ 549694 h 563028"/>
                <a:gd name="connsiteX12" fmla="*/ 306538 w 1027280"/>
                <a:gd name="connsiteY12" fmla="*/ 564510 h 563028"/>
                <a:gd name="connsiteX13" fmla="*/ 190969 w 1027280"/>
                <a:gd name="connsiteY13" fmla="*/ 559242 h 563028"/>
                <a:gd name="connsiteX14" fmla="*/ 12841 w 1027280"/>
                <a:gd name="connsiteY14" fmla="*/ 521378 h 563028"/>
                <a:gd name="connsiteX15" fmla="*/ 329 w 1027280"/>
                <a:gd name="connsiteY15" fmla="*/ 518414 h 563028"/>
                <a:gd name="connsiteX16" fmla="*/ 329 w 1027280"/>
                <a:gd name="connsiteY16" fmla="*/ 506890 h 563028"/>
                <a:gd name="connsiteX17" fmla="*/ 0 w 1027280"/>
                <a:gd name="connsiteY17" fmla="*/ 66016 h 563028"/>
                <a:gd name="connsiteX18" fmla="*/ 12182 w 1027280"/>
                <a:gd name="connsiteY18" fmla="*/ 51858 h 563028"/>
                <a:gd name="connsiteX19" fmla="*/ 243979 w 1027280"/>
                <a:gd name="connsiteY19" fmla="*/ 1482 h 563028"/>
                <a:gd name="connsiteX20" fmla="*/ 259783 w 1027280"/>
                <a:gd name="connsiteY20" fmla="*/ 165 h 563028"/>
                <a:gd name="connsiteX21" fmla="*/ 774082 w 1027280"/>
                <a:gd name="connsiteY21" fmla="*/ 823 h 563028"/>
                <a:gd name="connsiteX22" fmla="*/ 850140 w 1027280"/>
                <a:gd name="connsiteY22" fmla="*/ 14652 h 563028"/>
                <a:gd name="connsiteX23" fmla="*/ 1024646 w 1027280"/>
                <a:gd name="connsiteY23" fmla="*/ 53175 h 563028"/>
                <a:gd name="connsiteX24" fmla="*/ 1030573 w 1027280"/>
                <a:gd name="connsiteY24" fmla="*/ 54821 h 56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280" h="563028">
                  <a:moveTo>
                    <a:pt x="1030573" y="54821"/>
                  </a:moveTo>
                  <a:cubicBezTo>
                    <a:pt x="1030573" y="209242"/>
                    <a:pt x="1030573" y="363335"/>
                    <a:pt x="1030573" y="518414"/>
                  </a:cubicBezTo>
                  <a:cubicBezTo>
                    <a:pt x="1001598" y="524670"/>
                    <a:pt x="972295" y="530926"/>
                    <a:pt x="943320" y="537182"/>
                  </a:cubicBezTo>
                  <a:cubicBezTo>
                    <a:pt x="904797" y="545413"/>
                    <a:pt x="866274" y="553645"/>
                    <a:pt x="827751" y="561547"/>
                  </a:cubicBezTo>
                  <a:cubicBezTo>
                    <a:pt x="818202" y="563522"/>
                    <a:pt x="808325" y="564181"/>
                    <a:pt x="798776" y="564181"/>
                  </a:cubicBezTo>
                  <a:cubicBezTo>
                    <a:pt x="769472" y="564510"/>
                    <a:pt x="740169" y="564181"/>
                    <a:pt x="709548" y="564181"/>
                  </a:cubicBezTo>
                  <a:cubicBezTo>
                    <a:pt x="709548" y="558584"/>
                    <a:pt x="709548" y="553645"/>
                    <a:pt x="709548" y="549035"/>
                  </a:cubicBezTo>
                  <a:cubicBezTo>
                    <a:pt x="709548" y="444002"/>
                    <a:pt x="709548" y="339299"/>
                    <a:pt x="709877" y="234266"/>
                  </a:cubicBezTo>
                  <a:cubicBezTo>
                    <a:pt x="709877" y="224059"/>
                    <a:pt x="707243" y="218132"/>
                    <a:pt x="698024" y="213194"/>
                  </a:cubicBezTo>
                  <a:cubicBezTo>
                    <a:pt x="568297" y="144708"/>
                    <a:pt x="440875" y="148001"/>
                    <a:pt x="315428" y="224718"/>
                  </a:cubicBezTo>
                  <a:cubicBezTo>
                    <a:pt x="308513" y="228998"/>
                    <a:pt x="306209" y="233937"/>
                    <a:pt x="306209" y="241839"/>
                  </a:cubicBezTo>
                  <a:cubicBezTo>
                    <a:pt x="306538" y="344567"/>
                    <a:pt x="306538" y="446966"/>
                    <a:pt x="306538" y="549694"/>
                  </a:cubicBezTo>
                  <a:cubicBezTo>
                    <a:pt x="306538" y="553974"/>
                    <a:pt x="306538" y="558584"/>
                    <a:pt x="306538" y="564510"/>
                  </a:cubicBezTo>
                  <a:cubicBezTo>
                    <a:pt x="267356" y="562205"/>
                    <a:pt x="229163" y="567803"/>
                    <a:pt x="190969" y="559242"/>
                  </a:cubicBezTo>
                  <a:cubicBezTo>
                    <a:pt x="131703" y="545743"/>
                    <a:pt x="72107" y="533889"/>
                    <a:pt x="12841" y="521378"/>
                  </a:cubicBezTo>
                  <a:cubicBezTo>
                    <a:pt x="8890" y="520390"/>
                    <a:pt x="4939" y="519402"/>
                    <a:pt x="329" y="518414"/>
                  </a:cubicBezTo>
                  <a:cubicBezTo>
                    <a:pt x="329" y="514463"/>
                    <a:pt x="329" y="510841"/>
                    <a:pt x="329" y="506890"/>
                  </a:cubicBezTo>
                  <a:cubicBezTo>
                    <a:pt x="329" y="360042"/>
                    <a:pt x="329" y="212864"/>
                    <a:pt x="0" y="66016"/>
                  </a:cubicBezTo>
                  <a:cubicBezTo>
                    <a:pt x="0" y="56468"/>
                    <a:pt x="2963" y="53834"/>
                    <a:pt x="12182" y="51858"/>
                  </a:cubicBezTo>
                  <a:cubicBezTo>
                    <a:pt x="89558" y="35395"/>
                    <a:pt x="166604" y="18274"/>
                    <a:pt x="243979" y="1482"/>
                  </a:cubicBezTo>
                  <a:cubicBezTo>
                    <a:pt x="248918" y="494"/>
                    <a:pt x="254515" y="165"/>
                    <a:pt x="259783" y="165"/>
                  </a:cubicBezTo>
                  <a:cubicBezTo>
                    <a:pt x="431326" y="165"/>
                    <a:pt x="602539" y="-494"/>
                    <a:pt x="774082" y="823"/>
                  </a:cubicBezTo>
                  <a:cubicBezTo>
                    <a:pt x="799435" y="1152"/>
                    <a:pt x="824788" y="9384"/>
                    <a:pt x="850140" y="14652"/>
                  </a:cubicBezTo>
                  <a:cubicBezTo>
                    <a:pt x="908419" y="27164"/>
                    <a:pt x="966697" y="40334"/>
                    <a:pt x="1024646" y="53175"/>
                  </a:cubicBezTo>
                  <a:cubicBezTo>
                    <a:pt x="1026293" y="52846"/>
                    <a:pt x="1028268" y="53834"/>
                    <a:pt x="1030573" y="54821"/>
                  </a:cubicBezTo>
                  <a:close/>
                </a:path>
              </a:pathLst>
            </a:custGeom>
            <a:solidFill>
              <a:schemeClr val="accent5"/>
            </a:solidFill>
            <a:ln w="3291" cap="flat">
              <a:noFill/>
              <a:prstDash val="solid"/>
              <a:miter/>
            </a:ln>
          </p:spPr>
          <p:txBody>
            <a:bodyPr rtlCol="0" anchor="ctr"/>
            <a:lstStyle/>
            <a:p>
              <a:endParaRPr lang="en-US"/>
            </a:p>
          </p:txBody>
        </p:sp>
        <p:sp>
          <p:nvSpPr>
            <p:cNvPr id="259" name="Rectangle: Rounded Corners 258">
              <a:extLst>
                <a:ext uri="{FF2B5EF4-FFF2-40B4-BE49-F238E27FC236}">
                  <a16:creationId xmlns:a16="http://schemas.microsoft.com/office/drawing/2014/main" id="{14F2B756-B631-476F-A974-06B0D0C0FA38}"/>
                </a:ext>
              </a:extLst>
            </p:cNvPr>
            <p:cNvSpPr/>
            <p:nvPr/>
          </p:nvSpPr>
          <p:spPr>
            <a:xfrm rot="18909359">
              <a:off x="6111693" y="176813"/>
              <a:ext cx="168078" cy="5663051"/>
            </a:xfrm>
            <a:prstGeom prst="roundRect">
              <a:avLst>
                <a:gd name="adj" fmla="val 5000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Rounded Corners 259">
              <a:extLst>
                <a:ext uri="{FF2B5EF4-FFF2-40B4-BE49-F238E27FC236}">
                  <a16:creationId xmlns:a16="http://schemas.microsoft.com/office/drawing/2014/main" id="{59F887B5-ED66-42FF-AA25-818D62D84629}"/>
                </a:ext>
              </a:extLst>
            </p:cNvPr>
            <p:cNvSpPr/>
            <p:nvPr/>
          </p:nvSpPr>
          <p:spPr>
            <a:xfrm rot="2690641" flipH="1">
              <a:off x="6161809" y="176813"/>
              <a:ext cx="168078" cy="5663051"/>
            </a:xfrm>
            <a:prstGeom prst="roundRect">
              <a:avLst>
                <a:gd name="adj" fmla="val 5000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Rectangle 260">
              <a:extLst>
                <a:ext uri="{FF2B5EF4-FFF2-40B4-BE49-F238E27FC236}">
                  <a16:creationId xmlns:a16="http://schemas.microsoft.com/office/drawing/2014/main" id="{059473AE-48F2-4191-863C-316DC8640F7E}"/>
                </a:ext>
              </a:extLst>
            </p:cNvPr>
            <p:cNvSpPr/>
            <p:nvPr/>
          </p:nvSpPr>
          <p:spPr>
            <a:xfrm rot="2727619">
              <a:off x="3943522" y="1671545"/>
              <a:ext cx="2020026" cy="5886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261">
              <a:extLst>
                <a:ext uri="{FF2B5EF4-FFF2-40B4-BE49-F238E27FC236}">
                  <a16:creationId xmlns:a16="http://schemas.microsoft.com/office/drawing/2014/main" id="{A0EB473F-BFED-4A15-A82D-A1BA13217889}"/>
                </a:ext>
              </a:extLst>
            </p:cNvPr>
            <p:cNvSpPr/>
            <p:nvPr/>
          </p:nvSpPr>
          <p:spPr>
            <a:xfrm rot="2727619">
              <a:off x="6434756" y="3777754"/>
              <a:ext cx="2020026" cy="5886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ectangle 262">
              <a:extLst>
                <a:ext uri="{FF2B5EF4-FFF2-40B4-BE49-F238E27FC236}">
                  <a16:creationId xmlns:a16="http://schemas.microsoft.com/office/drawing/2014/main" id="{86E5E9CF-D3CF-4AEC-9434-B6BC7E60ADD4}"/>
                </a:ext>
              </a:extLst>
            </p:cNvPr>
            <p:cNvSpPr/>
            <p:nvPr/>
          </p:nvSpPr>
          <p:spPr>
            <a:xfrm rot="18900000">
              <a:off x="6241914" y="1475911"/>
              <a:ext cx="2020026" cy="5886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Rectangle 263">
              <a:extLst>
                <a:ext uri="{FF2B5EF4-FFF2-40B4-BE49-F238E27FC236}">
                  <a16:creationId xmlns:a16="http://schemas.microsoft.com/office/drawing/2014/main" id="{65EB6774-9C45-4400-A2EE-7CE2706C8D74}"/>
                </a:ext>
              </a:extLst>
            </p:cNvPr>
            <p:cNvSpPr/>
            <p:nvPr/>
          </p:nvSpPr>
          <p:spPr>
            <a:xfrm rot="18900000">
              <a:off x="4144231" y="3970243"/>
              <a:ext cx="2020026" cy="58863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Freeform: Shape 264">
              <a:extLst>
                <a:ext uri="{FF2B5EF4-FFF2-40B4-BE49-F238E27FC236}">
                  <a16:creationId xmlns:a16="http://schemas.microsoft.com/office/drawing/2014/main" id="{C06802C9-E704-471E-8FFE-17F8E37879C2}"/>
                </a:ext>
              </a:extLst>
            </p:cNvPr>
            <p:cNvSpPr/>
            <p:nvPr/>
          </p:nvSpPr>
          <p:spPr>
            <a:xfrm>
              <a:off x="5821443" y="2739357"/>
              <a:ext cx="793819" cy="602902"/>
            </a:xfrm>
            <a:custGeom>
              <a:avLst/>
              <a:gdLst>
                <a:gd name="connsiteX0" fmla="*/ 128115 w 793819"/>
                <a:gd name="connsiteY0" fmla="*/ 211016 h 602902"/>
                <a:gd name="connsiteX1" fmla="*/ 665704 w 793819"/>
                <a:gd name="connsiteY1" fmla="*/ 211016 h 602902"/>
                <a:gd name="connsiteX2" fmla="*/ 793819 w 793819"/>
                <a:gd name="connsiteY2" fmla="*/ 602902 h 602902"/>
                <a:gd name="connsiteX3" fmla="*/ 0 w 793819"/>
                <a:gd name="connsiteY3" fmla="*/ 602902 h 602902"/>
                <a:gd name="connsiteX4" fmla="*/ 398779 w 793819"/>
                <a:gd name="connsiteY4" fmla="*/ 0 h 602902"/>
                <a:gd name="connsiteX5" fmla="*/ 668123 w 793819"/>
                <a:gd name="connsiteY5" fmla="*/ 211015 h 602902"/>
                <a:gd name="connsiteX6" fmla="*/ 129434 w 793819"/>
                <a:gd name="connsiteY6" fmla="*/ 211015 h 60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819" h="602902">
                  <a:moveTo>
                    <a:pt x="128115" y="211016"/>
                  </a:moveTo>
                  <a:lnTo>
                    <a:pt x="665704" y="211016"/>
                  </a:lnTo>
                  <a:lnTo>
                    <a:pt x="793819" y="602902"/>
                  </a:lnTo>
                  <a:lnTo>
                    <a:pt x="0" y="602902"/>
                  </a:lnTo>
                  <a:close/>
                  <a:moveTo>
                    <a:pt x="398779" y="0"/>
                  </a:moveTo>
                  <a:lnTo>
                    <a:pt x="668123" y="211015"/>
                  </a:lnTo>
                  <a:lnTo>
                    <a:pt x="129434" y="211015"/>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6" name="Group 265">
            <a:extLst>
              <a:ext uri="{FF2B5EF4-FFF2-40B4-BE49-F238E27FC236}">
                <a16:creationId xmlns:a16="http://schemas.microsoft.com/office/drawing/2014/main" id="{0EA73B4B-D419-4FA6-ADBE-74A8AFEF1859}"/>
              </a:ext>
            </a:extLst>
          </p:cNvPr>
          <p:cNvGrpSpPr/>
          <p:nvPr/>
        </p:nvGrpSpPr>
        <p:grpSpPr>
          <a:xfrm>
            <a:off x="6751558" y="1405232"/>
            <a:ext cx="2398746" cy="2793823"/>
            <a:chOff x="4743450" y="1335205"/>
            <a:chExt cx="3240592" cy="3774323"/>
          </a:xfrm>
        </p:grpSpPr>
        <p:sp>
          <p:nvSpPr>
            <p:cNvPr id="267" name="Freeform: Shape 266">
              <a:extLst>
                <a:ext uri="{FF2B5EF4-FFF2-40B4-BE49-F238E27FC236}">
                  <a16:creationId xmlns:a16="http://schemas.microsoft.com/office/drawing/2014/main" id="{5E5B2E93-9494-45B2-80DA-9107F836A791}"/>
                </a:ext>
              </a:extLst>
            </p:cNvPr>
            <p:cNvSpPr/>
            <p:nvPr/>
          </p:nvSpPr>
          <p:spPr>
            <a:xfrm>
              <a:off x="4743450" y="1335205"/>
              <a:ext cx="2365084" cy="3774323"/>
            </a:xfrm>
            <a:custGeom>
              <a:avLst/>
              <a:gdLst>
                <a:gd name="connsiteX0" fmla="*/ 817516 w 1645921"/>
                <a:gd name="connsiteY0" fmla="*/ 1935988 h 2169949"/>
                <a:gd name="connsiteX1" fmla="*/ 513238 w 1645921"/>
                <a:gd name="connsiteY1" fmla="*/ 2124229 h 2169949"/>
                <a:gd name="connsiteX2" fmla="*/ 820226 w 1645921"/>
                <a:gd name="connsiteY2" fmla="*/ 2124229 h 2169949"/>
                <a:gd name="connsiteX3" fmla="*/ 848006 w 1645921"/>
                <a:gd name="connsiteY3" fmla="*/ 1933084 h 2169949"/>
                <a:gd name="connsiteX4" fmla="*/ 851058 w 1645921"/>
                <a:gd name="connsiteY4" fmla="*/ 2124229 h 2169949"/>
                <a:gd name="connsiteX5" fmla="*/ 1165501 w 1645921"/>
                <a:gd name="connsiteY5" fmla="*/ 2124229 h 2169949"/>
                <a:gd name="connsiteX6" fmla="*/ 483030 w 1645921"/>
                <a:gd name="connsiteY6" fmla="*/ 1713663 h 2169949"/>
                <a:gd name="connsiteX7" fmla="*/ 441567 w 1645921"/>
                <a:gd name="connsiteY7" fmla="*/ 2124229 h 2169949"/>
                <a:gd name="connsiteX8" fmla="*/ 456637 w 1645921"/>
                <a:gd name="connsiteY8" fmla="*/ 2124229 h 2169949"/>
                <a:gd name="connsiteX9" fmla="*/ 806082 w 1645921"/>
                <a:gd name="connsiteY9" fmla="*/ 1908038 h 2169949"/>
                <a:gd name="connsiteX10" fmla="*/ 483030 w 1645921"/>
                <a:gd name="connsiteY10" fmla="*/ 1713663 h 2169949"/>
                <a:gd name="connsiteX11" fmla="*/ 1192837 w 1645921"/>
                <a:gd name="connsiteY11" fmla="*/ 1703681 h 2169949"/>
                <a:gd name="connsiteX12" fmla="*/ 863251 w 1645921"/>
                <a:gd name="connsiteY12" fmla="*/ 1907494 h 2169949"/>
                <a:gd name="connsiteX13" fmla="*/ 1223376 w 1645921"/>
                <a:gd name="connsiteY13" fmla="*/ 2124229 h 2169949"/>
                <a:gd name="connsiteX14" fmla="*/ 1255703 w 1645921"/>
                <a:gd name="connsiteY14" fmla="*/ 2124229 h 2169949"/>
                <a:gd name="connsiteX15" fmla="*/ 813705 w 1645921"/>
                <a:gd name="connsiteY15" fmla="*/ 1701321 h 2169949"/>
                <a:gd name="connsiteX16" fmla="*/ 529673 w 1645921"/>
                <a:gd name="connsiteY16" fmla="*/ 1704407 h 2169949"/>
                <a:gd name="connsiteX17" fmla="*/ 529129 w 1645921"/>
                <a:gd name="connsiteY17" fmla="*/ 1706584 h 2169949"/>
                <a:gd name="connsiteX18" fmla="*/ 816608 w 1645921"/>
                <a:gd name="connsiteY18" fmla="*/ 1879544 h 2169949"/>
                <a:gd name="connsiteX19" fmla="*/ 813705 w 1645921"/>
                <a:gd name="connsiteY19" fmla="*/ 1701321 h 2169949"/>
                <a:gd name="connsiteX20" fmla="*/ 1143109 w 1645921"/>
                <a:gd name="connsiteY20" fmla="*/ 1697147 h 2169949"/>
                <a:gd name="connsiteX21" fmla="*/ 844376 w 1645921"/>
                <a:gd name="connsiteY21" fmla="*/ 1700595 h 2169949"/>
                <a:gd name="connsiteX22" fmla="*/ 847280 w 1645921"/>
                <a:gd name="connsiteY22" fmla="*/ 1882630 h 2169949"/>
                <a:gd name="connsiteX23" fmla="*/ 1143835 w 1645921"/>
                <a:gd name="connsiteY23" fmla="*/ 1699143 h 2169949"/>
                <a:gd name="connsiteX24" fmla="*/ 1143109 w 1645921"/>
                <a:gd name="connsiteY24" fmla="*/ 1697147 h 2169949"/>
                <a:gd name="connsiteX25" fmla="*/ 840565 w 1645921"/>
                <a:gd name="connsiteY25" fmla="*/ 1456129 h 2169949"/>
                <a:gd name="connsiteX26" fmla="*/ 844195 w 1645921"/>
                <a:gd name="connsiteY26" fmla="*/ 1670287 h 2169949"/>
                <a:gd name="connsiteX27" fmla="*/ 1144923 w 1645921"/>
                <a:gd name="connsiteY27" fmla="*/ 1666838 h 2169949"/>
                <a:gd name="connsiteX28" fmla="*/ 1145649 w 1645921"/>
                <a:gd name="connsiteY28" fmla="*/ 1665205 h 2169949"/>
                <a:gd name="connsiteX29" fmla="*/ 840565 w 1645921"/>
                <a:gd name="connsiteY29" fmla="*/ 1456129 h 2169949"/>
                <a:gd name="connsiteX30" fmla="*/ 810075 w 1645921"/>
                <a:gd name="connsiteY30" fmla="*/ 1455403 h 2169949"/>
                <a:gd name="connsiteX31" fmla="*/ 517695 w 1645921"/>
                <a:gd name="connsiteY31" fmla="*/ 1674098 h 2169949"/>
                <a:gd name="connsiteX32" fmla="*/ 813342 w 1645921"/>
                <a:gd name="connsiteY32" fmla="*/ 1670650 h 2169949"/>
                <a:gd name="connsiteX33" fmla="*/ 810075 w 1645921"/>
                <a:gd name="connsiteY33" fmla="*/ 1455403 h 2169949"/>
                <a:gd name="connsiteX34" fmla="*/ 530580 w 1645921"/>
                <a:gd name="connsiteY34" fmla="*/ 1243604 h 2169949"/>
                <a:gd name="connsiteX35" fmla="*/ 488656 w 1645921"/>
                <a:gd name="connsiteY35" fmla="*/ 1658308 h 2169949"/>
                <a:gd name="connsiteX36" fmla="*/ 797915 w 1645921"/>
                <a:gd name="connsiteY36" fmla="*/ 1426909 h 2169949"/>
                <a:gd name="connsiteX37" fmla="*/ 530580 w 1645921"/>
                <a:gd name="connsiteY37" fmla="*/ 1243604 h 2169949"/>
                <a:gd name="connsiteX38" fmla="*/ 836935 w 1645921"/>
                <a:gd name="connsiteY38" fmla="*/ 1223277 h 2169949"/>
                <a:gd name="connsiteX39" fmla="*/ 839658 w 1645921"/>
                <a:gd name="connsiteY39" fmla="*/ 1395693 h 2169949"/>
                <a:gd name="connsiteX40" fmla="*/ 1070150 w 1645921"/>
                <a:gd name="connsiteY40" fmla="*/ 1223277 h 2169949"/>
                <a:gd name="connsiteX41" fmla="*/ 836935 w 1645921"/>
                <a:gd name="connsiteY41" fmla="*/ 1223277 h 2169949"/>
                <a:gd name="connsiteX42" fmla="*/ 553085 w 1645921"/>
                <a:gd name="connsiteY42" fmla="*/ 1223277 h 2169949"/>
                <a:gd name="connsiteX43" fmla="*/ 809167 w 1645921"/>
                <a:gd name="connsiteY43" fmla="*/ 1398778 h 2169949"/>
                <a:gd name="connsiteX44" fmla="*/ 806445 w 1645921"/>
                <a:gd name="connsiteY44" fmla="*/ 1223277 h 2169949"/>
                <a:gd name="connsiteX45" fmla="*/ 553085 w 1645921"/>
                <a:gd name="connsiteY45" fmla="*/ 1223277 h 2169949"/>
                <a:gd name="connsiteX46" fmla="*/ 1121148 w 1645921"/>
                <a:gd name="connsiteY46" fmla="*/ 1222551 h 2169949"/>
                <a:gd name="connsiteX47" fmla="*/ 849095 w 1645921"/>
                <a:gd name="connsiteY47" fmla="*/ 1426001 h 2169949"/>
                <a:gd name="connsiteX48" fmla="*/ 1185940 w 1645921"/>
                <a:gd name="connsiteY48" fmla="*/ 1656856 h 2169949"/>
                <a:gd name="connsiteX49" fmla="*/ 1121148 w 1645921"/>
                <a:gd name="connsiteY49" fmla="*/ 1222551 h 2169949"/>
                <a:gd name="connsiteX50" fmla="*/ 803178 w 1645921"/>
                <a:gd name="connsiteY50" fmla="*/ 1009119 h 2169949"/>
                <a:gd name="connsiteX51" fmla="*/ 570690 w 1645921"/>
                <a:gd name="connsiteY51" fmla="*/ 1191335 h 2169949"/>
                <a:gd name="connsiteX52" fmla="*/ 805901 w 1645921"/>
                <a:gd name="connsiteY52" fmla="*/ 1191335 h 2169949"/>
                <a:gd name="connsiteX53" fmla="*/ 803178 w 1645921"/>
                <a:gd name="connsiteY53" fmla="*/ 1009119 h 2169949"/>
                <a:gd name="connsiteX54" fmla="*/ 833305 w 1645921"/>
                <a:gd name="connsiteY54" fmla="*/ 992422 h 2169949"/>
                <a:gd name="connsiteX55" fmla="*/ 836572 w 1645921"/>
                <a:gd name="connsiteY55" fmla="*/ 1191154 h 2169949"/>
                <a:gd name="connsiteX56" fmla="*/ 1087391 w 1645921"/>
                <a:gd name="connsiteY56" fmla="*/ 1191154 h 2169949"/>
                <a:gd name="connsiteX57" fmla="*/ 833305 w 1645921"/>
                <a:gd name="connsiteY57" fmla="*/ 992422 h 2169949"/>
                <a:gd name="connsiteX58" fmla="*/ 1055404 w 1645921"/>
                <a:gd name="connsiteY58" fmla="*/ 817761 h 2169949"/>
                <a:gd name="connsiteX59" fmla="*/ 1042745 w 1645921"/>
                <a:gd name="connsiteY59" fmla="*/ 821277 h 2169949"/>
                <a:gd name="connsiteX60" fmla="*/ 985031 w 1645921"/>
                <a:gd name="connsiteY60" fmla="*/ 866468 h 2169949"/>
                <a:gd name="connsiteX61" fmla="*/ 853269 w 1645921"/>
                <a:gd name="connsiteY61" fmla="*/ 969918 h 2169949"/>
                <a:gd name="connsiteX62" fmla="*/ 1113707 w 1645921"/>
                <a:gd name="connsiteY62" fmla="*/ 1173549 h 2169949"/>
                <a:gd name="connsiteX63" fmla="*/ 1099007 w 1645921"/>
                <a:gd name="connsiteY63" fmla="*/ 1072459 h 2169949"/>
                <a:gd name="connsiteX64" fmla="*/ 1079587 w 1645921"/>
                <a:gd name="connsiteY64" fmla="*/ 943783 h 2169949"/>
                <a:gd name="connsiteX65" fmla="*/ 1062346 w 1645921"/>
                <a:gd name="connsiteY65" fmla="*/ 828537 h 2169949"/>
                <a:gd name="connsiteX66" fmla="*/ 1055404 w 1645921"/>
                <a:gd name="connsiteY66" fmla="*/ 817761 h 2169949"/>
                <a:gd name="connsiteX67" fmla="*/ 576134 w 1645921"/>
                <a:gd name="connsiteY67" fmla="*/ 791513 h 2169949"/>
                <a:gd name="connsiteX68" fmla="*/ 537114 w 1645921"/>
                <a:gd name="connsiteY68" fmla="*/ 1179357 h 2169949"/>
                <a:gd name="connsiteX69" fmla="*/ 540744 w 1645921"/>
                <a:gd name="connsiteY69" fmla="*/ 1177179 h 2169949"/>
                <a:gd name="connsiteX70" fmla="*/ 796100 w 1645921"/>
                <a:gd name="connsiteY70" fmla="*/ 976996 h 2169949"/>
                <a:gd name="connsiteX71" fmla="*/ 796100 w 1645921"/>
                <a:gd name="connsiteY71" fmla="*/ 963384 h 2169949"/>
                <a:gd name="connsiteX72" fmla="*/ 618240 w 1645921"/>
                <a:gd name="connsiteY72" fmla="*/ 824181 h 2169949"/>
                <a:gd name="connsiteX73" fmla="*/ 576134 w 1645921"/>
                <a:gd name="connsiteY73" fmla="*/ 791513 h 2169949"/>
                <a:gd name="connsiteX74" fmla="*/ 832035 w 1645921"/>
                <a:gd name="connsiteY74" fmla="*/ 779716 h 2169949"/>
                <a:gd name="connsiteX75" fmla="*/ 832035 w 1645921"/>
                <a:gd name="connsiteY75" fmla="*/ 948865 h 2169949"/>
                <a:gd name="connsiteX76" fmla="*/ 1031534 w 1645921"/>
                <a:gd name="connsiteY76" fmla="*/ 792496 h 2169949"/>
                <a:gd name="connsiteX77" fmla="*/ 1031242 w 1645921"/>
                <a:gd name="connsiteY77" fmla="*/ 791569 h 2169949"/>
                <a:gd name="connsiteX78" fmla="*/ 1035405 w 1645921"/>
                <a:gd name="connsiteY78" fmla="*/ 783570 h 2169949"/>
                <a:gd name="connsiteX79" fmla="*/ 607714 w 1645921"/>
                <a:gd name="connsiteY79" fmla="*/ 775723 h 2169949"/>
                <a:gd name="connsiteX80" fmla="*/ 607351 w 1645921"/>
                <a:gd name="connsiteY80" fmla="*/ 777720 h 2169949"/>
                <a:gd name="connsiteX81" fmla="*/ 800637 w 1645921"/>
                <a:gd name="connsiteY81" fmla="*/ 928901 h 2169949"/>
                <a:gd name="connsiteX82" fmla="*/ 800637 w 1645921"/>
                <a:gd name="connsiteY82" fmla="*/ 779353 h 2169949"/>
                <a:gd name="connsiteX83" fmla="*/ 607714 w 1645921"/>
                <a:gd name="connsiteY83" fmla="*/ 775723 h 2169949"/>
                <a:gd name="connsiteX84" fmla="*/ 796931 w 1645921"/>
                <a:gd name="connsiteY84" fmla="*/ 594770 h 2169949"/>
                <a:gd name="connsiteX85" fmla="*/ 605840 w 1645921"/>
                <a:gd name="connsiteY85" fmla="*/ 744540 h 2169949"/>
                <a:gd name="connsiteX86" fmla="*/ 799169 w 1645921"/>
                <a:gd name="connsiteY86" fmla="*/ 744540 h 2169949"/>
                <a:gd name="connsiteX87" fmla="*/ 796931 w 1645921"/>
                <a:gd name="connsiteY87" fmla="*/ 594770 h 2169949"/>
                <a:gd name="connsiteX88" fmla="*/ 821693 w 1645921"/>
                <a:gd name="connsiteY88" fmla="*/ 581046 h 2169949"/>
                <a:gd name="connsiteX89" fmla="*/ 824378 w 1645921"/>
                <a:gd name="connsiteY89" fmla="*/ 744391 h 2169949"/>
                <a:gd name="connsiteX90" fmla="*/ 1030536 w 1645921"/>
                <a:gd name="connsiteY90" fmla="*/ 744391 h 2169949"/>
                <a:gd name="connsiteX91" fmla="*/ 821693 w 1645921"/>
                <a:gd name="connsiteY91" fmla="*/ 581046 h 2169949"/>
                <a:gd name="connsiteX92" fmla="*/ 1004245 w 1645921"/>
                <a:gd name="connsiteY92" fmla="*/ 437486 h 2169949"/>
                <a:gd name="connsiteX93" fmla="*/ 993840 w 1645921"/>
                <a:gd name="connsiteY93" fmla="*/ 440376 h 2169949"/>
                <a:gd name="connsiteX94" fmla="*/ 946402 w 1645921"/>
                <a:gd name="connsiteY94" fmla="*/ 477520 h 2169949"/>
                <a:gd name="connsiteX95" fmla="*/ 838102 w 1645921"/>
                <a:gd name="connsiteY95" fmla="*/ 562549 h 2169949"/>
                <a:gd name="connsiteX96" fmla="*/ 1052166 w 1645921"/>
                <a:gd name="connsiteY96" fmla="*/ 729921 h 2169949"/>
                <a:gd name="connsiteX97" fmla="*/ 1040084 w 1645921"/>
                <a:gd name="connsiteY97" fmla="*/ 646831 h 2169949"/>
                <a:gd name="connsiteX98" fmla="*/ 1024122 w 1645921"/>
                <a:gd name="connsiteY98" fmla="*/ 541068 h 2169949"/>
                <a:gd name="connsiteX99" fmla="*/ 1009951 w 1645921"/>
                <a:gd name="connsiteY99" fmla="*/ 446343 h 2169949"/>
                <a:gd name="connsiteX100" fmla="*/ 1004245 w 1645921"/>
                <a:gd name="connsiteY100" fmla="*/ 437486 h 2169949"/>
                <a:gd name="connsiteX101" fmla="*/ 610315 w 1645921"/>
                <a:gd name="connsiteY101" fmla="*/ 415911 h 2169949"/>
                <a:gd name="connsiteX102" fmla="*/ 578243 w 1645921"/>
                <a:gd name="connsiteY102" fmla="*/ 734695 h 2169949"/>
                <a:gd name="connsiteX103" fmla="*/ 581226 w 1645921"/>
                <a:gd name="connsiteY103" fmla="*/ 732905 h 2169949"/>
                <a:gd name="connsiteX104" fmla="*/ 791113 w 1645921"/>
                <a:gd name="connsiteY104" fmla="*/ 568367 h 2169949"/>
                <a:gd name="connsiteX105" fmla="*/ 791113 w 1645921"/>
                <a:gd name="connsiteY105" fmla="*/ 557179 h 2169949"/>
                <a:gd name="connsiteX106" fmla="*/ 644923 w 1645921"/>
                <a:gd name="connsiteY106" fmla="*/ 442763 h 2169949"/>
                <a:gd name="connsiteX107" fmla="*/ 610315 w 1645921"/>
                <a:gd name="connsiteY107" fmla="*/ 415911 h 2169949"/>
                <a:gd name="connsiteX108" fmla="*/ 1030322 w 1645921"/>
                <a:gd name="connsiteY108" fmla="*/ 412680 h 2169949"/>
                <a:gd name="connsiteX109" fmla="*/ 1030686 w 1645921"/>
                <a:gd name="connsiteY109" fmla="*/ 414569 h 2169949"/>
                <a:gd name="connsiteX110" fmla="*/ 1050973 w 1645921"/>
                <a:gd name="connsiteY110" fmla="*/ 551361 h 2169949"/>
                <a:gd name="connsiteX111" fmla="*/ 1068427 w 1645921"/>
                <a:gd name="connsiteY111" fmla="*/ 666821 h 2169949"/>
                <a:gd name="connsiteX112" fmla="*/ 1079316 w 1645921"/>
                <a:gd name="connsiteY112" fmla="*/ 739618 h 2169949"/>
                <a:gd name="connsiteX113" fmla="*/ 1079763 w 1645921"/>
                <a:gd name="connsiteY113" fmla="*/ 743198 h 2169949"/>
                <a:gd name="connsiteX114" fmla="*/ 1080791 w 1645921"/>
                <a:gd name="connsiteY114" fmla="*/ 744748 h 2169949"/>
                <a:gd name="connsiteX115" fmla="*/ 1476534 w 1645921"/>
                <a:gd name="connsiteY115" fmla="*/ 412680 h 2169949"/>
                <a:gd name="connsiteX116" fmla="*/ 820649 w 1645921"/>
                <a:gd name="connsiteY116" fmla="*/ 412680 h 2169949"/>
                <a:gd name="connsiteX117" fmla="*/ 820649 w 1645921"/>
                <a:gd name="connsiteY117" fmla="*/ 545245 h 2169949"/>
                <a:gd name="connsiteX118" fmla="*/ 989779 w 1645921"/>
                <a:gd name="connsiteY118" fmla="*/ 412680 h 2169949"/>
                <a:gd name="connsiteX119" fmla="*/ 646336 w 1645921"/>
                <a:gd name="connsiteY119" fmla="*/ 412680 h 2169949"/>
                <a:gd name="connsiteX120" fmla="*/ 794842 w 1645921"/>
                <a:gd name="connsiteY120" fmla="*/ 528836 h 2169949"/>
                <a:gd name="connsiteX121" fmla="*/ 794842 w 1645921"/>
                <a:gd name="connsiteY121" fmla="*/ 412680 h 2169949"/>
                <a:gd name="connsiteX122" fmla="*/ 171855 w 1645921"/>
                <a:gd name="connsiteY122" fmla="*/ 412680 h 2169949"/>
                <a:gd name="connsiteX123" fmla="*/ 553095 w 1645921"/>
                <a:gd name="connsiteY123" fmla="*/ 732578 h 2169949"/>
                <a:gd name="connsiteX124" fmla="*/ 562729 w 1645921"/>
                <a:gd name="connsiteY124" fmla="*/ 639075 h 2169949"/>
                <a:gd name="connsiteX125" fmla="*/ 570635 w 1645921"/>
                <a:gd name="connsiteY125" fmla="*/ 559864 h 2169949"/>
                <a:gd name="connsiteX126" fmla="*/ 580630 w 1645921"/>
                <a:gd name="connsiteY126" fmla="*/ 462155 h 2169949"/>
                <a:gd name="connsiteX127" fmla="*/ 585568 w 1645921"/>
                <a:gd name="connsiteY127" fmla="*/ 412680 h 2169949"/>
                <a:gd name="connsiteX128" fmla="*/ 789920 w 1645921"/>
                <a:gd name="connsiteY128" fmla="*/ 135167 h 2169949"/>
                <a:gd name="connsiteX129" fmla="*/ 630156 w 1645921"/>
                <a:gd name="connsiteY129" fmla="*/ 377723 h 2169949"/>
                <a:gd name="connsiteX130" fmla="*/ 794395 w 1645921"/>
                <a:gd name="connsiteY130" fmla="*/ 380706 h 2169949"/>
                <a:gd name="connsiteX131" fmla="*/ 791411 w 1645921"/>
                <a:gd name="connsiteY131" fmla="*/ 135764 h 2169949"/>
                <a:gd name="connsiteX132" fmla="*/ 789920 w 1645921"/>
                <a:gd name="connsiteY132" fmla="*/ 135167 h 2169949"/>
                <a:gd name="connsiteX133" fmla="*/ 818262 w 1645921"/>
                <a:gd name="connsiteY133" fmla="*/ 127261 h 2169949"/>
                <a:gd name="connsiteX134" fmla="*/ 816622 w 1645921"/>
                <a:gd name="connsiteY134" fmla="*/ 127559 h 2169949"/>
                <a:gd name="connsiteX135" fmla="*/ 819456 w 1645921"/>
                <a:gd name="connsiteY135" fmla="*/ 381303 h 2169949"/>
                <a:gd name="connsiteX136" fmla="*/ 989513 w 1645921"/>
                <a:gd name="connsiteY136" fmla="*/ 384138 h 2169949"/>
                <a:gd name="connsiteX137" fmla="*/ 818262 w 1645921"/>
                <a:gd name="connsiteY137" fmla="*/ 127261 h 2169949"/>
                <a:gd name="connsiteX138" fmla="*/ 762323 w 1645921"/>
                <a:gd name="connsiteY138" fmla="*/ 118161 h 2169949"/>
                <a:gd name="connsiteX139" fmla="*/ 658647 w 1645921"/>
                <a:gd name="connsiteY139" fmla="*/ 118908 h 2169949"/>
                <a:gd name="connsiteX140" fmla="*/ 642089 w 1645921"/>
                <a:gd name="connsiteY140" fmla="*/ 120101 h 2169949"/>
                <a:gd name="connsiteX141" fmla="*/ 638807 w 1645921"/>
                <a:gd name="connsiteY141" fmla="*/ 135914 h 2169949"/>
                <a:gd name="connsiteX142" fmla="*/ 638658 w 1645921"/>
                <a:gd name="connsiteY142" fmla="*/ 136659 h 2169949"/>
                <a:gd name="connsiteX143" fmla="*/ 628812 w 1645921"/>
                <a:gd name="connsiteY143" fmla="*/ 232876 h 2169949"/>
                <a:gd name="connsiteX144" fmla="*/ 620310 w 1645921"/>
                <a:gd name="connsiteY144" fmla="*/ 316562 h 2169949"/>
                <a:gd name="connsiteX145" fmla="*/ 617028 w 1645921"/>
                <a:gd name="connsiteY145" fmla="*/ 350424 h 2169949"/>
                <a:gd name="connsiteX146" fmla="*/ 618371 w 1645921"/>
                <a:gd name="connsiteY146" fmla="*/ 350723 h 2169949"/>
                <a:gd name="connsiteX147" fmla="*/ 771720 w 1645921"/>
                <a:gd name="connsiteY147" fmla="*/ 118161 h 2169949"/>
                <a:gd name="connsiteX148" fmla="*/ 762323 w 1645921"/>
                <a:gd name="connsiteY148" fmla="*/ 118161 h 2169949"/>
                <a:gd name="connsiteX149" fmla="*/ 954457 w 1645921"/>
                <a:gd name="connsiteY149" fmla="*/ 116819 h 2169949"/>
                <a:gd name="connsiteX150" fmla="*/ 886733 w 1645921"/>
                <a:gd name="connsiteY150" fmla="*/ 117416 h 2169949"/>
                <a:gd name="connsiteX151" fmla="*/ 841384 w 1645921"/>
                <a:gd name="connsiteY151" fmla="*/ 117416 h 2169949"/>
                <a:gd name="connsiteX152" fmla="*/ 993392 w 1645921"/>
                <a:gd name="connsiteY152" fmla="*/ 345800 h 2169949"/>
                <a:gd name="connsiteX153" fmla="*/ 994585 w 1645921"/>
                <a:gd name="connsiteY153" fmla="*/ 345352 h 2169949"/>
                <a:gd name="connsiteX154" fmla="*/ 989513 w 1645921"/>
                <a:gd name="connsiteY154" fmla="*/ 308208 h 2169949"/>
                <a:gd name="connsiteX155" fmla="*/ 961767 w 1645921"/>
                <a:gd name="connsiteY155" fmla="*/ 123233 h 2169949"/>
                <a:gd name="connsiteX156" fmla="*/ 954457 w 1645921"/>
                <a:gd name="connsiteY156" fmla="*/ 116819 h 2169949"/>
                <a:gd name="connsiteX157" fmla="*/ 686185 w 1645921"/>
                <a:gd name="connsiteY157" fmla="*/ 0 h 2169949"/>
                <a:gd name="connsiteX158" fmla="*/ 934104 w 1645921"/>
                <a:gd name="connsiteY158" fmla="*/ 0 h 2169949"/>
                <a:gd name="connsiteX159" fmla="*/ 970742 w 1645921"/>
                <a:gd name="connsiteY159" fmla="*/ 36638 h 2169949"/>
                <a:gd name="connsiteX160" fmla="*/ 961098 w 1645921"/>
                <a:gd name="connsiteY160" fmla="*/ 59922 h 2169949"/>
                <a:gd name="connsiteX161" fmla="*/ 1051055 w 1645921"/>
                <a:gd name="connsiteY161" fmla="*/ 59922 h 2169949"/>
                <a:gd name="connsiteX162" fmla="*/ 1073915 w 1645921"/>
                <a:gd name="connsiteY162" fmla="*/ 82782 h 2169949"/>
                <a:gd name="connsiteX163" fmla="*/ 1073914 w 1645921"/>
                <a:gd name="connsiteY163" fmla="*/ 82782 h 2169949"/>
                <a:gd name="connsiteX164" fmla="*/ 1051054 w 1645921"/>
                <a:gd name="connsiteY164" fmla="*/ 105642 h 2169949"/>
                <a:gd name="connsiteX165" fmla="*/ 984543 w 1645921"/>
                <a:gd name="connsiteY165" fmla="*/ 105642 h 2169949"/>
                <a:gd name="connsiteX166" fmla="*/ 1025912 w 1645921"/>
                <a:gd name="connsiteY166" fmla="*/ 382944 h 2169949"/>
                <a:gd name="connsiteX167" fmla="*/ 1029492 w 1645921"/>
                <a:gd name="connsiteY167" fmla="*/ 382348 h 2169949"/>
                <a:gd name="connsiteX168" fmla="*/ 1029641 w 1645921"/>
                <a:gd name="connsiteY168" fmla="*/ 383839 h 2169949"/>
                <a:gd name="connsiteX169" fmla="*/ 1029470 w 1645921"/>
                <a:gd name="connsiteY169" fmla="*/ 385248 h 2169949"/>
                <a:gd name="connsiteX170" fmla="*/ 1157032 w 1645921"/>
                <a:gd name="connsiteY170" fmla="*/ 385248 h 2169949"/>
                <a:gd name="connsiteX171" fmla="*/ 1157032 w 1645921"/>
                <a:gd name="connsiteY171" fmla="*/ 310832 h 2169949"/>
                <a:gd name="connsiteX172" fmla="*/ 1126536 w 1645921"/>
                <a:gd name="connsiteY172" fmla="*/ 310832 h 2169949"/>
                <a:gd name="connsiteX173" fmla="*/ 1117392 w 1645921"/>
                <a:gd name="connsiteY173" fmla="*/ 301688 h 2169949"/>
                <a:gd name="connsiteX174" fmla="*/ 1126536 w 1645921"/>
                <a:gd name="connsiteY174" fmla="*/ 292544 h 2169949"/>
                <a:gd name="connsiteX175" fmla="*/ 1157032 w 1645921"/>
                <a:gd name="connsiteY175" fmla="*/ 292544 h 2169949"/>
                <a:gd name="connsiteX176" fmla="*/ 1157032 w 1645921"/>
                <a:gd name="connsiteY176" fmla="*/ 282034 h 2169949"/>
                <a:gd name="connsiteX177" fmla="*/ 1126536 w 1645921"/>
                <a:gd name="connsiteY177" fmla="*/ 282034 h 2169949"/>
                <a:gd name="connsiteX178" fmla="*/ 1117392 w 1645921"/>
                <a:gd name="connsiteY178" fmla="*/ 272890 h 2169949"/>
                <a:gd name="connsiteX179" fmla="*/ 1126536 w 1645921"/>
                <a:gd name="connsiteY179" fmla="*/ 263746 h 2169949"/>
                <a:gd name="connsiteX180" fmla="*/ 1157032 w 1645921"/>
                <a:gd name="connsiteY180" fmla="*/ 263746 h 2169949"/>
                <a:gd name="connsiteX181" fmla="*/ 1157032 w 1645921"/>
                <a:gd name="connsiteY181" fmla="*/ 253236 h 2169949"/>
                <a:gd name="connsiteX182" fmla="*/ 1126536 w 1645921"/>
                <a:gd name="connsiteY182" fmla="*/ 253236 h 2169949"/>
                <a:gd name="connsiteX183" fmla="*/ 1117392 w 1645921"/>
                <a:gd name="connsiteY183" fmla="*/ 244092 h 2169949"/>
                <a:gd name="connsiteX184" fmla="*/ 1126536 w 1645921"/>
                <a:gd name="connsiteY184" fmla="*/ 234948 h 2169949"/>
                <a:gd name="connsiteX185" fmla="*/ 1157032 w 1645921"/>
                <a:gd name="connsiteY185" fmla="*/ 234948 h 2169949"/>
                <a:gd name="connsiteX186" fmla="*/ 1157032 w 1645921"/>
                <a:gd name="connsiteY186" fmla="*/ 219866 h 2169949"/>
                <a:gd name="connsiteX187" fmla="*/ 1170748 w 1645921"/>
                <a:gd name="connsiteY187" fmla="*/ 206150 h 2169949"/>
                <a:gd name="connsiteX188" fmla="*/ 1184464 w 1645921"/>
                <a:gd name="connsiteY188" fmla="*/ 219866 h 2169949"/>
                <a:gd name="connsiteX189" fmla="*/ 1184464 w 1645921"/>
                <a:gd name="connsiteY189" fmla="*/ 234948 h 2169949"/>
                <a:gd name="connsiteX190" fmla="*/ 1210556 w 1645921"/>
                <a:gd name="connsiteY190" fmla="*/ 234948 h 2169949"/>
                <a:gd name="connsiteX191" fmla="*/ 1219700 w 1645921"/>
                <a:gd name="connsiteY191" fmla="*/ 244092 h 2169949"/>
                <a:gd name="connsiteX192" fmla="*/ 1210556 w 1645921"/>
                <a:gd name="connsiteY192" fmla="*/ 253236 h 2169949"/>
                <a:gd name="connsiteX193" fmla="*/ 1184464 w 1645921"/>
                <a:gd name="connsiteY193" fmla="*/ 253236 h 2169949"/>
                <a:gd name="connsiteX194" fmla="*/ 1184464 w 1645921"/>
                <a:gd name="connsiteY194" fmla="*/ 263746 h 2169949"/>
                <a:gd name="connsiteX195" fmla="*/ 1210556 w 1645921"/>
                <a:gd name="connsiteY195" fmla="*/ 263746 h 2169949"/>
                <a:gd name="connsiteX196" fmla="*/ 1219700 w 1645921"/>
                <a:gd name="connsiteY196" fmla="*/ 272890 h 2169949"/>
                <a:gd name="connsiteX197" fmla="*/ 1210556 w 1645921"/>
                <a:gd name="connsiteY197" fmla="*/ 282034 h 2169949"/>
                <a:gd name="connsiteX198" fmla="*/ 1184464 w 1645921"/>
                <a:gd name="connsiteY198" fmla="*/ 282034 h 2169949"/>
                <a:gd name="connsiteX199" fmla="*/ 1184464 w 1645921"/>
                <a:gd name="connsiteY199" fmla="*/ 292544 h 2169949"/>
                <a:gd name="connsiteX200" fmla="*/ 1210556 w 1645921"/>
                <a:gd name="connsiteY200" fmla="*/ 292544 h 2169949"/>
                <a:gd name="connsiteX201" fmla="*/ 1219700 w 1645921"/>
                <a:gd name="connsiteY201" fmla="*/ 301688 h 2169949"/>
                <a:gd name="connsiteX202" fmla="*/ 1210556 w 1645921"/>
                <a:gd name="connsiteY202" fmla="*/ 310832 h 2169949"/>
                <a:gd name="connsiteX203" fmla="*/ 1184464 w 1645921"/>
                <a:gd name="connsiteY203" fmla="*/ 310832 h 2169949"/>
                <a:gd name="connsiteX204" fmla="*/ 1184464 w 1645921"/>
                <a:gd name="connsiteY204" fmla="*/ 385248 h 2169949"/>
                <a:gd name="connsiteX205" fmla="*/ 1315794 w 1645921"/>
                <a:gd name="connsiteY205" fmla="*/ 385248 h 2169949"/>
                <a:gd name="connsiteX206" fmla="*/ 1315794 w 1645921"/>
                <a:gd name="connsiteY206" fmla="*/ 310832 h 2169949"/>
                <a:gd name="connsiteX207" fmla="*/ 1286537 w 1645921"/>
                <a:gd name="connsiteY207" fmla="*/ 310832 h 2169949"/>
                <a:gd name="connsiteX208" fmla="*/ 1277393 w 1645921"/>
                <a:gd name="connsiteY208" fmla="*/ 301688 h 2169949"/>
                <a:gd name="connsiteX209" fmla="*/ 1286537 w 1645921"/>
                <a:gd name="connsiteY209" fmla="*/ 292544 h 2169949"/>
                <a:gd name="connsiteX210" fmla="*/ 1315794 w 1645921"/>
                <a:gd name="connsiteY210" fmla="*/ 292544 h 2169949"/>
                <a:gd name="connsiteX211" fmla="*/ 1315794 w 1645921"/>
                <a:gd name="connsiteY211" fmla="*/ 282034 h 2169949"/>
                <a:gd name="connsiteX212" fmla="*/ 1286537 w 1645921"/>
                <a:gd name="connsiteY212" fmla="*/ 282034 h 2169949"/>
                <a:gd name="connsiteX213" fmla="*/ 1277393 w 1645921"/>
                <a:gd name="connsiteY213" fmla="*/ 272890 h 2169949"/>
                <a:gd name="connsiteX214" fmla="*/ 1286537 w 1645921"/>
                <a:gd name="connsiteY214" fmla="*/ 263746 h 2169949"/>
                <a:gd name="connsiteX215" fmla="*/ 1315794 w 1645921"/>
                <a:gd name="connsiteY215" fmla="*/ 263746 h 2169949"/>
                <a:gd name="connsiteX216" fmla="*/ 1315794 w 1645921"/>
                <a:gd name="connsiteY216" fmla="*/ 253236 h 2169949"/>
                <a:gd name="connsiteX217" fmla="*/ 1286537 w 1645921"/>
                <a:gd name="connsiteY217" fmla="*/ 253236 h 2169949"/>
                <a:gd name="connsiteX218" fmla="*/ 1277393 w 1645921"/>
                <a:gd name="connsiteY218" fmla="*/ 244092 h 2169949"/>
                <a:gd name="connsiteX219" fmla="*/ 1286537 w 1645921"/>
                <a:gd name="connsiteY219" fmla="*/ 234948 h 2169949"/>
                <a:gd name="connsiteX220" fmla="*/ 1315794 w 1645921"/>
                <a:gd name="connsiteY220" fmla="*/ 234948 h 2169949"/>
                <a:gd name="connsiteX221" fmla="*/ 1315794 w 1645921"/>
                <a:gd name="connsiteY221" fmla="*/ 219866 h 2169949"/>
                <a:gd name="connsiteX222" fmla="*/ 1329510 w 1645921"/>
                <a:gd name="connsiteY222" fmla="*/ 206150 h 2169949"/>
                <a:gd name="connsiteX223" fmla="*/ 1343226 w 1645921"/>
                <a:gd name="connsiteY223" fmla="*/ 219866 h 2169949"/>
                <a:gd name="connsiteX224" fmla="*/ 1343226 w 1645921"/>
                <a:gd name="connsiteY224" fmla="*/ 234948 h 2169949"/>
                <a:gd name="connsiteX225" fmla="*/ 1370557 w 1645921"/>
                <a:gd name="connsiteY225" fmla="*/ 234948 h 2169949"/>
                <a:gd name="connsiteX226" fmla="*/ 1379701 w 1645921"/>
                <a:gd name="connsiteY226" fmla="*/ 244092 h 2169949"/>
                <a:gd name="connsiteX227" fmla="*/ 1370557 w 1645921"/>
                <a:gd name="connsiteY227" fmla="*/ 253236 h 2169949"/>
                <a:gd name="connsiteX228" fmla="*/ 1343226 w 1645921"/>
                <a:gd name="connsiteY228" fmla="*/ 253236 h 2169949"/>
                <a:gd name="connsiteX229" fmla="*/ 1343226 w 1645921"/>
                <a:gd name="connsiteY229" fmla="*/ 263746 h 2169949"/>
                <a:gd name="connsiteX230" fmla="*/ 1370557 w 1645921"/>
                <a:gd name="connsiteY230" fmla="*/ 263746 h 2169949"/>
                <a:gd name="connsiteX231" fmla="*/ 1379701 w 1645921"/>
                <a:gd name="connsiteY231" fmla="*/ 272890 h 2169949"/>
                <a:gd name="connsiteX232" fmla="*/ 1370557 w 1645921"/>
                <a:gd name="connsiteY232" fmla="*/ 282034 h 2169949"/>
                <a:gd name="connsiteX233" fmla="*/ 1343226 w 1645921"/>
                <a:gd name="connsiteY233" fmla="*/ 282034 h 2169949"/>
                <a:gd name="connsiteX234" fmla="*/ 1343226 w 1645921"/>
                <a:gd name="connsiteY234" fmla="*/ 292544 h 2169949"/>
                <a:gd name="connsiteX235" fmla="*/ 1370557 w 1645921"/>
                <a:gd name="connsiteY235" fmla="*/ 292544 h 2169949"/>
                <a:gd name="connsiteX236" fmla="*/ 1379701 w 1645921"/>
                <a:gd name="connsiteY236" fmla="*/ 301688 h 2169949"/>
                <a:gd name="connsiteX237" fmla="*/ 1370557 w 1645921"/>
                <a:gd name="connsiteY237" fmla="*/ 310832 h 2169949"/>
                <a:gd name="connsiteX238" fmla="*/ 1343226 w 1645921"/>
                <a:gd name="connsiteY238" fmla="*/ 310832 h 2169949"/>
                <a:gd name="connsiteX239" fmla="*/ 1343226 w 1645921"/>
                <a:gd name="connsiteY239" fmla="*/ 385248 h 2169949"/>
                <a:gd name="connsiteX240" fmla="*/ 1497488 w 1645921"/>
                <a:gd name="connsiteY240" fmla="*/ 385248 h 2169949"/>
                <a:gd name="connsiteX241" fmla="*/ 1505347 w 1645921"/>
                <a:gd name="connsiteY241" fmla="*/ 388503 h 2169949"/>
                <a:gd name="connsiteX242" fmla="*/ 1505405 w 1645921"/>
                <a:gd name="connsiteY242" fmla="*/ 388454 h 2169949"/>
                <a:gd name="connsiteX243" fmla="*/ 1524728 w 1645921"/>
                <a:gd name="connsiteY243" fmla="*/ 390145 h 2169949"/>
                <a:gd name="connsiteX244" fmla="*/ 1523038 w 1645921"/>
                <a:gd name="connsiteY244" fmla="*/ 409469 h 2169949"/>
                <a:gd name="connsiteX245" fmla="*/ 1085083 w 1645921"/>
                <a:gd name="connsiteY245" fmla="*/ 776956 h 2169949"/>
                <a:gd name="connsiteX246" fmla="*/ 1087573 w 1645921"/>
                <a:gd name="connsiteY246" fmla="*/ 789880 h 2169949"/>
                <a:gd name="connsiteX247" fmla="*/ 1112255 w 1645921"/>
                <a:gd name="connsiteY247" fmla="*/ 956306 h 2169949"/>
                <a:gd name="connsiteX248" fmla="*/ 1133490 w 1645921"/>
                <a:gd name="connsiteY248" fmla="*/ 1096779 h 2169949"/>
                <a:gd name="connsiteX249" fmla="*/ 1146738 w 1645921"/>
                <a:gd name="connsiteY249" fmla="*/ 1185346 h 2169949"/>
                <a:gd name="connsiteX250" fmla="*/ 1147283 w 1645921"/>
                <a:gd name="connsiteY250" fmla="*/ 1189702 h 2169949"/>
                <a:gd name="connsiteX251" fmla="*/ 1153816 w 1645921"/>
                <a:gd name="connsiteY251" fmla="*/ 1215292 h 2169949"/>
                <a:gd name="connsiteX252" fmla="*/ 1156176 w 1645921"/>
                <a:gd name="connsiteY252" fmla="*/ 1249956 h 2169949"/>
                <a:gd name="connsiteX253" fmla="*/ 1190114 w 1645921"/>
                <a:gd name="connsiteY253" fmla="*/ 1475367 h 2169949"/>
                <a:gd name="connsiteX254" fmla="*/ 1217701 w 1645921"/>
                <a:gd name="connsiteY254" fmla="*/ 1659579 h 2169949"/>
                <a:gd name="connsiteX255" fmla="*/ 1221875 w 1645921"/>
                <a:gd name="connsiteY255" fmla="*/ 1665931 h 2169949"/>
                <a:gd name="connsiteX256" fmla="*/ 1224235 w 1645921"/>
                <a:gd name="connsiteY256" fmla="*/ 1671920 h 2169949"/>
                <a:gd name="connsiteX257" fmla="*/ 1235668 w 1645921"/>
                <a:gd name="connsiteY257" fmla="*/ 1781903 h 2169949"/>
                <a:gd name="connsiteX258" fmla="*/ 1258718 w 1645921"/>
                <a:gd name="connsiteY258" fmla="*/ 1935625 h 2169949"/>
                <a:gd name="connsiteX259" fmla="*/ 1281222 w 1645921"/>
                <a:gd name="connsiteY259" fmla="*/ 2087713 h 2169949"/>
                <a:gd name="connsiteX260" fmla="*/ 1286826 w 1645921"/>
                <a:gd name="connsiteY260" fmla="*/ 2124229 h 2169949"/>
                <a:gd name="connsiteX261" fmla="*/ 1623061 w 1645921"/>
                <a:gd name="connsiteY261" fmla="*/ 2124229 h 2169949"/>
                <a:gd name="connsiteX262" fmla="*/ 1636122 w 1645921"/>
                <a:gd name="connsiteY262" fmla="*/ 2129640 h 2169949"/>
                <a:gd name="connsiteX263" fmla="*/ 1640572 w 1645921"/>
                <a:gd name="connsiteY263" fmla="*/ 2129637 h 2169949"/>
                <a:gd name="connsiteX264" fmla="*/ 1640572 w 1645921"/>
                <a:gd name="connsiteY264" fmla="*/ 2134176 h 2169949"/>
                <a:gd name="connsiteX265" fmla="*/ 1645921 w 1645921"/>
                <a:gd name="connsiteY265" fmla="*/ 2147089 h 2169949"/>
                <a:gd name="connsiteX266" fmla="*/ 1645920 w 1645921"/>
                <a:gd name="connsiteY266" fmla="*/ 2147089 h 2169949"/>
                <a:gd name="connsiteX267" fmla="*/ 1640572 w 1645921"/>
                <a:gd name="connsiteY267" fmla="*/ 2160000 h 2169949"/>
                <a:gd name="connsiteX268" fmla="*/ 1640572 w 1645921"/>
                <a:gd name="connsiteY268" fmla="*/ 2166683 h 2169949"/>
                <a:gd name="connsiteX269" fmla="*/ 1630945 w 1645921"/>
                <a:gd name="connsiteY269" fmla="*/ 2166683 h 2169949"/>
                <a:gd name="connsiteX270" fmla="*/ 1623060 w 1645921"/>
                <a:gd name="connsiteY270" fmla="*/ 2169949 h 2169949"/>
                <a:gd name="connsiteX271" fmla="*/ 22860 w 1645921"/>
                <a:gd name="connsiteY271" fmla="*/ 2169948 h 2169949"/>
                <a:gd name="connsiteX272" fmla="*/ 14978 w 1645921"/>
                <a:gd name="connsiteY272" fmla="*/ 2166683 h 2169949"/>
                <a:gd name="connsiteX273" fmla="*/ 5349 w 1645921"/>
                <a:gd name="connsiteY273" fmla="*/ 2166683 h 2169949"/>
                <a:gd name="connsiteX274" fmla="*/ 5349 w 1645921"/>
                <a:gd name="connsiteY274" fmla="*/ 2160002 h 2169949"/>
                <a:gd name="connsiteX275" fmla="*/ 0 w 1645921"/>
                <a:gd name="connsiteY275" fmla="*/ 2147089 h 2169949"/>
                <a:gd name="connsiteX276" fmla="*/ 6696 w 1645921"/>
                <a:gd name="connsiteY276" fmla="*/ 2130925 h 2169949"/>
                <a:gd name="connsiteX277" fmla="*/ 22860 w 1645921"/>
                <a:gd name="connsiteY277" fmla="*/ 2124229 h 2169949"/>
                <a:gd name="connsiteX278" fmla="*/ 410941 w 1645921"/>
                <a:gd name="connsiteY278" fmla="*/ 2124229 h 2169949"/>
                <a:gd name="connsiteX279" fmla="*/ 415334 w 1645921"/>
                <a:gd name="connsiteY279" fmla="*/ 2082631 h 2169949"/>
                <a:gd name="connsiteX280" fmla="*/ 427676 w 1645921"/>
                <a:gd name="connsiteY280" fmla="*/ 1961033 h 2169949"/>
                <a:gd name="connsiteX281" fmla="*/ 437295 w 1645921"/>
                <a:gd name="connsiteY281" fmla="*/ 1862847 h 2169949"/>
                <a:gd name="connsiteX282" fmla="*/ 449455 w 1645921"/>
                <a:gd name="connsiteY282" fmla="*/ 1745786 h 2169949"/>
                <a:gd name="connsiteX283" fmla="*/ 453447 w 1645921"/>
                <a:gd name="connsiteY283" fmla="*/ 1706221 h 2169949"/>
                <a:gd name="connsiteX284" fmla="*/ 444554 w 1645921"/>
                <a:gd name="connsiteY284" fmla="*/ 1691158 h 2169949"/>
                <a:gd name="connsiteX285" fmla="*/ 458348 w 1645921"/>
                <a:gd name="connsiteY285" fmla="*/ 1653227 h 2169949"/>
                <a:gd name="connsiteX286" fmla="*/ 475045 w 1645921"/>
                <a:gd name="connsiteY286" fmla="*/ 1492971 h 2169949"/>
                <a:gd name="connsiteX287" fmla="*/ 488112 w 1645921"/>
                <a:gd name="connsiteY287" fmla="*/ 1357761 h 2169949"/>
                <a:gd name="connsiteX288" fmla="*/ 501179 w 1645921"/>
                <a:gd name="connsiteY288" fmla="*/ 1231626 h 2169949"/>
                <a:gd name="connsiteX289" fmla="*/ 490834 w 1645921"/>
                <a:gd name="connsiteY289" fmla="*/ 1215473 h 2169949"/>
                <a:gd name="connsiteX290" fmla="*/ 505898 w 1645921"/>
                <a:gd name="connsiteY290" fmla="*/ 1182805 h 2169949"/>
                <a:gd name="connsiteX291" fmla="*/ 518239 w 1645921"/>
                <a:gd name="connsiteY291" fmla="*/ 1063022 h 2169949"/>
                <a:gd name="connsiteX292" fmla="*/ 527858 w 1645921"/>
                <a:gd name="connsiteY292" fmla="*/ 966651 h 2169949"/>
                <a:gd name="connsiteX293" fmla="*/ 540018 w 1645921"/>
                <a:gd name="connsiteY293" fmla="*/ 847775 h 2169949"/>
                <a:gd name="connsiteX294" fmla="*/ 548341 w 1645921"/>
                <a:gd name="connsiteY294" fmla="*/ 764399 h 2169949"/>
                <a:gd name="connsiteX295" fmla="*/ 132037 w 1645921"/>
                <a:gd name="connsiteY295" fmla="*/ 415079 h 2169949"/>
                <a:gd name="connsiteX296" fmla="*/ 129621 w 1645921"/>
                <a:gd name="connsiteY296" fmla="*/ 410438 h 2169949"/>
                <a:gd name="connsiteX297" fmla="*/ 125334 w 1645921"/>
                <a:gd name="connsiteY297" fmla="*/ 408662 h 2169949"/>
                <a:gd name="connsiteX298" fmla="*/ 121316 w 1645921"/>
                <a:gd name="connsiteY298" fmla="*/ 398964 h 2169949"/>
                <a:gd name="connsiteX299" fmla="*/ 135032 w 1645921"/>
                <a:gd name="connsiteY299" fmla="*/ 385248 h 2169949"/>
                <a:gd name="connsiteX300" fmla="*/ 301963 w 1645921"/>
                <a:gd name="connsiteY300" fmla="*/ 385248 h 2169949"/>
                <a:gd name="connsiteX301" fmla="*/ 301963 w 1645921"/>
                <a:gd name="connsiteY301" fmla="*/ 319242 h 2169949"/>
                <a:gd name="connsiteX302" fmla="*/ 274367 w 1645921"/>
                <a:gd name="connsiteY302" fmla="*/ 319242 h 2169949"/>
                <a:gd name="connsiteX303" fmla="*/ 265223 w 1645921"/>
                <a:gd name="connsiteY303" fmla="*/ 310098 h 2169949"/>
                <a:gd name="connsiteX304" fmla="*/ 274367 w 1645921"/>
                <a:gd name="connsiteY304" fmla="*/ 300954 h 2169949"/>
                <a:gd name="connsiteX305" fmla="*/ 301963 w 1645921"/>
                <a:gd name="connsiteY305" fmla="*/ 300954 h 2169949"/>
                <a:gd name="connsiteX306" fmla="*/ 301963 w 1645921"/>
                <a:gd name="connsiteY306" fmla="*/ 290444 h 2169949"/>
                <a:gd name="connsiteX307" fmla="*/ 274367 w 1645921"/>
                <a:gd name="connsiteY307" fmla="*/ 290444 h 2169949"/>
                <a:gd name="connsiteX308" fmla="*/ 265223 w 1645921"/>
                <a:gd name="connsiteY308" fmla="*/ 281300 h 2169949"/>
                <a:gd name="connsiteX309" fmla="*/ 274367 w 1645921"/>
                <a:gd name="connsiteY309" fmla="*/ 272156 h 2169949"/>
                <a:gd name="connsiteX310" fmla="*/ 301963 w 1645921"/>
                <a:gd name="connsiteY310" fmla="*/ 272156 h 2169949"/>
                <a:gd name="connsiteX311" fmla="*/ 301963 w 1645921"/>
                <a:gd name="connsiteY311" fmla="*/ 261646 h 2169949"/>
                <a:gd name="connsiteX312" fmla="*/ 274367 w 1645921"/>
                <a:gd name="connsiteY312" fmla="*/ 261646 h 2169949"/>
                <a:gd name="connsiteX313" fmla="*/ 265223 w 1645921"/>
                <a:gd name="connsiteY313" fmla="*/ 252502 h 2169949"/>
                <a:gd name="connsiteX314" fmla="*/ 274367 w 1645921"/>
                <a:gd name="connsiteY314" fmla="*/ 243358 h 2169949"/>
                <a:gd name="connsiteX315" fmla="*/ 301963 w 1645921"/>
                <a:gd name="connsiteY315" fmla="*/ 243358 h 2169949"/>
                <a:gd name="connsiteX316" fmla="*/ 301963 w 1645921"/>
                <a:gd name="connsiteY316" fmla="*/ 219866 h 2169949"/>
                <a:gd name="connsiteX317" fmla="*/ 315679 w 1645921"/>
                <a:gd name="connsiteY317" fmla="*/ 206150 h 2169949"/>
                <a:gd name="connsiteX318" fmla="*/ 329395 w 1645921"/>
                <a:gd name="connsiteY318" fmla="*/ 219866 h 2169949"/>
                <a:gd name="connsiteX319" fmla="*/ 329395 w 1645921"/>
                <a:gd name="connsiteY319" fmla="*/ 243358 h 2169949"/>
                <a:gd name="connsiteX320" fmla="*/ 358387 w 1645921"/>
                <a:gd name="connsiteY320" fmla="*/ 243358 h 2169949"/>
                <a:gd name="connsiteX321" fmla="*/ 367531 w 1645921"/>
                <a:gd name="connsiteY321" fmla="*/ 252502 h 2169949"/>
                <a:gd name="connsiteX322" fmla="*/ 358387 w 1645921"/>
                <a:gd name="connsiteY322" fmla="*/ 261646 h 2169949"/>
                <a:gd name="connsiteX323" fmla="*/ 329395 w 1645921"/>
                <a:gd name="connsiteY323" fmla="*/ 261646 h 2169949"/>
                <a:gd name="connsiteX324" fmla="*/ 329395 w 1645921"/>
                <a:gd name="connsiteY324" fmla="*/ 272156 h 2169949"/>
                <a:gd name="connsiteX325" fmla="*/ 358387 w 1645921"/>
                <a:gd name="connsiteY325" fmla="*/ 272156 h 2169949"/>
                <a:gd name="connsiteX326" fmla="*/ 367531 w 1645921"/>
                <a:gd name="connsiteY326" fmla="*/ 281300 h 2169949"/>
                <a:gd name="connsiteX327" fmla="*/ 358387 w 1645921"/>
                <a:gd name="connsiteY327" fmla="*/ 290444 h 2169949"/>
                <a:gd name="connsiteX328" fmla="*/ 329395 w 1645921"/>
                <a:gd name="connsiteY328" fmla="*/ 290444 h 2169949"/>
                <a:gd name="connsiteX329" fmla="*/ 329395 w 1645921"/>
                <a:gd name="connsiteY329" fmla="*/ 300954 h 2169949"/>
                <a:gd name="connsiteX330" fmla="*/ 358387 w 1645921"/>
                <a:gd name="connsiteY330" fmla="*/ 300954 h 2169949"/>
                <a:gd name="connsiteX331" fmla="*/ 367531 w 1645921"/>
                <a:gd name="connsiteY331" fmla="*/ 310098 h 2169949"/>
                <a:gd name="connsiteX332" fmla="*/ 358387 w 1645921"/>
                <a:gd name="connsiteY332" fmla="*/ 319242 h 2169949"/>
                <a:gd name="connsiteX333" fmla="*/ 329395 w 1645921"/>
                <a:gd name="connsiteY333" fmla="*/ 319242 h 2169949"/>
                <a:gd name="connsiteX334" fmla="*/ 329395 w 1645921"/>
                <a:gd name="connsiteY334" fmla="*/ 385248 h 2169949"/>
                <a:gd name="connsiteX335" fmla="*/ 447531 w 1645921"/>
                <a:gd name="connsiteY335" fmla="*/ 385248 h 2169949"/>
                <a:gd name="connsiteX336" fmla="*/ 447531 w 1645921"/>
                <a:gd name="connsiteY336" fmla="*/ 315782 h 2169949"/>
                <a:gd name="connsiteX337" fmla="*/ 417009 w 1645921"/>
                <a:gd name="connsiteY337" fmla="*/ 315782 h 2169949"/>
                <a:gd name="connsiteX338" fmla="*/ 407865 w 1645921"/>
                <a:gd name="connsiteY338" fmla="*/ 306638 h 2169949"/>
                <a:gd name="connsiteX339" fmla="*/ 417009 w 1645921"/>
                <a:gd name="connsiteY339" fmla="*/ 297494 h 2169949"/>
                <a:gd name="connsiteX340" fmla="*/ 447531 w 1645921"/>
                <a:gd name="connsiteY340" fmla="*/ 297494 h 2169949"/>
                <a:gd name="connsiteX341" fmla="*/ 447531 w 1645921"/>
                <a:gd name="connsiteY341" fmla="*/ 286984 h 2169949"/>
                <a:gd name="connsiteX342" fmla="*/ 417009 w 1645921"/>
                <a:gd name="connsiteY342" fmla="*/ 286984 h 2169949"/>
                <a:gd name="connsiteX343" fmla="*/ 407865 w 1645921"/>
                <a:gd name="connsiteY343" fmla="*/ 277840 h 2169949"/>
                <a:gd name="connsiteX344" fmla="*/ 417009 w 1645921"/>
                <a:gd name="connsiteY344" fmla="*/ 268696 h 2169949"/>
                <a:gd name="connsiteX345" fmla="*/ 447531 w 1645921"/>
                <a:gd name="connsiteY345" fmla="*/ 268696 h 2169949"/>
                <a:gd name="connsiteX346" fmla="*/ 447531 w 1645921"/>
                <a:gd name="connsiteY346" fmla="*/ 258186 h 2169949"/>
                <a:gd name="connsiteX347" fmla="*/ 417009 w 1645921"/>
                <a:gd name="connsiteY347" fmla="*/ 258186 h 2169949"/>
                <a:gd name="connsiteX348" fmla="*/ 407865 w 1645921"/>
                <a:gd name="connsiteY348" fmla="*/ 249042 h 2169949"/>
                <a:gd name="connsiteX349" fmla="*/ 417009 w 1645921"/>
                <a:gd name="connsiteY349" fmla="*/ 239898 h 2169949"/>
                <a:gd name="connsiteX350" fmla="*/ 447531 w 1645921"/>
                <a:gd name="connsiteY350" fmla="*/ 239898 h 2169949"/>
                <a:gd name="connsiteX351" fmla="*/ 447531 w 1645921"/>
                <a:gd name="connsiteY351" fmla="*/ 219866 h 2169949"/>
                <a:gd name="connsiteX352" fmla="*/ 461247 w 1645921"/>
                <a:gd name="connsiteY352" fmla="*/ 206150 h 2169949"/>
                <a:gd name="connsiteX353" fmla="*/ 474963 w 1645921"/>
                <a:gd name="connsiteY353" fmla="*/ 219866 h 2169949"/>
                <a:gd name="connsiteX354" fmla="*/ 474963 w 1645921"/>
                <a:gd name="connsiteY354" fmla="*/ 239898 h 2169949"/>
                <a:gd name="connsiteX355" fmla="*/ 501029 w 1645921"/>
                <a:gd name="connsiteY355" fmla="*/ 239898 h 2169949"/>
                <a:gd name="connsiteX356" fmla="*/ 510173 w 1645921"/>
                <a:gd name="connsiteY356" fmla="*/ 249042 h 2169949"/>
                <a:gd name="connsiteX357" fmla="*/ 501029 w 1645921"/>
                <a:gd name="connsiteY357" fmla="*/ 258186 h 2169949"/>
                <a:gd name="connsiteX358" fmla="*/ 474963 w 1645921"/>
                <a:gd name="connsiteY358" fmla="*/ 258186 h 2169949"/>
                <a:gd name="connsiteX359" fmla="*/ 474963 w 1645921"/>
                <a:gd name="connsiteY359" fmla="*/ 268696 h 2169949"/>
                <a:gd name="connsiteX360" fmla="*/ 501029 w 1645921"/>
                <a:gd name="connsiteY360" fmla="*/ 268696 h 2169949"/>
                <a:gd name="connsiteX361" fmla="*/ 510173 w 1645921"/>
                <a:gd name="connsiteY361" fmla="*/ 277840 h 2169949"/>
                <a:gd name="connsiteX362" fmla="*/ 501029 w 1645921"/>
                <a:gd name="connsiteY362" fmla="*/ 286984 h 2169949"/>
                <a:gd name="connsiteX363" fmla="*/ 474963 w 1645921"/>
                <a:gd name="connsiteY363" fmla="*/ 286984 h 2169949"/>
                <a:gd name="connsiteX364" fmla="*/ 474963 w 1645921"/>
                <a:gd name="connsiteY364" fmla="*/ 297494 h 2169949"/>
                <a:gd name="connsiteX365" fmla="*/ 501029 w 1645921"/>
                <a:gd name="connsiteY365" fmla="*/ 297494 h 2169949"/>
                <a:gd name="connsiteX366" fmla="*/ 510173 w 1645921"/>
                <a:gd name="connsiteY366" fmla="*/ 306638 h 2169949"/>
                <a:gd name="connsiteX367" fmla="*/ 501029 w 1645921"/>
                <a:gd name="connsiteY367" fmla="*/ 315782 h 2169949"/>
                <a:gd name="connsiteX368" fmla="*/ 474963 w 1645921"/>
                <a:gd name="connsiteY368" fmla="*/ 315782 h 2169949"/>
                <a:gd name="connsiteX369" fmla="*/ 474963 w 1645921"/>
                <a:gd name="connsiteY369" fmla="*/ 385248 h 2169949"/>
                <a:gd name="connsiteX370" fmla="*/ 588306 w 1645921"/>
                <a:gd name="connsiteY370" fmla="*/ 385248 h 2169949"/>
                <a:gd name="connsiteX371" fmla="*/ 588536 w 1645921"/>
                <a:gd name="connsiteY371" fmla="*/ 382944 h 2169949"/>
                <a:gd name="connsiteX372" fmla="*/ 598679 w 1645921"/>
                <a:gd name="connsiteY372" fmla="*/ 284490 h 2169949"/>
                <a:gd name="connsiteX373" fmla="*/ 606437 w 1645921"/>
                <a:gd name="connsiteY373" fmla="*/ 206025 h 2169949"/>
                <a:gd name="connsiteX374" fmla="*/ 616580 w 1645921"/>
                <a:gd name="connsiteY374" fmla="*/ 107571 h 2169949"/>
                <a:gd name="connsiteX375" fmla="*/ 616580 w 1645921"/>
                <a:gd name="connsiteY375" fmla="*/ 105641 h 2169949"/>
                <a:gd name="connsiteX376" fmla="*/ 569236 w 1645921"/>
                <a:gd name="connsiteY376" fmla="*/ 105641 h 2169949"/>
                <a:gd name="connsiteX377" fmla="*/ 553072 w 1645921"/>
                <a:gd name="connsiteY377" fmla="*/ 98945 h 2169949"/>
                <a:gd name="connsiteX378" fmla="*/ 546376 w 1645921"/>
                <a:gd name="connsiteY378" fmla="*/ 82781 h 2169949"/>
                <a:gd name="connsiteX379" fmla="*/ 553072 w 1645921"/>
                <a:gd name="connsiteY379" fmla="*/ 66617 h 2169949"/>
                <a:gd name="connsiteX380" fmla="*/ 569236 w 1645921"/>
                <a:gd name="connsiteY380" fmla="*/ 59922 h 2169949"/>
                <a:gd name="connsiteX381" fmla="*/ 659192 w 1645921"/>
                <a:gd name="connsiteY381" fmla="*/ 59922 h 2169949"/>
                <a:gd name="connsiteX382" fmla="*/ 649547 w 1645921"/>
                <a:gd name="connsiteY382" fmla="*/ 36638 h 2169949"/>
                <a:gd name="connsiteX383" fmla="*/ 686185 w 1645921"/>
                <a:gd name="connsiteY383" fmla="*/ 0 h 21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Lst>
              <a:rect l="l" t="t" r="r" b="b"/>
              <a:pathLst>
                <a:path w="1645921" h="2169949">
                  <a:moveTo>
                    <a:pt x="817516" y="1935988"/>
                  </a:moveTo>
                  <a:lnTo>
                    <a:pt x="513238" y="2124229"/>
                  </a:lnTo>
                  <a:lnTo>
                    <a:pt x="820226" y="2124229"/>
                  </a:lnTo>
                  <a:close/>
                  <a:moveTo>
                    <a:pt x="848006" y="1933084"/>
                  </a:moveTo>
                  <a:lnTo>
                    <a:pt x="851058" y="2124229"/>
                  </a:lnTo>
                  <a:lnTo>
                    <a:pt x="1165501" y="2124229"/>
                  </a:lnTo>
                  <a:close/>
                  <a:moveTo>
                    <a:pt x="483030" y="1713663"/>
                  </a:moveTo>
                  <a:lnTo>
                    <a:pt x="441567" y="2124229"/>
                  </a:lnTo>
                  <a:lnTo>
                    <a:pt x="456637" y="2124229"/>
                  </a:lnTo>
                  <a:lnTo>
                    <a:pt x="806082" y="1908038"/>
                  </a:lnTo>
                  <a:cubicBezTo>
                    <a:pt x="698096" y="1843065"/>
                    <a:pt x="591198" y="1778817"/>
                    <a:pt x="483030" y="1713663"/>
                  </a:cubicBezTo>
                  <a:close/>
                  <a:moveTo>
                    <a:pt x="1192837" y="1703681"/>
                  </a:moveTo>
                  <a:cubicBezTo>
                    <a:pt x="1082854" y="1771921"/>
                    <a:pt x="973779" y="1839254"/>
                    <a:pt x="863251" y="1907494"/>
                  </a:cubicBezTo>
                  <a:lnTo>
                    <a:pt x="1223376" y="2124229"/>
                  </a:lnTo>
                  <a:lnTo>
                    <a:pt x="1255703" y="2124229"/>
                  </a:lnTo>
                  <a:close/>
                  <a:moveTo>
                    <a:pt x="813705" y="1701321"/>
                  </a:moveTo>
                  <a:cubicBezTo>
                    <a:pt x="718422" y="1702229"/>
                    <a:pt x="624048" y="1703318"/>
                    <a:pt x="529673" y="1704407"/>
                  </a:cubicBezTo>
                  <a:cubicBezTo>
                    <a:pt x="529492" y="1705133"/>
                    <a:pt x="529310" y="1705859"/>
                    <a:pt x="529129" y="1706584"/>
                  </a:cubicBezTo>
                  <a:cubicBezTo>
                    <a:pt x="624411" y="1763935"/>
                    <a:pt x="719874" y="1821286"/>
                    <a:pt x="816608" y="1879544"/>
                  </a:cubicBezTo>
                  <a:cubicBezTo>
                    <a:pt x="815701" y="1819108"/>
                    <a:pt x="814794" y="1760668"/>
                    <a:pt x="813705" y="1701321"/>
                  </a:cubicBezTo>
                  <a:close/>
                  <a:moveTo>
                    <a:pt x="1143109" y="1697147"/>
                  </a:moveTo>
                  <a:cubicBezTo>
                    <a:pt x="1043471" y="1698236"/>
                    <a:pt x="944014" y="1699325"/>
                    <a:pt x="844376" y="1700595"/>
                  </a:cubicBezTo>
                  <a:cubicBezTo>
                    <a:pt x="845284" y="1762120"/>
                    <a:pt x="846191" y="1821467"/>
                    <a:pt x="847280" y="1882630"/>
                  </a:cubicBezTo>
                  <a:cubicBezTo>
                    <a:pt x="947281" y="1820742"/>
                    <a:pt x="1045467" y="1759943"/>
                    <a:pt x="1143835" y="1699143"/>
                  </a:cubicBezTo>
                  <a:cubicBezTo>
                    <a:pt x="1143653" y="1698417"/>
                    <a:pt x="1143290" y="1697873"/>
                    <a:pt x="1143109" y="1697147"/>
                  </a:cubicBezTo>
                  <a:close/>
                  <a:moveTo>
                    <a:pt x="840565" y="1456129"/>
                  </a:moveTo>
                  <a:cubicBezTo>
                    <a:pt x="841835" y="1528906"/>
                    <a:pt x="842924" y="1599506"/>
                    <a:pt x="844195" y="1670287"/>
                  </a:cubicBezTo>
                  <a:cubicBezTo>
                    <a:pt x="944922" y="1669016"/>
                    <a:pt x="1044923" y="1667927"/>
                    <a:pt x="1144923" y="1666838"/>
                  </a:cubicBezTo>
                  <a:cubicBezTo>
                    <a:pt x="1145105" y="1666294"/>
                    <a:pt x="1145286" y="1665749"/>
                    <a:pt x="1145649" y="1665205"/>
                  </a:cubicBezTo>
                  <a:cubicBezTo>
                    <a:pt x="1044378" y="1595876"/>
                    <a:pt x="942925" y="1526365"/>
                    <a:pt x="840565" y="1456129"/>
                  </a:cubicBezTo>
                  <a:close/>
                  <a:moveTo>
                    <a:pt x="810075" y="1455403"/>
                  </a:moveTo>
                  <a:cubicBezTo>
                    <a:pt x="712252" y="1528362"/>
                    <a:pt x="616062" y="1600413"/>
                    <a:pt x="517695" y="1674098"/>
                  </a:cubicBezTo>
                  <a:cubicBezTo>
                    <a:pt x="617877" y="1672827"/>
                    <a:pt x="715156" y="1671738"/>
                    <a:pt x="813342" y="1670650"/>
                  </a:cubicBezTo>
                  <a:cubicBezTo>
                    <a:pt x="812253" y="1598780"/>
                    <a:pt x="811164" y="1527999"/>
                    <a:pt x="810075" y="1455403"/>
                  </a:cubicBezTo>
                  <a:close/>
                  <a:moveTo>
                    <a:pt x="530580" y="1243604"/>
                  </a:moveTo>
                  <a:cubicBezTo>
                    <a:pt x="516606" y="1382081"/>
                    <a:pt x="502813" y="1518924"/>
                    <a:pt x="488656" y="1658308"/>
                  </a:cubicBezTo>
                  <a:cubicBezTo>
                    <a:pt x="593013" y="1580268"/>
                    <a:pt x="695010" y="1504042"/>
                    <a:pt x="797915" y="1426909"/>
                  </a:cubicBezTo>
                  <a:cubicBezTo>
                    <a:pt x="708440" y="1365565"/>
                    <a:pt x="620055" y="1304948"/>
                    <a:pt x="530580" y="1243604"/>
                  </a:cubicBezTo>
                  <a:close/>
                  <a:moveTo>
                    <a:pt x="836935" y="1223277"/>
                  </a:moveTo>
                  <a:cubicBezTo>
                    <a:pt x="837843" y="1280628"/>
                    <a:pt x="838750" y="1337071"/>
                    <a:pt x="839658" y="1395693"/>
                  </a:cubicBezTo>
                  <a:cubicBezTo>
                    <a:pt x="917154" y="1337797"/>
                    <a:pt x="993016" y="1280991"/>
                    <a:pt x="1070150" y="1223277"/>
                  </a:cubicBezTo>
                  <a:cubicBezTo>
                    <a:pt x="991202" y="1223277"/>
                    <a:pt x="914068" y="1223277"/>
                    <a:pt x="836935" y="1223277"/>
                  </a:cubicBezTo>
                  <a:close/>
                  <a:moveTo>
                    <a:pt x="553085" y="1223277"/>
                  </a:moveTo>
                  <a:cubicBezTo>
                    <a:pt x="639111" y="1282080"/>
                    <a:pt x="723323" y="1339975"/>
                    <a:pt x="809167" y="1398778"/>
                  </a:cubicBezTo>
                  <a:cubicBezTo>
                    <a:pt x="808260" y="1338886"/>
                    <a:pt x="807352" y="1280991"/>
                    <a:pt x="806445" y="1223277"/>
                  </a:cubicBezTo>
                  <a:cubicBezTo>
                    <a:pt x="722052" y="1223277"/>
                    <a:pt x="638567" y="1223277"/>
                    <a:pt x="553085" y="1223277"/>
                  </a:cubicBezTo>
                  <a:close/>
                  <a:moveTo>
                    <a:pt x="1121148" y="1222551"/>
                  </a:moveTo>
                  <a:cubicBezTo>
                    <a:pt x="1029859" y="1290973"/>
                    <a:pt x="940021" y="1358124"/>
                    <a:pt x="849095" y="1426001"/>
                  </a:cubicBezTo>
                  <a:cubicBezTo>
                    <a:pt x="961800" y="1503135"/>
                    <a:pt x="1073235" y="1579542"/>
                    <a:pt x="1185940" y="1656856"/>
                  </a:cubicBezTo>
                  <a:cubicBezTo>
                    <a:pt x="1164161" y="1511665"/>
                    <a:pt x="1142746" y="1367925"/>
                    <a:pt x="1121148" y="1222551"/>
                  </a:cubicBezTo>
                  <a:close/>
                  <a:moveTo>
                    <a:pt x="803178" y="1009119"/>
                  </a:moveTo>
                  <a:cubicBezTo>
                    <a:pt x="724956" y="1070463"/>
                    <a:pt x="648367" y="1130354"/>
                    <a:pt x="570690" y="1191335"/>
                  </a:cubicBezTo>
                  <a:cubicBezTo>
                    <a:pt x="650001" y="1191335"/>
                    <a:pt x="727315" y="1191335"/>
                    <a:pt x="805901" y="1191335"/>
                  </a:cubicBezTo>
                  <a:cubicBezTo>
                    <a:pt x="804993" y="1130899"/>
                    <a:pt x="804086" y="1070826"/>
                    <a:pt x="803178" y="1009119"/>
                  </a:cubicBezTo>
                  <a:close/>
                  <a:moveTo>
                    <a:pt x="833305" y="992422"/>
                  </a:moveTo>
                  <a:cubicBezTo>
                    <a:pt x="834394" y="1059936"/>
                    <a:pt x="835483" y="1125636"/>
                    <a:pt x="836572" y="1191154"/>
                  </a:cubicBezTo>
                  <a:cubicBezTo>
                    <a:pt x="920421" y="1191154"/>
                    <a:pt x="1003180" y="1191154"/>
                    <a:pt x="1087391" y="1191154"/>
                  </a:cubicBezTo>
                  <a:cubicBezTo>
                    <a:pt x="1002272" y="1124547"/>
                    <a:pt x="918424" y="1059029"/>
                    <a:pt x="833305" y="992422"/>
                  </a:cubicBezTo>
                  <a:close/>
                  <a:moveTo>
                    <a:pt x="1055404" y="817761"/>
                  </a:moveTo>
                  <a:cubicBezTo>
                    <a:pt x="1051910" y="816514"/>
                    <a:pt x="1047464" y="817648"/>
                    <a:pt x="1042745" y="821277"/>
                  </a:cubicBezTo>
                  <a:cubicBezTo>
                    <a:pt x="1023507" y="836341"/>
                    <a:pt x="1004269" y="851405"/>
                    <a:pt x="985031" y="866468"/>
                  </a:cubicBezTo>
                  <a:cubicBezTo>
                    <a:pt x="941473" y="900770"/>
                    <a:pt x="897916" y="934890"/>
                    <a:pt x="853269" y="969918"/>
                  </a:cubicBezTo>
                  <a:cubicBezTo>
                    <a:pt x="940384" y="1037976"/>
                    <a:pt x="1026411" y="1105309"/>
                    <a:pt x="1113707" y="1173549"/>
                  </a:cubicBezTo>
                  <a:cubicBezTo>
                    <a:pt x="1108625" y="1138521"/>
                    <a:pt x="1103907" y="1105490"/>
                    <a:pt x="1099007" y="1072459"/>
                  </a:cubicBezTo>
                  <a:cubicBezTo>
                    <a:pt x="1092654" y="1029628"/>
                    <a:pt x="1086121" y="986615"/>
                    <a:pt x="1079587" y="943783"/>
                  </a:cubicBezTo>
                  <a:cubicBezTo>
                    <a:pt x="1073779" y="905307"/>
                    <a:pt x="1068335" y="866831"/>
                    <a:pt x="1062346" y="828537"/>
                  </a:cubicBezTo>
                  <a:cubicBezTo>
                    <a:pt x="1061439" y="822639"/>
                    <a:pt x="1058898" y="819009"/>
                    <a:pt x="1055404" y="817761"/>
                  </a:cubicBezTo>
                  <a:close/>
                  <a:moveTo>
                    <a:pt x="576134" y="791513"/>
                  </a:moveTo>
                  <a:cubicBezTo>
                    <a:pt x="563067" y="921460"/>
                    <a:pt x="550181" y="1049773"/>
                    <a:pt x="537114" y="1179357"/>
                  </a:cubicBezTo>
                  <a:cubicBezTo>
                    <a:pt x="539292" y="1178086"/>
                    <a:pt x="540199" y="1177723"/>
                    <a:pt x="540744" y="1177179"/>
                  </a:cubicBezTo>
                  <a:cubicBezTo>
                    <a:pt x="625863" y="1110391"/>
                    <a:pt x="710981" y="1043602"/>
                    <a:pt x="796100" y="976996"/>
                  </a:cubicBezTo>
                  <a:cubicBezTo>
                    <a:pt x="804449" y="970462"/>
                    <a:pt x="804449" y="969918"/>
                    <a:pt x="796100" y="963384"/>
                  </a:cubicBezTo>
                  <a:cubicBezTo>
                    <a:pt x="736934" y="916923"/>
                    <a:pt x="677587" y="870643"/>
                    <a:pt x="618240" y="824181"/>
                  </a:cubicBezTo>
                  <a:cubicBezTo>
                    <a:pt x="604628" y="813473"/>
                    <a:pt x="590835" y="802947"/>
                    <a:pt x="576134" y="791513"/>
                  </a:cubicBezTo>
                  <a:close/>
                  <a:moveTo>
                    <a:pt x="832035" y="779716"/>
                  </a:moveTo>
                  <a:cubicBezTo>
                    <a:pt x="832035" y="836160"/>
                    <a:pt x="832035" y="891151"/>
                    <a:pt x="832035" y="948865"/>
                  </a:cubicBezTo>
                  <a:lnTo>
                    <a:pt x="1031534" y="792496"/>
                  </a:lnTo>
                  <a:lnTo>
                    <a:pt x="1031242" y="791569"/>
                  </a:lnTo>
                  <a:lnTo>
                    <a:pt x="1035405" y="783570"/>
                  </a:lnTo>
                  <a:close/>
                  <a:moveTo>
                    <a:pt x="607714" y="775723"/>
                  </a:moveTo>
                  <a:cubicBezTo>
                    <a:pt x="607532" y="776449"/>
                    <a:pt x="607532" y="776994"/>
                    <a:pt x="607351" y="777720"/>
                  </a:cubicBezTo>
                  <a:cubicBezTo>
                    <a:pt x="671598" y="827993"/>
                    <a:pt x="735845" y="878265"/>
                    <a:pt x="800637" y="928901"/>
                  </a:cubicBezTo>
                  <a:cubicBezTo>
                    <a:pt x="800637" y="878810"/>
                    <a:pt x="800637" y="829626"/>
                    <a:pt x="800637" y="779353"/>
                  </a:cubicBezTo>
                  <a:cubicBezTo>
                    <a:pt x="735119" y="778083"/>
                    <a:pt x="671417" y="776812"/>
                    <a:pt x="607714" y="775723"/>
                  </a:cubicBezTo>
                  <a:close/>
                  <a:moveTo>
                    <a:pt x="796931" y="594770"/>
                  </a:moveTo>
                  <a:cubicBezTo>
                    <a:pt x="732637" y="645191"/>
                    <a:pt x="669686" y="694418"/>
                    <a:pt x="605840" y="744540"/>
                  </a:cubicBezTo>
                  <a:cubicBezTo>
                    <a:pt x="671029" y="744540"/>
                    <a:pt x="734576" y="744540"/>
                    <a:pt x="799169" y="744540"/>
                  </a:cubicBezTo>
                  <a:cubicBezTo>
                    <a:pt x="798423" y="694866"/>
                    <a:pt x="797677" y="645489"/>
                    <a:pt x="796931" y="594770"/>
                  </a:cubicBezTo>
                  <a:close/>
                  <a:moveTo>
                    <a:pt x="821693" y="581046"/>
                  </a:moveTo>
                  <a:cubicBezTo>
                    <a:pt x="822588" y="636538"/>
                    <a:pt x="823483" y="690540"/>
                    <a:pt x="824378" y="744391"/>
                  </a:cubicBezTo>
                  <a:cubicBezTo>
                    <a:pt x="893297" y="744391"/>
                    <a:pt x="961320" y="744391"/>
                    <a:pt x="1030536" y="744391"/>
                  </a:cubicBezTo>
                  <a:cubicBezTo>
                    <a:pt x="960574" y="689645"/>
                    <a:pt x="891656" y="635793"/>
                    <a:pt x="821693" y="581046"/>
                  </a:cubicBezTo>
                  <a:close/>
                  <a:moveTo>
                    <a:pt x="1004245" y="437486"/>
                  </a:moveTo>
                  <a:cubicBezTo>
                    <a:pt x="1001373" y="436461"/>
                    <a:pt x="997719" y="437393"/>
                    <a:pt x="993840" y="440376"/>
                  </a:cubicBezTo>
                  <a:cubicBezTo>
                    <a:pt x="978027" y="452757"/>
                    <a:pt x="962215" y="465139"/>
                    <a:pt x="946402" y="477520"/>
                  </a:cubicBezTo>
                  <a:cubicBezTo>
                    <a:pt x="910601" y="505714"/>
                    <a:pt x="874799" y="533758"/>
                    <a:pt x="838102" y="562549"/>
                  </a:cubicBezTo>
                  <a:cubicBezTo>
                    <a:pt x="909705" y="618489"/>
                    <a:pt x="980414" y="673832"/>
                    <a:pt x="1052166" y="729921"/>
                  </a:cubicBezTo>
                  <a:cubicBezTo>
                    <a:pt x="1047989" y="701130"/>
                    <a:pt x="1044111" y="673981"/>
                    <a:pt x="1040084" y="646831"/>
                  </a:cubicBezTo>
                  <a:cubicBezTo>
                    <a:pt x="1034862" y="611627"/>
                    <a:pt x="1029492" y="576273"/>
                    <a:pt x="1024122" y="541068"/>
                  </a:cubicBezTo>
                  <a:cubicBezTo>
                    <a:pt x="1019348" y="509443"/>
                    <a:pt x="1014873" y="477818"/>
                    <a:pt x="1009951" y="446343"/>
                  </a:cubicBezTo>
                  <a:cubicBezTo>
                    <a:pt x="1009205" y="441495"/>
                    <a:pt x="1007117" y="438511"/>
                    <a:pt x="1004245" y="437486"/>
                  </a:cubicBezTo>
                  <a:close/>
                  <a:moveTo>
                    <a:pt x="610315" y="415911"/>
                  </a:moveTo>
                  <a:cubicBezTo>
                    <a:pt x="599575" y="522720"/>
                    <a:pt x="588983" y="628185"/>
                    <a:pt x="578243" y="734695"/>
                  </a:cubicBezTo>
                  <a:cubicBezTo>
                    <a:pt x="580033" y="733650"/>
                    <a:pt x="580778" y="733352"/>
                    <a:pt x="581226" y="732905"/>
                  </a:cubicBezTo>
                  <a:cubicBezTo>
                    <a:pt x="651189" y="678009"/>
                    <a:pt x="721151" y="623113"/>
                    <a:pt x="791113" y="568367"/>
                  </a:cubicBezTo>
                  <a:cubicBezTo>
                    <a:pt x="797975" y="562996"/>
                    <a:pt x="797975" y="562549"/>
                    <a:pt x="791113" y="557179"/>
                  </a:cubicBezTo>
                  <a:cubicBezTo>
                    <a:pt x="742482" y="518991"/>
                    <a:pt x="693703" y="480951"/>
                    <a:pt x="644923" y="442763"/>
                  </a:cubicBezTo>
                  <a:cubicBezTo>
                    <a:pt x="633735" y="433961"/>
                    <a:pt x="622398" y="425309"/>
                    <a:pt x="610315" y="415911"/>
                  </a:cubicBezTo>
                  <a:close/>
                  <a:moveTo>
                    <a:pt x="1030322" y="412680"/>
                  </a:moveTo>
                  <a:lnTo>
                    <a:pt x="1030686" y="414569"/>
                  </a:lnTo>
                  <a:cubicBezTo>
                    <a:pt x="1037100" y="460216"/>
                    <a:pt x="1044111" y="505714"/>
                    <a:pt x="1050973" y="551361"/>
                  </a:cubicBezTo>
                  <a:cubicBezTo>
                    <a:pt x="1056790" y="589847"/>
                    <a:pt x="1062608" y="628335"/>
                    <a:pt x="1068427" y="666821"/>
                  </a:cubicBezTo>
                  <a:cubicBezTo>
                    <a:pt x="1072006" y="691136"/>
                    <a:pt x="1075736" y="715302"/>
                    <a:pt x="1079316" y="739618"/>
                  </a:cubicBezTo>
                  <a:cubicBezTo>
                    <a:pt x="1079465" y="740811"/>
                    <a:pt x="1079167" y="742900"/>
                    <a:pt x="1079763" y="743198"/>
                  </a:cubicBezTo>
                  <a:lnTo>
                    <a:pt x="1080791" y="744748"/>
                  </a:lnTo>
                  <a:lnTo>
                    <a:pt x="1476534" y="412680"/>
                  </a:lnTo>
                  <a:close/>
                  <a:moveTo>
                    <a:pt x="820649" y="412680"/>
                  </a:moveTo>
                  <a:lnTo>
                    <a:pt x="820649" y="545245"/>
                  </a:lnTo>
                  <a:lnTo>
                    <a:pt x="989779" y="412680"/>
                  </a:lnTo>
                  <a:close/>
                  <a:moveTo>
                    <a:pt x="646336" y="412680"/>
                  </a:moveTo>
                  <a:lnTo>
                    <a:pt x="794842" y="528836"/>
                  </a:lnTo>
                  <a:lnTo>
                    <a:pt x="794842" y="412680"/>
                  </a:lnTo>
                  <a:close/>
                  <a:moveTo>
                    <a:pt x="171855" y="412680"/>
                  </a:moveTo>
                  <a:lnTo>
                    <a:pt x="553095" y="732578"/>
                  </a:lnTo>
                  <a:lnTo>
                    <a:pt x="562729" y="639075"/>
                  </a:lnTo>
                  <a:cubicBezTo>
                    <a:pt x="565414" y="612671"/>
                    <a:pt x="567950" y="586267"/>
                    <a:pt x="570635" y="559864"/>
                  </a:cubicBezTo>
                  <a:cubicBezTo>
                    <a:pt x="573917" y="527344"/>
                    <a:pt x="577348" y="494675"/>
                    <a:pt x="580630" y="462155"/>
                  </a:cubicBezTo>
                  <a:lnTo>
                    <a:pt x="585568" y="412680"/>
                  </a:lnTo>
                  <a:close/>
                  <a:moveTo>
                    <a:pt x="789920" y="135167"/>
                  </a:moveTo>
                  <a:cubicBezTo>
                    <a:pt x="736814" y="215721"/>
                    <a:pt x="683708" y="296274"/>
                    <a:pt x="630156" y="377723"/>
                  </a:cubicBezTo>
                  <a:cubicBezTo>
                    <a:pt x="685648" y="378767"/>
                    <a:pt x="739798" y="379662"/>
                    <a:pt x="794395" y="380706"/>
                  </a:cubicBezTo>
                  <a:cubicBezTo>
                    <a:pt x="793350" y="298512"/>
                    <a:pt x="792455" y="217063"/>
                    <a:pt x="791411" y="135764"/>
                  </a:cubicBezTo>
                  <a:cubicBezTo>
                    <a:pt x="790964" y="135615"/>
                    <a:pt x="790368" y="135466"/>
                    <a:pt x="789920" y="135167"/>
                  </a:cubicBezTo>
                  <a:close/>
                  <a:moveTo>
                    <a:pt x="818262" y="127261"/>
                  </a:moveTo>
                  <a:cubicBezTo>
                    <a:pt x="817666" y="127411"/>
                    <a:pt x="817069" y="127411"/>
                    <a:pt x="816622" y="127559"/>
                  </a:cubicBezTo>
                  <a:cubicBezTo>
                    <a:pt x="817517" y="211842"/>
                    <a:pt x="818561" y="296126"/>
                    <a:pt x="819456" y="381303"/>
                  </a:cubicBezTo>
                  <a:cubicBezTo>
                    <a:pt x="876291" y="382198"/>
                    <a:pt x="932231" y="383243"/>
                    <a:pt x="989513" y="384138"/>
                  </a:cubicBezTo>
                  <a:cubicBezTo>
                    <a:pt x="931634" y="297319"/>
                    <a:pt x="874948" y="212290"/>
                    <a:pt x="818262" y="127261"/>
                  </a:cubicBezTo>
                  <a:close/>
                  <a:moveTo>
                    <a:pt x="762323" y="118161"/>
                  </a:moveTo>
                  <a:cubicBezTo>
                    <a:pt x="727715" y="118460"/>
                    <a:pt x="693256" y="118609"/>
                    <a:pt x="658647" y="118908"/>
                  </a:cubicBezTo>
                  <a:cubicBezTo>
                    <a:pt x="652979" y="118908"/>
                    <a:pt x="645520" y="117267"/>
                    <a:pt x="642089" y="120101"/>
                  </a:cubicBezTo>
                  <a:cubicBezTo>
                    <a:pt x="638807" y="122786"/>
                    <a:pt x="639702" y="130543"/>
                    <a:pt x="638807" y="135914"/>
                  </a:cubicBezTo>
                  <a:cubicBezTo>
                    <a:pt x="638807" y="136212"/>
                    <a:pt x="638658" y="136361"/>
                    <a:pt x="638658" y="136659"/>
                  </a:cubicBezTo>
                  <a:cubicBezTo>
                    <a:pt x="635376" y="168732"/>
                    <a:pt x="632094" y="200804"/>
                    <a:pt x="628812" y="232876"/>
                  </a:cubicBezTo>
                  <a:cubicBezTo>
                    <a:pt x="625978" y="260772"/>
                    <a:pt x="623144" y="288666"/>
                    <a:pt x="620310" y="316562"/>
                  </a:cubicBezTo>
                  <a:cubicBezTo>
                    <a:pt x="619116" y="327899"/>
                    <a:pt x="618221" y="339236"/>
                    <a:pt x="617028" y="350424"/>
                  </a:cubicBezTo>
                  <a:cubicBezTo>
                    <a:pt x="617475" y="350574"/>
                    <a:pt x="617923" y="350574"/>
                    <a:pt x="618371" y="350723"/>
                  </a:cubicBezTo>
                  <a:cubicBezTo>
                    <a:pt x="669239" y="273749"/>
                    <a:pt x="719957" y="196627"/>
                    <a:pt x="771720" y="118161"/>
                  </a:cubicBezTo>
                  <a:cubicBezTo>
                    <a:pt x="767544" y="118161"/>
                    <a:pt x="765007" y="118161"/>
                    <a:pt x="762323" y="118161"/>
                  </a:cubicBezTo>
                  <a:close/>
                  <a:moveTo>
                    <a:pt x="954457" y="116819"/>
                  </a:moveTo>
                  <a:cubicBezTo>
                    <a:pt x="931932" y="117117"/>
                    <a:pt x="909258" y="117267"/>
                    <a:pt x="886733" y="117416"/>
                  </a:cubicBezTo>
                  <a:cubicBezTo>
                    <a:pt x="872264" y="117416"/>
                    <a:pt x="857644" y="117416"/>
                    <a:pt x="841384" y="117416"/>
                  </a:cubicBezTo>
                  <a:cubicBezTo>
                    <a:pt x="892700" y="194688"/>
                    <a:pt x="943121" y="270170"/>
                    <a:pt x="993392" y="345800"/>
                  </a:cubicBezTo>
                  <a:cubicBezTo>
                    <a:pt x="993840" y="345651"/>
                    <a:pt x="994138" y="345502"/>
                    <a:pt x="994585" y="345352"/>
                  </a:cubicBezTo>
                  <a:cubicBezTo>
                    <a:pt x="992945" y="332971"/>
                    <a:pt x="991303" y="320590"/>
                    <a:pt x="989513" y="308208"/>
                  </a:cubicBezTo>
                  <a:cubicBezTo>
                    <a:pt x="980265" y="246600"/>
                    <a:pt x="970867" y="184842"/>
                    <a:pt x="961767" y="123233"/>
                  </a:cubicBezTo>
                  <a:cubicBezTo>
                    <a:pt x="961021" y="118013"/>
                    <a:pt x="959231" y="116819"/>
                    <a:pt x="954457" y="116819"/>
                  </a:cubicBezTo>
                  <a:close/>
                  <a:moveTo>
                    <a:pt x="686185" y="0"/>
                  </a:moveTo>
                  <a:lnTo>
                    <a:pt x="934104" y="0"/>
                  </a:lnTo>
                  <a:cubicBezTo>
                    <a:pt x="954339" y="0"/>
                    <a:pt x="970742" y="16403"/>
                    <a:pt x="970742" y="36638"/>
                  </a:cubicBezTo>
                  <a:lnTo>
                    <a:pt x="961098" y="59922"/>
                  </a:lnTo>
                  <a:lnTo>
                    <a:pt x="1051055" y="59922"/>
                  </a:lnTo>
                  <a:cubicBezTo>
                    <a:pt x="1063680" y="59922"/>
                    <a:pt x="1073915" y="70157"/>
                    <a:pt x="1073915" y="82782"/>
                  </a:cubicBezTo>
                  <a:lnTo>
                    <a:pt x="1073914" y="82782"/>
                  </a:lnTo>
                  <a:cubicBezTo>
                    <a:pt x="1073914" y="95407"/>
                    <a:pt x="1063679" y="105642"/>
                    <a:pt x="1051054" y="105642"/>
                  </a:cubicBezTo>
                  <a:lnTo>
                    <a:pt x="984543" y="105642"/>
                  </a:lnTo>
                  <a:lnTo>
                    <a:pt x="1025912" y="382944"/>
                  </a:lnTo>
                  <a:cubicBezTo>
                    <a:pt x="1027254" y="382795"/>
                    <a:pt x="1028447" y="382646"/>
                    <a:pt x="1029492" y="382348"/>
                  </a:cubicBezTo>
                  <a:cubicBezTo>
                    <a:pt x="1029492" y="382944"/>
                    <a:pt x="1029791" y="383541"/>
                    <a:pt x="1029641" y="383839"/>
                  </a:cubicBezTo>
                  <a:lnTo>
                    <a:pt x="1029470" y="385248"/>
                  </a:lnTo>
                  <a:lnTo>
                    <a:pt x="1157032" y="385248"/>
                  </a:lnTo>
                  <a:lnTo>
                    <a:pt x="1157032" y="310832"/>
                  </a:lnTo>
                  <a:lnTo>
                    <a:pt x="1126536" y="310832"/>
                  </a:lnTo>
                  <a:cubicBezTo>
                    <a:pt x="1121486" y="310832"/>
                    <a:pt x="1117392" y="306738"/>
                    <a:pt x="1117392" y="301688"/>
                  </a:cubicBezTo>
                  <a:cubicBezTo>
                    <a:pt x="1117392" y="296638"/>
                    <a:pt x="1121486" y="292544"/>
                    <a:pt x="1126536" y="292544"/>
                  </a:cubicBezTo>
                  <a:lnTo>
                    <a:pt x="1157032" y="292544"/>
                  </a:lnTo>
                  <a:lnTo>
                    <a:pt x="1157032" y="282034"/>
                  </a:lnTo>
                  <a:lnTo>
                    <a:pt x="1126536" y="282034"/>
                  </a:lnTo>
                  <a:cubicBezTo>
                    <a:pt x="1121486" y="282034"/>
                    <a:pt x="1117392" y="277940"/>
                    <a:pt x="1117392" y="272890"/>
                  </a:cubicBezTo>
                  <a:cubicBezTo>
                    <a:pt x="1117392" y="267840"/>
                    <a:pt x="1121486" y="263746"/>
                    <a:pt x="1126536" y="263746"/>
                  </a:cubicBezTo>
                  <a:lnTo>
                    <a:pt x="1157032" y="263746"/>
                  </a:lnTo>
                  <a:lnTo>
                    <a:pt x="1157032" y="253236"/>
                  </a:lnTo>
                  <a:lnTo>
                    <a:pt x="1126536" y="253236"/>
                  </a:lnTo>
                  <a:cubicBezTo>
                    <a:pt x="1121486" y="253236"/>
                    <a:pt x="1117392" y="249142"/>
                    <a:pt x="1117392" y="244092"/>
                  </a:cubicBezTo>
                  <a:cubicBezTo>
                    <a:pt x="1117392" y="239042"/>
                    <a:pt x="1121486" y="234948"/>
                    <a:pt x="1126536" y="234948"/>
                  </a:cubicBezTo>
                  <a:lnTo>
                    <a:pt x="1157032" y="234948"/>
                  </a:lnTo>
                  <a:lnTo>
                    <a:pt x="1157032" y="219866"/>
                  </a:lnTo>
                  <a:cubicBezTo>
                    <a:pt x="1157032" y="212291"/>
                    <a:pt x="1163173" y="206150"/>
                    <a:pt x="1170748" y="206150"/>
                  </a:cubicBezTo>
                  <a:cubicBezTo>
                    <a:pt x="1178323" y="206150"/>
                    <a:pt x="1184464" y="212291"/>
                    <a:pt x="1184464" y="219866"/>
                  </a:cubicBezTo>
                  <a:lnTo>
                    <a:pt x="1184464" y="234948"/>
                  </a:lnTo>
                  <a:lnTo>
                    <a:pt x="1210556" y="234948"/>
                  </a:lnTo>
                  <a:cubicBezTo>
                    <a:pt x="1215606" y="234948"/>
                    <a:pt x="1219700" y="239042"/>
                    <a:pt x="1219700" y="244092"/>
                  </a:cubicBezTo>
                  <a:cubicBezTo>
                    <a:pt x="1219700" y="249142"/>
                    <a:pt x="1215606" y="253236"/>
                    <a:pt x="1210556" y="253236"/>
                  </a:cubicBezTo>
                  <a:lnTo>
                    <a:pt x="1184464" y="253236"/>
                  </a:lnTo>
                  <a:lnTo>
                    <a:pt x="1184464" y="263746"/>
                  </a:lnTo>
                  <a:lnTo>
                    <a:pt x="1210556" y="263746"/>
                  </a:lnTo>
                  <a:cubicBezTo>
                    <a:pt x="1215606" y="263746"/>
                    <a:pt x="1219700" y="267840"/>
                    <a:pt x="1219700" y="272890"/>
                  </a:cubicBezTo>
                  <a:cubicBezTo>
                    <a:pt x="1219700" y="277940"/>
                    <a:pt x="1215606" y="282034"/>
                    <a:pt x="1210556" y="282034"/>
                  </a:cubicBezTo>
                  <a:lnTo>
                    <a:pt x="1184464" y="282034"/>
                  </a:lnTo>
                  <a:lnTo>
                    <a:pt x="1184464" y="292544"/>
                  </a:lnTo>
                  <a:lnTo>
                    <a:pt x="1210556" y="292544"/>
                  </a:lnTo>
                  <a:cubicBezTo>
                    <a:pt x="1215606" y="292544"/>
                    <a:pt x="1219700" y="296638"/>
                    <a:pt x="1219700" y="301688"/>
                  </a:cubicBezTo>
                  <a:cubicBezTo>
                    <a:pt x="1219700" y="306738"/>
                    <a:pt x="1215606" y="310832"/>
                    <a:pt x="1210556" y="310832"/>
                  </a:cubicBezTo>
                  <a:lnTo>
                    <a:pt x="1184464" y="310832"/>
                  </a:lnTo>
                  <a:lnTo>
                    <a:pt x="1184464" y="385248"/>
                  </a:lnTo>
                  <a:lnTo>
                    <a:pt x="1315794" y="385248"/>
                  </a:lnTo>
                  <a:lnTo>
                    <a:pt x="1315794" y="310832"/>
                  </a:lnTo>
                  <a:lnTo>
                    <a:pt x="1286537" y="310832"/>
                  </a:lnTo>
                  <a:cubicBezTo>
                    <a:pt x="1281487" y="310832"/>
                    <a:pt x="1277393" y="306738"/>
                    <a:pt x="1277393" y="301688"/>
                  </a:cubicBezTo>
                  <a:cubicBezTo>
                    <a:pt x="1277393" y="296638"/>
                    <a:pt x="1281487" y="292544"/>
                    <a:pt x="1286537" y="292544"/>
                  </a:cubicBezTo>
                  <a:lnTo>
                    <a:pt x="1315794" y="292544"/>
                  </a:lnTo>
                  <a:lnTo>
                    <a:pt x="1315794" y="282034"/>
                  </a:lnTo>
                  <a:lnTo>
                    <a:pt x="1286537" y="282034"/>
                  </a:lnTo>
                  <a:cubicBezTo>
                    <a:pt x="1281487" y="282034"/>
                    <a:pt x="1277393" y="277940"/>
                    <a:pt x="1277393" y="272890"/>
                  </a:cubicBezTo>
                  <a:cubicBezTo>
                    <a:pt x="1277393" y="267840"/>
                    <a:pt x="1281487" y="263746"/>
                    <a:pt x="1286537" y="263746"/>
                  </a:cubicBezTo>
                  <a:lnTo>
                    <a:pt x="1315794" y="263746"/>
                  </a:lnTo>
                  <a:lnTo>
                    <a:pt x="1315794" y="253236"/>
                  </a:lnTo>
                  <a:lnTo>
                    <a:pt x="1286537" y="253236"/>
                  </a:lnTo>
                  <a:cubicBezTo>
                    <a:pt x="1281487" y="253236"/>
                    <a:pt x="1277393" y="249142"/>
                    <a:pt x="1277393" y="244092"/>
                  </a:cubicBezTo>
                  <a:cubicBezTo>
                    <a:pt x="1277393" y="239042"/>
                    <a:pt x="1281487" y="234948"/>
                    <a:pt x="1286537" y="234948"/>
                  </a:cubicBezTo>
                  <a:lnTo>
                    <a:pt x="1315794" y="234948"/>
                  </a:lnTo>
                  <a:lnTo>
                    <a:pt x="1315794" y="219866"/>
                  </a:lnTo>
                  <a:cubicBezTo>
                    <a:pt x="1315794" y="212291"/>
                    <a:pt x="1321935" y="206150"/>
                    <a:pt x="1329510" y="206150"/>
                  </a:cubicBezTo>
                  <a:cubicBezTo>
                    <a:pt x="1337085" y="206150"/>
                    <a:pt x="1343226" y="212291"/>
                    <a:pt x="1343226" y="219866"/>
                  </a:cubicBezTo>
                  <a:lnTo>
                    <a:pt x="1343226" y="234948"/>
                  </a:lnTo>
                  <a:lnTo>
                    <a:pt x="1370557" y="234948"/>
                  </a:lnTo>
                  <a:cubicBezTo>
                    <a:pt x="1375607" y="234948"/>
                    <a:pt x="1379701" y="239042"/>
                    <a:pt x="1379701" y="244092"/>
                  </a:cubicBezTo>
                  <a:cubicBezTo>
                    <a:pt x="1379701" y="249142"/>
                    <a:pt x="1375607" y="253236"/>
                    <a:pt x="1370557" y="253236"/>
                  </a:cubicBezTo>
                  <a:lnTo>
                    <a:pt x="1343226" y="253236"/>
                  </a:lnTo>
                  <a:lnTo>
                    <a:pt x="1343226" y="263746"/>
                  </a:lnTo>
                  <a:lnTo>
                    <a:pt x="1370557" y="263746"/>
                  </a:lnTo>
                  <a:cubicBezTo>
                    <a:pt x="1375607" y="263746"/>
                    <a:pt x="1379701" y="267840"/>
                    <a:pt x="1379701" y="272890"/>
                  </a:cubicBezTo>
                  <a:cubicBezTo>
                    <a:pt x="1379701" y="277940"/>
                    <a:pt x="1375607" y="282034"/>
                    <a:pt x="1370557" y="282034"/>
                  </a:cubicBezTo>
                  <a:lnTo>
                    <a:pt x="1343226" y="282034"/>
                  </a:lnTo>
                  <a:lnTo>
                    <a:pt x="1343226" y="292544"/>
                  </a:lnTo>
                  <a:lnTo>
                    <a:pt x="1370557" y="292544"/>
                  </a:lnTo>
                  <a:cubicBezTo>
                    <a:pt x="1375607" y="292544"/>
                    <a:pt x="1379701" y="296638"/>
                    <a:pt x="1379701" y="301688"/>
                  </a:cubicBezTo>
                  <a:cubicBezTo>
                    <a:pt x="1379701" y="306738"/>
                    <a:pt x="1375607" y="310832"/>
                    <a:pt x="1370557" y="310832"/>
                  </a:cubicBezTo>
                  <a:lnTo>
                    <a:pt x="1343226" y="310832"/>
                  </a:lnTo>
                  <a:lnTo>
                    <a:pt x="1343226" y="385248"/>
                  </a:lnTo>
                  <a:lnTo>
                    <a:pt x="1497488" y="385248"/>
                  </a:lnTo>
                  <a:lnTo>
                    <a:pt x="1505347" y="388503"/>
                  </a:lnTo>
                  <a:lnTo>
                    <a:pt x="1505405" y="388454"/>
                  </a:lnTo>
                  <a:cubicBezTo>
                    <a:pt x="1511207" y="383585"/>
                    <a:pt x="1519859" y="384342"/>
                    <a:pt x="1524728" y="390145"/>
                  </a:cubicBezTo>
                  <a:cubicBezTo>
                    <a:pt x="1529597" y="395948"/>
                    <a:pt x="1528840" y="404599"/>
                    <a:pt x="1523038" y="409469"/>
                  </a:cubicBezTo>
                  <a:lnTo>
                    <a:pt x="1085083" y="776956"/>
                  </a:lnTo>
                  <a:lnTo>
                    <a:pt x="1087573" y="789880"/>
                  </a:lnTo>
                  <a:cubicBezTo>
                    <a:pt x="1095377" y="845416"/>
                    <a:pt x="1103907" y="900770"/>
                    <a:pt x="1112255" y="956306"/>
                  </a:cubicBezTo>
                  <a:cubicBezTo>
                    <a:pt x="1119333" y="1003130"/>
                    <a:pt x="1126411" y="1049955"/>
                    <a:pt x="1133490" y="1096779"/>
                  </a:cubicBezTo>
                  <a:cubicBezTo>
                    <a:pt x="1137845" y="1126362"/>
                    <a:pt x="1142383" y="1155763"/>
                    <a:pt x="1146738" y="1185346"/>
                  </a:cubicBezTo>
                  <a:cubicBezTo>
                    <a:pt x="1146920" y="1186798"/>
                    <a:pt x="1146557" y="1189339"/>
                    <a:pt x="1147283" y="1189702"/>
                  </a:cubicBezTo>
                  <a:cubicBezTo>
                    <a:pt x="1160532" y="1195328"/>
                    <a:pt x="1152546" y="1206762"/>
                    <a:pt x="1153816" y="1215292"/>
                  </a:cubicBezTo>
                  <a:cubicBezTo>
                    <a:pt x="1155450" y="1226726"/>
                    <a:pt x="1154542" y="1238522"/>
                    <a:pt x="1156176" y="1249956"/>
                  </a:cubicBezTo>
                  <a:cubicBezTo>
                    <a:pt x="1167247" y="1325093"/>
                    <a:pt x="1178862" y="1400230"/>
                    <a:pt x="1190114" y="1475367"/>
                  </a:cubicBezTo>
                  <a:cubicBezTo>
                    <a:pt x="1199370" y="1536710"/>
                    <a:pt x="1208445" y="1598235"/>
                    <a:pt x="1217701" y="1659579"/>
                  </a:cubicBezTo>
                  <a:cubicBezTo>
                    <a:pt x="1218064" y="1661756"/>
                    <a:pt x="1220605" y="1663753"/>
                    <a:pt x="1221875" y="1665931"/>
                  </a:cubicBezTo>
                  <a:cubicBezTo>
                    <a:pt x="1222964" y="1667746"/>
                    <a:pt x="1224416" y="1669924"/>
                    <a:pt x="1224235" y="1671920"/>
                  </a:cubicBezTo>
                  <a:cubicBezTo>
                    <a:pt x="1221875" y="1709307"/>
                    <a:pt x="1230587" y="1745423"/>
                    <a:pt x="1235668" y="1781903"/>
                  </a:cubicBezTo>
                  <a:cubicBezTo>
                    <a:pt x="1242928" y="1833264"/>
                    <a:pt x="1251095" y="1884444"/>
                    <a:pt x="1258718" y="1935625"/>
                  </a:cubicBezTo>
                  <a:cubicBezTo>
                    <a:pt x="1266340" y="1986260"/>
                    <a:pt x="1273600" y="2037077"/>
                    <a:pt x="1281222" y="2087713"/>
                  </a:cubicBezTo>
                  <a:lnTo>
                    <a:pt x="1286826" y="2124229"/>
                  </a:lnTo>
                  <a:lnTo>
                    <a:pt x="1623061" y="2124229"/>
                  </a:lnTo>
                  <a:lnTo>
                    <a:pt x="1636122" y="2129640"/>
                  </a:lnTo>
                  <a:lnTo>
                    <a:pt x="1640572" y="2129637"/>
                  </a:lnTo>
                  <a:lnTo>
                    <a:pt x="1640572" y="2134176"/>
                  </a:lnTo>
                  <a:lnTo>
                    <a:pt x="1645921" y="2147089"/>
                  </a:lnTo>
                  <a:lnTo>
                    <a:pt x="1645920" y="2147089"/>
                  </a:lnTo>
                  <a:lnTo>
                    <a:pt x="1640572" y="2160000"/>
                  </a:lnTo>
                  <a:lnTo>
                    <a:pt x="1640572" y="2166683"/>
                  </a:lnTo>
                  <a:lnTo>
                    <a:pt x="1630945" y="2166683"/>
                  </a:lnTo>
                  <a:lnTo>
                    <a:pt x="1623060" y="2169949"/>
                  </a:lnTo>
                  <a:lnTo>
                    <a:pt x="22860" y="2169948"/>
                  </a:lnTo>
                  <a:lnTo>
                    <a:pt x="14978" y="2166683"/>
                  </a:lnTo>
                  <a:lnTo>
                    <a:pt x="5349" y="2166683"/>
                  </a:lnTo>
                  <a:lnTo>
                    <a:pt x="5349" y="2160002"/>
                  </a:lnTo>
                  <a:lnTo>
                    <a:pt x="0" y="2147089"/>
                  </a:lnTo>
                  <a:lnTo>
                    <a:pt x="6696" y="2130925"/>
                  </a:lnTo>
                  <a:cubicBezTo>
                    <a:pt x="10833" y="2126788"/>
                    <a:pt x="16548" y="2124229"/>
                    <a:pt x="22860" y="2124229"/>
                  </a:cubicBezTo>
                  <a:lnTo>
                    <a:pt x="410941" y="2124229"/>
                  </a:lnTo>
                  <a:lnTo>
                    <a:pt x="415334" y="2082631"/>
                  </a:lnTo>
                  <a:cubicBezTo>
                    <a:pt x="419509" y="2042159"/>
                    <a:pt x="423683" y="2001505"/>
                    <a:pt x="427676" y="1961033"/>
                  </a:cubicBezTo>
                  <a:cubicBezTo>
                    <a:pt x="430943" y="1928365"/>
                    <a:pt x="433846" y="1895515"/>
                    <a:pt x="437295" y="1862847"/>
                  </a:cubicBezTo>
                  <a:cubicBezTo>
                    <a:pt x="441287" y="1823827"/>
                    <a:pt x="445462" y="1784807"/>
                    <a:pt x="449455" y="1745786"/>
                  </a:cubicBezTo>
                  <a:cubicBezTo>
                    <a:pt x="450906" y="1732538"/>
                    <a:pt x="451995" y="1719289"/>
                    <a:pt x="453447" y="1706221"/>
                  </a:cubicBezTo>
                  <a:cubicBezTo>
                    <a:pt x="454173" y="1699688"/>
                    <a:pt x="454173" y="1693517"/>
                    <a:pt x="444554" y="1691158"/>
                  </a:cubicBezTo>
                  <a:cubicBezTo>
                    <a:pt x="461977" y="1681902"/>
                    <a:pt x="456896" y="1666112"/>
                    <a:pt x="458348" y="1653227"/>
                  </a:cubicBezTo>
                  <a:cubicBezTo>
                    <a:pt x="464700" y="1599869"/>
                    <a:pt x="469600" y="1546329"/>
                    <a:pt x="475045" y="1492971"/>
                  </a:cubicBezTo>
                  <a:cubicBezTo>
                    <a:pt x="479582" y="1447962"/>
                    <a:pt x="483756" y="1402771"/>
                    <a:pt x="488112" y="1357761"/>
                  </a:cubicBezTo>
                  <a:cubicBezTo>
                    <a:pt x="492286" y="1315656"/>
                    <a:pt x="496097" y="1273550"/>
                    <a:pt x="501179" y="1231626"/>
                  </a:cubicBezTo>
                  <a:cubicBezTo>
                    <a:pt x="502450" y="1222007"/>
                    <a:pt x="495190" y="1221099"/>
                    <a:pt x="490834" y="1215473"/>
                  </a:cubicBezTo>
                  <a:cubicBezTo>
                    <a:pt x="506805" y="1209484"/>
                    <a:pt x="504446" y="1195328"/>
                    <a:pt x="505898" y="1182805"/>
                  </a:cubicBezTo>
                  <a:cubicBezTo>
                    <a:pt x="510072" y="1142877"/>
                    <a:pt x="514065" y="1102950"/>
                    <a:pt x="518239" y="1063022"/>
                  </a:cubicBezTo>
                  <a:cubicBezTo>
                    <a:pt x="521506" y="1030898"/>
                    <a:pt x="524591" y="998774"/>
                    <a:pt x="527858" y="966651"/>
                  </a:cubicBezTo>
                  <a:cubicBezTo>
                    <a:pt x="531851" y="927086"/>
                    <a:pt x="536025" y="887340"/>
                    <a:pt x="540018" y="847775"/>
                  </a:cubicBezTo>
                  <a:lnTo>
                    <a:pt x="548341" y="764399"/>
                  </a:lnTo>
                  <a:lnTo>
                    <a:pt x="132037" y="415079"/>
                  </a:lnTo>
                  <a:lnTo>
                    <a:pt x="129621" y="410438"/>
                  </a:lnTo>
                  <a:lnTo>
                    <a:pt x="125334" y="408662"/>
                  </a:lnTo>
                  <a:cubicBezTo>
                    <a:pt x="122852" y="406180"/>
                    <a:pt x="121316" y="402751"/>
                    <a:pt x="121316" y="398964"/>
                  </a:cubicBezTo>
                  <a:cubicBezTo>
                    <a:pt x="121316" y="391389"/>
                    <a:pt x="127457" y="385248"/>
                    <a:pt x="135032" y="385248"/>
                  </a:cubicBezTo>
                  <a:lnTo>
                    <a:pt x="301963" y="385248"/>
                  </a:lnTo>
                  <a:lnTo>
                    <a:pt x="301963" y="319242"/>
                  </a:lnTo>
                  <a:lnTo>
                    <a:pt x="274367" y="319242"/>
                  </a:lnTo>
                  <a:cubicBezTo>
                    <a:pt x="269317" y="319242"/>
                    <a:pt x="265223" y="315148"/>
                    <a:pt x="265223" y="310098"/>
                  </a:cubicBezTo>
                  <a:cubicBezTo>
                    <a:pt x="265223" y="305048"/>
                    <a:pt x="269317" y="300954"/>
                    <a:pt x="274367" y="300954"/>
                  </a:cubicBezTo>
                  <a:lnTo>
                    <a:pt x="301963" y="300954"/>
                  </a:lnTo>
                  <a:lnTo>
                    <a:pt x="301963" y="290444"/>
                  </a:lnTo>
                  <a:lnTo>
                    <a:pt x="274367" y="290444"/>
                  </a:lnTo>
                  <a:cubicBezTo>
                    <a:pt x="269317" y="290444"/>
                    <a:pt x="265223" y="286350"/>
                    <a:pt x="265223" y="281300"/>
                  </a:cubicBezTo>
                  <a:cubicBezTo>
                    <a:pt x="265223" y="276250"/>
                    <a:pt x="269317" y="272156"/>
                    <a:pt x="274367" y="272156"/>
                  </a:cubicBezTo>
                  <a:lnTo>
                    <a:pt x="301963" y="272156"/>
                  </a:lnTo>
                  <a:lnTo>
                    <a:pt x="301963" y="261646"/>
                  </a:lnTo>
                  <a:lnTo>
                    <a:pt x="274367" y="261646"/>
                  </a:lnTo>
                  <a:cubicBezTo>
                    <a:pt x="269317" y="261646"/>
                    <a:pt x="265223" y="257552"/>
                    <a:pt x="265223" y="252502"/>
                  </a:cubicBezTo>
                  <a:cubicBezTo>
                    <a:pt x="265223" y="247452"/>
                    <a:pt x="269317" y="243358"/>
                    <a:pt x="274367" y="243358"/>
                  </a:cubicBezTo>
                  <a:lnTo>
                    <a:pt x="301963" y="243358"/>
                  </a:lnTo>
                  <a:lnTo>
                    <a:pt x="301963" y="219866"/>
                  </a:lnTo>
                  <a:cubicBezTo>
                    <a:pt x="301963" y="212291"/>
                    <a:pt x="308104" y="206150"/>
                    <a:pt x="315679" y="206150"/>
                  </a:cubicBezTo>
                  <a:cubicBezTo>
                    <a:pt x="323254" y="206150"/>
                    <a:pt x="329395" y="212291"/>
                    <a:pt x="329395" y="219866"/>
                  </a:cubicBezTo>
                  <a:lnTo>
                    <a:pt x="329395" y="243358"/>
                  </a:lnTo>
                  <a:lnTo>
                    <a:pt x="358387" y="243358"/>
                  </a:lnTo>
                  <a:cubicBezTo>
                    <a:pt x="363437" y="243358"/>
                    <a:pt x="367531" y="247452"/>
                    <a:pt x="367531" y="252502"/>
                  </a:cubicBezTo>
                  <a:cubicBezTo>
                    <a:pt x="367531" y="257552"/>
                    <a:pt x="363437" y="261646"/>
                    <a:pt x="358387" y="261646"/>
                  </a:cubicBezTo>
                  <a:lnTo>
                    <a:pt x="329395" y="261646"/>
                  </a:lnTo>
                  <a:lnTo>
                    <a:pt x="329395" y="272156"/>
                  </a:lnTo>
                  <a:lnTo>
                    <a:pt x="358387" y="272156"/>
                  </a:lnTo>
                  <a:cubicBezTo>
                    <a:pt x="363437" y="272156"/>
                    <a:pt x="367531" y="276250"/>
                    <a:pt x="367531" y="281300"/>
                  </a:cubicBezTo>
                  <a:cubicBezTo>
                    <a:pt x="367531" y="286350"/>
                    <a:pt x="363437" y="290444"/>
                    <a:pt x="358387" y="290444"/>
                  </a:cubicBezTo>
                  <a:lnTo>
                    <a:pt x="329395" y="290444"/>
                  </a:lnTo>
                  <a:lnTo>
                    <a:pt x="329395" y="300954"/>
                  </a:lnTo>
                  <a:lnTo>
                    <a:pt x="358387" y="300954"/>
                  </a:lnTo>
                  <a:cubicBezTo>
                    <a:pt x="363437" y="300954"/>
                    <a:pt x="367531" y="305048"/>
                    <a:pt x="367531" y="310098"/>
                  </a:cubicBezTo>
                  <a:cubicBezTo>
                    <a:pt x="367531" y="315148"/>
                    <a:pt x="363437" y="319242"/>
                    <a:pt x="358387" y="319242"/>
                  </a:cubicBezTo>
                  <a:lnTo>
                    <a:pt x="329395" y="319242"/>
                  </a:lnTo>
                  <a:lnTo>
                    <a:pt x="329395" y="385248"/>
                  </a:lnTo>
                  <a:lnTo>
                    <a:pt x="447531" y="385248"/>
                  </a:lnTo>
                  <a:lnTo>
                    <a:pt x="447531" y="315782"/>
                  </a:lnTo>
                  <a:lnTo>
                    <a:pt x="417009" y="315782"/>
                  </a:lnTo>
                  <a:cubicBezTo>
                    <a:pt x="411959" y="315782"/>
                    <a:pt x="407865" y="311688"/>
                    <a:pt x="407865" y="306638"/>
                  </a:cubicBezTo>
                  <a:cubicBezTo>
                    <a:pt x="407865" y="301588"/>
                    <a:pt x="411959" y="297494"/>
                    <a:pt x="417009" y="297494"/>
                  </a:cubicBezTo>
                  <a:lnTo>
                    <a:pt x="447531" y="297494"/>
                  </a:lnTo>
                  <a:lnTo>
                    <a:pt x="447531" y="286984"/>
                  </a:lnTo>
                  <a:lnTo>
                    <a:pt x="417009" y="286984"/>
                  </a:lnTo>
                  <a:cubicBezTo>
                    <a:pt x="411959" y="286984"/>
                    <a:pt x="407865" y="282890"/>
                    <a:pt x="407865" y="277840"/>
                  </a:cubicBezTo>
                  <a:cubicBezTo>
                    <a:pt x="407865" y="272790"/>
                    <a:pt x="411959" y="268696"/>
                    <a:pt x="417009" y="268696"/>
                  </a:cubicBezTo>
                  <a:lnTo>
                    <a:pt x="447531" y="268696"/>
                  </a:lnTo>
                  <a:lnTo>
                    <a:pt x="447531" y="258186"/>
                  </a:lnTo>
                  <a:lnTo>
                    <a:pt x="417009" y="258186"/>
                  </a:lnTo>
                  <a:cubicBezTo>
                    <a:pt x="411959" y="258186"/>
                    <a:pt x="407865" y="254092"/>
                    <a:pt x="407865" y="249042"/>
                  </a:cubicBezTo>
                  <a:cubicBezTo>
                    <a:pt x="407865" y="243992"/>
                    <a:pt x="411959" y="239898"/>
                    <a:pt x="417009" y="239898"/>
                  </a:cubicBezTo>
                  <a:lnTo>
                    <a:pt x="447531" y="239898"/>
                  </a:lnTo>
                  <a:lnTo>
                    <a:pt x="447531" y="219866"/>
                  </a:lnTo>
                  <a:cubicBezTo>
                    <a:pt x="447531" y="212291"/>
                    <a:pt x="453672" y="206150"/>
                    <a:pt x="461247" y="206150"/>
                  </a:cubicBezTo>
                  <a:cubicBezTo>
                    <a:pt x="468822" y="206150"/>
                    <a:pt x="474963" y="212291"/>
                    <a:pt x="474963" y="219866"/>
                  </a:cubicBezTo>
                  <a:lnTo>
                    <a:pt x="474963" y="239898"/>
                  </a:lnTo>
                  <a:lnTo>
                    <a:pt x="501029" y="239898"/>
                  </a:lnTo>
                  <a:cubicBezTo>
                    <a:pt x="506079" y="239898"/>
                    <a:pt x="510173" y="243992"/>
                    <a:pt x="510173" y="249042"/>
                  </a:cubicBezTo>
                  <a:cubicBezTo>
                    <a:pt x="510173" y="254092"/>
                    <a:pt x="506079" y="258186"/>
                    <a:pt x="501029" y="258186"/>
                  </a:cubicBezTo>
                  <a:lnTo>
                    <a:pt x="474963" y="258186"/>
                  </a:lnTo>
                  <a:lnTo>
                    <a:pt x="474963" y="268696"/>
                  </a:lnTo>
                  <a:lnTo>
                    <a:pt x="501029" y="268696"/>
                  </a:lnTo>
                  <a:cubicBezTo>
                    <a:pt x="506079" y="268696"/>
                    <a:pt x="510173" y="272790"/>
                    <a:pt x="510173" y="277840"/>
                  </a:cubicBezTo>
                  <a:cubicBezTo>
                    <a:pt x="510173" y="282890"/>
                    <a:pt x="506079" y="286984"/>
                    <a:pt x="501029" y="286984"/>
                  </a:cubicBezTo>
                  <a:lnTo>
                    <a:pt x="474963" y="286984"/>
                  </a:lnTo>
                  <a:lnTo>
                    <a:pt x="474963" y="297494"/>
                  </a:lnTo>
                  <a:lnTo>
                    <a:pt x="501029" y="297494"/>
                  </a:lnTo>
                  <a:cubicBezTo>
                    <a:pt x="506079" y="297494"/>
                    <a:pt x="510173" y="301588"/>
                    <a:pt x="510173" y="306638"/>
                  </a:cubicBezTo>
                  <a:cubicBezTo>
                    <a:pt x="510173" y="311688"/>
                    <a:pt x="506079" y="315782"/>
                    <a:pt x="501029" y="315782"/>
                  </a:cubicBezTo>
                  <a:lnTo>
                    <a:pt x="474963" y="315782"/>
                  </a:lnTo>
                  <a:lnTo>
                    <a:pt x="474963" y="385248"/>
                  </a:lnTo>
                  <a:lnTo>
                    <a:pt x="588306" y="385248"/>
                  </a:lnTo>
                  <a:lnTo>
                    <a:pt x="588536" y="382944"/>
                  </a:lnTo>
                  <a:cubicBezTo>
                    <a:pt x="591818" y="350126"/>
                    <a:pt x="595397" y="317308"/>
                    <a:pt x="598679" y="284490"/>
                  </a:cubicBezTo>
                  <a:cubicBezTo>
                    <a:pt x="601365" y="258385"/>
                    <a:pt x="603752" y="232130"/>
                    <a:pt x="606437" y="206025"/>
                  </a:cubicBezTo>
                  <a:cubicBezTo>
                    <a:pt x="609718" y="173206"/>
                    <a:pt x="613150" y="140388"/>
                    <a:pt x="616580" y="107571"/>
                  </a:cubicBezTo>
                  <a:lnTo>
                    <a:pt x="616580" y="105641"/>
                  </a:lnTo>
                  <a:lnTo>
                    <a:pt x="569236" y="105641"/>
                  </a:lnTo>
                  <a:cubicBezTo>
                    <a:pt x="562924" y="105641"/>
                    <a:pt x="557209" y="103082"/>
                    <a:pt x="553072" y="98945"/>
                  </a:cubicBezTo>
                  <a:lnTo>
                    <a:pt x="546376" y="82781"/>
                  </a:lnTo>
                  <a:lnTo>
                    <a:pt x="553072" y="66617"/>
                  </a:lnTo>
                  <a:cubicBezTo>
                    <a:pt x="557209" y="62481"/>
                    <a:pt x="562924" y="59922"/>
                    <a:pt x="569236" y="59922"/>
                  </a:cubicBezTo>
                  <a:lnTo>
                    <a:pt x="659192" y="59922"/>
                  </a:lnTo>
                  <a:lnTo>
                    <a:pt x="649547" y="36638"/>
                  </a:lnTo>
                  <a:cubicBezTo>
                    <a:pt x="649547" y="16403"/>
                    <a:pt x="665950" y="0"/>
                    <a:pt x="68618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Freeform: Shape 267">
              <a:extLst>
                <a:ext uri="{FF2B5EF4-FFF2-40B4-BE49-F238E27FC236}">
                  <a16:creationId xmlns:a16="http://schemas.microsoft.com/office/drawing/2014/main" id="{C5AB2999-4A77-4DAF-BC23-E39EEDBA82D4}"/>
                </a:ext>
              </a:extLst>
            </p:cNvPr>
            <p:cNvSpPr/>
            <p:nvPr/>
          </p:nvSpPr>
          <p:spPr>
            <a:xfrm>
              <a:off x="6392512" y="2933634"/>
              <a:ext cx="1286414" cy="2052927"/>
            </a:xfrm>
            <a:custGeom>
              <a:avLst/>
              <a:gdLst>
                <a:gd name="connsiteX0" fmla="*/ 817516 w 1645921"/>
                <a:gd name="connsiteY0" fmla="*/ 1935988 h 2169949"/>
                <a:gd name="connsiteX1" fmla="*/ 513238 w 1645921"/>
                <a:gd name="connsiteY1" fmla="*/ 2124229 h 2169949"/>
                <a:gd name="connsiteX2" fmla="*/ 820226 w 1645921"/>
                <a:gd name="connsiteY2" fmla="*/ 2124229 h 2169949"/>
                <a:gd name="connsiteX3" fmla="*/ 848006 w 1645921"/>
                <a:gd name="connsiteY3" fmla="*/ 1933084 h 2169949"/>
                <a:gd name="connsiteX4" fmla="*/ 851058 w 1645921"/>
                <a:gd name="connsiteY4" fmla="*/ 2124229 h 2169949"/>
                <a:gd name="connsiteX5" fmla="*/ 1165501 w 1645921"/>
                <a:gd name="connsiteY5" fmla="*/ 2124229 h 2169949"/>
                <a:gd name="connsiteX6" fmla="*/ 483030 w 1645921"/>
                <a:gd name="connsiteY6" fmla="*/ 1713663 h 2169949"/>
                <a:gd name="connsiteX7" fmla="*/ 441567 w 1645921"/>
                <a:gd name="connsiteY7" fmla="*/ 2124229 h 2169949"/>
                <a:gd name="connsiteX8" fmla="*/ 456637 w 1645921"/>
                <a:gd name="connsiteY8" fmla="*/ 2124229 h 2169949"/>
                <a:gd name="connsiteX9" fmla="*/ 806082 w 1645921"/>
                <a:gd name="connsiteY9" fmla="*/ 1908038 h 2169949"/>
                <a:gd name="connsiteX10" fmla="*/ 483030 w 1645921"/>
                <a:gd name="connsiteY10" fmla="*/ 1713663 h 2169949"/>
                <a:gd name="connsiteX11" fmla="*/ 1192837 w 1645921"/>
                <a:gd name="connsiteY11" fmla="*/ 1703681 h 2169949"/>
                <a:gd name="connsiteX12" fmla="*/ 863251 w 1645921"/>
                <a:gd name="connsiteY12" fmla="*/ 1907494 h 2169949"/>
                <a:gd name="connsiteX13" fmla="*/ 1223376 w 1645921"/>
                <a:gd name="connsiteY13" fmla="*/ 2124229 h 2169949"/>
                <a:gd name="connsiteX14" fmla="*/ 1255703 w 1645921"/>
                <a:gd name="connsiteY14" fmla="*/ 2124229 h 2169949"/>
                <a:gd name="connsiteX15" fmla="*/ 813705 w 1645921"/>
                <a:gd name="connsiteY15" fmla="*/ 1701321 h 2169949"/>
                <a:gd name="connsiteX16" fmla="*/ 529673 w 1645921"/>
                <a:gd name="connsiteY16" fmla="*/ 1704407 h 2169949"/>
                <a:gd name="connsiteX17" fmla="*/ 529129 w 1645921"/>
                <a:gd name="connsiteY17" fmla="*/ 1706584 h 2169949"/>
                <a:gd name="connsiteX18" fmla="*/ 816608 w 1645921"/>
                <a:gd name="connsiteY18" fmla="*/ 1879544 h 2169949"/>
                <a:gd name="connsiteX19" fmla="*/ 813705 w 1645921"/>
                <a:gd name="connsiteY19" fmla="*/ 1701321 h 2169949"/>
                <a:gd name="connsiteX20" fmla="*/ 1143109 w 1645921"/>
                <a:gd name="connsiteY20" fmla="*/ 1697147 h 2169949"/>
                <a:gd name="connsiteX21" fmla="*/ 844376 w 1645921"/>
                <a:gd name="connsiteY21" fmla="*/ 1700595 h 2169949"/>
                <a:gd name="connsiteX22" fmla="*/ 847280 w 1645921"/>
                <a:gd name="connsiteY22" fmla="*/ 1882630 h 2169949"/>
                <a:gd name="connsiteX23" fmla="*/ 1143835 w 1645921"/>
                <a:gd name="connsiteY23" fmla="*/ 1699143 h 2169949"/>
                <a:gd name="connsiteX24" fmla="*/ 1143109 w 1645921"/>
                <a:gd name="connsiteY24" fmla="*/ 1697147 h 2169949"/>
                <a:gd name="connsiteX25" fmla="*/ 840565 w 1645921"/>
                <a:gd name="connsiteY25" fmla="*/ 1456129 h 2169949"/>
                <a:gd name="connsiteX26" fmla="*/ 844195 w 1645921"/>
                <a:gd name="connsiteY26" fmla="*/ 1670287 h 2169949"/>
                <a:gd name="connsiteX27" fmla="*/ 1144923 w 1645921"/>
                <a:gd name="connsiteY27" fmla="*/ 1666838 h 2169949"/>
                <a:gd name="connsiteX28" fmla="*/ 1145649 w 1645921"/>
                <a:gd name="connsiteY28" fmla="*/ 1665205 h 2169949"/>
                <a:gd name="connsiteX29" fmla="*/ 840565 w 1645921"/>
                <a:gd name="connsiteY29" fmla="*/ 1456129 h 2169949"/>
                <a:gd name="connsiteX30" fmla="*/ 810075 w 1645921"/>
                <a:gd name="connsiteY30" fmla="*/ 1455403 h 2169949"/>
                <a:gd name="connsiteX31" fmla="*/ 517695 w 1645921"/>
                <a:gd name="connsiteY31" fmla="*/ 1674098 h 2169949"/>
                <a:gd name="connsiteX32" fmla="*/ 813342 w 1645921"/>
                <a:gd name="connsiteY32" fmla="*/ 1670650 h 2169949"/>
                <a:gd name="connsiteX33" fmla="*/ 810075 w 1645921"/>
                <a:gd name="connsiteY33" fmla="*/ 1455403 h 2169949"/>
                <a:gd name="connsiteX34" fmla="*/ 530580 w 1645921"/>
                <a:gd name="connsiteY34" fmla="*/ 1243604 h 2169949"/>
                <a:gd name="connsiteX35" fmla="*/ 488656 w 1645921"/>
                <a:gd name="connsiteY35" fmla="*/ 1658308 h 2169949"/>
                <a:gd name="connsiteX36" fmla="*/ 797915 w 1645921"/>
                <a:gd name="connsiteY36" fmla="*/ 1426909 h 2169949"/>
                <a:gd name="connsiteX37" fmla="*/ 530580 w 1645921"/>
                <a:gd name="connsiteY37" fmla="*/ 1243604 h 2169949"/>
                <a:gd name="connsiteX38" fmla="*/ 836935 w 1645921"/>
                <a:gd name="connsiteY38" fmla="*/ 1223277 h 2169949"/>
                <a:gd name="connsiteX39" fmla="*/ 839658 w 1645921"/>
                <a:gd name="connsiteY39" fmla="*/ 1395693 h 2169949"/>
                <a:gd name="connsiteX40" fmla="*/ 1070150 w 1645921"/>
                <a:gd name="connsiteY40" fmla="*/ 1223277 h 2169949"/>
                <a:gd name="connsiteX41" fmla="*/ 836935 w 1645921"/>
                <a:gd name="connsiteY41" fmla="*/ 1223277 h 2169949"/>
                <a:gd name="connsiteX42" fmla="*/ 553085 w 1645921"/>
                <a:gd name="connsiteY42" fmla="*/ 1223277 h 2169949"/>
                <a:gd name="connsiteX43" fmla="*/ 809167 w 1645921"/>
                <a:gd name="connsiteY43" fmla="*/ 1398778 h 2169949"/>
                <a:gd name="connsiteX44" fmla="*/ 806445 w 1645921"/>
                <a:gd name="connsiteY44" fmla="*/ 1223277 h 2169949"/>
                <a:gd name="connsiteX45" fmla="*/ 553085 w 1645921"/>
                <a:gd name="connsiteY45" fmla="*/ 1223277 h 2169949"/>
                <a:gd name="connsiteX46" fmla="*/ 1121148 w 1645921"/>
                <a:gd name="connsiteY46" fmla="*/ 1222551 h 2169949"/>
                <a:gd name="connsiteX47" fmla="*/ 849095 w 1645921"/>
                <a:gd name="connsiteY47" fmla="*/ 1426001 h 2169949"/>
                <a:gd name="connsiteX48" fmla="*/ 1185940 w 1645921"/>
                <a:gd name="connsiteY48" fmla="*/ 1656856 h 2169949"/>
                <a:gd name="connsiteX49" fmla="*/ 1121148 w 1645921"/>
                <a:gd name="connsiteY49" fmla="*/ 1222551 h 2169949"/>
                <a:gd name="connsiteX50" fmla="*/ 803178 w 1645921"/>
                <a:gd name="connsiteY50" fmla="*/ 1009119 h 2169949"/>
                <a:gd name="connsiteX51" fmla="*/ 570690 w 1645921"/>
                <a:gd name="connsiteY51" fmla="*/ 1191335 h 2169949"/>
                <a:gd name="connsiteX52" fmla="*/ 805901 w 1645921"/>
                <a:gd name="connsiteY52" fmla="*/ 1191335 h 2169949"/>
                <a:gd name="connsiteX53" fmla="*/ 803178 w 1645921"/>
                <a:gd name="connsiteY53" fmla="*/ 1009119 h 2169949"/>
                <a:gd name="connsiteX54" fmla="*/ 833305 w 1645921"/>
                <a:gd name="connsiteY54" fmla="*/ 992422 h 2169949"/>
                <a:gd name="connsiteX55" fmla="*/ 836572 w 1645921"/>
                <a:gd name="connsiteY55" fmla="*/ 1191154 h 2169949"/>
                <a:gd name="connsiteX56" fmla="*/ 1087391 w 1645921"/>
                <a:gd name="connsiteY56" fmla="*/ 1191154 h 2169949"/>
                <a:gd name="connsiteX57" fmla="*/ 833305 w 1645921"/>
                <a:gd name="connsiteY57" fmla="*/ 992422 h 2169949"/>
                <a:gd name="connsiteX58" fmla="*/ 1055404 w 1645921"/>
                <a:gd name="connsiteY58" fmla="*/ 817761 h 2169949"/>
                <a:gd name="connsiteX59" fmla="*/ 1042745 w 1645921"/>
                <a:gd name="connsiteY59" fmla="*/ 821277 h 2169949"/>
                <a:gd name="connsiteX60" fmla="*/ 985031 w 1645921"/>
                <a:gd name="connsiteY60" fmla="*/ 866468 h 2169949"/>
                <a:gd name="connsiteX61" fmla="*/ 853269 w 1645921"/>
                <a:gd name="connsiteY61" fmla="*/ 969918 h 2169949"/>
                <a:gd name="connsiteX62" fmla="*/ 1113707 w 1645921"/>
                <a:gd name="connsiteY62" fmla="*/ 1173549 h 2169949"/>
                <a:gd name="connsiteX63" fmla="*/ 1099007 w 1645921"/>
                <a:gd name="connsiteY63" fmla="*/ 1072459 h 2169949"/>
                <a:gd name="connsiteX64" fmla="*/ 1079587 w 1645921"/>
                <a:gd name="connsiteY64" fmla="*/ 943783 h 2169949"/>
                <a:gd name="connsiteX65" fmla="*/ 1062346 w 1645921"/>
                <a:gd name="connsiteY65" fmla="*/ 828537 h 2169949"/>
                <a:gd name="connsiteX66" fmla="*/ 1055404 w 1645921"/>
                <a:gd name="connsiteY66" fmla="*/ 817761 h 2169949"/>
                <a:gd name="connsiteX67" fmla="*/ 576134 w 1645921"/>
                <a:gd name="connsiteY67" fmla="*/ 791513 h 2169949"/>
                <a:gd name="connsiteX68" fmla="*/ 537114 w 1645921"/>
                <a:gd name="connsiteY68" fmla="*/ 1179357 h 2169949"/>
                <a:gd name="connsiteX69" fmla="*/ 540744 w 1645921"/>
                <a:gd name="connsiteY69" fmla="*/ 1177179 h 2169949"/>
                <a:gd name="connsiteX70" fmla="*/ 796100 w 1645921"/>
                <a:gd name="connsiteY70" fmla="*/ 976996 h 2169949"/>
                <a:gd name="connsiteX71" fmla="*/ 796100 w 1645921"/>
                <a:gd name="connsiteY71" fmla="*/ 963384 h 2169949"/>
                <a:gd name="connsiteX72" fmla="*/ 618240 w 1645921"/>
                <a:gd name="connsiteY72" fmla="*/ 824181 h 2169949"/>
                <a:gd name="connsiteX73" fmla="*/ 576134 w 1645921"/>
                <a:gd name="connsiteY73" fmla="*/ 791513 h 2169949"/>
                <a:gd name="connsiteX74" fmla="*/ 832035 w 1645921"/>
                <a:gd name="connsiteY74" fmla="*/ 779716 h 2169949"/>
                <a:gd name="connsiteX75" fmla="*/ 832035 w 1645921"/>
                <a:gd name="connsiteY75" fmla="*/ 948865 h 2169949"/>
                <a:gd name="connsiteX76" fmla="*/ 1031534 w 1645921"/>
                <a:gd name="connsiteY76" fmla="*/ 792496 h 2169949"/>
                <a:gd name="connsiteX77" fmla="*/ 1031242 w 1645921"/>
                <a:gd name="connsiteY77" fmla="*/ 791569 h 2169949"/>
                <a:gd name="connsiteX78" fmla="*/ 1035405 w 1645921"/>
                <a:gd name="connsiteY78" fmla="*/ 783570 h 2169949"/>
                <a:gd name="connsiteX79" fmla="*/ 607714 w 1645921"/>
                <a:gd name="connsiteY79" fmla="*/ 775723 h 2169949"/>
                <a:gd name="connsiteX80" fmla="*/ 607351 w 1645921"/>
                <a:gd name="connsiteY80" fmla="*/ 777720 h 2169949"/>
                <a:gd name="connsiteX81" fmla="*/ 800637 w 1645921"/>
                <a:gd name="connsiteY81" fmla="*/ 928901 h 2169949"/>
                <a:gd name="connsiteX82" fmla="*/ 800637 w 1645921"/>
                <a:gd name="connsiteY82" fmla="*/ 779353 h 2169949"/>
                <a:gd name="connsiteX83" fmla="*/ 607714 w 1645921"/>
                <a:gd name="connsiteY83" fmla="*/ 775723 h 2169949"/>
                <a:gd name="connsiteX84" fmla="*/ 796931 w 1645921"/>
                <a:gd name="connsiteY84" fmla="*/ 594770 h 2169949"/>
                <a:gd name="connsiteX85" fmla="*/ 605840 w 1645921"/>
                <a:gd name="connsiteY85" fmla="*/ 744540 h 2169949"/>
                <a:gd name="connsiteX86" fmla="*/ 799169 w 1645921"/>
                <a:gd name="connsiteY86" fmla="*/ 744540 h 2169949"/>
                <a:gd name="connsiteX87" fmla="*/ 796931 w 1645921"/>
                <a:gd name="connsiteY87" fmla="*/ 594770 h 2169949"/>
                <a:gd name="connsiteX88" fmla="*/ 821693 w 1645921"/>
                <a:gd name="connsiteY88" fmla="*/ 581046 h 2169949"/>
                <a:gd name="connsiteX89" fmla="*/ 824378 w 1645921"/>
                <a:gd name="connsiteY89" fmla="*/ 744391 h 2169949"/>
                <a:gd name="connsiteX90" fmla="*/ 1030536 w 1645921"/>
                <a:gd name="connsiteY90" fmla="*/ 744391 h 2169949"/>
                <a:gd name="connsiteX91" fmla="*/ 821693 w 1645921"/>
                <a:gd name="connsiteY91" fmla="*/ 581046 h 2169949"/>
                <a:gd name="connsiteX92" fmla="*/ 1004245 w 1645921"/>
                <a:gd name="connsiteY92" fmla="*/ 437486 h 2169949"/>
                <a:gd name="connsiteX93" fmla="*/ 993840 w 1645921"/>
                <a:gd name="connsiteY93" fmla="*/ 440376 h 2169949"/>
                <a:gd name="connsiteX94" fmla="*/ 946402 w 1645921"/>
                <a:gd name="connsiteY94" fmla="*/ 477520 h 2169949"/>
                <a:gd name="connsiteX95" fmla="*/ 838102 w 1645921"/>
                <a:gd name="connsiteY95" fmla="*/ 562549 h 2169949"/>
                <a:gd name="connsiteX96" fmla="*/ 1052166 w 1645921"/>
                <a:gd name="connsiteY96" fmla="*/ 729921 h 2169949"/>
                <a:gd name="connsiteX97" fmla="*/ 1040084 w 1645921"/>
                <a:gd name="connsiteY97" fmla="*/ 646831 h 2169949"/>
                <a:gd name="connsiteX98" fmla="*/ 1024122 w 1645921"/>
                <a:gd name="connsiteY98" fmla="*/ 541068 h 2169949"/>
                <a:gd name="connsiteX99" fmla="*/ 1009951 w 1645921"/>
                <a:gd name="connsiteY99" fmla="*/ 446343 h 2169949"/>
                <a:gd name="connsiteX100" fmla="*/ 1004245 w 1645921"/>
                <a:gd name="connsiteY100" fmla="*/ 437486 h 2169949"/>
                <a:gd name="connsiteX101" fmla="*/ 610315 w 1645921"/>
                <a:gd name="connsiteY101" fmla="*/ 415911 h 2169949"/>
                <a:gd name="connsiteX102" fmla="*/ 578243 w 1645921"/>
                <a:gd name="connsiteY102" fmla="*/ 734695 h 2169949"/>
                <a:gd name="connsiteX103" fmla="*/ 581226 w 1645921"/>
                <a:gd name="connsiteY103" fmla="*/ 732905 h 2169949"/>
                <a:gd name="connsiteX104" fmla="*/ 791113 w 1645921"/>
                <a:gd name="connsiteY104" fmla="*/ 568367 h 2169949"/>
                <a:gd name="connsiteX105" fmla="*/ 791113 w 1645921"/>
                <a:gd name="connsiteY105" fmla="*/ 557179 h 2169949"/>
                <a:gd name="connsiteX106" fmla="*/ 644923 w 1645921"/>
                <a:gd name="connsiteY106" fmla="*/ 442763 h 2169949"/>
                <a:gd name="connsiteX107" fmla="*/ 610315 w 1645921"/>
                <a:gd name="connsiteY107" fmla="*/ 415911 h 2169949"/>
                <a:gd name="connsiteX108" fmla="*/ 1030322 w 1645921"/>
                <a:gd name="connsiteY108" fmla="*/ 412680 h 2169949"/>
                <a:gd name="connsiteX109" fmla="*/ 1030686 w 1645921"/>
                <a:gd name="connsiteY109" fmla="*/ 414569 h 2169949"/>
                <a:gd name="connsiteX110" fmla="*/ 1050973 w 1645921"/>
                <a:gd name="connsiteY110" fmla="*/ 551361 h 2169949"/>
                <a:gd name="connsiteX111" fmla="*/ 1068427 w 1645921"/>
                <a:gd name="connsiteY111" fmla="*/ 666821 h 2169949"/>
                <a:gd name="connsiteX112" fmla="*/ 1079316 w 1645921"/>
                <a:gd name="connsiteY112" fmla="*/ 739618 h 2169949"/>
                <a:gd name="connsiteX113" fmla="*/ 1079763 w 1645921"/>
                <a:gd name="connsiteY113" fmla="*/ 743198 h 2169949"/>
                <a:gd name="connsiteX114" fmla="*/ 1080791 w 1645921"/>
                <a:gd name="connsiteY114" fmla="*/ 744748 h 2169949"/>
                <a:gd name="connsiteX115" fmla="*/ 1476534 w 1645921"/>
                <a:gd name="connsiteY115" fmla="*/ 412680 h 2169949"/>
                <a:gd name="connsiteX116" fmla="*/ 820649 w 1645921"/>
                <a:gd name="connsiteY116" fmla="*/ 412680 h 2169949"/>
                <a:gd name="connsiteX117" fmla="*/ 820649 w 1645921"/>
                <a:gd name="connsiteY117" fmla="*/ 545245 h 2169949"/>
                <a:gd name="connsiteX118" fmla="*/ 989779 w 1645921"/>
                <a:gd name="connsiteY118" fmla="*/ 412680 h 2169949"/>
                <a:gd name="connsiteX119" fmla="*/ 646336 w 1645921"/>
                <a:gd name="connsiteY119" fmla="*/ 412680 h 2169949"/>
                <a:gd name="connsiteX120" fmla="*/ 794842 w 1645921"/>
                <a:gd name="connsiteY120" fmla="*/ 528836 h 2169949"/>
                <a:gd name="connsiteX121" fmla="*/ 794842 w 1645921"/>
                <a:gd name="connsiteY121" fmla="*/ 412680 h 2169949"/>
                <a:gd name="connsiteX122" fmla="*/ 171855 w 1645921"/>
                <a:gd name="connsiteY122" fmla="*/ 412680 h 2169949"/>
                <a:gd name="connsiteX123" fmla="*/ 553095 w 1645921"/>
                <a:gd name="connsiteY123" fmla="*/ 732578 h 2169949"/>
                <a:gd name="connsiteX124" fmla="*/ 562729 w 1645921"/>
                <a:gd name="connsiteY124" fmla="*/ 639075 h 2169949"/>
                <a:gd name="connsiteX125" fmla="*/ 570635 w 1645921"/>
                <a:gd name="connsiteY125" fmla="*/ 559864 h 2169949"/>
                <a:gd name="connsiteX126" fmla="*/ 580630 w 1645921"/>
                <a:gd name="connsiteY126" fmla="*/ 462155 h 2169949"/>
                <a:gd name="connsiteX127" fmla="*/ 585568 w 1645921"/>
                <a:gd name="connsiteY127" fmla="*/ 412680 h 2169949"/>
                <a:gd name="connsiteX128" fmla="*/ 789920 w 1645921"/>
                <a:gd name="connsiteY128" fmla="*/ 135167 h 2169949"/>
                <a:gd name="connsiteX129" fmla="*/ 630156 w 1645921"/>
                <a:gd name="connsiteY129" fmla="*/ 377723 h 2169949"/>
                <a:gd name="connsiteX130" fmla="*/ 794395 w 1645921"/>
                <a:gd name="connsiteY130" fmla="*/ 380706 h 2169949"/>
                <a:gd name="connsiteX131" fmla="*/ 791411 w 1645921"/>
                <a:gd name="connsiteY131" fmla="*/ 135764 h 2169949"/>
                <a:gd name="connsiteX132" fmla="*/ 789920 w 1645921"/>
                <a:gd name="connsiteY132" fmla="*/ 135167 h 2169949"/>
                <a:gd name="connsiteX133" fmla="*/ 818262 w 1645921"/>
                <a:gd name="connsiteY133" fmla="*/ 127261 h 2169949"/>
                <a:gd name="connsiteX134" fmla="*/ 816622 w 1645921"/>
                <a:gd name="connsiteY134" fmla="*/ 127559 h 2169949"/>
                <a:gd name="connsiteX135" fmla="*/ 819456 w 1645921"/>
                <a:gd name="connsiteY135" fmla="*/ 381303 h 2169949"/>
                <a:gd name="connsiteX136" fmla="*/ 989513 w 1645921"/>
                <a:gd name="connsiteY136" fmla="*/ 384138 h 2169949"/>
                <a:gd name="connsiteX137" fmla="*/ 818262 w 1645921"/>
                <a:gd name="connsiteY137" fmla="*/ 127261 h 2169949"/>
                <a:gd name="connsiteX138" fmla="*/ 762323 w 1645921"/>
                <a:gd name="connsiteY138" fmla="*/ 118161 h 2169949"/>
                <a:gd name="connsiteX139" fmla="*/ 658647 w 1645921"/>
                <a:gd name="connsiteY139" fmla="*/ 118908 h 2169949"/>
                <a:gd name="connsiteX140" fmla="*/ 642089 w 1645921"/>
                <a:gd name="connsiteY140" fmla="*/ 120101 h 2169949"/>
                <a:gd name="connsiteX141" fmla="*/ 638807 w 1645921"/>
                <a:gd name="connsiteY141" fmla="*/ 135914 h 2169949"/>
                <a:gd name="connsiteX142" fmla="*/ 638658 w 1645921"/>
                <a:gd name="connsiteY142" fmla="*/ 136659 h 2169949"/>
                <a:gd name="connsiteX143" fmla="*/ 628812 w 1645921"/>
                <a:gd name="connsiteY143" fmla="*/ 232876 h 2169949"/>
                <a:gd name="connsiteX144" fmla="*/ 620310 w 1645921"/>
                <a:gd name="connsiteY144" fmla="*/ 316562 h 2169949"/>
                <a:gd name="connsiteX145" fmla="*/ 617028 w 1645921"/>
                <a:gd name="connsiteY145" fmla="*/ 350424 h 2169949"/>
                <a:gd name="connsiteX146" fmla="*/ 618371 w 1645921"/>
                <a:gd name="connsiteY146" fmla="*/ 350723 h 2169949"/>
                <a:gd name="connsiteX147" fmla="*/ 771720 w 1645921"/>
                <a:gd name="connsiteY147" fmla="*/ 118161 h 2169949"/>
                <a:gd name="connsiteX148" fmla="*/ 762323 w 1645921"/>
                <a:gd name="connsiteY148" fmla="*/ 118161 h 2169949"/>
                <a:gd name="connsiteX149" fmla="*/ 954457 w 1645921"/>
                <a:gd name="connsiteY149" fmla="*/ 116819 h 2169949"/>
                <a:gd name="connsiteX150" fmla="*/ 886733 w 1645921"/>
                <a:gd name="connsiteY150" fmla="*/ 117416 h 2169949"/>
                <a:gd name="connsiteX151" fmla="*/ 841384 w 1645921"/>
                <a:gd name="connsiteY151" fmla="*/ 117416 h 2169949"/>
                <a:gd name="connsiteX152" fmla="*/ 993392 w 1645921"/>
                <a:gd name="connsiteY152" fmla="*/ 345800 h 2169949"/>
                <a:gd name="connsiteX153" fmla="*/ 994585 w 1645921"/>
                <a:gd name="connsiteY153" fmla="*/ 345352 h 2169949"/>
                <a:gd name="connsiteX154" fmla="*/ 989513 w 1645921"/>
                <a:gd name="connsiteY154" fmla="*/ 308208 h 2169949"/>
                <a:gd name="connsiteX155" fmla="*/ 961767 w 1645921"/>
                <a:gd name="connsiteY155" fmla="*/ 123233 h 2169949"/>
                <a:gd name="connsiteX156" fmla="*/ 954457 w 1645921"/>
                <a:gd name="connsiteY156" fmla="*/ 116819 h 2169949"/>
                <a:gd name="connsiteX157" fmla="*/ 686185 w 1645921"/>
                <a:gd name="connsiteY157" fmla="*/ 0 h 2169949"/>
                <a:gd name="connsiteX158" fmla="*/ 934104 w 1645921"/>
                <a:gd name="connsiteY158" fmla="*/ 0 h 2169949"/>
                <a:gd name="connsiteX159" fmla="*/ 970742 w 1645921"/>
                <a:gd name="connsiteY159" fmla="*/ 36638 h 2169949"/>
                <a:gd name="connsiteX160" fmla="*/ 961098 w 1645921"/>
                <a:gd name="connsiteY160" fmla="*/ 59922 h 2169949"/>
                <a:gd name="connsiteX161" fmla="*/ 1051055 w 1645921"/>
                <a:gd name="connsiteY161" fmla="*/ 59922 h 2169949"/>
                <a:gd name="connsiteX162" fmla="*/ 1073915 w 1645921"/>
                <a:gd name="connsiteY162" fmla="*/ 82782 h 2169949"/>
                <a:gd name="connsiteX163" fmla="*/ 1073914 w 1645921"/>
                <a:gd name="connsiteY163" fmla="*/ 82782 h 2169949"/>
                <a:gd name="connsiteX164" fmla="*/ 1051054 w 1645921"/>
                <a:gd name="connsiteY164" fmla="*/ 105642 h 2169949"/>
                <a:gd name="connsiteX165" fmla="*/ 984543 w 1645921"/>
                <a:gd name="connsiteY165" fmla="*/ 105642 h 2169949"/>
                <a:gd name="connsiteX166" fmla="*/ 1025912 w 1645921"/>
                <a:gd name="connsiteY166" fmla="*/ 382944 h 2169949"/>
                <a:gd name="connsiteX167" fmla="*/ 1029492 w 1645921"/>
                <a:gd name="connsiteY167" fmla="*/ 382348 h 2169949"/>
                <a:gd name="connsiteX168" fmla="*/ 1029641 w 1645921"/>
                <a:gd name="connsiteY168" fmla="*/ 383839 h 2169949"/>
                <a:gd name="connsiteX169" fmla="*/ 1029470 w 1645921"/>
                <a:gd name="connsiteY169" fmla="*/ 385248 h 2169949"/>
                <a:gd name="connsiteX170" fmla="*/ 1157032 w 1645921"/>
                <a:gd name="connsiteY170" fmla="*/ 385248 h 2169949"/>
                <a:gd name="connsiteX171" fmla="*/ 1157032 w 1645921"/>
                <a:gd name="connsiteY171" fmla="*/ 310832 h 2169949"/>
                <a:gd name="connsiteX172" fmla="*/ 1126536 w 1645921"/>
                <a:gd name="connsiteY172" fmla="*/ 310832 h 2169949"/>
                <a:gd name="connsiteX173" fmla="*/ 1117392 w 1645921"/>
                <a:gd name="connsiteY173" fmla="*/ 301688 h 2169949"/>
                <a:gd name="connsiteX174" fmla="*/ 1126536 w 1645921"/>
                <a:gd name="connsiteY174" fmla="*/ 292544 h 2169949"/>
                <a:gd name="connsiteX175" fmla="*/ 1157032 w 1645921"/>
                <a:gd name="connsiteY175" fmla="*/ 292544 h 2169949"/>
                <a:gd name="connsiteX176" fmla="*/ 1157032 w 1645921"/>
                <a:gd name="connsiteY176" fmla="*/ 282034 h 2169949"/>
                <a:gd name="connsiteX177" fmla="*/ 1126536 w 1645921"/>
                <a:gd name="connsiteY177" fmla="*/ 282034 h 2169949"/>
                <a:gd name="connsiteX178" fmla="*/ 1117392 w 1645921"/>
                <a:gd name="connsiteY178" fmla="*/ 272890 h 2169949"/>
                <a:gd name="connsiteX179" fmla="*/ 1126536 w 1645921"/>
                <a:gd name="connsiteY179" fmla="*/ 263746 h 2169949"/>
                <a:gd name="connsiteX180" fmla="*/ 1157032 w 1645921"/>
                <a:gd name="connsiteY180" fmla="*/ 263746 h 2169949"/>
                <a:gd name="connsiteX181" fmla="*/ 1157032 w 1645921"/>
                <a:gd name="connsiteY181" fmla="*/ 253236 h 2169949"/>
                <a:gd name="connsiteX182" fmla="*/ 1126536 w 1645921"/>
                <a:gd name="connsiteY182" fmla="*/ 253236 h 2169949"/>
                <a:gd name="connsiteX183" fmla="*/ 1117392 w 1645921"/>
                <a:gd name="connsiteY183" fmla="*/ 244092 h 2169949"/>
                <a:gd name="connsiteX184" fmla="*/ 1126536 w 1645921"/>
                <a:gd name="connsiteY184" fmla="*/ 234948 h 2169949"/>
                <a:gd name="connsiteX185" fmla="*/ 1157032 w 1645921"/>
                <a:gd name="connsiteY185" fmla="*/ 234948 h 2169949"/>
                <a:gd name="connsiteX186" fmla="*/ 1157032 w 1645921"/>
                <a:gd name="connsiteY186" fmla="*/ 219866 h 2169949"/>
                <a:gd name="connsiteX187" fmla="*/ 1170748 w 1645921"/>
                <a:gd name="connsiteY187" fmla="*/ 206150 h 2169949"/>
                <a:gd name="connsiteX188" fmla="*/ 1184464 w 1645921"/>
                <a:gd name="connsiteY188" fmla="*/ 219866 h 2169949"/>
                <a:gd name="connsiteX189" fmla="*/ 1184464 w 1645921"/>
                <a:gd name="connsiteY189" fmla="*/ 234948 h 2169949"/>
                <a:gd name="connsiteX190" fmla="*/ 1210556 w 1645921"/>
                <a:gd name="connsiteY190" fmla="*/ 234948 h 2169949"/>
                <a:gd name="connsiteX191" fmla="*/ 1219700 w 1645921"/>
                <a:gd name="connsiteY191" fmla="*/ 244092 h 2169949"/>
                <a:gd name="connsiteX192" fmla="*/ 1210556 w 1645921"/>
                <a:gd name="connsiteY192" fmla="*/ 253236 h 2169949"/>
                <a:gd name="connsiteX193" fmla="*/ 1184464 w 1645921"/>
                <a:gd name="connsiteY193" fmla="*/ 253236 h 2169949"/>
                <a:gd name="connsiteX194" fmla="*/ 1184464 w 1645921"/>
                <a:gd name="connsiteY194" fmla="*/ 263746 h 2169949"/>
                <a:gd name="connsiteX195" fmla="*/ 1210556 w 1645921"/>
                <a:gd name="connsiteY195" fmla="*/ 263746 h 2169949"/>
                <a:gd name="connsiteX196" fmla="*/ 1219700 w 1645921"/>
                <a:gd name="connsiteY196" fmla="*/ 272890 h 2169949"/>
                <a:gd name="connsiteX197" fmla="*/ 1210556 w 1645921"/>
                <a:gd name="connsiteY197" fmla="*/ 282034 h 2169949"/>
                <a:gd name="connsiteX198" fmla="*/ 1184464 w 1645921"/>
                <a:gd name="connsiteY198" fmla="*/ 282034 h 2169949"/>
                <a:gd name="connsiteX199" fmla="*/ 1184464 w 1645921"/>
                <a:gd name="connsiteY199" fmla="*/ 292544 h 2169949"/>
                <a:gd name="connsiteX200" fmla="*/ 1210556 w 1645921"/>
                <a:gd name="connsiteY200" fmla="*/ 292544 h 2169949"/>
                <a:gd name="connsiteX201" fmla="*/ 1219700 w 1645921"/>
                <a:gd name="connsiteY201" fmla="*/ 301688 h 2169949"/>
                <a:gd name="connsiteX202" fmla="*/ 1210556 w 1645921"/>
                <a:gd name="connsiteY202" fmla="*/ 310832 h 2169949"/>
                <a:gd name="connsiteX203" fmla="*/ 1184464 w 1645921"/>
                <a:gd name="connsiteY203" fmla="*/ 310832 h 2169949"/>
                <a:gd name="connsiteX204" fmla="*/ 1184464 w 1645921"/>
                <a:gd name="connsiteY204" fmla="*/ 385248 h 2169949"/>
                <a:gd name="connsiteX205" fmla="*/ 1315794 w 1645921"/>
                <a:gd name="connsiteY205" fmla="*/ 385248 h 2169949"/>
                <a:gd name="connsiteX206" fmla="*/ 1315794 w 1645921"/>
                <a:gd name="connsiteY206" fmla="*/ 310832 h 2169949"/>
                <a:gd name="connsiteX207" fmla="*/ 1286537 w 1645921"/>
                <a:gd name="connsiteY207" fmla="*/ 310832 h 2169949"/>
                <a:gd name="connsiteX208" fmla="*/ 1277393 w 1645921"/>
                <a:gd name="connsiteY208" fmla="*/ 301688 h 2169949"/>
                <a:gd name="connsiteX209" fmla="*/ 1286537 w 1645921"/>
                <a:gd name="connsiteY209" fmla="*/ 292544 h 2169949"/>
                <a:gd name="connsiteX210" fmla="*/ 1315794 w 1645921"/>
                <a:gd name="connsiteY210" fmla="*/ 292544 h 2169949"/>
                <a:gd name="connsiteX211" fmla="*/ 1315794 w 1645921"/>
                <a:gd name="connsiteY211" fmla="*/ 282034 h 2169949"/>
                <a:gd name="connsiteX212" fmla="*/ 1286537 w 1645921"/>
                <a:gd name="connsiteY212" fmla="*/ 282034 h 2169949"/>
                <a:gd name="connsiteX213" fmla="*/ 1277393 w 1645921"/>
                <a:gd name="connsiteY213" fmla="*/ 272890 h 2169949"/>
                <a:gd name="connsiteX214" fmla="*/ 1286537 w 1645921"/>
                <a:gd name="connsiteY214" fmla="*/ 263746 h 2169949"/>
                <a:gd name="connsiteX215" fmla="*/ 1315794 w 1645921"/>
                <a:gd name="connsiteY215" fmla="*/ 263746 h 2169949"/>
                <a:gd name="connsiteX216" fmla="*/ 1315794 w 1645921"/>
                <a:gd name="connsiteY216" fmla="*/ 253236 h 2169949"/>
                <a:gd name="connsiteX217" fmla="*/ 1286537 w 1645921"/>
                <a:gd name="connsiteY217" fmla="*/ 253236 h 2169949"/>
                <a:gd name="connsiteX218" fmla="*/ 1277393 w 1645921"/>
                <a:gd name="connsiteY218" fmla="*/ 244092 h 2169949"/>
                <a:gd name="connsiteX219" fmla="*/ 1286537 w 1645921"/>
                <a:gd name="connsiteY219" fmla="*/ 234948 h 2169949"/>
                <a:gd name="connsiteX220" fmla="*/ 1315794 w 1645921"/>
                <a:gd name="connsiteY220" fmla="*/ 234948 h 2169949"/>
                <a:gd name="connsiteX221" fmla="*/ 1315794 w 1645921"/>
                <a:gd name="connsiteY221" fmla="*/ 219866 h 2169949"/>
                <a:gd name="connsiteX222" fmla="*/ 1329510 w 1645921"/>
                <a:gd name="connsiteY222" fmla="*/ 206150 h 2169949"/>
                <a:gd name="connsiteX223" fmla="*/ 1343226 w 1645921"/>
                <a:gd name="connsiteY223" fmla="*/ 219866 h 2169949"/>
                <a:gd name="connsiteX224" fmla="*/ 1343226 w 1645921"/>
                <a:gd name="connsiteY224" fmla="*/ 234948 h 2169949"/>
                <a:gd name="connsiteX225" fmla="*/ 1370557 w 1645921"/>
                <a:gd name="connsiteY225" fmla="*/ 234948 h 2169949"/>
                <a:gd name="connsiteX226" fmla="*/ 1379701 w 1645921"/>
                <a:gd name="connsiteY226" fmla="*/ 244092 h 2169949"/>
                <a:gd name="connsiteX227" fmla="*/ 1370557 w 1645921"/>
                <a:gd name="connsiteY227" fmla="*/ 253236 h 2169949"/>
                <a:gd name="connsiteX228" fmla="*/ 1343226 w 1645921"/>
                <a:gd name="connsiteY228" fmla="*/ 253236 h 2169949"/>
                <a:gd name="connsiteX229" fmla="*/ 1343226 w 1645921"/>
                <a:gd name="connsiteY229" fmla="*/ 263746 h 2169949"/>
                <a:gd name="connsiteX230" fmla="*/ 1370557 w 1645921"/>
                <a:gd name="connsiteY230" fmla="*/ 263746 h 2169949"/>
                <a:gd name="connsiteX231" fmla="*/ 1379701 w 1645921"/>
                <a:gd name="connsiteY231" fmla="*/ 272890 h 2169949"/>
                <a:gd name="connsiteX232" fmla="*/ 1370557 w 1645921"/>
                <a:gd name="connsiteY232" fmla="*/ 282034 h 2169949"/>
                <a:gd name="connsiteX233" fmla="*/ 1343226 w 1645921"/>
                <a:gd name="connsiteY233" fmla="*/ 282034 h 2169949"/>
                <a:gd name="connsiteX234" fmla="*/ 1343226 w 1645921"/>
                <a:gd name="connsiteY234" fmla="*/ 292544 h 2169949"/>
                <a:gd name="connsiteX235" fmla="*/ 1370557 w 1645921"/>
                <a:gd name="connsiteY235" fmla="*/ 292544 h 2169949"/>
                <a:gd name="connsiteX236" fmla="*/ 1379701 w 1645921"/>
                <a:gd name="connsiteY236" fmla="*/ 301688 h 2169949"/>
                <a:gd name="connsiteX237" fmla="*/ 1370557 w 1645921"/>
                <a:gd name="connsiteY237" fmla="*/ 310832 h 2169949"/>
                <a:gd name="connsiteX238" fmla="*/ 1343226 w 1645921"/>
                <a:gd name="connsiteY238" fmla="*/ 310832 h 2169949"/>
                <a:gd name="connsiteX239" fmla="*/ 1343226 w 1645921"/>
                <a:gd name="connsiteY239" fmla="*/ 385248 h 2169949"/>
                <a:gd name="connsiteX240" fmla="*/ 1497488 w 1645921"/>
                <a:gd name="connsiteY240" fmla="*/ 385248 h 2169949"/>
                <a:gd name="connsiteX241" fmla="*/ 1505347 w 1645921"/>
                <a:gd name="connsiteY241" fmla="*/ 388503 h 2169949"/>
                <a:gd name="connsiteX242" fmla="*/ 1505405 w 1645921"/>
                <a:gd name="connsiteY242" fmla="*/ 388454 h 2169949"/>
                <a:gd name="connsiteX243" fmla="*/ 1524728 w 1645921"/>
                <a:gd name="connsiteY243" fmla="*/ 390145 h 2169949"/>
                <a:gd name="connsiteX244" fmla="*/ 1523038 w 1645921"/>
                <a:gd name="connsiteY244" fmla="*/ 409469 h 2169949"/>
                <a:gd name="connsiteX245" fmla="*/ 1085083 w 1645921"/>
                <a:gd name="connsiteY245" fmla="*/ 776956 h 2169949"/>
                <a:gd name="connsiteX246" fmla="*/ 1087573 w 1645921"/>
                <a:gd name="connsiteY246" fmla="*/ 789880 h 2169949"/>
                <a:gd name="connsiteX247" fmla="*/ 1112255 w 1645921"/>
                <a:gd name="connsiteY247" fmla="*/ 956306 h 2169949"/>
                <a:gd name="connsiteX248" fmla="*/ 1133490 w 1645921"/>
                <a:gd name="connsiteY248" fmla="*/ 1096779 h 2169949"/>
                <a:gd name="connsiteX249" fmla="*/ 1146738 w 1645921"/>
                <a:gd name="connsiteY249" fmla="*/ 1185346 h 2169949"/>
                <a:gd name="connsiteX250" fmla="*/ 1147283 w 1645921"/>
                <a:gd name="connsiteY250" fmla="*/ 1189702 h 2169949"/>
                <a:gd name="connsiteX251" fmla="*/ 1153816 w 1645921"/>
                <a:gd name="connsiteY251" fmla="*/ 1215292 h 2169949"/>
                <a:gd name="connsiteX252" fmla="*/ 1156176 w 1645921"/>
                <a:gd name="connsiteY252" fmla="*/ 1249956 h 2169949"/>
                <a:gd name="connsiteX253" fmla="*/ 1190114 w 1645921"/>
                <a:gd name="connsiteY253" fmla="*/ 1475367 h 2169949"/>
                <a:gd name="connsiteX254" fmla="*/ 1217701 w 1645921"/>
                <a:gd name="connsiteY254" fmla="*/ 1659579 h 2169949"/>
                <a:gd name="connsiteX255" fmla="*/ 1221875 w 1645921"/>
                <a:gd name="connsiteY255" fmla="*/ 1665931 h 2169949"/>
                <a:gd name="connsiteX256" fmla="*/ 1224235 w 1645921"/>
                <a:gd name="connsiteY256" fmla="*/ 1671920 h 2169949"/>
                <a:gd name="connsiteX257" fmla="*/ 1235668 w 1645921"/>
                <a:gd name="connsiteY257" fmla="*/ 1781903 h 2169949"/>
                <a:gd name="connsiteX258" fmla="*/ 1258718 w 1645921"/>
                <a:gd name="connsiteY258" fmla="*/ 1935625 h 2169949"/>
                <a:gd name="connsiteX259" fmla="*/ 1281222 w 1645921"/>
                <a:gd name="connsiteY259" fmla="*/ 2087713 h 2169949"/>
                <a:gd name="connsiteX260" fmla="*/ 1286826 w 1645921"/>
                <a:gd name="connsiteY260" fmla="*/ 2124229 h 2169949"/>
                <a:gd name="connsiteX261" fmla="*/ 1623061 w 1645921"/>
                <a:gd name="connsiteY261" fmla="*/ 2124229 h 2169949"/>
                <a:gd name="connsiteX262" fmla="*/ 1636122 w 1645921"/>
                <a:gd name="connsiteY262" fmla="*/ 2129640 h 2169949"/>
                <a:gd name="connsiteX263" fmla="*/ 1640572 w 1645921"/>
                <a:gd name="connsiteY263" fmla="*/ 2129637 h 2169949"/>
                <a:gd name="connsiteX264" fmla="*/ 1640572 w 1645921"/>
                <a:gd name="connsiteY264" fmla="*/ 2134176 h 2169949"/>
                <a:gd name="connsiteX265" fmla="*/ 1645921 w 1645921"/>
                <a:gd name="connsiteY265" fmla="*/ 2147089 h 2169949"/>
                <a:gd name="connsiteX266" fmla="*/ 1645920 w 1645921"/>
                <a:gd name="connsiteY266" fmla="*/ 2147089 h 2169949"/>
                <a:gd name="connsiteX267" fmla="*/ 1640572 w 1645921"/>
                <a:gd name="connsiteY267" fmla="*/ 2160000 h 2169949"/>
                <a:gd name="connsiteX268" fmla="*/ 1640572 w 1645921"/>
                <a:gd name="connsiteY268" fmla="*/ 2166683 h 2169949"/>
                <a:gd name="connsiteX269" fmla="*/ 1630945 w 1645921"/>
                <a:gd name="connsiteY269" fmla="*/ 2166683 h 2169949"/>
                <a:gd name="connsiteX270" fmla="*/ 1623060 w 1645921"/>
                <a:gd name="connsiteY270" fmla="*/ 2169949 h 2169949"/>
                <a:gd name="connsiteX271" fmla="*/ 22860 w 1645921"/>
                <a:gd name="connsiteY271" fmla="*/ 2169948 h 2169949"/>
                <a:gd name="connsiteX272" fmla="*/ 14978 w 1645921"/>
                <a:gd name="connsiteY272" fmla="*/ 2166683 h 2169949"/>
                <a:gd name="connsiteX273" fmla="*/ 5349 w 1645921"/>
                <a:gd name="connsiteY273" fmla="*/ 2166683 h 2169949"/>
                <a:gd name="connsiteX274" fmla="*/ 5349 w 1645921"/>
                <a:gd name="connsiteY274" fmla="*/ 2160002 h 2169949"/>
                <a:gd name="connsiteX275" fmla="*/ 0 w 1645921"/>
                <a:gd name="connsiteY275" fmla="*/ 2147089 h 2169949"/>
                <a:gd name="connsiteX276" fmla="*/ 6696 w 1645921"/>
                <a:gd name="connsiteY276" fmla="*/ 2130925 h 2169949"/>
                <a:gd name="connsiteX277" fmla="*/ 22860 w 1645921"/>
                <a:gd name="connsiteY277" fmla="*/ 2124229 h 2169949"/>
                <a:gd name="connsiteX278" fmla="*/ 410941 w 1645921"/>
                <a:gd name="connsiteY278" fmla="*/ 2124229 h 2169949"/>
                <a:gd name="connsiteX279" fmla="*/ 415334 w 1645921"/>
                <a:gd name="connsiteY279" fmla="*/ 2082631 h 2169949"/>
                <a:gd name="connsiteX280" fmla="*/ 427676 w 1645921"/>
                <a:gd name="connsiteY280" fmla="*/ 1961033 h 2169949"/>
                <a:gd name="connsiteX281" fmla="*/ 437295 w 1645921"/>
                <a:gd name="connsiteY281" fmla="*/ 1862847 h 2169949"/>
                <a:gd name="connsiteX282" fmla="*/ 449455 w 1645921"/>
                <a:gd name="connsiteY282" fmla="*/ 1745786 h 2169949"/>
                <a:gd name="connsiteX283" fmla="*/ 453447 w 1645921"/>
                <a:gd name="connsiteY283" fmla="*/ 1706221 h 2169949"/>
                <a:gd name="connsiteX284" fmla="*/ 444554 w 1645921"/>
                <a:gd name="connsiteY284" fmla="*/ 1691158 h 2169949"/>
                <a:gd name="connsiteX285" fmla="*/ 458348 w 1645921"/>
                <a:gd name="connsiteY285" fmla="*/ 1653227 h 2169949"/>
                <a:gd name="connsiteX286" fmla="*/ 475045 w 1645921"/>
                <a:gd name="connsiteY286" fmla="*/ 1492971 h 2169949"/>
                <a:gd name="connsiteX287" fmla="*/ 488112 w 1645921"/>
                <a:gd name="connsiteY287" fmla="*/ 1357761 h 2169949"/>
                <a:gd name="connsiteX288" fmla="*/ 501179 w 1645921"/>
                <a:gd name="connsiteY288" fmla="*/ 1231626 h 2169949"/>
                <a:gd name="connsiteX289" fmla="*/ 490834 w 1645921"/>
                <a:gd name="connsiteY289" fmla="*/ 1215473 h 2169949"/>
                <a:gd name="connsiteX290" fmla="*/ 505898 w 1645921"/>
                <a:gd name="connsiteY290" fmla="*/ 1182805 h 2169949"/>
                <a:gd name="connsiteX291" fmla="*/ 518239 w 1645921"/>
                <a:gd name="connsiteY291" fmla="*/ 1063022 h 2169949"/>
                <a:gd name="connsiteX292" fmla="*/ 527858 w 1645921"/>
                <a:gd name="connsiteY292" fmla="*/ 966651 h 2169949"/>
                <a:gd name="connsiteX293" fmla="*/ 540018 w 1645921"/>
                <a:gd name="connsiteY293" fmla="*/ 847775 h 2169949"/>
                <a:gd name="connsiteX294" fmla="*/ 548341 w 1645921"/>
                <a:gd name="connsiteY294" fmla="*/ 764399 h 2169949"/>
                <a:gd name="connsiteX295" fmla="*/ 132037 w 1645921"/>
                <a:gd name="connsiteY295" fmla="*/ 415079 h 2169949"/>
                <a:gd name="connsiteX296" fmla="*/ 129621 w 1645921"/>
                <a:gd name="connsiteY296" fmla="*/ 410438 h 2169949"/>
                <a:gd name="connsiteX297" fmla="*/ 125334 w 1645921"/>
                <a:gd name="connsiteY297" fmla="*/ 408662 h 2169949"/>
                <a:gd name="connsiteX298" fmla="*/ 121316 w 1645921"/>
                <a:gd name="connsiteY298" fmla="*/ 398964 h 2169949"/>
                <a:gd name="connsiteX299" fmla="*/ 135032 w 1645921"/>
                <a:gd name="connsiteY299" fmla="*/ 385248 h 2169949"/>
                <a:gd name="connsiteX300" fmla="*/ 301963 w 1645921"/>
                <a:gd name="connsiteY300" fmla="*/ 385248 h 2169949"/>
                <a:gd name="connsiteX301" fmla="*/ 301963 w 1645921"/>
                <a:gd name="connsiteY301" fmla="*/ 319242 h 2169949"/>
                <a:gd name="connsiteX302" fmla="*/ 274367 w 1645921"/>
                <a:gd name="connsiteY302" fmla="*/ 319242 h 2169949"/>
                <a:gd name="connsiteX303" fmla="*/ 265223 w 1645921"/>
                <a:gd name="connsiteY303" fmla="*/ 310098 h 2169949"/>
                <a:gd name="connsiteX304" fmla="*/ 274367 w 1645921"/>
                <a:gd name="connsiteY304" fmla="*/ 300954 h 2169949"/>
                <a:gd name="connsiteX305" fmla="*/ 301963 w 1645921"/>
                <a:gd name="connsiteY305" fmla="*/ 300954 h 2169949"/>
                <a:gd name="connsiteX306" fmla="*/ 301963 w 1645921"/>
                <a:gd name="connsiteY306" fmla="*/ 290444 h 2169949"/>
                <a:gd name="connsiteX307" fmla="*/ 274367 w 1645921"/>
                <a:gd name="connsiteY307" fmla="*/ 290444 h 2169949"/>
                <a:gd name="connsiteX308" fmla="*/ 265223 w 1645921"/>
                <a:gd name="connsiteY308" fmla="*/ 281300 h 2169949"/>
                <a:gd name="connsiteX309" fmla="*/ 274367 w 1645921"/>
                <a:gd name="connsiteY309" fmla="*/ 272156 h 2169949"/>
                <a:gd name="connsiteX310" fmla="*/ 301963 w 1645921"/>
                <a:gd name="connsiteY310" fmla="*/ 272156 h 2169949"/>
                <a:gd name="connsiteX311" fmla="*/ 301963 w 1645921"/>
                <a:gd name="connsiteY311" fmla="*/ 261646 h 2169949"/>
                <a:gd name="connsiteX312" fmla="*/ 274367 w 1645921"/>
                <a:gd name="connsiteY312" fmla="*/ 261646 h 2169949"/>
                <a:gd name="connsiteX313" fmla="*/ 265223 w 1645921"/>
                <a:gd name="connsiteY313" fmla="*/ 252502 h 2169949"/>
                <a:gd name="connsiteX314" fmla="*/ 274367 w 1645921"/>
                <a:gd name="connsiteY314" fmla="*/ 243358 h 2169949"/>
                <a:gd name="connsiteX315" fmla="*/ 301963 w 1645921"/>
                <a:gd name="connsiteY315" fmla="*/ 243358 h 2169949"/>
                <a:gd name="connsiteX316" fmla="*/ 301963 w 1645921"/>
                <a:gd name="connsiteY316" fmla="*/ 219866 h 2169949"/>
                <a:gd name="connsiteX317" fmla="*/ 315679 w 1645921"/>
                <a:gd name="connsiteY317" fmla="*/ 206150 h 2169949"/>
                <a:gd name="connsiteX318" fmla="*/ 329395 w 1645921"/>
                <a:gd name="connsiteY318" fmla="*/ 219866 h 2169949"/>
                <a:gd name="connsiteX319" fmla="*/ 329395 w 1645921"/>
                <a:gd name="connsiteY319" fmla="*/ 243358 h 2169949"/>
                <a:gd name="connsiteX320" fmla="*/ 358387 w 1645921"/>
                <a:gd name="connsiteY320" fmla="*/ 243358 h 2169949"/>
                <a:gd name="connsiteX321" fmla="*/ 367531 w 1645921"/>
                <a:gd name="connsiteY321" fmla="*/ 252502 h 2169949"/>
                <a:gd name="connsiteX322" fmla="*/ 358387 w 1645921"/>
                <a:gd name="connsiteY322" fmla="*/ 261646 h 2169949"/>
                <a:gd name="connsiteX323" fmla="*/ 329395 w 1645921"/>
                <a:gd name="connsiteY323" fmla="*/ 261646 h 2169949"/>
                <a:gd name="connsiteX324" fmla="*/ 329395 w 1645921"/>
                <a:gd name="connsiteY324" fmla="*/ 272156 h 2169949"/>
                <a:gd name="connsiteX325" fmla="*/ 358387 w 1645921"/>
                <a:gd name="connsiteY325" fmla="*/ 272156 h 2169949"/>
                <a:gd name="connsiteX326" fmla="*/ 367531 w 1645921"/>
                <a:gd name="connsiteY326" fmla="*/ 281300 h 2169949"/>
                <a:gd name="connsiteX327" fmla="*/ 358387 w 1645921"/>
                <a:gd name="connsiteY327" fmla="*/ 290444 h 2169949"/>
                <a:gd name="connsiteX328" fmla="*/ 329395 w 1645921"/>
                <a:gd name="connsiteY328" fmla="*/ 290444 h 2169949"/>
                <a:gd name="connsiteX329" fmla="*/ 329395 w 1645921"/>
                <a:gd name="connsiteY329" fmla="*/ 300954 h 2169949"/>
                <a:gd name="connsiteX330" fmla="*/ 358387 w 1645921"/>
                <a:gd name="connsiteY330" fmla="*/ 300954 h 2169949"/>
                <a:gd name="connsiteX331" fmla="*/ 367531 w 1645921"/>
                <a:gd name="connsiteY331" fmla="*/ 310098 h 2169949"/>
                <a:gd name="connsiteX332" fmla="*/ 358387 w 1645921"/>
                <a:gd name="connsiteY332" fmla="*/ 319242 h 2169949"/>
                <a:gd name="connsiteX333" fmla="*/ 329395 w 1645921"/>
                <a:gd name="connsiteY333" fmla="*/ 319242 h 2169949"/>
                <a:gd name="connsiteX334" fmla="*/ 329395 w 1645921"/>
                <a:gd name="connsiteY334" fmla="*/ 385248 h 2169949"/>
                <a:gd name="connsiteX335" fmla="*/ 447531 w 1645921"/>
                <a:gd name="connsiteY335" fmla="*/ 385248 h 2169949"/>
                <a:gd name="connsiteX336" fmla="*/ 447531 w 1645921"/>
                <a:gd name="connsiteY336" fmla="*/ 315782 h 2169949"/>
                <a:gd name="connsiteX337" fmla="*/ 417009 w 1645921"/>
                <a:gd name="connsiteY337" fmla="*/ 315782 h 2169949"/>
                <a:gd name="connsiteX338" fmla="*/ 407865 w 1645921"/>
                <a:gd name="connsiteY338" fmla="*/ 306638 h 2169949"/>
                <a:gd name="connsiteX339" fmla="*/ 417009 w 1645921"/>
                <a:gd name="connsiteY339" fmla="*/ 297494 h 2169949"/>
                <a:gd name="connsiteX340" fmla="*/ 447531 w 1645921"/>
                <a:gd name="connsiteY340" fmla="*/ 297494 h 2169949"/>
                <a:gd name="connsiteX341" fmla="*/ 447531 w 1645921"/>
                <a:gd name="connsiteY341" fmla="*/ 286984 h 2169949"/>
                <a:gd name="connsiteX342" fmla="*/ 417009 w 1645921"/>
                <a:gd name="connsiteY342" fmla="*/ 286984 h 2169949"/>
                <a:gd name="connsiteX343" fmla="*/ 407865 w 1645921"/>
                <a:gd name="connsiteY343" fmla="*/ 277840 h 2169949"/>
                <a:gd name="connsiteX344" fmla="*/ 417009 w 1645921"/>
                <a:gd name="connsiteY344" fmla="*/ 268696 h 2169949"/>
                <a:gd name="connsiteX345" fmla="*/ 447531 w 1645921"/>
                <a:gd name="connsiteY345" fmla="*/ 268696 h 2169949"/>
                <a:gd name="connsiteX346" fmla="*/ 447531 w 1645921"/>
                <a:gd name="connsiteY346" fmla="*/ 258186 h 2169949"/>
                <a:gd name="connsiteX347" fmla="*/ 417009 w 1645921"/>
                <a:gd name="connsiteY347" fmla="*/ 258186 h 2169949"/>
                <a:gd name="connsiteX348" fmla="*/ 407865 w 1645921"/>
                <a:gd name="connsiteY348" fmla="*/ 249042 h 2169949"/>
                <a:gd name="connsiteX349" fmla="*/ 417009 w 1645921"/>
                <a:gd name="connsiteY349" fmla="*/ 239898 h 2169949"/>
                <a:gd name="connsiteX350" fmla="*/ 447531 w 1645921"/>
                <a:gd name="connsiteY350" fmla="*/ 239898 h 2169949"/>
                <a:gd name="connsiteX351" fmla="*/ 447531 w 1645921"/>
                <a:gd name="connsiteY351" fmla="*/ 219866 h 2169949"/>
                <a:gd name="connsiteX352" fmla="*/ 461247 w 1645921"/>
                <a:gd name="connsiteY352" fmla="*/ 206150 h 2169949"/>
                <a:gd name="connsiteX353" fmla="*/ 474963 w 1645921"/>
                <a:gd name="connsiteY353" fmla="*/ 219866 h 2169949"/>
                <a:gd name="connsiteX354" fmla="*/ 474963 w 1645921"/>
                <a:gd name="connsiteY354" fmla="*/ 239898 h 2169949"/>
                <a:gd name="connsiteX355" fmla="*/ 501029 w 1645921"/>
                <a:gd name="connsiteY355" fmla="*/ 239898 h 2169949"/>
                <a:gd name="connsiteX356" fmla="*/ 510173 w 1645921"/>
                <a:gd name="connsiteY356" fmla="*/ 249042 h 2169949"/>
                <a:gd name="connsiteX357" fmla="*/ 501029 w 1645921"/>
                <a:gd name="connsiteY357" fmla="*/ 258186 h 2169949"/>
                <a:gd name="connsiteX358" fmla="*/ 474963 w 1645921"/>
                <a:gd name="connsiteY358" fmla="*/ 258186 h 2169949"/>
                <a:gd name="connsiteX359" fmla="*/ 474963 w 1645921"/>
                <a:gd name="connsiteY359" fmla="*/ 268696 h 2169949"/>
                <a:gd name="connsiteX360" fmla="*/ 501029 w 1645921"/>
                <a:gd name="connsiteY360" fmla="*/ 268696 h 2169949"/>
                <a:gd name="connsiteX361" fmla="*/ 510173 w 1645921"/>
                <a:gd name="connsiteY361" fmla="*/ 277840 h 2169949"/>
                <a:gd name="connsiteX362" fmla="*/ 501029 w 1645921"/>
                <a:gd name="connsiteY362" fmla="*/ 286984 h 2169949"/>
                <a:gd name="connsiteX363" fmla="*/ 474963 w 1645921"/>
                <a:gd name="connsiteY363" fmla="*/ 286984 h 2169949"/>
                <a:gd name="connsiteX364" fmla="*/ 474963 w 1645921"/>
                <a:gd name="connsiteY364" fmla="*/ 297494 h 2169949"/>
                <a:gd name="connsiteX365" fmla="*/ 501029 w 1645921"/>
                <a:gd name="connsiteY365" fmla="*/ 297494 h 2169949"/>
                <a:gd name="connsiteX366" fmla="*/ 510173 w 1645921"/>
                <a:gd name="connsiteY366" fmla="*/ 306638 h 2169949"/>
                <a:gd name="connsiteX367" fmla="*/ 501029 w 1645921"/>
                <a:gd name="connsiteY367" fmla="*/ 315782 h 2169949"/>
                <a:gd name="connsiteX368" fmla="*/ 474963 w 1645921"/>
                <a:gd name="connsiteY368" fmla="*/ 315782 h 2169949"/>
                <a:gd name="connsiteX369" fmla="*/ 474963 w 1645921"/>
                <a:gd name="connsiteY369" fmla="*/ 385248 h 2169949"/>
                <a:gd name="connsiteX370" fmla="*/ 588306 w 1645921"/>
                <a:gd name="connsiteY370" fmla="*/ 385248 h 2169949"/>
                <a:gd name="connsiteX371" fmla="*/ 588536 w 1645921"/>
                <a:gd name="connsiteY371" fmla="*/ 382944 h 2169949"/>
                <a:gd name="connsiteX372" fmla="*/ 598679 w 1645921"/>
                <a:gd name="connsiteY372" fmla="*/ 284490 h 2169949"/>
                <a:gd name="connsiteX373" fmla="*/ 606437 w 1645921"/>
                <a:gd name="connsiteY373" fmla="*/ 206025 h 2169949"/>
                <a:gd name="connsiteX374" fmla="*/ 616580 w 1645921"/>
                <a:gd name="connsiteY374" fmla="*/ 107571 h 2169949"/>
                <a:gd name="connsiteX375" fmla="*/ 616580 w 1645921"/>
                <a:gd name="connsiteY375" fmla="*/ 105641 h 2169949"/>
                <a:gd name="connsiteX376" fmla="*/ 569236 w 1645921"/>
                <a:gd name="connsiteY376" fmla="*/ 105641 h 2169949"/>
                <a:gd name="connsiteX377" fmla="*/ 553072 w 1645921"/>
                <a:gd name="connsiteY377" fmla="*/ 98945 h 2169949"/>
                <a:gd name="connsiteX378" fmla="*/ 546376 w 1645921"/>
                <a:gd name="connsiteY378" fmla="*/ 82781 h 2169949"/>
                <a:gd name="connsiteX379" fmla="*/ 553072 w 1645921"/>
                <a:gd name="connsiteY379" fmla="*/ 66617 h 2169949"/>
                <a:gd name="connsiteX380" fmla="*/ 569236 w 1645921"/>
                <a:gd name="connsiteY380" fmla="*/ 59922 h 2169949"/>
                <a:gd name="connsiteX381" fmla="*/ 659192 w 1645921"/>
                <a:gd name="connsiteY381" fmla="*/ 59922 h 2169949"/>
                <a:gd name="connsiteX382" fmla="*/ 649547 w 1645921"/>
                <a:gd name="connsiteY382" fmla="*/ 36638 h 2169949"/>
                <a:gd name="connsiteX383" fmla="*/ 686185 w 1645921"/>
                <a:gd name="connsiteY383" fmla="*/ 0 h 21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Lst>
              <a:rect l="l" t="t" r="r" b="b"/>
              <a:pathLst>
                <a:path w="1645921" h="2169949">
                  <a:moveTo>
                    <a:pt x="817516" y="1935988"/>
                  </a:moveTo>
                  <a:lnTo>
                    <a:pt x="513238" y="2124229"/>
                  </a:lnTo>
                  <a:lnTo>
                    <a:pt x="820226" y="2124229"/>
                  </a:lnTo>
                  <a:close/>
                  <a:moveTo>
                    <a:pt x="848006" y="1933084"/>
                  </a:moveTo>
                  <a:lnTo>
                    <a:pt x="851058" y="2124229"/>
                  </a:lnTo>
                  <a:lnTo>
                    <a:pt x="1165501" y="2124229"/>
                  </a:lnTo>
                  <a:close/>
                  <a:moveTo>
                    <a:pt x="483030" y="1713663"/>
                  </a:moveTo>
                  <a:lnTo>
                    <a:pt x="441567" y="2124229"/>
                  </a:lnTo>
                  <a:lnTo>
                    <a:pt x="456637" y="2124229"/>
                  </a:lnTo>
                  <a:lnTo>
                    <a:pt x="806082" y="1908038"/>
                  </a:lnTo>
                  <a:cubicBezTo>
                    <a:pt x="698096" y="1843065"/>
                    <a:pt x="591198" y="1778817"/>
                    <a:pt x="483030" y="1713663"/>
                  </a:cubicBezTo>
                  <a:close/>
                  <a:moveTo>
                    <a:pt x="1192837" y="1703681"/>
                  </a:moveTo>
                  <a:cubicBezTo>
                    <a:pt x="1082854" y="1771921"/>
                    <a:pt x="973779" y="1839254"/>
                    <a:pt x="863251" y="1907494"/>
                  </a:cubicBezTo>
                  <a:lnTo>
                    <a:pt x="1223376" y="2124229"/>
                  </a:lnTo>
                  <a:lnTo>
                    <a:pt x="1255703" y="2124229"/>
                  </a:lnTo>
                  <a:close/>
                  <a:moveTo>
                    <a:pt x="813705" y="1701321"/>
                  </a:moveTo>
                  <a:cubicBezTo>
                    <a:pt x="718422" y="1702229"/>
                    <a:pt x="624048" y="1703318"/>
                    <a:pt x="529673" y="1704407"/>
                  </a:cubicBezTo>
                  <a:cubicBezTo>
                    <a:pt x="529492" y="1705133"/>
                    <a:pt x="529310" y="1705859"/>
                    <a:pt x="529129" y="1706584"/>
                  </a:cubicBezTo>
                  <a:cubicBezTo>
                    <a:pt x="624411" y="1763935"/>
                    <a:pt x="719874" y="1821286"/>
                    <a:pt x="816608" y="1879544"/>
                  </a:cubicBezTo>
                  <a:cubicBezTo>
                    <a:pt x="815701" y="1819108"/>
                    <a:pt x="814794" y="1760668"/>
                    <a:pt x="813705" y="1701321"/>
                  </a:cubicBezTo>
                  <a:close/>
                  <a:moveTo>
                    <a:pt x="1143109" y="1697147"/>
                  </a:moveTo>
                  <a:cubicBezTo>
                    <a:pt x="1043471" y="1698236"/>
                    <a:pt x="944014" y="1699325"/>
                    <a:pt x="844376" y="1700595"/>
                  </a:cubicBezTo>
                  <a:cubicBezTo>
                    <a:pt x="845284" y="1762120"/>
                    <a:pt x="846191" y="1821467"/>
                    <a:pt x="847280" y="1882630"/>
                  </a:cubicBezTo>
                  <a:cubicBezTo>
                    <a:pt x="947281" y="1820742"/>
                    <a:pt x="1045467" y="1759943"/>
                    <a:pt x="1143835" y="1699143"/>
                  </a:cubicBezTo>
                  <a:cubicBezTo>
                    <a:pt x="1143653" y="1698417"/>
                    <a:pt x="1143290" y="1697873"/>
                    <a:pt x="1143109" y="1697147"/>
                  </a:cubicBezTo>
                  <a:close/>
                  <a:moveTo>
                    <a:pt x="840565" y="1456129"/>
                  </a:moveTo>
                  <a:cubicBezTo>
                    <a:pt x="841835" y="1528906"/>
                    <a:pt x="842924" y="1599506"/>
                    <a:pt x="844195" y="1670287"/>
                  </a:cubicBezTo>
                  <a:cubicBezTo>
                    <a:pt x="944922" y="1669016"/>
                    <a:pt x="1044923" y="1667927"/>
                    <a:pt x="1144923" y="1666838"/>
                  </a:cubicBezTo>
                  <a:cubicBezTo>
                    <a:pt x="1145105" y="1666294"/>
                    <a:pt x="1145286" y="1665749"/>
                    <a:pt x="1145649" y="1665205"/>
                  </a:cubicBezTo>
                  <a:cubicBezTo>
                    <a:pt x="1044378" y="1595876"/>
                    <a:pt x="942925" y="1526365"/>
                    <a:pt x="840565" y="1456129"/>
                  </a:cubicBezTo>
                  <a:close/>
                  <a:moveTo>
                    <a:pt x="810075" y="1455403"/>
                  </a:moveTo>
                  <a:cubicBezTo>
                    <a:pt x="712252" y="1528362"/>
                    <a:pt x="616062" y="1600413"/>
                    <a:pt x="517695" y="1674098"/>
                  </a:cubicBezTo>
                  <a:cubicBezTo>
                    <a:pt x="617877" y="1672827"/>
                    <a:pt x="715156" y="1671738"/>
                    <a:pt x="813342" y="1670650"/>
                  </a:cubicBezTo>
                  <a:cubicBezTo>
                    <a:pt x="812253" y="1598780"/>
                    <a:pt x="811164" y="1527999"/>
                    <a:pt x="810075" y="1455403"/>
                  </a:cubicBezTo>
                  <a:close/>
                  <a:moveTo>
                    <a:pt x="530580" y="1243604"/>
                  </a:moveTo>
                  <a:cubicBezTo>
                    <a:pt x="516606" y="1382081"/>
                    <a:pt x="502813" y="1518924"/>
                    <a:pt x="488656" y="1658308"/>
                  </a:cubicBezTo>
                  <a:cubicBezTo>
                    <a:pt x="593013" y="1580268"/>
                    <a:pt x="695010" y="1504042"/>
                    <a:pt x="797915" y="1426909"/>
                  </a:cubicBezTo>
                  <a:cubicBezTo>
                    <a:pt x="708440" y="1365565"/>
                    <a:pt x="620055" y="1304948"/>
                    <a:pt x="530580" y="1243604"/>
                  </a:cubicBezTo>
                  <a:close/>
                  <a:moveTo>
                    <a:pt x="836935" y="1223277"/>
                  </a:moveTo>
                  <a:cubicBezTo>
                    <a:pt x="837843" y="1280628"/>
                    <a:pt x="838750" y="1337071"/>
                    <a:pt x="839658" y="1395693"/>
                  </a:cubicBezTo>
                  <a:cubicBezTo>
                    <a:pt x="917154" y="1337797"/>
                    <a:pt x="993016" y="1280991"/>
                    <a:pt x="1070150" y="1223277"/>
                  </a:cubicBezTo>
                  <a:cubicBezTo>
                    <a:pt x="991202" y="1223277"/>
                    <a:pt x="914068" y="1223277"/>
                    <a:pt x="836935" y="1223277"/>
                  </a:cubicBezTo>
                  <a:close/>
                  <a:moveTo>
                    <a:pt x="553085" y="1223277"/>
                  </a:moveTo>
                  <a:cubicBezTo>
                    <a:pt x="639111" y="1282080"/>
                    <a:pt x="723323" y="1339975"/>
                    <a:pt x="809167" y="1398778"/>
                  </a:cubicBezTo>
                  <a:cubicBezTo>
                    <a:pt x="808260" y="1338886"/>
                    <a:pt x="807352" y="1280991"/>
                    <a:pt x="806445" y="1223277"/>
                  </a:cubicBezTo>
                  <a:cubicBezTo>
                    <a:pt x="722052" y="1223277"/>
                    <a:pt x="638567" y="1223277"/>
                    <a:pt x="553085" y="1223277"/>
                  </a:cubicBezTo>
                  <a:close/>
                  <a:moveTo>
                    <a:pt x="1121148" y="1222551"/>
                  </a:moveTo>
                  <a:cubicBezTo>
                    <a:pt x="1029859" y="1290973"/>
                    <a:pt x="940021" y="1358124"/>
                    <a:pt x="849095" y="1426001"/>
                  </a:cubicBezTo>
                  <a:cubicBezTo>
                    <a:pt x="961800" y="1503135"/>
                    <a:pt x="1073235" y="1579542"/>
                    <a:pt x="1185940" y="1656856"/>
                  </a:cubicBezTo>
                  <a:cubicBezTo>
                    <a:pt x="1164161" y="1511665"/>
                    <a:pt x="1142746" y="1367925"/>
                    <a:pt x="1121148" y="1222551"/>
                  </a:cubicBezTo>
                  <a:close/>
                  <a:moveTo>
                    <a:pt x="803178" y="1009119"/>
                  </a:moveTo>
                  <a:cubicBezTo>
                    <a:pt x="724956" y="1070463"/>
                    <a:pt x="648367" y="1130354"/>
                    <a:pt x="570690" y="1191335"/>
                  </a:cubicBezTo>
                  <a:cubicBezTo>
                    <a:pt x="650001" y="1191335"/>
                    <a:pt x="727315" y="1191335"/>
                    <a:pt x="805901" y="1191335"/>
                  </a:cubicBezTo>
                  <a:cubicBezTo>
                    <a:pt x="804993" y="1130899"/>
                    <a:pt x="804086" y="1070826"/>
                    <a:pt x="803178" y="1009119"/>
                  </a:cubicBezTo>
                  <a:close/>
                  <a:moveTo>
                    <a:pt x="833305" y="992422"/>
                  </a:moveTo>
                  <a:cubicBezTo>
                    <a:pt x="834394" y="1059936"/>
                    <a:pt x="835483" y="1125636"/>
                    <a:pt x="836572" y="1191154"/>
                  </a:cubicBezTo>
                  <a:cubicBezTo>
                    <a:pt x="920421" y="1191154"/>
                    <a:pt x="1003180" y="1191154"/>
                    <a:pt x="1087391" y="1191154"/>
                  </a:cubicBezTo>
                  <a:cubicBezTo>
                    <a:pt x="1002272" y="1124547"/>
                    <a:pt x="918424" y="1059029"/>
                    <a:pt x="833305" y="992422"/>
                  </a:cubicBezTo>
                  <a:close/>
                  <a:moveTo>
                    <a:pt x="1055404" y="817761"/>
                  </a:moveTo>
                  <a:cubicBezTo>
                    <a:pt x="1051910" y="816514"/>
                    <a:pt x="1047464" y="817648"/>
                    <a:pt x="1042745" y="821277"/>
                  </a:cubicBezTo>
                  <a:cubicBezTo>
                    <a:pt x="1023507" y="836341"/>
                    <a:pt x="1004269" y="851405"/>
                    <a:pt x="985031" y="866468"/>
                  </a:cubicBezTo>
                  <a:cubicBezTo>
                    <a:pt x="941473" y="900770"/>
                    <a:pt x="897916" y="934890"/>
                    <a:pt x="853269" y="969918"/>
                  </a:cubicBezTo>
                  <a:cubicBezTo>
                    <a:pt x="940384" y="1037976"/>
                    <a:pt x="1026411" y="1105309"/>
                    <a:pt x="1113707" y="1173549"/>
                  </a:cubicBezTo>
                  <a:cubicBezTo>
                    <a:pt x="1108625" y="1138521"/>
                    <a:pt x="1103907" y="1105490"/>
                    <a:pt x="1099007" y="1072459"/>
                  </a:cubicBezTo>
                  <a:cubicBezTo>
                    <a:pt x="1092654" y="1029628"/>
                    <a:pt x="1086121" y="986615"/>
                    <a:pt x="1079587" y="943783"/>
                  </a:cubicBezTo>
                  <a:cubicBezTo>
                    <a:pt x="1073779" y="905307"/>
                    <a:pt x="1068335" y="866831"/>
                    <a:pt x="1062346" y="828537"/>
                  </a:cubicBezTo>
                  <a:cubicBezTo>
                    <a:pt x="1061439" y="822639"/>
                    <a:pt x="1058898" y="819009"/>
                    <a:pt x="1055404" y="817761"/>
                  </a:cubicBezTo>
                  <a:close/>
                  <a:moveTo>
                    <a:pt x="576134" y="791513"/>
                  </a:moveTo>
                  <a:cubicBezTo>
                    <a:pt x="563067" y="921460"/>
                    <a:pt x="550181" y="1049773"/>
                    <a:pt x="537114" y="1179357"/>
                  </a:cubicBezTo>
                  <a:cubicBezTo>
                    <a:pt x="539292" y="1178086"/>
                    <a:pt x="540199" y="1177723"/>
                    <a:pt x="540744" y="1177179"/>
                  </a:cubicBezTo>
                  <a:cubicBezTo>
                    <a:pt x="625863" y="1110391"/>
                    <a:pt x="710981" y="1043602"/>
                    <a:pt x="796100" y="976996"/>
                  </a:cubicBezTo>
                  <a:cubicBezTo>
                    <a:pt x="804449" y="970462"/>
                    <a:pt x="804449" y="969918"/>
                    <a:pt x="796100" y="963384"/>
                  </a:cubicBezTo>
                  <a:cubicBezTo>
                    <a:pt x="736934" y="916923"/>
                    <a:pt x="677587" y="870643"/>
                    <a:pt x="618240" y="824181"/>
                  </a:cubicBezTo>
                  <a:cubicBezTo>
                    <a:pt x="604628" y="813473"/>
                    <a:pt x="590835" y="802947"/>
                    <a:pt x="576134" y="791513"/>
                  </a:cubicBezTo>
                  <a:close/>
                  <a:moveTo>
                    <a:pt x="832035" y="779716"/>
                  </a:moveTo>
                  <a:cubicBezTo>
                    <a:pt x="832035" y="836160"/>
                    <a:pt x="832035" y="891151"/>
                    <a:pt x="832035" y="948865"/>
                  </a:cubicBezTo>
                  <a:lnTo>
                    <a:pt x="1031534" y="792496"/>
                  </a:lnTo>
                  <a:lnTo>
                    <a:pt x="1031242" y="791569"/>
                  </a:lnTo>
                  <a:lnTo>
                    <a:pt x="1035405" y="783570"/>
                  </a:lnTo>
                  <a:close/>
                  <a:moveTo>
                    <a:pt x="607714" y="775723"/>
                  </a:moveTo>
                  <a:cubicBezTo>
                    <a:pt x="607532" y="776449"/>
                    <a:pt x="607532" y="776994"/>
                    <a:pt x="607351" y="777720"/>
                  </a:cubicBezTo>
                  <a:cubicBezTo>
                    <a:pt x="671598" y="827993"/>
                    <a:pt x="735845" y="878265"/>
                    <a:pt x="800637" y="928901"/>
                  </a:cubicBezTo>
                  <a:cubicBezTo>
                    <a:pt x="800637" y="878810"/>
                    <a:pt x="800637" y="829626"/>
                    <a:pt x="800637" y="779353"/>
                  </a:cubicBezTo>
                  <a:cubicBezTo>
                    <a:pt x="735119" y="778083"/>
                    <a:pt x="671417" y="776812"/>
                    <a:pt x="607714" y="775723"/>
                  </a:cubicBezTo>
                  <a:close/>
                  <a:moveTo>
                    <a:pt x="796931" y="594770"/>
                  </a:moveTo>
                  <a:cubicBezTo>
                    <a:pt x="732637" y="645191"/>
                    <a:pt x="669686" y="694418"/>
                    <a:pt x="605840" y="744540"/>
                  </a:cubicBezTo>
                  <a:cubicBezTo>
                    <a:pt x="671029" y="744540"/>
                    <a:pt x="734576" y="744540"/>
                    <a:pt x="799169" y="744540"/>
                  </a:cubicBezTo>
                  <a:cubicBezTo>
                    <a:pt x="798423" y="694866"/>
                    <a:pt x="797677" y="645489"/>
                    <a:pt x="796931" y="594770"/>
                  </a:cubicBezTo>
                  <a:close/>
                  <a:moveTo>
                    <a:pt x="821693" y="581046"/>
                  </a:moveTo>
                  <a:cubicBezTo>
                    <a:pt x="822588" y="636538"/>
                    <a:pt x="823483" y="690540"/>
                    <a:pt x="824378" y="744391"/>
                  </a:cubicBezTo>
                  <a:cubicBezTo>
                    <a:pt x="893297" y="744391"/>
                    <a:pt x="961320" y="744391"/>
                    <a:pt x="1030536" y="744391"/>
                  </a:cubicBezTo>
                  <a:cubicBezTo>
                    <a:pt x="960574" y="689645"/>
                    <a:pt x="891656" y="635793"/>
                    <a:pt x="821693" y="581046"/>
                  </a:cubicBezTo>
                  <a:close/>
                  <a:moveTo>
                    <a:pt x="1004245" y="437486"/>
                  </a:moveTo>
                  <a:cubicBezTo>
                    <a:pt x="1001373" y="436461"/>
                    <a:pt x="997719" y="437393"/>
                    <a:pt x="993840" y="440376"/>
                  </a:cubicBezTo>
                  <a:cubicBezTo>
                    <a:pt x="978027" y="452757"/>
                    <a:pt x="962215" y="465139"/>
                    <a:pt x="946402" y="477520"/>
                  </a:cubicBezTo>
                  <a:cubicBezTo>
                    <a:pt x="910601" y="505714"/>
                    <a:pt x="874799" y="533758"/>
                    <a:pt x="838102" y="562549"/>
                  </a:cubicBezTo>
                  <a:cubicBezTo>
                    <a:pt x="909705" y="618489"/>
                    <a:pt x="980414" y="673832"/>
                    <a:pt x="1052166" y="729921"/>
                  </a:cubicBezTo>
                  <a:cubicBezTo>
                    <a:pt x="1047989" y="701130"/>
                    <a:pt x="1044111" y="673981"/>
                    <a:pt x="1040084" y="646831"/>
                  </a:cubicBezTo>
                  <a:cubicBezTo>
                    <a:pt x="1034862" y="611627"/>
                    <a:pt x="1029492" y="576273"/>
                    <a:pt x="1024122" y="541068"/>
                  </a:cubicBezTo>
                  <a:cubicBezTo>
                    <a:pt x="1019348" y="509443"/>
                    <a:pt x="1014873" y="477818"/>
                    <a:pt x="1009951" y="446343"/>
                  </a:cubicBezTo>
                  <a:cubicBezTo>
                    <a:pt x="1009205" y="441495"/>
                    <a:pt x="1007117" y="438511"/>
                    <a:pt x="1004245" y="437486"/>
                  </a:cubicBezTo>
                  <a:close/>
                  <a:moveTo>
                    <a:pt x="610315" y="415911"/>
                  </a:moveTo>
                  <a:cubicBezTo>
                    <a:pt x="599575" y="522720"/>
                    <a:pt x="588983" y="628185"/>
                    <a:pt x="578243" y="734695"/>
                  </a:cubicBezTo>
                  <a:cubicBezTo>
                    <a:pt x="580033" y="733650"/>
                    <a:pt x="580778" y="733352"/>
                    <a:pt x="581226" y="732905"/>
                  </a:cubicBezTo>
                  <a:cubicBezTo>
                    <a:pt x="651189" y="678009"/>
                    <a:pt x="721151" y="623113"/>
                    <a:pt x="791113" y="568367"/>
                  </a:cubicBezTo>
                  <a:cubicBezTo>
                    <a:pt x="797975" y="562996"/>
                    <a:pt x="797975" y="562549"/>
                    <a:pt x="791113" y="557179"/>
                  </a:cubicBezTo>
                  <a:cubicBezTo>
                    <a:pt x="742482" y="518991"/>
                    <a:pt x="693703" y="480951"/>
                    <a:pt x="644923" y="442763"/>
                  </a:cubicBezTo>
                  <a:cubicBezTo>
                    <a:pt x="633735" y="433961"/>
                    <a:pt x="622398" y="425309"/>
                    <a:pt x="610315" y="415911"/>
                  </a:cubicBezTo>
                  <a:close/>
                  <a:moveTo>
                    <a:pt x="1030322" y="412680"/>
                  </a:moveTo>
                  <a:lnTo>
                    <a:pt x="1030686" y="414569"/>
                  </a:lnTo>
                  <a:cubicBezTo>
                    <a:pt x="1037100" y="460216"/>
                    <a:pt x="1044111" y="505714"/>
                    <a:pt x="1050973" y="551361"/>
                  </a:cubicBezTo>
                  <a:cubicBezTo>
                    <a:pt x="1056790" y="589847"/>
                    <a:pt x="1062608" y="628335"/>
                    <a:pt x="1068427" y="666821"/>
                  </a:cubicBezTo>
                  <a:cubicBezTo>
                    <a:pt x="1072006" y="691136"/>
                    <a:pt x="1075736" y="715302"/>
                    <a:pt x="1079316" y="739618"/>
                  </a:cubicBezTo>
                  <a:cubicBezTo>
                    <a:pt x="1079465" y="740811"/>
                    <a:pt x="1079167" y="742900"/>
                    <a:pt x="1079763" y="743198"/>
                  </a:cubicBezTo>
                  <a:lnTo>
                    <a:pt x="1080791" y="744748"/>
                  </a:lnTo>
                  <a:lnTo>
                    <a:pt x="1476534" y="412680"/>
                  </a:lnTo>
                  <a:close/>
                  <a:moveTo>
                    <a:pt x="820649" y="412680"/>
                  </a:moveTo>
                  <a:lnTo>
                    <a:pt x="820649" y="545245"/>
                  </a:lnTo>
                  <a:lnTo>
                    <a:pt x="989779" y="412680"/>
                  </a:lnTo>
                  <a:close/>
                  <a:moveTo>
                    <a:pt x="646336" y="412680"/>
                  </a:moveTo>
                  <a:lnTo>
                    <a:pt x="794842" y="528836"/>
                  </a:lnTo>
                  <a:lnTo>
                    <a:pt x="794842" y="412680"/>
                  </a:lnTo>
                  <a:close/>
                  <a:moveTo>
                    <a:pt x="171855" y="412680"/>
                  </a:moveTo>
                  <a:lnTo>
                    <a:pt x="553095" y="732578"/>
                  </a:lnTo>
                  <a:lnTo>
                    <a:pt x="562729" y="639075"/>
                  </a:lnTo>
                  <a:cubicBezTo>
                    <a:pt x="565414" y="612671"/>
                    <a:pt x="567950" y="586267"/>
                    <a:pt x="570635" y="559864"/>
                  </a:cubicBezTo>
                  <a:cubicBezTo>
                    <a:pt x="573917" y="527344"/>
                    <a:pt x="577348" y="494675"/>
                    <a:pt x="580630" y="462155"/>
                  </a:cubicBezTo>
                  <a:lnTo>
                    <a:pt x="585568" y="412680"/>
                  </a:lnTo>
                  <a:close/>
                  <a:moveTo>
                    <a:pt x="789920" y="135167"/>
                  </a:moveTo>
                  <a:cubicBezTo>
                    <a:pt x="736814" y="215721"/>
                    <a:pt x="683708" y="296274"/>
                    <a:pt x="630156" y="377723"/>
                  </a:cubicBezTo>
                  <a:cubicBezTo>
                    <a:pt x="685648" y="378767"/>
                    <a:pt x="739798" y="379662"/>
                    <a:pt x="794395" y="380706"/>
                  </a:cubicBezTo>
                  <a:cubicBezTo>
                    <a:pt x="793350" y="298512"/>
                    <a:pt x="792455" y="217063"/>
                    <a:pt x="791411" y="135764"/>
                  </a:cubicBezTo>
                  <a:cubicBezTo>
                    <a:pt x="790964" y="135615"/>
                    <a:pt x="790368" y="135466"/>
                    <a:pt x="789920" y="135167"/>
                  </a:cubicBezTo>
                  <a:close/>
                  <a:moveTo>
                    <a:pt x="818262" y="127261"/>
                  </a:moveTo>
                  <a:cubicBezTo>
                    <a:pt x="817666" y="127411"/>
                    <a:pt x="817069" y="127411"/>
                    <a:pt x="816622" y="127559"/>
                  </a:cubicBezTo>
                  <a:cubicBezTo>
                    <a:pt x="817517" y="211842"/>
                    <a:pt x="818561" y="296126"/>
                    <a:pt x="819456" y="381303"/>
                  </a:cubicBezTo>
                  <a:cubicBezTo>
                    <a:pt x="876291" y="382198"/>
                    <a:pt x="932231" y="383243"/>
                    <a:pt x="989513" y="384138"/>
                  </a:cubicBezTo>
                  <a:cubicBezTo>
                    <a:pt x="931634" y="297319"/>
                    <a:pt x="874948" y="212290"/>
                    <a:pt x="818262" y="127261"/>
                  </a:cubicBezTo>
                  <a:close/>
                  <a:moveTo>
                    <a:pt x="762323" y="118161"/>
                  </a:moveTo>
                  <a:cubicBezTo>
                    <a:pt x="727715" y="118460"/>
                    <a:pt x="693256" y="118609"/>
                    <a:pt x="658647" y="118908"/>
                  </a:cubicBezTo>
                  <a:cubicBezTo>
                    <a:pt x="652979" y="118908"/>
                    <a:pt x="645520" y="117267"/>
                    <a:pt x="642089" y="120101"/>
                  </a:cubicBezTo>
                  <a:cubicBezTo>
                    <a:pt x="638807" y="122786"/>
                    <a:pt x="639702" y="130543"/>
                    <a:pt x="638807" y="135914"/>
                  </a:cubicBezTo>
                  <a:cubicBezTo>
                    <a:pt x="638807" y="136212"/>
                    <a:pt x="638658" y="136361"/>
                    <a:pt x="638658" y="136659"/>
                  </a:cubicBezTo>
                  <a:cubicBezTo>
                    <a:pt x="635376" y="168732"/>
                    <a:pt x="632094" y="200804"/>
                    <a:pt x="628812" y="232876"/>
                  </a:cubicBezTo>
                  <a:cubicBezTo>
                    <a:pt x="625978" y="260772"/>
                    <a:pt x="623144" y="288666"/>
                    <a:pt x="620310" y="316562"/>
                  </a:cubicBezTo>
                  <a:cubicBezTo>
                    <a:pt x="619116" y="327899"/>
                    <a:pt x="618221" y="339236"/>
                    <a:pt x="617028" y="350424"/>
                  </a:cubicBezTo>
                  <a:cubicBezTo>
                    <a:pt x="617475" y="350574"/>
                    <a:pt x="617923" y="350574"/>
                    <a:pt x="618371" y="350723"/>
                  </a:cubicBezTo>
                  <a:cubicBezTo>
                    <a:pt x="669239" y="273749"/>
                    <a:pt x="719957" y="196627"/>
                    <a:pt x="771720" y="118161"/>
                  </a:cubicBezTo>
                  <a:cubicBezTo>
                    <a:pt x="767544" y="118161"/>
                    <a:pt x="765007" y="118161"/>
                    <a:pt x="762323" y="118161"/>
                  </a:cubicBezTo>
                  <a:close/>
                  <a:moveTo>
                    <a:pt x="954457" y="116819"/>
                  </a:moveTo>
                  <a:cubicBezTo>
                    <a:pt x="931932" y="117117"/>
                    <a:pt x="909258" y="117267"/>
                    <a:pt x="886733" y="117416"/>
                  </a:cubicBezTo>
                  <a:cubicBezTo>
                    <a:pt x="872264" y="117416"/>
                    <a:pt x="857644" y="117416"/>
                    <a:pt x="841384" y="117416"/>
                  </a:cubicBezTo>
                  <a:cubicBezTo>
                    <a:pt x="892700" y="194688"/>
                    <a:pt x="943121" y="270170"/>
                    <a:pt x="993392" y="345800"/>
                  </a:cubicBezTo>
                  <a:cubicBezTo>
                    <a:pt x="993840" y="345651"/>
                    <a:pt x="994138" y="345502"/>
                    <a:pt x="994585" y="345352"/>
                  </a:cubicBezTo>
                  <a:cubicBezTo>
                    <a:pt x="992945" y="332971"/>
                    <a:pt x="991303" y="320590"/>
                    <a:pt x="989513" y="308208"/>
                  </a:cubicBezTo>
                  <a:cubicBezTo>
                    <a:pt x="980265" y="246600"/>
                    <a:pt x="970867" y="184842"/>
                    <a:pt x="961767" y="123233"/>
                  </a:cubicBezTo>
                  <a:cubicBezTo>
                    <a:pt x="961021" y="118013"/>
                    <a:pt x="959231" y="116819"/>
                    <a:pt x="954457" y="116819"/>
                  </a:cubicBezTo>
                  <a:close/>
                  <a:moveTo>
                    <a:pt x="686185" y="0"/>
                  </a:moveTo>
                  <a:lnTo>
                    <a:pt x="934104" y="0"/>
                  </a:lnTo>
                  <a:cubicBezTo>
                    <a:pt x="954339" y="0"/>
                    <a:pt x="970742" y="16403"/>
                    <a:pt x="970742" y="36638"/>
                  </a:cubicBezTo>
                  <a:lnTo>
                    <a:pt x="961098" y="59922"/>
                  </a:lnTo>
                  <a:lnTo>
                    <a:pt x="1051055" y="59922"/>
                  </a:lnTo>
                  <a:cubicBezTo>
                    <a:pt x="1063680" y="59922"/>
                    <a:pt x="1073915" y="70157"/>
                    <a:pt x="1073915" y="82782"/>
                  </a:cubicBezTo>
                  <a:lnTo>
                    <a:pt x="1073914" y="82782"/>
                  </a:lnTo>
                  <a:cubicBezTo>
                    <a:pt x="1073914" y="95407"/>
                    <a:pt x="1063679" y="105642"/>
                    <a:pt x="1051054" y="105642"/>
                  </a:cubicBezTo>
                  <a:lnTo>
                    <a:pt x="984543" y="105642"/>
                  </a:lnTo>
                  <a:lnTo>
                    <a:pt x="1025912" y="382944"/>
                  </a:lnTo>
                  <a:cubicBezTo>
                    <a:pt x="1027254" y="382795"/>
                    <a:pt x="1028447" y="382646"/>
                    <a:pt x="1029492" y="382348"/>
                  </a:cubicBezTo>
                  <a:cubicBezTo>
                    <a:pt x="1029492" y="382944"/>
                    <a:pt x="1029791" y="383541"/>
                    <a:pt x="1029641" y="383839"/>
                  </a:cubicBezTo>
                  <a:lnTo>
                    <a:pt x="1029470" y="385248"/>
                  </a:lnTo>
                  <a:lnTo>
                    <a:pt x="1157032" y="385248"/>
                  </a:lnTo>
                  <a:lnTo>
                    <a:pt x="1157032" y="310832"/>
                  </a:lnTo>
                  <a:lnTo>
                    <a:pt x="1126536" y="310832"/>
                  </a:lnTo>
                  <a:cubicBezTo>
                    <a:pt x="1121486" y="310832"/>
                    <a:pt x="1117392" y="306738"/>
                    <a:pt x="1117392" y="301688"/>
                  </a:cubicBezTo>
                  <a:cubicBezTo>
                    <a:pt x="1117392" y="296638"/>
                    <a:pt x="1121486" y="292544"/>
                    <a:pt x="1126536" y="292544"/>
                  </a:cubicBezTo>
                  <a:lnTo>
                    <a:pt x="1157032" y="292544"/>
                  </a:lnTo>
                  <a:lnTo>
                    <a:pt x="1157032" y="282034"/>
                  </a:lnTo>
                  <a:lnTo>
                    <a:pt x="1126536" y="282034"/>
                  </a:lnTo>
                  <a:cubicBezTo>
                    <a:pt x="1121486" y="282034"/>
                    <a:pt x="1117392" y="277940"/>
                    <a:pt x="1117392" y="272890"/>
                  </a:cubicBezTo>
                  <a:cubicBezTo>
                    <a:pt x="1117392" y="267840"/>
                    <a:pt x="1121486" y="263746"/>
                    <a:pt x="1126536" y="263746"/>
                  </a:cubicBezTo>
                  <a:lnTo>
                    <a:pt x="1157032" y="263746"/>
                  </a:lnTo>
                  <a:lnTo>
                    <a:pt x="1157032" y="253236"/>
                  </a:lnTo>
                  <a:lnTo>
                    <a:pt x="1126536" y="253236"/>
                  </a:lnTo>
                  <a:cubicBezTo>
                    <a:pt x="1121486" y="253236"/>
                    <a:pt x="1117392" y="249142"/>
                    <a:pt x="1117392" y="244092"/>
                  </a:cubicBezTo>
                  <a:cubicBezTo>
                    <a:pt x="1117392" y="239042"/>
                    <a:pt x="1121486" y="234948"/>
                    <a:pt x="1126536" y="234948"/>
                  </a:cubicBezTo>
                  <a:lnTo>
                    <a:pt x="1157032" y="234948"/>
                  </a:lnTo>
                  <a:lnTo>
                    <a:pt x="1157032" y="219866"/>
                  </a:lnTo>
                  <a:cubicBezTo>
                    <a:pt x="1157032" y="212291"/>
                    <a:pt x="1163173" y="206150"/>
                    <a:pt x="1170748" y="206150"/>
                  </a:cubicBezTo>
                  <a:cubicBezTo>
                    <a:pt x="1178323" y="206150"/>
                    <a:pt x="1184464" y="212291"/>
                    <a:pt x="1184464" y="219866"/>
                  </a:cubicBezTo>
                  <a:lnTo>
                    <a:pt x="1184464" y="234948"/>
                  </a:lnTo>
                  <a:lnTo>
                    <a:pt x="1210556" y="234948"/>
                  </a:lnTo>
                  <a:cubicBezTo>
                    <a:pt x="1215606" y="234948"/>
                    <a:pt x="1219700" y="239042"/>
                    <a:pt x="1219700" y="244092"/>
                  </a:cubicBezTo>
                  <a:cubicBezTo>
                    <a:pt x="1219700" y="249142"/>
                    <a:pt x="1215606" y="253236"/>
                    <a:pt x="1210556" y="253236"/>
                  </a:cubicBezTo>
                  <a:lnTo>
                    <a:pt x="1184464" y="253236"/>
                  </a:lnTo>
                  <a:lnTo>
                    <a:pt x="1184464" y="263746"/>
                  </a:lnTo>
                  <a:lnTo>
                    <a:pt x="1210556" y="263746"/>
                  </a:lnTo>
                  <a:cubicBezTo>
                    <a:pt x="1215606" y="263746"/>
                    <a:pt x="1219700" y="267840"/>
                    <a:pt x="1219700" y="272890"/>
                  </a:cubicBezTo>
                  <a:cubicBezTo>
                    <a:pt x="1219700" y="277940"/>
                    <a:pt x="1215606" y="282034"/>
                    <a:pt x="1210556" y="282034"/>
                  </a:cubicBezTo>
                  <a:lnTo>
                    <a:pt x="1184464" y="282034"/>
                  </a:lnTo>
                  <a:lnTo>
                    <a:pt x="1184464" y="292544"/>
                  </a:lnTo>
                  <a:lnTo>
                    <a:pt x="1210556" y="292544"/>
                  </a:lnTo>
                  <a:cubicBezTo>
                    <a:pt x="1215606" y="292544"/>
                    <a:pt x="1219700" y="296638"/>
                    <a:pt x="1219700" y="301688"/>
                  </a:cubicBezTo>
                  <a:cubicBezTo>
                    <a:pt x="1219700" y="306738"/>
                    <a:pt x="1215606" y="310832"/>
                    <a:pt x="1210556" y="310832"/>
                  </a:cubicBezTo>
                  <a:lnTo>
                    <a:pt x="1184464" y="310832"/>
                  </a:lnTo>
                  <a:lnTo>
                    <a:pt x="1184464" y="385248"/>
                  </a:lnTo>
                  <a:lnTo>
                    <a:pt x="1315794" y="385248"/>
                  </a:lnTo>
                  <a:lnTo>
                    <a:pt x="1315794" y="310832"/>
                  </a:lnTo>
                  <a:lnTo>
                    <a:pt x="1286537" y="310832"/>
                  </a:lnTo>
                  <a:cubicBezTo>
                    <a:pt x="1281487" y="310832"/>
                    <a:pt x="1277393" y="306738"/>
                    <a:pt x="1277393" y="301688"/>
                  </a:cubicBezTo>
                  <a:cubicBezTo>
                    <a:pt x="1277393" y="296638"/>
                    <a:pt x="1281487" y="292544"/>
                    <a:pt x="1286537" y="292544"/>
                  </a:cubicBezTo>
                  <a:lnTo>
                    <a:pt x="1315794" y="292544"/>
                  </a:lnTo>
                  <a:lnTo>
                    <a:pt x="1315794" y="282034"/>
                  </a:lnTo>
                  <a:lnTo>
                    <a:pt x="1286537" y="282034"/>
                  </a:lnTo>
                  <a:cubicBezTo>
                    <a:pt x="1281487" y="282034"/>
                    <a:pt x="1277393" y="277940"/>
                    <a:pt x="1277393" y="272890"/>
                  </a:cubicBezTo>
                  <a:cubicBezTo>
                    <a:pt x="1277393" y="267840"/>
                    <a:pt x="1281487" y="263746"/>
                    <a:pt x="1286537" y="263746"/>
                  </a:cubicBezTo>
                  <a:lnTo>
                    <a:pt x="1315794" y="263746"/>
                  </a:lnTo>
                  <a:lnTo>
                    <a:pt x="1315794" y="253236"/>
                  </a:lnTo>
                  <a:lnTo>
                    <a:pt x="1286537" y="253236"/>
                  </a:lnTo>
                  <a:cubicBezTo>
                    <a:pt x="1281487" y="253236"/>
                    <a:pt x="1277393" y="249142"/>
                    <a:pt x="1277393" y="244092"/>
                  </a:cubicBezTo>
                  <a:cubicBezTo>
                    <a:pt x="1277393" y="239042"/>
                    <a:pt x="1281487" y="234948"/>
                    <a:pt x="1286537" y="234948"/>
                  </a:cubicBezTo>
                  <a:lnTo>
                    <a:pt x="1315794" y="234948"/>
                  </a:lnTo>
                  <a:lnTo>
                    <a:pt x="1315794" y="219866"/>
                  </a:lnTo>
                  <a:cubicBezTo>
                    <a:pt x="1315794" y="212291"/>
                    <a:pt x="1321935" y="206150"/>
                    <a:pt x="1329510" y="206150"/>
                  </a:cubicBezTo>
                  <a:cubicBezTo>
                    <a:pt x="1337085" y="206150"/>
                    <a:pt x="1343226" y="212291"/>
                    <a:pt x="1343226" y="219866"/>
                  </a:cubicBezTo>
                  <a:lnTo>
                    <a:pt x="1343226" y="234948"/>
                  </a:lnTo>
                  <a:lnTo>
                    <a:pt x="1370557" y="234948"/>
                  </a:lnTo>
                  <a:cubicBezTo>
                    <a:pt x="1375607" y="234948"/>
                    <a:pt x="1379701" y="239042"/>
                    <a:pt x="1379701" y="244092"/>
                  </a:cubicBezTo>
                  <a:cubicBezTo>
                    <a:pt x="1379701" y="249142"/>
                    <a:pt x="1375607" y="253236"/>
                    <a:pt x="1370557" y="253236"/>
                  </a:cubicBezTo>
                  <a:lnTo>
                    <a:pt x="1343226" y="253236"/>
                  </a:lnTo>
                  <a:lnTo>
                    <a:pt x="1343226" y="263746"/>
                  </a:lnTo>
                  <a:lnTo>
                    <a:pt x="1370557" y="263746"/>
                  </a:lnTo>
                  <a:cubicBezTo>
                    <a:pt x="1375607" y="263746"/>
                    <a:pt x="1379701" y="267840"/>
                    <a:pt x="1379701" y="272890"/>
                  </a:cubicBezTo>
                  <a:cubicBezTo>
                    <a:pt x="1379701" y="277940"/>
                    <a:pt x="1375607" y="282034"/>
                    <a:pt x="1370557" y="282034"/>
                  </a:cubicBezTo>
                  <a:lnTo>
                    <a:pt x="1343226" y="282034"/>
                  </a:lnTo>
                  <a:lnTo>
                    <a:pt x="1343226" y="292544"/>
                  </a:lnTo>
                  <a:lnTo>
                    <a:pt x="1370557" y="292544"/>
                  </a:lnTo>
                  <a:cubicBezTo>
                    <a:pt x="1375607" y="292544"/>
                    <a:pt x="1379701" y="296638"/>
                    <a:pt x="1379701" y="301688"/>
                  </a:cubicBezTo>
                  <a:cubicBezTo>
                    <a:pt x="1379701" y="306738"/>
                    <a:pt x="1375607" y="310832"/>
                    <a:pt x="1370557" y="310832"/>
                  </a:cubicBezTo>
                  <a:lnTo>
                    <a:pt x="1343226" y="310832"/>
                  </a:lnTo>
                  <a:lnTo>
                    <a:pt x="1343226" y="385248"/>
                  </a:lnTo>
                  <a:lnTo>
                    <a:pt x="1497488" y="385248"/>
                  </a:lnTo>
                  <a:lnTo>
                    <a:pt x="1505347" y="388503"/>
                  </a:lnTo>
                  <a:lnTo>
                    <a:pt x="1505405" y="388454"/>
                  </a:lnTo>
                  <a:cubicBezTo>
                    <a:pt x="1511207" y="383585"/>
                    <a:pt x="1519859" y="384342"/>
                    <a:pt x="1524728" y="390145"/>
                  </a:cubicBezTo>
                  <a:cubicBezTo>
                    <a:pt x="1529597" y="395948"/>
                    <a:pt x="1528840" y="404599"/>
                    <a:pt x="1523038" y="409469"/>
                  </a:cubicBezTo>
                  <a:lnTo>
                    <a:pt x="1085083" y="776956"/>
                  </a:lnTo>
                  <a:lnTo>
                    <a:pt x="1087573" y="789880"/>
                  </a:lnTo>
                  <a:cubicBezTo>
                    <a:pt x="1095377" y="845416"/>
                    <a:pt x="1103907" y="900770"/>
                    <a:pt x="1112255" y="956306"/>
                  </a:cubicBezTo>
                  <a:cubicBezTo>
                    <a:pt x="1119333" y="1003130"/>
                    <a:pt x="1126411" y="1049955"/>
                    <a:pt x="1133490" y="1096779"/>
                  </a:cubicBezTo>
                  <a:cubicBezTo>
                    <a:pt x="1137845" y="1126362"/>
                    <a:pt x="1142383" y="1155763"/>
                    <a:pt x="1146738" y="1185346"/>
                  </a:cubicBezTo>
                  <a:cubicBezTo>
                    <a:pt x="1146920" y="1186798"/>
                    <a:pt x="1146557" y="1189339"/>
                    <a:pt x="1147283" y="1189702"/>
                  </a:cubicBezTo>
                  <a:cubicBezTo>
                    <a:pt x="1160532" y="1195328"/>
                    <a:pt x="1152546" y="1206762"/>
                    <a:pt x="1153816" y="1215292"/>
                  </a:cubicBezTo>
                  <a:cubicBezTo>
                    <a:pt x="1155450" y="1226726"/>
                    <a:pt x="1154542" y="1238522"/>
                    <a:pt x="1156176" y="1249956"/>
                  </a:cubicBezTo>
                  <a:cubicBezTo>
                    <a:pt x="1167247" y="1325093"/>
                    <a:pt x="1178862" y="1400230"/>
                    <a:pt x="1190114" y="1475367"/>
                  </a:cubicBezTo>
                  <a:cubicBezTo>
                    <a:pt x="1199370" y="1536710"/>
                    <a:pt x="1208445" y="1598235"/>
                    <a:pt x="1217701" y="1659579"/>
                  </a:cubicBezTo>
                  <a:cubicBezTo>
                    <a:pt x="1218064" y="1661756"/>
                    <a:pt x="1220605" y="1663753"/>
                    <a:pt x="1221875" y="1665931"/>
                  </a:cubicBezTo>
                  <a:cubicBezTo>
                    <a:pt x="1222964" y="1667746"/>
                    <a:pt x="1224416" y="1669924"/>
                    <a:pt x="1224235" y="1671920"/>
                  </a:cubicBezTo>
                  <a:cubicBezTo>
                    <a:pt x="1221875" y="1709307"/>
                    <a:pt x="1230587" y="1745423"/>
                    <a:pt x="1235668" y="1781903"/>
                  </a:cubicBezTo>
                  <a:cubicBezTo>
                    <a:pt x="1242928" y="1833264"/>
                    <a:pt x="1251095" y="1884444"/>
                    <a:pt x="1258718" y="1935625"/>
                  </a:cubicBezTo>
                  <a:cubicBezTo>
                    <a:pt x="1266340" y="1986260"/>
                    <a:pt x="1273600" y="2037077"/>
                    <a:pt x="1281222" y="2087713"/>
                  </a:cubicBezTo>
                  <a:lnTo>
                    <a:pt x="1286826" y="2124229"/>
                  </a:lnTo>
                  <a:lnTo>
                    <a:pt x="1623061" y="2124229"/>
                  </a:lnTo>
                  <a:lnTo>
                    <a:pt x="1636122" y="2129640"/>
                  </a:lnTo>
                  <a:lnTo>
                    <a:pt x="1640572" y="2129637"/>
                  </a:lnTo>
                  <a:lnTo>
                    <a:pt x="1640572" y="2134176"/>
                  </a:lnTo>
                  <a:lnTo>
                    <a:pt x="1645921" y="2147089"/>
                  </a:lnTo>
                  <a:lnTo>
                    <a:pt x="1645920" y="2147089"/>
                  </a:lnTo>
                  <a:lnTo>
                    <a:pt x="1640572" y="2160000"/>
                  </a:lnTo>
                  <a:lnTo>
                    <a:pt x="1640572" y="2166683"/>
                  </a:lnTo>
                  <a:lnTo>
                    <a:pt x="1630945" y="2166683"/>
                  </a:lnTo>
                  <a:lnTo>
                    <a:pt x="1623060" y="2169949"/>
                  </a:lnTo>
                  <a:lnTo>
                    <a:pt x="22860" y="2169948"/>
                  </a:lnTo>
                  <a:lnTo>
                    <a:pt x="14978" y="2166683"/>
                  </a:lnTo>
                  <a:lnTo>
                    <a:pt x="5349" y="2166683"/>
                  </a:lnTo>
                  <a:lnTo>
                    <a:pt x="5349" y="2160002"/>
                  </a:lnTo>
                  <a:lnTo>
                    <a:pt x="0" y="2147089"/>
                  </a:lnTo>
                  <a:lnTo>
                    <a:pt x="6696" y="2130925"/>
                  </a:lnTo>
                  <a:cubicBezTo>
                    <a:pt x="10833" y="2126788"/>
                    <a:pt x="16548" y="2124229"/>
                    <a:pt x="22860" y="2124229"/>
                  </a:cubicBezTo>
                  <a:lnTo>
                    <a:pt x="410941" y="2124229"/>
                  </a:lnTo>
                  <a:lnTo>
                    <a:pt x="415334" y="2082631"/>
                  </a:lnTo>
                  <a:cubicBezTo>
                    <a:pt x="419509" y="2042159"/>
                    <a:pt x="423683" y="2001505"/>
                    <a:pt x="427676" y="1961033"/>
                  </a:cubicBezTo>
                  <a:cubicBezTo>
                    <a:pt x="430943" y="1928365"/>
                    <a:pt x="433846" y="1895515"/>
                    <a:pt x="437295" y="1862847"/>
                  </a:cubicBezTo>
                  <a:cubicBezTo>
                    <a:pt x="441287" y="1823827"/>
                    <a:pt x="445462" y="1784807"/>
                    <a:pt x="449455" y="1745786"/>
                  </a:cubicBezTo>
                  <a:cubicBezTo>
                    <a:pt x="450906" y="1732538"/>
                    <a:pt x="451995" y="1719289"/>
                    <a:pt x="453447" y="1706221"/>
                  </a:cubicBezTo>
                  <a:cubicBezTo>
                    <a:pt x="454173" y="1699688"/>
                    <a:pt x="454173" y="1693517"/>
                    <a:pt x="444554" y="1691158"/>
                  </a:cubicBezTo>
                  <a:cubicBezTo>
                    <a:pt x="461977" y="1681902"/>
                    <a:pt x="456896" y="1666112"/>
                    <a:pt x="458348" y="1653227"/>
                  </a:cubicBezTo>
                  <a:cubicBezTo>
                    <a:pt x="464700" y="1599869"/>
                    <a:pt x="469600" y="1546329"/>
                    <a:pt x="475045" y="1492971"/>
                  </a:cubicBezTo>
                  <a:cubicBezTo>
                    <a:pt x="479582" y="1447962"/>
                    <a:pt x="483756" y="1402771"/>
                    <a:pt x="488112" y="1357761"/>
                  </a:cubicBezTo>
                  <a:cubicBezTo>
                    <a:pt x="492286" y="1315656"/>
                    <a:pt x="496097" y="1273550"/>
                    <a:pt x="501179" y="1231626"/>
                  </a:cubicBezTo>
                  <a:cubicBezTo>
                    <a:pt x="502450" y="1222007"/>
                    <a:pt x="495190" y="1221099"/>
                    <a:pt x="490834" y="1215473"/>
                  </a:cubicBezTo>
                  <a:cubicBezTo>
                    <a:pt x="506805" y="1209484"/>
                    <a:pt x="504446" y="1195328"/>
                    <a:pt x="505898" y="1182805"/>
                  </a:cubicBezTo>
                  <a:cubicBezTo>
                    <a:pt x="510072" y="1142877"/>
                    <a:pt x="514065" y="1102950"/>
                    <a:pt x="518239" y="1063022"/>
                  </a:cubicBezTo>
                  <a:cubicBezTo>
                    <a:pt x="521506" y="1030898"/>
                    <a:pt x="524591" y="998774"/>
                    <a:pt x="527858" y="966651"/>
                  </a:cubicBezTo>
                  <a:cubicBezTo>
                    <a:pt x="531851" y="927086"/>
                    <a:pt x="536025" y="887340"/>
                    <a:pt x="540018" y="847775"/>
                  </a:cubicBezTo>
                  <a:lnTo>
                    <a:pt x="548341" y="764399"/>
                  </a:lnTo>
                  <a:lnTo>
                    <a:pt x="132037" y="415079"/>
                  </a:lnTo>
                  <a:lnTo>
                    <a:pt x="129621" y="410438"/>
                  </a:lnTo>
                  <a:lnTo>
                    <a:pt x="125334" y="408662"/>
                  </a:lnTo>
                  <a:cubicBezTo>
                    <a:pt x="122852" y="406180"/>
                    <a:pt x="121316" y="402751"/>
                    <a:pt x="121316" y="398964"/>
                  </a:cubicBezTo>
                  <a:cubicBezTo>
                    <a:pt x="121316" y="391389"/>
                    <a:pt x="127457" y="385248"/>
                    <a:pt x="135032" y="385248"/>
                  </a:cubicBezTo>
                  <a:lnTo>
                    <a:pt x="301963" y="385248"/>
                  </a:lnTo>
                  <a:lnTo>
                    <a:pt x="301963" y="319242"/>
                  </a:lnTo>
                  <a:lnTo>
                    <a:pt x="274367" y="319242"/>
                  </a:lnTo>
                  <a:cubicBezTo>
                    <a:pt x="269317" y="319242"/>
                    <a:pt x="265223" y="315148"/>
                    <a:pt x="265223" y="310098"/>
                  </a:cubicBezTo>
                  <a:cubicBezTo>
                    <a:pt x="265223" y="305048"/>
                    <a:pt x="269317" y="300954"/>
                    <a:pt x="274367" y="300954"/>
                  </a:cubicBezTo>
                  <a:lnTo>
                    <a:pt x="301963" y="300954"/>
                  </a:lnTo>
                  <a:lnTo>
                    <a:pt x="301963" y="290444"/>
                  </a:lnTo>
                  <a:lnTo>
                    <a:pt x="274367" y="290444"/>
                  </a:lnTo>
                  <a:cubicBezTo>
                    <a:pt x="269317" y="290444"/>
                    <a:pt x="265223" y="286350"/>
                    <a:pt x="265223" y="281300"/>
                  </a:cubicBezTo>
                  <a:cubicBezTo>
                    <a:pt x="265223" y="276250"/>
                    <a:pt x="269317" y="272156"/>
                    <a:pt x="274367" y="272156"/>
                  </a:cubicBezTo>
                  <a:lnTo>
                    <a:pt x="301963" y="272156"/>
                  </a:lnTo>
                  <a:lnTo>
                    <a:pt x="301963" y="261646"/>
                  </a:lnTo>
                  <a:lnTo>
                    <a:pt x="274367" y="261646"/>
                  </a:lnTo>
                  <a:cubicBezTo>
                    <a:pt x="269317" y="261646"/>
                    <a:pt x="265223" y="257552"/>
                    <a:pt x="265223" y="252502"/>
                  </a:cubicBezTo>
                  <a:cubicBezTo>
                    <a:pt x="265223" y="247452"/>
                    <a:pt x="269317" y="243358"/>
                    <a:pt x="274367" y="243358"/>
                  </a:cubicBezTo>
                  <a:lnTo>
                    <a:pt x="301963" y="243358"/>
                  </a:lnTo>
                  <a:lnTo>
                    <a:pt x="301963" y="219866"/>
                  </a:lnTo>
                  <a:cubicBezTo>
                    <a:pt x="301963" y="212291"/>
                    <a:pt x="308104" y="206150"/>
                    <a:pt x="315679" y="206150"/>
                  </a:cubicBezTo>
                  <a:cubicBezTo>
                    <a:pt x="323254" y="206150"/>
                    <a:pt x="329395" y="212291"/>
                    <a:pt x="329395" y="219866"/>
                  </a:cubicBezTo>
                  <a:lnTo>
                    <a:pt x="329395" y="243358"/>
                  </a:lnTo>
                  <a:lnTo>
                    <a:pt x="358387" y="243358"/>
                  </a:lnTo>
                  <a:cubicBezTo>
                    <a:pt x="363437" y="243358"/>
                    <a:pt x="367531" y="247452"/>
                    <a:pt x="367531" y="252502"/>
                  </a:cubicBezTo>
                  <a:cubicBezTo>
                    <a:pt x="367531" y="257552"/>
                    <a:pt x="363437" y="261646"/>
                    <a:pt x="358387" y="261646"/>
                  </a:cubicBezTo>
                  <a:lnTo>
                    <a:pt x="329395" y="261646"/>
                  </a:lnTo>
                  <a:lnTo>
                    <a:pt x="329395" y="272156"/>
                  </a:lnTo>
                  <a:lnTo>
                    <a:pt x="358387" y="272156"/>
                  </a:lnTo>
                  <a:cubicBezTo>
                    <a:pt x="363437" y="272156"/>
                    <a:pt x="367531" y="276250"/>
                    <a:pt x="367531" y="281300"/>
                  </a:cubicBezTo>
                  <a:cubicBezTo>
                    <a:pt x="367531" y="286350"/>
                    <a:pt x="363437" y="290444"/>
                    <a:pt x="358387" y="290444"/>
                  </a:cubicBezTo>
                  <a:lnTo>
                    <a:pt x="329395" y="290444"/>
                  </a:lnTo>
                  <a:lnTo>
                    <a:pt x="329395" y="300954"/>
                  </a:lnTo>
                  <a:lnTo>
                    <a:pt x="358387" y="300954"/>
                  </a:lnTo>
                  <a:cubicBezTo>
                    <a:pt x="363437" y="300954"/>
                    <a:pt x="367531" y="305048"/>
                    <a:pt x="367531" y="310098"/>
                  </a:cubicBezTo>
                  <a:cubicBezTo>
                    <a:pt x="367531" y="315148"/>
                    <a:pt x="363437" y="319242"/>
                    <a:pt x="358387" y="319242"/>
                  </a:cubicBezTo>
                  <a:lnTo>
                    <a:pt x="329395" y="319242"/>
                  </a:lnTo>
                  <a:lnTo>
                    <a:pt x="329395" y="385248"/>
                  </a:lnTo>
                  <a:lnTo>
                    <a:pt x="447531" y="385248"/>
                  </a:lnTo>
                  <a:lnTo>
                    <a:pt x="447531" y="315782"/>
                  </a:lnTo>
                  <a:lnTo>
                    <a:pt x="417009" y="315782"/>
                  </a:lnTo>
                  <a:cubicBezTo>
                    <a:pt x="411959" y="315782"/>
                    <a:pt x="407865" y="311688"/>
                    <a:pt x="407865" y="306638"/>
                  </a:cubicBezTo>
                  <a:cubicBezTo>
                    <a:pt x="407865" y="301588"/>
                    <a:pt x="411959" y="297494"/>
                    <a:pt x="417009" y="297494"/>
                  </a:cubicBezTo>
                  <a:lnTo>
                    <a:pt x="447531" y="297494"/>
                  </a:lnTo>
                  <a:lnTo>
                    <a:pt x="447531" y="286984"/>
                  </a:lnTo>
                  <a:lnTo>
                    <a:pt x="417009" y="286984"/>
                  </a:lnTo>
                  <a:cubicBezTo>
                    <a:pt x="411959" y="286984"/>
                    <a:pt x="407865" y="282890"/>
                    <a:pt x="407865" y="277840"/>
                  </a:cubicBezTo>
                  <a:cubicBezTo>
                    <a:pt x="407865" y="272790"/>
                    <a:pt x="411959" y="268696"/>
                    <a:pt x="417009" y="268696"/>
                  </a:cubicBezTo>
                  <a:lnTo>
                    <a:pt x="447531" y="268696"/>
                  </a:lnTo>
                  <a:lnTo>
                    <a:pt x="447531" y="258186"/>
                  </a:lnTo>
                  <a:lnTo>
                    <a:pt x="417009" y="258186"/>
                  </a:lnTo>
                  <a:cubicBezTo>
                    <a:pt x="411959" y="258186"/>
                    <a:pt x="407865" y="254092"/>
                    <a:pt x="407865" y="249042"/>
                  </a:cubicBezTo>
                  <a:cubicBezTo>
                    <a:pt x="407865" y="243992"/>
                    <a:pt x="411959" y="239898"/>
                    <a:pt x="417009" y="239898"/>
                  </a:cubicBezTo>
                  <a:lnTo>
                    <a:pt x="447531" y="239898"/>
                  </a:lnTo>
                  <a:lnTo>
                    <a:pt x="447531" y="219866"/>
                  </a:lnTo>
                  <a:cubicBezTo>
                    <a:pt x="447531" y="212291"/>
                    <a:pt x="453672" y="206150"/>
                    <a:pt x="461247" y="206150"/>
                  </a:cubicBezTo>
                  <a:cubicBezTo>
                    <a:pt x="468822" y="206150"/>
                    <a:pt x="474963" y="212291"/>
                    <a:pt x="474963" y="219866"/>
                  </a:cubicBezTo>
                  <a:lnTo>
                    <a:pt x="474963" y="239898"/>
                  </a:lnTo>
                  <a:lnTo>
                    <a:pt x="501029" y="239898"/>
                  </a:lnTo>
                  <a:cubicBezTo>
                    <a:pt x="506079" y="239898"/>
                    <a:pt x="510173" y="243992"/>
                    <a:pt x="510173" y="249042"/>
                  </a:cubicBezTo>
                  <a:cubicBezTo>
                    <a:pt x="510173" y="254092"/>
                    <a:pt x="506079" y="258186"/>
                    <a:pt x="501029" y="258186"/>
                  </a:cubicBezTo>
                  <a:lnTo>
                    <a:pt x="474963" y="258186"/>
                  </a:lnTo>
                  <a:lnTo>
                    <a:pt x="474963" y="268696"/>
                  </a:lnTo>
                  <a:lnTo>
                    <a:pt x="501029" y="268696"/>
                  </a:lnTo>
                  <a:cubicBezTo>
                    <a:pt x="506079" y="268696"/>
                    <a:pt x="510173" y="272790"/>
                    <a:pt x="510173" y="277840"/>
                  </a:cubicBezTo>
                  <a:cubicBezTo>
                    <a:pt x="510173" y="282890"/>
                    <a:pt x="506079" y="286984"/>
                    <a:pt x="501029" y="286984"/>
                  </a:cubicBezTo>
                  <a:lnTo>
                    <a:pt x="474963" y="286984"/>
                  </a:lnTo>
                  <a:lnTo>
                    <a:pt x="474963" y="297494"/>
                  </a:lnTo>
                  <a:lnTo>
                    <a:pt x="501029" y="297494"/>
                  </a:lnTo>
                  <a:cubicBezTo>
                    <a:pt x="506079" y="297494"/>
                    <a:pt x="510173" y="301588"/>
                    <a:pt x="510173" y="306638"/>
                  </a:cubicBezTo>
                  <a:cubicBezTo>
                    <a:pt x="510173" y="311688"/>
                    <a:pt x="506079" y="315782"/>
                    <a:pt x="501029" y="315782"/>
                  </a:cubicBezTo>
                  <a:lnTo>
                    <a:pt x="474963" y="315782"/>
                  </a:lnTo>
                  <a:lnTo>
                    <a:pt x="474963" y="385248"/>
                  </a:lnTo>
                  <a:lnTo>
                    <a:pt x="588306" y="385248"/>
                  </a:lnTo>
                  <a:lnTo>
                    <a:pt x="588536" y="382944"/>
                  </a:lnTo>
                  <a:cubicBezTo>
                    <a:pt x="591818" y="350126"/>
                    <a:pt x="595397" y="317308"/>
                    <a:pt x="598679" y="284490"/>
                  </a:cubicBezTo>
                  <a:cubicBezTo>
                    <a:pt x="601365" y="258385"/>
                    <a:pt x="603752" y="232130"/>
                    <a:pt x="606437" y="206025"/>
                  </a:cubicBezTo>
                  <a:cubicBezTo>
                    <a:pt x="609718" y="173206"/>
                    <a:pt x="613150" y="140388"/>
                    <a:pt x="616580" y="107571"/>
                  </a:cubicBezTo>
                  <a:lnTo>
                    <a:pt x="616580" y="105641"/>
                  </a:lnTo>
                  <a:lnTo>
                    <a:pt x="569236" y="105641"/>
                  </a:lnTo>
                  <a:cubicBezTo>
                    <a:pt x="562924" y="105641"/>
                    <a:pt x="557209" y="103082"/>
                    <a:pt x="553072" y="98945"/>
                  </a:cubicBezTo>
                  <a:lnTo>
                    <a:pt x="546376" y="82781"/>
                  </a:lnTo>
                  <a:lnTo>
                    <a:pt x="553072" y="66617"/>
                  </a:lnTo>
                  <a:cubicBezTo>
                    <a:pt x="557209" y="62481"/>
                    <a:pt x="562924" y="59922"/>
                    <a:pt x="569236" y="59922"/>
                  </a:cubicBezTo>
                  <a:lnTo>
                    <a:pt x="659192" y="59922"/>
                  </a:lnTo>
                  <a:lnTo>
                    <a:pt x="649547" y="36638"/>
                  </a:lnTo>
                  <a:cubicBezTo>
                    <a:pt x="649547" y="16403"/>
                    <a:pt x="665950" y="0"/>
                    <a:pt x="68618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Freeform: Shape 268">
              <a:extLst>
                <a:ext uri="{FF2B5EF4-FFF2-40B4-BE49-F238E27FC236}">
                  <a16:creationId xmlns:a16="http://schemas.microsoft.com/office/drawing/2014/main" id="{E7EDDE78-78F9-41A1-B83E-D59E1909B5E7}"/>
                </a:ext>
              </a:extLst>
            </p:cNvPr>
            <p:cNvSpPr/>
            <p:nvPr/>
          </p:nvSpPr>
          <p:spPr>
            <a:xfrm>
              <a:off x="7430035" y="4044739"/>
              <a:ext cx="554007" cy="884114"/>
            </a:xfrm>
            <a:custGeom>
              <a:avLst/>
              <a:gdLst>
                <a:gd name="connsiteX0" fmla="*/ 817516 w 1645921"/>
                <a:gd name="connsiteY0" fmla="*/ 1935988 h 2169949"/>
                <a:gd name="connsiteX1" fmla="*/ 513238 w 1645921"/>
                <a:gd name="connsiteY1" fmla="*/ 2124229 h 2169949"/>
                <a:gd name="connsiteX2" fmla="*/ 820226 w 1645921"/>
                <a:gd name="connsiteY2" fmla="*/ 2124229 h 2169949"/>
                <a:gd name="connsiteX3" fmla="*/ 848006 w 1645921"/>
                <a:gd name="connsiteY3" fmla="*/ 1933084 h 2169949"/>
                <a:gd name="connsiteX4" fmla="*/ 851058 w 1645921"/>
                <a:gd name="connsiteY4" fmla="*/ 2124229 h 2169949"/>
                <a:gd name="connsiteX5" fmla="*/ 1165501 w 1645921"/>
                <a:gd name="connsiteY5" fmla="*/ 2124229 h 2169949"/>
                <a:gd name="connsiteX6" fmla="*/ 483030 w 1645921"/>
                <a:gd name="connsiteY6" fmla="*/ 1713663 h 2169949"/>
                <a:gd name="connsiteX7" fmla="*/ 441567 w 1645921"/>
                <a:gd name="connsiteY7" fmla="*/ 2124229 h 2169949"/>
                <a:gd name="connsiteX8" fmla="*/ 456637 w 1645921"/>
                <a:gd name="connsiteY8" fmla="*/ 2124229 h 2169949"/>
                <a:gd name="connsiteX9" fmla="*/ 806082 w 1645921"/>
                <a:gd name="connsiteY9" fmla="*/ 1908038 h 2169949"/>
                <a:gd name="connsiteX10" fmla="*/ 483030 w 1645921"/>
                <a:gd name="connsiteY10" fmla="*/ 1713663 h 2169949"/>
                <a:gd name="connsiteX11" fmla="*/ 1192837 w 1645921"/>
                <a:gd name="connsiteY11" fmla="*/ 1703681 h 2169949"/>
                <a:gd name="connsiteX12" fmla="*/ 863251 w 1645921"/>
                <a:gd name="connsiteY12" fmla="*/ 1907494 h 2169949"/>
                <a:gd name="connsiteX13" fmla="*/ 1223376 w 1645921"/>
                <a:gd name="connsiteY13" fmla="*/ 2124229 h 2169949"/>
                <a:gd name="connsiteX14" fmla="*/ 1255703 w 1645921"/>
                <a:gd name="connsiteY14" fmla="*/ 2124229 h 2169949"/>
                <a:gd name="connsiteX15" fmla="*/ 813705 w 1645921"/>
                <a:gd name="connsiteY15" fmla="*/ 1701321 h 2169949"/>
                <a:gd name="connsiteX16" fmla="*/ 529673 w 1645921"/>
                <a:gd name="connsiteY16" fmla="*/ 1704407 h 2169949"/>
                <a:gd name="connsiteX17" fmla="*/ 529129 w 1645921"/>
                <a:gd name="connsiteY17" fmla="*/ 1706584 h 2169949"/>
                <a:gd name="connsiteX18" fmla="*/ 816608 w 1645921"/>
                <a:gd name="connsiteY18" fmla="*/ 1879544 h 2169949"/>
                <a:gd name="connsiteX19" fmla="*/ 813705 w 1645921"/>
                <a:gd name="connsiteY19" fmla="*/ 1701321 h 2169949"/>
                <a:gd name="connsiteX20" fmla="*/ 1143109 w 1645921"/>
                <a:gd name="connsiteY20" fmla="*/ 1697147 h 2169949"/>
                <a:gd name="connsiteX21" fmla="*/ 844376 w 1645921"/>
                <a:gd name="connsiteY21" fmla="*/ 1700595 h 2169949"/>
                <a:gd name="connsiteX22" fmla="*/ 847280 w 1645921"/>
                <a:gd name="connsiteY22" fmla="*/ 1882630 h 2169949"/>
                <a:gd name="connsiteX23" fmla="*/ 1143835 w 1645921"/>
                <a:gd name="connsiteY23" fmla="*/ 1699143 h 2169949"/>
                <a:gd name="connsiteX24" fmla="*/ 1143109 w 1645921"/>
                <a:gd name="connsiteY24" fmla="*/ 1697147 h 2169949"/>
                <a:gd name="connsiteX25" fmla="*/ 840565 w 1645921"/>
                <a:gd name="connsiteY25" fmla="*/ 1456129 h 2169949"/>
                <a:gd name="connsiteX26" fmla="*/ 844195 w 1645921"/>
                <a:gd name="connsiteY26" fmla="*/ 1670287 h 2169949"/>
                <a:gd name="connsiteX27" fmla="*/ 1144923 w 1645921"/>
                <a:gd name="connsiteY27" fmla="*/ 1666838 h 2169949"/>
                <a:gd name="connsiteX28" fmla="*/ 1145649 w 1645921"/>
                <a:gd name="connsiteY28" fmla="*/ 1665205 h 2169949"/>
                <a:gd name="connsiteX29" fmla="*/ 840565 w 1645921"/>
                <a:gd name="connsiteY29" fmla="*/ 1456129 h 2169949"/>
                <a:gd name="connsiteX30" fmla="*/ 810075 w 1645921"/>
                <a:gd name="connsiteY30" fmla="*/ 1455403 h 2169949"/>
                <a:gd name="connsiteX31" fmla="*/ 517695 w 1645921"/>
                <a:gd name="connsiteY31" fmla="*/ 1674098 h 2169949"/>
                <a:gd name="connsiteX32" fmla="*/ 813342 w 1645921"/>
                <a:gd name="connsiteY32" fmla="*/ 1670650 h 2169949"/>
                <a:gd name="connsiteX33" fmla="*/ 810075 w 1645921"/>
                <a:gd name="connsiteY33" fmla="*/ 1455403 h 2169949"/>
                <a:gd name="connsiteX34" fmla="*/ 530580 w 1645921"/>
                <a:gd name="connsiteY34" fmla="*/ 1243604 h 2169949"/>
                <a:gd name="connsiteX35" fmla="*/ 488656 w 1645921"/>
                <a:gd name="connsiteY35" fmla="*/ 1658308 h 2169949"/>
                <a:gd name="connsiteX36" fmla="*/ 797915 w 1645921"/>
                <a:gd name="connsiteY36" fmla="*/ 1426909 h 2169949"/>
                <a:gd name="connsiteX37" fmla="*/ 530580 w 1645921"/>
                <a:gd name="connsiteY37" fmla="*/ 1243604 h 2169949"/>
                <a:gd name="connsiteX38" fmla="*/ 836935 w 1645921"/>
                <a:gd name="connsiteY38" fmla="*/ 1223277 h 2169949"/>
                <a:gd name="connsiteX39" fmla="*/ 839658 w 1645921"/>
                <a:gd name="connsiteY39" fmla="*/ 1395693 h 2169949"/>
                <a:gd name="connsiteX40" fmla="*/ 1070150 w 1645921"/>
                <a:gd name="connsiteY40" fmla="*/ 1223277 h 2169949"/>
                <a:gd name="connsiteX41" fmla="*/ 836935 w 1645921"/>
                <a:gd name="connsiteY41" fmla="*/ 1223277 h 2169949"/>
                <a:gd name="connsiteX42" fmla="*/ 553085 w 1645921"/>
                <a:gd name="connsiteY42" fmla="*/ 1223277 h 2169949"/>
                <a:gd name="connsiteX43" fmla="*/ 809167 w 1645921"/>
                <a:gd name="connsiteY43" fmla="*/ 1398778 h 2169949"/>
                <a:gd name="connsiteX44" fmla="*/ 806445 w 1645921"/>
                <a:gd name="connsiteY44" fmla="*/ 1223277 h 2169949"/>
                <a:gd name="connsiteX45" fmla="*/ 553085 w 1645921"/>
                <a:gd name="connsiteY45" fmla="*/ 1223277 h 2169949"/>
                <a:gd name="connsiteX46" fmla="*/ 1121148 w 1645921"/>
                <a:gd name="connsiteY46" fmla="*/ 1222551 h 2169949"/>
                <a:gd name="connsiteX47" fmla="*/ 849095 w 1645921"/>
                <a:gd name="connsiteY47" fmla="*/ 1426001 h 2169949"/>
                <a:gd name="connsiteX48" fmla="*/ 1185940 w 1645921"/>
                <a:gd name="connsiteY48" fmla="*/ 1656856 h 2169949"/>
                <a:gd name="connsiteX49" fmla="*/ 1121148 w 1645921"/>
                <a:gd name="connsiteY49" fmla="*/ 1222551 h 2169949"/>
                <a:gd name="connsiteX50" fmla="*/ 803178 w 1645921"/>
                <a:gd name="connsiteY50" fmla="*/ 1009119 h 2169949"/>
                <a:gd name="connsiteX51" fmla="*/ 570690 w 1645921"/>
                <a:gd name="connsiteY51" fmla="*/ 1191335 h 2169949"/>
                <a:gd name="connsiteX52" fmla="*/ 805901 w 1645921"/>
                <a:gd name="connsiteY52" fmla="*/ 1191335 h 2169949"/>
                <a:gd name="connsiteX53" fmla="*/ 803178 w 1645921"/>
                <a:gd name="connsiteY53" fmla="*/ 1009119 h 2169949"/>
                <a:gd name="connsiteX54" fmla="*/ 833305 w 1645921"/>
                <a:gd name="connsiteY54" fmla="*/ 992422 h 2169949"/>
                <a:gd name="connsiteX55" fmla="*/ 836572 w 1645921"/>
                <a:gd name="connsiteY55" fmla="*/ 1191154 h 2169949"/>
                <a:gd name="connsiteX56" fmla="*/ 1087391 w 1645921"/>
                <a:gd name="connsiteY56" fmla="*/ 1191154 h 2169949"/>
                <a:gd name="connsiteX57" fmla="*/ 833305 w 1645921"/>
                <a:gd name="connsiteY57" fmla="*/ 992422 h 2169949"/>
                <a:gd name="connsiteX58" fmla="*/ 1055404 w 1645921"/>
                <a:gd name="connsiteY58" fmla="*/ 817761 h 2169949"/>
                <a:gd name="connsiteX59" fmla="*/ 1042745 w 1645921"/>
                <a:gd name="connsiteY59" fmla="*/ 821277 h 2169949"/>
                <a:gd name="connsiteX60" fmla="*/ 985031 w 1645921"/>
                <a:gd name="connsiteY60" fmla="*/ 866468 h 2169949"/>
                <a:gd name="connsiteX61" fmla="*/ 853269 w 1645921"/>
                <a:gd name="connsiteY61" fmla="*/ 969918 h 2169949"/>
                <a:gd name="connsiteX62" fmla="*/ 1113707 w 1645921"/>
                <a:gd name="connsiteY62" fmla="*/ 1173549 h 2169949"/>
                <a:gd name="connsiteX63" fmla="*/ 1099007 w 1645921"/>
                <a:gd name="connsiteY63" fmla="*/ 1072459 h 2169949"/>
                <a:gd name="connsiteX64" fmla="*/ 1079587 w 1645921"/>
                <a:gd name="connsiteY64" fmla="*/ 943783 h 2169949"/>
                <a:gd name="connsiteX65" fmla="*/ 1062346 w 1645921"/>
                <a:gd name="connsiteY65" fmla="*/ 828537 h 2169949"/>
                <a:gd name="connsiteX66" fmla="*/ 1055404 w 1645921"/>
                <a:gd name="connsiteY66" fmla="*/ 817761 h 2169949"/>
                <a:gd name="connsiteX67" fmla="*/ 576134 w 1645921"/>
                <a:gd name="connsiteY67" fmla="*/ 791513 h 2169949"/>
                <a:gd name="connsiteX68" fmla="*/ 537114 w 1645921"/>
                <a:gd name="connsiteY68" fmla="*/ 1179357 h 2169949"/>
                <a:gd name="connsiteX69" fmla="*/ 540744 w 1645921"/>
                <a:gd name="connsiteY69" fmla="*/ 1177179 h 2169949"/>
                <a:gd name="connsiteX70" fmla="*/ 796100 w 1645921"/>
                <a:gd name="connsiteY70" fmla="*/ 976996 h 2169949"/>
                <a:gd name="connsiteX71" fmla="*/ 796100 w 1645921"/>
                <a:gd name="connsiteY71" fmla="*/ 963384 h 2169949"/>
                <a:gd name="connsiteX72" fmla="*/ 618240 w 1645921"/>
                <a:gd name="connsiteY72" fmla="*/ 824181 h 2169949"/>
                <a:gd name="connsiteX73" fmla="*/ 576134 w 1645921"/>
                <a:gd name="connsiteY73" fmla="*/ 791513 h 2169949"/>
                <a:gd name="connsiteX74" fmla="*/ 832035 w 1645921"/>
                <a:gd name="connsiteY74" fmla="*/ 779716 h 2169949"/>
                <a:gd name="connsiteX75" fmla="*/ 832035 w 1645921"/>
                <a:gd name="connsiteY75" fmla="*/ 948865 h 2169949"/>
                <a:gd name="connsiteX76" fmla="*/ 1031534 w 1645921"/>
                <a:gd name="connsiteY76" fmla="*/ 792496 h 2169949"/>
                <a:gd name="connsiteX77" fmla="*/ 1031242 w 1645921"/>
                <a:gd name="connsiteY77" fmla="*/ 791569 h 2169949"/>
                <a:gd name="connsiteX78" fmla="*/ 1035405 w 1645921"/>
                <a:gd name="connsiteY78" fmla="*/ 783570 h 2169949"/>
                <a:gd name="connsiteX79" fmla="*/ 607714 w 1645921"/>
                <a:gd name="connsiteY79" fmla="*/ 775723 h 2169949"/>
                <a:gd name="connsiteX80" fmla="*/ 607351 w 1645921"/>
                <a:gd name="connsiteY80" fmla="*/ 777720 h 2169949"/>
                <a:gd name="connsiteX81" fmla="*/ 800637 w 1645921"/>
                <a:gd name="connsiteY81" fmla="*/ 928901 h 2169949"/>
                <a:gd name="connsiteX82" fmla="*/ 800637 w 1645921"/>
                <a:gd name="connsiteY82" fmla="*/ 779353 h 2169949"/>
                <a:gd name="connsiteX83" fmla="*/ 607714 w 1645921"/>
                <a:gd name="connsiteY83" fmla="*/ 775723 h 2169949"/>
                <a:gd name="connsiteX84" fmla="*/ 796931 w 1645921"/>
                <a:gd name="connsiteY84" fmla="*/ 594770 h 2169949"/>
                <a:gd name="connsiteX85" fmla="*/ 605840 w 1645921"/>
                <a:gd name="connsiteY85" fmla="*/ 744540 h 2169949"/>
                <a:gd name="connsiteX86" fmla="*/ 799169 w 1645921"/>
                <a:gd name="connsiteY86" fmla="*/ 744540 h 2169949"/>
                <a:gd name="connsiteX87" fmla="*/ 796931 w 1645921"/>
                <a:gd name="connsiteY87" fmla="*/ 594770 h 2169949"/>
                <a:gd name="connsiteX88" fmla="*/ 821693 w 1645921"/>
                <a:gd name="connsiteY88" fmla="*/ 581046 h 2169949"/>
                <a:gd name="connsiteX89" fmla="*/ 824378 w 1645921"/>
                <a:gd name="connsiteY89" fmla="*/ 744391 h 2169949"/>
                <a:gd name="connsiteX90" fmla="*/ 1030536 w 1645921"/>
                <a:gd name="connsiteY90" fmla="*/ 744391 h 2169949"/>
                <a:gd name="connsiteX91" fmla="*/ 821693 w 1645921"/>
                <a:gd name="connsiteY91" fmla="*/ 581046 h 2169949"/>
                <a:gd name="connsiteX92" fmla="*/ 1004245 w 1645921"/>
                <a:gd name="connsiteY92" fmla="*/ 437486 h 2169949"/>
                <a:gd name="connsiteX93" fmla="*/ 993840 w 1645921"/>
                <a:gd name="connsiteY93" fmla="*/ 440376 h 2169949"/>
                <a:gd name="connsiteX94" fmla="*/ 946402 w 1645921"/>
                <a:gd name="connsiteY94" fmla="*/ 477520 h 2169949"/>
                <a:gd name="connsiteX95" fmla="*/ 838102 w 1645921"/>
                <a:gd name="connsiteY95" fmla="*/ 562549 h 2169949"/>
                <a:gd name="connsiteX96" fmla="*/ 1052166 w 1645921"/>
                <a:gd name="connsiteY96" fmla="*/ 729921 h 2169949"/>
                <a:gd name="connsiteX97" fmla="*/ 1040084 w 1645921"/>
                <a:gd name="connsiteY97" fmla="*/ 646831 h 2169949"/>
                <a:gd name="connsiteX98" fmla="*/ 1024122 w 1645921"/>
                <a:gd name="connsiteY98" fmla="*/ 541068 h 2169949"/>
                <a:gd name="connsiteX99" fmla="*/ 1009951 w 1645921"/>
                <a:gd name="connsiteY99" fmla="*/ 446343 h 2169949"/>
                <a:gd name="connsiteX100" fmla="*/ 1004245 w 1645921"/>
                <a:gd name="connsiteY100" fmla="*/ 437486 h 2169949"/>
                <a:gd name="connsiteX101" fmla="*/ 610315 w 1645921"/>
                <a:gd name="connsiteY101" fmla="*/ 415911 h 2169949"/>
                <a:gd name="connsiteX102" fmla="*/ 578243 w 1645921"/>
                <a:gd name="connsiteY102" fmla="*/ 734695 h 2169949"/>
                <a:gd name="connsiteX103" fmla="*/ 581226 w 1645921"/>
                <a:gd name="connsiteY103" fmla="*/ 732905 h 2169949"/>
                <a:gd name="connsiteX104" fmla="*/ 791113 w 1645921"/>
                <a:gd name="connsiteY104" fmla="*/ 568367 h 2169949"/>
                <a:gd name="connsiteX105" fmla="*/ 791113 w 1645921"/>
                <a:gd name="connsiteY105" fmla="*/ 557179 h 2169949"/>
                <a:gd name="connsiteX106" fmla="*/ 644923 w 1645921"/>
                <a:gd name="connsiteY106" fmla="*/ 442763 h 2169949"/>
                <a:gd name="connsiteX107" fmla="*/ 610315 w 1645921"/>
                <a:gd name="connsiteY107" fmla="*/ 415911 h 2169949"/>
                <a:gd name="connsiteX108" fmla="*/ 1030322 w 1645921"/>
                <a:gd name="connsiteY108" fmla="*/ 412680 h 2169949"/>
                <a:gd name="connsiteX109" fmla="*/ 1030686 w 1645921"/>
                <a:gd name="connsiteY109" fmla="*/ 414569 h 2169949"/>
                <a:gd name="connsiteX110" fmla="*/ 1050973 w 1645921"/>
                <a:gd name="connsiteY110" fmla="*/ 551361 h 2169949"/>
                <a:gd name="connsiteX111" fmla="*/ 1068427 w 1645921"/>
                <a:gd name="connsiteY111" fmla="*/ 666821 h 2169949"/>
                <a:gd name="connsiteX112" fmla="*/ 1079316 w 1645921"/>
                <a:gd name="connsiteY112" fmla="*/ 739618 h 2169949"/>
                <a:gd name="connsiteX113" fmla="*/ 1079763 w 1645921"/>
                <a:gd name="connsiteY113" fmla="*/ 743198 h 2169949"/>
                <a:gd name="connsiteX114" fmla="*/ 1080791 w 1645921"/>
                <a:gd name="connsiteY114" fmla="*/ 744748 h 2169949"/>
                <a:gd name="connsiteX115" fmla="*/ 1476534 w 1645921"/>
                <a:gd name="connsiteY115" fmla="*/ 412680 h 2169949"/>
                <a:gd name="connsiteX116" fmla="*/ 820649 w 1645921"/>
                <a:gd name="connsiteY116" fmla="*/ 412680 h 2169949"/>
                <a:gd name="connsiteX117" fmla="*/ 820649 w 1645921"/>
                <a:gd name="connsiteY117" fmla="*/ 545245 h 2169949"/>
                <a:gd name="connsiteX118" fmla="*/ 989779 w 1645921"/>
                <a:gd name="connsiteY118" fmla="*/ 412680 h 2169949"/>
                <a:gd name="connsiteX119" fmla="*/ 646336 w 1645921"/>
                <a:gd name="connsiteY119" fmla="*/ 412680 h 2169949"/>
                <a:gd name="connsiteX120" fmla="*/ 794842 w 1645921"/>
                <a:gd name="connsiteY120" fmla="*/ 528836 h 2169949"/>
                <a:gd name="connsiteX121" fmla="*/ 794842 w 1645921"/>
                <a:gd name="connsiteY121" fmla="*/ 412680 h 2169949"/>
                <a:gd name="connsiteX122" fmla="*/ 171855 w 1645921"/>
                <a:gd name="connsiteY122" fmla="*/ 412680 h 2169949"/>
                <a:gd name="connsiteX123" fmla="*/ 553095 w 1645921"/>
                <a:gd name="connsiteY123" fmla="*/ 732578 h 2169949"/>
                <a:gd name="connsiteX124" fmla="*/ 562729 w 1645921"/>
                <a:gd name="connsiteY124" fmla="*/ 639075 h 2169949"/>
                <a:gd name="connsiteX125" fmla="*/ 570635 w 1645921"/>
                <a:gd name="connsiteY125" fmla="*/ 559864 h 2169949"/>
                <a:gd name="connsiteX126" fmla="*/ 580630 w 1645921"/>
                <a:gd name="connsiteY126" fmla="*/ 462155 h 2169949"/>
                <a:gd name="connsiteX127" fmla="*/ 585568 w 1645921"/>
                <a:gd name="connsiteY127" fmla="*/ 412680 h 2169949"/>
                <a:gd name="connsiteX128" fmla="*/ 789920 w 1645921"/>
                <a:gd name="connsiteY128" fmla="*/ 135167 h 2169949"/>
                <a:gd name="connsiteX129" fmla="*/ 630156 w 1645921"/>
                <a:gd name="connsiteY129" fmla="*/ 377723 h 2169949"/>
                <a:gd name="connsiteX130" fmla="*/ 794395 w 1645921"/>
                <a:gd name="connsiteY130" fmla="*/ 380706 h 2169949"/>
                <a:gd name="connsiteX131" fmla="*/ 791411 w 1645921"/>
                <a:gd name="connsiteY131" fmla="*/ 135764 h 2169949"/>
                <a:gd name="connsiteX132" fmla="*/ 789920 w 1645921"/>
                <a:gd name="connsiteY132" fmla="*/ 135167 h 2169949"/>
                <a:gd name="connsiteX133" fmla="*/ 818262 w 1645921"/>
                <a:gd name="connsiteY133" fmla="*/ 127261 h 2169949"/>
                <a:gd name="connsiteX134" fmla="*/ 816622 w 1645921"/>
                <a:gd name="connsiteY134" fmla="*/ 127559 h 2169949"/>
                <a:gd name="connsiteX135" fmla="*/ 819456 w 1645921"/>
                <a:gd name="connsiteY135" fmla="*/ 381303 h 2169949"/>
                <a:gd name="connsiteX136" fmla="*/ 989513 w 1645921"/>
                <a:gd name="connsiteY136" fmla="*/ 384138 h 2169949"/>
                <a:gd name="connsiteX137" fmla="*/ 818262 w 1645921"/>
                <a:gd name="connsiteY137" fmla="*/ 127261 h 2169949"/>
                <a:gd name="connsiteX138" fmla="*/ 762323 w 1645921"/>
                <a:gd name="connsiteY138" fmla="*/ 118161 h 2169949"/>
                <a:gd name="connsiteX139" fmla="*/ 658647 w 1645921"/>
                <a:gd name="connsiteY139" fmla="*/ 118908 h 2169949"/>
                <a:gd name="connsiteX140" fmla="*/ 642089 w 1645921"/>
                <a:gd name="connsiteY140" fmla="*/ 120101 h 2169949"/>
                <a:gd name="connsiteX141" fmla="*/ 638807 w 1645921"/>
                <a:gd name="connsiteY141" fmla="*/ 135914 h 2169949"/>
                <a:gd name="connsiteX142" fmla="*/ 638658 w 1645921"/>
                <a:gd name="connsiteY142" fmla="*/ 136659 h 2169949"/>
                <a:gd name="connsiteX143" fmla="*/ 628812 w 1645921"/>
                <a:gd name="connsiteY143" fmla="*/ 232876 h 2169949"/>
                <a:gd name="connsiteX144" fmla="*/ 620310 w 1645921"/>
                <a:gd name="connsiteY144" fmla="*/ 316562 h 2169949"/>
                <a:gd name="connsiteX145" fmla="*/ 617028 w 1645921"/>
                <a:gd name="connsiteY145" fmla="*/ 350424 h 2169949"/>
                <a:gd name="connsiteX146" fmla="*/ 618371 w 1645921"/>
                <a:gd name="connsiteY146" fmla="*/ 350723 h 2169949"/>
                <a:gd name="connsiteX147" fmla="*/ 771720 w 1645921"/>
                <a:gd name="connsiteY147" fmla="*/ 118161 h 2169949"/>
                <a:gd name="connsiteX148" fmla="*/ 762323 w 1645921"/>
                <a:gd name="connsiteY148" fmla="*/ 118161 h 2169949"/>
                <a:gd name="connsiteX149" fmla="*/ 954457 w 1645921"/>
                <a:gd name="connsiteY149" fmla="*/ 116819 h 2169949"/>
                <a:gd name="connsiteX150" fmla="*/ 886733 w 1645921"/>
                <a:gd name="connsiteY150" fmla="*/ 117416 h 2169949"/>
                <a:gd name="connsiteX151" fmla="*/ 841384 w 1645921"/>
                <a:gd name="connsiteY151" fmla="*/ 117416 h 2169949"/>
                <a:gd name="connsiteX152" fmla="*/ 993392 w 1645921"/>
                <a:gd name="connsiteY152" fmla="*/ 345800 h 2169949"/>
                <a:gd name="connsiteX153" fmla="*/ 994585 w 1645921"/>
                <a:gd name="connsiteY153" fmla="*/ 345352 h 2169949"/>
                <a:gd name="connsiteX154" fmla="*/ 989513 w 1645921"/>
                <a:gd name="connsiteY154" fmla="*/ 308208 h 2169949"/>
                <a:gd name="connsiteX155" fmla="*/ 961767 w 1645921"/>
                <a:gd name="connsiteY155" fmla="*/ 123233 h 2169949"/>
                <a:gd name="connsiteX156" fmla="*/ 954457 w 1645921"/>
                <a:gd name="connsiteY156" fmla="*/ 116819 h 2169949"/>
                <a:gd name="connsiteX157" fmla="*/ 686185 w 1645921"/>
                <a:gd name="connsiteY157" fmla="*/ 0 h 2169949"/>
                <a:gd name="connsiteX158" fmla="*/ 934104 w 1645921"/>
                <a:gd name="connsiteY158" fmla="*/ 0 h 2169949"/>
                <a:gd name="connsiteX159" fmla="*/ 970742 w 1645921"/>
                <a:gd name="connsiteY159" fmla="*/ 36638 h 2169949"/>
                <a:gd name="connsiteX160" fmla="*/ 961098 w 1645921"/>
                <a:gd name="connsiteY160" fmla="*/ 59922 h 2169949"/>
                <a:gd name="connsiteX161" fmla="*/ 1051055 w 1645921"/>
                <a:gd name="connsiteY161" fmla="*/ 59922 h 2169949"/>
                <a:gd name="connsiteX162" fmla="*/ 1073915 w 1645921"/>
                <a:gd name="connsiteY162" fmla="*/ 82782 h 2169949"/>
                <a:gd name="connsiteX163" fmla="*/ 1073914 w 1645921"/>
                <a:gd name="connsiteY163" fmla="*/ 82782 h 2169949"/>
                <a:gd name="connsiteX164" fmla="*/ 1051054 w 1645921"/>
                <a:gd name="connsiteY164" fmla="*/ 105642 h 2169949"/>
                <a:gd name="connsiteX165" fmla="*/ 984543 w 1645921"/>
                <a:gd name="connsiteY165" fmla="*/ 105642 h 2169949"/>
                <a:gd name="connsiteX166" fmla="*/ 1025912 w 1645921"/>
                <a:gd name="connsiteY166" fmla="*/ 382944 h 2169949"/>
                <a:gd name="connsiteX167" fmla="*/ 1029492 w 1645921"/>
                <a:gd name="connsiteY167" fmla="*/ 382348 h 2169949"/>
                <a:gd name="connsiteX168" fmla="*/ 1029641 w 1645921"/>
                <a:gd name="connsiteY168" fmla="*/ 383839 h 2169949"/>
                <a:gd name="connsiteX169" fmla="*/ 1029470 w 1645921"/>
                <a:gd name="connsiteY169" fmla="*/ 385248 h 2169949"/>
                <a:gd name="connsiteX170" fmla="*/ 1157032 w 1645921"/>
                <a:gd name="connsiteY170" fmla="*/ 385248 h 2169949"/>
                <a:gd name="connsiteX171" fmla="*/ 1157032 w 1645921"/>
                <a:gd name="connsiteY171" fmla="*/ 310832 h 2169949"/>
                <a:gd name="connsiteX172" fmla="*/ 1126536 w 1645921"/>
                <a:gd name="connsiteY172" fmla="*/ 310832 h 2169949"/>
                <a:gd name="connsiteX173" fmla="*/ 1117392 w 1645921"/>
                <a:gd name="connsiteY173" fmla="*/ 301688 h 2169949"/>
                <a:gd name="connsiteX174" fmla="*/ 1126536 w 1645921"/>
                <a:gd name="connsiteY174" fmla="*/ 292544 h 2169949"/>
                <a:gd name="connsiteX175" fmla="*/ 1157032 w 1645921"/>
                <a:gd name="connsiteY175" fmla="*/ 292544 h 2169949"/>
                <a:gd name="connsiteX176" fmla="*/ 1157032 w 1645921"/>
                <a:gd name="connsiteY176" fmla="*/ 282034 h 2169949"/>
                <a:gd name="connsiteX177" fmla="*/ 1126536 w 1645921"/>
                <a:gd name="connsiteY177" fmla="*/ 282034 h 2169949"/>
                <a:gd name="connsiteX178" fmla="*/ 1117392 w 1645921"/>
                <a:gd name="connsiteY178" fmla="*/ 272890 h 2169949"/>
                <a:gd name="connsiteX179" fmla="*/ 1126536 w 1645921"/>
                <a:gd name="connsiteY179" fmla="*/ 263746 h 2169949"/>
                <a:gd name="connsiteX180" fmla="*/ 1157032 w 1645921"/>
                <a:gd name="connsiteY180" fmla="*/ 263746 h 2169949"/>
                <a:gd name="connsiteX181" fmla="*/ 1157032 w 1645921"/>
                <a:gd name="connsiteY181" fmla="*/ 253236 h 2169949"/>
                <a:gd name="connsiteX182" fmla="*/ 1126536 w 1645921"/>
                <a:gd name="connsiteY182" fmla="*/ 253236 h 2169949"/>
                <a:gd name="connsiteX183" fmla="*/ 1117392 w 1645921"/>
                <a:gd name="connsiteY183" fmla="*/ 244092 h 2169949"/>
                <a:gd name="connsiteX184" fmla="*/ 1126536 w 1645921"/>
                <a:gd name="connsiteY184" fmla="*/ 234948 h 2169949"/>
                <a:gd name="connsiteX185" fmla="*/ 1157032 w 1645921"/>
                <a:gd name="connsiteY185" fmla="*/ 234948 h 2169949"/>
                <a:gd name="connsiteX186" fmla="*/ 1157032 w 1645921"/>
                <a:gd name="connsiteY186" fmla="*/ 219866 h 2169949"/>
                <a:gd name="connsiteX187" fmla="*/ 1170748 w 1645921"/>
                <a:gd name="connsiteY187" fmla="*/ 206150 h 2169949"/>
                <a:gd name="connsiteX188" fmla="*/ 1184464 w 1645921"/>
                <a:gd name="connsiteY188" fmla="*/ 219866 h 2169949"/>
                <a:gd name="connsiteX189" fmla="*/ 1184464 w 1645921"/>
                <a:gd name="connsiteY189" fmla="*/ 234948 h 2169949"/>
                <a:gd name="connsiteX190" fmla="*/ 1210556 w 1645921"/>
                <a:gd name="connsiteY190" fmla="*/ 234948 h 2169949"/>
                <a:gd name="connsiteX191" fmla="*/ 1219700 w 1645921"/>
                <a:gd name="connsiteY191" fmla="*/ 244092 h 2169949"/>
                <a:gd name="connsiteX192" fmla="*/ 1210556 w 1645921"/>
                <a:gd name="connsiteY192" fmla="*/ 253236 h 2169949"/>
                <a:gd name="connsiteX193" fmla="*/ 1184464 w 1645921"/>
                <a:gd name="connsiteY193" fmla="*/ 253236 h 2169949"/>
                <a:gd name="connsiteX194" fmla="*/ 1184464 w 1645921"/>
                <a:gd name="connsiteY194" fmla="*/ 263746 h 2169949"/>
                <a:gd name="connsiteX195" fmla="*/ 1210556 w 1645921"/>
                <a:gd name="connsiteY195" fmla="*/ 263746 h 2169949"/>
                <a:gd name="connsiteX196" fmla="*/ 1219700 w 1645921"/>
                <a:gd name="connsiteY196" fmla="*/ 272890 h 2169949"/>
                <a:gd name="connsiteX197" fmla="*/ 1210556 w 1645921"/>
                <a:gd name="connsiteY197" fmla="*/ 282034 h 2169949"/>
                <a:gd name="connsiteX198" fmla="*/ 1184464 w 1645921"/>
                <a:gd name="connsiteY198" fmla="*/ 282034 h 2169949"/>
                <a:gd name="connsiteX199" fmla="*/ 1184464 w 1645921"/>
                <a:gd name="connsiteY199" fmla="*/ 292544 h 2169949"/>
                <a:gd name="connsiteX200" fmla="*/ 1210556 w 1645921"/>
                <a:gd name="connsiteY200" fmla="*/ 292544 h 2169949"/>
                <a:gd name="connsiteX201" fmla="*/ 1219700 w 1645921"/>
                <a:gd name="connsiteY201" fmla="*/ 301688 h 2169949"/>
                <a:gd name="connsiteX202" fmla="*/ 1210556 w 1645921"/>
                <a:gd name="connsiteY202" fmla="*/ 310832 h 2169949"/>
                <a:gd name="connsiteX203" fmla="*/ 1184464 w 1645921"/>
                <a:gd name="connsiteY203" fmla="*/ 310832 h 2169949"/>
                <a:gd name="connsiteX204" fmla="*/ 1184464 w 1645921"/>
                <a:gd name="connsiteY204" fmla="*/ 385248 h 2169949"/>
                <a:gd name="connsiteX205" fmla="*/ 1315794 w 1645921"/>
                <a:gd name="connsiteY205" fmla="*/ 385248 h 2169949"/>
                <a:gd name="connsiteX206" fmla="*/ 1315794 w 1645921"/>
                <a:gd name="connsiteY206" fmla="*/ 310832 h 2169949"/>
                <a:gd name="connsiteX207" fmla="*/ 1286537 w 1645921"/>
                <a:gd name="connsiteY207" fmla="*/ 310832 h 2169949"/>
                <a:gd name="connsiteX208" fmla="*/ 1277393 w 1645921"/>
                <a:gd name="connsiteY208" fmla="*/ 301688 h 2169949"/>
                <a:gd name="connsiteX209" fmla="*/ 1286537 w 1645921"/>
                <a:gd name="connsiteY209" fmla="*/ 292544 h 2169949"/>
                <a:gd name="connsiteX210" fmla="*/ 1315794 w 1645921"/>
                <a:gd name="connsiteY210" fmla="*/ 292544 h 2169949"/>
                <a:gd name="connsiteX211" fmla="*/ 1315794 w 1645921"/>
                <a:gd name="connsiteY211" fmla="*/ 282034 h 2169949"/>
                <a:gd name="connsiteX212" fmla="*/ 1286537 w 1645921"/>
                <a:gd name="connsiteY212" fmla="*/ 282034 h 2169949"/>
                <a:gd name="connsiteX213" fmla="*/ 1277393 w 1645921"/>
                <a:gd name="connsiteY213" fmla="*/ 272890 h 2169949"/>
                <a:gd name="connsiteX214" fmla="*/ 1286537 w 1645921"/>
                <a:gd name="connsiteY214" fmla="*/ 263746 h 2169949"/>
                <a:gd name="connsiteX215" fmla="*/ 1315794 w 1645921"/>
                <a:gd name="connsiteY215" fmla="*/ 263746 h 2169949"/>
                <a:gd name="connsiteX216" fmla="*/ 1315794 w 1645921"/>
                <a:gd name="connsiteY216" fmla="*/ 253236 h 2169949"/>
                <a:gd name="connsiteX217" fmla="*/ 1286537 w 1645921"/>
                <a:gd name="connsiteY217" fmla="*/ 253236 h 2169949"/>
                <a:gd name="connsiteX218" fmla="*/ 1277393 w 1645921"/>
                <a:gd name="connsiteY218" fmla="*/ 244092 h 2169949"/>
                <a:gd name="connsiteX219" fmla="*/ 1286537 w 1645921"/>
                <a:gd name="connsiteY219" fmla="*/ 234948 h 2169949"/>
                <a:gd name="connsiteX220" fmla="*/ 1315794 w 1645921"/>
                <a:gd name="connsiteY220" fmla="*/ 234948 h 2169949"/>
                <a:gd name="connsiteX221" fmla="*/ 1315794 w 1645921"/>
                <a:gd name="connsiteY221" fmla="*/ 219866 h 2169949"/>
                <a:gd name="connsiteX222" fmla="*/ 1329510 w 1645921"/>
                <a:gd name="connsiteY222" fmla="*/ 206150 h 2169949"/>
                <a:gd name="connsiteX223" fmla="*/ 1343226 w 1645921"/>
                <a:gd name="connsiteY223" fmla="*/ 219866 h 2169949"/>
                <a:gd name="connsiteX224" fmla="*/ 1343226 w 1645921"/>
                <a:gd name="connsiteY224" fmla="*/ 234948 h 2169949"/>
                <a:gd name="connsiteX225" fmla="*/ 1370557 w 1645921"/>
                <a:gd name="connsiteY225" fmla="*/ 234948 h 2169949"/>
                <a:gd name="connsiteX226" fmla="*/ 1379701 w 1645921"/>
                <a:gd name="connsiteY226" fmla="*/ 244092 h 2169949"/>
                <a:gd name="connsiteX227" fmla="*/ 1370557 w 1645921"/>
                <a:gd name="connsiteY227" fmla="*/ 253236 h 2169949"/>
                <a:gd name="connsiteX228" fmla="*/ 1343226 w 1645921"/>
                <a:gd name="connsiteY228" fmla="*/ 253236 h 2169949"/>
                <a:gd name="connsiteX229" fmla="*/ 1343226 w 1645921"/>
                <a:gd name="connsiteY229" fmla="*/ 263746 h 2169949"/>
                <a:gd name="connsiteX230" fmla="*/ 1370557 w 1645921"/>
                <a:gd name="connsiteY230" fmla="*/ 263746 h 2169949"/>
                <a:gd name="connsiteX231" fmla="*/ 1379701 w 1645921"/>
                <a:gd name="connsiteY231" fmla="*/ 272890 h 2169949"/>
                <a:gd name="connsiteX232" fmla="*/ 1370557 w 1645921"/>
                <a:gd name="connsiteY232" fmla="*/ 282034 h 2169949"/>
                <a:gd name="connsiteX233" fmla="*/ 1343226 w 1645921"/>
                <a:gd name="connsiteY233" fmla="*/ 282034 h 2169949"/>
                <a:gd name="connsiteX234" fmla="*/ 1343226 w 1645921"/>
                <a:gd name="connsiteY234" fmla="*/ 292544 h 2169949"/>
                <a:gd name="connsiteX235" fmla="*/ 1370557 w 1645921"/>
                <a:gd name="connsiteY235" fmla="*/ 292544 h 2169949"/>
                <a:gd name="connsiteX236" fmla="*/ 1379701 w 1645921"/>
                <a:gd name="connsiteY236" fmla="*/ 301688 h 2169949"/>
                <a:gd name="connsiteX237" fmla="*/ 1370557 w 1645921"/>
                <a:gd name="connsiteY237" fmla="*/ 310832 h 2169949"/>
                <a:gd name="connsiteX238" fmla="*/ 1343226 w 1645921"/>
                <a:gd name="connsiteY238" fmla="*/ 310832 h 2169949"/>
                <a:gd name="connsiteX239" fmla="*/ 1343226 w 1645921"/>
                <a:gd name="connsiteY239" fmla="*/ 385248 h 2169949"/>
                <a:gd name="connsiteX240" fmla="*/ 1497488 w 1645921"/>
                <a:gd name="connsiteY240" fmla="*/ 385248 h 2169949"/>
                <a:gd name="connsiteX241" fmla="*/ 1505347 w 1645921"/>
                <a:gd name="connsiteY241" fmla="*/ 388503 h 2169949"/>
                <a:gd name="connsiteX242" fmla="*/ 1505405 w 1645921"/>
                <a:gd name="connsiteY242" fmla="*/ 388454 h 2169949"/>
                <a:gd name="connsiteX243" fmla="*/ 1524728 w 1645921"/>
                <a:gd name="connsiteY243" fmla="*/ 390145 h 2169949"/>
                <a:gd name="connsiteX244" fmla="*/ 1523038 w 1645921"/>
                <a:gd name="connsiteY244" fmla="*/ 409469 h 2169949"/>
                <a:gd name="connsiteX245" fmla="*/ 1085083 w 1645921"/>
                <a:gd name="connsiteY245" fmla="*/ 776956 h 2169949"/>
                <a:gd name="connsiteX246" fmla="*/ 1087573 w 1645921"/>
                <a:gd name="connsiteY246" fmla="*/ 789880 h 2169949"/>
                <a:gd name="connsiteX247" fmla="*/ 1112255 w 1645921"/>
                <a:gd name="connsiteY247" fmla="*/ 956306 h 2169949"/>
                <a:gd name="connsiteX248" fmla="*/ 1133490 w 1645921"/>
                <a:gd name="connsiteY248" fmla="*/ 1096779 h 2169949"/>
                <a:gd name="connsiteX249" fmla="*/ 1146738 w 1645921"/>
                <a:gd name="connsiteY249" fmla="*/ 1185346 h 2169949"/>
                <a:gd name="connsiteX250" fmla="*/ 1147283 w 1645921"/>
                <a:gd name="connsiteY250" fmla="*/ 1189702 h 2169949"/>
                <a:gd name="connsiteX251" fmla="*/ 1153816 w 1645921"/>
                <a:gd name="connsiteY251" fmla="*/ 1215292 h 2169949"/>
                <a:gd name="connsiteX252" fmla="*/ 1156176 w 1645921"/>
                <a:gd name="connsiteY252" fmla="*/ 1249956 h 2169949"/>
                <a:gd name="connsiteX253" fmla="*/ 1190114 w 1645921"/>
                <a:gd name="connsiteY253" fmla="*/ 1475367 h 2169949"/>
                <a:gd name="connsiteX254" fmla="*/ 1217701 w 1645921"/>
                <a:gd name="connsiteY254" fmla="*/ 1659579 h 2169949"/>
                <a:gd name="connsiteX255" fmla="*/ 1221875 w 1645921"/>
                <a:gd name="connsiteY255" fmla="*/ 1665931 h 2169949"/>
                <a:gd name="connsiteX256" fmla="*/ 1224235 w 1645921"/>
                <a:gd name="connsiteY256" fmla="*/ 1671920 h 2169949"/>
                <a:gd name="connsiteX257" fmla="*/ 1235668 w 1645921"/>
                <a:gd name="connsiteY257" fmla="*/ 1781903 h 2169949"/>
                <a:gd name="connsiteX258" fmla="*/ 1258718 w 1645921"/>
                <a:gd name="connsiteY258" fmla="*/ 1935625 h 2169949"/>
                <a:gd name="connsiteX259" fmla="*/ 1281222 w 1645921"/>
                <a:gd name="connsiteY259" fmla="*/ 2087713 h 2169949"/>
                <a:gd name="connsiteX260" fmla="*/ 1286826 w 1645921"/>
                <a:gd name="connsiteY260" fmla="*/ 2124229 h 2169949"/>
                <a:gd name="connsiteX261" fmla="*/ 1623061 w 1645921"/>
                <a:gd name="connsiteY261" fmla="*/ 2124229 h 2169949"/>
                <a:gd name="connsiteX262" fmla="*/ 1636122 w 1645921"/>
                <a:gd name="connsiteY262" fmla="*/ 2129640 h 2169949"/>
                <a:gd name="connsiteX263" fmla="*/ 1640572 w 1645921"/>
                <a:gd name="connsiteY263" fmla="*/ 2129637 h 2169949"/>
                <a:gd name="connsiteX264" fmla="*/ 1640572 w 1645921"/>
                <a:gd name="connsiteY264" fmla="*/ 2134176 h 2169949"/>
                <a:gd name="connsiteX265" fmla="*/ 1645921 w 1645921"/>
                <a:gd name="connsiteY265" fmla="*/ 2147089 h 2169949"/>
                <a:gd name="connsiteX266" fmla="*/ 1645920 w 1645921"/>
                <a:gd name="connsiteY266" fmla="*/ 2147089 h 2169949"/>
                <a:gd name="connsiteX267" fmla="*/ 1640572 w 1645921"/>
                <a:gd name="connsiteY267" fmla="*/ 2160000 h 2169949"/>
                <a:gd name="connsiteX268" fmla="*/ 1640572 w 1645921"/>
                <a:gd name="connsiteY268" fmla="*/ 2166683 h 2169949"/>
                <a:gd name="connsiteX269" fmla="*/ 1630945 w 1645921"/>
                <a:gd name="connsiteY269" fmla="*/ 2166683 h 2169949"/>
                <a:gd name="connsiteX270" fmla="*/ 1623060 w 1645921"/>
                <a:gd name="connsiteY270" fmla="*/ 2169949 h 2169949"/>
                <a:gd name="connsiteX271" fmla="*/ 22860 w 1645921"/>
                <a:gd name="connsiteY271" fmla="*/ 2169948 h 2169949"/>
                <a:gd name="connsiteX272" fmla="*/ 14978 w 1645921"/>
                <a:gd name="connsiteY272" fmla="*/ 2166683 h 2169949"/>
                <a:gd name="connsiteX273" fmla="*/ 5349 w 1645921"/>
                <a:gd name="connsiteY273" fmla="*/ 2166683 h 2169949"/>
                <a:gd name="connsiteX274" fmla="*/ 5349 w 1645921"/>
                <a:gd name="connsiteY274" fmla="*/ 2160002 h 2169949"/>
                <a:gd name="connsiteX275" fmla="*/ 0 w 1645921"/>
                <a:gd name="connsiteY275" fmla="*/ 2147089 h 2169949"/>
                <a:gd name="connsiteX276" fmla="*/ 6696 w 1645921"/>
                <a:gd name="connsiteY276" fmla="*/ 2130925 h 2169949"/>
                <a:gd name="connsiteX277" fmla="*/ 22860 w 1645921"/>
                <a:gd name="connsiteY277" fmla="*/ 2124229 h 2169949"/>
                <a:gd name="connsiteX278" fmla="*/ 410941 w 1645921"/>
                <a:gd name="connsiteY278" fmla="*/ 2124229 h 2169949"/>
                <a:gd name="connsiteX279" fmla="*/ 415334 w 1645921"/>
                <a:gd name="connsiteY279" fmla="*/ 2082631 h 2169949"/>
                <a:gd name="connsiteX280" fmla="*/ 427676 w 1645921"/>
                <a:gd name="connsiteY280" fmla="*/ 1961033 h 2169949"/>
                <a:gd name="connsiteX281" fmla="*/ 437295 w 1645921"/>
                <a:gd name="connsiteY281" fmla="*/ 1862847 h 2169949"/>
                <a:gd name="connsiteX282" fmla="*/ 449455 w 1645921"/>
                <a:gd name="connsiteY282" fmla="*/ 1745786 h 2169949"/>
                <a:gd name="connsiteX283" fmla="*/ 453447 w 1645921"/>
                <a:gd name="connsiteY283" fmla="*/ 1706221 h 2169949"/>
                <a:gd name="connsiteX284" fmla="*/ 444554 w 1645921"/>
                <a:gd name="connsiteY284" fmla="*/ 1691158 h 2169949"/>
                <a:gd name="connsiteX285" fmla="*/ 458348 w 1645921"/>
                <a:gd name="connsiteY285" fmla="*/ 1653227 h 2169949"/>
                <a:gd name="connsiteX286" fmla="*/ 475045 w 1645921"/>
                <a:gd name="connsiteY286" fmla="*/ 1492971 h 2169949"/>
                <a:gd name="connsiteX287" fmla="*/ 488112 w 1645921"/>
                <a:gd name="connsiteY287" fmla="*/ 1357761 h 2169949"/>
                <a:gd name="connsiteX288" fmla="*/ 501179 w 1645921"/>
                <a:gd name="connsiteY288" fmla="*/ 1231626 h 2169949"/>
                <a:gd name="connsiteX289" fmla="*/ 490834 w 1645921"/>
                <a:gd name="connsiteY289" fmla="*/ 1215473 h 2169949"/>
                <a:gd name="connsiteX290" fmla="*/ 505898 w 1645921"/>
                <a:gd name="connsiteY290" fmla="*/ 1182805 h 2169949"/>
                <a:gd name="connsiteX291" fmla="*/ 518239 w 1645921"/>
                <a:gd name="connsiteY291" fmla="*/ 1063022 h 2169949"/>
                <a:gd name="connsiteX292" fmla="*/ 527858 w 1645921"/>
                <a:gd name="connsiteY292" fmla="*/ 966651 h 2169949"/>
                <a:gd name="connsiteX293" fmla="*/ 540018 w 1645921"/>
                <a:gd name="connsiteY293" fmla="*/ 847775 h 2169949"/>
                <a:gd name="connsiteX294" fmla="*/ 548341 w 1645921"/>
                <a:gd name="connsiteY294" fmla="*/ 764399 h 2169949"/>
                <a:gd name="connsiteX295" fmla="*/ 132037 w 1645921"/>
                <a:gd name="connsiteY295" fmla="*/ 415079 h 2169949"/>
                <a:gd name="connsiteX296" fmla="*/ 129621 w 1645921"/>
                <a:gd name="connsiteY296" fmla="*/ 410438 h 2169949"/>
                <a:gd name="connsiteX297" fmla="*/ 125334 w 1645921"/>
                <a:gd name="connsiteY297" fmla="*/ 408662 h 2169949"/>
                <a:gd name="connsiteX298" fmla="*/ 121316 w 1645921"/>
                <a:gd name="connsiteY298" fmla="*/ 398964 h 2169949"/>
                <a:gd name="connsiteX299" fmla="*/ 135032 w 1645921"/>
                <a:gd name="connsiteY299" fmla="*/ 385248 h 2169949"/>
                <a:gd name="connsiteX300" fmla="*/ 301963 w 1645921"/>
                <a:gd name="connsiteY300" fmla="*/ 385248 h 2169949"/>
                <a:gd name="connsiteX301" fmla="*/ 301963 w 1645921"/>
                <a:gd name="connsiteY301" fmla="*/ 319242 h 2169949"/>
                <a:gd name="connsiteX302" fmla="*/ 274367 w 1645921"/>
                <a:gd name="connsiteY302" fmla="*/ 319242 h 2169949"/>
                <a:gd name="connsiteX303" fmla="*/ 265223 w 1645921"/>
                <a:gd name="connsiteY303" fmla="*/ 310098 h 2169949"/>
                <a:gd name="connsiteX304" fmla="*/ 274367 w 1645921"/>
                <a:gd name="connsiteY304" fmla="*/ 300954 h 2169949"/>
                <a:gd name="connsiteX305" fmla="*/ 301963 w 1645921"/>
                <a:gd name="connsiteY305" fmla="*/ 300954 h 2169949"/>
                <a:gd name="connsiteX306" fmla="*/ 301963 w 1645921"/>
                <a:gd name="connsiteY306" fmla="*/ 290444 h 2169949"/>
                <a:gd name="connsiteX307" fmla="*/ 274367 w 1645921"/>
                <a:gd name="connsiteY307" fmla="*/ 290444 h 2169949"/>
                <a:gd name="connsiteX308" fmla="*/ 265223 w 1645921"/>
                <a:gd name="connsiteY308" fmla="*/ 281300 h 2169949"/>
                <a:gd name="connsiteX309" fmla="*/ 274367 w 1645921"/>
                <a:gd name="connsiteY309" fmla="*/ 272156 h 2169949"/>
                <a:gd name="connsiteX310" fmla="*/ 301963 w 1645921"/>
                <a:gd name="connsiteY310" fmla="*/ 272156 h 2169949"/>
                <a:gd name="connsiteX311" fmla="*/ 301963 w 1645921"/>
                <a:gd name="connsiteY311" fmla="*/ 261646 h 2169949"/>
                <a:gd name="connsiteX312" fmla="*/ 274367 w 1645921"/>
                <a:gd name="connsiteY312" fmla="*/ 261646 h 2169949"/>
                <a:gd name="connsiteX313" fmla="*/ 265223 w 1645921"/>
                <a:gd name="connsiteY313" fmla="*/ 252502 h 2169949"/>
                <a:gd name="connsiteX314" fmla="*/ 274367 w 1645921"/>
                <a:gd name="connsiteY314" fmla="*/ 243358 h 2169949"/>
                <a:gd name="connsiteX315" fmla="*/ 301963 w 1645921"/>
                <a:gd name="connsiteY315" fmla="*/ 243358 h 2169949"/>
                <a:gd name="connsiteX316" fmla="*/ 301963 w 1645921"/>
                <a:gd name="connsiteY316" fmla="*/ 219866 h 2169949"/>
                <a:gd name="connsiteX317" fmla="*/ 315679 w 1645921"/>
                <a:gd name="connsiteY317" fmla="*/ 206150 h 2169949"/>
                <a:gd name="connsiteX318" fmla="*/ 329395 w 1645921"/>
                <a:gd name="connsiteY318" fmla="*/ 219866 h 2169949"/>
                <a:gd name="connsiteX319" fmla="*/ 329395 w 1645921"/>
                <a:gd name="connsiteY319" fmla="*/ 243358 h 2169949"/>
                <a:gd name="connsiteX320" fmla="*/ 358387 w 1645921"/>
                <a:gd name="connsiteY320" fmla="*/ 243358 h 2169949"/>
                <a:gd name="connsiteX321" fmla="*/ 367531 w 1645921"/>
                <a:gd name="connsiteY321" fmla="*/ 252502 h 2169949"/>
                <a:gd name="connsiteX322" fmla="*/ 358387 w 1645921"/>
                <a:gd name="connsiteY322" fmla="*/ 261646 h 2169949"/>
                <a:gd name="connsiteX323" fmla="*/ 329395 w 1645921"/>
                <a:gd name="connsiteY323" fmla="*/ 261646 h 2169949"/>
                <a:gd name="connsiteX324" fmla="*/ 329395 w 1645921"/>
                <a:gd name="connsiteY324" fmla="*/ 272156 h 2169949"/>
                <a:gd name="connsiteX325" fmla="*/ 358387 w 1645921"/>
                <a:gd name="connsiteY325" fmla="*/ 272156 h 2169949"/>
                <a:gd name="connsiteX326" fmla="*/ 367531 w 1645921"/>
                <a:gd name="connsiteY326" fmla="*/ 281300 h 2169949"/>
                <a:gd name="connsiteX327" fmla="*/ 358387 w 1645921"/>
                <a:gd name="connsiteY327" fmla="*/ 290444 h 2169949"/>
                <a:gd name="connsiteX328" fmla="*/ 329395 w 1645921"/>
                <a:gd name="connsiteY328" fmla="*/ 290444 h 2169949"/>
                <a:gd name="connsiteX329" fmla="*/ 329395 w 1645921"/>
                <a:gd name="connsiteY329" fmla="*/ 300954 h 2169949"/>
                <a:gd name="connsiteX330" fmla="*/ 358387 w 1645921"/>
                <a:gd name="connsiteY330" fmla="*/ 300954 h 2169949"/>
                <a:gd name="connsiteX331" fmla="*/ 367531 w 1645921"/>
                <a:gd name="connsiteY331" fmla="*/ 310098 h 2169949"/>
                <a:gd name="connsiteX332" fmla="*/ 358387 w 1645921"/>
                <a:gd name="connsiteY332" fmla="*/ 319242 h 2169949"/>
                <a:gd name="connsiteX333" fmla="*/ 329395 w 1645921"/>
                <a:gd name="connsiteY333" fmla="*/ 319242 h 2169949"/>
                <a:gd name="connsiteX334" fmla="*/ 329395 w 1645921"/>
                <a:gd name="connsiteY334" fmla="*/ 385248 h 2169949"/>
                <a:gd name="connsiteX335" fmla="*/ 447531 w 1645921"/>
                <a:gd name="connsiteY335" fmla="*/ 385248 h 2169949"/>
                <a:gd name="connsiteX336" fmla="*/ 447531 w 1645921"/>
                <a:gd name="connsiteY336" fmla="*/ 315782 h 2169949"/>
                <a:gd name="connsiteX337" fmla="*/ 417009 w 1645921"/>
                <a:gd name="connsiteY337" fmla="*/ 315782 h 2169949"/>
                <a:gd name="connsiteX338" fmla="*/ 407865 w 1645921"/>
                <a:gd name="connsiteY338" fmla="*/ 306638 h 2169949"/>
                <a:gd name="connsiteX339" fmla="*/ 417009 w 1645921"/>
                <a:gd name="connsiteY339" fmla="*/ 297494 h 2169949"/>
                <a:gd name="connsiteX340" fmla="*/ 447531 w 1645921"/>
                <a:gd name="connsiteY340" fmla="*/ 297494 h 2169949"/>
                <a:gd name="connsiteX341" fmla="*/ 447531 w 1645921"/>
                <a:gd name="connsiteY341" fmla="*/ 286984 h 2169949"/>
                <a:gd name="connsiteX342" fmla="*/ 417009 w 1645921"/>
                <a:gd name="connsiteY342" fmla="*/ 286984 h 2169949"/>
                <a:gd name="connsiteX343" fmla="*/ 407865 w 1645921"/>
                <a:gd name="connsiteY343" fmla="*/ 277840 h 2169949"/>
                <a:gd name="connsiteX344" fmla="*/ 417009 w 1645921"/>
                <a:gd name="connsiteY344" fmla="*/ 268696 h 2169949"/>
                <a:gd name="connsiteX345" fmla="*/ 447531 w 1645921"/>
                <a:gd name="connsiteY345" fmla="*/ 268696 h 2169949"/>
                <a:gd name="connsiteX346" fmla="*/ 447531 w 1645921"/>
                <a:gd name="connsiteY346" fmla="*/ 258186 h 2169949"/>
                <a:gd name="connsiteX347" fmla="*/ 417009 w 1645921"/>
                <a:gd name="connsiteY347" fmla="*/ 258186 h 2169949"/>
                <a:gd name="connsiteX348" fmla="*/ 407865 w 1645921"/>
                <a:gd name="connsiteY348" fmla="*/ 249042 h 2169949"/>
                <a:gd name="connsiteX349" fmla="*/ 417009 w 1645921"/>
                <a:gd name="connsiteY349" fmla="*/ 239898 h 2169949"/>
                <a:gd name="connsiteX350" fmla="*/ 447531 w 1645921"/>
                <a:gd name="connsiteY350" fmla="*/ 239898 h 2169949"/>
                <a:gd name="connsiteX351" fmla="*/ 447531 w 1645921"/>
                <a:gd name="connsiteY351" fmla="*/ 219866 h 2169949"/>
                <a:gd name="connsiteX352" fmla="*/ 461247 w 1645921"/>
                <a:gd name="connsiteY352" fmla="*/ 206150 h 2169949"/>
                <a:gd name="connsiteX353" fmla="*/ 474963 w 1645921"/>
                <a:gd name="connsiteY353" fmla="*/ 219866 h 2169949"/>
                <a:gd name="connsiteX354" fmla="*/ 474963 w 1645921"/>
                <a:gd name="connsiteY354" fmla="*/ 239898 h 2169949"/>
                <a:gd name="connsiteX355" fmla="*/ 501029 w 1645921"/>
                <a:gd name="connsiteY355" fmla="*/ 239898 h 2169949"/>
                <a:gd name="connsiteX356" fmla="*/ 510173 w 1645921"/>
                <a:gd name="connsiteY356" fmla="*/ 249042 h 2169949"/>
                <a:gd name="connsiteX357" fmla="*/ 501029 w 1645921"/>
                <a:gd name="connsiteY357" fmla="*/ 258186 h 2169949"/>
                <a:gd name="connsiteX358" fmla="*/ 474963 w 1645921"/>
                <a:gd name="connsiteY358" fmla="*/ 258186 h 2169949"/>
                <a:gd name="connsiteX359" fmla="*/ 474963 w 1645921"/>
                <a:gd name="connsiteY359" fmla="*/ 268696 h 2169949"/>
                <a:gd name="connsiteX360" fmla="*/ 501029 w 1645921"/>
                <a:gd name="connsiteY360" fmla="*/ 268696 h 2169949"/>
                <a:gd name="connsiteX361" fmla="*/ 510173 w 1645921"/>
                <a:gd name="connsiteY361" fmla="*/ 277840 h 2169949"/>
                <a:gd name="connsiteX362" fmla="*/ 501029 w 1645921"/>
                <a:gd name="connsiteY362" fmla="*/ 286984 h 2169949"/>
                <a:gd name="connsiteX363" fmla="*/ 474963 w 1645921"/>
                <a:gd name="connsiteY363" fmla="*/ 286984 h 2169949"/>
                <a:gd name="connsiteX364" fmla="*/ 474963 w 1645921"/>
                <a:gd name="connsiteY364" fmla="*/ 297494 h 2169949"/>
                <a:gd name="connsiteX365" fmla="*/ 501029 w 1645921"/>
                <a:gd name="connsiteY365" fmla="*/ 297494 h 2169949"/>
                <a:gd name="connsiteX366" fmla="*/ 510173 w 1645921"/>
                <a:gd name="connsiteY366" fmla="*/ 306638 h 2169949"/>
                <a:gd name="connsiteX367" fmla="*/ 501029 w 1645921"/>
                <a:gd name="connsiteY367" fmla="*/ 315782 h 2169949"/>
                <a:gd name="connsiteX368" fmla="*/ 474963 w 1645921"/>
                <a:gd name="connsiteY368" fmla="*/ 315782 h 2169949"/>
                <a:gd name="connsiteX369" fmla="*/ 474963 w 1645921"/>
                <a:gd name="connsiteY369" fmla="*/ 385248 h 2169949"/>
                <a:gd name="connsiteX370" fmla="*/ 588306 w 1645921"/>
                <a:gd name="connsiteY370" fmla="*/ 385248 h 2169949"/>
                <a:gd name="connsiteX371" fmla="*/ 588536 w 1645921"/>
                <a:gd name="connsiteY371" fmla="*/ 382944 h 2169949"/>
                <a:gd name="connsiteX372" fmla="*/ 598679 w 1645921"/>
                <a:gd name="connsiteY372" fmla="*/ 284490 h 2169949"/>
                <a:gd name="connsiteX373" fmla="*/ 606437 w 1645921"/>
                <a:gd name="connsiteY373" fmla="*/ 206025 h 2169949"/>
                <a:gd name="connsiteX374" fmla="*/ 616580 w 1645921"/>
                <a:gd name="connsiteY374" fmla="*/ 107571 h 2169949"/>
                <a:gd name="connsiteX375" fmla="*/ 616580 w 1645921"/>
                <a:gd name="connsiteY375" fmla="*/ 105641 h 2169949"/>
                <a:gd name="connsiteX376" fmla="*/ 569236 w 1645921"/>
                <a:gd name="connsiteY376" fmla="*/ 105641 h 2169949"/>
                <a:gd name="connsiteX377" fmla="*/ 553072 w 1645921"/>
                <a:gd name="connsiteY377" fmla="*/ 98945 h 2169949"/>
                <a:gd name="connsiteX378" fmla="*/ 546376 w 1645921"/>
                <a:gd name="connsiteY378" fmla="*/ 82781 h 2169949"/>
                <a:gd name="connsiteX379" fmla="*/ 553072 w 1645921"/>
                <a:gd name="connsiteY379" fmla="*/ 66617 h 2169949"/>
                <a:gd name="connsiteX380" fmla="*/ 569236 w 1645921"/>
                <a:gd name="connsiteY380" fmla="*/ 59922 h 2169949"/>
                <a:gd name="connsiteX381" fmla="*/ 659192 w 1645921"/>
                <a:gd name="connsiteY381" fmla="*/ 59922 h 2169949"/>
                <a:gd name="connsiteX382" fmla="*/ 649547 w 1645921"/>
                <a:gd name="connsiteY382" fmla="*/ 36638 h 2169949"/>
                <a:gd name="connsiteX383" fmla="*/ 686185 w 1645921"/>
                <a:gd name="connsiteY383" fmla="*/ 0 h 21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Lst>
              <a:rect l="l" t="t" r="r" b="b"/>
              <a:pathLst>
                <a:path w="1645921" h="2169949">
                  <a:moveTo>
                    <a:pt x="817516" y="1935988"/>
                  </a:moveTo>
                  <a:lnTo>
                    <a:pt x="513238" y="2124229"/>
                  </a:lnTo>
                  <a:lnTo>
                    <a:pt x="820226" y="2124229"/>
                  </a:lnTo>
                  <a:close/>
                  <a:moveTo>
                    <a:pt x="848006" y="1933084"/>
                  </a:moveTo>
                  <a:lnTo>
                    <a:pt x="851058" y="2124229"/>
                  </a:lnTo>
                  <a:lnTo>
                    <a:pt x="1165501" y="2124229"/>
                  </a:lnTo>
                  <a:close/>
                  <a:moveTo>
                    <a:pt x="483030" y="1713663"/>
                  </a:moveTo>
                  <a:lnTo>
                    <a:pt x="441567" y="2124229"/>
                  </a:lnTo>
                  <a:lnTo>
                    <a:pt x="456637" y="2124229"/>
                  </a:lnTo>
                  <a:lnTo>
                    <a:pt x="806082" y="1908038"/>
                  </a:lnTo>
                  <a:cubicBezTo>
                    <a:pt x="698096" y="1843065"/>
                    <a:pt x="591198" y="1778817"/>
                    <a:pt x="483030" y="1713663"/>
                  </a:cubicBezTo>
                  <a:close/>
                  <a:moveTo>
                    <a:pt x="1192837" y="1703681"/>
                  </a:moveTo>
                  <a:cubicBezTo>
                    <a:pt x="1082854" y="1771921"/>
                    <a:pt x="973779" y="1839254"/>
                    <a:pt x="863251" y="1907494"/>
                  </a:cubicBezTo>
                  <a:lnTo>
                    <a:pt x="1223376" y="2124229"/>
                  </a:lnTo>
                  <a:lnTo>
                    <a:pt x="1255703" y="2124229"/>
                  </a:lnTo>
                  <a:close/>
                  <a:moveTo>
                    <a:pt x="813705" y="1701321"/>
                  </a:moveTo>
                  <a:cubicBezTo>
                    <a:pt x="718422" y="1702229"/>
                    <a:pt x="624048" y="1703318"/>
                    <a:pt x="529673" y="1704407"/>
                  </a:cubicBezTo>
                  <a:cubicBezTo>
                    <a:pt x="529492" y="1705133"/>
                    <a:pt x="529310" y="1705859"/>
                    <a:pt x="529129" y="1706584"/>
                  </a:cubicBezTo>
                  <a:cubicBezTo>
                    <a:pt x="624411" y="1763935"/>
                    <a:pt x="719874" y="1821286"/>
                    <a:pt x="816608" y="1879544"/>
                  </a:cubicBezTo>
                  <a:cubicBezTo>
                    <a:pt x="815701" y="1819108"/>
                    <a:pt x="814794" y="1760668"/>
                    <a:pt x="813705" y="1701321"/>
                  </a:cubicBezTo>
                  <a:close/>
                  <a:moveTo>
                    <a:pt x="1143109" y="1697147"/>
                  </a:moveTo>
                  <a:cubicBezTo>
                    <a:pt x="1043471" y="1698236"/>
                    <a:pt x="944014" y="1699325"/>
                    <a:pt x="844376" y="1700595"/>
                  </a:cubicBezTo>
                  <a:cubicBezTo>
                    <a:pt x="845284" y="1762120"/>
                    <a:pt x="846191" y="1821467"/>
                    <a:pt x="847280" y="1882630"/>
                  </a:cubicBezTo>
                  <a:cubicBezTo>
                    <a:pt x="947281" y="1820742"/>
                    <a:pt x="1045467" y="1759943"/>
                    <a:pt x="1143835" y="1699143"/>
                  </a:cubicBezTo>
                  <a:cubicBezTo>
                    <a:pt x="1143653" y="1698417"/>
                    <a:pt x="1143290" y="1697873"/>
                    <a:pt x="1143109" y="1697147"/>
                  </a:cubicBezTo>
                  <a:close/>
                  <a:moveTo>
                    <a:pt x="840565" y="1456129"/>
                  </a:moveTo>
                  <a:cubicBezTo>
                    <a:pt x="841835" y="1528906"/>
                    <a:pt x="842924" y="1599506"/>
                    <a:pt x="844195" y="1670287"/>
                  </a:cubicBezTo>
                  <a:cubicBezTo>
                    <a:pt x="944922" y="1669016"/>
                    <a:pt x="1044923" y="1667927"/>
                    <a:pt x="1144923" y="1666838"/>
                  </a:cubicBezTo>
                  <a:cubicBezTo>
                    <a:pt x="1145105" y="1666294"/>
                    <a:pt x="1145286" y="1665749"/>
                    <a:pt x="1145649" y="1665205"/>
                  </a:cubicBezTo>
                  <a:cubicBezTo>
                    <a:pt x="1044378" y="1595876"/>
                    <a:pt x="942925" y="1526365"/>
                    <a:pt x="840565" y="1456129"/>
                  </a:cubicBezTo>
                  <a:close/>
                  <a:moveTo>
                    <a:pt x="810075" y="1455403"/>
                  </a:moveTo>
                  <a:cubicBezTo>
                    <a:pt x="712252" y="1528362"/>
                    <a:pt x="616062" y="1600413"/>
                    <a:pt x="517695" y="1674098"/>
                  </a:cubicBezTo>
                  <a:cubicBezTo>
                    <a:pt x="617877" y="1672827"/>
                    <a:pt x="715156" y="1671738"/>
                    <a:pt x="813342" y="1670650"/>
                  </a:cubicBezTo>
                  <a:cubicBezTo>
                    <a:pt x="812253" y="1598780"/>
                    <a:pt x="811164" y="1527999"/>
                    <a:pt x="810075" y="1455403"/>
                  </a:cubicBezTo>
                  <a:close/>
                  <a:moveTo>
                    <a:pt x="530580" y="1243604"/>
                  </a:moveTo>
                  <a:cubicBezTo>
                    <a:pt x="516606" y="1382081"/>
                    <a:pt x="502813" y="1518924"/>
                    <a:pt x="488656" y="1658308"/>
                  </a:cubicBezTo>
                  <a:cubicBezTo>
                    <a:pt x="593013" y="1580268"/>
                    <a:pt x="695010" y="1504042"/>
                    <a:pt x="797915" y="1426909"/>
                  </a:cubicBezTo>
                  <a:cubicBezTo>
                    <a:pt x="708440" y="1365565"/>
                    <a:pt x="620055" y="1304948"/>
                    <a:pt x="530580" y="1243604"/>
                  </a:cubicBezTo>
                  <a:close/>
                  <a:moveTo>
                    <a:pt x="836935" y="1223277"/>
                  </a:moveTo>
                  <a:cubicBezTo>
                    <a:pt x="837843" y="1280628"/>
                    <a:pt x="838750" y="1337071"/>
                    <a:pt x="839658" y="1395693"/>
                  </a:cubicBezTo>
                  <a:cubicBezTo>
                    <a:pt x="917154" y="1337797"/>
                    <a:pt x="993016" y="1280991"/>
                    <a:pt x="1070150" y="1223277"/>
                  </a:cubicBezTo>
                  <a:cubicBezTo>
                    <a:pt x="991202" y="1223277"/>
                    <a:pt x="914068" y="1223277"/>
                    <a:pt x="836935" y="1223277"/>
                  </a:cubicBezTo>
                  <a:close/>
                  <a:moveTo>
                    <a:pt x="553085" y="1223277"/>
                  </a:moveTo>
                  <a:cubicBezTo>
                    <a:pt x="639111" y="1282080"/>
                    <a:pt x="723323" y="1339975"/>
                    <a:pt x="809167" y="1398778"/>
                  </a:cubicBezTo>
                  <a:cubicBezTo>
                    <a:pt x="808260" y="1338886"/>
                    <a:pt x="807352" y="1280991"/>
                    <a:pt x="806445" y="1223277"/>
                  </a:cubicBezTo>
                  <a:cubicBezTo>
                    <a:pt x="722052" y="1223277"/>
                    <a:pt x="638567" y="1223277"/>
                    <a:pt x="553085" y="1223277"/>
                  </a:cubicBezTo>
                  <a:close/>
                  <a:moveTo>
                    <a:pt x="1121148" y="1222551"/>
                  </a:moveTo>
                  <a:cubicBezTo>
                    <a:pt x="1029859" y="1290973"/>
                    <a:pt x="940021" y="1358124"/>
                    <a:pt x="849095" y="1426001"/>
                  </a:cubicBezTo>
                  <a:cubicBezTo>
                    <a:pt x="961800" y="1503135"/>
                    <a:pt x="1073235" y="1579542"/>
                    <a:pt x="1185940" y="1656856"/>
                  </a:cubicBezTo>
                  <a:cubicBezTo>
                    <a:pt x="1164161" y="1511665"/>
                    <a:pt x="1142746" y="1367925"/>
                    <a:pt x="1121148" y="1222551"/>
                  </a:cubicBezTo>
                  <a:close/>
                  <a:moveTo>
                    <a:pt x="803178" y="1009119"/>
                  </a:moveTo>
                  <a:cubicBezTo>
                    <a:pt x="724956" y="1070463"/>
                    <a:pt x="648367" y="1130354"/>
                    <a:pt x="570690" y="1191335"/>
                  </a:cubicBezTo>
                  <a:cubicBezTo>
                    <a:pt x="650001" y="1191335"/>
                    <a:pt x="727315" y="1191335"/>
                    <a:pt x="805901" y="1191335"/>
                  </a:cubicBezTo>
                  <a:cubicBezTo>
                    <a:pt x="804993" y="1130899"/>
                    <a:pt x="804086" y="1070826"/>
                    <a:pt x="803178" y="1009119"/>
                  </a:cubicBezTo>
                  <a:close/>
                  <a:moveTo>
                    <a:pt x="833305" y="992422"/>
                  </a:moveTo>
                  <a:cubicBezTo>
                    <a:pt x="834394" y="1059936"/>
                    <a:pt x="835483" y="1125636"/>
                    <a:pt x="836572" y="1191154"/>
                  </a:cubicBezTo>
                  <a:cubicBezTo>
                    <a:pt x="920421" y="1191154"/>
                    <a:pt x="1003180" y="1191154"/>
                    <a:pt x="1087391" y="1191154"/>
                  </a:cubicBezTo>
                  <a:cubicBezTo>
                    <a:pt x="1002272" y="1124547"/>
                    <a:pt x="918424" y="1059029"/>
                    <a:pt x="833305" y="992422"/>
                  </a:cubicBezTo>
                  <a:close/>
                  <a:moveTo>
                    <a:pt x="1055404" y="817761"/>
                  </a:moveTo>
                  <a:cubicBezTo>
                    <a:pt x="1051910" y="816514"/>
                    <a:pt x="1047464" y="817648"/>
                    <a:pt x="1042745" y="821277"/>
                  </a:cubicBezTo>
                  <a:cubicBezTo>
                    <a:pt x="1023507" y="836341"/>
                    <a:pt x="1004269" y="851405"/>
                    <a:pt x="985031" y="866468"/>
                  </a:cubicBezTo>
                  <a:cubicBezTo>
                    <a:pt x="941473" y="900770"/>
                    <a:pt x="897916" y="934890"/>
                    <a:pt x="853269" y="969918"/>
                  </a:cubicBezTo>
                  <a:cubicBezTo>
                    <a:pt x="940384" y="1037976"/>
                    <a:pt x="1026411" y="1105309"/>
                    <a:pt x="1113707" y="1173549"/>
                  </a:cubicBezTo>
                  <a:cubicBezTo>
                    <a:pt x="1108625" y="1138521"/>
                    <a:pt x="1103907" y="1105490"/>
                    <a:pt x="1099007" y="1072459"/>
                  </a:cubicBezTo>
                  <a:cubicBezTo>
                    <a:pt x="1092654" y="1029628"/>
                    <a:pt x="1086121" y="986615"/>
                    <a:pt x="1079587" y="943783"/>
                  </a:cubicBezTo>
                  <a:cubicBezTo>
                    <a:pt x="1073779" y="905307"/>
                    <a:pt x="1068335" y="866831"/>
                    <a:pt x="1062346" y="828537"/>
                  </a:cubicBezTo>
                  <a:cubicBezTo>
                    <a:pt x="1061439" y="822639"/>
                    <a:pt x="1058898" y="819009"/>
                    <a:pt x="1055404" y="817761"/>
                  </a:cubicBezTo>
                  <a:close/>
                  <a:moveTo>
                    <a:pt x="576134" y="791513"/>
                  </a:moveTo>
                  <a:cubicBezTo>
                    <a:pt x="563067" y="921460"/>
                    <a:pt x="550181" y="1049773"/>
                    <a:pt x="537114" y="1179357"/>
                  </a:cubicBezTo>
                  <a:cubicBezTo>
                    <a:pt x="539292" y="1178086"/>
                    <a:pt x="540199" y="1177723"/>
                    <a:pt x="540744" y="1177179"/>
                  </a:cubicBezTo>
                  <a:cubicBezTo>
                    <a:pt x="625863" y="1110391"/>
                    <a:pt x="710981" y="1043602"/>
                    <a:pt x="796100" y="976996"/>
                  </a:cubicBezTo>
                  <a:cubicBezTo>
                    <a:pt x="804449" y="970462"/>
                    <a:pt x="804449" y="969918"/>
                    <a:pt x="796100" y="963384"/>
                  </a:cubicBezTo>
                  <a:cubicBezTo>
                    <a:pt x="736934" y="916923"/>
                    <a:pt x="677587" y="870643"/>
                    <a:pt x="618240" y="824181"/>
                  </a:cubicBezTo>
                  <a:cubicBezTo>
                    <a:pt x="604628" y="813473"/>
                    <a:pt x="590835" y="802947"/>
                    <a:pt x="576134" y="791513"/>
                  </a:cubicBezTo>
                  <a:close/>
                  <a:moveTo>
                    <a:pt x="832035" y="779716"/>
                  </a:moveTo>
                  <a:cubicBezTo>
                    <a:pt x="832035" y="836160"/>
                    <a:pt x="832035" y="891151"/>
                    <a:pt x="832035" y="948865"/>
                  </a:cubicBezTo>
                  <a:lnTo>
                    <a:pt x="1031534" y="792496"/>
                  </a:lnTo>
                  <a:lnTo>
                    <a:pt x="1031242" y="791569"/>
                  </a:lnTo>
                  <a:lnTo>
                    <a:pt x="1035405" y="783570"/>
                  </a:lnTo>
                  <a:close/>
                  <a:moveTo>
                    <a:pt x="607714" y="775723"/>
                  </a:moveTo>
                  <a:cubicBezTo>
                    <a:pt x="607532" y="776449"/>
                    <a:pt x="607532" y="776994"/>
                    <a:pt x="607351" y="777720"/>
                  </a:cubicBezTo>
                  <a:cubicBezTo>
                    <a:pt x="671598" y="827993"/>
                    <a:pt x="735845" y="878265"/>
                    <a:pt x="800637" y="928901"/>
                  </a:cubicBezTo>
                  <a:cubicBezTo>
                    <a:pt x="800637" y="878810"/>
                    <a:pt x="800637" y="829626"/>
                    <a:pt x="800637" y="779353"/>
                  </a:cubicBezTo>
                  <a:cubicBezTo>
                    <a:pt x="735119" y="778083"/>
                    <a:pt x="671417" y="776812"/>
                    <a:pt x="607714" y="775723"/>
                  </a:cubicBezTo>
                  <a:close/>
                  <a:moveTo>
                    <a:pt x="796931" y="594770"/>
                  </a:moveTo>
                  <a:cubicBezTo>
                    <a:pt x="732637" y="645191"/>
                    <a:pt x="669686" y="694418"/>
                    <a:pt x="605840" y="744540"/>
                  </a:cubicBezTo>
                  <a:cubicBezTo>
                    <a:pt x="671029" y="744540"/>
                    <a:pt x="734576" y="744540"/>
                    <a:pt x="799169" y="744540"/>
                  </a:cubicBezTo>
                  <a:cubicBezTo>
                    <a:pt x="798423" y="694866"/>
                    <a:pt x="797677" y="645489"/>
                    <a:pt x="796931" y="594770"/>
                  </a:cubicBezTo>
                  <a:close/>
                  <a:moveTo>
                    <a:pt x="821693" y="581046"/>
                  </a:moveTo>
                  <a:cubicBezTo>
                    <a:pt x="822588" y="636538"/>
                    <a:pt x="823483" y="690540"/>
                    <a:pt x="824378" y="744391"/>
                  </a:cubicBezTo>
                  <a:cubicBezTo>
                    <a:pt x="893297" y="744391"/>
                    <a:pt x="961320" y="744391"/>
                    <a:pt x="1030536" y="744391"/>
                  </a:cubicBezTo>
                  <a:cubicBezTo>
                    <a:pt x="960574" y="689645"/>
                    <a:pt x="891656" y="635793"/>
                    <a:pt x="821693" y="581046"/>
                  </a:cubicBezTo>
                  <a:close/>
                  <a:moveTo>
                    <a:pt x="1004245" y="437486"/>
                  </a:moveTo>
                  <a:cubicBezTo>
                    <a:pt x="1001373" y="436461"/>
                    <a:pt x="997719" y="437393"/>
                    <a:pt x="993840" y="440376"/>
                  </a:cubicBezTo>
                  <a:cubicBezTo>
                    <a:pt x="978027" y="452757"/>
                    <a:pt x="962215" y="465139"/>
                    <a:pt x="946402" y="477520"/>
                  </a:cubicBezTo>
                  <a:cubicBezTo>
                    <a:pt x="910601" y="505714"/>
                    <a:pt x="874799" y="533758"/>
                    <a:pt x="838102" y="562549"/>
                  </a:cubicBezTo>
                  <a:cubicBezTo>
                    <a:pt x="909705" y="618489"/>
                    <a:pt x="980414" y="673832"/>
                    <a:pt x="1052166" y="729921"/>
                  </a:cubicBezTo>
                  <a:cubicBezTo>
                    <a:pt x="1047989" y="701130"/>
                    <a:pt x="1044111" y="673981"/>
                    <a:pt x="1040084" y="646831"/>
                  </a:cubicBezTo>
                  <a:cubicBezTo>
                    <a:pt x="1034862" y="611627"/>
                    <a:pt x="1029492" y="576273"/>
                    <a:pt x="1024122" y="541068"/>
                  </a:cubicBezTo>
                  <a:cubicBezTo>
                    <a:pt x="1019348" y="509443"/>
                    <a:pt x="1014873" y="477818"/>
                    <a:pt x="1009951" y="446343"/>
                  </a:cubicBezTo>
                  <a:cubicBezTo>
                    <a:pt x="1009205" y="441495"/>
                    <a:pt x="1007117" y="438511"/>
                    <a:pt x="1004245" y="437486"/>
                  </a:cubicBezTo>
                  <a:close/>
                  <a:moveTo>
                    <a:pt x="610315" y="415911"/>
                  </a:moveTo>
                  <a:cubicBezTo>
                    <a:pt x="599575" y="522720"/>
                    <a:pt x="588983" y="628185"/>
                    <a:pt x="578243" y="734695"/>
                  </a:cubicBezTo>
                  <a:cubicBezTo>
                    <a:pt x="580033" y="733650"/>
                    <a:pt x="580778" y="733352"/>
                    <a:pt x="581226" y="732905"/>
                  </a:cubicBezTo>
                  <a:cubicBezTo>
                    <a:pt x="651189" y="678009"/>
                    <a:pt x="721151" y="623113"/>
                    <a:pt x="791113" y="568367"/>
                  </a:cubicBezTo>
                  <a:cubicBezTo>
                    <a:pt x="797975" y="562996"/>
                    <a:pt x="797975" y="562549"/>
                    <a:pt x="791113" y="557179"/>
                  </a:cubicBezTo>
                  <a:cubicBezTo>
                    <a:pt x="742482" y="518991"/>
                    <a:pt x="693703" y="480951"/>
                    <a:pt x="644923" y="442763"/>
                  </a:cubicBezTo>
                  <a:cubicBezTo>
                    <a:pt x="633735" y="433961"/>
                    <a:pt x="622398" y="425309"/>
                    <a:pt x="610315" y="415911"/>
                  </a:cubicBezTo>
                  <a:close/>
                  <a:moveTo>
                    <a:pt x="1030322" y="412680"/>
                  </a:moveTo>
                  <a:lnTo>
                    <a:pt x="1030686" y="414569"/>
                  </a:lnTo>
                  <a:cubicBezTo>
                    <a:pt x="1037100" y="460216"/>
                    <a:pt x="1044111" y="505714"/>
                    <a:pt x="1050973" y="551361"/>
                  </a:cubicBezTo>
                  <a:cubicBezTo>
                    <a:pt x="1056790" y="589847"/>
                    <a:pt x="1062608" y="628335"/>
                    <a:pt x="1068427" y="666821"/>
                  </a:cubicBezTo>
                  <a:cubicBezTo>
                    <a:pt x="1072006" y="691136"/>
                    <a:pt x="1075736" y="715302"/>
                    <a:pt x="1079316" y="739618"/>
                  </a:cubicBezTo>
                  <a:cubicBezTo>
                    <a:pt x="1079465" y="740811"/>
                    <a:pt x="1079167" y="742900"/>
                    <a:pt x="1079763" y="743198"/>
                  </a:cubicBezTo>
                  <a:lnTo>
                    <a:pt x="1080791" y="744748"/>
                  </a:lnTo>
                  <a:lnTo>
                    <a:pt x="1476534" y="412680"/>
                  </a:lnTo>
                  <a:close/>
                  <a:moveTo>
                    <a:pt x="820649" y="412680"/>
                  </a:moveTo>
                  <a:lnTo>
                    <a:pt x="820649" y="545245"/>
                  </a:lnTo>
                  <a:lnTo>
                    <a:pt x="989779" y="412680"/>
                  </a:lnTo>
                  <a:close/>
                  <a:moveTo>
                    <a:pt x="646336" y="412680"/>
                  </a:moveTo>
                  <a:lnTo>
                    <a:pt x="794842" y="528836"/>
                  </a:lnTo>
                  <a:lnTo>
                    <a:pt x="794842" y="412680"/>
                  </a:lnTo>
                  <a:close/>
                  <a:moveTo>
                    <a:pt x="171855" y="412680"/>
                  </a:moveTo>
                  <a:lnTo>
                    <a:pt x="553095" y="732578"/>
                  </a:lnTo>
                  <a:lnTo>
                    <a:pt x="562729" y="639075"/>
                  </a:lnTo>
                  <a:cubicBezTo>
                    <a:pt x="565414" y="612671"/>
                    <a:pt x="567950" y="586267"/>
                    <a:pt x="570635" y="559864"/>
                  </a:cubicBezTo>
                  <a:cubicBezTo>
                    <a:pt x="573917" y="527344"/>
                    <a:pt x="577348" y="494675"/>
                    <a:pt x="580630" y="462155"/>
                  </a:cubicBezTo>
                  <a:lnTo>
                    <a:pt x="585568" y="412680"/>
                  </a:lnTo>
                  <a:close/>
                  <a:moveTo>
                    <a:pt x="789920" y="135167"/>
                  </a:moveTo>
                  <a:cubicBezTo>
                    <a:pt x="736814" y="215721"/>
                    <a:pt x="683708" y="296274"/>
                    <a:pt x="630156" y="377723"/>
                  </a:cubicBezTo>
                  <a:cubicBezTo>
                    <a:pt x="685648" y="378767"/>
                    <a:pt x="739798" y="379662"/>
                    <a:pt x="794395" y="380706"/>
                  </a:cubicBezTo>
                  <a:cubicBezTo>
                    <a:pt x="793350" y="298512"/>
                    <a:pt x="792455" y="217063"/>
                    <a:pt x="791411" y="135764"/>
                  </a:cubicBezTo>
                  <a:cubicBezTo>
                    <a:pt x="790964" y="135615"/>
                    <a:pt x="790368" y="135466"/>
                    <a:pt x="789920" y="135167"/>
                  </a:cubicBezTo>
                  <a:close/>
                  <a:moveTo>
                    <a:pt x="818262" y="127261"/>
                  </a:moveTo>
                  <a:cubicBezTo>
                    <a:pt x="817666" y="127411"/>
                    <a:pt x="817069" y="127411"/>
                    <a:pt x="816622" y="127559"/>
                  </a:cubicBezTo>
                  <a:cubicBezTo>
                    <a:pt x="817517" y="211842"/>
                    <a:pt x="818561" y="296126"/>
                    <a:pt x="819456" y="381303"/>
                  </a:cubicBezTo>
                  <a:cubicBezTo>
                    <a:pt x="876291" y="382198"/>
                    <a:pt x="932231" y="383243"/>
                    <a:pt x="989513" y="384138"/>
                  </a:cubicBezTo>
                  <a:cubicBezTo>
                    <a:pt x="931634" y="297319"/>
                    <a:pt x="874948" y="212290"/>
                    <a:pt x="818262" y="127261"/>
                  </a:cubicBezTo>
                  <a:close/>
                  <a:moveTo>
                    <a:pt x="762323" y="118161"/>
                  </a:moveTo>
                  <a:cubicBezTo>
                    <a:pt x="727715" y="118460"/>
                    <a:pt x="693256" y="118609"/>
                    <a:pt x="658647" y="118908"/>
                  </a:cubicBezTo>
                  <a:cubicBezTo>
                    <a:pt x="652979" y="118908"/>
                    <a:pt x="645520" y="117267"/>
                    <a:pt x="642089" y="120101"/>
                  </a:cubicBezTo>
                  <a:cubicBezTo>
                    <a:pt x="638807" y="122786"/>
                    <a:pt x="639702" y="130543"/>
                    <a:pt x="638807" y="135914"/>
                  </a:cubicBezTo>
                  <a:cubicBezTo>
                    <a:pt x="638807" y="136212"/>
                    <a:pt x="638658" y="136361"/>
                    <a:pt x="638658" y="136659"/>
                  </a:cubicBezTo>
                  <a:cubicBezTo>
                    <a:pt x="635376" y="168732"/>
                    <a:pt x="632094" y="200804"/>
                    <a:pt x="628812" y="232876"/>
                  </a:cubicBezTo>
                  <a:cubicBezTo>
                    <a:pt x="625978" y="260772"/>
                    <a:pt x="623144" y="288666"/>
                    <a:pt x="620310" y="316562"/>
                  </a:cubicBezTo>
                  <a:cubicBezTo>
                    <a:pt x="619116" y="327899"/>
                    <a:pt x="618221" y="339236"/>
                    <a:pt x="617028" y="350424"/>
                  </a:cubicBezTo>
                  <a:cubicBezTo>
                    <a:pt x="617475" y="350574"/>
                    <a:pt x="617923" y="350574"/>
                    <a:pt x="618371" y="350723"/>
                  </a:cubicBezTo>
                  <a:cubicBezTo>
                    <a:pt x="669239" y="273749"/>
                    <a:pt x="719957" y="196627"/>
                    <a:pt x="771720" y="118161"/>
                  </a:cubicBezTo>
                  <a:cubicBezTo>
                    <a:pt x="767544" y="118161"/>
                    <a:pt x="765007" y="118161"/>
                    <a:pt x="762323" y="118161"/>
                  </a:cubicBezTo>
                  <a:close/>
                  <a:moveTo>
                    <a:pt x="954457" y="116819"/>
                  </a:moveTo>
                  <a:cubicBezTo>
                    <a:pt x="931932" y="117117"/>
                    <a:pt x="909258" y="117267"/>
                    <a:pt x="886733" y="117416"/>
                  </a:cubicBezTo>
                  <a:cubicBezTo>
                    <a:pt x="872264" y="117416"/>
                    <a:pt x="857644" y="117416"/>
                    <a:pt x="841384" y="117416"/>
                  </a:cubicBezTo>
                  <a:cubicBezTo>
                    <a:pt x="892700" y="194688"/>
                    <a:pt x="943121" y="270170"/>
                    <a:pt x="993392" y="345800"/>
                  </a:cubicBezTo>
                  <a:cubicBezTo>
                    <a:pt x="993840" y="345651"/>
                    <a:pt x="994138" y="345502"/>
                    <a:pt x="994585" y="345352"/>
                  </a:cubicBezTo>
                  <a:cubicBezTo>
                    <a:pt x="992945" y="332971"/>
                    <a:pt x="991303" y="320590"/>
                    <a:pt x="989513" y="308208"/>
                  </a:cubicBezTo>
                  <a:cubicBezTo>
                    <a:pt x="980265" y="246600"/>
                    <a:pt x="970867" y="184842"/>
                    <a:pt x="961767" y="123233"/>
                  </a:cubicBezTo>
                  <a:cubicBezTo>
                    <a:pt x="961021" y="118013"/>
                    <a:pt x="959231" y="116819"/>
                    <a:pt x="954457" y="116819"/>
                  </a:cubicBezTo>
                  <a:close/>
                  <a:moveTo>
                    <a:pt x="686185" y="0"/>
                  </a:moveTo>
                  <a:lnTo>
                    <a:pt x="934104" y="0"/>
                  </a:lnTo>
                  <a:cubicBezTo>
                    <a:pt x="954339" y="0"/>
                    <a:pt x="970742" y="16403"/>
                    <a:pt x="970742" y="36638"/>
                  </a:cubicBezTo>
                  <a:lnTo>
                    <a:pt x="961098" y="59922"/>
                  </a:lnTo>
                  <a:lnTo>
                    <a:pt x="1051055" y="59922"/>
                  </a:lnTo>
                  <a:cubicBezTo>
                    <a:pt x="1063680" y="59922"/>
                    <a:pt x="1073915" y="70157"/>
                    <a:pt x="1073915" y="82782"/>
                  </a:cubicBezTo>
                  <a:lnTo>
                    <a:pt x="1073914" y="82782"/>
                  </a:lnTo>
                  <a:cubicBezTo>
                    <a:pt x="1073914" y="95407"/>
                    <a:pt x="1063679" y="105642"/>
                    <a:pt x="1051054" y="105642"/>
                  </a:cubicBezTo>
                  <a:lnTo>
                    <a:pt x="984543" y="105642"/>
                  </a:lnTo>
                  <a:lnTo>
                    <a:pt x="1025912" y="382944"/>
                  </a:lnTo>
                  <a:cubicBezTo>
                    <a:pt x="1027254" y="382795"/>
                    <a:pt x="1028447" y="382646"/>
                    <a:pt x="1029492" y="382348"/>
                  </a:cubicBezTo>
                  <a:cubicBezTo>
                    <a:pt x="1029492" y="382944"/>
                    <a:pt x="1029791" y="383541"/>
                    <a:pt x="1029641" y="383839"/>
                  </a:cubicBezTo>
                  <a:lnTo>
                    <a:pt x="1029470" y="385248"/>
                  </a:lnTo>
                  <a:lnTo>
                    <a:pt x="1157032" y="385248"/>
                  </a:lnTo>
                  <a:lnTo>
                    <a:pt x="1157032" y="310832"/>
                  </a:lnTo>
                  <a:lnTo>
                    <a:pt x="1126536" y="310832"/>
                  </a:lnTo>
                  <a:cubicBezTo>
                    <a:pt x="1121486" y="310832"/>
                    <a:pt x="1117392" y="306738"/>
                    <a:pt x="1117392" y="301688"/>
                  </a:cubicBezTo>
                  <a:cubicBezTo>
                    <a:pt x="1117392" y="296638"/>
                    <a:pt x="1121486" y="292544"/>
                    <a:pt x="1126536" y="292544"/>
                  </a:cubicBezTo>
                  <a:lnTo>
                    <a:pt x="1157032" y="292544"/>
                  </a:lnTo>
                  <a:lnTo>
                    <a:pt x="1157032" y="282034"/>
                  </a:lnTo>
                  <a:lnTo>
                    <a:pt x="1126536" y="282034"/>
                  </a:lnTo>
                  <a:cubicBezTo>
                    <a:pt x="1121486" y="282034"/>
                    <a:pt x="1117392" y="277940"/>
                    <a:pt x="1117392" y="272890"/>
                  </a:cubicBezTo>
                  <a:cubicBezTo>
                    <a:pt x="1117392" y="267840"/>
                    <a:pt x="1121486" y="263746"/>
                    <a:pt x="1126536" y="263746"/>
                  </a:cubicBezTo>
                  <a:lnTo>
                    <a:pt x="1157032" y="263746"/>
                  </a:lnTo>
                  <a:lnTo>
                    <a:pt x="1157032" y="253236"/>
                  </a:lnTo>
                  <a:lnTo>
                    <a:pt x="1126536" y="253236"/>
                  </a:lnTo>
                  <a:cubicBezTo>
                    <a:pt x="1121486" y="253236"/>
                    <a:pt x="1117392" y="249142"/>
                    <a:pt x="1117392" y="244092"/>
                  </a:cubicBezTo>
                  <a:cubicBezTo>
                    <a:pt x="1117392" y="239042"/>
                    <a:pt x="1121486" y="234948"/>
                    <a:pt x="1126536" y="234948"/>
                  </a:cubicBezTo>
                  <a:lnTo>
                    <a:pt x="1157032" y="234948"/>
                  </a:lnTo>
                  <a:lnTo>
                    <a:pt x="1157032" y="219866"/>
                  </a:lnTo>
                  <a:cubicBezTo>
                    <a:pt x="1157032" y="212291"/>
                    <a:pt x="1163173" y="206150"/>
                    <a:pt x="1170748" y="206150"/>
                  </a:cubicBezTo>
                  <a:cubicBezTo>
                    <a:pt x="1178323" y="206150"/>
                    <a:pt x="1184464" y="212291"/>
                    <a:pt x="1184464" y="219866"/>
                  </a:cubicBezTo>
                  <a:lnTo>
                    <a:pt x="1184464" y="234948"/>
                  </a:lnTo>
                  <a:lnTo>
                    <a:pt x="1210556" y="234948"/>
                  </a:lnTo>
                  <a:cubicBezTo>
                    <a:pt x="1215606" y="234948"/>
                    <a:pt x="1219700" y="239042"/>
                    <a:pt x="1219700" y="244092"/>
                  </a:cubicBezTo>
                  <a:cubicBezTo>
                    <a:pt x="1219700" y="249142"/>
                    <a:pt x="1215606" y="253236"/>
                    <a:pt x="1210556" y="253236"/>
                  </a:cubicBezTo>
                  <a:lnTo>
                    <a:pt x="1184464" y="253236"/>
                  </a:lnTo>
                  <a:lnTo>
                    <a:pt x="1184464" y="263746"/>
                  </a:lnTo>
                  <a:lnTo>
                    <a:pt x="1210556" y="263746"/>
                  </a:lnTo>
                  <a:cubicBezTo>
                    <a:pt x="1215606" y="263746"/>
                    <a:pt x="1219700" y="267840"/>
                    <a:pt x="1219700" y="272890"/>
                  </a:cubicBezTo>
                  <a:cubicBezTo>
                    <a:pt x="1219700" y="277940"/>
                    <a:pt x="1215606" y="282034"/>
                    <a:pt x="1210556" y="282034"/>
                  </a:cubicBezTo>
                  <a:lnTo>
                    <a:pt x="1184464" y="282034"/>
                  </a:lnTo>
                  <a:lnTo>
                    <a:pt x="1184464" y="292544"/>
                  </a:lnTo>
                  <a:lnTo>
                    <a:pt x="1210556" y="292544"/>
                  </a:lnTo>
                  <a:cubicBezTo>
                    <a:pt x="1215606" y="292544"/>
                    <a:pt x="1219700" y="296638"/>
                    <a:pt x="1219700" y="301688"/>
                  </a:cubicBezTo>
                  <a:cubicBezTo>
                    <a:pt x="1219700" y="306738"/>
                    <a:pt x="1215606" y="310832"/>
                    <a:pt x="1210556" y="310832"/>
                  </a:cubicBezTo>
                  <a:lnTo>
                    <a:pt x="1184464" y="310832"/>
                  </a:lnTo>
                  <a:lnTo>
                    <a:pt x="1184464" y="385248"/>
                  </a:lnTo>
                  <a:lnTo>
                    <a:pt x="1315794" y="385248"/>
                  </a:lnTo>
                  <a:lnTo>
                    <a:pt x="1315794" y="310832"/>
                  </a:lnTo>
                  <a:lnTo>
                    <a:pt x="1286537" y="310832"/>
                  </a:lnTo>
                  <a:cubicBezTo>
                    <a:pt x="1281487" y="310832"/>
                    <a:pt x="1277393" y="306738"/>
                    <a:pt x="1277393" y="301688"/>
                  </a:cubicBezTo>
                  <a:cubicBezTo>
                    <a:pt x="1277393" y="296638"/>
                    <a:pt x="1281487" y="292544"/>
                    <a:pt x="1286537" y="292544"/>
                  </a:cubicBezTo>
                  <a:lnTo>
                    <a:pt x="1315794" y="292544"/>
                  </a:lnTo>
                  <a:lnTo>
                    <a:pt x="1315794" y="282034"/>
                  </a:lnTo>
                  <a:lnTo>
                    <a:pt x="1286537" y="282034"/>
                  </a:lnTo>
                  <a:cubicBezTo>
                    <a:pt x="1281487" y="282034"/>
                    <a:pt x="1277393" y="277940"/>
                    <a:pt x="1277393" y="272890"/>
                  </a:cubicBezTo>
                  <a:cubicBezTo>
                    <a:pt x="1277393" y="267840"/>
                    <a:pt x="1281487" y="263746"/>
                    <a:pt x="1286537" y="263746"/>
                  </a:cubicBezTo>
                  <a:lnTo>
                    <a:pt x="1315794" y="263746"/>
                  </a:lnTo>
                  <a:lnTo>
                    <a:pt x="1315794" y="253236"/>
                  </a:lnTo>
                  <a:lnTo>
                    <a:pt x="1286537" y="253236"/>
                  </a:lnTo>
                  <a:cubicBezTo>
                    <a:pt x="1281487" y="253236"/>
                    <a:pt x="1277393" y="249142"/>
                    <a:pt x="1277393" y="244092"/>
                  </a:cubicBezTo>
                  <a:cubicBezTo>
                    <a:pt x="1277393" y="239042"/>
                    <a:pt x="1281487" y="234948"/>
                    <a:pt x="1286537" y="234948"/>
                  </a:cubicBezTo>
                  <a:lnTo>
                    <a:pt x="1315794" y="234948"/>
                  </a:lnTo>
                  <a:lnTo>
                    <a:pt x="1315794" y="219866"/>
                  </a:lnTo>
                  <a:cubicBezTo>
                    <a:pt x="1315794" y="212291"/>
                    <a:pt x="1321935" y="206150"/>
                    <a:pt x="1329510" y="206150"/>
                  </a:cubicBezTo>
                  <a:cubicBezTo>
                    <a:pt x="1337085" y="206150"/>
                    <a:pt x="1343226" y="212291"/>
                    <a:pt x="1343226" y="219866"/>
                  </a:cubicBezTo>
                  <a:lnTo>
                    <a:pt x="1343226" y="234948"/>
                  </a:lnTo>
                  <a:lnTo>
                    <a:pt x="1370557" y="234948"/>
                  </a:lnTo>
                  <a:cubicBezTo>
                    <a:pt x="1375607" y="234948"/>
                    <a:pt x="1379701" y="239042"/>
                    <a:pt x="1379701" y="244092"/>
                  </a:cubicBezTo>
                  <a:cubicBezTo>
                    <a:pt x="1379701" y="249142"/>
                    <a:pt x="1375607" y="253236"/>
                    <a:pt x="1370557" y="253236"/>
                  </a:cubicBezTo>
                  <a:lnTo>
                    <a:pt x="1343226" y="253236"/>
                  </a:lnTo>
                  <a:lnTo>
                    <a:pt x="1343226" y="263746"/>
                  </a:lnTo>
                  <a:lnTo>
                    <a:pt x="1370557" y="263746"/>
                  </a:lnTo>
                  <a:cubicBezTo>
                    <a:pt x="1375607" y="263746"/>
                    <a:pt x="1379701" y="267840"/>
                    <a:pt x="1379701" y="272890"/>
                  </a:cubicBezTo>
                  <a:cubicBezTo>
                    <a:pt x="1379701" y="277940"/>
                    <a:pt x="1375607" y="282034"/>
                    <a:pt x="1370557" y="282034"/>
                  </a:cubicBezTo>
                  <a:lnTo>
                    <a:pt x="1343226" y="282034"/>
                  </a:lnTo>
                  <a:lnTo>
                    <a:pt x="1343226" y="292544"/>
                  </a:lnTo>
                  <a:lnTo>
                    <a:pt x="1370557" y="292544"/>
                  </a:lnTo>
                  <a:cubicBezTo>
                    <a:pt x="1375607" y="292544"/>
                    <a:pt x="1379701" y="296638"/>
                    <a:pt x="1379701" y="301688"/>
                  </a:cubicBezTo>
                  <a:cubicBezTo>
                    <a:pt x="1379701" y="306738"/>
                    <a:pt x="1375607" y="310832"/>
                    <a:pt x="1370557" y="310832"/>
                  </a:cubicBezTo>
                  <a:lnTo>
                    <a:pt x="1343226" y="310832"/>
                  </a:lnTo>
                  <a:lnTo>
                    <a:pt x="1343226" y="385248"/>
                  </a:lnTo>
                  <a:lnTo>
                    <a:pt x="1497488" y="385248"/>
                  </a:lnTo>
                  <a:lnTo>
                    <a:pt x="1505347" y="388503"/>
                  </a:lnTo>
                  <a:lnTo>
                    <a:pt x="1505405" y="388454"/>
                  </a:lnTo>
                  <a:cubicBezTo>
                    <a:pt x="1511207" y="383585"/>
                    <a:pt x="1519859" y="384342"/>
                    <a:pt x="1524728" y="390145"/>
                  </a:cubicBezTo>
                  <a:cubicBezTo>
                    <a:pt x="1529597" y="395948"/>
                    <a:pt x="1528840" y="404599"/>
                    <a:pt x="1523038" y="409469"/>
                  </a:cubicBezTo>
                  <a:lnTo>
                    <a:pt x="1085083" y="776956"/>
                  </a:lnTo>
                  <a:lnTo>
                    <a:pt x="1087573" y="789880"/>
                  </a:lnTo>
                  <a:cubicBezTo>
                    <a:pt x="1095377" y="845416"/>
                    <a:pt x="1103907" y="900770"/>
                    <a:pt x="1112255" y="956306"/>
                  </a:cubicBezTo>
                  <a:cubicBezTo>
                    <a:pt x="1119333" y="1003130"/>
                    <a:pt x="1126411" y="1049955"/>
                    <a:pt x="1133490" y="1096779"/>
                  </a:cubicBezTo>
                  <a:cubicBezTo>
                    <a:pt x="1137845" y="1126362"/>
                    <a:pt x="1142383" y="1155763"/>
                    <a:pt x="1146738" y="1185346"/>
                  </a:cubicBezTo>
                  <a:cubicBezTo>
                    <a:pt x="1146920" y="1186798"/>
                    <a:pt x="1146557" y="1189339"/>
                    <a:pt x="1147283" y="1189702"/>
                  </a:cubicBezTo>
                  <a:cubicBezTo>
                    <a:pt x="1160532" y="1195328"/>
                    <a:pt x="1152546" y="1206762"/>
                    <a:pt x="1153816" y="1215292"/>
                  </a:cubicBezTo>
                  <a:cubicBezTo>
                    <a:pt x="1155450" y="1226726"/>
                    <a:pt x="1154542" y="1238522"/>
                    <a:pt x="1156176" y="1249956"/>
                  </a:cubicBezTo>
                  <a:cubicBezTo>
                    <a:pt x="1167247" y="1325093"/>
                    <a:pt x="1178862" y="1400230"/>
                    <a:pt x="1190114" y="1475367"/>
                  </a:cubicBezTo>
                  <a:cubicBezTo>
                    <a:pt x="1199370" y="1536710"/>
                    <a:pt x="1208445" y="1598235"/>
                    <a:pt x="1217701" y="1659579"/>
                  </a:cubicBezTo>
                  <a:cubicBezTo>
                    <a:pt x="1218064" y="1661756"/>
                    <a:pt x="1220605" y="1663753"/>
                    <a:pt x="1221875" y="1665931"/>
                  </a:cubicBezTo>
                  <a:cubicBezTo>
                    <a:pt x="1222964" y="1667746"/>
                    <a:pt x="1224416" y="1669924"/>
                    <a:pt x="1224235" y="1671920"/>
                  </a:cubicBezTo>
                  <a:cubicBezTo>
                    <a:pt x="1221875" y="1709307"/>
                    <a:pt x="1230587" y="1745423"/>
                    <a:pt x="1235668" y="1781903"/>
                  </a:cubicBezTo>
                  <a:cubicBezTo>
                    <a:pt x="1242928" y="1833264"/>
                    <a:pt x="1251095" y="1884444"/>
                    <a:pt x="1258718" y="1935625"/>
                  </a:cubicBezTo>
                  <a:cubicBezTo>
                    <a:pt x="1266340" y="1986260"/>
                    <a:pt x="1273600" y="2037077"/>
                    <a:pt x="1281222" y="2087713"/>
                  </a:cubicBezTo>
                  <a:lnTo>
                    <a:pt x="1286826" y="2124229"/>
                  </a:lnTo>
                  <a:lnTo>
                    <a:pt x="1623061" y="2124229"/>
                  </a:lnTo>
                  <a:lnTo>
                    <a:pt x="1636122" y="2129640"/>
                  </a:lnTo>
                  <a:lnTo>
                    <a:pt x="1640572" y="2129637"/>
                  </a:lnTo>
                  <a:lnTo>
                    <a:pt x="1640572" y="2134176"/>
                  </a:lnTo>
                  <a:lnTo>
                    <a:pt x="1645921" y="2147089"/>
                  </a:lnTo>
                  <a:lnTo>
                    <a:pt x="1645920" y="2147089"/>
                  </a:lnTo>
                  <a:lnTo>
                    <a:pt x="1640572" y="2160000"/>
                  </a:lnTo>
                  <a:lnTo>
                    <a:pt x="1640572" y="2166683"/>
                  </a:lnTo>
                  <a:lnTo>
                    <a:pt x="1630945" y="2166683"/>
                  </a:lnTo>
                  <a:lnTo>
                    <a:pt x="1623060" y="2169949"/>
                  </a:lnTo>
                  <a:lnTo>
                    <a:pt x="22860" y="2169948"/>
                  </a:lnTo>
                  <a:lnTo>
                    <a:pt x="14978" y="2166683"/>
                  </a:lnTo>
                  <a:lnTo>
                    <a:pt x="5349" y="2166683"/>
                  </a:lnTo>
                  <a:lnTo>
                    <a:pt x="5349" y="2160002"/>
                  </a:lnTo>
                  <a:lnTo>
                    <a:pt x="0" y="2147089"/>
                  </a:lnTo>
                  <a:lnTo>
                    <a:pt x="6696" y="2130925"/>
                  </a:lnTo>
                  <a:cubicBezTo>
                    <a:pt x="10833" y="2126788"/>
                    <a:pt x="16548" y="2124229"/>
                    <a:pt x="22860" y="2124229"/>
                  </a:cubicBezTo>
                  <a:lnTo>
                    <a:pt x="410941" y="2124229"/>
                  </a:lnTo>
                  <a:lnTo>
                    <a:pt x="415334" y="2082631"/>
                  </a:lnTo>
                  <a:cubicBezTo>
                    <a:pt x="419509" y="2042159"/>
                    <a:pt x="423683" y="2001505"/>
                    <a:pt x="427676" y="1961033"/>
                  </a:cubicBezTo>
                  <a:cubicBezTo>
                    <a:pt x="430943" y="1928365"/>
                    <a:pt x="433846" y="1895515"/>
                    <a:pt x="437295" y="1862847"/>
                  </a:cubicBezTo>
                  <a:cubicBezTo>
                    <a:pt x="441287" y="1823827"/>
                    <a:pt x="445462" y="1784807"/>
                    <a:pt x="449455" y="1745786"/>
                  </a:cubicBezTo>
                  <a:cubicBezTo>
                    <a:pt x="450906" y="1732538"/>
                    <a:pt x="451995" y="1719289"/>
                    <a:pt x="453447" y="1706221"/>
                  </a:cubicBezTo>
                  <a:cubicBezTo>
                    <a:pt x="454173" y="1699688"/>
                    <a:pt x="454173" y="1693517"/>
                    <a:pt x="444554" y="1691158"/>
                  </a:cubicBezTo>
                  <a:cubicBezTo>
                    <a:pt x="461977" y="1681902"/>
                    <a:pt x="456896" y="1666112"/>
                    <a:pt x="458348" y="1653227"/>
                  </a:cubicBezTo>
                  <a:cubicBezTo>
                    <a:pt x="464700" y="1599869"/>
                    <a:pt x="469600" y="1546329"/>
                    <a:pt x="475045" y="1492971"/>
                  </a:cubicBezTo>
                  <a:cubicBezTo>
                    <a:pt x="479582" y="1447962"/>
                    <a:pt x="483756" y="1402771"/>
                    <a:pt x="488112" y="1357761"/>
                  </a:cubicBezTo>
                  <a:cubicBezTo>
                    <a:pt x="492286" y="1315656"/>
                    <a:pt x="496097" y="1273550"/>
                    <a:pt x="501179" y="1231626"/>
                  </a:cubicBezTo>
                  <a:cubicBezTo>
                    <a:pt x="502450" y="1222007"/>
                    <a:pt x="495190" y="1221099"/>
                    <a:pt x="490834" y="1215473"/>
                  </a:cubicBezTo>
                  <a:cubicBezTo>
                    <a:pt x="506805" y="1209484"/>
                    <a:pt x="504446" y="1195328"/>
                    <a:pt x="505898" y="1182805"/>
                  </a:cubicBezTo>
                  <a:cubicBezTo>
                    <a:pt x="510072" y="1142877"/>
                    <a:pt x="514065" y="1102950"/>
                    <a:pt x="518239" y="1063022"/>
                  </a:cubicBezTo>
                  <a:cubicBezTo>
                    <a:pt x="521506" y="1030898"/>
                    <a:pt x="524591" y="998774"/>
                    <a:pt x="527858" y="966651"/>
                  </a:cubicBezTo>
                  <a:cubicBezTo>
                    <a:pt x="531851" y="927086"/>
                    <a:pt x="536025" y="887340"/>
                    <a:pt x="540018" y="847775"/>
                  </a:cubicBezTo>
                  <a:lnTo>
                    <a:pt x="548341" y="764399"/>
                  </a:lnTo>
                  <a:lnTo>
                    <a:pt x="132037" y="415079"/>
                  </a:lnTo>
                  <a:lnTo>
                    <a:pt x="129621" y="410438"/>
                  </a:lnTo>
                  <a:lnTo>
                    <a:pt x="125334" y="408662"/>
                  </a:lnTo>
                  <a:cubicBezTo>
                    <a:pt x="122852" y="406180"/>
                    <a:pt x="121316" y="402751"/>
                    <a:pt x="121316" y="398964"/>
                  </a:cubicBezTo>
                  <a:cubicBezTo>
                    <a:pt x="121316" y="391389"/>
                    <a:pt x="127457" y="385248"/>
                    <a:pt x="135032" y="385248"/>
                  </a:cubicBezTo>
                  <a:lnTo>
                    <a:pt x="301963" y="385248"/>
                  </a:lnTo>
                  <a:lnTo>
                    <a:pt x="301963" y="319242"/>
                  </a:lnTo>
                  <a:lnTo>
                    <a:pt x="274367" y="319242"/>
                  </a:lnTo>
                  <a:cubicBezTo>
                    <a:pt x="269317" y="319242"/>
                    <a:pt x="265223" y="315148"/>
                    <a:pt x="265223" y="310098"/>
                  </a:cubicBezTo>
                  <a:cubicBezTo>
                    <a:pt x="265223" y="305048"/>
                    <a:pt x="269317" y="300954"/>
                    <a:pt x="274367" y="300954"/>
                  </a:cubicBezTo>
                  <a:lnTo>
                    <a:pt x="301963" y="300954"/>
                  </a:lnTo>
                  <a:lnTo>
                    <a:pt x="301963" y="290444"/>
                  </a:lnTo>
                  <a:lnTo>
                    <a:pt x="274367" y="290444"/>
                  </a:lnTo>
                  <a:cubicBezTo>
                    <a:pt x="269317" y="290444"/>
                    <a:pt x="265223" y="286350"/>
                    <a:pt x="265223" y="281300"/>
                  </a:cubicBezTo>
                  <a:cubicBezTo>
                    <a:pt x="265223" y="276250"/>
                    <a:pt x="269317" y="272156"/>
                    <a:pt x="274367" y="272156"/>
                  </a:cubicBezTo>
                  <a:lnTo>
                    <a:pt x="301963" y="272156"/>
                  </a:lnTo>
                  <a:lnTo>
                    <a:pt x="301963" y="261646"/>
                  </a:lnTo>
                  <a:lnTo>
                    <a:pt x="274367" y="261646"/>
                  </a:lnTo>
                  <a:cubicBezTo>
                    <a:pt x="269317" y="261646"/>
                    <a:pt x="265223" y="257552"/>
                    <a:pt x="265223" y="252502"/>
                  </a:cubicBezTo>
                  <a:cubicBezTo>
                    <a:pt x="265223" y="247452"/>
                    <a:pt x="269317" y="243358"/>
                    <a:pt x="274367" y="243358"/>
                  </a:cubicBezTo>
                  <a:lnTo>
                    <a:pt x="301963" y="243358"/>
                  </a:lnTo>
                  <a:lnTo>
                    <a:pt x="301963" y="219866"/>
                  </a:lnTo>
                  <a:cubicBezTo>
                    <a:pt x="301963" y="212291"/>
                    <a:pt x="308104" y="206150"/>
                    <a:pt x="315679" y="206150"/>
                  </a:cubicBezTo>
                  <a:cubicBezTo>
                    <a:pt x="323254" y="206150"/>
                    <a:pt x="329395" y="212291"/>
                    <a:pt x="329395" y="219866"/>
                  </a:cubicBezTo>
                  <a:lnTo>
                    <a:pt x="329395" y="243358"/>
                  </a:lnTo>
                  <a:lnTo>
                    <a:pt x="358387" y="243358"/>
                  </a:lnTo>
                  <a:cubicBezTo>
                    <a:pt x="363437" y="243358"/>
                    <a:pt x="367531" y="247452"/>
                    <a:pt x="367531" y="252502"/>
                  </a:cubicBezTo>
                  <a:cubicBezTo>
                    <a:pt x="367531" y="257552"/>
                    <a:pt x="363437" y="261646"/>
                    <a:pt x="358387" y="261646"/>
                  </a:cubicBezTo>
                  <a:lnTo>
                    <a:pt x="329395" y="261646"/>
                  </a:lnTo>
                  <a:lnTo>
                    <a:pt x="329395" y="272156"/>
                  </a:lnTo>
                  <a:lnTo>
                    <a:pt x="358387" y="272156"/>
                  </a:lnTo>
                  <a:cubicBezTo>
                    <a:pt x="363437" y="272156"/>
                    <a:pt x="367531" y="276250"/>
                    <a:pt x="367531" y="281300"/>
                  </a:cubicBezTo>
                  <a:cubicBezTo>
                    <a:pt x="367531" y="286350"/>
                    <a:pt x="363437" y="290444"/>
                    <a:pt x="358387" y="290444"/>
                  </a:cubicBezTo>
                  <a:lnTo>
                    <a:pt x="329395" y="290444"/>
                  </a:lnTo>
                  <a:lnTo>
                    <a:pt x="329395" y="300954"/>
                  </a:lnTo>
                  <a:lnTo>
                    <a:pt x="358387" y="300954"/>
                  </a:lnTo>
                  <a:cubicBezTo>
                    <a:pt x="363437" y="300954"/>
                    <a:pt x="367531" y="305048"/>
                    <a:pt x="367531" y="310098"/>
                  </a:cubicBezTo>
                  <a:cubicBezTo>
                    <a:pt x="367531" y="315148"/>
                    <a:pt x="363437" y="319242"/>
                    <a:pt x="358387" y="319242"/>
                  </a:cubicBezTo>
                  <a:lnTo>
                    <a:pt x="329395" y="319242"/>
                  </a:lnTo>
                  <a:lnTo>
                    <a:pt x="329395" y="385248"/>
                  </a:lnTo>
                  <a:lnTo>
                    <a:pt x="447531" y="385248"/>
                  </a:lnTo>
                  <a:lnTo>
                    <a:pt x="447531" y="315782"/>
                  </a:lnTo>
                  <a:lnTo>
                    <a:pt x="417009" y="315782"/>
                  </a:lnTo>
                  <a:cubicBezTo>
                    <a:pt x="411959" y="315782"/>
                    <a:pt x="407865" y="311688"/>
                    <a:pt x="407865" y="306638"/>
                  </a:cubicBezTo>
                  <a:cubicBezTo>
                    <a:pt x="407865" y="301588"/>
                    <a:pt x="411959" y="297494"/>
                    <a:pt x="417009" y="297494"/>
                  </a:cubicBezTo>
                  <a:lnTo>
                    <a:pt x="447531" y="297494"/>
                  </a:lnTo>
                  <a:lnTo>
                    <a:pt x="447531" y="286984"/>
                  </a:lnTo>
                  <a:lnTo>
                    <a:pt x="417009" y="286984"/>
                  </a:lnTo>
                  <a:cubicBezTo>
                    <a:pt x="411959" y="286984"/>
                    <a:pt x="407865" y="282890"/>
                    <a:pt x="407865" y="277840"/>
                  </a:cubicBezTo>
                  <a:cubicBezTo>
                    <a:pt x="407865" y="272790"/>
                    <a:pt x="411959" y="268696"/>
                    <a:pt x="417009" y="268696"/>
                  </a:cubicBezTo>
                  <a:lnTo>
                    <a:pt x="447531" y="268696"/>
                  </a:lnTo>
                  <a:lnTo>
                    <a:pt x="447531" y="258186"/>
                  </a:lnTo>
                  <a:lnTo>
                    <a:pt x="417009" y="258186"/>
                  </a:lnTo>
                  <a:cubicBezTo>
                    <a:pt x="411959" y="258186"/>
                    <a:pt x="407865" y="254092"/>
                    <a:pt x="407865" y="249042"/>
                  </a:cubicBezTo>
                  <a:cubicBezTo>
                    <a:pt x="407865" y="243992"/>
                    <a:pt x="411959" y="239898"/>
                    <a:pt x="417009" y="239898"/>
                  </a:cubicBezTo>
                  <a:lnTo>
                    <a:pt x="447531" y="239898"/>
                  </a:lnTo>
                  <a:lnTo>
                    <a:pt x="447531" y="219866"/>
                  </a:lnTo>
                  <a:cubicBezTo>
                    <a:pt x="447531" y="212291"/>
                    <a:pt x="453672" y="206150"/>
                    <a:pt x="461247" y="206150"/>
                  </a:cubicBezTo>
                  <a:cubicBezTo>
                    <a:pt x="468822" y="206150"/>
                    <a:pt x="474963" y="212291"/>
                    <a:pt x="474963" y="219866"/>
                  </a:cubicBezTo>
                  <a:lnTo>
                    <a:pt x="474963" y="239898"/>
                  </a:lnTo>
                  <a:lnTo>
                    <a:pt x="501029" y="239898"/>
                  </a:lnTo>
                  <a:cubicBezTo>
                    <a:pt x="506079" y="239898"/>
                    <a:pt x="510173" y="243992"/>
                    <a:pt x="510173" y="249042"/>
                  </a:cubicBezTo>
                  <a:cubicBezTo>
                    <a:pt x="510173" y="254092"/>
                    <a:pt x="506079" y="258186"/>
                    <a:pt x="501029" y="258186"/>
                  </a:cubicBezTo>
                  <a:lnTo>
                    <a:pt x="474963" y="258186"/>
                  </a:lnTo>
                  <a:lnTo>
                    <a:pt x="474963" y="268696"/>
                  </a:lnTo>
                  <a:lnTo>
                    <a:pt x="501029" y="268696"/>
                  </a:lnTo>
                  <a:cubicBezTo>
                    <a:pt x="506079" y="268696"/>
                    <a:pt x="510173" y="272790"/>
                    <a:pt x="510173" y="277840"/>
                  </a:cubicBezTo>
                  <a:cubicBezTo>
                    <a:pt x="510173" y="282890"/>
                    <a:pt x="506079" y="286984"/>
                    <a:pt x="501029" y="286984"/>
                  </a:cubicBezTo>
                  <a:lnTo>
                    <a:pt x="474963" y="286984"/>
                  </a:lnTo>
                  <a:lnTo>
                    <a:pt x="474963" y="297494"/>
                  </a:lnTo>
                  <a:lnTo>
                    <a:pt x="501029" y="297494"/>
                  </a:lnTo>
                  <a:cubicBezTo>
                    <a:pt x="506079" y="297494"/>
                    <a:pt x="510173" y="301588"/>
                    <a:pt x="510173" y="306638"/>
                  </a:cubicBezTo>
                  <a:cubicBezTo>
                    <a:pt x="510173" y="311688"/>
                    <a:pt x="506079" y="315782"/>
                    <a:pt x="501029" y="315782"/>
                  </a:cubicBezTo>
                  <a:lnTo>
                    <a:pt x="474963" y="315782"/>
                  </a:lnTo>
                  <a:lnTo>
                    <a:pt x="474963" y="385248"/>
                  </a:lnTo>
                  <a:lnTo>
                    <a:pt x="588306" y="385248"/>
                  </a:lnTo>
                  <a:lnTo>
                    <a:pt x="588536" y="382944"/>
                  </a:lnTo>
                  <a:cubicBezTo>
                    <a:pt x="591818" y="350126"/>
                    <a:pt x="595397" y="317308"/>
                    <a:pt x="598679" y="284490"/>
                  </a:cubicBezTo>
                  <a:cubicBezTo>
                    <a:pt x="601365" y="258385"/>
                    <a:pt x="603752" y="232130"/>
                    <a:pt x="606437" y="206025"/>
                  </a:cubicBezTo>
                  <a:cubicBezTo>
                    <a:pt x="609718" y="173206"/>
                    <a:pt x="613150" y="140388"/>
                    <a:pt x="616580" y="107571"/>
                  </a:cubicBezTo>
                  <a:lnTo>
                    <a:pt x="616580" y="105641"/>
                  </a:lnTo>
                  <a:lnTo>
                    <a:pt x="569236" y="105641"/>
                  </a:lnTo>
                  <a:cubicBezTo>
                    <a:pt x="562924" y="105641"/>
                    <a:pt x="557209" y="103082"/>
                    <a:pt x="553072" y="98945"/>
                  </a:cubicBezTo>
                  <a:lnTo>
                    <a:pt x="546376" y="82781"/>
                  </a:lnTo>
                  <a:lnTo>
                    <a:pt x="553072" y="66617"/>
                  </a:lnTo>
                  <a:cubicBezTo>
                    <a:pt x="557209" y="62481"/>
                    <a:pt x="562924" y="59922"/>
                    <a:pt x="569236" y="59922"/>
                  </a:cubicBezTo>
                  <a:lnTo>
                    <a:pt x="659192" y="59922"/>
                  </a:lnTo>
                  <a:lnTo>
                    <a:pt x="649547" y="36638"/>
                  </a:lnTo>
                  <a:cubicBezTo>
                    <a:pt x="649547" y="16403"/>
                    <a:pt x="665950" y="0"/>
                    <a:pt x="68618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Freeform: Shape 269">
              <a:extLst>
                <a:ext uri="{FF2B5EF4-FFF2-40B4-BE49-F238E27FC236}">
                  <a16:creationId xmlns:a16="http://schemas.microsoft.com/office/drawing/2014/main" id="{4398FF5F-2F67-408B-82B9-3E42E24B3EB4}"/>
                </a:ext>
              </a:extLst>
            </p:cNvPr>
            <p:cNvSpPr/>
            <p:nvPr/>
          </p:nvSpPr>
          <p:spPr>
            <a:xfrm>
              <a:off x="5175911" y="1999241"/>
              <a:ext cx="1469324" cy="1292539"/>
            </a:xfrm>
            <a:custGeom>
              <a:avLst/>
              <a:gdLst>
                <a:gd name="connsiteX0" fmla="*/ 0 w 619125"/>
                <a:gd name="connsiteY0" fmla="*/ 0 h 561975"/>
                <a:gd name="connsiteX1" fmla="*/ 590550 w 619125"/>
                <a:gd name="connsiteY1" fmla="*/ 561975 h 561975"/>
                <a:gd name="connsiteX2" fmla="*/ 619125 w 619125"/>
                <a:gd name="connsiteY2" fmla="*/ 561975 h 561975"/>
                <a:gd name="connsiteX0" fmla="*/ 0 w 590550"/>
                <a:gd name="connsiteY0" fmla="*/ 0 h 561975"/>
                <a:gd name="connsiteX1" fmla="*/ 590550 w 590550"/>
                <a:gd name="connsiteY1" fmla="*/ 561975 h 561975"/>
                <a:gd name="connsiteX0" fmla="*/ 0 w 590550"/>
                <a:gd name="connsiteY0" fmla="*/ 0 h 561975"/>
                <a:gd name="connsiteX1" fmla="*/ 590550 w 590550"/>
                <a:gd name="connsiteY1" fmla="*/ 561975 h 561975"/>
                <a:gd name="connsiteX0" fmla="*/ 0 w 590550"/>
                <a:gd name="connsiteY0" fmla="*/ 0 h 561975"/>
                <a:gd name="connsiteX1" fmla="*/ 590550 w 590550"/>
                <a:gd name="connsiteY1" fmla="*/ 561975 h 561975"/>
              </a:gdLst>
              <a:ahLst/>
              <a:cxnLst>
                <a:cxn ang="0">
                  <a:pos x="connsiteX0" y="connsiteY0"/>
                </a:cxn>
                <a:cxn ang="0">
                  <a:pos x="connsiteX1" y="connsiteY1"/>
                </a:cxn>
              </a:cxnLst>
              <a:rect l="l" t="t" r="r" b="b"/>
              <a:pathLst>
                <a:path w="590550" h="561975">
                  <a:moveTo>
                    <a:pt x="0" y="0"/>
                  </a:moveTo>
                  <a:cubicBezTo>
                    <a:pt x="196850" y="330200"/>
                    <a:pt x="403225" y="498475"/>
                    <a:pt x="590550" y="561975"/>
                  </a:cubicBez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Freeform: Shape 270">
              <a:extLst>
                <a:ext uri="{FF2B5EF4-FFF2-40B4-BE49-F238E27FC236}">
                  <a16:creationId xmlns:a16="http://schemas.microsoft.com/office/drawing/2014/main" id="{1CFD0E6E-BC73-4446-B0D1-EE2C6EC00EEA}"/>
                </a:ext>
              </a:extLst>
            </p:cNvPr>
            <p:cNvSpPr/>
            <p:nvPr/>
          </p:nvSpPr>
          <p:spPr>
            <a:xfrm>
              <a:off x="6632772" y="3259788"/>
              <a:ext cx="905673" cy="932988"/>
            </a:xfrm>
            <a:custGeom>
              <a:avLst/>
              <a:gdLst>
                <a:gd name="connsiteX0" fmla="*/ 0 w 619125"/>
                <a:gd name="connsiteY0" fmla="*/ 0 h 561975"/>
                <a:gd name="connsiteX1" fmla="*/ 590550 w 619125"/>
                <a:gd name="connsiteY1" fmla="*/ 561975 h 561975"/>
                <a:gd name="connsiteX2" fmla="*/ 619125 w 619125"/>
                <a:gd name="connsiteY2" fmla="*/ 561975 h 561975"/>
                <a:gd name="connsiteX0" fmla="*/ 0 w 590550"/>
                <a:gd name="connsiteY0" fmla="*/ 0 h 561975"/>
                <a:gd name="connsiteX1" fmla="*/ 590550 w 590550"/>
                <a:gd name="connsiteY1" fmla="*/ 561975 h 561975"/>
                <a:gd name="connsiteX0" fmla="*/ 0 w 590550"/>
                <a:gd name="connsiteY0" fmla="*/ 0 h 561975"/>
                <a:gd name="connsiteX1" fmla="*/ 590550 w 590550"/>
                <a:gd name="connsiteY1" fmla="*/ 561975 h 561975"/>
                <a:gd name="connsiteX0" fmla="*/ 0 w 590550"/>
                <a:gd name="connsiteY0" fmla="*/ 0 h 561975"/>
                <a:gd name="connsiteX1" fmla="*/ 590550 w 590550"/>
                <a:gd name="connsiteY1" fmla="*/ 561975 h 561975"/>
              </a:gdLst>
              <a:ahLst/>
              <a:cxnLst>
                <a:cxn ang="0">
                  <a:pos x="connsiteX0" y="connsiteY0"/>
                </a:cxn>
                <a:cxn ang="0">
                  <a:pos x="connsiteX1" y="connsiteY1"/>
                </a:cxn>
              </a:cxnLst>
              <a:rect l="l" t="t" r="r" b="b"/>
              <a:pathLst>
                <a:path w="590550" h="561975">
                  <a:moveTo>
                    <a:pt x="0" y="0"/>
                  </a:moveTo>
                  <a:cubicBezTo>
                    <a:pt x="196850" y="330200"/>
                    <a:pt x="403225" y="498475"/>
                    <a:pt x="590550" y="561975"/>
                  </a:cubicBez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Freeform: Shape 271">
              <a:extLst>
                <a:ext uri="{FF2B5EF4-FFF2-40B4-BE49-F238E27FC236}">
                  <a16:creationId xmlns:a16="http://schemas.microsoft.com/office/drawing/2014/main" id="{6943B9D3-8475-4091-AE46-97E9A45741D6}"/>
                </a:ext>
              </a:extLst>
            </p:cNvPr>
            <p:cNvSpPr/>
            <p:nvPr/>
          </p:nvSpPr>
          <p:spPr>
            <a:xfrm>
              <a:off x="5379540" y="2024432"/>
              <a:ext cx="1414402" cy="1292539"/>
            </a:xfrm>
            <a:custGeom>
              <a:avLst/>
              <a:gdLst>
                <a:gd name="connsiteX0" fmla="*/ 0 w 619125"/>
                <a:gd name="connsiteY0" fmla="*/ 0 h 561975"/>
                <a:gd name="connsiteX1" fmla="*/ 590550 w 619125"/>
                <a:gd name="connsiteY1" fmla="*/ 561975 h 561975"/>
                <a:gd name="connsiteX2" fmla="*/ 619125 w 619125"/>
                <a:gd name="connsiteY2" fmla="*/ 561975 h 561975"/>
                <a:gd name="connsiteX0" fmla="*/ 0 w 590550"/>
                <a:gd name="connsiteY0" fmla="*/ 0 h 561975"/>
                <a:gd name="connsiteX1" fmla="*/ 590550 w 590550"/>
                <a:gd name="connsiteY1" fmla="*/ 561975 h 561975"/>
                <a:gd name="connsiteX0" fmla="*/ 0 w 590550"/>
                <a:gd name="connsiteY0" fmla="*/ 0 h 561975"/>
                <a:gd name="connsiteX1" fmla="*/ 590550 w 590550"/>
                <a:gd name="connsiteY1" fmla="*/ 561975 h 561975"/>
                <a:gd name="connsiteX0" fmla="*/ 0 w 590550"/>
                <a:gd name="connsiteY0" fmla="*/ 0 h 561975"/>
                <a:gd name="connsiteX1" fmla="*/ 590550 w 590550"/>
                <a:gd name="connsiteY1" fmla="*/ 561975 h 561975"/>
              </a:gdLst>
              <a:ahLst/>
              <a:cxnLst>
                <a:cxn ang="0">
                  <a:pos x="connsiteX0" y="connsiteY0"/>
                </a:cxn>
                <a:cxn ang="0">
                  <a:pos x="connsiteX1" y="connsiteY1"/>
                </a:cxn>
              </a:cxnLst>
              <a:rect l="l" t="t" r="r" b="b"/>
              <a:pathLst>
                <a:path w="590550" h="561975">
                  <a:moveTo>
                    <a:pt x="0" y="0"/>
                  </a:moveTo>
                  <a:cubicBezTo>
                    <a:pt x="196850" y="330200"/>
                    <a:pt x="403225" y="498475"/>
                    <a:pt x="590550" y="561975"/>
                  </a:cubicBez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Freeform: Shape 272">
              <a:extLst>
                <a:ext uri="{FF2B5EF4-FFF2-40B4-BE49-F238E27FC236}">
                  <a16:creationId xmlns:a16="http://schemas.microsoft.com/office/drawing/2014/main" id="{D739A85C-8B6A-498E-8533-7A08FA028003}"/>
                </a:ext>
              </a:extLst>
            </p:cNvPr>
            <p:cNvSpPr/>
            <p:nvPr/>
          </p:nvSpPr>
          <p:spPr>
            <a:xfrm>
              <a:off x="6761047" y="3284876"/>
              <a:ext cx="824434" cy="916104"/>
            </a:xfrm>
            <a:custGeom>
              <a:avLst/>
              <a:gdLst>
                <a:gd name="connsiteX0" fmla="*/ 0 w 619125"/>
                <a:gd name="connsiteY0" fmla="*/ 0 h 561975"/>
                <a:gd name="connsiteX1" fmla="*/ 590550 w 619125"/>
                <a:gd name="connsiteY1" fmla="*/ 561975 h 561975"/>
                <a:gd name="connsiteX2" fmla="*/ 619125 w 619125"/>
                <a:gd name="connsiteY2" fmla="*/ 561975 h 561975"/>
                <a:gd name="connsiteX0" fmla="*/ 0 w 590550"/>
                <a:gd name="connsiteY0" fmla="*/ 0 h 561975"/>
                <a:gd name="connsiteX1" fmla="*/ 590550 w 590550"/>
                <a:gd name="connsiteY1" fmla="*/ 561975 h 561975"/>
                <a:gd name="connsiteX0" fmla="*/ 0 w 590550"/>
                <a:gd name="connsiteY0" fmla="*/ 0 h 561975"/>
                <a:gd name="connsiteX1" fmla="*/ 590550 w 590550"/>
                <a:gd name="connsiteY1" fmla="*/ 561975 h 561975"/>
                <a:gd name="connsiteX0" fmla="*/ 0 w 590550"/>
                <a:gd name="connsiteY0" fmla="*/ 0 h 561975"/>
                <a:gd name="connsiteX1" fmla="*/ 590550 w 590550"/>
                <a:gd name="connsiteY1" fmla="*/ 561975 h 561975"/>
              </a:gdLst>
              <a:ahLst/>
              <a:cxnLst>
                <a:cxn ang="0">
                  <a:pos x="connsiteX0" y="connsiteY0"/>
                </a:cxn>
                <a:cxn ang="0">
                  <a:pos x="connsiteX1" y="connsiteY1"/>
                </a:cxn>
              </a:cxnLst>
              <a:rect l="l" t="t" r="r" b="b"/>
              <a:pathLst>
                <a:path w="590550" h="561975">
                  <a:moveTo>
                    <a:pt x="0" y="0"/>
                  </a:moveTo>
                  <a:cubicBezTo>
                    <a:pt x="196850" y="330200"/>
                    <a:pt x="403225" y="498475"/>
                    <a:pt x="590550" y="561975"/>
                  </a:cubicBez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Freeform: Shape 273">
              <a:extLst>
                <a:ext uri="{FF2B5EF4-FFF2-40B4-BE49-F238E27FC236}">
                  <a16:creationId xmlns:a16="http://schemas.microsoft.com/office/drawing/2014/main" id="{97FDF06D-5634-4A04-9ADC-9FA5D6A7C814}"/>
                </a:ext>
              </a:extLst>
            </p:cNvPr>
            <p:cNvSpPr/>
            <p:nvPr/>
          </p:nvSpPr>
          <p:spPr>
            <a:xfrm>
              <a:off x="6418281" y="2024329"/>
              <a:ext cx="926940" cy="1292539"/>
            </a:xfrm>
            <a:custGeom>
              <a:avLst/>
              <a:gdLst>
                <a:gd name="connsiteX0" fmla="*/ 0 w 619125"/>
                <a:gd name="connsiteY0" fmla="*/ 0 h 561975"/>
                <a:gd name="connsiteX1" fmla="*/ 590550 w 619125"/>
                <a:gd name="connsiteY1" fmla="*/ 561975 h 561975"/>
                <a:gd name="connsiteX2" fmla="*/ 619125 w 619125"/>
                <a:gd name="connsiteY2" fmla="*/ 561975 h 561975"/>
                <a:gd name="connsiteX0" fmla="*/ 0 w 590550"/>
                <a:gd name="connsiteY0" fmla="*/ 0 h 561975"/>
                <a:gd name="connsiteX1" fmla="*/ 590550 w 590550"/>
                <a:gd name="connsiteY1" fmla="*/ 561975 h 561975"/>
                <a:gd name="connsiteX0" fmla="*/ 0 w 590550"/>
                <a:gd name="connsiteY0" fmla="*/ 0 h 561975"/>
                <a:gd name="connsiteX1" fmla="*/ 590550 w 590550"/>
                <a:gd name="connsiteY1" fmla="*/ 561975 h 561975"/>
                <a:gd name="connsiteX0" fmla="*/ 0 w 590550"/>
                <a:gd name="connsiteY0" fmla="*/ 0 h 561975"/>
                <a:gd name="connsiteX1" fmla="*/ 590550 w 590550"/>
                <a:gd name="connsiteY1" fmla="*/ 561975 h 561975"/>
              </a:gdLst>
              <a:ahLst/>
              <a:cxnLst>
                <a:cxn ang="0">
                  <a:pos x="connsiteX0" y="connsiteY0"/>
                </a:cxn>
                <a:cxn ang="0">
                  <a:pos x="connsiteX1" y="connsiteY1"/>
                </a:cxn>
              </a:cxnLst>
              <a:rect l="l" t="t" r="r" b="b"/>
              <a:pathLst>
                <a:path w="590550" h="561975">
                  <a:moveTo>
                    <a:pt x="0" y="0"/>
                  </a:moveTo>
                  <a:cubicBezTo>
                    <a:pt x="196850" y="330200"/>
                    <a:pt x="403225" y="498475"/>
                    <a:pt x="590550" y="561975"/>
                  </a:cubicBez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Freeform: Shape 274">
              <a:extLst>
                <a:ext uri="{FF2B5EF4-FFF2-40B4-BE49-F238E27FC236}">
                  <a16:creationId xmlns:a16="http://schemas.microsoft.com/office/drawing/2014/main" id="{51CFBA38-BBC4-45D4-8227-4D3F264D9507}"/>
                </a:ext>
              </a:extLst>
            </p:cNvPr>
            <p:cNvSpPr/>
            <p:nvPr/>
          </p:nvSpPr>
          <p:spPr>
            <a:xfrm>
              <a:off x="6646499" y="2049522"/>
              <a:ext cx="783536" cy="1257502"/>
            </a:xfrm>
            <a:custGeom>
              <a:avLst/>
              <a:gdLst>
                <a:gd name="connsiteX0" fmla="*/ 0 w 619125"/>
                <a:gd name="connsiteY0" fmla="*/ 0 h 561975"/>
                <a:gd name="connsiteX1" fmla="*/ 590550 w 619125"/>
                <a:gd name="connsiteY1" fmla="*/ 561975 h 561975"/>
                <a:gd name="connsiteX2" fmla="*/ 619125 w 619125"/>
                <a:gd name="connsiteY2" fmla="*/ 561975 h 561975"/>
                <a:gd name="connsiteX0" fmla="*/ 0 w 590550"/>
                <a:gd name="connsiteY0" fmla="*/ 0 h 561975"/>
                <a:gd name="connsiteX1" fmla="*/ 590550 w 590550"/>
                <a:gd name="connsiteY1" fmla="*/ 561975 h 561975"/>
                <a:gd name="connsiteX0" fmla="*/ 0 w 590550"/>
                <a:gd name="connsiteY0" fmla="*/ 0 h 561975"/>
                <a:gd name="connsiteX1" fmla="*/ 590550 w 590550"/>
                <a:gd name="connsiteY1" fmla="*/ 561975 h 561975"/>
                <a:gd name="connsiteX0" fmla="*/ 0 w 590550"/>
                <a:gd name="connsiteY0" fmla="*/ 0 h 561975"/>
                <a:gd name="connsiteX1" fmla="*/ 590550 w 590550"/>
                <a:gd name="connsiteY1" fmla="*/ 561975 h 561975"/>
              </a:gdLst>
              <a:ahLst/>
              <a:cxnLst>
                <a:cxn ang="0">
                  <a:pos x="connsiteX0" y="connsiteY0"/>
                </a:cxn>
                <a:cxn ang="0">
                  <a:pos x="connsiteX1" y="connsiteY1"/>
                </a:cxn>
              </a:cxnLst>
              <a:rect l="l" t="t" r="r" b="b"/>
              <a:pathLst>
                <a:path w="590550" h="561975">
                  <a:moveTo>
                    <a:pt x="0" y="0"/>
                  </a:moveTo>
                  <a:cubicBezTo>
                    <a:pt x="196850" y="330200"/>
                    <a:pt x="403225" y="498475"/>
                    <a:pt x="590550" y="561975"/>
                  </a:cubicBez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Freeform: Shape 275">
              <a:extLst>
                <a:ext uri="{FF2B5EF4-FFF2-40B4-BE49-F238E27FC236}">
                  <a16:creationId xmlns:a16="http://schemas.microsoft.com/office/drawing/2014/main" id="{CE11B936-D055-4C8E-9523-407F5A83DF4A}"/>
                </a:ext>
              </a:extLst>
            </p:cNvPr>
            <p:cNvSpPr/>
            <p:nvPr/>
          </p:nvSpPr>
          <p:spPr>
            <a:xfrm>
              <a:off x="7301758" y="3281934"/>
              <a:ext cx="530925" cy="929410"/>
            </a:xfrm>
            <a:custGeom>
              <a:avLst/>
              <a:gdLst>
                <a:gd name="connsiteX0" fmla="*/ 0 w 619125"/>
                <a:gd name="connsiteY0" fmla="*/ 0 h 561975"/>
                <a:gd name="connsiteX1" fmla="*/ 590550 w 619125"/>
                <a:gd name="connsiteY1" fmla="*/ 561975 h 561975"/>
                <a:gd name="connsiteX2" fmla="*/ 619125 w 619125"/>
                <a:gd name="connsiteY2" fmla="*/ 561975 h 561975"/>
                <a:gd name="connsiteX0" fmla="*/ 0 w 590550"/>
                <a:gd name="connsiteY0" fmla="*/ 0 h 561975"/>
                <a:gd name="connsiteX1" fmla="*/ 590550 w 590550"/>
                <a:gd name="connsiteY1" fmla="*/ 561975 h 561975"/>
                <a:gd name="connsiteX0" fmla="*/ 0 w 590550"/>
                <a:gd name="connsiteY0" fmla="*/ 0 h 561975"/>
                <a:gd name="connsiteX1" fmla="*/ 590550 w 590550"/>
                <a:gd name="connsiteY1" fmla="*/ 561975 h 561975"/>
                <a:gd name="connsiteX0" fmla="*/ 0 w 590550"/>
                <a:gd name="connsiteY0" fmla="*/ 0 h 561975"/>
                <a:gd name="connsiteX1" fmla="*/ 590550 w 590550"/>
                <a:gd name="connsiteY1" fmla="*/ 561975 h 561975"/>
              </a:gdLst>
              <a:ahLst/>
              <a:cxnLst>
                <a:cxn ang="0">
                  <a:pos x="connsiteX0" y="connsiteY0"/>
                </a:cxn>
                <a:cxn ang="0">
                  <a:pos x="connsiteX1" y="connsiteY1"/>
                </a:cxn>
              </a:cxnLst>
              <a:rect l="l" t="t" r="r" b="b"/>
              <a:pathLst>
                <a:path w="590550" h="561975">
                  <a:moveTo>
                    <a:pt x="0" y="0"/>
                  </a:moveTo>
                  <a:cubicBezTo>
                    <a:pt x="196850" y="330200"/>
                    <a:pt x="403225" y="498475"/>
                    <a:pt x="590550" y="561975"/>
                  </a:cubicBez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Freeform: Shape 276">
              <a:extLst>
                <a:ext uri="{FF2B5EF4-FFF2-40B4-BE49-F238E27FC236}">
                  <a16:creationId xmlns:a16="http://schemas.microsoft.com/office/drawing/2014/main" id="{AD26181D-7896-4DCC-9ED6-A75D61DA0C7D}"/>
                </a:ext>
              </a:extLst>
            </p:cNvPr>
            <p:cNvSpPr/>
            <p:nvPr/>
          </p:nvSpPr>
          <p:spPr>
            <a:xfrm>
              <a:off x="7430035" y="3307022"/>
              <a:ext cx="442115" cy="884114"/>
            </a:xfrm>
            <a:custGeom>
              <a:avLst/>
              <a:gdLst>
                <a:gd name="connsiteX0" fmla="*/ 0 w 619125"/>
                <a:gd name="connsiteY0" fmla="*/ 0 h 561975"/>
                <a:gd name="connsiteX1" fmla="*/ 590550 w 619125"/>
                <a:gd name="connsiteY1" fmla="*/ 561975 h 561975"/>
                <a:gd name="connsiteX2" fmla="*/ 619125 w 619125"/>
                <a:gd name="connsiteY2" fmla="*/ 561975 h 561975"/>
                <a:gd name="connsiteX0" fmla="*/ 0 w 590550"/>
                <a:gd name="connsiteY0" fmla="*/ 0 h 561975"/>
                <a:gd name="connsiteX1" fmla="*/ 590550 w 590550"/>
                <a:gd name="connsiteY1" fmla="*/ 561975 h 561975"/>
                <a:gd name="connsiteX0" fmla="*/ 0 w 590550"/>
                <a:gd name="connsiteY0" fmla="*/ 0 h 561975"/>
                <a:gd name="connsiteX1" fmla="*/ 590550 w 590550"/>
                <a:gd name="connsiteY1" fmla="*/ 561975 h 561975"/>
                <a:gd name="connsiteX0" fmla="*/ 0 w 590550"/>
                <a:gd name="connsiteY0" fmla="*/ 0 h 561975"/>
                <a:gd name="connsiteX1" fmla="*/ 590550 w 590550"/>
                <a:gd name="connsiteY1" fmla="*/ 561975 h 561975"/>
              </a:gdLst>
              <a:ahLst/>
              <a:cxnLst>
                <a:cxn ang="0">
                  <a:pos x="connsiteX0" y="connsiteY0"/>
                </a:cxn>
                <a:cxn ang="0">
                  <a:pos x="connsiteX1" y="connsiteY1"/>
                </a:cxn>
              </a:cxnLst>
              <a:rect l="l" t="t" r="r" b="b"/>
              <a:pathLst>
                <a:path w="590550" h="561975">
                  <a:moveTo>
                    <a:pt x="0" y="0"/>
                  </a:moveTo>
                  <a:cubicBezTo>
                    <a:pt x="196850" y="330200"/>
                    <a:pt x="403225" y="498475"/>
                    <a:pt x="590550" y="561975"/>
                  </a:cubicBez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7" name="Group 286">
            <a:extLst>
              <a:ext uri="{FF2B5EF4-FFF2-40B4-BE49-F238E27FC236}">
                <a16:creationId xmlns:a16="http://schemas.microsoft.com/office/drawing/2014/main" id="{49E001F5-85B7-4F35-B25D-DFF6CAAAAD76}"/>
              </a:ext>
            </a:extLst>
          </p:cNvPr>
          <p:cNvGrpSpPr/>
          <p:nvPr/>
        </p:nvGrpSpPr>
        <p:grpSpPr>
          <a:xfrm>
            <a:off x="8645265" y="942059"/>
            <a:ext cx="2036454" cy="1463807"/>
            <a:chOff x="4402904" y="822061"/>
            <a:chExt cx="3952766" cy="2841256"/>
          </a:xfrm>
        </p:grpSpPr>
        <p:grpSp>
          <p:nvGrpSpPr>
            <p:cNvPr id="278" name="Group 277">
              <a:extLst>
                <a:ext uri="{FF2B5EF4-FFF2-40B4-BE49-F238E27FC236}">
                  <a16:creationId xmlns:a16="http://schemas.microsoft.com/office/drawing/2014/main" id="{B0FD58A6-84BE-44F7-A8AD-0C35FFA242C4}"/>
                </a:ext>
              </a:extLst>
            </p:cNvPr>
            <p:cNvGrpSpPr/>
            <p:nvPr/>
          </p:nvGrpSpPr>
          <p:grpSpPr>
            <a:xfrm>
              <a:off x="4960005" y="1133489"/>
              <a:ext cx="2218401" cy="2218401"/>
              <a:chOff x="4547049" y="1897856"/>
              <a:chExt cx="3071634" cy="3071634"/>
            </a:xfrm>
            <a:effectLst/>
          </p:grpSpPr>
          <p:sp>
            <p:nvSpPr>
              <p:cNvPr id="279" name="Freeform: Shape 278">
                <a:extLst>
                  <a:ext uri="{FF2B5EF4-FFF2-40B4-BE49-F238E27FC236}">
                    <a16:creationId xmlns:a16="http://schemas.microsoft.com/office/drawing/2014/main" id="{6ACA0B7B-C417-4CDF-9000-DB7340E6459D}"/>
                  </a:ext>
                </a:extLst>
              </p:cNvPr>
              <p:cNvSpPr/>
              <p:nvPr/>
            </p:nvSpPr>
            <p:spPr>
              <a:xfrm>
                <a:off x="4547049" y="1897856"/>
                <a:ext cx="3071634" cy="3071634"/>
              </a:xfrm>
              <a:custGeom>
                <a:avLst/>
                <a:gdLst>
                  <a:gd name="connsiteX0" fmla="*/ 3057049 w 3057525"/>
                  <a:gd name="connsiteY0" fmla="*/ 1532096 h 3057525"/>
                  <a:gd name="connsiteX1" fmla="*/ 1532096 w 3057525"/>
                  <a:gd name="connsiteY1" fmla="*/ 3057049 h 3057525"/>
                  <a:gd name="connsiteX2" fmla="*/ 7144 w 3057525"/>
                  <a:gd name="connsiteY2" fmla="*/ 1532096 h 3057525"/>
                  <a:gd name="connsiteX3" fmla="*/ 1532096 w 3057525"/>
                  <a:gd name="connsiteY3" fmla="*/ 7144 h 3057525"/>
                  <a:gd name="connsiteX4" fmla="*/ 3057049 w 3057525"/>
                  <a:gd name="connsiteY4" fmla="*/ 1532096 h 305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3057525">
                    <a:moveTo>
                      <a:pt x="3057049" y="1532096"/>
                    </a:moveTo>
                    <a:cubicBezTo>
                      <a:pt x="3057049" y="2374304"/>
                      <a:pt x="2374304" y="3057049"/>
                      <a:pt x="1532096" y="3057049"/>
                    </a:cubicBezTo>
                    <a:cubicBezTo>
                      <a:pt x="689888" y="3057049"/>
                      <a:pt x="7144" y="2374304"/>
                      <a:pt x="7144" y="1532096"/>
                    </a:cubicBezTo>
                    <a:cubicBezTo>
                      <a:pt x="7144" y="689888"/>
                      <a:pt x="689888" y="7144"/>
                      <a:pt x="1532096" y="7144"/>
                    </a:cubicBezTo>
                    <a:cubicBezTo>
                      <a:pt x="2374304" y="7144"/>
                      <a:pt x="3057049" y="689888"/>
                      <a:pt x="3057049" y="1532096"/>
                    </a:cubicBezTo>
                    <a:close/>
                  </a:path>
                </a:pathLst>
              </a:custGeom>
              <a:solidFill>
                <a:schemeClr val="accent4">
                  <a:lumMod val="20000"/>
                  <a:lumOff val="80000"/>
                </a:schemeClr>
              </a:solidFill>
              <a:ln w="9525" cap="flat">
                <a:noFill/>
                <a:prstDash val="solid"/>
                <a:miter/>
              </a:ln>
              <a:effectLst/>
            </p:spPr>
            <p:txBody>
              <a:bodyPr rtlCol="0" anchor="ctr"/>
              <a:lstStyle/>
              <a:p>
                <a:endParaRPr lang="en-US" dirty="0"/>
              </a:p>
            </p:txBody>
          </p:sp>
          <p:sp>
            <p:nvSpPr>
              <p:cNvPr id="280" name="Freeform: Shape 279">
                <a:extLst>
                  <a:ext uri="{FF2B5EF4-FFF2-40B4-BE49-F238E27FC236}">
                    <a16:creationId xmlns:a16="http://schemas.microsoft.com/office/drawing/2014/main" id="{B9B634F2-4EFD-4E44-8510-FF712A7BC7B2}"/>
                  </a:ext>
                </a:extLst>
              </p:cNvPr>
              <p:cNvSpPr/>
              <p:nvPr/>
            </p:nvSpPr>
            <p:spPr>
              <a:xfrm>
                <a:off x="4574848" y="1907000"/>
                <a:ext cx="3028217" cy="2962327"/>
              </a:xfrm>
              <a:custGeom>
                <a:avLst/>
                <a:gdLst>
                  <a:gd name="connsiteX0" fmla="*/ 2863236 w 3028217"/>
                  <a:gd name="connsiteY0" fmla="*/ 2049564 h 2962327"/>
                  <a:gd name="connsiteX1" fmla="*/ 2844662 w 3028217"/>
                  <a:gd name="connsiteY1" fmla="*/ 2065518 h 2962327"/>
                  <a:gd name="connsiteX2" fmla="*/ 2847519 w 3028217"/>
                  <a:gd name="connsiteY2" fmla="*/ 2116953 h 2962327"/>
                  <a:gd name="connsiteX3" fmla="*/ 2887525 w 3028217"/>
                  <a:gd name="connsiteY3" fmla="*/ 2084568 h 2962327"/>
                  <a:gd name="connsiteX4" fmla="*/ 2890382 w 3028217"/>
                  <a:gd name="connsiteY4" fmla="*/ 2078853 h 2962327"/>
                  <a:gd name="connsiteX5" fmla="*/ 2890382 w 3028217"/>
                  <a:gd name="connsiteY5" fmla="*/ 2057898 h 2962327"/>
                  <a:gd name="connsiteX6" fmla="*/ 2863236 w 3028217"/>
                  <a:gd name="connsiteY6" fmla="*/ 2049564 h 2962327"/>
                  <a:gd name="connsiteX7" fmla="*/ 2453184 w 3028217"/>
                  <a:gd name="connsiteY7" fmla="*/ 1703568 h 2962327"/>
                  <a:gd name="connsiteX8" fmla="*/ 2444611 w 3028217"/>
                  <a:gd name="connsiteY8" fmla="*/ 1714046 h 2962327"/>
                  <a:gd name="connsiteX9" fmla="*/ 2467471 w 3028217"/>
                  <a:gd name="connsiteY9" fmla="*/ 1740716 h 2962327"/>
                  <a:gd name="connsiteX10" fmla="*/ 2482711 w 3028217"/>
                  <a:gd name="connsiteY10" fmla="*/ 1728333 h 2962327"/>
                  <a:gd name="connsiteX11" fmla="*/ 2453184 w 3028217"/>
                  <a:gd name="connsiteY11" fmla="*/ 1703568 h 2962327"/>
                  <a:gd name="connsiteX12" fmla="*/ 802501 w 3028217"/>
                  <a:gd name="connsiteY12" fmla="*/ 1583553 h 2962327"/>
                  <a:gd name="connsiteX13" fmla="*/ 812026 w 3028217"/>
                  <a:gd name="connsiteY13" fmla="*/ 1589268 h 2962327"/>
                  <a:gd name="connsiteX14" fmla="*/ 802501 w 3028217"/>
                  <a:gd name="connsiteY14" fmla="*/ 1599745 h 2962327"/>
                  <a:gd name="connsiteX15" fmla="*/ 792024 w 3028217"/>
                  <a:gd name="connsiteY15" fmla="*/ 1594030 h 2962327"/>
                  <a:gd name="connsiteX16" fmla="*/ 802501 w 3028217"/>
                  <a:gd name="connsiteY16" fmla="*/ 1583553 h 2962327"/>
                  <a:gd name="connsiteX17" fmla="*/ 573901 w 3028217"/>
                  <a:gd name="connsiteY17" fmla="*/ 1577838 h 2962327"/>
                  <a:gd name="connsiteX18" fmla="*/ 592951 w 3028217"/>
                  <a:gd name="connsiteY18" fmla="*/ 1589268 h 2962327"/>
                  <a:gd name="connsiteX19" fmla="*/ 584379 w 3028217"/>
                  <a:gd name="connsiteY19" fmla="*/ 1596888 h 2962327"/>
                  <a:gd name="connsiteX20" fmla="*/ 565329 w 3028217"/>
                  <a:gd name="connsiteY20" fmla="*/ 1587363 h 2962327"/>
                  <a:gd name="connsiteX21" fmla="*/ 573901 w 3028217"/>
                  <a:gd name="connsiteY21" fmla="*/ 1577838 h 2962327"/>
                  <a:gd name="connsiteX22" fmla="*/ 698678 w 3028217"/>
                  <a:gd name="connsiteY22" fmla="*/ 1550216 h 2962327"/>
                  <a:gd name="connsiteX23" fmla="*/ 763448 w 3028217"/>
                  <a:gd name="connsiteY23" fmla="*/ 1592126 h 2962327"/>
                  <a:gd name="connsiteX24" fmla="*/ 678676 w 3028217"/>
                  <a:gd name="connsiteY24" fmla="*/ 1592126 h 2962327"/>
                  <a:gd name="connsiteX25" fmla="*/ 698678 w 3028217"/>
                  <a:gd name="connsiteY25" fmla="*/ 1550216 h 2962327"/>
                  <a:gd name="connsiteX26" fmla="*/ 492939 w 3028217"/>
                  <a:gd name="connsiteY26" fmla="*/ 1460681 h 2962327"/>
                  <a:gd name="connsiteX27" fmla="*/ 562471 w 3028217"/>
                  <a:gd name="connsiteY27" fmla="*/ 1479731 h 2962327"/>
                  <a:gd name="connsiteX28" fmla="*/ 646291 w 3028217"/>
                  <a:gd name="connsiteY28" fmla="*/ 1537833 h 2962327"/>
                  <a:gd name="connsiteX29" fmla="*/ 577711 w 3028217"/>
                  <a:gd name="connsiteY29" fmla="*/ 1525451 h 2962327"/>
                  <a:gd name="connsiteX30" fmla="*/ 527229 w 3028217"/>
                  <a:gd name="connsiteY30" fmla="*/ 1487351 h 2962327"/>
                  <a:gd name="connsiteX31" fmla="*/ 525032 w 3028217"/>
                  <a:gd name="connsiteY31" fmla="*/ 1486533 h 2962327"/>
                  <a:gd name="connsiteX32" fmla="*/ 527229 w 3028217"/>
                  <a:gd name="connsiteY32" fmla="*/ 1488303 h 2962327"/>
                  <a:gd name="connsiteX33" fmla="*/ 451029 w 3028217"/>
                  <a:gd name="connsiteY33" fmla="*/ 1494971 h 2962327"/>
                  <a:gd name="connsiteX34" fmla="*/ 492939 w 3028217"/>
                  <a:gd name="connsiteY34" fmla="*/ 1460681 h 2962327"/>
                  <a:gd name="connsiteX35" fmla="*/ 592475 w 3028217"/>
                  <a:gd name="connsiteY35" fmla="*/ 1413889 h 2962327"/>
                  <a:gd name="connsiteX36" fmla="*/ 596761 w 3028217"/>
                  <a:gd name="connsiteY36" fmla="*/ 1414961 h 2962327"/>
                  <a:gd name="connsiteX37" fmla="*/ 595809 w 3028217"/>
                  <a:gd name="connsiteY37" fmla="*/ 1447346 h 2962327"/>
                  <a:gd name="connsiteX38" fmla="*/ 588189 w 3028217"/>
                  <a:gd name="connsiteY38" fmla="*/ 1414961 h 2962327"/>
                  <a:gd name="connsiteX39" fmla="*/ 592475 w 3028217"/>
                  <a:gd name="connsiteY39" fmla="*/ 1413889 h 2962327"/>
                  <a:gd name="connsiteX40" fmla="*/ 2633206 w 3028217"/>
                  <a:gd name="connsiteY40" fmla="*/ 1174931 h 2962327"/>
                  <a:gd name="connsiteX41" fmla="*/ 2673211 w 3028217"/>
                  <a:gd name="connsiteY41" fmla="*/ 1180646 h 2962327"/>
                  <a:gd name="connsiteX42" fmla="*/ 2633206 w 3028217"/>
                  <a:gd name="connsiteY42" fmla="*/ 1174931 h 2962327"/>
                  <a:gd name="connsiteX43" fmla="*/ 2477948 w 3028217"/>
                  <a:gd name="connsiteY43" fmla="*/ 1095873 h 2962327"/>
                  <a:gd name="connsiteX44" fmla="*/ 2484616 w 3028217"/>
                  <a:gd name="connsiteY44" fmla="*/ 1110160 h 2962327"/>
                  <a:gd name="connsiteX45" fmla="*/ 2464613 w 3028217"/>
                  <a:gd name="connsiteY45" fmla="*/ 1135878 h 2962327"/>
                  <a:gd name="connsiteX46" fmla="*/ 2444611 w 3028217"/>
                  <a:gd name="connsiteY46" fmla="*/ 1144450 h 2962327"/>
                  <a:gd name="connsiteX47" fmla="*/ 2415083 w 3028217"/>
                  <a:gd name="connsiteY47" fmla="*/ 1119685 h 2962327"/>
                  <a:gd name="connsiteX48" fmla="*/ 2446516 w 3028217"/>
                  <a:gd name="connsiteY48" fmla="*/ 1114923 h 2962327"/>
                  <a:gd name="connsiteX49" fmla="*/ 2477948 w 3028217"/>
                  <a:gd name="connsiteY49" fmla="*/ 1095873 h 2962327"/>
                  <a:gd name="connsiteX50" fmla="*/ 2344599 w 3028217"/>
                  <a:gd name="connsiteY50" fmla="*/ 1039676 h 2962327"/>
                  <a:gd name="connsiteX51" fmla="*/ 2355076 w 3028217"/>
                  <a:gd name="connsiteY51" fmla="*/ 1066346 h 2962327"/>
                  <a:gd name="connsiteX52" fmla="*/ 2341741 w 3028217"/>
                  <a:gd name="connsiteY52" fmla="*/ 1092063 h 2962327"/>
                  <a:gd name="connsiteX53" fmla="*/ 2328406 w 3028217"/>
                  <a:gd name="connsiteY53" fmla="*/ 1065393 h 2962327"/>
                  <a:gd name="connsiteX54" fmla="*/ 2344599 w 3028217"/>
                  <a:gd name="connsiteY54" fmla="*/ 1039676 h 2962327"/>
                  <a:gd name="connsiteX55" fmla="*/ 699631 w 3028217"/>
                  <a:gd name="connsiteY55" fmla="*/ 966334 h 2962327"/>
                  <a:gd name="connsiteX56" fmla="*/ 616764 w 3028217"/>
                  <a:gd name="connsiteY56" fmla="*/ 992051 h 2962327"/>
                  <a:gd name="connsiteX57" fmla="*/ 699631 w 3028217"/>
                  <a:gd name="connsiteY57" fmla="*/ 966334 h 2962327"/>
                  <a:gd name="connsiteX58" fmla="*/ 2786559 w 3028217"/>
                  <a:gd name="connsiteY58" fmla="*/ 938711 h 2962327"/>
                  <a:gd name="connsiteX59" fmla="*/ 2814181 w 3028217"/>
                  <a:gd name="connsiteY59" fmla="*/ 938711 h 2962327"/>
                  <a:gd name="connsiteX60" fmla="*/ 2814181 w 3028217"/>
                  <a:gd name="connsiteY60" fmla="*/ 945378 h 2962327"/>
                  <a:gd name="connsiteX61" fmla="*/ 2786559 w 3028217"/>
                  <a:gd name="connsiteY61" fmla="*/ 938711 h 2962327"/>
                  <a:gd name="connsiteX62" fmla="*/ 737731 w 3028217"/>
                  <a:gd name="connsiteY62" fmla="*/ 935019 h 2962327"/>
                  <a:gd name="connsiteX63" fmla="*/ 702489 w 3028217"/>
                  <a:gd name="connsiteY63" fmla="*/ 951093 h 2962327"/>
                  <a:gd name="connsiteX64" fmla="*/ 770116 w 3028217"/>
                  <a:gd name="connsiteY64" fmla="*/ 936805 h 2962327"/>
                  <a:gd name="connsiteX65" fmla="*/ 737731 w 3028217"/>
                  <a:gd name="connsiteY65" fmla="*/ 935019 h 2962327"/>
                  <a:gd name="connsiteX66" fmla="*/ 619383 w 3028217"/>
                  <a:gd name="connsiteY66" fmla="*/ 880251 h 2962327"/>
                  <a:gd name="connsiteX67" fmla="*/ 608191 w 3028217"/>
                  <a:gd name="connsiteY67" fmla="*/ 882513 h 2962327"/>
                  <a:gd name="connsiteX68" fmla="*/ 541516 w 3028217"/>
                  <a:gd name="connsiteY68" fmla="*/ 968238 h 2962327"/>
                  <a:gd name="connsiteX69" fmla="*/ 558661 w 3028217"/>
                  <a:gd name="connsiteY69" fmla="*/ 975858 h 2962327"/>
                  <a:gd name="connsiteX70" fmla="*/ 578664 w 3028217"/>
                  <a:gd name="connsiteY70" fmla="*/ 949188 h 2962327"/>
                  <a:gd name="connsiteX71" fmla="*/ 623431 w 3028217"/>
                  <a:gd name="connsiteY71" fmla="*/ 890133 h 2962327"/>
                  <a:gd name="connsiteX72" fmla="*/ 619383 w 3028217"/>
                  <a:gd name="connsiteY72" fmla="*/ 880251 h 2962327"/>
                  <a:gd name="connsiteX73" fmla="*/ 659626 w 3028217"/>
                  <a:gd name="connsiteY73" fmla="*/ 872036 h 2962327"/>
                  <a:gd name="connsiteX74" fmla="*/ 647244 w 3028217"/>
                  <a:gd name="connsiteY74" fmla="*/ 879656 h 2962327"/>
                  <a:gd name="connsiteX75" fmla="*/ 657721 w 3028217"/>
                  <a:gd name="connsiteY75" fmla="*/ 950141 h 2962327"/>
                  <a:gd name="connsiteX76" fmla="*/ 683439 w 3028217"/>
                  <a:gd name="connsiteY76" fmla="*/ 913946 h 2962327"/>
                  <a:gd name="connsiteX77" fmla="*/ 711061 w 3028217"/>
                  <a:gd name="connsiteY77" fmla="*/ 910136 h 2962327"/>
                  <a:gd name="connsiteX78" fmla="*/ 709156 w 3028217"/>
                  <a:gd name="connsiteY78" fmla="*/ 891086 h 2962327"/>
                  <a:gd name="connsiteX79" fmla="*/ 659626 w 3028217"/>
                  <a:gd name="connsiteY79" fmla="*/ 872036 h 2962327"/>
                  <a:gd name="connsiteX80" fmla="*/ 620410 w 3028217"/>
                  <a:gd name="connsiteY80" fmla="*/ 803828 h 2962327"/>
                  <a:gd name="connsiteX81" fmla="*/ 603429 w 3028217"/>
                  <a:gd name="connsiteY81" fmla="*/ 807266 h 2962327"/>
                  <a:gd name="connsiteX82" fmla="*/ 532944 w 3028217"/>
                  <a:gd name="connsiteY82" fmla="*/ 841556 h 2962327"/>
                  <a:gd name="connsiteX83" fmla="*/ 541516 w 3028217"/>
                  <a:gd name="connsiteY83" fmla="*/ 855843 h 2962327"/>
                  <a:gd name="connsiteX84" fmla="*/ 602476 w 3028217"/>
                  <a:gd name="connsiteY84" fmla="*/ 859653 h 2962327"/>
                  <a:gd name="connsiteX85" fmla="*/ 652959 w 3028217"/>
                  <a:gd name="connsiteY85" fmla="*/ 835841 h 2962327"/>
                  <a:gd name="connsiteX86" fmla="*/ 620410 w 3028217"/>
                  <a:gd name="connsiteY86" fmla="*/ 803828 h 2962327"/>
                  <a:gd name="connsiteX87" fmla="*/ 2051228 w 3028217"/>
                  <a:gd name="connsiteY87" fmla="*/ 690108 h 2962327"/>
                  <a:gd name="connsiteX88" fmla="*/ 2074088 w 3028217"/>
                  <a:gd name="connsiteY88" fmla="*/ 722493 h 2962327"/>
                  <a:gd name="connsiteX89" fmla="*/ 2021701 w 3028217"/>
                  <a:gd name="connsiteY89" fmla="*/ 782500 h 2962327"/>
                  <a:gd name="connsiteX90" fmla="*/ 2000746 w 3028217"/>
                  <a:gd name="connsiteY90" fmla="*/ 772023 h 2962327"/>
                  <a:gd name="connsiteX91" fmla="*/ 2036941 w 3028217"/>
                  <a:gd name="connsiteY91" fmla="*/ 698680 h 2962327"/>
                  <a:gd name="connsiteX92" fmla="*/ 2051228 w 3028217"/>
                  <a:gd name="connsiteY92" fmla="*/ 690108 h 2962327"/>
                  <a:gd name="connsiteX93" fmla="*/ 2111236 w 3028217"/>
                  <a:gd name="connsiteY93" fmla="*/ 608669 h 2962327"/>
                  <a:gd name="connsiteX94" fmla="*/ 2113141 w 3028217"/>
                  <a:gd name="connsiteY94" fmla="*/ 623433 h 2962327"/>
                  <a:gd name="connsiteX95" fmla="*/ 2111236 w 3028217"/>
                  <a:gd name="connsiteY95" fmla="*/ 626290 h 2962327"/>
                  <a:gd name="connsiteX96" fmla="*/ 2159814 w 3028217"/>
                  <a:gd name="connsiteY96" fmla="*/ 711063 h 2962327"/>
                  <a:gd name="connsiteX97" fmla="*/ 2199819 w 3028217"/>
                  <a:gd name="connsiteY97" fmla="*/ 758688 h 2962327"/>
                  <a:gd name="connsiteX98" fmla="*/ 2176959 w 3028217"/>
                  <a:gd name="connsiteY98" fmla="*/ 800598 h 2962327"/>
                  <a:gd name="connsiteX99" fmla="*/ 2092186 w 3028217"/>
                  <a:gd name="connsiteY99" fmla="*/ 814885 h 2962327"/>
                  <a:gd name="connsiteX100" fmla="*/ 2092186 w 3028217"/>
                  <a:gd name="connsiteY100" fmla="*/ 777738 h 2962327"/>
                  <a:gd name="connsiteX101" fmla="*/ 2111236 w 3028217"/>
                  <a:gd name="connsiteY101" fmla="*/ 740590 h 2962327"/>
                  <a:gd name="connsiteX102" fmla="*/ 2110284 w 3028217"/>
                  <a:gd name="connsiteY102" fmla="*/ 710110 h 2962327"/>
                  <a:gd name="connsiteX103" fmla="*/ 2076946 w 3028217"/>
                  <a:gd name="connsiteY103" fmla="*/ 669153 h 2962327"/>
                  <a:gd name="connsiteX104" fmla="*/ 2097901 w 3028217"/>
                  <a:gd name="connsiteY104" fmla="*/ 611050 h 2962327"/>
                  <a:gd name="connsiteX105" fmla="*/ 2111236 w 3028217"/>
                  <a:gd name="connsiteY105" fmla="*/ 608669 h 2962327"/>
                  <a:gd name="connsiteX106" fmla="*/ 927279 w 3028217"/>
                  <a:gd name="connsiteY106" fmla="*/ 479605 h 2962327"/>
                  <a:gd name="connsiteX107" fmla="*/ 933946 w 3028217"/>
                  <a:gd name="connsiteY107" fmla="*/ 486273 h 2962327"/>
                  <a:gd name="connsiteX108" fmla="*/ 929184 w 3028217"/>
                  <a:gd name="connsiteY108" fmla="*/ 493893 h 2962327"/>
                  <a:gd name="connsiteX109" fmla="*/ 919659 w 3028217"/>
                  <a:gd name="connsiteY109" fmla="*/ 488178 h 2962327"/>
                  <a:gd name="connsiteX110" fmla="*/ 927279 w 3028217"/>
                  <a:gd name="connsiteY110" fmla="*/ 479605 h 2962327"/>
                  <a:gd name="connsiteX111" fmla="*/ 1938089 w 3028217"/>
                  <a:gd name="connsiteY111" fmla="*/ 417931 h 2962327"/>
                  <a:gd name="connsiteX112" fmla="*/ 1959789 w 3028217"/>
                  <a:gd name="connsiteY112" fmla="*/ 441505 h 2962327"/>
                  <a:gd name="connsiteX113" fmla="*/ 1940739 w 3028217"/>
                  <a:gd name="connsiteY113" fmla="*/ 466270 h 2962327"/>
                  <a:gd name="connsiteX114" fmla="*/ 1842631 w 3028217"/>
                  <a:gd name="connsiteY114" fmla="*/ 480558 h 2962327"/>
                  <a:gd name="connsiteX115" fmla="*/ 1832154 w 3028217"/>
                  <a:gd name="connsiteY115" fmla="*/ 458650 h 2962327"/>
                  <a:gd name="connsiteX116" fmla="*/ 1833106 w 3028217"/>
                  <a:gd name="connsiteY116" fmla="*/ 431980 h 2962327"/>
                  <a:gd name="connsiteX117" fmla="*/ 1845489 w 3028217"/>
                  <a:gd name="connsiteY117" fmla="*/ 423408 h 2962327"/>
                  <a:gd name="connsiteX118" fmla="*/ 1857871 w 3028217"/>
                  <a:gd name="connsiteY118" fmla="*/ 432933 h 2962327"/>
                  <a:gd name="connsiteX119" fmla="*/ 1926451 w 3028217"/>
                  <a:gd name="connsiteY119" fmla="*/ 418645 h 2962327"/>
                  <a:gd name="connsiteX120" fmla="*/ 1938089 w 3028217"/>
                  <a:gd name="connsiteY120" fmla="*/ 417931 h 2962327"/>
                  <a:gd name="connsiteX121" fmla="*/ 904419 w 3028217"/>
                  <a:gd name="connsiteY121" fmla="*/ 389118 h 2962327"/>
                  <a:gd name="connsiteX122" fmla="*/ 938709 w 3028217"/>
                  <a:gd name="connsiteY122" fmla="*/ 433886 h 2962327"/>
                  <a:gd name="connsiteX123" fmla="*/ 942519 w 3028217"/>
                  <a:gd name="connsiteY123" fmla="*/ 446268 h 2962327"/>
                  <a:gd name="connsiteX124" fmla="*/ 931089 w 3028217"/>
                  <a:gd name="connsiteY124" fmla="*/ 449125 h 2962327"/>
                  <a:gd name="connsiteX125" fmla="*/ 878701 w 3028217"/>
                  <a:gd name="connsiteY125" fmla="*/ 449125 h 2962327"/>
                  <a:gd name="connsiteX126" fmla="*/ 856794 w 3028217"/>
                  <a:gd name="connsiteY126" fmla="*/ 443411 h 2962327"/>
                  <a:gd name="connsiteX127" fmla="*/ 867271 w 3028217"/>
                  <a:gd name="connsiteY127" fmla="*/ 412930 h 2962327"/>
                  <a:gd name="connsiteX128" fmla="*/ 904419 w 3028217"/>
                  <a:gd name="connsiteY128" fmla="*/ 389118 h 2962327"/>
                  <a:gd name="connsiteX129" fmla="*/ 1062534 w 3028217"/>
                  <a:gd name="connsiteY129" fmla="*/ 340541 h 2962327"/>
                  <a:gd name="connsiteX130" fmla="*/ 1083489 w 3028217"/>
                  <a:gd name="connsiteY130" fmla="*/ 353876 h 2962327"/>
                  <a:gd name="connsiteX131" fmla="*/ 1053961 w 3028217"/>
                  <a:gd name="connsiteY131" fmla="*/ 360543 h 2962327"/>
                  <a:gd name="connsiteX132" fmla="*/ 1062534 w 3028217"/>
                  <a:gd name="connsiteY132" fmla="*/ 340541 h 2962327"/>
                  <a:gd name="connsiteX133" fmla="*/ 2471113 w 3028217"/>
                  <a:gd name="connsiteY133" fmla="*/ 336025 h 2962327"/>
                  <a:gd name="connsiteX134" fmla="*/ 2521763 w 3028217"/>
                  <a:gd name="connsiteY134" fmla="*/ 370068 h 2962327"/>
                  <a:gd name="connsiteX135" fmla="*/ 2848471 w 3028217"/>
                  <a:gd name="connsiteY135" fmla="*/ 785358 h 2962327"/>
                  <a:gd name="connsiteX136" fmla="*/ 2920861 w 3028217"/>
                  <a:gd name="connsiteY136" fmla="*/ 940616 h 2962327"/>
                  <a:gd name="connsiteX137" fmla="*/ 2926576 w 3028217"/>
                  <a:gd name="connsiteY137" fmla="*/ 977763 h 2962327"/>
                  <a:gd name="connsiteX138" fmla="*/ 2847518 w 3028217"/>
                  <a:gd name="connsiteY138" fmla="*/ 938711 h 2962327"/>
                  <a:gd name="connsiteX139" fmla="*/ 2864663 w 3028217"/>
                  <a:gd name="connsiteY139" fmla="*/ 890133 h 2962327"/>
                  <a:gd name="connsiteX140" fmla="*/ 2810371 w 3028217"/>
                  <a:gd name="connsiteY140" fmla="*/ 908231 h 2962327"/>
                  <a:gd name="connsiteX141" fmla="*/ 2757031 w 3028217"/>
                  <a:gd name="connsiteY141" fmla="*/ 904421 h 2962327"/>
                  <a:gd name="connsiteX142" fmla="*/ 2728456 w 3028217"/>
                  <a:gd name="connsiteY142" fmla="*/ 916803 h 2962327"/>
                  <a:gd name="connsiteX143" fmla="*/ 2707501 w 3028217"/>
                  <a:gd name="connsiteY143" fmla="*/ 971096 h 2962327"/>
                  <a:gd name="connsiteX144" fmla="*/ 2706548 w 3028217"/>
                  <a:gd name="connsiteY144" fmla="*/ 1011101 h 2962327"/>
                  <a:gd name="connsiteX145" fmla="*/ 2712263 w 3028217"/>
                  <a:gd name="connsiteY145" fmla="*/ 1044438 h 2962327"/>
                  <a:gd name="connsiteX146" fmla="*/ 2750438 w 3028217"/>
                  <a:gd name="connsiteY146" fmla="*/ 1026892 h 2962327"/>
                  <a:gd name="connsiteX147" fmla="*/ 2757317 w 3028217"/>
                  <a:gd name="connsiteY147" fmla="*/ 1029909 h 2962327"/>
                  <a:gd name="connsiteX148" fmla="*/ 2760842 w 3028217"/>
                  <a:gd name="connsiteY148" fmla="*/ 1028246 h 2962327"/>
                  <a:gd name="connsiteX149" fmla="*/ 2785607 w 3028217"/>
                  <a:gd name="connsiteY149" fmla="*/ 1010148 h 2962327"/>
                  <a:gd name="connsiteX150" fmla="*/ 2804538 w 3028217"/>
                  <a:gd name="connsiteY150" fmla="*/ 1006457 h 2962327"/>
                  <a:gd name="connsiteX151" fmla="*/ 2822755 w 3028217"/>
                  <a:gd name="connsiteY151" fmla="*/ 1009196 h 2962327"/>
                  <a:gd name="connsiteX152" fmla="*/ 2938959 w 3028217"/>
                  <a:gd name="connsiteY152" fmla="*/ 1031103 h 2962327"/>
                  <a:gd name="connsiteX153" fmla="*/ 2959915 w 3028217"/>
                  <a:gd name="connsiteY153" fmla="*/ 1058726 h 2962327"/>
                  <a:gd name="connsiteX154" fmla="*/ 3021827 w 3028217"/>
                  <a:gd name="connsiteY154" fmla="*/ 1368288 h 2962327"/>
                  <a:gd name="connsiteX155" fmla="*/ 3027542 w 3028217"/>
                  <a:gd name="connsiteY155" fmla="*/ 1562598 h 2962327"/>
                  <a:gd name="connsiteX156" fmla="*/ 3020874 w 3028217"/>
                  <a:gd name="connsiteY156" fmla="*/ 1594983 h 2962327"/>
                  <a:gd name="connsiteX157" fmla="*/ 2958009 w 3028217"/>
                  <a:gd name="connsiteY157" fmla="*/ 1512116 h 2962327"/>
                  <a:gd name="connsiteX158" fmla="*/ 2918005 w 3028217"/>
                  <a:gd name="connsiteY158" fmla="*/ 1446393 h 2962327"/>
                  <a:gd name="connsiteX159" fmla="*/ 2860855 w 3028217"/>
                  <a:gd name="connsiteY159" fmla="*/ 1371146 h 2962327"/>
                  <a:gd name="connsiteX160" fmla="*/ 2831327 w 3028217"/>
                  <a:gd name="connsiteY160" fmla="*/ 1343523 h 2962327"/>
                  <a:gd name="connsiteX161" fmla="*/ 2856092 w 3028217"/>
                  <a:gd name="connsiteY161" fmla="*/ 1380671 h 2962327"/>
                  <a:gd name="connsiteX162" fmla="*/ 2930387 w 3028217"/>
                  <a:gd name="connsiteY162" fmla="*/ 1514021 h 2962327"/>
                  <a:gd name="connsiteX163" fmla="*/ 2939912 w 3028217"/>
                  <a:gd name="connsiteY163" fmla="*/ 1546406 h 2962327"/>
                  <a:gd name="connsiteX164" fmla="*/ 2962772 w 3028217"/>
                  <a:gd name="connsiteY164" fmla="*/ 1597841 h 2962327"/>
                  <a:gd name="connsiteX165" fmla="*/ 2999919 w 3028217"/>
                  <a:gd name="connsiteY165" fmla="*/ 1683566 h 2962327"/>
                  <a:gd name="connsiteX166" fmla="*/ 3012302 w 3028217"/>
                  <a:gd name="connsiteY166" fmla="*/ 1740716 h 2962327"/>
                  <a:gd name="connsiteX167" fmla="*/ 2886572 w 3028217"/>
                  <a:gd name="connsiteY167" fmla="*/ 2158864 h 2962327"/>
                  <a:gd name="connsiteX168" fmla="*/ 2841805 w 3028217"/>
                  <a:gd name="connsiteY168" fmla="*/ 2246493 h 2962327"/>
                  <a:gd name="connsiteX169" fmla="*/ 2821802 w 3028217"/>
                  <a:gd name="connsiteY169" fmla="*/ 2266496 h 2962327"/>
                  <a:gd name="connsiteX170" fmla="*/ 2808467 w 3028217"/>
                  <a:gd name="connsiteY170" fmla="*/ 2240778 h 2962327"/>
                  <a:gd name="connsiteX171" fmla="*/ 2785607 w 3028217"/>
                  <a:gd name="connsiteY171" fmla="*/ 2172198 h 2962327"/>
                  <a:gd name="connsiteX172" fmla="*/ 2805609 w 3028217"/>
                  <a:gd name="connsiteY172" fmla="*/ 2234111 h 2962327"/>
                  <a:gd name="connsiteX173" fmla="*/ 2821802 w 3028217"/>
                  <a:gd name="connsiteY173" fmla="*/ 2273164 h 2962327"/>
                  <a:gd name="connsiteX174" fmla="*/ 2708455 w 3028217"/>
                  <a:gd name="connsiteY174" fmla="*/ 2451281 h 2962327"/>
                  <a:gd name="connsiteX175" fmla="*/ 2551292 w 3028217"/>
                  <a:gd name="connsiteY175" fmla="*/ 2622731 h 2962327"/>
                  <a:gd name="connsiteX176" fmla="*/ 2476997 w 3028217"/>
                  <a:gd name="connsiteY176" fmla="*/ 2687501 h 2962327"/>
                  <a:gd name="connsiteX177" fmla="*/ 2463662 w 3028217"/>
                  <a:gd name="connsiteY177" fmla="*/ 2655116 h 2962327"/>
                  <a:gd name="connsiteX178" fmla="*/ 2425562 w 3028217"/>
                  <a:gd name="connsiteY178" fmla="*/ 2533196 h 2962327"/>
                  <a:gd name="connsiteX179" fmla="*/ 2439849 w 3028217"/>
                  <a:gd name="connsiteY179" fmla="*/ 2375081 h 2962327"/>
                  <a:gd name="connsiteX180" fmla="*/ 2449374 w 3028217"/>
                  <a:gd name="connsiteY180" fmla="*/ 2301739 h 2962327"/>
                  <a:gd name="connsiteX181" fmla="*/ 2430324 w 3028217"/>
                  <a:gd name="connsiteY181" fmla="*/ 2210298 h 2962327"/>
                  <a:gd name="connsiteX182" fmla="*/ 2396987 w 3028217"/>
                  <a:gd name="connsiteY182" fmla="*/ 2144576 h 2962327"/>
                  <a:gd name="connsiteX183" fmla="*/ 2370317 w 3028217"/>
                  <a:gd name="connsiteY183" fmla="*/ 2012178 h 2962327"/>
                  <a:gd name="connsiteX184" fmla="*/ 2374127 w 3028217"/>
                  <a:gd name="connsiteY184" fmla="*/ 1992176 h 2962327"/>
                  <a:gd name="connsiteX185" fmla="*/ 2319834 w 3028217"/>
                  <a:gd name="connsiteY185" fmla="*/ 1944551 h 2962327"/>
                  <a:gd name="connsiteX186" fmla="*/ 2282687 w 3028217"/>
                  <a:gd name="connsiteY186" fmla="*/ 1931216 h 2962327"/>
                  <a:gd name="connsiteX187" fmla="*/ 2200772 w 3028217"/>
                  <a:gd name="connsiteY187" fmla="*/ 1905498 h 2962327"/>
                  <a:gd name="connsiteX188" fmla="*/ 2157909 w 3028217"/>
                  <a:gd name="connsiteY188" fmla="*/ 1926453 h 2962327"/>
                  <a:gd name="connsiteX189" fmla="*/ 2106474 w 3028217"/>
                  <a:gd name="connsiteY189" fmla="*/ 1931216 h 2962327"/>
                  <a:gd name="connsiteX190" fmla="*/ 2040752 w 3028217"/>
                  <a:gd name="connsiteY190" fmla="*/ 1937883 h 2962327"/>
                  <a:gd name="connsiteX191" fmla="*/ 1974077 w 3028217"/>
                  <a:gd name="connsiteY191" fmla="*/ 1924548 h 2962327"/>
                  <a:gd name="connsiteX192" fmla="*/ 1919784 w 3028217"/>
                  <a:gd name="connsiteY192" fmla="*/ 1877876 h 2962327"/>
                  <a:gd name="connsiteX193" fmla="*/ 1896924 w 3028217"/>
                  <a:gd name="connsiteY193" fmla="*/ 1849301 h 2962327"/>
                  <a:gd name="connsiteX194" fmla="*/ 1839774 w 3028217"/>
                  <a:gd name="connsiteY194" fmla="*/ 1762623 h 2962327"/>
                  <a:gd name="connsiteX195" fmla="*/ 1822629 w 3028217"/>
                  <a:gd name="connsiteY195" fmla="*/ 1676898 h 2962327"/>
                  <a:gd name="connsiteX196" fmla="*/ 1829297 w 3028217"/>
                  <a:gd name="connsiteY196" fmla="*/ 1537833 h 2962327"/>
                  <a:gd name="connsiteX197" fmla="*/ 1828344 w 3028217"/>
                  <a:gd name="connsiteY197" fmla="*/ 1514973 h 2962327"/>
                  <a:gd name="connsiteX198" fmla="*/ 1909307 w 3028217"/>
                  <a:gd name="connsiteY198" fmla="*/ 1373051 h 2962327"/>
                  <a:gd name="connsiteX199" fmla="*/ 1929309 w 3028217"/>
                  <a:gd name="connsiteY199" fmla="*/ 1361621 h 2962327"/>
                  <a:gd name="connsiteX200" fmla="*/ 1977887 w 3028217"/>
                  <a:gd name="connsiteY200" fmla="*/ 1293041 h 2962327"/>
                  <a:gd name="connsiteX201" fmla="*/ 2019797 w 3028217"/>
                  <a:gd name="connsiteY201" fmla="*/ 1227318 h 2962327"/>
                  <a:gd name="connsiteX202" fmla="*/ 2051229 w 3028217"/>
                  <a:gd name="connsiteY202" fmla="*/ 1178741 h 2962327"/>
                  <a:gd name="connsiteX203" fmla="*/ 2083614 w 3028217"/>
                  <a:gd name="connsiteY203" fmla="*/ 1172073 h 2962327"/>
                  <a:gd name="connsiteX204" fmla="*/ 2161719 w 3028217"/>
                  <a:gd name="connsiteY204" fmla="*/ 1162548 h 2962327"/>
                  <a:gd name="connsiteX205" fmla="*/ 2266494 w 3028217"/>
                  <a:gd name="connsiteY205" fmla="*/ 1136831 h 2962327"/>
                  <a:gd name="connsiteX206" fmla="*/ 2331264 w 3028217"/>
                  <a:gd name="connsiteY206" fmla="*/ 1133021 h 2962327"/>
                  <a:gd name="connsiteX207" fmla="*/ 2387462 w 3028217"/>
                  <a:gd name="connsiteY207" fmla="*/ 1197791 h 2962327"/>
                  <a:gd name="connsiteX208" fmla="*/ 2400797 w 3028217"/>
                  <a:gd name="connsiteY208" fmla="*/ 1229223 h 2962327"/>
                  <a:gd name="connsiteX209" fmla="*/ 2517002 w 3028217"/>
                  <a:gd name="connsiteY209" fmla="*/ 1283516 h 2962327"/>
                  <a:gd name="connsiteX210" fmla="*/ 2556055 w 3028217"/>
                  <a:gd name="connsiteY210" fmla="*/ 1266371 h 2962327"/>
                  <a:gd name="connsiteX211" fmla="*/ 2617967 w 3028217"/>
                  <a:gd name="connsiteY211" fmla="*/ 1241606 h 2962327"/>
                  <a:gd name="connsiteX212" fmla="*/ 2701787 w 3028217"/>
                  <a:gd name="connsiteY212" fmla="*/ 1271133 h 2962327"/>
                  <a:gd name="connsiteX213" fmla="*/ 2823707 w 3028217"/>
                  <a:gd name="connsiteY213" fmla="*/ 1270181 h 2962327"/>
                  <a:gd name="connsiteX214" fmla="*/ 2842757 w 3028217"/>
                  <a:gd name="connsiteY214" fmla="*/ 1253988 h 2962327"/>
                  <a:gd name="connsiteX215" fmla="*/ 2857997 w 3028217"/>
                  <a:gd name="connsiteY215" fmla="*/ 1191123 h 2962327"/>
                  <a:gd name="connsiteX216" fmla="*/ 2824659 w 3028217"/>
                  <a:gd name="connsiteY216" fmla="*/ 1163501 h 2962327"/>
                  <a:gd name="connsiteX217" fmla="*/ 2781797 w 3028217"/>
                  <a:gd name="connsiteY217" fmla="*/ 1153023 h 2962327"/>
                  <a:gd name="connsiteX218" fmla="*/ 2778142 w 3028217"/>
                  <a:gd name="connsiteY218" fmla="*/ 1149005 h 2962327"/>
                  <a:gd name="connsiteX219" fmla="*/ 2758579 w 3028217"/>
                  <a:gd name="connsiteY219" fmla="*/ 1157637 h 2962327"/>
                  <a:gd name="connsiteX220" fmla="*/ 2684641 w 3028217"/>
                  <a:gd name="connsiteY220" fmla="*/ 1122543 h 2962327"/>
                  <a:gd name="connsiteX221" fmla="*/ 2664638 w 3028217"/>
                  <a:gd name="connsiteY221" fmla="*/ 1083491 h 2962327"/>
                  <a:gd name="connsiteX222" fmla="*/ 2646541 w 3028217"/>
                  <a:gd name="connsiteY222" fmla="*/ 1054916 h 2962327"/>
                  <a:gd name="connsiteX223" fmla="*/ 2610346 w 3028217"/>
                  <a:gd name="connsiteY223" fmla="*/ 1080633 h 2962327"/>
                  <a:gd name="connsiteX224" fmla="*/ 2609202 w 3028217"/>
                  <a:gd name="connsiteY224" fmla="*/ 1082346 h 2962327"/>
                  <a:gd name="connsiteX225" fmla="*/ 2613204 w 3028217"/>
                  <a:gd name="connsiteY225" fmla="*/ 1086348 h 2962327"/>
                  <a:gd name="connsiteX226" fmla="*/ 2632254 w 3028217"/>
                  <a:gd name="connsiteY226" fmla="*/ 1108255 h 2962327"/>
                  <a:gd name="connsiteX227" fmla="*/ 2609394 w 3028217"/>
                  <a:gd name="connsiteY227" fmla="*/ 1145403 h 2962327"/>
                  <a:gd name="connsiteX228" fmla="*/ 2584629 w 3028217"/>
                  <a:gd name="connsiteY228" fmla="*/ 1132068 h 2962327"/>
                  <a:gd name="connsiteX229" fmla="*/ 2566055 w 3028217"/>
                  <a:gd name="connsiteY229" fmla="*/ 1095397 h 2962327"/>
                  <a:gd name="connsiteX230" fmla="*/ 2558490 w 3028217"/>
                  <a:gd name="connsiteY230" fmla="*/ 1083461 h 2962327"/>
                  <a:gd name="connsiteX231" fmla="*/ 2545576 w 3028217"/>
                  <a:gd name="connsiteY231" fmla="*/ 1071108 h 2962327"/>
                  <a:gd name="connsiteX232" fmla="*/ 2536051 w 3028217"/>
                  <a:gd name="connsiteY232" fmla="*/ 1061583 h 2962327"/>
                  <a:gd name="connsiteX233" fmla="*/ 2429371 w 3028217"/>
                  <a:gd name="connsiteY233" fmla="*/ 952046 h 2962327"/>
                  <a:gd name="connsiteX234" fmla="*/ 2417941 w 3028217"/>
                  <a:gd name="connsiteY234" fmla="*/ 944426 h 2962327"/>
                  <a:gd name="connsiteX235" fmla="*/ 2407463 w 3028217"/>
                  <a:gd name="connsiteY235" fmla="*/ 947283 h 2962327"/>
                  <a:gd name="connsiteX236" fmla="*/ 2469376 w 3028217"/>
                  <a:gd name="connsiteY236" fmla="*/ 1014911 h 2962327"/>
                  <a:gd name="connsiteX237" fmla="*/ 2509381 w 3028217"/>
                  <a:gd name="connsiteY237" fmla="*/ 1044438 h 2962327"/>
                  <a:gd name="connsiteX238" fmla="*/ 2504618 w 3028217"/>
                  <a:gd name="connsiteY238" fmla="*/ 1057773 h 2962327"/>
                  <a:gd name="connsiteX239" fmla="*/ 2488426 w 3028217"/>
                  <a:gd name="connsiteY239" fmla="*/ 1077776 h 2962327"/>
                  <a:gd name="connsiteX240" fmla="*/ 2476996 w 3028217"/>
                  <a:gd name="connsiteY240" fmla="*/ 1084443 h 2962327"/>
                  <a:gd name="connsiteX241" fmla="*/ 2356028 w 3028217"/>
                  <a:gd name="connsiteY241" fmla="*/ 985383 h 2962327"/>
                  <a:gd name="connsiteX242" fmla="*/ 2317928 w 3028217"/>
                  <a:gd name="connsiteY242" fmla="*/ 978716 h 2962327"/>
                  <a:gd name="connsiteX243" fmla="*/ 2295068 w 3028217"/>
                  <a:gd name="connsiteY243" fmla="*/ 993003 h 2962327"/>
                  <a:gd name="connsiteX244" fmla="*/ 2196008 w 3028217"/>
                  <a:gd name="connsiteY244" fmla="*/ 1057773 h 2962327"/>
                  <a:gd name="connsiteX245" fmla="*/ 2181721 w 3028217"/>
                  <a:gd name="connsiteY245" fmla="*/ 1087301 h 2962327"/>
                  <a:gd name="connsiteX246" fmla="*/ 2105521 w 3028217"/>
                  <a:gd name="connsiteY246" fmla="*/ 1157786 h 2962327"/>
                  <a:gd name="connsiteX247" fmla="*/ 2053133 w 3028217"/>
                  <a:gd name="connsiteY247" fmla="*/ 1155881 h 2962327"/>
                  <a:gd name="connsiteX248" fmla="*/ 2036941 w 3028217"/>
                  <a:gd name="connsiteY248" fmla="*/ 1136831 h 2962327"/>
                  <a:gd name="connsiteX249" fmla="*/ 2008366 w 3028217"/>
                  <a:gd name="connsiteY249" fmla="*/ 1131116 h 2962327"/>
                  <a:gd name="connsiteX250" fmla="*/ 2001698 w 3028217"/>
                  <a:gd name="connsiteY250" fmla="*/ 1074918 h 2962327"/>
                  <a:gd name="connsiteX251" fmla="*/ 2008366 w 3028217"/>
                  <a:gd name="connsiteY251" fmla="*/ 1001576 h 2962327"/>
                  <a:gd name="connsiteX252" fmla="*/ 2035988 w 3028217"/>
                  <a:gd name="connsiteY252" fmla="*/ 977763 h 2962327"/>
                  <a:gd name="connsiteX253" fmla="*/ 2107426 w 3028217"/>
                  <a:gd name="connsiteY253" fmla="*/ 983478 h 2962327"/>
                  <a:gd name="connsiteX254" fmla="*/ 2148383 w 3028217"/>
                  <a:gd name="connsiteY254" fmla="*/ 975858 h 2962327"/>
                  <a:gd name="connsiteX255" fmla="*/ 2150288 w 3028217"/>
                  <a:gd name="connsiteY255" fmla="*/ 913946 h 2962327"/>
                  <a:gd name="connsiteX256" fmla="*/ 2112188 w 3028217"/>
                  <a:gd name="connsiteY256" fmla="*/ 876798 h 2962327"/>
                  <a:gd name="connsiteX257" fmla="*/ 2096948 w 3028217"/>
                  <a:gd name="connsiteY257" fmla="*/ 862511 h 2962327"/>
                  <a:gd name="connsiteX258" fmla="*/ 2118856 w 3028217"/>
                  <a:gd name="connsiteY258" fmla="*/ 849176 h 2962327"/>
                  <a:gd name="connsiteX259" fmla="*/ 2206486 w 3028217"/>
                  <a:gd name="connsiteY259" fmla="*/ 810123 h 2962327"/>
                  <a:gd name="connsiteX260" fmla="*/ 2308403 w 3028217"/>
                  <a:gd name="connsiteY260" fmla="*/ 731066 h 2962327"/>
                  <a:gd name="connsiteX261" fmla="*/ 2321738 w 3028217"/>
                  <a:gd name="connsiteY261" fmla="*/ 708206 h 2962327"/>
                  <a:gd name="connsiteX262" fmla="*/ 2311261 w 3028217"/>
                  <a:gd name="connsiteY262" fmla="*/ 679631 h 2962327"/>
                  <a:gd name="connsiteX263" fmla="*/ 2320786 w 3028217"/>
                  <a:gd name="connsiteY263" fmla="*/ 643436 h 2962327"/>
                  <a:gd name="connsiteX264" fmla="*/ 2338883 w 3028217"/>
                  <a:gd name="connsiteY264" fmla="*/ 638673 h 2962327"/>
                  <a:gd name="connsiteX265" fmla="*/ 2343646 w 3028217"/>
                  <a:gd name="connsiteY265" fmla="*/ 675821 h 2962327"/>
                  <a:gd name="connsiteX266" fmla="*/ 2348408 w 3028217"/>
                  <a:gd name="connsiteY266" fmla="*/ 699633 h 2962327"/>
                  <a:gd name="connsiteX267" fmla="*/ 2376031 w 3028217"/>
                  <a:gd name="connsiteY267" fmla="*/ 706301 h 2962327"/>
                  <a:gd name="connsiteX268" fmla="*/ 2385556 w 3028217"/>
                  <a:gd name="connsiteY268" fmla="*/ 704396 h 2962327"/>
                  <a:gd name="connsiteX269" fmla="*/ 2454136 w 3028217"/>
                  <a:gd name="connsiteY269" fmla="*/ 698681 h 2962327"/>
                  <a:gd name="connsiteX270" fmla="*/ 2476996 w 3028217"/>
                  <a:gd name="connsiteY270" fmla="*/ 692013 h 2962327"/>
                  <a:gd name="connsiteX271" fmla="*/ 2517953 w 3028217"/>
                  <a:gd name="connsiteY271" fmla="*/ 648198 h 2962327"/>
                  <a:gd name="connsiteX272" fmla="*/ 2563673 w 3028217"/>
                  <a:gd name="connsiteY272" fmla="*/ 626291 h 2962327"/>
                  <a:gd name="connsiteX273" fmla="*/ 2554148 w 3028217"/>
                  <a:gd name="connsiteY273" fmla="*/ 585333 h 2962327"/>
                  <a:gd name="connsiteX274" fmla="*/ 2572928 w 3028217"/>
                  <a:gd name="connsiteY274" fmla="*/ 573708 h 2962327"/>
                  <a:gd name="connsiteX275" fmla="*/ 2586098 w 3028217"/>
                  <a:gd name="connsiteY275" fmla="*/ 571735 h 2962327"/>
                  <a:gd name="connsiteX276" fmla="*/ 2586726 w 3028217"/>
                  <a:gd name="connsiteY276" fmla="*/ 571671 h 2962327"/>
                  <a:gd name="connsiteX277" fmla="*/ 2624633 w 3028217"/>
                  <a:gd name="connsiteY277" fmla="*/ 568188 h 2962327"/>
                  <a:gd name="connsiteX278" fmla="*/ 2630348 w 3028217"/>
                  <a:gd name="connsiteY278" fmla="*/ 563426 h 2962327"/>
                  <a:gd name="connsiteX279" fmla="*/ 2633206 w 3028217"/>
                  <a:gd name="connsiteY279" fmla="*/ 563426 h 2962327"/>
                  <a:gd name="connsiteX280" fmla="*/ 2626538 w 3028217"/>
                  <a:gd name="connsiteY280" fmla="*/ 563426 h 2962327"/>
                  <a:gd name="connsiteX281" fmla="*/ 2593082 w 3028217"/>
                  <a:gd name="connsiteY281" fmla="*/ 570689 h 2962327"/>
                  <a:gd name="connsiteX282" fmla="*/ 2586098 w 3028217"/>
                  <a:gd name="connsiteY282" fmla="*/ 571735 h 2962327"/>
                  <a:gd name="connsiteX283" fmla="*/ 2574151 w 3028217"/>
                  <a:gd name="connsiteY283" fmla="*/ 572951 h 2962327"/>
                  <a:gd name="connsiteX284" fmla="*/ 2572928 w 3028217"/>
                  <a:gd name="connsiteY284" fmla="*/ 573708 h 2962327"/>
                  <a:gd name="connsiteX285" fmla="*/ 2558911 w 3028217"/>
                  <a:gd name="connsiteY285" fmla="*/ 575808 h 2962327"/>
                  <a:gd name="connsiteX286" fmla="*/ 2506523 w 3028217"/>
                  <a:gd name="connsiteY286" fmla="*/ 541518 h 2962327"/>
                  <a:gd name="connsiteX287" fmla="*/ 2512238 w 3028217"/>
                  <a:gd name="connsiteY287" fmla="*/ 480558 h 2962327"/>
                  <a:gd name="connsiteX288" fmla="*/ 2533193 w 3028217"/>
                  <a:gd name="connsiteY288" fmla="*/ 458651 h 2962327"/>
                  <a:gd name="connsiteX289" fmla="*/ 2534146 w 3028217"/>
                  <a:gd name="connsiteY289" fmla="*/ 440553 h 2962327"/>
                  <a:gd name="connsiteX290" fmla="*/ 2513191 w 3028217"/>
                  <a:gd name="connsiteY290" fmla="*/ 445316 h 2962327"/>
                  <a:gd name="connsiteX291" fmla="*/ 2464613 w 3028217"/>
                  <a:gd name="connsiteY291" fmla="*/ 509133 h 2962327"/>
                  <a:gd name="connsiteX292" fmla="*/ 2467471 w 3028217"/>
                  <a:gd name="connsiteY292" fmla="*/ 551996 h 2962327"/>
                  <a:gd name="connsiteX293" fmla="*/ 2468423 w 3028217"/>
                  <a:gd name="connsiteY293" fmla="*/ 597716 h 2962327"/>
                  <a:gd name="connsiteX294" fmla="*/ 2453183 w 3028217"/>
                  <a:gd name="connsiteY294" fmla="*/ 638673 h 2962327"/>
                  <a:gd name="connsiteX295" fmla="*/ 2423656 w 3028217"/>
                  <a:gd name="connsiteY295" fmla="*/ 676773 h 2962327"/>
                  <a:gd name="connsiteX296" fmla="*/ 2389366 w 3028217"/>
                  <a:gd name="connsiteY296" fmla="*/ 683441 h 2962327"/>
                  <a:gd name="connsiteX297" fmla="*/ 2383651 w 3028217"/>
                  <a:gd name="connsiteY297" fmla="*/ 659628 h 2962327"/>
                  <a:gd name="connsiteX298" fmla="*/ 2367458 w 3028217"/>
                  <a:gd name="connsiteY298" fmla="*/ 627243 h 2962327"/>
                  <a:gd name="connsiteX299" fmla="*/ 2308403 w 3028217"/>
                  <a:gd name="connsiteY299" fmla="*/ 612003 h 2962327"/>
                  <a:gd name="connsiteX300" fmla="*/ 2270303 w 3028217"/>
                  <a:gd name="connsiteY300" fmla="*/ 571046 h 2962327"/>
                  <a:gd name="connsiteX301" fmla="*/ 2260778 w 3028217"/>
                  <a:gd name="connsiteY301" fmla="*/ 543423 h 2962327"/>
                  <a:gd name="connsiteX302" fmla="*/ 2259826 w 3028217"/>
                  <a:gd name="connsiteY302" fmla="*/ 522468 h 2962327"/>
                  <a:gd name="connsiteX303" fmla="*/ 2390318 w 3028217"/>
                  <a:gd name="connsiteY303" fmla="*/ 385308 h 2962327"/>
                  <a:gd name="connsiteX304" fmla="*/ 2416988 w 3028217"/>
                  <a:gd name="connsiteY304" fmla="*/ 357686 h 2962327"/>
                  <a:gd name="connsiteX305" fmla="*/ 2417941 w 3028217"/>
                  <a:gd name="connsiteY305" fmla="*/ 351971 h 2962327"/>
                  <a:gd name="connsiteX306" fmla="*/ 2424608 w 3028217"/>
                  <a:gd name="connsiteY306" fmla="*/ 353876 h 2962327"/>
                  <a:gd name="connsiteX307" fmla="*/ 2452245 w 3028217"/>
                  <a:gd name="connsiteY307" fmla="*/ 336582 h 2962327"/>
                  <a:gd name="connsiteX308" fmla="*/ 2471113 w 3028217"/>
                  <a:gd name="connsiteY308" fmla="*/ 336025 h 2962327"/>
                  <a:gd name="connsiteX309" fmla="*/ 761544 w 3028217"/>
                  <a:gd name="connsiteY309" fmla="*/ 194808 h 2962327"/>
                  <a:gd name="connsiteX310" fmla="*/ 773926 w 3028217"/>
                  <a:gd name="connsiteY310" fmla="*/ 216716 h 2962327"/>
                  <a:gd name="connsiteX311" fmla="*/ 773926 w 3028217"/>
                  <a:gd name="connsiteY311" fmla="*/ 278628 h 2962327"/>
                  <a:gd name="connsiteX312" fmla="*/ 687249 w 3028217"/>
                  <a:gd name="connsiteY312" fmla="*/ 293868 h 2962327"/>
                  <a:gd name="connsiteX313" fmla="*/ 671056 w 3028217"/>
                  <a:gd name="connsiteY313" fmla="*/ 292916 h 2962327"/>
                  <a:gd name="connsiteX314" fmla="*/ 640576 w 3028217"/>
                  <a:gd name="connsiteY314" fmla="*/ 298631 h 2962327"/>
                  <a:gd name="connsiteX315" fmla="*/ 603429 w 3028217"/>
                  <a:gd name="connsiteY315" fmla="*/ 291011 h 2962327"/>
                  <a:gd name="connsiteX316" fmla="*/ 715824 w 3028217"/>
                  <a:gd name="connsiteY316" fmla="*/ 211953 h 2962327"/>
                  <a:gd name="connsiteX317" fmla="*/ 727254 w 3028217"/>
                  <a:gd name="connsiteY317" fmla="*/ 215763 h 2962327"/>
                  <a:gd name="connsiteX318" fmla="*/ 761544 w 3028217"/>
                  <a:gd name="connsiteY318" fmla="*/ 194808 h 2962327"/>
                  <a:gd name="connsiteX319" fmla="*/ 873343 w 3028217"/>
                  <a:gd name="connsiteY319" fmla="*/ 184331 h 2962327"/>
                  <a:gd name="connsiteX320" fmla="*/ 891083 w 3028217"/>
                  <a:gd name="connsiteY320" fmla="*/ 191951 h 2962327"/>
                  <a:gd name="connsiteX321" fmla="*/ 888226 w 3028217"/>
                  <a:gd name="connsiteY321" fmla="*/ 217668 h 2962327"/>
                  <a:gd name="connsiteX322" fmla="*/ 879241 w 3028217"/>
                  <a:gd name="connsiteY322" fmla="*/ 234820 h 2962327"/>
                  <a:gd name="connsiteX323" fmla="*/ 895370 w 3028217"/>
                  <a:gd name="connsiteY323" fmla="*/ 235036 h 2962327"/>
                  <a:gd name="connsiteX324" fmla="*/ 899656 w 3028217"/>
                  <a:gd name="connsiteY324" fmla="*/ 266246 h 2962327"/>
                  <a:gd name="connsiteX325" fmla="*/ 892988 w 3028217"/>
                  <a:gd name="connsiteY325" fmla="*/ 303393 h 2962327"/>
                  <a:gd name="connsiteX326" fmla="*/ 905371 w 3028217"/>
                  <a:gd name="connsiteY326" fmla="*/ 303393 h 2962327"/>
                  <a:gd name="connsiteX327" fmla="*/ 915848 w 3028217"/>
                  <a:gd name="connsiteY327" fmla="*/ 337683 h 2962327"/>
                  <a:gd name="connsiteX328" fmla="*/ 946328 w 3028217"/>
                  <a:gd name="connsiteY328" fmla="*/ 324348 h 2962327"/>
                  <a:gd name="connsiteX329" fmla="*/ 973409 w 3028217"/>
                  <a:gd name="connsiteY329" fmla="*/ 303804 h 2962327"/>
                  <a:gd name="connsiteX330" fmla="*/ 975260 w 3028217"/>
                  <a:gd name="connsiteY330" fmla="*/ 292796 h 2962327"/>
                  <a:gd name="connsiteX331" fmla="*/ 965378 w 3028217"/>
                  <a:gd name="connsiteY331" fmla="*/ 281485 h 2962327"/>
                  <a:gd name="connsiteX332" fmla="*/ 962521 w 3028217"/>
                  <a:gd name="connsiteY332" fmla="*/ 233860 h 2962327"/>
                  <a:gd name="connsiteX333" fmla="*/ 1013956 w 3028217"/>
                  <a:gd name="connsiteY333" fmla="*/ 203380 h 2962327"/>
                  <a:gd name="connsiteX334" fmla="*/ 1028243 w 3028217"/>
                  <a:gd name="connsiteY334" fmla="*/ 200165 h 2962327"/>
                  <a:gd name="connsiteX335" fmla="*/ 1042531 w 3028217"/>
                  <a:gd name="connsiteY335" fmla="*/ 206238 h 2962327"/>
                  <a:gd name="connsiteX336" fmla="*/ 1016813 w 3028217"/>
                  <a:gd name="connsiteY336" fmla="*/ 234813 h 2962327"/>
                  <a:gd name="connsiteX337" fmla="*/ 1075868 w 3028217"/>
                  <a:gd name="connsiteY337" fmla="*/ 204333 h 2962327"/>
                  <a:gd name="connsiteX338" fmla="*/ 1095871 w 3028217"/>
                  <a:gd name="connsiteY338" fmla="*/ 204333 h 2962327"/>
                  <a:gd name="connsiteX339" fmla="*/ 1099681 w 3028217"/>
                  <a:gd name="connsiteY339" fmla="*/ 232908 h 2962327"/>
                  <a:gd name="connsiteX340" fmla="*/ 1133971 w 3028217"/>
                  <a:gd name="connsiteY340" fmla="*/ 231003 h 2962327"/>
                  <a:gd name="connsiteX341" fmla="*/ 1151116 w 3028217"/>
                  <a:gd name="connsiteY341" fmla="*/ 238623 h 2962327"/>
                  <a:gd name="connsiteX342" fmla="*/ 1205408 w 3028217"/>
                  <a:gd name="connsiteY342" fmla="*/ 287200 h 2962327"/>
                  <a:gd name="connsiteX343" fmla="*/ 1198741 w 3028217"/>
                  <a:gd name="connsiteY343" fmla="*/ 334825 h 2962327"/>
                  <a:gd name="connsiteX344" fmla="*/ 1248271 w 3028217"/>
                  <a:gd name="connsiteY344" fmla="*/ 377688 h 2962327"/>
                  <a:gd name="connsiteX345" fmla="*/ 1246366 w 3028217"/>
                  <a:gd name="connsiteY345" fmla="*/ 402453 h 2962327"/>
                  <a:gd name="connsiteX346" fmla="*/ 1187311 w 3028217"/>
                  <a:gd name="connsiteY346" fmla="*/ 402453 h 2962327"/>
                  <a:gd name="connsiteX347" fmla="*/ 1171118 w 3028217"/>
                  <a:gd name="connsiteY347" fmla="*/ 396738 h 2962327"/>
                  <a:gd name="connsiteX348" fmla="*/ 1171118 w 3028217"/>
                  <a:gd name="connsiteY348" fmla="*/ 431028 h 2962327"/>
                  <a:gd name="connsiteX349" fmla="*/ 1151116 w 3028217"/>
                  <a:gd name="connsiteY349" fmla="*/ 479605 h 2962327"/>
                  <a:gd name="connsiteX350" fmla="*/ 1136828 w 3028217"/>
                  <a:gd name="connsiteY350" fmla="*/ 476748 h 2962327"/>
                  <a:gd name="connsiteX351" fmla="*/ 1136828 w 3028217"/>
                  <a:gd name="connsiteY351" fmla="*/ 487225 h 2962327"/>
                  <a:gd name="connsiteX352" fmla="*/ 1118731 w 3028217"/>
                  <a:gd name="connsiteY352" fmla="*/ 497703 h 2962327"/>
                  <a:gd name="connsiteX353" fmla="*/ 1066343 w 3028217"/>
                  <a:gd name="connsiteY353" fmla="*/ 455793 h 2962327"/>
                  <a:gd name="connsiteX354" fmla="*/ 1016813 w 3028217"/>
                  <a:gd name="connsiteY354" fmla="*/ 433885 h 2962327"/>
                  <a:gd name="connsiteX355" fmla="*/ 996811 w 3028217"/>
                  <a:gd name="connsiteY355" fmla="*/ 428170 h 2962327"/>
                  <a:gd name="connsiteX356" fmla="*/ 1013003 w 3028217"/>
                  <a:gd name="connsiteY356" fmla="*/ 411978 h 2962327"/>
                  <a:gd name="connsiteX357" fmla="*/ 1109206 w 3028217"/>
                  <a:gd name="connsiteY357" fmla="*/ 369115 h 2962327"/>
                  <a:gd name="connsiteX358" fmla="*/ 1089203 w 3028217"/>
                  <a:gd name="connsiteY358" fmla="*/ 307203 h 2962327"/>
                  <a:gd name="connsiteX359" fmla="*/ 1077773 w 3028217"/>
                  <a:gd name="connsiteY359" fmla="*/ 291010 h 2962327"/>
                  <a:gd name="connsiteX360" fmla="*/ 1016813 w 3028217"/>
                  <a:gd name="connsiteY360" fmla="*/ 292915 h 2962327"/>
                  <a:gd name="connsiteX361" fmla="*/ 1007169 w 3028217"/>
                  <a:gd name="connsiteY361" fmla="*/ 296011 h 2962327"/>
                  <a:gd name="connsiteX362" fmla="*/ 1007866 w 3028217"/>
                  <a:gd name="connsiteY362" fmla="*/ 302667 h 2962327"/>
                  <a:gd name="connsiteX363" fmla="*/ 1009193 w 3028217"/>
                  <a:gd name="connsiteY363" fmla="*/ 303393 h 2962327"/>
                  <a:gd name="connsiteX364" fmla="*/ 962521 w 3028217"/>
                  <a:gd name="connsiteY364" fmla="*/ 370068 h 2962327"/>
                  <a:gd name="connsiteX365" fmla="*/ 905371 w 3028217"/>
                  <a:gd name="connsiteY365" fmla="*/ 371973 h 2962327"/>
                  <a:gd name="connsiteX366" fmla="*/ 868223 w 3028217"/>
                  <a:gd name="connsiteY366" fmla="*/ 410073 h 2962327"/>
                  <a:gd name="connsiteX367" fmla="*/ 836791 w 3028217"/>
                  <a:gd name="connsiteY367" fmla="*/ 426266 h 2962327"/>
                  <a:gd name="connsiteX368" fmla="*/ 816788 w 3028217"/>
                  <a:gd name="connsiteY368" fmla="*/ 424361 h 2962327"/>
                  <a:gd name="connsiteX369" fmla="*/ 677723 w 3028217"/>
                  <a:gd name="connsiteY369" fmla="*/ 507228 h 2962327"/>
                  <a:gd name="connsiteX370" fmla="*/ 668198 w 3028217"/>
                  <a:gd name="connsiteY370" fmla="*/ 553901 h 2962327"/>
                  <a:gd name="connsiteX371" fmla="*/ 662483 w 3028217"/>
                  <a:gd name="connsiteY371" fmla="*/ 586286 h 2962327"/>
                  <a:gd name="connsiteX372" fmla="*/ 716776 w 3028217"/>
                  <a:gd name="connsiteY372" fmla="*/ 612956 h 2962327"/>
                  <a:gd name="connsiteX373" fmla="*/ 771068 w 3028217"/>
                  <a:gd name="connsiteY373" fmla="*/ 645341 h 2962327"/>
                  <a:gd name="connsiteX374" fmla="*/ 782498 w 3028217"/>
                  <a:gd name="connsiteY374" fmla="*/ 667248 h 2962327"/>
                  <a:gd name="connsiteX375" fmla="*/ 772973 w 3028217"/>
                  <a:gd name="connsiteY375" fmla="*/ 726303 h 2962327"/>
                  <a:gd name="connsiteX376" fmla="*/ 805358 w 3028217"/>
                  <a:gd name="connsiteY376" fmla="*/ 736781 h 2962327"/>
                  <a:gd name="connsiteX377" fmla="*/ 828218 w 3028217"/>
                  <a:gd name="connsiteY377" fmla="*/ 689156 h 2962327"/>
                  <a:gd name="connsiteX378" fmla="*/ 858698 w 3028217"/>
                  <a:gd name="connsiteY378" fmla="*/ 652961 h 2962327"/>
                  <a:gd name="connsiteX379" fmla="*/ 901561 w 3028217"/>
                  <a:gd name="connsiteY379" fmla="*/ 573903 h 2962327"/>
                  <a:gd name="connsiteX380" fmla="*/ 904418 w 3028217"/>
                  <a:gd name="connsiteY380" fmla="*/ 561521 h 2962327"/>
                  <a:gd name="connsiteX381" fmla="*/ 953948 w 3028217"/>
                  <a:gd name="connsiteY381" fmla="*/ 491988 h 2962327"/>
                  <a:gd name="connsiteX382" fmla="*/ 968236 w 3028217"/>
                  <a:gd name="connsiteY382" fmla="*/ 478653 h 2962327"/>
                  <a:gd name="connsiteX383" fmla="*/ 1049198 w 3028217"/>
                  <a:gd name="connsiteY383" fmla="*/ 512943 h 2962327"/>
                  <a:gd name="connsiteX384" fmla="*/ 1063486 w 3028217"/>
                  <a:gd name="connsiteY384" fmla="*/ 539613 h 2962327"/>
                  <a:gd name="connsiteX385" fmla="*/ 1067296 w 3028217"/>
                  <a:gd name="connsiteY385" fmla="*/ 583428 h 2962327"/>
                  <a:gd name="connsiteX386" fmla="*/ 1112063 w 3028217"/>
                  <a:gd name="connsiteY386" fmla="*/ 568188 h 2962327"/>
                  <a:gd name="connsiteX387" fmla="*/ 1146353 w 3028217"/>
                  <a:gd name="connsiteY387" fmla="*/ 580571 h 2962327"/>
                  <a:gd name="connsiteX388" fmla="*/ 1151116 w 3028217"/>
                  <a:gd name="connsiteY388" fmla="*/ 616766 h 2962327"/>
                  <a:gd name="connsiteX389" fmla="*/ 1193026 w 3028217"/>
                  <a:gd name="connsiteY389" fmla="*/ 684393 h 2962327"/>
                  <a:gd name="connsiteX390" fmla="*/ 1182905 w 3028217"/>
                  <a:gd name="connsiteY390" fmla="*/ 697847 h 2962327"/>
                  <a:gd name="connsiteX391" fmla="*/ 1179024 w 3028217"/>
                  <a:gd name="connsiteY391" fmla="*/ 699159 h 2962327"/>
                  <a:gd name="connsiteX392" fmla="*/ 1177845 w 3028217"/>
                  <a:gd name="connsiteY392" fmla="*/ 699023 h 2962327"/>
                  <a:gd name="connsiteX393" fmla="*/ 1166356 w 3028217"/>
                  <a:gd name="connsiteY393" fmla="*/ 703443 h 2962327"/>
                  <a:gd name="connsiteX394" fmla="*/ 1179024 w 3028217"/>
                  <a:gd name="connsiteY394" fmla="*/ 699159 h 2962327"/>
                  <a:gd name="connsiteX395" fmla="*/ 1188263 w 3028217"/>
                  <a:gd name="connsiteY395" fmla="*/ 700229 h 2962327"/>
                  <a:gd name="connsiteX396" fmla="*/ 1207313 w 3028217"/>
                  <a:gd name="connsiteY396" fmla="*/ 712016 h 2962327"/>
                  <a:gd name="connsiteX397" fmla="*/ 1205051 w 3028217"/>
                  <a:gd name="connsiteY397" fmla="*/ 754402 h 2962327"/>
                  <a:gd name="connsiteX398" fmla="*/ 1180854 w 3028217"/>
                  <a:gd name="connsiteY398" fmla="*/ 787924 h 2962327"/>
                  <a:gd name="connsiteX399" fmla="*/ 1187073 w 3028217"/>
                  <a:gd name="connsiteY399" fmla="*/ 807504 h 2962327"/>
                  <a:gd name="connsiteX400" fmla="*/ 1206361 w 3028217"/>
                  <a:gd name="connsiteY400" fmla="*/ 814886 h 2962327"/>
                  <a:gd name="connsiteX401" fmla="*/ 1213981 w 3028217"/>
                  <a:gd name="connsiteY401" fmla="*/ 828221 h 2962327"/>
                  <a:gd name="connsiteX402" fmla="*/ 1172071 w 3028217"/>
                  <a:gd name="connsiteY402" fmla="*/ 862511 h 2962327"/>
                  <a:gd name="connsiteX403" fmla="*/ 1115874 w 3028217"/>
                  <a:gd name="connsiteY403" fmla="*/ 854891 h 2962327"/>
                  <a:gd name="connsiteX404" fmla="*/ 1148259 w 3028217"/>
                  <a:gd name="connsiteY404" fmla="*/ 807266 h 2962327"/>
                  <a:gd name="connsiteX405" fmla="*/ 1173024 w 3028217"/>
                  <a:gd name="connsiteY405" fmla="*/ 780596 h 2962327"/>
                  <a:gd name="connsiteX406" fmla="*/ 1173125 w 3028217"/>
                  <a:gd name="connsiteY406" fmla="*/ 780684 h 2962327"/>
                  <a:gd name="connsiteX407" fmla="*/ 1174333 w 3028217"/>
                  <a:gd name="connsiteY407" fmla="*/ 770475 h 2962327"/>
                  <a:gd name="connsiteX408" fmla="*/ 1163498 w 3028217"/>
                  <a:gd name="connsiteY408" fmla="*/ 767261 h 2962327"/>
                  <a:gd name="connsiteX409" fmla="*/ 1124446 w 3028217"/>
                  <a:gd name="connsiteY409" fmla="*/ 787263 h 2962327"/>
                  <a:gd name="connsiteX410" fmla="*/ 1043483 w 3028217"/>
                  <a:gd name="connsiteY410" fmla="*/ 789168 h 2962327"/>
                  <a:gd name="connsiteX411" fmla="*/ 993953 w 3028217"/>
                  <a:gd name="connsiteY411" fmla="*/ 794883 h 2962327"/>
                  <a:gd name="connsiteX412" fmla="*/ 959663 w 3028217"/>
                  <a:gd name="connsiteY412" fmla="*/ 814886 h 2962327"/>
                  <a:gd name="connsiteX413" fmla="*/ 929183 w 3028217"/>
                  <a:gd name="connsiteY413" fmla="*/ 839651 h 2962327"/>
                  <a:gd name="connsiteX414" fmla="*/ 925100 w 3028217"/>
                  <a:gd name="connsiteY414" fmla="*/ 843462 h 2962327"/>
                  <a:gd name="connsiteX415" fmla="*/ 915848 w 3028217"/>
                  <a:gd name="connsiteY415" fmla="*/ 851081 h 2962327"/>
                  <a:gd name="connsiteX416" fmla="*/ 912991 w 3028217"/>
                  <a:gd name="connsiteY416" fmla="*/ 851081 h 2962327"/>
                  <a:gd name="connsiteX417" fmla="*/ 914896 w 3028217"/>
                  <a:gd name="connsiteY417" fmla="*/ 852986 h 2962327"/>
                  <a:gd name="connsiteX418" fmla="*/ 925100 w 3028217"/>
                  <a:gd name="connsiteY418" fmla="*/ 843462 h 2962327"/>
                  <a:gd name="connsiteX419" fmla="*/ 932041 w 3028217"/>
                  <a:gd name="connsiteY419" fmla="*/ 837746 h 2962327"/>
                  <a:gd name="connsiteX420" fmla="*/ 972998 w 3028217"/>
                  <a:gd name="connsiteY420" fmla="*/ 820601 h 2962327"/>
                  <a:gd name="connsiteX421" fmla="*/ 992048 w 3028217"/>
                  <a:gd name="connsiteY421" fmla="*/ 814886 h 2962327"/>
                  <a:gd name="connsiteX422" fmla="*/ 1023481 w 3028217"/>
                  <a:gd name="connsiteY422" fmla="*/ 819648 h 2962327"/>
                  <a:gd name="connsiteX423" fmla="*/ 1005383 w 3028217"/>
                  <a:gd name="connsiteY423" fmla="*/ 842508 h 2962327"/>
                  <a:gd name="connsiteX424" fmla="*/ 1006336 w 3028217"/>
                  <a:gd name="connsiteY424" fmla="*/ 854891 h 2962327"/>
                  <a:gd name="connsiteX425" fmla="*/ 1005383 w 3028217"/>
                  <a:gd name="connsiteY425" fmla="*/ 889181 h 2962327"/>
                  <a:gd name="connsiteX426" fmla="*/ 984428 w 3028217"/>
                  <a:gd name="connsiteY426" fmla="*/ 910136 h 2962327"/>
                  <a:gd name="connsiteX427" fmla="*/ 952043 w 3028217"/>
                  <a:gd name="connsiteY427" fmla="*/ 916803 h 2962327"/>
                  <a:gd name="connsiteX428" fmla="*/ 899656 w 3028217"/>
                  <a:gd name="connsiteY428" fmla="*/ 938711 h 2962327"/>
                  <a:gd name="connsiteX429" fmla="*/ 855841 w 3028217"/>
                  <a:gd name="connsiteY429" fmla="*/ 985383 h 2962327"/>
                  <a:gd name="connsiteX430" fmla="*/ 831076 w 3028217"/>
                  <a:gd name="connsiteY430" fmla="*/ 1003481 h 2962327"/>
                  <a:gd name="connsiteX431" fmla="*/ 738683 w 3028217"/>
                  <a:gd name="connsiteY431" fmla="*/ 1081586 h 2962327"/>
                  <a:gd name="connsiteX432" fmla="*/ 711061 w 3028217"/>
                  <a:gd name="connsiteY432" fmla="*/ 1115876 h 2962327"/>
                  <a:gd name="connsiteX433" fmla="*/ 666293 w 3028217"/>
                  <a:gd name="connsiteY433" fmla="*/ 1175883 h 2962327"/>
                  <a:gd name="connsiteX434" fmla="*/ 585331 w 3028217"/>
                  <a:gd name="connsiteY434" fmla="*/ 1230176 h 2962327"/>
                  <a:gd name="connsiteX435" fmla="*/ 559613 w 3028217"/>
                  <a:gd name="connsiteY435" fmla="*/ 1297803 h 2962327"/>
                  <a:gd name="connsiteX436" fmla="*/ 557708 w 3028217"/>
                  <a:gd name="connsiteY436" fmla="*/ 1386386 h 2962327"/>
                  <a:gd name="connsiteX437" fmla="*/ 542468 w 3028217"/>
                  <a:gd name="connsiteY437" fmla="*/ 1407341 h 2962327"/>
                  <a:gd name="connsiteX438" fmla="*/ 528181 w 3028217"/>
                  <a:gd name="connsiteY438" fmla="*/ 1387338 h 2962327"/>
                  <a:gd name="connsiteX439" fmla="*/ 519608 w 3028217"/>
                  <a:gd name="connsiteY439" fmla="*/ 1320663 h 2962327"/>
                  <a:gd name="connsiteX440" fmla="*/ 488176 w 3028217"/>
                  <a:gd name="connsiteY440" fmla="*/ 1283516 h 2962327"/>
                  <a:gd name="connsiteX441" fmla="*/ 429121 w 3028217"/>
                  <a:gd name="connsiteY441" fmla="*/ 1267323 h 2962327"/>
                  <a:gd name="connsiteX442" fmla="*/ 409118 w 3028217"/>
                  <a:gd name="connsiteY442" fmla="*/ 1268276 h 2962327"/>
                  <a:gd name="connsiteX443" fmla="*/ 336728 w 3028217"/>
                  <a:gd name="connsiteY443" fmla="*/ 1284468 h 2962327"/>
                  <a:gd name="connsiteX444" fmla="*/ 215761 w 3028217"/>
                  <a:gd name="connsiteY444" fmla="*/ 1373051 h 2962327"/>
                  <a:gd name="connsiteX445" fmla="*/ 189091 w 3028217"/>
                  <a:gd name="connsiteY445" fmla="*/ 1441631 h 2962327"/>
                  <a:gd name="connsiteX446" fmla="*/ 196711 w 3028217"/>
                  <a:gd name="connsiteY446" fmla="*/ 1544501 h 2962327"/>
                  <a:gd name="connsiteX447" fmla="*/ 244336 w 3028217"/>
                  <a:gd name="connsiteY447" fmla="*/ 1573076 h 2962327"/>
                  <a:gd name="connsiteX448" fmla="*/ 320536 w 3028217"/>
                  <a:gd name="connsiteY448" fmla="*/ 1514973 h 2962327"/>
                  <a:gd name="connsiteX449" fmla="*/ 387211 w 3028217"/>
                  <a:gd name="connsiteY449" fmla="*/ 1494971 h 2962327"/>
                  <a:gd name="connsiteX450" fmla="*/ 389116 w 3028217"/>
                  <a:gd name="connsiteY450" fmla="*/ 1515926 h 2962327"/>
                  <a:gd name="connsiteX451" fmla="*/ 340538 w 3028217"/>
                  <a:gd name="connsiteY451" fmla="*/ 1624511 h 2962327"/>
                  <a:gd name="connsiteX452" fmla="*/ 354826 w 3028217"/>
                  <a:gd name="connsiteY452" fmla="*/ 1644513 h 2962327"/>
                  <a:gd name="connsiteX453" fmla="*/ 410071 w 3028217"/>
                  <a:gd name="connsiteY453" fmla="*/ 1645466 h 2962327"/>
                  <a:gd name="connsiteX454" fmla="*/ 439598 w 3028217"/>
                  <a:gd name="connsiteY454" fmla="*/ 1687376 h 2962327"/>
                  <a:gd name="connsiteX455" fmla="*/ 426263 w 3028217"/>
                  <a:gd name="connsiteY455" fmla="*/ 1743573 h 2962327"/>
                  <a:gd name="connsiteX456" fmla="*/ 450076 w 3028217"/>
                  <a:gd name="connsiteY456" fmla="*/ 1813106 h 2962327"/>
                  <a:gd name="connsiteX457" fmla="*/ 499606 w 3028217"/>
                  <a:gd name="connsiteY457" fmla="*/ 1812153 h 2962327"/>
                  <a:gd name="connsiteX458" fmla="*/ 536753 w 3028217"/>
                  <a:gd name="connsiteY458" fmla="*/ 1818821 h 2962327"/>
                  <a:gd name="connsiteX459" fmla="*/ 577711 w 3028217"/>
                  <a:gd name="connsiteY459" fmla="*/ 1813106 h 2962327"/>
                  <a:gd name="connsiteX460" fmla="*/ 661531 w 3028217"/>
                  <a:gd name="connsiteY460" fmla="*/ 1754051 h 2962327"/>
                  <a:gd name="connsiteX461" fmla="*/ 672008 w 3028217"/>
                  <a:gd name="connsiteY461" fmla="*/ 1763576 h 2962327"/>
                  <a:gd name="connsiteX462" fmla="*/ 695821 w 3028217"/>
                  <a:gd name="connsiteY462" fmla="*/ 1768338 h 2962327"/>
                  <a:gd name="connsiteX463" fmla="*/ 741541 w 3028217"/>
                  <a:gd name="connsiteY463" fmla="*/ 1772148 h 2962327"/>
                  <a:gd name="connsiteX464" fmla="*/ 832028 w 3028217"/>
                  <a:gd name="connsiteY464" fmla="*/ 1788341 h 2962327"/>
                  <a:gd name="connsiteX465" fmla="*/ 865366 w 3028217"/>
                  <a:gd name="connsiteY465" fmla="*/ 1796913 h 2962327"/>
                  <a:gd name="connsiteX466" fmla="*/ 910133 w 3028217"/>
                  <a:gd name="connsiteY466" fmla="*/ 1838823 h 2962327"/>
                  <a:gd name="connsiteX467" fmla="*/ 1047293 w 3028217"/>
                  <a:gd name="connsiteY467" fmla="*/ 1918833 h 2962327"/>
                  <a:gd name="connsiteX468" fmla="*/ 1116826 w 3028217"/>
                  <a:gd name="connsiteY468" fmla="*/ 2036943 h 2962327"/>
                  <a:gd name="connsiteX469" fmla="*/ 1106348 w 3028217"/>
                  <a:gd name="connsiteY469" fmla="*/ 2056946 h 2962327"/>
                  <a:gd name="connsiteX470" fmla="*/ 1104443 w 3028217"/>
                  <a:gd name="connsiteY470" fmla="*/ 2099808 h 2962327"/>
                  <a:gd name="connsiteX471" fmla="*/ 1124446 w 3028217"/>
                  <a:gd name="connsiteY471" fmla="*/ 2102666 h 2962327"/>
                  <a:gd name="connsiteX472" fmla="*/ 1193026 w 3028217"/>
                  <a:gd name="connsiteY472" fmla="*/ 2077901 h 2962327"/>
                  <a:gd name="connsiteX473" fmla="*/ 1280656 w 3028217"/>
                  <a:gd name="connsiteY473" fmla="*/ 2123621 h 2962327"/>
                  <a:gd name="connsiteX474" fmla="*/ 1387336 w 3028217"/>
                  <a:gd name="connsiteY474" fmla="*/ 2172198 h 2962327"/>
                  <a:gd name="connsiteX475" fmla="*/ 1434008 w 3028217"/>
                  <a:gd name="connsiteY475" fmla="*/ 2199821 h 2962327"/>
                  <a:gd name="connsiteX476" fmla="*/ 1430198 w 3028217"/>
                  <a:gd name="connsiteY476" fmla="*/ 2282688 h 2962327"/>
                  <a:gd name="connsiteX477" fmla="*/ 1370191 w 3028217"/>
                  <a:gd name="connsiteY477" fmla="*/ 2373176 h 2962327"/>
                  <a:gd name="connsiteX478" fmla="*/ 1358761 w 3028217"/>
                  <a:gd name="connsiteY478" fmla="*/ 2423658 h 2962327"/>
                  <a:gd name="connsiteX479" fmla="*/ 1327328 w 3028217"/>
                  <a:gd name="connsiteY479" fmla="*/ 2600823 h 2962327"/>
                  <a:gd name="connsiteX480" fmla="*/ 1293991 w 3028217"/>
                  <a:gd name="connsiteY480" fmla="*/ 2626541 h 2962327"/>
                  <a:gd name="connsiteX481" fmla="*/ 1218743 w 3028217"/>
                  <a:gd name="connsiteY481" fmla="*/ 2661783 h 2962327"/>
                  <a:gd name="connsiteX482" fmla="*/ 1193026 w 3028217"/>
                  <a:gd name="connsiteY482" fmla="*/ 2710361 h 2962327"/>
                  <a:gd name="connsiteX483" fmla="*/ 1164451 w 3028217"/>
                  <a:gd name="connsiteY483" fmla="*/ 2832281 h 2962327"/>
                  <a:gd name="connsiteX484" fmla="*/ 1122541 w 3028217"/>
                  <a:gd name="connsiteY484" fmla="*/ 2910386 h 2962327"/>
                  <a:gd name="connsiteX485" fmla="*/ 1095871 w 3028217"/>
                  <a:gd name="connsiteY485" fmla="*/ 2929436 h 2962327"/>
                  <a:gd name="connsiteX486" fmla="*/ 1061581 w 3028217"/>
                  <a:gd name="connsiteY486" fmla="*/ 2922768 h 2962327"/>
                  <a:gd name="connsiteX487" fmla="*/ 1047293 w 3028217"/>
                  <a:gd name="connsiteY487" fmla="*/ 2929436 h 2962327"/>
                  <a:gd name="connsiteX488" fmla="*/ 1061581 w 3028217"/>
                  <a:gd name="connsiteY488" fmla="*/ 2956106 h 2962327"/>
                  <a:gd name="connsiteX489" fmla="*/ 1040626 w 3028217"/>
                  <a:gd name="connsiteY489" fmla="*/ 2959916 h 2962327"/>
                  <a:gd name="connsiteX490" fmla="*/ 783451 w 3028217"/>
                  <a:gd name="connsiteY490" fmla="*/ 2850378 h 2962327"/>
                  <a:gd name="connsiteX491" fmla="*/ 752971 w 3028217"/>
                  <a:gd name="connsiteY491" fmla="*/ 2805611 h 2962327"/>
                  <a:gd name="connsiteX492" fmla="*/ 737731 w 3028217"/>
                  <a:gd name="connsiteY492" fmla="*/ 2765606 h 2962327"/>
                  <a:gd name="connsiteX493" fmla="*/ 721538 w 3028217"/>
                  <a:gd name="connsiteY493" fmla="*/ 2564628 h 2962327"/>
                  <a:gd name="connsiteX494" fmla="*/ 670103 w 3028217"/>
                  <a:gd name="connsiteY494" fmla="*/ 2492238 h 2962327"/>
                  <a:gd name="connsiteX495" fmla="*/ 539611 w 3028217"/>
                  <a:gd name="connsiteY495" fmla="*/ 2337933 h 2962327"/>
                  <a:gd name="connsiteX496" fmla="*/ 473888 w 3028217"/>
                  <a:gd name="connsiteY496" fmla="*/ 2221728 h 2962327"/>
                  <a:gd name="connsiteX497" fmla="*/ 468173 w 3028217"/>
                  <a:gd name="connsiteY497" fmla="*/ 2148386 h 2962327"/>
                  <a:gd name="connsiteX498" fmla="*/ 471983 w 3028217"/>
                  <a:gd name="connsiteY498" fmla="*/ 2122668 h 2962327"/>
                  <a:gd name="connsiteX499" fmla="*/ 493891 w 3028217"/>
                  <a:gd name="connsiteY499" fmla="*/ 2021703 h 2962327"/>
                  <a:gd name="connsiteX500" fmla="*/ 538658 w 3028217"/>
                  <a:gd name="connsiteY500" fmla="*/ 1907403 h 2962327"/>
                  <a:gd name="connsiteX501" fmla="*/ 524371 w 3028217"/>
                  <a:gd name="connsiteY501" fmla="*/ 1854063 h 2962327"/>
                  <a:gd name="connsiteX502" fmla="*/ 499606 w 3028217"/>
                  <a:gd name="connsiteY502" fmla="*/ 1853111 h 2962327"/>
                  <a:gd name="connsiteX503" fmla="*/ 459601 w 3028217"/>
                  <a:gd name="connsiteY503" fmla="*/ 1860731 h 2962327"/>
                  <a:gd name="connsiteX504" fmla="*/ 408166 w 3028217"/>
                  <a:gd name="connsiteY504" fmla="*/ 1827393 h 2962327"/>
                  <a:gd name="connsiteX505" fmla="*/ 354826 w 3028217"/>
                  <a:gd name="connsiteY505" fmla="*/ 1742621 h 2962327"/>
                  <a:gd name="connsiteX506" fmla="*/ 322441 w 3028217"/>
                  <a:gd name="connsiteY506" fmla="*/ 1715951 h 2962327"/>
                  <a:gd name="connsiteX507" fmla="*/ 234811 w 3028217"/>
                  <a:gd name="connsiteY507" fmla="*/ 1658801 h 2962327"/>
                  <a:gd name="connsiteX508" fmla="*/ 206236 w 3028217"/>
                  <a:gd name="connsiteY508" fmla="*/ 1644513 h 2962327"/>
                  <a:gd name="connsiteX509" fmla="*/ 116701 w 3028217"/>
                  <a:gd name="connsiteY509" fmla="*/ 1622606 h 2962327"/>
                  <a:gd name="connsiteX510" fmla="*/ 28118 w 3028217"/>
                  <a:gd name="connsiteY510" fmla="*/ 1557836 h 2962327"/>
                  <a:gd name="connsiteX511" fmla="*/ 12878 w 3028217"/>
                  <a:gd name="connsiteY511" fmla="*/ 1499733 h 2962327"/>
                  <a:gd name="connsiteX512" fmla="*/ 10021 w 3028217"/>
                  <a:gd name="connsiteY512" fmla="*/ 1446393 h 2962327"/>
                  <a:gd name="connsiteX513" fmla="*/ 5258 w 3028217"/>
                  <a:gd name="connsiteY513" fmla="*/ 1410198 h 2962327"/>
                  <a:gd name="connsiteX514" fmla="*/ 45263 w 3028217"/>
                  <a:gd name="connsiteY514" fmla="*/ 1105398 h 2962327"/>
                  <a:gd name="connsiteX515" fmla="*/ 304343 w 3028217"/>
                  <a:gd name="connsiteY515" fmla="*/ 581523 h 2962327"/>
                  <a:gd name="connsiteX516" fmla="*/ 548183 w 3028217"/>
                  <a:gd name="connsiteY516" fmla="*/ 329111 h 2962327"/>
                  <a:gd name="connsiteX517" fmla="*/ 617716 w 3028217"/>
                  <a:gd name="connsiteY517" fmla="*/ 317681 h 2962327"/>
                  <a:gd name="connsiteX518" fmla="*/ 631051 w 3028217"/>
                  <a:gd name="connsiteY518" fmla="*/ 309108 h 2962327"/>
                  <a:gd name="connsiteX519" fmla="*/ 692011 w 3028217"/>
                  <a:gd name="connsiteY519" fmla="*/ 299583 h 2962327"/>
                  <a:gd name="connsiteX520" fmla="*/ 756781 w 3028217"/>
                  <a:gd name="connsiteY520" fmla="*/ 316728 h 2962327"/>
                  <a:gd name="connsiteX521" fmla="*/ 780593 w 3028217"/>
                  <a:gd name="connsiteY521" fmla="*/ 315776 h 2962327"/>
                  <a:gd name="connsiteX522" fmla="*/ 797738 w 3028217"/>
                  <a:gd name="connsiteY522" fmla="*/ 314823 h 2962327"/>
                  <a:gd name="connsiteX523" fmla="*/ 831076 w 3028217"/>
                  <a:gd name="connsiteY523" fmla="*/ 316728 h 2962327"/>
                  <a:gd name="connsiteX524" fmla="*/ 841553 w 3028217"/>
                  <a:gd name="connsiteY524" fmla="*/ 277676 h 2962327"/>
                  <a:gd name="connsiteX525" fmla="*/ 852031 w 3028217"/>
                  <a:gd name="connsiteY525" fmla="*/ 259578 h 2962327"/>
                  <a:gd name="connsiteX526" fmla="*/ 867152 w 3028217"/>
                  <a:gd name="connsiteY526" fmla="*/ 248624 h 2962327"/>
                  <a:gd name="connsiteX527" fmla="*/ 876026 w 3028217"/>
                  <a:gd name="connsiteY527" fmla="*/ 238011 h 2962327"/>
                  <a:gd name="connsiteX528" fmla="*/ 858921 w 3028217"/>
                  <a:gd name="connsiteY528" fmla="*/ 241392 h 2962327"/>
                  <a:gd name="connsiteX529" fmla="*/ 821551 w 3028217"/>
                  <a:gd name="connsiteY529" fmla="*/ 210048 h 2962327"/>
                  <a:gd name="connsiteX530" fmla="*/ 857746 w 3028217"/>
                  <a:gd name="connsiteY530" fmla="*/ 190998 h 2962327"/>
                  <a:gd name="connsiteX531" fmla="*/ 873343 w 3028217"/>
                  <a:gd name="connsiteY531" fmla="*/ 184331 h 2962327"/>
                  <a:gd name="connsiteX532" fmla="*/ 798215 w 3028217"/>
                  <a:gd name="connsiteY532" fmla="*/ 181949 h 2962327"/>
                  <a:gd name="connsiteX533" fmla="*/ 805359 w 3028217"/>
                  <a:gd name="connsiteY533" fmla="*/ 187188 h 2962327"/>
                  <a:gd name="connsiteX534" fmla="*/ 795834 w 3028217"/>
                  <a:gd name="connsiteY534" fmla="*/ 196713 h 2962327"/>
                  <a:gd name="connsiteX535" fmla="*/ 788214 w 3028217"/>
                  <a:gd name="connsiteY535" fmla="*/ 182426 h 2962327"/>
                  <a:gd name="connsiteX536" fmla="*/ 798215 w 3028217"/>
                  <a:gd name="connsiteY536" fmla="*/ 181949 h 2962327"/>
                  <a:gd name="connsiteX537" fmla="*/ 938708 w 3028217"/>
                  <a:gd name="connsiteY537" fmla="*/ 121466 h 2962327"/>
                  <a:gd name="connsiteX538" fmla="*/ 952043 w 3028217"/>
                  <a:gd name="connsiteY538" fmla="*/ 141468 h 2962327"/>
                  <a:gd name="connsiteX539" fmla="*/ 951037 w 3028217"/>
                  <a:gd name="connsiteY539" fmla="*/ 142501 h 2962327"/>
                  <a:gd name="connsiteX540" fmla="*/ 953949 w 3028217"/>
                  <a:gd name="connsiteY540" fmla="*/ 140516 h 2962327"/>
                  <a:gd name="connsiteX541" fmla="*/ 952996 w 3028217"/>
                  <a:gd name="connsiteY541" fmla="*/ 148136 h 2962327"/>
                  <a:gd name="connsiteX542" fmla="*/ 952996 w 3028217"/>
                  <a:gd name="connsiteY542" fmla="*/ 169091 h 2962327"/>
                  <a:gd name="connsiteX543" fmla="*/ 944424 w 3028217"/>
                  <a:gd name="connsiteY543" fmla="*/ 159804 h 2962327"/>
                  <a:gd name="connsiteX544" fmla="*/ 933131 w 3028217"/>
                  <a:gd name="connsiteY544" fmla="*/ 154863 h 2962327"/>
                  <a:gd name="connsiteX545" fmla="*/ 931088 w 3028217"/>
                  <a:gd name="connsiteY545" fmla="*/ 155756 h 2962327"/>
                  <a:gd name="connsiteX546" fmla="*/ 930136 w 3028217"/>
                  <a:gd name="connsiteY546" fmla="*/ 155756 h 2962327"/>
                  <a:gd name="connsiteX547" fmla="*/ 918706 w 3028217"/>
                  <a:gd name="connsiteY547" fmla="*/ 144326 h 2962327"/>
                  <a:gd name="connsiteX548" fmla="*/ 931088 w 3028217"/>
                  <a:gd name="connsiteY548" fmla="*/ 122418 h 2962327"/>
                  <a:gd name="connsiteX549" fmla="*/ 938708 w 3028217"/>
                  <a:gd name="connsiteY549" fmla="*/ 121466 h 2962327"/>
                  <a:gd name="connsiteX550" fmla="*/ 925373 w 3028217"/>
                  <a:gd name="connsiteY550" fmla="*/ 107178 h 2962327"/>
                  <a:gd name="connsiteX551" fmla="*/ 938708 w 3028217"/>
                  <a:gd name="connsiteY551" fmla="*/ 121465 h 2962327"/>
                  <a:gd name="connsiteX552" fmla="*/ 935851 w 3028217"/>
                  <a:gd name="connsiteY552" fmla="*/ 121465 h 2962327"/>
                  <a:gd name="connsiteX553" fmla="*/ 932993 w 3028217"/>
                  <a:gd name="connsiteY553" fmla="*/ 121465 h 2962327"/>
                  <a:gd name="connsiteX554" fmla="*/ 901561 w 3028217"/>
                  <a:gd name="connsiteY554" fmla="*/ 123370 h 2962327"/>
                  <a:gd name="connsiteX555" fmla="*/ 925373 w 3028217"/>
                  <a:gd name="connsiteY555" fmla="*/ 107178 h 2962327"/>
                  <a:gd name="connsiteX556" fmla="*/ 1021576 w 3028217"/>
                  <a:gd name="connsiteY556" fmla="*/ 71936 h 2962327"/>
                  <a:gd name="connsiteX557" fmla="*/ 1031101 w 3028217"/>
                  <a:gd name="connsiteY557" fmla="*/ 97653 h 2962327"/>
                  <a:gd name="connsiteX558" fmla="*/ 1000621 w 3028217"/>
                  <a:gd name="connsiteY558" fmla="*/ 92891 h 2962327"/>
                  <a:gd name="connsiteX559" fmla="*/ 1007288 w 3028217"/>
                  <a:gd name="connsiteY559" fmla="*/ 79556 h 2962327"/>
                  <a:gd name="connsiteX560" fmla="*/ 1021576 w 3028217"/>
                  <a:gd name="connsiteY560" fmla="*/ 71936 h 2962327"/>
                  <a:gd name="connsiteX561" fmla="*/ 1113849 w 3028217"/>
                  <a:gd name="connsiteY561" fmla="*/ 40265 h 2962327"/>
                  <a:gd name="connsiteX562" fmla="*/ 1159689 w 3028217"/>
                  <a:gd name="connsiteY562" fmla="*/ 51933 h 2962327"/>
                  <a:gd name="connsiteX563" fmla="*/ 1151116 w 3028217"/>
                  <a:gd name="connsiteY563" fmla="*/ 84318 h 2962327"/>
                  <a:gd name="connsiteX564" fmla="*/ 1111111 w 3028217"/>
                  <a:gd name="connsiteY564" fmla="*/ 92891 h 2962327"/>
                  <a:gd name="connsiteX565" fmla="*/ 1070153 w 3028217"/>
                  <a:gd name="connsiteY565" fmla="*/ 58601 h 2962327"/>
                  <a:gd name="connsiteX566" fmla="*/ 1113849 w 3028217"/>
                  <a:gd name="connsiteY566" fmla="*/ 40265 h 2962327"/>
                  <a:gd name="connsiteX567" fmla="*/ 1400760 w 3028217"/>
                  <a:gd name="connsiteY567" fmla="*/ 96 h 2962327"/>
                  <a:gd name="connsiteX568" fmla="*/ 1476871 w 3028217"/>
                  <a:gd name="connsiteY568" fmla="*/ 5260 h 2962327"/>
                  <a:gd name="connsiteX569" fmla="*/ 1611174 w 3028217"/>
                  <a:gd name="connsiteY569" fmla="*/ 9070 h 2962327"/>
                  <a:gd name="connsiteX570" fmla="*/ 1619746 w 3028217"/>
                  <a:gd name="connsiteY570" fmla="*/ 17643 h 2962327"/>
                  <a:gd name="connsiteX571" fmla="*/ 1646416 w 3028217"/>
                  <a:gd name="connsiteY571" fmla="*/ 28120 h 2962327"/>
                  <a:gd name="connsiteX572" fmla="*/ 1667371 w 3028217"/>
                  <a:gd name="connsiteY572" fmla="*/ 31930 h 2962327"/>
                  <a:gd name="connsiteX573" fmla="*/ 1742261 w 3028217"/>
                  <a:gd name="connsiteY573" fmla="*/ 11690 h 2962327"/>
                  <a:gd name="connsiteX574" fmla="*/ 1820723 w 3028217"/>
                  <a:gd name="connsiteY574" fmla="*/ 30025 h 2962327"/>
                  <a:gd name="connsiteX575" fmla="*/ 1901686 w 3028217"/>
                  <a:gd name="connsiteY575" fmla="*/ 45265 h 2962327"/>
                  <a:gd name="connsiteX576" fmla="*/ 1894066 w 3028217"/>
                  <a:gd name="connsiteY576" fmla="*/ 69078 h 2962327"/>
                  <a:gd name="connsiteX577" fmla="*/ 1955978 w 3028217"/>
                  <a:gd name="connsiteY577" fmla="*/ 55743 h 2962327"/>
                  <a:gd name="connsiteX578" fmla="*/ 1954073 w 3028217"/>
                  <a:gd name="connsiteY578" fmla="*/ 71935 h 2962327"/>
                  <a:gd name="connsiteX579" fmla="*/ 1935976 w 3028217"/>
                  <a:gd name="connsiteY579" fmla="*/ 103368 h 2962327"/>
                  <a:gd name="connsiteX580" fmla="*/ 1949311 w 3028217"/>
                  <a:gd name="connsiteY580" fmla="*/ 161470 h 2962327"/>
                  <a:gd name="connsiteX581" fmla="*/ 1894066 w 3028217"/>
                  <a:gd name="connsiteY581" fmla="*/ 171948 h 2962327"/>
                  <a:gd name="connsiteX582" fmla="*/ 1913116 w 3028217"/>
                  <a:gd name="connsiteY582" fmla="*/ 183378 h 2962327"/>
                  <a:gd name="connsiteX583" fmla="*/ 1907401 w 3028217"/>
                  <a:gd name="connsiteY583" fmla="*/ 196713 h 2962327"/>
                  <a:gd name="connsiteX584" fmla="*/ 1873111 w 3028217"/>
                  <a:gd name="connsiteY584" fmla="*/ 245290 h 2962327"/>
                  <a:gd name="connsiteX585" fmla="*/ 1866443 w 3028217"/>
                  <a:gd name="connsiteY585" fmla="*/ 267198 h 2962327"/>
                  <a:gd name="connsiteX586" fmla="*/ 1851203 w 3028217"/>
                  <a:gd name="connsiteY586" fmla="*/ 270055 h 2962327"/>
                  <a:gd name="connsiteX587" fmla="*/ 1866443 w 3028217"/>
                  <a:gd name="connsiteY587" fmla="*/ 313870 h 2962327"/>
                  <a:gd name="connsiteX588" fmla="*/ 1843583 w 3028217"/>
                  <a:gd name="connsiteY588" fmla="*/ 319585 h 2962327"/>
                  <a:gd name="connsiteX589" fmla="*/ 1819771 w 3028217"/>
                  <a:gd name="connsiteY589" fmla="*/ 300535 h 2962327"/>
                  <a:gd name="connsiteX590" fmla="*/ 1788338 w 3028217"/>
                  <a:gd name="connsiteY590" fmla="*/ 313870 h 2962327"/>
                  <a:gd name="connsiteX591" fmla="*/ 1800721 w 3028217"/>
                  <a:gd name="connsiteY591" fmla="*/ 315775 h 2962327"/>
                  <a:gd name="connsiteX592" fmla="*/ 1823581 w 3028217"/>
                  <a:gd name="connsiteY592" fmla="*/ 314823 h 2962327"/>
                  <a:gd name="connsiteX593" fmla="*/ 1833106 w 3028217"/>
                  <a:gd name="connsiteY593" fmla="*/ 317680 h 2962327"/>
                  <a:gd name="connsiteX594" fmla="*/ 1838821 w 3028217"/>
                  <a:gd name="connsiteY594" fmla="*/ 334825 h 2962327"/>
                  <a:gd name="connsiteX595" fmla="*/ 1715948 w 3028217"/>
                  <a:gd name="connsiteY595" fmla="*/ 370068 h 2962327"/>
                  <a:gd name="connsiteX596" fmla="*/ 1691183 w 3028217"/>
                  <a:gd name="connsiteY596" fmla="*/ 379593 h 2962327"/>
                  <a:gd name="connsiteX597" fmla="*/ 1586408 w 3028217"/>
                  <a:gd name="connsiteY597" fmla="*/ 430075 h 2962327"/>
                  <a:gd name="connsiteX598" fmla="*/ 1542593 w 3028217"/>
                  <a:gd name="connsiteY598" fmla="*/ 468175 h 2962327"/>
                  <a:gd name="connsiteX599" fmla="*/ 1480681 w 3028217"/>
                  <a:gd name="connsiteY599" fmla="*/ 555805 h 2962327"/>
                  <a:gd name="connsiteX600" fmla="*/ 1462583 w 3028217"/>
                  <a:gd name="connsiteY600" fmla="*/ 562473 h 2962327"/>
                  <a:gd name="connsiteX601" fmla="*/ 1385431 w 3028217"/>
                  <a:gd name="connsiteY601" fmla="*/ 462460 h 2962327"/>
                  <a:gd name="connsiteX602" fmla="*/ 1379716 w 3028217"/>
                  <a:gd name="connsiteY602" fmla="*/ 398643 h 2962327"/>
                  <a:gd name="connsiteX603" fmla="*/ 1441628 w 3028217"/>
                  <a:gd name="connsiteY603" fmla="*/ 335778 h 2962327"/>
                  <a:gd name="connsiteX604" fmla="*/ 1449248 w 3028217"/>
                  <a:gd name="connsiteY604" fmla="*/ 321490 h 2962327"/>
                  <a:gd name="connsiteX605" fmla="*/ 1461631 w 3028217"/>
                  <a:gd name="connsiteY605" fmla="*/ 300535 h 2962327"/>
                  <a:gd name="connsiteX606" fmla="*/ 1412101 w 3028217"/>
                  <a:gd name="connsiteY606" fmla="*/ 280533 h 2962327"/>
                  <a:gd name="connsiteX607" fmla="*/ 1434961 w 3028217"/>
                  <a:gd name="connsiteY607" fmla="*/ 215763 h 2962327"/>
                  <a:gd name="connsiteX608" fmla="*/ 1371143 w 3028217"/>
                  <a:gd name="connsiteY608" fmla="*/ 160518 h 2962327"/>
                  <a:gd name="connsiteX609" fmla="*/ 1331138 w 3028217"/>
                  <a:gd name="connsiteY609" fmla="*/ 162423 h 2962327"/>
                  <a:gd name="connsiteX610" fmla="*/ 1303516 w 3028217"/>
                  <a:gd name="connsiteY610" fmla="*/ 150040 h 2962327"/>
                  <a:gd name="connsiteX611" fmla="*/ 1313993 w 3028217"/>
                  <a:gd name="connsiteY611" fmla="*/ 130038 h 2962327"/>
                  <a:gd name="connsiteX612" fmla="*/ 1313041 w 3028217"/>
                  <a:gd name="connsiteY612" fmla="*/ 121465 h 2962327"/>
                  <a:gd name="connsiteX613" fmla="*/ 1323518 w 3028217"/>
                  <a:gd name="connsiteY613" fmla="*/ 96700 h 2962327"/>
                  <a:gd name="connsiteX614" fmla="*/ 1387336 w 3028217"/>
                  <a:gd name="connsiteY614" fmla="*/ 88128 h 2962327"/>
                  <a:gd name="connsiteX615" fmla="*/ 1394003 w 3028217"/>
                  <a:gd name="connsiteY615" fmla="*/ 68125 h 2962327"/>
                  <a:gd name="connsiteX616" fmla="*/ 1445438 w 3028217"/>
                  <a:gd name="connsiteY616" fmla="*/ 41455 h 2962327"/>
                  <a:gd name="connsiteX617" fmla="*/ 1471104 w 3028217"/>
                  <a:gd name="connsiteY617" fmla="*/ 35589 h 2962327"/>
                  <a:gd name="connsiteX618" fmla="*/ 1469608 w 3028217"/>
                  <a:gd name="connsiteY618" fmla="*/ 35026 h 2962327"/>
                  <a:gd name="connsiteX619" fmla="*/ 1456869 w 3028217"/>
                  <a:gd name="connsiteY619" fmla="*/ 34788 h 2962327"/>
                  <a:gd name="connsiteX620" fmla="*/ 1365429 w 3028217"/>
                  <a:gd name="connsiteY620" fmla="*/ 60505 h 2962327"/>
                  <a:gd name="connsiteX621" fmla="*/ 1208266 w 3028217"/>
                  <a:gd name="connsiteY621" fmla="*/ 122418 h 2962327"/>
                  <a:gd name="connsiteX622" fmla="*/ 1175881 w 3028217"/>
                  <a:gd name="connsiteY622" fmla="*/ 122418 h 2962327"/>
                  <a:gd name="connsiteX623" fmla="*/ 1187311 w 3028217"/>
                  <a:gd name="connsiteY623" fmla="*/ 142420 h 2962327"/>
                  <a:gd name="connsiteX624" fmla="*/ 1180644 w 3028217"/>
                  <a:gd name="connsiteY624" fmla="*/ 149088 h 2962327"/>
                  <a:gd name="connsiteX625" fmla="*/ 1158647 w 3028217"/>
                  <a:gd name="connsiteY625" fmla="*/ 153642 h 2962327"/>
                  <a:gd name="connsiteX626" fmla="*/ 1143520 w 3028217"/>
                  <a:gd name="connsiteY626" fmla="*/ 152466 h 2962327"/>
                  <a:gd name="connsiteX627" fmla="*/ 1148259 w 3028217"/>
                  <a:gd name="connsiteY627" fmla="*/ 153731 h 2962327"/>
                  <a:gd name="connsiteX628" fmla="*/ 1152069 w 3028217"/>
                  <a:gd name="connsiteY628" fmla="*/ 175758 h 2962327"/>
                  <a:gd name="connsiteX629" fmla="*/ 1029196 w 3028217"/>
                  <a:gd name="connsiteY629" fmla="*/ 182425 h 2962327"/>
                  <a:gd name="connsiteX630" fmla="*/ 1006336 w 3028217"/>
                  <a:gd name="connsiteY630" fmla="*/ 148135 h 2962327"/>
                  <a:gd name="connsiteX631" fmla="*/ 995859 w 3028217"/>
                  <a:gd name="connsiteY631" fmla="*/ 134800 h 2962327"/>
                  <a:gd name="connsiteX632" fmla="*/ 987286 w 3028217"/>
                  <a:gd name="connsiteY632" fmla="*/ 114798 h 2962327"/>
                  <a:gd name="connsiteX633" fmla="*/ 1049199 w 3028217"/>
                  <a:gd name="connsiteY633" fmla="*/ 134800 h 2962327"/>
                  <a:gd name="connsiteX634" fmla="*/ 1064439 w 3028217"/>
                  <a:gd name="connsiteY634" fmla="*/ 149088 h 2962327"/>
                  <a:gd name="connsiteX635" fmla="*/ 1095871 w 3028217"/>
                  <a:gd name="connsiteY635" fmla="*/ 149326 h 2962327"/>
                  <a:gd name="connsiteX636" fmla="*/ 1106484 w 3028217"/>
                  <a:gd name="connsiteY636" fmla="*/ 148924 h 2962327"/>
                  <a:gd name="connsiteX637" fmla="*/ 1093014 w 3028217"/>
                  <a:gd name="connsiteY637" fmla="*/ 149088 h 2962327"/>
                  <a:gd name="connsiteX638" fmla="*/ 1062534 w 3028217"/>
                  <a:gd name="connsiteY638" fmla="*/ 131943 h 2962327"/>
                  <a:gd name="connsiteX639" fmla="*/ 1133971 w 3028217"/>
                  <a:gd name="connsiteY639" fmla="*/ 110988 h 2962327"/>
                  <a:gd name="connsiteX640" fmla="*/ 1158736 w 3028217"/>
                  <a:gd name="connsiteY640" fmla="*/ 88128 h 2962327"/>
                  <a:gd name="connsiteX641" fmla="*/ 1173024 w 3028217"/>
                  <a:gd name="connsiteY641" fmla="*/ 73840 h 2962327"/>
                  <a:gd name="connsiteX642" fmla="*/ 1214934 w 3028217"/>
                  <a:gd name="connsiteY642" fmla="*/ 54790 h 2962327"/>
                  <a:gd name="connsiteX643" fmla="*/ 1275894 w 3028217"/>
                  <a:gd name="connsiteY643" fmla="*/ 44313 h 2962327"/>
                  <a:gd name="connsiteX644" fmla="*/ 1211124 w 3028217"/>
                  <a:gd name="connsiteY644" fmla="*/ 51933 h 2962327"/>
                  <a:gd name="connsiteX645" fmla="*/ 1174929 w 3028217"/>
                  <a:gd name="connsiteY645" fmla="*/ 39550 h 2962327"/>
                  <a:gd name="connsiteX646" fmla="*/ 1174929 w 3028217"/>
                  <a:gd name="connsiteY646" fmla="*/ 26215 h 2962327"/>
                  <a:gd name="connsiteX647" fmla="*/ 1400760 w 3028217"/>
                  <a:gd name="connsiteY647" fmla="*/ 96 h 296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Lst>
                <a:rect l="l" t="t" r="r" b="b"/>
                <a:pathLst>
                  <a:path w="3028217" h="2962327">
                    <a:moveTo>
                      <a:pt x="2863236" y="2049564"/>
                    </a:moveTo>
                    <a:cubicBezTo>
                      <a:pt x="2854902" y="2049564"/>
                      <a:pt x="2847996" y="2053612"/>
                      <a:pt x="2844662" y="2065518"/>
                    </a:cubicBezTo>
                    <a:cubicBezTo>
                      <a:pt x="2840852" y="2080758"/>
                      <a:pt x="2821802" y="2104571"/>
                      <a:pt x="2847519" y="2116953"/>
                    </a:cubicBezTo>
                    <a:cubicBezTo>
                      <a:pt x="2878000" y="2131241"/>
                      <a:pt x="2877047" y="2098856"/>
                      <a:pt x="2887525" y="2084568"/>
                    </a:cubicBezTo>
                    <a:cubicBezTo>
                      <a:pt x="2888477" y="2083616"/>
                      <a:pt x="2889430" y="2080758"/>
                      <a:pt x="2890382" y="2078853"/>
                    </a:cubicBezTo>
                    <a:cubicBezTo>
                      <a:pt x="2895144" y="2071233"/>
                      <a:pt x="2896097" y="2064566"/>
                      <a:pt x="2890382" y="2057898"/>
                    </a:cubicBezTo>
                    <a:cubicBezTo>
                      <a:pt x="2881334" y="2053612"/>
                      <a:pt x="2871571" y="2049564"/>
                      <a:pt x="2863236" y="2049564"/>
                    </a:cubicBezTo>
                    <a:close/>
                    <a:moveTo>
                      <a:pt x="2453184" y="1703568"/>
                    </a:moveTo>
                    <a:cubicBezTo>
                      <a:pt x="2446516" y="1700711"/>
                      <a:pt x="2442706" y="1708331"/>
                      <a:pt x="2444611" y="1714046"/>
                    </a:cubicBezTo>
                    <a:cubicBezTo>
                      <a:pt x="2448421" y="1725476"/>
                      <a:pt x="2452231" y="1738811"/>
                      <a:pt x="2467471" y="1740716"/>
                    </a:cubicBezTo>
                    <a:cubicBezTo>
                      <a:pt x="2475091" y="1741668"/>
                      <a:pt x="2480806" y="1736906"/>
                      <a:pt x="2482711" y="1728333"/>
                    </a:cubicBezTo>
                    <a:cubicBezTo>
                      <a:pt x="2473186" y="1720713"/>
                      <a:pt x="2463661" y="1710236"/>
                      <a:pt x="2453184" y="1703568"/>
                    </a:cubicBezTo>
                    <a:close/>
                    <a:moveTo>
                      <a:pt x="802501" y="1583553"/>
                    </a:moveTo>
                    <a:cubicBezTo>
                      <a:pt x="805359" y="1585458"/>
                      <a:pt x="811074" y="1586410"/>
                      <a:pt x="812026" y="1589268"/>
                    </a:cubicBezTo>
                    <a:cubicBezTo>
                      <a:pt x="814884" y="1596888"/>
                      <a:pt x="807264" y="1597840"/>
                      <a:pt x="802501" y="1599745"/>
                    </a:cubicBezTo>
                    <a:cubicBezTo>
                      <a:pt x="797739" y="1601650"/>
                      <a:pt x="792976" y="1598793"/>
                      <a:pt x="792024" y="1594030"/>
                    </a:cubicBezTo>
                    <a:cubicBezTo>
                      <a:pt x="788214" y="1586410"/>
                      <a:pt x="794881" y="1585458"/>
                      <a:pt x="802501" y="1583553"/>
                    </a:cubicBezTo>
                    <a:close/>
                    <a:moveTo>
                      <a:pt x="573901" y="1577838"/>
                    </a:moveTo>
                    <a:cubicBezTo>
                      <a:pt x="581521" y="1579743"/>
                      <a:pt x="588189" y="1582600"/>
                      <a:pt x="592951" y="1589268"/>
                    </a:cubicBezTo>
                    <a:cubicBezTo>
                      <a:pt x="592951" y="1594982"/>
                      <a:pt x="589141" y="1596888"/>
                      <a:pt x="584379" y="1596888"/>
                    </a:cubicBezTo>
                    <a:cubicBezTo>
                      <a:pt x="575806" y="1597840"/>
                      <a:pt x="568186" y="1595935"/>
                      <a:pt x="565329" y="1587363"/>
                    </a:cubicBezTo>
                    <a:cubicBezTo>
                      <a:pt x="562471" y="1580695"/>
                      <a:pt x="568186" y="1576885"/>
                      <a:pt x="573901" y="1577838"/>
                    </a:cubicBezTo>
                    <a:close/>
                    <a:moveTo>
                      <a:pt x="698678" y="1550216"/>
                    </a:moveTo>
                    <a:cubicBezTo>
                      <a:pt x="729158" y="1545453"/>
                      <a:pt x="746303" y="1560693"/>
                      <a:pt x="763448" y="1592126"/>
                    </a:cubicBezTo>
                    <a:cubicBezTo>
                      <a:pt x="731063" y="1576886"/>
                      <a:pt x="706298" y="1611176"/>
                      <a:pt x="678676" y="1592126"/>
                    </a:cubicBezTo>
                    <a:cubicBezTo>
                      <a:pt x="675818" y="1573076"/>
                      <a:pt x="667246" y="1551168"/>
                      <a:pt x="698678" y="1550216"/>
                    </a:cubicBezTo>
                    <a:close/>
                    <a:moveTo>
                      <a:pt x="492939" y="1460681"/>
                    </a:moveTo>
                    <a:cubicBezTo>
                      <a:pt x="518656" y="1456871"/>
                      <a:pt x="541516" y="1464491"/>
                      <a:pt x="562471" y="1479731"/>
                    </a:cubicBezTo>
                    <a:cubicBezTo>
                      <a:pt x="590094" y="1499733"/>
                      <a:pt x="618669" y="1515926"/>
                      <a:pt x="646291" y="1537833"/>
                    </a:cubicBezTo>
                    <a:cubicBezTo>
                      <a:pt x="620574" y="1545453"/>
                      <a:pt x="593904" y="1560693"/>
                      <a:pt x="577711" y="1525451"/>
                    </a:cubicBezTo>
                    <a:cubicBezTo>
                      <a:pt x="567234" y="1503543"/>
                      <a:pt x="541516" y="1503543"/>
                      <a:pt x="527229" y="1487351"/>
                    </a:cubicBezTo>
                    <a:lnTo>
                      <a:pt x="525032" y="1486533"/>
                    </a:lnTo>
                    <a:lnTo>
                      <a:pt x="527229" y="1488303"/>
                    </a:lnTo>
                    <a:cubicBezTo>
                      <a:pt x="502464" y="1486398"/>
                      <a:pt x="475794" y="1465443"/>
                      <a:pt x="451029" y="1494971"/>
                    </a:cubicBezTo>
                    <a:cubicBezTo>
                      <a:pt x="453886" y="1467348"/>
                      <a:pt x="471984" y="1461633"/>
                      <a:pt x="492939" y="1460681"/>
                    </a:cubicBezTo>
                    <a:close/>
                    <a:moveTo>
                      <a:pt x="592475" y="1413889"/>
                    </a:moveTo>
                    <a:cubicBezTo>
                      <a:pt x="594380" y="1414008"/>
                      <a:pt x="596285" y="1414485"/>
                      <a:pt x="596761" y="1414961"/>
                    </a:cubicBezTo>
                    <a:cubicBezTo>
                      <a:pt x="605334" y="1423533"/>
                      <a:pt x="603428" y="1433058"/>
                      <a:pt x="595809" y="1447346"/>
                    </a:cubicBezTo>
                    <a:cubicBezTo>
                      <a:pt x="589141" y="1434011"/>
                      <a:pt x="579616" y="1426391"/>
                      <a:pt x="588189" y="1414961"/>
                    </a:cubicBezTo>
                    <a:cubicBezTo>
                      <a:pt x="588665" y="1414009"/>
                      <a:pt x="590570" y="1413770"/>
                      <a:pt x="592475" y="1413889"/>
                    </a:cubicBezTo>
                    <a:close/>
                    <a:moveTo>
                      <a:pt x="2633206" y="1174931"/>
                    </a:moveTo>
                    <a:cubicBezTo>
                      <a:pt x="2646541" y="1176836"/>
                      <a:pt x="2659876" y="1178741"/>
                      <a:pt x="2673211" y="1180646"/>
                    </a:cubicBezTo>
                    <a:cubicBezTo>
                      <a:pt x="2657018" y="1197791"/>
                      <a:pt x="2645588" y="1186361"/>
                      <a:pt x="2633206" y="1174931"/>
                    </a:cubicBezTo>
                    <a:close/>
                    <a:moveTo>
                      <a:pt x="2477948" y="1095873"/>
                    </a:moveTo>
                    <a:cubicBezTo>
                      <a:pt x="2477948" y="1101588"/>
                      <a:pt x="2478901" y="1106350"/>
                      <a:pt x="2484616" y="1110160"/>
                    </a:cubicBezTo>
                    <a:cubicBezTo>
                      <a:pt x="2478901" y="1119685"/>
                      <a:pt x="2464613" y="1121590"/>
                      <a:pt x="2464613" y="1135878"/>
                    </a:cubicBezTo>
                    <a:cubicBezTo>
                      <a:pt x="2464613" y="1153023"/>
                      <a:pt x="2454136" y="1151118"/>
                      <a:pt x="2444611" y="1144450"/>
                    </a:cubicBezTo>
                    <a:cubicBezTo>
                      <a:pt x="2434133" y="1136830"/>
                      <a:pt x="2413178" y="1133020"/>
                      <a:pt x="2415083" y="1119685"/>
                    </a:cubicBezTo>
                    <a:cubicBezTo>
                      <a:pt x="2417941" y="1101588"/>
                      <a:pt x="2436038" y="1116828"/>
                      <a:pt x="2446516" y="1114923"/>
                    </a:cubicBezTo>
                    <a:cubicBezTo>
                      <a:pt x="2458898" y="1112065"/>
                      <a:pt x="2470329" y="1106350"/>
                      <a:pt x="2477948" y="1095873"/>
                    </a:cubicBezTo>
                    <a:close/>
                    <a:moveTo>
                      <a:pt x="2344599" y="1039676"/>
                    </a:moveTo>
                    <a:cubicBezTo>
                      <a:pt x="2358886" y="1039676"/>
                      <a:pt x="2352219" y="1056821"/>
                      <a:pt x="2355076" y="1066346"/>
                    </a:cubicBezTo>
                    <a:cubicBezTo>
                      <a:pt x="2354124" y="1077776"/>
                      <a:pt x="2356981" y="1093016"/>
                      <a:pt x="2341741" y="1092063"/>
                    </a:cubicBezTo>
                    <a:cubicBezTo>
                      <a:pt x="2328406" y="1091111"/>
                      <a:pt x="2329359" y="1075871"/>
                      <a:pt x="2328406" y="1065393"/>
                    </a:cubicBezTo>
                    <a:cubicBezTo>
                      <a:pt x="2327454" y="1053011"/>
                      <a:pt x="2331264" y="1039676"/>
                      <a:pt x="2344599" y="1039676"/>
                    </a:cubicBezTo>
                    <a:close/>
                    <a:moveTo>
                      <a:pt x="699631" y="966334"/>
                    </a:moveTo>
                    <a:cubicBezTo>
                      <a:pt x="671056" y="960619"/>
                      <a:pt x="648196" y="971096"/>
                      <a:pt x="616764" y="992051"/>
                    </a:cubicBezTo>
                    <a:cubicBezTo>
                      <a:pt x="652959" y="990146"/>
                      <a:pt x="677724" y="983478"/>
                      <a:pt x="699631" y="966334"/>
                    </a:cubicBezTo>
                    <a:close/>
                    <a:moveTo>
                      <a:pt x="2786559" y="938711"/>
                    </a:moveTo>
                    <a:cubicBezTo>
                      <a:pt x="2796084" y="944426"/>
                      <a:pt x="2804656" y="939663"/>
                      <a:pt x="2814181" y="938711"/>
                    </a:cubicBezTo>
                    <a:cubicBezTo>
                      <a:pt x="2814181" y="940616"/>
                      <a:pt x="2814181" y="943473"/>
                      <a:pt x="2814181" y="945378"/>
                    </a:cubicBezTo>
                    <a:cubicBezTo>
                      <a:pt x="2803704" y="949188"/>
                      <a:pt x="2791321" y="959666"/>
                      <a:pt x="2786559" y="938711"/>
                    </a:cubicBezTo>
                    <a:close/>
                    <a:moveTo>
                      <a:pt x="737731" y="935019"/>
                    </a:moveTo>
                    <a:cubicBezTo>
                      <a:pt x="726540" y="936091"/>
                      <a:pt x="714872" y="940139"/>
                      <a:pt x="702489" y="951093"/>
                    </a:cubicBezTo>
                    <a:cubicBezTo>
                      <a:pt x="731064" y="951093"/>
                      <a:pt x="753924" y="958713"/>
                      <a:pt x="770116" y="936805"/>
                    </a:cubicBezTo>
                    <a:cubicBezTo>
                      <a:pt x="759639" y="935853"/>
                      <a:pt x="748923" y="933948"/>
                      <a:pt x="737731" y="935019"/>
                    </a:cubicBezTo>
                    <a:close/>
                    <a:moveTo>
                      <a:pt x="619383" y="880251"/>
                    </a:moveTo>
                    <a:cubicBezTo>
                      <a:pt x="616526" y="879417"/>
                      <a:pt x="612477" y="880608"/>
                      <a:pt x="608191" y="882513"/>
                    </a:cubicBezTo>
                    <a:cubicBezTo>
                      <a:pt x="589141" y="887276"/>
                      <a:pt x="539611" y="951093"/>
                      <a:pt x="541516" y="968238"/>
                    </a:cubicBezTo>
                    <a:cubicBezTo>
                      <a:pt x="543421" y="979668"/>
                      <a:pt x="550089" y="980621"/>
                      <a:pt x="558661" y="975858"/>
                    </a:cubicBezTo>
                    <a:cubicBezTo>
                      <a:pt x="569139" y="970143"/>
                      <a:pt x="576759" y="960618"/>
                      <a:pt x="578664" y="949188"/>
                    </a:cubicBezTo>
                    <a:cubicBezTo>
                      <a:pt x="582474" y="920613"/>
                      <a:pt x="601524" y="904421"/>
                      <a:pt x="623431" y="890133"/>
                    </a:cubicBezTo>
                    <a:cubicBezTo>
                      <a:pt x="623907" y="883942"/>
                      <a:pt x="622241" y="881084"/>
                      <a:pt x="619383" y="880251"/>
                    </a:cubicBezTo>
                    <a:close/>
                    <a:moveTo>
                      <a:pt x="659626" y="872036"/>
                    </a:moveTo>
                    <a:cubicBezTo>
                      <a:pt x="653911" y="870131"/>
                      <a:pt x="645339" y="876798"/>
                      <a:pt x="647244" y="879656"/>
                    </a:cubicBezTo>
                    <a:cubicBezTo>
                      <a:pt x="657721" y="901563"/>
                      <a:pt x="632956" y="928233"/>
                      <a:pt x="657721" y="950141"/>
                    </a:cubicBezTo>
                    <a:cubicBezTo>
                      <a:pt x="667246" y="936806"/>
                      <a:pt x="676771" y="926328"/>
                      <a:pt x="683439" y="913946"/>
                    </a:cubicBezTo>
                    <a:cubicBezTo>
                      <a:pt x="691059" y="897753"/>
                      <a:pt x="704394" y="924423"/>
                      <a:pt x="711061" y="910136"/>
                    </a:cubicBezTo>
                    <a:cubicBezTo>
                      <a:pt x="713919" y="903468"/>
                      <a:pt x="713919" y="896801"/>
                      <a:pt x="709156" y="891086"/>
                    </a:cubicBezTo>
                    <a:cubicBezTo>
                      <a:pt x="696774" y="875846"/>
                      <a:pt x="676771" y="876798"/>
                      <a:pt x="659626" y="872036"/>
                    </a:cubicBezTo>
                    <a:close/>
                    <a:moveTo>
                      <a:pt x="620410" y="803828"/>
                    </a:moveTo>
                    <a:cubicBezTo>
                      <a:pt x="614918" y="803575"/>
                      <a:pt x="609144" y="804646"/>
                      <a:pt x="603429" y="807266"/>
                    </a:cubicBezTo>
                    <a:cubicBezTo>
                      <a:pt x="579616" y="817743"/>
                      <a:pt x="555804" y="830126"/>
                      <a:pt x="532944" y="841556"/>
                    </a:cubicBezTo>
                    <a:cubicBezTo>
                      <a:pt x="530086" y="850128"/>
                      <a:pt x="536754" y="852033"/>
                      <a:pt x="541516" y="855843"/>
                    </a:cubicBezTo>
                    <a:cubicBezTo>
                      <a:pt x="561519" y="852986"/>
                      <a:pt x="579616" y="838698"/>
                      <a:pt x="602476" y="859653"/>
                    </a:cubicBezTo>
                    <a:cubicBezTo>
                      <a:pt x="617716" y="874893"/>
                      <a:pt x="654864" y="853938"/>
                      <a:pt x="652959" y="835841"/>
                    </a:cubicBezTo>
                    <a:cubicBezTo>
                      <a:pt x="650815" y="817267"/>
                      <a:pt x="636885" y="804587"/>
                      <a:pt x="620410" y="803828"/>
                    </a:cubicBezTo>
                    <a:close/>
                    <a:moveTo>
                      <a:pt x="2051228" y="690108"/>
                    </a:moveTo>
                    <a:cubicBezTo>
                      <a:pt x="2066468" y="695823"/>
                      <a:pt x="2079803" y="697728"/>
                      <a:pt x="2074088" y="722493"/>
                    </a:cubicBezTo>
                    <a:cubicBezTo>
                      <a:pt x="2066468" y="753925"/>
                      <a:pt x="2053133" y="773928"/>
                      <a:pt x="2021701" y="782500"/>
                    </a:cubicBezTo>
                    <a:cubicBezTo>
                      <a:pt x="2009318" y="785358"/>
                      <a:pt x="1997888" y="785358"/>
                      <a:pt x="2000746" y="772023"/>
                    </a:cubicBezTo>
                    <a:cubicBezTo>
                      <a:pt x="2006461" y="745353"/>
                      <a:pt x="2008366" y="714873"/>
                      <a:pt x="2036941" y="698680"/>
                    </a:cubicBezTo>
                    <a:cubicBezTo>
                      <a:pt x="2040751" y="694870"/>
                      <a:pt x="2045513" y="692965"/>
                      <a:pt x="2051228" y="690108"/>
                    </a:cubicBezTo>
                    <a:close/>
                    <a:moveTo>
                      <a:pt x="2111236" y="608669"/>
                    </a:moveTo>
                    <a:cubicBezTo>
                      <a:pt x="2115046" y="609621"/>
                      <a:pt x="2116951" y="613431"/>
                      <a:pt x="2113141" y="623433"/>
                    </a:cubicBezTo>
                    <a:cubicBezTo>
                      <a:pt x="2113141" y="624385"/>
                      <a:pt x="2112189" y="625338"/>
                      <a:pt x="2111236" y="626290"/>
                    </a:cubicBezTo>
                    <a:cubicBezTo>
                      <a:pt x="2147431" y="643435"/>
                      <a:pt x="2126476" y="692013"/>
                      <a:pt x="2159814" y="711063"/>
                    </a:cubicBezTo>
                    <a:cubicBezTo>
                      <a:pt x="2178864" y="721540"/>
                      <a:pt x="2174101" y="752020"/>
                      <a:pt x="2199819" y="758688"/>
                    </a:cubicBezTo>
                    <a:cubicBezTo>
                      <a:pt x="2206486" y="760593"/>
                      <a:pt x="2189341" y="798693"/>
                      <a:pt x="2176959" y="800598"/>
                    </a:cubicBezTo>
                    <a:cubicBezTo>
                      <a:pt x="2149336" y="805360"/>
                      <a:pt x="2120761" y="810123"/>
                      <a:pt x="2092186" y="814885"/>
                    </a:cubicBezTo>
                    <a:cubicBezTo>
                      <a:pt x="2089329" y="799645"/>
                      <a:pt x="2128381" y="789168"/>
                      <a:pt x="2092186" y="777738"/>
                    </a:cubicBezTo>
                    <a:cubicBezTo>
                      <a:pt x="2098854" y="765355"/>
                      <a:pt x="2098854" y="749163"/>
                      <a:pt x="2111236" y="740590"/>
                    </a:cubicBezTo>
                    <a:cubicBezTo>
                      <a:pt x="2127429" y="729160"/>
                      <a:pt x="2118856" y="712015"/>
                      <a:pt x="2110284" y="710110"/>
                    </a:cubicBezTo>
                    <a:cubicBezTo>
                      <a:pt x="2086471" y="705348"/>
                      <a:pt x="2087424" y="682488"/>
                      <a:pt x="2076946" y="669153"/>
                    </a:cubicBezTo>
                    <a:cubicBezTo>
                      <a:pt x="2062659" y="651055"/>
                      <a:pt x="2076946" y="617718"/>
                      <a:pt x="2097901" y="611050"/>
                    </a:cubicBezTo>
                    <a:cubicBezTo>
                      <a:pt x="2101711" y="609621"/>
                      <a:pt x="2107426" y="607716"/>
                      <a:pt x="2111236" y="608669"/>
                    </a:cubicBezTo>
                    <a:close/>
                    <a:moveTo>
                      <a:pt x="927279" y="479605"/>
                    </a:moveTo>
                    <a:cubicBezTo>
                      <a:pt x="932041" y="477700"/>
                      <a:pt x="935851" y="480558"/>
                      <a:pt x="933946" y="486273"/>
                    </a:cubicBezTo>
                    <a:cubicBezTo>
                      <a:pt x="932041" y="490083"/>
                      <a:pt x="929184" y="492941"/>
                      <a:pt x="929184" y="493893"/>
                    </a:cubicBezTo>
                    <a:cubicBezTo>
                      <a:pt x="919659" y="493893"/>
                      <a:pt x="917754" y="491035"/>
                      <a:pt x="919659" y="488178"/>
                    </a:cubicBezTo>
                    <a:cubicBezTo>
                      <a:pt x="921564" y="484368"/>
                      <a:pt x="924421" y="480558"/>
                      <a:pt x="927279" y="479605"/>
                    </a:cubicBezTo>
                    <a:close/>
                    <a:moveTo>
                      <a:pt x="1938089" y="417931"/>
                    </a:moveTo>
                    <a:cubicBezTo>
                      <a:pt x="1948537" y="420431"/>
                      <a:pt x="1955503" y="431504"/>
                      <a:pt x="1959789" y="441505"/>
                    </a:cubicBezTo>
                    <a:cubicBezTo>
                      <a:pt x="1967409" y="457698"/>
                      <a:pt x="1952169" y="461508"/>
                      <a:pt x="1940739" y="466270"/>
                    </a:cubicBezTo>
                    <a:cubicBezTo>
                      <a:pt x="1909306" y="478653"/>
                      <a:pt x="1880731" y="501513"/>
                      <a:pt x="1842631" y="480558"/>
                    </a:cubicBezTo>
                    <a:cubicBezTo>
                      <a:pt x="1829296" y="472938"/>
                      <a:pt x="1832154" y="467223"/>
                      <a:pt x="1832154" y="458650"/>
                    </a:cubicBezTo>
                    <a:cubicBezTo>
                      <a:pt x="1828344" y="450078"/>
                      <a:pt x="1835964" y="442458"/>
                      <a:pt x="1833106" y="431980"/>
                    </a:cubicBezTo>
                    <a:cubicBezTo>
                      <a:pt x="1828344" y="420550"/>
                      <a:pt x="1835011" y="416740"/>
                      <a:pt x="1845489" y="423408"/>
                    </a:cubicBezTo>
                    <a:cubicBezTo>
                      <a:pt x="1847394" y="430075"/>
                      <a:pt x="1849299" y="439600"/>
                      <a:pt x="1857871" y="432933"/>
                    </a:cubicBezTo>
                    <a:cubicBezTo>
                      <a:pt x="1878826" y="418645"/>
                      <a:pt x="1903591" y="426265"/>
                      <a:pt x="1926451" y="418645"/>
                    </a:cubicBezTo>
                    <a:cubicBezTo>
                      <a:pt x="1930737" y="417216"/>
                      <a:pt x="1934607" y="417097"/>
                      <a:pt x="1938089" y="417931"/>
                    </a:cubicBezTo>
                    <a:close/>
                    <a:moveTo>
                      <a:pt x="904419" y="389118"/>
                    </a:moveTo>
                    <a:cubicBezTo>
                      <a:pt x="915849" y="404358"/>
                      <a:pt x="928231" y="418646"/>
                      <a:pt x="938709" y="433886"/>
                    </a:cubicBezTo>
                    <a:cubicBezTo>
                      <a:pt x="940614" y="436743"/>
                      <a:pt x="940614" y="441505"/>
                      <a:pt x="942519" y="446268"/>
                    </a:cubicBezTo>
                    <a:cubicBezTo>
                      <a:pt x="938709" y="447221"/>
                      <a:pt x="932041" y="450078"/>
                      <a:pt x="931089" y="449125"/>
                    </a:cubicBezTo>
                    <a:cubicBezTo>
                      <a:pt x="912991" y="426266"/>
                      <a:pt x="896799" y="440553"/>
                      <a:pt x="878701" y="449125"/>
                    </a:cubicBezTo>
                    <a:cubicBezTo>
                      <a:pt x="871081" y="452936"/>
                      <a:pt x="863461" y="446268"/>
                      <a:pt x="856794" y="443411"/>
                    </a:cubicBezTo>
                    <a:cubicBezTo>
                      <a:pt x="835839" y="424361"/>
                      <a:pt x="864414" y="422455"/>
                      <a:pt x="867271" y="412930"/>
                    </a:cubicBezTo>
                    <a:cubicBezTo>
                      <a:pt x="878701" y="402453"/>
                      <a:pt x="887274" y="388166"/>
                      <a:pt x="904419" y="389118"/>
                    </a:cubicBezTo>
                    <a:close/>
                    <a:moveTo>
                      <a:pt x="1062534" y="340541"/>
                    </a:moveTo>
                    <a:cubicBezTo>
                      <a:pt x="1073011" y="340541"/>
                      <a:pt x="1082536" y="340541"/>
                      <a:pt x="1083489" y="353876"/>
                    </a:cubicBezTo>
                    <a:cubicBezTo>
                      <a:pt x="1073964" y="356733"/>
                      <a:pt x="1066344" y="373878"/>
                      <a:pt x="1053961" y="360543"/>
                    </a:cubicBezTo>
                    <a:cubicBezTo>
                      <a:pt x="1045389" y="351018"/>
                      <a:pt x="1054914" y="345303"/>
                      <a:pt x="1062534" y="340541"/>
                    </a:cubicBezTo>
                    <a:close/>
                    <a:moveTo>
                      <a:pt x="2471113" y="336025"/>
                    </a:moveTo>
                    <a:cubicBezTo>
                      <a:pt x="2489315" y="339763"/>
                      <a:pt x="2505689" y="355066"/>
                      <a:pt x="2521763" y="370068"/>
                    </a:cubicBezTo>
                    <a:cubicBezTo>
                      <a:pt x="2652256" y="491988"/>
                      <a:pt x="2764651" y="627243"/>
                      <a:pt x="2848471" y="785358"/>
                    </a:cubicBezTo>
                    <a:cubicBezTo>
                      <a:pt x="2875141" y="835841"/>
                      <a:pt x="2898953" y="887276"/>
                      <a:pt x="2920861" y="940616"/>
                    </a:cubicBezTo>
                    <a:cubicBezTo>
                      <a:pt x="2925623" y="952046"/>
                      <a:pt x="2938006" y="963476"/>
                      <a:pt x="2926576" y="977763"/>
                    </a:cubicBezTo>
                    <a:cubicBezTo>
                      <a:pt x="2893238" y="978716"/>
                      <a:pt x="2872283" y="955856"/>
                      <a:pt x="2847518" y="938711"/>
                    </a:cubicBezTo>
                    <a:cubicBezTo>
                      <a:pt x="2844661" y="919661"/>
                      <a:pt x="2858948" y="906326"/>
                      <a:pt x="2864663" y="890133"/>
                    </a:cubicBezTo>
                    <a:cubicBezTo>
                      <a:pt x="2846566" y="892991"/>
                      <a:pt x="2829421" y="903468"/>
                      <a:pt x="2810371" y="908231"/>
                    </a:cubicBezTo>
                    <a:cubicBezTo>
                      <a:pt x="2792273" y="911088"/>
                      <a:pt x="2774176" y="912041"/>
                      <a:pt x="2757031" y="904421"/>
                    </a:cubicBezTo>
                    <a:cubicBezTo>
                      <a:pt x="2741791" y="897753"/>
                      <a:pt x="2733218" y="902516"/>
                      <a:pt x="2728456" y="916803"/>
                    </a:cubicBezTo>
                    <a:cubicBezTo>
                      <a:pt x="2724646" y="935853"/>
                      <a:pt x="2713216" y="952998"/>
                      <a:pt x="2707501" y="971096"/>
                    </a:cubicBezTo>
                    <a:cubicBezTo>
                      <a:pt x="2702738" y="984431"/>
                      <a:pt x="2699881" y="997766"/>
                      <a:pt x="2706548" y="1011101"/>
                    </a:cubicBezTo>
                    <a:cubicBezTo>
                      <a:pt x="2712263" y="1021578"/>
                      <a:pt x="2722741" y="1031103"/>
                      <a:pt x="2712263" y="1044438"/>
                    </a:cubicBezTo>
                    <a:cubicBezTo>
                      <a:pt x="2722979" y="1032294"/>
                      <a:pt x="2735302" y="1023900"/>
                      <a:pt x="2750438" y="1026892"/>
                    </a:cubicBezTo>
                    <a:lnTo>
                      <a:pt x="2757317" y="1029909"/>
                    </a:lnTo>
                    <a:lnTo>
                      <a:pt x="2760842" y="1028246"/>
                    </a:lnTo>
                    <a:cubicBezTo>
                      <a:pt x="2768462" y="1021578"/>
                      <a:pt x="2775130" y="1013006"/>
                      <a:pt x="2785607" y="1010148"/>
                    </a:cubicBezTo>
                    <a:cubicBezTo>
                      <a:pt x="2791798" y="1008243"/>
                      <a:pt x="2798228" y="1006814"/>
                      <a:pt x="2804538" y="1006457"/>
                    </a:cubicBezTo>
                    <a:cubicBezTo>
                      <a:pt x="2810848" y="1006100"/>
                      <a:pt x="2817040" y="1006814"/>
                      <a:pt x="2822755" y="1009196"/>
                    </a:cubicBezTo>
                    <a:cubicBezTo>
                      <a:pt x="2859902" y="1023483"/>
                      <a:pt x="2898955" y="1027293"/>
                      <a:pt x="2938959" y="1031103"/>
                    </a:cubicBezTo>
                    <a:cubicBezTo>
                      <a:pt x="2955152" y="1033008"/>
                      <a:pt x="2957057" y="1047296"/>
                      <a:pt x="2959915" y="1058726"/>
                    </a:cubicBezTo>
                    <a:cubicBezTo>
                      <a:pt x="2990394" y="1159691"/>
                      <a:pt x="3010397" y="1262561"/>
                      <a:pt x="3021827" y="1368288"/>
                    </a:cubicBezTo>
                    <a:cubicBezTo>
                      <a:pt x="3029447" y="1433058"/>
                      <a:pt x="3025637" y="1497828"/>
                      <a:pt x="3027542" y="1562598"/>
                    </a:cubicBezTo>
                    <a:cubicBezTo>
                      <a:pt x="3027542" y="1573076"/>
                      <a:pt x="3031352" y="1585458"/>
                      <a:pt x="3020874" y="1594983"/>
                    </a:cubicBezTo>
                    <a:cubicBezTo>
                      <a:pt x="2992299" y="1573076"/>
                      <a:pt x="2963724" y="1551168"/>
                      <a:pt x="2958009" y="1512116"/>
                    </a:cubicBezTo>
                    <a:cubicBezTo>
                      <a:pt x="2954199" y="1483541"/>
                      <a:pt x="2933244" y="1467348"/>
                      <a:pt x="2918005" y="1446393"/>
                    </a:cubicBezTo>
                    <a:cubicBezTo>
                      <a:pt x="2898955" y="1421628"/>
                      <a:pt x="2888477" y="1390196"/>
                      <a:pt x="2860855" y="1371146"/>
                    </a:cubicBezTo>
                    <a:cubicBezTo>
                      <a:pt x="2846567" y="1368288"/>
                      <a:pt x="2836089" y="1359716"/>
                      <a:pt x="2831327" y="1343523"/>
                    </a:cubicBezTo>
                    <a:cubicBezTo>
                      <a:pt x="2835137" y="1360668"/>
                      <a:pt x="2849424" y="1368288"/>
                      <a:pt x="2856092" y="1380671"/>
                    </a:cubicBezTo>
                    <a:cubicBezTo>
                      <a:pt x="2882762" y="1424486"/>
                      <a:pt x="2896097" y="1474968"/>
                      <a:pt x="2930387" y="1514021"/>
                    </a:cubicBezTo>
                    <a:cubicBezTo>
                      <a:pt x="2938007" y="1522593"/>
                      <a:pt x="2938959" y="1534976"/>
                      <a:pt x="2939912" y="1546406"/>
                    </a:cubicBezTo>
                    <a:cubicBezTo>
                      <a:pt x="2941817" y="1566408"/>
                      <a:pt x="2950390" y="1582601"/>
                      <a:pt x="2962772" y="1597841"/>
                    </a:cubicBezTo>
                    <a:cubicBezTo>
                      <a:pt x="2983727" y="1622606"/>
                      <a:pt x="2993252" y="1652133"/>
                      <a:pt x="2999919" y="1683566"/>
                    </a:cubicBezTo>
                    <a:cubicBezTo>
                      <a:pt x="3023732" y="1698806"/>
                      <a:pt x="3015159" y="1721666"/>
                      <a:pt x="3012302" y="1740716"/>
                    </a:cubicBezTo>
                    <a:cubicBezTo>
                      <a:pt x="2988490" y="1885496"/>
                      <a:pt x="2951342" y="2026466"/>
                      <a:pt x="2886572" y="2158864"/>
                    </a:cubicBezTo>
                    <a:cubicBezTo>
                      <a:pt x="2872284" y="2188391"/>
                      <a:pt x="2858949" y="2218871"/>
                      <a:pt x="2841805" y="2246493"/>
                    </a:cubicBezTo>
                    <a:cubicBezTo>
                      <a:pt x="2837042" y="2255066"/>
                      <a:pt x="2835137" y="2266496"/>
                      <a:pt x="2821802" y="2266496"/>
                    </a:cubicBezTo>
                    <a:cubicBezTo>
                      <a:pt x="2812277" y="2260781"/>
                      <a:pt x="2812277" y="2249351"/>
                      <a:pt x="2808467" y="2240778"/>
                    </a:cubicBezTo>
                    <a:cubicBezTo>
                      <a:pt x="2794180" y="2222681"/>
                      <a:pt x="2796084" y="2198868"/>
                      <a:pt x="2785607" y="2172198"/>
                    </a:cubicBezTo>
                    <a:cubicBezTo>
                      <a:pt x="2795132" y="2196011"/>
                      <a:pt x="2791322" y="2217918"/>
                      <a:pt x="2805609" y="2234111"/>
                    </a:cubicBezTo>
                    <a:cubicBezTo>
                      <a:pt x="2812277" y="2246493"/>
                      <a:pt x="2811324" y="2261733"/>
                      <a:pt x="2821802" y="2273164"/>
                    </a:cubicBezTo>
                    <a:cubicBezTo>
                      <a:pt x="2795132" y="2339839"/>
                      <a:pt x="2750364" y="2394131"/>
                      <a:pt x="2708455" y="2451281"/>
                    </a:cubicBezTo>
                    <a:cubicBezTo>
                      <a:pt x="2661782" y="2514146"/>
                      <a:pt x="2606537" y="2568439"/>
                      <a:pt x="2551292" y="2622731"/>
                    </a:cubicBezTo>
                    <a:cubicBezTo>
                      <a:pt x="2527480" y="2646543"/>
                      <a:pt x="2502714" y="2666546"/>
                      <a:pt x="2476997" y="2687501"/>
                    </a:cubicBezTo>
                    <a:cubicBezTo>
                      <a:pt x="2465567" y="2677976"/>
                      <a:pt x="2476997" y="2661783"/>
                      <a:pt x="2463662" y="2655116"/>
                    </a:cubicBezTo>
                    <a:cubicBezTo>
                      <a:pt x="2469377" y="2608443"/>
                      <a:pt x="2446517" y="2570343"/>
                      <a:pt x="2425562" y="2533196"/>
                    </a:cubicBezTo>
                    <a:cubicBezTo>
                      <a:pt x="2392224" y="2475093"/>
                      <a:pt x="2414132" y="2424611"/>
                      <a:pt x="2439849" y="2375081"/>
                    </a:cubicBezTo>
                    <a:cubicBezTo>
                      <a:pt x="2453184" y="2349364"/>
                      <a:pt x="2458899" y="2330314"/>
                      <a:pt x="2449374" y="2301739"/>
                    </a:cubicBezTo>
                    <a:cubicBezTo>
                      <a:pt x="2439849" y="2272211"/>
                      <a:pt x="2442707" y="2240778"/>
                      <a:pt x="2430324" y="2210298"/>
                    </a:cubicBezTo>
                    <a:cubicBezTo>
                      <a:pt x="2420799" y="2187439"/>
                      <a:pt x="2416989" y="2160768"/>
                      <a:pt x="2396987" y="2144576"/>
                    </a:cubicBezTo>
                    <a:cubicBezTo>
                      <a:pt x="2352219" y="2107428"/>
                      <a:pt x="2357934" y="2060756"/>
                      <a:pt x="2370317" y="2012178"/>
                    </a:cubicBezTo>
                    <a:cubicBezTo>
                      <a:pt x="2372222" y="2005511"/>
                      <a:pt x="2374127" y="1998843"/>
                      <a:pt x="2374127" y="1992176"/>
                    </a:cubicBezTo>
                    <a:cubicBezTo>
                      <a:pt x="2376984" y="1954076"/>
                      <a:pt x="2356982" y="1935978"/>
                      <a:pt x="2319834" y="1944551"/>
                    </a:cubicBezTo>
                    <a:cubicBezTo>
                      <a:pt x="2303642" y="1948361"/>
                      <a:pt x="2292212" y="1948361"/>
                      <a:pt x="2282687" y="1931216"/>
                    </a:cubicBezTo>
                    <a:cubicBezTo>
                      <a:pt x="2263637" y="1897878"/>
                      <a:pt x="2235062" y="1889306"/>
                      <a:pt x="2200772" y="1905498"/>
                    </a:cubicBezTo>
                    <a:cubicBezTo>
                      <a:pt x="2186484" y="1912166"/>
                      <a:pt x="2171244" y="1918833"/>
                      <a:pt x="2157909" y="1926453"/>
                    </a:cubicBezTo>
                    <a:cubicBezTo>
                      <a:pt x="2140764" y="1935978"/>
                      <a:pt x="2124572" y="1938836"/>
                      <a:pt x="2106474" y="1931216"/>
                    </a:cubicBezTo>
                    <a:cubicBezTo>
                      <a:pt x="2083614" y="1921691"/>
                      <a:pt x="2059802" y="1925501"/>
                      <a:pt x="2040752" y="1937883"/>
                    </a:cubicBezTo>
                    <a:cubicBezTo>
                      <a:pt x="2012177" y="1956933"/>
                      <a:pt x="1991222" y="1941693"/>
                      <a:pt x="1974077" y="1924548"/>
                    </a:cubicBezTo>
                    <a:cubicBezTo>
                      <a:pt x="1956932" y="1907403"/>
                      <a:pt x="1938834" y="1892163"/>
                      <a:pt x="1919784" y="1877876"/>
                    </a:cubicBezTo>
                    <a:cubicBezTo>
                      <a:pt x="1909307" y="1870256"/>
                      <a:pt x="1899782" y="1861683"/>
                      <a:pt x="1896924" y="1849301"/>
                    </a:cubicBezTo>
                    <a:cubicBezTo>
                      <a:pt x="1889304" y="1812153"/>
                      <a:pt x="1862634" y="1789293"/>
                      <a:pt x="1839774" y="1762623"/>
                    </a:cubicBezTo>
                    <a:cubicBezTo>
                      <a:pt x="1827392" y="1748336"/>
                      <a:pt x="1815962" y="1694043"/>
                      <a:pt x="1822629" y="1676898"/>
                    </a:cubicBezTo>
                    <a:cubicBezTo>
                      <a:pt x="1840727" y="1632131"/>
                      <a:pt x="1846442" y="1585458"/>
                      <a:pt x="1829297" y="1537833"/>
                    </a:cubicBezTo>
                    <a:cubicBezTo>
                      <a:pt x="1826439" y="1530213"/>
                      <a:pt x="1823582" y="1522593"/>
                      <a:pt x="1828344" y="1514973"/>
                    </a:cubicBezTo>
                    <a:cubicBezTo>
                      <a:pt x="1854062" y="1466396"/>
                      <a:pt x="1875017" y="1416866"/>
                      <a:pt x="1909307" y="1373051"/>
                    </a:cubicBezTo>
                    <a:cubicBezTo>
                      <a:pt x="1915022" y="1366383"/>
                      <a:pt x="1923594" y="1365431"/>
                      <a:pt x="1929309" y="1361621"/>
                    </a:cubicBezTo>
                    <a:cubicBezTo>
                      <a:pt x="1954074" y="1345428"/>
                      <a:pt x="1976934" y="1330188"/>
                      <a:pt x="1977887" y="1293041"/>
                    </a:cubicBezTo>
                    <a:cubicBezTo>
                      <a:pt x="1978839" y="1267323"/>
                      <a:pt x="1992174" y="1239701"/>
                      <a:pt x="2019797" y="1227318"/>
                    </a:cubicBezTo>
                    <a:cubicBezTo>
                      <a:pt x="2040752" y="1217793"/>
                      <a:pt x="2050277" y="1201601"/>
                      <a:pt x="2051229" y="1178741"/>
                    </a:cubicBezTo>
                    <a:cubicBezTo>
                      <a:pt x="2058849" y="1162548"/>
                      <a:pt x="2071232" y="1167311"/>
                      <a:pt x="2083614" y="1172073"/>
                    </a:cubicBezTo>
                    <a:cubicBezTo>
                      <a:pt x="2111237" y="1181598"/>
                      <a:pt x="2136002" y="1178741"/>
                      <a:pt x="2161719" y="1162548"/>
                    </a:cubicBezTo>
                    <a:cubicBezTo>
                      <a:pt x="2193152" y="1142546"/>
                      <a:pt x="2229347" y="1134926"/>
                      <a:pt x="2266494" y="1136831"/>
                    </a:cubicBezTo>
                    <a:cubicBezTo>
                      <a:pt x="2288402" y="1137783"/>
                      <a:pt x="2310309" y="1137783"/>
                      <a:pt x="2331264" y="1133021"/>
                    </a:cubicBezTo>
                    <a:cubicBezTo>
                      <a:pt x="2370317" y="1123496"/>
                      <a:pt x="2397939" y="1138736"/>
                      <a:pt x="2387462" y="1197791"/>
                    </a:cubicBezTo>
                    <a:cubicBezTo>
                      <a:pt x="2384604" y="1213983"/>
                      <a:pt x="2384604" y="1228271"/>
                      <a:pt x="2400797" y="1229223"/>
                    </a:cubicBezTo>
                    <a:cubicBezTo>
                      <a:pt x="2447469" y="1231128"/>
                      <a:pt x="2477949" y="1266371"/>
                      <a:pt x="2517002" y="1283516"/>
                    </a:cubicBezTo>
                    <a:cubicBezTo>
                      <a:pt x="2538909" y="1293041"/>
                      <a:pt x="2550339" y="1296851"/>
                      <a:pt x="2556055" y="1266371"/>
                    </a:cubicBezTo>
                    <a:cubicBezTo>
                      <a:pt x="2561769" y="1236843"/>
                      <a:pt x="2589392" y="1227318"/>
                      <a:pt x="2617967" y="1241606"/>
                    </a:cubicBezTo>
                    <a:cubicBezTo>
                      <a:pt x="2644637" y="1254941"/>
                      <a:pt x="2673212" y="1262561"/>
                      <a:pt x="2701787" y="1271133"/>
                    </a:cubicBezTo>
                    <a:cubicBezTo>
                      <a:pt x="2743697" y="1283516"/>
                      <a:pt x="2782749" y="1259703"/>
                      <a:pt x="2823707" y="1270181"/>
                    </a:cubicBezTo>
                    <a:cubicBezTo>
                      <a:pt x="2833232" y="1272086"/>
                      <a:pt x="2840852" y="1262561"/>
                      <a:pt x="2842757" y="1253988"/>
                    </a:cubicBezTo>
                    <a:cubicBezTo>
                      <a:pt x="2847519" y="1233033"/>
                      <a:pt x="2856092" y="1212078"/>
                      <a:pt x="2857997" y="1191123"/>
                    </a:cubicBezTo>
                    <a:cubicBezTo>
                      <a:pt x="2861807" y="1157786"/>
                      <a:pt x="2857044" y="1154928"/>
                      <a:pt x="2824659" y="1163501"/>
                    </a:cubicBezTo>
                    <a:cubicBezTo>
                      <a:pt x="2807514" y="1168263"/>
                      <a:pt x="2793227" y="1167311"/>
                      <a:pt x="2781797" y="1153023"/>
                    </a:cubicBezTo>
                    <a:lnTo>
                      <a:pt x="2778142" y="1149005"/>
                    </a:lnTo>
                    <a:lnTo>
                      <a:pt x="2758579" y="1157637"/>
                    </a:lnTo>
                    <a:cubicBezTo>
                      <a:pt x="2730182" y="1164691"/>
                      <a:pt x="2706072" y="1153261"/>
                      <a:pt x="2684641" y="1122543"/>
                    </a:cubicBezTo>
                    <a:cubicBezTo>
                      <a:pt x="2676068" y="1110161"/>
                      <a:pt x="2672258" y="1095873"/>
                      <a:pt x="2664638" y="1083491"/>
                    </a:cubicBezTo>
                    <a:cubicBezTo>
                      <a:pt x="2658923" y="1073966"/>
                      <a:pt x="2664638" y="1054916"/>
                      <a:pt x="2646541" y="1054916"/>
                    </a:cubicBezTo>
                    <a:cubicBezTo>
                      <a:pt x="2631301" y="1055868"/>
                      <a:pt x="2616061" y="1061583"/>
                      <a:pt x="2610346" y="1080633"/>
                    </a:cubicBezTo>
                    <a:lnTo>
                      <a:pt x="2609202" y="1082346"/>
                    </a:lnTo>
                    <a:lnTo>
                      <a:pt x="2613204" y="1086348"/>
                    </a:lnTo>
                    <a:cubicBezTo>
                      <a:pt x="2619871" y="1093968"/>
                      <a:pt x="2626539" y="1101588"/>
                      <a:pt x="2632254" y="1108255"/>
                    </a:cubicBezTo>
                    <a:cubicBezTo>
                      <a:pt x="2619871" y="1117780"/>
                      <a:pt x="2617014" y="1133020"/>
                      <a:pt x="2609394" y="1145403"/>
                    </a:cubicBezTo>
                    <a:cubicBezTo>
                      <a:pt x="2602726" y="1154928"/>
                      <a:pt x="2586534" y="1142545"/>
                      <a:pt x="2584629" y="1132068"/>
                    </a:cubicBezTo>
                    <a:cubicBezTo>
                      <a:pt x="2581771" y="1117780"/>
                      <a:pt x="2574151" y="1106350"/>
                      <a:pt x="2566055" y="1095397"/>
                    </a:cubicBezTo>
                    <a:lnTo>
                      <a:pt x="2558490" y="1083461"/>
                    </a:lnTo>
                    <a:lnTo>
                      <a:pt x="2545576" y="1071108"/>
                    </a:lnTo>
                    <a:cubicBezTo>
                      <a:pt x="2541766" y="1068251"/>
                      <a:pt x="2537003" y="1065393"/>
                      <a:pt x="2536051" y="1061583"/>
                    </a:cubicBezTo>
                    <a:cubicBezTo>
                      <a:pt x="2522716" y="1003481"/>
                      <a:pt x="2462708" y="991098"/>
                      <a:pt x="2429371" y="952046"/>
                    </a:cubicBezTo>
                    <a:cubicBezTo>
                      <a:pt x="2426513" y="949188"/>
                      <a:pt x="2421751" y="947283"/>
                      <a:pt x="2417941" y="944426"/>
                    </a:cubicBezTo>
                    <a:cubicBezTo>
                      <a:pt x="2416036" y="943473"/>
                      <a:pt x="2413178" y="943473"/>
                      <a:pt x="2407463" y="947283"/>
                    </a:cubicBezTo>
                    <a:cubicBezTo>
                      <a:pt x="2425561" y="973001"/>
                      <a:pt x="2440801" y="998718"/>
                      <a:pt x="2469376" y="1014911"/>
                    </a:cubicBezTo>
                    <a:cubicBezTo>
                      <a:pt x="2483663" y="1023483"/>
                      <a:pt x="2500808" y="1028246"/>
                      <a:pt x="2509381" y="1044438"/>
                    </a:cubicBezTo>
                    <a:cubicBezTo>
                      <a:pt x="2510333" y="1049201"/>
                      <a:pt x="2508428" y="1053963"/>
                      <a:pt x="2504618" y="1057773"/>
                    </a:cubicBezTo>
                    <a:cubicBezTo>
                      <a:pt x="2500808" y="1066346"/>
                      <a:pt x="2479853" y="1059678"/>
                      <a:pt x="2488426" y="1077776"/>
                    </a:cubicBezTo>
                    <a:cubicBezTo>
                      <a:pt x="2485568" y="1082538"/>
                      <a:pt x="2481758" y="1084443"/>
                      <a:pt x="2476996" y="1084443"/>
                    </a:cubicBezTo>
                    <a:cubicBezTo>
                      <a:pt x="2437943" y="1050153"/>
                      <a:pt x="2385556" y="1032056"/>
                      <a:pt x="2356028" y="985383"/>
                    </a:cubicBezTo>
                    <a:cubicBezTo>
                      <a:pt x="2346503" y="970143"/>
                      <a:pt x="2333168" y="968238"/>
                      <a:pt x="2317928" y="978716"/>
                    </a:cubicBezTo>
                    <a:cubicBezTo>
                      <a:pt x="2310308" y="984431"/>
                      <a:pt x="2301736" y="994908"/>
                      <a:pt x="2295068" y="993003"/>
                    </a:cubicBezTo>
                    <a:cubicBezTo>
                      <a:pt x="2237918" y="978716"/>
                      <a:pt x="2232203" y="1040628"/>
                      <a:pt x="2196008" y="1057773"/>
                    </a:cubicBezTo>
                    <a:cubicBezTo>
                      <a:pt x="2185531" y="1062536"/>
                      <a:pt x="2183626" y="1075871"/>
                      <a:pt x="2181721" y="1087301"/>
                    </a:cubicBezTo>
                    <a:cubicBezTo>
                      <a:pt x="2172196" y="1130163"/>
                      <a:pt x="2149336" y="1152071"/>
                      <a:pt x="2105521" y="1157786"/>
                    </a:cubicBezTo>
                    <a:cubicBezTo>
                      <a:pt x="2088376" y="1159691"/>
                      <a:pt x="2069326" y="1179693"/>
                      <a:pt x="2053133" y="1155881"/>
                    </a:cubicBezTo>
                    <a:cubicBezTo>
                      <a:pt x="2052181" y="1145403"/>
                      <a:pt x="2048371" y="1137783"/>
                      <a:pt x="2036941" y="1136831"/>
                    </a:cubicBezTo>
                    <a:cubicBezTo>
                      <a:pt x="2026463" y="1135878"/>
                      <a:pt x="2010271" y="1148261"/>
                      <a:pt x="2008366" y="1131116"/>
                    </a:cubicBezTo>
                    <a:cubicBezTo>
                      <a:pt x="2005508" y="1113018"/>
                      <a:pt x="1993126" y="1094921"/>
                      <a:pt x="2001698" y="1074918"/>
                    </a:cubicBezTo>
                    <a:cubicBezTo>
                      <a:pt x="2011223" y="1051106"/>
                      <a:pt x="2015986" y="1027293"/>
                      <a:pt x="2008366" y="1001576"/>
                    </a:cubicBezTo>
                    <a:cubicBezTo>
                      <a:pt x="2002651" y="979668"/>
                      <a:pt x="2021701" y="978716"/>
                      <a:pt x="2035988" y="977763"/>
                    </a:cubicBezTo>
                    <a:cubicBezTo>
                      <a:pt x="2059801" y="974906"/>
                      <a:pt x="2083613" y="981573"/>
                      <a:pt x="2107426" y="983478"/>
                    </a:cubicBezTo>
                    <a:cubicBezTo>
                      <a:pt x="2120761" y="984431"/>
                      <a:pt x="2139811" y="992051"/>
                      <a:pt x="2148383" y="975858"/>
                    </a:cubicBezTo>
                    <a:cubicBezTo>
                      <a:pt x="2157908" y="956808"/>
                      <a:pt x="2162671" y="934901"/>
                      <a:pt x="2150288" y="913946"/>
                    </a:cubicBezTo>
                    <a:cubicBezTo>
                      <a:pt x="2140763" y="897753"/>
                      <a:pt x="2131238" y="882513"/>
                      <a:pt x="2112188" y="876798"/>
                    </a:cubicBezTo>
                    <a:cubicBezTo>
                      <a:pt x="2105521" y="874893"/>
                      <a:pt x="2094091" y="873941"/>
                      <a:pt x="2096948" y="862511"/>
                    </a:cubicBezTo>
                    <a:cubicBezTo>
                      <a:pt x="2098853" y="852033"/>
                      <a:pt x="2109331" y="852033"/>
                      <a:pt x="2118856" y="849176"/>
                    </a:cubicBezTo>
                    <a:cubicBezTo>
                      <a:pt x="2149336" y="838698"/>
                      <a:pt x="2177911" y="830126"/>
                      <a:pt x="2206486" y="810123"/>
                    </a:cubicBezTo>
                    <a:cubicBezTo>
                      <a:pt x="2241728" y="785358"/>
                      <a:pt x="2258873" y="735828"/>
                      <a:pt x="2308403" y="731066"/>
                    </a:cubicBezTo>
                    <a:cubicBezTo>
                      <a:pt x="2322691" y="729161"/>
                      <a:pt x="2323643" y="718683"/>
                      <a:pt x="2321738" y="708206"/>
                    </a:cubicBezTo>
                    <a:cubicBezTo>
                      <a:pt x="2319833" y="698681"/>
                      <a:pt x="2314118" y="689156"/>
                      <a:pt x="2311261" y="679631"/>
                    </a:cubicBezTo>
                    <a:cubicBezTo>
                      <a:pt x="2307451" y="666296"/>
                      <a:pt x="2305546" y="652008"/>
                      <a:pt x="2320786" y="643436"/>
                    </a:cubicBezTo>
                    <a:cubicBezTo>
                      <a:pt x="2326501" y="640578"/>
                      <a:pt x="2334121" y="632958"/>
                      <a:pt x="2338883" y="638673"/>
                    </a:cubicBezTo>
                    <a:cubicBezTo>
                      <a:pt x="2346503" y="649151"/>
                      <a:pt x="2353171" y="662486"/>
                      <a:pt x="2343646" y="675821"/>
                    </a:cubicBezTo>
                    <a:cubicBezTo>
                      <a:pt x="2337931" y="685346"/>
                      <a:pt x="2342693" y="692966"/>
                      <a:pt x="2348408" y="699633"/>
                    </a:cubicBezTo>
                    <a:cubicBezTo>
                      <a:pt x="2356028" y="708206"/>
                      <a:pt x="2364601" y="711063"/>
                      <a:pt x="2376031" y="706301"/>
                    </a:cubicBezTo>
                    <a:cubicBezTo>
                      <a:pt x="2378888" y="705348"/>
                      <a:pt x="2381746" y="704396"/>
                      <a:pt x="2385556" y="704396"/>
                    </a:cubicBezTo>
                    <a:cubicBezTo>
                      <a:pt x="2409368" y="712968"/>
                      <a:pt x="2432228" y="712016"/>
                      <a:pt x="2454136" y="698681"/>
                    </a:cubicBezTo>
                    <a:cubicBezTo>
                      <a:pt x="2460803" y="694871"/>
                      <a:pt x="2469376" y="692966"/>
                      <a:pt x="2476996" y="692013"/>
                    </a:cubicBezTo>
                    <a:cubicBezTo>
                      <a:pt x="2517001" y="689156"/>
                      <a:pt x="2517001" y="689156"/>
                      <a:pt x="2517953" y="648198"/>
                    </a:cubicBezTo>
                    <a:cubicBezTo>
                      <a:pt x="2525573" y="626291"/>
                      <a:pt x="2540813" y="618671"/>
                      <a:pt x="2563673" y="626291"/>
                    </a:cubicBezTo>
                    <a:cubicBezTo>
                      <a:pt x="2558911" y="610098"/>
                      <a:pt x="2545576" y="599621"/>
                      <a:pt x="2554148" y="585333"/>
                    </a:cubicBezTo>
                    <a:lnTo>
                      <a:pt x="2572928" y="573708"/>
                    </a:lnTo>
                    <a:lnTo>
                      <a:pt x="2586098" y="571735"/>
                    </a:lnTo>
                    <a:lnTo>
                      <a:pt x="2586726" y="571671"/>
                    </a:lnTo>
                    <a:cubicBezTo>
                      <a:pt x="2599630" y="572653"/>
                      <a:pt x="2613203" y="578189"/>
                      <a:pt x="2624633" y="568188"/>
                    </a:cubicBezTo>
                    <a:cubicBezTo>
                      <a:pt x="2626538" y="566283"/>
                      <a:pt x="2628443" y="565331"/>
                      <a:pt x="2630348" y="563426"/>
                    </a:cubicBezTo>
                    <a:cubicBezTo>
                      <a:pt x="2634158" y="561521"/>
                      <a:pt x="2634158" y="568188"/>
                      <a:pt x="2633206" y="563426"/>
                    </a:cubicBezTo>
                    <a:cubicBezTo>
                      <a:pt x="2632253" y="557711"/>
                      <a:pt x="2629396" y="564378"/>
                      <a:pt x="2626538" y="563426"/>
                    </a:cubicBezTo>
                    <a:cubicBezTo>
                      <a:pt x="2615584" y="567236"/>
                      <a:pt x="2604392" y="569141"/>
                      <a:pt x="2593082" y="570689"/>
                    </a:cubicBezTo>
                    <a:lnTo>
                      <a:pt x="2586098" y="571735"/>
                    </a:lnTo>
                    <a:lnTo>
                      <a:pt x="2574151" y="572951"/>
                    </a:lnTo>
                    <a:lnTo>
                      <a:pt x="2572928" y="573708"/>
                    </a:lnTo>
                    <a:lnTo>
                      <a:pt x="2558911" y="575808"/>
                    </a:lnTo>
                    <a:cubicBezTo>
                      <a:pt x="2533193" y="580571"/>
                      <a:pt x="2516048" y="563426"/>
                      <a:pt x="2506523" y="541518"/>
                    </a:cubicBezTo>
                    <a:cubicBezTo>
                      <a:pt x="2496998" y="519611"/>
                      <a:pt x="2487473" y="498656"/>
                      <a:pt x="2512238" y="480558"/>
                    </a:cubicBezTo>
                    <a:cubicBezTo>
                      <a:pt x="2520811" y="474843"/>
                      <a:pt x="2527478" y="467223"/>
                      <a:pt x="2533193" y="458651"/>
                    </a:cubicBezTo>
                    <a:cubicBezTo>
                      <a:pt x="2537003" y="452936"/>
                      <a:pt x="2541766" y="446268"/>
                      <a:pt x="2534146" y="440553"/>
                    </a:cubicBezTo>
                    <a:cubicBezTo>
                      <a:pt x="2526526" y="434838"/>
                      <a:pt x="2515096" y="437696"/>
                      <a:pt x="2513191" y="445316"/>
                    </a:cubicBezTo>
                    <a:cubicBezTo>
                      <a:pt x="2506523" y="474843"/>
                      <a:pt x="2482711" y="489131"/>
                      <a:pt x="2464613" y="509133"/>
                    </a:cubicBezTo>
                    <a:cubicBezTo>
                      <a:pt x="2452231" y="523421"/>
                      <a:pt x="2455088" y="538661"/>
                      <a:pt x="2467471" y="551996"/>
                    </a:cubicBezTo>
                    <a:cubicBezTo>
                      <a:pt x="2481758" y="567236"/>
                      <a:pt x="2481758" y="582476"/>
                      <a:pt x="2468423" y="597716"/>
                    </a:cubicBezTo>
                    <a:cubicBezTo>
                      <a:pt x="2457946" y="610098"/>
                      <a:pt x="2455088" y="623433"/>
                      <a:pt x="2453183" y="638673"/>
                    </a:cubicBezTo>
                    <a:cubicBezTo>
                      <a:pt x="2451278" y="657723"/>
                      <a:pt x="2442706" y="671058"/>
                      <a:pt x="2423656" y="676773"/>
                    </a:cubicBezTo>
                    <a:cubicBezTo>
                      <a:pt x="2413178" y="682488"/>
                      <a:pt x="2402701" y="690108"/>
                      <a:pt x="2389366" y="683441"/>
                    </a:cubicBezTo>
                    <a:cubicBezTo>
                      <a:pt x="2381746" y="676773"/>
                      <a:pt x="2376983" y="670106"/>
                      <a:pt x="2383651" y="659628"/>
                    </a:cubicBezTo>
                    <a:cubicBezTo>
                      <a:pt x="2377936" y="649151"/>
                      <a:pt x="2372221" y="638673"/>
                      <a:pt x="2367458" y="627243"/>
                    </a:cubicBezTo>
                    <a:cubicBezTo>
                      <a:pt x="2348408" y="585333"/>
                      <a:pt x="2348408" y="584381"/>
                      <a:pt x="2308403" y="612003"/>
                    </a:cubicBezTo>
                    <a:cubicBezTo>
                      <a:pt x="2273161" y="616766"/>
                      <a:pt x="2265541" y="608193"/>
                      <a:pt x="2270303" y="571046"/>
                    </a:cubicBezTo>
                    <a:cubicBezTo>
                      <a:pt x="2271256" y="560568"/>
                      <a:pt x="2287448" y="545328"/>
                      <a:pt x="2260778" y="543423"/>
                    </a:cubicBezTo>
                    <a:cubicBezTo>
                      <a:pt x="2255063" y="542471"/>
                      <a:pt x="2255063" y="530088"/>
                      <a:pt x="2259826" y="522468"/>
                    </a:cubicBezTo>
                    <a:cubicBezTo>
                      <a:pt x="2313166" y="486273"/>
                      <a:pt x="2361743" y="445316"/>
                      <a:pt x="2390318" y="385308"/>
                    </a:cubicBezTo>
                    <a:cubicBezTo>
                      <a:pt x="2396986" y="372926"/>
                      <a:pt x="2403653" y="362448"/>
                      <a:pt x="2416988" y="357686"/>
                    </a:cubicBezTo>
                    <a:cubicBezTo>
                      <a:pt x="2416988" y="355781"/>
                      <a:pt x="2416988" y="353876"/>
                      <a:pt x="2417941" y="351971"/>
                    </a:cubicBezTo>
                    <a:cubicBezTo>
                      <a:pt x="2419846" y="352923"/>
                      <a:pt x="2423656" y="354828"/>
                      <a:pt x="2424608" y="353876"/>
                    </a:cubicBezTo>
                    <a:cubicBezTo>
                      <a:pt x="2434371" y="344351"/>
                      <a:pt x="2443539" y="338934"/>
                      <a:pt x="2452245" y="336582"/>
                    </a:cubicBezTo>
                    <a:cubicBezTo>
                      <a:pt x="2458775" y="334818"/>
                      <a:pt x="2465045" y="334779"/>
                      <a:pt x="2471113" y="336025"/>
                    </a:cubicBezTo>
                    <a:close/>
                    <a:moveTo>
                      <a:pt x="761544" y="194808"/>
                    </a:moveTo>
                    <a:cubicBezTo>
                      <a:pt x="773926" y="196713"/>
                      <a:pt x="774879" y="206238"/>
                      <a:pt x="773926" y="216716"/>
                    </a:cubicBezTo>
                    <a:cubicBezTo>
                      <a:pt x="755829" y="237671"/>
                      <a:pt x="760591" y="257673"/>
                      <a:pt x="773926" y="278628"/>
                    </a:cubicBezTo>
                    <a:cubicBezTo>
                      <a:pt x="748209" y="302441"/>
                      <a:pt x="720586" y="315776"/>
                      <a:pt x="687249" y="293868"/>
                    </a:cubicBezTo>
                    <a:cubicBezTo>
                      <a:pt x="682486" y="291011"/>
                      <a:pt x="675819" y="292916"/>
                      <a:pt x="671056" y="292916"/>
                    </a:cubicBezTo>
                    <a:cubicBezTo>
                      <a:pt x="660579" y="294821"/>
                      <a:pt x="650101" y="296726"/>
                      <a:pt x="640576" y="298631"/>
                    </a:cubicBezTo>
                    <a:cubicBezTo>
                      <a:pt x="627241" y="300536"/>
                      <a:pt x="613906" y="302441"/>
                      <a:pt x="603429" y="291011"/>
                    </a:cubicBezTo>
                    <a:cubicBezTo>
                      <a:pt x="636766" y="258626"/>
                      <a:pt x="678676" y="239576"/>
                      <a:pt x="715824" y="211953"/>
                    </a:cubicBezTo>
                    <a:cubicBezTo>
                      <a:pt x="719634" y="209096"/>
                      <a:pt x="724396" y="211953"/>
                      <a:pt x="727254" y="215763"/>
                    </a:cubicBezTo>
                    <a:cubicBezTo>
                      <a:pt x="746304" y="220526"/>
                      <a:pt x="741541" y="187188"/>
                      <a:pt x="761544" y="194808"/>
                    </a:cubicBezTo>
                    <a:close/>
                    <a:moveTo>
                      <a:pt x="873343" y="184331"/>
                    </a:moveTo>
                    <a:cubicBezTo>
                      <a:pt x="879653" y="185283"/>
                      <a:pt x="886320" y="188617"/>
                      <a:pt x="891083" y="191951"/>
                    </a:cubicBezTo>
                    <a:cubicBezTo>
                      <a:pt x="904418" y="200523"/>
                      <a:pt x="892988" y="209096"/>
                      <a:pt x="888226" y="217668"/>
                    </a:cubicBezTo>
                    <a:lnTo>
                      <a:pt x="879241" y="234820"/>
                    </a:lnTo>
                    <a:lnTo>
                      <a:pt x="895370" y="235036"/>
                    </a:lnTo>
                    <a:cubicBezTo>
                      <a:pt x="907514" y="238206"/>
                      <a:pt x="906800" y="249815"/>
                      <a:pt x="899656" y="266246"/>
                    </a:cubicBezTo>
                    <a:cubicBezTo>
                      <a:pt x="894893" y="277676"/>
                      <a:pt x="884416" y="289106"/>
                      <a:pt x="892988" y="303393"/>
                    </a:cubicBezTo>
                    <a:cubicBezTo>
                      <a:pt x="897751" y="310061"/>
                      <a:pt x="901561" y="309108"/>
                      <a:pt x="905371" y="303393"/>
                    </a:cubicBezTo>
                    <a:cubicBezTo>
                      <a:pt x="923468" y="307203"/>
                      <a:pt x="923468" y="307203"/>
                      <a:pt x="915848" y="337683"/>
                    </a:cubicBezTo>
                    <a:cubicBezTo>
                      <a:pt x="926326" y="330063"/>
                      <a:pt x="936803" y="329111"/>
                      <a:pt x="946328" y="324348"/>
                    </a:cubicBezTo>
                    <a:lnTo>
                      <a:pt x="973409" y="303804"/>
                    </a:lnTo>
                    <a:lnTo>
                      <a:pt x="975260" y="292796"/>
                    </a:lnTo>
                    <a:cubicBezTo>
                      <a:pt x="974903" y="288629"/>
                      <a:pt x="972522" y="284819"/>
                      <a:pt x="965378" y="281485"/>
                    </a:cubicBezTo>
                    <a:cubicBezTo>
                      <a:pt x="944423" y="270055"/>
                      <a:pt x="942518" y="249100"/>
                      <a:pt x="962521" y="233860"/>
                    </a:cubicBezTo>
                    <a:cubicBezTo>
                      <a:pt x="977761" y="221478"/>
                      <a:pt x="993953" y="208143"/>
                      <a:pt x="1013956" y="203380"/>
                    </a:cubicBezTo>
                    <a:cubicBezTo>
                      <a:pt x="1018718" y="201475"/>
                      <a:pt x="1023481" y="200046"/>
                      <a:pt x="1028243" y="200165"/>
                    </a:cubicBezTo>
                    <a:cubicBezTo>
                      <a:pt x="1033006" y="200284"/>
                      <a:pt x="1037768" y="201951"/>
                      <a:pt x="1042531" y="206238"/>
                    </a:cubicBezTo>
                    <a:cubicBezTo>
                      <a:pt x="1037768" y="220525"/>
                      <a:pt x="1018718" y="221478"/>
                      <a:pt x="1016813" y="234813"/>
                    </a:cubicBezTo>
                    <a:cubicBezTo>
                      <a:pt x="1029196" y="212905"/>
                      <a:pt x="1052056" y="208143"/>
                      <a:pt x="1075868" y="204333"/>
                    </a:cubicBezTo>
                    <a:cubicBezTo>
                      <a:pt x="1082536" y="204333"/>
                      <a:pt x="1089203" y="204333"/>
                      <a:pt x="1095871" y="204333"/>
                    </a:cubicBezTo>
                    <a:cubicBezTo>
                      <a:pt x="1106348" y="211953"/>
                      <a:pt x="1099681" y="223383"/>
                      <a:pt x="1099681" y="232908"/>
                    </a:cubicBezTo>
                    <a:cubicBezTo>
                      <a:pt x="1112063" y="235765"/>
                      <a:pt x="1123493" y="229098"/>
                      <a:pt x="1133971" y="231003"/>
                    </a:cubicBezTo>
                    <a:cubicBezTo>
                      <a:pt x="1140638" y="231003"/>
                      <a:pt x="1146353" y="233860"/>
                      <a:pt x="1151116" y="238623"/>
                    </a:cubicBezTo>
                    <a:cubicBezTo>
                      <a:pt x="1162546" y="262435"/>
                      <a:pt x="1192073" y="265293"/>
                      <a:pt x="1205408" y="287200"/>
                    </a:cubicBezTo>
                    <a:cubicBezTo>
                      <a:pt x="1219696" y="305298"/>
                      <a:pt x="1210171" y="320538"/>
                      <a:pt x="1198741" y="334825"/>
                    </a:cubicBezTo>
                    <a:cubicBezTo>
                      <a:pt x="1205408" y="359590"/>
                      <a:pt x="1234936" y="358638"/>
                      <a:pt x="1248271" y="377688"/>
                    </a:cubicBezTo>
                    <a:cubicBezTo>
                      <a:pt x="1257796" y="391023"/>
                      <a:pt x="1257796" y="393880"/>
                      <a:pt x="1246366" y="402453"/>
                    </a:cubicBezTo>
                    <a:cubicBezTo>
                      <a:pt x="1226363" y="415788"/>
                      <a:pt x="1207313" y="445315"/>
                      <a:pt x="1187311" y="402453"/>
                    </a:cubicBezTo>
                    <a:cubicBezTo>
                      <a:pt x="1184453" y="396738"/>
                      <a:pt x="1176833" y="390070"/>
                      <a:pt x="1171118" y="396738"/>
                    </a:cubicBezTo>
                    <a:cubicBezTo>
                      <a:pt x="1161593" y="407215"/>
                      <a:pt x="1163498" y="418645"/>
                      <a:pt x="1171118" y="431028"/>
                    </a:cubicBezTo>
                    <a:cubicBezTo>
                      <a:pt x="1186358" y="457698"/>
                      <a:pt x="1180643" y="471033"/>
                      <a:pt x="1151116" y="479605"/>
                    </a:cubicBezTo>
                    <a:cubicBezTo>
                      <a:pt x="1147306" y="475795"/>
                      <a:pt x="1141591" y="474843"/>
                      <a:pt x="1136828" y="476748"/>
                    </a:cubicBezTo>
                    <a:cubicBezTo>
                      <a:pt x="1132066" y="478653"/>
                      <a:pt x="1134923" y="483415"/>
                      <a:pt x="1136828" y="487225"/>
                    </a:cubicBezTo>
                    <a:cubicBezTo>
                      <a:pt x="1135876" y="500560"/>
                      <a:pt x="1128256" y="503418"/>
                      <a:pt x="1118731" y="497703"/>
                    </a:cubicBezTo>
                    <a:cubicBezTo>
                      <a:pt x="1098728" y="487225"/>
                      <a:pt x="1074916" y="482463"/>
                      <a:pt x="1066343" y="455793"/>
                    </a:cubicBezTo>
                    <a:cubicBezTo>
                      <a:pt x="1058723" y="432933"/>
                      <a:pt x="1039673" y="427218"/>
                      <a:pt x="1016813" y="433885"/>
                    </a:cubicBezTo>
                    <a:cubicBezTo>
                      <a:pt x="1008241" y="436743"/>
                      <a:pt x="999668" y="438648"/>
                      <a:pt x="996811" y="428170"/>
                    </a:cubicBezTo>
                    <a:cubicBezTo>
                      <a:pt x="993001" y="415788"/>
                      <a:pt x="1007288" y="411025"/>
                      <a:pt x="1013003" y="411978"/>
                    </a:cubicBezTo>
                    <a:cubicBezTo>
                      <a:pt x="1055866" y="420550"/>
                      <a:pt x="1078726" y="386260"/>
                      <a:pt x="1109206" y="369115"/>
                    </a:cubicBezTo>
                    <a:cubicBezTo>
                      <a:pt x="1117778" y="343398"/>
                      <a:pt x="1089203" y="330063"/>
                      <a:pt x="1089203" y="307203"/>
                    </a:cubicBezTo>
                    <a:cubicBezTo>
                      <a:pt x="1085393" y="301488"/>
                      <a:pt x="1081583" y="296725"/>
                      <a:pt x="1077773" y="291010"/>
                    </a:cubicBezTo>
                    <a:cubicBezTo>
                      <a:pt x="1057771" y="307203"/>
                      <a:pt x="1036816" y="290058"/>
                      <a:pt x="1016813" y="292915"/>
                    </a:cubicBezTo>
                    <a:cubicBezTo>
                      <a:pt x="1012050" y="293391"/>
                      <a:pt x="1008717" y="294106"/>
                      <a:pt x="1007169" y="296011"/>
                    </a:cubicBezTo>
                    <a:lnTo>
                      <a:pt x="1007866" y="302667"/>
                    </a:lnTo>
                    <a:lnTo>
                      <a:pt x="1009193" y="303393"/>
                    </a:lnTo>
                    <a:cubicBezTo>
                      <a:pt x="1013003" y="324348"/>
                      <a:pt x="986333" y="363401"/>
                      <a:pt x="962521" y="370068"/>
                    </a:cubicBezTo>
                    <a:cubicBezTo>
                      <a:pt x="943471" y="375783"/>
                      <a:pt x="924421" y="377688"/>
                      <a:pt x="905371" y="371973"/>
                    </a:cubicBezTo>
                    <a:cubicBezTo>
                      <a:pt x="896798" y="389118"/>
                      <a:pt x="879653" y="396738"/>
                      <a:pt x="868223" y="410073"/>
                    </a:cubicBezTo>
                    <a:cubicBezTo>
                      <a:pt x="859651" y="419598"/>
                      <a:pt x="849173" y="424361"/>
                      <a:pt x="836791" y="426266"/>
                    </a:cubicBezTo>
                    <a:cubicBezTo>
                      <a:pt x="830123" y="425313"/>
                      <a:pt x="820598" y="421503"/>
                      <a:pt x="816788" y="424361"/>
                    </a:cubicBezTo>
                    <a:cubicBezTo>
                      <a:pt x="772973" y="455793"/>
                      <a:pt x="714871" y="464366"/>
                      <a:pt x="677723" y="507228"/>
                    </a:cubicBezTo>
                    <a:cubicBezTo>
                      <a:pt x="667246" y="519611"/>
                      <a:pt x="646291" y="531993"/>
                      <a:pt x="668198" y="553901"/>
                    </a:cubicBezTo>
                    <a:cubicBezTo>
                      <a:pt x="672961" y="558663"/>
                      <a:pt x="665341" y="574856"/>
                      <a:pt x="662483" y="586286"/>
                    </a:cubicBezTo>
                    <a:cubicBezTo>
                      <a:pt x="685343" y="585333"/>
                      <a:pt x="702488" y="596763"/>
                      <a:pt x="716776" y="612956"/>
                    </a:cubicBezTo>
                    <a:cubicBezTo>
                      <a:pt x="731063" y="630101"/>
                      <a:pt x="747256" y="644388"/>
                      <a:pt x="771068" y="645341"/>
                    </a:cubicBezTo>
                    <a:cubicBezTo>
                      <a:pt x="789166" y="646293"/>
                      <a:pt x="788213" y="653913"/>
                      <a:pt x="782498" y="667248"/>
                    </a:cubicBezTo>
                    <a:cubicBezTo>
                      <a:pt x="774878" y="685346"/>
                      <a:pt x="766306" y="702491"/>
                      <a:pt x="772973" y="726303"/>
                    </a:cubicBezTo>
                    <a:cubicBezTo>
                      <a:pt x="779641" y="752973"/>
                      <a:pt x="789166" y="747258"/>
                      <a:pt x="805358" y="736781"/>
                    </a:cubicBezTo>
                    <a:cubicBezTo>
                      <a:pt x="823456" y="725351"/>
                      <a:pt x="826313" y="706301"/>
                      <a:pt x="828218" y="689156"/>
                    </a:cubicBezTo>
                    <a:cubicBezTo>
                      <a:pt x="831076" y="669153"/>
                      <a:pt x="841553" y="660581"/>
                      <a:pt x="858698" y="652961"/>
                    </a:cubicBezTo>
                    <a:cubicBezTo>
                      <a:pt x="901561" y="638673"/>
                      <a:pt x="911086" y="619623"/>
                      <a:pt x="901561" y="573903"/>
                    </a:cubicBezTo>
                    <a:cubicBezTo>
                      <a:pt x="900608" y="569141"/>
                      <a:pt x="899656" y="563426"/>
                      <a:pt x="904418" y="561521"/>
                    </a:cubicBezTo>
                    <a:cubicBezTo>
                      <a:pt x="937756" y="550091"/>
                      <a:pt x="937756" y="514848"/>
                      <a:pt x="953948" y="491988"/>
                    </a:cubicBezTo>
                    <a:cubicBezTo>
                      <a:pt x="957758" y="486273"/>
                      <a:pt x="961568" y="480558"/>
                      <a:pt x="968236" y="478653"/>
                    </a:cubicBezTo>
                    <a:cubicBezTo>
                      <a:pt x="991096" y="471986"/>
                      <a:pt x="1037768" y="491036"/>
                      <a:pt x="1049198" y="512943"/>
                    </a:cubicBezTo>
                    <a:cubicBezTo>
                      <a:pt x="1061581" y="517706"/>
                      <a:pt x="1074916" y="522468"/>
                      <a:pt x="1063486" y="539613"/>
                    </a:cubicBezTo>
                    <a:cubicBezTo>
                      <a:pt x="1048246" y="555806"/>
                      <a:pt x="1052056" y="572951"/>
                      <a:pt x="1067296" y="583428"/>
                    </a:cubicBezTo>
                    <a:cubicBezTo>
                      <a:pt x="1084441" y="593906"/>
                      <a:pt x="1099681" y="578666"/>
                      <a:pt x="1112063" y="568188"/>
                    </a:cubicBezTo>
                    <a:cubicBezTo>
                      <a:pt x="1139686" y="545328"/>
                      <a:pt x="1138733" y="544376"/>
                      <a:pt x="1146353" y="580571"/>
                    </a:cubicBezTo>
                    <a:cubicBezTo>
                      <a:pt x="1149211" y="592953"/>
                      <a:pt x="1154926" y="606288"/>
                      <a:pt x="1151116" y="616766"/>
                    </a:cubicBezTo>
                    <a:cubicBezTo>
                      <a:pt x="1138733" y="656771"/>
                      <a:pt x="1163498" y="672011"/>
                      <a:pt x="1193026" y="684393"/>
                    </a:cubicBezTo>
                    <a:cubicBezTo>
                      <a:pt x="1193026" y="693918"/>
                      <a:pt x="1188501" y="696537"/>
                      <a:pt x="1182905" y="697847"/>
                    </a:cubicBezTo>
                    <a:lnTo>
                      <a:pt x="1179024" y="699159"/>
                    </a:lnTo>
                    <a:lnTo>
                      <a:pt x="1177845" y="699023"/>
                    </a:lnTo>
                    <a:cubicBezTo>
                      <a:pt x="1174214" y="699455"/>
                      <a:pt x="1170404" y="700824"/>
                      <a:pt x="1166356" y="703443"/>
                    </a:cubicBezTo>
                    <a:lnTo>
                      <a:pt x="1179024" y="699159"/>
                    </a:lnTo>
                    <a:lnTo>
                      <a:pt x="1188263" y="700229"/>
                    </a:lnTo>
                    <a:cubicBezTo>
                      <a:pt x="1194931" y="702491"/>
                      <a:pt x="1201122" y="707253"/>
                      <a:pt x="1207313" y="712016"/>
                    </a:cubicBezTo>
                    <a:cubicBezTo>
                      <a:pt x="1210647" y="727732"/>
                      <a:pt x="1209694" y="741781"/>
                      <a:pt x="1205051" y="754402"/>
                    </a:cubicBezTo>
                    <a:lnTo>
                      <a:pt x="1180854" y="787924"/>
                    </a:lnTo>
                    <a:lnTo>
                      <a:pt x="1187073" y="807504"/>
                    </a:lnTo>
                    <a:cubicBezTo>
                      <a:pt x="1190883" y="812504"/>
                      <a:pt x="1196836" y="815362"/>
                      <a:pt x="1206361" y="814886"/>
                    </a:cubicBezTo>
                    <a:cubicBezTo>
                      <a:pt x="1214934" y="814886"/>
                      <a:pt x="1223506" y="816791"/>
                      <a:pt x="1213981" y="828221"/>
                    </a:cubicBezTo>
                    <a:cubicBezTo>
                      <a:pt x="1208266" y="850128"/>
                      <a:pt x="1205409" y="874893"/>
                      <a:pt x="1172071" y="862511"/>
                    </a:cubicBezTo>
                    <a:cubicBezTo>
                      <a:pt x="1153021" y="859653"/>
                      <a:pt x="1123494" y="872036"/>
                      <a:pt x="1115874" y="854891"/>
                    </a:cubicBezTo>
                    <a:cubicBezTo>
                      <a:pt x="1109206" y="839651"/>
                      <a:pt x="1133971" y="821553"/>
                      <a:pt x="1148259" y="807266"/>
                    </a:cubicBezTo>
                    <a:cubicBezTo>
                      <a:pt x="1157784" y="799646"/>
                      <a:pt x="1159689" y="785358"/>
                      <a:pt x="1173024" y="780596"/>
                    </a:cubicBezTo>
                    <a:lnTo>
                      <a:pt x="1173125" y="780684"/>
                    </a:lnTo>
                    <a:lnTo>
                      <a:pt x="1174333" y="770475"/>
                    </a:lnTo>
                    <a:cubicBezTo>
                      <a:pt x="1173023" y="767975"/>
                      <a:pt x="1169689" y="766784"/>
                      <a:pt x="1163498" y="767261"/>
                    </a:cubicBezTo>
                    <a:cubicBezTo>
                      <a:pt x="1147306" y="769166"/>
                      <a:pt x="1137781" y="780596"/>
                      <a:pt x="1124446" y="787263"/>
                    </a:cubicBezTo>
                    <a:cubicBezTo>
                      <a:pt x="1097776" y="793931"/>
                      <a:pt x="1070153" y="791073"/>
                      <a:pt x="1043483" y="789168"/>
                    </a:cubicBezTo>
                    <a:cubicBezTo>
                      <a:pt x="1026338" y="788216"/>
                      <a:pt x="1010146" y="786311"/>
                      <a:pt x="993953" y="794883"/>
                    </a:cubicBezTo>
                    <a:cubicBezTo>
                      <a:pt x="987286" y="810123"/>
                      <a:pt x="971093" y="808218"/>
                      <a:pt x="959663" y="814886"/>
                    </a:cubicBezTo>
                    <a:cubicBezTo>
                      <a:pt x="951091" y="825363"/>
                      <a:pt x="939661" y="831078"/>
                      <a:pt x="929183" y="839651"/>
                    </a:cubicBezTo>
                    <a:lnTo>
                      <a:pt x="925100" y="843462"/>
                    </a:lnTo>
                    <a:lnTo>
                      <a:pt x="915848" y="851081"/>
                    </a:lnTo>
                    <a:cubicBezTo>
                      <a:pt x="915848" y="851081"/>
                      <a:pt x="912991" y="851081"/>
                      <a:pt x="912991" y="851081"/>
                    </a:cubicBezTo>
                    <a:cubicBezTo>
                      <a:pt x="912991" y="851081"/>
                      <a:pt x="914896" y="852986"/>
                      <a:pt x="914896" y="852986"/>
                    </a:cubicBezTo>
                    <a:lnTo>
                      <a:pt x="925100" y="843462"/>
                    </a:lnTo>
                    <a:lnTo>
                      <a:pt x="932041" y="837746"/>
                    </a:lnTo>
                    <a:cubicBezTo>
                      <a:pt x="942518" y="824411"/>
                      <a:pt x="959663" y="826316"/>
                      <a:pt x="972998" y="820601"/>
                    </a:cubicBezTo>
                    <a:cubicBezTo>
                      <a:pt x="979666" y="818696"/>
                      <a:pt x="986333" y="814886"/>
                      <a:pt x="992048" y="814886"/>
                    </a:cubicBezTo>
                    <a:cubicBezTo>
                      <a:pt x="1003478" y="813933"/>
                      <a:pt x="1017766" y="809171"/>
                      <a:pt x="1023481" y="819648"/>
                    </a:cubicBezTo>
                    <a:cubicBezTo>
                      <a:pt x="1032053" y="834888"/>
                      <a:pt x="1013003" y="835841"/>
                      <a:pt x="1005383" y="842508"/>
                    </a:cubicBezTo>
                    <a:cubicBezTo>
                      <a:pt x="1003478" y="844413"/>
                      <a:pt x="1005383" y="851081"/>
                      <a:pt x="1006336" y="854891"/>
                    </a:cubicBezTo>
                    <a:cubicBezTo>
                      <a:pt x="997763" y="866321"/>
                      <a:pt x="1011098" y="877751"/>
                      <a:pt x="1005383" y="889181"/>
                    </a:cubicBezTo>
                    <a:cubicBezTo>
                      <a:pt x="1001573" y="899658"/>
                      <a:pt x="992048" y="903468"/>
                      <a:pt x="984428" y="910136"/>
                    </a:cubicBezTo>
                    <a:cubicBezTo>
                      <a:pt x="974903" y="918708"/>
                      <a:pt x="961568" y="909183"/>
                      <a:pt x="952043" y="916803"/>
                    </a:cubicBezTo>
                    <a:cubicBezTo>
                      <a:pt x="937756" y="931091"/>
                      <a:pt x="916801" y="932043"/>
                      <a:pt x="899656" y="938711"/>
                    </a:cubicBezTo>
                    <a:cubicBezTo>
                      <a:pt x="876796" y="947283"/>
                      <a:pt x="858698" y="959666"/>
                      <a:pt x="855841" y="985383"/>
                    </a:cubicBezTo>
                    <a:cubicBezTo>
                      <a:pt x="853936" y="1001576"/>
                      <a:pt x="839648" y="1003481"/>
                      <a:pt x="831076" y="1003481"/>
                    </a:cubicBezTo>
                    <a:cubicBezTo>
                      <a:pt x="779641" y="1006338"/>
                      <a:pt x="763448" y="1048248"/>
                      <a:pt x="738683" y="1081586"/>
                    </a:cubicBezTo>
                    <a:cubicBezTo>
                      <a:pt x="708203" y="1076823"/>
                      <a:pt x="712013" y="1097778"/>
                      <a:pt x="711061" y="1115876"/>
                    </a:cubicBezTo>
                    <a:cubicBezTo>
                      <a:pt x="707251" y="1144451"/>
                      <a:pt x="692011" y="1163501"/>
                      <a:pt x="666293" y="1175883"/>
                    </a:cubicBezTo>
                    <a:cubicBezTo>
                      <a:pt x="636766" y="1191123"/>
                      <a:pt x="610096" y="1209221"/>
                      <a:pt x="585331" y="1230176"/>
                    </a:cubicBezTo>
                    <a:cubicBezTo>
                      <a:pt x="565328" y="1247320"/>
                      <a:pt x="557708" y="1270181"/>
                      <a:pt x="559613" y="1297803"/>
                    </a:cubicBezTo>
                    <a:cubicBezTo>
                      <a:pt x="561518" y="1327331"/>
                      <a:pt x="564376" y="1356858"/>
                      <a:pt x="557708" y="1386386"/>
                    </a:cubicBezTo>
                    <a:cubicBezTo>
                      <a:pt x="555803" y="1394958"/>
                      <a:pt x="551993" y="1406388"/>
                      <a:pt x="542468" y="1407341"/>
                    </a:cubicBezTo>
                    <a:cubicBezTo>
                      <a:pt x="530086" y="1409246"/>
                      <a:pt x="531038" y="1394958"/>
                      <a:pt x="528181" y="1387338"/>
                    </a:cubicBezTo>
                    <a:cubicBezTo>
                      <a:pt x="522466" y="1365431"/>
                      <a:pt x="516751" y="1344476"/>
                      <a:pt x="519608" y="1320663"/>
                    </a:cubicBezTo>
                    <a:cubicBezTo>
                      <a:pt x="521513" y="1300661"/>
                      <a:pt x="522466" y="1280658"/>
                      <a:pt x="488176" y="1283516"/>
                    </a:cubicBezTo>
                    <a:cubicBezTo>
                      <a:pt x="470078" y="1285421"/>
                      <a:pt x="452933" y="1262561"/>
                      <a:pt x="429121" y="1267323"/>
                    </a:cubicBezTo>
                    <a:cubicBezTo>
                      <a:pt x="422453" y="1268276"/>
                      <a:pt x="411023" y="1265418"/>
                      <a:pt x="409118" y="1268276"/>
                    </a:cubicBezTo>
                    <a:cubicBezTo>
                      <a:pt x="391973" y="1307328"/>
                      <a:pt x="364351" y="1288278"/>
                      <a:pt x="336728" y="1284468"/>
                    </a:cubicBezTo>
                    <a:cubicBezTo>
                      <a:pt x="279578" y="1275896"/>
                      <a:pt x="228143" y="1315901"/>
                      <a:pt x="215761" y="1373051"/>
                    </a:cubicBezTo>
                    <a:cubicBezTo>
                      <a:pt x="210998" y="1396863"/>
                      <a:pt x="193853" y="1415913"/>
                      <a:pt x="189091" y="1441631"/>
                    </a:cubicBezTo>
                    <a:cubicBezTo>
                      <a:pt x="182423" y="1476873"/>
                      <a:pt x="183376" y="1511163"/>
                      <a:pt x="196711" y="1544501"/>
                    </a:cubicBezTo>
                    <a:cubicBezTo>
                      <a:pt x="204331" y="1564503"/>
                      <a:pt x="219571" y="1574028"/>
                      <a:pt x="244336" y="1573076"/>
                    </a:cubicBezTo>
                    <a:cubicBezTo>
                      <a:pt x="284341" y="1571171"/>
                      <a:pt x="310058" y="1555931"/>
                      <a:pt x="320536" y="1514973"/>
                    </a:cubicBezTo>
                    <a:cubicBezTo>
                      <a:pt x="324346" y="1500686"/>
                      <a:pt x="374828" y="1487351"/>
                      <a:pt x="387211" y="1494971"/>
                    </a:cubicBezTo>
                    <a:cubicBezTo>
                      <a:pt x="396736" y="1500686"/>
                      <a:pt x="392926" y="1507353"/>
                      <a:pt x="389116" y="1515926"/>
                    </a:cubicBezTo>
                    <a:cubicBezTo>
                      <a:pt x="372923" y="1552121"/>
                      <a:pt x="358636" y="1589268"/>
                      <a:pt x="340538" y="1624511"/>
                    </a:cubicBezTo>
                    <a:cubicBezTo>
                      <a:pt x="329108" y="1646418"/>
                      <a:pt x="340538" y="1644513"/>
                      <a:pt x="354826" y="1644513"/>
                    </a:cubicBezTo>
                    <a:cubicBezTo>
                      <a:pt x="372923" y="1644513"/>
                      <a:pt x="391973" y="1642608"/>
                      <a:pt x="410071" y="1645466"/>
                    </a:cubicBezTo>
                    <a:cubicBezTo>
                      <a:pt x="432931" y="1649276"/>
                      <a:pt x="449123" y="1658801"/>
                      <a:pt x="439598" y="1687376"/>
                    </a:cubicBezTo>
                    <a:cubicBezTo>
                      <a:pt x="433883" y="1705473"/>
                      <a:pt x="432931" y="1725476"/>
                      <a:pt x="426263" y="1743573"/>
                    </a:cubicBezTo>
                    <a:cubicBezTo>
                      <a:pt x="414833" y="1774053"/>
                      <a:pt x="432931" y="1793103"/>
                      <a:pt x="450076" y="1813106"/>
                    </a:cubicBezTo>
                    <a:cubicBezTo>
                      <a:pt x="466268" y="1832156"/>
                      <a:pt x="483413" y="1819773"/>
                      <a:pt x="499606" y="1812153"/>
                    </a:cubicBezTo>
                    <a:cubicBezTo>
                      <a:pt x="512941" y="1806438"/>
                      <a:pt x="528181" y="1806438"/>
                      <a:pt x="536753" y="1818821"/>
                    </a:cubicBezTo>
                    <a:cubicBezTo>
                      <a:pt x="554851" y="1843586"/>
                      <a:pt x="571996" y="1829298"/>
                      <a:pt x="577711" y="1813106"/>
                    </a:cubicBezTo>
                    <a:cubicBezTo>
                      <a:pt x="591998" y="1771196"/>
                      <a:pt x="630098" y="1768338"/>
                      <a:pt x="661531" y="1754051"/>
                    </a:cubicBezTo>
                    <a:cubicBezTo>
                      <a:pt x="671056" y="1754051"/>
                      <a:pt x="673913" y="1755956"/>
                      <a:pt x="672008" y="1763576"/>
                    </a:cubicBezTo>
                    <a:cubicBezTo>
                      <a:pt x="676771" y="1783578"/>
                      <a:pt x="689153" y="1777863"/>
                      <a:pt x="695821" y="1768338"/>
                    </a:cubicBezTo>
                    <a:cubicBezTo>
                      <a:pt x="713918" y="1745478"/>
                      <a:pt x="729158" y="1761671"/>
                      <a:pt x="741541" y="1772148"/>
                    </a:cubicBezTo>
                    <a:cubicBezTo>
                      <a:pt x="769163" y="1795008"/>
                      <a:pt x="799643" y="1798818"/>
                      <a:pt x="832028" y="1788341"/>
                    </a:cubicBezTo>
                    <a:cubicBezTo>
                      <a:pt x="845363" y="1783578"/>
                      <a:pt x="854888" y="1779768"/>
                      <a:pt x="865366" y="1796913"/>
                    </a:cubicBezTo>
                    <a:cubicBezTo>
                      <a:pt x="875843" y="1814058"/>
                      <a:pt x="896798" y="1823583"/>
                      <a:pt x="910133" y="1838823"/>
                    </a:cubicBezTo>
                    <a:cubicBezTo>
                      <a:pt x="947281" y="1881686"/>
                      <a:pt x="990143" y="1906451"/>
                      <a:pt x="1047293" y="1918833"/>
                    </a:cubicBezTo>
                    <a:cubicBezTo>
                      <a:pt x="1093966" y="1928358"/>
                      <a:pt x="1124446" y="1995986"/>
                      <a:pt x="1116826" y="2036943"/>
                    </a:cubicBezTo>
                    <a:cubicBezTo>
                      <a:pt x="1113968" y="2044563"/>
                      <a:pt x="1111111" y="2051231"/>
                      <a:pt x="1106348" y="2056946"/>
                    </a:cubicBezTo>
                    <a:cubicBezTo>
                      <a:pt x="1092061" y="2071233"/>
                      <a:pt x="1112063" y="2086473"/>
                      <a:pt x="1104443" y="2099808"/>
                    </a:cubicBezTo>
                    <a:cubicBezTo>
                      <a:pt x="1110158" y="2107428"/>
                      <a:pt x="1117778" y="2102666"/>
                      <a:pt x="1124446" y="2102666"/>
                    </a:cubicBezTo>
                    <a:cubicBezTo>
                      <a:pt x="1147306" y="2095046"/>
                      <a:pt x="1161593" y="2062661"/>
                      <a:pt x="1193026" y="2077901"/>
                    </a:cubicBezTo>
                    <a:cubicBezTo>
                      <a:pt x="1225411" y="2087426"/>
                      <a:pt x="1244461" y="2125526"/>
                      <a:pt x="1280656" y="2123621"/>
                    </a:cubicBezTo>
                    <a:cubicBezTo>
                      <a:pt x="1325423" y="2121716"/>
                      <a:pt x="1360666" y="2136956"/>
                      <a:pt x="1387336" y="2172198"/>
                    </a:cubicBezTo>
                    <a:cubicBezTo>
                      <a:pt x="1398766" y="2187438"/>
                      <a:pt x="1427341" y="2172198"/>
                      <a:pt x="1434008" y="2199821"/>
                    </a:cubicBezTo>
                    <a:cubicBezTo>
                      <a:pt x="1440676" y="2228396"/>
                      <a:pt x="1444486" y="2256018"/>
                      <a:pt x="1430198" y="2282688"/>
                    </a:cubicBezTo>
                    <a:cubicBezTo>
                      <a:pt x="1413053" y="2315073"/>
                      <a:pt x="1388288" y="2341743"/>
                      <a:pt x="1370191" y="2373176"/>
                    </a:cubicBezTo>
                    <a:cubicBezTo>
                      <a:pt x="1359713" y="2391273"/>
                      <a:pt x="1356856" y="2406513"/>
                      <a:pt x="1358761" y="2423658"/>
                    </a:cubicBezTo>
                    <a:cubicBezTo>
                      <a:pt x="1366381" y="2486523"/>
                      <a:pt x="1352093" y="2544626"/>
                      <a:pt x="1327328" y="2600823"/>
                    </a:cubicBezTo>
                    <a:cubicBezTo>
                      <a:pt x="1321613" y="2612253"/>
                      <a:pt x="1313041" y="2629398"/>
                      <a:pt x="1293991" y="2626541"/>
                    </a:cubicBezTo>
                    <a:cubicBezTo>
                      <a:pt x="1261606" y="2622731"/>
                      <a:pt x="1241603" y="2647496"/>
                      <a:pt x="1218743" y="2661783"/>
                    </a:cubicBezTo>
                    <a:cubicBezTo>
                      <a:pt x="1203503" y="2671308"/>
                      <a:pt x="1187311" y="2690358"/>
                      <a:pt x="1193026" y="2710361"/>
                    </a:cubicBezTo>
                    <a:cubicBezTo>
                      <a:pt x="1205408" y="2757033"/>
                      <a:pt x="1178738" y="2793228"/>
                      <a:pt x="1164451" y="2832281"/>
                    </a:cubicBezTo>
                    <a:cubicBezTo>
                      <a:pt x="1154926" y="2859903"/>
                      <a:pt x="1136828" y="2884668"/>
                      <a:pt x="1122541" y="2910386"/>
                    </a:cubicBezTo>
                    <a:cubicBezTo>
                      <a:pt x="1116826" y="2920863"/>
                      <a:pt x="1109206" y="2929436"/>
                      <a:pt x="1095871" y="2929436"/>
                    </a:cubicBezTo>
                    <a:cubicBezTo>
                      <a:pt x="1085393" y="2920863"/>
                      <a:pt x="1072058" y="2930388"/>
                      <a:pt x="1061581" y="2922768"/>
                    </a:cubicBezTo>
                    <a:cubicBezTo>
                      <a:pt x="1053961" y="2919911"/>
                      <a:pt x="1044436" y="2911338"/>
                      <a:pt x="1047293" y="2929436"/>
                    </a:cubicBezTo>
                    <a:cubicBezTo>
                      <a:pt x="1052056" y="2938961"/>
                      <a:pt x="1062533" y="2944676"/>
                      <a:pt x="1061581" y="2956106"/>
                    </a:cubicBezTo>
                    <a:cubicBezTo>
                      <a:pt x="1055866" y="2964678"/>
                      <a:pt x="1048246" y="2962773"/>
                      <a:pt x="1040626" y="2959916"/>
                    </a:cubicBezTo>
                    <a:cubicBezTo>
                      <a:pt x="952043" y="2929436"/>
                      <a:pt x="865366" y="2895146"/>
                      <a:pt x="783451" y="2850378"/>
                    </a:cubicBezTo>
                    <a:cubicBezTo>
                      <a:pt x="762496" y="2838948"/>
                      <a:pt x="762496" y="2820851"/>
                      <a:pt x="752971" y="2805611"/>
                    </a:cubicBezTo>
                    <a:cubicBezTo>
                      <a:pt x="730111" y="2799896"/>
                      <a:pt x="738683" y="2779893"/>
                      <a:pt x="737731" y="2765606"/>
                    </a:cubicBezTo>
                    <a:cubicBezTo>
                      <a:pt x="736778" y="2697978"/>
                      <a:pt x="732968" y="2631303"/>
                      <a:pt x="721538" y="2564628"/>
                    </a:cubicBezTo>
                    <a:cubicBezTo>
                      <a:pt x="715823" y="2532243"/>
                      <a:pt x="700583" y="2503668"/>
                      <a:pt x="670103" y="2492238"/>
                    </a:cubicBezTo>
                    <a:cubicBezTo>
                      <a:pt x="596761" y="2464616"/>
                      <a:pt x="568186" y="2400798"/>
                      <a:pt x="539611" y="2337933"/>
                    </a:cubicBezTo>
                    <a:cubicBezTo>
                      <a:pt x="520561" y="2296976"/>
                      <a:pt x="502463" y="2256971"/>
                      <a:pt x="473888" y="2221728"/>
                    </a:cubicBezTo>
                    <a:cubicBezTo>
                      <a:pt x="456743" y="2200773"/>
                      <a:pt x="450076" y="2174103"/>
                      <a:pt x="468173" y="2148386"/>
                    </a:cubicBezTo>
                    <a:cubicBezTo>
                      <a:pt x="473888" y="2140766"/>
                      <a:pt x="477698" y="2133146"/>
                      <a:pt x="471983" y="2122668"/>
                    </a:cubicBezTo>
                    <a:cubicBezTo>
                      <a:pt x="452933" y="2083616"/>
                      <a:pt x="471983" y="2052183"/>
                      <a:pt x="493891" y="2021703"/>
                    </a:cubicBezTo>
                    <a:cubicBezTo>
                      <a:pt x="518656" y="1987413"/>
                      <a:pt x="546278" y="1955028"/>
                      <a:pt x="538658" y="1907403"/>
                    </a:cubicBezTo>
                    <a:cubicBezTo>
                      <a:pt x="535801" y="1889306"/>
                      <a:pt x="531991" y="1871208"/>
                      <a:pt x="524371" y="1854063"/>
                    </a:cubicBezTo>
                    <a:cubicBezTo>
                      <a:pt x="517703" y="1837871"/>
                      <a:pt x="507226" y="1834061"/>
                      <a:pt x="499606" y="1853111"/>
                    </a:cubicBezTo>
                    <a:cubicBezTo>
                      <a:pt x="489128" y="1876923"/>
                      <a:pt x="475793" y="1875018"/>
                      <a:pt x="459601" y="1860731"/>
                    </a:cubicBezTo>
                    <a:cubicBezTo>
                      <a:pt x="443408" y="1847396"/>
                      <a:pt x="425311" y="1838823"/>
                      <a:pt x="408166" y="1827393"/>
                    </a:cubicBezTo>
                    <a:cubicBezTo>
                      <a:pt x="375781" y="1806438"/>
                      <a:pt x="371971" y="1771196"/>
                      <a:pt x="354826" y="1742621"/>
                    </a:cubicBezTo>
                    <a:cubicBezTo>
                      <a:pt x="346253" y="1729286"/>
                      <a:pt x="337681" y="1720713"/>
                      <a:pt x="322441" y="1715951"/>
                    </a:cubicBezTo>
                    <a:cubicBezTo>
                      <a:pt x="289103" y="1705473"/>
                      <a:pt x="255766" y="1691186"/>
                      <a:pt x="234811" y="1658801"/>
                    </a:cubicBezTo>
                    <a:cubicBezTo>
                      <a:pt x="228143" y="1649276"/>
                      <a:pt x="218618" y="1639751"/>
                      <a:pt x="206236" y="1644513"/>
                    </a:cubicBezTo>
                    <a:cubicBezTo>
                      <a:pt x="170993" y="1656896"/>
                      <a:pt x="143371" y="1639751"/>
                      <a:pt x="116701" y="1622606"/>
                    </a:cubicBezTo>
                    <a:cubicBezTo>
                      <a:pt x="85268" y="1603556"/>
                      <a:pt x="54788" y="1583553"/>
                      <a:pt x="28118" y="1557836"/>
                    </a:cubicBezTo>
                    <a:cubicBezTo>
                      <a:pt x="11926" y="1541643"/>
                      <a:pt x="1448" y="1523546"/>
                      <a:pt x="12878" y="1499733"/>
                    </a:cubicBezTo>
                    <a:cubicBezTo>
                      <a:pt x="20498" y="1482588"/>
                      <a:pt x="16688" y="1463538"/>
                      <a:pt x="10021" y="1446393"/>
                    </a:cubicBezTo>
                    <a:cubicBezTo>
                      <a:pt x="6211" y="1434963"/>
                      <a:pt x="-1409" y="1423533"/>
                      <a:pt x="5258" y="1410198"/>
                    </a:cubicBezTo>
                    <a:cubicBezTo>
                      <a:pt x="-12839" y="1304471"/>
                      <a:pt x="19546" y="1205411"/>
                      <a:pt x="45263" y="1105398"/>
                    </a:cubicBezTo>
                    <a:cubicBezTo>
                      <a:pt x="94793" y="912993"/>
                      <a:pt x="185281" y="739638"/>
                      <a:pt x="304343" y="581523"/>
                    </a:cubicBezTo>
                    <a:cubicBezTo>
                      <a:pt x="374828" y="487226"/>
                      <a:pt x="458648" y="405311"/>
                      <a:pt x="548183" y="329111"/>
                    </a:cubicBezTo>
                    <a:cubicBezTo>
                      <a:pt x="568186" y="311966"/>
                      <a:pt x="591046" y="303393"/>
                      <a:pt x="617716" y="317681"/>
                    </a:cubicBezTo>
                    <a:cubicBezTo>
                      <a:pt x="628193" y="324348"/>
                      <a:pt x="628193" y="314823"/>
                      <a:pt x="631051" y="309108"/>
                    </a:cubicBezTo>
                    <a:cubicBezTo>
                      <a:pt x="652006" y="308156"/>
                      <a:pt x="669151" y="289106"/>
                      <a:pt x="692011" y="299583"/>
                    </a:cubicBezTo>
                    <a:cubicBezTo>
                      <a:pt x="712013" y="311966"/>
                      <a:pt x="732968" y="317681"/>
                      <a:pt x="756781" y="316728"/>
                    </a:cubicBezTo>
                    <a:cubicBezTo>
                      <a:pt x="764401" y="317681"/>
                      <a:pt x="772973" y="320538"/>
                      <a:pt x="780593" y="315776"/>
                    </a:cubicBezTo>
                    <a:cubicBezTo>
                      <a:pt x="786308" y="312918"/>
                      <a:pt x="792023" y="311966"/>
                      <a:pt x="797738" y="314823"/>
                    </a:cubicBezTo>
                    <a:cubicBezTo>
                      <a:pt x="808216" y="327206"/>
                      <a:pt x="819646" y="321491"/>
                      <a:pt x="831076" y="316728"/>
                    </a:cubicBezTo>
                    <a:cubicBezTo>
                      <a:pt x="837743" y="304346"/>
                      <a:pt x="858698" y="297678"/>
                      <a:pt x="841553" y="277676"/>
                    </a:cubicBezTo>
                    <a:cubicBezTo>
                      <a:pt x="834886" y="270056"/>
                      <a:pt x="846316" y="263388"/>
                      <a:pt x="852031" y="259578"/>
                    </a:cubicBezTo>
                    <a:cubicBezTo>
                      <a:pt x="857269" y="255768"/>
                      <a:pt x="862508" y="252434"/>
                      <a:pt x="867152" y="248624"/>
                    </a:cubicBezTo>
                    <a:lnTo>
                      <a:pt x="876026" y="238011"/>
                    </a:lnTo>
                    <a:lnTo>
                      <a:pt x="858921" y="241392"/>
                    </a:lnTo>
                    <a:cubicBezTo>
                      <a:pt x="840303" y="244874"/>
                      <a:pt x="823694" y="244338"/>
                      <a:pt x="821551" y="210048"/>
                    </a:cubicBezTo>
                    <a:cubicBezTo>
                      <a:pt x="833933" y="208143"/>
                      <a:pt x="848221" y="208143"/>
                      <a:pt x="857746" y="190998"/>
                    </a:cubicBezTo>
                    <a:cubicBezTo>
                      <a:pt x="861079" y="184807"/>
                      <a:pt x="867032" y="183378"/>
                      <a:pt x="873343" y="184331"/>
                    </a:cubicBezTo>
                    <a:close/>
                    <a:moveTo>
                      <a:pt x="798215" y="181949"/>
                    </a:moveTo>
                    <a:cubicBezTo>
                      <a:pt x="801310" y="182187"/>
                      <a:pt x="803930" y="183378"/>
                      <a:pt x="805359" y="187188"/>
                    </a:cubicBezTo>
                    <a:cubicBezTo>
                      <a:pt x="808216" y="194808"/>
                      <a:pt x="800596" y="194808"/>
                      <a:pt x="795834" y="196713"/>
                    </a:cubicBezTo>
                    <a:cubicBezTo>
                      <a:pt x="790119" y="193856"/>
                      <a:pt x="788214" y="189093"/>
                      <a:pt x="788214" y="182426"/>
                    </a:cubicBezTo>
                    <a:cubicBezTo>
                      <a:pt x="791547" y="182426"/>
                      <a:pt x="795119" y="181711"/>
                      <a:pt x="798215" y="181949"/>
                    </a:cubicBezTo>
                    <a:close/>
                    <a:moveTo>
                      <a:pt x="938708" y="121466"/>
                    </a:moveTo>
                    <a:cubicBezTo>
                      <a:pt x="943471" y="128133"/>
                      <a:pt x="953948" y="130038"/>
                      <a:pt x="952043" y="141468"/>
                    </a:cubicBezTo>
                    <a:lnTo>
                      <a:pt x="951037" y="142501"/>
                    </a:lnTo>
                    <a:lnTo>
                      <a:pt x="953949" y="140516"/>
                    </a:lnTo>
                    <a:cubicBezTo>
                      <a:pt x="952996" y="143373"/>
                      <a:pt x="952996" y="146231"/>
                      <a:pt x="952996" y="148136"/>
                    </a:cubicBezTo>
                    <a:cubicBezTo>
                      <a:pt x="952996" y="154803"/>
                      <a:pt x="952996" y="161471"/>
                      <a:pt x="952996" y="169091"/>
                    </a:cubicBezTo>
                    <a:cubicBezTo>
                      <a:pt x="949662" y="166709"/>
                      <a:pt x="947281" y="162899"/>
                      <a:pt x="944424" y="159804"/>
                    </a:cubicBezTo>
                    <a:lnTo>
                      <a:pt x="933131" y="154863"/>
                    </a:lnTo>
                    <a:lnTo>
                      <a:pt x="931088" y="155756"/>
                    </a:lnTo>
                    <a:cubicBezTo>
                      <a:pt x="931088" y="155756"/>
                      <a:pt x="930136" y="155756"/>
                      <a:pt x="930136" y="155756"/>
                    </a:cubicBezTo>
                    <a:cubicBezTo>
                      <a:pt x="925373" y="152898"/>
                      <a:pt x="906323" y="162423"/>
                      <a:pt x="918706" y="144326"/>
                    </a:cubicBezTo>
                    <a:cubicBezTo>
                      <a:pt x="923468" y="137658"/>
                      <a:pt x="931088" y="131943"/>
                      <a:pt x="931088" y="122418"/>
                    </a:cubicBezTo>
                    <a:cubicBezTo>
                      <a:pt x="934898" y="118608"/>
                      <a:pt x="936803" y="118608"/>
                      <a:pt x="938708" y="121466"/>
                    </a:cubicBezTo>
                    <a:close/>
                    <a:moveTo>
                      <a:pt x="925373" y="107178"/>
                    </a:moveTo>
                    <a:cubicBezTo>
                      <a:pt x="930136" y="111940"/>
                      <a:pt x="934898" y="116703"/>
                      <a:pt x="938708" y="121465"/>
                    </a:cubicBezTo>
                    <a:lnTo>
                      <a:pt x="935851" y="121465"/>
                    </a:lnTo>
                    <a:cubicBezTo>
                      <a:pt x="935851" y="121465"/>
                      <a:pt x="932993" y="121465"/>
                      <a:pt x="932993" y="121465"/>
                    </a:cubicBezTo>
                    <a:cubicBezTo>
                      <a:pt x="923468" y="125275"/>
                      <a:pt x="912991" y="131943"/>
                      <a:pt x="901561" y="123370"/>
                    </a:cubicBezTo>
                    <a:cubicBezTo>
                      <a:pt x="904418" y="109083"/>
                      <a:pt x="915848" y="109083"/>
                      <a:pt x="925373" y="107178"/>
                    </a:cubicBezTo>
                    <a:close/>
                    <a:moveTo>
                      <a:pt x="1021576" y="71936"/>
                    </a:moveTo>
                    <a:cubicBezTo>
                      <a:pt x="1037768" y="75746"/>
                      <a:pt x="1038721" y="87176"/>
                      <a:pt x="1031101" y="97653"/>
                    </a:cubicBezTo>
                    <a:cubicBezTo>
                      <a:pt x="1019671" y="115751"/>
                      <a:pt x="1011098" y="95748"/>
                      <a:pt x="1000621" y="92891"/>
                    </a:cubicBezTo>
                    <a:cubicBezTo>
                      <a:pt x="1002526" y="88128"/>
                      <a:pt x="1005383" y="83366"/>
                      <a:pt x="1007288" y="79556"/>
                    </a:cubicBezTo>
                    <a:cubicBezTo>
                      <a:pt x="1012051" y="76698"/>
                      <a:pt x="1016813" y="74793"/>
                      <a:pt x="1021576" y="71936"/>
                    </a:cubicBezTo>
                    <a:close/>
                    <a:moveTo>
                      <a:pt x="1113849" y="40265"/>
                    </a:moveTo>
                    <a:cubicBezTo>
                      <a:pt x="1128732" y="39074"/>
                      <a:pt x="1143972" y="42885"/>
                      <a:pt x="1159689" y="51933"/>
                    </a:cubicBezTo>
                    <a:cubicBezTo>
                      <a:pt x="1175881" y="68126"/>
                      <a:pt x="1166356" y="76698"/>
                      <a:pt x="1151116" y="84318"/>
                    </a:cubicBezTo>
                    <a:cubicBezTo>
                      <a:pt x="1137781" y="90986"/>
                      <a:pt x="1123494" y="86223"/>
                      <a:pt x="1111111" y="92891"/>
                    </a:cubicBezTo>
                    <a:cubicBezTo>
                      <a:pt x="1083489" y="98606"/>
                      <a:pt x="1067296" y="90033"/>
                      <a:pt x="1070153" y="58601"/>
                    </a:cubicBezTo>
                    <a:cubicBezTo>
                      <a:pt x="1084441" y="47647"/>
                      <a:pt x="1098967" y="41456"/>
                      <a:pt x="1113849" y="40265"/>
                    </a:cubicBezTo>
                    <a:close/>
                    <a:moveTo>
                      <a:pt x="1400760" y="96"/>
                    </a:moveTo>
                    <a:cubicBezTo>
                      <a:pt x="1426031" y="498"/>
                      <a:pt x="1451392" y="2164"/>
                      <a:pt x="1476871" y="5260"/>
                    </a:cubicBezTo>
                    <a:cubicBezTo>
                      <a:pt x="1521639" y="13833"/>
                      <a:pt x="1566406" y="14785"/>
                      <a:pt x="1611174" y="9070"/>
                    </a:cubicBezTo>
                    <a:cubicBezTo>
                      <a:pt x="1614984" y="7165"/>
                      <a:pt x="1619746" y="9070"/>
                      <a:pt x="1619746" y="17643"/>
                    </a:cubicBezTo>
                    <a:cubicBezTo>
                      <a:pt x="1631176" y="13833"/>
                      <a:pt x="1639748" y="20500"/>
                      <a:pt x="1646416" y="28120"/>
                    </a:cubicBezTo>
                    <a:cubicBezTo>
                      <a:pt x="1652131" y="36693"/>
                      <a:pt x="1659751" y="35740"/>
                      <a:pt x="1667371" y="31930"/>
                    </a:cubicBezTo>
                    <a:cubicBezTo>
                      <a:pt x="1693088" y="18119"/>
                      <a:pt x="1717377" y="11690"/>
                      <a:pt x="1742261" y="11690"/>
                    </a:cubicBezTo>
                    <a:cubicBezTo>
                      <a:pt x="1767145" y="11690"/>
                      <a:pt x="1792624" y="18119"/>
                      <a:pt x="1820723" y="30025"/>
                    </a:cubicBezTo>
                    <a:cubicBezTo>
                      <a:pt x="1845488" y="40503"/>
                      <a:pt x="1874063" y="40503"/>
                      <a:pt x="1901686" y="45265"/>
                    </a:cubicBezTo>
                    <a:cubicBezTo>
                      <a:pt x="1905496" y="54790"/>
                      <a:pt x="1888351" y="56695"/>
                      <a:pt x="1894066" y="69078"/>
                    </a:cubicBezTo>
                    <a:cubicBezTo>
                      <a:pt x="1913116" y="57648"/>
                      <a:pt x="1934071" y="52885"/>
                      <a:pt x="1955978" y="55743"/>
                    </a:cubicBezTo>
                    <a:cubicBezTo>
                      <a:pt x="1961693" y="62410"/>
                      <a:pt x="1959788" y="69078"/>
                      <a:pt x="1954073" y="71935"/>
                    </a:cubicBezTo>
                    <a:cubicBezTo>
                      <a:pt x="1939786" y="78603"/>
                      <a:pt x="1939786" y="91938"/>
                      <a:pt x="1935976" y="103368"/>
                    </a:cubicBezTo>
                    <a:cubicBezTo>
                      <a:pt x="1904543" y="124323"/>
                      <a:pt x="1914068" y="142420"/>
                      <a:pt x="1949311" y="161470"/>
                    </a:cubicBezTo>
                    <a:cubicBezTo>
                      <a:pt x="1923593" y="162423"/>
                      <a:pt x="1905496" y="153850"/>
                      <a:pt x="1894066" y="171948"/>
                    </a:cubicBezTo>
                    <a:cubicBezTo>
                      <a:pt x="1899781" y="177663"/>
                      <a:pt x="1909306" y="175758"/>
                      <a:pt x="1913116" y="183378"/>
                    </a:cubicBezTo>
                    <a:cubicBezTo>
                      <a:pt x="1917878" y="187188"/>
                      <a:pt x="1922641" y="195760"/>
                      <a:pt x="1907401" y="196713"/>
                    </a:cubicBezTo>
                    <a:cubicBezTo>
                      <a:pt x="1907401" y="221478"/>
                      <a:pt x="1903591" y="242433"/>
                      <a:pt x="1873111" y="245290"/>
                    </a:cubicBezTo>
                    <a:cubicBezTo>
                      <a:pt x="1842631" y="244338"/>
                      <a:pt x="1879778" y="263388"/>
                      <a:pt x="1866443" y="267198"/>
                    </a:cubicBezTo>
                    <a:cubicBezTo>
                      <a:pt x="1860728" y="271008"/>
                      <a:pt x="1855013" y="271960"/>
                      <a:pt x="1851203" y="270055"/>
                    </a:cubicBezTo>
                    <a:cubicBezTo>
                      <a:pt x="1860728" y="280533"/>
                      <a:pt x="1876921" y="291963"/>
                      <a:pt x="1866443" y="313870"/>
                    </a:cubicBezTo>
                    <a:cubicBezTo>
                      <a:pt x="1859776" y="319585"/>
                      <a:pt x="1852156" y="321490"/>
                      <a:pt x="1843583" y="319585"/>
                    </a:cubicBezTo>
                    <a:cubicBezTo>
                      <a:pt x="1833106" y="315775"/>
                      <a:pt x="1827391" y="307203"/>
                      <a:pt x="1819771" y="300535"/>
                    </a:cubicBezTo>
                    <a:cubicBezTo>
                      <a:pt x="1811198" y="310060"/>
                      <a:pt x="1800721" y="314823"/>
                      <a:pt x="1788338" y="313870"/>
                    </a:cubicBezTo>
                    <a:cubicBezTo>
                      <a:pt x="1791196" y="322443"/>
                      <a:pt x="1796911" y="313870"/>
                      <a:pt x="1800721" y="315775"/>
                    </a:cubicBezTo>
                    <a:cubicBezTo>
                      <a:pt x="1808341" y="314823"/>
                      <a:pt x="1815961" y="312918"/>
                      <a:pt x="1823581" y="314823"/>
                    </a:cubicBezTo>
                    <a:cubicBezTo>
                      <a:pt x="1826438" y="315775"/>
                      <a:pt x="1830248" y="316728"/>
                      <a:pt x="1833106" y="317680"/>
                    </a:cubicBezTo>
                    <a:cubicBezTo>
                      <a:pt x="1838821" y="322443"/>
                      <a:pt x="1842631" y="327205"/>
                      <a:pt x="1838821" y="334825"/>
                    </a:cubicBezTo>
                    <a:cubicBezTo>
                      <a:pt x="1800721" y="354828"/>
                      <a:pt x="1760716" y="371020"/>
                      <a:pt x="1715948" y="370068"/>
                    </a:cubicBezTo>
                    <a:cubicBezTo>
                      <a:pt x="1707376" y="370068"/>
                      <a:pt x="1695946" y="372925"/>
                      <a:pt x="1691183" y="379593"/>
                    </a:cubicBezTo>
                    <a:cubicBezTo>
                      <a:pt x="1662608" y="411025"/>
                      <a:pt x="1627366" y="425313"/>
                      <a:pt x="1586408" y="430075"/>
                    </a:cubicBezTo>
                    <a:cubicBezTo>
                      <a:pt x="1564501" y="432933"/>
                      <a:pt x="1554976" y="450078"/>
                      <a:pt x="1542593" y="468175"/>
                    </a:cubicBezTo>
                    <a:cubicBezTo>
                      <a:pt x="1522591" y="497703"/>
                      <a:pt x="1501636" y="527230"/>
                      <a:pt x="1480681" y="555805"/>
                    </a:cubicBezTo>
                    <a:cubicBezTo>
                      <a:pt x="1475918" y="562473"/>
                      <a:pt x="1469251" y="562473"/>
                      <a:pt x="1462583" y="562473"/>
                    </a:cubicBezTo>
                    <a:cubicBezTo>
                      <a:pt x="1419721" y="558663"/>
                      <a:pt x="1380668" y="507228"/>
                      <a:pt x="1385431" y="462460"/>
                    </a:cubicBezTo>
                    <a:cubicBezTo>
                      <a:pt x="1388288" y="441505"/>
                      <a:pt x="1374001" y="421503"/>
                      <a:pt x="1379716" y="398643"/>
                    </a:cubicBezTo>
                    <a:cubicBezTo>
                      <a:pt x="1387336" y="363400"/>
                      <a:pt x="1418768" y="354828"/>
                      <a:pt x="1441628" y="335778"/>
                    </a:cubicBezTo>
                    <a:cubicBezTo>
                      <a:pt x="1443533" y="331015"/>
                      <a:pt x="1445438" y="325300"/>
                      <a:pt x="1449248" y="321490"/>
                    </a:cubicBezTo>
                    <a:cubicBezTo>
                      <a:pt x="1454011" y="314823"/>
                      <a:pt x="1454963" y="306250"/>
                      <a:pt x="1461631" y="300535"/>
                    </a:cubicBezTo>
                    <a:cubicBezTo>
                      <a:pt x="1451153" y="280533"/>
                      <a:pt x="1439723" y="265293"/>
                      <a:pt x="1412101" y="280533"/>
                    </a:cubicBezTo>
                    <a:cubicBezTo>
                      <a:pt x="1425436" y="259578"/>
                      <a:pt x="1438771" y="241480"/>
                      <a:pt x="1434961" y="215763"/>
                    </a:cubicBezTo>
                    <a:cubicBezTo>
                      <a:pt x="1430198" y="178615"/>
                      <a:pt x="1409243" y="158613"/>
                      <a:pt x="1371143" y="160518"/>
                    </a:cubicBezTo>
                    <a:cubicBezTo>
                      <a:pt x="1357808" y="161470"/>
                      <a:pt x="1343521" y="159565"/>
                      <a:pt x="1331138" y="162423"/>
                    </a:cubicBezTo>
                    <a:cubicBezTo>
                      <a:pt x="1317803" y="165280"/>
                      <a:pt x="1310183" y="161470"/>
                      <a:pt x="1303516" y="150040"/>
                    </a:cubicBezTo>
                    <a:cubicBezTo>
                      <a:pt x="1296848" y="136705"/>
                      <a:pt x="1300658" y="131943"/>
                      <a:pt x="1313993" y="130038"/>
                    </a:cubicBezTo>
                    <a:cubicBezTo>
                      <a:pt x="1321613" y="129085"/>
                      <a:pt x="1316851" y="124323"/>
                      <a:pt x="1313041" y="121465"/>
                    </a:cubicBezTo>
                    <a:cubicBezTo>
                      <a:pt x="1283513" y="99558"/>
                      <a:pt x="1311136" y="99558"/>
                      <a:pt x="1323518" y="96700"/>
                    </a:cubicBezTo>
                    <a:cubicBezTo>
                      <a:pt x="1344473" y="92890"/>
                      <a:pt x="1365428" y="88128"/>
                      <a:pt x="1387336" y="88128"/>
                    </a:cubicBezTo>
                    <a:cubicBezTo>
                      <a:pt x="1399718" y="88128"/>
                      <a:pt x="1414006" y="81460"/>
                      <a:pt x="1394003" y="68125"/>
                    </a:cubicBezTo>
                    <a:cubicBezTo>
                      <a:pt x="1402576" y="42408"/>
                      <a:pt x="1427341" y="49075"/>
                      <a:pt x="1445438" y="41455"/>
                    </a:cubicBezTo>
                    <a:lnTo>
                      <a:pt x="1471104" y="35589"/>
                    </a:lnTo>
                    <a:lnTo>
                      <a:pt x="1469608" y="35026"/>
                    </a:lnTo>
                    <a:cubicBezTo>
                      <a:pt x="1465441" y="34550"/>
                      <a:pt x="1461155" y="34788"/>
                      <a:pt x="1456869" y="34788"/>
                    </a:cubicBezTo>
                    <a:cubicBezTo>
                      <a:pt x="1424484" y="38598"/>
                      <a:pt x="1396861" y="56695"/>
                      <a:pt x="1365429" y="60505"/>
                    </a:cubicBezTo>
                    <a:cubicBezTo>
                      <a:pt x="1307326" y="66220"/>
                      <a:pt x="1264464" y="112893"/>
                      <a:pt x="1208266" y="122418"/>
                    </a:cubicBezTo>
                    <a:cubicBezTo>
                      <a:pt x="1196836" y="130038"/>
                      <a:pt x="1186359" y="129085"/>
                      <a:pt x="1175881" y="122418"/>
                    </a:cubicBezTo>
                    <a:cubicBezTo>
                      <a:pt x="1178739" y="129085"/>
                      <a:pt x="1197789" y="127180"/>
                      <a:pt x="1187311" y="142420"/>
                    </a:cubicBezTo>
                    <a:cubicBezTo>
                      <a:pt x="1185406" y="144325"/>
                      <a:pt x="1182549" y="146230"/>
                      <a:pt x="1180644" y="149088"/>
                    </a:cubicBezTo>
                    <a:cubicBezTo>
                      <a:pt x="1173262" y="152183"/>
                      <a:pt x="1165939" y="153434"/>
                      <a:pt x="1158647" y="153642"/>
                    </a:cubicBezTo>
                    <a:lnTo>
                      <a:pt x="1143520" y="152466"/>
                    </a:lnTo>
                    <a:lnTo>
                      <a:pt x="1148259" y="153731"/>
                    </a:lnTo>
                    <a:cubicBezTo>
                      <a:pt x="1153498" y="157422"/>
                      <a:pt x="1155879" y="163851"/>
                      <a:pt x="1152069" y="175758"/>
                    </a:cubicBezTo>
                    <a:cubicBezTo>
                      <a:pt x="1112064" y="198618"/>
                      <a:pt x="1069201" y="175758"/>
                      <a:pt x="1029196" y="182425"/>
                    </a:cubicBezTo>
                    <a:cubicBezTo>
                      <a:pt x="1020624" y="171948"/>
                      <a:pt x="980619" y="182425"/>
                      <a:pt x="1006336" y="148135"/>
                    </a:cubicBezTo>
                    <a:cubicBezTo>
                      <a:pt x="1011099" y="141468"/>
                      <a:pt x="1003479" y="136705"/>
                      <a:pt x="995859" y="134800"/>
                    </a:cubicBezTo>
                    <a:cubicBezTo>
                      <a:pt x="984429" y="131943"/>
                      <a:pt x="981571" y="125275"/>
                      <a:pt x="987286" y="114798"/>
                    </a:cubicBezTo>
                    <a:cubicBezTo>
                      <a:pt x="1010146" y="115750"/>
                      <a:pt x="1027291" y="130990"/>
                      <a:pt x="1049199" y="134800"/>
                    </a:cubicBezTo>
                    <a:cubicBezTo>
                      <a:pt x="1053009" y="140515"/>
                      <a:pt x="1055866" y="147183"/>
                      <a:pt x="1064439" y="149088"/>
                    </a:cubicBezTo>
                    <a:cubicBezTo>
                      <a:pt x="1074916" y="150993"/>
                      <a:pt x="1085394" y="150278"/>
                      <a:pt x="1095871" y="149326"/>
                    </a:cubicBezTo>
                    <a:lnTo>
                      <a:pt x="1106484" y="148924"/>
                    </a:lnTo>
                    <a:lnTo>
                      <a:pt x="1093014" y="149088"/>
                    </a:lnTo>
                    <a:cubicBezTo>
                      <a:pt x="1081584" y="144325"/>
                      <a:pt x="1067296" y="146230"/>
                      <a:pt x="1062534" y="131943"/>
                    </a:cubicBezTo>
                    <a:cubicBezTo>
                      <a:pt x="1083489" y="115750"/>
                      <a:pt x="1102539" y="93843"/>
                      <a:pt x="1133971" y="110988"/>
                    </a:cubicBezTo>
                    <a:cubicBezTo>
                      <a:pt x="1150164" y="112893"/>
                      <a:pt x="1147306" y="91938"/>
                      <a:pt x="1158736" y="88128"/>
                    </a:cubicBezTo>
                    <a:cubicBezTo>
                      <a:pt x="1164451" y="84318"/>
                      <a:pt x="1172071" y="81460"/>
                      <a:pt x="1173024" y="73840"/>
                    </a:cubicBezTo>
                    <a:cubicBezTo>
                      <a:pt x="1176834" y="44313"/>
                      <a:pt x="1193979" y="46218"/>
                      <a:pt x="1214934" y="54790"/>
                    </a:cubicBezTo>
                    <a:cubicBezTo>
                      <a:pt x="1234936" y="51933"/>
                      <a:pt x="1254939" y="44313"/>
                      <a:pt x="1275894" y="44313"/>
                    </a:cubicBezTo>
                    <a:cubicBezTo>
                      <a:pt x="1253986" y="44313"/>
                      <a:pt x="1233031" y="51933"/>
                      <a:pt x="1211124" y="51933"/>
                    </a:cubicBezTo>
                    <a:cubicBezTo>
                      <a:pt x="1199694" y="46218"/>
                      <a:pt x="1184454" y="50028"/>
                      <a:pt x="1174929" y="39550"/>
                    </a:cubicBezTo>
                    <a:cubicBezTo>
                      <a:pt x="1174929" y="34788"/>
                      <a:pt x="1174929" y="30978"/>
                      <a:pt x="1174929" y="26215"/>
                    </a:cubicBezTo>
                    <a:cubicBezTo>
                      <a:pt x="1249938" y="9070"/>
                      <a:pt x="1324947" y="-1110"/>
                      <a:pt x="1400760" y="96"/>
                    </a:cubicBezTo>
                    <a:close/>
                  </a:path>
                </a:pathLst>
              </a:custGeom>
              <a:solidFill>
                <a:schemeClr val="accent4">
                  <a:lumMod val="40000"/>
                  <a:lumOff val="60000"/>
                </a:schemeClr>
              </a:solidFill>
              <a:ln w="9525" cap="flat">
                <a:noFill/>
                <a:prstDash val="solid"/>
                <a:miter/>
              </a:ln>
            </p:spPr>
            <p:txBody>
              <a:bodyPr rtlCol="0" anchor="ctr"/>
              <a:lstStyle/>
              <a:p>
                <a:endParaRPr lang="en-US" dirty="0"/>
              </a:p>
            </p:txBody>
          </p:sp>
        </p:grpSp>
        <p:sp>
          <p:nvSpPr>
            <p:cNvPr id="281" name="Freeform: Shape 280">
              <a:extLst>
                <a:ext uri="{FF2B5EF4-FFF2-40B4-BE49-F238E27FC236}">
                  <a16:creationId xmlns:a16="http://schemas.microsoft.com/office/drawing/2014/main" id="{FDE51C7B-0D90-44D7-BD59-540A804FF169}"/>
                </a:ext>
              </a:extLst>
            </p:cNvPr>
            <p:cNvSpPr/>
            <p:nvPr/>
          </p:nvSpPr>
          <p:spPr>
            <a:xfrm rot="20965310">
              <a:off x="4402904" y="1941168"/>
              <a:ext cx="489707" cy="585571"/>
            </a:xfrm>
            <a:custGeom>
              <a:avLst/>
              <a:gdLst>
                <a:gd name="connsiteX0" fmla="*/ 474202 w 565444"/>
                <a:gd name="connsiteY0" fmla="*/ 370360 h 676134"/>
                <a:gd name="connsiteX1" fmla="*/ 91243 w 565444"/>
                <a:gd name="connsiteY1" fmla="*/ 370359 h 676134"/>
                <a:gd name="connsiteX2" fmla="*/ 78616 w 565444"/>
                <a:gd name="connsiteY2" fmla="*/ 382986 h 676134"/>
                <a:gd name="connsiteX3" fmla="*/ 78615 w 565444"/>
                <a:gd name="connsiteY3" fmla="*/ 382987 h 676134"/>
                <a:gd name="connsiteX4" fmla="*/ 91242 w 565444"/>
                <a:gd name="connsiteY4" fmla="*/ 395613 h 676134"/>
                <a:gd name="connsiteX5" fmla="*/ 474202 w 565444"/>
                <a:gd name="connsiteY5" fmla="*/ 395613 h 676134"/>
                <a:gd name="connsiteX6" fmla="*/ 483131 w 565444"/>
                <a:gd name="connsiteY6" fmla="*/ 391915 h 676134"/>
                <a:gd name="connsiteX7" fmla="*/ 486829 w 565444"/>
                <a:gd name="connsiteY7" fmla="*/ 382986 h 676134"/>
                <a:gd name="connsiteX8" fmla="*/ 486829 w 565444"/>
                <a:gd name="connsiteY8" fmla="*/ 382987 h 676134"/>
                <a:gd name="connsiteX9" fmla="*/ 486829 w 565444"/>
                <a:gd name="connsiteY9" fmla="*/ 382986 h 676134"/>
                <a:gd name="connsiteX10" fmla="*/ 486829 w 565444"/>
                <a:gd name="connsiteY10" fmla="*/ 382986 h 676134"/>
                <a:gd name="connsiteX11" fmla="*/ 483131 w 565444"/>
                <a:gd name="connsiteY11" fmla="*/ 374059 h 676134"/>
                <a:gd name="connsiteX12" fmla="*/ 474202 w 565444"/>
                <a:gd name="connsiteY12" fmla="*/ 370360 h 676134"/>
                <a:gd name="connsiteX13" fmla="*/ 474201 w 565444"/>
                <a:gd name="connsiteY13" fmla="*/ 316925 h 676134"/>
                <a:gd name="connsiteX14" fmla="*/ 91242 w 565444"/>
                <a:gd name="connsiteY14" fmla="*/ 316924 h 676134"/>
                <a:gd name="connsiteX15" fmla="*/ 78615 w 565444"/>
                <a:gd name="connsiteY15" fmla="*/ 329551 h 676134"/>
                <a:gd name="connsiteX16" fmla="*/ 78614 w 565444"/>
                <a:gd name="connsiteY16" fmla="*/ 329551 h 676134"/>
                <a:gd name="connsiteX17" fmla="*/ 91241 w 565444"/>
                <a:gd name="connsiteY17" fmla="*/ 342178 h 676134"/>
                <a:gd name="connsiteX18" fmla="*/ 474201 w 565444"/>
                <a:gd name="connsiteY18" fmla="*/ 342178 h 676134"/>
                <a:gd name="connsiteX19" fmla="*/ 483130 w 565444"/>
                <a:gd name="connsiteY19" fmla="*/ 338480 h 676134"/>
                <a:gd name="connsiteX20" fmla="*/ 486828 w 565444"/>
                <a:gd name="connsiteY20" fmla="*/ 329551 h 676134"/>
                <a:gd name="connsiteX21" fmla="*/ 486828 w 565444"/>
                <a:gd name="connsiteY21" fmla="*/ 329552 h 676134"/>
                <a:gd name="connsiteX22" fmla="*/ 486828 w 565444"/>
                <a:gd name="connsiteY22" fmla="*/ 329551 h 676134"/>
                <a:gd name="connsiteX23" fmla="*/ 486828 w 565444"/>
                <a:gd name="connsiteY23" fmla="*/ 329551 h 676134"/>
                <a:gd name="connsiteX24" fmla="*/ 483130 w 565444"/>
                <a:gd name="connsiteY24" fmla="*/ 320623 h 676134"/>
                <a:gd name="connsiteX25" fmla="*/ 474201 w 565444"/>
                <a:gd name="connsiteY25" fmla="*/ 316925 h 676134"/>
                <a:gd name="connsiteX26" fmla="*/ 474202 w 565444"/>
                <a:gd name="connsiteY26" fmla="*/ 263490 h 676134"/>
                <a:gd name="connsiteX27" fmla="*/ 91243 w 565444"/>
                <a:gd name="connsiteY27" fmla="*/ 263489 h 676134"/>
                <a:gd name="connsiteX28" fmla="*/ 78616 w 565444"/>
                <a:gd name="connsiteY28" fmla="*/ 276116 h 676134"/>
                <a:gd name="connsiteX29" fmla="*/ 78615 w 565444"/>
                <a:gd name="connsiteY29" fmla="*/ 276116 h 676134"/>
                <a:gd name="connsiteX30" fmla="*/ 91242 w 565444"/>
                <a:gd name="connsiteY30" fmla="*/ 288743 h 676134"/>
                <a:gd name="connsiteX31" fmla="*/ 474202 w 565444"/>
                <a:gd name="connsiteY31" fmla="*/ 288743 h 676134"/>
                <a:gd name="connsiteX32" fmla="*/ 483130 w 565444"/>
                <a:gd name="connsiteY32" fmla="*/ 285045 h 676134"/>
                <a:gd name="connsiteX33" fmla="*/ 486828 w 565444"/>
                <a:gd name="connsiteY33" fmla="*/ 276116 h 676134"/>
                <a:gd name="connsiteX34" fmla="*/ 486829 w 565444"/>
                <a:gd name="connsiteY34" fmla="*/ 276117 h 676134"/>
                <a:gd name="connsiteX35" fmla="*/ 486828 w 565444"/>
                <a:gd name="connsiteY35" fmla="*/ 276116 h 676134"/>
                <a:gd name="connsiteX36" fmla="*/ 486828 w 565444"/>
                <a:gd name="connsiteY36" fmla="*/ 276116 h 676134"/>
                <a:gd name="connsiteX37" fmla="*/ 483131 w 565444"/>
                <a:gd name="connsiteY37" fmla="*/ 267188 h 676134"/>
                <a:gd name="connsiteX38" fmla="*/ 474202 w 565444"/>
                <a:gd name="connsiteY38" fmla="*/ 263490 h 676134"/>
                <a:gd name="connsiteX39" fmla="*/ 546230 w 565444"/>
                <a:gd name="connsiteY39" fmla="*/ 175473 h 676134"/>
                <a:gd name="connsiteX40" fmla="*/ 565444 w 565444"/>
                <a:gd name="connsiteY40" fmla="*/ 194687 h 676134"/>
                <a:gd name="connsiteX41" fmla="*/ 546230 w 565444"/>
                <a:gd name="connsiteY41" fmla="*/ 213901 h 676134"/>
                <a:gd name="connsiteX42" fmla="*/ 525276 w 565444"/>
                <a:gd name="connsiteY42" fmla="*/ 213901 h 676134"/>
                <a:gd name="connsiteX43" fmla="*/ 508899 w 565444"/>
                <a:gd name="connsiteY43" fmla="*/ 524388 h 676134"/>
                <a:gd name="connsiteX44" fmla="*/ 378243 w 565444"/>
                <a:gd name="connsiteY44" fmla="*/ 676134 h 676134"/>
                <a:gd name="connsiteX45" fmla="*/ 184455 w 565444"/>
                <a:gd name="connsiteY45" fmla="*/ 676134 h 676134"/>
                <a:gd name="connsiteX46" fmla="*/ 53798 w 565444"/>
                <a:gd name="connsiteY46" fmla="*/ 524388 h 676134"/>
                <a:gd name="connsiteX47" fmla="*/ 37422 w 565444"/>
                <a:gd name="connsiteY47" fmla="*/ 213901 h 676134"/>
                <a:gd name="connsiteX48" fmla="*/ 19214 w 565444"/>
                <a:gd name="connsiteY48" fmla="*/ 213901 h 676134"/>
                <a:gd name="connsiteX49" fmla="*/ 0 w 565444"/>
                <a:gd name="connsiteY49" fmla="*/ 194687 h 676134"/>
                <a:gd name="connsiteX50" fmla="*/ 19214 w 565444"/>
                <a:gd name="connsiteY50" fmla="*/ 175473 h 676134"/>
                <a:gd name="connsiteX51" fmla="*/ 145503 w 565444"/>
                <a:gd name="connsiteY51" fmla="*/ 0 h 676134"/>
                <a:gd name="connsiteX52" fmla="*/ 182559 w 565444"/>
                <a:gd name="connsiteY52" fmla="*/ 37056 h 676134"/>
                <a:gd name="connsiteX53" fmla="*/ 182559 w 565444"/>
                <a:gd name="connsiteY53" fmla="*/ 175472 h 676134"/>
                <a:gd name="connsiteX54" fmla="*/ 108447 w 565444"/>
                <a:gd name="connsiteY54" fmla="*/ 175472 h 676134"/>
                <a:gd name="connsiteX55" fmla="*/ 108447 w 565444"/>
                <a:gd name="connsiteY55" fmla="*/ 37056 h 676134"/>
                <a:gd name="connsiteX56" fmla="*/ 145503 w 565444"/>
                <a:gd name="connsiteY56" fmla="*/ 0 h 676134"/>
                <a:gd name="connsiteX57" fmla="*/ 419941 w 565444"/>
                <a:gd name="connsiteY57" fmla="*/ 0 h 676134"/>
                <a:gd name="connsiteX58" fmla="*/ 456997 w 565444"/>
                <a:gd name="connsiteY58" fmla="*/ 37056 h 676134"/>
                <a:gd name="connsiteX59" fmla="*/ 456997 w 565444"/>
                <a:gd name="connsiteY59" fmla="*/ 175472 h 676134"/>
                <a:gd name="connsiteX60" fmla="*/ 382885 w 565444"/>
                <a:gd name="connsiteY60" fmla="*/ 175472 h 676134"/>
                <a:gd name="connsiteX61" fmla="*/ 382885 w 565444"/>
                <a:gd name="connsiteY61" fmla="*/ 37056 h 676134"/>
                <a:gd name="connsiteX62" fmla="*/ 419941 w 565444"/>
                <a:gd name="connsiteY62" fmla="*/ 0 h 676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565444" h="676134">
                  <a:moveTo>
                    <a:pt x="474202" y="370360"/>
                  </a:moveTo>
                  <a:lnTo>
                    <a:pt x="91243" y="370359"/>
                  </a:lnTo>
                  <a:cubicBezTo>
                    <a:pt x="84269" y="370359"/>
                    <a:pt x="78616" y="376012"/>
                    <a:pt x="78616" y="382986"/>
                  </a:cubicBezTo>
                  <a:lnTo>
                    <a:pt x="78615" y="382987"/>
                  </a:lnTo>
                  <a:cubicBezTo>
                    <a:pt x="78615" y="389961"/>
                    <a:pt x="84268" y="395613"/>
                    <a:pt x="91242" y="395613"/>
                  </a:cubicBezTo>
                  <a:lnTo>
                    <a:pt x="474202" y="395613"/>
                  </a:lnTo>
                  <a:cubicBezTo>
                    <a:pt x="477689" y="395614"/>
                    <a:pt x="480846" y="394200"/>
                    <a:pt x="483131" y="391915"/>
                  </a:cubicBezTo>
                  <a:lnTo>
                    <a:pt x="486829" y="382986"/>
                  </a:lnTo>
                  <a:lnTo>
                    <a:pt x="486829" y="382987"/>
                  </a:lnTo>
                  <a:lnTo>
                    <a:pt x="486829" y="382986"/>
                  </a:lnTo>
                  <a:lnTo>
                    <a:pt x="486829" y="382986"/>
                  </a:lnTo>
                  <a:lnTo>
                    <a:pt x="483131" y="374059"/>
                  </a:lnTo>
                  <a:cubicBezTo>
                    <a:pt x="480846" y="371774"/>
                    <a:pt x="477689" y="370360"/>
                    <a:pt x="474202" y="370360"/>
                  </a:cubicBezTo>
                  <a:close/>
                  <a:moveTo>
                    <a:pt x="474201" y="316925"/>
                  </a:moveTo>
                  <a:lnTo>
                    <a:pt x="91242" y="316924"/>
                  </a:lnTo>
                  <a:cubicBezTo>
                    <a:pt x="84268" y="316924"/>
                    <a:pt x="78615" y="322577"/>
                    <a:pt x="78615" y="329551"/>
                  </a:cubicBezTo>
                  <a:lnTo>
                    <a:pt x="78614" y="329551"/>
                  </a:lnTo>
                  <a:cubicBezTo>
                    <a:pt x="78614" y="336525"/>
                    <a:pt x="84267" y="342178"/>
                    <a:pt x="91241" y="342178"/>
                  </a:cubicBezTo>
                  <a:lnTo>
                    <a:pt x="474201" y="342178"/>
                  </a:lnTo>
                  <a:cubicBezTo>
                    <a:pt x="477688" y="342178"/>
                    <a:pt x="480845" y="340765"/>
                    <a:pt x="483130" y="338480"/>
                  </a:cubicBezTo>
                  <a:lnTo>
                    <a:pt x="486828" y="329551"/>
                  </a:lnTo>
                  <a:lnTo>
                    <a:pt x="486828" y="329552"/>
                  </a:lnTo>
                  <a:lnTo>
                    <a:pt x="486828" y="329551"/>
                  </a:lnTo>
                  <a:lnTo>
                    <a:pt x="486828" y="329551"/>
                  </a:lnTo>
                  <a:lnTo>
                    <a:pt x="483130" y="320623"/>
                  </a:lnTo>
                  <a:cubicBezTo>
                    <a:pt x="480845" y="318338"/>
                    <a:pt x="477688" y="316925"/>
                    <a:pt x="474201" y="316925"/>
                  </a:cubicBezTo>
                  <a:close/>
                  <a:moveTo>
                    <a:pt x="474202" y="263490"/>
                  </a:moveTo>
                  <a:lnTo>
                    <a:pt x="91243" y="263489"/>
                  </a:lnTo>
                  <a:cubicBezTo>
                    <a:pt x="84269" y="263489"/>
                    <a:pt x="78616" y="269142"/>
                    <a:pt x="78616" y="276116"/>
                  </a:cubicBezTo>
                  <a:lnTo>
                    <a:pt x="78615" y="276116"/>
                  </a:lnTo>
                  <a:cubicBezTo>
                    <a:pt x="78615" y="283090"/>
                    <a:pt x="84268" y="288743"/>
                    <a:pt x="91242" y="288743"/>
                  </a:cubicBezTo>
                  <a:lnTo>
                    <a:pt x="474202" y="288743"/>
                  </a:lnTo>
                  <a:cubicBezTo>
                    <a:pt x="477689" y="288743"/>
                    <a:pt x="480846" y="287330"/>
                    <a:pt x="483130" y="285045"/>
                  </a:cubicBezTo>
                  <a:lnTo>
                    <a:pt x="486828" y="276116"/>
                  </a:lnTo>
                  <a:lnTo>
                    <a:pt x="486829" y="276117"/>
                  </a:lnTo>
                  <a:lnTo>
                    <a:pt x="486828" y="276116"/>
                  </a:lnTo>
                  <a:lnTo>
                    <a:pt x="486828" y="276116"/>
                  </a:lnTo>
                  <a:lnTo>
                    <a:pt x="483131" y="267188"/>
                  </a:lnTo>
                  <a:cubicBezTo>
                    <a:pt x="480845" y="264903"/>
                    <a:pt x="477689" y="263490"/>
                    <a:pt x="474202" y="263490"/>
                  </a:cubicBezTo>
                  <a:close/>
                  <a:moveTo>
                    <a:pt x="546230" y="175473"/>
                  </a:moveTo>
                  <a:cubicBezTo>
                    <a:pt x="556842" y="175473"/>
                    <a:pt x="565444" y="184075"/>
                    <a:pt x="565444" y="194687"/>
                  </a:cubicBezTo>
                  <a:cubicBezTo>
                    <a:pt x="565444" y="205299"/>
                    <a:pt x="556842" y="213901"/>
                    <a:pt x="546230" y="213901"/>
                  </a:cubicBezTo>
                  <a:lnTo>
                    <a:pt x="525276" y="213901"/>
                  </a:lnTo>
                  <a:lnTo>
                    <a:pt x="508899" y="524388"/>
                  </a:lnTo>
                  <a:cubicBezTo>
                    <a:pt x="504507" y="609787"/>
                    <a:pt x="447140" y="676134"/>
                    <a:pt x="378243" y="676134"/>
                  </a:cubicBezTo>
                  <a:lnTo>
                    <a:pt x="184455" y="676134"/>
                  </a:lnTo>
                  <a:cubicBezTo>
                    <a:pt x="115558" y="676134"/>
                    <a:pt x="58190" y="609787"/>
                    <a:pt x="53798" y="524388"/>
                  </a:cubicBezTo>
                  <a:lnTo>
                    <a:pt x="37422" y="213901"/>
                  </a:lnTo>
                  <a:lnTo>
                    <a:pt x="19214" y="213901"/>
                  </a:lnTo>
                  <a:cubicBezTo>
                    <a:pt x="8602" y="213901"/>
                    <a:pt x="0" y="205299"/>
                    <a:pt x="0" y="194687"/>
                  </a:cubicBezTo>
                  <a:cubicBezTo>
                    <a:pt x="0" y="184075"/>
                    <a:pt x="8602" y="175473"/>
                    <a:pt x="19214" y="175473"/>
                  </a:cubicBezTo>
                  <a:close/>
                  <a:moveTo>
                    <a:pt x="145503" y="0"/>
                  </a:moveTo>
                  <a:cubicBezTo>
                    <a:pt x="165968" y="0"/>
                    <a:pt x="182559" y="16591"/>
                    <a:pt x="182559" y="37056"/>
                  </a:cubicBezTo>
                  <a:lnTo>
                    <a:pt x="182559" y="175472"/>
                  </a:lnTo>
                  <a:lnTo>
                    <a:pt x="108447" y="175472"/>
                  </a:lnTo>
                  <a:lnTo>
                    <a:pt x="108447" y="37056"/>
                  </a:lnTo>
                  <a:cubicBezTo>
                    <a:pt x="108447" y="16591"/>
                    <a:pt x="125038" y="0"/>
                    <a:pt x="145503" y="0"/>
                  </a:cubicBezTo>
                  <a:close/>
                  <a:moveTo>
                    <a:pt x="419941" y="0"/>
                  </a:moveTo>
                  <a:cubicBezTo>
                    <a:pt x="440406" y="0"/>
                    <a:pt x="456997" y="16591"/>
                    <a:pt x="456997" y="37056"/>
                  </a:cubicBezTo>
                  <a:lnTo>
                    <a:pt x="456997" y="175472"/>
                  </a:lnTo>
                  <a:lnTo>
                    <a:pt x="382885" y="175472"/>
                  </a:lnTo>
                  <a:lnTo>
                    <a:pt x="382885" y="37056"/>
                  </a:lnTo>
                  <a:cubicBezTo>
                    <a:pt x="382885" y="16591"/>
                    <a:pt x="399476" y="0"/>
                    <a:pt x="41994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2" name="Block Arc 281">
              <a:extLst>
                <a:ext uri="{FF2B5EF4-FFF2-40B4-BE49-F238E27FC236}">
                  <a16:creationId xmlns:a16="http://schemas.microsoft.com/office/drawing/2014/main" id="{BF863CA7-6352-447E-B49D-495FFCE80235}"/>
                </a:ext>
              </a:extLst>
            </p:cNvPr>
            <p:cNvSpPr/>
            <p:nvPr/>
          </p:nvSpPr>
          <p:spPr>
            <a:xfrm>
              <a:off x="4648578" y="822061"/>
              <a:ext cx="2841256" cy="2841256"/>
            </a:xfrm>
            <a:prstGeom prst="blockArc">
              <a:avLst>
                <a:gd name="adj1" fmla="val 794951"/>
                <a:gd name="adj2" fmla="val 10121114"/>
                <a:gd name="adj3" fmla="val 238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83" name="Graphic 30">
              <a:extLst>
                <a:ext uri="{FF2B5EF4-FFF2-40B4-BE49-F238E27FC236}">
                  <a16:creationId xmlns:a16="http://schemas.microsoft.com/office/drawing/2014/main" id="{31A2817E-E62F-48F4-8287-D3C04BB1B109}"/>
                </a:ext>
              </a:extLst>
            </p:cNvPr>
            <p:cNvGrpSpPr/>
            <p:nvPr/>
          </p:nvGrpSpPr>
          <p:grpSpPr>
            <a:xfrm rot="1052635">
              <a:off x="7017236" y="1488581"/>
              <a:ext cx="1338434" cy="1227345"/>
              <a:chOff x="5655092" y="376887"/>
              <a:chExt cx="4490688" cy="4117968"/>
            </a:xfrm>
            <a:solidFill>
              <a:schemeClr val="accent1"/>
            </a:solidFill>
          </p:grpSpPr>
          <p:sp>
            <p:nvSpPr>
              <p:cNvPr id="284" name="Freeform: Shape 283">
                <a:extLst>
                  <a:ext uri="{FF2B5EF4-FFF2-40B4-BE49-F238E27FC236}">
                    <a16:creationId xmlns:a16="http://schemas.microsoft.com/office/drawing/2014/main" id="{6AAA2EDC-031B-4E99-9CFF-5E888635290E}"/>
                  </a:ext>
                </a:extLst>
              </p:cNvPr>
              <p:cNvSpPr/>
              <p:nvPr/>
            </p:nvSpPr>
            <p:spPr>
              <a:xfrm>
                <a:off x="5655092" y="385052"/>
                <a:ext cx="4490688" cy="4109803"/>
              </a:xfrm>
              <a:custGeom>
                <a:avLst/>
                <a:gdLst>
                  <a:gd name="connsiteX0" fmla="*/ 568 w 4490127"/>
                  <a:gd name="connsiteY0" fmla="*/ 1465456 h 4087093"/>
                  <a:gd name="connsiteX1" fmla="*/ 10785 w 4490127"/>
                  <a:gd name="connsiteY1" fmla="*/ 1371794 h 4087093"/>
                  <a:gd name="connsiteX2" fmla="*/ 67551 w 4490127"/>
                  <a:gd name="connsiteY2" fmla="*/ 1099321 h 4087093"/>
                  <a:gd name="connsiteX3" fmla="*/ 86283 w 4490127"/>
                  <a:gd name="connsiteY3" fmla="*/ 1090238 h 4087093"/>
                  <a:gd name="connsiteX4" fmla="*/ 379192 w 4490127"/>
                  <a:gd name="connsiteY4" fmla="*/ 1150977 h 4087093"/>
                  <a:gd name="connsiteX5" fmla="*/ 849775 w 4490127"/>
                  <a:gd name="connsiteY5" fmla="*/ 1335464 h 4087093"/>
                  <a:gd name="connsiteX6" fmla="*/ 1353282 w 4490127"/>
                  <a:gd name="connsiteY6" fmla="*/ 1755527 h 4087093"/>
                  <a:gd name="connsiteX7" fmla="*/ 1554799 w 4490127"/>
                  <a:gd name="connsiteY7" fmla="*/ 2227813 h 4087093"/>
                  <a:gd name="connsiteX8" fmla="*/ 1580911 w 4490127"/>
                  <a:gd name="connsiteY8" fmla="*/ 2615519 h 4087093"/>
                  <a:gd name="connsiteX9" fmla="*/ 1601914 w 4490127"/>
                  <a:gd name="connsiteY9" fmla="*/ 2773327 h 4087093"/>
                  <a:gd name="connsiteX10" fmla="*/ 1784698 w 4490127"/>
                  <a:gd name="connsiteY10" fmla="*/ 3363117 h 4087093"/>
                  <a:gd name="connsiteX11" fmla="*/ 1810242 w 4490127"/>
                  <a:gd name="connsiteY11" fmla="*/ 3428397 h 4087093"/>
                  <a:gd name="connsiteX12" fmla="*/ 1811945 w 4490127"/>
                  <a:gd name="connsiteY12" fmla="*/ 3431235 h 4087093"/>
                  <a:gd name="connsiteX13" fmla="*/ 1818757 w 4490127"/>
                  <a:gd name="connsiteY13" fmla="*/ 3422720 h 4087093"/>
                  <a:gd name="connsiteX14" fmla="*/ 2071362 w 4490127"/>
                  <a:gd name="connsiteY14" fmla="*/ 2656390 h 4087093"/>
                  <a:gd name="connsiteX15" fmla="*/ 2135507 w 4490127"/>
                  <a:gd name="connsiteY15" fmla="*/ 2303311 h 4087093"/>
                  <a:gd name="connsiteX16" fmla="*/ 2136642 w 4490127"/>
                  <a:gd name="connsiteY16" fmla="*/ 2275496 h 4087093"/>
                  <a:gd name="connsiteX17" fmla="*/ 2147428 w 4490127"/>
                  <a:gd name="connsiteY17" fmla="*/ 1900846 h 4087093"/>
                  <a:gd name="connsiteX18" fmla="*/ 2365406 w 4490127"/>
                  <a:gd name="connsiteY18" fmla="*/ 1158924 h 4087093"/>
                  <a:gd name="connsiteX19" fmla="*/ 2640149 w 4490127"/>
                  <a:gd name="connsiteY19" fmla="*/ 801304 h 4087093"/>
                  <a:gd name="connsiteX20" fmla="*/ 3362203 w 4490127"/>
                  <a:gd name="connsiteY20" fmla="*/ 297796 h 4087093"/>
                  <a:gd name="connsiteX21" fmla="*/ 4107530 w 4490127"/>
                  <a:gd name="connsiteY21" fmla="*/ 46894 h 4087093"/>
                  <a:gd name="connsiteX22" fmla="*/ 4371488 w 4490127"/>
                  <a:gd name="connsiteY22" fmla="*/ 347 h 4087093"/>
                  <a:gd name="connsiteX23" fmla="*/ 4390220 w 4490127"/>
                  <a:gd name="connsiteY23" fmla="*/ 11700 h 4087093"/>
                  <a:gd name="connsiteX24" fmla="*/ 4473665 w 4490127"/>
                  <a:gd name="connsiteY24" fmla="*/ 409056 h 4087093"/>
                  <a:gd name="connsiteX25" fmla="*/ 4489560 w 4490127"/>
                  <a:gd name="connsiteY25" fmla="*/ 713318 h 4087093"/>
                  <a:gd name="connsiteX26" fmla="*/ 4181324 w 4490127"/>
                  <a:gd name="connsiteY26" fmla="*/ 1554010 h 4087093"/>
                  <a:gd name="connsiteX27" fmla="*/ 3764100 w 4490127"/>
                  <a:gd name="connsiteY27" fmla="*/ 1900846 h 4087093"/>
                  <a:gd name="connsiteX28" fmla="*/ 3106759 w 4490127"/>
                  <a:gd name="connsiteY28" fmla="*/ 2167074 h 4087093"/>
                  <a:gd name="connsiteX29" fmla="*/ 2613470 w 4490127"/>
                  <a:gd name="connsiteY29" fmla="*/ 2263008 h 4087093"/>
                  <a:gd name="connsiteX30" fmla="*/ 2374488 w 4490127"/>
                  <a:gd name="connsiteY30" fmla="*/ 2287416 h 4087093"/>
                  <a:gd name="connsiteX31" fmla="*/ 2356323 w 4490127"/>
                  <a:gd name="connsiteY31" fmla="*/ 2302175 h 4087093"/>
                  <a:gd name="connsiteX32" fmla="*/ 2101448 w 4490127"/>
                  <a:gd name="connsiteY32" fmla="*/ 3137759 h 4087093"/>
                  <a:gd name="connsiteX33" fmla="*/ 1990756 w 4490127"/>
                  <a:gd name="connsiteY33" fmla="*/ 3606072 h 4087093"/>
                  <a:gd name="connsiteX34" fmla="*/ 1953858 w 4490127"/>
                  <a:gd name="connsiteY34" fmla="*/ 3948366 h 4087093"/>
                  <a:gd name="connsiteX35" fmla="*/ 1962941 w 4490127"/>
                  <a:gd name="connsiteY35" fmla="*/ 4014214 h 4087093"/>
                  <a:gd name="connsiteX36" fmla="*/ 1957832 w 4490127"/>
                  <a:gd name="connsiteY36" fmla="*/ 4030676 h 4087093"/>
                  <a:gd name="connsiteX37" fmla="*/ 1783563 w 4490127"/>
                  <a:gd name="connsiteY37" fmla="*/ 4092550 h 4087093"/>
                  <a:gd name="connsiteX38" fmla="*/ 1637676 w 4490127"/>
                  <a:gd name="connsiteY38" fmla="*/ 4016484 h 4087093"/>
                  <a:gd name="connsiteX39" fmla="*/ 1631432 w 4490127"/>
                  <a:gd name="connsiteY39" fmla="*/ 4007970 h 4087093"/>
                  <a:gd name="connsiteX40" fmla="*/ 1621782 w 4490127"/>
                  <a:gd name="connsiteY40" fmla="*/ 3889330 h 4087093"/>
                  <a:gd name="connsiteX41" fmla="*/ 1697279 w 4490127"/>
                  <a:gd name="connsiteY41" fmla="*/ 3717899 h 4087093"/>
                  <a:gd name="connsiteX42" fmla="*/ 1699550 w 4490127"/>
                  <a:gd name="connsiteY42" fmla="*/ 3658864 h 4087093"/>
                  <a:gd name="connsiteX43" fmla="*/ 1634270 w 4490127"/>
                  <a:gd name="connsiteY43" fmla="*/ 3314866 h 4087093"/>
                  <a:gd name="connsiteX44" fmla="*/ 1435024 w 4490127"/>
                  <a:gd name="connsiteY44" fmla="*/ 2643334 h 4087093"/>
                  <a:gd name="connsiteX45" fmla="*/ 1412318 w 4490127"/>
                  <a:gd name="connsiteY45" fmla="*/ 2625169 h 4087093"/>
                  <a:gd name="connsiteX46" fmla="*/ 1103515 w 4490127"/>
                  <a:gd name="connsiteY46" fmla="*/ 2584866 h 4087093"/>
                  <a:gd name="connsiteX47" fmla="*/ 504075 w 4490127"/>
                  <a:gd name="connsiteY47" fmla="*/ 2375970 h 4087093"/>
                  <a:gd name="connsiteX48" fmla="*/ 118072 w 4490127"/>
                  <a:gd name="connsiteY48" fmla="*/ 2005293 h 4087093"/>
                  <a:gd name="connsiteX49" fmla="*/ 6244 w 4490127"/>
                  <a:gd name="connsiteY49" fmla="*/ 1652214 h 4087093"/>
                  <a:gd name="connsiteX50" fmla="*/ 0 w 4490127"/>
                  <a:gd name="connsiteY50" fmla="*/ 1598855 h 4087093"/>
                  <a:gd name="connsiteX51" fmla="*/ 568 w 4490127"/>
                  <a:gd name="connsiteY51" fmla="*/ 1465456 h 4087093"/>
                  <a:gd name="connsiteX0" fmla="*/ 568 w 4490688"/>
                  <a:gd name="connsiteY0" fmla="*/ 1465456 h 4092582"/>
                  <a:gd name="connsiteX1" fmla="*/ 10785 w 4490688"/>
                  <a:gd name="connsiteY1" fmla="*/ 1371794 h 4092582"/>
                  <a:gd name="connsiteX2" fmla="*/ 67551 w 4490688"/>
                  <a:gd name="connsiteY2" fmla="*/ 1099321 h 4092582"/>
                  <a:gd name="connsiteX3" fmla="*/ 86283 w 4490688"/>
                  <a:gd name="connsiteY3" fmla="*/ 1090238 h 4092582"/>
                  <a:gd name="connsiteX4" fmla="*/ 379192 w 4490688"/>
                  <a:gd name="connsiteY4" fmla="*/ 1150977 h 4092582"/>
                  <a:gd name="connsiteX5" fmla="*/ 849775 w 4490688"/>
                  <a:gd name="connsiteY5" fmla="*/ 1335464 h 4092582"/>
                  <a:gd name="connsiteX6" fmla="*/ 1353282 w 4490688"/>
                  <a:gd name="connsiteY6" fmla="*/ 1755527 h 4092582"/>
                  <a:gd name="connsiteX7" fmla="*/ 1554799 w 4490688"/>
                  <a:gd name="connsiteY7" fmla="*/ 2227813 h 4092582"/>
                  <a:gd name="connsiteX8" fmla="*/ 1580911 w 4490688"/>
                  <a:gd name="connsiteY8" fmla="*/ 2615519 h 4092582"/>
                  <a:gd name="connsiteX9" fmla="*/ 1601914 w 4490688"/>
                  <a:gd name="connsiteY9" fmla="*/ 2773327 h 4092582"/>
                  <a:gd name="connsiteX10" fmla="*/ 1784698 w 4490688"/>
                  <a:gd name="connsiteY10" fmla="*/ 3363117 h 4092582"/>
                  <a:gd name="connsiteX11" fmla="*/ 1810242 w 4490688"/>
                  <a:gd name="connsiteY11" fmla="*/ 3428397 h 4092582"/>
                  <a:gd name="connsiteX12" fmla="*/ 1811945 w 4490688"/>
                  <a:gd name="connsiteY12" fmla="*/ 3431235 h 4092582"/>
                  <a:gd name="connsiteX13" fmla="*/ 1818757 w 4490688"/>
                  <a:gd name="connsiteY13" fmla="*/ 3422720 h 4092582"/>
                  <a:gd name="connsiteX14" fmla="*/ 2071362 w 4490688"/>
                  <a:gd name="connsiteY14" fmla="*/ 2656390 h 4092582"/>
                  <a:gd name="connsiteX15" fmla="*/ 2135507 w 4490688"/>
                  <a:gd name="connsiteY15" fmla="*/ 2303311 h 4092582"/>
                  <a:gd name="connsiteX16" fmla="*/ 2136642 w 4490688"/>
                  <a:gd name="connsiteY16" fmla="*/ 2275496 h 4092582"/>
                  <a:gd name="connsiteX17" fmla="*/ 2147428 w 4490688"/>
                  <a:gd name="connsiteY17" fmla="*/ 1900846 h 4092582"/>
                  <a:gd name="connsiteX18" fmla="*/ 2365406 w 4490688"/>
                  <a:gd name="connsiteY18" fmla="*/ 1158924 h 4092582"/>
                  <a:gd name="connsiteX19" fmla="*/ 2640149 w 4490688"/>
                  <a:gd name="connsiteY19" fmla="*/ 801304 h 4092582"/>
                  <a:gd name="connsiteX20" fmla="*/ 3362203 w 4490688"/>
                  <a:gd name="connsiteY20" fmla="*/ 297796 h 4092582"/>
                  <a:gd name="connsiteX21" fmla="*/ 4107530 w 4490688"/>
                  <a:gd name="connsiteY21" fmla="*/ 46894 h 4092582"/>
                  <a:gd name="connsiteX22" fmla="*/ 4371488 w 4490688"/>
                  <a:gd name="connsiteY22" fmla="*/ 347 h 4092582"/>
                  <a:gd name="connsiteX23" fmla="*/ 4390220 w 4490688"/>
                  <a:gd name="connsiteY23" fmla="*/ 11700 h 4092582"/>
                  <a:gd name="connsiteX24" fmla="*/ 4473665 w 4490688"/>
                  <a:gd name="connsiteY24" fmla="*/ 409056 h 4092582"/>
                  <a:gd name="connsiteX25" fmla="*/ 4489560 w 4490688"/>
                  <a:gd name="connsiteY25" fmla="*/ 713318 h 4092582"/>
                  <a:gd name="connsiteX26" fmla="*/ 4181324 w 4490688"/>
                  <a:gd name="connsiteY26" fmla="*/ 1554010 h 4092582"/>
                  <a:gd name="connsiteX27" fmla="*/ 3764100 w 4490688"/>
                  <a:gd name="connsiteY27" fmla="*/ 1900846 h 4092582"/>
                  <a:gd name="connsiteX28" fmla="*/ 3106759 w 4490688"/>
                  <a:gd name="connsiteY28" fmla="*/ 2167074 h 4092582"/>
                  <a:gd name="connsiteX29" fmla="*/ 2613470 w 4490688"/>
                  <a:gd name="connsiteY29" fmla="*/ 2263008 h 4092582"/>
                  <a:gd name="connsiteX30" fmla="*/ 2374488 w 4490688"/>
                  <a:gd name="connsiteY30" fmla="*/ 2287416 h 4092582"/>
                  <a:gd name="connsiteX31" fmla="*/ 2356323 w 4490688"/>
                  <a:gd name="connsiteY31" fmla="*/ 2302175 h 4092582"/>
                  <a:gd name="connsiteX32" fmla="*/ 2101448 w 4490688"/>
                  <a:gd name="connsiteY32" fmla="*/ 3137759 h 4092582"/>
                  <a:gd name="connsiteX33" fmla="*/ 1990756 w 4490688"/>
                  <a:gd name="connsiteY33" fmla="*/ 3606072 h 4092582"/>
                  <a:gd name="connsiteX34" fmla="*/ 1953858 w 4490688"/>
                  <a:gd name="connsiteY34" fmla="*/ 3948366 h 4092582"/>
                  <a:gd name="connsiteX35" fmla="*/ 1962941 w 4490688"/>
                  <a:gd name="connsiteY35" fmla="*/ 4014214 h 4092582"/>
                  <a:gd name="connsiteX36" fmla="*/ 1957832 w 4490688"/>
                  <a:gd name="connsiteY36" fmla="*/ 4030676 h 4092582"/>
                  <a:gd name="connsiteX37" fmla="*/ 1783563 w 4490688"/>
                  <a:gd name="connsiteY37" fmla="*/ 4092550 h 4092582"/>
                  <a:gd name="connsiteX38" fmla="*/ 1637676 w 4490688"/>
                  <a:gd name="connsiteY38" fmla="*/ 4016484 h 4092582"/>
                  <a:gd name="connsiteX39" fmla="*/ 1621782 w 4490688"/>
                  <a:gd name="connsiteY39" fmla="*/ 3889330 h 4092582"/>
                  <a:gd name="connsiteX40" fmla="*/ 1697279 w 4490688"/>
                  <a:gd name="connsiteY40" fmla="*/ 3717899 h 4092582"/>
                  <a:gd name="connsiteX41" fmla="*/ 1699550 w 4490688"/>
                  <a:gd name="connsiteY41" fmla="*/ 3658864 h 4092582"/>
                  <a:gd name="connsiteX42" fmla="*/ 1634270 w 4490688"/>
                  <a:gd name="connsiteY42" fmla="*/ 3314866 h 4092582"/>
                  <a:gd name="connsiteX43" fmla="*/ 1435024 w 4490688"/>
                  <a:gd name="connsiteY43" fmla="*/ 2643334 h 4092582"/>
                  <a:gd name="connsiteX44" fmla="*/ 1412318 w 4490688"/>
                  <a:gd name="connsiteY44" fmla="*/ 2625169 h 4092582"/>
                  <a:gd name="connsiteX45" fmla="*/ 1103515 w 4490688"/>
                  <a:gd name="connsiteY45" fmla="*/ 2584866 h 4092582"/>
                  <a:gd name="connsiteX46" fmla="*/ 504075 w 4490688"/>
                  <a:gd name="connsiteY46" fmla="*/ 2375970 h 4092582"/>
                  <a:gd name="connsiteX47" fmla="*/ 118072 w 4490688"/>
                  <a:gd name="connsiteY47" fmla="*/ 2005293 h 4092582"/>
                  <a:gd name="connsiteX48" fmla="*/ 6244 w 4490688"/>
                  <a:gd name="connsiteY48" fmla="*/ 1652214 h 4092582"/>
                  <a:gd name="connsiteX49" fmla="*/ 0 w 4490688"/>
                  <a:gd name="connsiteY49" fmla="*/ 1598855 h 4092582"/>
                  <a:gd name="connsiteX50" fmla="*/ 568 w 4490688"/>
                  <a:gd name="connsiteY50" fmla="*/ 1465456 h 4092582"/>
                  <a:gd name="connsiteX0" fmla="*/ 568 w 4490688"/>
                  <a:gd name="connsiteY0" fmla="*/ 1465456 h 4098571"/>
                  <a:gd name="connsiteX1" fmla="*/ 10785 w 4490688"/>
                  <a:gd name="connsiteY1" fmla="*/ 1371794 h 4098571"/>
                  <a:gd name="connsiteX2" fmla="*/ 67551 w 4490688"/>
                  <a:gd name="connsiteY2" fmla="*/ 1099321 h 4098571"/>
                  <a:gd name="connsiteX3" fmla="*/ 86283 w 4490688"/>
                  <a:gd name="connsiteY3" fmla="*/ 1090238 h 4098571"/>
                  <a:gd name="connsiteX4" fmla="*/ 379192 w 4490688"/>
                  <a:gd name="connsiteY4" fmla="*/ 1150977 h 4098571"/>
                  <a:gd name="connsiteX5" fmla="*/ 849775 w 4490688"/>
                  <a:gd name="connsiteY5" fmla="*/ 1335464 h 4098571"/>
                  <a:gd name="connsiteX6" fmla="*/ 1353282 w 4490688"/>
                  <a:gd name="connsiteY6" fmla="*/ 1755527 h 4098571"/>
                  <a:gd name="connsiteX7" fmla="*/ 1554799 w 4490688"/>
                  <a:gd name="connsiteY7" fmla="*/ 2227813 h 4098571"/>
                  <a:gd name="connsiteX8" fmla="*/ 1580911 w 4490688"/>
                  <a:gd name="connsiteY8" fmla="*/ 2615519 h 4098571"/>
                  <a:gd name="connsiteX9" fmla="*/ 1601914 w 4490688"/>
                  <a:gd name="connsiteY9" fmla="*/ 2773327 h 4098571"/>
                  <a:gd name="connsiteX10" fmla="*/ 1784698 w 4490688"/>
                  <a:gd name="connsiteY10" fmla="*/ 3363117 h 4098571"/>
                  <a:gd name="connsiteX11" fmla="*/ 1810242 w 4490688"/>
                  <a:gd name="connsiteY11" fmla="*/ 3428397 h 4098571"/>
                  <a:gd name="connsiteX12" fmla="*/ 1811945 w 4490688"/>
                  <a:gd name="connsiteY12" fmla="*/ 3431235 h 4098571"/>
                  <a:gd name="connsiteX13" fmla="*/ 1818757 w 4490688"/>
                  <a:gd name="connsiteY13" fmla="*/ 3422720 h 4098571"/>
                  <a:gd name="connsiteX14" fmla="*/ 2071362 w 4490688"/>
                  <a:gd name="connsiteY14" fmla="*/ 2656390 h 4098571"/>
                  <a:gd name="connsiteX15" fmla="*/ 2135507 w 4490688"/>
                  <a:gd name="connsiteY15" fmla="*/ 2303311 h 4098571"/>
                  <a:gd name="connsiteX16" fmla="*/ 2136642 w 4490688"/>
                  <a:gd name="connsiteY16" fmla="*/ 2275496 h 4098571"/>
                  <a:gd name="connsiteX17" fmla="*/ 2147428 w 4490688"/>
                  <a:gd name="connsiteY17" fmla="*/ 1900846 h 4098571"/>
                  <a:gd name="connsiteX18" fmla="*/ 2365406 w 4490688"/>
                  <a:gd name="connsiteY18" fmla="*/ 1158924 h 4098571"/>
                  <a:gd name="connsiteX19" fmla="*/ 2640149 w 4490688"/>
                  <a:gd name="connsiteY19" fmla="*/ 801304 h 4098571"/>
                  <a:gd name="connsiteX20" fmla="*/ 3362203 w 4490688"/>
                  <a:gd name="connsiteY20" fmla="*/ 297796 h 4098571"/>
                  <a:gd name="connsiteX21" fmla="*/ 4107530 w 4490688"/>
                  <a:gd name="connsiteY21" fmla="*/ 46894 h 4098571"/>
                  <a:gd name="connsiteX22" fmla="*/ 4371488 w 4490688"/>
                  <a:gd name="connsiteY22" fmla="*/ 347 h 4098571"/>
                  <a:gd name="connsiteX23" fmla="*/ 4390220 w 4490688"/>
                  <a:gd name="connsiteY23" fmla="*/ 11700 h 4098571"/>
                  <a:gd name="connsiteX24" fmla="*/ 4473665 w 4490688"/>
                  <a:gd name="connsiteY24" fmla="*/ 409056 h 4098571"/>
                  <a:gd name="connsiteX25" fmla="*/ 4489560 w 4490688"/>
                  <a:gd name="connsiteY25" fmla="*/ 713318 h 4098571"/>
                  <a:gd name="connsiteX26" fmla="*/ 4181324 w 4490688"/>
                  <a:gd name="connsiteY26" fmla="*/ 1554010 h 4098571"/>
                  <a:gd name="connsiteX27" fmla="*/ 3764100 w 4490688"/>
                  <a:gd name="connsiteY27" fmla="*/ 1900846 h 4098571"/>
                  <a:gd name="connsiteX28" fmla="*/ 3106759 w 4490688"/>
                  <a:gd name="connsiteY28" fmla="*/ 2167074 h 4098571"/>
                  <a:gd name="connsiteX29" fmla="*/ 2613470 w 4490688"/>
                  <a:gd name="connsiteY29" fmla="*/ 2263008 h 4098571"/>
                  <a:gd name="connsiteX30" fmla="*/ 2374488 w 4490688"/>
                  <a:gd name="connsiteY30" fmla="*/ 2287416 h 4098571"/>
                  <a:gd name="connsiteX31" fmla="*/ 2356323 w 4490688"/>
                  <a:gd name="connsiteY31" fmla="*/ 2302175 h 4098571"/>
                  <a:gd name="connsiteX32" fmla="*/ 2101448 w 4490688"/>
                  <a:gd name="connsiteY32" fmla="*/ 3137759 h 4098571"/>
                  <a:gd name="connsiteX33" fmla="*/ 1990756 w 4490688"/>
                  <a:gd name="connsiteY33" fmla="*/ 3606072 h 4098571"/>
                  <a:gd name="connsiteX34" fmla="*/ 1953858 w 4490688"/>
                  <a:gd name="connsiteY34" fmla="*/ 3948366 h 4098571"/>
                  <a:gd name="connsiteX35" fmla="*/ 1962941 w 4490688"/>
                  <a:gd name="connsiteY35" fmla="*/ 4014214 h 4098571"/>
                  <a:gd name="connsiteX36" fmla="*/ 1957832 w 4490688"/>
                  <a:gd name="connsiteY36" fmla="*/ 4030676 h 4098571"/>
                  <a:gd name="connsiteX37" fmla="*/ 1783563 w 4490688"/>
                  <a:gd name="connsiteY37" fmla="*/ 4092550 h 4098571"/>
                  <a:gd name="connsiteX38" fmla="*/ 1621782 w 4490688"/>
                  <a:gd name="connsiteY38" fmla="*/ 3889330 h 4098571"/>
                  <a:gd name="connsiteX39" fmla="*/ 1697279 w 4490688"/>
                  <a:gd name="connsiteY39" fmla="*/ 3717899 h 4098571"/>
                  <a:gd name="connsiteX40" fmla="*/ 1699550 w 4490688"/>
                  <a:gd name="connsiteY40" fmla="*/ 3658864 h 4098571"/>
                  <a:gd name="connsiteX41" fmla="*/ 1634270 w 4490688"/>
                  <a:gd name="connsiteY41" fmla="*/ 3314866 h 4098571"/>
                  <a:gd name="connsiteX42" fmla="*/ 1435024 w 4490688"/>
                  <a:gd name="connsiteY42" fmla="*/ 2643334 h 4098571"/>
                  <a:gd name="connsiteX43" fmla="*/ 1412318 w 4490688"/>
                  <a:gd name="connsiteY43" fmla="*/ 2625169 h 4098571"/>
                  <a:gd name="connsiteX44" fmla="*/ 1103515 w 4490688"/>
                  <a:gd name="connsiteY44" fmla="*/ 2584866 h 4098571"/>
                  <a:gd name="connsiteX45" fmla="*/ 504075 w 4490688"/>
                  <a:gd name="connsiteY45" fmla="*/ 2375970 h 4098571"/>
                  <a:gd name="connsiteX46" fmla="*/ 118072 w 4490688"/>
                  <a:gd name="connsiteY46" fmla="*/ 2005293 h 4098571"/>
                  <a:gd name="connsiteX47" fmla="*/ 6244 w 4490688"/>
                  <a:gd name="connsiteY47" fmla="*/ 1652214 h 4098571"/>
                  <a:gd name="connsiteX48" fmla="*/ 0 w 4490688"/>
                  <a:gd name="connsiteY48" fmla="*/ 1598855 h 4098571"/>
                  <a:gd name="connsiteX49" fmla="*/ 568 w 4490688"/>
                  <a:gd name="connsiteY49" fmla="*/ 1465456 h 4098571"/>
                  <a:gd name="connsiteX0" fmla="*/ 568 w 4490688"/>
                  <a:gd name="connsiteY0" fmla="*/ 1465456 h 4109802"/>
                  <a:gd name="connsiteX1" fmla="*/ 10785 w 4490688"/>
                  <a:gd name="connsiteY1" fmla="*/ 1371794 h 4109802"/>
                  <a:gd name="connsiteX2" fmla="*/ 67551 w 4490688"/>
                  <a:gd name="connsiteY2" fmla="*/ 1099321 h 4109802"/>
                  <a:gd name="connsiteX3" fmla="*/ 86283 w 4490688"/>
                  <a:gd name="connsiteY3" fmla="*/ 1090238 h 4109802"/>
                  <a:gd name="connsiteX4" fmla="*/ 379192 w 4490688"/>
                  <a:gd name="connsiteY4" fmla="*/ 1150977 h 4109802"/>
                  <a:gd name="connsiteX5" fmla="*/ 849775 w 4490688"/>
                  <a:gd name="connsiteY5" fmla="*/ 1335464 h 4109802"/>
                  <a:gd name="connsiteX6" fmla="*/ 1353282 w 4490688"/>
                  <a:gd name="connsiteY6" fmla="*/ 1755527 h 4109802"/>
                  <a:gd name="connsiteX7" fmla="*/ 1554799 w 4490688"/>
                  <a:gd name="connsiteY7" fmla="*/ 2227813 h 4109802"/>
                  <a:gd name="connsiteX8" fmla="*/ 1580911 w 4490688"/>
                  <a:gd name="connsiteY8" fmla="*/ 2615519 h 4109802"/>
                  <a:gd name="connsiteX9" fmla="*/ 1601914 w 4490688"/>
                  <a:gd name="connsiteY9" fmla="*/ 2773327 h 4109802"/>
                  <a:gd name="connsiteX10" fmla="*/ 1784698 w 4490688"/>
                  <a:gd name="connsiteY10" fmla="*/ 3363117 h 4109802"/>
                  <a:gd name="connsiteX11" fmla="*/ 1810242 w 4490688"/>
                  <a:gd name="connsiteY11" fmla="*/ 3428397 h 4109802"/>
                  <a:gd name="connsiteX12" fmla="*/ 1811945 w 4490688"/>
                  <a:gd name="connsiteY12" fmla="*/ 3431235 h 4109802"/>
                  <a:gd name="connsiteX13" fmla="*/ 1818757 w 4490688"/>
                  <a:gd name="connsiteY13" fmla="*/ 3422720 h 4109802"/>
                  <a:gd name="connsiteX14" fmla="*/ 2071362 w 4490688"/>
                  <a:gd name="connsiteY14" fmla="*/ 2656390 h 4109802"/>
                  <a:gd name="connsiteX15" fmla="*/ 2135507 w 4490688"/>
                  <a:gd name="connsiteY15" fmla="*/ 2303311 h 4109802"/>
                  <a:gd name="connsiteX16" fmla="*/ 2136642 w 4490688"/>
                  <a:gd name="connsiteY16" fmla="*/ 2275496 h 4109802"/>
                  <a:gd name="connsiteX17" fmla="*/ 2147428 w 4490688"/>
                  <a:gd name="connsiteY17" fmla="*/ 1900846 h 4109802"/>
                  <a:gd name="connsiteX18" fmla="*/ 2365406 w 4490688"/>
                  <a:gd name="connsiteY18" fmla="*/ 1158924 h 4109802"/>
                  <a:gd name="connsiteX19" fmla="*/ 2640149 w 4490688"/>
                  <a:gd name="connsiteY19" fmla="*/ 801304 h 4109802"/>
                  <a:gd name="connsiteX20" fmla="*/ 3362203 w 4490688"/>
                  <a:gd name="connsiteY20" fmla="*/ 297796 h 4109802"/>
                  <a:gd name="connsiteX21" fmla="*/ 4107530 w 4490688"/>
                  <a:gd name="connsiteY21" fmla="*/ 46894 h 4109802"/>
                  <a:gd name="connsiteX22" fmla="*/ 4371488 w 4490688"/>
                  <a:gd name="connsiteY22" fmla="*/ 347 h 4109802"/>
                  <a:gd name="connsiteX23" fmla="*/ 4390220 w 4490688"/>
                  <a:gd name="connsiteY23" fmla="*/ 11700 h 4109802"/>
                  <a:gd name="connsiteX24" fmla="*/ 4473665 w 4490688"/>
                  <a:gd name="connsiteY24" fmla="*/ 409056 h 4109802"/>
                  <a:gd name="connsiteX25" fmla="*/ 4489560 w 4490688"/>
                  <a:gd name="connsiteY25" fmla="*/ 713318 h 4109802"/>
                  <a:gd name="connsiteX26" fmla="*/ 4181324 w 4490688"/>
                  <a:gd name="connsiteY26" fmla="*/ 1554010 h 4109802"/>
                  <a:gd name="connsiteX27" fmla="*/ 3764100 w 4490688"/>
                  <a:gd name="connsiteY27" fmla="*/ 1900846 h 4109802"/>
                  <a:gd name="connsiteX28" fmla="*/ 3106759 w 4490688"/>
                  <a:gd name="connsiteY28" fmla="*/ 2167074 h 4109802"/>
                  <a:gd name="connsiteX29" fmla="*/ 2613470 w 4490688"/>
                  <a:gd name="connsiteY29" fmla="*/ 2263008 h 4109802"/>
                  <a:gd name="connsiteX30" fmla="*/ 2374488 w 4490688"/>
                  <a:gd name="connsiteY30" fmla="*/ 2287416 h 4109802"/>
                  <a:gd name="connsiteX31" fmla="*/ 2356323 w 4490688"/>
                  <a:gd name="connsiteY31" fmla="*/ 2302175 h 4109802"/>
                  <a:gd name="connsiteX32" fmla="*/ 2101448 w 4490688"/>
                  <a:gd name="connsiteY32" fmla="*/ 3137759 h 4109802"/>
                  <a:gd name="connsiteX33" fmla="*/ 1990756 w 4490688"/>
                  <a:gd name="connsiteY33" fmla="*/ 3606072 h 4109802"/>
                  <a:gd name="connsiteX34" fmla="*/ 1953858 w 4490688"/>
                  <a:gd name="connsiteY34" fmla="*/ 3948366 h 4109802"/>
                  <a:gd name="connsiteX35" fmla="*/ 1962941 w 4490688"/>
                  <a:gd name="connsiteY35" fmla="*/ 4014214 h 4109802"/>
                  <a:gd name="connsiteX36" fmla="*/ 1957832 w 4490688"/>
                  <a:gd name="connsiteY36" fmla="*/ 4030676 h 4109802"/>
                  <a:gd name="connsiteX37" fmla="*/ 1783563 w 4490688"/>
                  <a:gd name="connsiteY37" fmla="*/ 4092550 h 4109802"/>
                  <a:gd name="connsiteX38" fmla="*/ 1697279 w 4490688"/>
                  <a:gd name="connsiteY38" fmla="*/ 3717899 h 4109802"/>
                  <a:gd name="connsiteX39" fmla="*/ 1699550 w 4490688"/>
                  <a:gd name="connsiteY39" fmla="*/ 3658864 h 4109802"/>
                  <a:gd name="connsiteX40" fmla="*/ 1634270 w 4490688"/>
                  <a:gd name="connsiteY40" fmla="*/ 3314866 h 4109802"/>
                  <a:gd name="connsiteX41" fmla="*/ 1435024 w 4490688"/>
                  <a:gd name="connsiteY41" fmla="*/ 2643334 h 4109802"/>
                  <a:gd name="connsiteX42" fmla="*/ 1412318 w 4490688"/>
                  <a:gd name="connsiteY42" fmla="*/ 2625169 h 4109802"/>
                  <a:gd name="connsiteX43" fmla="*/ 1103515 w 4490688"/>
                  <a:gd name="connsiteY43" fmla="*/ 2584866 h 4109802"/>
                  <a:gd name="connsiteX44" fmla="*/ 504075 w 4490688"/>
                  <a:gd name="connsiteY44" fmla="*/ 2375970 h 4109802"/>
                  <a:gd name="connsiteX45" fmla="*/ 118072 w 4490688"/>
                  <a:gd name="connsiteY45" fmla="*/ 2005293 h 4109802"/>
                  <a:gd name="connsiteX46" fmla="*/ 6244 w 4490688"/>
                  <a:gd name="connsiteY46" fmla="*/ 1652214 h 4109802"/>
                  <a:gd name="connsiteX47" fmla="*/ 0 w 4490688"/>
                  <a:gd name="connsiteY47" fmla="*/ 1598855 h 4109802"/>
                  <a:gd name="connsiteX48" fmla="*/ 568 w 4490688"/>
                  <a:gd name="connsiteY48" fmla="*/ 1465456 h 410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490688" h="4109802">
                    <a:moveTo>
                      <a:pt x="568" y="1465456"/>
                    </a:moveTo>
                    <a:lnTo>
                      <a:pt x="10785" y="1371794"/>
                    </a:lnTo>
                    <a:cubicBezTo>
                      <a:pt x="22138" y="1279267"/>
                      <a:pt x="42006" y="1189010"/>
                      <a:pt x="67551" y="1099321"/>
                    </a:cubicBezTo>
                    <a:cubicBezTo>
                      <a:pt x="70956" y="1087400"/>
                      <a:pt x="78336" y="1089103"/>
                      <a:pt x="86283" y="1090238"/>
                    </a:cubicBezTo>
                    <a:cubicBezTo>
                      <a:pt x="185055" y="1104997"/>
                      <a:pt x="282691" y="1124865"/>
                      <a:pt x="379192" y="1150977"/>
                    </a:cubicBezTo>
                    <a:cubicBezTo>
                      <a:pt x="542675" y="1195822"/>
                      <a:pt x="699915" y="1255425"/>
                      <a:pt x="849775" y="1335464"/>
                    </a:cubicBezTo>
                    <a:cubicBezTo>
                      <a:pt x="1046183" y="1441047"/>
                      <a:pt x="1217613" y="1576716"/>
                      <a:pt x="1353282" y="1755527"/>
                    </a:cubicBezTo>
                    <a:cubicBezTo>
                      <a:pt x="1460001" y="1896304"/>
                      <a:pt x="1524146" y="2055247"/>
                      <a:pt x="1554799" y="2227813"/>
                    </a:cubicBezTo>
                    <a:cubicBezTo>
                      <a:pt x="1577505" y="2356102"/>
                      <a:pt x="1583749" y="2484959"/>
                      <a:pt x="1580911" y="2615519"/>
                    </a:cubicBezTo>
                    <a:cubicBezTo>
                      <a:pt x="1579776" y="2668879"/>
                      <a:pt x="1591696" y="2721103"/>
                      <a:pt x="1601914" y="2773327"/>
                    </a:cubicBezTo>
                    <a:cubicBezTo>
                      <a:pt x="1642785" y="2975978"/>
                      <a:pt x="1710335" y="3170683"/>
                      <a:pt x="1784698" y="3363117"/>
                    </a:cubicBezTo>
                    <a:cubicBezTo>
                      <a:pt x="1793213" y="3384688"/>
                      <a:pt x="1801727" y="3406826"/>
                      <a:pt x="1810242" y="3428397"/>
                    </a:cubicBezTo>
                    <a:cubicBezTo>
                      <a:pt x="1810810" y="3429532"/>
                      <a:pt x="1811377" y="3430668"/>
                      <a:pt x="1811945" y="3431235"/>
                    </a:cubicBezTo>
                    <a:cubicBezTo>
                      <a:pt x="1817622" y="3431235"/>
                      <a:pt x="1817622" y="3426126"/>
                      <a:pt x="1818757" y="3422720"/>
                    </a:cubicBezTo>
                    <a:cubicBezTo>
                      <a:pt x="1916393" y="3171818"/>
                      <a:pt x="2006082" y="2918078"/>
                      <a:pt x="2071362" y="2656390"/>
                    </a:cubicBezTo>
                    <a:cubicBezTo>
                      <a:pt x="2100312" y="2540022"/>
                      <a:pt x="2123586" y="2423085"/>
                      <a:pt x="2135507" y="2303311"/>
                    </a:cubicBezTo>
                    <a:cubicBezTo>
                      <a:pt x="2136642" y="2294228"/>
                      <a:pt x="2136642" y="2284578"/>
                      <a:pt x="2136642" y="2275496"/>
                    </a:cubicBezTo>
                    <a:cubicBezTo>
                      <a:pt x="2134939" y="2150612"/>
                      <a:pt x="2135507" y="2025161"/>
                      <a:pt x="2147428" y="1900846"/>
                    </a:cubicBezTo>
                    <a:cubicBezTo>
                      <a:pt x="2171837" y="1639158"/>
                      <a:pt x="2233711" y="1388823"/>
                      <a:pt x="2365406" y="1158924"/>
                    </a:cubicBezTo>
                    <a:cubicBezTo>
                      <a:pt x="2440904" y="1027229"/>
                      <a:pt x="2534566" y="909725"/>
                      <a:pt x="2640149" y="801304"/>
                    </a:cubicBezTo>
                    <a:cubicBezTo>
                      <a:pt x="2848478" y="586731"/>
                      <a:pt x="3093136" y="424950"/>
                      <a:pt x="3362203" y="297796"/>
                    </a:cubicBezTo>
                    <a:cubicBezTo>
                      <a:pt x="3600617" y="184834"/>
                      <a:pt x="3850383" y="103659"/>
                      <a:pt x="4107530" y="46894"/>
                    </a:cubicBezTo>
                    <a:cubicBezTo>
                      <a:pt x="4194948" y="27594"/>
                      <a:pt x="4282934" y="12267"/>
                      <a:pt x="4371488" y="347"/>
                    </a:cubicBezTo>
                    <a:cubicBezTo>
                      <a:pt x="4381706" y="-789"/>
                      <a:pt x="4386815" y="347"/>
                      <a:pt x="4390220" y="11700"/>
                    </a:cubicBezTo>
                    <a:cubicBezTo>
                      <a:pt x="4427686" y="142260"/>
                      <a:pt x="4456636" y="273955"/>
                      <a:pt x="4473665" y="409056"/>
                    </a:cubicBezTo>
                    <a:cubicBezTo>
                      <a:pt x="4486721" y="510098"/>
                      <a:pt x="4493533" y="611708"/>
                      <a:pt x="4489560" y="713318"/>
                    </a:cubicBezTo>
                    <a:cubicBezTo>
                      <a:pt x="4478774" y="1027229"/>
                      <a:pt x="4385112" y="1311055"/>
                      <a:pt x="4181324" y="1554010"/>
                    </a:cubicBezTo>
                    <a:cubicBezTo>
                      <a:pt x="4063253" y="1694788"/>
                      <a:pt x="3921907" y="1807751"/>
                      <a:pt x="3764100" y="1900846"/>
                    </a:cubicBezTo>
                    <a:cubicBezTo>
                      <a:pt x="3558610" y="2022323"/>
                      <a:pt x="3337226" y="2105768"/>
                      <a:pt x="3106759" y="2167074"/>
                    </a:cubicBezTo>
                    <a:cubicBezTo>
                      <a:pt x="2944411" y="2210216"/>
                      <a:pt x="2780359" y="2241437"/>
                      <a:pt x="2613470" y="2263008"/>
                    </a:cubicBezTo>
                    <a:cubicBezTo>
                      <a:pt x="2533998" y="2273225"/>
                      <a:pt x="2454527" y="2281740"/>
                      <a:pt x="2374488" y="2287416"/>
                    </a:cubicBezTo>
                    <a:cubicBezTo>
                      <a:pt x="2363703" y="2287984"/>
                      <a:pt x="2359162" y="2291958"/>
                      <a:pt x="2356323" y="2302175"/>
                    </a:cubicBezTo>
                    <a:cubicBezTo>
                      <a:pt x="2263796" y="2578622"/>
                      <a:pt x="2177513" y="2856771"/>
                      <a:pt x="2101448" y="3137759"/>
                    </a:cubicBezTo>
                    <a:cubicBezTo>
                      <a:pt x="2059441" y="3292728"/>
                      <a:pt x="2020273" y="3448265"/>
                      <a:pt x="1990756" y="3606072"/>
                    </a:cubicBezTo>
                    <a:cubicBezTo>
                      <a:pt x="1969752" y="3719035"/>
                      <a:pt x="1950452" y="3832565"/>
                      <a:pt x="1953858" y="3948366"/>
                    </a:cubicBezTo>
                    <a:cubicBezTo>
                      <a:pt x="1954426" y="3970504"/>
                      <a:pt x="1957264" y="3992643"/>
                      <a:pt x="1962941" y="4014214"/>
                    </a:cubicBezTo>
                    <a:cubicBezTo>
                      <a:pt x="1964643" y="4021026"/>
                      <a:pt x="1964643" y="4026134"/>
                      <a:pt x="1957832" y="4030676"/>
                    </a:cubicBezTo>
                    <a:cubicBezTo>
                      <a:pt x="1904472" y="4065302"/>
                      <a:pt x="1826989" y="4144680"/>
                      <a:pt x="1783563" y="4092550"/>
                    </a:cubicBezTo>
                    <a:cubicBezTo>
                      <a:pt x="1740138" y="4040421"/>
                      <a:pt x="1711281" y="3790180"/>
                      <a:pt x="1697279" y="3717899"/>
                    </a:cubicBezTo>
                    <a:cubicBezTo>
                      <a:pt x="1705794" y="3698599"/>
                      <a:pt x="1701253" y="3678732"/>
                      <a:pt x="1699550" y="3658864"/>
                    </a:cubicBezTo>
                    <a:cubicBezTo>
                      <a:pt x="1687629" y="3542495"/>
                      <a:pt x="1662653" y="3428397"/>
                      <a:pt x="1634270" y="3314866"/>
                    </a:cubicBezTo>
                    <a:cubicBezTo>
                      <a:pt x="1577505" y="3088374"/>
                      <a:pt x="1508819" y="2865286"/>
                      <a:pt x="1435024" y="2643334"/>
                    </a:cubicBezTo>
                    <a:cubicBezTo>
                      <a:pt x="1431051" y="2630846"/>
                      <a:pt x="1425942" y="2625737"/>
                      <a:pt x="1412318" y="2625169"/>
                    </a:cubicBezTo>
                    <a:cubicBezTo>
                      <a:pt x="1308438" y="2617222"/>
                      <a:pt x="1205693" y="2604166"/>
                      <a:pt x="1103515" y="2584866"/>
                    </a:cubicBezTo>
                    <a:cubicBezTo>
                      <a:pt x="893484" y="2544563"/>
                      <a:pt x="690832" y="2482689"/>
                      <a:pt x="504075" y="2375970"/>
                    </a:cubicBezTo>
                    <a:cubicBezTo>
                      <a:pt x="344565" y="2284578"/>
                      <a:pt x="210031" y="2167074"/>
                      <a:pt x="118072" y="2005293"/>
                    </a:cubicBezTo>
                    <a:cubicBezTo>
                      <a:pt x="55630" y="1895737"/>
                      <a:pt x="19868" y="1777665"/>
                      <a:pt x="6244" y="1652214"/>
                    </a:cubicBezTo>
                    <a:cubicBezTo>
                      <a:pt x="4541" y="1634617"/>
                      <a:pt x="5677" y="1615884"/>
                      <a:pt x="0" y="1598855"/>
                    </a:cubicBezTo>
                    <a:cubicBezTo>
                      <a:pt x="568" y="1554578"/>
                      <a:pt x="568" y="1510301"/>
                      <a:pt x="568" y="1465456"/>
                    </a:cubicBezTo>
                    <a:close/>
                  </a:path>
                </a:pathLst>
              </a:custGeom>
              <a:grpFill/>
              <a:ln w="5672" cap="flat">
                <a:noFill/>
                <a:prstDash val="solid"/>
                <a:miter/>
              </a:ln>
            </p:spPr>
            <p:txBody>
              <a:bodyPr rtlCol="0" anchor="ctr"/>
              <a:lstStyle/>
              <a:p>
                <a:endParaRPr lang="en-US" dirty="0"/>
              </a:p>
            </p:txBody>
          </p:sp>
          <p:sp>
            <p:nvSpPr>
              <p:cNvPr id="285" name="Freeform: Shape 284">
                <a:extLst>
                  <a:ext uri="{FF2B5EF4-FFF2-40B4-BE49-F238E27FC236}">
                    <a16:creationId xmlns:a16="http://schemas.microsoft.com/office/drawing/2014/main" id="{583C091A-1E4D-4661-8F56-E000713877CB}"/>
                  </a:ext>
                </a:extLst>
              </p:cNvPr>
              <p:cNvSpPr/>
              <p:nvPr/>
            </p:nvSpPr>
            <p:spPr>
              <a:xfrm>
                <a:off x="7600719" y="376887"/>
                <a:ext cx="2435227" cy="2185460"/>
              </a:xfrm>
              <a:custGeom>
                <a:avLst/>
                <a:gdLst>
                  <a:gd name="connsiteX0" fmla="*/ 2436079 w 2435226"/>
                  <a:gd name="connsiteY0" fmla="*/ 568 h 2185459"/>
                  <a:gd name="connsiteX1" fmla="*/ 2361717 w 2435226"/>
                  <a:gd name="connsiteY1" fmla="*/ 9650 h 2185459"/>
                  <a:gd name="connsiteX2" fmla="*/ 1811095 w 2435226"/>
                  <a:gd name="connsiteY2" fmla="*/ 119207 h 2185459"/>
                  <a:gd name="connsiteX3" fmla="*/ 1059523 w 2435226"/>
                  <a:gd name="connsiteY3" fmla="*/ 436524 h 2185459"/>
                  <a:gd name="connsiteX4" fmla="*/ 448730 w 2435226"/>
                  <a:gd name="connsiteY4" fmla="*/ 979200 h 2185459"/>
                  <a:gd name="connsiteX5" fmla="*/ 176825 w 2435226"/>
                  <a:gd name="connsiteY5" fmla="*/ 1575802 h 2185459"/>
                  <a:gd name="connsiteX6" fmla="*/ 109274 w 2435226"/>
                  <a:gd name="connsiteY6" fmla="*/ 2124154 h 2185459"/>
                  <a:gd name="connsiteX7" fmla="*/ 107003 w 2435226"/>
                  <a:gd name="connsiteY7" fmla="*/ 2188866 h 2185459"/>
                  <a:gd name="connsiteX8" fmla="*/ 66700 w 2435226"/>
                  <a:gd name="connsiteY8" fmla="*/ 2053765 h 2185459"/>
                  <a:gd name="connsiteX9" fmla="*/ 1988 w 2435226"/>
                  <a:gd name="connsiteY9" fmla="*/ 1474192 h 2185459"/>
                  <a:gd name="connsiteX10" fmla="*/ 287517 w 2435226"/>
                  <a:gd name="connsiteY10" fmla="*/ 723189 h 2185459"/>
                  <a:gd name="connsiteX11" fmla="*/ 695659 w 2435226"/>
                  <a:gd name="connsiteY11" fmla="*/ 387139 h 2185459"/>
                  <a:gd name="connsiteX12" fmla="*/ 1307587 w 2435226"/>
                  <a:gd name="connsiteY12" fmla="*/ 140210 h 2185459"/>
                  <a:gd name="connsiteX13" fmla="*/ 1781009 w 2435226"/>
                  <a:gd name="connsiteY13" fmla="*/ 44845 h 2185459"/>
                  <a:gd name="connsiteX14" fmla="*/ 2271460 w 2435226"/>
                  <a:gd name="connsiteY14" fmla="*/ 2838 h 2185459"/>
                  <a:gd name="connsiteX15" fmla="*/ 2285084 w 2435226"/>
                  <a:gd name="connsiteY15" fmla="*/ 0 h 2185459"/>
                  <a:gd name="connsiteX16" fmla="*/ 2436079 w 2435226"/>
                  <a:gd name="connsiteY16" fmla="*/ 568 h 218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35226" h="2185459">
                    <a:moveTo>
                      <a:pt x="2436079" y="568"/>
                    </a:moveTo>
                    <a:cubicBezTo>
                      <a:pt x="2411671" y="6812"/>
                      <a:pt x="2386694" y="6812"/>
                      <a:pt x="2361717" y="9650"/>
                    </a:cubicBezTo>
                    <a:cubicBezTo>
                      <a:pt x="2174960" y="31221"/>
                      <a:pt x="1991608" y="68686"/>
                      <a:pt x="1811095" y="119207"/>
                    </a:cubicBezTo>
                    <a:cubicBezTo>
                      <a:pt x="1547137" y="193002"/>
                      <a:pt x="1294531" y="294611"/>
                      <a:pt x="1059523" y="436524"/>
                    </a:cubicBezTo>
                    <a:cubicBezTo>
                      <a:pt x="822245" y="579573"/>
                      <a:pt x="615052" y="756680"/>
                      <a:pt x="448730" y="979200"/>
                    </a:cubicBezTo>
                    <a:cubicBezTo>
                      <a:pt x="315332" y="1158578"/>
                      <a:pt x="228481" y="1359526"/>
                      <a:pt x="176825" y="1575802"/>
                    </a:cubicBezTo>
                    <a:cubicBezTo>
                      <a:pt x="133683" y="1756315"/>
                      <a:pt x="114383" y="1939099"/>
                      <a:pt x="109274" y="2124154"/>
                    </a:cubicBezTo>
                    <a:cubicBezTo>
                      <a:pt x="108706" y="2145724"/>
                      <a:pt x="109274" y="2167295"/>
                      <a:pt x="107003" y="2188866"/>
                    </a:cubicBezTo>
                    <a:cubicBezTo>
                      <a:pt x="89974" y="2144589"/>
                      <a:pt x="78053" y="2099177"/>
                      <a:pt x="66700" y="2053765"/>
                    </a:cubicBezTo>
                    <a:cubicBezTo>
                      <a:pt x="18450" y="1863601"/>
                      <a:pt x="-7662" y="1670600"/>
                      <a:pt x="1988" y="1474192"/>
                    </a:cubicBezTo>
                    <a:cubicBezTo>
                      <a:pt x="16179" y="1193204"/>
                      <a:pt x="105868" y="940599"/>
                      <a:pt x="287517" y="723189"/>
                    </a:cubicBezTo>
                    <a:cubicBezTo>
                      <a:pt x="402750" y="585817"/>
                      <a:pt x="541257" y="476828"/>
                      <a:pt x="695659" y="387139"/>
                    </a:cubicBezTo>
                    <a:cubicBezTo>
                      <a:pt x="888093" y="275311"/>
                      <a:pt x="1094150" y="198111"/>
                      <a:pt x="1307587" y="140210"/>
                    </a:cubicBezTo>
                    <a:cubicBezTo>
                      <a:pt x="1463124" y="98204"/>
                      <a:pt x="1621499" y="66983"/>
                      <a:pt x="1781009" y="44845"/>
                    </a:cubicBezTo>
                    <a:cubicBezTo>
                      <a:pt x="1943925" y="22138"/>
                      <a:pt x="2106841" y="7379"/>
                      <a:pt x="2271460" y="2838"/>
                    </a:cubicBezTo>
                    <a:cubicBezTo>
                      <a:pt x="2276002" y="2838"/>
                      <a:pt x="2281111" y="3974"/>
                      <a:pt x="2285084" y="0"/>
                    </a:cubicBezTo>
                    <a:cubicBezTo>
                      <a:pt x="2335605" y="568"/>
                      <a:pt x="2386126" y="568"/>
                      <a:pt x="2436079" y="568"/>
                    </a:cubicBezTo>
                    <a:close/>
                  </a:path>
                </a:pathLst>
              </a:custGeom>
              <a:grpFill/>
              <a:ln w="5672"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F8C1AEF8-237B-4279-9D54-CE5D8376DFF5}"/>
                  </a:ext>
                </a:extLst>
              </p:cNvPr>
              <p:cNvSpPr/>
              <p:nvPr/>
            </p:nvSpPr>
            <p:spPr>
              <a:xfrm>
                <a:off x="5750459" y="1472498"/>
                <a:ext cx="1612132" cy="1458865"/>
              </a:xfrm>
              <a:custGeom>
                <a:avLst/>
                <a:gdLst>
                  <a:gd name="connsiteX0" fmla="*/ 0 w 1612131"/>
                  <a:gd name="connsiteY0" fmla="*/ 1093 h 1458865"/>
                  <a:gd name="connsiteX1" fmla="*/ 233873 w 1612131"/>
                  <a:gd name="connsiteY1" fmla="*/ 7904 h 1458865"/>
                  <a:gd name="connsiteX2" fmla="*/ 630094 w 1612131"/>
                  <a:gd name="connsiteY2" fmla="*/ 66940 h 1458865"/>
                  <a:gd name="connsiteX3" fmla="*/ 1207963 w 1612131"/>
                  <a:gd name="connsiteY3" fmla="*/ 297407 h 1458865"/>
                  <a:gd name="connsiteX4" fmla="*/ 1533796 w 1612131"/>
                  <a:gd name="connsiteY4" fmla="*/ 662975 h 1458865"/>
                  <a:gd name="connsiteX5" fmla="*/ 1610429 w 1612131"/>
                  <a:gd name="connsiteY5" fmla="*/ 966669 h 1458865"/>
                  <a:gd name="connsiteX6" fmla="*/ 1546284 w 1612131"/>
                  <a:gd name="connsiteY6" fmla="*/ 1458823 h 1458865"/>
                  <a:gd name="connsiteX7" fmla="*/ 1543446 w 1612131"/>
                  <a:gd name="connsiteY7" fmla="*/ 1463932 h 1458865"/>
                  <a:gd name="connsiteX8" fmla="*/ 1540608 w 1612131"/>
                  <a:gd name="connsiteY8" fmla="*/ 1451443 h 1458865"/>
                  <a:gd name="connsiteX9" fmla="*/ 1471354 w 1612131"/>
                  <a:gd name="connsiteY9" fmla="*/ 972913 h 1458865"/>
                  <a:gd name="connsiteX10" fmla="*/ 1176175 w 1612131"/>
                  <a:gd name="connsiteY10" fmla="*/ 501194 h 1458865"/>
                  <a:gd name="connsiteX11" fmla="*/ 634635 w 1612131"/>
                  <a:gd name="connsiteY11" fmla="*/ 158332 h 1458865"/>
                  <a:gd name="connsiteX12" fmla="*/ 82877 w 1612131"/>
                  <a:gd name="connsiteY12" fmla="*/ 11310 h 1458865"/>
                  <a:gd name="connsiteX13" fmla="*/ 0 w 1612131"/>
                  <a:gd name="connsiteY13" fmla="*/ 1093 h 1458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12131" h="1458865">
                    <a:moveTo>
                      <a:pt x="0" y="1093"/>
                    </a:moveTo>
                    <a:cubicBezTo>
                      <a:pt x="77768" y="-1746"/>
                      <a:pt x="156104" y="1093"/>
                      <a:pt x="233873" y="7904"/>
                    </a:cubicBezTo>
                    <a:cubicBezTo>
                      <a:pt x="367271" y="18690"/>
                      <a:pt x="499534" y="37422"/>
                      <a:pt x="630094" y="66940"/>
                    </a:cubicBezTo>
                    <a:cubicBezTo>
                      <a:pt x="835016" y="112920"/>
                      <a:pt x="1031424" y="180471"/>
                      <a:pt x="1207963" y="297407"/>
                    </a:cubicBezTo>
                    <a:cubicBezTo>
                      <a:pt x="1348741" y="390502"/>
                      <a:pt x="1461704" y="508573"/>
                      <a:pt x="1533796" y="662975"/>
                    </a:cubicBezTo>
                    <a:cubicBezTo>
                      <a:pt x="1578640" y="759476"/>
                      <a:pt x="1602482" y="861085"/>
                      <a:pt x="1610429" y="966669"/>
                    </a:cubicBezTo>
                    <a:cubicBezTo>
                      <a:pt x="1622349" y="1135261"/>
                      <a:pt x="1593399" y="1298177"/>
                      <a:pt x="1546284" y="1458823"/>
                    </a:cubicBezTo>
                    <a:cubicBezTo>
                      <a:pt x="1545716" y="1460526"/>
                      <a:pt x="1544581" y="1461661"/>
                      <a:pt x="1543446" y="1463932"/>
                    </a:cubicBezTo>
                    <a:cubicBezTo>
                      <a:pt x="1538904" y="1460526"/>
                      <a:pt x="1540608" y="1455417"/>
                      <a:pt x="1540608" y="1451443"/>
                    </a:cubicBezTo>
                    <a:cubicBezTo>
                      <a:pt x="1537769" y="1289095"/>
                      <a:pt x="1519604" y="1129017"/>
                      <a:pt x="1471354" y="972913"/>
                    </a:cubicBezTo>
                    <a:cubicBezTo>
                      <a:pt x="1415156" y="789561"/>
                      <a:pt x="1313547" y="634025"/>
                      <a:pt x="1176175" y="501194"/>
                    </a:cubicBezTo>
                    <a:cubicBezTo>
                      <a:pt x="1018935" y="349631"/>
                      <a:pt x="836151" y="240074"/>
                      <a:pt x="634635" y="158332"/>
                    </a:cubicBezTo>
                    <a:cubicBezTo>
                      <a:pt x="456960" y="86240"/>
                      <a:pt x="272473" y="39125"/>
                      <a:pt x="82877" y="11310"/>
                    </a:cubicBezTo>
                    <a:cubicBezTo>
                      <a:pt x="55630" y="6769"/>
                      <a:pt x="27815" y="3931"/>
                      <a:pt x="0" y="1093"/>
                    </a:cubicBezTo>
                    <a:close/>
                  </a:path>
                </a:pathLst>
              </a:custGeom>
              <a:grpFill/>
              <a:ln w="5672" cap="flat">
                <a:noFill/>
                <a:prstDash val="solid"/>
                <a:miter/>
              </a:ln>
            </p:spPr>
            <p:txBody>
              <a:bodyPr rtlCol="0" anchor="ctr"/>
              <a:lstStyle/>
              <a:p>
                <a:endParaRPr lang="en-US"/>
              </a:p>
            </p:txBody>
          </p:sp>
        </p:grpSp>
      </p:grpSp>
      <p:grpSp>
        <p:nvGrpSpPr>
          <p:cNvPr id="288" name="Group 287">
            <a:extLst>
              <a:ext uri="{FF2B5EF4-FFF2-40B4-BE49-F238E27FC236}">
                <a16:creationId xmlns:a16="http://schemas.microsoft.com/office/drawing/2014/main" id="{707CA3E6-F7D5-4720-BBBE-D0DFBBA2A753}"/>
              </a:ext>
            </a:extLst>
          </p:cNvPr>
          <p:cNvGrpSpPr/>
          <p:nvPr/>
        </p:nvGrpSpPr>
        <p:grpSpPr>
          <a:xfrm rot="18347570" flipH="1">
            <a:off x="320347" y="5003733"/>
            <a:ext cx="943094" cy="1438529"/>
            <a:chOff x="8121550" y="3125447"/>
            <a:chExt cx="1101023" cy="1679422"/>
          </a:xfrm>
        </p:grpSpPr>
        <p:sp>
          <p:nvSpPr>
            <p:cNvPr id="289" name="Freeform: Shape 288">
              <a:extLst>
                <a:ext uri="{FF2B5EF4-FFF2-40B4-BE49-F238E27FC236}">
                  <a16:creationId xmlns:a16="http://schemas.microsoft.com/office/drawing/2014/main" id="{F388249F-04B1-41E4-8240-BFEB42A6EA9C}"/>
                </a:ext>
              </a:extLst>
            </p:cNvPr>
            <p:cNvSpPr/>
            <p:nvPr/>
          </p:nvSpPr>
          <p:spPr>
            <a:xfrm>
              <a:off x="8121550" y="3125447"/>
              <a:ext cx="1101023" cy="1678680"/>
            </a:xfrm>
            <a:custGeom>
              <a:avLst/>
              <a:gdLst>
                <a:gd name="connsiteX0" fmla="*/ 0 w 1268858"/>
                <a:gd name="connsiteY0" fmla="*/ 1006972 h 1676542"/>
                <a:gd name="connsiteX1" fmla="*/ 10536 w 1268858"/>
                <a:gd name="connsiteY1" fmla="*/ 997353 h 1676542"/>
                <a:gd name="connsiteX2" fmla="*/ 1076469 w 1268858"/>
                <a:gd name="connsiteY2" fmla="*/ 1216311 h 1676542"/>
                <a:gd name="connsiteX3" fmla="*/ 1099372 w 1268858"/>
                <a:gd name="connsiteY3" fmla="*/ 1230053 h 1676542"/>
                <a:gd name="connsiteX4" fmla="*/ 1169457 w 1268858"/>
                <a:gd name="connsiteY4" fmla="*/ 1252957 h 1676542"/>
                <a:gd name="connsiteX5" fmla="*/ 1116779 w 1268858"/>
                <a:gd name="connsiteY5" fmla="*/ 1124697 h 1676542"/>
                <a:gd name="connsiteX6" fmla="*/ 953706 w 1268858"/>
                <a:gd name="connsiteY6" fmla="*/ 945591 h 1676542"/>
                <a:gd name="connsiteX7" fmla="*/ 944544 w 1268858"/>
                <a:gd name="connsiteY7" fmla="*/ 913984 h 1676542"/>
                <a:gd name="connsiteX8" fmla="*/ 940880 w 1268858"/>
                <a:gd name="connsiteY8" fmla="*/ 901158 h 1676542"/>
                <a:gd name="connsiteX9" fmla="*/ 875833 w 1268858"/>
                <a:gd name="connsiteY9" fmla="*/ 859473 h 1676542"/>
                <a:gd name="connsiteX10" fmla="*/ 820865 w 1268858"/>
                <a:gd name="connsiteY10" fmla="*/ 848937 h 1676542"/>
                <a:gd name="connsiteX11" fmla="*/ 182771 w 1268858"/>
                <a:gd name="connsiteY11" fmla="*/ 195727 h 1676542"/>
                <a:gd name="connsiteX12" fmla="*/ 171777 w 1268858"/>
                <a:gd name="connsiteY12" fmla="*/ 11582 h 1676542"/>
                <a:gd name="connsiteX13" fmla="*/ 180938 w 1268858"/>
                <a:gd name="connsiteY13" fmla="*/ 1505 h 1676542"/>
                <a:gd name="connsiteX14" fmla="*/ 229952 w 1268858"/>
                <a:gd name="connsiteY14" fmla="*/ 62886 h 1676542"/>
                <a:gd name="connsiteX15" fmla="*/ 425549 w 1268858"/>
                <a:gd name="connsiteY15" fmla="*/ 299251 h 1676542"/>
                <a:gd name="connsiteX16" fmla="*/ 636720 w 1268858"/>
                <a:gd name="connsiteY16" fmla="*/ 553481 h 1676542"/>
                <a:gd name="connsiteX17" fmla="*/ 842852 w 1268858"/>
                <a:gd name="connsiteY17" fmla="*/ 802214 h 1676542"/>
                <a:gd name="connsiteX18" fmla="*/ 877666 w 1268858"/>
                <a:gd name="connsiteY18" fmla="*/ 842983 h 1676542"/>
                <a:gd name="connsiteX19" fmla="*/ 886369 w 1268858"/>
                <a:gd name="connsiteY19" fmla="*/ 815498 h 1676542"/>
                <a:gd name="connsiteX20" fmla="*/ 917976 w 1268858"/>
                <a:gd name="connsiteY20" fmla="*/ 871383 h 1676542"/>
                <a:gd name="connsiteX21" fmla="*/ 1003177 w 1268858"/>
                <a:gd name="connsiteY21" fmla="*/ 916732 h 1676542"/>
                <a:gd name="connsiteX22" fmla="*/ 987145 w 1268858"/>
                <a:gd name="connsiteY22" fmla="*/ 850312 h 1676542"/>
                <a:gd name="connsiteX23" fmla="*/ 986687 w 1268858"/>
                <a:gd name="connsiteY23" fmla="*/ 828324 h 1676542"/>
                <a:gd name="connsiteX24" fmla="*/ 974777 w 1268858"/>
                <a:gd name="connsiteY24" fmla="*/ 782059 h 1676542"/>
                <a:gd name="connsiteX25" fmla="*/ 1097998 w 1268858"/>
                <a:gd name="connsiteY25" fmla="*/ 157707 h 1676542"/>
                <a:gd name="connsiteX26" fmla="*/ 1107618 w 1268858"/>
                <a:gd name="connsiteY26" fmla="*/ 151752 h 1676542"/>
                <a:gd name="connsiteX27" fmla="*/ 1109450 w 1268858"/>
                <a:gd name="connsiteY27" fmla="*/ 173282 h 1676542"/>
                <a:gd name="connsiteX28" fmla="*/ 1040281 w 1268858"/>
                <a:gd name="connsiteY28" fmla="*/ 574094 h 1676542"/>
                <a:gd name="connsiteX29" fmla="*/ 1003635 w 1268858"/>
                <a:gd name="connsiteY29" fmla="*/ 788472 h 1676542"/>
                <a:gd name="connsiteX30" fmla="*/ 1003177 w 1268858"/>
                <a:gd name="connsiteY30" fmla="*/ 806337 h 1676542"/>
                <a:gd name="connsiteX31" fmla="*/ 1010965 w 1268858"/>
                <a:gd name="connsiteY31" fmla="*/ 888790 h 1676542"/>
                <a:gd name="connsiteX32" fmla="*/ 1048068 w 1268858"/>
                <a:gd name="connsiteY32" fmla="*/ 948339 h 1676542"/>
                <a:gd name="connsiteX33" fmla="*/ 1067766 w 1268858"/>
                <a:gd name="connsiteY33" fmla="*/ 944216 h 1676542"/>
                <a:gd name="connsiteX34" fmla="*/ 1076011 w 1268858"/>
                <a:gd name="connsiteY34" fmla="*/ 930016 h 1676542"/>
                <a:gd name="connsiteX35" fmla="*/ 1087463 w 1268858"/>
                <a:gd name="connsiteY35" fmla="*/ 919939 h 1676542"/>
                <a:gd name="connsiteX36" fmla="*/ 1094334 w 1268858"/>
                <a:gd name="connsiteY36" fmla="*/ 933223 h 1676542"/>
                <a:gd name="connsiteX37" fmla="*/ 1100289 w 1268858"/>
                <a:gd name="connsiteY37" fmla="*/ 975823 h 1676542"/>
                <a:gd name="connsiteX38" fmla="*/ 1117237 w 1268858"/>
                <a:gd name="connsiteY38" fmla="*/ 1023921 h 1676542"/>
                <a:gd name="connsiteX39" fmla="*/ 1233587 w 1268858"/>
                <a:gd name="connsiteY39" fmla="*/ 1274944 h 1676542"/>
                <a:gd name="connsiteX40" fmla="*/ 1270691 w 1268858"/>
                <a:gd name="connsiteY40" fmla="*/ 1503522 h 1676542"/>
                <a:gd name="connsiteX41" fmla="*/ 1267027 w 1268858"/>
                <a:gd name="connsiteY41" fmla="*/ 1656518 h 1676542"/>
                <a:gd name="connsiteX42" fmla="*/ 1262446 w 1268858"/>
                <a:gd name="connsiteY42" fmla="*/ 1673467 h 1676542"/>
                <a:gd name="connsiteX43" fmla="*/ 1258323 w 1268858"/>
                <a:gd name="connsiteY43" fmla="*/ 1676673 h 1676542"/>
                <a:gd name="connsiteX44" fmla="*/ 1214349 w 1268858"/>
                <a:gd name="connsiteY44" fmla="*/ 1676215 h 1676542"/>
                <a:gd name="connsiteX45" fmla="*/ 1212516 w 1268858"/>
                <a:gd name="connsiteY45" fmla="*/ 1674383 h 1676542"/>
                <a:gd name="connsiteX46" fmla="*/ 1218471 w 1268858"/>
                <a:gd name="connsiteY46" fmla="*/ 1514058 h 1676542"/>
                <a:gd name="connsiteX47" fmla="*/ 1208852 w 1268858"/>
                <a:gd name="connsiteY47" fmla="*/ 1410533 h 1676542"/>
                <a:gd name="connsiteX48" fmla="*/ 1198316 w 1268858"/>
                <a:gd name="connsiteY48" fmla="*/ 1388088 h 1676542"/>
                <a:gd name="connsiteX49" fmla="*/ 1176787 w 1268858"/>
                <a:gd name="connsiteY49" fmla="*/ 1353733 h 1676542"/>
                <a:gd name="connsiteX50" fmla="*/ 1198316 w 1268858"/>
                <a:gd name="connsiteY50" fmla="*/ 1358313 h 1676542"/>
                <a:gd name="connsiteX51" fmla="*/ 1176328 w 1268858"/>
                <a:gd name="connsiteY51" fmla="*/ 1272654 h 1676542"/>
                <a:gd name="connsiteX52" fmla="*/ 1164419 w 1268858"/>
                <a:gd name="connsiteY52" fmla="*/ 1264409 h 1676542"/>
                <a:gd name="connsiteX53" fmla="*/ 1083798 w 1268858"/>
                <a:gd name="connsiteY53" fmla="*/ 1239673 h 1676542"/>
                <a:gd name="connsiteX54" fmla="*/ 862549 w 1268858"/>
                <a:gd name="connsiteY54" fmla="*/ 1192033 h 1676542"/>
                <a:gd name="connsiteX55" fmla="*/ 125970 w 1268858"/>
                <a:gd name="connsiteY55" fmla="*/ 1036747 h 1676542"/>
                <a:gd name="connsiteX56" fmla="*/ 16491 w 1268858"/>
                <a:gd name="connsiteY56" fmla="*/ 1013843 h 1676542"/>
                <a:gd name="connsiteX57" fmla="*/ 0 w 1268858"/>
                <a:gd name="connsiteY57" fmla="*/ 1006972 h 1676542"/>
                <a:gd name="connsiteX0" fmla="*/ 87263 w 1342448"/>
                <a:gd name="connsiteY0" fmla="*/ 1013843 h 1678680"/>
                <a:gd name="connsiteX1" fmla="*/ 81308 w 1342448"/>
                <a:gd name="connsiteY1" fmla="*/ 997353 h 1678680"/>
                <a:gd name="connsiteX2" fmla="*/ 1147241 w 1342448"/>
                <a:gd name="connsiteY2" fmla="*/ 1216311 h 1678680"/>
                <a:gd name="connsiteX3" fmla="*/ 1170144 w 1342448"/>
                <a:gd name="connsiteY3" fmla="*/ 1230053 h 1678680"/>
                <a:gd name="connsiteX4" fmla="*/ 1240229 w 1342448"/>
                <a:gd name="connsiteY4" fmla="*/ 1252957 h 1678680"/>
                <a:gd name="connsiteX5" fmla="*/ 1187551 w 1342448"/>
                <a:gd name="connsiteY5" fmla="*/ 1124697 h 1678680"/>
                <a:gd name="connsiteX6" fmla="*/ 1024478 w 1342448"/>
                <a:gd name="connsiteY6" fmla="*/ 945591 h 1678680"/>
                <a:gd name="connsiteX7" fmla="*/ 1015316 w 1342448"/>
                <a:gd name="connsiteY7" fmla="*/ 913984 h 1678680"/>
                <a:gd name="connsiteX8" fmla="*/ 1011652 w 1342448"/>
                <a:gd name="connsiteY8" fmla="*/ 901158 h 1678680"/>
                <a:gd name="connsiteX9" fmla="*/ 946605 w 1342448"/>
                <a:gd name="connsiteY9" fmla="*/ 859473 h 1678680"/>
                <a:gd name="connsiteX10" fmla="*/ 891637 w 1342448"/>
                <a:gd name="connsiteY10" fmla="*/ 848937 h 1678680"/>
                <a:gd name="connsiteX11" fmla="*/ 253543 w 1342448"/>
                <a:gd name="connsiteY11" fmla="*/ 195727 h 1678680"/>
                <a:gd name="connsiteX12" fmla="*/ 242549 w 1342448"/>
                <a:gd name="connsiteY12" fmla="*/ 11582 h 1678680"/>
                <a:gd name="connsiteX13" fmla="*/ 251710 w 1342448"/>
                <a:gd name="connsiteY13" fmla="*/ 1505 h 1678680"/>
                <a:gd name="connsiteX14" fmla="*/ 300724 w 1342448"/>
                <a:gd name="connsiteY14" fmla="*/ 62886 h 1678680"/>
                <a:gd name="connsiteX15" fmla="*/ 496321 w 1342448"/>
                <a:gd name="connsiteY15" fmla="*/ 299251 h 1678680"/>
                <a:gd name="connsiteX16" fmla="*/ 707492 w 1342448"/>
                <a:gd name="connsiteY16" fmla="*/ 553481 h 1678680"/>
                <a:gd name="connsiteX17" fmla="*/ 913624 w 1342448"/>
                <a:gd name="connsiteY17" fmla="*/ 802214 h 1678680"/>
                <a:gd name="connsiteX18" fmla="*/ 948438 w 1342448"/>
                <a:gd name="connsiteY18" fmla="*/ 842983 h 1678680"/>
                <a:gd name="connsiteX19" fmla="*/ 957141 w 1342448"/>
                <a:gd name="connsiteY19" fmla="*/ 815498 h 1678680"/>
                <a:gd name="connsiteX20" fmla="*/ 988748 w 1342448"/>
                <a:gd name="connsiteY20" fmla="*/ 871383 h 1678680"/>
                <a:gd name="connsiteX21" fmla="*/ 1073949 w 1342448"/>
                <a:gd name="connsiteY21" fmla="*/ 916732 h 1678680"/>
                <a:gd name="connsiteX22" fmla="*/ 1057917 w 1342448"/>
                <a:gd name="connsiteY22" fmla="*/ 850312 h 1678680"/>
                <a:gd name="connsiteX23" fmla="*/ 1057459 w 1342448"/>
                <a:gd name="connsiteY23" fmla="*/ 828324 h 1678680"/>
                <a:gd name="connsiteX24" fmla="*/ 1045549 w 1342448"/>
                <a:gd name="connsiteY24" fmla="*/ 782059 h 1678680"/>
                <a:gd name="connsiteX25" fmla="*/ 1168770 w 1342448"/>
                <a:gd name="connsiteY25" fmla="*/ 157707 h 1678680"/>
                <a:gd name="connsiteX26" fmla="*/ 1178390 w 1342448"/>
                <a:gd name="connsiteY26" fmla="*/ 151752 h 1678680"/>
                <a:gd name="connsiteX27" fmla="*/ 1180222 w 1342448"/>
                <a:gd name="connsiteY27" fmla="*/ 173282 h 1678680"/>
                <a:gd name="connsiteX28" fmla="*/ 1111053 w 1342448"/>
                <a:gd name="connsiteY28" fmla="*/ 574094 h 1678680"/>
                <a:gd name="connsiteX29" fmla="*/ 1074407 w 1342448"/>
                <a:gd name="connsiteY29" fmla="*/ 788472 h 1678680"/>
                <a:gd name="connsiteX30" fmla="*/ 1073949 w 1342448"/>
                <a:gd name="connsiteY30" fmla="*/ 806337 h 1678680"/>
                <a:gd name="connsiteX31" fmla="*/ 1081737 w 1342448"/>
                <a:gd name="connsiteY31" fmla="*/ 888790 h 1678680"/>
                <a:gd name="connsiteX32" fmla="*/ 1118840 w 1342448"/>
                <a:gd name="connsiteY32" fmla="*/ 948339 h 1678680"/>
                <a:gd name="connsiteX33" fmla="*/ 1138538 w 1342448"/>
                <a:gd name="connsiteY33" fmla="*/ 944216 h 1678680"/>
                <a:gd name="connsiteX34" fmla="*/ 1146783 w 1342448"/>
                <a:gd name="connsiteY34" fmla="*/ 930016 h 1678680"/>
                <a:gd name="connsiteX35" fmla="*/ 1158235 w 1342448"/>
                <a:gd name="connsiteY35" fmla="*/ 919939 h 1678680"/>
                <a:gd name="connsiteX36" fmla="*/ 1165106 w 1342448"/>
                <a:gd name="connsiteY36" fmla="*/ 933223 h 1678680"/>
                <a:gd name="connsiteX37" fmla="*/ 1171061 w 1342448"/>
                <a:gd name="connsiteY37" fmla="*/ 975823 h 1678680"/>
                <a:gd name="connsiteX38" fmla="*/ 1188009 w 1342448"/>
                <a:gd name="connsiteY38" fmla="*/ 1023921 h 1678680"/>
                <a:gd name="connsiteX39" fmla="*/ 1304359 w 1342448"/>
                <a:gd name="connsiteY39" fmla="*/ 1274944 h 1678680"/>
                <a:gd name="connsiteX40" fmla="*/ 1341463 w 1342448"/>
                <a:gd name="connsiteY40" fmla="*/ 1503522 h 1678680"/>
                <a:gd name="connsiteX41" fmla="*/ 1337799 w 1342448"/>
                <a:gd name="connsiteY41" fmla="*/ 1656518 h 1678680"/>
                <a:gd name="connsiteX42" fmla="*/ 1333218 w 1342448"/>
                <a:gd name="connsiteY42" fmla="*/ 1673467 h 1678680"/>
                <a:gd name="connsiteX43" fmla="*/ 1329095 w 1342448"/>
                <a:gd name="connsiteY43" fmla="*/ 1676673 h 1678680"/>
                <a:gd name="connsiteX44" fmla="*/ 1285121 w 1342448"/>
                <a:gd name="connsiteY44" fmla="*/ 1676215 h 1678680"/>
                <a:gd name="connsiteX45" fmla="*/ 1283288 w 1342448"/>
                <a:gd name="connsiteY45" fmla="*/ 1674383 h 1678680"/>
                <a:gd name="connsiteX46" fmla="*/ 1289243 w 1342448"/>
                <a:gd name="connsiteY46" fmla="*/ 1514058 h 1678680"/>
                <a:gd name="connsiteX47" fmla="*/ 1279624 w 1342448"/>
                <a:gd name="connsiteY47" fmla="*/ 1410533 h 1678680"/>
                <a:gd name="connsiteX48" fmla="*/ 1269088 w 1342448"/>
                <a:gd name="connsiteY48" fmla="*/ 1388088 h 1678680"/>
                <a:gd name="connsiteX49" fmla="*/ 1247559 w 1342448"/>
                <a:gd name="connsiteY49" fmla="*/ 1353733 h 1678680"/>
                <a:gd name="connsiteX50" fmla="*/ 1269088 w 1342448"/>
                <a:gd name="connsiteY50" fmla="*/ 1358313 h 1678680"/>
                <a:gd name="connsiteX51" fmla="*/ 1247100 w 1342448"/>
                <a:gd name="connsiteY51" fmla="*/ 1272654 h 1678680"/>
                <a:gd name="connsiteX52" fmla="*/ 1235191 w 1342448"/>
                <a:gd name="connsiteY52" fmla="*/ 1264409 h 1678680"/>
                <a:gd name="connsiteX53" fmla="*/ 1154570 w 1342448"/>
                <a:gd name="connsiteY53" fmla="*/ 1239673 h 1678680"/>
                <a:gd name="connsiteX54" fmla="*/ 933321 w 1342448"/>
                <a:gd name="connsiteY54" fmla="*/ 1192033 h 1678680"/>
                <a:gd name="connsiteX55" fmla="*/ 196742 w 1342448"/>
                <a:gd name="connsiteY55" fmla="*/ 1036747 h 1678680"/>
                <a:gd name="connsiteX56" fmla="*/ 87263 w 1342448"/>
                <a:gd name="connsiteY56" fmla="*/ 1013843 h 1678680"/>
                <a:gd name="connsiteX0" fmla="*/ 115434 w 1261140"/>
                <a:gd name="connsiteY0" fmla="*/ 1036747 h 1678680"/>
                <a:gd name="connsiteX1" fmla="*/ 0 w 1261140"/>
                <a:gd name="connsiteY1" fmla="*/ 997353 h 1678680"/>
                <a:gd name="connsiteX2" fmla="*/ 1065933 w 1261140"/>
                <a:gd name="connsiteY2" fmla="*/ 1216311 h 1678680"/>
                <a:gd name="connsiteX3" fmla="*/ 1088836 w 1261140"/>
                <a:gd name="connsiteY3" fmla="*/ 1230053 h 1678680"/>
                <a:gd name="connsiteX4" fmla="*/ 1158921 w 1261140"/>
                <a:gd name="connsiteY4" fmla="*/ 1252957 h 1678680"/>
                <a:gd name="connsiteX5" fmla="*/ 1106243 w 1261140"/>
                <a:gd name="connsiteY5" fmla="*/ 1124697 h 1678680"/>
                <a:gd name="connsiteX6" fmla="*/ 943170 w 1261140"/>
                <a:gd name="connsiteY6" fmla="*/ 945591 h 1678680"/>
                <a:gd name="connsiteX7" fmla="*/ 934008 w 1261140"/>
                <a:gd name="connsiteY7" fmla="*/ 913984 h 1678680"/>
                <a:gd name="connsiteX8" fmla="*/ 930344 w 1261140"/>
                <a:gd name="connsiteY8" fmla="*/ 901158 h 1678680"/>
                <a:gd name="connsiteX9" fmla="*/ 865297 w 1261140"/>
                <a:gd name="connsiteY9" fmla="*/ 859473 h 1678680"/>
                <a:gd name="connsiteX10" fmla="*/ 810329 w 1261140"/>
                <a:gd name="connsiteY10" fmla="*/ 848937 h 1678680"/>
                <a:gd name="connsiteX11" fmla="*/ 172235 w 1261140"/>
                <a:gd name="connsiteY11" fmla="*/ 195727 h 1678680"/>
                <a:gd name="connsiteX12" fmla="*/ 161241 w 1261140"/>
                <a:gd name="connsiteY12" fmla="*/ 11582 h 1678680"/>
                <a:gd name="connsiteX13" fmla="*/ 170402 w 1261140"/>
                <a:gd name="connsiteY13" fmla="*/ 1505 h 1678680"/>
                <a:gd name="connsiteX14" fmla="*/ 219416 w 1261140"/>
                <a:gd name="connsiteY14" fmla="*/ 62886 h 1678680"/>
                <a:gd name="connsiteX15" fmla="*/ 415013 w 1261140"/>
                <a:gd name="connsiteY15" fmla="*/ 299251 h 1678680"/>
                <a:gd name="connsiteX16" fmla="*/ 626184 w 1261140"/>
                <a:gd name="connsiteY16" fmla="*/ 553481 h 1678680"/>
                <a:gd name="connsiteX17" fmla="*/ 832316 w 1261140"/>
                <a:gd name="connsiteY17" fmla="*/ 802214 h 1678680"/>
                <a:gd name="connsiteX18" fmla="*/ 867130 w 1261140"/>
                <a:gd name="connsiteY18" fmla="*/ 842983 h 1678680"/>
                <a:gd name="connsiteX19" fmla="*/ 875833 w 1261140"/>
                <a:gd name="connsiteY19" fmla="*/ 815498 h 1678680"/>
                <a:gd name="connsiteX20" fmla="*/ 907440 w 1261140"/>
                <a:gd name="connsiteY20" fmla="*/ 871383 h 1678680"/>
                <a:gd name="connsiteX21" fmla="*/ 992641 w 1261140"/>
                <a:gd name="connsiteY21" fmla="*/ 916732 h 1678680"/>
                <a:gd name="connsiteX22" fmla="*/ 976609 w 1261140"/>
                <a:gd name="connsiteY22" fmla="*/ 850312 h 1678680"/>
                <a:gd name="connsiteX23" fmla="*/ 976151 w 1261140"/>
                <a:gd name="connsiteY23" fmla="*/ 828324 h 1678680"/>
                <a:gd name="connsiteX24" fmla="*/ 964241 w 1261140"/>
                <a:gd name="connsiteY24" fmla="*/ 782059 h 1678680"/>
                <a:gd name="connsiteX25" fmla="*/ 1087462 w 1261140"/>
                <a:gd name="connsiteY25" fmla="*/ 157707 h 1678680"/>
                <a:gd name="connsiteX26" fmla="*/ 1097082 w 1261140"/>
                <a:gd name="connsiteY26" fmla="*/ 151752 h 1678680"/>
                <a:gd name="connsiteX27" fmla="*/ 1098914 w 1261140"/>
                <a:gd name="connsiteY27" fmla="*/ 173282 h 1678680"/>
                <a:gd name="connsiteX28" fmla="*/ 1029745 w 1261140"/>
                <a:gd name="connsiteY28" fmla="*/ 574094 h 1678680"/>
                <a:gd name="connsiteX29" fmla="*/ 993099 w 1261140"/>
                <a:gd name="connsiteY29" fmla="*/ 788472 h 1678680"/>
                <a:gd name="connsiteX30" fmla="*/ 992641 w 1261140"/>
                <a:gd name="connsiteY30" fmla="*/ 806337 h 1678680"/>
                <a:gd name="connsiteX31" fmla="*/ 1000429 w 1261140"/>
                <a:gd name="connsiteY31" fmla="*/ 888790 h 1678680"/>
                <a:gd name="connsiteX32" fmla="*/ 1037532 w 1261140"/>
                <a:gd name="connsiteY32" fmla="*/ 948339 h 1678680"/>
                <a:gd name="connsiteX33" fmla="*/ 1057230 w 1261140"/>
                <a:gd name="connsiteY33" fmla="*/ 944216 h 1678680"/>
                <a:gd name="connsiteX34" fmla="*/ 1065475 w 1261140"/>
                <a:gd name="connsiteY34" fmla="*/ 930016 h 1678680"/>
                <a:gd name="connsiteX35" fmla="*/ 1076927 w 1261140"/>
                <a:gd name="connsiteY35" fmla="*/ 919939 h 1678680"/>
                <a:gd name="connsiteX36" fmla="*/ 1083798 w 1261140"/>
                <a:gd name="connsiteY36" fmla="*/ 933223 h 1678680"/>
                <a:gd name="connsiteX37" fmla="*/ 1089753 w 1261140"/>
                <a:gd name="connsiteY37" fmla="*/ 975823 h 1678680"/>
                <a:gd name="connsiteX38" fmla="*/ 1106701 w 1261140"/>
                <a:gd name="connsiteY38" fmla="*/ 1023921 h 1678680"/>
                <a:gd name="connsiteX39" fmla="*/ 1223051 w 1261140"/>
                <a:gd name="connsiteY39" fmla="*/ 1274944 h 1678680"/>
                <a:gd name="connsiteX40" fmla="*/ 1260155 w 1261140"/>
                <a:gd name="connsiteY40" fmla="*/ 1503522 h 1678680"/>
                <a:gd name="connsiteX41" fmla="*/ 1256491 w 1261140"/>
                <a:gd name="connsiteY41" fmla="*/ 1656518 h 1678680"/>
                <a:gd name="connsiteX42" fmla="*/ 1251910 w 1261140"/>
                <a:gd name="connsiteY42" fmla="*/ 1673467 h 1678680"/>
                <a:gd name="connsiteX43" fmla="*/ 1247787 w 1261140"/>
                <a:gd name="connsiteY43" fmla="*/ 1676673 h 1678680"/>
                <a:gd name="connsiteX44" fmla="*/ 1203813 w 1261140"/>
                <a:gd name="connsiteY44" fmla="*/ 1676215 h 1678680"/>
                <a:gd name="connsiteX45" fmla="*/ 1201980 w 1261140"/>
                <a:gd name="connsiteY45" fmla="*/ 1674383 h 1678680"/>
                <a:gd name="connsiteX46" fmla="*/ 1207935 w 1261140"/>
                <a:gd name="connsiteY46" fmla="*/ 1514058 h 1678680"/>
                <a:gd name="connsiteX47" fmla="*/ 1198316 w 1261140"/>
                <a:gd name="connsiteY47" fmla="*/ 1410533 h 1678680"/>
                <a:gd name="connsiteX48" fmla="*/ 1187780 w 1261140"/>
                <a:gd name="connsiteY48" fmla="*/ 1388088 h 1678680"/>
                <a:gd name="connsiteX49" fmla="*/ 1166251 w 1261140"/>
                <a:gd name="connsiteY49" fmla="*/ 1353733 h 1678680"/>
                <a:gd name="connsiteX50" fmla="*/ 1187780 w 1261140"/>
                <a:gd name="connsiteY50" fmla="*/ 1358313 h 1678680"/>
                <a:gd name="connsiteX51" fmla="*/ 1165792 w 1261140"/>
                <a:gd name="connsiteY51" fmla="*/ 1272654 h 1678680"/>
                <a:gd name="connsiteX52" fmla="*/ 1153883 w 1261140"/>
                <a:gd name="connsiteY52" fmla="*/ 1264409 h 1678680"/>
                <a:gd name="connsiteX53" fmla="*/ 1073262 w 1261140"/>
                <a:gd name="connsiteY53" fmla="*/ 1239673 h 1678680"/>
                <a:gd name="connsiteX54" fmla="*/ 852013 w 1261140"/>
                <a:gd name="connsiteY54" fmla="*/ 1192033 h 1678680"/>
                <a:gd name="connsiteX55" fmla="*/ 115434 w 1261140"/>
                <a:gd name="connsiteY55" fmla="*/ 1036747 h 1678680"/>
                <a:gd name="connsiteX0" fmla="*/ 0 w 1145706"/>
                <a:gd name="connsiteY0" fmla="*/ 1036747 h 1678680"/>
                <a:gd name="connsiteX1" fmla="*/ 950499 w 1145706"/>
                <a:gd name="connsiteY1" fmla="*/ 1216311 h 1678680"/>
                <a:gd name="connsiteX2" fmla="*/ 973402 w 1145706"/>
                <a:gd name="connsiteY2" fmla="*/ 1230053 h 1678680"/>
                <a:gd name="connsiteX3" fmla="*/ 1043487 w 1145706"/>
                <a:gd name="connsiteY3" fmla="*/ 1252957 h 1678680"/>
                <a:gd name="connsiteX4" fmla="*/ 990809 w 1145706"/>
                <a:gd name="connsiteY4" fmla="*/ 1124697 h 1678680"/>
                <a:gd name="connsiteX5" fmla="*/ 827736 w 1145706"/>
                <a:gd name="connsiteY5" fmla="*/ 945591 h 1678680"/>
                <a:gd name="connsiteX6" fmla="*/ 818574 w 1145706"/>
                <a:gd name="connsiteY6" fmla="*/ 913984 h 1678680"/>
                <a:gd name="connsiteX7" fmla="*/ 814910 w 1145706"/>
                <a:gd name="connsiteY7" fmla="*/ 901158 h 1678680"/>
                <a:gd name="connsiteX8" fmla="*/ 749863 w 1145706"/>
                <a:gd name="connsiteY8" fmla="*/ 859473 h 1678680"/>
                <a:gd name="connsiteX9" fmla="*/ 694895 w 1145706"/>
                <a:gd name="connsiteY9" fmla="*/ 848937 h 1678680"/>
                <a:gd name="connsiteX10" fmla="*/ 56801 w 1145706"/>
                <a:gd name="connsiteY10" fmla="*/ 195727 h 1678680"/>
                <a:gd name="connsiteX11" fmla="*/ 45807 w 1145706"/>
                <a:gd name="connsiteY11" fmla="*/ 11582 h 1678680"/>
                <a:gd name="connsiteX12" fmla="*/ 54968 w 1145706"/>
                <a:gd name="connsiteY12" fmla="*/ 1505 h 1678680"/>
                <a:gd name="connsiteX13" fmla="*/ 103982 w 1145706"/>
                <a:gd name="connsiteY13" fmla="*/ 62886 h 1678680"/>
                <a:gd name="connsiteX14" fmla="*/ 299579 w 1145706"/>
                <a:gd name="connsiteY14" fmla="*/ 299251 h 1678680"/>
                <a:gd name="connsiteX15" fmla="*/ 510750 w 1145706"/>
                <a:gd name="connsiteY15" fmla="*/ 553481 h 1678680"/>
                <a:gd name="connsiteX16" fmla="*/ 716882 w 1145706"/>
                <a:gd name="connsiteY16" fmla="*/ 802214 h 1678680"/>
                <a:gd name="connsiteX17" fmla="*/ 751696 w 1145706"/>
                <a:gd name="connsiteY17" fmla="*/ 842983 h 1678680"/>
                <a:gd name="connsiteX18" fmla="*/ 760399 w 1145706"/>
                <a:gd name="connsiteY18" fmla="*/ 815498 h 1678680"/>
                <a:gd name="connsiteX19" fmla="*/ 792006 w 1145706"/>
                <a:gd name="connsiteY19" fmla="*/ 871383 h 1678680"/>
                <a:gd name="connsiteX20" fmla="*/ 877207 w 1145706"/>
                <a:gd name="connsiteY20" fmla="*/ 916732 h 1678680"/>
                <a:gd name="connsiteX21" fmla="*/ 861175 w 1145706"/>
                <a:gd name="connsiteY21" fmla="*/ 850312 h 1678680"/>
                <a:gd name="connsiteX22" fmla="*/ 860717 w 1145706"/>
                <a:gd name="connsiteY22" fmla="*/ 828324 h 1678680"/>
                <a:gd name="connsiteX23" fmla="*/ 848807 w 1145706"/>
                <a:gd name="connsiteY23" fmla="*/ 782059 h 1678680"/>
                <a:gd name="connsiteX24" fmla="*/ 972028 w 1145706"/>
                <a:gd name="connsiteY24" fmla="*/ 157707 h 1678680"/>
                <a:gd name="connsiteX25" fmla="*/ 981648 w 1145706"/>
                <a:gd name="connsiteY25" fmla="*/ 151752 h 1678680"/>
                <a:gd name="connsiteX26" fmla="*/ 983480 w 1145706"/>
                <a:gd name="connsiteY26" fmla="*/ 173282 h 1678680"/>
                <a:gd name="connsiteX27" fmla="*/ 914311 w 1145706"/>
                <a:gd name="connsiteY27" fmla="*/ 574094 h 1678680"/>
                <a:gd name="connsiteX28" fmla="*/ 877665 w 1145706"/>
                <a:gd name="connsiteY28" fmla="*/ 788472 h 1678680"/>
                <a:gd name="connsiteX29" fmla="*/ 877207 w 1145706"/>
                <a:gd name="connsiteY29" fmla="*/ 806337 h 1678680"/>
                <a:gd name="connsiteX30" fmla="*/ 884995 w 1145706"/>
                <a:gd name="connsiteY30" fmla="*/ 888790 h 1678680"/>
                <a:gd name="connsiteX31" fmla="*/ 922098 w 1145706"/>
                <a:gd name="connsiteY31" fmla="*/ 948339 h 1678680"/>
                <a:gd name="connsiteX32" fmla="*/ 941796 w 1145706"/>
                <a:gd name="connsiteY32" fmla="*/ 944216 h 1678680"/>
                <a:gd name="connsiteX33" fmla="*/ 950041 w 1145706"/>
                <a:gd name="connsiteY33" fmla="*/ 930016 h 1678680"/>
                <a:gd name="connsiteX34" fmla="*/ 961493 w 1145706"/>
                <a:gd name="connsiteY34" fmla="*/ 919939 h 1678680"/>
                <a:gd name="connsiteX35" fmla="*/ 968364 w 1145706"/>
                <a:gd name="connsiteY35" fmla="*/ 933223 h 1678680"/>
                <a:gd name="connsiteX36" fmla="*/ 974319 w 1145706"/>
                <a:gd name="connsiteY36" fmla="*/ 975823 h 1678680"/>
                <a:gd name="connsiteX37" fmla="*/ 991267 w 1145706"/>
                <a:gd name="connsiteY37" fmla="*/ 1023921 h 1678680"/>
                <a:gd name="connsiteX38" fmla="*/ 1107617 w 1145706"/>
                <a:gd name="connsiteY38" fmla="*/ 1274944 h 1678680"/>
                <a:gd name="connsiteX39" fmla="*/ 1144721 w 1145706"/>
                <a:gd name="connsiteY39" fmla="*/ 1503522 h 1678680"/>
                <a:gd name="connsiteX40" fmla="*/ 1141057 w 1145706"/>
                <a:gd name="connsiteY40" fmla="*/ 1656518 h 1678680"/>
                <a:gd name="connsiteX41" fmla="*/ 1136476 w 1145706"/>
                <a:gd name="connsiteY41" fmla="*/ 1673467 h 1678680"/>
                <a:gd name="connsiteX42" fmla="*/ 1132353 w 1145706"/>
                <a:gd name="connsiteY42" fmla="*/ 1676673 h 1678680"/>
                <a:gd name="connsiteX43" fmla="*/ 1088379 w 1145706"/>
                <a:gd name="connsiteY43" fmla="*/ 1676215 h 1678680"/>
                <a:gd name="connsiteX44" fmla="*/ 1086546 w 1145706"/>
                <a:gd name="connsiteY44" fmla="*/ 1674383 h 1678680"/>
                <a:gd name="connsiteX45" fmla="*/ 1092501 w 1145706"/>
                <a:gd name="connsiteY45" fmla="*/ 1514058 h 1678680"/>
                <a:gd name="connsiteX46" fmla="*/ 1082882 w 1145706"/>
                <a:gd name="connsiteY46" fmla="*/ 1410533 h 1678680"/>
                <a:gd name="connsiteX47" fmla="*/ 1072346 w 1145706"/>
                <a:gd name="connsiteY47" fmla="*/ 1388088 h 1678680"/>
                <a:gd name="connsiteX48" fmla="*/ 1050817 w 1145706"/>
                <a:gd name="connsiteY48" fmla="*/ 1353733 h 1678680"/>
                <a:gd name="connsiteX49" fmla="*/ 1072346 w 1145706"/>
                <a:gd name="connsiteY49" fmla="*/ 1358313 h 1678680"/>
                <a:gd name="connsiteX50" fmla="*/ 1050358 w 1145706"/>
                <a:gd name="connsiteY50" fmla="*/ 1272654 h 1678680"/>
                <a:gd name="connsiteX51" fmla="*/ 1038449 w 1145706"/>
                <a:gd name="connsiteY51" fmla="*/ 1264409 h 1678680"/>
                <a:gd name="connsiteX52" fmla="*/ 957828 w 1145706"/>
                <a:gd name="connsiteY52" fmla="*/ 1239673 h 1678680"/>
                <a:gd name="connsiteX53" fmla="*/ 736579 w 1145706"/>
                <a:gd name="connsiteY53" fmla="*/ 1192033 h 1678680"/>
                <a:gd name="connsiteX54" fmla="*/ 0 w 1145706"/>
                <a:gd name="connsiteY54" fmla="*/ 1036747 h 1678680"/>
                <a:gd name="connsiteX0" fmla="*/ 691895 w 1101022"/>
                <a:gd name="connsiteY0" fmla="*/ 1192033 h 1678680"/>
                <a:gd name="connsiteX1" fmla="*/ 905815 w 1101022"/>
                <a:gd name="connsiteY1" fmla="*/ 1216311 h 1678680"/>
                <a:gd name="connsiteX2" fmla="*/ 928718 w 1101022"/>
                <a:gd name="connsiteY2" fmla="*/ 1230053 h 1678680"/>
                <a:gd name="connsiteX3" fmla="*/ 998803 w 1101022"/>
                <a:gd name="connsiteY3" fmla="*/ 1252957 h 1678680"/>
                <a:gd name="connsiteX4" fmla="*/ 946125 w 1101022"/>
                <a:gd name="connsiteY4" fmla="*/ 1124697 h 1678680"/>
                <a:gd name="connsiteX5" fmla="*/ 783052 w 1101022"/>
                <a:gd name="connsiteY5" fmla="*/ 945591 h 1678680"/>
                <a:gd name="connsiteX6" fmla="*/ 773890 w 1101022"/>
                <a:gd name="connsiteY6" fmla="*/ 913984 h 1678680"/>
                <a:gd name="connsiteX7" fmla="*/ 770226 w 1101022"/>
                <a:gd name="connsiteY7" fmla="*/ 901158 h 1678680"/>
                <a:gd name="connsiteX8" fmla="*/ 705179 w 1101022"/>
                <a:gd name="connsiteY8" fmla="*/ 859473 h 1678680"/>
                <a:gd name="connsiteX9" fmla="*/ 650211 w 1101022"/>
                <a:gd name="connsiteY9" fmla="*/ 848937 h 1678680"/>
                <a:gd name="connsiteX10" fmla="*/ 12117 w 1101022"/>
                <a:gd name="connsiteY10" fmla="*/ 195727 h 1678680"/>
                <a:gd name="connsiteX11" fmla="*/ 1123 w 1101022"/>
                <a:gd name="connsiteY11" fmla="*/ 11582 h 1678680"/>
                <a:gd name="connsiteX12" fmla="*/ 10284 w 1101022"/>
                <a:gd name="connsiteY12" fmla="*/ 1505 h 1678680"/>
                <a:gd name="connsiteX13" fmla="*/ 59298 w 1101022"/>
                <a:gd name="connsiteY13" fmla="*/ 62886 h 1678680"/>
                <a:gd name="connsiteX14" fmla="*/ 254895 w 1101022"/>
                <a:gd name="connsiteY14" fmla="*/ 299251 h 1678680"/>
                <a:gd name="connsiteX15" fmla="*/ 466066 w 1101022"/>
                <a:gd name="connsiteY15" fmla="*/ 553481 h 1678680"/>
                <a:gd name="connsiteX16" fmla="*/ 672198 w 1101022"/>
                <a:gd name="connsiteY16" fmla="*/ 802214 h 1678680"/>
                <a:gd name="connsiteX17" fmla="*/ 707012 w 1101022"/>
                <a:gd name="connsiteY17" fmla="*/ 842983 h 1678680"/>
                <a:gd name="connsiteX18" fmla="*/ 715715 w 1101022"/>
                <a:gd name="connsiteY18" fmla="*/ 815498 h 1678680"/>
                <a:gd name="connsiteX19" fmla="*/ 747322 w 1101022"/>
                <a:gd name="connsiteY19" fmla="*/ 871383 h 1678680"/>
                <a:gd name="connsiteX20" fmla="*/ 832523 w 1101022"/>
                <a:gd name="connsiteY20" fmla="*/ 916732 h 1678680"/>
                <a:gd name="connsiteX21" fmla="*/ 816491 w 1101022"/>
                <a:gd name="connsiteY21" fmla="*/ 850312 h 1678680"/>
                <a:gd name="connsiteX22" fmla="*/ 816033 w 1101022"/>
                <a:gd name="connsiteY22" fmla="*/ 828324 h 1678680"/>
                <a:gd name="connsiteX23" fmla="*/ 804123 w 1101022"/>
                <a:gd name="connsiteY23" fmla="*/ 782059 h 1678680"/>
                <a:gd name="connsiteX24" fmla="*/ 927344 w 1101022"/>
                <a:gd name="connsiteY24" fmla="*/ 157707 h 1678680"/>
                <a:gd name="connsiteX25" fmla="*/ 936964 w 1101022"/>
                <a:gd name="connsiteY25" fmla="*/ 151752 h 1678680"/>
                <a:gd name="connsiteX26" fmla="*/ 938796 w 1101022"/>
                <a:gd name="connsiteY26" fmla="*/ 173282 h 1678680"/>
                <a:gd name="connsiteX27" fmla="*/ 869627 w 1101022"/>
                <a:gd name="connsiteY27" fmla="*/ 574094 h 1678680"/>
                <a:gd name="connsiteX28" fmla="*/ 832981 w 1101022"/>
                <a:gd name="connsiteY28" fmla="*/ 788472 h 1678680"/>
                <a:gd name="connsiteX29" fmla="*/ 832523 w 1101022"/>
                <a:gd name="connsiteY29" fmla="*/ 806337 h 1678680"/>
                <a:gd name="connsiteX30" fmla="*/ 840311 w 1101022"/>
                <a:gd name="connsiteY30" fmla="*/ 888790 h 1678680"/>
                <a:gd name="connsiteX31" fmla="*/ 877414 w 1101022"/>
                <a:gd name="connsiteY31" fmla="*/ 948339 h 1678680"/>
                <a:gd name="connsiteX32" fmla="*/ 897112 w 1101022"/>
                <a:gd name="connsiteY32" fmla="*/ 944216 h 1678680"/>
                <a:gd name="connsiteX33" fmla="*/ 905357 w 1101022"/>
                <a:gd name="connsiteY33" fmla="*/ 930016 h 1678680"/>
                <a:gd name="connsiteX34" fmla="*/ 916809 w 1101022"/>
                <a:gd name="connsiteY34" fmla="*/ 919939 h 1678680"/>
                <a:gd name="connsiteX35" fmla="*/ 923680 w 1101022"/>
                <a:gd name="connsiteY35" fmla="*/ 933223 h 1678680"/>
                <a:gd name="connsiteX36" fmla="*/ 929635 w 1101022"/>
                <a:gd name="connsiteY36" fmla="*/ 975823 h 1678680"/>
                <a:gd name="connsiteX37" fmla="*/ 946583 w 1101022"/>
                <a:gd name="connsiteY37" fmla="*/ 1023921 h 1678680"/>
                <a:gd name="connsiteX38" fmla="*/ 1062933 w 1101022"/>
                <a:gd name="connsiteY38" fmla="*/ 1274944 h 1678680"/>
                <a:gd name="connsiteX39" fmla="*/ 1100037 w 1101022"/>
                <a:gd name="connsiteY39" fmla="*/ 1503522 h 1678680"/>
                <a:gd name="connsiteX40" fmla="*/ 1096373 w 1101022"/>
                <a:gd name="connsiteY40" fmla="*/ 1656518 h 1678680"/>
                <a:gd name="connsiteX41" fmla="*/ 1091792 w 1101022"/>
                <a:gd name="connsiteY41" fmla="*/ 1673467 h 1678680"/>
                <a:gd name="connsiteX42" fmla="*/ 1087669 w 1101022"/>
                <a:gd name="connsiteY42" fmla="*/ 1676673 h 1678680"/>
                <a:gd name="connsiteX43" fmla="*/ 1043695 w 1101022"/>
                <a:gd name="connsiteY43" fmla="*/ 1676215 h 1678680"/>
                <a:gd name="connsiteX44" fmla="*/ 1041862 w 1101022"/>
                <a:gd name="connsiteY44" fmla="*/ 1674383 h 1678680"/>
                <a:gd name="connsiteX45" fmla="*/ 1047817 w 1101022"/>
                <a:gd name="connsiteY45" fmla="*/ 1514058 h 1678680"/>
                <a:gd name="connsiteX46" fmla="*/ 1038198 w 1101022"/>
                <a:gd name="connsiteY46" fmla="*/ 1410533 h 1678680"/>
                <a:gd name="connsiteX47" fmla="*/ 1027662 w 1101022"/>
                <a:gd name="connsiteY47" fmla="*/ 1388088 h 1678680"/>
                <a:gd name="connsiteX48" fmla="*/ 1006133 w 1101022"/>
                <a:gd name="connsiteY48" fmla="*/ 1353733 h 1678680"/>
                <a:gd name="connsiteX49" fmla="*/ 1027662 w 1101022"/>
                <a:gd name="connsiteY49" fmla="*/ 1358313 h 1678680"/>
                <a:gd name="connsiteX50" fmla="*/ 1005674 w 1101022"/>
                <a:gd name="connsiteY50" fmla="*/ 1272654 h 1678680"/>
                <a:gd name="connsiteX51" fmla="*/ 993765 w 1101022"/>
                <a:gd name="connsiteY51" fmla="*/ 1264409 h 1678680"/>
                <a:gd name="connsiteX52" fmla="*/ 913144 w 1101022"/>
                <a:gd name="connsiteY52" fmla="*/ 1239673 h 1678680"/>
                <a:gd name="connsiteX53" fmla="*/ 691895 w 1101022"/>
                <a:gd name="connsiteY53" fmla="*/ 1192033 h 1678680"/>
                <a:gd name="connsiteX0" fmla="*/ 913144 w 1101022"/>
                <a:gd name="connsiteY0" fmla="*/ 1239673 h 1678680"/>
                <a:gd name="connsiteX1" fmla="*/ 905815 w 1101022"/>
                <a:gd name="connsiteY1" fmla="*/ 1216311 h 1678680"/>
                <a:gd name="connsiteX2" fmla="*/ 928718 w 1101022"/>
                <a:gd name="connsiteY2" fmla="*/ 1230053 h 1678680"/>
                <a:gd name="connsiteX3" fmla="*/ 998803 w 1101022"/>
                <a:gd name="connsiteY3" fmla="*/ 1252957 h 1678680"/>
                <a:gd name="connsiteX4" fmla="*/ 946125 w 1101022"/>
                <a:gd name="connsiteY4" fmla="*/ 1124697 h 1678680"/>
                <a:gd name="connsiteX5" fmla="*/ 783052 w 1101022"/>
                <a:gd name="connsiteY5" fmla="*/ 945591 h 1678680"/>
                <a:gd name="connsiteX6" fmla="*/ 773890 w 1101022"/>
                <a:gd name="connsiteY6" fmla="*/ 913984 h 1678680"/>
                <a:gd name="connsiteX7" fmla="*/ 770226 w 1101022"/>
                <a:gd name="connsiteY7" fmla="*/ 901158 h 1678680"/>
                <a:gd name="connsiteX8" fmla="*/ 705179 w 1101022"/>
                <a:gd name="connsiteY8" fmla="*/ 859473 h 1678680"/>
                <a:gd name="connsiteX9" fmla="*/ 650211 w 1101022"/>
                <a:gd name="connsiteY9" fmla="*/ 848937 h 1678680"/>
                <a:gd name="connsiteX10" fmla="*/ 12117 w 1101022"/>
                <a:gd name="connsiteY10" fmla="*/ 195727 h 1678680"/>
                <a:gd name="connsiteX11" fmla="*/ 1123 w 1101022"/>
                <a:gd name="connsiteY11" fmla="*/ 11582 h 1678680"/>
                <a:gd name="connsiteX12" fmla="*/ 10284 w 1101022"/>
                <a:gd name="connsiteY12" fmla="*/ 1505 h 1678680"/>
                <a:gd name="connsiteX13" fmla="*/ 59298 w 1101022"/>
                <a:gd name="connsiteY13" fmla="*/ 62886 h 1678680"/>
                <a:gd name="connsiteX14" fmla="*/ 254895 w 1101022"/>
                <a:gd name="connsiteY14" fmla="*/ 299251 h 1678680"/>
                <a:gd name="connsiteX15" fmla="*/ 466066 w 1101022"/>
                <a:gd name="connsiteY15" fmla="*/ 553481 h 1678680"/>
                <a:gd name="connsiteX16" fmla="*/ 672198 w 1101022"/>
                <a:gd name="connsiteY16" fmla="*/ 802214 h 1678680"/>
                <a:gd name="connsiteX17" fmla="*/ 707012 w 1101022"/>
                <a:gd name="connsiteY17" fmla="*/ 842983 h 1678680"/>
                <a:gd name="connsiteX18" fmla="*/ 715715 w 1101022"/>
                <a:gd name="connsiteY18" fmla="*/ 815498 h 1678680"/>
                <a:gd name="connsiteX19" fmla="*/ 747322 w 1101022"/>
                <a:gd name="connsiteY19" fmla="*/ 871383 h 1678680"/>
                <a:gd name="connsiteX20" fmla="*/ 832523 w 1101022"/>
                <a:gd name="connsiteY20" fmla="*/ 916732 h 1678680"/>
                <a:gd name="connsiteX21" fmla="*/ 816491 w 1101022"/>
                <a:gd name="connsiteY21" fmla="*/ 850312 h 1678680"/>
                <a:gd name="connsiteX22" fmla="*/ 816033 w 1101022"/>
                <a:gd name="connsiteY22" fmla="*/ 828324 h 1678680"/>
                <a:gd name="connsiteX23" fmla="*/ 804123 w 1101022"/>
                <a:gd name="connsiteY23" fmla="*/ 782059 h 1678680"/>
                <a:gd name="connsiteX24" fmla="*/ 927344 w 1101022"/>
                <a:gd name="connsiteY24" fmla="*/ 157707 h 1678680"/>
                <a:gd name="connsiteX25" fmla="*/ 936964 w 1101022"/>
                <a:gd name="connsiteY25" fmla="*/ 151752 h 1678680"/>
                <a:gd name="connsiteX26" fmla="*/ 938796 w 1101022"/>
                <a:gd name="connsiteY26" fmla="*/ 173282 h 1678680"/>
                <a:gd name="connsiteX27" fmla="*/ 869627 w 1101022"/>
                <a:gd name="connsiteY27" fmla="*/ 574094 h 1678680"/>
                <a:gd name="connsiteX28" fmla="*/ 832981 w 1101022"/>
                <a:gd name="connsiteY28" fmla="*/ 788472 h 1678680"/>
                <a:gd name="connsiteX29" fmla="*/ 832523 w 1101022"/>
                <a:gd name="connsiteY29" fmla="*/ 806337 h 1678680"/>
                <a:gd name="connsiteX30" fmla="*/ 840311 w 1101022"/>
                <a:gd name="connsiteY30" fmla="*/ 888790 h 1678680"/>
                <a:gd name="connsiteX31" fmla="*/ 877414 w 1101022"/>
                <a:gd name="connsiteY31" fmla="*/ 948339 h 1678680"/>
                <a:gd name="connsiteX32" fmla="*/ 897112 w 1101022"/>
                <a:gd name="connsiteY32" fmla="*/ 944216 h 1678680"/>
                <a:gd name="connsiteX33" fmla="*/ 905357 w 1101022"/>
                <a:gd name="connsiteY33" fmla="*/ 930016 h 1678680"/>
                <a:gd name="connsiteX34" fmla="*/ 916809 w 1101022"/>
                <a:gd name="connsiteY34" fmla="*/ 919939 h 1678680"/>
                <a:gd name="connsiteX35" fmla="*/ 923680 w 1101022"/>
                <a:gd name="connsiteY35" fmla="*/ 933223 h 1678680"/>
                <a:gd name="connsiteX36" fmla="*/ 929635 w 1101022"/>
                <a:gd name="connsiteY36" fmla="*/ 975823 h 1678680"/>
                <a:gd name="connsiteX37" fmla="*/ 946583 w 1101022"/>
                <a:gd name="connsiteY37" fmla="*/ 1023921 h 1678680"/>
                <a:gd name="connsiteX38" fmla="*/ 1062933 w 1101022"/>
                <a:gd name="connsiteY38" fmla="*/ 1274944 h 1678680"/>
                <a:gd name="connsiteX39" fmla="*/ 1100037 w 1101022"/>
                <a:gd name="connsiteY39" fmla="*/ 1503522 h 1678680"/>
                <a:gd name="connsiteX40" fmla="*/ 1096373 w 1101022"/>
                <a:gd name="connsiteY40" fmla="*/ 1656518 h 1678680"/>
                <a:gd name="connsiteX41" fmla="*/ 1091792 w 1101022"/>
                <a:gd name="connsiteY41" fmla="*/ 1673467 h 1678680"/>
                <a:gd name="connsiteX42" fmla="*/ 1087669 w 1101022"/>
                <a:gd name="connsiteY42" fmla="*/ 1676673 h 1678680"/>
                <a:gd name="connsiteX43" fmla="*/ 1043695 w 1101022"/>
                <a:gd name="connsiteY43" fmla="*/ 1676215 h 1678680"/>
                <a:gd name="connsiteX44" fmla="*/ 1041862 w 1101022"/>
                <a:gd name="connsiteY44" fmla="*/ 1674383 h 1678680"/>
                <a:gd name="connsiteX45" fmla="*/ 1047817 w 1101022"/>
                <a:gd name="connsiteY45" fmla="*/ 1514058 h 1678680"/>
                <a:gd name="connsiteX46" fmla="*/ 1038198 w 1101022"/>
                <a:gd name="connsiteY46" fmla="*/ 1410533 h 1678680"/>
                <a:gd name="connsiteX47" fmla="*/ 1027662 w 1101022"/>
                <a:gd name="connsiteY47" fmla="*/ 1388088 h 1678680"/>
                <a:gd name="connsiteX48" fmla="*/ 1006133 w 1101022"/>
                <a:gd name="connsiteY48" fmla="*/ 1353733 h 1678680"/>
                <a:gd name="connsiteX49" fmla="*/ 1027662 w 1101022"/>
                <a:gd name="connsiteY49" fmla="*/ 1358313 h 1678680"/>
                <a:gd name="connsiteX50" fmla="*/ 1005674 w 1101022"/>
                <a:gd name="connsiteY50" fmla="*/ 1272654 h 1678680"/>
                <a:gd name="connsiteX51" fmla="*/ 993765 w 1101022"/>
                <a:gd name="connsiteY51" fmla="*/ 1264409 h 1678680"/>
                <a:gd name="connsiteX52" fmla="*/ 913144 w 1101022"/>
                <a:gd name="connsiteY52" fmla="*/ 1239673 h 1678680"/>
                <a:gd name="connsiteX0" fmla="*/ 993765 w 1101022"/>
                <a:gd name="connsiteY0" fmla="*/ 1264409 h 1678680"/>
                <a:gd name="connsiteX1" fmla="*/ 905815 w 1101022"/>
                <a:gd name="connsiteY1" fmla="*/ 1216311 h 1678680"/>
                <a:gd name="connsiteX2" fmla="*/ 928718 w 1101022"/>
                <a:gd name="connsiteY2" fmla="*/ 1230053 h 1678680"/>
                <a:gd name="connsiteX3" fmla="*/ 998803 w 1101022"/>
                <a:gd name="connsiteY3" fmla="*/ 1252957 h 1678680"/>
                <a:gd name="connsiteX4" fmla="*/ 946125 w 1101022"/>
                <a:gd name="connsiteY4" fmla="*/ 1124697 h 1678680"/>
                <a:gd name="connsiteX5" fmla="*/ 783052 w 1101022"/>
                <a:gd name="connsiteY5" fmla="*/ 945591 h 1678680"/>
                <a:gd name="connsiteX6" fmla="*/ 773890 w 1101022"/>
                <a:gd name="connsiteY6" fmla="*/ 913984 h 1678680"/>
                <a:gd name="connsiteX7" fmla="*/ 770226 w 1101022"/>
                <a:gd name="connsiteY7" fmla="*/ 901158 h 1678680"/>
                <a:gd name="connsiteX8" fmla="*/ 705179 w 1101022"/>
                <a:gd name="connsiteY8" fmla="*/ 859473 h 1678680"/>
                <a:gd name="connsiteX9" fmla="*/ 650211 w 1101022"/>
                <a:gd name="connsiteY9" fmla="*/ 848937 h 1678680"/>
                <a:gd name="connsiteX10" fmla="*/ 12117 w 1101022"/>
                <a:gd name="connsiteY10" fmla="*/ 195727 h 1678680"/>
                <a:gd name="connsiteX11" fmla="*/ 1123 w 1101022"/>
                <a:gd name="connsiteY11" fmla="*/ 11582 h 1678680"/>
                <a:gd name="connsiteX12" fmla="*/ 10284 w 1101022"/>
                <a:gd name="connsiteY12" fmla="*/ 1505 h 1678680"/>
                <a:gd name="connsiteX13" fmla="*/ 59298 w 1101022"/>
                <a:gd name="connsiteY13" fmla="*/ 62886 h 1678680"/>
                <a:gd name="connsiteX14" fmla="*/ 254895 w 1101022"/>
                <a:gd name="connsiteY14" fmla="*/ 299251 h 1678680"/>
                <a:gd name="connsiteX15" fmla="*/ 466066 w 1101022"/>
                <a:gd name="connsiteY15" fmla="*/ 553481 h 1678680"/>
                <a:gd name="connsiteX16" fmla="*/ 672198 w 1101022"/>
                <a:gd name="connsiteY16" fmla="*/ 802214 h 1678680"/>
                <a:gd name="connsiteX17" fmla="*/ 707012 w 1101022"/>
                <a:gd name="connsiteY17" fmla="*/ 842983 h 1678680"/>
                <a:gd name="connsiteX18" fmla="*/ 715715 w 1101022"/>
                <a:gd name="connsiteY18" fmla="*/ 815498 h 1678680"/>
                <a:gd name="connsiteX19" fmla="*/ 747322 w 1101022"/>
                <a:gd name="connsiteY19" fmla="*/ 871383 h 1678680"/>
                <a:gd name="connsiteX20" fmla="*/ 832523 w 1101022"/>
                <a:gd name="connsiteY20" fmla="*/ 916732 h 1678680"/>
                <a:gd name="connsiteX21" fmla="*/ 816491 w 1101022"/>
                <a:gd name="connsiteY21" fmla="*/ 850312 h 1678680"/>
                <a:gd name="connsiteX22" fmla="*/ 816033 w 1101022"/>
                <a:gd name="connsiteY22" fmla="*/ 828324 h 1678680"/>
                <a:gd name="connsiteX23" fmla="*/ 804123 w 1101022"/>
                <a:gd name="connsiteY23" fmla="*/ 782059 h 1678680"/>
                <a:gd name="connsiteX24" fmla="*/ 927344 w 1101022"/>
                <a:gd name="connsiteY24" fmla="*/ 157707 h 1678680"/>
                <a:gd name="connsiteX25" fmla="*/ 936964 w 1101022"/>
                <a:gd name="connsiteY25" fmla="*/ 151752 h 1678680"/>
                <a:gd name="connsiteX26" fmla="*/ 938796 w 1101022"/>
                <a:gd name="connsiteY26" fmla="*/ 173282 h 1678680"/>
                <a:gd name="connsiteX27" fmla="*/ 869627 w 1101022"/>
                <a:gd name="connsiteY27" fmla="*/ 574094 h 1678680"/>
                <a:gd name="connsiteX28" fmla="*/ 832981 w 1101022"/>
                <a:gd name="connsiteY28" fmla="*/ 788472 h 1678680"/>
                <a:gd name="connsiteX29" fmla="*/ 832523 w 1101022"/>
                <a:gd name="connsiteY29" fmla="*/ 806337 h 1678680"/>
                <a:gd name="connsiteX30" fmla="*/ 840311 w 1101022"/>
                <a:gd name="connsiteY30" fmla="*/ 888790 h 1678680"/>
                <a:gd name="connsiteX31" fmla="*/ 877414 w 1101022"/>
                <a:gd name="connsiteY31" fmla="*/ 948339 h 1678680"/>
                <a:gd name="connsiteX32" fmla="*/ 897112 w 1101022"/>
                <a:gd name="connsiteY32" fmla="*/ 944216 h 1678680"/>
                <a:gd name="connsiteX33" fmla="*/ 905357 w 1101022"/>
                <a:gd name="connsiteY33" fmla="*/ 930016 h 1678680"/>
                <a:gd name="connsiteX34" fmla="*/ 916809 w 1101022"/>
                <a:gd name="connsiteY34" fmla="*/ 919939 h 1678680"/>
                <a:gd name="connsiteX35" fmla="*/ 923680 w 1101022"/>
                <a:gd name="connsiteY35" fmla="*/ 933223 h 1678680"/>
                <a:gd name="connsiteX36" fmla="*/ 929635 w 1101022"/>
                <a:gd name="connsiteY36" fmla="*/ 975823 h 1678680"/>
                <a:gd name="connsiteX37" fmla="*/ 946583 w 1101022"/>
                <a:gd name="connsiteY37" fmla="*/ 1023921 h 1678680"/>
                <a:gd name="connsiteX38" fmla="*/ 1062933 w 1101022"/>
                <a:gd name="connsiteY38" fmla="*/ 1274944 h 1678680"/>
                <a:gd name="connsiteX39" fmla="*/ 1100037 w 1101022"/>
                <a:gd name="connsiteY39" fmla="*/ 1503522 h 1678680"/>
                <a:gd name="connsiteX40" fmla="*/ 1096373 w 1101022"/>
                <a:gd name="connsiteY40" fmla="*/ 1656518 h 1678680"/>
                <a:gd name="connsiteX41" fmla="*/ 1091792 w 1101022"/>
                <a:gd name="connsiteY41" fmla="*/ 1673467 h 1678680"/>
                <a:gd name="connsiteX42" fmla="*/ 1087669 w 1101022"/>
                <a:gd name="connsiteY42" fmla="*/ 1676673 h 1678680"/>
                <a:gd name="connsiteX43" fmla="*/ 1043695 w 1101022"/>
                <a:gd name="connsiteY43" fmla="*/ 1676215 h 1678680"/>
                <a:gd name="connsiteX44" fmla="*/ 1041862 w 1101022"/>
                <a:gd name="connsiteY44" fmla="*/ 1674383 h 1678680"/>
                <a:gd name="connsiteX45" fmla="*/ 1047817 w 1101022"/>
                <a:gd name="connsiteY45" fmla="*/ 1514058 h 1678680"/>
                <a:gd name="connsiteX46" fmla="*/ 1038198 w 1101022"/>
                <a:gd name="connsiteY46" fmla="*/ 1410533 h 1678680"/>
                <a:gd name="connsiteX47" fmla="*/ 1027662 w 1101022"/>
                <a:gd name="connsiteY47" fmla="*/ 1388088 h 1678680"/>
                <a:gd name="connsiteX48" fmla="*/ 1006133 w 1101022"/>
                <a:gd name="connsiteY48" fmla="*/ 1353733 h 1678680"/>
                <a:gd name="connsiteX49" fmla="*/ 1027662 w 1101022"/>
                <a:gd name="connsiteY49" fmla="*/ 1358313 h 1678680"/>
                <a:gd name="connsiteX50" fmla="*/ 1005674 w 1101022"/>
                <a:gd name="connsiteY50" fmla="*/ 1272654 h 1678680"/>
                <a:gd name="connsiteX51" fmla="*/ 993765 w 1101022"/>
                <a:gd name="connsiteY51" fmla="*/ 1264409 h 1678680"/>
                <a:gd name="connsiteX0" fmla="*/ 993765 w 1101022"/>
                <a:gd name="connsiteY0" fmla="*/ 1264409 h 1678680"/>
                <a:gd name="connsiteX1" fmla="*/ 905815 w 1101022"/>
                <a:gd name="connsiteY1" fmla="*/ 1216311 h 1678680"/>
                <a:gd name="connsiteX2" fmla="*/ 998803 w 1101022"/>
                <a:gd name="connsiteY2" fmla="*/ 1252957 h 1678680"/>
                <a:gd name="connsiteX3" fmla="*/ 946125 w 1101022"/>
                <a:gd name="connsiteY3" fmla="*/ 1124697 h 1678680"/>
                <a:gd name="connsiteX4" fmla="*/ 783052 w 1101022"/>
                <a:gd name="connsiteY4" fmla="*/ 945591 h 1678680"/>
                <a:gd name="connsiteX5" fmla="*/ 773890 w 1101022"/>
                <a:gd name="connsiteY5" fmla="*/ 913984 h 1678680"/>
                <a:gd name="connsiteX6" fmla="*/ 770226 w 1101022"/>
                <a:gd name="connsiteY6" fmla="*/ 901158 h 1678680"/>
                <a:gd name="connsiteX7" fmla="*/ 705179 w 1101022"/>
                <a:gd name="connsiteY7" fmla="*/ 859473 h 1678680"/>
                <a:gd name="connsiteX8" fmla="*/ 650211 w 1101022"/>
                <a:gd name="connsiteY8" fmla="*/ 848937 h 1678680"/>
                <a:gd name="connsiteX9" fmla="*/ 12117 w 1101022"/>
                <a:gd name="connsiteY9" fmla="*/ 195727 h 1678680"/>
                <a:gd name="connsiteX10" fmla="*/ 1123 w 1101022"/>
                <a:gd name="connsiteY10" fmla="*/ 11582 h 1678680"/>
                <a:gd name="connsiteX11" fmla="*/ 10284 w 1101022"/>
                <a:gd name="connsiteY11" fmla="*/ 1505 h 1678680"/>
                <a:gd name="connsiteX12" fmla="*/ 59298 w 1101022"/>
                <a:gd name="connsiteY12" fmla="*/ 62886 h 1678680"/>
                <a:gd name="connsiteX13" fmla="*/ 254895 w 1101022"/>
                <a:gd name="connsiteY13" fmla="*/ 299251 h 1678680"/>
                <a:gd name="connsiteX14" fmla="*/ 466066 w 1101022"/>
                <a:gd name="connsiteY14" fmla="*/ 553481 h 1678680"/>
                <a:gd name="connsiteX15" fmla="*/ 672198 w 1101022"/>
                <a:gd name="connsiteY15" fmla="*/ 802214 h 1678680"/>
                <a:gd name="connsiteX16" fmla="*/ 707012 w 1101022"/>
                <a:gd name="connsiteY16" fmla="*/ 842983 h 1678680"/>
                <a:gd name="connsiteX17" fmla="*/ 715715 w 1101022"/>
                <a:gd name="connsiteY17" fmla="*/ 815498 h 1678680"/>
                <a:gd name="connsiteX18" fmla="*/ 747322 w 1101022"/>
                <a:gd name="connsiteY18" fmla="*/ 871383 h 1678680"/>
                <a:gd name="connsiteX19" fmla="*/ 832523 w 1101022"/>
                <a:gd name="connsiteY19" fmla="*/ 916732 h 1678680"/>
                <a:gd name="connsiteX20" fmla="*/ 816491 w 1101022"/>
                <a:gd name="connsiteY20" fmla="*/ 850312 h 1678680"/>
                <a:gd name="connsiteX21" fmla="*/ 816033 w 1101022"/>
                <a:gd name="connsiteY21" fmla="*/ 828324 h 1678680"/>
                <a:gd name="connsiteX22" fmla="*/ 804123 w 1101022"/>
                <a:gd name="connsiteY22" fmla="*/ 782059 h 1678680"/>
                <a:gd name="connsiteX23" fmla="*/ 927344 w 1101022"/>
                <a:gd name="connsiteY23" fmla="*/ 157707 h 1678680"/>
                <a:gd name="connsiteX24" fmla="*/ 936964 w 1101022"/>
                <a:gd name="connsiteY24" fmla="*/ 151752 h 1678680"/>
                <a:gd name="connsiteX25" fmla="*/ 938796 w 1101022"/>
                <a:gd name="connsiteY25" fmla="*/ 173282 h 1678680"/>
                <a:gd name="connsiteX26" fmla="*/ 869627 w 1101022"/>
                <a:gd name="connsiteY26" fmla="*/ 574094 h 1678680"/>
                <a:gd name="connsiteX27" fmla="*/ 832981 w 1101022"/>
                <a:gd name="connsiteY27" fmla="*/ 788472 h 1678680"/>
                <a:gd name="connsiteX28" fmla="*/ 832523 w 1101022"/>
                <a:gd name="connsiteY28" fmla="*/ 806337 h 1678680"/>
                <a:gd name="connsiteX29" fmla="*/ 840311 w 1101022"/>
                <a:gd name="connsiteY29" fmla="*/ 888790 h 1678680"/>
                <a:gd name="connsiteX30" fmla="*/ 877414 w 1101022"/>
                <a:gd name="connsiteY30" fmla="*/ 948339 h 1678680"/>
                <a:gd name="connsiteX31" fmla="*/ 897112 w 1101022"/>
                <a:gd name="connsiteY31" fmla="*/ 944216 h 1678680"/>
                <a:gd name="connsiteX32" fmla="*/ 905357 w 1101022"/>
                <a:gd name="connsiteY32" fmla="*/ 930016 h 1678680"/>
                <a:gd name="connsiteX33" fmla="*/ 916809 w 1101022"/>
                <a:gd name="connsiteY33" fmla="*/ 919939 h 1678680"/>
                <a:gd name="connsiteX34" fmla="*/ 923680 w 1101022"/>
                <a:gd name="connsiteY34" fmla="*/ 933223 h 1678680"/>
                <a:gd name="connsiteX35" fmla="*/ 929635 w 1101022"/>
                <a:gd name="connsiteY35" fmla="*/ 975823 h 1678680"/>
                <a:gd name="connsiteX36" fmla="*/ 946583 w 1101022"/>
                <a:gd name="connsiteY36" fmla="*/ 1023921 h 1678680"/>
                <a:gd name="connsiteX37" fmla="*/ 1062933 w 1101022"/>
                <a:gd name="connsiteY37" fmla="*/ 1274944 h 1678680"/>
                <a:gd name="connsiteX38" fmla="*/ 1100037 w 1101022"/>
                <a:gd name="connsiteY38" fmla="*/ 1503522 h 1678680"/>
                <a:gd name="connsiteX39" fmla="*/ 1096373 w 1101022"/>
                <a:gd name="connsiteY39" fmla="*/ 1656518 h 1678680"/>
                <a:gd name="connsiteX40" fmla="*/ 1091792 w 1101022"/>
                <a:gd name="connsiteY40" fmla="*/ 1673467 h 1678680"/>
                <a:gd name="connsiteX41" fmla="*/ 1087669 w 1101022"/>
                <a:gd name="connsiteY41" fmla="*/ 1676673 h 1678680"/>
                <a:gd name="connsiteX42" fmla="*/ 1043695 w 1101022"/>
                <a:gd name="connsiteY42" fmla="*/ 1676215 h 1678680"/>
                <a:gd name="connsiteX43" fmla="*/ 1041862 w 1101022"/>
                <a:gd name="connsiteY43" fmla="*/ 1674383 h 1678680"/>
                <a:gd name="connsiteX44" fmla="*/ 1047817 w 1101022"/>
                <a:gd name="connsiteY44" fmla="*/ 1514058 h 1678680"/>
                <a:gd name="connsiteX45" fmla="*/ 1038198 w 1101022"/>
                <a:gd name="connsiteY45" fmla="*/ 1410533 h 1678680"/>
                <a:gd name="connsiteX46" fmla="*/ 1027662 w 1101022"/>
                <a:gd name="connsiteY46" fmla="*/ 1388088 h 1678680"/>
                <a:gd name="connsiteX47" fmla="*/ 1006133 w 1101022"/>
                <a:gd name="connsiteY47" fmla="*/ 1353733 h 1678680"/>
                <a:gd name="connsiteX48" fmla="*/ 1027662 w 1101022"/>
                <a:gd name="connsiteY48" fmla="*/ 1358313 h 1678680"/>
                <a:gd name="connsiteX49" fmla="*/ 1005674 w 1101022"/>
                <a:gd name="connsiteY49" fmla="*/ 1272654 h 1678680"/>
                <a:gd name="connsiteX50" fmla="*/ 993765 w 1101022"/>
                <a:gd name="connsiteY50" fmla="*/ 1264409 h 1678680"/>
                <a:gd name="connsiteX0" fmla="*/ 993765 w 1101022"/>
                <a:gd name="connsiteY0" fmla="*/ 1264409 h 1678680"/>
                <a:gd name="connsiteX1" fmla="*/ 998803 w 1101022"/>
                <a:gd name="connsiteY1" fmla="*/ 1252957 h 1678680"/>
                <a:gd name="connsiteX2" fmla="*/ 946125 w 1101022"/>
                <a:gd name="connsiteY2" fmla="*/ 1124697 h 1678680"/>
                <a:gd name="connsiteX3" fmla="*/ 783052 w 1101022"/>
                <a:gd name="connsiteY3" fmla="*/ 945591 h 1678680"/>
                <a:gd name="connsiteX4" fmla="*/ 773890 w 1101022"/>
                <a:gd name="connsiteY4" fmla="*/ 913984 h 1678680"/>
                <a:gd name="connsiteX5" fmla="*/ 770226 w 1101022"/>
                <a:gd name="connsiteY5" fmla="*/ 901158 h 1678680"/>
                <a:gd name="connsiteX6" fmla="*/ 705179 w 1101022"/>
                <a:gd name="connsiteY6" fmla="*/ 859473 h 1678680"/>
                <a:gd name="connsiteX7" fmla="*/ 650211 w 1101022"/>
                <a:gd name="connsiteY7" fmla="*/ 848937 h 1678680"/>
                <a:gd name="connsiteX8" fmla="*/ 12117 w 1101022"/>
                <a:gd name="connsiteY8" fmla="*/ 195727 h 1678680"/>
                <a:gd name="connsiteX9" fmla="*/ 1123 w 1101022"/>
                <a:gd name="connsiteY9" fmla="*/ 11582 h 1678680"/>
                <a:gd name="connsiteX10" fmla="*/ 10284 w 1101022"/>
                <a:gd name="connsiteY10" fmla="*/ 1505 h 1678680"/>
                <a:gd name="connsiteX11" fmla="*/ 59298 w 1101022"/>
                <a:gd name="connsiteY11" fmla="*/ 62886 h 1678680"/>
                <a:gd name="connsiteX12" fmla="*/ 254895 w 1101022"/>
                <a:gd name="connsiteY12" fmla="*/ 299251 h 1678680"/>
                <a:gd name="connsiteX13" fmla="*/ 466066 w 1101022"/>
                <a:gd name="connsiteY13" fmla="*/ 553481 h 1678680"/>
                <a:gd name="connsiteX14" fmla="*/ 672198 w 1101022"/>
                <a:gd name="connsiteY14" fmla="*/ 802214 h 1678680"/>
                <a:gd name="connsiteX15" fmla="*/ 707012 w 1101022"/>
                <a:gd name="connsiteY15" fmla="*/ 842983 h 1678680"/>
                <a:gd name="connsiteX16" fmla="*/ 715715 w 1101022"/>
                <a:gd name="connsiteY16" fmla="*/ 815498 h 1678680"/>
                <a:gd name="connsiteX17" fmla="*/ 747322 w 1101022"/>
                <a:gd name="connsiteY17" fmla="*/ 871383 h 1678680"/>
                <a:gd name="connsiteX18" fmla="*/ 832523 w 1101022"/>
                <a:gd name="connsiteY18" fmla="*/ 916732 h 1678680"/>
                <a:gd name="connsiteX19" fmla="*/ 816491 w 1101022"/>
                <a:gd name="connsiteY19" fmla="*/ 850312 h 1678680"/>
                <a:gd name="connsiteX20" fmla="*/ 816033 w 1101022"/>
                <a:gd name="connsiteY20" fmla="*/ 828324 h 1678680"/>
                <a:gd name="connsiteX21" fmla="*/ 804123 w 1101022"/>
                <a:gd name="connsiteY21" fmla="*/ 782059 h 1678680"/>
                <a:gd name="connsiteX22" fmla="*/ 927344 w 1101022"/>
                <a:gd name="connsiteY22" fmla="*/ 157707 h 1678680"/>
                <a:gd name="connsiteX23" fmla="*/ 936964 w 1101022"/>
                <a:gd name="connsiteY23" fmla="*/ 151752 h 1678680"/>
                <a:gd name="connsiteX24" fmla="*/ 938796 w 1101022"/>
                <a:gd name="connsiteY24" fmla="*/ 173282 h 1678680"/>
                <a:gd name="connsiteX25" fmla="*/ 869627 w 1101022"/>
                <a:gd name="connsiteY25" fmla="*/ 574094 h 1678680"/>
                <a:gd name="connsiteX26" fmla="*/ 832981 w 1101022"/>
                <a:gd name="connsiteY26" fmla="*/ 788472 h 1678680"/>
                <a:gd name="connsiteX27" fmla="*/ 832523 w 1101022"/>
                <a:gd name="connsiteY27" fmla="*/ 806337 h 1678680"/>
                <a:gd name="connsiteX28" fmla="*/ 840311 w 1101022"/>
                <a:gd name="connsiteY28" fmla="*/ 888790 h 1678680"/>
                <a:gd name="connsiteX29" fmla="*/ 877414 w 1101022"/>
                <a:gd name="connsiteY29" fmla="*/ 948339 h 1678680"/>
                <a:gd name="connsiteX30" fmla="*/ 897112 w 1101022"/>
                <a:gd name="connsiteY30" fmla="*/ 944216 h 1678680"/>
                <a:gd name="connsiteX31" fmla="*/ 905357 w 1101022"/>
                <a:gd name="connsiteY31" fmla="*/ 930016 h 1678680"/>
                <a:gd name="connsiteX32" fmla="*/ 916809 w 1101022"/>
                <a:gd name="connsiteY32" fmla="*/ 919939 h 1678680"/>
                <a:gd name="connsiteX33" fmla="*/ 923680 w 1101022"/>
                <a:gd name="connsiteY33" fmla="*/ 933223 h 1678680"/>
                <a:gd name="connsiteX34" fmla="*/ 929635 w 1101022"/>
                <a:gd name="connsiteY34" fmla="*/ 975823 h 1678680"/>
                <a:gd name="connsiteX35" fmla="*/ 946583 w 1101022"/>
                <a:gd name="connsiteY35" fmla="*/ 1023921 h 1678680"/>
                <a:gd name="connsiteX36" fmla="*/ 1062933 w 1101022"/>
                <a:gd name="connsiteY36" fmla="*/ 1274944 h 1678680"/>
                <a:gd name="connsiteX37" fmla="*/ 1100037 w 1101022"/>
                <a:gd name="connsiteY37" fmla="*/ 1503522 h 1678680"/>
                <a:gd name="connsiteX38" fmla="*/ 1096373 w 1101022"/>
                <a:gd name="connsiteY38" fmla="*/ 1656518 h 1678680"/>
                <a:gd name="connsiteX39" fmla="*/ 1091792 w 1101022"/>
                <a:gd name="connsiteY39" fmla="*/ 1673467 h 1678680"/>
                <a:gd name="connsiteX40" fmla="*/ 1087669 w 1101022"/>
                <a:gd name="connsiteY40" fmla="*/ 1676673 h 1678680"/>
                <a:gd name="connsiteX41" fmla="*/ 1043695 w 1101022"/>
                <a:gd name="connsiteY41" fmla="*/ 1676215 h 1678680"/>
                <a:gd name="connsiteX42" fmla="*/ 1041862 w 1101022"/>
                <a:gd name="connsiteY42" fmla="*/ 1674383 h 1678680"/>
                <a:gd name="connsiteX43" fmla="*/ 1047817 w 1101022"/>
                <a:gd name="connsiteY43" fmla="*/ 1514058 h 1678680"/>
                <a:gd name="connsiteX44" fmla="*/ 1038198 w 1101022"/>
                <a:gd name="connsiteY44" fmla="*/ 1410533 h 1678680"/>
                <a:gd name="connsiteX45" fmla="*/ 1027662 w 1101022"/>
                <a:gd name="connsiteY45" fmla="*/ 1388088 h 1678680"/>
                <a:gd name="connsiteX46" fmla="*/ 1006133 w 1101022"/>
                <a:gd name="connsiteY46" fmla="*/ 1353733 h 1678680"/>
                <a:gd name="connsiteX47" fmla="*/ 1027662 w 1101022"/>
                <a:gd name="connsiteY47" fmla="*/ 1358313 h 1678680"/>
                <a:gd name="connsiteX48" fmla="*/ 1005674 w 1101022"/>
                <a:gd name="connsiteY48" fmla="*/ 1272654 h 1678680"/>
                <a:gd name="connsiteX49" fmla="*/ 993765 w 1101022"/>
                <a:gd name="connsiteY49" fmla="*/ 1264409 h 167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01022" h="1678680">
                  <a:moveTo>
                    <a:pt x="993765" y="1264409"/>
                  </a:moveTo>
                  <a:cubicBezTo>
                    <a:pt x="992620" y="1261126"/>
                    <a:pt x="1006743" y="1276242"/>
                    <a:pt x="998803" y="1252957"/>
                  </a:cubicBezTo>
                  <a:cubicBezTo>
                    <a:pt x="984145" y="1206692"/>
                    <a:pt x="967196" y="1165007"/>
                    <a:pt x="946125" y="1124697"/>
                  </a:cubicBezTo>
                  <a:cubicBezTo>
                    <a:pt x="907189" y="1050947"/>
                    <a:pt x="857259" y="987275"/>
                    <a:pt x="783052" y="945591"/>
                  </a:cubicBezTo>
                  <a:cubicBezTo>
                    <a:pt x="769768" y="937803"/>
                    <a:pt x="767019" y="928184"/>
                    <a:pt x="773890" y="913984"/>
                  </a:cubicBezTo>
                  <a:cubicBezTo>
                    <a:pt x="777555" y="906654"/>
                    <a:pt x="774348" y="904822"/>
                    <a:pt x="770226" y="901158"/>
                  </a:cubicBezTo>
                  <a:cubicBezTo>
                    <a:pt x="750070" y="884667"/>
                    <a:pt x="727625" y="871383"/>
                    <a:pt x="705179" y="859473"/>
                  </a:cubicBezTo>
                  <a:cubicBezTo>
                    <a:pt x="689147" y="851228"/>
                    <a:pt x="668534" y="852602"/>
                    <a:pt x="650211" y="848937"/>
                  </a:cubicBezTo>
                  <a:cubicBezTo>
                    <a:pt x="325896" y="785724"/>
                    <a:pt x="67085" y="520958"/>
                    <a:pt x="12117" y="195727"/>
                  </a:cubicBezTo>
                  <a:cubicBezTo>
                    <a:pt x="1581" y="134804"/>
                    <a:pt x="-2084" y="73422"/>
                    <a:pt x="1123" y="11582"/>
                  </a:cubicBezTo>
                  <a:cubicBezTo>
                    <a:pt x="1581" y="7001"/>
                    <a:pt x="-2542" y="-3992"/>
                    <a:pt x="10284" y="1505"/>
                  </a:cubicBezTo>
                  <a:cubicBezTo>
                    <a:pt x="24485" y="23950"/>
                    <a:pt x="42807" y="42731"/>
                    <a:pt x="59298" y="62886"/>
                  </a:cubicBezTo>
                  <a:cubicBezTo>
                    <a:pt x="123886" y="142133"/>
                    <a:pt x="189849" y="220463"/>
                    <a:pt x="254895" y="299251"/>
                  </a:cubicBezTo>
                  <a:lnTo>
                    <a:pt x="466066" y="553481"/>
                  </a:lnTo>
                  <a:lnTo>
                    <a:pt x="672198" y="802214"/>
                  </a:lnTo>
                  <a:cubicBezTo>
                    <a:pt x="683650" y="815956"/>
                    <a:pt x="694644" y="829698"/>
                    <a:pt x="707012" y="842983"/>
                  </a:cubicBezTo>
                  <a:cubicBezTo>
                    <a:pt x="714799" y="834737"/>
                    <a:pt x="703347" y="821453"/>
                    <a:pt x="715715" y="815498"/>
                  </a:cubicBezTo>
                  <a:cubicBezTo>
                    <a:pt x="709760" y="843899"/>
                    <a:pt x="724876" y="856725"/>
                    <a:pt x="747322" y="871383"/>
                  </a:cubicBezTo>
                  <a:cubicBezTo>
                    <a:pt x="774348" y="888332"/>
                    <a:pt x="803207" y="901158"/>
                    <a:pt x="832523" y="916732"/>
                  </a:cubicBezTo>
                  <a:cubicBezTo>
                    <a:pt x="824278" y="894745"/>
                    <a:pt x="817865" y="873215"/>
                    <a:pt x="816491" y="850312"/>
                  </a:cubicBezTo>
                  <a:cubicBezTo>
                    <a:pt x="816033" y="842983"/>
                    <a:pt x="813742" y="834737"/>
                    <a:pt x="816033" y="828324"/>
                  </a:cubicBezTo>
                  <a:cubicBezTo>
                    <a:pt x="821530" y="810001"/>
                    <a:pt x="812368" y="796717"/>
                    <a:pt x="804123" y="782059"/>
                  </a:cubicBezTo>
                  <a:cubicBezTo>
                    <a:pt x="685940" y="571346"/>
                    <a:pt x="738161" y="306122"/>
                    <a:pt x="927344" y="157707"/>
                  </a:cubicBezTo>
                  <a:cubicBezTo>
                    <a:pt x="930551" y="155417"/>
                    <a:pt x="933757" y="153584"/>
                    <a:pt x="936964" y="151752"/>
                  </a:cubicBezTo>
                  <a:cubicBezTo>
                    <a:pt x="941545" y="158623"/>
                    <a:pt x="939712" y="165952"/>
                    <a:pt x="938796" y="173282"/>
                  </a:cubicBezTo>
                  <a:cubicBezTo>
                    <a:pt x="915892" y="307038"/>
                    <a:pt x="892531" y="440337"/>
                    <a:pt x="869627" y="574094"/>
                  </a:cubicBezTo>
                  <a:cubicBezTo>
                    <a:pt x="857259" y="645554"/>
                    <a:pt x="844891" y="717013"/>
                    <a:pt x="832981" y="788472"/>
                  </a:cubicBezTo>
                  <a:cubicBezTo>
                    <a:pt x="832065" y="794427"/>
                    <a:pt x="831149" y="800382"/>
                    <a:pt x="832523" y="806337"/>
                  </a:cubicBezTo>
                  <a:cubicBezTo>
                    <a:pt x="830691" y="834279"/>
                    <a:pt x="832523" y="861763"/>
                    <a:pt x="840311" y="888790"/>
                  </a:cubicBezTo>
                  <a:cubicBezTo>
                    <a:pt x="847182" y="912151"/>
                    <a:pt x="857717" y="932764"/>
                    <a:pt x="877414" y="948339"/>
                  </a:cubicBezTo>
                  <a:cubicBezTo>
                    <a:pt x="886118" y="955210"/>
                    <a:pt x="892073" y="955210"/>
                    <a:pt x="897112" y="944216"/>
                  </a:cubicBezTo>
                  <a:cubicBezTo>
                    <a:pt x="899402" y="939178"/>
                    <a:pt x="902150" y="934597"/>
                    <a:pt x="905357" y="930016"/>
                  </a:cubicBezTo>
                  <a:cubicBezTo>
                    <a:pt x="908563" y="925893"/>
                    <a:pt x="910396" y="919022"/>
                    <a:pt x="916809" y="919939"/>
                  </a:cubicBezTo>
                  <a:cubicBezTo>
                    <a:pt x="923680" y="920855"/>
                    <a:pt x="922764" y="928184"/>
                    <a:pt x="923680" y="933223"/>
                  </a:cubicBezTo>
                  <a:cubicBezTo>
                    <a:pt x="925970" y="947423"/>
                    <a:pt x="928260" y="961623"/>
                    <a:pt x="929635" y="975823"/>
                  </a:cubicBezTo>
                  <a:cubicBezTo>
                    <a:pt x="931009" y="993230"/>
                    <a:pt x="935590" y="1009263"/>
                    <a:pt x="946583" y="1023921"/>
                  </a:cubicBezTo>
                  <a:cubicBezTo>
                    <a:pt x="1002468" y="1099503"/>
                    <a:pt x="1038198" y="1185162"/>
                    <a:pt x="1062933" y="1274944"/>
                  </a:cubicBezTo>
                  <a:cubicBezTo>
                    <a:pt x="1083547" y="1349610"/>
                    <a:pt x="1097289" y="1425650"/>
                    <a:pt x="1100037" y="1503522"/>
                  </a:cubicBezTo>
                  <a:cubicBezTo>
                    <a:pt x="1101870" y="1554826"/>
                    <a:pt x="1101412" y="1605672"/>
                    <a:pt x="1096373" y="1656518"/>
                  </a:cubicBezTo>
                  <a:cubicBezTo>
                    <a:pt x="1095915" y="1662473"/>
                    <a:pt x="1095457" y="1668428"/>
                    <a:pt x="1091792" y="1673467"/>
                  </a:cubicBezTo>
                  <a:cubicBezTo>
                    <a:pt x="1090876" y="1674841"/>
                    <a:pt x="1089502" y="1675757"/>
                    <a:pt x="1087669" y="1676673"/>
                  </a:cubicBezTo>
                  <a:cubicBezTo>
                    <a:pt x="1073011" y="1678964"/>
                    <a:pt x="1058353" y="1679880"/>
                    <a:pt x="1043695" y="1676215"/>
                  </a:cubicBezTo>
                  <a:lnTo>
                    <a:pt x="1041862" y="1674383"/>
                  </a:lnTo>
                  <a:cubicBezTo>
                    <a:pt x="1047817" y="1621247"/>
                    <a:pt x="1050108" y="1567652"/>
                    <a:pt x="1047817" y="1514058"/>
                  </a:cubicBezTo>
                  <a:cubicBezTo>
                    <a:pt x="1046443" y="1479244"/>
                    <a:pt x="1042320" y="1444889"/>
                    <a:pt x="1038198" y="1410533"/>
                  </a:cubicBezTo>
                  <a:cubicBezTo>
                    <a:pt x="1036823" y="1401830"/>
                    <a:pt x="1031785" y="1394959"/>
                    <a:pt x="1027662" y="1388088"/>
                  </a:cubicBezTo>
                  <a:cubicBezTo>
                    <a:pt x="1020791" y="1376636"/>
                    <a:pt x="1013462" y="1365184"/>
                    <a:pt x="1006133" y="1353733"/>
                  </a:cubicBezTo>
                  <a:cubicBezTo>
                    <a:pt x="1013920" y="1351900"/>
                    <a:pt x="1019417" y="1358313"/>
                    <a:pt x="1027662" y="1358313"/>
                  </a:cubicBezTo>
                  <a:cubicBezTo>
                    <a:pt x="1022623" y="1328997"/>
                    <a:pt x="1014836" y="1300596"/>
                    <a:pt x="1005674" y="1272654"/>
                  </a:cubicBezTo>
                  <a:cubicBezTo>
                    <a:pt x="1003842" y="1267615"/>
                    <a:pt x="998345" y="1266241"/>
                    <a:pt x="993765" y="1264409"/>
                  </a:cubicBezTo>
                  <a:close/>
                </a:path>
              </a:pathLst>
            </a:custGeom>
            <a:solidFill>
              <a:schemeClr val="accent2"/>
            </a:solidFill>
            <a:ln w="4572"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1D94352F-2DDE-4F95-BE4B-7EF459411B89}"/>
                </a:ext>
              </a:extLst>
            </p:cNvPr>
            <p:cNvSpPr/>
            <p:nvPr/>
          </p:nvSpPr>
          <p:spPr>
            <a:xfrm>
              <a:off x="8128215" y="3126951"/>
              <a:ext cx="705431" cy="847433"/>
            </a:xfrm>
            <a:custGeom>
              <a:avLst/>
              <a:gdLst>
                <a:gd name="connsiteX0" fmla="*/ 708135 w 705430"/>
                <a:gd name="connsiteY0" fmla="*/ 814910 h 847432"/>
                <a:gd name="connsiteX1" fmla="*/ 705845 w 705430"/>
                <a:gd name="connsiteY1" fmla="*/ 839646 h 847432"/>
                <a:gd name="connsiteX2" fmla="*/ 703096 w 705430"/>
                <a:gd name="connsiteY2" fmla="*/ 848807 h 847432"/>
                <a:gd name="connsiteX3" fmla="*/ 694851 w 705430"/>
                <a:gd name="connsiteY3" fmla="*/ 843768 h 847432"/>
                <a:gd name="connsiteX4" fmla="*/ 649502 w 705430"/>
                <a:gd name="connsiteY4" fmla="*/ 788800 h 847432"/>
                <a:gd name="connsiteX5" fmla="*/ 567049 w 705430"/>
                <a:gd name="connsiteY5" fmla="*/ 689398 h 847432"/>
                <a:gd name="connsiteX6" fmla="*/ 461234 w 705430"/>
                <a:gd name="connsiteY6" fmla="*/ 561596 h 847432"/>
                <a:gd name="connsiteX7" fmla="*/ 367788 w 705430"/>
                <a:gd name="connsiteY7" fmla="*/ 448452 h 847432"/>
                <a:gd name="connsiteX8" fmla="*/ 272509 w 705430"/>
                <a:gd name="connsiteY8" fmla="*/ 333018 h 847432"/>
                <a:gd name="connsiteX9" fmla="*/ 178604 w 705430"/>
                <a:gd name="connsiteY9" fmla="*/ 220333 h 847432"/>
                <a:gd name="connsiteX10" fmla="*/ 86074 w 705430"/>
                <a:gd name="connsiteY10" fmla="*/ 108563 h 847432"/>
                <a:gd name="connsiteX11" fmla="*/ 6827 w 705430"/>
                <a:gd name="connsiteY11" fmla="*/ 12368 h 847432"/>
                <a:gd name="connsiteX12" fmla="*/ 3163 w 705430"/>
                <a:gd name="connsiteY12" fmla="*/ 0 h 847432"/>
                <a:gd name="connsiteX13" fmla="*/ 166236 w 705430"/>
                <a:gd name="connsiteY13" fmla="*/ 38020 h 847432"/>
                <a:gd name="connsiteX14" fmla="*/ 692103 w 705430"/>
                <a:gd name="connsiteY14" fmla="*/ 639010 h 847432"/>
                <a:gd name="connsiteX15" fmla="*/ 708135 w 705430"/>
                <a:gd name="connsiteY15" fmla="*/ 814910 h 84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5430" h="847432">
                  <a:moveTo>
                    <a:pt x="708135" y="814910"/>
                  </a:moveTo>
                  <a:cubicBezTo>
                    <a:pt x="703096" y="822697"/>
                    <a:pt x="706761" y="831400"/>
                    <a:pt x="705845" y="839646"/>
                  </a:cubicBezTo>
                  <a:cubicBezTo>
                    <a:pt x="705387" y="842852"/>
                    <a:pt x="707219" y="847433"/>
                    <a:pt x="703096" y="848807"/>
                  </a:cubicBezTo>
                  <a:cubicBezTo>
                    <a:pt x="698974" y="850181"/>
                    <a:pt x="696683" y="846059"/>
                    <a:pt x="694851" y="843768"/>
                  </a:cubicBezTo>
                  <a:cubicBezTo>
                    <a:pt x="679735" y="825445"/>
                    <a:pt x="664618" y="807123"/>
                    <a:pt x="649502" y="788800"/>
                  </a:cubicBezTo>
                  <a:cubicBezTo>
                    <a:pt x="622018" y="755818"/>
                    <a:pt x="594533" y="722837"/>
                    <a:pt x="567049" y="689398"/>
                  </a:cubicBezTo>
                  <a:cubicBezTo>
                    <a:pt x="531778" y="646797"/>
                    <a:pt x="496506" y="604197"/>
                    <a:pt x="461234" y="561596"/>
                  </a:cubicBezTo>
                  <a:cubicBezTo>
                    <a:pt x="430086" y="524034"/>
                    <a:pt x="398937" y="486014"/>
                    <a:pt x="367788" y="448452"/>
                  </a:cubicBezTo>
                  <a:cubicBezTo>
                    <a:pt x="336181" y="409974"/>
                    <a:pt x="304116" y="371496"/>
                    <a:pt x="272509" y="333018"/>
                  </a:cubicBezTo>
                  <a:cubicBezTo>
                    <a:pt x="241360" y="295456"/>
                    <a:pt x="209753" y="257894"/>
                    <a:pt x="178604" y="220333"/>
                  </a:cubicBezTo>
                  <a:cubicBezTo>
                    <a:pt x="147455" y="183229"/>
                    <a:pt x="116764" y="145667"/>
                    <a:pt x="86074" y="108563"/>
                  </a:cubicBezTo>
                  <a:cubicBezTo>
                    <a:pt x="59505" y="76498"/>
                    <a:pt x="33395" y="44433"/>
                    <a:pt x="6827" y="12368"/>
                  </a:cubicBezTo>
                  <a:cubicBezTo>
                    <a:pt x="4079" y="9161"/>
                    <a:pt x="-4625" y="6413"/>
                    <a:pt x="3163" y="0"/>
                  </a:cubicBezTo>
                  <a:cubicBezTo>
                    <a:pt x="59505" y="4581"/>
                    <a:pt x="114016" y="17865"/>
                    <a:pt x="166236" y="38020"/>
                  </a:cubicBezTo>
                  <a:cubicBezTo>
                    <a:pt x="447950" y="144751"/>
                    <a:pt x="623850" y="345386"/>
                    <a:pt x="692103" y="639010"/>
                  </a:cubicBezTo>
                  <a:cubicBezTo>
                    <a:pt x="705387" y="696269"/>
                    <a:pt x="710426" y="755360"/>
                    <a:pt x="708135" y="814910"/>
                  </a:cubicBezTo>
                  <a:close/>
                </a:path>
              </a:pathLst>
            </a:custGeom>
            <a:solidFill>
              <a:schemeClr val="accent2">
                <a:lumMod val="75000"/>
              </a:schemeClr>
            </a:solidFill>
            <a:ln w="4572"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97C587B2-F1F9-491F-AA17-B4462D6E2B3C}"/>
                </a:ext>
              </a:extLst>
            </p:cNvPr>
            <p:cNvSpPr/>
            <p:nvPr/>
          </p:nvSpPr>
          <p:spPr>
            <a:xfrm>
              <a:off x="8946943" y="3277199"/>
              <a:ext cx="192390" cy="655043"/>
            </a:xfrm>
            <a:custGeom>
              <a:avLst/>
              <a:gdLst>
                <a:gd name="connsiteX0" fmla="*/ 3925 w 192390"/>
                <a:gd name="connsiteY0" fmla="*/ 655959 h 655042"/>
                <a:gd name="connsiteX1" fmla="*/ 719 w 192390"/>
                <a:gd name="connsiteY1" fmla="*/ 642217 h 655042"/>
                <a:gd name="connsiteX2" fmla="*/ 32326 w 192390"/>
                <a:gd name="connsiteY2" fmla="*/ 463111 h 655042"/>
                <a:gd name="connsiteX3" fmla="*/ 66223 w 192390"/>
                <a:gd name="connsiteY3" fmla="*/ 262017 h 655042"/>
                <a:gd name="connsiteX4" fmla="*/ 103785 w 192390"/>
                <a:gd name="connsiteY4" fmla="*/ 48098 h 655042"/>
                <a:gd name="connsiteX5" fmla="*/ 110656 w 192390"/>
                <a:gd name="connsiteY5" fmla="*/ 0 h 655042"/>
                <a:gd name="connsiteX6" fmla="*/ 117069 w 192390"/>
                <a:gd name="connsiteY6" fmla="*/ 7787 h 655042"/>
                <a:gd name="connsiteX7" fmla="*/ 190360 w 192390"/>
                <a:gd name="connsiteY7" fmla="*/ 207048 h 655042"/>
                <a:gd name="connsiteX8" fmla="*/ 188070 w 192390"/>
                <a:gd name="connsiteY8" fmla="*/ 342638 h 655042"/>
                <a:gd name="connsiteX9" fmla="*/ 189902 w 192390"/>
                <a:gd name="connsiteY9" fmla="*/ 356838 h 655042"/>
                <a:gd name="connsiteX10" fmla="*/ 18125 w 192390"/>
                <a:gd name="connsiteY10" fmla="*/ 650004 h 655042"/>
                <a:gd name="connsiteX11" fmla="*/ 3925 w 192390"/>
                <a:gd name="connsiteY11" fmla="*/ 655959 h 655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2390" h="655042">
                  <a:moveTo>
                    <a:pt x="3925" y="655959"/>
                  </a:moveTo>
                  <a:cubicBezTo>
                    <a:pt x="-1114" y="652294"/>
                    <a:pt x="-197" y="646797"/>
                    <a:pt x="719" y="642217"/>
                  </a:cubicBezTo>
                  <a:cubicBezTo>
                    <a:pt x="11254" y="582667"/>
                    <a:pt x="21790" y="523118"/>
                    <a:pt x="32326" y="463111"/>
                  </a:cubicBezTo>
                  <a:cubicBezTo>
                    <a:pt x="43777" y="396232"/>
                    <a:pt x="54771" y="328896"/>
                    <a:pt x="66223" y="262017"/>
                  </a:cubicBezTo>
                  <a:cubicBezTo>
                    <a:pt x="78591" y="190558"/>
                    <a:pt x="91417" y="119557"/>
                    <a:pt x="103785" y="48098"/>
                  </a:cubicBezTo>
                  <a:cubicBezTo>
                    <a:pt x="106533" y="32065"/>
                    <a:pt x="108366" y="16033"/>
                    <a:pt x="110656" y="0"/>
                  </a:cubicBezTo>
                  <a:cubicBezTo>
                    <a:pt x="115695" y="458"/>
                    <a:pt x="116153" y="4123"/>
                    <a:pt x="117069" y="7787"/>
                  </a:cubicBezTo>
                  <a:cubicBezTo>
                    <a:pt x="158295" y="68253"/>
                    <a:pt x="180283" y="135589"/>
                    <a:pt x="190360" y="207048"/>
                  </a:cubicBezTo>
                  <a:cubicBezTo>
                    <a:pt x="196773" y="251939"/>
                    <a:pt x="196773" y="297289"/>
                    <a:pt x="188070" y="342638"/>
                  </a:cubicBezTo>
                  <a:cubicBezTo>
                    <a:pt x="191277" y="347218"/>
                    <a:pt x="190819" y="351799"/>
                    <a:pt x="189902" y="356838"/>
                  </a:cubicBezTo>
                  <a:cubicBezTo>
                    <a:pt x="167915" y="475020"/>
                    <a:pt x="110656" y="573048"/>
                    <a:pt x="18125" y="650004"/>
                  </a:cubicBezTo>
                  <a:cubicBezTo>
                    <a:pt x="14461" y="653210"/>
                    <a:pt x="10338" y="657333"/>
                    <a:pt x="3925" y="655959"/>
                  </a:cubicBezTo>
                  <a:close/>
                </a:path>
              </a:pathLst>
            </a:custGeom>
            <a:solidFill>
              <a:schemeClr val="accent2">
                <a:lumMod val="75000"/>
              </a:schemeClr>
            </a:solidFill>
            <a:ln w="4572"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5D38A128-2AC1-4DA7-A8AC-E73319E15D83}"/>
                </a:ext>
              </a:extLst>
            </p:cNvPr>
            <p:cNvSpPr/>
            <p:nvPr/>
          </p:nvSpPr>
          <p:spPr>
            <a:xfrm>
              <a:off x="9162955" y="4800288"/>
              <a:ext cx="45807" cy="4581"/>
            </a:xfrm>
            <a:custGeom>
              <a:avLst/>
              <a:gdLst>
                <a:gd name="connsiteX0" fmla="*/ 45807 w 45807"/>
                <a:gd name="connsiteY0" fmla="*/ 458 h 0"/>
                <a:gd name="connsiteX1" fmla="*/ 0 w 45807"/>
                <a:gd name="connsiteY1" fmla="*/ 0 h 0"/>
                <a:gd name="connsiteX2" fmla="*/ 45807 w 45807"/>
                <a:gd name="connsiteY2" fmla="*/ 458 h 0"/>
              </a:gdLst>
              <a:ahLst/>
              <a:cxnLst>
                <a:cxn ang="0">
                  <a:pos x="connsiteX0" y="connsiteY0"/>
                </a:cxn>
                <a:cxn ang="0">
                  <a:pos x="connsiteX1" y="connsiteY1"/>
                </a:cxn>
                <a:cxn ang="0">
                  <a:pos x="connsiteX2" y="connsiteY2"/>
                </a:cxn>
              </a:cxnLst>
              <a:rect l="l" t="t" r="r" b="b"/>
              <a:pathLst>
                <a:path w="45807">
                  <a:moveTo>
                    <a:pt x="45807" y="458"/>
                  </a:moveTo>
                  <a:cubicBezTo>
                    <a:pt x="30691" y="4123"/>
                    <a:pt x="15116" y="4581"/>
                    <a:pt x="0" y="0"/>
                  </a:cubicBezTo>
                  <a:cubicBezTo>
                    <a:pt x="15116" y="458"/>
                    <a:pt x="30691" y="458"/>
                    <a:pt x="45807" y="458"/>
                  </a:cubicBezTo>
                  <a:close/>
                </a:path>
              </a:pathLst>
            </a:custGeom>
            <a:solidFill>
              <a:srgbClr val="C1531C"/>
            </a:solidFill>
            <a:ln w="4572" cap="flat">
              <a:noFill/>
              <a:prstDash val="solid"/>
              <a:miter/>
            </a:ln>
          </p:spPr>
          <p:txBody>
            <a:bodyPr rtlCol="0" anchor="ctr"/>
            <a:lstStyle/>
            <a:p>
              <a:endParaRPr lang="en-US"/>
            </a:p>
          </p:txBody>
        </p:sp>
      </p:grpSp>
      <p:grpSp>
        <p:nvGrpSpPr>
          <p:cNvPr id="293" name="Group 292">
            <a:extLst>
              <a:ext uri="{FF2B5EF4-FFF2-40B4-BE49-F238E27FC236}">
                <a16:creationId xmlns:a16="http://schemas.microsoft.com/office/drawing/2014/main" id="{674DF3FF-4092-4F68-A048-1F5C6A07F961}"/>
              </a:ext>
            </a:extLst>
          </p:cNvPr>
          <p:cNvGrpSpPr/>
          <p:nvPr/>
        </p:nvGrpSpPr>
        <p:grpSpPr>
          <a:xfrm rot="19020586">
            <a:off x="381346" y="5052540"/>
            <a:ext cx="1716167" cy="1333914"/>
            <a:chOff x="5965311" y="2561066"/>
            <a:chExt cx="3777367" cy="2936010"/>
          </a:xfrm>
        </p:grpSpPr>
        <p:grpSp>
          <p:nvGrpSpPr>
            <p:cNvPr id="294" name="Group 293">
              <a:extLst>
                <a:ext uri="{FF2B5EF4-FFF2-40B4-BE49-F238E27FC236}">
                  <a16:creationId xmlns:a16="http://schemas.microsoft.com/office/drawing/2014/main" id="{B0EA97A9-097C-4D24-8D47-6B9B4FD3745B}"/>
                </a:ext>
              </a:extLst>
            </p:cNvPr>
            <p:cNvGrpSpPr/>
            <p:nvPr/>
          </p:nvGrpSpPr>
          <p:grpSpPr>
            <a:xfrm rot="5200220" flipH="1">
              <a:off x="6483191" y="2237588"/>
              <a:ext cx="2741608" cy="3777367"/>
              <a:chOff x="10544040" y="571910"/>
              <a:chExt cx="1744339" cy="2403337"/>
            </a:xfrm>
          </p:grpSpPr>
          <p:sp>
            <p:nvSpPr>
              <p:cNvPr id="298" name="Freeform: Shape 297">
                <a:extLst>
                  <a:ext uri="{FF2B5EF4-FFF2-40B4-BE49-F238E27FC236}">
                    <a16:creationId xmlns:a16="http://schemas.microsoft.com/office/drawing/2014/main" id="{7847D3BA-97CC-49FD-BD90-262DF6915E03}"/>
                  </a:ext>
                </a:extLst>
              </p:cNvPr>
              <p:cNvSpPr/>
              <p:nvPr/>
            </p:nvSpPr>
            <p:spPr>
              <a:xfrm>
                <a:off x="11216947" y="1624559"/>
                <a:ext cx="1067307" cy="384780"/>
              </a:xfrm>
              <a:custGeom>
                <a:avLst/>
                <a:gdLst>
                  <a:gd name="connsiteX0" fmla="*/ 76956 w 1067307"/>
                  <a:gd name="connsiteY0" fmla="*/ 336683 h 384780"/>
                  <a:gd name="connsiteX1" fmla="*/ 5039 w 1067307"/>
                  <a:gd name="connsiteY1" fmla="*/ 304618 h 384780"/>
                  <a:gd name="connsiteX2" fmla="*/ 0 w 1067307"/>
                  <a:gd name="connsiteY2" fmla="*/ 297747 h 384780"/>
                  <a:gd name="connsiteX3" fmla="*/ 32981 w 1067307"/>
                  <a:gd name="connsiteY3" fmla="*/ 284004 h 384780"/>
                  <a:gd name="connsiteX4" fmla="*/ 496092 w 1067307"/>
                  <a:gd name="connsiteY4" fmla="*/ 156202 h 384780"/>
                  <a:gd name="connsiteX5" fmla="*/ 862091 w 1067307"/>
                  <a:gd name="connsiteY5" fmla="*/ 55885 h 384780"/>
                  <a:gd name="connsiteX6" fmla="*/ 1059062 w 1067307"/>
                  <a:gd name="connsiteY6" fmla="*/ 916 h 384780"/>
                  <a:gd name="connsiteX7" fmla="*/ 1067766 w 1067307"/>
                  <a:gd name="connsiteY7" fmla="*/ 0 h 384780"/>
                  <a:gd name="connsiteX8" fmla="*/ 945460 w 1067307"/>
                  <a:gd name="connsiteY8" fmla="*/ 156661 h 384780"/>
                  <a:gd name="connsiteX9" fmla="*/ 453949 w 1067307"/>
                  <a:gd name="connsiteY9" fmla="*/ 386613 h 384780"/>
                  <a:gd name="connsiteX10" fmla="*/ 76956 w 1067307"/>
                  <a:gd name="connsiteY10" fmla="*/ 336683 h 3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7307" h="384780">
                    <a:moveTo>
                      <a:pt x="76956" y="336683"/>
                    </a:moveTo>
                    <a:cubicBezTo>
                      <a:pt x="52220" y="327521"/>
                      <a:pt x="27942" y="316986"/>
                      <a:pt x="5039" y="304618"/>
                    </a:cubicBezTo>
                    <a:cubicBezTo>
                      <a:pt x="2290" y="303244"/>
                      <a:pt x="458" y="300953"/>
                      <a:pt x="0" y="297747"/>
                    </a:cubicBezTo>
                    <a:cubicBezTo>
                      <a:pt x="8245" y="286295"/>
                      <a:pt x="21529" y="287211"/>
                      <a:pt x="32981" y="284004"/>
                    </a:cubicBezTo>
                    <a:cubicBezTo>
                      <a:pt x="187352" y="240946"/>
                      <a:pt x="341722" y="198345"/>
                      <a:pt x="496092" y="156202"/>
                    </a:cubicBezTo>
                    <a:cubicBezTo>
                      <a:pt x="617939" y="122763"/>
                      <a:pt x="740244" y="89782"/>
                      <a:pt x="862091" y="55885"/>
                    </a:cubicBezTo>
                    <a:cubicBezTo>
                      <a:pt x="928054" y="38020"/>
                      <a:pt x="993558" y="19239"/>
                      <a:pt x="1059062" y="916"/>
                    </a:cubicBezTo>
                    <a:cubicBezTo>
                      <a:pt x="1061811" y="0"/>
                      <a:pt x="1065017" y="0"/>
                      <a:pt x="1067766" y="0"/>
                    </a:cubicBezTo>
                    <a:cubicBezTo>
                      <a:pt x="1034784" y="58175"/>
                      <a:pt x="993100" y="109937"/>
                      <a:pt x="945460" y="156661"/>
                    </a:cubicBezTo>
                    <a:cubicBezTo>
                      <a:pt x="808497" y="290876"/>
                      <a:pt x="644049" y="366457"/>
                      <a:pt x="453949" y="386613"/>
                    </a:cubicBezTo>
                    <a:cubicBezTo>
                      <a:pt x="235449" y="402187"/>
                      <a:pt x="80621" y="337599"/>
                      <a:pt x="76956" y="336683"/>
                    </a:cubicBezTo>
                    <a:close/>
                  </a:path>
                </a:pathLst>
              </a:custGeom>
              <a:solidFill>
                <a:schemeClr val="accent3">
                  <a:lumMod val="75000"/>
                </a:schemeClr>
              </a:solidFill>
              <a:ln w="4572"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F64B3983-688E-4BD4-99A0-2E35307875A1}"/>
                  </a:ext>
                </a:extLst>
              </p:cNvPr>
              <p:cNvSpPr/>
              <p:nvPr/>
            </p:nvSpPr>
            <p:spPr>
              <a:xfrm>
                <a:off x="10544040" y="571910"/>
                <a:ext cx="1744339" cy="2403337"/>
              </a:xfrm>
              <a:custGeom>
                <a:avLst/>
                <a:gdLst>
                  <a:gd name="connsiteX0" fmla="*/ 529989 w 1740672"/>
                  <a:gd name="connsiteY0" fmla="*/ 0 h 2400296"/>
                  <a:gd name="connsiteX1" fmla="*/ 533196 w 1740672"/>
                  <a:gd name="connsiteY1" fmla="*/ 5955 h 2400296"/>
                  <a:gd name="connsiteX2" fmla="*/ 535028 w 1740672"/>
                  <a:gd name="connsiteY2" fmla="*/ 26568 h 2400296"/>
                  <a:gd name="connsiteX3" fmla="*/ 535028 w 1740672"/>
                  <a:gd name="connsiteY3" fmla="*/ 1082424 h 2400296"/>
                  <a:gd name="connsiteX4" fmla="*/ 532280 w 1740672"/>
                  <a:gd name="connsiteY4" fmla="*/ 1111740 h 2400296"/>
                  <a:gd name="connsiteX5" fmla="*/ 547854 w 1740672"/>
                  <a:gd name="connsiteY5" fmla="*/ 1193277 h 2400296"/>
                  <a:gd name="connsiteX6" fmla="*/ 561138 w 1740672"/>
                  <a:gd name="connsiteY6" fmla="*/ 1242291 h 2400296"/>
                  <a:gd name="connsiteX7" fmla="*/ 599158 w 1740672"/>
                  <a:gd name="connsiteY7" fmla="*/ 1193735 h 2400296"/>
                  <a:gd name="connsiteX8" fmla="*/ 632139 w 1740672"/>
                  <a:gd name="connsiteY8" fmla="*/ 1151593 h 2400296"/>
                  <a:gd name="connsiteX9" fmla="*/ 661914 w 1740672"/>
                  <a:gd name="connsiteY9" fmla="*/ 1144263 h 2400296"/>
                  <a:gd name="connsiteX10" fmla="*/ 671991 w 1740672"/>
                  <a:gd name="connsiteY10" fmla="*/ 1178161 h 2400296"/>
                  <a:gd name="connsiteX11" fmla="*/ 663746 w 1740672"/>
                  <a:gd name="connsiteY11" fmla="*/ 1190529 h 2400296"/>
                  <a:gd name="connsiteX12" fmla="*/ 539609 w 1740672"/>
                  <a:gd name="connsiteY12" fmla="*/ 1352228 h 2400296"/>
                  <a:gd name="connsiteX13" fmla="*/ 530905 w 1740672"/>
                  <a:gd name="connsiteY13" fmla="*/ 1364596 h 2400296"/>
                  <a:gd name="connsiteX14" fmla="*/ 547396 w 1740672"/>
                  <a:gd name="connsiteY14" fmla="*/ 1361847 h 2400296"/>
                  <a:gd name="connsiteX15" fmla="*/ 655043 w 1740672"/>
                  <a:gd name="connsiteY15" fmla="*/ 1341692 h 2400296"/>
                  <a:gd name="connsiteX16" fmla="*/ 681153 w 1740672"/>
                  <a:gd name="connsiteY16" fmla="*/ 1326576 h 2400296"/>
                  <a:gd name="connsiteX17" fmla="*/ 1252827 w 1740672"/>
                  <a:gd name="connsiteY17" fmla="*/ 962867 h 2400296"/>
                  <a:gd name="connsiteX18" fmla="*/ 1734718 w 1740672"/>
                  <a:gd name="connsiteY18" fmla="*/ 1045778 h 2400296"/>
                  <a:gd name="connsiteX19" fmla="*/ 1744338 w 1740672"/>
                  <a:gd name="connsiteY19" fmla="*/ 1049443 h 2400296"/>
                  <a:gd name="connsiteX20" fmla="*/ 1744338 w 1740672"/>
                  <a:gd name="connsiteY20" fmla="*/ 1052649 h 2400296"/>
                  <a:gd name="connsiteX21" fmla="*/ 1743422 w 1740672"/>
                  <a:gd name="connsiteY21" fmla="*/ 1053565 h 2400296"/>
                  <a:gd name="connsiteX22" fmla="*/ 1742047 w 1740672"/>
                  <a:gd name="connsiteY22" fmla="*/ 1053107 h 2400296"/>
                  <a:gd name="connsiteX23" fmla="*/ 1724641 w 1740672"/>
                  <a:gd name="connsiteY23" fmla="*/ 1061352 h 2400296"/>
                  <a:gd name="connsiteX24" fmla="*/ 1357267 w 1740672"/>
                  <a:gd name="connsiteY24" fmla="*/ 1162586 h 2400296"/>
                  <a:gd name="connsiteX25" fmla="*/ 1068682 w 1740672"/>
                  <a:gd name="connsiteY25" fmla="*/ 1242291 h 2400296"/>
                  <a:gd name="connsiteX26" fmla="*/ 693979 w 1740672"/>
                  <a:gd name="connsiteY26" fmla="*/ 1345815 h 2400296"/>
                  <a:gd name="connsiteX27" fmla="*/ 676114 w 1740672"/>
                  <a:gd name="connsiteY27" fmla="*/ 1353144 h 2400296"/>
                  <a:gd name="connsiteX28" fmla="*/ 629849 w 1740672"/>
                  <a:gd name="connsiteY28" fmla="*/ 1360931 h 2400296"/>
                  <a:gd name="connsiteX29" fmla="*/ 527241 w 1740672"/>
                  <a:gd name="connsiteY29" fmla="*/ 1385667 h 2400296"/>
                  <a:gd name="connsiteX30" fmla="*/ 516705 w 1740672"/>
                  <a:gd name="connsiteY30" fmla="*/ 1393454 h 2400296"/>
                  <a:gd name="connsiteX31" fmla="*/ 429213 w 1740672"/>
                  <a:gd name="connsiteY31" fmla="*/ 1521257 h 2400296"/>
                  <a:gd name="connsiteX32" fmla="*/ 510292 w 1740672"/>
                  <a:gd name="connsiteY32" fmla="*/ 1509347 h 2400296"/>
                  <a:gd name="connsiteX33" fmla="*/ 522202 w 1740672"/>
                  <a:gd name="connsiteY33" fmla="*/ 1503850 h 2400296"/>
                  <a:gd name="connsiteX34" fmla="*/ 767270 w 1740672"/>
                  <a:gd name="connsiteY34" fmla="*/ 1387958 h 2400296"/>
                  <a:gd name="connsiteX35" fmla="*/ 1080592 w 1740672"/>
                  <a:gd name="connsiteY35" fmla="*/ 1444300 h 2400296"/>
                  <a:gd name="connsiteX36" fmla="*/ 1167167 w 1740672"/>
                  <a:gd name="connsiteY36" fmla="*/ 1506140 h 2400296"/>
                  <a:gd name="connsiteX37" fmla="*/ 1182742 w 1740672"/>
                  <a:gd name="connsiteY37" fmla="*/ 1521715 h 2400296"/>
                  <a:gd name="connsiteX38" fmla="*/ 1168999 w 1740672"/>
                  <a:gd name="connsiteY38" fmla="*/ 1523547 h 2400296"/>
                  <a:gd name="connsiteX39" fmla="*/ 1074637 w 1740672"/>
                  <a:gd name="connsiteY39" fmla="*/ 1525837 h 2400296"/>
                  <a:gd name="connsiteX40" fmla="*/ 1049443 w 1740672"/>
                  <a:gd name="connsiteY40" fmla="*/ 1527211 h 2400296"/>
                  <a:gd name="connsiteX41" fmla="*/ 821323 w 1740672"/>
                  <a:gd name="connsiteY41" fmla="*/ 1527211 h 2400296"/>
                  <a:gd name="connsiteX42" fmla="*/ 529531 w 1740672"/>
                  <a:gd name="connsiteY42" fmla="*/ 1524005 h 2400296"/>
                  <a:gd name="connsiteX43" fmla="*/ 516247 w 1740672"/>
                  <a:gd name="connsiteY43" fmla="*/ 1523547 h 2400296"/>
                  <a:gd name="connsiteX44" fmla="*/ 485556 w 1740672"/>
                  <a:gd name="connsiteY44" fmla="*/ 1525837 h 2400296"/>
                  <a:gd name="connsiteX45" fmla="*/ 416387 w 1740672"/>
                  <a:gd name="connsiteY45" fmla="*/ 1542786 h 2400296"/>
                  <a:gd name="connsiteX46" fmla="*/ 404935 w 1740672"/>
                  <a:gd name="connsiteY46" fmla="*/ 1553322 h 2400296"/>
                  <a:gd name="connsiteX47" fmla="*/ 259727 w 1740672"/>
                  <a:gd name="connsiteY47" fmla="*/ 1858397 h 2400296"/>
                  <a:gd name="connsiteX48" fmla="*/ 272095 w 1740672"/>
                  <a:gd name="connsiteY48" fmla="*/ 1875346 h 2400296"/>
                  <a:gd name="connsiteX49" fmla="*/ 298663 w 1740672"/>
                  <a:gd name="connsiteY49" fmla="*/ 1876262 h 2400296"/>
                  <a:gd name="connsiteX50" fmla="*/ 301869 w 1740672"/>
                  <a:gd name="connsiteY50" fmla="*/ 1877636 h 2400296"/>
                  <a:gd name="connsiteX51" fmla="*/ 250107 w 1740672"/>
                  <a:gd name="connsiteY51" fmla="*/ 1914740 h 2400296"/>
                  <a:gd name="connsiteX52" fmla="*/ 238197 w 1740672"/>
                  <a:gd name="connsiteY52" fmla="*/ 1930773 h 2400296"/>
                  <a:gd name="connsiteX53" fmla="*/ 206590 w 1740672"/>
                  <a:gd name="connsiteY53" fmla="*/ 2211113 h 2400296"/>
                  <a:gd name="connsiteX54" fmla="*/ 207965 w 1740672"/>
                  <a:gd name="connsiteY54" fmla="*/ 2215235 h 2400296"/>
                  <a:gd name="connsiteX55" fmla="*/ 244610 w 1740672"/>
                  <a:gd name="connsiteY55" fmla="*/ 2193248 h 2400296"/>
                  <a:gd name="connsiteX56" fmla="*/ 213003 w 1740672"/>
                  <a:gd name="connsiteY56" fmla="*/ 2275243 h 2400296"/>
                  <a:gd name="connsiteX57" fmla="*/ 207049 w 1740672"/>
                  <a:gd name="connsiteY57" fmla="*/ 2310056 h 2400296"/>
                  <a:gd name="connsiteX58" fmla="*/ 208423 w 1740672"/>
                  <a:gd name="connsiteY58" fmla="*/ 2393425 h 2400296"/>
                  <a:gd name="connsiteX59" fmla="*/ 197887 w 1740672"/>
                  <a:gd name="connsiteY59" fmla="*/ 2402587 h 2400296"/>
                  <a:gd name="connsiteX60" fmla="*/ 162616 w 1740672"/>
                  <a:gd name="connsiteY60" fmla="*/ 2401670 h 2400296"/>
                  <a:gd name="connsiteX61" fmla="*/ 158493 w 1740672"/>
                  <a:gd name="connsiteY61" fmla="*/ 2398922 h 2400296"/>
                  <a:gd name="connsiteX62" fmla="*/ 155744 w 1740672"/>
                  <a:gd name="connsiteY62" fmla="*/ 2387470 h 2400296"/>
                  <a:gd name="connsiteX63" fmla="*/ 152538 w 1740672"/>
                  <a:gd name="connsiteY63" fmla="*/ 2183628 h 2400296"/>
                  <a:gd name="connsiteX64" fmla="*/ 208881 w 1740672"/>
                  <a:gd name="connsiteY64" fmla="*/ 1846946 h 2400296"/>
                  <a:gd name="connsiteX65" fmla="*/ 301411 w 1740672"/>
                  <a:gd name="connsiteY65" fmla="*/ 1630736 h 2400296"/>
                  <a:gd name="connsiteX66" fmla="*/ 305076 w 1740672"/>
                  <a:gd name="connsiteY66" fmla="*/ 1595006 h 2400296"/>
                  <a:gd name="connsiteX67" fmla="*/ 290876 w 1740672"/>
                  <a:gd name="connsiteY67" fmla="*/ 1528128 h 2400296"/>
                  <a:gd name="connsiteX68" fmla="*/ 278508 w 1740672"/>
                  <a:gd name="connsiteY68" fmla="*/ 1505224 h 2400296"/>
                  <a:gd name="connsiteX69" fmla="*/ 127802 w 1740672"/>
                  <a:gd name="connsiteY69" fmla="*/ 1332989 h 2400296"/>
                  <a:gd name="connsiteX70" fmla="*/ 65046 w 1740672"/>
                  <a:gd name="connsiteY70" fmla="*/ 1218013 h 2400296"/>
                  <a:gd name="connsiteX71" fmla="*/ 0 w 1740672"/>
                  <a:gd name="connsiteY71" fmla="*/ 870336 h 2400296"/>
                  <a:gd name="connsiteX72" fmla="*/ 149790 w 1740672"/>
                  <a:gd name="connsiteY72" fmla="*/ 418678 h 2400296"/>
                  <a:gd name="connsiteX73" fmla="*/ 161699 w 1740672"/>
                  <a:gd name="connsiteY73" fmla="*/ 410890 h 2400296"/>
                  <a:gd name="connsiteX74" fmla="*/ 178190 w 1740672"/>
                  <a:gd name="connsiteY74" fmla="*/ 534570 h 2400296"/>
                  <a:gd name="connsiteX75" fmla="*/ 259269 w 1740672"/>
                  <a:gd name="connsiteY75" fmla="*/ 1182741 h 2400296"/>
                  <a:gd name="connsiteX76" fmla="*/ 297289 w 1740672"/>
                  <a:gd name="connsiteY76" fmla="*/ 1486901 h 2400296"/>
                  <a:gd name="connsiteX77" fmla="*/ 301869 w 1740672"/>
                  <a:gd name="connsiteY77" fmla="*/ 1502476 h 2400296"/>
                  <a:gd name="connsiteX78" fmla="*/ 310573 w 1740672"/>
                  <a:gd name="connsiteY78" fmla="*/ 1532250 h 2400296"/>
                  <a:gd name="connsiteX79" fmla="*/ 322483 w 1740672"/>
                  <a:gd name="connsiteY79" fmla="*/ 1587677 h 2400296"/>
                  <a:gd name="connsiteX80" fmla="*/ 352715 w 1740672"/>
                  <a:gd name="connsiteY80" fmla="*/ 1536831 h 2400296"/>
                  <a:gd name="connsiteX81" fmla="*/ 534570 w 1740672"/>
                  <a:gd name="connsiteY81" fmla="*/ 1275272 h 2400296"/>
                  <a:gd name="connsiteX82" fmla="*/ 542815 w 1740672"/>
                  <a:gd name="connsiteY82" fmla="*/ 1234045 h 2400296"/>
                  <a:gd name="connsiteX83" fmla="*/ 523576 w 1740672"/>
                  <a:gd name="connsiteY83" fmla="*/ 1148386 h 2400296"/>
                  <a:gd name="connsiteX84" fmla="*/ 490595 w 1740672"/>
                  <a:gd name="connsiteY84" fmla="*/ 1080133 h 2400296"/>
                  <a:gd name="connsiteX85" fmla="*/ 450743 w 1740672"/>
                  <a:gd name="connsiteY85" fmla="*/ 1026539 h 2400296"/>
                  <a:gd name="connsiteX86" fmla="*/ 306450 w 1740672"/>
                  <a:gd name="connsiteY86" fmla="*/ 553809 h 2400296"/>
                  <a:gd name="connsiteX87" fmla="*/ 522660 w 1740672"/>
                  <a:gd name="connsiteY87" fmla="*/ 9161 h 2400296"/>
                  <a:gd name="connsiteX88" fmla="*/ 527699 w 1740672"/>
                  <a:gd name="connsiteY88" fmla="*/ 2290 h 2400296"/>
                  <a:gd name="connsiteX89" fmla="*/ 529989 w 1740672"/>
                  <a:gd name="connsiteY89" fmla="*/ 0 h 2400296"/>
                  <a:gd name="connsiteX0" fmla="*/ 529989 w 1744338"/>
                  <a:gd name="connsiteY0" fmla="*/ 0 h 2403337"/>
                  <a:gd name="connsiteX1" fmla="*/ 533196 w 1744338"/>
                  <a:gd name="connsiteY1" fmla="*/ 5955 h 2403337"/>
                  <a:gd name="connsiteX2" fmla="*/ 535028 w 1744338"/>
                  <a:gd name="connsiteY2" fmla="*/ 26568 h 2403337"/>
                  <a:gd name="connsiteX3" fmla="*/ 535028 w 1744338"/>
                  <a:gd name="connsiteY3" fmla="*/ 1082424 h 2403337"/>
                  <a:gd name="connsiteX4" fmla="*/ 532280 w 1744338"/>
                  <a:gd name="connsiteY4" fmla="*/ 1111740 h 2403337"/>
                  <a:gd name="connsiteX5" fmla="*/ 547854 w 1744338"/>
                  <a:gd name="connsiteY5" fmla="*/ 1193277 h 2403337"/>
                  <a:gd name="connsiteX6" fmla="*/ 561138 w 1744338"/>
                  <a:gd name="connsiteY6" fmla="*/ 1242291 h 2403337"/>
                  <a:gd name="connsiteX7" fmla="*/ 599158 w 1744338"/>
                  <a:gd name="connsiteY7" fmla="*/ 1193735 h 2403337"/>
                  <a:gd name="connsiteX8" fmla="*/ 632139 w 1744338"/>
                  <a:gd name="connsiteY8" fmla="*/ 1151593 h 2403337"/>
                  <a:gd name="connsiteX9" fmla="*/ 847236 w 1744338"/>
                  <a:gd name="connsiteY9" fmla="*/ 872060 h 2403337"/>
                  <a:gd name="connsiteX10" fmla="*/ 671991 w 1744338"/>
                  <a:gd name="connsiteY10" fmla="*/ 1178161 h 2403337"/>
                  <a:gd name="connsiteX11" fmla="*/ 663746 w 1744338"/>
                  <a:gd name="connsiteY11" fmla="*/ 1190529 h 2403337"/>
                  <a:gd name="connsiteX12" fmla="*/ 539609 w 1744338"/>
                  <a:gd name="connsiteY12" fmla="*/ 1352228 h 2403337"/>
                  <a:gd name="connsiteX13" fmla="*/ 530905 w 1744338"/>
                  <a:gd name="connsiteY13" fmla="*/ 1364596 h 2403337"/>
                  <a:gd name="connsiteX14" fmla="*/ 547396 w 1744338"/>
                  <a:gd name="connsiteY14" fmla="*/ 1361847 h 2403337"/>
                  <a:gd name="connsiteX15" fmla="*/ 655043 w 1744338"/>
                  <a:gd name="connsiteY15" fmla="*/ 1341692 h 2403337"/>
                  <a:gd name="connsiteX16" fmla="*/ 681153 w 1744338"/>
                  <a:gd name="connsiteY16" fmla="*/ 1326576 h 2403337"/>
                  <a:gd name="connsiteX17" fmla="*/ 1252827 w 1744338"/>
                  <a:gd name="connsiteY17" fmla="*/ 962867 h 2403337"/>
                  <a:gd name="connsiteX18" fmla="*/ 1734718 w 1744338"/>
                  <a:gd name="connsiteY18" fmla="*/ 1045778 h 2403337"/>
                  <a:gd name="connsiteX19" fmla="*/ 1744338 w 1744338"/>
                  <a:gd name="connsiteY19" fmla="*/ 1049443 h 2403337"/>
                  <a:gd name="connsiteX20" fmla="*/ 1744338 w 1744338"/>
                  <a:gd name="connsiteY20" fmla="*/ 1052649 h 2403337"/>
                  <a:gd name="connsiteX21" fmla="*/ 1743422 w 1744338"/>
                  <a:gd name="connsiteY21" fmla="*/ 1053565 h 2403337"/>
                  <a:gd name="connsiteX22" fmla="*/ 1742047 w 1744338"/>
                  <a:gd name="connsiteY22" fmla="*/ 1053107 h 2403337"/>
                  <a:gd name="connsiteX23" fmla="*/ 1724641 w 1744338"/>
                  <a:gd name="connsiteY23" fmla="*/ 1061352 h 2403337"/>
                  <a:gd name="connsiteX24" fmla="*/ 1357267 w 1744338"/>
                  <a:gd name="connsiteY24" fmla="*/ 1162586 h 2403337"/>
                  <a:gd name="connsiteX25" fmla="*/ 1068682 w 1744338"/>
                  <a:gd name="connsiteY25" fmla="*/ 1242291 h 2403337"/>
                  <a:gd name="connsiteX26" fmla="*/ 693979 w 1744338"/>
                  <a:gd name="connsiteY26" fmla="*/ 1345815 h 2403337"/>
                  <a:gd name="connsiteX27" fmla="*/ 676114 w 1744338"/>
                  <a:gd name="connsiteY27" fmla="*/ 1353144 h 2403337"/>
                  <a:gd name="connsiteX28" fmla="*/ 629849 w 1744338"/>
                  <a:gd name="connsiteY28" fmla="*/ 1360931 h 2403337"/>
                  <a:gd name="connsiteX29" fmla="*/ 527241 w 1744338"/>
                  <a:gd name="connsiteY29" fmla="*/ 1385667 h 2403337"/>
                  <a:gd name="connsiteX30" fmla="*/ 516705 w 1744338"/>
                  <a:gd name="connsiteY30" fmla="*/ 1393454 h 2403337"/>
                  <a:gd name="connsiteX31" fmla="*/ 429213 w 1744338"/>
                  <a:gd name="connsiteY31" fmla="*/ 1521257 h 2403337"/>
                  <a:gd name="connsiteX32" fmla="*/ 510292 w 1744338"/>
                  <a:gd name="connsiteY32" fmla="*/ 1509347 h 2403337"/>
                  <a:gd name="connsiteX33" fmla="*/ 522202 w 1744338"/>
                  <a:gd name="connsiteY33" fmla="*/ 1503850 h 2403337"/>
                  <a:gd name="connsiteX34" fmla="*/ 767270 w 1744338"/>
                  <a:gd name="connsiteY34" fmla="*/ 1387958 h 2403337"/>
                  <a:gd name="connsiteX35" fmla="*/ 1080592 w 1744338"/>
                  <a:gd name="connsiteY35" fmla="*/ 1444300 h 2403337"/>
                  <a:gd name="connsiteX36" fmla="*/ 1167167 w 1744338"/>
                  <a:gd name="connsiteY36" fmla="*/ 1506140 h 2403337"/>
                  <a:gd name="connsiteX37" fmla="*/ 1182742 w 1744338"/>
                  <a:gd name="connsiteY37" fmla="*/ 1521715 h 2403337"/>
                  <a:gd name="connsiteX38" fmla="*/ 1168999 w 1744338"/>
                  <a:gd name="connsiteY38" fmla="*/ 1523547 h 2403337"/>
                  <a:gd name="connsiteX39" fmla="*/ 1074637 w 1744338"/>
                  <a:gd name="connsiteY39" fmla="*/ 1525837 h 2403337"/>
                  <a:gd name="connsiteX40" fmla="*/ 1049443 w 1744338"/>
                  <a:gd name="connsiteY40" fmla="*/ 1527211 h 2403337"/>
                  <a:gd name="connsiteX41" fmla="*/ 821323 w 1744338"/>
                  <a:gd name="connsiteY41" fmla="*/ 1527211 h 2403337"/>
                  <a:gd name="connsiteX42" fmla="*/ 529531 w 1744338"/>
                  <a:gd name="connsiteY42" fmla="*/ 1524005 h 2403337"/>
                  <a:gd name="connsiteX43" fmla="*/ 516247 w 1744338"/>
                  <a:gd name="connsiteY43" fmla="*/ 1523547 h 2403337"/>
                  <a:gd name="connsiteX44" fmla="*/ 485556 w 1744338"/>
                  <a:gd name="connsiteY44" fmla="*/ 1525837 h 2403337"/>
                  <a:gd name="connsiteX45" fmla="*/ 416387 w 1744338"/>
                  <a:gd name="connsiteY45" fmla="*/ 1542786 h 2403337"/>
                  <a:gd name="connsiteX46" fmla="*/ 404935 w 1744338"/>
                  <a:gd name="connsiteY46" fmla="*/ 1553322 h 2403337"/>
                  <a:gd name="connsiteX47" fmla="*/ 259727 w 1744338"/>
                  <a:gd name="connsiteY47" fmla="*/ 1858397 h 2403337"/>
                  <a:gd name="connsiteX48" fmla="*/ 272095 w 1744338"/>
                  <a:gd name="connsiteY48" fmla="*/ 1875346 h 2403337"/>
                  <a:gd name="connsiteX49" fmla="*/ 298663 w 1744338"/>
                  <a:gd name="connsiteY49" fmla="*/ 1876262 h 2403337"/>
                  <a:gd name="connsiteX50" fmla="*/ 301869 w 1744338"/>
                  <a:gd name="connsiteY50" fmla="*/ 1877636 h 2403337"/>
                  <a:gd name="connsiteX51" fmla="*/ 250107 w 1744338"/>
                  <a:gd name="connsiteY51" fmla="*/ 1914740 h 2403337"/>
                  <a:gd name="connsiteX52" fmla="*/ 238197 w 1744338"/>
                  <a:gd name="connsiteY52" fmla="*/ 1930773 h 2403337"/>
                  <a:gd name="connsiteX53" fmla="*/ 206590 w 1744338"/>
                  <a:gd name="connsiteY53" fmla="*/ 2211113 h 2403337"/>
                  <a:gd name="connsiteX54" fmla="*/ 207965 w 1744338"/>
                  <a:gd name="connsiteY54" fmla="*/ 2215235 h 2403337"/>
                  <a:gd name="connsiteX55" fmla="*/ 244610 w 1744338"/>
                  <a:gd name="connsiteY55" fmla="*/ 2193248 h 2403337"/>
                  <a:gd name="connsiteX56" fmla="*/ 213003 w 1744338"/>
                  <a:gd name="connsiteY56" fmla="*/ 2275243 h 2403337"/>
                  <a:gd name="connsiteX57" fmla="*/ 207049 w 1744338"/>
                  <a:gd name="connsiteY57" fmla="*/ 2310056 h 2403337"/>
                  <a:gd name="connsiteX58" fmla="*/ 208423 w 1744338"/>
                  <a:gd name="connsiteY58" fmla="*/ 2393425 h 2403337"/>
                  <a:gd name="connsiteX59" fmla="*/ 197887 w 1744338"/>
                  <a:gd name="connsiteY59" fmla="*/ 2402587 h 2403337"/>
                  <a:gd name="connsiteX60" fmla="*/ 162616 w 1744338"/>
                  <a:gd name="connsiteY60" fmla="*/ 2401670 h 2403337"/>
                  <a:gd name="connsiteX61" fmla="*/ 158493 w 1744338"/>
                  <a:gd name="connsiteY61" fmla="*/ 2398922 h 2403337"/>
                  <a:gd name="connsiteX62" fmla="*/ 155744 w 1744338"/>
                  <a:gd name="connsiteY62" fmla="*/ 2387470 h 2403337"/>
                  <a:gd name="connsiteX63" fmla="*/ 152538 w 1744338"/>
                  <a:gd name="connsiteY63" fmla="*/ 2183628 h 2403337"/>
                  <a:gd name="connsiteX64" fmla="*/ 208881 w 1744338"/>
                  <a:gd name="connsiteY64" fmla="*/ 1846946 h 2403337"/>
                  <a:gd name="connsiteX65" fmla="*/ 301411 w 1744338"/>
                  <a:gd name="connsiteY65" fmla="*/ 1630736 h 2403337"/>
                  <a:gd name="connsiteX66" fmla="*/ 305076 w 1744338"/>
                  <a:gd name="connsiteY66" fmla="*/ 1595006 h 2403337"/>
                  <a:gd name="connsiteX67" fmla="*/ 290876 w 1744338"/>
                  <a:gd name="connsiteY67" fmla="*/ 1528128 h 2403337"/>
                  <a:gd name="connsiteX68" fmla="*/ 278508 w 1744338"/>
                  <a:gd name="connsiteY68" fmla="*/ 1505224 h 2403337"/>
                  <a:gd name="connsiteX69" fmla="*/ 127802 w 1744338"/>
                  <a:gd name="connsiteY69" fmla="*/ 1332989 h 2403337"/>
                  <a:gd name="connsiteX70" fmla="*/ 65046 w 1744338"/>
                  <a:gd name="connsiteY70" fmla="*/ 1218013 h 2403337"/>
                  <a:gd name="connsiteX71" fmla="*/ 0 w 1744338"/>
                  <a:gd name="connsiteY71" fmla="*/ 870336 h 2403337"/>
                  <a:gd name="connsiteX72" fmla="*/ 149790 w 1744338"/>
                  <a:gd name="connsiteY72" fmla="*/ 418678 h 2403337"/>
                  <a:gd name="connsiteX73" fmla="*/ 161699 w 1744338"/>
                  <a:gd name="connsiteY73" fmla="*/ 410890 h 2403337"/>
                  <a:gd name="connsiteX74" fmla="*/ 178190 w 1744338"/>
                  <a:gd name="connsiteY74" fmla="*/ 534570 h 2403337"/>
                  <a:gd name="connsiteX75" fmla="*/ 259269 w 1744338"/>
                  <a:gd name="connsiteY75" fmla="*/ 1182741 h 2403337"/>
                  <a:gd name="connsiteX76" fmla="*/ 297289 w 1744338"/>
                  <a:gd name="connsiteY76" fmla="*/ 1486901 h 2403337"/>
                  <a:gd name="connsiteX77" fmla="*/ 301869 w 1744338"/>
                  <a:gd name="connsiteY77" fmla="*/ 1502476 h 2403337"/>
                  <a:gd name="connsiteX78" fmla="*/ 310573 w 1744338"/>
                  <a:gd name="connsiteY78" fmla="*/ 1532250 h 2403337"/>
                  <a:gd name="connsiteX79" fmla="*/ 322483 w 1744338"/>
                  <a:gd name="connsiteY79" fmla="*/ 1587677 h 2403337"/>
                  <a:gd name="connsiteX80" fmla="*/ 352715 w 1744338"/>
                  <a:gd name="connsiteY80" fmla="*/ 1536831 h 2403337"/>
                  <a:gd name="connsiteX81" fmla="*/ 534570 w 1744338"/>
                  <a:gd name="connsiteY81" fmla="*/ 1275272 h 2403337"/>
                  <a:gd name="connsiteX82" fmla="*/ 542815 w 1744338"/>
                  <a:gd name="connsiteY82" fmla="*/ 1234045 h 2403337"/>
                  <a:gd name="connsiteX83" fmla="*/ 523576 w 1744338"/>
                  <a:gd name="connsiteY83" fmla="*/ 1148386 h 2403337"/>
                  <a:gd name="connsiteX84" fmla="*/ 490595 w 1744338"/>
                  <a:gd name="connsiteY84" fmla="*/ 1080133 h 2403337"/>
                  <a:gd name="connsiteX85" fmla="*/ 450743 w 1744338"/>
                  <a:gd name="connsiteY85" fmla="*/ 1026539 h 2403337"/>
                  <a:gd name="connsiteX86" fmla="*/ 306450 w 1744338"/>
                  <a:gd name="connsiteY86" fmla="*/ 553809 h 2403337"/>
                  <a:gd name="connsiteX87" fmla="*/ 522660 w 1744338"/>
                  <a:gd name="connsiteY87" fmla="*/ 9161 h 2403337"/>
                  <a:gd name="connsiteX88" fmla="*/ 527699 w 1744338"/>
                  <a:gd name="connsiteY88" fmla="*/ 2290 h 2403337"/>
                  <a:gd name="connsiteX89" fmla="*/ 529989 w 1744338"/>
                  <a:gd name="connsiteY89" fmla="*/ 0 h 2403337"/>
                  <a:gd name="connsiteX0" fmla="*/ 529989 w 1744338"/>
                  <a:gd name="connsiteY0" fmla="*/ 0 h 2403337"/>
                  <a:gd name="connsiteX1" fmla="*/ 533196 w 1744338"/>
                  <a:gd name="connsiteY1" fmla="*/ 5955 h 2403337"/>
                  <a:gd name="connsiteX2" fmla="*/ 535028 w 1744338"/>
                  <a:gd name="connsiteY2" fmla="*/ 26568 h 2403337"/>
                  <a:gd name="connsiteX3" fmla="*/ 535028 w 1744338"/>
                  <a:gd name="connsiteY3" fmla="*/ 1082424 h 2403337"/>
                  <a:gd name="connsiteX4" fmla="*/ 532280 w 1744338"/>
                  <a:gd name="connsiteY4" fmla="*/ 1111740 h 2403337"/>
                  <a:gd name="connsiteX5" fmla="*/ 547854 w 1744338"/>
                  <a:gd name="connsiteY5" fmla="*/ 1193277 h 2403337"/>
                  <a:gd name="connsiteX6" fmla="*/ 561138 w 1744338"/>
                  <a:gd name="connsiteY6" fmla="*/ 1242291 h 2403337"/>
                  <a:gd name="connsiteX7" fmla="*/ 599158 w 1744338"/>
                  <a:gd name="connsiteY7" fmla="*/ 1193735 h 2403337"/>
                  <a:gd name="connsiteX8" fmla="*/ 632139 w 1744338"/>
                  <a:gd name="connsiteY8" fmla="*/ 1151593 h 2403337"/>
                  <a:gd name="connsiteX9" fmla="*/ 912924 w 1744338"/>
                  <a:gd name="connsiteY9" fmla="*/ 857230 h 2403337"/>
                  <a:gd name="connsiteX10" fmla="*/ 671991 w 1744338"/>
                  <a:gd name="connsiteY10" fmla="*/ 1178161 h 2403337"/>
                  <a:gd name="connsiteX11" fmla="*/ 663746 w 1744338"/>
                  <a:gd name="connsiteY11" fmla="*/ 1190529 h 2403337"/>
                  <a:gd name="connsiteX12" fmla="*/ 539609 w 1744338"/>
                  <a:gd name="connsiteY12" fmla="*/ 1352228 h 2403337"/>
                  <a:gd name="connsiteX13" fmla="*/ 530905 w 1744338"/>
                  <a:gd name="connsiteY13" fmla="*/ 1364596 h 2403337"/>
                  <a:gd name="connsiteX14" fmla="*/ 547396 w 1744338"/>
                  <a:gd name="connsiteY14" fmla="*/ 1361847 h 2403337"/>
                  <a:gd name="connsiteX15" fmla="*/ 655043 w 1744338"/>
                  <a:gd name="connsiteY15" fmla="*/ 1341692 h 2403337"/>
                  <a:gd name="connsiteX16" fmla="*/ 681153 w 1744338"/>
                  <a:gd name="connsiteY16" fmla="*/ 1326576 h 2403337"/>
                  <a:gd name="connsiteX17" fmla="*/ 1252827 w 1744338"/>
                  <a:gd name="connsiteY17" fmla="*/ 962867 h 2403337"/>
                  <a:gd name="connsiteX18" fmla="*/ 1734718 w 1744338"/>
                  <a:gd name="connsiteY18" fmla="*/ 1045778 h 2403337"/>
                  <a:gd name="connsiteX19" fmla="*/ 1744338 w 1744338"/>
                  <a:gd name="connsiteY19" fmla="*/ 1049443 h 2403337"/>
                  <a:gd name="connsiteX20" fmla="*/ 1744338 w 1744338"/>
                  <a:gd name="connsiteY20" fmla="*/ 1052649 h 2403337"/>
                  <a:gd name="connsiteX21" fmla="*/ 1743422 w 1744338"/>
                  <a:gd name="connsiteY21" fmla="*/ 1053565 h 2403337"/>
                  <a:gd name="connsiteX22" fmla="*/ 1742047 w 1744338"/>
                  <a:gd name="connsiteY22" fmla="*/ 1053107 h 2403337"/>
                  <a:gd name="connsiteX23" fmla="*/ 1724641 w 1744338"/>
                  <a:gd name="connsiteY23" fmla="*/ 1061352 h 2403337"/>
                  <a:gd name="connsiteX24" fmla="*/ 1357267 w 1744338"/>
                  <a:gd name="connsiteY24" fmla="*/ 1162586 h 2403337"/>
                  <a:gd name="connsiteX25" fmla="*/ 1068682 w 1744338"/>
                  <a:gd name="connsiteY25" fmla="*/ 1242291 h 2403337"/>
                  <a:gd name="connsiteX26" fmla="*/ 693979 w 1744338"/>
                  <a:gd name="connsiteY26" fmla="*/ 1345815 h 2403337"/>
                  <a:gd name="connsiteX27" fmla="*/ 676114 w 1744338"/>
                  <a:gd name="connsiteY27" fmla="*/ 1353144 h 2403337"/>
                  <a:gd name="connsiteX28" fmla="*/ 629849 w 1744338"/>
                  <a:gd name="connsiteY28" fmla="*/ 1360931 h 2403337"/>
                  <a:gd name="connsiteX29" fmla="*/ 527241 w 1744338"/>
                  <a:gd name="connsiteY29" fmla="*/ 1385667 h 2403337"/>
                  <a:gd name="connsiteX30" fmla="*/ 516705 w 1744338"/>
                  <a:gd name="connsiteY30" fmla="*/ 1393454 h 2403337"/>
                  <a:gd name="connsiteX31" fmla="*/ 429213 w 1744338"/>
                  <a:gd name="connsiteY31" fmla="*/ 1521257 h 2403337"/>
                  <a:gd name="connsiteX32" fmla="*/ 510292 w 1744338"/>
                  <a:gd name="connsiteY32" fmla="*/ 1509347 h 2403337"/>
                  <a:gd name="connsiteX33" fmla="*/ 522202 w 1744338"/>
                  <a:gd name="connsiteY33" fmla="*/ 1503850 h 2403337"/>
                  <a:gd name="connsiteX34" fmla="*/ 767270 w 1744338"/>
                  <a:gd name="connsiteY34" fmla="*/ 1387958 h 2403337"/>
                  <a:gd name="connsiteX35" fmla="*/ 1080592 w 1744338"/>
                  <a:gd name="connsiteY35" fmla="*/ 1444300 h 2403337"/>
                  <a:gd name="connsiteX36" fmla="*/ 1167167 w 1744338"/>
                  <a:gd name="connsiteY36" fmla="*/ 1506140 h 2403337"/>
                  <a:gd name="connsiteX37" fmla="*/ 1182742 w 1744338"/>
                  <a:gd name="connsiteY37" fmla="*/ 1521715 h 2403337"/>
                  <a:gd name="connsiteX38" fmla="*/ 1168999 w 1744338"/>
                  <a:gd name="connsiteY38" fmla="*/ 1523547 h 2403337"/>
                  <a:gd name="connsiteX39" fmla="*/ 1074637 w 1744338"/>
                  <a:gd name="connsiteY39" fmla="*/ 1525837 h 2403337"/>
                  <a:gd name="connsiteX40" fmla="*/ 1049443 w 1744338"/>
                  <a:gd name="connsiteY40" fmla="*/ 1527211 h 2403337"/>
                  <a:gd name="connsiteX41" fmla="*/ 821323 w 1744338"/>
                  <a:gd name="connsiteY41" fmla="*/ 1527211 h 2403337"/>
                  <a:gd name="connsiteX42" fmla="*/ 529531 w 1744338"/>
                  <a:gd name="connsiteY42" fmla="*/ 1524005 h 2403337"/>
                  <a:gd name="connsiteX43" fmla="*/ 516247 w 1744338"/>
                  <a:gd name="connsiteY43" fmla="*/ 1523547 h 2403337"/>
                  <a:gd name="connsiteX44" fmla="*/ 485556 w 1744338"/>
                  <a:gd name="connsiteY44" fmla="*/ 1525837 h 2403337"/>
                  <a:gd name="connsiteX45" fmla="*/ 416387 w 1744338"/>
                  <a:gd name="connsiteY45" fmla="*/ 1542786 h 2403337"/>
                  <a:gd name="connsiteX46" fmla="*/ 404935 w 1744338"/>
                  <a:gd name="connsiteY46" fmla="*/ 1553322 h 2403337"/>
                  <a:gd name="connsiteX47" fmla="*/ 259727 w 1744338"/>
                  <a:gd name="connsiteY47" fmla="*/ 1858397 h 2403337"/>
                  <a:gd name="connsiteX48" fmla="*/ 272095 w 1744338"/>
                  <a:gd name="connsiteY48" fmla="*/ 1875346 h 2403337"/>
                  <a:gd name="connsiteX49" fmla="*/ 298663 w 1744338"/>
                  <a:gd name="connsiteY49" fmla="*/ 1876262 h 2403337"/>
                  <a:gd name="connsiteX50" fmla="*/ 301869 w 1744338"/>
                  <a:gd name="connsiteY50" fmla="*/ 1877636 h 2403337"/>
                  <a:gd name="connsiteX51" fmla="*/ 250107 w 1744338"/>
                  <a:gd name="connsiteY51" fmla="*/ 1914740 h 2403337"/>
                  <a:gd name="connsiteX52" fmla="*/ 238197 w 1744338"/>
                  <a:gd name="connsiteY52" fmla="*/ 1930773 h 2403337"/>
                  <a:gd name="connsiteX53" fmla="*/ 206590 w 1744338"/>
                  <a:gd name="connsiteY53" fmla="*/ 2211113 h 2403337"/>
                  <a:gd name="connsiteX54" fmla="*/ 207965 w 1744338"/>
                  <a:gd name="connsiteY54" fmla="*/ 2215235 h 2403337"/>
                  <a:gd name="connsiteX55" fmla="*/ 244610 w 1744338"/>
                  <a:gd name="connsiteY55" fmla="*/ 2193248 h 2403337"/>
                  <a:gd name="connsiteX56" fmla="*/ 213003 w 1744338"/>
                  <a:gd name="connsiteY56" fmla="*/ 2275243 h 2403337"/>
                  <a:gd name="connsiteX57" fmla="*/ 207049 w 1744338"/>
                  <a:gd name="connsiteY57" fmla="*/ 2310056 h 2403337"/>
                  <a:gd name="connsiteX58" fmla="*/ 208423 w 1744338"/>
                  <a:gd name="connsiteY58" fmla="*/ 2393425 h 2403337"/>
                  <a:gd name="connsiteX59" fmla="*/ 197887 w 1744338"/>
                  <a:gd name="connsiteY59" fmla="*/ 2402587 h 2403337"/>
                  <a:gd name="connsiteX60" fmla="*/ 162616 w 1744338"/>
                  <a:gd name="connsiteY60" fmla="*/ 2401670 h 2403337"/>
                  <a:gd name="connsiteX61" fmla="*/ 158493 w 1744338"/>
                  <a:gd name="connsiteY61" fmla="*/ 2398922 h 2403337"/>
                  <a:gd name="connsiteX62" fmla="*/ 155744 w 1744338"/>
                  <a:gd name="connsiteY62" fmla="*/ 2387470 h 2403337"/>
                  <a:gd name="connsiteX63" fmla="*/ 152538 w 1744338"/>
                  <a:gd name="connsiteY63" fmla="*/ 2183628 h 2403337"/>
                  <a:gd name="connsiteX64" fmla="*/ 208881 w 1744338"/>
                  <a:gd name="connsiteY64" fmla="*/ 1846946 h 2403337"/>
                  <a:gd name="connsiteX65" fmla="*/ 301411 w 1744338"/>
                  <a:gd name="connsiteY65" fmla="*/ 1630736 h 2403337"/>
                  <a:gd name="connsiteX66" fmla="*/ 305076 w 1744338"/>
                  <a:gd name="connsiteY66" fmla="*/ 1595006 h 2403337"/>
                  <a:gd name="connsiteX67" fmla="*/ 290876 w 1744338"/>
                  <a:gd name="connsiteY67" fmla="*/ 1528128 h 2403337"/>
                  <a:gd name="connsiteX68" fmla="*/ 278508 w 1744338"/>
                  <a:gd name="connsiteY68" fmla="*/ 1505224 h 2403337"/>
                  <a:gd name="connsiteX69" fmla="*/ 127802 w 1744338"/>
                  <a:gd name="connsiteY69" fmla="*/ 1332989 h 2403337"/>
                  <a:gd name="connsiteX70" fmla="*/ 65046 w 1744338"/>
                  <a:gd name="connsiteY70" fmla="*/ 1218013 h 2403337"/>
                  <a:gd name="connsiteX71" fmla="*/ 0 w 1744338"/>
                  <a:gd name="connsiteY71" fmla="*/ 870336 h 2403337"/>
                  <a:gd name="connsiteX72" fmla="*/ 149790 w 1744338"/>
                  <a:gd name="connsiteY72" fmla="*/ 418678 h 2403337"/>
                  <a:gd name="connsiteX73" fmla="*/ 161699 w 1744338"/>
                  <a:gd name="connsiteY73" fmla="*/ 410890 h 2403337"/>
                  <a:gd name="connsiteX74" fmla="*/ 178190 w 1744338"/>
                  <a:gd name="connsiteY74" fmla="*/ 534570 h 2403337"/>
                  <a:gd name="connsiteX75" fmla="*/ 259269 w 1744338"/>
                  <a:gd name="connsiteY75" fmla="*/ 1182741 h 2403337"/>
                  <a:gd name="connsiteX76" fmla="*/ 297289 w 1744338"/>
                  <a:gd name="connsiteY76" fmla="*/ 1486901 h 2403337"/>
                  <a:gd name="connsiteX77" fmla="*/ 301869 w 1744338"/>
                  <a:gd name="connsiteY77" fmla="*/ 1502476 h 2403337"/>
                  <a:gd name="connsiteX78" fmla="*/ 310573 w 1744338"/>
                  <a:gd name="connsiteY78" fmla="*/ 1532250 h 2403337"/>
                  <a:gd name="connsiteX79" fmla="*/ 322483 w 1744338"/>
                  <a:gd name="connsiteY79" fmla="*/ 1587677 h 2403337"/>
                  <a:gd name="connsiteX80" fmla="*/ 352715 w 1744338"/>
                  <a:gd name="connsiteY80" fmla="*/ 1536831 h 2403337"/>
                  <a:gd name="connsiteX81" fmla="*/ 534570 w 1744338"/>
                  <a:gd name="connsiteY81" fmla="*/ 1275272 h 2403337"/>
                  <a:gd name="connsiteX82" fmla="*/ 542815 w 1744338"/>
                  <a:gd name="connsiteY82" fmla="*/ 1234045 h 2403337"/>
                  <a:gd name="connsiteX83" fmla="*/ 523576 w 1744338"/>
                  <a:gd name="connsiteY83" fmla="*/ 1148386 h 2403337"/>
                  <a:gd name="connsiteX84" fmla="*/ 490595 w 1744338"/>
                  <a:gd name="connsiteY84" fmla="*/ 1080133 h 2403337"/>
                  <a:gd name="connsiteX85" fmla="*/ 450743 w 1744338"/>
                  <a:gd name="connsiteY85" fmla="*/ 1026539 h 2403337"/>
                  <a:gd name="connsiteX86" fmla="*/ 306450 w 1744338"/>
                  <a:gd name="connsiteY86" fmla="*/ 553809 h 2403337"/>
                  <a:gd name="connsiteX87" fmla="*/ 522660 w 1744338"/>
                  <a:gd name="connsiteY87" fmla="*/ 9161 h 2403337"/>
                  <a:gd name="connsiteX88" fmla="*/ 527699 w 1744338"/>
                  <a:gd name="connsiteY88" fmla="*/ 2290 h 2403337"/>
                  <a:gd name="connsiteX89" fmla="*/ 529989 w 1744338"/>
                  <a:gd name="connsiteY89" fmla="*/ 0 h 2403337"/>
                  <a:gd name="connsiteX0" fmla="*/ 529989 w 1744338"/>
                  <a:gd name="connsiteY0" fmla="*/ 0 h 2403337"/>
                  <a:gd name="connsiteX1" fmla="*/ 533196 w 1744338"/>
                  <a:gd name="connsiteY1" fmla="*/ 5955 h 2403337"/>
                  <a:gd name="connsiteX2" fmla="*/ 535028 w 1744338"/>
                  <a:gd name="connsiteY2" fmla="*/ 26568 h 2403337"/>
                  <a:gd name="connsiteX3" fmla="*/ 535028 w 1744338"/>
                  <a:gd name="connsiteY3" fmla="*/ 1082424 h 2403337"/>
                  <a:gd name="connsiteX4" fmla="*/ 532280 w 1744338"/>
                  <a:gd name="connsiteY4" fmla="*/ 1111740 h 2403337"/>
                  <a:gd name="connsiteX5" fmla="*/ 547854 w 1744338"/>
                  <a:gd name="connsiteY5" fmla="*/ 1193277 h 2403337"/>
                  <a:gd name="connsiteX6" fmla="*/ 561138 w 1744338"/>
                  <a:gd name="connsiteY6" fmla="*/ 1242291 h 2403337"/>
                  <a:gd name="connsiteX7" fmla="*/ 599158 w 1744338"/>
                  <a:gd name="connsiteY7" fmla="*/ 1193735 h 2403337"/>
                  <a:gd name="connsiteX8" fmla="*/ 632139 w 1744338"/>
                  <a:gd name="connsiteY8" fmla="*/ 1151593 h 2403337"/>
                  <a:gd name="connsiteX9" fmla="*/ 912924 w 1744338"/>
                  <a:gd name="connsiteY9" fmla="*/ 857230 h 2403337"/>
                  <a:gd name="connsiteX10" fmla="*/ 671991 w 1744338"/>
                  <a:gd name="connsiteY10" fmla="*/ 1178161 h 2403337"/>
                  <a:gd name="connsiteX11" fmla="*/ 663746 w 1744338"/>
                  <a:gd name="connsiteY11" fmla="*/ 1190529 h 2403337"/>
                  <a:gd name="connsiteX12" fmla="*/ 539609 w 1744338"/>
                  <a:gd name="connsiteY12" fmla="*/ 1352228 h 2403337"/>
                  <a:gd name="connsiteX13" fmla="*/ 530905 w 1744338"/>
                  <a:gd name="connsiteY13" fmla="*/ 1364596 h 2403337"/>
                  <a:gd name="connsiteX14" fmla="*/ 547396 w 1744338"/>
                  <a:gd name="connsiteY14" fmla="*/ 1361847 h 2403337"/>
                  <a:gd name="connsiteX15" fmla="*/ 655043 w 1744338"/>
                  <a:gd name="connsiteY15" fmla="*/ 1341692 h 2403337"/>
                  <a:gd name="connsiteX16" fmla="*/ 681153 w 1744338"/>
                  <a:gd name="connsiteY16" fmla="*/ 1326576 h 2403337"/>
                  <a:gd name="connsiteX17" fmla="*/ 1252827 w 1744338"/>
                  <a:gd name="connsiteY17" fmla="*/ 962867 h 2403337"/>
                  <a:gd name="connsiteX18" fmla="*/ 1734718 w 1744338"/>
                  <a:gd name="connsiteY18" fmla="*/ 1045778 h 2403337"/>
                  <a:gd name="connsiteX19" fmla="*/ 1744338 w 1744338"/>
                  <a:gd name="connsiteY19" fmla="*/ 1049443 h 2403337"/>
                  <a:gd name="connsiteX20" fmla="*/ 1744338 w 1744338"/>
                  <a:gd name="connsiteY20" fmla="*/ 1052649 h 2403337"/>
                  <a:gd name="connsiteX21" fmla="*/ 1743422 w 1744338"/>
                  <a:gd name="connsiteY21" fmla="*/ 1053565 h 2403337"/>
                  <a:gd name="connsiteX22" fmla="*/ 1742047 w 1744338"/>
                  <a:gd name="connsiteY22" fmla="*/ 1053107 h 2403337"/>
                  <a:gd name="connsiteX23" fmla="*/ 1724641 w 1744338"/>
                  <a:gd name="connsiteY23" fmla="*/ 1061352 h 2403337"/>
                  <a:gd name="connsiteX24" fmla="*/ 1357267 w 1744338"/>
                  <a:gd name="connsiteY24" fmla="*/ 1162586 h 2403337"/>
                  <a:gd name="connsiteX25" fmla="*/ 1068682 w 1744338"/>
                  <a:gd name="connsiteY25" fmla="*/ 1242291 h 2403337"/>
                  <a:gd name="connsiteX26" fmla="*/ 693979 w 1744338"/>
                  <a:gd name="connsiteY26" fmla="*/ 1345815 h 2403337"/>
                  <a:gd name="connsiteX27" fmla="*/ 676114 w 1744338"/>
                  <a:gd name="connsiteY27" fmla="*/ 1353144 h 2403337"/>
                  <a:gd name="connsiteX28" fmla="*/ 629849 w 1744338"/>
                  <a:gd name="connsiteY28" fmla="*/ 1360931 h 2403337"/>
                  <a:gd name="connsiteX29" fmla="*/ 527241 w 1744338"/>
                  <a:gd name="connsiteY29" fmla="*/ 1385667 h 2403337"/>
                  <a:gd name="connsiteX30" fmla="*/ 516705 w 1744338"/>
                  <a:gd name="connsiteY30" fmla="*/ 1393454 h 2403337"/>
                  <a:gd name="connsiteX31" fmla="*/ 429213 w 1744338"/>
                  <a:gd name="connsiteY31" fmla="*/ 1521257 h 2403337"/>
                  <a:gd name="connsiteX32" fmla="*/ 510292 w 1744338"/>
                  <a:gd name="connsiteY32" fmla="*/ 1509347 h 2403337"/>
                  <a:gd name="connsiteX33" fmla="*/ 522202 w 1744338"/>
                  <a:gd name="connsiteY33" fmla="*/ 1503850 h 2403337"/>
                  <a:gd name="connsiteX34" fmla="*/ 767270 w 1744338"/>
                  <a:gd name="connsiteY34" fmla="*/ 1387958 h 2403337"/>
                  <a:gd name="connsiteX35" fmla="*/ 1080592 w 1744338"/>
                  <a:gd name="connsiteY35" fmla="*/ 1444300 h 2403337"/>
                  <a:gd name="connsiteX36" fmla="*/ 1167167 w 1744338"/>
                  <a:gd name="connsiteY36" fmla="*/ 1506140 h 2403337"/>
                  <a:gd name="connsiteX37" fmla="*/ 1182742 w 1744338"/>
                  <a:gd name="connsiteY37" fmla="*/ 1521715 h 2403337"/>
                  <a:gd name="connsiteX38" fmla="*/ 1168999 w 1744338"/>
                  <a:gd name="connsiteY38" fmla="*/ 1523547 h 2403337"/>
                  <a:gd name="connsiteX39" fmla="*/ 1074637 w 1744338"/>
                  <a:gd name="connsiteY39" fmla="*/ 1525837 h 2403337"/>
                  <a:gd name="connsiteX40" fmla="*/ 1049443 w 1744338"/>
                  <a:gd name="connsiteY40" fmla="*/ 1527211 h 2403337"/>
                  <a:gd name="connsiteX41" fmla="*/ 821323 w 1744338"/>
                  <a:gd name="connsiteY41" fmla="*/ 1527211 h 2403337"/>
                  <a:gd name="connsiteX42" fmla="*/ 529531 w 1744338"/>
                  <a:gd name="connsiteY42" fmla="*/ 1524005 h 2403337"/>
                  <a:gd name="connsiteX43" fmla="*/ 516247 w 1744338"/>
                  <a:gd name="connsiteY43" fmla="*/ 1523547 h 2403337"/>
                  <a:gd name="connsiteX44" fmla="*/ 485556 w 1744338"/>
                  <a:gd name="connsiteY44" fmla="*/ 1525837 h 2403337"/>
                  <a:gd name="connsiteX45" fmla="*/ 416387 w 1744338"/>
                  <a:gd name="connsiteY45" fmla="*/ 1542786 h 2403337"/>
                  <a:gd name="connsiteX46" fmla="*/ 404935 w 1744338"/>
                  <a:gd name="connsiteY46" fmla="*/ 1553322 h 2403337"/>
                  <a:gd name="connsiteX47" fmla="*/ 259727 w 1744338"/>
                  <a:gd name="connsiteY47" fmla="*/ 1858397 h 2403337"/>
                  <a:gd name="connsiteX48" fmla="*/ 272095 w 1744338"/>
                  <a:gd name="connsiteY48" fmla="*/ 1875346 h 2403337"/>
                  <a:gd name="connsiteX49" fmla="*/ 298663 w 1744338"/>
                  <a:gd name="connsiteY49" fmla="*/ 1876262 h 2403337"/>
                  <a:gd name="connsiteX50" fmla="*/ 301869 w 1744338"/>
                  <a:gd name="connsiteY50" fmla="*/ 1877636 h 2403337"/>
                  <a:gd name="connsiteX51" fmla="*/ 250107 w 1744338"/>
                  <a:gd name="connsiteY51" fmla="*/ 1914740 h 2403337"/>
                  <a:gd name="connsiteX52" fmla="*/ 238197 w 1744338"/>
                  <a:gd name="connsiteY52" fmla="*/ 1930773 h 2403337"/>
                  <a:gd name="connsiteX53" fmla="*/ 206590 w 1744338"/>
                  <a:gd name="connsiteY53" fmla="*/ 2211113 h 2403337"/>
                  <a:gd name="connsiteX54" fmla="*/ 207965 w 1744338"/>
                  <a:gd name="connsiteY54" fmla="*/ 2215235 h 2403337"/>
                  <a:gd name="connsiteX55" fmla="*/ 244610 w 1744338"/>
                  <a:gd name="connsiteY55" fmla="*/ 2193248 h 2403337"/>
                  <a:gd name="connsiteX56" fmla="*/ 213003 w 1744338"/>
                  <a:gd name="connsiteY56" fmla="*/ 2275243 h 2403337"/>
                  <a:gd name="connsiteX57" fmla="*/ 207049 w 1744338"/>
                  <a:gd name="connsiteY57" fmla="*/ 2310056 h 2403337"/>
                  <a:gd name="connsiteX58" fmla="*/ 208423 w 1744338"/>
                  <a:gd name="connsiteY58" fmla="*/ 2393425 h 2403337"/>
                  <a:gd name="connsiteX59" fmla="*/ 197887 w 1744338"/>
                  <a:gd name="connsiteY59" fmla="*/ 2402587 h 2403337"/>
                  <a:gd name="connsiteX60" fmla="*/ 162616 w 1744338"/>
                  <a:gd name="connsiteY60" fmla="*/ 2401670 h 2403337"/>
                  <a:gd name="connsiteX61" fmla="*/ 158493 w 1744338"/>
                  <a:gd name="connsiteY61" fmla="*/ 2398922 h 2403337"/>
                  <a:gd name="connsiteX62" fmla="*/ 155744 w 1744338"/>
                  <a:gd name="connsiteY62" fmla="*/ 2387470 h 2403337"/>
                  <a:gd name="connsiteX63" fmla="*/ 152538 w 1744338"/>
                  <a:gd name="connsiteY63" fmla="*/ 2183628 h 2403337"/>
                  <a:gd name="connsiteX64" fmla="*/ 208881 w 1744338"/>
                  <a:gd name="connsiteY64" fmla="*/ 1846946 h 2403337"/>
                  <a:gd name="connsiteX65" fmla="*/ 301411 w 1744338"/>
                  <a:gd name="connsiteY65" fmla="*/ 1630736 h 2403337"/>
                  <a:gd name="connsiteX66" fmla="*/ 305076 w 1744338"/>
                  <a:gd name="connsiteY66" fmla="*/ 1595006 h 2403337"/>
                  <a:gd name="connsiteX67" fmla="*/ 290876 w 1744338"/>
                  <a:gd name="connsiteY67" fmla="*/ 1528128 h 2403337"/>
                  <a:gd name="connsiteX68" fmla="*/ 278508 w 1744338"/>
                  <a:gd name="connsiteY68" fmla="*/ 1505224 h 2403337"/>
                  <a:gd name="connsiteX69" fmla="*/ 127802 w 1744338"/>
                  <a:gd name="connsiteY69" fmla="*/ 1332989 h 2403337"/>
                  <a:gd name="connsiteX70" fmla="*/ 65046 w 1744338"/>
                  <a:gd name="connsiteY70" fmla="*/ 1218013 h 2403337"/>
                  <a:gd name="connsiteX71" fmla="*/ 0 w 1744338"/>
                  <a:gd name="connsiteY71" fmla="*/ 870336 h 2403337"/>
                  <a:gd name="connsiteX72" fmla="*/ 149790 w 1744338"/>
                  <a:gd name="connsiteY72" fmla="*/ 418678 h 2403337"/>
                  <a:gd name="connsiteX73" fmla="*/ 161699 w 1744338"/>
                  <a:gd name="connsiteY73" fmla="*/ 410890 h 2403337"/>
                  <a:gd name="connsiteX74" fmla="*/ 178190 w 1744338"/>
                  <a:gd name="connsiteY74" fmla="*/ 534570 h 2403337"/>
                  <a:gd name="connsiteX75" fmla="*/ 259269 w 1744338"/>
                  <a:gd name="connsiteY75" fmla="*/ 1182741 h 2403337"/>
                  <a:gd name="connsiteX76" fmla="*/ 297289 w 1744338"/>
                  <a:gd name="connsiteY76" fmla="*/ 1486901 h 2403337"/>
                  <a:gd name="connsiteX77" fmla="*/ 301869 w 1744338"/>
                  <a:gd name="connsiteY77" fmla="*/ 1502476 h 2403337"/>
                  <a:gd name="connsiteX78" fmla="*/ 310573 w 1744338"/>
                  <a:gd name="connsiteY78" fmla="*/ 1532250 h 2403337"/>
                  <a:gd name="connsiteX79" fmla="*/ 322483 w 1744338"/>
                  <a:gd name="connsiteY79" fmla="*/ 1587677 h 2403337"/>
                  <a:gd name="connsiteX80" fmla="*/ 352715 w 1744338"/>
                  <a:gd name="connsiteY80" fmla="*/ 1536831 h 2403337"/>
                  <a:gd name="connsiteX81" fmla="*/ 534570 w 1744338"/>
                  <a:gd name="connsiteY81" fmla="*/ 1275272 h 2403337"/>
                  <a:gd name="connsiteX82" fmla="*/ 542815 w 1744338"/>
                  <a:gd name="connsiteY82" fmla="*/ 1234045 h 2403337"/>
                  <a:gd name="connsiteX83" fmla="*/ 523576 w 1744338"/>
                  <a:gd name="connsiteY83" fmla="*/ 1148386 h 2403337"/>
                  <a:gd name="connsiteX84" fmla="*/ 490595 w 1744338"/>
                  <a:gd name="connsiteY84" fmla="*/ 1080133 h 2403337"/>
                  <a:gd name="connsiteX85" fmla="*/ 450743 w 1744338"/>
                  <a:gd name="connsiteY85" fmla="*/ 1026539 h 2403337"/>
                  <a:gd name="connsiteX86" fmla="*/ 306450 w 1744338"/>
                  <a:gd name="connsiteY86" fmla="*/ 553809 h 2403337"/>
                  <a:gd name="connsiteX87" fmla="*/ 522660 w 1744338"/>
                  <a:gd name="connsiteY87" fmla="*/ 9161 h 2403337"/>
                  <a:gd name="connsiteX88" fmla="*/ 527699 w 1744338"/>
                  <a:gd name="connsiteY88" fmla="*/ 2290 h 2403337"/>
                  <a:gd name="connsiteX89" fmla="*/ 529989 w 1744338"/>
                  <a:gd name="connsiteY89" fmla="*/ 0 h 2403337"/>
                  <a:gd name="connsiteX0" fmla="*/ 529989 w 1744338"/>
                  <a:gd name="connsiteY0" fmla="*/ 0 h 2403337"/>
                  <a:gd name="connsiteX1" fmla="*/ 533196 w 1744338"/>
                  <a:gd name="connsiteY1" fmla="*/ 5955 h 2403337"/>
                  <a:gd name="connsiteX2" fmla="*/ 535028 w 1744338"/>
                  <a:gd name="connsiteY2" fmla="*/ 26568 h 2403337"/>
                  <a:gd name="connsiteX3" fmla="*/ 535028 w 1744338"/>
                  <a:gd name="connsiteY3" fmla="*/ 1082424 h 2403337"/>
                  <a:gd name="connsiteX4" fmla="*/ 532280 w 1744338"/>
                  <a:gd name="connsiteY4" fmla="*/ 1111740 h 2403337"/>
                  <a:gd name="connsiteX5" fmla="*/ 547854 w 1744338"/>
                  <a:gd name="connsiteY5" fmla="*/ 1193277 h 2403337"/>
                  <a:gd name="connsiteX6" fmla="*/ 561138 w 1744338"/>
                  <a:gd name="connsiteY6" fmla="*/ 1242291 h 2403337"/>
                  <a:gd name="connsiteX7" fmla="*/ 599158 w 1744338"/>
                  <a:gd name="connsiteY7" fmla="*/ 1193735 h 2403337"/>
                  <a:gd name="connsiteX8" fmla="*/ 632139 w 1744338"/>
                  <a:gd name="connsiteY8" fmla="*/ 1151593 h 2403337"/>
                  <a:gd name="connsiteX9" fmla="*/ 912924 w 1744338"/>
                  <a:gd name="connsiteY9" fmla="*/ 857230 h 2403337"/>
                  <a:gd name="connsiteX10" fmla="*/ 671991 w 1744338"/>
                  <a:gd name="connsiteY10" fmla="*/ 1178161 h 2403337"/>
                  <a:gd name="connsiteX11" fmla="*/ 663746 w 1744338"/>
                  <a:gd name="connsiteY11" fmla="*/ 1190529 h 2403337"/>
                  <a:gd name="connsiteX12" fmla="*/ 539609 w 1744338"/>
                  <a:gd name="connsiteY12" fmla="*/ 1352228 h 2403337"/>
                  <a:gd name="connsiteX13" fmla="*/ 530905 w 1744338"/>
                  <a:gd name="connsiteY13" fmla="*/ 1364596 h 2403337"/>
                  <a:gd name="connsiteX14" fmla="*/ 547396 w 1744338"/>
                  <a:gd name="connsiteY14" fmla="*/ 1361847 h 2403337"/>
                  <a:gd name="connsiteX15" fmla="*/ 655043 w 1744338"/>
                  <a:gd name="connsiteY15" fmla="*/ 1341692 h 2403337"/>
                  <a:gd name="connsiteX16" fmla="*/ 681153 w 1744338"/>
                  <a:gd name="connsiteY16" fmla="*/ 1326576 h 2403337"/>
                  <a:gd name="connsiteX17" fmla="*/ 1252827 w 1744338"/>
                  <a:gd name="connsiteY17" fmla="*/ 962867 h 2403337"/>
                  <a:gd name="connsiteX18" fmla="*/ 1734718 w 1744338"/>
                  <a:gd name="connsiteY18" fmla="*/ 1045778 h 2403337"/>
                  <a:gd name="connsiteX19" fmla="*/ 1744338 w 1744338"/>
                  <a:gd name="connsiteY19" fmla="*/ 1049443 h 2403337"/>
                  <a:gd name="connsiteX20" fmla="*/ 1744338 w 1744338"/>
                  <a:gd name="connsiteY20" fmla="*/ 1052649 h 2403337"/>
                  <a:gd name="connsiteX21" fmla="*/ 1743422 w 1744338"/>
                  <a:gd name="connsiteY21" fmla="*/ 1053565 h 2403337"/>
                  <a:gd name="connsiteX22" fmla="*/ 1742047 w 1744338"/>
                  <a:gd name="connsiteY22" fmla="*/ 1053107 h 2403337"/>
                  <a:gd name="connsiteX23" fmla="*/ 1724641 w 1744338"/>
                  <a:gd name="connsiteY23" fmla="*/ 1061352 h 2403337"/>
                  <a:gd name="connsiteX24" fmla="*/ 1357267 w 1744338"/>
                  <a:gd name="connsiteY24" fmla="*/ 1162586 h 2403337"/>
                  <a:gd name="connsiteX25" fmla="*/ 1068682 w 1744338"/>
                  <a:gd name="connsiteY25" fmla="*/ 1242291 h 2403337"/>
                  <a:gd name="connsiteX26" fmla="*/ 693979 w 1744338"/>
                  <a:gd name="connsiteY26" fmla="*/ 1345815 h 2403337"/>
                  <a:gd name="connsiteX27" fmla="*/ 676114 w 1744338"/>
                  <a:gd name="connsiteY27" fmla="*/ 1353144 h 2403337"/>
                  <a:gd name="connsiteX28" fmla="*/ 629849 w 1744338"/>
                  <a:gd name="connsiteY28" fmla="*/ 1360931 h 2403337"/>
                  <a:gd name="connsiteX29" fmla="*/ 527241 w 1744338"/>
                  <a:gd name="connsiteY29" fmla="*/ 1385667 h 2403337"/>
                  <a:gd name="connsiteX30" fmla="*/ 516705 w 1744338"/>
                  <a:gd name="connsiteY30" fmla="*/ 1393454 h 2403337"/>
                  <a:gd name="connsiteX31" fmla="*/ 429213 w 1744338"/>
                  <a:gd name="connsiteY31" fmla="*/ 1521257 h 2403337"/>
                  <a:gd name="connsiteX32" fmla="*/ 510292 w 1744338"/>
                  <a:gd name="connsiteY32" fmla="*/ 1509347 h 2403337"/>
                  <a:gd name="connsiteX33" fmla="*/ 522202 w 1744338"/>
                  <a:gd name="connsiteY33" fmla="*/ 1503850 h 2403337"/>
                  <a:gd name="connsiteX34" fmla="*/ 767270 w 1744338"/>
                  <a:gd name="connsiteY34" fmla="*/ 1387958 h 2403337"/>
                  <a:gd name="connsiteX35" fmla="*/ 1167167 w 1744338"/>
                  <a:gd name="connsiteY35" fmla="*/ 1506140 h 2403337"/>
                  <a:gd name="connsiteX36" fmla="*/ 1182742 w 1744338"/>
                  <a:gd name="connsiteY36" fmla="*/ 1521715 h 2403337"/>
                  <a:gd name="connsiteX37" fmla="*/ 1168999 w 1744338"/>
                  <a:gd name="connsiteY37" fmla="*/ 1523547 h 2403337"/>
                  <a:gd name="connsiteX38" fmla="*/ 1074637 w 1744338"/>
                  <a:gd name="connsiteY38" fmla="*/ 1525837 h 2403337"/>
                  <a:gd name="connsiteX39" fmla="*/ 1049443 w 1744338"/>
                  <a:gd name="connsiteY39" fmla="*/ 1527211 h 2403337"/>
                  <a:gd name="connsiteX40" fmla="*/ 821323 w 1744338"/>
                  <a:gd name="connsiteY40" fmla="*/ 1527211 h 2403337"/>
                  <a:gd name="connsiteX41" fmla="*/ 529531 w 1744338"/>
                  <a:gd name="connsiteY41" fmla="*/ 1524005 h 2403337"/>
                  <a:gd name="connsiteX42" fmla="*/ 516247 w 1744338"/>
                  <a:gd name="connsiteY42" fmla="*/ 1523547 h 2403337"/>
                  <a:gd name="connsiteX43" fmla="*/ 485556 w 1744338"/>
                  <a:gd name="connsiteY43" fmla="*/ 1525837 h 2403337"/>
                  <a:gd name="connsiteX44" fmla="*/ 416387 w 1744338"/>
                  <a:gd name="connsiteY44" fmla="*/ 1542786 h 2403337"/>
                  <a:gd name="connsiteX45" fmla="*/ 404935 w 1744338"/>
                  <a:gd name="connsiteY45" fmla="*/ 1553322 h 2403337"/>
                  <a:gd name="connsiteX46" fmla="*/ 259727 w 1744338"/>
                  <a:gd name="connsiteY46" fmla="*/ 1858397 h 2403337"/>
                  <a:gd name="connsiteX47" fmla="*/ 272095 w 1744338"/>
                  <a:gd name="connsiteY47" fmla="*/ 1875346 h 2403337"/>
                  <a:gd name="connsiteX48" fmla="*/ 298663 w 1744338"/>
                  <a:gd name="connsiteY48" fmla="*/ 1876262 h 2403337"/>
                  <a:gd name="connsiteX49" fmla="*/ 301869 w 1744338"/>
                  <a:gd name="connsiteY49" fmla="*/ 1877636 h 2403337"/>
                  <a:gd name="connsiteX50" fmla="*/ 250107 w 1744338"/>
                  <a:gd name="connsiteY50" fmla="*/ 1914740 h 2403337"/>
                  <a:gd name="connsiteX51" fmla="*/ 238197 w 1744338"/>
                  <a:gd name="connsiteY51" fmla="*/ 1930773 h 2403337"/>
                  <a:gd name="connsiteX52" fmla="*/ 206590 w 1744338"/>
                  <a:gd name="connsiteY52" fmla="*/ 2211113 h 2403337"/>
                  <a:gd name="connsiteX53" fmla="*/ 207965 w 1744338"/>
                  <a:gd name="connsiteY53" fmla="*/ 2215235 h 2403337"/>
                  <a:gd name="connsiteX54" fmla="*/ 244610 w 1744338"/>
                  <a:gd name="connsiteY54" fmla="*/ 2193248 h 2403337"/>
                  <a:gd name="connsiteX55" fmla="*/ 213003 w 1744338"/>
                  <a:gd name="connsiteY55" fmla="*/ 2275243 h 2403337"/>
                  <a:gd name="connsiteX56" fmla="*/ 207049 w 1744338"/>
                  <a:gd name="connsiteY56" fmla="*/ 2310056 h 2403337"/>
                  <a:gd name="connsiteX57" fmla="*/ 208423 w 1744338"/>
                  <a:gd name="connsiteY57" fmla="*/ 2393425 h 2403337"/>
                  <a:gd name="connsiteX58" fmla="*/ 197887 w 1744338"/>
                  <a:gd name="connsiteY58" fmla="*/ 2402587 h 2403337"/>
                  <a:gd name="connsiteX59" fmla="*/ 162616 w 1744338"/>
                  <a:gd name="connsiteY59" fmla="*/ 2401670 h 2403337"/>
                  <a:gd name="connsiteX60" fmla="*/ 158493 w 1744338"/>
                  <a:gd name="connsiteY60" fmla="*/ 2398922 h 2403337"/>
                  <a:gd name="connsiteX61" fmla="*/ 155744 w 1744338"/>
                  <a:gd name="connsiteY61" fmla="*/ 2387470 h 2403337"/>
                  <a:gd name="connsiteX62" fmla="*/ 152538 w 1744338"/>
                  <a:gd name="connsiteY62" fmla="*/ 2183628 h 2403337"/>
                  <a:gd name="connsiteX63" fmla="*/ 208881 w 1744338"/>
                  <a:gd name="connsiteY63" fmla="*/ 1846946 h 2403337"/>
                  <a:gd name="connsiteX64" fmla="*/ 301411 w 1744338"/>
                  <a:gd name="connsiteY64" fmla="*/ 1630736 h 2403337"/>
                  <a:gd name="connsiteX65" fmla="*/ 305076 w 1744338"/>
                  <a:gd name="connsiteY65" fmla="*/ 1595006 h 2403337"/>
                  <a:gd name="connsiteX66" fmla="*/ 290876 w 1744338"/>
                  <a:gd name="connsiteY66" fmla="*/ 1528128 h 2403337"/>
                  <a:gd name="connsiteX67" fmla="*/ 278508 w 1744338"/>
                  <a:gd name="connsiteY67" fmla="*/ 1505224 h 2403337"/>
                  <a:gd name="connsiteX68" fmla="*/ 127802 w 1744338"/>
                  <a:gd name="connsiteY68" fmla="*/ 1332989 h 2403337"/>
                  <a:gd name="connsiteX69" fmla="*/ 65046 w 1744338"/>
                  <a:gd name="connsiteY69" fmla="*/ 1218013 h 2403337"/>
                  <a:gd name="connsiteX70" fmla="*/ 0 w 1744338"/>
                  <a:gd name="connsiteY70" fmla="*/ 870336 h 2403337"/>
                  <a:gd name="connsiteX71" fmla="*/ 149790 w 1744338"/>
                  <a:gd name="connsiteY71" fmla="*/ 418678 h 2403337"/>
                  <a:gd name="connsiteX72" fmla="*/ 161699 w 1744338"/>
                  <a:gd name="connsiteY72" fmla="*/ 410890 h 2403337"/>
                  <a:gd name="connsiteX73" fmla="*/ 178190 w 1744338"/>
                  <a:gd name="connsiteY73" fmla="*/ 534570 h 2403337"/>
                  <a:gd name="connsiteX74" fmla="*/ 259269 w 1744338"/>
                  <a:gd name="connsiteY74" fmla="*/ 1182741 h 2403337"/>
                  <a:gd name="connsiteX75" fmla="*/ 297289 w 1744338"/>
                  <a:gd name="connsiteY75" fmla="*/ 1486901 h 2403337"/>
                  <a:gd name="connsiteX76" fmla="*/ 301869 w 1744338"/>
                  <a:gd name="connsiteY76" fmla="*/ 1502476 h 2403337"/>
                  <a:gd name="connsiteX77" fmla="*/ 310573 w 1744338"/>
                  <a:gd name="connsiteY77" fmla="*/ 1532250 h 2403337"/>
                  <a:gd name="connsiteX78" fmla="*/ 322483 w 1744338"/>
                  <a:gd name="connsiteY78" fmla="*/ 1587677 h 2403337"/>
                  <a:gd name="connsiteX79" fmla="*/ 352715 w 1744338"/>
                  <a:gd name="connsiteY79" fmla="*/ 1536831 h 2403337"/>
                  <a:gd name="connsiteX80" fmla="*/ 534570 w 1744338"/>
                  <a:gd name="connsiteY80" fmla="*/ 1275272 h 2403337"/>
                  <a:gd name="connsiteX81" fmla="*/ 542815 w 1744338"/>
                  <a:gd name="connsiteY81" fmla="*/ 1234045 h 2403337"/>
                  <a:gd name="connsiteX82" fmla="*/ 523576 w 1744338"/>
                  <a:gd name="connsiteY82" fmla="*/ 1148386 h 2403337"/>
                  <a:gd name="connsiteX83" fmla="*/ 490595 w 1744338"/>
                  <a:gd name="connsiteY83" fmla="*/ 1080133 h 2403337"/>
                  <a:gd name="connsiteX84" fmla="*/ 450743 w 1744338"/>
                  <a:gd name="connsiteY84" fmla="*/ 1026539 h 2403337"/>
                  <a:gd name="connsiteX85" fmla="*/ 306450 w 1744338"/>
                  <a:gd name="connsiteY85" fmla="*/ 553809 h 2403337"/>
                  <a:gd name="connsiteX86" fmla="*/ 522660 w 1744338"/>
                  <a:gd name="connsiteY86" fmla="*/ 9161 h 2403337"/>
                  <a:gd name="connsiteX87" fmla="*/ 527699 w 1744338"/>
                  <a:gd name="connsiteY87" fmla="*/ 2290 h 2403337"/>
                  <a:gd name="connsiteX88" fmla="*/ 529989 w 1744338"/>
                  <a:gd name="connsiteY88" fmla="*/ 0 h 2403337"/>
                  <a:gd name="connsiteX0" fmla="*/ 529989 w 1744338"/>
                  <a:gd name="connsiteY0" fmla="*/ 0 h 2403337"/>
                  <a:gd name="connsiteX1" fmla="*/ 533196 w 1744338"/>
                  <a:gd name="connsiteY1" fmla="*/ 5955 h 2403337"/>
                  <a:gd name="connsiteX2" fmla="*/ 535028 w 1744338"/>
                  <a:gd name="connsiteY2" fmla="*/ 26568 h 2403337"/>
                  <a:gd name="connsiteX3" fmla="*/ 535028 w 1744338"/>
                  <a:gd name="connsiteY3" fmla="*/ 1082424 h 2403337"/>
                  <a:gd name="connsiteX4" fmla="*/ 532280 w 1744338"/>
                  <a:gd name="connsiteY4" fmla="*/ 1111740 h 2403337"/>
                  <a:gd name="connsiteX5" fmla="*/ 547854 w 1744338"/>
                  <a:gd name="connsiteY5" fmla="*/ 1193277 h 2403337"/>
                  <a:gd name="connsiteX6" fmla="*/ 561138 w 1744338"/>
                  <a:gd name="connsiteY6" fmla="*/ 1242291 h 2403337"/>
                  <a:gd name="connsiteX7" fmla="*/ 599158 w 1744338"/>
                  <a:gd name="connsiteY7" fmla="*/ 1193735 h 2403337"/>
                  <a:gd name="connsiteX8" fmla="*/ 632139 w 1744338"/>
                  <a:gd name="connsiteY8" fmla="*/ 1151593 h 2403337"/>
                  <a:gd name="connsiteX9" fmla="*/ 912924 w 1744338"/>
                  <a:gd name="connsiteY9" fmla="*/ 857230 h 2403337"/>
                  <a:gd name="connsiteX10" fmla="*/ 671991 w 1744338"/>
                  <a:gd name="connsiteY10" fmla="*/ 1178161 h 2403337"/>
                  <a:gd name="connsiteX11" fmla="*/ 663746 w 1744338"/>
                  <a:gd name="connsiteY11" fmla="*/ 1190529 h 2403337"/>
                  <a:gd name="connsiteX12" fmla="*/ 539609 w 1744338"/>
                  <a:gd name="connsiteY12" fmla="*/ 1352228 h 2403337"/>
                  <a:gd name="connsiteX13" fmla="*/ 530905 w 1744338"/>
                  <a:gd name="connsiteY13" fmla="*/ 1364596 h 2403337"/>
                  <a:gd name="connsiteX14" fmla="*/ 547396 w 1744338"/>
                  <a:gd name="connsiteY14" fmla="*/ 1361847 h 2403337"/>
                  <a:gd name="connsiteX15" fmla="*/ 655043 w 1744338"/>
                  <a:gd name="connsiteY15" fmla="*/ 1341692 h 2403337"/>
                  <a:gd name="connsiteX16" fmla="*/ 681153 w 1744338"/>
                  <a:gd name="connsiteY16" fmla="*/ 1326576 h 2403337"/>
                  <a:gd name="connsiteX17" fmla="*/ 1252827 w 1744338"/>
                  <a:gd name="connsiteY17" fmla="*/ 962867 h 2403337"/>
                  <a:gd name="connsiteX18" fmla="*/ 1734718 w 1744338"/>
                  <a:gd name="connsiteY18" fmla="*/ 1045778 h 2403337"/>
                  <a:gd name="connsiteX19" fmla="*/ 1744338 w 1744338"/>
                  <a:gd name="connsiteY19" fmla="*/ 1049443 h 2403337"/>
                  <a:gd name="connsiteX20" fmla="*/ 1744338 w 1744338"/>
                  <a:gd name="connsiteY20" fmla="*/ 1052649 h 2403337"/>
                  <a:gd name="connsiteX21" fmla="*/ 1743422 w 1744338"/>
                  <a:gd name="connsiteY21" fmla="*/ 1053565 h 2403337"/>
                  <a:gd name="connsiteX22" fmla="*/ 1742047 w 1744338"/>
                  <a:gd name="connsiteY22" fmla="*/ 1053107 h 2403337"/>
                  <a:gd name="connsiteX23" fmla="*/ 1724641 w 1744338"/>
                  <a:gd name="connsiteY23" fmla="*/ 1061352 h 2403337"/>
                  <a:gd name="connsiteX24" fmla="*/ 1357267 w 1744338"/>
                  <a:gd name="connsiteY24" fmla="*/ 1162586 h 2403337"/>
                  <a:gd name="connsiteX25" fmla="*/ 1068682 w 1744338"/>
                  <a:gd name="connsiteY25" fmla="*/ 1242291 h 2403337"/>
                  <a:gd name="connsiteX26" fmla="*/ 693979 w 1744338"/>
                  <a:gd name="connsiteY26" fmla="*/ 1345815 h 2403337"/>
                  <a:gd name="connsiteX27" fmla="*/ 676114 w 1744338"/>
                  <a:gd name="connsiteY27" fmla="*/ 1353144 h 2403337"/>
                  <a:gd name="connsiteX28" fmla="*/ 629849 w 1744338"/>
                  <a:gd name="connsiteY28" fmla="*/ 1360931 h 2403337"/>
                  <a:gd name="connsiteX29" fmla="*/ 527241 w 1744338"/>
                  <a:gd name="connsiteY29" fmla="*/ 1385667 h 2403337"/>
                  <a:gd name="connsiteX30" fmla="*/ 516705 w 1744338"/>
                  <a:gd name="connsiteY30" fmla="*/ 1393454 h 2403337"/>
                  <a:gd name="connsiteX31" fmla="*/ 429213 w 1744338"/>
                  <a:gd name="connsiteY31" fmla="*/ 1521257 h 2403337"/>
                  <a:gd name="connsiteX32" fmla="*/ 510292 w 1744338"/>
                  <a:gd name="connsiteY32" fmla="*/ 1509347 h 2403337"/>
                  <a:gd name="connsiteX33" fmla="*/ 522202 w 1744338"/>
                  <a:gd name="connsiteY33" fmla="*/ 1503850 h 2403337"/>
                  <a:gd name="connsiteX34" fmla="*/ 767270 w 1744338"/>
                  <a:gd name="connsiteY34" fmla="*/ 1387958 h 2403337"/>
                  <a:gd name="connsiteX35" fmla="*/ 1167167 w 1744338"/>
                  <a:gd name="connsiteY35" fmla="*/ 1506140 h 2403337"/>
                  <a:gd name="connsiteX36" fmla="*/ 1182742 w 1744338"/>
                  <a:gd name="connsiteY36" fmla="*/ 1521715 h 2403337"/>
                  <a:gd name="connsiteX37" fmla="*/ 1168999 w 1744338"/>
                  <a:gd name="connsiteY37" fmla="*/ 1523547 h 2403337"/>
                  <a:gd name="connsiteX38" fmla="*/ 1074637 w 1744338"/>
                  <a:gd name="connsiteY38" fmla="*/ 1525837 h 2403337"/>
                  <a:gd name="connsiteX39" fmla="*/ 821323 w 1744338"/>
                  <a:gd name="connsiteY39" fmla="*/ 1527211 h 2403337"/>
                  <a:gd name="connsiteX40" fmla="*/ 529531 w 1744338"/>
                  <a:gd name="connsiteY40" fmla="*/ 1524005 h 2403337"/>
                  <a:gd name="connsiteX41" fmla="*/ 516247 w 1744338"/>
                  <a:gd name="connsiteY41" fmla="*/ 1523547 h 2403337"/>
                  <a:gd name="connsiteX42" fmla="*/ 485556 w 1744338"/>
                  <a:gd name="connsiteY42" fmla="*/ 1525837 h 2403337"/>
                  <a:gd name="connsiteX43" fmla="*/ 416387 w 1744338"/>
                  <a:gd name="connsiteY43" fmla="*/ 1542786 h 2403337"/>
                  <a:gd name="connsiteX44" fmla="*/ 404935 w 1744338"/>
                  <a:gd name="connsiteY44" fmla="*/ 1553322 h 2403337"/>
                  <a:gd name="connsiteX45" fmla="*/ 259727 w 1744338"/>
                  <a:gd name="connsiteY45" fmla="*/ 1858397 h 2403337"/>
                  <a:gd name="connsiteX46" fmla="*/ 272095 w 1744338"/>
                  <a:gd name="connsiteY46" fmla="*/ 1875346 h 2403337"/>
                  <a:gd name="connsiteX47" fmla="*/ 298663 w 1744338"/>
                  <a:gd name="connsiteY47" fmla="*/ 1876262 h 2403337"/>
                  <a:gd name="connsiteX48" fmla="*/ 301869 w 1744338"/>
                  <a:gd name="connsiteY48" fmla="*/ 1877636 h 2403337"/>
                  <a:gd name="connsiteX49" fmla="*/ 250107 w 1744338"/>
                  <a:gd name="connsiteY49" fmla="*/ 1914740 h 2403337"/>
                  <a:gd name="connsiteX50" fmla="*/ 238197 w 1744338"/>
                  <a:gd name="connsiteY50" fmla="*/ 1930773 h 2403337"/>
                  <a:gd name="connsiteX51" fmla="*/ 206590 w 1744338"/>
                  <a:gd name="connsiteY51" fmla="*/ 2211113 h 2403337"/>
                  <a:gd name="connsiteX52" fmla="*/ 207965 w 1744338"/>
                  <a:gd name="connsiteY52" fmla="*/ 2215235 h 2403337"/>
                  <a:gd name="connsiteX53" fmla="*/ 244610 w 1744338"/>
                  <a:gd name="connsiteY53" fmla="*/ 2193248 h 2403337"/>
                  <a:gd name="connsiteX54" fmla="*/ 213003 w 1744338"/>
                  <a:gd name="connsiteY54" fmla="*/ 2275243 h 2403337"/>
                  <a:gd name="connsiteX55" fmla="*/ 207049 w 1744338"/>
                  <a:gd name="connsiteY55" fmla="*/ 2310056 h 2403337"/>
                  <a:gd name="connsiteX56" fmla="*/ 208423 w 1744338"/>
                  <a:gd name="connsiteY56" fmla="*/ 2393425 h 2403337"/>
                  <a:gd name="connsiteX57" fmla="*/ 197887 w 1744338"/>
                  <a:gd name="connsiteY57" fmla="*/ 2402587 h 2403337"/>
                  <a:gd name="connsiteX58" fmla="*/ 162616 w 1744338"/>
                  <a:gd name="connsiteY58" fmla="*/ 2401670 h 2403337"/>
                  <a:gd name="connsiteX59" fmla="*/ 158493 w 1744338"/>
                  <a:gd name="connsiteY59" fmla="*/ 2398922 h 2403337"/>
                  <a:gd name="connsiteX60" fmla="*/ 155744 w 1744338"/>
                  <a:gd name="connsiteY60" fmla="*/ 2387470 h 2403337"/>
                  <a:gd name="connsiteX61" fmla="*/ 152538 w 1744338"/>
                  <a:gd name="connsiteY61" fmla="*/ 2183628 h 2403337"/>
                  <a:gd name="connsiteX62" fmla="*/ 208881 w 1744338"/>
                  <a:gd name="connsiteY62" fmla="*/ 1846946 h 2403337"/>
                  <a:gd name="connsiteX63" fmla="*/ 301411 w 1744338"/>
                  <a:gd name="connsiteY63" fmla="*/ 1630736 h 2403337"/>
                  <a:gd name="connsiteX64" fmla="*/ 305076 w 1744338"/>
                  <a:gd name="connsiteY64" fmla="*/ 1595006 h 2403337"/>
                  <a:gd name="connsiteX65" fmla="*/ 290876 w 1744338"/>
                  <a:gd name="connsiteY65" fmla="*/ 1528128 h 2403337"/>
                  <a:gd name="connsiteX66" fmla="*/ 278508 w 1744338"/>
                  <a:gd name="connsiteY66" fmla="*/ 1505224 h 2403337"/>
                  <a:gd name="connsiteX67" fmla="*/ 127802 w 1744338"/>
                  <a:gd name="connsiteY67" fmla="*/ 1332989 h 2403337"/>
                  <a:gd name="connsiteX68" fmla="*/ 65046 w 1744338"/>
                  <a:gd name="connsiteY68" fmla="*/ 1218013 h 2403337"/>
                  <a:gd name="connsiteX69" fmla="*/ 0 w 1744338"/>
                  <a:gd name="connsiteY69" fmla="*/ 870336 h 2403337"/>
                  <a:gd name="connsiteX70" fmla="*/ 149790 w 1744338"/>
                  <a:gd name="connsiteY70" fmla="*/ 418678 h 2403337"/>
                  <a:gd name="connsiteX71" fmla="*/ 161699 w 1744338"/>
                  <a:gd name="connsiteY71" fmla="*/ 410890 h 2403337"/>
                  <a:gd name="connsiteX72" fmla="*/ 178190 w 1744338"/>
                  <a:gd name="connsiteY72" fmla="*/ 534570 h 2403337"/>
                  <a:gd name="connsiteX73" fmla="*/ 259269 w 1744338"/>
                  <a:gd name="connsiteY73" fmla="*/ 1182741 h 2403337"/>
                  <a:gd name="connsiteX74" fmla="*/ 297289 w 1744338"/>
                  <a:gd name="connsiteY74" fmla="*/ 1486901 h 2403337"/>
                  <a:gd name="connsiteX75" fmla="*/ 301869 w 1744338"/>
                  <a:gd name="connsiteY75" fmla="*/ 1502476 h 2403337"/>
                  <a:gd name="connsiteX76" fmla="*/ 310573 w 1744338"/>
                  <a:gd name="connsiteY76" fmla="*/ 1532250 h 2403337"/>
                  <a:gd name="connsiteX77" fmla="*/ 322483 w 1744338"/>
                  <a:gd name="connsiteY77" fmla="*/ 1587677 h 2403337"/>
                  <a:gd name="connsiteX78" fmla="*/ 352715 w 1744338"/>
                  <a:gd name="connsiteY78" fmla="*/ 1536831 h 2403337"/>
                  <a:gd name="connsiteX79" fmla="*/ 534570 w 1744338"/>
                  <a:gd name="connsiteY79" fmla="*/ 1275272 h 2403337"/>
                  <a:gd name="connsiteX80" fmla="*/ 542815 w 1744338"/>
                  <a:gd name="connsiteY80" fmla="*/ 1234045 h 2403337"/>
                  <a:gd name="connsiteX81" fmla="*/ 523576 w 1744338"/>
                  <a:gd name="connsiteY81" fmla="*/ 1148386 h 2403337"/>
                  <a:gd name="connsiteX82" fmla="*/ 490595 w 1744338"/>
                  <a:gd name="connsiteY82" fmla="*/ 1080133 h 2403337"/>
                  <a:gd name="connsiteX83" fmla="*/ 450743 w 1744338"/>
                  <a:gd name="connsiteY83" fmla="*/ 1026539 h 2403337"/>
                  <a:gd name="connsiteX84" fmla="*/ 306450 w 1744338"/>
                  <a:gd name="connsiteY84" fmla="*/ 553809 h 2403337"/>
                  <a:gd name="connsiteX85" fmla="*/ 522660 w 1744338"/>
                  <a:gd name="connsiteY85" fmla="*/ 9161 h 2403337"/>
                  <a:gd name="connsiteX86" fmla="*/ 527699 w 1744338"/>
                  <a:gd name="connsiteY86" fmla="*/ 2290 h 2403337"/>
                  <a:gd name="connsiteX87" fmla="*/ 529989 w 1744338"/>
                  <a:gd name="connsiteY87" fmla="*/ 0 h 2403337"/>
                  <a:gd name="connsiteX0" fmla="*/ 529989 w 1744338"/>
                  <a:gd name="connsiteY0" fmla="*/ 0 h 2403337"/>
                  <a:gd name="connsiteX1" fmla="*/ 533196 w 1744338"/>
                  <a:gd name="connsiteY1" fmla="*/ 5955 h 2403337"/>
                  <a:gd name="connsiteX2" fmla="*/ 535028 w 1744338"/>
                  <a:gd name="connsiteY2" fmla="*/ 26568 h 2403337"/>
                  <a:gd name="connsiteX3" fmla="*/ 535028 w 1744338"/>
                  <a:gd name="connsiteY3" fmla="*/ 1082424 h 2403337"/>
                  <a:gd name="connsiteX4" fmla="*/ 532280 w 1744338"/>
                  <a:gd name="connsiteY4" fmla="*/ 1111740 h 2403337"/>
                  <a:gd name="connsiteX5" fmla="*/ 547854 w 1744338"/>
                  <a:gd name="connsiteY5" fmla="*/ 1193277 h 2403337"/>
                  <a:gd name="connsiteX6" fmla="*/ 561138 w 1744338"/>
                  <a:gd name="connsiteY6" fmla="*/ 1242291 h 2403337"/>
                  <a:gd name="connsiteX7" fmla="*/ 599158 w 1744338"/>
                  <a:gd name="connsiteY7" fmla="*/ 1193735 h 2403337"/>
                  <a:gd name="connsiteX8" fmla="*/ 632139 w 1744338"/>
                  <a:gd name="connsiteY8" fmla="*/ 1151593 h 2403337"/>
                  <a:gd name="connsiteX9" fmla="*/ 912924 w 1744338"/>
                  <a:gd name="connsiteY9" fmla="*/ 857230 h 2403337"/>
                  <a:gd name="connsiteX10" fmla="*/ 671991 w 1744338"/>
                  <a:gd name="connsiteY10" fmla="*/ 1178161 h 2403337"/>
                  <a:gd name="connsiteX11" fmla="*/ 663746 w 1744338"/>
                  <a:gd name="connsiteY11" fmla="*/ 1190529 h 2403337"/>
                  <a:gd name="connsiteX12" fmla="*/ 539609 w 1744338"/>
                  <a:gd name="connsiteY12" fmla="*/ 1352228 h 2403337"/>
                  <a:gd name="connsiteX13" fmla="*/ 530905 w 1744338"/>
                  <a:gd name="connsiteY13" fmla="*/ 1364596 h 2403337"/>
                  <a:gd name="connsiteX14" fmla="*/ 547396 w 1744338"/>
                  <a:gd name="connsiteY14" fmla="*/ 1361847 h 2403337"/>
                  <a:gd name="connsiteX15" fmla="*/ 655043 w 1744338"/>
                  <a:gd name="connsiteY15" fmla="*/ 1341692 h 2403337"/>
                  <a:gd name="connsiteX16" fmla="*/ 681153 w 1744338"/>
                  <a:gd name="connsiteY16" fmla="*/ 1326576 h 2403337"/>
                  <a:gd name="connsiteX17" fmla="*/ 1252827 w 1744338"/>
                  <a:gd name="connsiteY17" fmla="*/ 962867 h 2403337"/>
                  <a:gd name="connsiteX18" fmla="*/ 1734718 w 1744338"/>
                  <a:gd name="connsiteY18" fmla="*/ 1045778 h 2403337"/>
                  <a:gd name="connsiteX19" fmla="*/ 1744338 w 1744338"/>
                  <a:gd name="connsiteY19" fmla="*/ 1049443 h 2403337"/>
                  <a:gd name="connsiteX20" fmla="*/ 1744338 w 1744338"/>
                  <a:gd name="connsiteY20" fmla="*/ 1052649 h 2403337"/>
                  <a:gd name="connsiteX21" fmla="*/ 1743422 w 1744338"/>
                  <a:gd name="connsiteY21" fmla="*/ 1053565 h 2403337"/>
                  <a:gd name="connsiteX22" fmla="*/ 1742047 w 1744338"/>
                  <a:gd name="connsiteY22" fmla="*/ 1053107 h 2403337"/>
                  <a:gd name="connsiteX23" fmla="*/ 1724641 w 1744338"/>
                  <a:gd name="connsiteY23" fmla="*/ 1061352 h 2403337"/>
                  <a:gd name="connsiteX24" fmla="*/ 1357267 w 1744338"/>
                  <a:gd name="connsiteY24" fmla="*/ 1162586 h 2403337"/>
                  <a:gd name="connsiteX25" fmla="*/ 1068682 w 1744338"/>
                  <a:gd name="connsiteY25" fmla="*/ 1242291 h 2403337"/>
                  <a:gd name="connsiteX26" fmla="*/ 693979 w 1744338"/>
                  <a:gd name="connsiteY26" fmla="*/ 1345815 h 2403337"/>
                  <a:gd name="connsiteX27" fmla="*/ 676114 w 1744338"/>
                  <a:gd name="connsiteY27" fmla="*/ 1353144 h 2403337"/>
                  <a:gd name="connsiteX28" fmla="*/ 629849 w 1744338"/>
                  <a:gd name="connsiteY28" fmla="*/ 1360931 h 2403337"/>
                  <a:gd name="connsiteX29" fmla="*/ 527241 w 1744338"/>
                  <a:gd name="connsiteY29" fmla="*/ 1385667 h 2403337"/>
                  <a:gd name="connsiteX30" fmla="*/ 516705 w 1744338"/>
                  <a:gd name="connsiteY30" fmla="*/ 1393454 h 2403337"/>
                  <a:gd name="connsiteX31" fmla="*/ 429213 w 1744338"/>
                  <a:gd name="connsiteY31" fmla="*/ 1521257 h 2403337"/>
                  <a:gd name="connsiteX32" fmla="*/ 510292 w 1744338"/>
                  <a:gd name="connsiteY32" fmla="*/ 1509347 h 2403337"/>
                  <a:gd name="connsiteX33" fmla="*/ 522202 w 1744338"/>
                  <a:gd name="connsiteY33" fmla="*/ 1503850 h 2403337"/>
                  <a:gd name="connsiteX34" fmla="*/ 767270 w 1744338"/>
                  <a:gd name="connsiteY34" fmla="*/ 1387958 h 2403337"/>
                  <a:gd name="connsiteX35" fmla="*/ 1167167 w 1744338"/>
                  <a:gd name="connsiteY35" fmla="*/ 1506140 h 2403337"/>
                  <a:gd name="connsiteX36" fmla="*/ 1182742 w 1744338"/>
                  <a:gd name="connsiteY36" fmla="*/ 1521715 h 2403337"/>
                  <a:gd name="connsiteX37" fmla="*/ 1168999 w 1744338"/>
                  <a:gd name="connsiteY37" fmla="*/ 1523547 h 2403337"/>
                  <a:gd name="connsiteX38" fmla="*/ 821323 w 1744338"/>
                  <a:gd name="connsiteY38" fmla="*/ 1527211 h 2403337"/>
                  <a:gd name="connsiteX39" fmla="*/ 529531 w 1744338"/>
                  <a:gd name="connsiteY39" fmla="*/ 1524005 h 2403337"/>
                  <a:gd name="connsiteX40" fmla="*/ 516247 w 1744338"/>
                  <a:gd name="connsiteY40" fmla="*/ 1523547 h 2403337"/>
                  <a:gd name="connsiteX41" fmla="*/ 485556 w 1744338"/>
                  <a:gd name="connsiteY41" fmla="*/ 1525837 h 2403337"/>
                  <a:gd name="connsiteX42" fmla="*/ 416387 w 1744338"/>
                  <a:gd name="connsiteY42" fmla="*/ 1542786 h 2403337"/>
                  <a:gd name="connsiteX43" fmla="*/ 404935 w 1744338"/>
                  <a:gd name="connsiteY43" fmla="*/ 1553322 h 2403337"/>
                  <a:gd name="connsiteX44" fmla="*/ 259727 w 1744338"/>
                  <a:gd name="connsiteY44" fmla="*/ 1858397 h 2403337"/>
                  <a:gd name="connsiteX45" fmla="*/ 272095 w 1744338"/>
                  <a:gd name="connsiteY45" fmla="*/ 1875346 h 2403337"/>
                  <a:gd name="connsiteX46" fmla="*/ 298663 w 1744338"/>
                  <a:gd name="connsiteY46" fmla="*/ 1876262 h 2403337"/>
                  <a:gd name="connsiteX47" fmla="*/ 301869 w 1744338"/>
                  <a:gd name="connsiteY47" fmla="*/ 1877636 h 2403337"/>
                  <a:gd name="connsiteX48" fmla="*/ 250107 w 1744338"/>
                  <a:gd name="connsiteY48" fmla="*/ 1914740 h 2403337"/>
                  <a:gd name="connsiteX49" fmla="*/ 238197 w 1744338"/>
                  <a:gd name="connsiteY49" fmla="*/ 1930773 h 2403337"/>
                  <a:gd name="connsiteX50" fmla="*/ 206590 w 1744338"/>
                  <a:gd name="connsiteY50" fmla="*/ 2211113 h 2403337"/>
                  <a:gd name="connsiteX51" fmla="*/ 207965 w 1744338"/>
                  <a:gd name="connsiteY51" fmla="*/ 2215235 h 2403337"/>
                  <a:gd name="connsiteX52" fmla="*/ 244610 w 1744338"/>
                  <a:gd name="connsiteY52" fmla="*/ 2193248 h 2403337"/>
                  <a:gd name="connsiteX53" fmla="*/ 213003 w 1744338"/>
                  <a:gd name="connsiteY53" fmla="*/ 2275243 h 2403337"/>
                  <a:gd name="connsiteX54" fmla="*/ 207049 w 1744338"/>
                  <a:gd name="connsiteY54" fmla="*/ 2310056 h 2403337"/>
                  <a:gd name="connsiteX55" fmla="*/ 208423 w 1744338"/>
                  <a:gd name="connsiteY55" fmla="*/ 2393425 h 2403337"/>
                  <a:gd name="connsiteX56" fmla="*/ 197887 w 1744338"/>
                  <a:gd name="connsiteY56" fmla="*/ 2402587 h 2403337"/>
                  <a:gd name="connsiteX57" fmla="*/ 162616 w 1744338"/>
                  <a:gd name="connsiteY57" fmla="*/ 2401670 h 2403337"/>
                  <a:gd name="connsiteX58" fmla="*/ 158493 w 1744338"/>
                  <a:gd name="connsiteY58" fmla="*/ 2398922 h 2403337"/>
                  <a:gd name="connsiteX59" fmla="*/ 155744 w 1744338"/>
                  <a:gd name="connsiteY59" fmla="*/ 2387470 h 2403337"/>
                  <a:gd name="connsiteX60" fmla="*/ 152538 w 1744338"/>
                  <a:gd name="connsiteY60" fmla="*/ 2183628 h 2403337"/>
                  <a:gd name="connsiteX61" fmla="*/ 208881 w 1744338"/>
                  <a:gd name="connsiteY61" fmla="*/ 1846946 h 2403337"/>
                  <a:gd name="connsiteX62" fmla="*/ 301411 w 1744338"/>
                  <a:gd name="connsiteY62" fmla="*/ 1630736 h 2403337"/>
                  <a:gd name="connsiteX63" fmla="*/ 305076 w 1744338"/>
                  <a:gd name="connsiteY63" fmla="*/ 1595006 h 2403337"/>
                  <a:gd name="connsiteX64" fmla="*/ 290876 w 1744338"/>
                  <a:gd name="connsiteY64" fmla="*/ 1528128 h 2403337"/>
                  <a:gd name="connsiteX65" fmla="*/ 278508 w 1744338"/>
                  <a:gd name="connsiteY65" fmla="*/ 1505224 h 2403337"/>
                  <a:gd name="connsiteX66" fmla="*/ 127802 w 1744338"/>
                  <a:gd name="connsiteY66" fmla="*/ 1332989 h 2403337"/>
                  <a:gd name="connsiteX67" fmla="*/ 65046 w 1744338"/>
                  <a:gd name="connsiteY67" fmla="*/ 1218013 h 2403337"/>
                  <a:gd name="connsiteX68" fmla="*/ 0 w 1744338"/>
                  <a:gd name="connsiteY68" fmla="*/ 870336 h 2403337"/>
                  <a:gd name="connsiteX69" fmla="*/ 149790 w 1744338"/>
                  <a:gd name="connsiteY69" fmla="*/ 418678 h 2403337"/>
                  <a:gd name="connsiteX70" fmla="*/ 161699 w 1744338"/>
                  <a:gd name="connsiteY70" fmla="*/ 410890 h 2403337"/>
                  <a:gd name="connsiteX71" fmla="*/ 178190 w 1744338"/>
                  <a:gd name="connsiteY71" fmla="*/ 534570 h 2403337"/>
                  <a:gd name="connsiteX72" fmla="*/ 259269 w 1744338"/>
                  <a:gd name="connsiteY72" fmla="*/ 1182741 h 2403337"/>
                  <a:gd name="connsiteX73" fmla="*/ 297289 w 1744338"/>
                  <a:gd name="connsiteY73" fmla="*/ 1486901 h 2403337"/>
                  <a:gd name="connsiteX74" fmla="*/ 301869 w 1744338"/>
                  <a:gd name="connsiteY74" fmla="*/ 1502476 h 2403337"/>
                  <a:gd name="connsiteX75" fmla="*/ 310573 w 1744338"/>
                  <a:gd name="connsiteY75" fmla="*/ 1532250 h 2403337"/>
                  <a:gd name="connsiteX76" fmla="*/ 322483 w 1744338"/>
                  <a:gd name="connsiteY76" fmla="*/ 1587677 h 2403337"/>
                  <a:gd name="connsiteX77" fmla="*/ 352715 w 1744338"/>
                  <a:gd name="connsiteY77" fmla="*/ 1536831 h 2403337"/>
                  <a:gd name="connsiteX78" fmla="*/ 534570 w 1744338"/>
                  <a:gd name="connsiteY78" fmla="*/ 1275272 h 2403337"/>
                  <a:gd name="connsiteX79" fmla="*/ 542815 w 1744338"/>
                  <a:gd name="connsiteY79" fmla="*/ 1234045 h 2403337"/>
                  <a:gd name="connsiteX80" fmla="*/ 523576 w 1744338"/>
                  <a:gd name="connsiteY80" fmla="*/ 1148386 h 2403337"/>
                  <a:gd name="connsiteX81" fmla="*/ 490595 w 1744338"/>
                  <a:gd name="connsiteY81" fmla="*/ 1080133 h 2403337"/>
                  <a:gd name="connsiteX82" fmla="*/ 450743 w 1744338"/>
                  <a:gd name="connsiteY82" fmla="*/ 1026539 h 2403337"/>
                  <a:gd name="connsiteX83" fmla="*/ 306450 w 1744338"/>
                  <a:gd name="connsiteY83" fmla="*/ 553809 h 2403337"/>
                  <a:gd name="connsiteX84" fmla="*/ 522660 w 1744338"/>
                  <a:gd name="connsiteY84" fmla="*/ 9161 h 2403337"/>
                  <a:gd name="connsiteX85" fmla="*/ 527699 w 1744338"/>
                  <a:gd name="connsiteY85" fmla="*/ 2290 h 2403337"/>
                  <a:gd name="connsiteX86" fmla="*/ 529989 w 1744338"/>
                  <a:gd name="connsiteY86" fmla="*/ 0 h 2403337"/>
                  <a:gd name="connsiteX0" fmla="*/ 529989 w 1744338"/>
                  <a:gd name="connsiteY0" fmla="*/ 0 h 2403337"/>
                  <a:gd name="connsiteX1" fmla="*/ 533196 w 1744338"/>
                  <a:gd name="connsiteY1" fmla="*/ 5955 h 2403337"/>
                  <a:gd name="connsiteX2" fmla="*/ 535028 w 1744338"/>
                  <a:gd name="connsiteY2" fmla="*/ 26568 h 2403337"/>
                  <a:gd name="connsiteX3" fmla="*/ 535028 w 1744338"/>
                  <a:gd name="connsiteY3" fmla="*/ 1082424 h 2403337"/>
                  <a:gd name="connsiteX4" fmla="*/ 532280 w 1744338"/>
                  <a:gd name="connsiteY4" fmla="*/ 1111740 h 2403337"/>
                  <a:gd name="connsiteX5" fmla="*/ 547854 w 1744338"/>
                  <a:gd name="connsiteY5" fmla="*/ 1193277 h 2403337"/>
                  <a:gd name="connsiteX6" fmla="*/ 561138 w 1744338"/>
                  <a:gd name="connsiteY6" fmla="*/ 1242291 h 2403337"/>
                  <a:gd name="connsiteX7" fmla="*/ 599158 w 1744338"/>
                  <a:gd name="connsiteY7" fmla="*/ 1193735 h 2403337"/>
                  <a:gd name="connsiteX8" fmla="*/ 632139 w 1744338"/>
                  <a:gd name="connsiteY8" fmla="*/ 1151593 h 2403337"/>
                  <a:gd name="connsiteX9" fmla="*/ 912924 w 1744338"/>
                  <a:gd name="connsiteY9" fmla="*/ 857230 h 2403337"/>
                  <a:gd name="connsiteX10" fmla="*/ 671991 w 1744338"/>
                  <a:gd name="connsiteY10" fmla="*/ 1178161 h 2403337"/>
                  <a:gd name="connsiteX11" fmla="*/ 663746 w 1744338"/>
                  <a:gd name="connsiteY11" fmla="*/ 1190529 h 2403337"/>
                  <a:gd name="connsiteX12" fmla="*/ 539609 w 1744338"/>
                  <a:gd name="connsiteY12" fmla="*/ 1352228 h 2403337"/>
                  <a:gd name="connsiteX13" fmla="*/ 530905 w 1744338"/>
                  <a:gd name="connsiteY13" fmla="*/ 1364596 h 2403337"/>
                  <a:gd name="connsiteX14" fmla="*/ 547396 w 1744338"/>
                  <a:gd name="connsiteY14" fmla="*/ 1361847 h 2403337"/>
                  <a:gd name="connsiteX15" fmla="*/ 655043 w 1744338"/>
                  <a:gd name="connsiteY15" fmla="*/ 1341692 h 2403337"/>
                  <a:gd name="connsiteX16" fmla="*/ 681153 w 1744338"/>
                  <a:gd name="connsiteY16" fmla="*/ 1326576 h 2403337"/>
                  <a:gd name="connsiteX17" fmla="*/ 1252827 w 1744338"/>
                  <a:gd name="connsiteY17" fmla="*/ 962867 h 2403337"/>
                  <a:gd name="connsiteX18" fmla="*/ 1734718 w 1744338"/>
                  <a:gd name="connsiteY18" fmla="*/ 1045778 h 2403337"/>
                  <a:gd name="connsiteX19" fmla="*/ 1744338 w 1744338"/>
                  <a:gd name="connsiteY19" fmla="*/ 1049443 h 2403337"/>
                  <a:gd name="connsiteX20" fmla="*/ 1744338 w 1744338"/>
                  <a:gd name="connsiteY20" fmla="*/ 1052649 h 2403337"/>
                  <a:gd name="connsiteX21" fmla="*/ 1743422 w 1744338"/>
                  <a:gd name="connsiteY21" fmla="*/ 1053565 h 2403337"/>
                  <a:gd name="connsiteX22" fmla="*/ 1742047 w 1744338"/>
                  <a:gd name="connsiteY22" fmla="*/ 1053107 h 2403337"/>
                  <a:gd name="connsiteX23" fmla="*/ 1724641 w 1744338"/>
                  <a:gd name="connsiteY23" fmla="*/ 1061352 h 2403337"/>
                  <a:gd name="connsiteX24" fmla="*/ 1357267 w 1744338"/>
                  <a:gd name="connsiteY24" fmla="*/ 1162586 h 2403337"/>
                  <a:gd name="connsiteX25" fmla="*/ 1068682 w 1744338"/>
                  <a:gd name="connsiteY25" fmla="*/ 1242291 h 2403337"/>
                  <a:gd name="connsiteX26" fmla="*/ 693979 w 1744338"/>
                  <a:gd name="connsiteY26" fmla="*/ 1345815 h 2403337"/>
                  <a:gd name="connsiteX27" fmla="*/ 676114 w 1744338"/>
                  <a:gd name="connsiteY27" fmla="*/ 1353144 h 2403337"/>
                  <a:gd name="connsiteX28" fmla="*/ 629849 w 1744338"/>
                  <a:gd name="connsiteY28" fmla="*/ 1360931 h 2403337"/>
                  <a:gd name="connsiteX29" fmla="*/ 527241 w 1744338"/>
                  <a:gd name="connsiteY29" fmla="*/ 1385667 h 2403337"/>
                  <a:gd name="connsiteX30" fmla="*/ 516705 w 1744338"/>
                  <a:gd name="connsiteY30" fmla="*/ 1393454 h 2403337"/>
                  <a:gd name="connsiteX31" fmla="*/ 429213 w 1744338"/>
                  <a:gd name="connsiteY31" fmla="*/ 1521257 h 2403337"/>
                  <a:gd name="connsiteX32" fmla="*/ 510292 w 1744338"/>
                  <a:gd name="connsiteY32" fmla="*/ 1509347 h 2403337"/>
                  <a:gd name="connsiteX33" fmla="*/ 522202 w 1744338"/>
                  <a:gd name="connsiteY33" fmla="*/ 1503850 h 2403337"/>
                  <a:gd name="connsiteX34" fmla="*/ 767270 w 1744338"/>
                  <a:gd name="connsiteY34" fmla="*/ 1387958 h 2403337"/>
                  <a:gd name="connsiteX35" fmla="*/ 1167167 w 1744338"/>
                  <a:gd name="connsiteY35" fmla="*/ 1506140 h 2403337"/>
                  <a:gd name="connsiteX36" fmla="*/ 1182742 w 1744338"/>
                  <a:gd name="connsiteY36" fmla="*/ 1521715 h 2403337"/>
                  <a:gd name="connsiteX37" fmla="*/ 821323 w 1744338"/>
                  <a:gd name="connsiteY37" fmla="*/ 1527211 h 2403337"/>
                  <a:gd name="connsiteX38" fmla="*/ 529531 w 1744338"/>
                  <a:gd name="connsiteY38" fmla="*/ 1524005 h 2403337"/>
                  <a:gd name="connsiteX39" fmla="*/ 516247 w 1744338"/>
                  <a:gd name="connsiteY39" fmla="*/ 1523547 h 2403337"/>
                  <a:gd name="connsiteX40" fmla="*/ 485556 w 1744338"/>
                  <a:gd name="connsiteY40" fmla="*/ 1525837 h 2403337"/>
                  <a:gd name="connsiteX41" fmla="*/ 416387 w 1744338"/>
                  <a:gd name="connsiteY41" fmla="*/ 1542786 h 2403337"/>
                  <a:gd name="connsiteX42" fmla="*/ 404935 w 1744338"/>
                  <a:gd name="connsiteY42" fmla="*/ 1553322 h 2403337"/>
                  <a:gd name="connsiteX43" fmla="*/ 259727 w 1744338"/>
                  <a:gd name="connsiteY43" fmla="*/ 1858397 h 2403337"/>
                  <a:gd name="connsiteX44" fmla="*/ 272095 w 1744338"/>
                  <a:gd name="connsiteY44" fmla="*/ 1875346 h 2403337"/>
                  <a:gd name="connsiteX45" fmla="*/ 298663 w 1744338"/>
                  <a:gd name="connsiteY45" fmla="*/ 1876262 h 2403337"/>
                  <a:gd name="connsiteX46" fmla="*/ 301869 w 1744338"/>
                  <a:gd name="connsiteY46" fmla="*/ 1877636 h 2403337"/>
                  <a:gd name="connsiteX47" fmla="*/ 250107 w 1744338"/>
                  <a:gd name="connsiteY47" fmla="*/ 1914740 h 2403337"/>
                  <a:gd name="connsiteX48" fmla="*/ 238197 w 1744338"/>
                  <a:gd name="connsiteY48" fmla="*/ 1930773 h 2403337"/>
                  <a:gd name="connsiteX49" fmla="*/ 206590 w 1744338"/>
                  <a:gd name="connsiteY49" fmla="*/ 2211113 h 2403337"/>
                  <a:gd name="connsiteX50" fmla="*/ 207965 w 1744338"/>
                  <a:gd name="connsiteY50" fmla="*/ 2215235 h 2403337"/>
                  <a:gd name="connsiteX51" fmla="*/ 244610 w 1744338"/>
                  <a:gd name="connsiteY51" fmla="*/ 2193248 h 2403337"/>
                  <a:gd name="connsiteX52" fmla="*/ 213003 w 1744338"/>
                  <a:gd name="connsiteY52" fmla="*/ 2275243 h 2403337"/>
                  <a:gd name="connsiteX53" fmla="*/ 207049 w 1744338"/>
                  <a:gd name="connsiteY53" fmla="*/ 2310056 h 2403337"/>
                  <a:gd name="connsiteX54" fmla="*/ 208423 w 1744338"/>
                  <a:gd name="connsiteY54" fmla="*/ 2393425 h 2403337"/>
                  <a:gd name="connsiteX55" fmla="*/ 197887 w 1744338"/>
                  <a:gd name="connsiteY55" fmla="*/ 2402587 h 2403337"/>
                  <a:gd name="connsiteX56" fmla="*/ 162616 w 1744338"/>
                  <a:gd name="connsiteY56" fmla="*/ 2401670 h 2403337"/>
                  <a:gd name="connsiteX57" fmla="*/ 158493 w 1744338"/>
                  <a:gd name="connsiteY57" fmla="*/ 2398922 h 2403337"/>
                  <a:gd name="connsiteX58" fmla="*/ 155744 w 1744338"/>
                  <a:gd name="connsiteY58" fmla="*/ 2387470 h 2403337"/>
                  <a:gd name="connsiteX59" fmla="*/ 152538 w 1744338"/>
                  <a:gd name="connsiteY59" fmla="*/ 2183628 h 2403337"/>
                  <a:gd name="connsiteX60" fmla="*/ 208881 w 1744338"/>
                  <a:gd name="connsiteY60" fmla="*/ 1846946 h 2403337"/>
                  <a:gd name="connsiteX61" fmla="*/ 301411 w 1744338"/>
                  <a:gd name="connsiteY61" fmla="*/ 1630736 h 2403337"/>
                  <a:gd name="connsiteX62" fmla="*/ 305076 w 1744338"/>
                  <a:gd name="connsiteY62" fmla="*/ 1595006 h 2403337"/>
                  <a:gd name="connsiteX63" fmla="*/ 290876 w 1744338"/>
                  <a:gd name="connsiteY63" fmla="*/ 1528128 h 2403337"/>
                  <a:gd name="connsiteX64" fmla="*/ 278508 w 1744338"/>
                  <a:gd name="connsiteY64" fmla="*/ 1505224 h 2403337"/>
                  <a:gd name="connsiteX65" fmla="*/ 127802 w 1744338"/>
                  <a:gd name="connsiteY65" fmla="*/ 1332989 h 2403337"/>
                  <a:gd name="connsiteX66" fmla="*/ 65046 w 1744338"/>
                  <a:gd name="connsiteY66" fmla="*/ 1218013 h 2403337"/>
                  <a:gd name="connsiteX67" fmla="*/ 0 w 1744338"/>
                  <a:gd name="connsiteY67" fmla="*/ 870336 h 2403337"/>
                  <a:gd name="connsiteX68" fmla="*/ 149790 w 1744338"/>
                  <a:gd name="connsiteY68" fmla="*/ 418678 h 2403337"/>
                  <a:gd name="connsiteX69" fmla="*/ 161699 w 1744338"/>
                  <a:gd name="connsiteY69" fmla="*/ 410890 h 2403337"/>
                  <a:gd name="connsiteX70" fmla="*/ 178190 w 1744338"/>
                  <a:gd name="connsiteY70" fmla="*/ 534570 h 2403337"/>
                  <a:gd name="connsiteX71" fmla="*/ 259269 w 1744338"/>
                  <a:gd name="connsiteY71" fmla="*/ 1182741 h 2403337"/>
                  <a:gd name="connsiteX72" fmla="*/ 297289 w 1744338"/>
                  <a:gd name="connsiteY72" fmla="*/ 1486901 h 2403337"/>
                  <a:gd name="connsiteX73" fmla="*/ 301869 w 1744338"/>
                  <a:gd name="connsiteY73" fmla="*/ 1502476 h 2403337"/>
                  <a:gd name="connsiteX74" fmla="*/ 310573 w 1744338"/>
                  <a:gd name="connsiteY74" fmla="*/ 1532250 h 2403337"/>
                  <a:gd name="connsiteX75" fmla="*/ 322483 w 1744338"/>
                  <a:gd name="connsiteY75" fmla="*/ 1587677 h 2403337"/>
                  <a:gd name="connsiteX76" fmla="*/ 352715 w 1744338"/>
                  <a:gd name="connsiteY76" fmla="*/ 1536831 h 2403337"/>
                  <a:gd name="connsiteX77" fmla="*/ 534570 w 1744338"/>
                  <a:gd name="connsiteY77" fmla="*/ 1275272 h 2403337"/>
                  <a:gd name="connsiteX78" fmla="*/ 542815 w 1744338"/>
                  <a:gd name="connsiteY78" fmla="*/ 1234045 h 2403337"/>
                  <a:gd name="connsiteX79" fmla="*/ 523576 w 1744338"/>
                  <a:gd name="connsiteY79" fmla="*/ 1148386 h 2403337"/>
                  <a:gd name="connsiteX80" fmla="*/ 490595 w 1744338"/>
                  <a:gd name="connsiteY80" fmla="*/ 1080133 h 2403337"/>
                  <a:gd name="connsiteX81" fmla="*/ 450743 w 1744338"/>
                  <a:gd name="connsiteY81" fmla="*/ 1026539 h 2403337"/>
                  <a:gd name="connsiteX82" fmla="*/ 306450 w 1744338"/>
                  <a:gd name="connsiteY82" fmla="*/ 553809 h 2403337"/>
                  <a:gd name="connsiteX83" fmla="*/ 522660 w 1744338"/>
                  <a:gd name="connsiteY83" fmla="*/ 9161 h 2403337"/>
                  <a:gd name="connsiteX84" fmla="*/ 527699 w 1744338"/>
                  <a:gd name="connsiteY84" fmla="*/ 2290 h 2403337"/>
                  <a:gd name="connsiteX85" fmla="*/ 529989 w 1744338"/>
                  <a:gd name="connsiteY85" fmla="*/ 0 h 2403337"/>
                  <a:gd name="connsiteX0" fmla="*/ 529989 w 1744338"/>
                  <a:gd name="connsiteY0" fmla="*/ 0 h 2403337"/>
                  <a:gd name="connsiteX1" fmla="*/ 533196 w 1744338"/>
                  <a:gd name="connsiteY1" fmla="*/ 5955 h 2403337"/>
                  <a:gd name="connsiteX2" fmla="*/ 535028 w 1744338"/>
                  <a:gd name="connsiteY2" fmla="*/ 26568 h 2403337"/>
                  <a:gd name="connsiteX3" fmla="*/ 535028 w 1744338"/>
                  <a:gd name="connsiteY3" fmla="*/ 1082424 h 2403337"/>
                  <a:gd name="connsiteX4" fmla="*/ 532280 w 1744338"/>
                  <a:gd name="connsiteY4" fmla="*/ 1111740 h 2403337"/>
                  <a:gd name="connsiteX5" fmla="*/ 547854 w 1744338"/>
                  <a:gd name="connsiteY5" fmla="*/ 1193277 h 2403337"/>
                  <a:gd name="connsiteX6" fmla="*/ 561138 w 1744338"/>
                  <a:gd name="connsiteY6" fmla="*/ 1242291 h 2403337"/>
                  <a:gd name="connsiteX7" fmla="*/ 599158 w 1744338"/>
                  <a:gd name="connsiteY7" fmla="*/ 1193735 h 2403337"/>
                  <a:gd name="connsiteX8" fmla="*/ 632139 w 1744338"/>
                  <a:gd name="connsiteY8" fmla="*/ 1151593 h 2403337"/>
                  <a:gd name="connsiteX9" fmla="*/ 912924 w 1744338"/>
                  <a:gd name="connsiteY9" fmla="*/ 857230 h 2403337"/>
                  <a:gd name="connsiteX10" fmla="*/ 671991 w 1744338"/>
                  <a:gd name="connsiteY10" fmla="*/ 1178161 h 2403337"/>
                  <a:gd name="connsiteX11" fmla="*/ 663746 w 1744338"/>
                  <a:gd name="connsiteY11" fmla="*/ 1190529 h 2403337"/>
                  <a:gd name="connsiteX12" fmla="*/ 539609 w 1744338"/>
                  <a:gd name="connsiteY12" fmla="*/ 1352228 h 2403337"/>
                  <a:gd name="connsiteX13" fmla="*/ 530905 w 1744338"/>
                  <a:gd name="connsiteY13" fmla="*/ 1364596 h 2403337"/>
                  <a:gd name="connsiteX14" fmla="*/ 547396 w 1744338"/>
                  <a:gd name="connsiteY14" fmla="*/ 1361847 h 2403337"/>
                  <a:gd name="connsiteX15" fmla="*/ 655043 w 1744338"/>
                  <a:gd name="connsiteY15" fmla="*/ 1341692 h 2403337"/>
                  <a:gd name="connsiteX16" fmla="*/ 681153 w 1744338"/>
                  <a:gd name="connsiteY16" fmla="*/ 1326576 h 2403337"/>
                  <a:gd name="connsiteX17" fmla="*/ 1252827 w 1744338"/>
                  <a:gd name="connsiteY17" fmla="*/ 962867 h 2403337"/>
                  <a:gd name="connsiteX18" fmla="*/ 1734718 w 1744338"/>
                  <a:gd name="connsiteY18" fmla="*/ 1045778 h 2403337"/>
                  <a:gd name="connsiteX19" fmla="*/ 1744338 w 1744338"/>
                  <a:gd name="connsiteY19" fmla="*/ 1049443 h 2403337"/>
                  <a:gd name="connsiteX20" fmla="*/ 1744338 w 1744338"/>
                  <a:gd name="connsiteY20" fmla="*/ 1052649 h 2403337"/>
                  <a:gd name="connsiteX21" fmla="*/ 1743422 w 1744338"/>
                  <a:gd name="connsiteY21" fmla="*/ 1053565 h 2403337"/>
                  <a:gd name="connsiteX22" fmla="*/ 1742047 w 1744338"/>
                  <a:gd name="connsiteY22" fmla="*/ 1053107 h 2403337"/>
                  <a:gd name="connsiteX23" fmla="*/ 1724641 w 1744338"/>
                  <a:gd name="connsiteY23" fmla="*/ 1061352 h 2403337"/>
                  <a:gd name="connsiteX24" fmla="*/ 1357267 w 1744338"/>
                  <a:gd name="connsiteY24" fmla="*/ 1162586 h 2403337"/>
                  <a:gd name="connsiteX25" fmla="*/ 1068682 w 1744338"/>
                  <a:gd name="connsiteY25" fmla="*/ 1242291 h 2403337"/>
                  <a:gd name="connsiteX26" fmla="*/ 693979 w 1744338"/>
                  <a:gd name="connsiteY26" fmla="*/ 1345815 h 2403337"/>
                  <a:gd name="connsiteX27" fmla="*/ 676114 w 1744338"/>
                  <a:gd name="connsiteY27" fmla="*/ 1353144 h 2403337"/>
                  <a:gd name="connsiteX28" fmla="*/ 629849 w 1744338"/>
                  <a:gd name="connsiteY28" fmla="*/ 1360931 h 2403337"/>
                  <a:gd name="connsiteX29" fmla="*/ 527241 w 1744338"/>
                  <a:gd name="connsiteY29" fmla="*/ 1385667 h 2403337"/>
                  <a:gd name="connsiteX30" fmla="*/ 516705 w 1744338"/>
                  <a:gd name="connsiteY30" fmla="*/ 1393454 h 2403337"/>
                  <a:gd name="connsiteX31" fmla="*/ 429213 w 1744338"/>
                  <a:gd name="connsiteY31" fmla="*/ 1521257 h 2403337"/>
                  <a:gd name="connsiteX32" fmla="*/ 510292 w 1744338"/>
                  <a:gd name="connsiteY32" fmla="*/ 1509347 h 2403337"/>
                  <a:gd name="connsiteX33" fmla="*/ 522202 w 1744338"/>
                  <a:gd name="connsiteY33" fmla="*/ 1503850 h 2403337"/>
                  <a:gd name="connsiteX34" fmla="*/ 767270 w 1744338"/>
                  <a:gd name="connsiteY34" fmla="*/ 1387958 h 2403337"/>
                  <a:gd name="connsiteX35" fmla="*/ 1167167 w 1744338"/>
                  <a:gd name="connsiteY35" fmla="*/ 1506140 h 2403337"/>
                  <a:gd name="connsiteX36" fmla="*/ 821323 w 1744338"/>
                  <a:gd name="connsiteY36" fmla="*/ 1527211 h 2403337"/>
                  <a:gd name="connsiteX37" fmla="*/ 529531 w 1744338"/>
                  <a:gd name="connsiteY37" fmla="*/ 1524005 h 2403337"/>
                  <a:gd name="connsiteX38" fmla="*/ 516247 w 1744338"/>
                  <a:gd name="connsiteY38" fmla="*/ 1523547 h 2403337"/>
                  <a:gd name="connsiteX39" fmla="*/ 485556 w 1744338"/>
                  <a:gd name="connsiteY39" fmla="*/ 1525837 h 2403337"/>
                  <a:gd name="connsiteX40" fmla="*/ 416387 w 1744338"/>
                  <a:gd name="connsiteY40" fmla="*/ 1542786 h 2403337"/>
                  <a:gd name="connsiteX41" fmla="*/ 404935 w 1744338"/>
                  <a:gd name="connsiteY41" fmla="*/ 1553322 h 2403337"/>
                  <a:gd name="connsiteX42" fmla="*/ 259727 w 1744338"/>
                  <a:gd name="connsiteY42" fmla="*/ 1858397 h 2403337"/>
                  <a:gd name="connsiteX43" fmla="*/ 272095 w 1744338"/>
                  <a:gd name="connsiteY43" fmla="*/ 1875346 h 2403337"/>
                  <a:gd name="connsiteX44" fmla="*/ 298663 w 1744338"/>
                  <a:gd name="connsiteY44" fmla="*/ 1876262 h 2403337"/>
                  <a:gd name="connsiteX45" fmla="*/ 301869 w 1744338"/>
                  <a:gd name="connsiteY45" fmla="*/ 1877636 h 2403337"/>
                  <a:gd name="connsiteX46" fmla="*/ 250107 w 1744338"/>
                  <a:gd name="connsiteY46" fmla="*/ 1914740 h 2403337"/>
                  <a:gd name="connsiteX47" fmla="*/ 238197 w 1744338"/>
                  <a:gd name="connsiteY47" fmla="*/ 1930773 h 2403337"/>
                  <a:gd name="connsiteX48" fmla="*/ 206590 w 1744338"/>
                  <a:gd name="connsiteY48" fmla="*/ 2211113 h 2403337"/>
                  <a:gd name="connsiteX49" fmla="*/ 207965 w 1744338"/>
                  <a:gd name="connsiteY49" fmla="*/ 2215235 h 2403337"/>
                  <a:gd name="connsiteX50" fmla="*/ 244610 w 1744338"/>
                  <a:gd name="connsiteY50" fmla="*/ 2193248 h 2403337"/>
                  <a:gd name="connsiteX51" fmla="*/ 213003 w 1744338"/>
                  <a:gd name="connsiteY51" fmla="*/ 2275243 h 2403337"/>
                  <a:gd name="connsiteX52" fmla="*/ 207049 w 1744338"/>
                  <a:gd name="connsiteY52" fmla="*/ 2310056 h 2403337"/>
                  <a:gd name="connsiteX53" fmla="*/ 208423 w 1744338"/>
                  <a:gd name="connsiteY53" fmla="*/ 2393425 h 2403337"/>
                  <a:gd name="connsiteX54" fmla="*/ 197887 w 1744338"/>
                  <a:gd name="connsiteY54" fmla="*/ 2402587 h 2403337"/>
                  <a:gd name="connsiteX55" fmla="*/ 162616 w 1744338"/>
                  <a:gd name="connsiteY55" fmla="*/ 2401670 h 2403337"/>
                  <a:gd name="connsiteX56" fmla="*/ 158493 w 1744338"/>
                  <a:gd name="connsiteY56" fmla="*/ 2398922 h 2403337"/>
                  <a:gd name="connsiteX57" fmla="*/ 155744 w 1744338"/>
                  <a:gd name="connsiteY57" fmla="*/ 2387470 h 2403337"/>
                  <a:gd name="connsiteX58" fmla="*/ 152538 w 1744338"/>
                  <a:gd name="connsiteY58" fmla="*/ 2183628 h 2403337"/>
                  <a:gd name="connsiteX59" fmla="*/ 208881 w 1744338"/>
                  <a:gd name="connsiteY59" fmla="*/ 1846946 h 2403337"/>
                  <a:gd name="connsiteX60" fmla="*/ 301411 w 1744338"/>
                  <a:gd name="connsiteY60" fmla="*/ 1630736 h 2403337"/>
                  <a:gd name="connsiteX61" fmla="*/ 305076 w 1744338"/>
                  <a:gd name="connsiteY61" fmla="*/ 1595006 h 2403337"/>
                  <a:gd name="connsiteX62" fmla="*/ 290876 w 1744338"/>
                  <a:gd name="connsiteY62" fmla="*/ 1528128 h 2403337"/>
                  <a:gd name="connsiteX63" fmla="*/ 278508 w 1744338"/>
                  <a:gd name="connsiteY63" fmla="*/ 1505224 h 2403337"/>
                  <a:gd name="connsiteX64" fmla="*/ 127802 w 1744338"/>
                  <a:gd name="connsiteY64" fmla="*/ 1332989 h 2403337"/>
                  <a:gd name="connsiteX65" fmla="*/ 65046 w 1744338"/>
                  <a:gd name="connsiteY65" fmla="*/ 1218013 h 2403337"/>
                  <a:gd name="connsiteX66" fmla="*/ 0 w 1744338"/>
                  <a:gd name="connsiteY66" fmla="*/ 870336 h 2403337"/>
                  <a:gd name="connsiteX67" fmla="*/ 149790 w 1744338"/>
                  <a:gd name="connsiteY67" fmla="*/ 418678 h 2403337"/>
                  <a:gd name="connsiteX68" fmla="*/ 161699 w 1744338"/>
                  <a:gd name="connsiteY68" fmla="*/ 410890 h 2403337"/>
                  <a:gd name="connsiteX69" fmla="*/ 178190 w 1744338"/>
                  <a:gd name="connsiteY69" fmla="*/ 534570 h 2403337"/>
                  <a:gd name="connsiteX70" fmla="*/ 259269 w 1744338"/>
                  <a:gd name="connsiteY70" fmla="*/ 1182741 h 2403337"/>
                  <a:gd name="connsiteX71" fmla="*/ 297289 w 1744338"/>
                  <a:gd name="connsiteY71" fmla="*/ 1486901 h 2403337"/>
                  <a:gd name="connsiteX72" fmla="*/ 301869 w 1744338"/>
                  <a:gd name="connsiteY72" fmla="*/ 1502476 h 2403337"/>
                  <a:gd name="connsiteX73" fmla="*/ 310573 w 1744338"/>
                  <a:gd name="connsiteY73" fmla="*/ 1532250 h 2403337"/>
                  <a:gd name="connsiteX74" fmla="*/ 322483 w 1744338"/>
                  <a:gd name="connsiteY74" fmla="*/ 1587677 h 2403337"/>
                  <a:gd name="connsiteX75" fmla="*/ 352715 w 1744338"/>
                  <a:gd name="connsiteY75" fmla="*/ 1536831 h 2403337"/>
                  <a:gd name="connsiteX76" fmla="*/ 534570 w 1744338"/>
                  <a:gd name="connsiteY76" fmla="*/ 1275272 h 2403337"/>
                  <a:gd name="connsiteX77" fmla="*/ 542815 w 1744338"/>
                  <a:gd name="connsiteY77" fmla="*/ 1234045 h 2403337"/>
                  <a:gd name="connsiteX78" fmla="*/ 523576 w 1744338"/>
                  <a:gd name="connsiteY78" fmla="*/ 1148386 h 2403337"/>
                  <a:gd name="connsiteX79" fmla="*/ 490595 w 1744338"/>
                  <a:gd name="connsiteY79" fmla="*/ 1080133 h 2403337"/>
                  <a:gd name="connsiteX80" fmla="*/ 450743 w 1744338"/>
                  <a:gd name="connsiteY80" fmla="*/ 1026539 h 2403337"/>
                  <a:gd name="connsiteX81" fmla="*/ 306450 w 1744338"/>
                  <a:gd name="connsiteY81" fmla="*/ 553809 h 2403337"/>
                  <a:gd name="connsiteX82" fmla="*/ 522660 w 1744338"/>
                  <a:gd name="connsiteY82" fmla="*/ 9161 h 2403337"/>
                  <a:gd name="connsiteX83" fmla="*/ 527699 w 1744338"/>
                  <a:gd name="connsiteY83" fmla="*/ 2290 h 2403337"/>
                  <a:gd name="connsiteX84" fmla="*/ 529989 w 1744338"/>
                  <a:gd name="connsiteY84" fmla="*/ 0 h 2403337"/>
                  <a:gd name="connsiteX0" fmla="*/ 529989 w 1744338"/>
                  <a:gd name="connsiteY0" fmla="*/ 0 h 2403337"/>
                  <a:gd name="connsiteX1" fmla="*/ 533196 w 1744338"/>
                  <a:gd name="connsiteY1" fmla="*/ 5955 h 2403337"/>
                  <a:gd name="connsiteX2" fmla="*/ 535028 w 1744338"/>
                  <a:gd name="connsiteY2" fmla="*/ 26568 h 2403337"/>
                  <a:gd name="connsiteX3" fmla="*/ 535028 w 1744338"/>
                  <a:gd name="connsiteY3" fmla="*/ 1082424 h 2403337"/>
                  <a:gd name="connsiteX4" fmla="*/ 532280 w 1744338"/>
                  <a:gd name="connsiteY4" fmla="*/ 1111740 h 2403337"/>
                  <a:gd name="connsiteX5" fmla="*/ 547854 w 1744338"/>
                  <a:gd name="connsiteY5" fmla="*/ 1193277 h 2403337"/>
                  <a:gd name="connsiteX6" fmla="*/ 561138 w 1744338"/>
                  <a:gd name="connsiteY6" fmla="*/ 1242291 h 2403337"/>
                  <a:gd name="connsiteX7" fmla="*/ 599158 w 1744338"/>
                  <a:gd name="connsiteY7" fmla="*/ 1193735 h 2403337"/>
                  <a:gd name="connsiteX8" fmla="*/ 632139 w 1744338"/>
                  <a:gd name="connsiteY8" fmla="*/ 1151593 h 2403337"/>
                  <a:gd name="connsiteX9" fmla="*/ 912924 w 1744338"/>
                  <a:gd name="connsiteY9" fmla="*/ 857230 h 2403337"/>
                  <a:gd name="connsiteX10" fmla="*/ 671991 w 1744338"/>
                  <a:gd name="connsiteY10" fmla="*/ 1178161 h 2403337"/>
                  <a:gd name="connsiteX11" fmla="*/ 663746 w 1744338"/>
                  <a:gd name="connsiteY11" fmla="*/ 1190529 h 2403337"/>
                  <a:gd name="connsiteX12" fmla="*/ 539609 w 1744338"/>
                  <a:gd name="connsiteY12" fmla="*/ 1352228 h 2403337"/>
                  <a:gd name="connsiteX13" fmla="*/ 530905 w 1744338"/>
                  <a:gd name="connsiteY13" fmla="*/ 1364596 h 2403337"/>
                  <a:gd name="connsiteX14" fmla="*/ 547396 w 1744338"/>
                  <a:gd name="connsiteY14" fmla="*/ 1361847 h 2403337"/>
                  <a:gd name="connsiteX15" fmla="*/ 655043 w 1744338"/>
                  <a:gd name="connsiteY15" fmla="*/ 1341692 h 2403337"/>
                  <a:gd name="connsiteX16" fmla="*/ 681153 w 1744338"/>
                  <a:gd name="connsiteY16" fmla="*/ 1326576 h 2403337"/>
                  <a:gd name="connsiteX17" fmla="*/ 1252827 w 1744338"/>
                  <a:gd name="connsiteY17" fmla="*/ 962867 h 2403337"/>
                  <a:gd name="connsiteX18" fmla="*/ 1734718 w 1744338"/>
                  <a:gd name="connsiteY18" fmla="*/ 1045778 h 2403337"/>
                  <a:gd name="connsiteX19" fmla="*/ 1744338 w 1744338"/>
                  <a:gd name="connsiteY19" fmla="*/ 1049443 h 2403337"/>
                  <a:gd name="connsiteX20" fmla="*/ 1744338 w 1744338"/>
                  <a:gd name="connsiteY20" fmla="*/ 1052649 h 2403337"/>
                  <a:gd name="connsiteX21" fmla="*/ 1743422 w 1744338"/>
                  <a:gd name="connsiteY21" fmla="*/ 1053565 h 2403337"/>
                  <a:gd name="connsiteX22" fmla="*/ 1742047 w 1744338"/>
                  <a:gd name="connsiteY22" fmla="*/ 1053107 h 2403337"/>
                  <a:gd name="connsiteX23" fmla="*/ 1724641 w 1744338"/>
                  <a:gd name="connsiteY23" fmla="*/ 1061352 h 2403337"/>
                  <a:gd name="connsiteX24" fmla="*/ 1357267 w 1744338"/>
                  <a:gd name="connsiteY24" fmla="*/ 1162586 h 2403337"/>
                  <a:gd name="connsiteX25" fmla="*/ 1068682 w 1744338"/>
                  <a:gd name="connsiteY25" fmla="*/ 1242291 h 2403337"/>
                  <a:gd name="connsiteX26" fmla="*/ 693979 w 1744338"/>
                  <a:gd name="connsiteY26" fmla="*/ 1345815 h 2403337"/>
                  <a:gd name="connsiteX27" fmla="*/ 676114 w 1744338"/>
                  <a:gd name="connsiteY27" fmla="*/ 1353144 h 2403337"/>
                  <a:gd name="connsiteX28" fmla="*/ 629849 w 1744338"/>
                  <a:gd name="connsiteY28" fmla="*/ 1360931 h 2403337"/>
                  <a:gd name="connsiteX29" fmla="*/ 527241 w 1744338"/>
                  <a:gd name="connsiteY29" fmla="*/ 1385667 h 2403337"/>
                  <a:gd name="connsiteX30" fmla="*/ 516705 w 1744338"/>
                  <a:gd name="connsiteY30" fmla="*/ 1393454 h 2403337"/>
                  <a:gd name="connsiteX31" fmla="*/ 429213 w 1744338"/>
                  <a:gd name="connsiteY31" fmla="*/ 1521257 h 2403337"/>
                  <a:gd name="connsiteX32" fmla="*/ 510292 w 1744338"/>
                  <a:gd name="connsiteY32" fmla="*/ 1509347 h 2403337"/>
                  <a:gd name="connsiteX33" fmla="*/ 522202 w 1744338"/>
                  <a:gd name="connsiteY33" fmla="*/ 1503850 h 2403337"/>
                  <a:gd name="connsiteX34" fmla="*/ 1167167 w 1744338"/>
                  <a:gd name="connsiteY34" fmla="*/ 1506140 h 2403337"/>
                  <a:gd name="connsiteX35" fmla="*/ 821323 w 1744338"/>
                  <a:gd name="connsiteY35" fmla="*/ 1527211 h 2403337"/>
                  <a:gd name="connsiteX36" fmla="*/ 529531 w 1744338"/>
                  <a:gd name="connsiteY36" fmla="*/ 1524005 h 2403337"/>
                  <a:gd name="connsiteX37" fmla="*/ 516247 w 1744338"/>
                  <a:gd name="connsiteY37" fmla="*/ 1523547 h 2403337"/>
                  <a:gd name="connsiteX38" fmla="*/ 485556 w 1744338"/>
                  <a:gd name="connsiteY38" fmla="*/ 1525837 h 2403337"/>
                  <a:gd name="connsiteX39" fmla="*/ 416387 w 1744338"/>
                  <a:gd name="connsiteY39" fmla="*/ 1542786 h 2403337"/>
                  <a:gd name="connsiteX40" fmla="*/ 404935 w 1744338"/>
                  <a:gd name="connsiteY40" fmla="*/ 1553322 h 2403337"/>
                  <a:gd name="connsiteX41" fmla="*/ 259727 w 1744338"/>
                  <a:gd name="connsiteY41" fmla="*/ 1858397 h 2403337"/>
                  <a:gd name="connsiteX42" fmla="*/ 272095 w 1744338"/>
                  <a:gd name="connsiteY42" fmla="*/ 1875346 h 2403337"/>
                  <a:gd name="connsiteX43" fmla="*/ 298663 w 1744338"/>
                  <a:gd name="connsiteY43" fmla="*/ 1876262 h 2403337"/>
                  <a:gd name="connsiteX44" fmla="*/ 301869 w 1744338"/>
                  <a:gd name="connsiteY44" fmla="*/ 1877636 h 2403337"/>
                  <a:gd name="connsiteX45" fmla="*/ 250107 w 1744338"/>
                  <a:gd name="connsiteY45" fmla="*/ 1914740 h 2403337"/>
                  <a:gd name="connsiteX46" fmla="*/ 238197 w 1744338"/>
                  <a:gd name="connsiteY46" fmla="*/ 1930773 h 2403337"/>
                  <a:gd name="connsiteX47" fmla="*/ 206590 w 1744338"/>
                  <a:gd name="connsiteY47" fmla="*/ 2211113 h 2403337"/>
                  <a:gd name="connsiteX48" fmla="*/ 207965 w 1744338"/>
                  <a:gd name="connsiteY48" fmla="*/ 2215235 h 2403337"/>
                  <a:gd name="connsiteX49" fmla="*/ 244610 w 1744338"/>
                  <a:gd name="connsiteY49" fmla="*/ 2193248 h 2403337"/>
                  <a:gd name="connsiteX50" fmla="*/ 213003 w 1744338"/>
                  <a:gd name="connsiteY50" fmla="*/ 2275243 h 2403337"/>
                  <a:gd name="connsiteX51" fmla="*/ 207049 w 1744338"/>
                  <a:gd name="connsiteY51" fmla="*/ 2310056 h 2403337"/>
                  <a:gd name="connsiteX52" fmla="*/ 208423 w 1744338"/>
                  <a:gd name="connsiteY52" fmla="*/ 2393425 h 2403337"/>
                  <a:gd name="connsiteX53" fmla="*/ 197887 w 1744338"/>
                  <a:gd name="connsiteY53" fmla="*/ 2402587 h 2403337"/>
                  <a:gd name="connsiteX54" fmla="*/ 162616 w 1744338"/>
                  <a:gd name="connsiteY54" fmla="*/ 2401670 h 2403337"/>
                  <a:gd name="connsiteX55" fmla="*/ 158493 w 1744338"/>
                  <a:gd name="connsiteY55" fmla="*/ 2398922 h 2403337"/>
                  <a:gd name="connsiteX56" fmla="*/ 155744 w 1744338"/>
                  <a:gd name="connsiteY56" fmla="*/ 2387470 h 2403337"/>
                  <a:gd name="connsiteX57" fmla="*/ 152538 w 1744338"/>
                  <a:gd name="connsiteY57" fmla="*/ 2183628 h 2403337"/>
                  <a:gd name="connsiteX58" fmla="*/ 208881 w 1744338"/>
                  <a:gd name="connsiteY58" fmla="*/ 1846946 h 2403337"/>
                  <a:gd name="connsiteX59" fmla="*/ 301411 w 1744338"/>
                  <a:gd name="connsiteY59" fmla="*/ 1630736 h 2403337"/>
                  <a:gd name="connsiteX60" fmla="*/ 305076 w 1744338"/>
                  <a:gd name="connsiteY60" fmla="*/ 1595006 h 2403337"/>
                  <a:gd name="connsiteX61" fmla="*/ 290876 w 1744338"/>
                  <a:gd name="connsiteY61" fmla="*/ 1528128 h 2403337"/>
                  <a:gd name="connsiteX62" fmla="*/ 278508 w 1744338"/>
                  <a:gd name="connsiteY62" fmla="*/ 1505224 h 2403337"/>
                  <a:gd name="connsiteX63" fmla="*/ 127802 w 1744338"/>
                  <a:gd name="connsiteY63" fmla="*/ 1332989 h 2403337"/>
                  <a:gd name="connsiteX64" fmla="*/ 65046 w 1744338"/>
                  <a:gd name="connsiteY64" fmla="*/ 1218013 h 2403337"/>
                  <a:gd name="connsiteX65" fmla="*/ 0 w 1744338"/>
                  <a:gd name="connsiteY65" fmla="*/ 870336 h 2403337"/>
                  <a:gd name="connsiteX66" fmla="*/ 149790 w 1744338"/>
                  <a:gd name="connsiteY66" fmla="*/ 418678 h 2403337"/>
                  <a:gd name="connsiteX67" fmla="*/ 161699 w 1744338"/>
                  <a:gd name="connsiteY67" fmla="*/ 410890 h 2403337"/>
                  <a:gd name="connsiteX68" fmla="*/ 178190 w 1744338"/>
                  <a:gd name="connsiteY68" fmla="*/ 534570 h 2403337"/>
                  <a:gd name="connsiteX69" fmla="*/ 259269 w 1744338"/>
                  <a:gd name="connsiteY69" fmla="*/ 1182741 h 2403337"/>
                  <a:gd name="connsiteX70" fmla="*/ 297289 w 1744338"/>
                  <a:gd name="connsiteY70" fmla="*/ 1486901 h 2403337"/>
                  <a:gd name="connsiteX71" fmla="*/ 301869 w 1744338"/>
                  <a:gd name="connsiteY71" fmla="*/ 1502476 h 2403337"/>
                  <a:gd name="connsiteX72" fmla="*/ 310573 w 1744338"/>
                  <a:gd name="connsiteY72" fmla="*/ 1532250 h 2403337"/>
                  <a:gd name="connsiteX73" fmla="*/ 322483 w 1744338"/>
                  <a:gd name="connsiteY73" fmla="*/ 1587677 h 2403337"/>
                  <a:gd name="connsiteX74" fmla="*/ 352715 w 1744338"/>
                  <a:gd name="connsiteY74" fmla="*/ 1536831 h 2403337"/>
                  <a:gd name="connsiteX75" fmla="*/ 534570 w 1744338"/>
                  <a:gd name="connsiteY75" fmla="*/ 1275272 h 2403337"/>
                  <a:gd name="connsiteX76" fmla="*/ 542815 w 1744338"/>
                  <a:gd name="connsiteY76" fmla="*/ 1234045 h 2403337"/>
                  <a:gd name="connsiteX77" fmla="*/ 523576 w 1744338"/>
                  <a:gd name="connsiteY77" fmla="*/ 1148386 h 2403337"/>
                  <a:gd name="connsiteX78" fmla="*/ 490595 w 1744338"/>
                  <a:gd name="connsiteY78" fmla="*/ 1080133 h 2403337"/>
                  <a:gd name="connsiteX79" fmla="*/ 450743 w 1744338"/>
                  <a:gd name="connsiteY79" fmla="*/ 1026539 h 2403337"/>
                  <a:gd name="connsiteX80" fmla="*/ 306450 w 1744338"/>
                  <a:gd name="connsiteY80" fmla="*/ 553809 h 2403337"/>
                  <a:gd name="connsiteX81" fmla="*/ 522660 w 1744338"/>
                  <a:gd name="connsiteY81" fmla="*/ 9161 h 2403337"/>
                  <a:gd name="connsiteX82" fmla="*/ 527699 w 1744338"/>
                  <a:gd name="connsiteY82" fmla="*/ 2290 h 2403337"/>
                  <a:gd name="connsiteX83" fmla="*/ 529989 w 1744338"/>
                  <a:gd name="connsiteY83" fmla="*/ 0 h 2403337"/>
                  <a:gd name="connsiteX0" fmla="*/ 529989 w 1744338"/>
                  <a:gd name="connsiteY0" fmla="*/ 0 h 2403337"/>
                  <a:gd name="connsiteX1" fmla="*/ 533196 w 1744338"/>
                  <a:gd name="connsiteY1" fmla="*/ 5955 h 2403337"/>
                  <a:gd name="connsiteX2" fmla="*/ 535028 w 1744338"/>
                  <a:gd name="connsiteY2" fmla="*/ 26568 h 2403337"/>
                  <a:gd name="connsiteX3" fmla="*/ 535028 w 1744338"/>
                  <a:gd name="connsiteY3" fmla="*/ 1082424 h 2403337"/>
                  <a:gd name="connsiteX4" fmla="*/ 532280 w 1744338"/>
                  <a:gd name="connsiteY4" fmla="*/ 1111740 h 2403337"/>
                  <a:gd name="connsiteX5" fmla="*/ 547854 w 1744338"/>
                  <a:gd name="connsiteY5" fmla="*/ 1193277 h 2403337"/>
                  <a:gd name="connsiteX6" fmla="*/ 561138 w 1744338"/>
                  <a:gd name="connsiteY6" fmla="*/ 1242291 h 2403337"/>
                  <a:gd name="connsiteX7" fmla="*/ 599158 w 1744338"/>
                  <a:gd name="connsiteY7" fmla="*/ 1193735 h 2403337"/>
                  <a:gd name="connsiteX8" fmla="*/ 632139 w 1744338"/>
                  <a:gd name="connsiteY8" fmla="*/ 1151593 h 2403337"/>
                  <a:gd name="connsiteX9" fmla="*/ 912924 w 1744338"/>
                  <a:gd name="connsiteY9" fmla="*/ 857230 h 2403337"/>
                  <a:gd name="connsiteX10" fmla="*/ 671991 w 1744338"/>
                  <a:gd name="connsiteY10" fmla="*/ 1178161 h 2403337"/>
                  <a:gd name="connsiteX11" fmla="*/ 663746 w 1744338"/>
                  <a:gd name="connsiteY11" fmla="*/ 1190529 h 2403337"/>
                  <a:gd name="connsiteX12" fmla="*/ 539609 w 1744338"/>
                  <a:gd name="connsiteY12" fmla="*/ 1352228 h 2403337"/>
                  <a:gd name="connsiteX13" fmla="*/ 530905 w 1744338"/>
                  <a:gd name="connsiteY13" fmla="*/ 1364596 h 2403337"/>
                  <a:gd name="connsiteX14" fmla="*/ 547396 w 1744338"/>
                  <a:gd name="connsiteY14" fmla="*/ 1361847 h 2403337"/>
                  <a:gd name="connsiteX15" fmla="*/ 655043 w 1744338"/>
                  <a:gd name="connsiteY15" fmla="*/ 1341692 h 2403337"/>
                  <a:gd name="connsiteX16" fmla="*/ 681153 w 1744338"/>
                  <a:gd name="connsiteY16" fmla="*/ 1326576 h 2403337"/>
                  <a:gd name="connsiteX17" fmla="*/ 1252827 w 1744338"/>
                  <a:gd name="connsiteY17" fmla="*/ 962867 h 2403337"/>
                  <a:gd name="connsiteX18" fmla="*/ 1734718 w 1744338"/>
                  <a:gd name="connsiteY18" fmla="*/ 1045778 h 2403337"/>
                  <a:gd name="connsiteX19" fmla="*/ 1744338 w 1744338"/>
                  <a:gd name="connsiteY19" fmla="*/ 1049443 h 2403337"/>
                  <a:gd name="connsiteX20" fmla="*/ 1744338 w 1744338"/>
                  <a:gd name="connsiteY20" fmla="*/ 1052649 h 2403337"/>
                  <a:gd name="connsiteX21" fmla="*/ 1743422 w 1744338"/>
                  <a:gd name="connsiteY21" fmla="*/ 1053565 h 2403337"/>
                  <a:gd name="connsiteX22" fmla="*/ 1742047 w 1744338"/>
                  <a:gd name="connsiteY22" fmla="*/ 1053107 h 2403337"/>
                  <a:gd name="connsiteX23" fmla="*/ 1724641 w 1744338"/>
                  <a:gd name="connsiteY23" fmla="*/ 1061352 h 2403337"/>
                  <a:gd name="connsiteX24" fmla="*/ 1357267 w 1744338"/>
                  <a:gd name="connsiteY24" fmla="*/ 1162586 h 2403337"/>
                  <a:gd name="connsiteX25" fmla="*/ 1068682 w 1744338"/>
                  <a:gd name="connsiteY25" fmla="*/ 1242291 h 2403337"/>
                  <a:gd name="connsiteX26" fmla="*/ 693979 w 1744338"/>
                  <a:gd name="connsiteY26" fmla="*/ 1345815 h 2403337"/>
                  <a:gd name="connsiteX27" fmla="*/ 676114 w 1744338"/>
                  <a:gd name="connsiteY27" fmla="*/ 1353144 h 2403337"/>
                  <a:gd name="connsiteX28" fmla="*/ 629849 w 1744338"/>
                  <a:gd name="connsiteY28" fmla="*/ 1360931 h 2403337"/>
                  <a:gd name="connsiteX29" fmla="*/ 527241 w 1744338"/>
                  <a:gd name="connsiteY29" fmla="*/ 1385667 h 2403337"/>
                  <a:gd name="connsiteX30" fmla="*/ 516705 w 1744338"/>
                  <a:gd name="connsiteY30" fmla="*/ 1393454 h 2403337"/>
                  <a:gd name="connsiteX31" fmla="*/ 429213 w 1744338"/>
                  <a:gd name="connsiteY31" fmla="*/ 1521257 h 2403337"/>
                  <a:gd name="connsiteX32" fmla="*/ 510292 w 1744338"/>
                  <a:gd name="connsiteY32" fmla="*/ 1509347 h 2403337"/>
                  <a:gd name="connsiteX33" fmla="*/ 522202 w 1744338"/>
                  <a:gd name="connsiteY33" fmla="*/ 1503850 h 2403337"/>
                  <a:gd name="connsiteX34" fmla="*/ 1167167 w 1744338"/>
                  <a:gd name="connsiteY34" fmla="*/ 1506140 h 2403337"/>
                  <a:gd name="connsiteX35" fmla="*/ 529531 w 1744338"/>
                  <a:gd name="connsiteY35" fmla="*/ 1524005 h 2403337"/>
                  <a:gd name="connsiteX36" fmla="*/ 516247 w 1744338"/>
                  <a:gd name="connsiteY36" fmla="*/ 1523547 h 2403337"/>
                  <a:gd name="connsiteX37" fmla="*/ 485556 w 1744338"/>
                  <a:gd name="connsiteY37" fmla="*/ 1525837 h 2403337"/>
                  <a:gd name="connsiteX38" fmla="*/ 416387 w 1744338"/>
                  <a:gd name="connsiteY38" fmla="*/ 1542786 h 2403337"/>
                  <a:gd name="connsiteX39" fmla="*/ 404935 w 1744338"/>
                  <a:gd name="connsiteY39" fmla="*/ 1553322 h 2403337"/>
                  <a:gd name="connsiteX40" fmla="*/ 259727 w 1744338"/>
                  <a:gd name="connsiteY40" fmla="*/ 1858397 h 2403337"/>
                  <a:gd name="connsiteX41" fmla="*/ 272095 w 1744338"/>
                  <a:gd name="connsiteY41" fmla="*/ 1875346 h 2403337"/>
                  <a:gd name="connsiteX42" fmla="*/ 298663 w 1744338"/>
                  <a:gd name="connsiteY42" fmla="*/ 1876262 h 2403337"/>
                  <a:gd name="connsiteX43" fmla="*/ 301869 w 1744338"/>
                  <a:gd name="connsiteY43" fmla="*/ 1877636 h 2403337"/>
                  <a:gd name="connsiteX44" fmla="*/ 250107 w 1744338"/>
                  <a:gd name="connsiteY44" fmla="*/ 1914740 h 2403337"/>
                  <a:gd name="connsiteX45" fmla="*/ 238197 w 1744338"/>
                  <a:gd name="connsiteY45" fmla="*/ 1930773 h 2403337"/>
                  <a:gd name="connsiteX46" fmla="*/ 206590 w 1744338"/>
                  <a:gd name="connsiteY46" fmla="*/ 2211113 h 2403337"/>
                  <a:gd name="connsiteX47" fmla="*/ 207965 w 1744338"/>
                  <a:gd name="connsiteY47" fmla="*/ 2215235 h 2403337"/>
                  <a:gd name="connsiteX48" fmla="*/ 244610 w 1744338"/>
                  <a:gd name="connsiteY48" fmla="*/ 2193248 h 2403337"/>
                  <a:gd name="connsiteX49" fmla="*/ 213003 w 1744338"/>
                  <a:gd name="connsiteY49" fmla="*/ 2275243 h 2403337"/>
                  <a:gd name="connsiteX50" fmla="*/ 207049 w 1744338"/>
                  <a:gd name="connsiteY50" fmla="*/ 2310056 h 2403337"/>
                  <a:gd name="connsiteX51" fmla="*/ 208423 w 1744338"/>
                  <a:gd name="connsiteY51" fmla="*/ 2393425 h 2403337"/>
                  <a:gd name="connsiteX52" fmla="*/ 197887 w 1744338"/>
                  <a:gd name="connsiteY52" fmla="*/ 2402587 h 2403337"/>
                  <a:gd name="connsiteX53" fmla="*/ 162616 w 1744338"/>
                  <a:gd name="connsiteY53" fmla="*/ 2401670 h 2403337"/>
                  <a:gd name="connsiteX54" fmla="*/ 158493 w 1744338"/>
                  <a:gd name="connsiteY54" fmla="*/ 2398922 h 2403337"/>
                  <a:gd name="connsiteX55" fmla="*/ 155744 w 1744338"/>
                  <a:gd name="connsiteY55" fmla="*/ 2387470 h 2403337"/>
                  <a:gd name="connsiteX56" fmla="*/ 152538 w 1744338"/>
                  <a:gd name="connsiteY56" fmla="*/ 2183628 h 2403337"/>
                  <a:gd name="connsiteX57" fmla="*/ 208881 w 1744338"/>
                  <a:gd name="connsiteY57" fmla="*/ 1846946 h 2403337"/>
                  <a:gd name="connsiteX58" fmla="*/ 301411 w 1744338"/>
                  <a:gd name="connsiteY58" fmla="*/ 1630736 h 2403337"/>
                  <a:gd name="connsiteX59" fmla="*/ 305076 w 1744338"/>
                  <a:gd name="connsiteY59" fmla="*/ 1595006 h 2403337"/>
                  <a:gd name="connsiteX60" fmla="*/ 290876 w 1744338"/>
                  <a:gd name="connsiteY60" fmla="*/ 1528128 h 2403337"/>
                  <a:gd name="connsiteX61" fmla="*/ 278508 w 1744338"/>
                  <a:gd name="connsiteY61" fmla="*/ 1505224 h 2403337"/>
                  <a:gd name="connsiteX62" fmla="*/ 127802 w 1744338"/>
                  <a:gd name="connsiteY62" fmla="*/ 1332989 h 2403337"/>
                  <a:gd name="connsiteX63" fmla="*/ 65046 w 1744338"/>
                  <a:gd name="connsiteY63" fmla="*/ 1218013 h 2403337"/>
                  <a:gd name="connsiteX64" fmla="*/ 0 w 1744338"/>
                  <a:gd name="connsiteY64" fmla="*/ 870336 h 2403337"/>
                  <a:gd name="connsiteX65" fmla="*/ 149790 w 1744338"/>
                  <a:gd name="connsiteY65" fmla="*/ 418678 h 2403337"/>
                  <a:gd name="connsiteX66" fmla="*/ 161699 w 1744338"/>
                  <a:gd name="connsiteY66" fmla="*/ 410890 h 2403337"/>
                  <a:gd name="connsiteX67" fmla="*/ 178190 w 1744338"/>
                  <a:gd name="connsiteY67" fmla="*/ 534570 h 2403337"/>
                  <a:gd name="connsiteX68" fmla="*/ 259269 w 1744338"/>
                  <a:gd name="connsiteY68" fmla="*/ 1182741 h 2403337"/>
                  <a:gd name="connsiteX69" fmla="*/ 297289 w 1744338"/>
                  <a:gd name="connsiteY69" fmla="*/ 1486901 h 2403337"/>
                  <a:gd name="connsiteX70" fmla="*/ 301869 w 1744338"/>
                  <a:gd name="connsiteY70" fmla="*/ 1502476 h 2403337"/>
                  <a:gd name="connsiteX71" fmla="*/ 310573 w 1744338"/>
                  <a:gd name="connsiteY71" fmla="*/ 1532250 h 2403337"/>
                  <a:gd name="connsiteX72" fmla="*/ 322483 w 1744338"/>
                  <a:gd name="connsiteY72" fmla="*/ 1587677 h 2403337"/>
                  <a:gd name="connsiteX73" fmla="*/ 352715 w 1744338"/>
                  <a:gd name="connsiteY73" fmla="*/ 1536831 h 2403337"/>
                  <a:gd name="connsiteX74" fmla="*/ 534570 w 1744338"/>
                  <a:gd name="connsiteY74" fmla="*/ 1275272 h 2403337"/>
                  <a:gd name="connsiteX75" fmla="*/ 542815 w 1744338"/>
                  <a:gd name="connsiteY75" fmla="*/ 1234045 h 2403337"/>
                  <a:gd name="connsiteX76" fmla="*/ 523576 w 1744338"/>
                  <a:gd name="connsiteY76" fmla="*/ 1148386 h 2403337"/>
                  <a:gd name="connsiteX77" fmla="*/ 490595 w 1744338"/>
                  <a:gd name="connsiteY77" fmla="*/ 1080133 h 2403337"/>
                  <a:gd name="connsiteX78" fmla="*/ 450743 w 1744338"/>
                  <a:gd name="connsiteY78" fmla="*/ 1026539 h 2403337"/>
                  <a:gd name="connsiteX79" fmla="*/ 306450 w 1744338"/>
                  <a:gd name="connsiteY79" fmla="*/ 553809 h 2403337"/>
                  <a:gd name="connsiteX80" fmla="*/ 522660 w 1744338"/>
                  <a:gd name="connsiteY80" fmla="*/ 9161 h 2403337"/>
                  <a:gd name="connsiteX81" fmla="*/ 527699 w 1744338"/>
                  <a:gd name="connsiteY81" fmla="*/ 2290 h 2403337"/>
                  <a:gd name="connsiteX82" fmla="*/ 529989 w 1744338"/>
                  <a:gd name="connsiteY82" fmla="*/ 0 h 2403337"/>
                  <a:gd name="connsiteX0" fmla="*/ 529989 w 1744338"/>
                  <a:gd name="connsiteY0" fmla="*/ 0 h 2403337"/>
                  <a:gd name="connsiteX1" fmla="*/ 533196 w 1744338"/>
                  <a:gd name="connsiteY1" fmla="*/ 5955 h 2403337"/>
                  <a:gd name="connsiteX2" fmla="*/ 535028 w 1744338"/>
                  <a:gd name="connsiteY2" fmla="*/ 26568 h 2403337"/>
                  <a:gd name="connsiteX3" fmla="*/ 535028 w 1744338"/>
                  <a:gd name="connsiteY3" fmla="*/ 1082424 h 2403337"/>
                  <a:gd name="connsiteX4" fmla="*/ 532280 w 1744338"/>
                  <a:gd name="connsiteY4" fmla="*/ 1111740 h 2403337"/>
                  <a:gd name="connsiteX5" fmla="*/ 547854 w 1744338"/>
                  <a:gd name="connsiteY5" fmla="*/ 1193277 h 2403337"/>
                  <a:gd name="connsiteX6" fmla="*/ 561138 w 1744338"/>
                  <a:gd name="connsiteY6" fmla="*/ 1242291 h 2403337"/>
                  <a:gd name="connsiteX7" fmla="*/ 599158 w 1744338"/>
                  <a:gd name="connsiteY7" fmla="*/ 1193735 h 2403337"/>
                  <a:gd name="connsiteX8" fmla="*/ 632139 w 1744338"/>
                  <a:gd name="connsiteY8" fmla="*/ 1151593 h 2403337"/>
                  <a:gd name="connsiteX9" fmla="*/ 912924 w 1744338"/>
                  <a:gd name="connsiteY9" fmla="*/ 857230 h 2403337"/>
                  <a:gd name="connsiteX10" fmla="*/ 671991 w 1744338"/>
                  <a:gd name="connsiteY10" fmla="*/ 1178161 h 2403337"/>
                  <a:gd name="connsiteX11" fmla="*/ 663746 w 1744338"/>
                  <a:gd name="connsiteY11" fmla="*/ 1190529 h 2403337"/>
                  <a:gd name="connsiteX12" fmla="*/ 539609 w 1744338"/>
                  <a:gd name="connsiteY12" fmla="*/ 1352228 h 2403337"/>
                  <a:gd name="connsiteX13" fmla="*/ 530905 w 1744338"/>
                  <a:gd name="connsiteY13" fmla="*/ 1364596 h 2403337"/>
                  <a:gd name="connsiteX14" fmla="*/ 547396 w 1744338"/>
                  <a:gd name="connsiteY14" fmla="*/ 1361847 h 2403337"/>
                  <a:gd name="connsiteX15" fmla="*/ 655043 w 1744338"/>
                  <a:gd name="connsiteY15" fmla="*/ 1341692 h 2403337"/>
                  <a:gd name="connsiteX16" fmla="*/ 681153 w 1744338"/>
                  <a:gd name="connsiteY16" fmla="*/ 1326576 h 2403337"/>
                  <a:gd name="connsiteX17" fmla="*/ 1252827 w 1744338"/>
                  <a:gd name="connsiteY17" fmla="*/ 962867 h 2403337"/>
                  <a:gd name="connsiteX18" fmla="*/ 1734718 w 1744338"/>
                  <a:gd name="connsiteY18" fmla="*/ 1045778 h 2403337"/>
                  <a:gd name="connsiteX19" fmla="*/ 1744338 w 1744338"/>
                  <a:gd name="connsiteY19" fmla="*/ 1049443 h 2403337"/>
                  <a:gd name="connsiteX20" fmla="*/ 1744338 w 1744338"/>
                  <a:gd name="connsiteY20" fmla="*/ 1052649 h 2403337"/>
                  <a:gd name="connsiteX21" fmla="*/ 1743422 w 1744338"/>
                  <a:gd name="connsiteY21" fmla="*/ 1053565 h 2403337"/>
                  <a:gd name="connsiteX22" fmla="*/ 1742047 w 1744338"/>
                  <a:gd name="connsiteY22" fmla="*/ 1053107 h 2403337"/>
                  <a:gd name="connsiteX23" fmla="*/ 1724641 w 1744338"/>
                  <a:gd name="connsiteY23" fmla="*/ 1061352 h 2403337"/>
                  <a:gd name="connsiteX24" fmla="*/ 1357267 w 1744338"/>
                  <a:gd name="connsiteY24" fmla="*/ 1162586 h 2403337"/>
                  <a:gd name="connsiteX25" fmla="*/ 1068682 w 1744338"/>
                  <a:gd name="connsiteY25" fmla="*/ 1242291 h 2403337"/>
                  <a:gd name="connsiteX26" fmla="*/ 693979 w 1744338"/>
                  <a:gd name="connsiteY26" fmla="*/ 1345815 h 2403337"/>
                  <a:gd name="connsiteX27" fmla="*/ 676114 w 1744338"/>
                  <a:gd name="connsiteY27" fmla="*/ 1353144 h 2403337"/>
                  <a:gd name="connsiteX28" fmla="*/ 629849 w 1744338"/>
                  <a:gd name="connsiteY28" fmla="*/ 1360931 h 2403337"/>
                  <a:gd name="connsiteX29" fmla="*/ 527241 w 1744338"/>
                  <a:gd name="connsiteY29" fmla="*/ 1385667 h 2403337"/>
                  <a:gd name="connsiteX30" fmla="*/ 516705 w 1744338"/>
                  <a:gd name="connsiteY30" fmla="*/ 1393454 h 2403337"/>
                  <a:gd name="connsiteX31" fmla="*/ 429213 w 1744338"/>
                  <a:gd name="connsiteY31" fmla="*/ 1521257 h 2403337"/>
                  <a:gd name="connsiteX32" fmla="*/ 510292 w 1744338"/>
                  <a:gd name="connsiteY32" fmla="*/ 1509347 h 2403337"/>
                  <a:gd name="connsiteX33" fmla="*/ 522202 w 1744338"/>
                  <a:gd name="connsiteY33" fmla="*/ 1503850 h 2403337"/>
                  <a:gd name="connsiteX34" fmla="*/ 529531 w 1744338"/>
                  <a:gd name="connsiteY34" fmla="*/ 1524005 h 2403337"/>
                  <a:gd name="connsiteX35" fmla="*/ 516247 w 1744338"/>
                  <a:gd name="connsiteY35" fmla="*/ 1523547 h 2403337"/>
                  <a:gd name="connsiteX36" fmla="*/ 485556 w 1744338"/>
                  <a:gd name="connsiteY36" fmla="*/ 1525837 h 2403337"/>
                  <a:gd name="connsiteX37" fmla="*/ 416387 w 1744338"/>
                  <a:gd name="connsiteY37" fmla="*/ 1542786 h 2403337"/>
                  <a:gd name="connsiteX38" fmla="*/ 404935 w 1744338"/>
                  <a:gd name="connsiteY38" fmla="*/ 1553322 h 2403337"/>
                  <a:gd name="connsiteX39" fmla="*/ 259727 w 1744338"/>
                  <a:gd name="connsiteY39" fmla="*/ 1858397 h 2403337"/>
                  <a:gd name="connsiteX40" fmla="*/ 272095 w 1744338"/>
                  <a:gd name="connsiteY40" fmla="*/ 1875346 h 2403337"/>
                  <a:gd name="connsiteX41" fmla="*/ 298663 w 1744338"/>
                  <a:gd name="connsiteY41" fmla="*/ 1876262 h 2403337"/>
                  <a:gd name="connsiteX42" fmla="*/ 301869 w 1744338"/>
                  <a:gd name="connsiteY42" fmla="*/ 1877636 h 2403337"/>
                  <a:gd name="connsiteX43" fmla="*/ 250107 w 1744338"/>
                  <a:gd name="connsiteY43" fmla="*/ 1914740 h 2403337"/>
                  <a:gd name="connsiteX44" fmla="*/ 238197 w 1744338"/>
                  <a:gd name="connsiteY44" fmla="*/ 1930773 h 2403337"/>
                  <a:gd name="connsiteX45" fmla="*/ 206590 w 1744338"/>
                  <a:gd name="connsiteY45" fmla="*/ 2211113 h 2403337"/>
                  <a:gd name="connsiteX46" fmla="*/ 207965 w 1744338"/>
                  <a:gd name="connsiteY46" fmla="*/ 2215235 h 2403337"/>
                  <a:gd name="connsiteX47" fmla="*/ 244610 w 1744338"/>
                  <a:gd name="connsiteY47" fmla="*/ 2193248 h 2403337"/>
                  <a:gd name="connsiteX48" fmla="*/ 213003 w 1744338"/>
                  <a:gd name="connsiteY48" fmla="*/ 2275243 h 2403337"/>
                  <a:gd name="connsiteX49" fmla="*/ 207049 w 1744338"/>
                  <a:gd name="connsiteY49" fmla="*/ 2310056 h 2403337"/>
                  <a:gd name="connsiteX50" fmla="*/ 208423 w 1744338"/>
                  <a:gd name="connsiteY50" fmla="*/ 2393425 h 2403337"/>
                  <a:gd name="connsiteX51" fmla="*/ 197887 w 1744338"/>
                  <a:gd name="connsiteY51" fmla="*/ 2402587 h 2403337"/>
                  <a:gd name="connsiteX52" fmla="*/ 162616 w 1744338"/>
                  <a:gd name="connsiteY52" fmla="*/ 2401670 h 2403337"/>
                  <a:gd name="connsiteX53" fmla="*/ 158493 w 1744338"/>
                  <a:gd name="connsiteY53" fmla="*/ 2398922 h 2403337"/>
                  <a:gd name="connsiteX54" fmla="*/ 155744 w 1744338"/>
                  <a:gd name="connsiteY54" fmla="*/ 2387470 h 2403337"/>
                  <a:gd name="connsiteX55" fmla="*/ 152538 w 1744338"/>
                  <a:gd name="connsiteY55" fmla="*/ 2183628 h 2403337"/>
                  <a:gd name="connsiteX56" fmla="*/ 208881 w 1744338"/>
                  <a:gd name="connsiteY56" fmla="*/ 1846946 h 2403337"/>
                  <a:gd name="connsiteX57" fmla="*/ 301411 w 1744338"/>
                  <a:gd name="connsiteY57" fmla="*/ 1630736 h 2403337"/>
                  <a:gd name="connsiteX58" fmla="*/ 305076 w 1744338"/>
                  <a:gd name="connsiteY58" fmla="*/ 1595006 h 2403337"/>
                  <a:gd name="connsiteX59" fmla="*/ 290876 w 1744338"/>
                  <a:gd name="connsiteY59" fmla="*/ 1528128 h 2403337"/>
                  <a:gd name="connsiteX60" fmla="*/ 278508 w 1744338"/>
                  <a:gd name="connsiteY60" fmla="*/ 1505224 h 2403337"/>
                  <a:gd name="connsiteX61" fmla="*/ 127802 w 1744338"/>
                  <a:gd name="connsiteY61" fmla="*/ 1332989 h 2403337"/>
                  <a:gd name="connsiteX62" fmla="*/ 65046 w 1744338"/>
                  <a:gd name="connsiteY62" fmla="*/ 1218013 h 2403337"/>
                  <a:gd name="connsiteX63" fmla="*/ 0 w 1744338"/>
                  <a:gd name="connsiteY63" fmla="*/ 870336 h 2403337"/>
                  <a:gd name="connsiteX64" fmla="*/ 149790 w 1744338"/>
                  <a:gd name="connsiteY64" fmla="*/ 418678 h 2403337"/>
                  <a:gd name="connsiteX65" fmla="*/ 161699 w 1744338"/>
                  <a:gd name="connsiteY65" fmla="*/ 410890 h 2403337"/>
                  <a:gd name="connsiteX66" fmla="*/ 178190 w 1744338"/>
                  <a:gd name="connsiteY66" fmla="*/ 534570 h 2403337"/>
                  <a:gd name="connsiteX67" fmla="*/ 259269 w 1744338"/>
                  <a:gd name="connsiteY67" fmla="*/ 1182741 h 2403337"/>
                  <a:gd name="connsiteX68" fmla="*/ 297289 w 1744338"/>
                  <a:gd name="connsiteY68" fmla="*/ 1486901 h 2403337"/>
                  <a:gd name="connsiteX69" fmla="*/ 301869 w 1744338"/>
                  <a:gd name="connsiteY69" fmla="*/ 1502476 h 2403337"/>
                  <a:gd name="connsiteX70" fmla="*/ 310573 w 1744338"/>
                  <a:gd name="connsiteY70" fmla="*/ 1532250 h 2403337"/>
                  <a:gd name="connsiteX71" fmla="*/ 322483 w 1744338"/>
                  <a:gd name="connsiteY71" fmla="*/ 1587677 h 2403337"/>
                  <a:gd name="connsiteX72" fmla="*/ 352715 w 1744338"/>
                  <a:gd name="connsiteY72" fmla="*/ 1536831 h 2403337"/>
                  <a:gd name="connsiteX73" fmla="*/ 534570 w 1744338"/>
                  <a:gd name="connsiteY73" fmla="*/ 1275272 h 2403337"/>
                  <a:gd name="connsiteX74" fmla="*/ 542815 w 1744338"/>
                  <a:gd name="connsiteY74" fmla="*/ 1234045 h 2403337"/>
                  <a:gd name="connsiteX75" fmla="*/ 523576 w 1744338"/>
                  <a:gd name="connsiteY75" fmla="*/ 1148386 h 2403337"/>
                  <a:gd name="connsiteX76" fmla="*/ 490595 w 1744338"/>
                  <a:gd name="connsiteY76" fmla="*/ 1080133 h 2403337"/>
                  <a:gd name="connsiteX77" fmla="*/ 450743 w 1744338"/>
                  <a:gd name="connsiteY77" fmla="*/ 1026539 h 2403337"/>
                  <a:gd name="connsiteX78" fmla="*/ 306450 w 1744338"/>
                  <a:gd name="connsiteY78" fmla="*/ 553809 h 2403337"/>
                  <a:gd name="connsiteX79" fmla="*/ 522660 w 1744338"/>
                  <a:gd name="connsiteY79" fmla="*/ 9161 h 2403337"/>
                  <a:gd name="connsiteX80" fmla="*/ 527699 w 1744338"/>
                  <a:gd name="connsiteY80" fmla="*/ 2290 h 2403337"/>
                  <a:gd name="connsiteX81" fmla="*/ 529989 w 1744338"/>
                  <a:gd name="connsiteY81" fmla="*/ 0 h 2403337"/>
                  <a:gd name="connsiteX0" fmla="*/ 529989 w 1744338"/>
                  <a:gd name="connsiteY0" fmla="*/ 0 h 2403337"/>
                  <a:gd name="connsiteX1" fmla="*/ 533196 w 1744338"/>
                  <a:gd name="connsiteY1" fmla="*/ 5955 h 2403337"/>
                  <a:gd name="connsiteX2" fmla="*/ 535028 w 1744338"/>
                  <a:gd name="connsiteY2" fmla="*/ 26568 h 2403337"/>
                  <a:gd name="connsiteX3" fmla="*/ 535028 w 1744338"/>
                  <a:gd name="connsiteY3" fmla="*/ 1082424 h 2403337"/>
                  <a:gd name="connsiteX4" fmla="*/ 532280 w 1744338"/>
                  <a:gd name="connsiteY4" fmla="*/ 1111740 h 2403337"/>
                  <a:gd name="connsiteX5" fmla="*/ 547854 w 1744338"/>
                  <a:gd name="connsiteY5" fmla="*/ 1193277 h 2403337"/>
                  <a:gd name="connsiteX6" fmla="*/ 561138 w 1744338"/>
                  <a:gd name="connsiteY6" fmla="*/ 1242291 h 2403337"/>
                  <a:gd name="connsiteX7" fmla="*/ 599158 w 1744338"/>
                  <a:gd name="connsiteY7" fmla="*/ 1193735 h 2403337"/>
                  <a:gd name="connsiteX8" fmla="*/ 632139 w 1744338"/>
                  <a:gd name="connsiteY8" fmla="*/ 1151593 h 2403337"/>
                  <a:gd name="connsiteX9" fmla="*/ 912924 w 1744338"/>
                  <a:gd name="connsiteY9" fmla="*/ 857230 h 2403337"/>
                  <a:gd name="connsiteX10" fmla="*/ 671991 w 1744338"/>
                  <a:gd name="connsiteY10" fmla="*/ 1178161 h 2403337"/>
                  <a:gd name="connsiteX11" fmla="*/ 663746 w 1744338"/>
                  <a:gd name="connsiteY11" fmla="*/ 1190529 h 2403337"/>
                  <a:gd name="connsiteX12" fmla="*/ 539609 w 1744338"/>
                  <a:gd name="connsiteY12" fmla="*/ 1352228 h 2403337"/>
                  <a:gd name="connsiteX13" fmla="*/ 530905 w 1744338"/>
                  <a:gd name="connsiteY13" fmla="*/ 1364596 h 2403337"/>
                  <a:gd name="connsiteX14" fmla="*/ 547396 w 1744338"/>
                  <a:gd name="connsiteY14" fmla="*/ 1361847 h 2403337"/>
                  <a:gd name="connsiteX15" fmla="*/ 655043 w 1744338"/>
                  <a:gd name="connsiteY15" fmla="*/ 1341692 h 2403337"/>
                  <a:gd name="connsiteX16" fmla="*/ 681153 w 1744338"/>
                  <a:gd name="connsiteY16" fmla="*/ 1326576 h 2403337"/>
                  <a:gd name="connsiteX17" fmla="*/ 1252827 w 1744338"/>
                  <a:gd name="connsiteY17" fmla="*/ 962867 h 2403337"/>
                  <a:gd name="connsiteX18" fmla="*/ 1734718 w 1744338"/>
                  <a:gd name="connsiteY18" fmla="*/ 1045778 h 2403337"/>
                  <a:gd name="connsiteX19" fmla="*/ 1744338 w 1744338"/>
                  <a:gd name="connsiteY19" fmla="*/ 1049443 h 2403337"/>
                  <a:gd name="connsiteX20" fmla="*/ 1744338 w 1744338"/>
                  <a:gd name="connsiteY20" fmla="*/ 1052649 h 2403337"/>
                  <a:gd name="connsiteX21" fmla="*/ 1743422 w 1744338"/>
                  <a:gd name="connsiteY21" fmla="*/ 1053565 h 2403337"/>
                  <a:gd name="connsiteX22" fmla="*/ 1742047 w 1744338"/>
                  <a:gd name="connsiteY22" fmla="*/ 1053107 h 2403337"/>
                  <a:gd name="connsiteX23" fmla="*/ 1724641 w 1744338"/>
                  <a:gd name="connsiteY23" fmla="*/ 1061352 h 2403337"/>
                  <a:gd name="connsiteX24" fmla="*/ 1357267 w 1744338"/>
                  <a:gd name="connsiteY24" fmla="*/ 1162586 h 2403337"/>
                  <a:gd name="connsiteX25" fmla="*/ 1068682 w 1744338"/>
                  <a:gd name="connsiteY25" fmla="*/ 1242291 h 2403337"/>
                  <a:gd name="connsiteX26" fmla="*/ 693979 w 1744338"/>
                  <a:gd name="connsiteY26" fmla="*/ 1345815 h 2403337"/>
                  <a:gd name="connsiteX27" fmla="*/ 676114 w 1744338"/>
                  <a:gd name="connsiteY27" fmla="*/ 1353144 h 2403337"/>
                  <a:gd name="connsiteX28" fmla="*/ 629849 w 1744338"/>
                  <a:gd name="connsiteY28" fmla="*/ 1360931 h 2403337"/>
                  <a:gd name="connsiteX29" fmla="*/ 527241 w 1744338"/>
                  <a:gd name="connsiteY29" fmla="*/ 1385667 h 2403337"/>
                  <a:gd name="connsiteX30" fmla="*/ 516705 w 1744338"/>
                  <a:gd name="connsiteY30" fmla="*/ 1393454 h 2403337"/>
                  <a:gd name="connsiteX31" fmla="*/ 429213 w 1744338"/>
                  <a:gd name="connsiteY31" fmla="*/ 1521257 h 2403337"/>
                  <a:gd name="connsiteX32" fmla="*/ 510292 w 1744338"/>
                  <a:gd name="connsiteY32" fmla="*/ 1509347 h 2403337"/>
                  <a:gd name="connsiteX33" fmla="*/ 522202 w 1744338"/>
                  <a:gd name="connsiteY33" fmla="*/ 1503850 h 2403337"/>
                  <a:gd name="connsiteX34" fmla="*/ 529531 w 1744338"/>
                  <a:gd name="connsiteY34" fmla="*/ 1524005 h 2403337"/>
                  <a:gd name="connsiteX35" fmla="*/ 516247 w 1744338"/>
                  <a:gd name="connsiteY35" fmla="*/ 1523547 h 2403337"/>
                  <a:gd name="connsiteX36" fmla="*/ 416387 w 1744338"/>
                  <a:gd name="connsiteY36" fmla="*/ 1542786 h 2403337"/>
                  <a:gd name="connsiteX37" fmla="*/ 404935 w 1744338"/>
                  <a:gd name="connsiteY37" fmla="*/ 1553322 h 2403337"/>
                  <a:gd name="connsiteX38" fmla="*/ 259727 w 1744338"/>
                  <a:gd name="connsiteY38" fmla="*/ 1858397 h 2403337"/>
                  <a:gd name="connsiteX39" fmla="*/ 272095 w 1744338"/>
                  <a:gd name="connsiteY39" fmla="*/ 1875346 h 2403337"/>
                  <a:gd name="connsiteX40" fmla="*/ 298663 w 1744338"/>
                  <a:gd name="connsiteY40" fmla="*/ 1876262 h 2403337"/>
                  <a:gd name="connsiteX41" fmla="*/ 301869 w 1744338"/>
                  <a:gd name="connsiteY41" fmla="*/ 1877636 h 2403337"/>
                  <a:gd name="connsiteX42" fmla="*/ 250107 w 1744338"/>
                  <a:gd name="connsiteY42" fmla="*/ 1914740 h 2403337"/>
                  <a:gd name="connsiteX43" fmla="*/ 238197 w 1744338"/>
                  <a:gd name="connsiteY43" fmla="*/ 1930773 h 2403337"/>
                  <a:gd name="connsiteX44" fmla="*/ 206590 w 1744338"/>
                  <a:gd name="connsiteY44" fmla="*/ 2211113 h 2403337"/>
                  <a:gd name="connsiteX45" fmla="*/ 207965 w 1744338"/>
                  <a:gd name="connsiteY45" fmla="*/ 2215235 h 2403337"/>
                  <a:gd name="connsiteX46" fmla="*/ 244610 w 1744338"/>
                  <a:gd name="connsiteY46" fmla="*/ 2193248 h 2403337"/>
                  <a:gd name="connsiteX47" fmla="*/ 213003 w 1744338"/>
                  <a:gd name="connsiteY47" fmla="*/ 2275243 h 2403337"/>
                  <a:gd name="connsiteX48" fmla="*/ 207049 w 1744338"/>
                  <a:gd name="connsiteY48" fmla="*/ 2310056 h 2403337"/>
                  <a:gd name="connsiteX49" fmla="*/ 208423 w 1744338"/>
                  <a:gd name="connsiteY49" fmla="*/ 2393425 h 2403337"/>
                  <a:gd name="connsiteX50" fmla="*/ 197887 w 1744338"/>
                  <a:gd name="connsiteY50" fmla="*/ 2402587 h 2403337"/>
                  <a:gd name="connsiteX51" fmla="*/ 162616 w 1744338"/>
                  <a:gd name="connsiteY51" fmla="*/ 2401670 h 2403337"/>
                  <a:gd name="connsiteX52" fmla="*/ 158493 w 1744338"/>
                  <a:gd name="connsiteY52" fmla="*/ 2398922 h 2403337"/>
                  <a:gd name="connsiteX53" fmla="*/ 155744 w 1744338"/>
                  <a:gd name="connsiteY53" fmla="*/ 2387470 h 2403337"/>
                  <a:gd name="connsiteX54" fmla="*/ 152538 w 1744338"/>
                  <a:gd name="connsiteY54" fmla="*/ 2183628 h 2403337"/>
                  <a:gd name="connsiteX55" fmla="*/ 208881 w 1744338"/>
                  <a:gd name="connsiteY55" fmla="*/ 1846946 h 2403337"/>
                  <a:gd name="connsiteX56" fmla="*/ 301411 w 1744338"/>
                  <a:gd name="connsiteY56" fmla="*/ 1630736 h 2403337"/>
                  <a:gd name="connsiteX57" fmla="*/ 305076 w 1744338"/>
                  <a:gd name="connsiteY57" fmla="*/ 1595006 h 2403337"/>
                  <a:gd name="connsiteX58" fmla="*/ 290876 w 1744338"/>
                  <a:gd name="connsiteY58" fmla="*/ 1528128 h 2403337"/>
                  <a:gd name="connsiteX59" fmla="*/ 278508 w 1744338"/>
                  <a:gd name="connsiteY59" fmla="*/ 1505224 h 2403337"/>
                  <a:gd name="connsiteX60" fmla="*/ 127802 w 1744338"/>
                  <a:gd name="connsiteY60" fmla="*/ 1332989 h 2403337"/>
                  <a:gd name="connsiteX61" fmla="*/ 65046 w 1744338"/>
                  <a:gd name="connsiteY61" fmla="*/ 1218013 h 2403337"/>
                  <a:gd name="connsiteX62" fmla="*/ 0 w 1744338"/>
                  <a:gd name="connsiteY62" fmla="*/ 870336 h 2403337"/>
                  <a:gd name="connsiteX63" fmla="*/ 149790 w 1744338"/>
                  <a:gd name="connsiteY63" fmla="*/ 418678 h 2403337"/>
                  <a:gd name="connsiteX64" fmla="*/ 161699 w 1744338"/>
                  <a:gd name="connsiteY64" fmla="*/ 410890 h 2403337"/>
                  <a:gd name="connsiteX65" fmla="*/ 178190 w 1744338"/>
                  <a:gd name="connsiteY65" fmla="*/ 534570 h 2403337"/>
                  <a:gd name="connsiteX66" fmla="*/ 259269 w 1744338"/>
                  <a:gd name="connsiteY66" fmla="*/ 1182741 h 2403337"/>
                  <a:gd name="connsiteX67" fmla="*/ 297289 w 1744338"/>
                  <a:gd name="connsiteY67" fmla="*/ 1486901 h 2403337"/>
                  <a:gd name="connsiteX68" fmla="*/ 301869 w 1744338"/>
                  <a:gd name="connsiteY68" fmla="*/ 1502476 h 2403337"/>
                  <a:gd name="connsiteX69" fmla="*/ 310573 w 1744338"/>
                  <a:gd name="connsiteY69" fmla="*/ 1532250 h 2403337"/>
                  <a:gd name="connsiteX70" fmla="*/ 322483 w 1744338"/>
                  <a:gd name="connsiteY70" fmla="*/ 1587677 h 2403337"/>
                  <a:gd name="connsiteX71" fmla="*/ 352715 w 1744338"/>
                  <a:gd name="connsiteY71" fmla="*/ 1536831 h 2403337"/>
                  <a:gd name="connsiteX72" fmla="*/ 534570 w 1744338"/>
                  <a:gd name="connsiteY72" fmla="*/ 1275272 h 2403337"/>
                  <a:gd name="connsiteX73" fmla="*/ 542815 w 1744338"/>
                  <a:gd name="connsiteY73" fmla="*/ 1234045 h 2403337"/>
                  <a:gd name="connsiteX74" fmla="*/ 523576 w 1744338"/>
                  <a:gd name="connsiteY74" fmla="*/ 1148386 h 2403337"/>
                  <a:gd name="connsiteX75" fmla="*/ 490595 w 1744338"/>
                  <a:gd name="connsiteY75" fmla="*/ 1080133 h 2403337"/>
                  <a:gd name="connsiteX76" fmla="*/ 450743 w 1744338"/>
                  <a:gd name="connsiteY76" fmla="*/ 1026539 h 2403337"/>
                  <a:gd name="connsiteX77" fmla="*/ 306450 w 1744338"/>
                  <a:gd name="connsiteY77" fmla="*/ 553809 h 2403337"/>
                  <a:gd name="connsiteX78" fmla="*/ 522660 w 1744338"/>
                  <a:gd name="connsiteY78" fmla="*/ 9161 h 2403337"/>
                  <a:gd name="connsiteX79" fmla="*/ 527699 w 1744338"/>
                  <a:gd name="connsiteY79" fmla="*/ 2290 h 2403337"/>
                  <a:gd name="connsiteX80" fmla="*/ 529989 w 1744338"/>
                  <a:gd name="connsiteY80" fmla="*/ 0 h 2403337"/>
                  <a:gd name="connsiteX0" fmla="*/ 529989 w 1744338"/>
                  <a:gd name="connsiteY0" fmla="*/ 0 h 2403337"/>
                  <a:gd name="connsiteX1" fmla="*/ 533196 w 1744338"/>
                  <a:gd name="connsiteY1" fmla="*/ 5955 h 2403337"/>
                  <a:gd name="connsiteX2" fmla="*/ 535028 w 1744338"/>
                  <a:gd name="connsiteY2" fmla="*/ 26568 h 2403337"/>
                  <a:gd name="connsiteX3" fmla="*/ 535028 w 1744338"/>
                  <a:gd name="connsiteY3" fmla="*/ 1082424 h 2403337"/>
                  <a:gd name="connsiteX4" fmla="*/ 532280 w 1744338"/>
                  <a:gd name="connsiteY4" fmla="*/ 1111740 h 2403337"/>
                  <a:gd name="connsiteX5" fmla="*/ 547854 w 1744338"/>
                  <a:gd name="connsiteY5" fmla="*/ 1193277 h 2403337"/>
                  <a:gd name="connsiteX6" fmla="*/ 561138 w 1744338"/>
                  <a:gd name="connsiteY6" fmla="*/ 1242291 h 2403337"/>
                  <a:gd name="connsiteX7" fmla="*/ 599158 w 1744338"/>
                  <a:gd name="connsiteY7" fmla="*/ 1193735 h 2403337"/>
                  <a:gd name="connsiteX8" fmla="*/ 632139 w 1744338"/>
                  <a:gd name="connsiteY8" fmla="*/ 1151593 h 2403337"/>
                  <a:gd name="connsiteX9" fmla="*/ 912924 w 1744338"/>
                  <a:gd name="connsiteY9" fmla="*/ 857230 h 2403337"/>
                  <a:gd name="connsiteX10" fmla="*/ 671991 w 1744338"/>
                  <a:gd name="connsiteY10" fmla="*/ 1178161 h 2403337"/>
                  <a:gd name="connsiteX11" fmla="*/ 663746 w 1744338"/>
                  <a:gd name="connsiteY11" fmla="*/ 1190529 h 2403337"/>
                  <a:gd name="connsiteX12" fmla="*/ 539609 w 1744338"/>
                  <a:gd name="connsiteY12" fmla="*/ 1352228 h 2403337"/>
                  <a:gd name="connsiteX13" fmla="*/ 530905 w 1744338"/>
                  <a:gd name="connsiteY13" fmla="*/ 1364596 h 2403337"/>
                  <a:gd name="connsiteX14" fmla="*/ 547396 w 1744338"/>
                  <a:gd name="connsiteY14" fmla="*/ 1361847 h 2403337"/>
                  <a:gd name="connsiteX15" fmla="*/ 655043 w 1744338"/>
                  <a:gd name="connsiteY15" fmla="*/ 1341692 h 2403337"/>
                  <a:gd name="connsiteX16" fmla="*/ 681153 w 1744338"/>
                  <a:gd name="connsiteY16" fmla="*/ 1326576 h 2403337"/>
                  <a:gd name="connsiteX17" fmla="*/ 1252827 w 1744338"/>
                  <a:gd name="connsiteY17" fmla="*/ 962867 h 2403337"/>
                  <a:gd name="connsiteX18" fmla="*/ 1734718 w 1744338"/>
                  <a:gd name="connsiteY18" fmla="*/ 1045778 h 2403337"/>
                  <a:gd name="connsiteX19" fmla="*/ 1744338 w 1744338"/>
                  <a:gd name="connsiteY19" fmla="*/ 1049443 h 2403337"/>
                  <a:gd name="connsiteX20" fmla="*/ 1744338 w 1744338"/>
                  <a:gd name="connsiteY20" fmla="*/ 1052649 h 2403337"/>
                  <a:gd name="connsiteX21" fmla="*/ 1743422 w 1744338"/>
                  <a:gd name="connsiteY21" fmla="*/ 1053565 h 2403337"/>
                  <a:gd name="connsiteX22" fmla="*/ 1742047 w 1744338"/>
                  <a:gd name="connsiteY22" fmla="*/ 1053107 h 2403337"/>
                  <a:gd name="connsiteX23" fmla="*/ 1724641 w 1744338"/>
                  <a:gd name="connsiteY23" fmla="*/ 1061352 h 2403337"/>
                  <a:gd name="connsiteX24" fmla="*/ 1357267 w 1744338"/>
                  <a:gd name="connsiteY24" fmla="*/ 1162586 h 2403337"/>
                  <a:gd name="connsiteX25" fmla="*/ 1068682 w 1744338"/>
                  <a:gd name="connsiteY25" fmla="*/ 1242291 h 2403337"/>
                  <a:gd name="connsiteX26" fmla="*/ 693979 w 1744338"/>
                  <a:gd name="connsiteY26" fmla="*/ 1345815 h 2403337"/>
                  <a:gd name="connsiteX27" fmla="*/ 676114 w 1744338"/>
                  <a:gd name="connsiteY27" fmla="*/ 1353144 h 2403337"/>
                  <a:gd name="connsiteX28" fmla="*/ 629849 w 1744338"/>
                  <a:gd name="connsiteY28" fmla="*/ 1360931 h 2403337"/>
                  <a:gd name="connsiteX29" fmla="*/ 527241 w 1744338"/>
                  <a:gd name="connsiteY29" fmla="*/ 1385667 h 2403337"/>
                  <a:gd name="connsiteX30" fmla="*/ 516705 w 1744338"/>
                  <a:gd name="connsiteY30" fmla="*/ 1393454 h 2403337"/>
                  <a:gd name="connsiteX31" fmla="*/ 429213 w 1744338"/>
                  <a:gd name="connsiteY31" fmla="*/ 1521257 h 2403337"/>
                  <a:gd name="connsiteX32" fmla="*/ 510292 w 1744338"/>
                  <a:gd name="connsiteY32" fmla="*/ 1509347 h 2403337"/>
                  <a:gd name="connsiteX33" fmla="*/ 522202 w 1744338"/>
                  <a:gd name="connsiteY33" fmla="*/ 1503850 h 2403337"/>
                  <a:gd name="connsiteX34" fmla="*/ 529531 w 1744338"/>
                  <a:gd name="connsiteY34" fmla="*/ 1524005 h 2403337"/>
                  <a:gd name="connsiteX35" fmla="*/ 416387 w 1744338"/>
                  <a:gd name="connsiteY35" fmla="*/ 1542786 h 2403337"/>
                  <a:gd name="connsiteX36" fmla="*/ 404935 w 1744338"/>
                  <a:gd name="connsiteY36" fmla="*/ 1553322 h 2403337"/>
                  <a:gd name="connsiteX37" fmla="*/ 259727 w 1744338"/>
                  <a:gd name="connsiteY37" fmla="*/ 1858397 h 2403337"/>
                  <a:gd name="connsiteX38" fmla="*/ 272095 w 1744338"/>
                  <a:gd name="connsiteY38" fmla="*/ 1875346 h 2403337"/>
                  <a:gd name="connsiteX39" fmla="*/ 298663 w 1744338"/>
                  <a:gd name="connsiteY39" fmla="*/ 1876262 h 2403337"/>
                  <a:gd name="connsiteX40" fmla="*/ 301869 w 1744338"/>
                  <a:gd name="connsiteY40" fmla="*/ 1877636 h 2403337"/>
                  <a:gd name="connsiteX41" fmla="*/ 250107 w 1744338"/>
                  <a:gd name="connsiteY41" fmla="*/ 1914740 h 2403337"/>
                  <a:gd name="connsiteX42" fmla="*/ 238197 w 1744338"/>
                  <a:gd name="connsiteY42" fmla="*/ 1930773 h 2403337"/>
                  <a:gd name="connsiteX43" fmla="*/ 206590 w 1744338"/>
                  <a:gd name="connsiteY43" fmla="*/ 2211113 h 2403337"/>
                  <a:gd name="connsiteX44" fmla="*/ 207965 w 1744338"/>
                  <a:gd name="connsiteY44" fmla="*/ 2215235 h 2403337"/>
                  <a:gd name="connsiteX45" fmla="*/ 244610 w 1744338"/>
                  <a:gd name="connsiteY45" fmla="*/ 2193248 h 2403337"/>
                  <a:gd name="connsiteX46" fmla="*/ 213003 w 1744338"/>
                  <a:gd name="connsiteY46" fmla="*/ 2275243 h 2403337"/>
                  <a:gd name="connsiteX47" fmla="*/ 207049 w 1744338"/>
                  <a:gd name="connsiteY47" fmla="*/ 2310056 h 2403337"/>
                  <a:gd name="connsiteX48" fmla="*/ 208423 w 1744338"/>
                  <a:gd name="connsiteY48" fmla="*/ 2393425 h 2403337"/>
                  <a:gd name="connsiteX49" fmla="*/ 197887 w 1744338"/>
                  <a:gd name="connsiteY49" fmla="*/ 2402587 h 2403337"/>
                  <a:gd name="connsiteX50" fmla="*/ 162616 w 1744338"/>
                  <a:gd name="connsiteY50" fmla="*/ 2401670 h 2403337"/>
                  <a:gd name="connsiteX51" fmla="*/ 158493 w 1744338"/>
                  <a:gd name="connsiteY51" fmla="*/ 2398922 h 2403337"/>
                  <a:gd name="connsiteX52" fmla="*/ 155744 w 1744338"/>
                  <a:gd name="connsiteY52" fmla="*/ 2387470 h 2403337"/>
                  <a:gd name="connsiteX53" fmla="*/ 152538 w 1744338"/>
                  <a:gd name="connsiteY53" fmla="*/ 2183628 h 2403337"/>
                  <a:gd name="connsiteX54" fmla="*/ 208881 w 1744338"/>
                  <a:gd name="connsiteY54" fmla="*/ 1846946 h 2403337"/>
                  <a:gd name="connsiteX55" fmla="*/ 301411 w 1744338"/>
                  <a:gd name="connsiteY55" fmla="*/ 1630736 h 2403337"/>
                  <a:gd name="connsiteX56" fmla="*/ 305076 w 1744338"/>
                  <a:gd name="connsiteY56" fmla="*/ 1595006 h 2403337"/>
                  <a:gd name="connsiteX57" fmla="*/ 290876 w 1744338"/>
                  <a:gd name="connsiteY57" fmla="*/ 1528128 h 2403337"/>
                  <a:gd name="connsiteX58" fmla="*/ 278508 w 1744338"/>
                  <a:gd name="connsiteY58" fmla="*/ 1505224 h 2403337"/>
                  <a:gd name="connsiteX59" fmla="*/ 127802 w 1744338"/>
                  <a:gd name="connsiteY59" fmla="*/ 1332989 h 2403337"/>
                  <a:gd name="connsiteX60" fmla="*/ 65046 w 1744338"/>
                  <a:gd name="connsiteY60" fmla="*/ 1218013 h 2403337"/>
                  <a:gd name="connsiteX61" fmla="*/ 0 w 1744338"/>
                  <a:gd name="connsiteY61" fmla="*/ 870336 h 2403337"/>
                  <a:gd name="connsiteX62" fmla="*/ 149790 w 1744338"/>
                  <a:gd name="connsiteY62" fmla="*/ 418678 h 2403337"/>
                  <a:gd name="connsiteX63" fmla="*/ 161699 w 1744338"/>
                  <a:gd name="connsiteY63" fmla="*/ 410890 h 2403337"/>
                  <a:gd name="connsiteX64" fmla="*/ 178190 w 1744338"/>
                  <a:gd name="connsiteY64" fmla="*/ 534570 h 2403337"/>
                  <a:gd name="connsiteX65" fmla="*/ 259269 w 1744338"/>
                  <a:gd name="connsiteY65" fmla="*/ 1182741 h 2403337"/>
                  <a:gd name="connsiteX66" fmla="*/ 297289 w 1744338"/>
                  <a:gd name="connsiteY66" fmla="*/ 1486901 h 2403337"/>
                  <a:gd name="connsiteX67" fmla="*/ 301869 w 1744338"/>
                  <a:gd name="connsiteY67" fmla="*/ 1502476 h 2403337"/>
                  <a:gd name="connsiteX68" fmla="*/ 310573 w 1744338"/>
                  <a:gd name="connsiteY68" fmla="*/ 1532250 h 2403337"/>
                  <a:gd name="connsiteX69" fmla="*/ 322483 w 1744338"/>
                  <a:gd name="connsiteY69" fmla="*/ 1587677 h 2403337"/>
                  <a:gd name="connsiteX70" fmla="*/ 352715 w 1744338"/>
                  <a:gd name="connsiteY70" fmla="*/ 1536831 h 2403337"/>
                  <a:gd name="connsiteX71" fmla="*/ 534570 w 1744338"/>
                  <a:gd name="connsiteY71" fmla="*/ 1275272 h 2403337"/>
                  <a:gd name="connsiteX72" fmla="*/ 542815 w 1744338"/>
                  <a:gd name="connsiteY72" fmla="*/ 1234045 h 2403337"/>
                  <a:gd name="connsiteX73" fmla="*/ 523576 w 1744338"/>
                  <a:gd name="connsiteY73" fmla="*/ 1148386 h 2403337"/>
                  <a:gd name="connsiteX74" fmla="*/ 490595 w 1744338"/>
                  <a:gd name="connsiteY74" fmla="*/ 1080133 h 2403337"/>
                  <a:gd name="connsiteX75" fmla="*/ 450743 w 1744338"/>
                  <a:gd name="connsiteY75" fmla="*/ 1026539 h 2403337"/>
                  <a:gd name="connsiteX76" fmla="*/ 306450 w 1744338"/>
                  <a:gd name="connsiteY76" fmla="*/ 553809 h 2403337"/>
                  <a:gd name="connsiteX77" fmla="*/ 522660 w 1744338"/>
                  <a:gd name="connsiteY77" fmla="*/ 9161 h 2403337"/>
                  <a:gd name="connsiteX78" fmla="*/ 527699 w 1744338"/>
                  <a:gd name="connsiteY78" fmla="*/ 2290 h 2403337"/>
                  <a:gd name="connsiteX79" fmla="*/ 529989 w 1744338"/>
                  <a:gd name="connsiteY79" fmla="*/ 0 h 2403337"/>
                  <a:gd name="connsiteX0" fmla="*/ 529989 w 1744338"/>
                  <a:gd name="connsiteY0" fmla="*/ 0 h 2403337"/>
                  <a:gd name="connsiteX1" fmla="*/ 533196 w 1744338"/>
                  <a:gd name="connsiteY1" fmla="*/ 5955 h 2403337"/>
                  <a:gd name="connsiteX2" fmla="*/ 535028 w 1744338"/>
                  <a:gd name="connsiteY2" fmla="*/ 26568 h 2403337"/>
                  <a:gd name="connsiteX3" fmla="*/ 535028 w 1744338"/>
                  <a:gd name="connsiteY3" fmla="*/ 1082424 h 2403337"/>
                  <a:gd name="connsiteX4" fmla="*/ 532280 w 1744338"/>
                  <a:gd name="connsiteY4" fmla="*/ 1111740 h 2403337"/>
                  <a:gd name="connsiteX5" fmla="*/ 547854 w 1744338"/>
                  <a:gd name="connsiteY5" fmla="*/ 1193277 h 2403337"/>
                  <a:gd name="connsiteX6" fmla="*/ 561138 w 1744338"/>
                  <a:gd name="connsiteY6" fmla="*/ 1242291 h 2403337"/>
                  <a:gd name="connsiteX7" fmla="*/ 599158 w 1744338"/>
                  <a:gd name="connsiteY7" fmla="*/ 1193735 h 2403337"/>
                  <a:gd name="connsiteX8" fmla="*/ 632139 w 1744338"/>
                  <a:gd name="connsiteY8" fmla="*/ 1151593 h 2403337"/>
                  <a:gd name="connsiteX9" fmla="*/ 912924 w 1744338"/>
                  <a:gd name="connsiteY9" fmla="*/ 857230 h 2403337"/>
                  <a:gd name="connsiteX10" fmla="*/ 671991 w 1744338"/>
                  <a:gd name="connsiteY10" fmla="*/ 1178161 h 2403337"/>
                  <a:gd name="connsiteX11" fmla="*/ 663746 w 1744338"/>
                  <a:gd name="connsiteY11" fmla="*/ 1190529 h 2403337"/>
                  <a:gd name="connsiteX12" fmla="*/ 539609 w 1744338"/>
                  <a:gd name="connsiteY12" fmla="*/ 1352228 h 2403337"/>
                  <a:gd name="connsiteX13" fmla="*/ 530905 w 1744338"/>
                  <a:gd name="connsiteY13" fmla="*/ 1364596 h 2403337"/>
                  <a:gd name="connsiteX14" fmla="*/ 547396 w 1744338"/>
                  <a:gd name="connsiteY14" fmla="*/ 1361847 h 2403337"/>
                  <a:gd name="connsiteX15" fmla="*/ 655043 w 1744338"/>
                  <a:gd name="connsiteY15" fmla="*/ 1341692 h 2403337"/>
                  <a:gd name="connsiteX16" fmla="*/ 681153 w 1744338"/>
                  <a:gd name="connsiteY16" fmla="*/ 1326576 h 2403337"/>
                  <a:gd name="connsiteX17" fmla="*/ 1252827 w 1744338"/>
                  <a:gd name="connsiteY17" fmla="*/ 962867 h 2403337"/>
                  <a:gd name="connsiteX18" fmla="*/ 1734718 w 1744338"/>
                  <a:gd name="connsiteY18" fmla="*/ 1045778 h 2403337"/>
                  <a:gd name="connsiteX19" fmla="*/ 1744338 w 1744338"/>
                  <a:gd name="connsiteY19" fmla="*/ 1049443 h 2403337"/>
                  <a:gd name="connsiteX20" fmla="*/ 1744338 w 1744338"/>
                  <a:gd name="connsiteY20" fmla="*/ 1052649 h 2403337"/>
                  <a:gd name="connsiteX21" fmla="*/ 1743422 w 1744338"/>
                  <a:gd name="connsiteY21" fmla="*/ 1053565 h 2403337"/>
                  <a:gd name="connsiteX22" fmla="*/ 1742047 w 1744338"/>
                  <a:gd name="connsiteY22" fmla="*/ 1053107 h 2403337"/>
                  <a:gd name="connsiteX23" fmla="*/ 1724641 w 1744338"/>
                  <a:gd name="connsiteY23" fmla="*/ 1061352 h 2403337"/>
                  <a:gd name="connsiteX24" fmla="*/ 1357267 w 1744338"/>
                  <a:gd name="connsiteY24" fmla="*/ 1162586 h 2403337"/>
                  <a:gd name="connsiteX25" fmla="*/ 1068682 w 1744338"/>
                  <a:gd name="connsiteY25" fmla="*/ 1242291 h 2403337"/>
                  <a:gd name="connsiteX26" fmla="*/ 693979 w 1744338"/>
                  <a:gd name="connsiteY26" fmla="*/ 1345815 h 2403337"/>
                  <a:gd name="connsiteX27" fmla="*/ 676114 w 1744338"/>
                  <a:gd name="connsiteY27" fmla="*/ 1353144 h 2403337"/>
                  <a:gd name="connsiteX28" fmla="*/ 629849 w 1744338"/>
                  <a:gd name="connsiteY28" fmla="*/ 1360931 h 2403337"/>
                  <a:gd name="connsiteX29" fmla="*/ 527241 w 1744338"/>
                  <a:gd name="connsiteY29" fmla="*/ 1385667 h 2403337"/>
                  <a:gd name="connsiteX30" fmla="*/ 516705 w 1744338"/>
                  <a:gd name="connsiteY30" fmla="*/ 1393454 h 2403337"/>
                  <a:gd name="connsiteX31" fmla="*/ 429213 w 1744338"/>
                  <a:gd name="connsiteY31" fmla="*/ 1521257 h 2403337"/>
                  <a:gd name="connsiteX32" fmla="*/ 510292 w 1744338"/>
                  <a:gd name="connsiteY32" fmla="*/ 1509347 h 2403337"/>
                  <a:gd name="connsiteX33" fmla="*/ 522202 w 1744338"/>
                  <a:gd name="connsiteY33" fmla="*/ 1503850 h 2403337"/>
                  <a:gd name="connsiteX34" fmla="*/ 416387 w 1744338"/>
                  <a:gd name="connsiteY34" fmla="*/ 1542786 h 2403337"/>
                  <a:gd name="connsiteX35" fmla="*/ 404935 w 1744338"/>
                  <a:gd name="connsiteY35" fmla="*/ 1553322 h 2403337"/>
                  <a:gd name="connsiteX36" fmla="*/ 259727 w 1744338"/>
                  <a:gd name="connsiteY36" fmla="*/ 1858397 h 2403337"/>
                  <a:gd name="connsiteX37" fmla="*/ 272095 w 1744338"/>
                  <a:gd name="connsiteY37" fmla="*/ 1875346 h 2403337"/>
                  <a:gd name="connsiteX38" fmla="*/ 298663 w 1744338"/>
                  <a:gd name="connsiteY38" fmla="*/ 1876262 h 2403337"/>
                  <a:gd name="connsiteX39" fmla="*/ 301869 w 1744338"/>
                  <a:gd name="connsiteY39" fmla="*/ 1877636 h 2403337"/>
                  <a:gd name="connsiteX40" fmla="*/ 250107 w 1744338"/>
                  <a:gd name="connsiteY40" fmla="*/ 1914740 h 2403337"/>
                  <a:gd name="connsiteX41" fmla="*/ 238197 w 1744338"/>
                  <a:gd name="connsiteY41" fmla="*/ 1930773 h 2403337"/>
                  <a:gd name="connsiteX42" fmla="*/ 206590 w 1744338"/>
                  <a:gd name="connsiteY42" fmla="*/ 2211113 h 2403337"/>
                  <a:gd name="connsiteX43" fmla="*/ 207965 w 1744338"/>
                  <a:gd name="connsiteY43" fmla="*/ 2215235 h 2403337"/>
                  <a:gd name="connsiteX44" fmla="*/ 244610 w 1744338"/>
                  <a:gd name="connsiteY44" fmla="*/ 2193248 h 2403337"/>
                  <a:gd name="connsiteX45" fmla="*/ 213003 w 1744338"/>
                  <a:gd name="connsiteY45" fmla="*/ 2275243 h 2403337"/>
                  <a:gd name="connsiteX46" fmla="*/ 207049 w 1744338"/>
                  <a:gd name="connsiteY46" fmla="*/ 2310056 h 2403337"/>
                  <a:gd name="connsiteX47" fmla="*/ 208423 w 1744338"/>
                  <a:gd name="connsiteY47" fmla="*/ 2393425 h 2403337"/>
                  <a:gd name="connsiteX48" fmla="*/ 197887 w 1744338"/>
                  <a:gd name="connsiteY48" fmla="*/ 2402587 h 2403337"/>
                  <a:gd name="connsiteX49" fmla="*/ 162616 w 1744338"/>
                  <a:gd name="connsiteY49" fmla="*/ 2401670 h 2403337"/>
                  <a:gd name="connsiteX50" fmla="*/ 158493 w 1744338"/>
                  <a:gd name="connsiteY50" fmla="*/ 2398922 h 2403337"/>
                  <a:gd name="connsiteX51" fmla="*/ 155744 w 1744338"/>
                  <a:gd name="connsiteY51" fmla="*/ 2387470 h 2403337"/>
                  <a:gd name="connsiteX52" fmla="*/ 152538 w 1744338"/>
                  <a:gd name="connsiteY52" fmla="*/ 2183628 h 2403337"/>
                  <a:gd name="connsiteX53" fmla="*/ 208881 w 1744338"/>
                  <a:gd name="connsiteY53" fmla="*/ 1846946 h 2403337"/>
                  <a:gd name="connsiteX54" fmla="*/ 301411 w 1744338"/>
                  <a:gd name="connsiteY54" fmla="*/ 1630736 h 2403337"/>
                  <a:gd name="connsiteX55" fmla="*/ 305076 w 1744338"/>
                  <a:gd name="connsiteY55" fmla="*/ 1595006 h 2403337"/>
                  <a:gd name="connsiteX56" fmla="*/ 290876 w 1744338"/>
                  <a:gd name="connsiteY56" fmla="*/ 1528128 h 2403337"/>
                  <a:gd name="connsiteX57" fmla="*/ 278508 w 1744338"/>
                  <a:gd name="connsiteY57" fmla="*/ 1505224 h 2403337"/>
                  <a:gd name="connsiteX58" fmla="*/ 127802 w 1744338"/>
                  <a:gd name="connsiteY58" fmla="*/ 1332989 h 2403337"/>
                  <a:gd name="connsiteX59" fmla="*/ 65046 w 1744338"/>
                  <a:gd name="connsiteY59" fmla="*/ 1218013 h 2403337"/>
                  <a:gd name="connsiteX60" fmla="*/ 0 w 1744338"/>
                  <a:gd name="connsiteY60" fmla="*/ 870336 h 2403337"/>
                  <a:gd name="connsiteX61" fmla="*/ 149790 w 1744338"/>
                  <a:gd name="connsiteY61" fmla="*/ 418678 h 2403337"/>
                  <a:gd name="connsiteX62" fmla="*/ 161699 w 1744338"/>
                  <a:gd name="connsiteY62" fmla="*/ 410890 h 2403337"/>
                  <a:gd name="connsiteX63" fmla="*/ 178190 w 1744338"/>
                  <a:gd name="connsiteY63" fmla="*/ 534570 h 2403337"/>
                  <a:gd name="connsiteX64" fmla="*/ 259269 w 1744338"/>
                  <a:gd name="connsiteY64" fmla="*/ 1182741 h 2403337"/>
                  <a:gd name="connsiteX65" fmla="*/ 297289 w 1744338"/>
                  <a:gd name="connsiteY65" fmla="*/ 1486901 h 2403337"/>
                  <a:gd name="connsiteX66" fmla="*/ 301869 w 1744338"/>
                  <a:gd name="connsiteY66" fmla="*/ 1502476 h 2403337"/>
                  <a:gd name="connsiteX67" fmla="*/ 310573 w 1744338"/>
                  <a:gd name="connsiteY67" fmla="*/ 1532250 h 2403337"/>
                  <a:gd name="connsiteX68" fmla="*/ 322483 w 1744338"/>
                  <a:gd name="connsiteY68" fmla="*/ 1587677 h 2403337"/>
                  <a:gd name="connsiteX69" fmla="*/ 352715 w 1744338"/>
                  <a:gd name="connsiteY69" fmla="*/ 1536831 h 2403337"/>
                  <a:gd name="connsiteX70" fmla="*/ 534570 w 1744338"/>
                  <a:gd name="connsiteY70" fmla="*/ 1275272 h 2403337"/>
                  <a:gd name="connsiteX71" fmla="*/ 542815 w 1744338"/>
                  <a:gd name="connsiteY71" fmla="*/ 1234045 h 2403337"/>
                  <a:gd name="connsiteX72" fmla="*/ 523576 w 1744338"/>
                  <a:gd name="connsiteY72" fmla="*/ 1148386 h 2403337"/>
                  <a:gd name="connsiteX73" fmla="*/ 490595 w 1744338"/>
                  <a:gd name="connsiteY73" fmla="*/ 1080133 h 2403337"/>
                  <a:gd name="connsiteX74" fmla="*/ 450743 w 1744338"/>
                  <a:gd name="connsiteY74" fmla="*/ 1026539 h 2403337"/>
                  <a:gd name="connsiteX75" fmla="*/ 306450 w 1744338"/>
                  <a:gd name="connsiteY75" fmla="*/ 553809 h 2403337"/>
                  <a:gd name="connsiteX76" fmla="*/ 522660 w 1744338"/>
                  <a:gd name="connsiteY76" fmla="*/ 9161 h 2403337"/>
                  <a:gd name="connsiteX77" fmla="*/ 527699 w 1744338"/>
                  <a:gd name="connsiteY77" fmla="*/ 2290 h 2403337"/>
                  <a:gd name="connsiteX78" fmla="*/ 529989 w 1744338"/>
                  <a:gd name="connsiteY78" fmla="*/ 0 h 2403337"/>
                  <a:gd name="connsiteX0" fmla="*/ 529989 w 1744338"/>
                  <a:gd name="connsiteY0" fmla="*/ 0 h 2403337"/>
                  <a:gd name="connsiteX1" fmla="*/ 533196 w 1744338"/>
                  <a:gd name="connsiteY1" fmla="*/ 5955 h 2403337"/>
                  <a:gd name="connsiteX2" fmla="*/ 535028 w 1744338"/>
                  <a:gd name="connsiteY2" fmla="*/ 26568 h 2403337"/>
                  <a:gd name="connsiteX3" fmla="*/ 535028 w 1744338"/>
                  <a:gd name="connsiteY3" fmla="*/ 1082424 h 2403337"/>
                  <a:gd name="connsiteX4" fmla="*/ 532280 w 1744338"/>
                  <a:gd name="connsiteY4" fmla="*/ 1111740 h 2403337"/>
                  <a:gd name="connsiteX5" fmla="*/ 547854 w 1744338"/>
                  <a:gd name="connsiteY5" fmla="*/ 1193277 h 2403337"/>
                  <a:gd name="connsiteX6" fmla="*/ 561138 w 1744338"/>
                  <a:gd name="connsiteY6" fmla="*/ 1242291 h 2403337"/>
                  <a:gd name="connsiteX7" fmla="*/ 599158 w 1744338"/>
                  <a:gd name="connsiteY7" fmla="*/ 1193735 h 2403337"/>
                  <a:gd name="connsiteX8" fmla="*/ 632139 w 1744338"/>
                  <a:gd name="connsiteY8" fmla="*/ 1151593 h 2403337"/>
                  <a:gd name="connsiteX9" fmla="*/ 912924 w 1744338"/>
                  <a:gd name="connsiteY9" fmla="*/ 857230 h 2403337"/>
                  <a:gd name="connsiteX10" fmla="*/ 671991 w 1744338"/>
                  <a:gd name="connsiteY10" fmla="*/ 1178161 h 2403337"/>
                  <a:gd name="connsiteX11" fmla="*/ 663746 w 1744338"/>
                  <a:gd name="connsiteY11" fmla="*/ 1190529 h 2403337"/>
                  <a:gd name="connsiteX12" fmla="*/ 539609 w 1744338"/>
                  <a:gd name="connsiteY12" fmla="*/ 1352228 h 2403337"/>
                  <a:gd name="connsiteX13" fmla="*/ 530905 w 1744338"/>
                  <a:gd name="connsiteY13" fmla="*/ 1364596 h 2403337"/>
                  <a:gd name="connsiteX14" fmla="*/ 547396 w 1744338"/>
                  <a:gd name="connsiteY14" fmla="*/ 1361847 h 2403337"/>
                  <a:gd name="connsiteX15" fmla="*/ 655043 w 1744338"/>
                  <a:gd name="connsiteY15" fmla="*/ 1341692 h 2403337"/>
                  <a:gd name="connsiteX16" fmla="*/ 681153 w 1744338"/>
                  <a:gd name="connsiteY16" fmla="*/ 1326576 h 2403337"/>
                  <a:gd name="connsiteX17" fmla="*/ 1252827 w 1744338"/>
                  <a:gd name="connsiteY17" fmla="*/ 962867 h 2403337"/>
                  <a:gd name="connsiteX18" fmla="*/ 1734718 w 1744338"/>
                  <a:gd name="connsiteY18" fmla="*/ 1045778 h 2403337"/>
                  <a:gd name="connsiteX19" fmla="*/ 1744338 w 1744338"/>
                  <a:gd name="connsiteY19" fmla="*/ 1049443 h 2403337"/>
                  <a:gd name="connsiteX20" fmla="*/ 1744338 w 1744338"/>
                  <a:gd name="connsiteY20" fmla="*/ 1052649 h 2403337"/>
                  <a:gd name="connsiteX21" fmla="*/ 1743422 w 1744338"/>
                  <a:gd name="connsiteY21" fmla="*/ 1053565 h 2403337"/>
                  <a:gd name="connsiteX22" fmla="*/ 1742047 w 1744338"/>
                  <a:gd name="connsiteY22" fmla="*/ 1053107 h 2403337"/>
                  <a:gd name="connsiteX23" fmla="*/ 1724641 w 1744338"/>
                  <a:gd name="connsiteY23" fmla="*/ 1061352 h 2403337"/>
                  <a:gd name="connsiteX24" fmla="*/ 1357267 w 1744338"/>
                  <a:gd name="connsiteY24" fmla="*/ 1162586 h 2403337"/>
                  <a:gd name="connsiteX25" fmla="*/ 1068682 w 1744338"/>
                  <a:gd name="connsiteY25" fmla="*/ 1242291 h 2403337"/>
                  <a:gd name="connsiteX26" fmla="*/ 693979 w 1744338"/>
                  <a:gd name="connsiteY26" fmla="*/ 1345815 h 2403337"/>
                  <a:gd name="connsiteX27" fmla="*/ 676114 w 1744338"/>
                  <a:gd name="connsiteY27" fmla="*/ 1353144 h 2403337"/>
                  <a:gd name="connsiteX28" fmla="*/ 629849 w 1744338"/>
                  <a:gd name="connsiteY28" fmla="*/ 1360931 h 2403337"/>
                  <a:gd name="connsiteX29" fmla="*/ 527241 w 1744338"/>
                  <a:gd name="connsiteY29" fmla="*/ 1385667 h 2403337"/>
                  <a:gd name="connsiteX30" fmla="*/ 516705 w 1744338"/>
                  <a:gd name="connsiteY30" fmla="*/ 1393454 h 2403337"/>
                  <a:gd name="connsiteX31" fmla="*/ 429213 w 1744338"/>
                  <a:gd name="connsiteY31" fmla="*/ 1521257 h 2403337"/>
                  <a:gd name="connsiteX32" fmla="*/ 510292 w 1744338"/>
                  <a:gd name="connsiteY32" fmla="*/ 1509347 h 2403337"/>
                  <a:gd name="connsiteX33" fmla="*/ 416387 w 1744338"/>
                  <a:gd name="connsiteY33" fmla="*/ 1542786 h 2403337"/>
                  <a:gd name="connsiteX34" fmla="*/ 404935 w 1744338"/>
                  <a:gd name="connsiteY34" fmla="*/ 1553322 h 2403337"/>
                  <a:gd name="connsiteX35" fmla="*/ 259727 w 1744338"/>
                  <a:gd name="connsiteY35" fmla="*/ 1858397 h 2403337"/>
                  <a:gd name="connsiteX36" fmla="*/ 272095 w 1744338"/>
                  <a:gd name="connsiteY36" fmla="*/ 1875346 h 2403337"/>
                  <a:gd name="connsiteX37" fmla="*/ 298663 w 1744338"/>
                  <a:gd name="connsiteY37" fmla="*/ 1876262 h 2403337"/>
                  <a:gd name="connsiteX38" fmla="*/ 301869 w 1744338"/>
                  <a:gd name="connsiteY38" fmla="*/ 1877636 h 2403337"/>
                  <a:gd name="connsiteX39" fmla="*/ 250107 w 1744338"/>
                  <a:gd name="connsiteY39" fmla="*/ 1914740 h 2403337"/>
                  <a:gd name="connsiteX40" fmla="*/ 238197 w 1744338"/>
                  <a:gd name="connsiteY40" fmla="*/ 1930773 h 2403337"/>
                  <a:gd name="connsiteX41" fmla="*/ 206590 w 1744338"/>
                  <a:gd name="connsiteY41" fmla="*/ 2211113 h 2403337"/>
                  <a:gd name="connsiteX42" fmla="*/ 207965 w 1744338"/>
                  <a:gd name="connsiteY42" fmla="*/ 2215235 h 2403337"/>
                  <a:gd name="connsiteX43" fmla="*/ 244610 w 1744338"/>
                  <a:gd name="connsiteY43" fmla="*/ 2193248 h 2403337"/>
                  <a:gd name="connsiteX44" fmla="*/ 213003 w 1744338"/>
                  <a:gd name="connsiteY44" fmla="*/ 2275243 h 2403337"/>
                  <a:gd name="connsiteX45" fmla="*/ 207049 w 1744338"/>
                  <a:gd name="connsiteY45" fmla="*/ 2310056 h 2403337"/>
                  <a:gd name="connsiteX46" fmla="*/ 208423 w 1744338"/>
                  <a:gd name="connsiteY46" fmla="*/ 2393425 h 2403337"/>
                  <a:gd name="connsiteX47" fmla="*/ 197887 w 1744338"/>
                  <a:gd name="connsiteY47" fmla="*/ 2402587 h 2403337"/>
                  <a:gd name="connsiteX48" fmla="*/ 162616 w 1744338"/>
                  <a:gd name="connsiteY48" fmla="*/ 2401670 h 2403337"/>
                  <a:gd name="connsiteX49" fmla="*/ 158493 w 1744338"/>
                  <a:gd name="connsiteY49" fmla="*/ 2398922 h 2403337"/>
                  <a:gd name="connsiteX50" fmla="*/ 155744 w 1744338"/>
                  <a:gd name="connsiteY50" fmla="*/ 2387470 h 2403337"/>
                  <a:gd name="connsiteX51" fmla="*/ 152538 w 1744338"/>
                  <a:gd name="connsiteY51" fmla="*/ 2183628 h 2403337"/>
                  <a:gd name="connsiteX52" fmla="*/ 208881 w 1744338"/>
                  <a:gd name="connsiteY52" fmla="*/ 1846946 h 2403337"/>
                  <a:gd name="connsiteX53" fmla="*/ 301411 w 1744338"/>
                  <a:gd name="connsiteY53" fmla="*/ 1630736 h 2403337"/>
                  <a:gd name="connsiteX54" fmla="*/ 305076 w 1744338"/>
                  <a:gd name="connsiteY54" fmla="*/ 1595006 h 2403337"/>
                  <a:gd name="connsiteX55" fmla="*/ 290876 w 1744338"/>
                  <a:gd name="connsiteY55" fmla="*/ 1528128 h 2403337"/>
                  <a:gd name="connsiteX56" fmla="*/ 278508 w 1744338"/>
                  <a:gd name="connsiteY56" fmla="*/ 1505224 h 2403337"/>
                  <a:gd name="connsiteX57" fmla="*/ 127802 w 1744338"/>
                  <a:gd name="connsiteY57" fmla="*/ 1332989 h 2403337"/>
                  <a:gd name="connsiteX58" fmla="*/ 65046 w 1744338"/>
                  <a:gd name="connsiteY58" fmla="*/ 1218013 h 2403337"/>
                  <a:gd name="connsiteX59" fmla="*/ 0 w 1744338"/>
                  <a:gd name="connsiteY59" fmla="*/ 870336 h 2403337"/>
                  <a:gd name="connsiteX60" fmla="*/ 149790 w 1744338"/>
                  <a:gd name="connsiteY60" fmla="*/ 418678 h 2403337"/>
                  <a:gd name="connsiteX61" fmla="*/ 161699 w 1744338"/>
                  <a:gd name="connsiteY61" fmla="*/ 410890 h 2403337"/>
                  <a:gd name="connsiteX62" fmla="*/ 178190 w 1744338"/>
                  <a:gd name="connsiteY62" fmla="*/ 534570 h 2403337"/>
                  <a:gd name="connsiteX63" fmla="*/ 259269 w 1744338"/>
                  <a:gd name="connsiteY63" fmla="*/ 1182741 h 2403337"/>
                  <a:gd name="connsiteX64" fmla="*/ 297289 w 1744338"/>
                  <a:gd name="connsiteY64" fmla="*/ 1486901 h 2403337"/>
                  <a:gd name="connsiteX65" fmla="*/ 301869 w 1744338"/>
                  <a:gd name="connsiteY65" fmla="*/ 1502476 h 2403337"/>
                  <a:gd name="connsiteX66" fmla="*/ 310573 w 1744338"/>
                  <a:gd name="connsiteY66" fmla="*/ 1532250 h 2403337"/>
                  <a:gd name="connsiteX67" fmla="*/ 322483 w 1744338"/>
                  <a:gd name="connsiteY67" fmla="*/ 1587677 h 2403337"/>
                  <a:gd name="connsiteX68" fmla="*/ 352715 w 1744338"/>
                  <a:gd name="connsiteY68" fmla="*/ 1536831 h 2403337"/>
                  <a:gd name="connsiteX69" fmla="*/ 534570 w 1744338"/>
                  <a:gd name="connsiteY69" fmla="*/ 1275272 h 2403337"/>
                  <a:gd name="connsiteX70" fmla="*/ 542815 w 1744338"/>
                  <a:gd name="connsiteY70" fmla="*/ 1234045 h 2403337"/>
                  <a:gd name="connsiteX71" fmla="*/ 523576 w 1744338"/>
                  <a:gd name="connsiteY71" fmla="*/ 1148386 h 2403337"/>
                  <a:gd name="connsiteX72" fmla="*/ 490595 w 1744338"/>
                  <a:gd name="connsiteY72" fmla="*/ 1080133 h 2403337"/>
                  <a:gd name="connsiteX73" fmla="*/ 450743 w 1744338"/>
                  <a:gd name="connsiteY73" fmla="*/ 1026539 h 2403337"/>
                  <a:gd name="connsiteX74" fmla="*/ 306450 w 1744338"/>
                  <a:gd name="connsiteY74" fmla="*/ 553809 h 2403337"/>
                  <a:gd name="connsiteX75" fmla="*/ 522660 w 1744338"/>
                  <a:gd name="connsiteY75" fmla="*/ 9161 h 2403337"/>
                  <a:gd name="connsiteX76" fmla="*/ 527699 w 1744338"/>
                  <a:gd name="connsiteY76" fmla="*/ 2290 h 2403337"/>
                  <a:gd name="connsiteX77" fmla="*/ 529989 w 1744338"/>
                  <a:gd name="connsiteY77" fmla="*/ 0 h 2403337"/>
                  <a:gd name="connsiteX0" fmla="*/ 529989 w 1744338"/>
                  <a:gd name="connsiteY0" fmla="*/ 0 h 2403337"/>
                  <a:gd name="connsiteX1" fmla="*/ 533196 w 1744338"/>
                  <a:gd name="connsiteY1" fmla="*/ 5955 h 2403337"/>
                  <a:gd name="connsiteX2" fmla="*/ 535028 w 1744338"/>
                  <a:gd name="connsiteY2" fmla="*/ 26568 h 2403337"/>
                  <a:gd name="connsiteX3" fmla="*/ 535028 w 1744338"/>
                  <a:gd name="connsiteY3" fmla="*/ 1082424 h 2403337"/>
                  <a:gd name="connsiteX4" fmla="*/ 532280 w 1744338"/>
                  <a:gd name="connsiteY4" fmla="*/ 1111740 h 2403337"/>
                  <a:gd name="connsiteX5" fmla="*/ 547854 w 1744338"/>
                  <a:gd name="connsiteY5" fmla="*/ 1193277 h 2403337"/>
                  <a:gd name="connsiteX6" fmla="*/ 561138 w 1744338"/>
                  <a:gd name="connsiteY6" fmla="*/ 1242291 h 2403337"/>
                  <a:gd name="connsiteX7" fmla="*/ 599158 w 1744338"/>
                  <a:gd name="connsiteY7" fmla="*/ 1193735 h 2403337"/>
                  <a:gd name="connsiteX8" fmla="*/ 632139 w 1744338"/>
                  <a:gd name="connsiteY8" fmla="*/ 1151593 h 2403337"/>
                  <a:gd name="connsiteX9" fmla="*/ 912924 w 1744338"/>
                  <a:gd name="connsiteY9" fmla="*/ 857230 h 2403337"/>
                  <a:gd name="connsiteX10" fmla="*/ 671991 w 1744338"/>
                  <a:gd name="connsiteY10" fmla="*/ 1178161 h 2403337"/>
                  <a:gd name="connsiteX11" fmla="*/ 663746 w 1744338"/>
                  <a:gd name="connsiteY11" fmla="*/ 1190529 h 2403337"/>
                  <a:gd name="connsiteX12" fmla="*/ 539609 w 1744338"/>
                  <a:gd name="connsiteY12" fmla="*/ 1352228 h 2403337"/>
                  <a:gd name="connsiteX13" fmla="*/ 530905 w 1744338"/>
                  <a:gd name="connsiteY13" fmla="*/ 1364596 h 2403337"/>
                  <a:gd name="connsiteX14" fmla="*/ 547396 w 1744338"/>
                  <a:gd name="connsiteY14" fmla="*/ 1361847 h 2403337"/>
                  <a:gd name="connsiteX15" fmla="*/ 655043 w 1744338"/>
                  <a:gd name="connsiteY15" fmla="*/ 1341692 h 2403337"/>
                  <a:gd name="connsiteX16" fmla="*/ 681153 w 1744338"/>
                  <a:gd name="connsiteY16" fmla="*/ 1326576 h 2403337"/>
                  <a:gd name="connsiteX17" fmla="*/ 1252827 w 1744338"/>
                  <a:gd name="connsiteY17" fmla="*/ 962867 h 2403337"/>
                  <a:gd name="connsiteX18" fmla="*/ 1734718 w 1744338"/>
                  <a:gd name="connsiteY18" fmla="*/ 1045778 h 2403337"/>
                  <a:gd name="connsiteX19" fmla="*/ 1744338 w 1744338"/>
                  <a:gd name="connsiteY19" fmla="*/ 1049443 h 2403337"/>
                  <a:gd name="connsiteX20" fmla="*/ 1744338 w 1744338"/>
                  <a:gd name="connsiteY20" fmla="*/ 1052649 h 2403337"/>
                  <a:gd name="connsiteX21" fmla="*/ 1743422 w 1744338"/>
                  <a:gd name="connsiteY21" fmla="*/ 1053565 h 2403337"/>
                  <a:gd name="connsiteX22" fmla="*/ 1742047 w 1744338"/>
                  <a:gd name="connsiteY22" fmla="*/ 1053107 h 2403337"/>
                  <a:gd name="connsiteX23" fmla="*/ 1724641 w 1744338"/>
                  <a:gd name="connsiteY23" fmla="*/ 1061352 h 2403337"/>
                  <a:gd name="connsiteX24" fmla="*/ 1357267 w 1744338"/>
                  <a:gd name="connsiteY24" fmla="*/ 1162586 h 2403337"/>
                  <a:gd name="connsiteX25" fmla="*/ 1068682 w 1744338"/>
                  <a:gd name="connsiteY25" fmla="*/ 1242291 h 2403337"/>
                  <a:gd name="connsiteX26" fmla="*/ 693979 w 1744338"/>
                  <a:gd name="connsiteY26" fmla="*/ 1345815 h 2403337"/>
                  <a:gd name="connsiteX27" fmla="*/ 676114 w 1744338"/>
                  <a:gd name="connsiteY27" fmla="*/ 1353144 h 2403337"/>
                  <a:gd name="connsiteX28" fmla="*/ 629849 w 1744338"/>
                  <a:gd name="connsiteY28" fmla="*/ 1360931 h 2403337"/>
                  <a:gd name="connsiteX29" fmla="*/ 527241 w 1744338"/>
                  <a:gd name="connsiteY29" fmla="*/ 1385667 h 2403337"/>
                  <a:gd name="connsiteX30" fmla="*/ 516705 w 1744338"/>
                  <a:gd name="connsiteY30" fmla="*/ 1393454 h 2403337"/>
                  <a:gd name="connsiteX31" fmla="*/ 429213 w 1744338"/>
                  <a:gd name="connsiteY31" fmla="*/ 1521257 h 2403337"/>
                  <a:gd name="connsiteX32" fmla="*/ 416387 w 1744338"/>
                  <a:gd name="connsiteY32" fmla="*/ 1542786 h 2403337"/>
                  <a:gd name="connsiteX33" fmla="*/ 404935 w 1744338"/>
                  <a:gd name="connsiteY33" fmla="*/ 1553322 h 2403337"/>
                  <a:gd name="connsiteX34" fmla="*/ 259727 w 1744338"/>
                  <a:gd name="connsiteY34" fmla="*/ 1858397 h 2403337"/>
                  <a:gd name="connsiteX35" fmla="*/ 272095 w 1744338"/>
                  <a:gd name="connsiteY35" fmla="*/ 1875346 h 2403337"/>
                  <a:gd name="connsiteX36" fmla="*/ 298663 w 1744338"/>
                  <a:gd name="connsiteY36" fmla="*/ 1876262 h 2403337"/>
                  <a:gd name="connsiteX37" fmla="*/ 301869 w 1744338"/>
                  <a:gd name="connsiteY37" fmla="*/ 1877636 h 2403337"/>
                  <a:gd name="connsiteX38" fmla="*/ 250107 w 1744338"/>
                  <a:gd name="connsiteY38" fmla="*/ 1914740 h 2403337"/>
                  <a:gd name="connsiteX39" fmla="*/ 238197 w 1744338"/>
                  <a:gd name="connsiteY39" fmla="*/ 1930773 h 2403337"/>
                  <a:gd name="connsiteX40" fmla="*/ 206590 w 1744338"/>
                  <a:gd name="connsiteY40" fmla="*/ 2211113 h 2403337"/>
                  <a:gd name="connsiteX41" fmla="*/ 207965 w 1744338"/>
                  <a:gd name="connsiteY41" fmla="*/ 2215235 h 2403337"/>
                  <a:gd name="connsiteX42" fmla="*/ 244610 w 1744338"/>
                  <a:gd name="connsiteY42" fmla="*/ 2193248 h 2403337"/>
                  <a:gd name="connsiteX43" fmla="*/ 213003 w 1744338"/>
                  <a:gd name="connsiteY43" fmla="*/ 2275243 h 2403337"/>
                  <a:gd name="connsiteX44" fmla="*/ 207049 w 1744338"/>
                  <a:gd name="connsiteY44" fmla="*/ 2310056 h 2403337"/>
                  <a:gd name="connsiteX45" fmla="*/ 208423 w 1744338"/>
                  <a:gd name="connsiteY45" fmla="*/ 2393425 h 2403337"/>
                  <a:gd name="connsiteX46" fmla="*/ 197887 w 1744338"/>
                  <a:gd name="connsiteY46" fmla="*/ 2402587 h 2403337"/>
                  <a:gd name="connsiteX47" fmla="*/ 162616 w 1744338"/>
                  <a:gd name="connsiteY47" fmla="*/ 2401670 h 2403337"/>
                  <a:gd name="connsiteX48" fmla="*/ 158493 w 1744338"/>
                  <a:gd name="connsiteY48" fmla="*/ 2398922 h 2403337"/>
                  <a:gd name="connsiteX49" fmla="*/ 155744 w 1744338"/>
                  <a:gd name="connsiteY49" fmla="*/ 2387470 h 2403337"/>
                  <a:gd name="connsiteX50" fmla="*/ 152538 w 1744338"/>
                  <a:gd name="connsiteY50" fmla="*/ 2183628 h 2403337"/>
                  <a:gd name="connsiteX51" fmla="*/ 208881 w 1744338"/>
                  <a:gd name="connsiteY51" fmla="*/ 1846946 h 2403337"/>
                  <a:gd name="connsiteX52" fmla="*/ 301411 w 1744338"/>
                  <a:gd name="connsiteY52" fmla="*/ 1630736 h 2403337"/>
                  <a:gd name="connsiteX53" fmla="*/ 305076 w 1744338"/>
                  <a:gd name="connsiteY53" fmla="*/ 1595006 h 2403337"/>
                  <a:gd name="connsiteX54" fmla="*/ 290876 w 1744338"/>
                  <a:gd name="connsiteY54" fmla="*/ 1528128 h 2403337"/>
                  <a:gd name="connsiteX55" fmla="*/ 278508 w 1744338"/>
                  <a:gd name="connsiteY55" fmla="*/ 1505224 h 2403337"/>
                  <a:gd name="connsiteX56" fmla="*/ 127802 w 1744338"/>
                  <a:gd name="connsiteY56" fmla="*/ 1332989 h 2403337"/>
                  <a:gd name="connsiteX57" fmla="*/ 65046 w 1744338"/>
                  <a:gd name="connsiteY57" fmla="*/ 1218013 h 2403337"/>
                  <a:gd name="connsiteX58" fmla="*/ 0 w 1744338"/>
                  <a:gd name="connsiteY58" fmla="*/ 870336 h 2403337"/>
                  <a:gd name="connsiteX59" fmla="*/ 149790 w 1744338"/>
                  <a:gd name="connsiteY59" fmla="*/ 418678 h 2403337"/>
                  <a:gd name="connsiteX60" fmla="*/ 161699 w 1744338"/>
                  <a:gd name="connsiteY60" fmla="*/ 410890 h 2403337"/>
                  <a:gd name="connsiteX61" fmla="*/ 178190 w 1744338"/>
                  <a:gd name="connsiteY61" fmla="*/ 534570 h 2403337"/>
                  <a:gd name="connsiteX62" fmla="*/ 259269 w 1744338"/>
                  <a:gd name="connsiteY62" fmla="*/ 1182741 h 2403337"/>
                  <a:gd name="connsiteX63" fmla="*/ 297289 w 1744338"/>
                  <a:gd name="connsiteY63" fmla="*/ 1486901 h 2403337"/>
                  <a:gd name="connsiteX64" fmla="*/ 301869 w 1744338"/>
                  <a:gd name="connsiteY64" fmla="*/ 1502476 h 2403337"/>
                  <a:gd name="connsiteX65" fmla="*/ 310573 w 1744338"/>
                  <a:gd name="connsiteY65" fmla="*/ 1532250 h 2403337"/>
                  <a:gd name="connsiteX66" fmla="*/ 322483 w 1744338"/>
                  <a:gd name="connsiteY66" fmla="*/ 1587677 h 2403337"/>
                  <a:gd name="connsiteX67" fmla="*/ 352715 w 1744338"/>
                  <a:gd name="connsiteY67" fmla="*/ 1536831 h 2403337"/>
                  <a:gd name="connsiteX68" fmla="*/ 534570 w 1744338"/>
                  <a:gd name="connsiteY68" fmla="*/ 1275272 h 2403337"/>
                  <a:gd name="connsiteX69" fmla="*/ 542815 w 1744338"/>
                  <a:gd name="connsiteY69" fmla="*/ 1234045 h 2403337"/>
                  <a:gd name="connsiteX70" fmla="*/ 523576 w 1744338"/>
                  <a:gd name="connsiteY70" fmla="*/ 1148386 h 2403337"/>
                  <a:gd name="connsiteX71" fmla="*/ 490595 w 1744338"/>
                  <a:gd name="connsiteY71" fmla="*/ 1080133 h 2403337"/>
                  <a:gd name="connsiteX72" fmla="*/ 450743 w 1744338"/>
                  <a:gd name="connsiteY72" fmla="*/ 1026539 h 2403337"/>
                  <a:gd name="connsiteX73" fmla="*/ 306450 w 1744338"/>
                  <a:gd name="connsiteY73" fmla="*/ 553809 h 2403337"/>
                  <a:gd name="connsiteX74" fmla="*/ 522660 w 1744338"/>
                  <a:gd name="connsiteY74" fmla="*/ 9161 h 2403337"/>
                  <a:gd name="connsiteX75" fmla="*/ 527699 w 1744338"/>
                  <a:gd name="connsiteY75" fmla="*/ 2290 h 2403337"/>
                  <a:gd name="connsiteX76" fmla="*/ 529989 w 1744338"/>
                  <a:gd name="connsiteY76" fmla="*/ 0 h 2403337"/>
                  <a:gd name="connsiteX0" fmla="*/ 529989 w 1744338"/>
                  <a:gd name="connsiteY0" fmla="*/ 0 h 2403337"/>
                  <a:gd name="connsiteX1" fmla="*/ 533196 w 1744338"/>
                  <a:gd name="connsiteY1" fmla="*/ 5955 h 2403337"/>
                  <a:gd name="connsiteX2" fmla="*/ 535028 w 1744338"/>
                  <a:gd name="connsiteY2" fmla="*/ 26568 h 2403337"/>
                  <a:gd name="connsiteX3" fmla="*/ 535028 w 1744338"/>
                  <a:gd name="connsiteY3" fmla="*/ 1082424 h 2403337"/>
                  <a:gd name="connsiteX4" fmla="*/ 532280 w 1744338"/>
                  <a:gd name="connsiteY4" fmla="*/ 1111740 h 2403337"/>
                  <a:gd name="connsiteX5" fmla="*/ 547854 w 1744338"/>
                  <a:gd name="connsiteY5" fmla="*/ 1193277 h 2403337"/>
                  <a:gd name="connsiteX6" fmla="*/ 561138 w 1744338"/>
                  <a:gd name="connsiteY6" fmla="*/ 1242291 h 2403337"/>
                  <a:gd name="connsiteX7" fmla="*/ 599158 w 1744338"/>
                  <a:gd name="connsiteY7" fmla="*/ 1193735 h 2403337"/>
                  <a:gd name="connsiteX8" fmla="*/ 632139 w 1744338"/>
                  <a:gd name="connsiteY8" fmla="*/ 1151593 h 2403337"/>
                  <a:gd name="connsiteX9" fmla="*/ 912924 w 1744338"/>
                  <a:gd name="connsiteY9" fmla="*/ 857230 h 2403337"/>
                  <a:gd name="connsiteX10" fmla="*/ 671991 w 1744338"/>
                  <a:gd name="connsiteY10" fmla="*/ 1178161 h 2403337"/>
                  <a:gd name="connsiteX11" fmla="*/ 663746 w 1744338"/>
                  <a:gd name="connsiteY11" fmla="*/ 1190529 h 2403337"/>
                  <a:gd name="connsiteX12" fmla="*/ 539609 w 1744338"/>
                  <a:gd name="connsiteY12" fmla="*/ 1352228 h 2403337"/>
                  <a:gd name="connsiteX13" fmla="*/ 530905 w 1744338"/>
                  <a:gd name="connsiteY13" fmla="*/ 1364596 h 2403337"/>
                  <a:gd name="connsiteX14" fmla="*/ 547396 w 1744338"/>
                  <a:gd name="connsiteY14" fmla="*/ 1361847 h 2403337"/>
                  <a:gd name="connsiteX15" fmla="*/ 655043 w 1744338"/>
                  <a:gd name="connsiteY15" fmla="*/ 1341692 h 2403337"/>
                  <a:gd name="connsiteX16" fmla="*/ 681153 w 1744338"/>
                  <a:gd name="connsiteY16" fmla="*/ 1326576 h 2403337"/>
                  <a:gd name="connsiteX17" fmla="*/ 1252827 w 1744338"/>
                  <a:gd name="connsiteY17" fmla="*/ 962867 h 2403337"/>
                  <a:gd name="connsiteX18" fmla="*/ 1734718 w 1744338"/>
                  <a:gd name="connsiteY18" fmla="*/ 1045778 h 2403337"/>
                  <a:gd name="connsiteX19" fmla="*/ 1744338 w 1744338"/>
                  <a:gd name="connsiteY19" fmla="*/ 1049443 h 2403337"/>
                  <a:gd name="connsiteX20" fmla="*/ 1744338 w 1744338"/>
                  <a:gd name="connsiteY20" fmla="*/ 1052649 h 2403337"/>
                  <a:gd name="connsiteX21" fmla="*/ 1743422 w 1744338"/>
                  <a:gd name="connsiteY21" fmla="*/ 1053565 h 2403337"/>
                  <a:gd name="connsiteX22" fmla="*/ 1742047 w 1744338"/>
                  <a:gd name="connsiteY22" fmla="*/ 1053107 h 2403337"/>
                  <a:gd name="connsiteX23" fmla="*/ 1724641 w 1744338"/>
                  <a:gd name="connsiteY23" fmla="*/ 1061352 h 2403337"/>
                  <a:gd name="connsiteX24" fmla="*/ 1357267 w 1744338"/>
                  <a:gd name="connsiteY24" fmla="*/ 1162586 h 2403337"/>
                  <a:gd name="connsiteX25" fmla="*/ 1068682 w 1744338"/>
                  <a:gd name="connsiteY25" fmla="*/ 1242291 h 2403337"/>
                  <a:gd name="connsiteX26" fmla="*/ 693979 w 1744338"/>
                  <a:gd name="connsiteY26" fmla="*/ 1345815 h 2403337"/>
                  <a:gd name="connsiteX27" fmla="*/ 676114 w 1744338"/>
                  <a:gd name="connsiteY27" fmla="*/ 1353144 h 2403337"/>
                  <a:gd name="connsiteX28" fmla="*/ 629849 w 1744338"/>
                  <a:gd name="connsiteY28" fmla="*/ 1360931 h 2403337"/>
                  <a:gd name="connsiteX29" fmla="*/ 527241 w 1744338"/>
                  <a:gd name="connsiteY29" fmla="*/ 1385667 h 2403337"/>
                  <a:gd name="connsiteX30" fmla="*/ 516705 w 1744338"/>
                  <a:gd name="connsiteY30" fmla="*/ 1393454 h 2403337"/>
                  <a:gd name="connsiteX31" fmla="*/ 429213 w 1744338"/>
                  <a:gd name="connsiteY31" fmla="*/ 1521257 h 2403337"/>
                  <a:gd name="connsiteX32" fmla="*/ 416387 w 1744338"/>
                  <a:gd name="connsiteY32" fmla="*/ 1542786 h 2403337"/>
                  <a:gd name="connsiteX33" fmla="*/ 259727 w 1744338"/>
                  <a:gd name="connsiteY33" fmla="*/ 1858397 h 2403337"/>
                  <a:gd name="connsiteX34" fmla="*/ 272095 w 1744338"/>
                  <a:gd name="connsiteY34" fmla="*/ 1875346 h 2403337"/>
                  <a:gd name="connsiteX35" fmla="*/ 298663 w 1744338"/>
                  <a:gd name="connsiteY35" fmla="*/ 1876262 h 2403337"/>
                  <a:gd name="connsiteX36" fmla="*/ 301869 w 1744338"/>
                  <a:gd name="connsiteY36" fmla="*/ 1877636 h 2403337"/>
                  <a:gd name="connsiteX37" fmla="*/ 250107 w 1744338"/>
                  <a:gd name="connsiteY37" fmla="*/ 1914740 h 2403337"/>
                  <a:gd name="connsiteX38" fmla="*/ 238197 w 1744338"/>
                  <a:gd name="connsiteY38" fmla="*/ 1930773 h 2403337"/>
                  <a:gd name="connsiteX39" fmla="*/ 206590 w 1744338"/>
                  <a:gd name="connsiteY39" fmla="*/ 2211113 h 2403337"/>
                  <a:gd name="connsiteX40" fmla="*/ 207965 w 1744338"/>
                  <a:gd name="connsiteY40" fmla="*/ 2215235 h 2403337"/>
                  <a:gd name="connsiteX41" fmla="*/ 244610 w 1744338"/>
                  <a:gd name="connsiteY41" fmla="*/ 2193248 h 2403337"/>
                  <a:gd name="connsiteX42" fmla="*/ 213003 w 1744338"/>
                  <a:gd name="connsiteY42" fmla="*/ 2275243 h 2403337"/>
                  <a:gd name="connsiteX43" fmla="*/ 207049 w 1744338"/>
                  <a:gd name="connsiteY43" fmla="*/ 2310056 h 2403337"/>
                  <a:gd name="connsiteX44" fmla="*/ 208423 w 1744338"/>
                  <a:gd name="connsiteY44" fmla="*/ 2393425 h 2403337"/>
                  <a:gd name="connsiteX45" fmla="*/ 197887 w 1744338"/>
                  <a:gd name="connsiteY45" fmla="*/ 2402587 h 2403337"/>
                  <a:gd name="connsiteX46" fmla="*/ 162616 w 1744338"/>
                  <a:gd name="connsiteY46" fmla="*/ 2401670 h 2403337"/>
                  <a:gd name="connsiteX47" fmla="*/ 158493 w 1744338"/>
                  <a:gd name="connsiteY47" fmla="*/ 2398922 h 2403337"/>
                  <a:gd name="connsiteX48" fmla="*/ 155744 w 1744338"/>
                  <a:gd name="connsiteY48" fmla="*/ 2387470 h 2403337"/>
                  <a:gd name="connsiteX49" fmla="*/ 152538 w 1744338"/>
                  <a:gd name="connsiteY49" fmla="*/ 2183628 h 2403337"/>
                  <a:gd name="connsiteX50" fmla="*/ 208881 w 1744338"/>
                  <a:gd name="connsiteY50" fmla="*/ 1846946 h 2403337"/>
                  <a:gd name="connsiteX51" fmla="*/ 301411 w 1744338"/>
                  <a:gd name="connsiteY51" fmla="*/ 1630736 h 2403337"/>
                  <a:gd name="connsiteX52" fmla="*/ 305076 w 1744338"/>
                  <a:gd name="connsiteY52" fmla="*/ 1595006 h 2403337"/>
                  <a:gd name="connsiteX53" fmla="*/ 290876 w 1744338"/>
                  <a:gd name="connsiteY53" fmla="*/ 1528128 h 2403337"/>
                  <a:gd name="connsiteX54" fmla="*/ 278508 w 1744338"/>
                  <a:gd name="connsiteY54" fmla="*/ 1505224 h 2403337"/>
                  <a:gd name="connsiteX55" fmla="*/ 127802 w 1744338"/>
                  <a:gd name="connsiteY55" fmla="*/ 1332989 h 2403337"/>
                  <a:gd name="connsiteX56" fmla="*/ 65046 w 1744338"/>
                  <a:gd name="connsiteY56" fmla="*/ 1218013 h 2403337"/>
                  <a:gd name="connsiteX57" fmla="*/ 0 w 1744338"/>
                  <a:gd name="connsiteY57" fmla="*/ 870336 h 2403337"/>
                  <a:gd name="connsiteX58" fmla="*/ 149790 w 1744338"/>
                  <a:gd name="connsiteY58" fmla="*/ 418678 h 2403337"/>
                  <a:gd name="connsiteX59" fmla="*/ 161699 w 1744338"/>
                  <a:gd name="connsiteY59" fmla="*/ 410890 h 2403337"/>
                  <a:gd name="connsiteX60" fmla="*/ 178190 w 1744338"/>
                  <a:gd name="connsiteY60" fmla="*/ 534570 h 2403337"/>
                  <a:gd name="connsiteX61" fmla="*/ 259269 w 1744338"/>
                  <a:gd name="connsiteY61" fmla="*/ 1182741 h 2403337"/>
                  <a:gd name="connsiteX62" fmla="*/ 297289 w 1744338"/>
                  <a:gd name="connsiteY62" fmla="*/ 1486901 h 2403337"/>
                  <a:gd name="connsiteX63" fmla="*/ 301869 w 1744338"/>
                  <a:gd name="connsiteY63" fmla="*/ 1502476 h 2403337"/>
                  <a:gd name="connsiteX64" fmla="*/ 310573 w 1744338"/>
                  <a:gd name="connsiteY64" fmla="*/ 1532250 h 2403337"/>
                  <a:gd name="connsiteX65" fmla="*/ 322483 w 1744338"/>
                  <a:gd name="connsiteY65" fmla="*/ 1587677 h 2403337"/>
                  <a:gd name="connsiteX66" fmla="*/ 352715 w 1744338"/>
                  <a:gd name="connsiteY66" fmla="*/ 1536831 h 2403337"/>
                  <a:gd name="connsiteX67" fmla="*/ 534570 w 1744338"/>
                  <a:gd name="connsiteY67" fmla="*/ 1275272 h 2403337"/>
                  <a:gd name="connsiteX68" fmla="*/ 542815 w 1744338"/>
                  <a:gd name="connsiteY68" fmla="*/ 1234045 h 2403337"/>
                  <a:gd name="connsiteX69" fmla="*/ 523576 w 1744338"/>
                  <a:gd name="connsiteY69" fmla="*/ 1148386 h 2403337"/>
                  <a:gd name="connsiteX70" fmla="*/ 490595 w 1744338"/>
                  <a:gd name="connsiteY70" fmla="*/ 1080133 h 2403337"/>
                  <a:gd name="connsiteX71" fmla="*/ 450743 w 1744338"/>
                  <a:gd name="connsiteY71" fmla="*/ 1026539 h 2403337"/>
                  <a:gd name="connsiteX72" fmla="*/ 306450 w 1744338"/>
                  <a:gd name="connsiteY72" fmla="*/ 553809 h 2403337"/>
                  <a:gd name="connsiteX73" fmla="*/ 522660 w 1744338"/>
                  <a:gd name="connsiteY73" fmla="*/ 9161 h 2403337"/>
                  <a:gd name="connsiteX74" fmla="*/ 527699 w 1744338"/>
                  <a:gd name="connsiteY74" fmla="*/ 2290 h 2403337"/>
                  <a:gd name="connsiteX75" fmla="*/ 529989 w 1744338"/>
                  <a:gd name="connsiteY75" fmla="*/ 0 h 2403337"/>
                  <a:gd name="connsiteX0" fmla="*/ 529989 w 1744338"/>
                  <a:gd name="connsiteY0" fmla="*/ 0 h 2403337"/>
                  <a:gd name="connsiteX1" fmla="*/ 533196 w 1744338"/>
                  <a:gd name="connsiteY1" fmla="*/ 5955 h 2403337"/>
                  <a:gd name="connsiteX2" fmla="*/ 535028 w 1744338"/>
                  <a:gd name="connsiteY2" fmla="*/ 26568 h 2403337"/>
                  <a:gd name="connsiteX3" fmla="*/ 535028 w 1744338"/>
                  <a:gd name="connsiteY3" fmla="*/ 1082424 h 2403337"/>
                  <a:gd name="connsiteX4" fmla="*/ 532280 w 1744338"/>
                  <a:gd name="connsiteY4" fmla="*/ 1111740 h 2403337"/>
                  <a:gd name="connsiteX5" fmla="*/ 547854 w 1744338"/>
                  <a:gd name="connsiteY5" fmla="*/ 1193277 h 2403337"/>
                  <a:gd name="connsiteX6" fmla="*/ 561138 w 1744338"/>
                  <a:gd name="connsiteY6" fmla="*/ 1242291 h 2403337"/>
                  <a:gd name="connsiteX7" fmla="*/ 599158 w 1744338"/>
                  <a:gd name="connsiteY7" fmla="*/ 1193735 h 2403337"/>
                  <a:gd name="connsiteX8" fmla="*/ 632139 w 1744338"/>
                  <a:gd name="connsiteY8" fmla="*/ 1151593 h 2403337"/>
                  <a:gd name="connsiteX9" fmla="*/ 912924 w 1744338"/>
                  <a:gd name="connsiteY9" fmla="*/ 857230 h 2403337"/>
                  <a:gd name="connsiteX10" fmla="*/ 671991 w 1744338"/>
                  <a:gd name="connsiteY10" fmla="*/ 1178161 h 2403337"/>
                  <a:gd name="connsiteX11" fmla="*/ 663746 w 1744338"/>
                  <a:gd name="connsiteY11" fmla="*/ 1190529 h 2403337"/>
                  <a:gd name="connsiteX12" fmla="*/ 539609 w 1744338"/>
                  <a:gd name="connsiteY12" fmla="*/ 1352228 h 2403337"/>
                  <a:gd name="connsiteX13" fmla="*/ 530905 w 1744338"/>
                  <a:gd name="connsiteY13" fmla="*/ 1364596 h 2403337"/>
                  <a:gd name="connsiteX14" fmla="*/ 547396 w 1744338"/>
                  <a:gd name="connsiteY14" fmla="*/ 1361847 h 2403337"/>
                  <a:gd name="connsiteX15" fmla="*/ 655043 w 1744338"/>
                  <a:gd name="connsiteY15" fmla="*/ 1341692 h 2403337"/>
                  <a:gd name="connsiteX16" fmla="*/ 681153 w 1744338"/>
                  <a:gd name="connsiteY16" fmla="*/ 1326576 h 2403337"/>
                  <a:gd name="connsiteX17" fmla="*/ 1252827 w 1744338"/>
                  <a:gd name="connsiteY17" fmla="*/ 962867 h 2403337"/>
                  <a:gd name="connsiteX18" fmla="*/ 1734718 w 1744338"/>
                  <a:gd name="connsiteY18" fmla="*/ 1045778 h 2403337"/>
                  <a:gd name="connsiteX19" fmla="*/ 1744338 w 1744338"/>
                  <a:gd name="connsiteY19" fmla="*/ 1049443 h 2403337"/>
                  <a:gd name="connsiteX20" fmla="*/ 1744338 w 1744338"/>
                  <a:gd name="connsiteY20" fmla="*/ 1052649 h 2403337"/>
                  <a:gd name="connsiteX21" fmla="*/ 1743422 w 1744338"/>
                  <a:gd name="connsiteY21" fmla="*/ 1053565 h 2403337"/>
                  <a:gd name="connsiteX22" fmla="*/ 1742047 w 1744338"/>
                  <a:gd name="connsiteY22" fmla="*/ 1053107 h 2403337"/>
                  <a:gd name="connsiteX23" fmla="*/ 1724641 w 1744338"/>
                  <a:gd name="connsiteY23" fmla="*/ 1061352 h 2403337"/>
                  <a:gd name="connsiteX24" fmla="*/ 1357267 w 1744338"/>
                  <a:gd name="connsiteY24" fmla="*/ 1162586 h 2403337"/>
                  <a:gd name="connsiteX25" fmla="*/ 1068682 w 1744338"/>
                  <a:gd name="connsiteY25" fmla="*/ 1242291 h 2403337"/>
                  <a:gd name="connsiteX26" fmla="*/ 693979 w 1744338"/>
                  <a:gd name="connsiteY26" fmla="*/ 1345815 h 2403337"/>
                  <a:gd name="connsiteX27" fmla="*/ 676114 w 1744338"/>
                  <a:gd name="connsiteY27" fmla="*/ 1353144 h 2403337"/>
                  <a:gd name="connsiteX28" fmla="*/ 629849 w 1744338"/>
                  <a:gd name="connsiteY28" fmla="*/ 1360931 h 2403337"/>
                  <a:gd name="connsiteX29" fmla="*/ 527241 w 1744338"/>
                  <a:gd name="connsiteY29" fmla="*/ 1385667 h 2403337"/>
                  <a:gd name="connsiteX30" fmla="*/ 516705 w 1744338"/>
                  <a:gd name="connsiteY30" fmla="*/ 1393454 h 2403337"/>
                  <a:gd name="connsiteX31" fmla="*/ 416387 w 1744338"/>
                  <a:gd name="connsiteY31" fmla="*/ 1542786 h 2403337"/>
                  <a:gd name="connsiteX32" fmla="*/ 259727 w 1744338"/>
                  <a:gd name="connsiteY32" fmla="*/ 1858397 h 2403337"/>
                  <a:gd name="connsiteX33" fmla="*/ 272095 w 1744338"/>
                  <a:gd name="connsiteY33" fmla="*/ 1875346 h 2403337"/>
                  <a:gd name="connsiteX34" fmla="*/ 298663 w 1744338"/>
                  <a:gd name="connsiteY34" fmla="*/ 1876262 h 2403337"/>
                  <a:gd name="connsiteX35" fmla="*/ 301869 w 1744338"/>
                  <a:gd name="connsiteY35" fmla="*/ 1877636 h 2403337"/>
                  <a:gd name="connsiteX36" fmla="*/ 250107 w 1744338"/>
                  <a:gd name="connsiteY36" fmla="*/ 1914740 h 2403337"/>
                  <a:gd name="connsiteX37" fmla="*/ 238197 w 1744338"/>
                  <a:gd name="connsiteY37" fmla="*/ 1930773 h 2403337"/>
                  <a:gd name="connsiteX38" fmla="*/ 206590 w 1744338"/>
                  <a:gd name="connsiteY38" fmla="*/ 2211113 h 2403337"/>
                  <a:gd name="connsiteX39" fmla="*/ 207965 w 1744338"/>
                  <a:gd name="connsiteY39" fmla="*/ 2215235 h 2403337"/>
                  <a:gd name="connsiteX40" fmla="*/ 244610 w 1744338"/>
                  <a:gd name="connsiteY40" fmla="*/ 2193248 h 2403337"/>
                  <a:gd name="connsiteX41" fmla="*/ 213003 w 1744338"/>
                  <a:gd name="connsiteY41" fmla="*/ 2275243 h 2403337"/>
                  <a:gd name="connsiteX42" fmla="*/ 207049 w 1744338"/>
                  <a:gd name="connsiteY42" fmla="*/ 2310056 h 2403337"/>
                  <a:gd name="connsiteX43" fmla="*/ 208423 w 1744338"/>
                  <a:gd name="connsiteY43" fmla="*/ 2393425 h 2403337"/>
                  <a:gd name="connsiteX44" fmla="*/ 197887 w 1744338"/>
                  <a:gd name="connsiteY44" fmla="*/ 2402587 h 2403337"/>
                  <a:gd name="connsiteX45" fmla="*/ 162616 w 1744338"/>
                  <a:gd name="connsiteY45" fmla="*/ 2401670 h 2403337"/>
                  <a:gd name="connsiteX46" fmla="*/ 158493 w 1744338"/>
                  <a:gd name="connsiteY46" fmla="*/ 2398922 h 2403337"/>
                  <a:gd name="connsiteX47" fmla="*/ 155744 w 1744338"/>
                  <a:gd name="connsiteY47" fmla="*/ 2387470 h 2403337"/>
                  <a:gd name="connsiteX48" fmla="*/ 152538 w 1744338"/>
                  <a:gd name="connsiteY48" fmla="*/ 2183628 h 2403337"/>
                  <a:gd name="connsiteX49" fmla="*/ 208881 w 1744338"/>
                  <a:gd name="connsiteY49" fmla="*/ 1846946 h 2403337"/>
                  <a:gd name="connsiteX50" fmla="*/ 301411 w 1744338"/>
                  <a:gd name="connsiteY50" fmla="*/ 1630736 h 2403337"/>
                  <a:gd name="connsiteX51" fmla="*/ 305076 w 1744338"/>
                  <a:gd name="connsiteY51" fmla="*/ 1595006 h 2403337"/>
                  <a:gd name="connsiteX52" fmla="*/ 290876 w 1744338"/>
                  <a:gd name="connsiteY52" fmla="*/ 1528128 h 2403337"/>
                  <a:gd name="connsiteX53" fmla="*/ 278508 w 1744338"/>
                  <a:gd name="connsiteY53" fmla="*/ 1505224 h 2403337"/>
                  <a:gd name="connsiteX54" fmla="*/ 127802 w 1744338"/>
                  <a:gd name="connsiteY54" fmla="*/ 1332989 h 2403337"/>
                  <a:gd name="connsiteX55" fmla="*/ 65046 w 1744338"/>
                  <a:gd name="connsiteY55" fmla="*/ 1218013 h 2403337"/>
                  <a:gd name="connsiteX56" fmla="*/ 0 w 1744338"/>
                  <a:gd name="connsiteY56" fmla="*/ 870336 h 2403337"/>
                  <a:gd name="connsiteX57" fmla="*/ 149790 w 1744338"/>
                  <a:gd name="connsiteY57" fmla="*/ 418678 h 2403337"/>
                  <a:gd name="connsiteX58" fmla="*/ 161699 w 1744338"/>
                  <a:gd name="connsiteY58" fmla="*/ 410890 h 2403337"/>
                  <a:gd name="connsiteX59" fmla="*/ 178190 w 1744338"/>
                  <a:gd name="connsiteY59" fmla="*/ 534570 h 2403337"/>
                  <a:gd name="connsiteX60" fmla="*/ 259269 w 1744338"/>
                  <a:gd name="connsiteY60" fmla="*/ 1182741 h 2403337"/>
                  <a:gd name="connsiteX61" fmla="*/ 297289 w 1744338"/>
                  <a:gd name="connsiteY61" fmla="*/ 1486901 h 2403337"/>
                  <a:gd name="connsiteX62" fmla="*/ 301869 w 1744338"/>
                  <a:gd name="connsiteY62" fmla="*/ 1502476 h 2403337"/>
                  <a:gd name="connsiteX63" fmla="*/ 310573 w 1744338"/>
                  <a:gd name="connsiteY63" fmla="*/ 1532250 h 2403337"/>
                  <a:gd name="connsiteX64" fmla="*/ 322483 w 1744338"/>
                  <a:gd name="connsiteY64" fmla="*/ 1587677 h 2403337"/>
                  <a:gd name="connsiteX65" fmla="*/ 352715 w 1744338"/>
                  <a:gd name="connsiteY65" fmla="*/ 1536831 h 2403337"/>
                  <a:gd name="connsiteX66" fmla="*/ 534570 w 1744338"/>
                  <a:gd name="connsiteY66" fmla="*/ 1275272 h 2403337"/>
                  <a:gd name="connsiteX67" fmla="*/ 542815 w 1744338"/>
                  <a:gd name="connsiteY67" fmla="*/ 1234045 h 2403337"/>
                  <a:gd name="connsiteX68" fmla="*/ 523576 w 1744338"/>
                  <a:gd name="connsiteY68" fmla="*/ 1148386 h 2403337"/>
                  <a:gd name="connsiteX69" fmla="*/ 490595 w 1744338"/>
                  <a:gd name="connsiteY69" fmla="*/ 1080133 h 2403337"/>
                  <a:gd name="connsiteX70" fmla="*/ 450743 w 1744338"/>
                  <a:gd name="connsiteY70" fmla="*/ 1026539 h 2403337"/>
                  <a:gd name="connsiteX71" fmla="*/ 306450 w 1744338"/>
                  <a:gd name="connsiteY71" fmla="*/ 553809 h 2403337"/>
                  <a:gd name="connsiteX72" fmla="*/ 522660 w 1744338"/>
                  <a:gd name="connsiteY72" fmla="*/ 9161 h 2403337"/>
                  <a:gd name="connsiteX73" fmla="*/ 527699 w 1744338"/>
                  <a:gd name="connsiteY73" fmla="*/ 2290 h 2403337"/>
                  <a:gd name="connsiteX74" fmla="*/ 529989 w 1744338"/>
                  <a:gd name="connsiteY74" fmla="*/ 0 h 2403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744338" h="2403337">
                    <a:moveTo>
                      <a:pt x="529989" y="0"/>
                    </a:moveTo>
                    <a:cubicBezTo>
                      <a:pt x="530905" y="1832"/>
                      <a:pt x="531821" y="3665"/>
                      <a:pt x="533196" y="5955"/>
                    </a:cubicBezTo>
                    <a:cubicBezTo>
                      <a:pt x="534570" y="12826"/>
                      <a:pt x="535028" y="19697"/>
                      <a:pt x="535028" y="26568"/>
                    </a:cubicBezTo>
                    <a:lnTo>
                      <a:pt x="535028" y="1082424"/>
                    </a:lnTo>
                    <a:cubicBezTo>
                      <a:pt x="535028" y="1092501"/>
                      <a:pt x="534570" y="1102121"/>
                      <a:pt x="532280" y="1111740"/>
                    </a:cubicBezTo>
                    <a:cubicBezTo>
                      <a:pt x="538234" y="1138767"/>
                      <a:pt x="539609" y="1166709"/>
                      <a:pt x="547854" y="1193277"/>
                    </a:cubicBezTo>
                    <a:cubicBezTo>
                      <a:pt x="552893" y="1208851"/>
                      <a:pt x="556557" y="1224884"/>
                      <a:pt x="561138" y="1242291"/>
                    </a:cubicBezTo>
                    <a:lnTo>
                      <a:pt x="599158" y="1193735"/>
                    </a:lnTo>
                    <a:cubicBezTo>
                      <a:pt x="610152" y="1179535"/>
                      <a:pt x="621145" y="1165793"/>
                      <a:pt x="632139" y="1151593"/>
                    </a:cubicBezTo>
                    <a:cubicBezTo>
                      <a:pt x="639926" y="1141057"/>
                      <a:pt x="919500" y="844446"/>
                      <a:pt x="912924" y="857230"/>
                    </a:cubicBezTo>
                    <a:cubicBezTo>
                      <a:pt x="888715" y="904292"/>
                      <a:pt x="713521" y="1122611"/>
                      <a:pt x="671991" y="1178161"/>
                    </a:cubicBezTo>
                    <a:cubicBezTo>
                      <a:pt x="630461" y="1233711"/>
                      <a:pt x="666495" y="1186406"/>
                      <a:pt x="663746" y="1190529"/>
                    </a:cubicBezTo>
                    <a:lnTo>
                      <a:pt x="539609" y="1352228"/>
                    </a:lnTo>
                    <a:cubicBezTo>
                      <a:pt x="536402" y="1356351"/>
                      <a:pt x="534112" y="1360015"/>
                      <a:pt x="530905" y="1364596"/>
                    </a:cubicBezTo>
                    <a:cubicBezTo>
                      <a:pt x="537318" y="1366428"/>
                      <a:pt x="542357" y="1363680"/>
                      <a:pt x="547396" y="1361847"/>
                    </a:cubicBezTo>
                    <a:cubicBezTo>
                      <a:pt x="582209" y="1348563"/>
                      <a:pt x="618397" y="1343983"/>
                      <a:pt x="655043" y="1341692"/>
                    </a:cubicBezTo>
                    <a:cubicBezTo>
                      <a:pt x="666953" y="1340776"/>
                      <a:pt x="674282" y="1337112"/>
                      <a:pt x="681153" y="1326576"/>
                    </a:cubicBezTo>
                    <a:cubicBezTo>
                      <a:pt x="817658" y="1120902"/>
                      <a:pt x="1008216" y="998597"/>
                      <a:pt x="1252827" y="962867"/>
                    </a:cubicBezTo>
                    <a:cubicBezTo>
                      <a:pt x="1421855" y="938589"/>
                      <a:pt x="1582638" y="968364"/>
                      <a:pt x="1734718" y="1045778"/>
                    </a:cubicBezTo>
                    <a:cubicBezTo>
                      <a:pt x="1737925" y="1047152"/>
                      <a:pt x="1741131" y="1048068"/>
                      <a:pt x="1744338" y="1049443"/>
                    </a:cubicBezTo>
                    <a:lnTo>
                      <a:pt x="1744338" y="1052649"/>
                    </a:lnTo>
                    <a:lnTo>
                      <a:pt x="1743422" y="1053565"/>
                    </a:lnTo>
                    <a:lnTo>
                      <a:pt x="1742047" y="1053107"/>
                    </a:lnTo>
                    <a:cubicBezTo>
                      <a:pt x="1737008" y="1057230"/>
                      <a:pt x="1731054" y="1059520"/>
                      <a:pt x="1724641" y="1061352"/>
                    </a:cubicBezTo>
                    <a:lnTo>
                      <a:pt x="1357267" y="1162586"/>
                    </a:lnTo>
                    <a:lnTo>
                      <a:pt x="1068682" y="1242291"/>
                    </a:lnTo>
                    <a:lnTo>
                      <a:pt x="693979" y="1345815"/>
                    </a:lnTo>
                    <a:cubicBezTo>
                      <a:pt x="687566" y="1347647"/>
                      <a:pt x="681611" y="1349021"/>
                      <a:pt x="676114" y="1353144"/>
                    </a:cubicBezTo>
                    <a:cubicBezTo>
                      <a:pt x="661914" y="1361847"/>
                      <a:pt x="644965" y="1359557"/>
                      <a:pt x="629849" y="1360931"/>
                    </a:cubicBezTo>
                    <a:cubicBezTo>
                      <a:pt x="594119" y="1363680"/>
                      <a:pt x="561138" y="1376048"/>
                      <a:pt x="527241" y="1385667"/>
                    </a:cubicBezTo>
                    <a:cubicBezTo>
                      <a:pt x="522660" y="1387041"/>
                      <a:pt x="535181" y="1367268"/>
                      <a:pt x="516705" y="1393454"/>
                    </a:cubicBezTo>
                    <a:cubicBezTo>
                      <a:pt x="498229" y="1419640"/>
                      <a:pt x="459217" y="1465296"/>
                      <a:pt x="416387" y="1542786"/>
                    </a:cubicBezTo>
                    <a:cubicBezTo>
                      <a:pt x="388139" y="1598976"/>
                      <a:pt x="283776" y="1802970"/>
                      <a:pt x="259727" y="1858397"/>
                    </a:cubicBezTo>
                    <a:cubicBezTo>
                      <a:pt x="254230" y="1874888"/>
                      <a:pt x="254230" y="1874888"/>
                      <a:pt x="272095" y="1875346"/>
                    </a:cubicBezTo>
                    <a:cubicBezTo>
                      <a:pt x="280798" y="1875804"/>
                      <a:pt x="289960" y="1875804"/>
                      <a:pt x="298663" y="1876262"/>
                    </a:cubicBezTo>
                    <a:cubicBezTo>
                      <a:pt x="299121" y="1876262"/>
                      <a:pt x="299579" y="1876720"/>
                      <a:pt x="301869" y="1877636"/>
                    </a:cubicBezTo>
                    <a:lnTo>
                      <a:pt x="250107" y="1914740"/>
                    </a:lnTo>
                    <a:cubicBezTo>
                      <a:pt x="244152" y="1918863"/>
                      <a:pt x="240030" y="1923443"/>
                      <a:pt x="238197" y="1930773"/>
                    </a:cubicBezTo>
                    <a:cubicBezTo>
                      <a:pt x="215752" y="2022845"/>
                      <a:pt x="206132" y="2116292"/>
                      <a:pt x="206590" y="2211113"/>
                    </a:cubicBezTo>
                    <a:cubicBezTo>
                      <a:pt x="206590" y="2212029"/>
                      <a:pt x="207049" y="2212945"/>
                      <a:pt x="207965" y="2215235"/>
                    </a:cubicBezTo>
                    <a:lnTo>
                      <a:pt x="244610" y="2193248"/>
                    </a:lnTo>
                    <a:cubicBezTo>
                      <a:pt x="233159" y="2223022"/>
                      <a:pt x="223539" y="2249133"/>
                      <a:pt x="213003" y="2275243"/>
                    </a:cubicBezTo>
                    <a:cubicBezTo>
                      <a:pt x="208423" y="2286695"/>
                      <a:pt x="206590" y="2297688"/>
                      <a:pt x="207049" y="2310056"/>
                    </a:cubicBezTo>
                    <a:cubicBezTo>
                      <a:pt x="207965" y="2337999"/>
                      <a:pt x="207965" y="2365483"/>
                      <a:pt x="208423" y="2393425"/>
                    </a:cubicBezTo>
                    <a:cubicBezTo>
                      <a:pt x="208881" y="2401212"/>
                      <a:pt x="202926" y="2402129"/>
                      <a:pt x="197887" y="2402587"/>
                    </a:cubicBezTo>
                    <a:cubicBezTo>
                      <a:pt x="185977" y="2403045"/>
                      <a:pt x="174525" y="2404419"/>
                      <a:pt x="162616" y="2401670"/>
                    </a:cubicBezTo>
                    <a:cubicBezTo>
                      <a:pt x="161241" y="2401212"/>
                      <a:pt x="159867" y="2400296"/>
                      <a:pt x="158493" y="2398922"/>
                    </a:cubicBezTo>
                    <a:cubicBezTo>
                      <a:pt x="156203" y="2395258"/>
                      <a:pt x="155744" y="2391593"/>
                      <a:pt x="155744" y="2387470"/>
                    </a:cubicBezTo>
                    <a:cubicBezTo>
                      <a:pt x="154828" y="2319676"/>
                      <a:pt x="150706" y="2251423"/>
                      <a:pt x="152538" y="2183628"/>
                    </a:cubicBezTo>
                    <a:cubicBezTo>
                      <a:pt x="156203" y="2069110"/>
                      <a:pt x="172693" y="1956425"/>
                      <a:pt x="208881" y="1846946"/>
                    </a:cubicBezTo>
                    <a:cubicBezTo>
                      <a:pt x="233617" y="1772280"/>
                      <a:pt x="264766" y="1700363"/>
                      <a:pt x="301411" y="1630736"/>
                    </a:cubicBezTo>
                    <a:cubicBezTo>
                      <a:pt x="307824" y="1618826"/>
                      <a:pt x="309199" y="1607832"/>
                      <a:pt x="305076" y="1595006"/>
                    </a:cubicBezTo>
                    <a:cubicBezTo>
                      <a:pt x="298205" y="1573019"/>
                      <a:pt x="293624" y="1550573"/>
                      <a:pt x="290876" y="1528128"/>
                    </a:cubicBezTo>
                    <a:cubicBezTo>
                      <a:pt x="289501" y="1518508"/>
                      <a:pt x="285837" y="1511637"/>
                      <a:pt x="278508" y="1505224"/>
                    </a:cubicBezTo>
                    <a:cubicBezTo>
                      <a:pt x="219416" y="1455294"/>
                      <a:pt x="170403" y="1397577"/>
                      <a:pt x="127802" y="1332989"/>
                    </a:cubicBezTo>
                    <a:cubicBezTo>
                      <a:pt x="103524" y="1296343"/>
                      <a:pt x="82911" y="1257865"/>
                      <a:pt x="65046" y="1218013"/>
                    </a:cubicBezTo>
                    <a:cubicBezTo>
                      <a:pt x="47181" y="1175870"/>
                      <a:pt x="0" y="972944"/>
                      <a:pt x="0" y="870336"/>
                    </a:cubicBezTo>
                    <a:cubicBezTo>
                      <a:pt x="4123" y="704514"/>
                      <a:pt x="54511" y="554267"/>
                      <a:pt x="149790" y="418678"/>
                    </a:cubicBezTo>
                    <a:cubicBezTo>
                      <a:pt x="155286" y="411348"/>
                      <a:pt x="155286" y="411348"/>
                      <a:pt x="161699" y="410890"/>
                    </a:cubicBezTo>
                    <a:cubicBezTo>
                      <a:pt x="169028" y="452117"/>
                      <a:pt x="173151" y="493343"/>
                      <a:pt x="178190" y="534570"/>
                    </a:cubicBezTo>
                    <a:cubicBezTo>
                      <a:pt x="205216" y="750780"/>
                      <a:pt x="232701" y="966532"/>
                      <a:pt x="259269" y="1182741"/>
                    </a:cubicBezTo>
                    <a:cubicBezTo>
                      <a:pt x="271637" y="1283975"/>
                      <a:pt x="284463" y="1385667"/>
                      <a:pt x="297289" y="1486901"/>
                    </a:cubicBezTo>
                    <a:cubicBezTo>
                      <a:pt x="298205" y="1492398"/>
                      <a:pt x="298663" y="1497895"/>
                      <a:pt x="301869" y="1502476"/>
                    </a:cubicBezTo>
                    <a:cubicBezTo>
                      <a:pt x="308282" y="1511179"/>
                      <a:pt x="309199" y="1521715"/>
                      <a:pt x="310573" y="1532250"/>
                    </a:cubicBezTo>
                    <a:cubicBezTo>
                      <a:pt x="313321" y="1550573"/>
                      <a:pt x="317444" y="1568438"/>
                      <a:pt x="322483" y="1587677"/>
                    </a:cubicBezTo>
                    <a:cubicBezTo>
                      <a:pt x="334392" y="1570728"/>
                      <a:pt x="342638" y="1553322"/>
                      <a:pt x="352715" y="1536831"/>
                    </a:cubicBezTo>
                    <a:cubicBezTo>
                      <a:pt x="407684" y="1445675"/>
                      <a:pt x="469524" y="1359099"/>
                      <a:pt x="534570" y="1275272"/>
                    </a:cubicBezTo>
                    <a:cubicBezTo>
                      <a:pt x="544647" y="1261988"/>
                      <a:pt x="546938" y="1249162"/>
                      <a:pt x="542815" y="1234045"/>
                    </a:cubicBezTo>
                    <a:cubicBezTo>
                      <a:pt x="535028" y="1205645"/>
                      <a:pt x="523576" y="1177703"/>
                      <a:pt x="523576" y="1148386"/>
                    </a:cubicBezTo>
                    <a:cubicBezTo>
                      <a:pt x="523576" y="1118611"/>
                      <a:pt x="508002" y="1099830"/>
                      <a:pt x="490595" y="1080133"/>
                    </a:cubicBezTo>
                    <a:cubicBezTo>
                      <a:pt x="475937" y="1063643"/>
                      <a:pt x="461737" y="1046236"/>
                      <a:pt x="450743" y="1026539"/>
                    </a:cubicBezTo>
                    <a:cubicBezTo>
                      <a:pt x="371954" y="888201"/>
                      <a:pt x="307824" y="726044"/>
                      <a:pt x="306450" y="553809"/>
                    </a:cubicBezTo>
                    <a:cubicBezTo>
                      <a:pt x="309657" y="344928"/>
                      <a:pt x="382032" y="163532"/>
                      <a:pt x="522660" y="9161"/>
                    </a:cubicBezTo>
                    <a:cubicBezTo>
                      <a:pt x="524492" y="6871"/>
                      <a:pt x="525867" y="4581"/>
                      <a:pt x="527699" y="2290"/>
                    </a:cubicBezTo>
                    <a:cubicBezTo>
                      <a:pt x="527699" y="0"/>
                      <a:pt x="528615" y="0"/>
                      <a:pt x="529989" y="0"/>
                    </a:cubicBezTo>
                    <a:close/>
                  </a:path>
                </a:pathLst>
              </a:custGeom>
              <a:solidFill>
                <a:schemeClr val="accent3"/>
              </a:solidFill>
              <a:ln w="4572"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E7DA1322-58E4-4E9C-BF6D-CE787AC02EBB}"/>
                  </a:ext>
                </a:extLst>
              </p:cNvPr>
              <p:cNvSpPr/>
              <p:nvPr/>
            </p:nvSpPr>
            <p:spPr>
              <a:xfrm>
                <a:off x="10701602" y="980510"/>
                <a:ext cx="297747" cy="1094792"/>
              </a:xfrm>
              <a:custGeom>
                <a:avLst/>
                <a:gdLst>
                  <a:gd name="connsiteX0" fmla="*/ 142932 w 297746"/>
                  <a:gd name="connsiteY0" fmla="*/ 1094334 h 1094791"/>
                  <a:gd name="connsiteX1" fmla="*/ 134229 w 297746"/>
                  <a:gd name="connsiteY1" fmla="*/ 1086546 h 1094791"/>
                  <a:gd name="connsiteX2" fmla="*/ 119112 w 297746"/>
                  <a:gd name="connsiteY2" fmla="*/ 957370 h 1094791"/>
                  <a:gd name="connsiteX3" fmla="*/ 102164 w 297746"/>
                  <a:gd name="connsiteY3" fmla="*/ 826820 h 1094791"/>
                  <a:gd name="connsiteX4" fmla="*/ 89338 w 297746"/>
                  <a:gd name="connsiteY4" fmla="*/ 722837 h 1094791"/>
                  <a:gd name="connsiteX5" fmla="*/ 75596 w 297746"/>
                  <a:gd name="connsiteY5" fmla="*/ 612900 h 1094791"/>
                  <a:gd name="connsiteX6" fmla="*/ 62770 w 297746"/>
                  <a:gd name="connsiteY6" fmla="*/ 507085 h 1094791"/>
                  <a:gd name="connsiteX7" fmla="*/ 49027 w 297746"/>
                  <a:gd name="connsiteY7" fmla="*/ 398522 h 1094791"/>
                  <a:gd name="connsiteX8" fmla="*/ 35743 w 297746"/>
                  <a:gd name="connsiteY8" fmla="*/ 291334 h 1094791"/>
                  <a:gd name="connsiteX9" fmla="*/ 25666 w 297746"/>
                  <a:gd name="connsiteY9" fmla="*/ 212087 h 1094791"/>
                  <a:gd name="connsiteX10" fmla="*/ 11924 w 297746"/>
                  <a:gd name="connsiteY10" fmla="*/ 100776 h 1094791"/>
                  <a:gd name="connsiteX11" fmla="*/ 1388 w 297746"/>
                  <a:gd name="connsiteY11" fmla="*/ 20155 h 1094791"/>
                  <a:gd name="connsiteX12" fmla="*/ 2762 w 297746"/>
                  <a:gd name="connsiteY12" fmla="*/ 0 h 1094791"/>
                  <a:gd name="connsiteX13" fmla="*/ 146597 w 297746"/>
                  <a:gd name="connsiteY13" fmla="*/ 154370 h 1094791"/>
                  <a:gd name="connsiteX14" fmla="*/ 255618 w 297746"/>
                  <a:gd name="connsiteY14" fmla="*/ 370580 h 1094791"/>
                  <a:gd name="connsiteX15" fmla="*/ 289973 w 297746"/>
                  <a:gd name="connsiteY15" fmla="*/ 532279 h 1094791"/>
                  <a:gd name="connsiteX16" fmla="*/ 295928 w 297746"/>
                  <a:gd name="connsiteY16" fmla="*/ 617939 h 1094791"/>
                  <a:gd name="connsiteX17" fmla="*/ 299135 w 297746"/>
                  <a:gd name="connsiteY17" fmla="*/ 663288 h 1094791"/>
                  <a:gd name="connsiteX18" fmla="*/ 221721 w 297746"/>
                  <a:gd name="connsiteY18" fmla="*/ 970196 h 1094791"/>
                  <a:gd name="connsiteX19" fmla="*/ 158507 w 297746"/>
                  <a:gd name="connsiteY19" fmla="*/ 1081508 h 1094791"/>
                  <a:gd name="connsiteX20" fmla="*/ 142932 w 297746"/>
                  <a:gd name="connsiteY20" fmla="*/ 1094334 h 109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7746" h="1094791">
                    <a:moveTo>
                      <a:pt x="142932" y="1094334"/>
                    </a:moveTo>
                    <a:cubicBezTo>
                      <a:pt x="135145" y="1097082"/>
                      <a:pt x="134687" y="1090669"/>
                      <a:pt x="134229" y="1086546"/>
                    </a:cubicBezTo>
                    <a:cubicBezTo>
                      <a:pt x="129190" y="1043488"/>
                      <a:pt x="124151" y="1000429"/>
                      <a:pt x="119112" y="957370"/>
                    </a:cubicBezTo>
                    <a:cubicBezTo>
                      <a:pt x="113616" y="913853"/>
                      <a:pt x="107661" y="870336"/>
                      <a:pt x="102164" y="826820"/>
                    </a:cubicBezTo>
                    <a:cubicBezTo>
                      <a:pt x="97583" y="792006"/>
                      <a:pt x="93918" y="757193"/>
                      <a:pt x="89338" y="722837"/>
                    </a:cubicBezTo>
                    <a:cubicBezTo>
                      <a:pt x="84757" y="686192"/>
                      <a:pt x="80176" y="649546"/>
                      <a:pt x="75596" y="612900"/>
                    </a:cubicBezTo>
                    <a:cubicBezTo>
                      <a:pt x="71015" y="577629"/>
                      <a:pt x="66892" y="542357"/>
                      <a:pt x="62770" y="507085"/>
                    </a:cubicBezTo>
                    <a:cubicBezTo>
                      <a:pt x="58189" y="470898"/>
                      <a:pt x="53608" y="434710"/>
                      <a:pt x="49027" y="398522"/>
                    </a:cubicBezTo>
                    <a:cubicBezTo>
                      <a:pt x="44447" y="362793"/>
                      <a:pt x="40324" y="327063"/>
                      <a:pt x="35743" y="291334"/>
                    </a:cubicBezTo>
                    <a:cubicBezTo>
                      <a:pt x="32537" y="264766"/>
                      <a:pt x="28872" y="238655"/>
                      <a:pt x="25666" y="212087"/>
                    </a:cubicBezTo>
                    <a:cubicBezTo>
                      <a:pt x="21085" y="174983"/>
                      <a:pt x="16504" y="137880"/>
                      <a:pt x="11924" y="100776"/>
                    </a:cubicBezTo>
                    <a:cubicBezTo>
                      <a:pt x="8717" y="73750"/>
                      <a:pt x="5053" y="47181"/>
                      <a:pt x="1388" y="20155"/>
                    </a:cubicBezTo>
                    <a:cubicBezTo>
                      <a:pt x="472" y="13284"/>
                      <a:pt x="-1819" y="6413"/>
                      <a:pt x="2762" y="0"/>
                    </a:cubicBezTo>
                    <a:cubicBezTo>
                      <a:pt x="58189" y="44433"/>
                      <a:pt x="105370" y="96653"/>
                      <a:pt x="146597" y="154370"/>
                    </a:cubicBezTo>
                    <a:cubicBezTo>
                      <a:pt x="193778" y="220791"/>
                      <a:pt x="229966" y="293166"/>
                      <a:pt x="255618" y="370580"/>
                    </a:cubicBezTo>
                    <a:cubicBezTo>
                      <a:pt x="273025" y="423258"/>
                      <a:pt x="284476" y="476853"/>
                      <a:pt x="289973" y="532279"/>
                    </a:cubicBezTo>
                    <a:cubicBezTo>
                      <a:pt x="292722" y="560680"/>
                      <a:pt x="295928" y="589080"/>
                      <a:pt x="295928" y="617939"/>
                    </a:cubicBezTo>
                    <a:cubicBezTo>
                      <a:pt x="302799" y="632597"/>
                      <a:pt x="300051" y="648630"/>
                      <a:pt x="299135" y="663288"/>
                    </a:cubicBezTo>
                    <a:cubicBezTo>
                      <a:pt x="292722" y="770477"/>
                      <a:pt x="268444" y="873085"/>
                      <a:pt x="221721" y="970196"/>
                    </a:cubicBezTo>
                    <a:cubicBezTo>
                      <a:pt x="202940" y="1008674"/>
                      <a:pt x="183242" y="1046236"/>
                      <a:pt x="158507" y="1081508"/>
                    </a:cubicBezTo>
                    <a:cubicBezTo>
                      <a:pt x="153926" y="1087004"/>
                      <a:pt x="151636" y="1094334"/>
                      <a:pt x="142932" y="1094334"/>
                    </a:cubicBezTo>
                    <a:close/>
                  </a:path>
                </a:pathLst>
              </a:custGeom>
              <a:solidFill>
                <a:schemeClr val="accent3">
                  <a:lumMod val="75000"/>
                </a:schemeClr>
              </a:solidFill>
              <a:ln w="4572"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F54C2A79-AAC1-40EA-AEC5-AED148F61D2E}"/>
                  </a:ext>
                </a:extLst>
              </p:cNvPr>
              <p:cNvSpPr/>
              <p:nvPr/>
            </p:nvSpPr>
            <p:spPr>
              <a:xfrm>
                <a:off x="11073556" y="577865"/>
                <a:ext cx="219874" cy="1103953"/>
              </a:xfrm>
              <a:custGeom>
                <a:avLst/>
                <a:gdLst>
                  <a:gd name="connsiteX0" fmla="*/ 2764 w 219874"/>
                  <a:gd name="connsiteY0" fmla="*/ 1105785 h 1103953"/>
                  <a:gd name="connsiteX1" fmla="*/ 473 w 219874"/>
                  <a:gd name="connsiteY1" fmla="*/ 1090211 h 1103953"/>
                  <a:gd name="connsiteX2" fmla="*/ 473 w 219874"/>
                  <a:gd name="connsiteY2" fmla="*/ 16949 h 1103953"/>
                  <a:gd name="connsiteX3" fmla="*/ 3680 w 219874"/>
                  <a:gd name="connsiteY3" fmla="*/ 0 h 1103953"/>
                  <a:gd name="connsiteX4" fmla="*/ 143392 w 219874"/>
                  <a:gd name="connsiteY4" fmla="*/ 203842 h 1103953"/>
                  <a:gd name="connsiteX5" fmla="*/ 220348 w 219874"/>
                  <a:gd name="connsiteY5" fmla="*/ 604197 h 1103953"/>
                  <a:gd name="connsiteX6" fmla="*/ 2764 w 219874"/>
                  <a:gd name="connsiteY6" fmla="*/ 1105785 h 1103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874" h="1103953">
                    <a:moveTo>
                      <a:pt x="2764" y="1105785"/>
                    </a:moveTo>
                    <a:cubicBezTo>
                      <a:pt x="-1359" y="1101205"/>
                      <a:pt x="473" y="1095250"/>
                      <a:pt x="473" y="1090211"/>
                    </a:cubicBezTo>
                    <a:cubicBezTo>
                      <a:pt x="473" y="732457"/>
                      <a:pt x="473" y="374703"/>
                      <a:pt x="473" y="16949"/>
                    </a:cubicBezTo>
                    <a:cubicBezTo>
                      <a:pt x="473" y="11452"/>
                      <a:pt x="-1817" y="5039"/>
                      <a:pt x="3680" y="0"/>
                    </a:cubicBezTo>
                    <a:cubicBezTo>
                      <a:pt x="61855" y="60007"/>
                      <a:pt x="107662" y="128718"/>
                      <a:pt x="143392" y="203842"/>
                    </a:cubicBezTo>
                    <a:cubicBezTo>
                      <a:pt x="203857" y="330728"/>
                      <a:pt x="229967" y="464485"/>
                      <a:pt x="220348" y="604197"/>
                    </a:cubicBezTo>
                    <a:cubicBezTo>
                      <a:pt x="207064" y="797045"/>
                      <a:pt x="134230" y="964241"/>
                      <a:pt x="2764" y="1105785"/>
                    </a:cubicBezTo>
                    <a:close/>
                  </a:path>
                </a:pathLst>
              </a:custGeom>
              <a:solidFill>
                <a:schemeClr val="accent3">
                  <a:lumMod val="75000"/>
                </a:schemeClr>
              </a:solidFill>
              <a:ln w="4572" cap="flat">
                <a:noFill/>
                <a:prstDash val="solid"/>
                <a:miter/>
              </a:ln>
            </p:spPr>
            <p:txBody>
              <a:bodyPr rtlCol="0" anchor="ctr"/>
              <a:lstStyle/>
              <a:p>
                <a:endParaRPr lang="en-US"/>
              </a:p>
            </p:txBody>
          </p:sp>
        </p:grpSp>
        <p:grpSp>
          <p:nvGrpSpPr>
            <p:cNvPr id="295" name="Group 294">
              <a:extLst>
                <a:ext uri="{FF2B5EF4-FFF2-40B4-BE49-F238E27FC236}">
                  <a16:creationId xmlns:a16="http://schemas.microsoft.com/office/drawing/2014/main" id="{AC6A0E0D-7F44-4499-AA60-2A84AC8D2561}"/>
                </a:ext>
              </a:extLst>
            </p:cNvPr>
            <p:cNvGrpSpPr/>
            <p:nvPr/>
          </p:nvGrpSpPr>
          <p:grpSpPr>
            <a:xfrm rot="10538332" flipV="1">
              <a:off x="8220786" y="2561066"/>
              <a:ext cx="1306480" cy="1525341"/>
              <a:chOff x="8739710" y="248266"/>
              <a:chExt cx="765266" cy="893463"/>
            </a:xfrm>
          </p:grpSpPr>
          <p:sp>
            <p:nvSpPr>
              <p:cNvPr id="296" name="Freeform: Shape 295">
                <a:extLst>
                  <a:ext uri="{FF2B5EF4-FFF2-40B4-BE49-F238E27FC236}">
                    <a16:creationId xmlns:a16="http://schemas.microsoft.com/office/drawing/2014/main" id="{E3F129B8-95E3-4C90-B0BC-CC0647F9F0CB}"/>
                  </a:ext>
                </a:extLst>
              </p:cNvPr>
              <p:cNvSpPr/>
              <p:nvPr/>
            </p:nvSpPr>
            <p:spPr>
              <a:xfrm>
                <a:off x="8739710" y="248266"/>
                <a:ext cx="765266" cy="893463"/>
              </a:xfrm>
              <a:custGeom>
                <a:avLst/>
                <a:gdLst>
                  <a:gd name="connsiteX0" fmla="*/ 10284 w 765266"/>
                  <a:gd name="connsiteY0" fmla="*/ 1505 h 893463"/>
                  <a:gd name="connsiteX1" fmla="*/ 59298 w 765266"/>
                  <a:gd name="connsiteY1" fmla="*/ 62886 h 893463"/>
                  <a:gd name="connsiteX2" fmla="*/ 254895 w 765266"/>
                  <a:gd name="connsiteY2" fmla="*/ 299251 h 893463"/>
                  <a:gd name="connsiteX3" fmla="*/ 466066 w 765266"/>
                  <a:gd name="connsiteY3" fmla="*/ 553481 h 893463"/>
                  <a:gd name="connsiteX4" fmla="*/ 672199 w 765266"/>
                  <a:gd name="connsiteY4" fmla="*/ 802215 h 893463"/>
                  <a:gd name="connsiteX5" fmla="*/ 707013 w 765266"/>
                  <a:gd name="connsiteY5" fmla="*/ 842984 h 893463"/>
                  <a:gd name="connsiteX6" fmla="*/ 715716 w 765266"/>
                  <a:gd name="connsiteY6" fmla="*/ 815499 h 893463"/>
                  <a:gd name="connsiteX7" fmla="*/ 747323 w 765266"/>
                  <a:gd name="connsiteY7" fmla="*/ 871384 h 893463"/>
                  <a:gd name="connsiteX8" fmla="*/ 765266 w 765266"/>
                  <a:gd name="connsiteY8" fmla="*/ 880934 h 893463"/>
                  <a:gd name="connsiteX9" fmla="*/ 758219 w 765266"/>
                  <a:gd name="connsiteY9" fmla="*/ 893463 h 893463"/>
                  <a:gd name="connsiteX10" fmla="*/ 705180 w 765266"/>
                  <a:gd name="connsiteY10" fmla="*/ 859474 h 893463"/>
                  <a:gd name="connsiteX11" fmla="*/ 650212 w 765266"/>
                  <a:gd name="connsiteY11" fmla="*/ 848938 h 893463"/>
                  <a:gd name="connsiteX12" fmla="*/ 12117 w 765266"/>
                  <a:gd name="connsiteY12" fmla="*/ 195727 h 893463"/>
                  <a:gd name="connsiteX13" fmla="*/ 1123 w 765266"/>
                  <a:gd name="connsiteY13" fmla="*/ 11582 h 893463"/>
                  <a:gd name="connsiteX14" fmla="*/ 10284 w 765266"/>
                  <a:gd name="connsiteY14" fmla="*/ 1505 h 893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5266" h="893463">
                    <a:moveTo>
                      <a:pt x="10284" y="1505"/>
                    </a:moveTo>
                    <a:cubicBezTo>
                      <a:pt x="24485" y="23950"/>
                      <a:pt x="42807" y="42731"/>
                      <a:pt x="59298" y="62886"/>
                    </a:cubicBezTo>
                    <a:cubicBezTo>
                      <a:pt x="123886" y="142133"/>
                      <a:pt x="189849" y="220463"/>
                      <a:pt x="254895" y="299251"/>
                    </a:cubicBezTo>
                    <a:cubicBezTo>
                      <a:pt x="324980" y="383995"/>
                      <a:pt x="395523" y="468738"/>
                      <a:pt x="466066" y="553481"/>
                    </a:cubicBezTo>
                    <a:cubicBezTo>
                      <a:pt x="534778" y="636392"/>
                      <a:pt x="603947" y="718845"/>
                      <a:pt x="672199" y="802215"/>
                    </a:cubicBezTo>
                    <a:cubicBezTo>
                      <a:pt x="683651" y="815957"/>
                      <a:pt x="694645" y="829699"/>
                      <a:pt x="707013" y="842984"/>
                    </a:cubicBezTo>
                    <a:cubicBezTo>
                      <a:pt x="714800" y="834738"/>
                      <a:pt x="703348" y="821454"/>
                      <a:pt x="715716" y="815499"/>
                    </a:cubicBezTo>
                    <a:cubicBezTo>
                      <a:pt x="709761" y="843900"/>
                      <a:pt x="724877" y="856726"/>
                      <a:pt x="747323" y="871384"/>
                    </a:cubicBezTo>
                    <a:lnTo>
                      <a:pt x="765266" y="880934"/>
                    </a:lnTo>
                    <a:lnTo>
                      <a:pt x="758219" y="893463"/>
                    </a:lnTo>
                    <a:lnTo>
                      <a:pt x="705180" y="859474"/>
                    </a:lnTo>
                    <a:cubicBezTo>
                      <a:pt x="689148" y="851229"/>
                      <a:pt x="668535" y="852603"/>
                      <a:pt x="650212" y="848938"/>
                    </a:cubicBezTo>
                    <a:cubicBezTo>
                      <a:pt x="325896" y="785724"/>
                      <a:pt x="67085" y="520958"/>
                      <a:pt x="12117" y="195727"/>
                    </a:cubicBezTo>
                    <a:cubicBezTo>
                      <a:pt x="1581" y="134804"/>
                      <a:pt x="-2084" y="73422"/>
                      <a:pt x="1123" y="11582"/>
                    </a:cubicBezTo>
                    <a:cubicBezTo>
                      <a:pt x="1581" y="7001"/>
                      <a:pt x="-2542" y="-3992"/>
                      <a:pt x="10284" y="1505"/>
                    </a:cubicBezTo>
                    <a:close/>
                  </a:path>
                </a:pathLst>
              </a:custGeom>
              <a:solidFill>
                <a:schemeClr val="accent3"/>
              </a:solidFill>
              <a:ln w="4572" cap="flat">
                <a:noFill/>
                <a:prstDash val="solid"/>
                <a:miter/>
              </a:ln>
            </p:spPr>
            <p:txBody>
              <a:bodyPr wrap="square" rtlCol="0" anchor="ctr">
                <a:noAutofit/>
              </a:bodyPr>
              <a:lstStyle/>
              <a:p>
                <a:endParaRPr lang="en-US"/>
              </a:p>
            </p:txBody>
          </p:sp>
          <p:sp>
            <p:nvSpPr>
              <p:cNvPr id="297" name="Freeform: Shape 296">
                <a:extLst>
                  <a:ext uri="{FF2B5EF4-FFF2-40B4-BE49-F238E27FC236}">
                    <a16:creationId xmlns:a16="http://schemas.microsoft.com/office/drawing/2014/main" id="{68114FE5-DD54-4D3E-9B18-FEF6D3D16217}"/>
                  </a:ext>
                </a:extLst>
              </p:cNvPr>
              <p:cNvSpPr/>
              <p:nvPr/>
            </p:nvSpPr>
            <p:spPr>
              <a:xfrm>
                <a:off x="8746374" y="249770"/>
                <a:ext cx="705431" cy="847433"/>
              </a:xfrm>
              <a:custGeom>
                <a:avLst/>
                <a:gdLst>
                  <a:gd name="connsiteX0" fmla="*/ 708135 w 705430"/>
                  <a:gd name="connsiteY0" fmla="*/ 814910 h 847432"/>
                  <a:gd name="connsiteX1" fmla="*/ 705845 w 705430"/>
                  <a:gd name="connsiteY1" fmla="*/ 839646 h 847432"/>
                  <a:gd name="connsiteX2" fmla="*/ 703096 w 705430"/>
                  <a:gd name="connsiteY2" fmla="*/ 848807 h 847432"/>
                  <a:gd name="connsiteX3" fmla="*/ 694851 w 705430"/>
                  <a:gd name="connsiteY3" fmla="*/ 843768 h 847432"/>
                  <a:gd name="connsiteX4" fmla="*/ 649502 w 705430"/>
                  <a:gd name="connsiteY4" fmla="*/ 788800 h 847432"/>
                  <a:gd name="connsiteX5" fmla="*/ 567049 w 705430"/>
                  <a:gd name="connsiteY5" fmla="*/ 689398 h 847432"/>
                  <a:gd name="connsiteX6" fmla="*/ 461234 w 705430"/>
                  <a:gd name="connsiteY6" fmla="*/ 561596 h 847432"/>
                  <a:gd name="connsiteX7" fmla="*/ 367788 w 705430"/>
                  <a:gd name="connsiteY7" fmla="*/ 448452 h 847432"/>
                  <a:gd name="connsiteX8" fmla="*/ 272509 w 705430"/>
                  <a:gd name="connsiteY8" fmla="*/ 333018 h 847432"/>
                  <a:gd name="connsiteX9" fmla="*/ 178604 w 705430"/>
                  <a:gd name="connsiteY9" fmla="*/ 220333 h 847432"/>
                  <a:gd name="connsiteX10" fmla="*/ 86074 w 705430"/>
                  <a:gd name="connsiteY10" fmla="*/ 108563 h 847432"/>
                  <a:gd name="connsiteX11" fmla="*/ 6827 w 705430"/>
                  <a:gd name="connsiteY11" fmla="*/ 12368 h 847432"/>
                  <a:gd name="connsiteX12" fmla="*/ 3163 w 705430"/>
                  <a:gd name="connsiteY12" fmla="*/ 0 h 847432"/>
                  <a:gd name="connsiteX13" fmla="*/ 166236 w 705430"/>
                  <a:gd name="connsiteY13" fmla="*/ 38020 h 847432"/>
                  <a:gd name="connsiteX14" fmla="*/ 692103 w 705430"/>
                  <a:gd name="connsiteY14" fmla="*/ 639010 h 847432"/>
                  <a:gd name="connsiteX15" fmla="*/ 708135 w 705430"/>
                  <a:gd name="connsiteY15" fmla="*/ 814910 h 84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5430" h="847432">
                    <a:moveTo>
                      <a:pt x="708135" y="814910"/>
                    </a:moveTo>
                    <a:cubicBezTo>
                      <a:pt x="703096" y="822697"/>
                      <a:pt x="706761" y="831400"/>
                      <a:pt x="705845" y="839646"/>
                    </a:cubicBezTo>
                    <a:cubicBezTo>
                      <a:pt x="705387" y="842852"/>
                      <a:pt x="707219" y="847433"/>
                      <a:pt x="703096" y="848807"/>
                    </a:cubicBezTo>
                    <a:cubicBezTo>
                      <a:pt x="698974" y="850181"/>
                      <a:pt x="696683" y="846059"/>
                      <a:pt x="694851" y="843768"/>
                    </a:cubicBezTo>
                    <a:cubicBezTo>
                      <a:pt x="679735" y="825445"/>
                      <a:pt x="664618" y="807123"/>
                      <a:pt x="649502" y="788800"/>
                    </a:cubicBezTo>
                    <a:cubicBezTo>
                      <a:pt x="622018" y="755818"/>
                      <a:pt x="594533" y="722837"/>
                      <a:pt x="567049" y="689398"/>
                    </a:cubicBezTo>
                    <a:cubicBezTo>
                      <a:pt x="531778" y="646797"/>
                      <a:pt x="496506" y="604197"/>
                      <a:pt x="461234" y="561596"/>
                    </a:cubicBezTo>
                    <a:cubicBezTo>
                      <a:pt x="430086" y="524034"/>
                      <a:pt x="398937" y="486014"/>
                      <a:pt x="367788" y="448452"/>
                    </a:cubicBezTo>
                    <a:cubicBezTo>
                      <a:pt x="336181" y="409974"/>
                      <a:pt x="304116" y="371496"/>
                      <a:pt x="272509" y="333018"/>
                    </a:cubicBezTo>
                    <a:cubicBezTo>
                      <a:pt x="241360" y="295456"/>
                      <a:pt x="209753" y="257894"/>
                      <a:pt x="178604" y="220333"/>
                    </a:cubicBezTo>
                    <a:cubicBezTo>
                      <a:pt x="147455" y="183229"/>
                      <a:pt x="116764" y="145667"/>
                      <a:pt x="86074" y="108563"/>
                    </a:cubicBezTo>
                    <a:cubicBezTo>
                      <a:pt x="59505" y="76498"/>
                      <a:pt x="33395" y="44433"/>
                      <a:pt x="6827" y="12368"/>
                    </a:cubicBezTo>
                    <a:cubicBezTo>
                      <a:pt x="4079" y="9161"/>
                      <a:pt x="-4625" y="6413"/>
                      <a:pt x="3163" y="0"/>
                    </a:cubicBezTo>
                    <a:cubicBezTo>
                      <a:pt x="59505" y="4581"/>
                      <a:pt x="114016" y="17865"/>
                      <a:pt x="166236" y="38020"/>
                    </a:cubicBezTo>
                    <a:cubicBezTo>
                      <a:pt x="447950" y="144751"/>
                      <a:pt x="623850" y="345386"/>
                      <a:pt x="692103" y="639010"/>
                    </a:cubicBezTo>
                    <a:cubicBezTo>
                      <a:pt x="705387" y="696269"/>
                      <a:pt x="710426" y="755360"/>
                      <a:pt x="708135" y="814910"/>
                    </a:cubicBezTo>
                    <a:close/>
                  </a:path>
                </a:pathLst>
              </a:custGeom>
              <a:solidFill>
                <a:schemeClr val="accent3">
                  <a:lumMod val="75000"/>
                </a:schemeClr>
              </a:solidFill>
              <a:ln w="4572"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3473997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dirty="0"/>
              <a:t>Fully Editable Icon Sets: A</a:t>
            </a:r>
          </a:p>
        </p:txBody>
      </p:sp>
      <p:sp>
        <p:nvSpPr>
          <p:cNvPr id="54" name="Diamond 5">
            <a:extLst>
              <a:ext uri="{FF2B5EF4-FFF2-40B4-BE49-F238E27FC236}">
                <a16:creationId xmlns:a16="http://schemas.microsoft.com/office/drawing/2014/main" id="{AEDEE15B-09BE-4416-8D55-46095E20C00D}"/>
              </a:ext>
            </a:extLst>
          </p:cNvPr>
          <p:cNvSpPr/>
          <p:nvPr/>
        </p:nvSpPr>
        <p:spPr>
          <a:xfrm>
            <a:off x="6112070" y="1492152"/>
            <a:ext cx="523149" cy="524695"/>
          </a:xfrm>
          <a:custGeom>
            <a:avLst/>
            <a:gdLst/>
            <a:ahLst/>
            <a:cxnLst/>
            <a:rect l="l" t="t" r="r" b="b"/>
            <a:pathLst>
              <a:path w="3240001" h="3249575">
                <a:moveTo>
                  <a:pt x="1275349" y="2002569"/>
                </a:moveTo>
                <a:lnTo>
                  <a:pt x="1625117" y="2233002"/>
                </a:lnTo>
                <a:lnTo>
                  <a:pt x="1968772" y="2006596"/>
                </a:lnTo>
                <a:lnTo>
                  <a:pt x="3240001" y="3249575"/>
                </a:lnTo>
                <a:lnTo>
                  <a:pt x="0" y="3249575"/>
                </a:lnTo>
                <a:close/>
                <a:moveTo>
                  <a:pt x="1067116" y="1473605"/>
                </a:moveTo>
                <a:lnTo>
                  <a:pt x="1067116" y="1581605"/>
                </a:lnTo>
                <a:lnTo>
                  <a:pt x="2183116" y="1581605"/>
                </a:lnTo>
                <a:lnTo>
                  <a:pt x="2183116" y="1473605"/>
                </a:lnTo>
                <a:close/>
                <a:moveTo>
                  <a:pt x="1067116" y="1267205"/>
                </a:moveTo>
                <a:lnTo>
                  <a:pt x="1067116" y="1375205"/>
                </a:lnTo>
                <a:lnTo>
                  <a:pt x="2183116" y="1375205"/>
                </a:lnTo>
                <a:lnTo>
                  <a:pt x="2183116" y="1267205"/>
                </a:lnTo>
                <a:close/>
                <a:moveTo>
                  <a:pt x="3240001" y="1172196"/>
                </a:moveTo>
                <a:lnTo>
                  <a:pt x="3240001" y="3142550"/>
                </a:lnTo>
                <a:lnTo>
                  <a:pt x="2026252" y="1968728"/>
                </a:lnTo>
                <a:lnTo>
                  <a:pt x="3049854" y="1294362"/>
                </a:lnTo>
                <a:close/>
                <a:moveTo>
                  <a:pt x="0" y="1172196"/>
                </a:moveTo>
                <a:lnTo>
                  <a:pt x="602850" y="1559516"/>
                </a:lnTo>
                <a:lnTo>
                  <a:pt x="1217896" y="1964719"/>
                </a:lnTo>
                <a:lnTo>
                  <a:pt x="0" y="3142550"/>
                </a:lnTo>
                <a:close/>
                <a:moveTo>
                  <a:pt x="1067116" y="1060805"/>
                </a:moveTo>
                <a:lnTo>
                  <a:pt x="1067116" y="1168805"/>
                </a:lnTo>
                <a:lnTo>
                  <a:pt x="2183116" y="1168805"/>
                </a:lnTo>
                <a:lnTo>
                  <a:pt x="2183116" y="1060805"/>
                </a:lnTo>
                <a:close/>
                <a:moveTo>
                  <a:pt x="869032" y="816137"/>
                </a:moveTo>
                <a:lnTo>
                  <a:pt x="2381200" y="816137"/>
                </a:lnTo>
                <a:lnTo>
                  <a:pt x="2381200" y="1623491"/>
                </a:lnTo>
                <a:lnTo>
                  <a:pt x="1668045" y="2093329"/>
                </a:lnTo>
                <a:lnTo>
                  <a:pt x="1625116" y="2121611"/>
                </a:lnTo>
                <a:lnTo>
                  <a:pt x="869032" y="1623491"/>
                </a:lnTo>
                <a:close/>
                <a:moveTo>
                  <a:pt x="1625116" y="0"/>
                </a:moveTo>
                <a:lnTo>
                  <a:pt x="3235286" y="1060806"/>
                </a:lnTo>
                <a:lnTo>
                  <a:pt x="2489212" y="1552331"/>
                </a:lnTo>
                <a:lnTo>
                  <a:pt x="2489212" y="708008"/>
                </a:lnTo>
                <a:lnTo>
                  <a:pt x="761020" y="708008"/>
                </a:lnTo>
                <a:lnTo>
                  <a:pt x="761020" y="1552331"/>
                </a:lnTo>
                <a:lnTo>
                  <a:pt x="14946" y="1060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5" name="Isosceles Triangle 51">
            <a:extLst>
              <a:ext uri="{FF2B5EF4-FFF2-40B4-BE49-F238E27FC236}">
                <a16:creationId xmlns:a16="http://schemas.microsoft.com/office/drawing/2014/main" id="{2296D13E-298C-4F01-A77D-43547A7AEFA9}"/>
              </a:ext>
            </a:extLst>
          </p:cNvPr>
          <p:cNvSpPr/>
          <p:nvPr/>
        </p:nvSpPr>
        <p:spPr>
          <a:xfrm>
            <a:off x="5273316" y="1562686"/>
            <a:ext cx="523147" cy="383626"/>
          </a:xfrm>
          <a:custGeom>
            <a:avLst/>
            <a:gdLst/>
            <a:ahLst/>
            <a:cxnLst/>
            <a:rect l="l" t="t" r="r" b="b"/>
            <a:pathLst>
              <a:path w="3240001" h="2375905">
                <a:moveTo>
                  <a:pt x="1974640" y="1379575"/>
                </a:moveTo>
                <a:lnTo>
                  <a:pt x="3240001" y="2375905"/>
                </a:lnTo>
                <a:lnTo>
                  <a:pt x="1" y="2375905"/>
                </a:lnTo>
                <a:lnTo>
                  <a:pt x="1269863" y="1399042"/>
                </a:lnTo>
                <a:lnTo>
                  <a:pt x="1610574" y="1745545"/>
                </a:lnTo>
                <a:close/>
                <a:moveTo>
                  <a:pt x="3240001" y="126952"/>
                </a:moveTo>
                <a:lnTo>
                  <a:pt x="3240001" y="2258912"/>
                </a:lnTo>
                <a:lnTo>
                  <a:pt x="2032457" y="1334195"/>
                </a:lnTo>
                <a:close/>
                <a:moveTo>
                  <a:pt x="0" y="117525"/>
                </a:moveTo>
                <a:lnTo>
                  <a:pt x="1207545" y="1324768"/>
                </a:lnTo>
                <a:lnTo>
                  <a:pt x="0" y="2249485"/>
                </a:lnTo>
                <a:close/>
                <a:moveTo>
                  <a:pt x="0" y="0"/>
                </a:moveTo>
                <a:lnTo>
                  <a:pt x="3240000" y="0"/>
                </a:lnTo>
                <a:lnTo>
                  <a:pt x="1610572" y="162051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6" name="Isosceles Triangle 57">
            <a:extLst>
              <a:ext uri="{FF2B5EF4-FFF2-40B4-BE49-F238E27FC236}">
                <a16:creationId xmlns:a16="http://schemas.microsoft.com/office/drawing/2014/main" id="{4E76B488-B2CD-463B-861A-27D4912FE160}"/>
              </a:ext>
            </a:extLst>
          </p:cNvPr>
          <p:cNvSpPr/>
          <p:nvPr/>
        </p:nvSpPr>
        <p:spPr>
          <a:xfrm>
            <a:off x="6114156" y="4520206"/>
            <a:ext cx="313133" cy="707899"/>
          </a:xfrm>
          <a:custGeom>
            <a:avLst/>
            <a:gdLst>
              <a:gd name="connsiteX0" fmla="*/ 1148449 w 1346449"/>
              <a:gd name="connsiteY0" fmla="*/ 2457725 h 3249725"/>
              <a:gd name="connsiteX1" fmla="*/ 198001 w 1346449"/>
              <a:gd name="connsiteY1" fmla="*/ 2457725 h 3249725"/>
              <a:gd name="connsiteX2" fmla="*/ 1 w 1346449"/>
              <a:gd name="connsiteY2" fmla="*/ 3249725 h 3249725"/>
              <a:gd name="connsiteX3" fmla="*/ 1346449 w 1346449"/>
              <a:gd name="connsiteY3" fmla="*/ 3249725 h 3249725"/>
              <a:gd name="connsiteX4" fmla="*/ 1148449 w 1346449"/>
              <a:gd name="connsiteY4" fmla="*/ 2457725 h 3249725"/>
              <a:gd name="connsiteX5" fmla="*/ 755186 w 1346449"/>
              <a:gd name="connsiteY5" fmla="*/ 82950 h 3249725"/>
              <a:gd name="connsiteX6" fmla="*/ 734449 w 1346449"/>
              <a:gd name="connsiteY6" fmla="*/ 1314594 h 3249725"/>
              <a:gd name="connsiteX7" fmla="*/ 853246 w 1346449"/>
              <a:gd name="connsiteY7" fmla="*/ 1483214 h 3249725"/>
              <a:gd name="connsiteX8" fmla="*/ 673226 w 1346449"/>
              <a:gd name="connsiteY8" fmla="*/ 1663234 h 3249725"/>
              <a:gd name="connsiteX9" fmla="*/ 493206 w 1346449"/>
              <a:gd name="connsiteY9" fmla="*/ 1483214 h 3249725"/>
              <a:gd name="connsiteX10" fmla="*/ 612000 w 1346449"/>
              <a:gd name="connsiteY10" fmla="*/ 1314595 h 3249725"/>
              <a:gd name="connsiteX11" fmla="*/ 612000 w 1346449"/>
              <a:gd name="connsiteY11" fmla="*/ 0 h 3249725"/>
              <a:gd name="connsiteX12" fmla="*/ 2939 w 1346449"/>
              <a:gd name="connsiteY12" fmla="*/ 1574694 h 3249725"/>
              <a:gd name="connsiteX13" fmla="*/ 0 w 1346449"/>
              <a:gd name="connsiteY13" fmla="*/ 1574694 h 3249725"/>
              <a:gd name="connsiteX14" fmla="*/ 2009 w 1346449"/>
              <a:gd name="connsiteY14" fmla="*/ 1577097 h 3249725"/>
              <a:gd name="connsiteX15" fmla="*/ 0 w 1346449"/>
              <a:gd name="connsiteY15" fmla="*/ 1582292 h 3249725"/>
              <a:gd name="connsiteX16" fmla="*/ 6353 w 1346449"/>
              <a:gd name="connsiteY16" fmla="*/ 1582292 h 3249725"/>
              <a:gd name="connsiteX17" fmla="*/ 273414 w 1346449"/>
              <a:gd name="connsiteY17" fmla="*/ 2376121 h 3249725"/>
              <a:gd name="connsiteX18" fmla="*/ 1091887 w 1346449"/>
              <a:gd name="connsiteY18" fmla="*/ 2366694 h 3249725"/>
              <a:gd name="connsiteX19" fmla="*/ 1340768 w 1346449"/>
              <a:gd name="connsiteY19" fmla="*/ 1582292 h 3249725"/>
              <a:gd name="connsiteX20" fmla="*/ 1346449 w 1346449"/>
              <a:gd name="connsiteY20" fmla="*/ 1582292 h 3249725"/>
              <a:gd name="connsiteX21" fmla="*/ 1344512 w 1346449"/>
              <a:gd name="connsiteY21" fmla="*/ 1577284 h 3249725"/>
              <a:gd name="connsiteX22" fmla="*/ 1346448 w 1346449"/>
              <a:gd name="connsiteY22" fmla="*/ 1574694 h 3249725"/>
              <a:gd name="connsiteX23" fmla="*/ 1343510 w 1346449"/>
              <a:gd name="connsiteY23" fmla="*/ 1574694 h 3249725"/>
              <a:gd name="connsiteX24" fmla="*/ 755186 w 1346449"/>
              <a:gd name="connsiteY24" fmla="*/ 82950 h 3249725"/>
              <a:gd name="connsiteX0" fmla="*/ 1148449 w 1346449"/>
              <a:gd name="connsiteY0" fmla="*/ 2374775 h 3166775"/>
              <a:gd name="connsiteX1" fmla="*/ 198001 w 1346449"/>
              <a:gd name="connsiteY1" fmla="*/ 2374775 h 3166775"/>
              <a:gd name="connsiteX2" fmla="*/ 1 w 1346449"/>
              <a:gd name="connsiteY2" fmla="*/ 3166775 h 3166775"/>
              <a:gd name="connsiteX3" fmla="*/ 1346449 w 1346449"/>
              <a:gd name="connsiteY3" fmla="*/ 3166775 h 3166775"/>
              <a:gd name="connsiteX4" fmla="*/ 1148449 w 1346449"/>
              <a:gd name="connsiteY4" fmla="*/ 2374775 h 3166775"/>
              <a:gd name="connsiteX5" fmla="*/ 755186 w 1346449"/>
              <a:gd name="connsiteY5" fmla="*/ 0 h 3166775"/>
              <a:gd name="connsiteX6" fmla="*/ 734449 w 1346449"/>
              <a:gd name="connsiteY6" fmla="*/ 1231644 h 3166775"/>
              <a:gd name="connsiteX7" fmla="*/ 853246 w 1346449"/>
              <a:gd name="connsiteY7" fmla="*/ 1400264 h 3166775"/>
              <a:gd name="connsiteX8" fmla="*/ 673226 w 1346449"/>
              <a:gd name="connsiteY8" fmla="*/ 1580284 h 3166775"/>
              <a:gd name="connsiteX9" fmla="*/ 493206 w 1346449"/>
              <a:gd name="connsiteY9" fmla="*/ 1400264 h 3166775"/>
              <a:gd name="connsiteX10" fmla="*/ 612000 w 1346449"/>
              <a:gd name="connsiteY10" fmla="*/ 1231645 h 3166775"/>
              <a:gd name="connsiteX11" fmla="*/ 591263 w 1346449"/>
              <a:gd name="connsiteY11" fmla="*/ 10368 h 3166775"/>
              <a:gd name="connsiteX12" fmla="*/ 2939 w 1346449"/>
              <a:gd name="connsiteY12" fmla="*/ 1491744 h 3166775"/>
              <a:gd name="connsiteX13" fmla="*/ 0 w 1346449"/>
              <a:gd name="connsiteY13" fmla="*/ 1491744 h 3166775"/>
              <a:gd name="connsiteX14" fmla="*/ 2009 w 1346449"/>
              <a:gd name="connsiteY14" fmla="*/ 1494147 h 3166775"/>
              <a:gd name="connsiteX15" fmla="*/ 0 w 1346449"/>
              <a:gd name="connsiteY15" fmla="*/ 1499342 h 3166775"/>
              <a:gd name="connsiteX16" fmla="*/ 6353 w 1346449"/>
              <a:gd name="connsiteY16" fmla="*/ 1499342 h 3166775"/>
              <a:gd name="connsiteX17" fmla="*/ 273414 w 1346449"/>
              <a:gd name="connsiteY17" fmla="*/ 2293171 h 3166775"/>
              <a:gd name="connsiteX18" fmla="*/ 1091887 w 1346449"/>
              <a:gd name="connsiteY18" fmla="*/ 2283744 h 3166775"/>
              <a:gd name="connsiteX19" fmla="*/ 1340768 w 1346449"/>
              <a:gd name="connsiteY19" fmla="*/ 1499342 h 3166775"/>
              <a:gd name="connsiteX20" fmla="*/ 1346449 w 1346449"/>
              <a:gd name="connsiteY20" fmla="*/ 1499342 h 3166775"/>
              <a:gd name="connsiteX21" fmla="*/ 1344512 w 1346449"/>
              <a:gd name="connsiteY21" fmla="*/ 1494334 h 3166775"/>
              <a:gd name="connsiteX22" fmla="*/ 1346448 w 1346449"/>
              <a:gd name="connsiteY22" fmla="*/ 1491744 h 3166775"/>
              <a:gd name="connsiteX23" fmla="*/ 1343510 w 1346449"/>
              <a:gd name="connsiteY23" fmla="*/ 1491744 h 3166775"/>
              <a:gd name="connsiteX24" fmla="*/ 755186 w 1346449"/>
              <a:gd name="connsiteY24" fmla="*/ 0 h 31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46449" h="3166775">
                <a:moveTo>
                  <a:pt x="1148449" y="2374775"/>
                </a:moveTo>
                <a:lnTo>
                  <a:pt x="198001" y="2374775"/>
                </a:lnTo>
                <a:lnTo>
                  <a:pt x="1" y="3166775"/>
                </a:lnTo>
                <a:lnTo>
                  <a:pt x="1346449" y="3166775"/>
                </a:lnTo>
                <a:lnTo>
                  <a:pt x="1148449" y="2374775"/>
                </a:lnTo>
                <a:close/>
                <a:moveTo>
                  <a:pt x="755186" y="0"/>
                </a:moveTo>
                <a:cubicBezTo>
                  <a:pt x="755186" y="438198"/>
                  <a:pt x="734449" y="793446"/>
                  <a:pt x="734449" y="1231644"/>
                </a:cubicBezTo>
                <a:cubicBezTo>
                  <a:pt x="803843" y="1256124"/>
                  <a:pt x="853246" y="1322425"/>
                  <a:pt x="853246" y="1400264"/>
                </a:cubicBezTo>
                <a:cubicBezTo>
                  <a:pt x="853246" y="1499686"/>
                  <a:pt x="772648" y="1580284"/>
                  <a:pt x="673226" y="1580284"/>
                </a:cubicBezTo>
                <a:cubicBezTo>
                  <a:pt x="573804" y="1580284"/>
                  <a:pt x="493206" y="1499686"/>
                  <a:pt x="493206" y="1400264"/>
                </a:cubicBezTo>
                <a:cubicBezTo>
                  <a:pt x="493206" y="1322426"/>
                  <a:pt x="542608" y="1256126"/>
                  <a:pt x="612000" y="1231645"/>
                </a:cubicBezTo>
                <a:lnTo>
                  <a:pt x="591263" y="10368"/>
                </a:lnTo>
                <a:lnTo>
                  <a:pt x="2939" y="1491744"/>
                </a:lnTo>
                <a:lnTo>
                  <a:pt x="0" y="1491744"/>
                </a:lnTo>
                <a:lnTo>
                  <a:pt x="2009" y="1494147"/>
                </a:lnTo>
                <a:lnTo>
                  <a:pt x="0" y="1499342"/>
                </a:lnTo>
                <a:lnTo>
                  <a:pt x="6353" y="1499342"/>
                </a:lnTo>
                <a:cubicBezTo>
                  <a:pt x="274151" y="1797289"/>
                  <a:pt x="320153" y="2031319"/>
                  <a:pt x="273414" y="2293171"/>
                </a:cubicBezTo>
                <a:lnTo>
                  <a:pt x="1091887" y="2283744"/>
                </a:lnTo>
                <a:cubicBezTo>
                  <a:pt x="1035756" y="1984266"/>
                  <a:pt x="1081794" y="1833397"/>
                  <a:pt x="1340768" y="1499342"/>
                </a:cubicBezTo>
                <a:lnTo>
                  <a:pt x="1346449" y="1499342"/>
                </a:lnTo>
                <a:lnTo>
                  <a:pt x="1344512" y="1494334"/>
                </a:lnTo>
                <a:cubicBezTo>
                  <a:pt x="1345124" y="1493447"/>
                  <a:pt x="1345785" y="1492596"/>
                  <a:pt x="1346448" y="1491744"/>
                </a:cubicBezTo>
                <a:lnTo>
                  <a:pt x="1343510" y="1491744"/>
                </a:lnTo>
                <a:cubicBezTo>
                  <a:pt x="1140490" y="966846"/>
                  <a:pt x="958206" y="524898"/>
                  <a:pt x="7551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57" name="Rectangle 7">
            <a:extLst>
              <a:ext uri="{FF2B5EF4-FFF2-40B4-BE49-F238E27FC236}">
                <a16:creationId xmlns:a16="http://schemas.microsoft.com/office/drawing/2014/main" id="{84693C49-05C6-4CD0-A900-4B843CF3016D}"/>
              </a:ext>
            </a:extLst>
          </p:cNvPr>
          <p:cNvSpPr/>
          <p:nvPr/>
        </p:nvSpPr>
        <p:spPr>
          <a:xfrm rot="18900000">
            <a:off x="9585735" y="3654558"/>
            <a:ext cx="225664" cy="502732"/>
          </a:xfrm>
          <a:custGeom>
            <a:avLst/>
            <a:gdLst/>
            <a:ahLst/>
            <a:cxnLst/>
            <a:rect l="l" t="t" r="r" b="b"/>
            <a:pathLst>
              <a:path w="154109" h="343323">
                <a:moveTo>
                  <a:pt x="102909" y="313772"/>
                </a:moveTo>
                <a:lnTo>
                  <a:pt x="102909" y="328547"/>
                </a:lnTo>
                <a:cubicBezTo>
                  <a:pt x="102909" y="336708"/>
                  <a:pt x="96294" y="343322"/>
                  <a:pt x="88133" y="343323"/>
                </a:cubicBezTo>
                <a:lnTo>
                  <a:pt x="65975" y="343322"/>
                </a:lnTo>
                <a:cubicBezTo>
                  <a:pt x="57814" y="343322"/>
                  <a:pt x="51199" y="336708"/>
                  <a:pt x="51199" y="328547"/>
                </a:cubicBezTo>
                <a:cubicBezTo>
                  <a:pt x="51199" y="323622"/>
                  <a:pt x="51200" y="318696"/>
                  <a:pt x="51200" y="313771"/>
                </a:cubicBezTo>
                <a:close/>
                <a:moveTo>
                  <a:pt x="123327" y="15459"/>
                </a:moveTo>
                <a:cubicBezTo>
                  <a:pt x="141678" y="29245"/>
                  <a:pt x="152926" y="50497"/>
                  <a:pt x="154008" y="73425"/>
                </a:cubicBezTo>
                <a:cubicBezTo>
                  <a:pt x="155089" y="96353"/>
                  <a:pt x="145890" y="118568"/>
                  <a:pt x="128916" y="134021"/>
                </a:cubicBezTo>
                <a:lnTo>
                  <a:pt x="119294" y="123450"/>
                </a:lnTo>
                <a:cubicBezTo>
                  <a:pt x="133118" y="110865"/>
                  <a:pt x="140611" y="92772"/>
                  <a:pt x="139730" y="74098"/>
                </a:cubicBezTo>
                <a:cubicBezTo>
                  <a:pt x="138850" y="55424"/>
                  <a:pt x="129689" y="38115"/>
                  <a:pt x="114743" y="26887"/>
                </a:cubicBezTo>
                <a:close/>
                <a:moveTo>
                  <a:pt x="136698" y="17411"/>
                </a:moveTo>
                <a:cubicBezTo>
                  <a:pt x="103758" y="-15529"/>
                  <a:pt x="50351" y="-15529"/>
                  <a:pt x="17412" y="17411"/>
                </a:cubicBezTo>
                <a:cubicBezTo>
                  <a:pt x="-15528" y="50351"/>
                  <a:pt x="-15528" y="103757"/>
                  <a:pt x="17412" y="136697"/>
                </a:cubicBezTo>
                <a:cubicBezTo>
                  <a:pt x="50351" y="169637"/>
                  <a:pt x="103758" y="169637"/>
                  <a:pt x="136698" y="136697"/>
                </a:cubicBezTo>
                <a:cubicBezTo>
                  <a:pt x="169637" y="103757"/>
                  <a:pt x="169637" y="50351"/>
                  <a:pt x="136698" y="17411"/>
                </a:cubicBezTo>
                <a:close/>
                <a:moveTo>
                  <a:pt x="154109" y="0"/>
                </a:moveTo>
                <a:cubicBezTo>
                  <a:pt x="196665" y="42556"/>
                  <a:pt x="196665" y="111552"/>
                  <a:pt x="154109" y="154108"/>
                </a:cubicBezTo>
                <a:cubicBezTo>
                  <a:pt x="139576" y="168641"/>
                  <a:pt x="121959" y="178211"/>
                  <a:pt x="102912" y="180994"/>
                </a:cubicBezTo>
                <a:lnTo>
                  <a:pt x="102912" y="308310"/>
                </a:lnTo>
                <a:lnTo>
                  <a:pt x="51197" y="308310"/>
                </a:lnTo>
                <a:lnTo>
                  <a:pt x="51197" y="180994"/>
                </a:lnTo>
                <a:cubicBezTo>
                  <a:pt x="32150" y="178211"/>
                  <a:pt x="14534" y="168641"/>
                  <a:pt x="0" y="154108"/>
                </a:cubicBezTo>
                <a:cubicBezTo>
                  <a:pt x="-42555" y="111552"/>
                  <a:pt x="-42555" y="42556"/>
                  <a:pt x="0" y="0"/>
                </a:cubicBezTo>
                <a:cubicBezTo>
                  <a:pt x="42556" y="-42556"/>
                  <a:pt x="111553" y="-42556"/>
                  <a:pt x="154109"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8" name="Parallelogram 15">
            <a:extLst>
              <a:ext uri="{FF2B5EF4-FFF2-40B4-BE49-F238E27FC236}">
                <a16:creationId xmlns:a16="http://schemas.microsoft.com/office/drawing/2014/main" id="{7A9FBE9D-EE5A-4F1B-8EDD-3D011F43183E}"/>
              </a:ext>
            </a:extLst>
          </p:cNvPr>
          <p:cNvSpPr/>
          <p:nvPr/>
        </p:nvSpPr>
        <p:spPr>
          <a:xfrm flipH="1">
            <a:off x="5267026" y="4641909"/>
            <a:ext cx="464493" cy="464493"/>
          </a:xfrm>
          <a:custGeom>
            <a:avLst/>
            <a:gdLst/>
            <a:ahLst/>
            <a:cxnLst/>
            <a:rect l="l" t="t" r="r" b="b"/>
            <a:pathLst>
              <a:path w="3242753" h="3227814">
                <a:moveTo>
                  <a:pt x="1621376" y="1043635"/>
                </a:moveTo>
                <a:cubicBezTo>
                  <a:pt x="1557188" y="1043635"/>
                  <a:pt x="1505154" y="1095669"/>
                  <a:pt x="1505154" y="1159857"/>
                </a:cubicBezTo>
                <a:lnTo>
                  <a:pt x="1505154" y="1625483"/>
                </a:lnTo>
                <a:lnTo>
                  <a:pt x="1033577" y="1625483"/>
                </a:lnTo>
                <a:cubicBezTo>
                  <a:pt x="969389" y="1625483"/>
                  <a:pt x="917355" y="1677517"/>
                  <a:pt x="917355" y="1741705"/>
                </a:cubicBezTo>
                <a:cubicBezTo>
                  <a:pt x="917355" y="1805893"/>
                  <a:pt x="969389" y="1857927"/>
                  <a:pt x="1033577" y="1857927"/>
                </a:cubicBezTo>
                <a:lnTo>
                  <a:pt x="1614688" y="1857927"/>
                </a:lnTo>
                <a:lnTo>
                  <a:pt x="1619859" y="1856884"/>
                </a:lnTo>
                <a:cubicBezTo>
                  <a:pt x="1620361" y="1857187"/>
                  <a:pt x="1620868" y="1857190"/>
                  <a:pt x="1621376" y="1857190"/>
                </a:cubicBezTo>
                <a:cubicBezTo>
                  <a:pt x="1685564" y="1857190"/>
                  <a:pt x="1737598" y="1805156"/>
                  <a:pt x="1737598" y="1740968"/>
                </a:cubicBezTo>
                <a:lnTo>
                  <a:pt x="1737598" y="1159857"/>
                </a:lnTo>
                <a:cubicBezTo>
                  <a:pt x="1737598" y="1095669"/>
                  <a:pt x="1685564" y="1043635"/>
                  <a:pt x="1621376" y="1043635"/>
                </a:cubicBezTo>
                <a:close/>
                <a:moveTo>
                  <a:pt x="1621376" y="628818"/>
                </a:moveTo>
                <a:cubicBezTo>
                  <a:pt x="2206882" y="628818"/>
                  <a:pt x="2681529" y="1103464"/>
                  <a:pt x="2681529" y="1688970"/>
                </a:cubicBezTo>
                <a:cubicBezTo>
                  <a:pt x="2681529" y="2274476"/>
                  <a:pt x="2206882" y="2749122"/>
                  <a:pt x="1621376" y="2749122"/>
                </a:cubicBezTo>
                <a:cubicBezTo>
                  <a:pt x="1035870" y="2749122"/>
                  <a:pt x="561223" y="2274476"/>
                  <a:pt x="561223" y="1688970"/>
                </a:cubicBezTo>
                <a:cubicBezTo>
                  <a:pt x="561223" y="1103464"/>
                  <a:pt x="1035870" y="628818"/>
                  <a:pt x="1621376" y="628818"/>
                </a:cubicBezTo>
                <a:close/>
                <a:moveTo>
                  <a:pt x="1621376" y="424596"/>
                </a:moveTo>
                <a:cubicBezTo>
                  <a:pt x="923081" y="424596"/>
                  <a:pt x="357001" y="990676"/>
                  <a:pt x="357001" y="1688970"/>
                </a:cubicBezTo>
                <a:cubicBezTo>
                  <a:pt x="357001" y="2128645"/>
                  <a:pt x="581423" y="2515905"/>
                  <a:pt x="922189" y="2742109"/>
                </a:cubicBezTo>
                <a:lnTo>
                  <a:pt x="652992" y="3227814"/>
                </a:lnTo>
                <a:lnTo>
                  <a:pt x="911997" y="3227814"/>
                </a:lnTo>
                <a:lnTo>
                  <a:pt x="1121304" y="2850168"/>
                </a:lnTo>
                <a:cubicBezTo>
                  <a:pt x="1274563" y="2916691"/>
                  <a:pt x="1443689" y="2953344"/>
                  <a:pt x="1621376" y="2953344"/>
                </a:cubicBezTo>
                <a:cubicBezTo>
                  <a:pt x="1799063" y="2953344"/>
                  <a:pt x="1968189" y="2916691"/>
                  <a:pt x="2121449" y="2850168"/>
                </a:cubicBezTo>
                <a:lnTo>
                  <a:pt x="2330755" y="3227814"/>
                </a:lnTo>
                <a:lnTo>
                  <a:pt x="2589760" y="3227814"/>
                </a:lnTo>
                <a:lnTo>
                  <a:pt x="2320563" y="2742109"/>
                </a:lnTo>
                <a:cubicBezTo>
                  <a:pt x="2661329" y="2515905"/>
                  <a:pt x="2885751" y="2128645"/>
                  <a:pt x="2885751" y="1688970"/>
                </a:cubicBezTo>
                <a:cubicBezTo>
                  <a:pt x="2885751" y="990676"/>
                  <a:pt x="2319671" y="424596"/>
                  <a:pt x="1621376" y="424596"/>
                </a:cubicBezTo>
                <a:close/>
                <a:moveTo>
                  <a:pt x="2599800" y="123238"/>
                </a:moveTo>
                <a:cubicBezTo>
                  <a:pt x="2434609" y="120698"/>
                  <a:pt x="2268460" y="180476"/>
                  <a:pt x="2139563" y="303161"/>
                </a:cubicBezTo>
                <a:lnTo>
                  <a:pt x="3057258" y="1232053"/>
                </a:lnTo>
                <a:cubicBezTo>
                  <a:pt x="3305736" y="977255"/>
                  <a:pt x="3304415" y="570405"/>
                  <a:pt x="3054287" y="317226"/>
                </a:cubicBezTo>
                <a:cubicBezTo>
                  <a:pt x="2929224" y="190636"/>
                  <a:pt x="2764991" y="125778"/>
                  <a:pt x="2599800" y="123238"/>
                </a:cubicBezTo>
                <a:close/>
                <a:moveTo>
                  <a:pt x="642953" y="123238"/>
                </a:moveTo>
                <a:cubicBezTo>
                  <a:pt x="477762" y="125778"/>
                  <a:pt x="313529" y="190636"/>
                  <a:pt x="188466" y="317226"/>
                </a:cubicBezTo>
                <a:cubicBezTo>
                  <a:pt x="-61662" y="570405"/>
                  <a:pt x="-62983" y="977255"/>
                  <a:pt x="185495" y="1232053"/>
                </a:cubicBezTo>
                <a:lnTo>
                  <a:pt x="1103190" y="303161"/>
                </a:lnTo>
                <a:cubicBezTo>
                  <a:pt x="974294" y="180476"/>
                  <a:pt x="808144" y="120698"/>
                  <a:pt x="642953" y="123238"/>
                </a:cubicBezTo>
                <a:close/>
                <a:moveTo>
                  <a:pt x="1722692" y="0"/>
                </a:moveTo>
                <a:lnTo>
                  <a:pt x="1520061" y="0"/>
                </a:lnTo>
                <a:cubicBezTo>
                  <a:pt x="1440152" y="0"/>
                  <a:pt x="1375373" y="64779"/>
                  <a:pt x="1375373" y="144688"/>
                </a:cubicBezTo>
                <a:lnTo>
                  <a:pt x="1375373" y="289376"/>
                </a:lnTo>
                <a:lnTo>
                  <a:pt x="1867380" y="289376"/>
                </a:lnTo>
                <a:lnTo>
                  <a:pt x="1867380" y="144688"/>
                </a:lnTo>
                <a:cubicBezTo>
                  <a:pt x="1867380" y="64779"/>
                  <a:pt x="1802601" y="0"/>
                  <a:pt x="172269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9" name="Freeform 19">
            <a:extLst>
              <a:ext uri="{FF2B5EF4-FFF2-40B4-BE49-F238E27FC236}">
                <a16:creationId xmlns:a16="http://schemas.microsoft.com/office/drawing/2014/main" id="{DD59881D-26FD-493B-8AE1-06C59DF34840}"/>
              </a:ext>
            </a:extLst>
          </p:cNvPr>
          <p:cNvSpPr/>
          <p:nvPr/>
        </p:nvSpPr>
        <p:spPr>
          <a:xfrm>
            <a:off x="7745410" y="3642506"/>
            <a:ext cx="460778" cy="453389"/>
          </a:xfrm>
          <a:custGeom>
            <a:avLst/>
            <a:gdLst/>
            <a:ahLst/>
            <a:cxnLst/>
            <a:rect l="l" t="t" r="r" b="b"/>
            <a:pathLst>
              <a:path w="3214097" h="3162551">
                <a:moveTo>
                  <a:pt x="1014592" y="2306036"/>
                </a:moveTo>
                <a:cubicBezTo>
                  <a:pt x="854868" y="2306036"/>
                  <a:pt x="725386" y="2435518"/>
                  <a:pt x="725386" y="2595242"/>
                </a:cubicBezTo>
                <a:cubicBezTo>
                  <a:pt x="725386" y="2754966"/>
                  <a:pt x="854868" y="2884448"/>
                  <a:pt x="1014592" y="2884448"/>
                </a:cubicBezTo>
                <a:cubicBezTo>
                  <a:pt x="1174316" y="2884448"/>
                  <a:pt x="1303798" y="2754966"/>
                  <a:pt x="1303798" y="2595242"/>
                </a:cubicBezTo>
                <a:cubicBezTo>
                  <a:pt x="1303798" y="2435518"/>
                  <a:pt x="1174316" y="2306036"/>
                  <a:pt x="1014592" y="2306036"/>
                </a:cubicBezTo>
                <a:close/>
                <a:moveTo>
                  <a:pt x="481275" y="1691816"/>
                </a:moveTo>
                <a:cubicBezTo>
                  <a:pt x="321551" y="1691816"/>
                  <a:pt x="192069" y="1821298"/>
                  <a:pt x="192069" y="1981022"/>
                </a:cubicBezTo>
                <a:cubicBezTo>
                  <a:pt x="192069" y="2140746"/>
                  <a:pt x="321551" y="2270228"/>
                  <a:pt x="481275" y="2270228"/>
                </a:cubicBezTo>
                <a:cubicBezTo>
                  <a:pt x="640999" y="2270228"/>
                  <a:pt x="770481" y="2140746"/>
                  <a:pt x="770481" y="1981022"/>
                </a:cubicBezTo>
                <a:cubicBezTo>
                  <a:pt x="770481" y="1821298"/>
                  <a:pt x="640999" y="1691816"/>
                  <a:pt x="481275" y="1691816"/>
                </a:cubicBezTo>
                <a:close/>
                <a:moveTo>
                  <a:pt x="2764751" y="1113404"/>
                </a:moveTo>
                <a:cubicBezTo>
                  <a:pt x="2605027" y="1113404"/>
                  <a:pt x="2475545" y="1242886"/>
                  <a:pt x="2475545" y="1402610"/>
                </a:cubicBezTo>
                <a:cubicBezTo>
                  <a:pt x="2475545" y="1562334"/>
                  <a:pt x="2605027" y="1691816"/>
                  <a:pt x="2764751" y="1691816"/>
                </a:cubicBezTo>
                <a:cubicBezTo>
                  <a:pt x="2924475" y="1691816"/>
                  <a:pt x="3053957" y="1562334"/>
                  <a:pt x="3053957" y="1402610"/>
                </a:cubicBezTo>
                <a:cubicBezTo>
                  <a:pt x="3053957" y="1242886"/>
                  <a:pt x="2924475" y="1113404"/>
                  <a:pt x="2764751" y="1113404"/>
                </a:cubicBezTo>
                <a:close/>
                <a:moveTo>
                  <a:pt x="532503" y="881964"/>
                </a:moveTo>
                <a:cubicBezTo>
                  <a:pt x="372779" y="881964"/>
                  <a:pt x="243297" y="1011446"/>
                  <a:pt x="243297" y="1171170"/>
                </a:cubicBezTo>
                <a:cubicBezTo>
                  <a:pt x="243297" y="1330894"/>
                  <a:pt x="372779" y="1460376"/>
                  <a:pt x="532503" y="1460376"/>
                </a:cubicBezTo>
                <a:cubicBezTo>
                  <a:pt x="692227" y="1460376"/>
                  <a:pt x="821709" y="1330894"/>
                  <a:pt x="821709" y="1171170"/>
                </a:cubicBezTo>
                <a:cubicBezTo>
                  <a:pt x="821709" y="1011446"/>
                  <a:pt x="692227" y="881964"/>
                  <a:pt x="532503" y="881964"/>
                </a:cubicBezTo>
                <a:close/>
                <a:moveTo>
                  <a:pt x="1162143" y="321316"/>
                </a:moveTo>
                <a:cubicBezTo>
                  <a:pt x="1002419" y="321316"/>
                  <a:pt x="872937" y="450798"/>
                  <a:pt x="872937" y="610522"/>
                </a:cubicBezTo>
                <a:cubicBezTo>
                  <a:pt x="872937" y="770246"/>
                  <a:pt x="1002419" y="899728"/>
                  <a:pt x="1162143" y="899728"/>
                </a:cubicBezTo>
                <a:cubicBezTo>
                  <a:pt x="1321867" y="899728"/>
                  <a:pt x="1451349" y="770246"/>
                  <a:pt x="1451349" y="610522"/>
                </a:cubicBezTo>
                <a:cubicBezTo>
                  <a:pt x="1451349" y="450798"/>
                  <a:pt x="1321867" y="321316"/>
                  <a:pt x="1162143" y="321316"/>
                </a:cubicBezTo>
                <a:close/>
                <a:moveTo>
                  <a:pt x="1963447" y="177300"/>
                </a:moveTo>
                <a:cubicBezTo>
                  <a:pt x="1803723" y="177300"/>
                  <a:pt x="1674241" y="306782"/>
                  <a:pt x="1674241" y="466506"/>
                </a:cubicBezTo>
                <a:cubicBezTo>
                  <a:pt x="1674241" y="626230"/>
                  <a:pt x="1803723" y="755712"/>
                  <a:pt x="1963447" y="755712"/>
                </a:cubicBezTo>
                <a:cubicBezTo>
                  <a:pt x="2123171" y="755712"/>
                  <a:pt x="2252653" y="626230"/>
                  <a:pt x="2252653" y="466506"/>
                </a:cubicBezTo>
                <a:cubicBezTo>
                  <a:pt x="2252653" y="306782"/>
                  <a:pt x="2123171" y="177300"/>
                  <a:pt x="1963447" y="177300"/>
                </a:cubicBezTo>
                <a:close/>
                <a:moveTo>
                  <a:pt x="1752672" y="312"/>
                </a:moveTo>
                <a:cubicBezTo>
                  <a:pt x="1817888" y="-690"/>
                  <a:pt x="1885249" y="703"/>
                  <a:pt x="1954799" y="4657"/>
                </a:cubicBezTo>
                <a:cubicBezTo>
                  <a:pt x="2504015" y="53541"/>
                  <a:pt x="2975590" y="412975"/>
                  <a:pt x="3145244" y="944937"/>
                </a:cubicBezTo>
                <a:cubicBezTo>
                  <a:pt x="3412664" y="2126757"/>
                  <a:pt x="2837568" y="2017487"/>
                  <a:pt x="2506889" y="1867964"/>
                </a:cubicBezTo>
                <a:cubicBezTo>
                  <a:pt x="1580987" y="1673869"/>
                  <a:pt x="2725425" y="3197869"/>
                  <a:pt x="1014520" y="3161925"/>
                </a:cubicBezTo>
                <a:cubicBezTo>
                  <a:pt x="-14898" y="3061283"/>
                  <a:pt x="-138545" y="1873713"/>
                  <a:pt x="108747" y="1100212"/>
                </a:cubicBezTo>
                <a:cubicBezTo>
                  <a:pt x="278579" y="569148"/>
                  <a:pt x="774429" y="15339"/>
                  <a:pt x="1752672" y="312"/>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0" name="Rectangle 30">
            <a:extLst>
              <a:ext uri="{FF2B5EF4-FFF2-40B4-BE49-F238E27FC236}">
                <a16:creationId xmlns:a16="http://schemas.microsoft.com/office/drawing/2014/main" id="{3BFEE74E-183A-4C32-9BDF-AC2573B061E0}"/>
              </a:ext>
            </a:extLst>
          </p:cNvPr>
          <p:cNvSpPr/>
          <p:nvPr/>
        </p:nvSpPr>
        <p:spPr>
          <a:xfrm>
            <a:off x="11063701" y="3600566"/>
            <a:ext cx="464493" cy="463135"/>
          </a:xfrm>
          <a:custGeom>
            <a:avLst/>
            <a:gdLst/>
            <a:ahLst/>
            <a:cxnLst/>
            <a:rect l="l" t="t" r="r" b="b"/>
            <a:pathLst>
              <a:path w="3240000" h="3230531">
                <a:moveTo>
                  <a:pt x="720000" y="2697973"/>
                </a:moveTo>
                <a:cubicBezTo>
                  <a:pt x="680235" y="2697973"/>
                  <a:pt x="648000" y="2730208"/>
                  <a:pt x="648000" y="2769973"/>
                </a:cubicBezTo>
                <a:cubicBezTo>
                  <a:pt x="648000" y="2809738"/>
                  <a:pt x="680235" y="2841973"/>
                  <a:pt x="720000" y="2841973"/>
                </a:cubicBezTo>
                <a:lnTo>
                  <a:pt x="2520000" y="2841973"/>
                </a:lnTo>
                <a:cubicBezTo>
                  <a:pt x="2559765" y="2841973"/>
                  <a:pt x="2592000" y="2809738"/>
                  <a:pt x="2592000" y="2769973"/>
                </a:cubicBezTo>
                <a:cubicBezTo>
                  <a:pt x="2592000" y="2730208"/>
                  <a:pt x="2559765" y="2697973"/>
                  <a:pt x="2520000" y="2697973"/>
                </a:cubicBezTo>
                <a:close/>
                <a:moveTo>
                  <a:pt x="720000" y="2366733"/>
                </a:moveTo>
                <a:cubicBezTo>
                  <a:pt x="680235" y="2366733"/>
                  <a:pt x="648000" y="2398968"/>
                  <a:pt x="648000" y="2438733"/>
                </a:cubicBezTo>
                <a:cubicBezTo>
                  <a:pt x="648000" y="2478498"/>
                  <a:pt x="680235" y="2510733"/>
                  <a:pt x="720000" y="2510733"/>
                </a:cubicBezTo>
                <a:lnTo>
                  <a:pt x="2520000" y="2510733"/>
                </a:lnTo>
                <a:cubicBezTo>
                  <a:pt x="2559765" y="2510733"/>
                  <a:pt x="2592000" y="2478498"/>
                  <a:pt x="2592000" y="2438733"/>
                </a:cubicBezTo>
                <a:cubicBezTo>
                  <a:pt x="2592000" y="2398968"/>
                  <a:pt x="2559765" y="2366733"/>
                  <a:pt x="2520000" y="2366733"/>
                </a:cubicBezTo>
                <a:close/>
                <a:moveTo>
                  <a:pt x="720000" y="2035493"/>
                </a:moveTo>
                <a:cubicBezTo>
                  <a:pt x="680235" y="2035493"/>
                  <a:pt x="648000" y="2067728"/>
                  <a:pt x="648000" y="2107493"/>
                </a:cubicBezTo>
                <a:cubicBezTo>
                  <a:pt x="648000" y="2147258"/>
                  <a:pt x="680235" y="2179493"/>
                  <a:pt x="720000" y="2179493"/>
                </a:cubicBezTo>
                <a:lnTo>
                  <a:pt x="2520000" y="2179493"/>
                </a:lnTo>
                <a:cubicBezTo>
                  <a:pt x="2559765" y="2179493"/>
                  <a:pt x="2592000" y="2147258"/>
                  <a:pt x="2592000" y="2107493"/>
                </a:cubicBezTo>
                <a:cubicBezTo>
                  <a:pt x="2592000" y="2067728"/>
                  <a:pt x="2559765" y="2035493"/>
                  <a:pt x="2520000" y="2035493"/>
                </a:cubicBezTo>
                <a:close/>
                <a:moveTo>
                  <a:pt x="720000" y="1704253"/>
                </a:moveTo>
                <a:cubicBezTo>
                  <a:pt x="680235" y="1704253"/>
                  <a:pt x="648000" y="1736488"/>
                  <a:pt x="648000" y="1776253"/>
                </a:cubicBezTo>
                <a:cubicBezTo>
                  <a:pt x="648000" y="1816018"/>
                  <a:pt x="680235" y="1848253"/>
                  <a:pt x="720000" y="1848253"/>
                </a:cubicBezTo>
                <a:lnTo>
                  <a:pt x="2520000" y="1848253"/>
                </a:lnTo>
                <a:cubicBezTo>
                  <a:pt x="2559765" y="1848253"/>
                  <a:pt x="2592000" y="1816018"/>
                  <a:pt x="2592000" y="1776253"/>
                </a:cubicBezTo>
                <a:cubicBezTo>
                  <a:pt x="2592000" y="1736488"/>
                  <a:pt x="2559765" y="1704253"/>
                  <a:pt x="2520000" y="1704253"/>
                </a:cubicBezTo>
                <a:close/>
                <a:moveTo>
                  <a:pt x="720000" y="1373013"/>
                </a:moveTo>
                <a:cubicBezTo>
                  <a:pt x="680235" y="1373013"/>
                  <a:pt x="648000" y="1405248"/>
                  <a:pt x="648000" y="1445013"/>
                </a:cubicBezTo>
                <a:cubicBezTo>
                  <a:pt x="648000" y="1484778"/>
                  <a:pt x="680235" y="1517013"/>
                  <a:pt x="720000" y="1517013"/>
                </a:cubicBezTo>
                <a:lnTo>
                  <a:pt x="2520000" y="1517013"/>
                </a:lnTo>
                <a:cubicBezTo>
                  <a:pt x="2559765" y="1517013"/>
                  <a:pt x="2592000" y="1484778"/>
                  <a:pt x="2592000" y="1445013"/>
                </a:cubicBezTo>
                <a:cubicBezTo>
                  <a:pt x="2592000" y="1405248"/>
                  <a:pt x="2559765" y="1373013"/>
                  <a:pt x="2520000" y="1373013"/>
                </a:cubicBezTo>
                <a:close/>
                <a:moveTo>
                  <a:pt x="720000" y="1041773"/>
                </a:moveTo>
                <a:cubicBezTo>
                  <a:pt x="680235" y="1041773"/>
                  <a:pt x="648000" y="1074008"/>
                  <a:pt x="648000" y="1113773"/>
                </a:cubicBezTo>
                <a:cubicBezTo>
                  <a:pt x="648000" y="1153538"/>
                  <a:pt x="680235" y="1185773"/>
                  <a:pt x="720000" y="1185773"/>
                </a:cubicBezTo>
                <a:lnTo>
                  <a:pt x="2520000" y="1185773"/>
                </a:lnTo>
                <a:cubicBezTo>
                  <a:pt x="2559765" y="1185773"/>
                  <a:pt x="2592000" y="1153538"/>
                  <a:pt x="2592000" y="1113773"/>
                </a:cubicBezTo>
                <a:cubicBezTo>
                  <a:pt x="2592000" y="1074008"/>
                  <a:pt x="2559765" y="1041773"/>
                  <a:pt x="2520000" y="1041773"/>
                </a:cubicBezTo>
                <a:close/>
                <a:moveTo>
                  <a:pt x="0" y="305988"/>
                </a:moveTo>
                <a:lnTo>
                  <a:pt x="181957" y="305988"/>
                </a:lnTo>
                <a:lnTo>
                  <a:pt x="181957" y="470032"/>
                </a:lnTo>
                <a:cubicBezTo>
                  <a:pt x="181957" y="599267"/>
                  <a:pt x="286722" y="704032"/>
                  <a:pt x="415957" y="704032"/>
                </a:cubicBezTo>
                <a:cubicBezTo>
                  <a:pt x="545192" y="704032"/>
                  <a:pt x="649957" y="599267"/>
                  <a:pt x="649957" y="470032"/>
                </a:cubicBezTo>
                <a:lnTo>
                  <a:pt x="649957" y="305988"/>
                </a:lnTo>
                <a:lnTo>
                  <a:pt x="802357" y="305988"/>
                </a:lnTo>
                <a:lnTo>
                  <a:pt x="802357" y="470031"/>
                </a:lnTo>
                <a:cubicBezTo>
                  <a:pt x="802357" y="599266"/>
                  <a:pt x="907122" y="704031"/>
                  <a:pt x="1036357" y="704031"/>
                </a:cubicBezTo>
                <a:cubicBezTo>
                  <a:pt x="1165592" y="704031"/>
                  <a:pt x="1270357" y="599266"/>
                  <a:pt x="1270357" y="470031"/>
                </a:cubicBezTo>
                <a:lnTo>
                  <a:pt x="1270357" y="305988"/>
                </a:lnTo>
                <a:lnTo>
                  <a:pt x="1422757" y="305988"/>
                </a:lnTo>
                <a:lnTo>
                  <a:pt x="1422757" y="470030"/>
                </a:lnTo>
                <a:cubicBezTo>
                  <a:pt x="1422757" y="599265"/>
                  <a:pt x="1527522" y="704030"/>
                  <a:pt x="1656757" y="704030"/>
                </a:cubicBezTo>
                <a:cubicBezTo>
                  <a:pt x="1785992" y="704030"/>
                  <a:pt x="1890757" y="599265"/>
                  <a:pt x="1890757" y="470030"/>
                </a:cubicBezTo>
                <a:lnTo>
                  <a:pt x="1890757" y="305988"/>
                </a:lnTo>
                <a:lnTo>
                  <a:pt x="2043157" y="305988"/>
                </a:lnTo>
                <a:lnTo>
                  <a:pt x="2043157" y="470029"/>
                </a:lnTo>
                <a:cubicBezTo>
                  <a:pt x="2043157" y="599264"/>
                  <a:pt x="2147922" y="704029"/>
                  <a:pt x="2277157" y="704029"/>
                </a:cubicBezTo>
                <a:cubicBezTo>
                  <a:pt x="2406392" y="704029"/>
                  <a:pt x="2511157" y="599264"/>
                  <a:pt x="2511157" y="470029"/>
                </a:cubicBezTo>
                <a:lnTo>
                  <a:pt x="2511157" y="305988"/>
                </a:lnTo>
                <a:lnTo>
                  <a:pt x="2663557" y="305988"/>
                </a:lnTo>
                <a:lnTo>
                  <a:pt x="2663557" y="470028"/>
                </a:lnTo>
                <a:cubicBezTo>
                  <a:pt x="2663557" y="599263"/>
                  <a:pt x="2768322" y="704028"/>
                  <a:pt x="2897557" y="704028"/>
                </a:cubicBezTo>
                <a:cubicBezTo>
                  <a:pt x="3026792" y="704028"/>
                  <a:pt x="3131557" y="599263"/>
                  <a:pt x="3131557" y="470028"/>
                </a:cubicBezTo>
                <a:lnTo>
                  <a:pt x="3131557" y="305988"/>
                </a:lnTo>
                <a:lnTo>
                  <a:pt x="3240000" y="305988"/>
                </a:lnTo>
                <a:lnTo>
                  <a:pt x="3240000" y="3230531"/>
                </a:lnTo>
                <a:lnTo>
                  <a:pt x="0" y="3230531"/>
                </a:lnTo>
                <a:close/>
                <a:moveTo>
                  <a:pt x="415957" y="4"/>
                </a:moveTo>
                <a:cubicBezTo>
                  <a:pt x="485545" y="4"/>
                  <a:pt x="541957" y="56416"/>
                  <a:pt x="541957" y="126004"/>
                </a:cubicBezTo>
                <a:lnTo>
                  <a:pt x="541957" y="485972"/>
                </a:lnTo>
                <a:cubicBezTo>
                  <a:pt x="541957" y="555560"/>
                  <a:pt x="485545" y="611972"/>
                  <a:pt x="415957" y="611972"/>
                </a:cubicBezTo>
                <a:cubicBezTo>
                  <a:pt x="346369" y="611972"/>
                  <a:pt x="289957" y="555560"/>
                  <a:pt x="289957" y="485972"/>
                </a:cubicBezTo>
                <a:lnTo>
                  <a:pt x="289957" y="126004"/>
                </a:lnTo>
                <a:cubicBezTo>
                  <a:pt x="289957" y="56416"/>
                  <a:pt x="346369" y="4"/>
                  <a:pt x="415957" y="4"/>
                </a:cubicBezTo>
                <a:close/>
                <a:moveTo>
                  <a:pt x="1036357" y="3"/>
                </a:moveTo>
                <a:cubicBezTo>
                  <a:pt x="1105945" y="3"/>
                  <a:pt x="1162357" y="56415"/>
                  <a:pt x="1162357" y="126003"/>
                </a:cubicBezTo>
                <a:lnTo>
                  <a:pt x="1162357" y="485971"/>
                </a:lnTo>
                <a:cubicBezTo>
                  <a:pt x="1162357" y="555559"/>
                  <a:pt x="1105945" y="611971"/>
                  <a:pt x="1036357" y="611971"/>
                </a:cubicBezTo>
                <a:cubicBezTo>
                  <a:pt x="966769" y="611971"/>
                  <a:pt x="910357" y="555559"/>
                  <a:pt x="910357" y="485971"/>
                </a:cubicBezTo>
                <a:lnTo>
                  <a:pt x="910357" y="126003"/>
                </a:lnTo>
                <a:cubicBezTo>
                  <a:pt x="910357" y="56415"/>
                  <a:pt x="966769" y="3"/>
                  <a:pt x="1036357" y="3"/>
                </a:cubicBezTo>
                <a:close/>
                <a:moveTo>
                  <a:pt x="1656757" y="2"/>
                </a:moveTo>
                <a:cubicBezTo>
                  <a:pt x="1726345" y="2"/>
                  <a:pt x="1782757" y="56414"/>
                  <a:pt x="1782757" y="126002"/>
                </a:cubicBezTo>
                <a:lnTo>
                  <a:pt x="1782757" y="485970"/>
                </a:lnTo>
                <a:cubicBezTo>
                  <a:pt x="1782757" y="555558"/>
                  <a:pt x="1726345" y="611970"/>
                  <a:pt x="1656757" y="611970"/>
                </a:cubicBezTo>
                <a:cubicBezTo>
                  <a:pt x="1587169" y="611970"/>
                  <a:pt x="1530757" y="555558"/>
                  <a:pt x="1530757" y="485970"/>
                </a:cubicBezTo>
                <a:lnTo>
                  <a:pt x="1530757" y="126002"/>
                </a:lnTo>
                <a:cubicBezTo>
                  <a:pt x="1530757" y="56414"/>
                  <a:pt x="1587169" y="2"/>
                  <a:pt x="1656757" y="2"/>
                </a:cubicBezTo>
                <a:close/>
                <a:moveTo>
                  <a:pt x="2277157" y="1"/>
                </a:moveTo>
                <a:cubicBezTo>
                  <a:pt x="2346745" y="1"/>
                  <a:pt x="2403157" y="56413"/>
                  <a:pt x="2403157" y="126001"/>
                </a:cubicBezTo>
                <a:lnTo>
                  <a:pt x="2403157" y="485969"/>
                </a:lnTo>
                <a:cubicBezTo>
                  <a:pt x="2403157" y="555557"/>
                  <a:pt x="2346745" y="611969"/>
                  <a:pt x="2277157" y="611969"/>
                </a:cubicBezTo>
                <a:cubicBezTo>
                  <a:pt x="2207569" y="611969"/>
                  <a:pt x="2151157" y="555557"/>
                  <a:pt x="2151157" y="485969"/>
                </a:cubicBezTo>
                <a:lnTo>
                  <a:pt x="2151157" y="126001"/>
                </a:lnTo>
                <a:cubicBezTo>
                  <a:pt x="2151157" y="56413"/>
                  <a:pt x="2207569" y="1"/>
                  <a:pt x="2277157" y="1"/>
                </a:cubicBezTo>
                <a:close/>
                <a:moveTo>
                  <a:pt x="2897557" y="0"/>
                </a:moveTo>
                <a:cubicBezTo>
                  <a:pt x="2967145" y="0"/>
                  <a:pt x="3023557" y="56412"/>
                  <a:pt x="3023557" y="126000"/>
                </a:cubicBezTo>
                <a:lnTo>
                  <a:pt x="3023557" y="485968"/>
                </a:lnTo>
                <a:cubicBezTo>
                  <a:pt x="3023557" y="555556"/>
                  <a:pt x="2967145" y="611968"/>
                  <a:pt x="2897557" y="611968"/>
                </a:cubicBezTo>
                <a:cubicBezTo>
                  <a:pt x="2827969" y="611968"/>
                  <a:pt x="2771557" y="555556"/>
                  <a:pt x="2771557" y="485968"/>
                </a:cubicBezTo>
                <a:lnTo>
                  <a:pt x="2771557" y="126000"/>
                </a:lnTo>
                <a:cubicBezTo>
                  <a:pt x="2771557" y="56412"/>
                  <a:pt x="2827969" y="0"/>
                  <a:pt x="289755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1" name="Rectangle 7">
            <a:extLst>
              <a:ext uri="{FF2B5EF4-FFF2-40B4-BE49-F238E27FC236}">
                <a16:creationId xmlns:a16="http://schemas.microsoft.com/office/drawing/2014/main" id="{A2454068-D6A0-42C7-BCE1-D03833DCF2E4}"/>
              </a:ext>
            </a:extLst>
          </p:cNvPr>
          <p:cNvSpPr/>
          <p:nvPr/>
        </p:nvSpPr>
        <p:spPr>
          <a:xfrm>
            <a:off x="6950824" y="1518716"/>
            <a:ext cx="471567" cy="471567"/>
          </a:xfrm>
          <a:custGeom>
            <a:avLst/>
            <a:gdLst/>
            <a:ahLst/>
            <a:cxnLst/>
            <a:rect l="l" t="t" r="r" b="b"/>
            <a:pathLst>
              <a:path w="3240000" h="3240000">
                <a:moveTo>
                  <a:pt x="401869" y="2055482"/>
                </a:moveTo>
                <a:lnTo>
                  <a:pt x="869869" y="2055482"/>
                </a:lnTo>
                <a:lnTo>
                  <a:pt x="869869" y="2919482"/>
                </a:lnTo>
                <a:lnTo>
                  <a:pt x="401869" y="2919482"/>
                </a:lnTo>
                <a:close/>
                <a:moveTo>
                  <a:pt x="1121949" y="1695482"/>
                </a:moveTo>
                <a:lnTo>
                  <a:pt x="1589949" y="1695482"/>
                </a:lnTo>
                <a:lnTo>
                  <a:pt x="1589949" y="2919482"/>
                </a:lnTo>
                <a:lnTo>
                  <a:pt x="1121949" y="2919482"/>
                </a:lnTo>
                <a:close/>
                <a:moveTo>
                  <a:pt x="1842029" y="1335482"/>
                </a:moveTo>
                <a:lnTo>
                  <a:pt x="2310029" y="1335482"/>
                </a:lnTo>
                <a:lnTo>
                  <a:pt x="2310029" y="2919482"/>
                </a:lnTo>
                <a:lnTo>
                  <a:pt x="1842029" y="2919482"/>
                </a:lnTo>
                <a:close/>
                <a:moveTo>
                  <a:pt x="2562109" y="975482"/>
                </a:moveTo>
                <a:lnTo>
                  <a:pt x="3030109" y="975482"/>
                </a:lnTo>
                <a:lnTo>
                  <a:pt x="3030109" y="2919482"/>
                </a:lnTo>
                <a:lnTo>
                  <a:pt x="2562109" y="2919482"/>
                </a:lnTo>
                <a:close/>
                <a:moveTo>
                  <a:pt x="2321888" y="224805"/>
                </a:moveTo>
                <a:lnTo>
                  <a:pt x="2880631" y="247420"/>
                </a:lnTo>
                <a:lnTo>
                  <a:pt x="2620844" y="742612"/>
                </a:lnTo>
                <a:lnTo>
                  <a:pt x="2546105" y="613161"/>
                </a:lnTo>
                <a:lnTo>
                  <a:pt x="541555" y="1770488"/>
                </a:lnTo>
                <a:lnTo>
                  <a:pt x="392077" y="1511585"/>
                </a:lnTo>
                <a:lnTo>
                  <a:pt x="2396627" y="354257"/>
                </a:lnTo>
                <a:close/>
                <a:moveTo>
                  <a:pt x="0" y="0"/>
                </a:moveTo>
                <a:lnTo>
                  <a:pt x="180000" y="0"/>
                </a:lnTo>
                <a:lnTo>
                  <a:pt x="180000" y="3059999"/>
                </a:lnTo>
                <a:lnTo>
                  <a:pt x="3240000" y="3059999"/>
                </a:lnTo>
                <a:lnTo>
                  <a:pt x="3240000" y="3239999"/>
                </a:lnTo>
                <a:lnTo>
                  <a:pt x="180000" y="3239999"/>
                </a:lnTo>
                <a:lnTo>
                  <a:pt x="180000" y="3240000"/>
                </a:lnTo>
                <a:lnTo>
                  <a:pt x="0" y="3240000"/>
                </a:lnTo>
                <a:lnTo>
                  <a:pt x="0" y="3239999"/>
                </a:lnTo>
                <a:lnTo>
                  <a:pt x="0" y="305999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2" name="Rectangle 15">
            <a:extLst>
              <a:ext uri="{FF2B5EF4-FFF2-40B4-BE49-F238E27FC236}">
                <a16:creationId xmlns:a16="http://schemas.microsoft.com/office/drawing/2014/main" id="{ECBB7944-2021-44C3-960E-8480CFC6DEF9}"/>
              </a:ext>
            </a:extLst>
          </p:cNvPr>
          <p:cNvSpPr/>
          <p:nvPr/>
        </p:nvSpPr>
        <p:spPr>
          <a:xfrm rot="5400000">
            <a:off x="7737684" y="1518715"/>
            <a:ext cx="472195" cy="471568"/>
          </a:xfrm>
          <a:custGeom>
            <a:avLst/>
            <a:gdLst/>
            <a:ahLst/>
            <a:cxnLst/>
            <a:rect l="l" t="t" r="r" b="b"/>
            <a:pathLst>
              <a:path w="3244313" h="3240000">
                <a:moveTo>
                  <a:pt x="2055482" y="677891"/>
                </a:moveTo>
                <a:lnTo>
                  <a:pt x="2055482" y="209891"/>
                </a:lnTo>
                <a:lnTo>
                  <a:pt x="2919482" y="209891"/>
                </a:lnTo>
                <a:lnTo>
                  <a:pt x="2919482" y="677891"/>
                </a:lnTo>
                <a:close/>
                <a:moveTo>
                  <a:pt x="1695482" y="1397971"/>
                </a:moveTo>
                <a:lnTo>
                  <a:pt x="1695482" y="929971"/>
                </a:lnTo>
                <a:lnTo>
                  <a:pt x="2919482" y="929971"/>
                </a:lnTo>
                <a:lnTo>
                  <a:pt x="2919482" y="1397971"/>
                </a:lnTo>
                <a:close/>
                <a:moveTo>
                  <a:pt x="1335482" y="2118051"/>
                </a:moveTo>
                <a:lnTo>
                  <a:pt x="1335482" y="1650051"/>
                </a:lnTo>
                <a:lnTo>
                  <a:pt x="2919482" y="1650051"/>
                </a:lnTo>
                <a:lnTo>
                  <a:pt x="2919482" y="2118051"/>
                </a:lnTo>
                <a:close/>
                <a:moveTo>
                  <a:pt x="975482" y="2838131"/>
                </a:moveTo>
                <a:lnTo>
                  <a:pt x="975482" y="2370131"/>
                </a:lnTo>
                <a:lnTo>
                  <a:pt x="2919482" y="2370131"/>
                </a:lnTo>
                <a:lnTo>
                  <a:pt x="2919482" y="2838131"/>
                </a:lnTo>
                <a:close/>
                <a:moveTo>
                  <a:pt x="10788" y="2651034"/>
                </a:moveTo>
                <a:lnTo>
                  <a:pt x="1168116" y="646484"/>
                </a:lnTo>
                <a:lnTo>
                  <a:pt x="1038664" y="571745"/>
                </a:lnTo>
                <a:lnTo>
                  <a:pt x="1533856" y="311959"/>
                </a:lnTo>
                <a:lnTo>
                  <a:pt x="1556471" y="870701"/>
                </a:lnTo>
                <a:lnTo>
                  <a:pt x="1427019" y="795962"/>
                </a:lnTo>
                <a:lnTo>
                  <a:pt x="269691" y="2800512"/>
                </a:lnTo>
                <a:close/>
                <a:moveTo>
                  <a:pt x="0" y="3240000"/>
                </a:moveTo>
                <a:lnTo>
                  <a:pt x="0" y="3060000"/>
                </a:lnTo>
                <a:lnTo>
                  <a:pt x="3064313" y="3060000"/>
                </a:lnTo>
                <a:lnTo>
                  <a:pt x="3064313" y="0"/>
                </a:lnTo>
                <a:lnTo>
                  <a:pt x="3244313" y="0"/>
                </a:lnTo>
                <a:lnTo>
                  <a:pt x="3244313" y="3240000"/>
                </a:lnTo>
                <a:lnTo>
                  <a:pt x="3240000" y="3240000"/>
                </a:lnTo>
                <a:lnTo>
                  <a:pt x="3064313" y="3240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3" name="Pie 24">
            <a:extLst>
              <a:ext uri="{FF2B5EF4-FFF2-40B4-BE49-F238E27FC236}">
                <a16:creationId xmlns:a16="http://schemas.microsoft.com/office/drawing/2014/main" id="{DB38F196-AF37-4B00-AA3E-183F9372FBAD}"/>
              </a:ext>
            </a:extLst>
          </p:cNvPr>
          <p:cNvSpPr/>
          <p:nvPr/>
        </p:nvSpPr>
        <p:spPr>
          <a:xfrm>
            <a:off x="6809927" y="4618984"/>
            <a:ext cx="513183" cy="510342"/>
          </a:xfrm>
          <a:custGeom>
            <a:avLst/>
            <a:gdLst/>
            <a:ahLst/>
            <a:cxnLst/>
            <a:rect l="l" t="t" r="r" b="b"/>
            <a:pathLst>
              <a:path w="3228711" h="3210836">
                <a:moveTo>
                  <a:pt x="351626" y="695968"/>
                </a:moveTo>
                <a:lnTo>
                  <a:pt x="1548007" y="1678300"/>
                </a:lnTo>
                <a:lnTo>
                  <a:pt x="236194" y="2500159"/>
                </a:lnTo>
                <a:cubicBezTo>
                  <a:pt x="-116985" y="1936431"/>
                  <a:pt x="-70514" y="1210092"/>
                  <a:pt x="351626" y="695968"/>
                </a:cubicBezTo>
                <a:close/>
                <a:moveTo>
                  <a:pt x="1957429" y="262366"/>
                </a:moveTo>
                <a:cubicBezTo>
                  <a:pt x="2634256" y="359480"/>
                  <a:pt x="3156733" y="907132"/>
                  <a:pt x="3221913" y="1587776"/>
                </a:cubicBezTo>
                <a:cubicBezTo>
                  <a:pt x="3287093" y="2268421"/>
                  <a:pt x="2878048" y="2905277"/>
                  <a:pt x="2231953" y="3129078"/>
                </a:cubicBezTo>
                <a:cubicBezTo>
                  <a:pt x="1585858" y="3352879"/>
                  <a:pt x="870522" y="3105497"/>
                  <a:pt x="500715" y="2530372"/>
                </a:cubicBezTo>
                <a:lnTo>
                  <a:pt x="1746987" y="1729019"/>
                </a:lnTo>
                <a:close/>
                <a:moveTo>
                  <a:pt x="1604447" y="200"/>
                </a:moveTo>
                <a:cubicBezTo>
                  <a:pt x="1665125" y="-778"/>
                  <a:pt x="1726175" y="1809"/>
                  <a:pt x="1787307" y="8072"/>
                </a:cubicBezTo>
                <a:lnTo>
                  <a:pt x="1629532" y="1548011"/>
                </a:lnTo>
                <a:lnTo>
                  <a:pt x="483856" y="506987"/>
                </a:lnTo>
                <a:cubicBezTo>
                  <a:pt x="773141" y="188622"/>
                  <a:pt x="1179697" y="7051"/>
                  <a:pt x="1604447" y="20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64" name="Parallelogram 30">
            <a:extLst>
              <a:ext uri="{FF2B5EF4-FFF2-40B4-BE49-F238E27FC236}">
                <a16:creationId xmlns:a16="http://schemas.microsoft.com/office/drawing/2014/main" id="{07A9DF64-EAEC-4F98-A0C9-E2239CA0F425}"/>
              </a:ext>
            </a:extLst>
          </p:cNvPr>
          <p:cNvSpPr/>
          <p:nvPr/>
        </p:nvSpPr>
        <p:spPr>
          <a:xfrm flipH="1">
            <a:off x="11038458" y="2527766"/>
            <a:ext cx="514976" cy="516250"/>
          </a:xfrm>
          <a:custGeom>
            <a:avLst/>
            <a:gdLst/>
            <a:ahLst/>
            <a:cxnLst/>
            <a:rect l="l" t="t" r="r" b="b"/>
            <a:pathLst>
              <a:path w="3240000" h="3248012">
                <a:moveTo>
                  <a:pt x="712553" y="858820"/>
                </a:moveTo>
                <a:cubicBezTo>
                  <a:pt x="727950" y="858820"/>
                  <a:pt x="743348" y="864694"/>
                  <a:pt x="755096" y="876443"/>
                </a:cubicBezTo>
                <a:lnTo>
                  <a:pt x="1193671" y="1315016"/>
                </a:lnTo>
                <a:lnTo>
                  <a:pt x="1509169" y="999517"/>
                </a:lnTo>
                <a:cubicBezTo>
                  <a:pt x="1509517" y="999169"/>
                  <a:pt x="1509868" y="998827"/>
                  <a:pt x="1510414" y="998691"/>
                </a:cubicBezTo>
                <a:lnTo>
                  <a:pt x="1518932" y="988592"/>
                </a:lnTo>
                <a:cubicBezTo>
                  <a:pt x="1531945" y="978263"/>
                  <a:pt x="1547912" y="974188"/>
                  <a:pt x="1563209" y="975946"/>
                </a:cubicBezTo>
                <a:cubicBezTo>
                  <a:pt x="1578505" y="977705"/>
                  <a:pt x="1593131" y="985299"/>
                  <a:pt x="1603459" y="998313"/>
                </a:cubicBezTo>
                <a:lnTo>
                  <a:pt x="1892346" y="1362277"/>
                </a:lnTo>
                <a:lnTo>
                  <a:pt x="2149759" y="1177067"/>
                </a:lnTo>
                <a:lnTo>
                  <a:pt x="2151621" y="1174867"/>
                </a:lnTo>
                <a:cubicBezTo>
                  <a:pt x="2159033" y="1169006"/>
                  <a:pt x="2167397" y="1165168"/>
                  <a:pt x="2176160" y="1163802"/>
                </a:cubicBezTo>
                <a:cubicBezTo>
                  <a:pt x="2177188" y="1163485"/>
                  <a:pt x="2178237" y="1163269"/>
                  <a:pt x="2179375" y="1163558"/>
                </a:cubicBezTo>
                <a:cubicBezTo>
                  <a:pt x="2184768" y="1161771"/>
                  <a:pt x="2190389" y="1161654"/>
                  <a:pt x="2195921" y="1162300"/>
                </a:cubicBezTo>
                <a:cubicBezTo>
                  <a:pt x="2196662" y="1162386"/>
                  <a:pt x="2197402" y="1162487"/>
                  <a:pt x="2198081" y="1162987"/>
                </a:cubicBezTo>
                <a:cubicBezTo>
                  <a:pt x="2202197" y="1163290"/>
                  <a:pt x="2206218" y="1164270"/>
                  <a:pt x="2209739" y="1166702"/>
                </a:cubicBezTo>
                <a:cubicBezTo>
                  <a:pt x="2213116" y="1166857"/>
                  <a:pt x="2216051" y="1168231"/>
                  <a:pt x="2218766" y="1170038"/>
                </a:cubicBezTo>
                <a:cubicBezTo>
                  <a:pt x="2225342" y="1173160"/>
                  <a:pt x="2231151" y="1177875"/>
                  <a:pt x="2235489" y="1184194"/>
                </a:cubicBezTo>
                <a:lnTo>
                  <a:pt x="2236132" y="1184737"/>
                </a:lnTo>
                <a:lnTo>
                  <a:pt x="2236287" y="1184934"/>
                </a:lnTo>
                <a:lnTo>
                  <a:pt x="2238712" y="1187183"/>
                </a:lnTo>
                <a:cubicBezTo>
                  <a:pt x="2239115" y="1187744"/>
                  <a:pt x="2239507" y="1188310"/>
                  <a:pt x="2239574" y="1189090"/>
                </a:cubicBezTo>
                <a:lnTo>
                  <a:pt x="2540580" y="1569705"/>
                </a:lnTo>
                <a:cubicBezTo>
                  <a:pt x="2561191" y="1595768"/>
                  <a:pt x="2556772" y="1633604"/>
                  <a:pt x="2530710" y="1654215"/>
                </a:cubicBezTo>
                <a:cubicBezTo>
                  <a:pt x="2504647" y="1674827"/>
                  <a:pt x="2466811" y="1670408"/>
                  <a:pt x="2446199" y="1644345"/>
                </a:cubicBezTo>
                <a:lnTo>
                  <a:pt x="2177884" y="1305067"/>
                </a:lnTo>
                <a:lnTo>
                  <a:pt x="1934804" y="1479967"/>
                </a:lnTo>
                <a:cubicBezTo>
                  <a:pt x="1927367" y="1485317"/>
                  <a:pt x="1919123" y="1488726"/>
                  <a:pt x="1910598" y="1489881"/>
                </a:cubicBezTo>
                <a:cubicBezTo>
                  <a:pt x="1885257" y="1507791"/>
                  <a:pt x="1850121" y="1502627"/>
                  <a:pt x="1830495" y="1477903"/>
                </a:cubicBezTo>
                <a:lnTo>
                  <a:pt x="1551924" y="1126933"/>
                </a:lnTo>
                <a:lnTo>
                  <a:pt x="1239041" y="1439816"/>
                </a:lnTo>
                <a:cubicBezTo>
                  <a:pt x="1226569" y="1452288"/>
                  <a:pt x="1209983" y="1458139"/>
                  <a:pt x="1193674" y="1456888"/>
                </a:cubicBezTo>
                <a:cubicBezTo>
                  <a:pt x="1177363" y="1458142"/>
                  <a:pt x="1160774" y="1452290"/>
                  <a:pt x="1148301" y="1439816"/>
                </a:cubicBezTo>
                <a:lnTo>
                  <a:pt x="670011" y="961527"/>
                </a:lnTo>
                <a:cubicBezTo>
                  <a:pt x="646515" y="938031"/>
                  <a:pt x="646515" y="899938"/>
                  <a:pt x="670011" y="876442"/>
                </a:cubicBezTo>
                <a:cubicBezTo>
                  <a:pt x="681760" y="864694"/>
                  <a:pt x="697157" y="858820"/>
                  <a:pt x="712553" y="858820"/>
                </a:cubicBezTo>
                <a:close/>
                <a:moveTo>
                  <a:pt x="2790000" y="699581"/>
                </a:moveTo>
                <a:lnTo>
                  <a:pt x="450000" y="699581"/>
                </a:lnTo>
                <a:lnTo>
                  <a:pt x="450000" y="1851581"/>
                </a:lnTo>
                <a:lnTo>
                  <a:pt x="2790000" y="1851581"/>
                </a:lnTo>
                <a:close/>
                <a:moveTo>
                  <a:pt x="2987972" y="519497"/>
                </a:moveTo>
                <a:lnTo>
                  <a:pt x="2987972" y="2031665"/>
                </a:lnTo>
                <a:lnTo>
                  <a:pt x="252028" y="2031665"/>
                </a:lnTo>
                <a:lnTo>
                  <a:pt x="252028" y="519497"/>
                </a:lnTo>
                <a:close/>
                <a:moveTo>
                  <a:pt x="1620000" y="0"/>
                </a:moveTo>
                <a:cubicBezTo>
                  <a:pt x="1540462" y="0"/>
                  <a:pt x="1475984" y="64478"/>
                  <a:pt x="1475984" y="144016"/>
                </a:cubicBezTo>
                <a:lnTo>
                  <a:pt x="1475984" y="267469"/>
                </a:lnTo>
                <a:lnTo>
                  <a:pt x="0" y="267469"/>
                </a:lnTo>
                <a:lnTo>
                  <a:pt x="0" y="2283693"/>
                </a:lnTo>
                <a:lnTo>
                  <a:pt x="852101" y="2283693"/>
                </a:lnTo>
                <a:lnTo>
                  <a:pt x="323771" y="3248012"/>
                </a:lnTo>
                <a:lnTo>
                  <a:pt x="621526" y="3248012"/>
                </a:lnTo>
                <a:lnTo>
                  <a:pt x="1149856" y="2283693"/>
                </a:lnTo>
                <a:lnTo>
                  <a:pt x="2090146" y="2283693"/>
                </a:lnTo>
                <a:lnTo>
                  <a:pt x="2618476" y="3248012"/>
                </a:lnTo>
                <a:lnTo>
                  <a:pt x="2916231" y="3248012"/>
                </a:lnTo>
                <a:lnTo>
                  <a:pt x="2387901" y="2283693"/>
                </a:lnTo>
                <a:lnTo>
                  <a:pt x="3240000" y="2283693"/>
                </a:lnTo>
                <a:lnTo>
                  <a:pt x="3240000" y="267469"/>
                </a:lnTo>
                <a:lnTo>
                  <a:pt x="1764016" y="267469"/>
                </a:lnTo>
                <a:lnTo>
                  <a:pt x="1764016" y="144016"/>
                </a:lnTo>
                <a:cubicBezTo>
                  <a:pt x="1764016" y="64478"/>
                  <a:pt x="1699538" y="0"/>
                  <a:pt x="162000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5" name="Block Arc 14">
            <a:extLst>
              <a:ext uri="{FF2B5EF4-FFF2-40B4-BE49-F238E27FC236}">
                <a16:creationId xmlns:a16="http://schemas.microsoft.com/office/drawing/2014/main" id="{F84CC100-88A8-4E3E-8091-D49E44C308ED}"/>
              </a:ext>
            </a:extLst>
          </p:cNvPr>
          <p:cNvSpPr/>
          <p:nvPr/>
        </p:nvSpPr>
        <p:spPr>
          <a:xfrm rot="16200000">
            <a:off x="8525358" y="1470612"/>
            <a:ext cx="567400" cy="567774"/>
          </a:xfrm>
          <a:custGeom>
            <a:avLst/>
            <a:gdLst/>
            <a:ahLst/>
            <a:cxnLst/>
            <a:rect l="l" t="t" r="r" b="b"/>
            <a:pathLst>
              <a:path w="3185463" h="3187558">
                <a:moveTo>
                  <a:pt x="764000" y="2343999"/>
                </a:moveTo>
                <a:cubicBezTo>
                  <a:pt x="566798" y="2256389"/>
                  <a:pt x="385374" y="2134753"/>
                  <a:pt x="230072" y="1981662"/>
                </a:cubicBezTo>
                <a:cubicBezTo>
                  <a:pt x="297001" y="2223876"/>
                  <a:pt x="428049" y="2439341"/>
                  <a:pt x="603989" y="2608945"/>
                </a:cubicBezTo>
                <a:cubicBezTo>
                  <a:pt x="667739" y="2525681"/>
                  <a:pt x="720588" y="2436567"/>
                  <a:pt x="764000" y="2343999"/>
                </a:cubicBezTo>
                <a:close/>
                <a:moveTo>
                  <a:pt x="783530" y="862903"/>
                </a:moveTo>
                <a:cubicBezTo>
                  <a:pt x="737619" y="760936"/>
                  <a:pt x="681240" y="662513"/>
                  <a:pt x="611676" y="571152"/>
                </a:cubicBezTo>
                <a:cubicBezTo>
                  <a:pt x="419218" y="754019"/>
                  <a:pt x="279227" y="991173"/>
                  <a:pt x="215545" y="1258034"/>
                </a:cubicBezTo>
                <a:cubicBezTo>
                  <a:pt x="378729" y="1090139"/>
                  <a:pt x="571934" y="956907"/>
                  <a:pt x="783530" y="862903"/>
                </a:cubicBezTo>
                <a:close/>
                <a:moveTo>
                  <a:pt x="935657" y="1673146"/>
                </a:moveTo>
                <a:lnTo>
                  <a:pt x="227023" y="1673146"/>
                </a:lnTo>
                <a:cubicBezTo>
                  <a:pt x="393068" y="1882941"/>
                  <a:pt x="605618" y="2045968"/>
                  <a:pt x="844267" y="2153109"/>
                </a:cubicBezTo>
                <a:cubicBezTo>
                  <a:pt x="897907" y="1997390"/>
                  <a:pt x="928862" y="1835739"/>
                  <a:pt x="935657" y="1673146"/>
                </a:cubicBezTo>
                <a:close/>
                <a:moveTo>
                  <a:pt x="935928" y="1493146"/>
                </a:moveTo>
                <a:cubicBezTo>
                  <a:pt x="928922" y="1345638"/>
                  <a:pt x="902278" y="1198995"/>
                  <a:pt x="856775" y="1056956"/>
                </a:cubicBezTo>
                <a:cubicBezTo>
                  <a:pt x="636768" y="1156959"/>
                  <a:pt x="439487" y="1304654"/>
                  <a:pt x="281464" y="1493146"/>
                </a:cubicBezTo>
                <a:close/>
                <a:moveTo>
                  <a:pt x="1469785" y="2515107"/>
                </a:moveTo>
                <a:cubicBezTo>
                  <a:pt x="1283000" y="2508124"/>
                  <a:pt x="1100523" y="2472287"/>
                  <a:pt x="927628" y="2411229"/>
                </a:cubicBezTo>
                <a:cubicBezTo>
                  <a:pt x="876831" y="2520843"/>
                  <a:pt x="814172" y="2626182"/>
                  <a:pt x="738220" y="2724387"/>
                </a:cubicBezTo>
                <a:cubicBezTo>
                  <a:pt x="944637" y="2881665"/>
                  <a:pt x="1196120" y="2982471"/>
                  <a:pt x="1469785" y="3005418"/>
                </a:cubicBezTo>
                <a:close/>
                <a:moveTo>
                  <a:pt x="1469785" y="1673146"/>
                </a:moveTo>
                <a:lnTo>
                  <a:pt x="1112275" y="1673146"/>
                </a:lnTo>
                <a:cubicBezTo>
                  <a:pt x="1105327" y="1858153"/>
                  <a:pt x="1070032" y="2042144"/>
                  <a:pt x="1008001" y="2219039"/>
                </a:cubicBezTo>
                <a:cubicBezTo>
                  <a:pt x="1155519" y="2270408"/>
                  <a:pt x="1310845" y="2300826"/>
                  <a:pt x="1469785" y="2307834"/>
                </a:cubicBezTo>
                <a:close/>
                <a:moveTo>
                  <a:pt x="1469785" y="898989"/>
                </a:moveTo>
                <a:cubicBezTo>
                  <a:pt x="1315103" y="907762"/>
                  <a:pt x="1164166" y="938783"/>
                  <a:pt x="1020939" y="990066"/>
                </a:cubicBezTo>
                <a:cubicBezTo>
                  <a:pt x="1074574" y="1153655"/>
                  <a:pt x="1105461" y="1322925"/>
                  <a:pt x="1112368" y="1493146"/>
                </a:cubicBezTo>
                <a:lnTo>
                  <a:pt x="1469785" y="1493146"/>
                </a:lnTo>
                <a:close/>
                <a:moveTo>
                  <a:pt x="1469785" y="182141"/>
                </a:moveTo>
                <a:cubicBezTo>
                  <a:pt x="1199839" y="204777"/>
                  <a:pt x="951477" y="303168"/>
                  <a:pt x="746615" y="456764"/>
                </a:cubicBezTo>
                <a:cubicBezTo>
                  <a:pt x="828296" y="562801"/>
                  <a:pt x="894225" y="677310"/>
                  <a:pt x="947434" y="796072"/>
                </a:cubicBezTo>
                <a:cubicBezTo>
                  <a:pt x="1113886" y="736067"/>
                  <a:pt x="1289644" y="700323"/>
                  <a:pt x="1469785" y="691530"/>
                </a:cubicBezTo>
                <a:close/>
                <a:moveTo>
                  <a:pt x="2150063" y="992171"/>
                </a:moveTo>
                <a:cubicBezTo>
                  <a:pt x="1990712" y="935501"/>
                  <a:pt x="1822242" y="902595"/>
                  <a:pt x="1649785" y="897224"/>
                </a:cubicBezTo>
                <a:lnTo>
                  <a:pt x="1649785" y="1493146"/>
                </a:lnTo>
                <a:lnTo>
                  <a:pt x="2063712" y="1493146"/>
                </a:lnTo>
                <a:cubicBezTo>
                  <a:pt x="2069089" y="1323887"/>
                  <a:pt x="2098366" y="1155330"/>
                  <a:pt x="2150063" y="992171"/>
                </a:cubicBezTo>
                <a:close/>
                <a:moveTo>
                  <a:pt x="2168848" y="2199110"/>
                </a:moveTo>
                <a:cubicBezTo>
                  <a:pt x="2108555" y="2028681"/>
                  <a:pt x="2073581" y="1851532"/>
                  <a:pt x="2065295" y="1673146"/>
                </a:cubicBezTo>
                <a:lnTo>
                  <a:pt x="1649785" y="1673146"/>
                </a:lnTo>
                <a:lnTo>
                  <a:pt x="1649785" y="2307299"/>
                </a:lnTo>
                <a:cubicBezTo>
                  <a:pt x="1829404" y="2299517"/>
                  <a:pt x="2004315" y="2261965"/>
                  <a:pt x="2168848" y="2199110"/>
                </a:cubicBezTo>
                <a:close/>
                <a:moveTo>
                  <a:pt x="2422394" y="446879"/>
                </a:moveTo>
                <a:cubicBezTo>
                  <a:pt x="2204309" y="287209"/>
                  <a:pt x="1938140" y="189883"/>
                  <a:pt x="1649785" y="178919"/>
                </a:cubicBezTo>
                <a:lnTo>
                  <a:pt x="1649785" y="689876"/>
                </a:lnTo>
                <a:cubicBezTo>
                  <a:pt x="1846998" y="695154"/>
                  <a:pt x="2039668" y="732502"/>
                  <a:pt x="2221721" y="797410"/>
                </a:cubicBezTo>
                <a:cubicBezTo>
                  <a:pt x="2275056" y="675360"/>
                  <a:pt x="2341760" y="557662"/>
                  <a:pt x="2422394" y="446879"/>
                </a:cubicBezTo>
                <a:close/>
                <a:moveTo>
                  <a:pt x="2447278" y="2722123"/>
                </a:moveTo>
                <a:cubicBezTo>
                  <a:pt x="2366121" y="2618714"/>
                  <a:pt x="2299534" y="2507403"/>
                  <a:pt x="2246145" y="2391362"/>
                </a:cubicBezTo>
                <a:cubicBezTo>
                  <a:pt x="2057375" y="2464119"/>
                  <a:pt x="1856285" y="2506958"/>
                  <a:pt x="1649785" y="2514779"/>
                </a:cubicBezTo>
                <a:lnTo>
                  <a:pt x="1649785" y="3008639"/>
                </a:lnTo>
                <a:cubicBezTo>
                  <a:pt x="1949198" y="2997255"/>
                  <a:pt x="2224691" y="2892757"/>
                  <a:pt x="2447278" y="2722123"/>
                </a:cubicBezTo>
                <a:close/>
                <a:moveTo>
                  <a:pt x="2878934" y="1493146"/>
                </a:moveTo>
                <a:cubicBezTo>
                  <a:pt x="2723190" y="1307255"/>
                  <a:pt x="2529440" y="1161128"/>
                  <a:pt x="2313862" y="1060620"/>
                </a:cubicBezTo>
                <a:cubicBezTo>
                  <a:pt x="2270535" y="1201714"/>
                  <a:pt x="2245604" y="1347104"/>
                  <a:pt x="2240109" y="1493146"/>
                </a:cubicBezTo>
                <a:close/>
                <a:moveTo>
                  <a:pt x="2890636" y="1673146"/>
                </a:moveTo>
                <a:lnTo>
                  <a:pt x="2241814" y="1673146"/>
                </a:lnTo>
                <a:cubicBezTo>
                  <a:pt x="2249736" y="1827102"/>
                  <a:pt x="2279520" y="1979973"/>
                  <a:pt x="2329964" y="2127513"/>
                </a:cubicBezTo>
                <a:cubicBezTo>
                  <a:pt x="2545677" y="2019923"/>
                  <a:pt x="2738160" y="1866413"/>
                  <a:pt x="2890636" y="1673146"/>
                </a:cubicBezTo>
                <a:close/>
                <a:moveTo>
                  <a:pt x="2973035" y="1284386"/>
                </a:moveTo>
                <a:cubicBezTo>
                  <a:pt x="2912066" y="1001840"/>
                  <a:pt x="2765308" y="751379"/>
                  <a:pt x="2561381" y="561108"/>
                </a:cubicBezTo>
                <a:cubicBezTo>
                  <a:pt x="2489321" y="656437"/>
                  <a:pt x="2431363" y="759225"/>
                  <a:pt x="2384553" y="865647"/>
                </a:cubicBezTo>
                <a:cubicBezTo>
                  <a:pt x="2604520" y="964977"/>
                  <a:pt x="2804622" y="1106677"/>
                  <a:pt x="2973035" y="1284386"/>
                </a:cubicBezTo>
                <a:close/>
                <a:moveTo>
                  <a:pt x="2974277" y="1897328"/>
                </a:moveTo>
                <a:cubicBezTo>
                  <a:pt x="2812488" y="2073933"/>
                  <a:pt x="2619878" y="2216690"/>
                  <a:pt x="2407486" y="2319665"/>
                </a:cubicBezTo>
                <a:cubicBezTo>
                  <a:pt x="2454169" y="2420503"/>
                  <a:pt x="2511856" y="2517376"/>
                  <a:pt x="2582047" y="2607468"/>
                </a:cubicBezTo>
                <a:cubicBezTo>
                  <a:pt x="2776399" y="2417974"/>
                  <a:pt x="2916061" y="2172750"/>
                  <a:pt x="2974277" y="1897328"/>
                </a:cubicBezTo>
                <a:close/>
                <a:moveTo>
                  <a:pt x="3185463" y="1593779"/>
                </a:moveTo>
                <a:cubicBezTo>
                  <a:pt x="3185463" y="2473999"/>
                  <a:pt x="2471904" y="3187558"/>
                  <a:pt x="1591684" y="3187558"/>
                </a:cubicBezTo>
                <a:cubicBezTo>
                  <a:pt x="738111" y="3187558"/>
                  <a:pt x="41261" y="2516549"/>
                  <a:pt x="1913" y="1673146"/>
                </a:cubicBezTo>
                <a:lnTo>
                  <a:pt x="0" y="1673146"/>
                </a:lnTo>
                <a:lnTo>
                  <a:pt x="0" y="1493146"/>
                </a:lnTo>
                <a:lnTo>
                  <a:pt x="2750" y="1493146"/>
                </a:lnTo>
                <a:cubicBezTo>
                  <a:pt x="50490" y="700174"/>
                  <a:pt x="679654" y="64473"/>
                  <a:pt x="1469785" y="6156"/>
                </a:cubicBezTo>
                <a:lnTo>
                  <a:pt x="1469785" y="0"/>
                </a:lnTo>
                <a:lnTo>
                  <a:pt x="1591684" y="0"/>
                </a:lnTo>
                <a:lnTo>
                  <a:pt x="1649785" y="0"/>
                </a:lnTo>
                <a:lnTo>
                  <a:pt x="1649785" y="2934"/>
                </a:lnTo>
                <a:cubicBezTo>
                  <a:pt x="2503127" y="31654"/>
                  <a:pt x="3185463" y="733032"/>
                  <a:pt x="3185463" y="159377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66" name="Block Arc 41">
            <a:extLst>
              <a:ext uri="{FF2B5EF4-FFF2-40B4-BE49-F238E27FC236}">
                <a16:creationId xmlns:a16="http://schemas.microsoft.com/office/drawing/2014/main" id="{39949893-05ED-44C7-999C-84CE9B52D118}"/>
              </a:ext>
            </a:extLst>
          </p:cNvPr>
          <p:cNvSpPr/>
          <p:nvPr/>
        </p:nvSpPr>
        <p:spPr>
          <a:xfrm>
            <a:off x="9408551" y="1424302"/>
            <a:ext cx="473301" cy="660394"/>
          </a:xfrm>
          <a:custGeom>
            <a:avLst/>
            <a:gdLst/>
            <a:ahLst/>
            <a:cxnLst/>
            <a:rect l="l" t="t" r="r" b="b"/>
            <a:pathLst>
              <a:path w="2512265" h="3505352">
                <a:moveTo>
                  <a:pt x="1276582" y="2106401"/>
                </a:moveTo>
                <a:cubicBezTo>
                  <a:pt x="1154832" y="2195007"/>
                  <a:pt x="1018024" y="2262207"/>
                  <a:pt x="871321" y="2302645"/>
                </a:cubicBezTo>
                <a:cubicBezTo>
                  <a:pt x="1041049" y="2346709"/>
                  <a:pt x="1216984" y="2342691"/>
                  <a:pt x="1380867" y="2295542"/>
                </a:cubicBezTo>
                <a:cubicBezTo>
                  <a:pt x="1352791" y="2227964"/>
                  <a:pt x="1317377" y="2164934"/>
                  <a:pt x="1276582" y="2106401"/>
                </a:cubicBezTo>
                <a:close/>
                <a:moveTo>
                  <a:pt x="931061" y="1768598"/>
                </a:moveTo>
                <a:lnTo>
                  <a:pt x="785084" y="2021438"/>
                </a:lnTo>
                <a:lnTo>
                  <a:pt x="684448" y="2196711"/>
                </a:lnTo>
                <a:cubicBezTo>
                  <a:pt x="868931" y="2169533"/>
                  <a:pt x="1041385" y="2098006"/>
                  <a:pt x="1189228" y="1991290"/>
                </a:cubicBezTo>
                <a:cubicBezTo>
                  <a:pt x="1113839" y="1904543"/>
                  <a:pt x="1026949" y="1829435"/>
                  <a:pt x="931061" y="1768598"/>
                </a:cubicBezTo>
                <a:close/>
                <a:moveTo>
                  <a:pt x="1626242" y="1739577"/>
                </a:moveTo>
                <a:cubicBezTo>
                  <a:pt x="1556851" y="1850020"/>
                  <a:pt x="1471526" y="1947792"/>
                  <a:pt x="1374302" y="2030973"/>
                </a:cubicBezTo>
                <a:cubicBezTo>
                  <a:pt x="1422822" y="2099916"/>
                  <a:pt x="1464618" y="2174537"/>
                  <a:pt x="1497466" y="2254701"/>
                </a:cubicBezTo>
                <a:cubicBezTo>
                  <a:pt x="1664534" y="2184833"/>
                  <a:pt x="1813198" y="2068027"/>
                  <a:pt x="1922549" y="1910651"/>
                </a:cubicBezTo>
                <a:close/>
                <a:moveTo>
                  <a:pt x="531158" y="1601275"/>
                </a:moveTo>
                <a:cubicBezTo>
                  <a:pt x="514831" y="1769123"/>
                  <a:pt x="535254" y="1939877"/>
                  <a:pt x="594029" y="2101141"/>
                </a:cubicBezTo>
                <a:lnTo>
                  <a:pt x="822377" y="1705631"/>
                </a:lnTo>
                <a:cubicBezTo>
                  <a:pt x="730789" y="1658398"/>
                  <a:pt x="632873" y="1623335"/>
                  <a:pt x="531158" y="1601275"/>
                </a:cubicBezTo>
                <a:close/>
                <a:moveTo>
                  <a:pt x="270885" y="1572115"/>
                </a:moveTo>
                <a:cubicBezTo>
                  <a:pt x="231457" y="1572339"/>
                  <a:pt x="191799" y="1574812"/>
                  <a:pt x="152057" y="1579894"/>
                </a:cubicBezTo>
                <a:cubicBezTo>
                  <a:pt x="195418" y="1760005"/>
                  <a:pt x="289893" y="1927350"/>
                  <a:pt x="428945" y="2058945"/>
                </a:cubicBezTo>
                <a:cubicBezTo>
                  <a:pt x="384418" y="1901749"/>
                  <a:pt x="371313" y="1738504"/>
                  <a:pt x="388331" y="1577832"/>
                </a:cubicBezTo>
                <a:cubicBezTo>
                  <a:pt x="349511" y="1573916"/>
                  <a:pt x="310313" y="1571891"/>
                  <a:pt x="270885" y="1572115"/>
                </a:cubicBezTo>
                <a:close/>
                <a:moveTo>
                  <a:pt x="1117422" y="1445810"/>
                </a:moveTo>
                <a:lnTo>
                  <a:pt x="992684" y="1661863"/>
                </a:lnTo>
                <a:cubicBezTo>
                  <a:pt x="1102065" y="1730612"/>
                  <a:pt x="1200940" y="1816138"/>
                  <a:pt x="1286200" y="1915345"/>
                </a:cubicBezTo>
                <a:cubicBezTo>
                  <a:pt x="1368713" y="1844119"/>
                  <a:pt x="1441290" y="1760865"/>
                  <a:pt x="1500981" y="1667258"/>
                </a:cubicBezTo>
                <a:close/>
                <a:moveTo>
                  <a:pt x="2092402" y="1221082"/>
                </a:moveTo>
                <a:cubicBezTo>
                  <a:pt x="2001593" y="1234047"/>
                  <a:pt x="1911092" y="1235450"/>
                  <a:pt x="1822337" y="1227227"/>
                </a:cubicBezTo>
                <a:cubicBezTo>
                  <a:pt x="1800443" y="1366691"/>
                  <a:pt x="1756170" y="1503162"/>
                  <a:pt x="1688847" y="1630684"/>
                </a:cubicBezTo>
                <a:lnTo>
                  <a:pt x="1987299" y="1802996"/>
                </a:lnTo>
                <a:cubicBezTo>
                  <a:pt x="2084887" y="1618081"/>
                  <a:pt x="2117858" y="1415133"/>
                  <a:pt x="2092402" y="1221082"/>
                </a:cubicBezTo>
                <a:close/>
                <a:moveTo>
                  <a:pt x="649579" y="1175701"/>
                </a:moveTo>
                <a:cubicBezTo>
                  <a:pt x="600911" y="1272240"/>
                  <a:pt x="566994" y="1374279"/>
                  <a:pt x="548013" y="1478728"/>
                </a:cubicBezTo>
                <a:cubicBezTo>
                  <a:pt x="665588" y="1503392"/>
                  <a:pt x="778659" y="1543786"/>
                  <a:pt x="883938" y="1599004"/>
                </a:cubicBezTo>
                <a:lnTo>
                  <a:pt x="1008644" y="1383007"/>
                </a:lnTo>
                <a:close/>
                <a:moveTo>
                  <a:pt x="1325201" y="1085928"/>
                </a:moveTo>
                <a:lnTo>
                  <a:pt x="1180226" y="1337032"/>
                </a:lnTo>
                <a:lnTo>
                  <a:pt x="1563461" y="1558293"/>
                </a:lnTo>
                <a:cubicBezTo>
                  <a:pt x="1621429" y="1447029"/>
                  <a:pt x="1659763" y="1328223"/>
                  <a:pt x="1679185" y="1206861"/>
                </a:cubicBezTo>
                <a:cubicBezTo>
                  <a:pt x="1555153" y="1183834"/>
                  <a:pt x="1435895" y="1143161"/>
                  <a:pt x="1325201" y="1085928"/>
                </a:cubicBezTo>
                <a:close/>
                <a:moveTo>
                  <a:pt x="216369" y="925587"/>
                </a:moveTo>
                <a:cubicBezTo>
                  <a:pt x="135862" y="1096620"/>
                  <a:pt x="108667" y="1281041"/>
                  <a:pt x="130011" y="1458436"/>
                </a:cubicBezTo>
                <a:cubicBezTo>
                  <a:pt x="222591" y="1446071"/>
                  <a:pt x="314795" y="1446181"/>
                  <a:pt x="405131" y="1455463"/>
                </a:cubicBezTo>
                <a:cubicBezTo>
                  <a:pt x="426945" y="1333935"/>
                  <a:pt x="466667" y="1215249"/>
                  <a:pt x="524206" y="1103317"/>
                </a:cubicBezTo>
                <a:close/>
                <a:moveTo>
                  <a:pt x="943246" y="797103"/>
                </a:moveTo>
                <a:cubicBezTo>
                  <a:pt x="853400" y="873630"/>
                  <a:pt x="774733" y="963960"/>
                  <a:pt x="711316" y="1066306"/>
                </a:cubicBezTo>
                <a:lnTo>
                  <a:pt x="1071447" y="1274228"/>
                </a:lnTo>
                <a:lnTo>
                  <a:pt x="1215869" y="1024081"/>
                </a:lnTo>
                <a:cubicBezTo>
                  <a:pt x="1115458" y="961776"/>
                  <a:pt x="1023809" y="885272"/>
                  <a:pt x="943246" y="797103"/>
                </a:cubicBezTo>
                <a:close/>
                <a:moveTo>
                  <a:pt x="1777831" y="614825"/>
                </a:moveTo>
                <a:cubicBezTo>
                  <a:pt x="1828108" y="774217"/>
                  <a:pt x="1847177" y="940426"/>
                  <a:pt x="1835302" y="1104709"/>
                </a:cubicBezTo>
                <a:cubicBezTo>
                  <a:pt x="1912529" y="1111680"/>
                  <a:pt x="1991200" y="1110618"/>
                  <a:pt x="2070135" y="1099634"/>
                </a:cubicBezTo>
                <a:cubicBezTo>
                  <a:pt x="2023430" y="916066"/>
                  <a:pt x="1923963" y="746103"/>
                  <a:pt x="1777831" y="614825"/>
                </a:cubicBezTo>
                <a:close/>
                <a:moveTo>
                  <a:pt x="1613169" y="587153"/>
                </a:moveTo>
                <a:lnTo>
                  <a:pt x="1386789" y="979253"/>
                </a:lnTo>
                <a:cubicBezTo>
                  <a:pt x="1482593" y="1028182"/>
                  <a:pt x="1585369" y="1063521"/>
                  <a:pt x="1692132" y="1084514"/>
                </a:cubicBezTo>
                <a:cubicBezTo>
                  <a:pt x="1702376" y="916614"/>
                  <a:pt x="1676765" y="746730"/>
                  <a:pt x="1613169" y="587153"/>
                </a:cubicBezTo>
                <a:close/>
                <a:moveTo>
                  <a:pt x="1500307" y="531421"/>
                </a:moveTo>
                <a:cubicBezTo>
                  <a:pt x="1333628" y="560682"/>
                  <a:pt x="1177718" y="626786"/>
                  <a:pt x="1041762" y="721997"/>
                </a:cubicBezTo>
                <a:cubicBezTo>
                  <a:pt x="1111912" y="797410"/>
                  <a:pt x="1191076" y="863204"/>
                  <a:pt x="1277416" y="917480"/>
                </a:cubicBezTo>
                <a:close/>
                <a:moveTo>
                  <a:pt x="708730" y="442269"/>
                </a:moveTo>
                <a:cubicBezTo>
                  <a:pt x="536145" y="518354"/>
                  <a:pt x="384460" y="645249"/>
                  <a:pt x="277225" y="815684"/>
                </a:cubicBezTo>
                <a:lnTo>
                  <a:pt x="586010" y="993961"/>
                </a:lnTo>
                <a:cubicBezTo>
                  <a:pt x="658009" y="876621"/>
                  <a:pt x="747803" y="773217"/>
                  <a:pt x="850548" y="685844"/>
                </a:cubicBezTo>
                <a:cubicBezTo>
                  <a:pt x="795399" y="611028"/>
                  <a:pt x="747545" y="529652"/>
                  <a:pt x="708730" y="442269"/>
                </a:cubicBezTo>
                <a:close/>
                <a:moveTo>
                  <a:pt x="1114411" y="355452"/>
                </a:moveTo>
                <a:cubicBezTo>
                  <a:pt x="1016499" y="355167"/>
                  <a:pt x="919324" y="369705"/>
                  <a:pt x="826255" y="398131"/>
                </a:cubicBezTo>
                <a:cubicBezTo>
                  <a:pt x="858722" y="474940"/>
                  <a:pt x="900618" y="545829"/>
                  <a:pt x="948599" y="611249"/>
                </a:cubicBezTo>
                <a:cubicBezTo>
                  <a:pt x="1085375" y="512974"/>
                  <a:pt x="1240825" y="441488"/>
                  <a:pt x="1406980" y="401715"/>
                </a:cubicBezTo>
                <a:cubicBezTo>
                  <a:pt x="1310969" y="370847"/>
                  <a:pt x="1212322" y="355738"/>
                  <a:pt x="1114411" y="355452"/>
                </a:cubicBezTo>
                <a:close/>
                <a:moveTo>
                  <a:pt x="1776283" y="295101"/>
                </a:moveTo>
                <a:lnTo>
                  <a:pt x="1710896" y="408983"/>
                </a:lnTo>
                <a:cubicBezTo>
                  <a:pt x="2209777" y="726145"/>
                  <a:pt x="2373723" y="1383396"/>
                  <a:pt x="2075153" y="1900534"/>
                </a:cubicBezTo>
                <a:cubicBezTo>
                  <a:pt x="1777480" y="2416119"/>
                  <a:pt x="1129323" y="2603192"/>
                  <a:pt x="606057" y="2333243"/>
                </a:cubicBezTo>
                <a:lnTo>
                  <a:pt x="534769" y="2457402"/>
                </a:lnTo>
                <a:cubicBezTo>
                  <a:pt x="1115347" y="2755664"/>
                  <a:pt x="1834151" y="2554240"/>
                  <a:pt x="2173557" y="1987198"/>
                </a:cubicBezTo>
                <a:cubicBezTo>
                  <a:pt x="2520801" y="1407062"/>
                  <a:pt x="2343129" y="657734"/>
                  <a:pt x="1776283" y="295101"/>
                </a:cubicBezTo>
                <a:close/>
                <a:moveTo>
                  <a:pt x="1831804" y="0"/>
                </a:moveTo>
                <a:cubicBezTo>
                  <a:pt x="1881515" y="0"/>
                  <a:pt x="1921814" y="40299"/>
                  <a:pt x="1921814" y="90010"/>
                </a:cubicBezTo>
                <a:cubicBezTo>
                  <a:pt x="1921814" y="123853"/>
                  <a:pt x="1903137" y="153333"/>
                  <a:pt x="1874873" y="167531"/>
                </a:cubicBezTo>
                <a:cubicBezTo>
                  <a:pt x="2505724" y="579432"/>
                  <a:pt x="2701456" y="1419035"/>
                  <a:pt x="2311836" y="2069966"/>
                </a:cubicBezTo>
                <a:cubicBezTo>
                  <a:pt x="2067801" y="2477672"/>
                  <a:pt x="1650037" y="2717958"/>
                  <a:pt x="1209422" y="2750781"/>
                </a:cubicBezTo>
                <a:lnTo>
                  <a:pt x="1209422" y="3191198"/>
                </a:lnTo>
                <a:cubicBezTo>
                  <a:pt x="1228953" y="3190691"/>
                  <a:pt x="1248332" y="3191937"/>
                  <a:pt x="1267595" y="3193449"/>
                </a:cubicBezTo>
                <a:cubicBezTo>
                  <a:pt x="1660899" y="3224325"/>
                  <a:pt x="1926978" y="3358049"/>
                  <a:pt x="1884661" y="3503570"/>
                </a:cubicBezTo>
                <a:lnTo>
                  <a:pt x="318693" y="3505352"/>
                </a:lnTo>
                <a:cubicBezTo>
                  <a:pt x="273700" y="3359367"/>
                  <a:pt x="539657" y="3224666"/>
                  <a:pt x="934393" y="3193515"/>
                </a:cubicBezTo>
                <a:lnTo>
                  <a:pt x="993398" y="3191208"/>
                </a:lnTo>
                <a:lnTo>
                  <a:pt x="993398" y="2750894"/>
                </a:lnTo>
                <a:cubicBezTo>
                  <a:pt x="812915" y="2737642"/>
                  <a:pt x="632784" y="2688481"/>
                  <a:pt x="463078" y="2601537"/>
                </a:cubicBezTo>
                <a:cubicBezTo>
                  <a:pt x="463677" y="2602537"/>
                  <a:pt x="463694" y="2603560"/>
                  <a:pt x="463694" y="2604587"/>
                </a:cubicBezTo>
                <a:cubicBezTo>
                  <a:pt x="463694" y="2654298"/>
                  <a:pt x="423395" y="2694597"/>
                  <a:pt x="373684" y="2694597"/>
                </a:cubicBezTo>
                <a:cubicBezTo>
                  <a:pt x="323973" y="2694597"/>
                  <a:pt x="283674" y="2654298"/>
                  <a:pt x="283674" y="2604587"/>
                </a:cubicBezTo>
                <a:cubicBezTo>
                  <a:pt x="283674" y="2554876"/>
                  <a:pt x="323973" y="2514577"/>
                  <a:pt x="373684" y="2514577"/>
                </a:cubicBezTo>
                <a:lnTo>
                  <a:pt x="377019" y="2515250"/>
                </a:lnTo>
                <a:lnTo>
                  <a:pt x="511820" y="2280472"/>
                </a:lnTo>
                <a:lnTo>
                  <a:pt x="495824" y="2271237"/>
                </a:lnTo>
                <a:lnTo>
                  <a:pt x="496783" y="2269575"/>
                </a:lnTo>
                <a:cubicBezTo>
                  <a:pt x="34226" y="1964050"/>
                  <a:pt x="-130424" y="1362029"/>
                  <a:pt x="110016" y="864184"/>
                </a:cubicBezTo>
                <a:lnTo>
                  <a:pt x="106296" y="862036"/>
                </a:lnTo>
                <a:lnTo>
                  <a:pt x="148828" y="788370"/>
                </a:lnTo>
                <a:lnTo>
                  <a:pt x="169099" y="753258"/>
                </a:lnTo>
                <a:lnTo>
                  <a:pt x="170873" y="754281"/>
                </a:lnTo>
                <a:cubicBezTo>
                  <a:pt x="475914" y="264737"/>
                  <a:pt x="1106018" y="92008"/>
                  <a:pt x="1617242" y="355196"/>
                </a:cubicBezTo>
                <a:lnTo>
                  <a:pt x="1748044" y="127384"/>
                </a:lnTo>
                <a:lnTo>
                  <a:pt x="1751959" y="129632"/>
                </a:lnTo>
                <a:cubicBezTo>
                  <a:pt x="1745165" y="117975"/>
                  <a:pt x="1741794" y="104386"/>
                  <a:pt x="1741794" y="90010"/>
                </a:cubicBezTo>
                <a:cubicBezTo>
                  <a:pt x="1741794" y="40299"/>
                  <a:pt x="1782093" y="0"/>
                  <a:pt x="183180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67" name="Right Triangle 17">
            <a:extLst>
              <a:ext uri="{FF2B5EF4-FFF2-40B4-BE49-F238E27FC236}">
                <a16:creationId xmlns:a16="http://schemas.microsoft.com/office/drawing/2014/main" id="{6ADCC979-BA1C-4251-B6F5-CE5AA2B72FD0}"/>
              </a:ext>
            </a:extLst>
          </p:cNvPr>
          <p:cNvSpPr/>
          <p:nvPr/>
        </p:nvSpPr>
        <p:spPr>
          <a:xfrm>
            <a:off x="7705746" y="4600959"/>
            <a:ext cx="385790" cy="546392"/>
          </a:xfrm>
          <a:custGeom>
            <a:avLst/>
            <a:gdLst/>
            <a:ahLst/>
            <a:cxnLst/>
            <a:rect l="l" t="t" r="r" b="b"/>
            <a:pathLst>
              <a:path w="2387678" h="3240000">
                <a:moveTo>
                  <a:pt x="1645041" y="17032"/>
                </a:moveTo>
                <a:lnTo>
                  <a:pt x="2376264" y="17032"/>
                </a:lnTo>
                <a:lnTo>
                  <a:pt x="2376264" y="17033"/>
                </a:lnTo>
                <a:lnTo>
                  <a:pt x="1645042" y="17033"/>
                </a:lnTo>
                <a:close/>
                <a:moveTo>
                  <a:pt x="0" y="17032"/>
                </a:moveTo>
                <a:lnTo>
                  <a:pt x="1379678" y="17032"/>
                </a:lnTo>
                <a:lnTo>
                  <a:pt x="1379678" y="996125"/>
                </a:lnTo>
                <a:lnTo>
                  <a:pt x="2376264" y="996125"/>
                </a:lnTo>
                <a:lnTo>
                  <a:pt x="2376264" y="3240000"/>
                </a:lnTo>
                <a:lnTo>
                  <a:pt x="0" y="3240000"/>
                </a:lnTo>
                <a:close/>
                <a:moveTo>
                  <a:pt x="1498869" y="0"/>
                </a:moveTo>
                <a:lnTo>
                  <a:pt x="2387678" y="888809"/>
                </a:lnTo>
                <a:lnTo>
                  <a:pt x="1498869" y="88880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8" name="Oval 27">
            <a:extLst>
              <a:ext uri="{FF2B5EF4-FFF2-40B4-BE49-F238E27FC236}">
                <a16:creationId xmlns:a16="http://schemas.microsoft.com/office/drawing/2014/main" id="{7DB6E0EE-B33A-443E-887E-C319F0DAF534}"/>
              </a:ext>
            </a:extLst>
          </p:cNvPr>
          <p:cNvSpPr/>
          <p:nvPr/>
        </p:nvSpPr>
        <p:spPr>
          <a:xfrm>
            <a:off x="4418496" y="5469184"/>
            <a:ext cx="409732" cy="779216"/>
          </a:xfrm>
          <a:custGeom>
            <a:avLst/>
            <a:gdLst/>
            <a:ahLst/>
            <a:cxnLst/>
            <a:rect l="l" t="t" r="r" b="b"/>
            <a:pathLst>
              <a:path w="1703664" h="3240001">
                <a:moveTo>
                  <a:pt x="952533" y="2024463"/>
                </a:moveTo>
                <a:lnTo>
                  <a:pt x="856710" y="2024464"/>
                </a:lnTo>
                <a:lnTo>
                  <a:pt x="649879" y="2143878"/>
                </a:lnTo>
                <a:lnTo>
                  <a:pt x="728753" y="2280491"/>
                </a:lnTo>
                <a:lnTo>
                  <a:pt x="800462" y="2239090"/>
                </a:lnTo>
                <a:lnTo>
                  <a:pt x="800462" y="2476837"/>
                </a:lnTo>
                <a:lnTo>
                  <a:pt x="649878" y="2476837"/>
                </a:lnTo>
                <a:lnTo>
                  <a:pt x="649878" y="2634602"/>
                </a:lnTo>
                <a:lnTo>
                  <a:pt x="1067658" y="2634602"/>
                </a:lnTo>
                <a:lnTo>
                  <a:pt x="1067657" y="2476837"/>
                </a:lnTo>
                <a:lnTo>
                  <a:pt x="952532" y="2476837"/>
                </a:lnTo>
                <a:lnTo>
                  <a:pt x="952532" y="2151292"/>
                </a:lnTo>
                <a:lnTo>
                  <a:pt x="952534" y="2151291"/>
                </a:lnTo>
                <a:close/>
                <a:moveTo>
                  <a:pt x="851832" y="1776101"/>
                </a:moveTo>
                <a:cubicBezTo>
                  <a:pt x="1189868" y="1776101"/>
                  <a:pt x="1463900" y="2050133"/>
                  <a:pt x="1463900" y="2388169"/>
                </a:cubicBezTo>
                <a:cubicBezTo>
                  <a:pt x="1463900" y="2726205"/>
                  <a:pt x="1189868" y="3000237"/>
                  <a:pt x="851832" y="3000237"/>
                </a:cubicBezTo>
                <a:cubicBezTo>
                  <a:pt x="513796" y="3000237"/>
                  <a:pt x="239764" y="2726205"/>
                  <a:pt x="239764" y="2388169"/>
                </a:cubicBezTo>
                <a:cubicBezTo>
                  <a:pt x="239764" y="2050133"/>
                  <a:pt x="513796" y="1776101"/>
                  <a:pt x="851832" y="1776101"/>
                </a:cubicBezTo>
                <a:close/>
                <a:moveTo>
                  <a:pt x="851832" y="1689019"/>
                </a:moveTo>
                <a:cubicBezTo>
                  <a:pt x="465702" y="1689019"/>
                  <a:pt x="152682" y="2002039"/>
                  <a:pt x="152682" y="2388169"/>
                </a:cubicBezTo>
                <a:cubicBezTo>
                  <a:pt x="152682" y="2774299"/>
                  <a:pt x="465702" y="3087319"/>
                  <a:pt x="851832" y="3087319"/>
                </a:cubicBezTo>
                <a:cubicBezTo>
                  <a:pt x="1237962" y="3087319"/>
                  <a:pt x="1550982" y="2774299"/>
                  <a:pt x="1550982" y="2388169"/>
                </a:cubicBezTo>
                <a:cubicBezTo>
                  <a:pt x="1550982" y="2002039"/>
                  <a:pt x="1237962" y="1689019"/>
                  <a:pt x="851832" y="1689019"/>
                </a:cubicBezTo>
                <a:close/>
                <a:moveTo>
                  <a:pt x="851832" y="1536337"/>
                </a:moveTo>
                <a:cubicBezTo>
                  <a:pt x="1322286" y="1536337"/>
                  <a:pt x="1703664" y="1917715"/>
                  <a:pt x="1703664" y="2388169"/>
                </a:cubicBezTo>
                <a:cubicBezTo>
                  <a:pt x="1703664" y="2858623"/>
                  <a:pt x="1322286" y="3240001"/>
                  <a:pt x="851832" y="3240001"/>
                </a:cubicBezTo>
                <a:cubicBezTo>
                  <a:pt x="381378" y="3240001"/>
                  <a:pt x="0" y="2858623"/>
                  <a:pt x="0" y="2388169"/>
                </a:cubicBezTo>
                <a:cubicBezTo>
                  <a:pt x="0" y="1917715"/>
                  <a:pt x="381378" y="1536337"/>
                  <a:pt x="851832" y="1536337"/>
                </a:cubicBezTo>
                <a:close/>
                <a:moveTo>
                  <a:pt x="1173126" y="1"/>
                </a:moveTo>
                <a:lnTo>
                  <a:pt x="1383673" y="1"/>
                </a:lnTo>
                <a:lnTo>
                  <a:pt x="1383673" y="954514"/>
                </a:lnTo>
                <a:lnTo>
                  <a:pt x="1173126" y="1187717"/>
                </a:lnTo>
                <a:close/>
                <a:moveTo>
                  <a:pt x="619488" y="0"/>
                </a:moveTo>
                <a:lnTo>
                  <a:pt x="1099698" y="0"/>
                </a:lnTo>
                <a:lnTo>
                  <a:pt x="1099698" y="1265464"/>
                </a:lnTo>
                <a:lnTo>
                  <a:pt x="859593" y="1532640"/>
                </a:lnTo>
                <a:lnTo>
                  <a:pt x="619488" y="1265464"/>
                </a:lnTo>
                <a:close/>
                <a:moveTo>
                  <a:pt x="335512" y="0"/>
                </a:moveTo>
                <a:lnTo>
                  <a:pt x="546059" y="0"/>
                </a:lnTo>
                <a:lnTo>
                  <a:pt x="546059" y="1166181"/>
                </a:lnTo>
                <a:lnTo>
                  <a:pt x="335512" y="927455"/>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9" name="Parallelogram 15">
            <a:extLst>
              <a:ext uri="{FF2B5EF4-FFF2-40B4-BE49-F238E27FC236}">
                <a16:creationId xmlns:a16="http://schemas.microsoft.com/office/drawing/2014/main" id="{24ABDD0B-564D-4579-ACF2-A3B23447A0E6}"/>
              </a:ext>
            </a:extLst>
          </p:cNvPr>
          <p:cNvSpPr/>
          <p:nvPr/>
        </p:nvSpPr>
        <p:spPr>
          <a:xfrm rot="16200000">
            <a:off x="8536863" y="3545131"/>
            <a:ext cx="598764" cy="648141"/>
          </a:xfrm>
          <a:custGeom>
            <a:avLst/>
            <a:gdLst/>
            <a:ahLst/>
            <a:cxnLst/>
            <a:rect l="l" t="t" r="r" b="b"/>
            <a:pathLst>
              <a:path w="2993176" h="3240001">
                <a:moveTo>
                  <a:pt x="1299907" y="647892"/>
                </a:moveTo>
                <a:lnTo>
                  <a:pt x="665509" y="1620000"/>
                </a:lnTo>
                <a:lnTo>
                  <a:pt x="1299907" y="2592108"/>
                </a:lnTo>
                <a:lnTo>
                  <a:pt x="634398" y="2592108"/>
                </a:lnTo>
                <a:lnTo>
                  <a:pt x="0" y="1620000"/>
                </a:lnTo>
                <a:lnTo>
                  <a:pt x="634398" y="647892"/>
                </a:lnTo>
                <a:close/>
                <a:moveTo>
                  <a:pt x="2993176" y="1620001"/>
                </a:moveTo>
                <a:lnTo>
                  <a:pt x="1913056" y="3240001"/>
                </a:lnTo>
                <a:lnTo>
                  <a:pt x="1782206" y="3043749"/>
                </a:lnTo>
                <a:lnTo>
                  <a:pt x="1110064" y="3043749"/>
                </a:lnTo>
                <a:cubicBezTo>
                  <a:pt x="1089036" y="3096599"/>
                  <a:pt x="1037333" y="3133759"/>
                  <a:pt x="976952" y="3133759"/>
                </a:cubicBezTo>
                <a:cubicBezTo>
                  <a:pt x="923853" y="3133759"/>
                  <a:pt x="877466" y="3105022"/>
                  <a:pt x="854540" y="3061058"/>
                </a:cubicBezTo>
                <a:lnTo>
                  <a:pt x="302383" y="3169763"/>
                </a:lnTo>
                <a:lnTo>
                  <a:pt x="302383" y="2809723"/>
                </a:lnTo>
                <a:lnTo>
                  <a:pt x="854540" y="2918427"/>
                </a:lnTo>
                <a:cubicBezTo>
                  <a:pt x="877466" y="2874463"/>
                  <a:pt x="923853" y="2845727"/>
                  <a:pt x="976952" y="2845727"/>
                </a:cubicBezTo>
                <a:cubicBezTo>
                  <a:pt x="1037333" y="2845727"/>
                  <a:pt x="1089036" y="2882887"/>
                  <a:pt x="1110064" y="2935737"/>
                </a:cubicBezTo>
                <a:lnTo>
                  <a:pt x="1710190" y="2935737"/>
                </a:lnTo>
                <a:lnTo>
                  <a:pt x="832936" y="1620001"/>
                </a:lnTo>
                <a:lnTo>
                  <a:pt x="191305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0" name="Round Same Side Corner Rectangle 21">
            <a:extLst>
              <a:ext uri="{FF2B5EF4-FFF2-40B4-BE49-F238E27FC236}">
                <a16:creationId xmlns:a16="http://schemas.microsoft.com/office/drawing/2014/main" id="{A705FB8C-4E2D-4F93-8F3B-7B97C7830918}"/>
              </a:ext>
            </a:extLst>
          </p:cNvPr>
          <p:cNvSpPr/>
          <p:nvPr/>
        </p:nvSpPr>
        <p:spPr>
          <a:xfrm rot="10800000">
            <a:off x="9311063" y="2543932"/>
            <a:ext cx="386665" cy="436639"/>
          </a:xfrm>
          <a:custGeom>
            <a:avLst/>
            <a:gdLst/>
            <a:ahLst/>
            <a:cxnLst/>
            <a:rect l="l" t="t" r="r" b="b"/>
            <a:pathLst>
              <a:path w="2880320" h="3252576">
                <a:moveTo>
                  <a:pt x="612726" y="2220771"/>
                </a:moveTo>
                <a:cubicBezTo>
                  <a:pt x="662432" y="2220771"/>
                  <a:pt x="702726" y="2180477"/>
                  <a:pt x="702726" y="2130771"/>
                </a:cubicBezTo>
                <a:lnTo>
                  <a:pt x="702726" y="438771"/>
                </a:lnTo>
                <a:cubicBezTo>
                  <a:pt x="702726" y="389065"/>
                  <a:pt x="662432" y="348771"/>
                  <a:pt x="612726" y="348771"/>
                </a:cubicBezTo>
                <a:cubicBezTo>
                  <a:pt x="563020" y="348771"/>
                  <a:pt x="522726" y="389065"/>
                  <a:pt x="522726" y="438771"/>
                </a:cubicBezTo>
                <a:lnTo>
                  <a:pt x="522726" y="2130771"/>
                </a:lnTo>
                <a:cubicBezTo>
                  <a:pt x="522726" y="2180477"/>
                  <a:pt x="563020" y="2220771"/>
                  <a:pt x="612726" y="2220771"/>
                </a:cubicBezTo>
                <a:close/>
                <a:moveTo>
                  <a:pt x="1188790" y="2220771"/>
                </a:moveTo>
                <a:cubicBezTo>
                  <a:pt x="1238496" y="2220771"/>
                  <a:pt x="1278790" y="2180477"/>
                  <a:pt x="1278790" y="2130771"/>
                </a:cubicBezTo>
                <a:lnTo>
                  <a:pt x="1278790" y="438771"/>
                </a:lnTo>
                <a:cubicBezTo>
                  <a:pt x="1278790" y="389065"/>
                  <a:pt x="1238496" y="348771"/>
                  <a:pt x="1188790" y="348771"/>
                </a:cubicBezTo>
                <a:cubicBezTo>
                  <a:pt x="1139084" y="348771"/>
                  <a:pt x="1098790" y="389065"/>
                  <a:pt x="1098790" y="438771"/>
                </a:cubicBezTo>
                <a:lnTo>
                  <a:pt x="1098790" y="2130771"/>
                </a:lnTo>
                <a:cubicBezTo>
                  <a:pt x="1098790" y="2180477"/>
                  <a:pt x="1139084" y="2220771"/>
                  <a:pt x="1188790" y="2220771"/>
                </a:cubicBezTo>
                <a:close/>
                <a:moveTo>
                  <a:pt x="1764854" y="2220771"/>
                </a:moveTo>
                <a:cubicBezTo>
                  <a:pt x="1814560" y="2220771"/>
                  <a:pt x="1854854" y="2180477"/>
                  <a:pt x="1854854" y="2130771"/>
                </a:cubicBezTo>
                <a:lnTo>
                  <a:pt x="1854854" y="438771"/>
                </a:lnTo>
                <a:cubicBezTo>
                  <a:pt x="1854854" y="389065"/>
                  <a:pt x="1814560" y="348771"/>
                  <a:pt x="1764854" y="348771"/>
                </a:cubicBezTo>
                <a:cubicBezTo>
                  <a:pt x="1715148" y="348771"/>
                  <a:pt x="1674854" y="389065"/>
                  <a:pt x="1674854" y="438771"/>
                </a:cubicBezTo>
                <a:lnTo>
                  <a:pt x="1674854" y="2130771"/>
                </a:lnTo>
                <a:cubicBezTo>
                  <a:pt x="1674854" y="2180477"/>
                  <a:pt x="1715148" y="2220771"/>
                  <a:pt x="1764854" y="2220771"/>
                </a:cubicBezTo>
                <a:close/>
                <a:moveTo>
                  <a:pt x="2340918" y="2220771"/>
                </a:moveTo>
                <a:cubicBezTo>
                  <a:pt x="2390624" y="2220771"/>
                  <a:pt x="2430918" y="2180477"/>
                  <a:pt x="2430918" y="2130771"/>
                </a:cubicBezTo>
                <a:lnTo>
                  <a:pt x="2430918" y="438771"/>
                </a:lnTo>
                <a:cubicBezTo>
                  <a:pt x="2430918" y="389065"/>
                  <a:pt x="2390624" y="348771"/>
                  <a:pt x="2340918" y="348771"/>
                </a:cubicBezTo>
                <a:cubicBezTo>
                  <a:pt x="2291212" y="348771"/>
                  <a:pt x="2250918" y="389065"/>
                  <a:pt x="2250918" y="438771"/>
                </a:cubicBezTo>
                <a:lnTo>
                  <a:pt x="2250918" y="2130771"/>
                </a:lnTo>
                <a:cubicBezTo>
                  <a:pt x="2250918" y="2180477"/>
                  <a:pt x="2291212" y="2220771"/>
                  <a:pt x="2340918" y="2220771"/>
                </a:cubicBezTo>
                <a:close/>
                <a:moveTo>
                  <a:pt x="2784182" y="2519920"/>
                </a:moveTo>
                <a:lnTo>
                  <a:pt x="96136" y="2519920"/>
                </a:lnTo>
                <a:lnTo>
                  <a:pt x="96136" y="419995"/>
                </a:lnTo>
                <a:cubicBezTo>
                  <a:pt x="96136" y="188038"/>
                  <a:pt x="284174" y="0"/>
                  <a:pt x="516131" y="0"/>
                </a:cubicBezTo>
                <a:lnTo>
                  <a:pt x="2364187" y="0"/>
                </a:lnTo>
                <a:cubicBezTo>
                  <a:pt x="2596144" y="0"/>
                  <a:pt x="2784182" y="188038"/>
                  <a:pt x="2784182" y="419995"/>
                </a:cubicBezTo>
                <a:close/>
                <a:moveTo>
                  <a:pt x="1687966" y="3252576"/>
                </a:moveTo>
                <a:lnTo>
                  <a:pt x="1192350" y="3252576"/>
                </a:lnTo>
                <a:cubicBezTo>
                  <a:pt x="1129224" y="3252576"/>
                  <a:pt x="1078050" y="3201402"/>
                  <a:pt x="1078050" y="3138276"/>
                </a:cubicBezTo>
                <a:lnTo>
                  <a:pt x="1078050" y="3023976"/>
                </a:lnTo>
                <a:lnTo>
                  <a:pt x="60008" y="3023976"/>
                </a:lnTo>
                <a:cubicBezTo>
                  <a:pt x="26866" y="3023976"/>
                  <a:pt x="0" y="2997110"/>
                  <a:pt x="0" y="2963968"/>
                </a:cubicBezTo>
                <a:lnTo>
                  <a:pt x="0" y="2723944"/>
                </a:lnTo>
                <a:cubicBezTo>
                  <a:pt x="0" y="2690802"/>
                  <a:pt x="26866" y="2663936"/>
                  <a:pt x="60008" y="2663936"/>
                </a:cubicBezTo>
                <a:lnTo>
                  <a:pt x="2820312" y="2663936"/>
                </a:lnTo>
                <a:cubicBezTo>
                  <a:pt x="2853454" y="2663936"/>
                  <a:pt x="2880320" y="2690802"/>
                  <a:pt x="2880320" y="2723944"/>
                </a:cubicBezTo>
                <a:lnTo>
                  <a:pt x="2880320" y="2963968"/>
                </a:lnTo>
                <a:cubicBezTo>
                  <a:pt x="2880320" y="2997110"/>
                  <a:pt x="2853454" y="3023976"/>
                  <a:pt x="2820312" y="3023976"/>
                </a:cubicBezTo>
                <a:lnTo>
                  <a:pt x="1802266" y="3023976"/>
                </a:lnTo>
                <a:lnTo>
                  <a:pt x="1802266" y="3138276"/>
                </a:lnTo>
                <a:cubicBezTo>
                  <a:pt x="1802266" y="3201402"/>
                  <a:pt x="1751092" y="3252576"/>
                  <a:pt x="1687966" y="3252576"/>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1" name="Oval 26">
            <a:extLst>
              <a:ext uri="{FF2B5EF4-FFF2-40B4-BE49-F238E27FC236}">
                <a16:creationId xmlns:a16="http://schemas.microsoft.com/office/drawing/2014/main" id="{A8611118-4553-45C9-837B-A5EA5C617D63}"/>
              </a:ext>
            </a:extLst>
          </p:cNvPr>
          <p:cNvSpPr/>
          <p:nvPr/>
        </p:nvSpPr>
        <p:spPr>
          <a:xfrm>
            <a:off x="6966942" y="3587275"/>
            <a:ext cx="472482" cy="563852"/>
          </a:xfrm>
          <a:custGeom>
            <a:avLst/>
            <a:gdLst/>
            <a:ahLst/>
            <a:cxnLst/>
            <a:rect l="l" t="t" r="r" b="b"/>
            <a:pathLst>
              <a:path w="2543357" h="3035197">
                <a:moveTo>
                  <a:pt x="1932497" y="885460"/>
                </a:moveTo>
                <a:lnTo>
                  <a:pt x="1858608" y="981586"/>
                </a:lnTo>
                <a:cubicBezTo>
                  <a:pt x="2087948" y="1157874"/>
                  <a:pt x="2221364" y="1431493"/>
                  <a:pt x="2219022" y="1720748"/>
                </a:cubicBezTo>
                <a:lnTo>
                  <a:pt x="2340261" y="1721729"/>
                </a:lnTo>
                <a:cubicBezTo>
                  <a:pt x="2342911" y="1394473"/>
                  <a:pt x="2191967" y="1084907"/>
                  <a:pt x="1932497" y="885460"/>
                </a:cubicBezTo>
                <a:close/>
                <a:moveTo>
                  <a:pt x="1028922" y="281987"/>
                </a:moveTo>
                <a:cubicBezTo>
                  <a:pt x="1157068" y="321344"/>
                  <a:pt x="1128134" y="299573"/>
                  <a:pt x="1193247" y="332230"/>
                </a:cubicBezTo>
                <a:cubicBezTo>
                  <a:pt x="1269854" y="451410"/>
                  <a:pt x="1301375" y="602654"/>
                  <a:pt x="1295736" y="739575"/>
                </a:cubicBezTo>
                <a:cubicBezTo>
                  <a:pt x="1418781" y="730097"/>
                  <a:pt x="1391656" y="622269"/>
                  <a:pt x="1842154" y="674175"/>
                </a:cubicBezTo>
                <a:cubicBezTo>
                  <a:pt x="2251963" y="725703"/>
                  <a:pt x="2543357" y="1202505"/>
                  <a:pt x="2543357" y="1911138"/>
                </a:cubicBezTo>
                <a:cubicBezTo>
                  <a:pt x="2543357" y="2619771"/>
                  <a:pt x="2228290" y="3174439"/>
                  <a:pt x="1189012" y="3004227"/>
                </a:cubicBezTo>
                <a:cubicBezTo>
                  <a:pt x="266689" y="3142266"/>
                  <a:pt x="99973" y="2479414"/>
                  <a:pt x="24671" y="2089269"/>
                </a:cubicBezTo>
                <a:cubicBezTo>
                  <a:pt x="-50631" y="1699124"/>
                  <a:pt x="9514" y="922425"/>
                  <a:pt x="737199" y="663358"/>
                </a:cubicBezTo>
                <a:cubicBezTo>
                  <a:pt x="1021153" y="585721"/>
                  <a:pt x="1093645" y="690425"/>
                  <a:pt x="1216376" y="728497"/>
                </a:cubicBezTo>
                <a:cubicBezTo>
                  <a:pt x="1183268" y="569368"/>
                  <a:pt x="1135766" y="458984"/>
                  <a:pt x="1028922" y="281987"/>
                </a:cubicBezTo>
                <a:close/>
                <a:moveTo>
                  <a:pt x="1919942" y="47"/>
                </a:moveTo>
                <a:cubicBezTo>
                  <a:pt x="2086542" y="1491"/>
                  <a:pt x="2263938" y="35583"/>
                  <a:pt x="2350876" y="60453"/>
                </a:cubicBezTo>
                <a:cubicBezTo>
                  <a:pt x="2672784" y="174000"/>
                  <a:pt x="2321773" y="213881"/>
                  <a:pt x="2220060" y="345654"/>
                </a:cubicBezTo>
                <a:cubicBezTo>
                  <a:pt x="2118347" y="477427"/>
                  <a:pt x="2005019" y="609932"/>
                  <a:pt x="1770740" y="609932"/>
                </a:cubicBezTo>
                <a:lnTo>
                  <a:pt x="1326444" y="614956"/>
                </a:lnTo>
                <a:lnTo>
                  <a:pt x="1346541" y="320533"/>
                </a:lnTo>
                <a:cubicBezTo>
                  <a:pt x="1401807" y="115484"/>
                  <a:pt x="1563158" y="44336"/>
                  <a:pt x="1760692" y="11037"/>
                </a:cubicBezTo>
                <a:cubicBezTo>
                  <a:pt x="1810076" y="2712"/>
                  <a:pt x="1864409" y="-434"/>
                  <a:pt x="1919942" y="47"/>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2" name="Freeform 32">
            <a:extLst>
              <a:ext uri="{FF2B5EF4-FFF2-40B4-BE49-F238E27FC236}">
                <a16:creationId xmlns:a16="http://schemas.microsoft.com/office/drawing/2014/main" id="{9C5A04AA-A50B-457A-A783-D941E78BCCDF}"/>
              </a:ext>
            </a:extLst>
          </p:cNvPr>
          <p:cNvSpPr/>
          <p:nvPr/>
        </p:nvSpPr>
        <p:spPr>
          <a:xfrm>
            <a:off x="4360223" y="1480860"/>
            <a:ext cx="597487" cy="547278"/>
          </a:xfrm>
          <a:custGeom>
            <a:avLst/>
            <a:gdLst/>
            <a:ahLst/>
            <a:cxnLst/>
            <a:rect l="l" t="t" r="r" b="b"/>
            <a:pathLst>
              <a:path w="3210745" h="2940925">
                <a:moveTo>
                  <a:pt x="340528" y="2526682"/>
                </a:moveTo>
                <a:cubicBezTo>
                  <a:pt x="280875" y="2526682"/>
                  <a:pt x="232516" y="2575041"/>
                  <a:pt x="232516" y="2634694"/>
                </a:cubicBezTo>
                <a:cubicBezTo>
                  <a:pt x="232516" y="2694347"/>
                  <a:pt x="280875" y="2742706"/>
                  <a:pt x="340528" y="2742706"/>
                </a:cubicBezTo>
                <a:cubicBezTo>
                  <a:pt x="400181" y="2742706"/>
                  <a:pt x="448540" y="2694347"/>
                  <a:pt x="448540" y="2634694"/>
                </a:cubicBezTo>
                <a:cubicBezTo>
                  <a:pt x="448540" y="2575041"/>
                  <a:pt x="400181" y="2526682"/>
                  <a:pt x="340528" y="2526682"/>
                </a:cubicBezTo>
                <a:close/>
                <a:moveTo>
                  <a:pt x="1821636" y="152"/>
                </a:moveTo>
                <a:cubicBezTo>
                  <a:pt x="1920275" y="-4956"/>
                  <a:pt x="2051571" y="119306"/>
                  <a:pt x="2102482" y="278737"/>
                </a:cubicBezTo>
                <a:cubicBezTo>
                  <a:pt x="2192513" y="649582"/>
                  <a:pt x="1575154" y="1213351"/>
                  <a:pt x="2006019" y="1236931"/>
                </a:cubicBezTo>
                <a:cubicBezTo>
                  <a:pt x="2310412" y="1206920"/>
                  <a:pt x="2473326" y="1176910"/>
                  <a:pt x="2803442" y="1166192"/>
                </a:cubicBezTo>
                <a:cubicBezTo>
                  <a:pt x="3103547" y="1170479"/>
                  <a:pt x="3152850" y="1361260"/>
                  <a:pt x="3002798" y="1564903"/>
                </a:cubicBezTo>
                <a:cubicBezTo>
                  <a:pt x="3191435" y="1575621"/>
                  <a:pt x="3347919" y="1869296"/>
                  <a:pt x="3022090" y="1989338"/>
                </a:cubicBezTo>
                <a:cubicBezTo>
                  <a:pt x="3332913" y="2182262"/>
                  <a:pt x="3154994" y="2426634"/>
                  <a:pt x="2977074" y="2471650"/>
                </a:cubicBezTo>
                <a:cubicBezTo>
                  <a:pt x="3127127" y="2606697"/>
                  <a:pt x="3109978" y="2709590"/>
                  <a:pt x="2957782" y="2793191"/>
                </a:cubicBezTo>
                <a:cubicBezTo>
                  <a:pt x="2620164" y="2932526"/>
                  <a:pt x="1747715" y="3028988"/>
                  <a:pt x="1253613" y="2818914"/>
                </a:cubicBezTo>
                <a:cubicBezTo>
                  <a:pt x="1018944" y="2738561"/>
                  <a:pt x="869067" y="2654318"/>
                  <a:pt x="700568" y="2648441"/>
                </a:cubicBezTo>
                <a:lnTo>
                  <a:pt x="700568" y="2796242"/>
                </a:lnTo>
                <a:cubicBezTo>
                  <a:pt x="700568" y="2860729"/>
                  <a:pt x="648291" y="2913006"/>
                  <a:pt x="583804" y="2913006"/>
                </a:cubicBezTo>
                <a:lnTo>
                  <a:pt x="0" y="2913006"/>
                </a:lnTo>
                <a:lnTo>
                  <a:pt x="0" y="1400838"/>
                </a:lnTo>
                <a:lnTo>
                  <a:pt x="583804" y="1400838"/>
                </a:lnTo>
                <a:cubicBezTo>
                  <a:pt x="648291" y="1400838"/>
                  <a:pt x="700568" y="1453115"/>
                  <a:pt x="700568" y="1517602"/>
                </a:cubicBezTo>
                <a:lnTo>
                  <a:pt x="700568" y="1571674"/>
                </a:lnTo>
                <a:cubicBezTo>
                  <a:pt x="721537" y="1568378"/>
                  <a:pt x="746526" y="1559634"/>
                  <a:pt x="784162" y="1539180"/>
                </a:cubicBezTo>
                <a:cubicBezTo>
                  <a:pt x="831321" y="1421281"/>
                  <a:pt x="890271" y="1323747"/>
                  <a:pt x="1034964" y="1191915"/>
                </a:cubicBezTo>
                <a:cubicBezTo>
                  <a:pt x="1257900" y="851081"/>
                  <a:pt x="1628744" y="677449"/>
                  <a:pt x="1703770" y="169413"/>
                </a:cubicBezTo>
                <a:cubicBezTo>
                  <a:pt x="1715024" y="52855"/>
                  <a:pt x="1762452" y="3217"/>
                  <a:pt x="1821636" y="15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3" name="Rounded Rectangle 10">
            <a:extLst>
              <a:ext uri="{FF2B5EF4-FFF2-40B4-BE49-F238E27FC236}">
                <a16:creationId xmlns:a16="http://schemas.microsoft.com/office/drawing/2014/main" id="{B55467B8-5BFB-46FE-82D2-AA896BC192F1}"/>
              </a:ext>
            </a:extLst>
          </p:cNvPr>
          <p:cNvSpPr/>
          <p:nvPr/>
        </p:nvSpPr>
        <p:spPr>
          <a:xfrm>
            <a:off x="8534202" y="2515987"/>
            <a:ext cx="372169" cy="492524"/>
          </a:xfrm>
          <a:custGeom>
            <a:avLst/>
            <a:gdLst/>
            <a:ahLst/>
            <a:cxnLst/>
            <a:rect l="l" t="t" r="r" b="b"/>
            <a:pathLst>
              <a:path w="2448272" h="3240000">
                <a:moveTo>
                  <a:pt x="1358676" y="2676152"/>
                </a:moveTo>
                <a:cubicBezTo>
                  <a:pt x="1327753" y="2676152"/>
                  <a:pt x="1302685" y="2701220"/>
                  <a:pt x="1302685" y="2732143"/>
                </a:cubicBezTo>
                <a:lnTo>
                  <a:pt x="1302685" y="2956101"/>
                </a:lnTo>
                <a:cubicBezTo>
                  <a:pt x="1302685" y="2987024"/>
                  <a:pt x="1327753" y="3012092"/>
                  <a:pt x="1358676" y="3012092"/>
                </a:cubicBezTo>
                <a:lnTo>
                  <a:pt x="1582634" y="3012092"/>
                </a:lnTo>
                <a:cubicBezTo>
                  <a:pt x="1613557" y="3012092"/>
                  <a:pt x="1638625" y="2987024"/>
                  <a:pt x="1638625" y="2956101"/>
                </a:cubicBezTo>
                <a:lnTo>
                  <a:pt x="1638625" y="2732143"/>
                </a:lnTo>
                <a:cubicBezTo>
                  <a:pt x="1638625" y="2701220"/>
                  <a:pt x="1613557" y="2676152"/>
                  <a:pt x="1582634" y="2676152"/>
                </a:cubicBezTo>
                <a:close/>
                <a:moveTo>
                  <a:pt x="837062" y="2676152"/>
                </a:moveTo>
                <a:cubicBezTo>
                  <a:pt x="806139" y="2676152"/>
                  <a:pt x="781071" y="2701220"/>
                  <a:pt x="781071" y="2732143"/>
                </a:cubicBezTo>
                <a:lnTo>
                  <a:pt x="781071" y="2956101"/>
                </a:lnTo>
                <a:cubicBezTo>
                  <a:pt x="781071" y="2987024"/>
                  <a:pt x="806139" y="3012092"/>
                  <a:pt x="837062" y="3012092"/>
                </a:cubicBezTo>
                <a:lnTo>
                  <a:pt x="1061020" y="3012092"/>
                </a:lnTo>
                <a:cubicBezTo>
                  <a:pt x="1091943" y="3012092"/>
                  <a:pt x="1117011" y="2987024"/>
                  <a:pt x="1117011" y="2956101"/>
                </a:cubicBezTo>
                <a:lnTo>
                  <a:pt x="1117011" y="2732143"/>
                </a:lnTo>
                <a:cubicBezTo>
                  <a:pt x="1117011" y="2701220"/>
                  <a:pt x="1091943" y="2676152"/>
                  <a:pt x="1061020" y="2676152"/>
                </a:cubicBezTo>
                <a:close/>
                <a:moveTo>
                  <a:pt x="315448" y="2676152"/>
                </a:moveTo>
                <a:cubicBezTo>
                  <a:pt x="284525" y="2676152"/>
                  <a:pt x="259457" y="2701220"/>
                  <a:pt x="259457" y="2732143"/>
                </a:cubicBezTo>
                <a:lnTo>
                  <a:pt x="259457" y="2956101"/>
                </a:lnTo>
                <a:cubicBezTo>
                  <a:pt x="259457" y="2987024"/>
                  <a:pt x="284525" y="3012092"/>
                  <a:pt x="315448" y="3012092"/>
                </a:cubicBezTo>
                <a:lnTo>
                  <a:pt x="539406" y="3012092"/>
                </a:lnTo>
                <a:cubicBezTo>
                  <a:pt x="570329" y="3012092"/>
                  <a:pt x="595397" y="2987024"/>
                  <a:pt x="595397" y="2956101"/>
                </a:cubicBezTo>
                <a:lnTo>
                  <a:pt x="595397" y="2732143"/>
                </a:lnTo>
                <a:cubicBezTo>
                  <a:pt x="595397" y="2701220"/>
                  <a:pt x="570329" y="2676152"/>
                  <a:pt x="539406" y="2676152"/>
                </a:cubicBezTo>
                <a:close/>
                <a:moveTo>
                  <a:pt x="1880291" y="2179832"/>
                </a:moveTo>
                <a:cubicBezTo>
                  <a:pt x="1849368" y="2179832"/>
                  <a:pt x="1824300" y="2204900"/>
                  <a:pt x="1824300" y="2235823"/>
                </a:cubicBezTo>
                <a:lnTo>
                  <a:pt x="1824300" y="2956101"/>
                </a:lnTo>
                <a:cubicBezTo>
                  <a:pt x="1824300" y="2987024"/>
                  <a:pt x="1849368" y="3012092"/>
                  <a:pt x="1880291" y="3012092"/>
                </a:cubicBezTo>
                <a:lnTo>
                  <a:pt x="2104249" y="3012092"/>
                </a:lnTo>
                <a:cubicBezTo>
                  <a:pt x="2135172" y="3012092"/>
                  <a:pt x="2160240" y="2987024"/>
                  <a:pt x="2160240" y="2956101"/>
                </a:cubicBezTo>
                <a:lnTo>
                  <a:pt x="2160240" y="2235823"/>
                </a:lnTo>
                <a:cubicBezTo>
                  <a:pt x="2160240" y="2204900"/>
                  <a:pt x="2135172" y="2179832"/>
                  <a:pt x="2104249" y="2179832"/>
                </a:cubicBezTo>
                <a:close/>
                <a:moveTo>
                  <a:pt x="1358676" y="2179832"/>
                </a:moveTo>
                <a:cubicBezTo>
                  <a:pt x="1327753" y="2179832"/>
                  <a:pt x="1302685" y="2204900"/>
                  <a:pt x="1302685" y="2235823"/>
                </a:cubicBezTo>
                <a:lnTo>
                  <a:pt x="1302685" y="2459781"/>
                </a:lnTo>
                <a:cubicBezTo>
                  <a:pt x="1302685" y="2490704"/>
                  <a:pt x="1327753" y="2515772"/>
                  <a:pt x="1358676" y="2515772"/>
                </a:cubicBezTo>
                <a:lnTo>
                  <a:pt x="1582634" y="2515772"/>
                </a:lnTo>
                <a:cubicBezTo>
                  <a:pt x="1613557" y="2515772"/>
                  <a:pt x="1638625" y="2490704"/>
                  <a:pt x="1638625" y="2459781"/>
                </a:cubicBezTo>
                <a:lnTo>
                  <a:pt x="1638625" y="2235823"/>
                </a:lnTo>
                <a:cubicBezTo>
                  <a:pt x="1638625" y="2204900"/>
                  <a:pt x="1613557" y="2179832"/>
                  <a:pt x="1582634" y="2179832"/>
                </a:cubicBezTo>
                <a:close/>
                <a:moveTo>
                  <a:pt x="837062" y="2179832"/>
                </a:moveTo>
                <a:cubicBezTo>
                  <a:pt x="806139" y="2179832"/>
                  <a:pt x="781071" y="2204900"/>
                  <a:pt x="781071" y="2235823"/>
                </a:cubicBezTo>
                <a:lnTo>
                  <a:pt x="781071" y="2459781"/>
                </a:lnTo>
                <a:cubicBezTo>
                  <a:pt x="781071" y="2490704"/>
                  <a:pt x="806139" y="2515772"/>
                  <a:pt x="837062" y="2515772"/>
                </a:cubicBezTo>
                <a:lnTo>
                  <a:pt x="1061020" y="2515772"/>
                </a:lnTo>
                <a:cubicBezTo>
                  <a:pt x="1091943" y="2515772"/>
                  <a:pt x="1117011" y="2490704"/>
                  <a:pt x="1117011" y="2459781"/>
                </a:cubicBezTo>
                <a:lnTo>
                  <a:pt x="1117011" y="2235823"/>
                </a:lnTo>
                <a:cubicBezTo>
                  <a:pt x="1117011" y="2204900"/>
                  <a:pt x="1091943" y="2179832"/>
                  <a:pt x="1061020" y="2179832"/>
                </a:cubicBezTo>
                <a:close/>
                <a:moveTo>
                  <a:pt x="315448" y="2179832"/>
                </a:moveTo>
                <a:cubicBezTo>
                  <a:pt x="284525" y="2179832"/>
                  <a:pt x="259457" y="2204900"/>
                  <a:pt x="259457" y="2235823"/>
                </a:cubicBezTo>
                <a:lnTo>
                  <a:pt x="259457" y="2459781"/>
                </a:lnTo>
                <a:cubicBezTo>
                  <a:pt x="259457" y="2490704"/>
                  <a:pt x="284525" y="2515772"/>
                  <a:pt x="315448" y="2515772"/>
                </a:cubicBezTo>
                <a:lnTo>
                  <a:pt x="539406" y="2515772"/>
                </a:lnTo>
                <a:cubicBezTo>
                  <a:pt x="570329" y="2515772"/>
                  <a:pt x="595397" y="2490704"/>
                  <a:pt x="595397" y="2459781"/>
                </a:cubicBezTo>
                <a:lnTo>
                  <a:pt x="595397" y="2235823"/>
                </a:lnTo>
                <a:cubicBezTo>
                  <a:pt x="595397" y="2204900"/>
                  <a:pt x="570329" y="2179832"/>
                  <a:pt x="539406" y="2179832"/>
                </a:cubicBezTo>
                <a:close/>
                <a:moveTo>
                  <a:pt x="1880291" y="1683512"/>
                </a:moveTo>
                <a:cubicBezTo>
                  <a:pt x="1849368" y="1683512"/>
                  <a:pt x="1824300" y="1708580"/>
                  <a:pt x="1824300" y="1739503"/>
                </a:cubicBezTo>
                <a:lnTo>
                  <a:pt x="1824300" y="1963461"/>
                </a:lnTo>
                <a:cubicBezTo>
                  <a:pt x="1824300" y="1994384"/>
                  <a:pt x="1849368" y="2019452"/>
                  <a:pt x="1880291" y="2019452"/>
                </a:cubicBezTo>
                <a:lnTo>
                  <a:pt x="2104249" y="2019452"/>
                </a:lnTo>
                <a:cubicBezTo>
                  <a:pt x="2135172" y="2019452"/>
                  <a:pt x="2160240" y="1994384"/>
                  <a:pt x="2160240" y="1963461"/>
                </a:cubicBezTo>
                <a:lnTo>
                  <a:pt x="2160240" y="1739503"/>
                </a:lnTo>
                <a:cubicBezTo>
                  <a:pt x="2160240" y="1708580"/>
                  <a:pt x="2135172" y="1683512"/>
                  <a:pt x="2104249" y="1683512"/>
                </a:cubicBezTo>
                <a:close/>
                <a:moveTo>
                  <a:pt x="1358676" y="1683512"/>
                </a:moveTo>
                <a:cubicBezTo>
                  <a:pt x="1327753" y="1683512"/>
                  <a:pt x="1302685" y="1708580"/>
                  <a:pt x="1302685" y="1739503"/>
                </a:cubicBezTo>
                <a:lnTo>
                  <a:pt x="1302685" y="1963461"/>
                </a:lnTo>
                <a:cubicBezTo>
                  <a:pt x="1302685" y="1994384"/>
                  <a:pt x="1327753" y="2019452"/>
                  <a:pt x="1358676" y="2019452"/>
                </a:cubicBezTo>
                <a:lnTo>
                  <a:pt x="1582634" y="2019452"/>
                </a:lnTo>
                <a:cubicBezTo>
                  <a:pt x="1613557" y="2019452"/>
                  <a:pt x="1638625" y="1994384"/>
                  <a:pt x="1638625" y="1963461"/>
                </a:cubicBezTo>
                <a:lnTo>
                  <a:pt x="1638625" y="1739503"/>
                </a:lnTo>
                <a:cubicBezTo>
                  <a:pt x="1638625" y="1708580"/>
                  <a:pt x="1613557" y="1683512"/>
                  <a:pt x="1582634" y="1683512"/>
                </a:cubicBezTo>
                <a:close/>
                <a:moveTo>
                  <a:pt x="837062" y="1683512"/>
                </a:moveTo>
                <a:cubicBezTo>
                  <a:pt x="806139" y="1683512"/>
                  <a:pt x="781071" y="1708580"/>
                  <a:pt x="781071" y="1739503"/>
                </a:cubicBezTo>
                <a:lnTo>
                  <a:pt x="781071" y="1963461"/>
                </a:lnTo>
                <a:cubicBezTo>
                  <a:pt x="781071" y="1994384"/>
                  <a:pt x="806139" y="2019452"/>
                  <a:pt x="837062" y="2019452"/>
                </a:cubicBezTo>
                <a:lnTo>
                  <a:pt x="1061020" y="2019452"/>
                </a:lnTo>
                <a:cubicBezTo>
                  <a:pt x="1091943" y="2019452"/>
                  <a:pt x="1117011" y="1994384"/>
                  <a:pt x="1117011" y="1963461"/>
                </a:cubicBezTo>
                <a:lnTo>
                  <a:pt x="1117011" y="1739503"/>
                </a:lnTo>
                <a:cubicBezTo>
                  <a:pt x="1117011" y="1708580"/>
                  <a:pt x="1091943" y="1683512"/>
                  <a:pt x="1061020" y="1683512"/>
                </a:cubicBezTo>
                <a:close/>
                <a:moveTo>
                  <a:pt x="315448" y="1683512"/>
                </a:moveTo>
                <a:cubicBezTo>
                  <a:pt x="284525" y="1683512"/>
                  <a:pt x="259457" y="1708580"/>
                  <a:pt x="259457" y="1739503"/>
                </a:cubicBezTo>
                <a:lnTo>
                  <a:pt x="259457" y="1963461"/>
                </a:lnTo>
                <a:cubicBezTo>
                  <a:pt x="259457" y="1994384"/>
                  <a:pt x="284525" y="2019452"/>
                  <a:pt x="315448" y="2019452"/>
                </a:cubicBezTo>
                <a:lnTo>
                  <a:pt x="539406" y="2019452"/>
                </a:lnTo>
                <a:cubicBezTo>
                  <a:pt x="570329" y="2019452"/>
                  <a:pt x="595397" y="1994384"/>
                  <a:pt x="595397" y="1963461"/>
                </a:cubicBezTo>
                <a:lnTo>
                  <a:pt x="595397" y="1739503"/>
                </a:lnTo>
                <a:cubicBezTo>
                  <a:pt x="595397" y="1708580"/>
                  <a:pt x="570329" y="1683512"/>
                  <a:pt x="539406" y="1683512"/>
                </a:cubicBezTo>
                <a:close/>
                <a:moveTo>
                  <a:pt x="1880291" y="1187192"/>
                </a:moveTo>
                <a:cubicBezTo>
                  <a:pt x="1849368" y="1187192"/>
                  <a:pt x="1824300" y="1212260"/>
                  <a:pt x="1824300" y="1243183"/>
                </a:cubicBezTo>
                <a:lnTo>
                  <a:pt x="1824300" y="1467141"/>
                </a:lnTo>
                <a:cubicBezTo>
                  <a:pt x="1824300" y="1498064"/>
                  <a:pt x="1849368" y="1523132"/>
                  <a:pt x="1880291" y="1523132"/>
                </a:cubicBezTo>
                <a:lnTo>
                  <a:pt x="2104249" y="1523132"/>
                </a:lnTo>
                <a:cubicBezTo>
                  <a:pt x="2135172" y="1523132"/>
                  <a:pt x="2160240" y="1498064"/>
                  <a:pt x="2160240" y="1467141"/>
                </a:cubicBezTo>
                <a:lnTo>
                  <a:pt x="2160240" y="1243183"/>
                </a:lnTo>
                <a:cubicBezTo>
                  <a:pt x="2160240" y="1212260"/>
                  <a:pt x="2135172" y="1187192"/>
                  <a:pt x="2104249" y="1187192"/>
                </a:cubicBezTo>
                <a:close/>
                <a:moveTo>
                  <a:pt x="1358676" y="1187192"/>
                </a:moveTo>
                <a:cubicBezTo>
                  <a:pt x="1327753" y="1187192"/>
                  <a:pt x="1302685" y="1212260"/>
                  <a:pt x="1302685" y="1243183"/>
                </a:cubicBezTo>
                <a:lnTo>
                  <a:pt x="1302685" y="1467141"/>
                </a:lnTo>
                <a:cubicBezTo>
                  <a:pt x="1302685" y="1498064"/>
                  <a:pt x="1327753" y="1523132"/>
                  <a:pt x="1358676" y="1523132"/>
                </a:cubicBezTo>
                <a:lnTo>
                  <a:pt x="1582634" y="1523132"/>
                </a:lnTo>
                <a:cubicBezTo>
                  <a:pt x="1613557" y="1523132"/>
                  <a:pt x="1638625" y="1498064"/>
                  <a:pt x="1638625" y="1467141"/>
                </a:cubicBezTo>
                <a:lnTo>
                  <a:pt x="1638625" y="1243183"/>
                </a:lnTo>
                <a:cubicBezTo>
                  <a:pt x="1638625" y="1212260"/>
                  <a:pt x="1613557" y="1187192"/>
                  <a:pt x="1582634" y="1187192"/>
                </a:cubicBezTo>
                <a:close/>
                <a:moveTo>
                  <a:pt x="837062" y="1187192"/>
                </a:moveTo>
                <a:cubicBezTo>
                  <a:pt x="806139" y="1187192"/>
                  <a:pt x="781071" y="1212260"/>
                  <a:pt x="781071" y="1243183"/>
                </a:cubicBezTo>
                <a:lnTo>
                  <a:pt x="781071" y="1467141"/>
                </a:lnTo>
                <a:cubicBezTo>
                  <a:pt x="781071" y="1498064"/>
                  <a:pt x="806139" y="1523132"/>
                  <a:pt x="837062" y="1523132"/>
                </a:cubicBezTo>
                <a:lnTo>
                  <a:pt x="1061020" y="1523132"/>
                </a:lnTo>
                <a:cubicBezTo>
                  <a:pt x="1091943" y="1523132"/>
                  <a:pt x="1117011" y="1498064"/>
                  <a:pt x="1117011" y="1467141"/>
                </a:cubicBezTo>
                <a:lnTo>
                  <a:pt x="1117011" y="1243183"/>
                </a:lnTo>
                <a:cubicBezTo>
                  <a:pt x="1117011" y="1212260"/>
                  <a:pt x="1091943" y="1187192"/>
                  <a:pt x="1061020" y="1187192"/>
                </a:cubicBezTo>
                <a:close/>
                <a:moveTo>
                  <a:pt x="315448" y="1187192"/>
                </a:moveTo>
                <a:cubicBezTo>
                  <a:pt x="284525" y="1187192"/>
                  <a:pt x="259457" y="1212260"/>
                  <a:pt x="259457" y="1243183"/>
                </a:cubicBezTo>
                <a:lnTo>
                  <a:pt x="259457" y="1467141"/>
                </a:lnTo>
                <a:cubicBezTo>
                  <a:pt x="259457" y="1498064"/>
                  <a:pt x="284525" y="1523132"/>
                  <a:pt x="315448" y="1523132"/>
                </a:cubicBezTo>
                <a:lnTo>
                  <a:pt x="539406" y="1523132"/>
                </a:lnTo>
                <a:cubicBezTo>
                  <a:pt x="570329" y="1523132"/>
                  <a:pt x="595397" y="1498064"/>
                  <a:pt x="595397" y="1467141"/>
                </a:cubicBezTo>
                <a:lnTo>
                  <a:pt x="595397" y="1243183"/>
                </a:lnTo>
                <a:cubicBezTo>
                  <a:pt x="595397" y="1212260"/>
                  <a:pt x="570329" y="1187192"/>
                  <a:pt x="539406" y="1187192"/>
                </a:cubicBezTo>
                <a:close/>
                <a:moveTo>
                  <a:pt x="348041" y="163575"/>
                </a:moveTo>
                <a:cubicBezTo>
                  <a:pt x="275130" y="163575"/>
                  <a:pt x="216024" y="222681"/>
                  <a:pt x="216024" y="295592"/>
                </a:cubicBezTo>
                <a:lnTo>
                  <a:pt x="216024" y="823646"/>
                </a:lnTo>
                <a:cubicBezTo>
                  <a:pt x="216024" y="896557"/>
                  <a:pt x="275130" y="955663"/>
                  <a:pt x="348041" y="955663"/>
                </a:cubicBezTo>
                <a:lnTo>
                  <a:pt x="2100231" y="955663"/>
                </a:lnTo>
                <a:cubicBezTo>
                  <a:pt x="2173142" y="955663"/>
                  <a:pt x="2232248" y="896557"/>
                  <a:pt x="2232248" y="823646"/>
                </a:cubicBezTo>
                <a:lnTo>
                  <a:pt x="2232248" y="295592"/>
                </a:lnTo>
                <a:cubicBezTo>
                  <a:pt x="2232248" y="222681"/>
                  <a:pt x="2173142" y="163575"/>
                  <a:pt x="2100231" y="163575"/>
                </a:cubicBezTo>
                <a:close/>
                <a:moveTo>
                  <a:pt x="265172" y="0"/>
                </a:moveTo>
                <a:lnTo>
                  <a:pt x="2183100" y="0"/>
                </a:lnTo>
                <a:cubicBezTo>
                  <a:pt x="2329550" y="0"/>
                  <a:pt x="2448272" y="118722"/>
                  <a:pt x="2448272" y="265172"/>
                </a:cubicBezTo>
                <a:lnTo>
                  <a:pt x="2448272" y="2974828"/>
                </a:lnTo>
                <a:cubicBezTo>
                  <a:pt x="2448272" y="3121278"/>
                  <a:pt x="2329550" y="3240000"/>
                  <a:pt x="2183100" y="3240000"/>
                </a:cubicBezTo>
                <a:lnTo>
                  <a:pt x="265172" y="3240000"/>
                </a:lnTo>
                <a:cubicBezTo>
                  <a:pt x="118722" y="3240000"/>
                  <a:pt x="0" y="3121278"/>
                  <a:pt x="0" y="2974828"/>
                </a:cubicBezTo>
                <a:lnTo>
                  <a:pt x="0" y="265172"/>
                </a:lnTo>
                <a:cubicBezTo>
                  <a:pt x="0" y="118722"/>
                  <a:pt x="118722" y="0"/>
                  <a:pt x="265172"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4" name="Rounded Rectangle 32">
            <a:extLst>
              <a:ext uri="{FF2B5EF4-FFF2-40B4-BE49-F238E27FC236}">
                <a16:creationId xmlns:a16="http://schemas.microsoft.com/office/drawing/2014/main" id="{A7C45BCB-0B8E-4E0E-842A-DD554B68B1C0}"/>
              </a:ext>
            </a:extLst>
          </p:cNvPr>
          <p:cNvSpPr/>
          <p:nvPr/>
        </p:nvSpPr>
        <p:spPr>
          <a:xfrm>
            <a:off x="10179594" y="3623455"/>
            <a:ext cx="491492" cy="491492"/>
          </a:xfrm>
          <a:custGeom>
            <a:avLst/>
            <a:gdLst/>
            <a:ahLst/>
            <a:cxnLst/>
            <a:rect l="l" t="t" r="r" b="b"/>
            <a:pathLst>
              <a:path w="3240000" h="3240000">
                <a:moveTo>
                  <a:pt x="2019696" y="2510955"/>
                </a:moveTo>
                <a:lnTo>
                  <a:pt x="2019696" y="2797359"/>
                </a:lnTo>
                <a:lnTo>
                  <a:pt x="2914589" y="2797359"/>
                </a:lnTo>
                <a:lnTo>
                  <a:pt x="2914589" y="2510955"/>
                </a:lnTo>
                <a:close/>
                <a:moveTo>
                  <a:pt x="2019696" y="2081348"/>
                </a:moveTo>
                <a:lnTo>
                  <a:pt x="2019696" y="2367752"/>
                </a:lnTo>
                <a:lnTo>
                  <a:pt x="2914589" y="2367752"/>
                </a:lnTo>
                <a:lnTo>
                  <a:pt x="2914589" y="2081348"/>
                </a:lnTo>
                <a:close/>
                <a:moveTo>
                  <a:pt x="580710" y="2021703"/>
                </a:moveTo>
                <a:lnTo>
                  <a:pt x="378191" y="2224222"/>
                </a:lnTo>
                <a:lnTo>
                  <a:pt x="593323" y="2439354"/>
                </a:lnTo>
                <a:lnTo>
                  <a:pt x="378191" y="2654485"/>
                </a:lnTo>
                <a:lnTo>
                  <a:pt x="580710" y="2857004"/>
                </a:lnTo>
                <a:lnTo>
                  <a:pt x="795842" y="2641872"/>
                </a:lnTo>
                <a:lnTo>
                  <a:pt x="1010973" y="2857004"/>
                </a:lnTo>
                <a:lnTo>
                  <a:pt x="1213492" y="2654485"/>
                </a:lnTo>
                <a:lnTo>
                  <a:pt x="998360" y="2439354"/>
                </a:lnTo>
                <a:lnTo>
                  <a:pt x="1213492" y="2224222"/>
                </a:lnTo>
                <a:lnTo>
                  <a:pt x="1010973" y="2021703"/>
                </a:lnTo>
                <a:lnTo>
                  <a:pt x="795842" y="2236835"/>
                </a:lnTo>
                <a:close/>
                <a:moveTo>
                  <a:pt x="1656000" y="1656001"/>
                </a:moveTo>
                <a:lnTo>
                  <a:pt x="3240000" y="1656001"/>
                </a:lnTo>
                <a:lnTo>
                  <a:pt x="3240000" y="2699989"/>
                </a:lnTo>
                <a:cubicBezTo>
                  <a:pt x="3240000" y="2998229"/>
                  <a:pt x="2998229" y="3240000"/>
                  <a:pt x="2699989" y="3240000"/>
                </a:cubicBezTo>
                <a:lnTo>
                  <a:pt x="1656000" y="3240000"/>
                </a:lnTo>
                <a:close/>
                <a:moveTo>
                  <a:pt x="0" y="1656001"/>
                </a:moveTo>
                <a:lnTo>
                  <a:pt x="1584000" y="1656001"/>
                </a:lnTo>
                <a:lnTo>
                  <a:pt x="1584000" y="3240000"/>
                </a:lnTo>
                <a:lnTo>
                  <a:pt x="540011" y="3240000"/>
                </a:lnTo>
                <a:cubicBezTo>
                  <a:pt x="241771" y="3240000"/>
                  <a:pt x="0" y="2998229"/>
                  <a:pt x="0" y="2699989"/>
                </a:cubicBezTo>
                <a:close/>
                <a:moveTo>
                  <a:pt x="2467143" y="957859"/>
                </a:moveTo>
                <a:cubicBezTo>
                  <a:pt x="2388055" y="957859"/>
                  <a:pt x="2323941" y="1021973"/>
                  <a:pt x="2323941" y="1101061"/>
                </a:cubicBezTo>
                <a:cubicBezTo>
                  <a:pt x="2323941" y="1180149"/>
                  <a:pt x="2388055" y="1244263"/>
                  <a:pt x="2467143" y="1244263"/>
                </a:cubicBezTo>
                <a:cubicBezTo>
                  <a:pt x="2546231" y="1244263"/>
                  <a:pt x="2610345" y="1180149"/>
                  <a:pt x="2610345" y="1101061"/>
                </a:cubicBezTo>
                <a:cubicBezTo>
                  <a:pt x="2610345" y="1021973"/>
                  <a:pt x="2546231" y="957859"/>
                  <a:pt x="2467143" y="957859"/>
                </a:cubicBezTo>
                <a:close/>
                <a:moveTo>
                  <a:pt x="2019696" y="635775"/>
                </a:moveTo>
                <a:lnTo>
                  <a:pt x="2019696" y="922180"/>
                </a:lnTo>
                <a:lnTo>
                  <a:pt x="2914589" y="922180"/>
                </a:lnTo>
                <a:lnTo>
                  <a:pt x="2914589" y="635775"/>
                </a:lnTo>
                <a:close/>
                <a:moveTo>
                  <a:pt x="652639" y="331531"/>
                </a:moveTo>
                <a:lnTo>
                  <a:pt x="652639" y="635775"/>
                </a:lnTo>
                <a:lnTo>
                  <a:pt x="348395" y="635775"/>
                </a:lnTo>
                <a:lnTo>
                  <a:pt x="348395" y="922180"/>
                </a:lnTo>
                <a:lnTo>
                  <a:pt x="652639" y="922180"/>
                </a:lnTo>
                <a:lnTo>
                  <a:pt x="652639" y="1226424"/>
                </a:lnTo>
                <a:lnTo>
                  <a:pt x="939044" y="1226424"/>
                </a:lnTo>
                <a:lnTo>
                  <a:pt x="939044" y="922180"/>
                </a:lnTo>
                <a:lnTo>
                  <a:pt x="1243288" y="922180"/>
                </a:lnTo>
                <a:lnTo>
                  <a:pt x="1243288" y="635775"/>
                </a:lnTo>
                <a:lnTo>
                  <a:pt x="939044" y="635775"/>
                </a:lnTo>
                <a:lnTo>
                  <a:pt x="939044" y="331531"/>
                </a:lnTo>
                <a:close/>
                <a:moveTo>
                  <a:pt x="2467143" y="313692"/>
                </a:moveTo>
                <a:cubicBezTo>
                  <a:pt x="2388055" y="313692"/>
                  <a:pt x="2323941" y="377806"/>
                  <a:pt x="2323941" y="456894"/>
                </a:cubicBezTo>
                <a:cubicBezTo>
                  <a:pt x="2323941" y="535982"/>
                  <a:pt x="2388055" y="600096"/>
                  <a:pt x="2467143" y="600096"/>
                </a:cubicBezTo>
                <a:cubicBezTo>
                  <a:pt x="2546231" y="600096"/>
                  <a:pt x="2610345" y="535982"/>
                  <a:pt x="2610345" y="456894"/>
                </a:cubicBezTo>
                <a:cubicBezTo>
                  <a:pt x="2610345" y="377806"/>
                  <a:pt x="2546231" y="313692"/>
                  <a:pt x="2467143" y="313692"/>
                </a:cubicBezTo>
                <a:close/>
                <a:moveTo>
                  <a:pt x="540011" y="0"/>
                </a:moveTo>
                <a:lnTo>
                  <a:pt x="2699989" y="0"/>
                </a:lnTo>
                <a:cubicBezTo>
                  <a:pt x="2998229" y="0"/>
                  <a:pt x="3240000" y="241771"/>
                  <a:pt x="3240000" y="540011"/>
                </a:cubicBezTo>
                <a:lnTo>
                  <a:pt x="3240000" y="1584001"/>
                </a:lnTo>
                <a:lnTo>
                  <a:pt x="1656000" y="1584001"/>
                </a:lnTo>
                <a:lnTo>
                  <a:pt x="1656000" y="1"/>
                </a:lnTo>
                <a:lnTo>
                  <a:pt x="1584000" y="1"/>
                </a:lnTo>
                <a:lnTo>
                  <a:pt x="1584000" y="1584001"/>
                </a:lnTo>
                <a:lnTo>
                  <a:pt x="0" y="1584001"/>
                </a:lnTo>
                <a:lnTo>
                  <a:pt x="0" y="540011"/>
                </a:lnTo>
                <a:cubicBezTo>
                  <a:pt x="0" y="241771"/>
                  <a:pt x="241771" y="0"/>
                  <a:pt x="54001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5" name="Trapezoid 13">
            <a:extLst>
              <a:ext uri="{FF2B5EF4-FFF2-40B4-BE49-F238E27FC236}">
                <a16:creationId xmlns:a16="http://schemas.microsoft.com/office/drawing/2014/main" id="{EAB635DE-58EF-4585-A0F5-0790A1957A5B}"/>
              </a:ext>
            </a:extLst>
          </p:cNvPr>
          <p:cNvSpPr/>
          <p:nvPr/>
        </p:nvSpPr>
        <p:spPr>
          <a:xfrm>
            <a:off x="5324216" y="2538243"/>
            <a:ext cx="529844" cy="448015"/>
          </a:xfrm>
          <a:custGeom>
            <a:avLst/>
            <a:gdLst/>
            <a:ahLst/>
            <a:cxnLst/>
            <a:rect l="l" t="t" r="r" b="b"/>
            <a:pathLst>
              <a:path w="2736304" h="2313707">
                <a:moveTo>
                  <a:pt x="1046195" y="1945901"/>
                </a:moveTo>
                <a:lnTo>
                  <a:pt x="998316" y="2093032"/>
                </a:lnTo>
                <a:lnTo>
                  <a:pt x="1737988" y="2093032"/>
                </a:lnTo>
                <a:lnTo>
                  <a:pt x="1690109" y="1945901"/>
                </a:lnTo>
                <a:close/>
                <a:moveTo>
                  <a:pt x="396044" y="89541"/>
                </a:moveTo>
                <a:lnTo>
                  <a:pt x="396044" y="1241668"/>
                </a:lnTo>
                <a:lnTo>
                  <a:pt x="2340260" y="1241668"/>
                </a:lnTo>
                <a:lnTo>
                  <a:pt x="2340260" y="89541"/>
                </a:lnTo>
                <a:close/>
                <a:moveTo>
                  <a:pt x="252028" y="0"/>
                </a:moveTo>
                <a:lnTo>
                  <a:pt x="2484276" y="0"/>
                </a:lnTo>
                <a:lnTo>
                  <a:pt x="2484276" y="1331208"/>
                </a:lnTo>
                <a:lnTo>
                  <a:pt x="2484679" y="1331208"/>
                </a:lnTo>
                <a:lnTo>
                  <a:pt x="2736304" y="2195304"/>
                </a:lnTo>
                <a:lnTo>
                  <a:pt x="2736304" y="2313707"/>
                </a:lnTo>
                <a:lnTo>
                  <a:pt x="0" y="2313707"/>
                </a:lnTo>
                <a:lnTo>
                  <a:pt x="0" y="2195304"/>
                </a:lnTo>
                <a:lnTo>
                  <a:pt x="251625" y="1331208"/>
                </a:lnTo>
                <a:lnTo>
                  <a:pt x="252028" y="133120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6" name="Rounded Rectangle 7">
            <a:extLst>
              <a:ext uri="{FF2B5EF4-FFF2-40B4-BE49-F238E27FC236}">
                <a16:creationId xmlns:a16="http://schemas.microsoft.com/office/drawing/2014/main" id="{890A206E-8EB0-46CB-87E5-BB62DA827BE4}"/>
              </a:ext>
            </a:extLst>
          </p:cNvPr>
          <p:cNvSpPr/>
          <p:nvPr/>
        </p:nvSpPr>
        <p:spPr>
          <a:xfrm>
            <a:off x="7858216" y="2527504"/>
            <a:ext cx="271294" cy="469495"/>
          </a:xfrm>
          <a:custGeom>
            <a:avLst/>
            <a:gdLst/>
            <a:ahLst/>
            <a:cxnLst/>
            <a:rect l="l" t="t" r="r" b="b"/>
            <a:pathLst>
              <a:path w="1872208" h="3240000">
                <a:moveTo>
                  <a:pt x="936104" y="2852499"/>
                </a:moveTo>
                <a:cubicBezTo>
                  <a:pt x="861605" y="2852499"/>
                  <a:pt x="801211" y="2912893"/>
                  <a:pt x="801211" y="2987392"/>
                </a:cubicBezTo>
                <a:cubicBezTo>
                  <a:pt x="801211" y="3061891"/>
                  <a:pt x="861605" y="3122285"/>
                  <a:pt x="936104" y="3122285"/>
                </a:cubicBezTo>
                <a:cubicBezTo>
                  <a:pt x="1010603" y="3122285"/>
                  <a:pt x="1070997" y="3061891"/>
                  <a:pt x="1070997" y="2987392"/>
                </a:cubicBezTo>
                <a:cubicBezTo>
                  <a:pt x="1070997" y="2912893"/>
                  <a:pt x="1010603" y="2852499"/>
                  <a:pt x="936104" y="2852499"/>
                </a:cubicBezTo>
                <a:close/>
                <a:moveTo>
                  <a:pt x="144016" y="323096"/>
                </a:moveTo>
                <a:lnTo>
                  <a:pt x="144016" y="2699360"/>
                </a:lnTo>
                <a:lnTo>
                  <a:pt x="1728192" y="2699360"/>
                </a:lnTo>
                <a:lnTo>
                  <a:pt x="1728192" y="323096"/>
                </a:lnTo>
                <a:close/>
                <a:moveTo>
                  <a:pt x="720104" y="107072"/>
                </a:moveTo>
                <a:cubicBezTo>
                  <a:pt x="690281" y="107072"/>
                  <a:pt x="666104" y="131249"/>
                  <a:pt x="666104" y="161072"/>
                </a:cubicBezTo>
                <a:cubicBezTo>
                  <a:pt x="666104" y="190895"/>
                  <a:pt x="690281" y="215072"/>
                  <a:pt x="720104" y="215072"/>
                </a:cubicBezTo>
                <a:lnTo>
                  <a:pt x="1152104" y="215072"/>
                </a:lnTo>
                <a:cubicBezTo>
                  <a:pt x="1181927" y="215072"/>
                  <a:pt x="1206104" y="190895"/>
                  <a:pt x="1206104" y="161072"/>
                </a:cubicBezTo>
                <a:cubicBezTo>
                  <a:pt x="1206104" y="131249"/>
                  <a:pt x="1181927" y="107072"/>
                  <a:pt x="1152104" y="107072"/>
                </a:cubicBezTo>
                <a:close/>
                <a:moveTo>
                  <a:pt x="312041" y="0"/>
                </a:moveTo>
                <a:lnTo>
                  <a:pt x="1560167" y="0"/>
                </a:lnTo>
                <a:cubicBezTo>
                  <a:pt x="1732502" y="0"/>
                  <a:pt x="1872208" y="139706"/>
                  <a:pt x="1872208" y="312041"/>
                </a:cubicBezTo>
                <a:lnTo>
                  <a:pt x="1872208" y="2927959"/>
                </a:lnTo>
                <a:cubicBezTo>
                  <a:pt x="1872208" y="3100294"/>
                  <a:pt x="1732502" y="3240000"/>
                  <a:pt x="1560167" y="3240000"/>
                </a:cubicBezTo>
                <a:lnTo>
                  <a:pt x="312041" y="3240000"/>
                </a:lnTo>
                <a:cubicBezTo>
                  <a:pt x="139706" y="3240000"/>
                  <a:pt x="0" y="3100294"/>
                  <a:pt x="0" y="2927959"/>
                </a:cubicBezTo>
                <a:lnTo>
                  <a:pt x="0" y="312041"/>
                </a:lnTo>
                <a:cubicBezTo>
                  <a:pt x="0" y="139706"/>
                  <a:pt x="139706" y="0"/>
                  <a:pt x="312041"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7" name="Rectangle 18">
            <a:extLst>
              <a:ext uri="{FF2B5EF4-FFF2-40B4-BE49-F238E27FC236}">
                <a16:creationId xmlns:a16="http://schemas.microsoft.com/office/drawing/2014/main" id="{D8BFBE69-EC90-491A-A905-789398F4B3A8}"/>
              </a:ext>
            </a:extLst>
          </p:cNvPr>
          <p:cNvSpPr/>
          <p:nvPr/>
        </p:nvSpPr>
        <p:spPr>
          <a:xfrm>
            <a:off x="6258752" y="2567175"/>
            <a:ext cx="491054" cy="390153"/>
          </a:xfrm>
          <a:custGeom>
            <a:avLst/>
            <a:gdLst/>
            <a:ahLst/>
            <a:cxnLst/>
            <a:rect l="l" t="t" r="r" b="b"/>
            <a:pathLst>
              <a:path w="3240000" h="2574247">
                <a:moveTo>
                  <a:pt x="2393400" y="1814089"/>
                </a:moveTo>
                <a:cubicBezTo>
                  <a:pt x="2363577" y="1814089"/>
                  <a:pt x="2339400" y="1838266"/>
                  <a:pt x="2339400" y="1868089"/>
                </a:cubicBezTo>
                <a:cubicBezTo>
                  <a:pt x="2339400" y="1897912"/>
                  <a:pt x="2363577" y="1922089"/>
                  <a:pt x="2393400" y="1922089"/>
                </a:cubicBezTo>
                <a:lnTo>
                  <a:pt x="2573400" y="1922089"/>
                </a:lnTo>
                <a:cubicBezTo>
                  <a:pt x="2603223" y="1922089"/>
                  <a:pt x="2627400" y="1897912"/>
                  <a:pt x="2627400" y="1868089"/>
                </a:cubicBezTo>
                <a:cubicBezTo>
                  <a:pt x="2627400" y="1838266"/>
                  <a:pt x="2603223" y="1814089"/>
                  <a:pt x="2573400" y="1814089"/>
                </a:cubicBezTo>
                <a:close/>
                <a:moveTo>
                  <a:pt x="173344" y="1814089"/>
                </a:moveTo>
                <a:cubicBezTo>
                  <a:pt x="143521" y="1814089"/>
                  <a:pt x="119344" y="1838266"/>
                  <a:pt x="119344" y="1868089"/>
                </a:cubicBezTo>
                <a:cubicBezTo>
                  <a:pt x="119344" y="1897912"/>
                  <a:pt x="143521" y="1922089"/>
                  <a:pt x="173344" y="1922089"/>
                </a:cubicBezTo>
                <a:lnTo>
                  <a:pt x="353344" y="1922089"/>
                </a:lnTo>
                <a:cubicBezTo>
                  <a:pt x="383167" y="1922089"/>
                  <a:pt x="407344" y="1897912"/>
                  <a:pt x="407344" y="1868089"/>
                </a:cubicBezTo>
                <a:cubicBezTo>
                  <a:pt x="407344" y="1838266"/>
                  <a:pt x="383167" y="1814089"/>
                  <a:pt x="353344" y="1814089"/>
                </a:cubicBezTo>
                <a:close/>
                <a:moveTo>
                  <a:pt x="2933496" y="1796081"/>
                </a:moveTo>
                <a:cubicBezTo>
                  <a:pt x="2893727" y="1796081"/>
                  <a:pt x="2861488" y="1828320"/>
                  <a:pt x="2861488" y="1868089"/>
                </a:cubicBezTo>
                <a:cubicBezTo>
                  <a:pt x="2861488" y="1907858"/>
                  <a:pt x="2893727" y="1940097"/>
                  <a:pt x="2933496" y="1940097"/>
                </a:cubicBezTo>
                <a:cubicBezTo>
                  <a:pt x="2973265" y="1940097"/>
                  <a:pt x="3005504" y="1907858"/>
                  <a:pt x="3005504" y="1868089"/>
                </a:cubicBezTo>
                <a:cubicBezTo>
                  <a:pt x="3005504" y="1828320"/>
                  <a:pt x="2973265" y="1796081"/>
                  <a:pt x="2933496" y="1796081"/>
                </a:cubicBezTo>
                <a:close/>
                <a:moveTo>
                  <a:pt x="119344" y="122856"/>
                </a:moveTo>
                <a:lnTo>
                  <a:pt x="119344" y="1728192"/>
                </a:lnTo>
                <a:lnTo>
                  <a:pt x="3120656" y="1728192"/>
                </a:lnTo>
                <a:lnTo>
                  <a:pt x="3120656" y="122856"/>
                </a:lnTo>
                <a:close/>
                <a:moveTo>
                  <a:pt x="0" y="0"/>
                </a:moveTo>
                <a:lnTo>
                  <a:pt x="3240000" y="0"/>
                </a:lnTo>
                <a:lnTo>
                  <a:pt x="3240000" y="2016224"/>
                </a:lnTo>
                <a:lnTo>
                  <a:pt x="1812079" y="2016224"/>
                </a:lnTo>
                <a:lnTo>
                  <a:pt x="1857107" y="2320159"/>
                </a:lnTo>
                <a:lnTo>
                  <a:pt x="2357140" y="2320159"/>
                </a:lnTo>
                <a:cubicBezTo>
                  <a:pt x="2427304" y="2320159"/>
                  <a:pt x="2484184" y="2377039"/>
                  <a:pt x="2484184" y="2447203"/>
                </a:cubicBezTo>
                <a:lnTo>
                  <a:pt x="2484184" y="2574247"/>
                </a:lnTo>
                <a:lnTo>
                  <a:pt x="755992" y="2574247"/>
                </a:lnTo>
                <a:lnTo>
                  <a:pt x="755992" y="2447203"/>
                </a:lnTo>
                <a:cubicBezTo>
                  <a:pt x="755992" y="2377039"/>
                  <a:pt x="812872" y="2320159"/>
                  <a:pt x="883036" y="2320159"/>
                </a:cubicBezTo>
                <a:lnTo>
                  <a:pt x="1382894" y="2320159"/>
                </a:lnTo>
                <a:lnTo>
                  <a:pt x="1427922" y="2016224"/>
                </a:lnTo>
                <a:lnTo>
                  <a:pt x="0" y="2016224"/>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8" name="Rounded Rectangle 25">
            <a:extLst>
              <a:ext uri="{FF2B5EF4-FFF2-40B4-BE49-F238E27FC236}">
                <a16:creationId xmlns:a16="http://schemas.microsoft.com/office/drawing/2014/main" id="{4572E89B-D1A8-4A73-807F-C57BE0137D47}"/>
              </a:ext>
            </a:extLst>
          </p:cNvPr>
          <p:cNvSpPr/>
          <p:nvPr/>
        </p:nvSpPr>
        <p:spPr>
          <a:xfrm>
            <a:off x="7154498" y="2552022"/>
            <a:ext cx="299026" cy="420457"/>
          </a:xfrm>
          <a:custGeom>
            <a:avLst/>
            <a:gdLst/>
            <a:ahLst/>
            <a:cxnLst/>
            <a:rect l="l" t="t" r="r" b="b"/>
            <a:pathLst>
              <a:path w="2304256" h="3240000">
                <a:moveTo>
                  <a:pt x="954128" y="3024336"/>
                </a:moveTo>
                <a:cubicBezTo>
                  <a:pt x="924305" y="3024336"/>
                  <a:pt x="900128" y="3048513"/>
                  <a:pt x="900128" y="3078336"/>
                </a:cubicBezTo>
                <a:cubicBezTo>
                  <a:pt x="900128" y="3108159"/>
                  <a:pt x="924305" y="3132336"/>
                  <a:pt x="954128" y="3132336"/>
                </a:cubicBezTo>
                <a:lnTo>
                  <a:pt x="1350128" y="3132336"/>
                </a:lnTo>
                <a:cubicBezTo>
                  <a:pt x="1379951" y="3132336"/>
                  <a:pt x="1404128" y="3108159"/>
                  <a:pt x="1404128" y="3078336"/>
                </a:cubicBezTo>
                <a:cubicBezTo>
                  <a:pt x="1404128" y="3048513"/>
                  <a:pt x="1379951" y="3024336"/>
                  <a:pt x="1350128" y="3024336"/>
                </a:cubicBezTo>
                <a:close/>
                <a:moveTo>
                  <a:pt x="131531" y="224650"/>
                </a:moveTo>
                <a:lnTo>
                  <a:pt x="131531" y="2888946"/>
                </a:lnTo>
                <a:lnTo>
                  <a:pt x="2172725" y="2888946"/>
                </a:lnTo>
                <a:lnTo>
                  <a:pt x="2172725" y="224650"/>
                </a:lnTo>
                <a:close/>
                <a:moveTo>
                  <a:pt x="936128" y="73520"/>
                </a:moveTo>
                <a:cubicBezTo>
                  <a:pt x="916246" y="73520"/>
                  <a:pt x="900128" y="89638"/>
                  <a:pt x="900128" y="109520"/>
                </a:cubicBezTo>
                <a:cubicBezTo>
                  <a:pt x="900128" y="129402"/>
                  <a:pt x="916246" y="145520"/>
                  <a:pt x="936128" y="145520"/>
                </a:cubicBezTo>
                <a:lnTo>
                  <a:pt x="1368128" y="145520"/>
                </a:lnTo>
                <a:cubicBezTo>
                  <a:pt x="1388010" y="145520"/>
                  <a:pt x="1404128" y="129402"/>
                  <a:pt x="1404128" y="109520"/>
                </a:cubicBezTo>
                <a:cubicBezTo>
                  <a:pt x="1404128" y="89638"/>
                  <a:pt x="1388010" y="73520"/>
                  <a:pt x="1368128" y="73520"/>
                </a:cubicBezTo>
                <a:close/>
                <a:moveTo>
                  <a:pt x="155330" y="0"/>
                </a:moveTo>
                <a:lnTo>
                  <a:pt x="2148926" y="0"/>
                </a:lnTo>
                <a:cubicBezTo>
                  <a:pt x="2234712" y="0"/>
                  <a:pt x="2304256" y="69544"/>
                  <a:pt x="2304256" y="155330"/>
                </a:cubicBezTo>
                <a:lnTo>
                  <a:pt x="2304256" y="3084670"/>
                </a:lnTo>
                <a:cubicBezTo>
                  <a:pt x="2304256" y="3170456"/>
                  <a:pt x="2234712" y="3240000"/>
                  <a:pt x="2148926" y="3240000"/>
                </a:cubicBezTo>
                <a:lnTo>
                  <a:pt x="155330" y="3240000"/>
                </a:lnTo>
                <a:cubicBezTo>
                  <a:pt x="69544" y="3240000"/>
                  <a:pt x="0" y="3170456"/>
                  <a:pt x="0" y="3084670"/>
                </a:cubicBezTo>
                <a:lnTo>
                  <a:pt x="0" y="155330"/>
                </a:lnTo>
                <a:cubicBezTo>
                  <a:pt x="0" y="69544"/>
                  <a:pt x="69544" y="0"/>
                  <a:pt x="15533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9" name="Chord 14">
            <a:extLst>
              <a:ext uri="{FF2B5EF4-FFF2-40B4-BE49-F238E27FC236}">
                <a16:creationId xmlns:a16="http://schemas.microsoft.com/office/drawing/2014/main" id="{55CB0732-5078-415F-A13A-7992B69C1679}"/>
              </a:ext>
            </a:extLst>
          </p:cNvPr>
          <p:cNvSpPr/>
          <p:nvPr/>
        </p:nvSpPr>
        <p:spPr>
          <a:xfrm>
            <a:off x="5919945" y="5535338"/>
            <a:ext cx="512639" cy="646909"/>
          </a:xfrm>
          <a:custGeom>
            <a:avLst/>
            <a:gdLst/>
            <a:ahLst/>
            <a:cxnLst/>
            <a:rect l="l" t="t" r="r" b="b"/>
            <a:pathLst>
              <a:path w="2120980" h="2676504">
                <a:moveTo>
                  <a:pt x="824057" y="2198115"/>
                </a:moveTo>
                <a:lnTo>
                  <a:pt x="824057" y="2229022"/>
                </a:lnTo>
                <a:lnTo>
                  <a:pt x="751177" y="2229022"/>
                </a:lnTo>
                <a:lnTo>
                  <a:pt x="751177" y="2510330"/>
                </a:lnTo>
                <a:lnTo>
                  <a:pt x="824057" y="2510330"/>
                </a:lnTo>
                <a:lnTo>
                  <a:pt x="824057" y="2541237"/>
                </a:lnTo>
                <a:lnTo>
                  <a:pt x="1298129" y="2541237"/>
                </a:lnTo>
                <a:lnTo>
                  <a:pt x="1298129" y="2510330"/>
                </a:lnTo>
                <a:lnTo>
                  <a:pt x="1371008" y="2510330"/>
                </a:lnTo>
                <a:lnTo>
                  <a:pt x="1371008" y="2229022"/>
                </a:lnTo>
                <a:lnTo>
                  <a:pt x="1298129" y="2229022"/>
                </a:lnTo>
                <a:lnTo>
                  <a:pt x="1298129" y="2198115"/>
                </a:lnTo>
                <a:close/>
                <a:moveTo>
                  <a:pt x="1933495" y="134375"/>
                </a:moveTo>
                <a:cubicBezTo>
                  <a:pt x="1872496" y="128267"/>
                  <a:pt x="1778964" y="206162"/>
                  <a:pt x="1655092" y="316398"/>
                </a:cubicBezTo>
                <a:lnTo>
                  <a:pt x="1655092" y="762581"/>
                </a:lnTo>
                <a:lnTo>
                  <a:pt x="1651862" y="762581"/>
                </a:lnTo>
                <a:cubicBezTo>
                  <a:pt x="1647824" y="843406"/>
                  <a:pt x="1633793" y="920606"/>
                  <a:pt x="1611266" y="992211"/>
                </a:cubicBezTo>
                <a:cubicBezTo>
                  <a:pt x="1739269" y="1047184"/>
                  <a:pt x="1828260" y="986425"/>
                  <a:pt x="1895778" y="900656"/>
                </a:cubicBezTo>
                <a:cubicBezTo>
                  <a:pt x="1964561" y="813279"/>
                  <a:pt x="2016746" y="624382"/>
                  <a:pt x="2016490" y="465292"/>
                </a:cubicBezTo>
                <a:cubicBezTo>
                  <a:pt x="2023696" y="232949"/>
                  <a:pt x="1995287" y="140561"/>
                  <a:pt x="1933495" y="134375"/>
                </a:cubicBezTo>
                <a:close/>
                <a:moveTo>
                  <a:pt x="187485" y="134375"/>
                </a:moveTo>
                <a:cubicBezTo>
                  <a:pt x="125693" y="140561"/>
                  <a:pt x="97284" y="232949"/>
                  <a:pt x="104490" y="465292"/>
                </a:cubicBezTo>
                <a:cubicBezTo>
                  <a:pt x="104234" y="624382"/>
                  <a:pt x="156419" y="813279"/>
                  <a:pt x="225202" y="900656"/>
                </a:cubicBezTo>
                <a:cubicBezTo>
                  <a:pt x="292944" y="986710"/>
                  <a:pt x="382303" y="1047587"/>
                  <a:pt x="511026" y="991745"/>
                </a:cubicBezTo>
                <a:cubicBezTo>
                  <a:pt x="488627" y="920189"/>
                  <a:pt x="474740" y="843131"/>
                  <a:pt x="470841" y="762581"/>
                </a:cubicBezTo>
                <a:lnTo>
                  <a:pt x="467092" y="762581"/>
                </a:lnTo>
                <a:lnTo>
                  <a:pt x="467092" y="317447"/>
                </a:lnTo>
                <a:cubicBezTo>
                  <a:pt x="342616" y="206663"/>
                  <a:pt x="248680" y="128248"/>
                  <a:pt x="187485" y="134375"/>
                </a:cubicBezTo>
                <a:close/>
                <a:moveTo>
                  <a:pt x="171293" y="338"/>
                </a:moveTo>
                <a:cubicBezTo>
                  <a:pt x="267101" y="7324"/>
                  <a:pt x="383647" y="121035"/>
                  <a:pt x="467092" y="183917"/>
                </a:cubicBezTo>
                <a:lnTo>
                  <a:pt x="467092" y="127304"/>
                </a:lnTo>
                <a:cubicBezTo>
                  <a:pt x="446033" y="120339"/>
                  <a:pt x="431092" y="100383"/>
                  <a:pt x="431092" y="76938"/>
                </a:cubicBezTo>
                <a:cubicBezTo>
                  <a:pt x="431092" y="47115"/>
                  <a:pt x="455269" y="22938"/>
                  <a:pt x="485092" y="22938"/>
                </a:cubicBezTo>
                <a:lnTo>
                  <a:pt x="1637092" y="22938"/>
                </a:lnTo>
                <a:cubicBezTo>
                  <a:pt x="1666915" y="22938"/>
                  <a:pt x="1691092" y="47115"/>
                  <a:pt x="1691092" y="76938"/>
                </a:cubicBezTo>
                <a:cubicBezTo>
                  <a:pt x="1691092" y="100383"/>
                  <a:pt x="1676151" y="120339"/>
                  <a:pt x="1655092" y="127304"/>
                </a:cubicBezTo>
                <a:lnTo>
                  <a:pt x="1655092" y="182958"/>
                </a:lnTo>
                <a:cubicBezTo>
                  <a:pt x="1738474" y="119924"/>
                  <a:pt x="1854348" y="7289"/>
                  <a:pt x="1949687" y="338"/>
                </a:cubicBezTo>
                <a:cubicBezTo>
                  <a:pt x="2046947" y="-6754"/>
                  <a:pt x="2122836" y="96139"/>
                  <a:pt x="2120946" y="473736"/>
                </a:cubicBezTo>
                <a:cubicBezTo>
                  <a:pt x="2117166" y="673942"/>
                  <a:pt x="2058714" y="872497"/>
                  <a:pt x="1966316" y="974360"/>
                </a:cubicBezTo>
                <a:cubicBezTo>
                  <a:pt x="1875288" y="1074712"/>
                  <a:pt x="1740706" y="1159472"/>
                  <a:pt x="1574365" y="1087619"/>
                </a:cubicBezTo>
                <a:cubicBezTo>
                  <a:pt x="1498402" y="1256706"/>
                  <a:pt x="1371540" y="1383225"/>
                  <a:pt x="1220432" y="1434843"/>
                </a:cubicBezTo>
                <a:lnTo>
                  <a:pt x="1220432" y="1524098"/>
                </a:lnTo>
                <a:cubicBezTo>
                  <a:pt x="1242816" y="1529237"/>
                  <a:pt x="1259092" y="1549488"/>
                  <a:pt x="1259092" y="1573540"/>
                </a:cubicBezTo>
                <a:lnTo>
                  <a:pt x="1259092" y="1782216"/>
                </a:lnTo>
                <a:cubicBezTo>
                  <a:pt x="1259092" y="1806269"/>
                  <a:pt x="1242816" y="1826519"/>
                  <a:pt x="1220432" y="1831659"/>
                </a:cubicBezTo>
                <a:lnTo>
                  <a:pt x="1220432" y="1899972"/>
                </a:lnTo>
                <a:cubicBezTo>
                  <a:pt x="1220432" y="1908643"/>
                  <a:pt x="1218317" y="1916820"/>
                  <a:pt x="1214011" y="1923722"/>
                </a:cubicBezTo>
                <a:cubicBezTo>
                  <a:pt x="1480406" y="1939701"/>
                  <a:pt x="1673079" y="1996147"/>
                  <a:pt x="1682229" y="2062848"/>
                </a:cubicBezTo>
                <a:lnTo>
                  <a:pt x="1925188" y="2062848"/>
                </a:lnTo>
                <a:lnTo>
                  <a:pt x="1925188" y="2676504"/>
                </a:lnTo>
                <a:lnTo>
                  <a:pt x="196996" y="2676504"/>
                </a:lnTo>
                <a:lnTo>
                  <a:pt x="196996" y="2062848"/>
                </a:lnTo>
                <a:lnTo>
                  <a:pt x="427501" y="2062848"/>
                </a:lnTo>
                <a:cubicBezTo>
                  <a:pt x="436455" y="1995236"/>
                  <a:pt x="634470" y="1937990"/>
                  <a:pt x="907722" y="1923052"/>
                </a:cubicBezTo>
                <a:cubicBezTo>
                  <a:pt x="903729" y="1916275"/>
                  <a:pt x="901752" y="1908354"/>
                  <a:pt x="901752" y="1899972"/>
                </a:cubicBezTo>
                <a:lnTo>
                  <a:pt x="901752" y="1831659"/>
                </a:lnTo>
                <a:cubicBezTo>
                  <a:pt x="879369" y="1826519"/>
                  <a:pt x="863092" y="1806269"/>
                  <a:pt x="863092" y="1782216"/>
                </a:cubicBezTo>
                <a:lnTo>
                  <a:pt x="863092" y="1573540"/>
                </a:lnTo>
                <a:cubicBezTo>
                  <a:pt x="863092" y="1549488"/>
                  <a:pt x="879369" y="1529237"/>
                  <a:pt x="901752" y="1524098"/>
                </a:cubicBezTo>
                <a:lnTo>
                  <a:pt x="901752" y="1435225"/>
                </a:lnTo>
                <a:cubicBezTo>
                  <a:pt x="750211" y="1383280"/>
                  <a:pt x="623484" y="1256276"/>
                  <a:pt x="547795" y="1087211"/>
                </a:cubicBezTo>
                <a:cubicBezTo>
                  <a:pt x="380891" y="1159861"/>
                  <a:pt x="245901" y="1074942"/>
                  <a:pt x="154664" y="974360"/>
                </a:cubicBezTo>
                <a:cubicBezTo>
                  <a:pt x="62266" y="872497"/>
                  <a:pt x="3814" y="673942"/>
                  <a:pt x="34" y="473736"/>
                </a:cubicBezTo>
                <a:cubicBezTo>
                  <a:pt x="-1856" y="96139"/>
                  <a:pt x="74033" y="-6754"/>
                  <a:pt x="171293" y="3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0" name="Rounded Rectangle 6">
            <a:extLst>
              <a:ext uri="{FF2B5EF4-FFF2-40B4-BE49-F238E27FC236}">
                <a16:creationId xmlns:a16="http://schemas.microsoft.com/office/drawing/2014/main" id="{11DB8BB9-D675-470D-AC1D-C9EF80405172}"/>
              </a:ext>
            </a:extLst>
          </p:cNvPr>
          <p:cNvSpPr/>
          <p:nvPr/>
        </p:nvSpPr>
        <p:spPr>
          <a:xfrm>
            <a:off x="4411373" y="2471636"/>
            <a:ext cx="508153" cy="516633"/>
          </a:xfrm>
          <a:custGeom>
            <a:avLst/>
            <a:gdLst/>
            <a:ahLst/>
            <a:cxnLst/>
            <a:rect l="l" t="t" r="r" b="b"/>
            <a:pathLst>
              <a:path w="3186824" h="3060919">
                <a:moveTo>
                  <a:pt x="1045874" y="2696689"/>
                </a:moveTo>
                <a:lnTo>
                  <a:pt x="2125874" y="2696689"/>
                </a:lnTo>
                <a:lnTo>
                  <a:pt x="2125874" y="2804689"/>
                </a:lnTo>
                <a:lnTo>
                  <a:pt x="1045874" y="2804689"/>
                </a:lnTo>
                <a:close/>
                <a:moveTo>
                  <a:pt x="1045874" y="2410468"/>
                </a:moveTo>
                <a:lnTo>
                  <a:pt x="2125874" y="2410468"/>
                </a:lnTo>
                <a:lnTo>
                  <a:pt x="2125874" y="2518468"/>
                </a:lnTo>
                <a:lnTo>
                  <a:pt x="1045874" y="2518468"/>
                </a:lnTo>
                <a:close/>
                <a:moveTo>
                  <a:pt x="1045874" y="2124247"/>
                </a:moveTo>
                <a:lnTo>
                  <a:pt x="2125874" y="2124247"/>
                </a:lnTo>
                <a:lnTo>
                  <a:pt x="2125874" y="2232247"/>
                </a:lnTo>
                <a:lnTo>
                  <a:pt x="1045874" y="2232247"/>
                </a:lnTo>
                <a:close/>
                <a:moveTo>
                  <a:pt x="902547" y="1956791"/>
                </a:moveTo>
                <a:lnTo>
                  <a:pt x="902547" y="2109191"/>
                </a:lnTo>
                <a:lnTo>
                  <a:pt x="902547" y="2185391"/>
                </a:lnTo>
                <a:lnTo>
                  <a:pt x="902547" y="2376263"/>
                </a:lnTo>
                <a:lnTo>
                  <a:pt x="902547" y="2973921"/>
                </a:lnTo>
                <a:lnTo>
                  <a:pt x="2284277" y="2973921"/>
                </a:lnTo>
                <a:lnTo>
                  <a:pt x="2284277" y="2376263"/>
                </a:lnTo>
                <a:lnTo>
                  <a:pt x="2284277" y="2185391"/>
                </a:lnTo>
                <a:lnTo>
                  <a:pt x="2284277" y="2109191"/>
                </a:lnTo>
                <a:lnTo>
                  <a:pt x="2284277" y="1956791"/>
                </a:lnTo>
                <a:close/>
                <a:moveTo>
                  <a:pt x="469172" y="1728191"/>
                </a:moveTo>
                <a:lnTo>
                  <a:pt x="469172" y="2185391"/>
                </a:lnTo>
                <a:lnTo>
                  <a:pt x="767127" y="2185391"/>
                </a:lnTo>
                <a:lnTo>
                  <a:pt x="767127" y="2109191"/>
                </a:lnTo>
                <a:lnTo>
                  <a:pt x="545372" y="2109191"/>
                </a:lnTo>
                <a:lnTo>
                  <a:pt x="545372" y="1804391"/>
                </a:lnTo>
                <a:lnTo>
                  <a:pt x="2641452" y="1804391"/>
                </a:lnTo>
                <a:lnTo>
                  <a:pt x="2641452" y="2109191"/>
                </a:lnTo>
                <a:lnTo>
                  <a:pt x="2419697" y="2109191"/>
                </a:lnTo>
                <a:lnTo>
                  <a:pt x="2419697" y="2185391"/>
                </a:lnTo>
                <a:lnTo>
                  <a:pt x="2717652" y="2185391"/>
                </a:lnTo>
                <a:lnTo>
                  <a:pt x="2717652" y="1728191"/>
                </a:lnTo>
                <a:close/>
                <a:moveTo>
                  <a:pt x="2819005" y="1350909"/>
                </a:moveTo>
                <a:cubicBezTo>
                  <a:pt x="2769294" y="1350909"/>
                  <a:pt x="2728995" y="1391208"/>
                  <a:pt x="2728995" y="1440919"/>
                </a:cubicBezTo>
                <a:cubicBezTo>
                  <a:pt x="2728995" y="1490630"/>
                  <a:pt x="2769294" y="1530929"/>
                  <a:pt x="2819005" y="1530929"/>
                </a:cubicBezTo>
                <a:cubicBezTo>
                  <a:pt x="2868716" y="1530929"/>
                  <a:pt x="2909015" y="1490630"/>
                  <a:pt x="2909015" y="1440919"/>
                </a:cubicBezTo>
                <a:cubicBezTo>
                  <a:pt x="2909015" y="1391208"/>
                  <a:pt x="2868716" y="1350909"/>
                  <a:pt x="2819005" y="1350909"/>
                </a:cubicBezTo>
                <a:close/>
                <a:moveTo>
                  <a:pt x="2509707" y="1350909"/>
                </a:moveTo>
                <a:cubicBezTo>
                  <a:pt x="2459996" y="1350909"/>
                  <a:pt x="2419697" y="1391208"/>
                  <a:pt x="2419697" y="1440919"/>
                </a:cubicBezTo>
                <a:cubicBezTo>
                  <a:pt x="2419697" y="1490630"/>
                  <a:pt x="2459996" y="1530929"/>
                  <a:pt x="2509707" y="1530929"/>
                </a:cubicBezTo>
                <a:cubicBezTo>
                  <a:pt x="2559418" y="1530929"/>
                  <a:pt x="2599717" y="1490630"/>
                  <a:pt x="2599717" y="1440919"/>
                </a:cubicBezTo>
                <a:cubicBezTo>
                  <a:pt x="2599717" y="1391208"/>
                  <a:pt x="2559418" y="1350909"/>
                  <a:pt x="2509707" y="1350909"/>
                </a:cubicBezTo>
                <a:close/>
                <a:moveTo>
                  <a:pt x="195993" y="1200328"/>
                </a:moveTo>
                <a:lnTo>
                  <a:pt x="2990831" y="1200328"/>
                </a:lnTo>
                <a:cubicBezTo>
                  <a:pt x="3099075" y="1200328"/>
                  <a:pt x="3186824" y="1288077"/>
                  <a:pt x="3186824" y="1396321"/>
                </a:cubicBezTo>
                <a:lnTo>
                  <a:pt x="3186824" y="2180270"/>
                </a:lnTo>
                <a:cubicBezTo>
                  <a:pt x="3186824" y="2288514"/>
                  <a:pt x="3099075" y="2376263"/>
                  <a:pt x="2990831" y="2376263"/>
                </a:cubicBezTo>
                <a:lnTo>
                  <a:pt x="2419697" y="2376263"/>
                </a:lnTo>
                <a:lnTo>
                  <a:pt x="2419697" y="3060919"/>
                </a:lnTo>
                <a:lnTo>
                  <a:pt x="767127" y="3060919"/>
                </a:lnTo>
                <a:lnTo>
                  <a:pt x="767127" y="2376263"/>
                </a:lnTo>
                <a:lnTo>
                  <a:pt x="195993" y="2376263"/>
                </a:lnTo>
                <a:cubicBezTo>
                  <a:pt x="87749" y="2376263"/>
                  <a:pt x="0" y="2288514"/>
                  <a:pt x="0" y="2180270"/>
                </a:cubicBezTo>
                <a:lnTo>
                  <a:pt x="0" y="1396321"/>
                </a:lnTo>
                <a:cubicBezTo>
                  <a:pt x="0" y="1288077"/>
                  <a:pt x="87749" y="1200328"/>
                  <a:pt x="195993" y="1200328"/>
                </a:cubicBezTo>
                <a:close/>
                <a:moveTo>
                  <a:pt x="767127" y="0"/>
                </a:moveTo>
                <a:lnTo>
                  <a:pt x="2419697" y="0"/>
                </a:lnTo>
                <a:lnTo>
                  <a:pt x="2419697" y="190589"/>
                </a:lnTo>
                <a:lnTo>
                  <a:pt x="2565249" y="190589"/>
                </a:lnTo>
                <a:cubicBezTo>
                  <a:pt x="2649419" y="190589"/>
                  <a:pt x="2717652" y="258822"/>
                  <a:pt x="2717652" y="342992"/>
                </a:cubicBezTo>
                <a:lnTo>
                  <a:pt x="2717652" y="1104989"/>
                </a:lnTo>
                <a:lnTo>
                  <a:pt x="2284277" y="1104989"/>
                </a:lnTo>
                <a:lnTo>
                  <a:pt x="2284277" y="1104128"/>
                </a:lnTo>
                <a:lnTo>
                  <a:pt x="2284277" y="190589"/>
                </a:lnTo>
                <a:lnTo>
                  <a:pt x="2284277" y="96523"/>
                </a:lnTo>
                <a:lnTo>
                  <a:pt x="902547" y="96523"/>
                </a:lnTo>
                <a:lnTo>
                  <a:pt x="902547" y="190589"/>
                </a:lnTo>
                <a:lnTo>
                  <a:pt x="902547" y="1104128"/>
                </a:lnTo>
                <a:lnTo>
                  <a:pt x="902547" y="1104989"/>
                </a:lnTo>
                <a:lnTo>
                  <a:pt x="469172" y="1104989"/>
                </a:lnTo>
                <a:lnTo>
                  <a:pt x="469172" y="342992"/>
                </a:lnTo>
                <a:cubicBezTo>
                  <a:pt x="469172" y="258822"/>
                  <a:pt x="537405" y="190589"/>
                  <a:pt x="621575" y="190589"/>
                </a:cubicBezTo>
                <a:lnTo>
                  <a:pt x="767127" y="190589"/>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1" name="Oval 66">
            <a:extLst>
              <a:ext uri="{FF2B5EF4-FFF2-40B4-BE49-F238E27FC236}">
                <a16:creationId xmlns:a16="http://schemas.microsoft.com/office/drawing/2014/main" id="{64136ECC-E882-4D1E-8298-06A6A02A6E1A}"/>
              </a:ext>
            </a:extLst>
          </p:cNvPr>
          <p:cNvSpPr/>
          <p:nvPr/>
        </p:nvSpPr>
        <p:spPr>
          <a:xfrm rot="20700000">
            <a:off x="6137536" y="3634206"/>
            <a:ext cx="548680" cy="469988"/>
          </a:xfrm>
          <a:custGeom>
            <a:avLst/>
            <a:gdLst/>
            <a:ahLst/>
            <a:cxnLst/>
            <a:rect l="l" t="t" r="r" b="b"/>
            <a:pathLst>
              <a:path w="2901316" h="2485205">
                <a:moveTo>
                  <a:pt x="2901316" y="8833"/>
                </a:moveTo>
                <a:lnTo>
                  <a:pt x="2885407" y="69738"/>
                </a:lnTo>
                <a:lnTo>
                  <a:pt x="2890344" y="71061"/>
                </a:lnTo>
                <a:lnTo>
                  <a:pt x="2331295" y="2157461"/>
                </a:lnTo>
                <a:lnTo>
                  <a:pt x="2322295" y="2155049"/>
                </a:lnTo>
                <a:cubicBezTo>
                  <a:pt x="2311779" y="2339141"/>
                  <a:pt x="2127696" y="2485205"/>
                  <a:pt x="1902404" y="2485205"/>
                </a:cubicBezTo>
                <a:cubicBezTo>
                  <a:pt x="1669201" y="2485205"/>
                  <a:pt x="1480151" y="2328701"/>
                  <a:pt x="1480150" y="2135644"/>
                </a:cubicBezTo>
                <a:cubicBezTo>
                  <a:pt x="1480150" y="1942587"/>
                  <a:pt x="1669200" y="1786083"/>
                  <a:pt x="1902404" y="1786083"/>
                </a:cubicBezTo>
                <a:cubicBezTo>
                  <a:pt x="2026046" y="1786083"/>
                  <a:pt x="2137276" y="1830075"/>
                  <a:pt x="2213623" y="1901150"/>
                </a:cubicBezTo>
                <a:lnTo>
                  <a:pt x="2586815" y="508378"/>
                </a:lnTo>
                <a:lnTo>
                  <a:pt x="1283297" y="508378"/>
                </a:lnTo>
                <a:lnTo>
                  <a:pt x="847984" y="2132988"/>
                </a:lnTo>
                <a:lnTo>
                  <a:pt x="841776" y="2131324"/>
                </a:lnTo>
                <a:cubicBezTo>
                  <a:pt x="829584" y="2314002"/>
                  <a:pt x="646295" y="2458448"/>
                  <a:pt x="422254" y="2458448"/>
                </a:cubicBezTo>
                <a:cubicBezTo>
                  <a:pt x="189051" y="2458448"/>
                  <a:pt x="1" y="2301944"/>
                  <a:pt x="0" y="2108887"/>
                </a:cubicBezTo>
                <a:cubicBezTo>
                  <a:pt x="0" y="1915830"/>
                  <a:pt x="189051" y="1759326"/>
                  <a:pt x="422255" y="1759326"/>
                </a:cubicBezTo>
                <a:cubicBezTo>
                  <a:pt x="544771" y="1759326"/>
                  <a:pt x="655100" y="1802522"/>
                  <a:pt x="731465" y="1872378"/>
                </a:cubicBezTo>
                <a:lnTo>
                  <a:pt x="1233167" y="0"/>
                </a:lnTo>
                <a:lnTo>
                  <a:pt x="1266129" y="883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2" name="Isosceles Triangle 13">
            <a:extLst>
              <a:ext uri="{FF2B5EF4-FFF2-40B4-BE49-F238E27FC236}">
                <a16:creationId xmlns:a16="http://schemas.microsoft.com/office/drawing/2014/main" id="{A54A6140-C0D9-4440-A5D4-E05BC900724C}"/>
              </a:ext>
            </a:extLst>
          </p:cNvPr>
          <p:cNvSpPr/>
          <p:nvPr/>
        </p:nvSpPr>
        <p:spPr>
          <a:xfrm rot="10800000">
            <a:off x="5188220" y="5485943"/>
            <a:ext cx="376548" cy="745701"/>
          </a:xfrm>
          <a:custGeom>
            <a:avLst/>
            <a:gdLst/>
            <a:ahLst/>
            <a:cxnLst/>
            <a:rect l="l" t="t" r="r" b="b"/>
            <a:pathLst>
              <a:path w="1613569" h="3195455">
                <a:moveTo>
                  <a:pt x="1348422" y="2012960"/>
                </a:moveTo>
                <a:lnTo>
                  <a:pt x="264249" y="2012960"/>
                </a:lnTo>
                <a:cubicBezTo>
                  <a:pt x="99656" y="1932015"/>
                  <a:pt x="172" y="1814225"/>
                  <a:pt x="0" y="1686651"/>
                </a:cubicBezTo>
                <a:lnTo>
                  <a:pt x="716785" y="1678553"/>
                </a:lnTo>
                <a:lnTo>
                  <a:pt x="716785" y="360000"/>
                </a:lnTo>
                <a:lnTo>
                  <a:pt x="716785" y="355479"/>
                </a:lnTo>
                <a:lnTo>
                  <a:pt x="717916" y="355479"/>
                </a:lnTo>
                <a:lnTo>
                  <a:pt x="806785" y="0"/>
                </a:lnTo>
                <a:lnTo>
                  <a:pt x="895655" y="355479"/>
                </a:lnTo>
                <a:lnTo>
                  <a:pt x="896785" y="355479"/>
                </a:lnTo>
                <a:lnTo>
                  <a:pt x="896785" y="360000"/>
                </a:lnTo>
                <a:lnTo>
                  <a:pt x="896785" y="1676520"/>
                </a:lnTo>
                <a:lnTo>
                  <a:pt x="1612906" y="1668429"/>
                </a:lnTo>
                <a:cubicBezTo>
                  <a:pt x="1622778" y="1802631"/>
                  <a:pt x="1521918" y="1928220"/>
                  <a:pt x="1348422" y="2012960"/>
                </a:cubicBezTo>
                <a:close/>
                <a:moveTo>
                  <a:pt x="1175921" y="2908428"/>
                </a:moveTo>
                <a:lnTo>
                  <a:pt x="437641" y="2908428"/>
                </a:lnTo>
                <a:lnTo>
                  <a:pt x="250570" y="2083962"/>
                </a:lnTo>
                <a:lnTo>
                  <a:pt x="1362992" y="2083962"/>
                </a:lnTo>
                <a:close/>
                <a:moveTo>
                  <a:pt x="1155969" y="3195455"/>
                </a:moveTo>
                <a:lnTo>
                  <a:pt x="457593" y="3195455"/>
                </a:lnTo>
                <a:cubicBezTo>
                  <a:pt x="397940" y="3195455"/>
                  <a:pt x="349581" y="3147096"/>
                  <a:pt x="349581" y="3087443"/>
                </a:cubicBezTo>
                <a:cubicBezTo>
                  <a:pt x="349581" y="3027790"/>
                  <a:pt x="397940" y="2979431"/>
                  <a:pt x="457593" y="2979431"/>
                </a:cubicBezTo>
                <a:lnTo>
                  <a:pt x="1155969" y="2979431"/>
                </a:lnTo>
                <a:cubicBezTo>
                  <a:pt x="1215622" y="2979431"/>
                  <a:pt x="1263981" y="3027790"/>
                  <a:pt x="1263981" y="3087443"/>
                </a:cubicBezTo>
                <a:cubicBezTo>
                  <a:pt x="1263981" y="3147096"/>
                  <a:pt x="1215622" y="3195455"/>
                  <a:pt x="1155969" y="3195455"/>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3" name="Smiley Face 14">
            <a:extLst>
              <a:ext uri="{FF2B5EF4-FFF2-40B4-BE49-F238E27FC236}">
                <a16:creationId xmlns:a16="http://schemas.microsoft.com/office/drawing/2014/main" id="{BD37565A-D14C-4133-B9E1-D7F8BF1C6551}"/>
              </a:ext>
            </a:extLst>
          </p:cNvPr>
          <p:cNvSpPr/>
          <p:nvPr/>
        </p:nvSpPr>
        <p:spPr>
          <a:xfrm>
            <a:off x="7617042" y="5578826"/>
            <a:ext cx="559934" cy="559934"/>
          </a:xfrm>
          <a:custGeom>
            <a:avLst/>
            <a:gdLst/>
            <a:ahLst/>
            <a:cxnLst/>
            <a:rect l="l" t="t" r="r" b="b"/>
            <a:pathLst>
              <a:path w="3240000" h="3240000">
                <a:moveTo>
                  <a:pt x="2026698" y="2215122"/>
                </a:moveTo>
                <a:cubicBezTo>
                  <a:pt x="1959656" y="2378616"/>
                  <a:pt x="1801229" y="2486070"/>
                  <a:pt x="1624533" y="2487892"/>
                </a:cubicBezTo>
                <a:cubicBezTo>
                  <a:pt x="1447837" y="2489714"/>
                  <a:pt x="1287227" y="2385551"/>
                  <a:pt x="1216828" y="2223474"/>
                </a:cubicBezTo>
                <a:lnTo>
                  <a:pt x="1039110" y="2300667"/>
                </a:lnTo>
                <a:cubicBezTo>
                  <a:pt x="1140541" y="2534187"/>
                  <a:pt x="1371947" y="2684266"/>
                  <a:pt x="1626531" y="2681641"/>
                </a:cubicBezTo>
                <a:cubicBezTo>
                  <a:pt x="1881115" y="2679016"/>
                  <a:pt x="2109376" y="2524196"/>
                  <a:pt x="2205970" y="2288634"/>
                </a:cubicBezTo>
                <a:close/>
                <a:moveTo>
                  <a:pt x="2165423" y="986226"/>
                </a:moveTo>
                <a:cubicBezTo>
                  <a:pt x="2072622" y="986226"/>
                  <a:pt x="1997392" y="1061456"/>
                  <a:pt x="1997392" y="1154257"/>
                </a:cubicBezTo>
                <a:cubicBezTo>
                  <a:pt x="1997392" y="1247058"/>
                  <a:pt x="2072622" y="1322288"/>
                  <a:pt x="2165423" y="1322288"/>
                </a:cubicBezTo>
                <a:cubicBezTo>
                  <a:pt x="2258224" y="1322288"/>
                  <a:pt x="2333454" y="1247058"/>
                  <a:pt x="2333454" y="1154257"/>
                </a:cubicBezTo>
                <a:cubicBezTo>
                  <a:pt x="2333454" y="1061456"/>
                  <a:pt x="2258224" y="986226"/>
                  <a:pt x="2165423" y="986226"/>
                </a:cubicBezTo>
                <a:close/>
                <a:moveTo>
                  <a:pt x="1107401" y="986226"/>
                </a:moveTo>
                <a:cubicBezTo>
                  <a:pt x="1014600" y="986226"/>
                  <a:pt x="939370" y="1061456"/>
                  <a:pt x="939370" y="1154257"/>
                </a:cubicBezTo>
                <a:cubicBezTo>
                  <a:pt x="939370" y="1247058"/>
                  <a:pt x="1014600" y="1322288"/>
                  <a:pt x="1107401" y="1322288"/>
                </a:cubicBezTo>
                <a:cubicBezTo>
                  <a:pt x="1200202" y="1322288"/>
                  <a:pt x="1275432" y="1247058"/>
                  <a:pt x="1275432" y="1154257"/>
                </a:cubicBezTo>
                <a:cubicBezTo>
                  <a:pt x="1275432" y="1061456"/>
                  <a:pt x="1200202" y="986226"/>
                  <a:pt x="1107401" y="986226"/>
                </a:cubicBezTo>
                <a:close/>
                <a:moveTo>
                  <a:pt x="1620000" y="0"/>
                </a:moveTo>
                <a:lnTo>
                  <a:pt x="1785636" y="8364"/>
                </a:lnTo>
                <a:lnTo>
                  <a:pt x="1946487" y="32913"/>
                </a:lnTo>
                <a:lnTo>
                  <a:pt x="2101738" y="72832"/>
                </a:lnTo>
                <a:lnTo>
                  <a:pt x="2250577" y="127308"/>
                </a:lnTo>
                <a:lnTo>
                  <a:pt x="2392188" y="195525"/>
                </a:lnTo>
                <a:lnTo>
                  <a:pt x="2525757" y="276671"/>
                </a:lnTo>
                <a:lnTo>
                  <a:pt x="2650470" y="369929"/>
                </a:lnTo>
                <a:lnTo>
                  <a:pt x="2765513" y="474487"/>
                </a:lnTo>
                <a:lnTo>
                  <a:pt x="2870071" y="589530"/>
                </a:lnTo>
                <a:lnTo>
                  <a:pt x="2963329" y="714243"/>
                </a:lnTo>
                <a:lnTo>
                  <a:pt x="3044475" y="847812"/>
                </a:lnTo>
                <a:lnTo>
                  <a:pt x="3112693" y="989423"/>
                </a:lnTo>
                <a:lnTo>
                  <a:pt x="3167168" y="1138262"/>
                </a:lnTo>
                <a:lnTo>
                  <a:pt x="3207088" y="1293514"/>
                </a:lnTo>
                <a:lnTo>
                  <a:pt x="3231636" y="1454365"/>
                </a:lnTo>
                <a:lnTo>
                  <a:pt x="3240000" y="1620000"/>
                </a:lnTo>
                <a:lnTo>
                  <a:pt x="3231636" y="1785636"/>
                </a:lnTo>
                <a:lnTo>
                  <a:pt x="3207088" y="1946487"/>
                </a:lnTo>
                <a:lnTo>
                  <a:pt x="3167168" y="2101739"/>
                </a:lnTo>
                <a:lnTo>
                  <a:pt x="3112693" y="2250577"/>
                </a:lnTo>
                <a:lnTo>
                  <a:pt x="3044475" y="2392188"/>
                </a:lnTo>
                <a:lnTo>
                  <a:pt x="2963329" y="2525758"/>
                </a:lnTo>
                <a:lnTo>
                  <a:pt x="2870071" y="2650471"/>
                </a:lnTo>
                <a:lnTo>
                  <a:pt x="2765513" y="2765513"/>
                </a:lnTo>
                <a:lnTo>
                  <a:pt x="2650470" y="2870071"/>
                </a:lnTo>
                <a:lnTo>
                  <a:pt x="2525757" y="2963330"/>
                </a:lnTo>
                <a:lnTo>
                  <a:pt x="2392188" y="3044475"/>
                </a:lnTo>
                <a:lnTo>
                  <a:pt x="2250577" y="3112693"/>
                </a:lnTo>
                <a:lnTo>
                  <a:pt x="2101738" y="3167168"/>
                </a:lnTo>
                <a:lnTo>
                  <a:pt x="1946487" y="3207088"/>
                </a:lnTo>
                <a:lnTo>
                  <a:pt x="1785636" y="3231636"/>
                </a:lnTo>
                <a:cubicBezTo>
                  <a:pt x="1731176" y="3237167"/>
                  <a:pt x="1675919" y="3240000"/>
                  <a:pt x="1620000" y="3240000"/>
                </a:cubicBezTo>
                <a:cubicBezTo>
                  <a:pt x="1508162" y="3240000"/>
                  <a:pt x="1398972" y="3228667"/>
                  <a:pt x="1293514" y="3207088"/>
                </a:cubicBezTo>
                <a:cubicBezTo>
                  <a:pt x="1240785" y="3196298"/>
                  <a:pt x="1188989" y="3182946"/>
                  <a:pt x="1138262" y="3167168"/>
                </a:cubicBezTo>
                <a:cubicBezTo>
                  <a:pt x="1087535" y="3151390"/>
                  <a:pt x="1037877" y="3133187"/>
                  <a:pt x="989423" y="3112693"/>
                </a:cubicBezTo>
                <a:cubicBezTo>
                  <a:pt x="940970" y="3092198"/>
                  <a:pt x="893721" y="3069414"/>
                  <a:pt x="847812" y="3044475"/>
                </a:cubicBezTo>
                <a:cubicBezTo>
                  <a:pt x="801903" y="3019536"/>
                  <a:pt x="757335" y="2992442"/>
                  <a:pt x="714243" y="2963330"/>
                </a:cubicBezTo>
                <a:cubicBezTo>
                  <a:pt x="671151" y="2934217"/>
                  <a:pt x="629534" y="2903086"/>
                  <a:pt x="589530" y="2870071"/>
                </a:cubicBezTo>
                <a:cubicBezTo>
                  <a:pt x="549525" y="2837056"/>
                  <a:pt x="511132" y="2802158"/>
                  <a:pt x="474487" y="2765513"/>
                </a:cubicBezTo>
                <a:cubicBezTo>
                  <a:pt x="437842" y="2728868"/>
                  <a:pt x="402944" y="2690475"/>
                  <a:pt x="369929" y="2650471"/>
                </a:cubicBezTo>
                <a:cubicBezTo>
                  <a:pt x="336915" y="2610466"/>
                  <a:pt x="305783" y="2568850"/>
                  <a:pt x="276671" y="2525758"/>
                </a:cubicBezTo>
                <a:cubicBezTo>
                  <a:pt x="247558" y="2482665"/>
                  <a:pt x="220464" y="2438097"/>
                  <a:pt x="195525" y="2392188"/>
                </a:cubicBezTo>
                <a:cubicBezTo>
                  <a:pt x="170586" y="2346280"/>
                  <a:pt x="147802" y="2299031"/>
                  <a:pt x="127308" y="2250577"/>
                </a:cubicBezTo>
                <a:cubicBezTo>
                  <a:pt x="106814" y="2202124"/>
                  <a:pt x="88610" y="2152466"/>
                  <a:pt x="72832" y="2101739"/>
                </a:cubicBezTo>
                <a:cubicBezTo>
                  <a:pt x="57054" y="2051012"/>
                  <a:pt x="43703" y="1999216"/>
                  <a:pt x="32913" y="1946487"/>
                </a:cubicBezTo>
                <a:cubicBezTo>
                  <a:pt x="22123" y="1893758"/>
                  <a:pt x="13895" y="1840095"/>
                  <a:pt x="8364" y="1785636"/>
                </a:cubicBezTo>
                <a:cubicBezTo>
                  <a:pt x="2833" y="1731176"/>
                  <a:pt x="0" y="1675919"/>
                  <a:pt x="0" y="1620000"/>
                </a:cubicBezTo>
                <a:cubicBezTo>
                  <a:pt x="0" y="1508163"/>
                  <a:pt x="11333" y="1398972"/>
                  <a:pt x="32913" y="1293514"/>
                </a:cubicBezTo>
                <a:cubicBezTo>
                  <a:pt x="43703" y="1240785"/>
                  <a:pt x="57054" y="1188989"/>
                  <a:pt x="72832" y="1138262"/>
                </a:cubicBezTo>
                <a:cubicBezTo>
                  <a:pt x="88610" y="1087535"/>
                  <a:pt x="106814" y="1037877"/>
                  <a:pt x="127308" y="989423"/>
                </a:cubicBezTo>
                <a:cubicBezTo>
                  <a:pt x="147802" y="940970"/>
                  <a:pt x="170586" y="893721"/>
                  <a:pt x="195525" y="847812"/>
                </a:cubicBezTo>
                <a:cubicBezTo>
                  <a:pt x="220464" y="801904"/>
                  <a:pt x="247558" y="757335"/>
                  <a:pt x="276671" y="714243"/>
                </a:cubicBezTo>
                <a:cubicBezTo>
                  <a:pt x="305783" y="671151"/>
                  <a:pt x="336915" y="629534"/>
                  <a:pt x="369929" y="589530"/>
                </a:cubicBezTo>
                <a:cubicBezTo>
                  <a:pt x="402944" y="549525"/>
                  <a:pt x="437842" y="511133"/>
                  <a:pt x="474487" y="474487"/>
                </a:cubicBezTo>
                <a:cubicBezTo>
                  <a:pt x="511132" y="437842"/>
                  <a:pt x="549525" y="402944"/>
                  <a:pt x="589530" y="369929"/>
                </a:cubicBezTo>
                <a:cubicBezTo>
                  <a:pt x="629534" y="336915"/>
                  <a:pt x="671151" y="305783"/>
                  <a:pt x="714243" y="276671"/>
                </a:cubicBezTo>
                <a:cubicBezTo>
                  <a:pt x="757335" y="247558"/>
                  <a:pt x="801903" y="220465"/>
                  <a:pt x="847812" y="195525"/>
                </a:cubicBezTo>
                <a:cubicBezTo>
                  <a:pt x="893721" y="170586"/>
                  <a:pt x="940970" y="147802"/>
                  <a:pt x="989423" y="127308"/>
                </a:cubicBezTo>
                <a:cubicBezTo>
                  <a:pt x="1037877" y="106814"/>
                  <a:pt x="1087535" y="88610"/>
                  <a:pt x="1138262" y="72832"/>
                </a:cubicBezTo>
                <a:cubicBezTo>
                  <a:pt x="1188989" y="57054"/>
                  <a:pt x="1240785" y="43703"/>
                  <a:pt x="1293514" y="32913"/>
                </a:cubicBezTo>
                <a:cubicBezTo>
                  <a:pt x="1346243" y="22123"/>
                  <a:pt x="1399905" y="13895"/>
                  <a:pt x="1454365" y="8364"/>
                </a:cubicBezTo>
                <a:cubicBezTo>
                  <a:pt x="1508824" y="2833"/>
                  <a:pt x="1564081" y="0"/>
                  <a:pt x="16200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4" name="Smiley Face 12">
            <a:extLst>
              <a:ext uri="{FF2B5EF4-FFF2-40B4-BE49-F238E27FC236}">
                <a16:creationId xmlns:a16="http://schemas.microsoft.com/office/drawing/2014/main" id="{7F01996A-EF70-44A8-AD2D-1E270513DCED}"/>
              </a:ext>
            </a:extLst>
          </p:cNvPr>
          <p:cNvSpPr/>
          <p:nvPr/>
        </p:nvSpPr>
        <p:spPr>
          <a:xfrm>
            <a:off x="10160622" y="5578826"/>
            <a:ext cx="559934" cy="559934"/>
          </a:xfrm>
          <a:custGeom>
            <a:avLst/>
            <a:gdLst/>
            <a:ahLst/>
            <a:cxnLst/>
            <a:rect l="l" t="t" r="r" b="b"/>
            <a:pathLst>
              <a:path w="3240000" h="3240000">
                <a:moveTo>
                  <a:pt x="1613470" y="2077417"/>
                </a:moveTo>
                <a:cubicBezTo>
                  <a:pt x="1358886" y="2080042"/>
                  <a:pt x="1130625" y="2234862"/>
                  <a:pt x="1034031" y="2470424"/>
                </a:cubicBezTo>
                <a:lnTo>
                  <a:pt x="1213303" y="2543936"/>
                </a:lnTo>
                <a:cubicBezTo>
                  <a:pt x="1280345" y="2380442"/>
                  <a:pt x="1438772" y="2272988"/>
                  <a:pt x="1615468" y="2271166"/>
                </a:cubicBezTo>
                <a:cubicBezTo>
                  <a:pt x="1792164" y="2269344"/>
                  <a:pt x="1952774" y="2373507"/>
                  <a:pt x="2023173" y="2535584"/>
                </a:cubicBezTo>
                <a:lnTo>
                  <a:pt x="2200891" y="2458391"/>
                </a:lnTo>
                <a:cubicBezTo>
                  <a:pt x="2099460" y="2224871"/>
                  <a:pt x="1868054" y="2074792"/>
                  <a:pt x="1613470" y="2077417"/>
                </a:cubicBezTo>
                <a:close/>
                <a:moveTo>
                  <a:pt x="2165423" y="986226"/>
                </a:moveTo>
                <a:cubicBezTo>
                  <a:pt x="2072622" y="986226"/>
                  <a:pt x="1997392" y="1061456"/>
                  <a:pt x="1997392" y="1154257"/>
                </a:cubicBezTo>
                <a:cubicBezTo>
                  <a:pt x="1997392" y="1247058"/>
                  <a:pt x="2072622" y="1322288"/>
                  <a:pt x="2165423" y="1322288"/>
                </a:cubicBezTo>
                <a:cubicBezTo>
                  <a:pt x="2258224" y="1322288"/>
                  <a:pt x="2333454" y="1247058"/>
                  <a:pt x="2333454" y="1154257"/>
                </a:cubicBezTo>
                <a:cubicBezTo>
                  <a:pt x="2333454" y="1061456"/>
                  <a:pt x="2258224" y="986226"/>
                  <a:pt x="2165423" y="986226"/>
                </a:cubicBezTo>
                <a:close/>
                <a:moveTo>
                  <a:pt x="1107401" y="986226"/>
                </a:moveTo>
                <a:cubicBezTo>
                  <a:pt x="1014600" y="986226"/>
                  <a:pt x="939370" y="1061456"/>
                  <a:pt x="939370" y="1154257"/>
                </a:cubicBezTo>
                <a:cubicBezTo>
                  <a:pt x="939370" y="1247058"/>
                  <a:pt x="1014600" y="1322288"/>
                  <a:pt x="1107401" y="1322288"/>
                </a:cubicBezTo>
                <a:cubicBezTo>
                  <a:pt x="1200202" y="1322288"/>
                  <a:pt x="1275432" y="1247058"/>
                  <a:pt x="1275432" y="1154257"/>
                </a:cubicBezTo>
                <a:cubicBezTo>
                  <a:pt x="1275432" y="1061456"/>
                  <a:pt x="1200202" y="986226"/>
                  <a:pt x="1107401" y="986226"/>
                </a:cubicBezTo>
                <a:close/>
                <a:moveTo>
                  <a:pt x="1620000" y="0"/>
                </a:moveTo>
                <a:lnTo>
                  <a:pt x="1785636" y="8364"/>
                </a:lnTo>
                <a:lnTo>
                  <a:pt x="1946487" y="32913"/>
                </a:lnTo>
                <a:lnTo>
                  <a:pt x="2101739" y="72832"/>
                </a:lnTo>
                <a:lnTo>
                  <a:pt x="2250577" y="127308"/>
                </a:lnTo>
                <a:lnTo>
                  <a:pt x="2392188" y="195525"/>
                </a:lnTo>
                <a:lnTo>
                  <a:pt x="2525758" y="276671"/>
                </a:lnTo>
                <a:lnTo>
                  <a:pt x="2650471" y="369929"/>
                </a:lnTo>
                <a:lnTo>
                  <a:pt x="2765513" y="474487"/>
                </a:lnTo>
                <a:lnTo>
                  <a:pt x="2870071" y="589530"/>
                </a:lnTo>
                <a:lnTo>
                  <a:pt x="2963330" y="714243"/>
                </a:lnTo>
                <a:lnTo>
                  <a:pt x="3044475" y="847812"/>
                </a:lnTo>
                <a:lnTo>
                  <a:pt x="3112693" y="989423"/>
                </a:lnTo>
                <a:lnTo>
                  <a:pt x="3167168" y="1138262"/>
                </a:lnTo>
                <a:lnTo>
                  <a:pt x="3207088" y="1293514"/>
                </a:lnTo>
                <a:lnTo>
                  <a:pt x="3231636" y="1454365"/>
                </a:lnTo>
                <a:lnTo>
                  <a:pt x="3240000" y="1620000"/>
                </a:lnTo>
                <a:lnTo>
                  <a:pt x="3231636" y="1785636"/>
                </a:lnTo>
                <a:lnTo>
                  <a:pt x="3207088" y="1946487"/>
                </a:lnTo>
                <a:lnTo>
                  <a:pt x="3167168" y="2101739"/>
                </a:lnTo>
                <a:lnTo>
                  <a:pt x="3112693" y="2250577"/>
                </a:lnTo>
                <a:lnTo>
                  <a:pt x="3044475" y="2392188"/>
                </a:lnTo>
                <a:lnTo>
                  <a:pt x="2963330" y="2525758"/>
                </a:lnTo>
                <a:lnTo>
                  <a:pt x="2870071" y="2650471"/>
                </a:lnTo>
                <a:lnTo>
                  <a:pt x="2765513" y="2765513"/>
                </a:lnTo>
                <a:lnTo>
                  <a:pt x="2650471" y="2870071"/>
                </a:lnTo>
                <a:lnTo>
                  <a:pt x="2525758" y="2963330"/>
                </a:lnTo>
                <a:lnTo>
                  <a:pt x="2392188" y="3044475"/>
                </a:lnTo>
                <a:lnTo>
                  <a:pt x="2250577" y="3112693"/>
                </a:lnTo>
                <a:lnTo>
                  <a:pt x="2101739" y="3167168"/>
                </a:lnTo>
                <a:lnTo>
                  <a:pt x="1946487" y="3207088"/>
                </a:lnTo>
                <a:lnTo>
                  <a:pt x="1785636" y="3231636"/>
                </a:lnTo>
                <a:cubicBezTo>
                  <a:pt x="1731176" y="3237167"/>
                  <a:pt x="1675919" y="3240000"/>
                  <a:pt x="1620000" y="3240000"/>
                </a:cubicBezTo>
                <a:cubicBezTo>
                  <a:pt x="1508163" y="3240000"/>
                  <a:pt x="1398972" y="3228667"/>
                  <a:pt x="1293514" y="3207088"/>
                </a:cubicBezTo>
                <a:cubicBezTo>
                  <a:pt x="1240785" y="3196298"/>
                  <a:pt x="1188989" y="3182946"/>
                  <a:pt x="1138262" y="3167168"/>
                </a:cubicBezTo>
                <a:cubicBezTo>
                  <a:pt x="1087535" y="3151390"/>
                  <a:pt x="1037877" y="3133187"/>
                  <a:pt x="989423" y="3112693"/>
                </a:cubicBezTo>
                <a:cubicBezTo>
                  <a:pt x="940970" y="3092198"/>
                  <a:pt x="893721" y="3069414"/>
                  <a:pt x="847812" y="3044475"/>
                </a:cubicBezTo>
                <a:cubicBezTo>
                  <a:pt x="801904" y="3019536"/>
                  <a:pt x="757335" y="2992442"/>
                  <a:pt x="714243" y="2963330"/>
                </a:cubicBezTo>
                <a:cubicBezTo>
                  <a:pt x="671151" y="2934217"/>
                  <a:pt x="629534" y="2903086"/>
                  <a:pt x="589530" y="2870071"/>
                </a:cubicBezTo>
                <a:cubicBezTo>
                  <a:pt x="549525" y="2837056"/>
                  <a:pt x="511133" y="2802158"/>
                  <a:pt x="474487" y="2765513"/>
                </a:cubicBezTo>
                <a:cubicBezTo>
                  <a:pt x="437842" y="2728868"/>
                  <a:pt x="402944" y="2690475"/>
                  <a:pt x="369930" y="2650471"/>
                </a:cubicBezTo>
                <a:cubicBezTo>
                  <a:pt x="336915" y="2610466"/>
                  <a:pt x="305783" y="2568850"/>
                  <a:pt x="276671" y="2525758"/>
                </a:cubicBezTo>
                <a:cubicBezTo>
                  <a:pt x="247558" y="2482665"/>
                  <a:pt x="220465" y="2438097"/>
                  <a:pt x="195526" y="2392188"/>
                </a:cubicBezTo>
                <a:cubicBezTo>
                  <a:pt x="170586" y="2346280"/>
                  <a:pt x="147802" y="2299031"/>
                  <a:pt x="127308" y="2250577"/>
                </a:cubicBezTo>
                <a:cubicBezTo>
                  <a:pt x="106814" y="2202124"/>
                  <a:pt x="88610" y="2152466"/>
                  <a:pt x="72832" y="2101739"/>
                </a:cubicBezTo>
                <a:cubicBezTo>
                  <a:pt x="57055" y="2051012"/>
                  <a:pt x="43703" y="1999216"/>
                  <a:pt x="32913" y="1946487"/>
                </a:cubicBezTo>
                <a:cubicBezTo>
                  <a:pt x="22123" y="1893758"/>
                  <a:pt x="13895" y="1840095"/>
                  <a:pt x="8364" y="1785636"/>
                </a:cubicBezTo>
                <a:cubicBezTo>
                  <a:pt x="2833" y="1731176"/>
                  <a:pt x="0" y="1675919"/>
                  <a:pt x="0" y="1620000"/>
                </a:cubicBezTo>
                <a:cubicBezTo>
                  <a:pt x="0" y="1508163"/>
                  <a:pt x="11333" y="1398972"/>
                  <a:pt x="32913" y="1293514"/>
                </a:cubicBezTo>
                <a:cubicBezTo>
                  <a:pt x="43703" y="1240785"/>
                  <a:pt x="57055" y="1188989"/>
                  <a:pt x="72832" y="1138262"/>
                </a:cubicBezTo>
                <a:cubicBezTo>
                  <a:pt x="88610" y="1087535"/>
                  <a:pt x="106814" y="1037877"/>
                  <a:pt x="127308" y="989423"/>
                </a:cubicBezTo>
                <a:cubicBezTo>
                  <a:pt x="147802" y="940970"/>
                  <a:pt x="170586" y="893721"/>
                  <a:pt x="195526" y="847812"/>
                </a:cubicBezTo>
                <a:cubicBezTo>
                  <a:pt x="220465" y="801904"/>
                  <a:pt x="247558" y="757335"/>
                  <a:pt x="276671" y="714243"/>
                </a:cubicBezTo>
                <a:cubicBezTo>
                  <a:pt x="305783" y="671151"/>
                  <a:pt x="336915" y="629534"/>
                  <a:pt x="369930" y="589530"/>
                </a:cubicBezTo>
                <a:cubicBezTo>
                  <a:pt x="402944" y="549525"/>
                  <a:pt x="437842" y="511133"/>
                  <a:pt x="474487" y="474487"/>
                </a:cubicBezTo>
                <a:cubicBezTo>
                  <a:pt x="511133" y="437842"/>
                  <a:pt x="549525" y="402944"/>
                  <a:pt x="589530" y="369929"/>
                </a:cubicBezTo>
                <a:cubicBezTo>
                  <a:pt x="629534" y="336915"/>
                  <a:pt x="671151" y="305783"/>
                  <a:pt x="714243" y="276671"/>
                </a:cubicBezTo>
                <a:cubicBezTo>
                  <a:pt x="757335" y="247558"/>
                  <a:pt x="801904" y="220465"/>
                  <a:pt x="847812" y="195525"/>
                </a:cubicBezTo>
                <a:cubicBezTo>
                  <a:pt x="893721" y="170586"/>
                  <a:pt x="940970" y="147802"/>
                  <a:pt x="989423" y="127308"/>
                </a:cubicBezTo>
                <a:cubicBezTo>
                  <a:pt x="1037877" y="106814"/>
                  <a:pt x="1087535" y="88610"/>
                  <a:pt x="1138262" y="72832"/>
                </a:cubicBezTo>
                <a:cubicBezTo>
                  <a:pt x="1188989" y="57054"/>
                  <a:pt x="1240785" y="43703"/>
                  <a:pt x="1293514" y="32913"/>
                </a:cubicBezTo>
                <a:cubicBezTo>
                  <a:pt x="1346243" y="22123"/>
                  <a:pt x="1399905" y="13895"/>
                  <a:pt x="1454365" y="8364"/>
                </a:cubicBezTo>
                <a:cubicBezTo>
                  <a:pt x="1508824" y="2833"/>
                  <a:pt x="1564081" y="0"/>
                  <a:pt x="16200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5" name="Smiley Face 15">
            <a:extLst>
              <a:ext uri="{FF2B5EF4-FFF2-40B4-BE49-F238E27FC236}">
                <a16:creationId xmlns:a16="http://schemas.microsoft.com/office/drawing/2014/main" id="{7DB0A6EE-0534-4660-BA3C-A3E8C9FF112F}"/>
              </a:ext>
            </a:extLst>
          </p:cNvPr>
          <p:cNvSpPr/>
          <p:nvPr/>
        </p:nvSpPr>
        <p:spPr>
          <a:xfrm>
            <a:off x="8468995" y="5581897"/>
            <a:ext cx="553792" cy="553792"/>
          </a:xfrm>
          <a:custGeom>
            <a:avLst/>
            <a:gdLst/>
            <a:ahLst/>
            <a:cxnLst/>
            <a:rect l="l" t="t" r="r" b="b"/>
            <a:pathLst>
              <a:path w="3240000" h="3240000">
                <a:moveTo>
                  <a:pt x="2298433" y="2114441"/>
                </a:moveTo>
                <a:lnTo>
                  <a:pt x="1355104" y="2367205"/>
                </a:lnTo>
                <a:lnTo>
                  <a:pt x="1411009" y="2575845"/>
                </a:lnTo>
                <a:lnTo>
                  <a:pt x="2354338" y="2323081"/>
                </a:lnTo>
                <a:close/>
                <a:moveTo>
                  <a:pt x="2165423" y="986226"/>
                </a:moveTo>
                <a:cubicBezTo>
                  <a:pt x="2072622" y="986226"/>
                  <a:pt x="1997392" y="1061456"/>
                  <a:pt x="1997392" y="1154257"/>
                </a:cubicBezTo>
                <a:cubicBezTo>
                  <a:pt x="1997392" y="1247058"/>
                  <a:pt x="2072622" y="1322288"/>
                  <a:pt x="2165423" y="1322288"/>
                </a:cubicBezTo>
                <a:cubicBezTo>
                  <a:pt x="2258224" y="1322288"/>
                  <a:pt x="2333454" y="1247058"/>
                  <a:pt x="2333454" y="1154257"/>
                </a:cubicBezTo>
                <a:cubicBezTo>
                  <a:pt x="2333454" y="1061456"/>
                  <a:pt x="2258224" y="986226"/>
                  <a:pt x="2165423" y="986226"/>
                </a:cubicBezTo>
                <a:close/>
                <a:moveTo>
                  <a:pt x="1107401" y="986226"/>
                </a:moveTo>
                <a:cubicBezTo>
                  <a:pt x="1014600" y="986226"/>
                  <a:pt x="939370" y="1061456"/>
                  <a:pt x="939370" y="1154257"/>
                </a:cubicBezTo>
                <a:cubicBezTo>
                  <a:pt x="939370" y="1247058"/>
                  <a:pt x="1014600" y="1322288"/>
                  <a:pt x="1107401" y="1322288"/>
                </a:cubicBezTo>
                <a:cubicBezTo>
                  <a:pt x="1200202" y="1322288"/>
                  <a:pt x="1275432" y="1247058"/>
                  <a:pt x="1275432" y="1154257"/>
                </a:cubicBezTo>
                <a:cubicBezTo>
                  <a:pt x="1275432" y="1061456"/>
                  <a:pt x="1200202" y="986226"/>
                  <a:pt x="1107401" y="986226"/>
                </a:cubicBezTo>
                <a:close/>
                <a:moveTo>
                  <a:pt x="1620000" y="0"/>
                </a:moveTo>
                <a:lnTo>
                  <a:pt x="1785636" y="8364"/>
                </a:lnTo>
                <a:lnTo>
                  <a:pt x="1946487" y="32913"/>
                </a:lnTo>
                <a:lnTo>
                  <a:pt x="2101738" y="72832"/>
                </a:lnTo>
                <a:lnTo>
                  <a:pt x="2250577" y="127308"/>
                </a:lnTo>
                <a:lnTo>
                  <a:pt x="2392188" y="195525"/>
                </a:lnTo>
                <a:lnTo>
                  <a:pt x="2525757" y="276671"/>
                </a:lnTo>
                <a:lnTo>
                  <a:pt x="2650470" y="369929"/>
                </a:lnTo>
                <a:lnTo>
                  <a:pt x="2765513" y="474487"/>
                </a:lnTo>
                <a:lnTo>
                  <a:pt x="2870071" y="589530"/>
                </a:lnTo>
                <a:lnTo>
                  <a:pt x="2963329" y="714243"/>
                </a:lnTo>
                <a:lnTo>
                  <a:pt x="3044475" y="847812"/>
                </a:lnTo>
                <a:lnTo>
                  <a:pt x="3112693" y="989423"/>
                </a:lnTo>
                <a:lnTo>
                  <a:pt x="3167168" y="1138262"/>
                </a:lnTo>
                <a:lnTo>
                  <a:pt x="3207088" y="1293514"/>
                </a:lnTo>
                <a:lnTo>
                  <a:pt x="3231636" y="1454365"/>
                </a:lnTo>
                <a:lnTo>
                  <a:pt x="3240000" y="1620000"/>
                </a:lnTo>
                <a:lnTo>
                  <a:pt x="3231636" y="1785636"/>
                </a:lnTo>
                <a:lnTo>
                  <a:pt x="3207088" y="1946487"/>
                </a:lnTo>
                <a:lnTo>
                  <a:pt x="3167168" y="2101739"/>
                </a:lnTo>
                <a:lnTo>
                  <a:pt x="3112693" y="2250577"/>
                </a:lnTo>
                <a:lnTo>
                  <a:pt x="3044475" y="2392188"/>
                </a:lnTo>
                <a:lnTo>
                  <a:pt x="2963329" y="2525758"/>
                </a:lnTo>
                <a:lnTo>
                  <a:pt x="2870071" y="2650471"/>
                </a:lnTo>
                <a:lnTo>
                  <a:pt x="2765513" y="2765513"/>
                </a:lnTo>
                <a:lnTo>
                  <a:pt x="2650470" y="2870071"/>
                </a:lnTo>
                <a:lnTo>
                  <a:pt x="2525757" y="2963330"/>
                </a:lnTo>
                <a:lnTo>
                  <a:pt x="2392188" y="3044475"/>
                </a:lnTo>
                <a:lnTo>
                  <a:pt x="2250577" y="3112693"/>
                </a:lnTo>
                <a:lnTo>
                  <a:pt x="2101738" y="3167168"/>
                </a:lnTo>
                <a:lnTo>
                  <a:pt x="1946487" y="3207088"/>
                </a:lnTo>
                <a:lnTo>
                  <a:pt x="1785636" y="3231636"/>
                </a:lnTo>
                <a:cubicBezTo>
                  <a:pt x="1731176" y="3237167"/>
                  <a:pt x="1675919" y="3240000"/>
                  <a:pt x="1620000" y="3240000"/>
                </a:cubicBezTo>
                <a:cubicBezTo>
                  <a:pt x="1508162" y="3240000"/>
                  <a:pt x="1398972" y="3228667"/>
                  <a:pt x="1293514" y="3207088"/>
                </a:cubicBezTo>
                <a:cubicBezTo>
                  <a:pt x="1240785" y="3196298"/>
                  <a:pt x="1188989" y="3182946"/>
                  <a:pt x="1138262" y="3167168"/>
                </a:cubicBezTo>
                <a:cubicBezTo>
                  <a:pt x="1087535" y="3151390"/>
                  <a:pt x="1037877" y="3133187"/>
                  <a:pt x="989423" y="3112693"/>
                </a:cubicBezTo>
                <a:cubicBezTo>
                  <a:pt x="940970" y="3092198"/>
                  <a:pt x="893721" y="3069414"/>
                  <a:pt x="847812" y="3044475"/>
                </a:cubicBezTo>
                <a:cubicBezTo>
                  <a:pt x="801903" y="3019536"/>
                  <a:pt x="757335" y="2992442"/>
                  <a:pt x="714243" y="2963330"/>
                </a:cubicBezTo>
                <a:cubicBezTo>
                  <a:pt x="671151" y="2934217"/>
                  <a:pt x="629534" y="2903086"/>
                  <a:pt x="589530" y="2870071"/>
                </a:cubicBezTo>
                <a:cubicBezTo>
                  <a:pt x="549525" y="2837056"/>
                  <a:pt x="511132" y="2802158"/>
                  <a:pt x="474487" y="2765513"/>
                </a:cubicBezTo>
                <a:cubicBezTo>
                  <a:pt x="437842" y="2728868"/>
                  <a:pt x="402944" y="2690475"/>
                  <a:pt x="369929" y="2650471"/>
                </a:cubicBezTo>
                <a:cubicBezTo>
                  <a:pt x="336915" y="2610466"/>
                  <a:pt x="305783" y="2568850"/>
                  <a:pt x="276671" y="2525758"/>
                </a:cubicBezTo>
                <a:cubicBezTo>
                  <a:pt x="247558" y="2482665"/>
                  <a:pt x="220464" y="2438097"/>
                  <a:pt x="195525" y="2392188"/>
                </a:cubicBezTo>
                <a:cubicBezTo>
                  <a:pt x="170586" y="2346280"/>
                  <a:pt x="147802" y="2299031"/>
                  <a:pt x="127308" y="2250577"/>
                </a:cubicBezTo>
                <a:cubicBezTo>
                  <a:pt x="106814" y="2202124"/>
                  <a:pt x="88610" y="2152466"/>
                  <a:pt x="72832" y="2101739"/>
                </a:cubicBezTo>
                <a:cubicBezTo>
                  <a:pt x="57054" y="2051012"/>
                  <a:pt x="43703" y="1999216"/>
                  <a:pt x="32913" y="1946487"/>
                </a:cubicBezTo>
                <a:cubicBezTo>
                  <a:pt x="22123" y="1893758"/>
                  <a:pt x="13895" y="1840095"/>
                  <a:pt x="8364" y="1785636"/>
                </a:cubicBezTo>
                <a:cubicBezTo>
                  <a:pt x="2833" y="1731176"/>
                  <a:pt x="0" y="1675919"/>
                  <a:pt x="0" y="1620000"/>
                </a:cubicBezTo>
                <a:cubicBezTo>
                  <a:pt x="0" y="1508163"/>
                  <a:pt x="11333" y="1398972"/>
                  <a:pt x="32913" y="1293514"/>
                </a:cubicBezTo>
                <a:cubicBezTo>
                  <a:pt x="43703" y="1240785"/>
                  <a:pt x="57054" y="1188989"/>
                  <a:pt x="72832" y="1138262"/>
                </a:cubicBezTo>
                <a:cubicBezTo>
                  <a:pt x="88610" y="1087535"/>
                  <a:pt x="106814" y="1037877"/>
                  <a:pt x="127308" y="989423"/>
                </a:cubicBezTo>
                <a:cubicBezTo>
                  <a:pt x="147802" y="940970"/>
                  <a:pt x="170586" y="893721"/>
                  <a:pt x="195525" y="847812"/>
                </a:cubicBezTo>
                <a:cubicBezTo>
                  <a:pt x="220464" y="801904"/>
                  <a:pt x="247558" y="757335"/>
                  <a:pt x="276671" y="714243"/>
                </a:cubicBezTo>
                <a:cubicBezTo>
                  <a:pt x="305783" y="671151"/>
                  <a:pt x="336915" y="629534"/>
                  <a:pt x="369929" y="589530"/>
                </a:cubicBezTo>
                <a:cubicBezTo>
                  <a:pt x="402944" y="549525"/>
                  <a:pt x="437842" y="511133"/>
                  <a:pt x="474487" y="474487"/>
                </a:cubicBezTo>
                <a:cubicBezTo>
                  <a:pt x="511132" y="437842"/>
                  <a:pt x="549525" y="402944"/>
                  <a:pt x="589530" y="369929"/>
                </a:cubicBezTo>
                <a:cubicBezTo>
                  <a:pt x="629534" y="336915"/>
                  <a:pt x="671151" y="305783"/>
                  <a:pt x="714243" y="276671"/>
                </a:cubicBezTo>
                <a:cubicBezTo>
                  <a:pt x="757335" y="247558"/>
                  <a:pt x="801903" y="220465"/>
                  <a:pt x="847812" y="195525"/>
                </a:cubicBezTo>
                <a:cubicBezTo>
                  <a:pt x="893721" y="170586"/>
                  <a:pt x="940970" y="147802"/>
                  <a:pt x="989423" y="127308"/>
                </a:cubicBezTo>
                <a:cubicBezTo>
                  <a:pt x="1037877" y="106814"/>
                  <a:pt x="1087535" y="88610"/>
                  <a:pt x="1138262" y="72832"/>
                </a:cubicBezTo>
                <a:cubicBezTo>
                  <a:pt x="1188989" y="57054"/>
                  <a:pt x="1240785" y="43703"/>
                  <a:pt x="1293514" y="32913"/>
                </a:cubicBezTo>
                <a:cubicBezTo>
                  <a:pt x="1346243" y="22123"/>
                  <a:pt x="1399905" y="13895"/>
                  <a:pt x="1454365" y="8364"/>
                </a:cubicBezTo>
                <a:cubicBezTo>
                  <a:pt x="1508824" y="2833"/>
                  <a:pt x="1564081" y="0"/>
                  <a:pt x="16200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6" name="Oval 37">
            <a:extLst>
              <a:ext uri="{FF2B5EF4-FFF2-40B4-BE49-F238E27FC236}">
                <a16:creationId xmlns:a16="http://schemas.microsoft.com/office/drawing/2014/main" id="{1430B71C-D580-4CA6-A442-26AED5FAE293}"/>
              </a:ext>
            </a:extLst>
          </p:cNvPr>
          <p:cNvSpPr/>
          <p:nvPr/>
        </p:nvSpPr>
        <p:spPr>
          <a:xfrm>
            <a:off x="11012576" y="5575424"/>
            <a:ext cx="566738" cy="566738"/>
          </a:xfrm>
          <a:custGeom>
            <a:avLst/>
            <a:gdLst/>
            <a:ahLst/>
            <a:cxnLst/>
            <a:rect l="l" t="t" r="r" b="b"/>
            <a:pathLst>
              <a:path w="3240000" h="3240000">
                <a:moveTo>
                  <a:pt x="2249999" y="2117384"/>
                </a:moveTo>
                <a:lnTo>
                  <a:pt x="990192" y="2131776"/>
                </a:lnTo>
                <a:cubicBezTo>
                  <a:pt x="998682" y="2476365"/>
                  <a:pt x="1282526" y="2750154"/>
                  <a:pt x="1627197" y="2746216"/>
                </a:cubicBezTo>
                <a:cubicBezTo>
                  <a:pt x="1971867" y="2742279"/>
                  <a:pt x="2249383" y="2462077"/>
                  <a:pt x="2249999" y="2117384"/>
                </a:cubicBezTo>
                <a:close/>
                <a:moveTo>
                  <a:pt x="2505352" y="784338"/>
                </a:moveTo>
                <a:lnTo>
                  <a:pt x="1869332" y="1428843"/>
                </a:lnTo>
                <a:lnTo>
                  <a:pt x="2505352" y="1522122"/>
                </a:lnTo>
                <a:lnTo>
                  <a:pt x="2505352" y="1378597"/>
                </a:lnTo>
                <a:lnTo>
                  <a:pt x="2187887" y="1332038"/>
                </a:lnTo>
                <a:lnTo>
                  <a:pt x="2505352" y="1010338"/>
                </a:lnTo>
                <a:close/>
                <a:moveTo>
                  <a:pt x="734649" y="784338"/>
                </a:moveTo>
                <a:lnTo>
                  <a:pt x="734649" y="1010338"/>
                </a:lnTo>
                <a:lnTo>
                  <a:pt x="1052115" y="1332038"/>
                </a:lnTo>
                <a:lnTo>
                  <a:pt x="734649" y="1378597"/>
                </a:lnTo>
                <a:lnTo>
                  <a:pt x="734649" y="1522122"/>
                </a:lnTo>
                <a:lnTo>
                  <a:pt x="1370670" y="1428843"/>
                </a:ln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7" name="Smiley Face 14">
            <a:extLst>
              <a:ext uri="{FF2B5EF4-FFF2-40B4-BE49-F238E27FC236}">
                <a16:creationId xmlns:a16="http://schemas.microsoft.com/office/drawing/2014/main" id="{77504E11-68B3-460A-979B-D56E2900C922}"/>
              </a:ext>
            </a:extLst>
          </p:cNvPr>
          <p:cNvSpPr/>
          <p:nvPr/>
        </p:nvSpPr>
        <p:spPr>
          <a:xfrm>
            <a:off x="9314808" y="5581897"/>
            <a:ext cx="553792" cy="553792"/>
          </a:xfrm>
          <a:custGeom>
            <a:avLst/>
            <a:gdLst/>
            <a:ahLst/>
            <a:cxnLst/>
            <a:rect l="l" t="t" r="r" b="b"/>
            <a:pathLst>
              <a:path w="3240000" h="3240000">
                <a:moveTo>
                  <a:pt x="2026698" y="2215122"/>
                </a:moveTo>
                <a:cubicBezTo>
                  <a:pt x="1959656" y="2378616"/>
                  <a:pt x="1801229" y="2486070"/>
                  <a:pt x="1624533" y="2487892"/>
                </a:cubicBezTo>
                <a:cubicBezTo>
                  <a:pt x="1447837" y="2489714"/>
                  <a:pt x="1287227" y="2385551"/>
                  <a:pt x="1216828" y="2223474"/>
                </a:cubicBezTo>
                <a:lnTo>
                  <a:pt x="1039110" y="2300667"/>
                </a:lnTo>
                <a:cubicBezTo>
                  <a:pt x="1140541" y="2534187"/>
                  <a:pt x="1371947" y="2684266"/>
                  <a:pt x="1626531" y="2681641"/>
                </a:cubicBezTo>
                <a:cubicBezTo>
                  <a:pt x="1881115" y="2679016"/>
                  <a:pt x="2109376" y="2524196"/>
                  <a:pt x="2205970" y="2288634"/>
                </a:cubicBezTo>
                <a:close/>
                <a:moveTo>
                  <a:pt x="937973" y="986566"/>
                </a:moveTo>
                <a:cubicBezTo>
                  <a:pt x="850807" y="983371"/>
                  <a:pt x="762813" y="1002775"/>
                  <a:pt x="683096" y="1045110"/>
                </a:cubicBezTo>
                <a:cubicBezTo>
                  <a:pt x="523662" y="1129780"/>
                  <a:pt x="421680" y="1293248"/>
                  <a:pt x="415731" y="1473672"/>
                </a:cubicBezTo>
                <a:lnTo>
                  <a:pt x="615852" y="1480270"/>
                </a:lnTo>
                <a:cubicBezTo>
                  <a:pt x="619438" y="1371518"/>
                  <a:pt x="680908" y="1272986"/>
                  <a:pt x="777009" y="1221950"/>
                </a:cubicBezTo>
                <a:cubicBezTo>
                  <a:pt x="873110" y="1170914"/>
                  <a:pt x="989166" y="1175167"/>
                  <a:pt x="1081273" y="1233100"/>
                </a:cubicBezTo>
                <a:cubicBezTo>
                  <a:pt x="1173381" y="1291033"/>
                  <a:pt x="1227475" y="1393800"/>
                  <a:pt x="1223091" y="1502523"/>
                </a:cubicBezTo>
                <a:lnTo>
                  <a:pt x="1423160" y="1510590"/>
                </a:lnTo>
                <a:cubicBezTo>
                  <a:pt x="1430433" y="1330214"/>
                  <a:pt x="1340689" y="1159721"/>
                  <a:pt x="1187880" y="1063608"/>
                </a:cubicBezTo>
                <a:cubicBezTo>
                  <a:pt x="1111476" y="1015552"/>
                  <a:pt x="1025138" y="989760"/>
                  <a:pt x="937973" y="986566"/>
                </a:cubicBezTo>
                <a:close/>
                <a:moveTo>
                  <a:pt x="2306124" y="986566"/>
                </a:moveTo>
                <a:cubicBezTo>
                  <a:pt x="2218958" y="983371"/>
                  <a:pt x="2130964" y="1002775"/>
                  <a:pt x="2051247" y="1045110"/>
                </a:cubicBezTo>
                <a:cubicBezTo>
                  <a:pt x="1891813" y="1129780"/>
                  <a:pt x="1789831" y="1293248"/>
                  <a:pt x="1783882" y="1473672"/>
                </a:cubicBezTo>
                <a:lnTo>
                  <a:pt x="1984003" y="1480270"/>
                </a:lnTo>
                <a:cubicBezTo>
                  <a:pt x="1987589" y="1371518"/>
                  <a:pt x="2049059" y="1272986"/>
                  <a:pt x="2145160" y="1221950"/>
                </a:cubicBezTo>
                <a:cubicBezTo>
                  <a:pt x="2241261" y="1170914"/>
                  <a:pt x="2357317" y="1175167"/>
                  <a:pt x="2449424" y="1233100"/>
                </a:cubicBezTo>
                <a:cubicBezTo>
                  <a:pt x="2541532" y="1291033"/>
                  <a:pt x="2595626" y="1393800"/>
                  <a:pt x="2591242" y="1502523"/>
                </a:cubicBezTo>
                <a:lnTo>
                  <a:pt x="2791311" y="1510590"/>
                </a:lnTo>
                <a:cubicBezTo>
                  <a:pt x="2798584" y="1330214"/>
                  <a:pt x="2708840" y="1159721"/>
                  <a:pt x="2556031" y="1063608"/>
                </a:cubicBezTo>
                <a:cubicBezTo>
                  <a:pt x="2479627" y="1015552"/>
                  <a:pt x="2393289" y="989760"/>
                  <a:pt x="2306124" y="986566"/>
                </a:cubicBezTo>
                <a:close/>
                <a:moveTo>
                  <a:pt x="1620000" y="0"/>
                </a:moveTo>
                <a:lnTo>
                  <a:pt x="1785636" y="8364"/>
                </a:lnTo>
                <a:lnTo>
                  <a:pt x="1946487" y="32913"/>
                </a:lnTo>
                <a:lnTo>
                  <a:pt x="2101738" y="72832"/>
                </a:lnTo>
                <a:lnTo>
                  <a:pt x="2250577" y="127308"/>
                </a:lnTo>
                <a:lnTo>
                  <a:pt x="2392188" y="195525"/>
                </a:lnTo>
                <a:lnTo>
                  <a:pt x="2525757" y="276671"/>
                </a:lnTo>
                <a:lnTo>
                  <a:pt x="2650470" y="369929"/>
                </a:lnTo>
                <a:lnTo>
                  <a:pt x="2765513" y="474487"/>
                </a:lnTo>
                <a:lnTo>
                  <a:pt x="2870071" y="589530"/>
                </a:lnTo>
                <a:lnTo>
                  <a:pt x="2963329" y="714243"/>
                </a:lnTo>
                <a:lnTo>
                  <a:pt x="3044475" y="847812"/>
                </a:lnTo>
                <a:lnTo>
                  <a:pt x="3112693" y="989423"/>
                </a:lnTo>
                <a:lnTo>
                  <a:pt x="3167168" y="1138262"/>
                </a:lnTo>
                <a:lnTo>
                  <a:pt x="3207088" y="1293514"/>
                </a:lnTo>
                <a:lnTo>
                  <a:pt x="3231636" y="1454365"/>
                </a:lnTo>
                <a:lnTo>
                  <a:pt x="3240000" y="1620000"/>
                </a:lnTo>
                <a:lnTo>
                  <a:pt x="3231636" y="1785636"/>
                </a:lnTo>
                <a:lnTo>
                  <a:pt x="3207088" y="1946487"/>
                </a:lnTo>
                <a:lnTo>
                  <a:pt x="3167168" y="2101739"/>
                </a:lnTo>
                <a:lnTo>
                  <a:pt x="3112693" y="2250577"/>
                </a:lnTo>
                <a:lnTo>
                  <a:pt x="3044475" y="2392188"/>
                </a:lnTo>
                <a:lnTo>
                  <a:pt x="2963329" y="2525758"/>
                </a:lnTo>
                <a:lnTo>
                  <a:pt x="2870071" y="2650471"/>
                </a:lnTo>
                <a:lnTo>
                  <a:pt x="2765513" y="2765513"/>
                </a:lnTo>
                <a:lnTo>
                  <a:pt x="2650470" y="2870071"/>
                </a:lnTo>
                <a:lnTo>
                  <a:pt x="2525757" y="2963330"/>
                </a:lnTo>
                <a:lnTo>
                  <a:pt x="2392188" y="3044475"/>
                </a:lnTo>
                <a:lnTo>
                  <a:pt x="2250577" y="3112693"/>
                </a:lnTo>
                <a:lnTo>
                  <a:pt x="2101738" y="3167168"/>
                </a:lnTo>
                <a:lnTo>
                  <a:pt x="1946487" y="3207088"/>
                </a:lnTo>
                <a:lnTo>
                  <a:pt x="1785636" y="3231636"/>
                </a:lnTo>
                <a:cubicBezTo>
                  <a:pt x="1731176" y="3237167"/>
                  <a:pt x="1675919" y="3240000"/>
                  <a:pt x="1620000" y="3240000"/>
                </a:cubicBezTo>
                <a:cubicBezTo>
                  <a:pt x="1508162" y="3240000"/>
                  <a:pt x="1398972" y="3228667"/>
                  <a:pt x="1293514" y="3207088"/>
                </a:cubicBezTo>
                <a:cubicBezTo>
                  <a:pt x="1240785" y="3196298"/>
                  <a:pt x="1188989" y="3182946"/>
                  <a:pt x="1138262" y="3167168"/>
                </a:cubicBezTo>
                <a:cubicBezTo>
                  <a:pt x="1087535" y="3151390"/>
                  <a:pt x="1037877" y="3133187"/>
                  <a:pt x="989423" y="3112693"/>
                </a:cubicBezTo>
                <a:cubicBezTo>
                  <a:pt x="940970" y="3092198"/>
                  <a:pt x="893721" y="3069414"/>
                  <a:pt x="847812" y="3044475"/>
                </a:cubicBezTo>
                <a:cubicBezTo>
                  <a:pt x="801903" y="3019536"/>
                  <a:pt x="757335" y="2992442"/>
                  <a:pt x="714243" y="2963330"/>
                </a:cubicBezTo>
                <a:cubicBezTo>
                  <a:pt x="671151" y="2934217"/>
                  <a:pt x="629534" y="2903086"/>
                  <a:pt x="589530" y="2870071"/>
                </a:cubicBezTo>
                <a:cubicBezTo>
                  <a:pt x="549525" y="2837056"/>
                  <a:pt x="511132" y="2802158"/>
                  <a:pt x="474487" y="2765513"/>
                </a:cubicBezTo>
                <a:cubicBezTo>
                  <a:pt x="437842" y="2728868"/>
                  <a:pt x="402944" y="2690475"/>
                  <a:pt x="369929" y="2650471"/>
                </a:cubicBezTo>
                <a:cubicBezTo>
                  <a:pt x="336915" y="2610466"/>
                  <a:pt x="305783" y="2568850"/>
                  <a:pt x="276671" y="2525758"/>
                </a:cubicBezTo>
                <a:cubicBezTo>
                  <a:pt x="247558" y="2482665"/>
                  <a:pt x="220464" y="2438097"/>
                  <a:pt x="195525" y="2392188"/>
                </a:cubicBezTo>
                <a:cubicBezTo>
                  <a:pt x="170586" y="2346280"/>
                  <a:pt x="147802" y="2299031"/>
                  <a:pt x="127308" y="2250577"/>
                </a:cubicBezTo>
                <a:cubicBezTo>
                  <a:pt x="106814" y="2202124"/>
                  <a:pt x="88610" y="2152466"/>
                  <a:pt x="72832" y="2101739"/>
                </a:cubicBezTo>
                <a:cubicBezTo>
                  <a:pt x="57054" y="2051012"/>
                  <a:pt x="43703" y="1999216"/>
                  <a:pt x="32913" y="1946487"/>
                </a:cubicBezTo>
                <a:cubicBezTo>
                  <a:pt x="22123" y="1893758"/>
                  <a:pt x="13895" y="1840095"/>
                  <a:pt x="8364" y="1785636"/>
                </a:cubicBezTo>
                <a:cubicBezTo>
                  <a:pt x="2833" y="1731176"/>
                  <a:pt x="0" y="1675919"/>
                  <a:pt x="0" y="1620000"/>
                </a:cubicBezTo>
                <a:cubicBezTo>
                  <a:pt x="0" y="1508163"/>
                  <a:pt x="11333" y="1398972"/>
                  <a:pt x="32913" y="1293514"/>
                </a:cubicBezTo>
                <a:cubicBezTo>
                  <a:pt x="43703" y="1240785"/>
                  <a:pt x="57054" y="1188989"/>
                  <a:pt x="72832" y="1138262"/>
                </a:cubicBezTo>
                <a:cubicBezTo>
                  <a:pt x="88610" y="1087535"/>
                  <a:pt x="106814" y="1037877"/>
                  <a:pt x="127308" y="989423"/>
                </a:cubicBezTo>
                <a:cubicBezTo>
                  <a:pt x="147802" y="940970"/>
                  <a:pt x="170586" y="893721"/>
                  <a:pt x="195525" y="847812"/>
                </a:cubicBezTo>
                <a:cubicBezTo>
                  <a:pt x="220464" y="801904"/>
                  <a:pt x="247558" y="757335"/>
                  <a:pt x="276671" y="714243"/>
                </a:cubicBezTo>
                <a:cubicBezTo>
                  <a:pt x="305783" y="671151"/>
                  <a:pt x="336915" y="629534"/>
                  <a:pt x="369929" y="589530"/>
                </a:cubicBezTo>
                <a:cubicBezTo>
                  <a:pt x="402944" y="549525"/>
                  <a:pt x="437842" y="511133"/>
                  <a:pt x="474487" y="474487"/>
                </a:cubicBezTo>
                <a:cubicBezTo>
                  <a:pt x="511132" y="437842"/>
                  <a:pt x="549525" y="402944"/>
                  <a:pt x="589530" y="369929"/>
                </a:cubicBezTo>
                <a:cubicBezTo>
                  <a:pt x="629534" y="336915"/>
                  <a:pt x="671151" y="305783"/>
                  <a:pt x="714243" y="276671"/>
                </a:cubicBezTo>
                <a:cubicBezTo>
                  <a:pt x="757335" y="247558"/>
                  <a:pt x="801903" y="220465"/>
                  <a:pt x="847812" y="195525"/>
                </a:cubicBezTo>
                <a:cubicBezTo>
                  <a:pt x="893721" y="170586"/>
                  <a:pt x="940970" y="147802"/>
                  <a:pt x="989423" y="127308"/>
                </a:cubicBezTo>
                <a:cubicBezTo>
                  <a:pt x="1037877" y="106814"/>
                  <a:pt x="1087535" y="88610"/>
                  <a:pt x="1138262" y="72832"/>
                </a:cubicBezTo>
                <a:cubicBezTo>
                  <a:pt x="1188989" y="57054"/>
                  <a:pt x="1240785" y="43703"/>
                  <a:pt x="1293514" y="32913"/>
                </a:cubicBezTo>
                <a:cubicBezTo>
                  <a:pt x="1346243" y="22123"/>
                  <a:pt x="1399905" y="13895"/>
                  <a:pt x="1454365" y="8364"/>
                </a:cubicBezTo>
                <a:cubicBezTo>
                  <a:pt x="1508824" y="2833"/>
                  <a:pt x="1564081" y="0"/>
                  <a:pt x="16200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8" name="Rectangle 16">
            <a:extLst>
              <a:ext uri="{FF2B5EF4-FFF2-40B4-BE49-F238E27FC236}">
                <a16:creationId xmlns:a16="http://schemas.microsoft.com/office/drawing/2014/main" id="{EE8124F3-717D-48CF-A47F-1E6B4110895D}"/>
              </a:ext>
            </a:extLst>
          </p:cNvPr>
          <p:cNvSpPr/>
          <p:nvPr/>
        </p:nvSpPr>
        <p:spPr>
          <a:xfrm rot="2700000">
            <a:off x="5325698" y="3520150"/>
            <a:ext cx="389390" cy="698103"/>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9" name="Rectangle 9">
            <a:extLst>
              <a:ext uri="{FF2B5EF4-FFF2-40B4-BE49-F238E27FC236}">
                <a16:creationId xmlns:a16="http://schemas.microsoft.com/office/drawing/2014/main" id="{444E6227-4972-4DE6-BEB0-C3FC42991182}"/>
              </a:ext>
            </a:extLst>
          </p:cNvPr>
          <p:cNvSpPr/>
          <p:nvPr/>
        </p:nvSpPr>
        <p:spPr>
          <a:xfrm>
            <a:off x="4401174" y="3545247"/>
            <a:ext cx="527335" cy="493633"/>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0" name="Round Same Side Corner Rectangle 6">
            <a:extLst>
              <a:ext uri="{FF2B5EF4-FFF2-40B4-BE49-F238E27FC236}">
                <a16:creationId xmlns:a16="http://schemas.microsoft.com/office/drawing/2014/main" id="{11207448-F26A-4EF1-8764-2D6798600849}"/>
              </a:ext>
            </a:extLst>
          </p:cNvPr>
          <p:cNvSpPr/>
          <p:nvPr/>
        </p:nvSpPr>
        <p:spPr>
          <a:xfrm rot="2700000">
            <a:off x="6979028" y="5476482"/>
            <a:ext cx="190721" cy="764622"/>
          </a:xfrm>
          <a:custGeom>
            <a:avLst/>
            <a:gdLst/>
            <a:ahLst/>
            <a:cxnLst/>
            <a:rect l="l" t="t" r="r" b="b"/>
            <a:pathLst>
              <a:path w="1035916" h="4153123">
                <a:moveTo>
                  <a:pt x="277501" y="3759099"/>
                </a:moveTo>
                <a:lnTo>
                  <a:pt x="758408" y="3759099"/>
                </a:lnTo>
                <a:lnTo>
                  <a:pt x="517954" y="4153123"/>
                </a:lnTo>
                <a:close/>
                <a:moveTo>
                  <a:pt x="42612" y="2944898"/>
                </a:moveTo>
                <a:cubicBezTo>
                  <a:pt x="153922" y="2941505"/>
                  <a:pt x="246502" y="2889483"/>
                  <a:pt x="275675" y="2819018"/>
                </a:cubicBezTo>
                <a:cubicBezTo>
                  <a:pt x="304648" y="2892614"/>
                  <a:pt x="403763" y="2945872"/>
                  <a:pt x="521107" y="2945872"/>
                </a:cubicBezTo>
                <a:cubicBezTo>
                  <a:pt x="638453" y="2945872"/>
                  <a:pt x="737567" y="2892613"/>
                  <a:pt x="766540" y="2819017"/>
                </a:cubicBezTo>
                <a:cubicBezTo>
                  <a:pt x="795133" y="2888142"/>
                  <a:pt x="884783" y="2939514"/>
                  <a:pt x="993299" y="2944464"/>
                </a:cubicBezTo>
                <a:lnTo>
                  <a:pt x="776840" y="3657264"/>
                </a:lnTo>
                <a:lnTo>
                  <a:pt x="258940" y="3657264"/>
                </a:lnTo>
                <a:close/>
                <a:moveTo>
                  <a:pt x="809102" y="564558"/>
                </a:moveTo>
                <a:lnTo>
                  <a:pt x="1035914" y="564558"/>
                </a:lnTo>
                <a:lnTo>
                  <a:pt x="1035915" y="2838682"/>
                </a:lnTo>
                <a:cubicBezTo>
                  <a:pt x="1029586" y="2840409"/>
                  <a:pt x="1023074" y="2840731"/>
                  <a:pt x="1016490" y="2840731"/>
                </a:cubicBezTo>
                <a:cubicBezTo>
                  <a:pt x="901952" y="2840731"/>
                  <a:pt x="809102" y="2743612"/>
                  <a:pt x="809101" y="2623810"/>
                </a:cubicBezTo>
                <a:close/>
                <a:moveTo>
                  <a:pt x="310569" y="564558"/>
                </a:moveTo>
                <a:lnTo>
                  <a:pt x="725347" y="564558"/>
                </a:lnTo>
                <a:lnTo>
                  <a:pt x="725347" y="2633342"/>
                </a:lnTo>
                <a:cubicBezTo>
                  <a:pt x="725347" y="2747880"/>
                  <a:pt x="632496" y="2840731"/>
                  <a:pt x="517958" y="2840731"/>
                </a:cubicBezTo>
                <a:cubicBezTo>
                  <a:pt x="403420" y="2840731"/>
                  <a:pt x="310569" y="2747880"/>
                  <a:pt x="310569" y="2633342"/>
                </a:cubicBezTo>
                <a:close/>
                <a:moveTo>
                  <a:pt x="0" y="564557"/>
                </a:moveTo>
                <a:lnTo>
                  <a:pt x="226813" y="564557"/>
                </a:lnTo>
                <a:lnTo>
                  <a:pt x="226813" y="2623810"/>
                </a:lnTo>
                <a:cubicBezTo>
                  <a:pt x="226813" y="2743612"/>
                  <a:pt x="133962" y="2840731"/>
                  <a:pt x="19424" y="2840730"/>
                </a:cubicBezTo>
                <a:cubicBezTo>
                  <a:pt x="12841" y="2840730"/>
                  <a:pt x="6329" y="2840409"/>
                  <a:pt x="0" y="2838682"/>
                </a:cubicBezTo>
                <a:close/>
                <a:moveTo>
                  <a:pt x="71964" y="71964"/>
                </a:moveTo>
                <a:cubicBezTo>
                  <a:pt x="116427" y="27501"/>
                  <a:pt x="177852" y="0"/>
                  <a:pt x="245701" y="0"/>
                </a:cubicBezTo>
                <a:lnTo>
                  <a:pt x="790215" y="0"/>
                </a:lnTo>
                <a:cubicBezTo>
                  <a:pt x="925912" y="0"/>
                  <a:pt x="1035916" y="110004"/>
                  <a:pt x="1035916" y="245701"/>
                </a:cubicBezTo>
                <a:cubicBezTo>
                  <a:pt x="1035916" y="327601"/>
                  <a:pt x="1035915" y="409501"/>
                  <a:pt x="1035915" y="491401"/>
                </a:cubicBezTo>
                <a:lnTo>
                  <a:pt x="0" y="491401"/>
                </a:lnTo>
                <a:lnTo>
                  <a:pt x="0" y="245701"/>
                </a:lnTo>
                <a:cubicBezTo>
                  <a:pt x="0" y="177853"/>
                  <a:pt x="27501" y="116427"/>
                  <a:pt x="71964" y="7196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1" name="Frame 17">
            <a:extLst>
              <a:ext uri="{FF2B5EF4-FFF2-40B4-BE49-F238E27FC236}">
                <a16:creationId xmlns:a16="http://schemas.microsoft.com/office/drawing/2014/main" id="{1278BF84-DDF3-43F8-88E4-A0F28E4079EF}"/>
              </a:ext>
            </a:extLst>
          </p:cNvPr>
          <p:cNvSpPr/>
          <p:nvPr/>
        </p:nvSpPr>
        <p:spPr>
          <a:xfrm>
            <a:off x="4376235" y="4613417"/>
            <a:ext cx="508153" cy="508153"/>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92" name="Rounded Rectangle 5">
            <a:extLst>
              <a:ext uri="{FF2B5EF4-FFF2-40B4-BE49-F238E27FC236}">
                <a16:creationId xmlns:a16="http://schemas.microsoft.com/office/drawing/2014/main" id="{B5A177C8-7AB0-4E40-873A-70F231B3FA06}"/>
              </a:ext>
            </a:extLst>
          </p:cNvPr>
          <p:cNvSpPr/>
          <p:nvPr/>
        </p:nvSpPr>
        <p:spPr>
          <a:xfrm flipH="1">
            <a:off x="10102420" y="2554106"/>
            <a:ext cx="504633" cy="416291"/>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3" name="Teardrop 1">
            <a:extLst>
              <a:ext uri="{FF2B5EF4-FFF2-40B4-BE49-F238E27FC236}">
                <a16:creationId xmlns:a16="http://schemas.microsoft.com/office/drawing/2014/main" id="{45BBC696-75E7-44AB-A411-9B80C52FFE5A}"/>
              </a:ext>
            </a:extLst>
          </p:cNvPr>
          <p:cNvSpPr/>
          <p:nvPr/>
        </p:nvSpPr>
        <p:spPr>
          <a:xfrm rot="18805991">
            <a:off x="10126692" y="1539348"/>
            <a:ext cx="551843" cy="546086"/>
          </a:xfrm>
          <a:custGeom>
            <a:avLst/>
            <a:gdLst/>
            <a:ahLst/>
            <a:cxnLst/>
            <a:rect l="l" t="t" r="r" b="b"/>
            <a:pathLst>
              <a:path w="1807241" h="1788383">
                <a:moveTo>
                  <a:pt x="712876" y="1117592"/>
                </a:moveTo>
                <a:cubicBezTo>
                  <a:pt x="771173" y="1181828"/>
                  <a:pt x="811089" y="1255910"/>
                  <a:pt x="847925" y="1348018"/>
                </a:cubicBezTo>
                <a:cubicBezTo>
                  <a:pt x="814544" y="1418896"/>
                  <a:pt x="753893" y="1474052"/>
                  <a:pt x="679064" y="1498332"/>
                </a:cubicBezTo>
                <a:lnTo>
                  <a:pt x="308226" y="1106637"/>
                </a:lnTo>
                <a:cubicBezTo>
                  <a:pt x="336560" y="1033247"/>
                  <a:pt x="394949" y="975701"/>
                  <a:pt x="467546" y="946245"/>
                </a:cubicBezTo>
                <a:cubicBezTo>
                  <a:pt x="577903" y="998968"/>
                  <a:pt x="654580" y="1053357"/>
                  <a:pt x="712876" y="1117592"/>
                </a:cubicBezTo>
                <a:close/>
                <a:moveTo>
                  <a:pt x="1038527" y="398886"/>
                </a:moveTo>
                <a:lnTo>
                  <a:pt x="1405560" y="786562"/>
                </a:lnTo>
                <a:cubicBezTo>
                  <a:pt x="1374476" y="799049"/>
                  <a:pt x="1340402" y="804299"/>
                  <a:pt x="1305054" y="803332"/>
                </a:cubicBezTo>
                <a:lnTo>
                  <a:pt x="1008167" y="795212"/>
                </a:lnTo>
                <a:lnTo>
                  <a:pt x="1016288" y="498325"/>
                </a:lnTo>
                <a:cubicBezTo>
                  <a:pt x="1017255" y="462976"/>
                  <a:pt x="1024360" y="429240"/>
                  <a:pt x="1038527" y="398886"/>
                </a:cubicBezTo>
                <a:close/>
                <a:moveTo>
                  <a:pt x="1097925" y="218888"/>
                </a:moveTo>
                <a:cubicBezTo>
                  <a:pt x="992582" y="279303"/>
                  <a:pt x="921871" y="392886"/>
                  <a:pt x="921053" y="523256"/>
                </a:cubicBezTo>
                <a:lnTo>
                  <a:pt x="919136" y="828763"/>
                </a:lnTo>
                <a:lnTo>
                  <a:pt x="830924" y="915875"/>
                </a:lnTo>
                <a:lnTo>
                  <a:pt x="525417" y="913958"/>
                </a:lnTo>
                <a:cubicBezTo>
                  <a:pt x="403891" y="913196"/>
                  <a:pt x="296188" y="973343"/>
                  <a:pt x="234366" y="1067831"/>
                </a:cubicBezTo>
                <a:lnTo>
                  <a:pt x="710285" y="1570519"/>
                </a:lnTo>
                <a:cubicBezTo>
                  <a:pt x="811872" y="1510375"/>
                  <a:pt x="878808" y="1399439"/>
                  <a:pt x="879603" y="1272618"/>
                </a:cubicBezTo>
                <a:lnTo>
                  <a:pt x="881520" y="967111"/>
                </a:lnTo>
                <a:lnTo>
                  <a:pt x="969732" y="879999"/>
                </a:lnTo>
                <a:lnTo>
                  <a:pt x="1275239" y="881916"/>
                </a:lnTo>
                <a:cubicBezTo>
                  <a:pt x="1400271" y="882701"/>
                  <a:pt x="1510670" y="819011"/>
                  <a:pt x="1573529" y="721242"/>
                </a:cubicBezTo>
                <a:close/>
                <a:moveTo>
                  <a:pt x="1162945" y="27894"/>
                </a:moveTo>
                <a:lnTo>
                  <a:pt x="1782798" y="682611"/>
                </a:lnTo>
                <a:cubicBezTo>
                  <a:pt x="1816692" y="718411"/>
                  <a:pt x="1815147" y="774907"/>
                  <a:pt x="1779347" y="808801"/>
                </a:cubicBezTo>
                <a:cubicBezTo>
                  <a:pt x="1743547" y="842694"/>
                  <a:pt x="1687050" y="841149"/>
                  <a:pt x="1653157" y="805349"/>
                </a:cubicBezTo>
                <a:lnTo>
                  <a:pt x="1644015" y="795693"/>
                </a:lnTo>
                <a:cubicBezTo>
                  <a:pt x="1561789" y="910282"/>
                  <a:pt x="1426630" y="983636"/>
                  <a:pt x="1274606" y="982683"/>
                </a:cubicBezTo>
                <a:lnTo>
                  <a:pt x="980378" y="980836"/>
                </a:lnTo>
                <a:lnTo>
                  <a:pt x="980378" y="1270380"/>
                </a:lnTo>
                <a:cubicBezTo>
                  <a:pt x="980378" y="1427425"/>
                  <a:pt x="901198" y="1565976"/>
                  <a:pt x="779756" y="1647056"/>
                </a:cubicBezTo>
                <a:cubicBezTo>
                  <a:pt x="807405" y="1681913"/>
                  <a:pt x="803595" y="1732594"/>
                  <a:pt x="770486" y="1763941"/>
                </a:cubicBezTo>
                <a:cubicBezTo>
                  <a:pt x="734686" y="1797834"/>
                  <a:pt x="678189" y="1796289"/>
                  <a:pt x="644296" y="1760489"/>
                </a:cubicBezTo>
                <a:lnTo>
                  <a:pt x="24442" y="1105772"/>
                </a:lnTo>
                <a:cubicBezTo>
                  <a:pt x="-9451" y="1069973"/>
                  <a:pt x="-7906" y="1013476"/>
                  <a:pt x="27894" y="979583"/>
                </a:cubicBezTo>
                <a:cubicBezTo>
                  <a:pt x="63694" y="945689"/>
                  <a:pt x="120190" y="947235"/>
                  <a:pt x="154084" y="983034"/>
                </a:cubicBezTo>
                <a:lnTo>
                  <a:pt x="163237" y="992702"/>
                </a:lnTo>
                <a:cubicBezTo>
                  <a:pt x="244774" y="882877"/>
                  <a:pt x="375836" y="813180"/>
                  <a:pt x="523178" y="813180"/>
                </a:cubicBezTo>
                <a:lnTo>
                  <a:pt x="818460" y="813180"/>
                </a:lnTo>
                <a:lnTo>
                  <a:pt x="820284" y="522622"/>
                </a:lnTo>
                <a:cubicBezTo>
                  <a:pt x="821285" y="363119"/>
                  <a:pt x="903845" y="223207"/>
                  <a:pt x="1028952" y="143673"/>
                </a:cubicBezTo>
                <a:cubicBezTo>
                  <a:pt x="999689" y="108599"/>
                  <a:pt x="1002953" y="56445"/>
                  <a:pt x="1036755" y="24443"/>
                </a:cubicBezTo>
                <a:cubicBezTo>
                  <a:pt x="1072555" y="-9451"/>
                  <a:pt x="1129052" y="-7906"/>
                  <a:pt x="1162945" y="2789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94" name="Rectangle 130">
            <a:extLst>
              <a:ext uri="{FF2B5EF4-FFF2-40B4-BE49-F238E27FC236}">
                <a16:creationId xmlns:a16="http://schemas.microsoft.com/office/drawing/2014/main" id="{F7759672-254A-46D2-98DF-B919494C603A}"/>
              </a:ext>
            </a:extLst>
          </p:cNvPr>
          <p:cNvSpPr/>
          <p:nvPr/>
        </p:nvSpPr>
        <p:spPr>
          <a:xfrm>
            <a:off x="10932820" y="1539414"/>
            <a:ext cx="544577" cy="547049"/>
          </a:xfrm>
          <a:custGeom>
            <a:avLst/>
            <a:gdLst/>
            <a:ahLst/>
            <a:cxnLst/>
            <a:rect l="l" t="t" r="r" b="b"/>
            <a:pathLst>
              <a:path w="371900" h="373588">
                <a:moveTo>
                  <a:pt x="297080" y="129105"/>
                </a:moveTo>
                <a:lnTo>
                  <a:pt x="284273" y="219737"/>
                </a:lnTo>
                <a:lnTo>
                  <a:pt x="305496" y="219737"/>
                </a:lnTo>
                <a:lnTo>
                  <a:pt x="333001" y="129105"/>
                </a:lnTo>
                <a:close/>
                <a:moveTo>
                  <a:pt x="228265" y="129105"/>
                </a:moveTo>
                <a:lnTo>
                  <a:pt x="228265" y="219737"/>
                </a:lnTo>
                <a:lnTo>
                  <a:pt x="250807" y="219737"/>
                </a:lnTo>
                <a:lnTo>
                  <a:pt x="263614" y="129105"/>
                </a:lnTo>
                <a:close/>
                <a:moveTo>
                  <a:pt x="157021" y="129105"/>
                </a:moveTo>
                <a:lnTo>
                  <a:pt x="175826" y="219737"/>
                </a:lnTo>
                <a:lnTo>
                  <a:pt x="195129" y="219737"/>
                </a:lnTo>
                <a:lnTo>
                  <a:pt x="195129" y="129105"/>
                </a:lnTo>
                <a:close/>
                <a:moveTo>
                  <a:pt x="93087" y="129105"/>
                </a:moveTo>
                <a:lnTo>
                  <a:pt x="117372" y="219737"/>
                </a:lnTo>
                <a:lnTo>
                  <a:pt x="141984" y="219737"/>
                </a:lnTo>
                <a:lnTo>
                  <a:pt x="123179" y="129105"/>
                </a:lnTo>
                <a:close/>
                <a:moveTo>
                  <a:pt x="58494" y="0"/>
                </a:moveTo>
                <a:lnTo>
                  <a:pt x="84208" y="95969"/>
                </a:lnTo>
                <a:lnTo>
                  <a:pt x="354346" y="95969"/>
                </a:lnTo>
                <a:lnTo>
                  <a:pt x="354346" y="97437"/>
                </a:lnTo>
                <a:cubicBezTo>
                  <a:pt x="356087" y="96136"/>
                  <a:pt x="357928" y="96353"/>
                  <a:pt x="359747" y="96905"/>
                </a:cubicBezTo>
                <a:lnTo>
                  <a:pt x="360371" y="97095"/>
                </a:lnTo>
                <a:cubicBezTo>
                  <a:pt x="368954" y="99700"/>
                  <a:pt x="373801" y="108770"/>
                  <a:pt x="371196" y="117354"/>
                </a:cubicBezTo>
                <a:lnTo>
                  <a:pt x="333339" y="242097"/>
                </a:lnTo>
                <a:cubicBezTo>
                  <a:pt x="331591" y="247858"/>
                  <a:pt x="326929" y="251935"/>
                  <a:pt x="321206" y="252122"/>
                </a:cubicBezTo>
                <a:lnTo>
                  <a:pt x="321206" y="252873"/>
                </a:lnTo>
                <a:lnTo>
                  <a:pt x="313576" y="252873"/>
                </a:lnTo>
                <a:cubicBezTo>
                  <a:pt x="313378" y="253010"/>
                  <a:pt x="313229" y="252967"/>
                  <a:pt x="313080" y="252922"/>
                </a:cubicBezTo>
                <a:lnTo>
                  <a:pt x="312919" y="252873"/>
                </a:lnTo>
                <a:lnTo>
                  <a:pt x="126251" y="252873"/>
                </a:lnTo>
                <a:lnTo>
                  <a:pt x="133971" y="281687"/>
                </a:lnTo>
                <a:lnTo>
                  <a:pt x="321075" y="281687"/>
                </a:lnTo>
                <a:lnTo>
                  <a:pt x="321075" y="314823"/>
                </a:lnTo>
                <a:lnTo>
                  <a:pt x="318480" y="314823"/>
                </a:lnTo>
                <a:cubicBezTo>
                  <a:pt x="329614" y="318311"/>
                  <a:pt x="336414" y="328969"/>
                  <a:pt x="336414" y="341215"/>
                </a:cubicBezTo>
                <a:cubicBezTo>
                  <a:pt x="336414" y="359094"/>
                  <a:pt x="321920" y="373588"/>
                  <a:pt x="304041" y="373588"/>
                </a:cubicBezTo>
                <a:cubicBezTo>
                  <a:pt x="286162" y="373588"/>
                  <a:pt x="271668" y="359094"/>
                  <a:pt x="271668" y="341215"/>
                </a:cubicBezTo>
                <a:cubicBezTo>
                  <a:pt x="271668" y="328969"/>
                  <a:pt x="278468" y="318311"/>
                  <a:pt x="289602" y="314823"/>
                </a:cubicBezTo>
                <a:lnTo>
                  <a:pt x="142850" y="314823"/>
                </a:lnTo>
                <a:lnTo>
                  <a:pt x="143397" y="316865"/>
                </a:lnTo>
                <a:cubicBezTo>
                  <a:pt x="151629" y="321811"/>
                  <a:pt x="156401" y="330956"/>
                  <a:pt x="156401" y="341215"/>
                </a:cubicBezTo>
                <a:cubicBezTo>
                  <a:pt x="156401" y="359094"/>
                  <a:pt x="141907" y="373588"/>
                  <a:pt x="124028" y="373588"/>
                </a:cubicBezTo>
                <a:cubicBezTo>
                  <a:pt x="106149" y="373588"/>
                  <a:pt x="91655" y="359094"/>
                  <a:pt x="91655" y="341215"/>
                </a:cubicBezTo>
                <a:cubicBezTo>
                  <a:pt x="91655" y="329356"/>
                  <a:pt x="98032" y="318986"/>
                  <a:pt x="108649" y="315212"/>
                </a:cubicBezTo>
                <a:lnTo>
                  <a:pt x="33542" y="34909"/>
                </a:lnTo>
                <a:lnTo>
                  <a:pt x="0" y="34909"/>
                </a:lnTo>
                <a:lnTo>
                  <a:pt x="0" y="1773"/>
                </a:lnTo>
                <a:lnTo>
                  <a:pt x="51879" y="17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95" name="Right Triangle 17">
            <a:extLst>
              <a:ext uri="{FF2B5EF4-FFF2-40B4-BE49-F238E27FC236}">
                <a16:creationId xmlns:a16="http://schemas.microsoft.com/office/drawing/2014/main" id="{5B989D8F-E127-48E7-B329-C52CA522C191}"/>
              </a:ext>
            </a:extLst>
          </p:cNvPr>
          <p:cNvSpPr>
            <a:spLocks noChangeAspect="1"/>
          </p:cNvSpPr>
          <p:nvPr/>
        </p:nvSpPr>
        <p:spPr>
          <a:xfrm>
            <a:off x="9363473" y="4578026"/>
            <a:ext cx="478148" cy="569324"/>
          </a:xfrm>
          <a:custGeom>
            <a:avLst/>
            <a:gdLst/>
            <a:ahLst/>
            <a:cxnLst/>
            <a:rect l="l" t="t" r="r" b="b"/>
            <a:pathLst>
              <a:path w="2721114" h="3240000">
                <a:moveTo>
                  <a:pt x="1999321" y="2603448"/>
                </a:moveTo>
                <a:lnTo>
                  <a:pt x="1999321" y="2772810"/>
                </a:lnTo>
                <a:lnTo>
                  <a:pt x="2528507" y="2772810"/>
                </a:lnTo>
                <a:lnTo>
                  <a:pt x="2528507" y="2603448"/>
                </a:lnTo>
                <a:close/>
                <a:moveTo>
                  <a:pt x="2263914" y="2230929"/>
                </a:moveTo>
                <a:cubicBezTo>
                  <a:pt x="2516419" y="2230929"/>
                  <a:pt x="2721114" y="2435624"/>
                  <a:pt x="2721114" y="2688129"/>
                </a:cubicBezTo>
                <a:cubicBezTo>
                  <a:pt x="2721114" y="2940634"/>
                  <a:pt x="2516419" y="3145329"/>
                  <a:pt x="2263914" y="3145329"/>
                </a:cubicBezTo>
                <a:cubicBezTo>
                  <a:pt x="2011409" y="3145329"/>
                  <a:pt x="1806714" y="2940634"/>
                  <a:pt x="1806714" y="2688129"/>
                </a:cubicBezTo>
                <a:cubicBezTo>
                  <a:pt x="1806714" y="2435624"/>
                  <a:pt x="2011409" y="2230929"/>
                  <a:pt x="2263914" y="2230929"/>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6" name="Right Triangle 17">
            <a:extLst>
              <a:ext uri="{FF2B5EF4-FFF2-40B4-BE49-F238E27FC236}">
                <a16:creationId xmlns:a16="http://schemas.microsoft.com/office/drawing/2014/main" id="{D61B263F-9E2B-4D6D-AE92-C6B011C62C98}"/>
              </a:ext>
            </a:extLst>
          </p:cNvPr>
          <p:cNvSpPr>
            <a:spLocks noChangeAspect="1"/>
          </p:cNvSpPr>
          <p:nvPr/>
        </p:nvSpPr>
        <p:spPr>
          <a:xfrm>
            <a:off x="8488431" y="4578026"/>
            <a:ext cx="478148" cy="569324"/>
          </a:xfrm>
          <a:custGeom>
            <a:avLst/>
            <a:gdLst/>
            <a:ahLst/>
            <a:cxnLst/>
            <a:rect l="l" t="t" r="r" b="b"/>
            <a:pathLst>
              <a:path w="2721114" h="3240000">
                <a:moveTo>
                  <a:pt x="2179233" y="2431577"/>
                </a:moveTo>
                <a:lnTo>
                  <a:pt x="2179233" y="2611489"/>
                </a:lnTo>
                <a:lnTo>
                  <a:pt x="1999321" y="2611489"/>
                </a:lnTo>
                <a:lnTo>
                  <a:pt x="1999321" y="2780851"/>
                </a:lnTo>
                <a:lnTo>
                  <a:pt x="2179233" y="2780851"/>
                </a:lnTo>
                <a:lnTo>
                  <a:pt x="2179233" y="2960763"/>
                </a:lnTo>
                <a:lnTo>
                  <a:pt x="2348595" y="2960763"/>
                </a:lnTo>
                <a:lnTo>
                  <a:pt x="2348595" y="2780851"/>
                </a:lnTo>
                <a:lnTo>
                  <a:pt x="2528507" y="2780851"/>
                </a:lnTo>
                <a:lnTo>
                  <a:pt x="2528507" y="2611489"/>
                </a:lnTo>
                <a:lnTo>
                  <a:pt x="2348595" y="2611489"/>
                </a:lnTo>
                <a:lnTo>
                  <a:pt x="2348595" y="2431577"/>
                </a:lnTo>
                <a:close/>
                <a:moveTo>
                  <a:pt x="2263914" y="2238970"/>
                </a:moveTo>
                <a:cubicBezTo>
                  <a:pt x="2516419" y="2238970"/>
                  <a:pt x="2721114" y="2443665"/>
                  <a:pt x="2721114" y="2696170"/>
                </a:cubicBezTo>
                <a:cubicBezTo>
                  <a:pt x="2721114" y="2948675"/>
                  <a:pt x="2516419" y="3153370"/>
                  <a:pt x="2263914" y="3153370"/>
                </a:cubicBezTo>
                <a:cubicBezTo>
                  <a:pt x="2011409" y="3153370"/>
                  <a:pt x="1806714" y="2948675"/>
                  <a:pt x="1806714" y="2696170"/>
                </a:cubicBezTo>
                <a:cubicBezTo>
                  <a:pt x="1806714" y="2443665"/>
                  <a:pt x="2011409" y="2238970"/>
                  <a:pt x="2263914" y="2238970"/>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7" name="Right Triangle 17">
            <a:extLst>
              <a:ext uri="{FF2B5EF4-FFF2-40B4-BE49-F238E27FC236}">
                <a16:creationId xmlns:a16="http://schemas.microsoft.com/office/drawing/2014/main" id="{5E5AE7B0-988E-44BF-89EA-013033086F96}"/>
              </a:ext>
            </a:extLst>
          </p:cNvPr>
          <p:cNvSpPr>
            <a:spLocks noChangeAspect="1"/>
          </p:cNvSpPr>
          <p:nvPr/>
        </p:nvSpPr>
        <p:spPr>
          <a:xfrm>
            <a:off x="10238515" y="4578026"/>
            <a:ext cx="478148" cy="569324"/>
          </a:xfrm>
          <a:custGeom>
            <a:avLst/>
            <a:gdLst/>
            <a:ahLst/>
            <a:cxnLst/>
            <a:rect l="l" t="t" r="r" b="b"/>
            <a:pathLst>
              <a:path w="2721114" h="3240000">
                <a:moveTo>
                  <a:pt x="2136698" y="2449196"/>
                </a:moveTo>
                <a:lnTo>
                  <a:pt x="2016940" y="2568954"/>
                </a:lnTo>
                <a:lnTo>
                  <a:pt x="2144156" y="2696170"/>
                </a:lnTo>
                <a:lnTo>
                  <a:pt x="2016940" y="2823386"/>
                </a:lnTo>
                <a:lnTo>
                  <a:pt x="2136698" y="2943144"/>
                </a:lnTo>
                <a:lnTo>
                  <a:pt x="2263914" y="2815928"/>
                </a:lnTo>
                <a:lnTo>
                  <a:pt x="2391130" y="2943144"/>
                </a:lnTo>
                <a:lnTo>
                  <a:pt x="2510888" y="2823386"/>
                </a:lnTo>
                <a:lnTo>
                  <a:pt x="2383672" y="2696170"/>
                </a:lnTo>
                <a:lnTo>
                  <a:pt x="2510888" y="2568954"/>
                </a:lnTo>
                <a:lnTo>
                  <a:pt x="2391130" y="2449196"/>
                </a:lnTo>
                <a:lnTo>
                  <a:pt x="2263914" y="2576412"/>
                </a:lnTo>
                <a:close/>
                <a:moveTo>
                  <a:pt x="2263914" y="2238970"/>
                </a:moveTo>
                <a:cubicBezTo>
                  <a:pt x="2516419" y="2238970"/>
                  <a:pt x="2721114" y="2443665"/>
                  <a:pt x="2721114" y="2696170"/>
                </a:cubicBezTo>
                <a:cubicBezTo>
                  <a:pt x="2721114" y="2948675"/>
                  <a:pt x="2516419" y="3153370"/>
                  <a:pt x="2263914" y="3153370"/>
                </a:cubicBezTo>
                <a:cubicBezTo>
                  <a:pt x="2011409" y="3153370"/>
                  <a:pt x="1806714" y="2948675"/>
                  <a:pt x="1806714" y="2696170"/>
                </a:cubicBezTo>
                <a:cubicBezTo>
                  <a:pt x="1806714" y="2443665"/>
                  <a:pt x="2011409" y="2238970"/>
                  <a:pt x="2263914" y="2238970"/>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8" name="Oval 44">
            <a:extLst>
              <a:ext uri="{FF2B5EF4-FFF2-40B4-BE49-F238E27FC236}">
                <a16:creationId xmlns:a16="http://schemas.microsoft.com/office/drawing/2014/main" id="{94195A6D-E3B2-4E10-BD54-AC5E4FED7A15}"/>
              </a:ext>
            </a:extLst>
          </p:cNvPr>
          <p:cNvSpPr>
            <a:spLocks noChangeAspect="1"/>
          </p:cNvSpPr>
          <p:nvPr/>
        </p:nvSpPr>
        <p:spPr>
          <a:xfrm>
            <a:off x="11113556" y="4578026"/>
            <a:ext cx="478148" cy="569324"/>
          </a:xfrm>
          <a:custGeom>
            <a:avLst/>
            <a:gdLst/>
            <a:ahLst/>
            <a:cxnLst/>
            <a:rect l="l" t="t" r="r" b="b"/>
            <a:pathLst>
              <a:path w="2721114" h="3240000">
                <a:moveTo>
                  <a:pt x="2519839" y="2469622"/>
                </a:moveTo>
                <a:lnTo>
                  <a:pt x="2201779" y="2787682"/>
                </a:lnTo>
                <a:lnTo>
                  <a:pt x="2003023" y="2588926"/>
                </a:lnTo>
                <a:lnTo>
                  <a:pt x="1901669" y="2690281"/>
                </a:lnTo>
                <a:lnTo>
                  <a:pt x="2203868" y="2992480"/>
                </a:lnTo>
                <a:lnTo>
                  <a:pt x="2305222" y="2891125"/>
                </a:lnTo>
                <a:lnTo>
                  <a:pt x="2303133" y="2889037"/>
                </a:lnTo>
                <a:lnTo>
                  <a:pt x="2621194" y="2570977"/>
                </a:lnTo>
                <a:close/>
                <a:moveTo>
                  <a:pt x="2263914" y="2238970"/>
                </a:moveTo>
                <a:cubicBezTo>
                  <a:pt x="2516419" y="2238970"/>
                  <a:pt x="2721114" y="2443665"/>
                  <a:pt x="2721114" y="2696170"/>
                </a:cubicBezTo>
                <a:cubicBezTo>
                  <a:pt x="2721114" y="2948675"/>
                  <a:pt x="2516419" y="3153370"/>
                  <a:pt x="2263914" y="3153370"/>
                </a:cubicBezTo>
                <a:cubicBezTo>
                  <a:pt x="2011409" y="3153370"/>
                  <a:pt x="1806714" y="2948675"/>
                  <a:pt x="1806714" y="2696170"/>
                </a:cubicBezTo>
                <a:cubicBezTo>
                  <a:pt x="1806714" y="2443665"/>
                  <a:pt x="2011409" y="2238970"/>
                  <a:pt x="2263914" y="2238970"/>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3137583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dirty="0"/>
              <a:t>Fully Editable Icon Sets: B</a:t>
            </a:r>
          </a:p>
        </p:txBody>
      </p:sp>
      <p:sp>
        <p:nvSpPr>
          <p:cNvPr id="54" name="Freeform 47">
            <a:extLst>
              <a:ext uri="{FF2B5EF4-FFF2-40B4-BE49-F238E27FC236}">
                <a16:creationId xmlns:a16="http://schemas.microsoft.com/office/drawing/2014/main" id="{C23D3A46-4648-419A-831A-39A9EF5FA6C6}"/>
              </a:ext>
            </a:extLst>
          </p:cNvPr>
          <p:cNvSpPr>
            <a:spLocks noChangeAspect="1"/>
          </p:cNvSpPr>
          <p:nvPr/>
        </p:nvSpPr>
        <p:spPr>
          <a:xfrm>
            <a:off x="4430860" y="1410562"/>
            <a:ext cx="530134" cy="529812"/>
          </a:xfrm>
          <a:custGeom>
            <a:avLst/>
            <a:gdLst>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5619 w 1901727"/>
              <a:gd name="connsiteY10" fmla="*/ 633909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71474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858302 w 2014192"/>
              <a:gd name="connsiteY0" fmla="*/ 0 h 1958316"/>
              <a:gd name="connsiteX1" fmla="*/ 858302 w 2014192"/>
              <a:gd name="connsiteY1" fmla="*/ 0 h 1958316"/>
              <a:gd name="connsiteX2" fmla="*/ 1093914 w 2014192"/>
              <a:gd name="connsiteY2" fmla="*/ 5610 h 1958316"/>
              <a:gd name="connsiteX3" fmla="*/ 1088304 w 2014192"/>
              <a:gd name="connsiteY3" fmla="*/ 493664 h 1958316"/>
              <a:gd name="connsiteX4" fmla="*/ 1222940 w 2014192"/>
              <a:gd name="connsiteY4" fmla="*/ 572201 h 1958316"/>
              <a:gd name="connsiteX5" fmla="*/ 1419283 w 2014192"/>
              <a:gd name="connsiteY5" fmla="*/ 375858 h 1958316"/>
              <a:gd name="connsiteX6" fmla="*/ 1969045 w 2014192"/>
              <a:gd name="connsiteY6" fmla="*/ 1924167 h 1958316"/>
              <a:gd name="connsiteX7" fmla="*/ 1121962 w 2014192"/>
              <a:gd name="connsiteY7" fmla="*/ 1486600 h 1958316"/>
              <a:gd name="connsiteX8" fmla="*/ 1105134 w 2014192"/>
              <a:gd name="connsiteY8" fmla="*/ 1144403 h 1958316"/>
              <a:gd name="connsiteX9" fmla="*/ 1155622 w 2014192"/>
              <a:gd name="connsiteY9" fmla="*/ 757325 h 1958316"/>
              <a:gd name="connsiteX10" fmla="*/ 987327 w 2014192"/>
              <a:gd name="connsiteY10" fmla="*/ 611470 h 1958316"/>
              <a:gd name="connsiteX11" fmla="*/ 796594 w 2014192"/>
              <a:gd name="connsiteY11" fmla="*/ 751715 h 1958316"/>
              <a:gd name="connsiteX12" fmla="*/ 807813 w 2014192"/>
              <a:gd name="connsiteY12" fmla="*/ 1161232 h 1958316"/>
              <a:gd name="connsiteX13" fmla="*/ 852692 w 2014192"/>
              <a:gd name="connsiteY13" fmla="*/ 1509040 h 1958316"/>
              <a:gd name="connsiteX14" fmla="*/ 0 w 2014192"/>
              <a:gd name="connsiteY14" fmla="*/ 1952216 h 1958316"/>
              <a:gd name="connsiteX15" fmla="*/ 488054 w 2014192"/>
              <a:gd name="connsiteY15" fmla="*/ 375858 h 1958316"/>
              <a:gd name="connsiteX16" fmla="*/ 718056 w 2014192"/>
              <a:gd name="connsiteY16" fmla="*/ 611470 h 1958316"/>
              <a:gd name="connsiteX17" fmla="*/ 880741 w 2014192"/>
              <a:gd name="connsiteY17" fmla="*/ 499274 h 1958316"/>
              <a:gd name="connsiteX18" fmla="*/ 858302 w 2014192"/>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7994 w 2103393"/>
              <a:gd name="connsiteY8" fmla="*/ 1194891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2384 w 2103393"/>
              <a:gd name="connsiteY8" fmla="*/ 117806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3064"/>
              <a:gd name="connsiteX1" fmla="*/ 947503 w 2103393"/>
              <a:gd name="connsiteY1" fmla="*/ 0 h 1963064"/>
              <a:gd name="connsiteX2" fmla="*/ 1183115 w 2103393"/>
              <a:gd name="connsiteY2" fmla="*/ 5610 h 1963064"/>
              <a:gd name="connsiteX3" fmla="*/ 1177505 w 2103393"/>
              <a:gd name="connsiteY3" fmla="*/ 493664 h 1963064"/>
              <a:gd name="connsiteX4" fmla="*/ 1312141 w 2103393"/>
              <a:gd name="connsiteY4" fmla="*/ 572201 h 1963064"/>
              <a:gd name="connsiteX5" fmla="*/ 1508484 w 2103393"/>
              <a:gd name="connsiteY5" fmla="*/ 375858 h 1963064"/>
              <a:gd name="connsiteX6" fmla="*/ 2058246 w 2103393"/>
              <a:gd name="connsiteY6" fmla="*/ 1924167 h 1963064"/>
              <a:gd name="connsiteX7" fmla="*/ 1244822 w 2103393"/>
              <a:gd name="connsiteY7" fmla="*/ 1514649 h 1963064"/>
              <a:gd name="connsiteX8" fmla="*/ 1205554 w 2103393"/>
              <a:gd name="connsiteY8" fmla="*/ 1200502 h 1963064"/>
              <a:gd name="connsiteX9" fmla="*/ 1244823 w 2103393"/>
              <a:gd name="connsiteY9" fmla="*/ 757325 h 1963064"/>
              <a:gd name="connsiteX10" fmla="*/ 1076528 w 2103393"/>
              <a:gd name="connsiteY10" fmla="*/ 611470 h 1963064"/>
              <a:gd name="connsiteX11" fmla="*/ 885795 w 2103393"/>
              <a:gd name="connsiteY11" fmla="*/ 751715 h 1963064"/>
              <a:gd name="connsiteX12" fmla="*/ 919453 w 2103393"/>
              <a:gd name="connsiteY12" fmla="*/ 1189281 h 1963064"/>
              <a:gd name="connsiteX13" fmla="*/ 891405 w 2103393"/>
              <a:gd name="connsiteY13" fmla="*/ 1509040 h 1963064"/>
              <a:gd name="connsiteX14" fmla="*/ 89201 w 2103393"/>
              <a:gd name="connsiteY14" fmla="*/ 1952216 h 1963064"/>
              <a:gd name="connsiteX15" fmla="*/ 577255 w 2103393"/>
              <a:gd name="connsiteY15" fmla="*/ 375858 h 1963064"/>
              <a:gd name="connsiteX16" fmla="*/ 807257 w 2103393"/>
              <a:gd name="connsiteY16" fmla="*/ 611470 h 1963064"/>
              <a:gd name="connsiteX17" fmla="*/ 969942 w 2103393"/>
              <a:gd name="connsiteY17" fmla="*/ 499274 h 1963064"/>
              <a:gd name="connsiteX18" fmla="*/ 947503 w 2103393"/>
              <a:gd name="connsiteY18" fmla="*/ 0 h 1963064"/>
              <a:gd name="connsiteX0" fmla="*/ 947503 w 2103393"/>
              <a:gd name="connsiteY0" fmla="*/ 0 h 1964995"/>
              <a:gd name="connsiteX1" fmla="*/ 947503 w 2103393"/>
              <a:gd name="connsiteY1" fmla="*/ 0 h 1964995"/>
              <a:gd name="connsiteX2" fmla="*/ 1183115 w 2103393"/>
              <a:gd name="connsiteY2" fmla="*/ 5610 h 1964995"/>
              <a:gd name="connsiteX3" fmla="*/ 1177505 w 2103393"/>
              <a:gd name="connsiteY3" fmla="*/ 493664 h 1964995"/>
              <a:gd name="connsiteX4" fmla="*/ 1312141 w 2103393"/>
              <a:gd name="connsiteY4" fmla="*/ 572201 h 1964995"/>
              <a:gd name="connsiteX5" fmla="*/ 1508484 w 2103393"/>
              <a:gd name="connsiteY5" fmla="*/ 375858 h 1964995"/>
              <a:gd name="connsiteX6" fmla="*/ 2058246 w 2103393"/>
              <a:gd name="connsiteY6" fmla="*/ 1924167 h 1964995"/>
              <a:gd name="connsiteX7" fmla="*/ 1244822 w 2103393"/>
              <a:gd name="connsiteY7" fmla="*/ 1514649 h 1964995"/>
              <a:gd name="connsiteX8" fmla="*/ 1205554 w 2103393"/>
              <a:gd name="connsiteY8" fmla="*/ 1200502 h 1964995"/>
              <a:gd name="connsiteX9" fmla="*/ 1244823 w 2103393"/>
              <a:gd name="connsiteY9" fmla="*/ 757325 h 1964995"/>
              <a:gd name="connsiteX10" fmla="*/ 1076528 w 2103393"/>
              <a:gd name="connsiteY10" fmla="*/ 611470 h 1964995"/>
              <a:gd name="connsiteX11" fmla="*/ 885795 w 2103393"/>
              <a:gd name="connsiteY11" fmla="*/ 751715 h 1964995"/>
              <a:gd name="connsiteX12" fmla="*/ 919453 w 2103393"/>
              <a:gd name="connsiteY12" fmla="*/ 1189281 h 1964995"/>
              <a:gd name="connsiteX13" fmla="*/ 891405 w 2103393"/>
              <a:gd name="connsiteY13" fmla="*/ 1509040 h 1964995"/>
              <a:gd name="connsiteX14" fmla="*/ 89201 w 2103393"/>
              <a:gd name="connsiteY14" fmla="*/ 1952216 h 1964995"/>
              <a:gd name="connsiteX15" fmla="*/ 577255 w 2103393"/>
              <a:gd name="connsiteY15" fmla="*/ 375858 h 1964995"/>
              <a:gd name="connsiteX16" fmla="*/ 807257 w 2103393"/>
              <a:gd name="connsiteY16" fmla="*/ 611470 h 1964995"/>
              <a:gd name="connsiteX17" fmla="*/ 969942 w 2103393"/>
              <a:gd name="connsiteY17" fmla="*/ 499274 h 1964995"/>
              <a:gd name="connsiteX18" fmla="*/ 947503 w 2103393"/>
              <a:gd name="connsiteY18" fmla="*/ 0 h 1964995"/>
              <a:gd name="connsiteX0" fmla="*/ 947503 w 2103393"/>
              <a:gd name="connsiteY0" fmla="*/ 13781 h 1978776"/>
              <a:gd name="connsiteX1" fmla="*/ 947503 w 2103393"/>
              <a:gd name="connsiteY1" fmla="*/ 13781 h 1978776"/>
              <a:gd name="connsiteX2" fmla="*/ 1183115 w 2103393"/>
              <a:gd name="connsiteY2" fmla="*/ 19391 h 1978776"/>
              <a:gd name="connsiteX3" fmla="*/ 1177505 w 2103393"/>
              <a:gd name="connsiteY3" fmla="*/ 507445 h 1978776"/>
              <a:gd name="connsiteX4" fmla="*/ 1312141 w 2103393"/>
              <a:gd name="connsiteY4" fmla="*/ 585982 h 1978776"/>
              <a:gd name="connsiteX5" fmla="*/ 1508484 w 2103393"/>
              <a:gd name="connsiteY5" fmla="*/ 389639 h 1978776"/>
              <a:gd name="connsiteX6" fmla="*/ 2058246 w 2103393"/>
              <a:gd name="connsiteY6" fmla="*/ 1937948 h 1978776"/>
              <a:gd name="connsiteX7" fmla="*/ 1244822 w 2103393"/>
              <a:gd name="connsiteY7" fmla="*/ 1528430 h 1978776"/>
              <a:gd name="connsiteX8" fmla="*/ 1205554 w 2103393"/>
              <a:gd name="connsiteY8" fmla="*/ 1214283 h 1978776"/>
              <a:gd name="connsiteX9" fmla="*/ 1244823 w 2103393"/>
              <a:gd name="connsiteY9" fmla="*/ 771106 h 1978776"/>
              <a:gd name="connsiteX10" fmla="*/ 1076528 w 2103393"/>
              <a:gd name="connsiteY10" fmla="*/ 625251 h 1978776"/>
              <a:gd name="connsiteX11" fmla="*/ 885795 w 2103393"/>
              <a:gd name="connsiteY11" fmla="*/ 765496 h 1978776"/>
              <a:gd name="connsiteX12" fmla="*/ 919453 w 2103393"/>
              <a:gd name="connsiteY12" fmla="*/ 1203062 h 1978776"/>
              <a:gd name="connsiteX13" fmla="*/ 891405 w 2103393"/>
              <a:gd name="connsiteY13" fmla="*/ 1522821 h 1978776"/>
              <a:gd name="connsiteX14" fmla="*/ 89201 w 2103393"/>
              <a:gd name="connsiteY14" fmla="*/ 1965997 h 1978776"/>
              <a:gd name="connsiteX15" fmla="*/ 577255 w 2103393"/>
              <a:gd name="connsiteY15" fmla="*/ 389639 h 1978776"/>
              <a:gd name="connsiteX16" fmla="*/ 807257 w 2103393"/>
              <a:gd name="connsiteY16" fmla="*/ 625251 h 1978776"/>
              <a:gd name="connsiteX17" fmla="*/ 969942 w 2103393"/>
              <a:gd name="connsiteY17" fmla="*/ 513055 h 1978776"/>
              <a:gd name="connsiteX18" fmla="*/ 947503 w 2103393"/>
              <a:gd name="connsiteY18" fmla="*/ 13781 h 1978776"/>
              <a:gd name="connsiteX0" fmla="*/ 964333 w 2103393"/>
              <a:gd name="connsiteY0" fmla="*/ 55026 h 1980752"/>
              <a:gd name="connsiteX1" fmla="*/ 947503 w 2103393"/>
              <a:gd name="connsiteY1" fmla="*/ 15757 h 1980752"/>
              <a:gd name="connsiteX2" fmla="*/ 1183115 w 2103393"/>
              <a:gd name="connsiteY2" fmla="*/ 21367 h 1980752"/>
              <a:gd name="connsiteX3" fmla="*/ 1177505 w 2103393"/>
              <a:gd name="connsiteY3" fmla="*/ 509421 h 1980752"/>
              <a:gd name="connsiteX4" fmla="*/ 1312141 w 2103393"/>
              <a:gd name="connsiteY4" fmla="*/ 587958 h 1980752"/>
              <a:gd name="connsiteX5" fmla="*/ 1508484 w 2103393"/>
              <a:gd name="connsiteY5" fmla="*/ 391615 h 1980752"/>
              <a:gd name="connsiteX6" fmla="*/ 2058246 w 2103393"/>
              <a:gd name="connsiteY6" fmla="*/ 1939924 h 1980752"/>
              <a:gd name="connsiteX7" fmla="*/ 1244822 w 2103393"/>
              <a:gd name="connsiteY7" fmla="*/ 1530406 h 1980752"/>
              <a:gd name="connsiteX8" fmla="*/ 1205554 w 2103393"/>
              <a:gd name="connsiteY8" fmla="*/ 1216259 h 1980752"/>
              <a:gd name="connsiteX9" fmla="*/ 1244823 w 2103393"/>
              <a:gd name="connsiteY9" fmla="*/ 773082 h 1980752"/>
              <a:gd name="connsiteX10" fmla="*/ 1076528 w 2103393"/>
              <a:gd name="connsiteY10" fmla="*/ 627227 h 1980752"/>
              <a:gd name="connsiteX11" fmla="*/ 885795 w 2103393"/>
              <a:gd name="connsiteY11" fmla="*/ 767472 h 1980752"/>
              <a:gd name="connsiteX12" fmla="*/ 919453 w 2103393"/>
              <a:gd name="connsiteY12" fmla="*/ 1205038 h 1980752"/>
              <a:gd name="connsiteX13" fmla="*/ 891405 w 2103393"/>
              <a:gd name="connsiteY13" fmla="*/ 1524797 h 1980752"/>
              <a:gd name="connsiteX14" fmla="*/ 89201 w 2103393"/>
              <a:gd name="connsiteY14" fmla="*/ 1967973 h 1980752"/>
              <a:gd name="connsiteX15" fmla="*/ 577255 w 2103393"/>
              <a:gd name="connsiteY15" fmla="*/ 391615 h 1980752"/>
              <a:gd name="connsiteX16" fmla="*/ 807257 w 2103393"/>
              <a:gd name="connsiteY16" fmla="*/ 627227 h 1980752"/>
              <a:gd name="connsiteX17" fmla="*/ 969942 w 2103393"/>
              <a:gd name="connsiteY17" fmla="*/ 515031 h 1980752"/>
              <a:gd name="connsiteX18" fmla="*/ 964333 w 2103393"/>
              <a:gd name="connsiteY18" fmla="*/ 55026 h 1980752"/>
              <a:gd name="connsiteX0" fmla="*/ 913845 w 2103393"/>
              <a:gd name="connsiteY0" fmla="*/ 72662 h 1981559"/>
              <a:gd name="connsiteX1" fmla="*/ 947503 w 2103393"/>
              <a:gd name="connsiteY1" fmla="*/ 16564 h 1981559"/>
              <a:gd name="connsiteX2" fmla="*/ 1183115 w 2103393"/>
              <a:gd name="connsiteY2" fmla="*/ 22174 h 1981559"/>
              <a:gd name="connsiteX3" fmla="*/ 1177505 w 2103393"/>
              <a:gd name="connsiteY3" fmla="*/ 510228 h 1981559"/>
              <a:gd name="connsiteX4" fmla="*/ 1312141 w 2103393"/>
              <a:gd name="connsiteY4" fmla="*/ 588765 h 1981559"/>
              <a:gd name="connsiteX5" fmla="*/ 1508484 w 2103393"/>
              <a:gd name="connsiteY5" fmla="*/ 392422 h 1981559"/>
              <a:gd name="connsiteX6" fmla="*/ 2058246 w 2103393"/>
              <a:gd name="connsiteY6" fmla="*/ 1940731 h 1981559"/>
              <a:gd name="connsiteX7" fmla="*/ 1244822 w 2103393"/>
              <a:gd name="connsiteY7" fmla="*/ 1531213 h 1981559"/>
              <a:gd name="connsiteX8" fmla="*/ 1205554 w 2103393"/>
              <a:gd name="connsiteY8" fmla="*/ 1217066 h 1981559"/>
              <a:gd name="connsiteX9" fmla="*/ 1244823 w 2103393"/>
              <a:gd name="connsiteY9" fmla="*/ 773889 h 1981559"/>
              <a:gd name="connsiteX10" fmla="*/ 1076528 w 2103393"/>
              <a:gd name="connsiteY10" fmla="*/ 628034 h 1981559"/>
              <a:gd name="connsiteX11" fmla="*/ 885795 w 2103393"/>
              <a:gd name="connsiteY11" fmla="*/ 768279 h 1981559"/>
              <a:gd name="connsiteX12" fmla="*/ 919453 w 2103393"/>
              <a:gd name="connsiteY12" fmla="*/ 1205845 h 1981559"/>
              <a:gd name="connsiteX13" fmla="*/ 891405 w 2103393"/>
              <a:gd name="connsiteY13" fmla="*/ 1525604 h 1981559"/>
              <a:gd name="connsiteX14" fmla="*/ 89201 w 2103393"/>
              <a:gd name="connsiteY14" fmla="*/ 1968780 h 1981559"/>
              <a:gd name="connsiteX15" fmla="*/ 577255 w 2103393"/>
              <a:gd name="connsiteY15" fmla="*/ 392422 h 1981559"/>
              <a:gd name="connsiteX16" fmla="*/ 807257 w 2103393"/>
              <a:gd name="connsiteY16" fmla="*/ 628034 h 1981559"/>
              <a:gd name="connsiteX17" fmla="*/ 969942 w 2103393"/>
              <a:gd name="connsiteY17" fmla="*/ 515838 h 1981559"/>
              <a:gd name="connsiteX18" fmla="*/ 913845 w 2103393"/>
              <a:gd name="connsiteY18" fmla="*/ 72662 h 1981559"/>
              <a:gd name="connsiteX0" fmla="*/ 913845 w 2103393"/>
              <a:gd name="connsiteY0" fmla="*/ 103017 h 2011914"/>
              <a:gd name="connsiteX1" fmla="*/ 1003601 w 2103393"/>
              <a:gd name="connsiteY1" fmla="*/ 2040 h 2011914"/>
              <a:gd name="connsiteX2" fmla="*/ 1183115 w 2103393"/>
              <a:gd name="connsiteY2" fmla="*/ 52529 h 2011914"/>
              <a:gd name="connsiteX3" fmla="*/ 1177505 w 2103393"/>
              <a:gd name="connsiteY3" fmla="*/ 540583 h 2011914"/>
              <a:gd name="connsiteX4" fmla="*/ 1312141 w 2103393"/>
              <a:gd name="connsiteY4" fmla="*/ 619120 h 2011914"/>
              <a:gd name="connsiteX5" fmla="*/ 1508484 w 2103393"/>
              <a:gd name="connsiteY5" fmla="*/ 422777 h 2011914"/>
              <a:gd name="connsiteX6" fmla="*/ 2058246 w 2103393"/>
              <a:gd name="connsiteY6" fmla="*/ 1971086 h 2011914"/>
              <a:gd name="connsiteX7" fmla="*/ 1244822 w 2103393"/>
              <a:gd name="connsiteY7" fmla="*/ 1561568 h 2011914"/>
              <a:gd name="connsiteX8" fmla="*/ 1205554 w 2103393"/>
              <a:gd name="connsiteY8" fmla="*/ 1247421 h 2011914"/>
              <a:gd name="connsiteX9" fmla="*/ 1244823 w 2103393"/>
              <a:gd name="connsiteY9" fmla="*/ 804244 h 2011914"/>
              <a:gd name="connsiteX10" fmla="*/ 1076528 w 2103393"/>
              <a:gd name="connsiteY10" fmla="*/ 658389 h 2011914"/>
              <a:gd name="connsiteX11" fmla="*/ 885795 w 2103393"/>
              <a:gd name="connsiteY11" fmla="*/ 798634 h 2011914"/>
              <a:gd name="connsiteX12" fmla="*/ 919453 w 2103393"/>
              <a:gd name="connsiteY12" fmla="*/ 1236200 h 2011914"/>
              <a:gd name="connsiteX13" fmla="*/ 891405 w 2103393"/>
              <a:gd name="connsiteY13" fmla="*/ 1555959 h 2011914"/>
              <a:gd name="connsiteX14" fmla="*/ 89201 w 2103393"/>
              <a:gd name="connsiteY14" fmla="*/ 1999135 h 2011914"/>
              <a:gd name="connsiteX15" fmla="*/ 577255 w 2103393"/>
              <a:gd name="connsiteY15" fmla="*/ 422777 h 2011914"/>
              <a:gd name="connsiteX16" fmla="*/ 807257 w 2103393"/>
              <a:gd name="connsiteY16" fmla="*/ 658389 h 2011914"/>
              <a:gd name="connsiteX17" fmla="*/ 969942 w 2103393"/>
              <a:gd name="connsiteY17" fmla="*/ 546193 h 2011914"/>
              <a:gd name="connsiteX18" fmla="*/ 913845 w 2103393"/>
              <a:gd name="connsiteY18" fmla="*/ 103017 h 2011914"/>
              <a:gd name="connsiteX0" fmla="*/ 930675 w 2103393"/>
              <a:gd name="connsiteY0" fmla="*/ 67702 h 2010258"/>
              <a:gd name="connsiteX1" fmla="*/ 1003601 w 2103393"/>
              <a:gd name="connsiteY1" fmla="*/ 384 h 2010258"/>
              <a:gd name="connsiteX2" fmla="*/ 1183115 w 2103393"/>
              <a:gd name="connsiteY2" fmla="*/ 50873 h 2010258"/>
              <a:gd name="connsiteX3" fmla="*/ 1177505 w 2103393"/>
              <a:gd name="connsiteY3" fmla="*/ 538927 h 2010258"/>
              <a:gd name="connsiteX4" fmla="*/ 1312141 w 2103393"/>
              <a:gd name="connsiteY4" fmla="*/ 617464 h 2010258"/>
              <a:gd name="connsiteX5" fmla="*/ 1508484 w 2103393"/>
              <a:gd name="connsiteY5" fmla="*/ 421121 h 2010258"/>
              <a:gd name="connsiteX6" fmla="*/ 2058246 w 2103393"/>
              <a:gd name="connsiteY6" fmla="*/ 1969430 h 2010258"/>
              <a:gd name="connsiteX7" fmla="*/ 1244822 w 2103393"/>
              <a:gd name="connsiteY7" fmla="*/ 1559912 h 2010258"/>
              <a:gd name="connsiteX8" fmla="*/ 1205554 w 2103393"/>
              <a:gd name="connsiteY8" fmla="*/ 1245765 h 2010258"/>
              <a:gd name="connsiteX9" fmla="*/ 1244823 w 2103393"/>
              <a:gd name="connsiteY9" fmla="*/ 802588 h 2010258"/>
              <a:gd name="connsiteX10" fmla="*/ 1076528 w 2103393"/>
              <a:gd name="connsiteY10" fmla="*/ 656733 h 2010258"/>
              <a:gd name="connsiteX11" fmla="*/ 885795 w 2103393"/>
              <a:gd name="connsiteY11" fmla="*/ 796978 h 2010258"/>
              <a:gd name="connsiteX12" fmla="*/ 919453 w 2103393"/>
              <a:gd name="connsiteY12" fmla="*/ 1234544 h 2010258"/>
              <a:gd name="connsiteX13" fmla="*/ 891405 w 2103393"/>
              <a:gd name="connsiteY13" fmla="*/ 1554303 h 2010258"/>
              <a:gd name="connsiteX14" fmla="*/ 89201 w 2103393"/>
              <a:gd name="connsiteY14" fmla="*/ 1997479 h 2010258"/>
              <a:gd name="connsiteX15" fmla="*/ 577255 w 2103393"/>
              <a:gd name="connsiteY15" fmla="*/ 421121 h 2010258"/>
              <a:gd name="connsiteX16" fmla="*/ 807257 w 2103393"/>
              <a:gd name="connsiteY16" fmla="*/ 656733 h 2010258"/>
              <a:gd name="connsiteX17" fmla="*/ 969942 w 2103393"/>
              <a:gd name="connsiteY17" fmla="*/ 544537 h 2010258"/>
              <a:gd name="connsiteX18" fmla="*/ 930675 w 2103393"/>
              <a:gd name="connsiteY18" fmla="*/ 67702 h 2010258"/>
              <a:gd name="connsiteX0" fmla="*/ 930675 w 2103393"/>
              <a:gd name="connsiteY0" fmla="*/ 69239 h 2011795"/>
              <a:gd name="connsiteX1" fmla="*/ 1183115 w 2103393"/>
              <a:gd name="connsiteY1" fmla="*/ 52410 h 2011795"/>
              <a:gd name="connsiteX2" fmla="*/ 1177505 w 2103393"/>
              <a:gd name="connsiteY2" fmla="*/ 540464 h 2011795"/>
              <a:gd name="connsiteX3" fmla="*/ 1312141 w 2103393"/>
              <a:gd name="connsiteY3" fmla="*/ 619001 h 2011795"/>
              <a:gd name="connsiteX4" fmla="*/ 1508484 w 2103393"/>
              <a:gd name="connsiteY4" fmla="*/ 422658 h 2011795"/>
              <a:gd name="connsiteX5" fmla="*/ 2058246 w 2103393"/>
              <a:gd name="connsiteY5" fmla="*/ 1970967 h 2011795"/>
              <a:gd name="connsiteX6" fmla="*/ 1244822 w 2103393"/>
              <a:gd name="connsiteY6" fmla="*/ 1561449 h 2011795"/>
              <a:gd name="connsiteX7" fmla="*/ 1205554 w 2103393"/>
              <a:gd name="connsiteY7" fmla="*/ 1247302 h 2011795"/>
              <a:gd name="connsiteX8" fmla="*/ 1244823 w 2103393"/>
              <a:gd name="connsiteY8" fmla="*/ 804125 h 2011795"/>
              <a:gd name="connsiteX9" fmla="*/ 1076528 w 2103393"/>
              <a:gd name="connsiteY9" fmla="*/ 658270 h 2011795"/>
              <a:gd name="connsiteX10" fmla="*/ 885795 w 2103393"/>
              <a:gd name="connsiteY10" fmla="*/ 798515 h 2011795"/>
              <a:gd name="connsiteX11" fmla="*/ 919453 w 2103393"/>
              <a:gd name="connsiteY11" fmla="*/ 1236081 h 2011795"/>
              <a:gd name="connsiteX12" fmla="*/ 891405 w 2103393"/>
              <a:gd name="connsiteY12" fmla="*/ 1555840 h 2011795"/>
              <a:gd name="connsiteX13" fmla="*/ 89201 w 2103393"/>
              <a:gd name="connsiteY13" fmla="*/ 1999016 h 2011795"/>
              <a:gd name="connsiteX14" fmla="*/ 577255 w 2103393"/>
              <a:gd name="connsiteY14" fmla="*/ 422658 h 2011795"/>
              <a:gd name="connsiteX15" fmla="*/ 807257 w 2103393"/>
              <a:gd name="connsiteY15" fmla="*/ 658270 h 2011795"/>
              <a:gd name="connsiteX16" fmla="*/ 969942 w 2103393"/>
              <a:gd name="connsiteY16" fmla="*/ 546074 h 2011795"/>
              <a:gd name="connsiteX17" fmla="*/ 930675 w 2103393"/>
              <a:gd name="connsiteY17" fmla="*/ 69239 h 2011795"/>
              <a:gd name="connsiteX0" fmla="*/ 930675 w 2103393"/>
              <a:gd name="connsiteY0" fmla="*/ 63795 h 2006351"/>
              <a:gd name="connsiteX1" fmla="*/ 1183115 w 2103393"/>
              <a:gd name="connsiteY1" fmla="*/ 46966 h 2006351"/>
              <a:gd name="connsiteX2" fmla="*/ 1177505 w 2103393"/>
              <a:gd name="connsiteY2" fmla="*/ 535020 h 2006351"/>
              <a:gd name="connsiteX3" fmla="*/ 1312141 w 2103393"/>
              <a:gd name="connsiteY3" fmla="*/ 613557 h 2006351"/>
              <a:gd name="connsiteX4" fmla="*/ 1508484 w 2103393"/>
              <a:gd name="connsiteY4" fmla="*/ 417214 h 2006351"/>
              <a:gd name="connsiteX5" fmla="*/ 2058246 w 2103393"/>
              <a:gd name="connsiteY5" fmla="*/ 1965523 h 2006351"/>
              <a:gd name="connsiteX6" fmla="*/ 1244822 w 2103393"/>
              <a:gd name="connsiteY6" fmla="*/ 1556005 h 2006351"/>
              <a:gd name="connsiteX7" fmla="*/ 1205554 w 2103393"/>
              <a:gd name="connsiteY7" fmla="*/ 1241858 h 2006351"/>
              <a:gd name="connsiteX8" fmla="*/ 1244823 w 2103393"/>
              <a:gd name="connsiteY8" fmla="*/ 798681 h 2006351"/>
              <a:gd name="connsiteX9" fmla="*/ 1076528 w 2103393"/>
              <a:gd name="connsiteY9" fmla="*/ 652826 h 2006351"/>
              <a:gd name="connsiteX10" fmla="*/ 885795 w 2103393"/>
              <a:gd name="connsiteY10" fmla="*/ 793071 h 2006351"/>
              <a:gd name="connsiteX11" fmla="*/ 919453 w 2103393"/>
              <a:gd name="connsiteY11" fmla="*/ 1230637 h 2006351"/>
              <a:gd name="connsiteX12" fmla="*/ 891405 w 2103393"/>
              <a:gd name="connsiteY12" fmla="*/ 1550396 h 2006351"/>
              <a:gd name="connsiteX13" fmla="*/ 89201 w 2103393"/>
              <a:gd name="connsiteY13" fmla="*/ 1993572 h 2006351"/>
              <a:gd name="connsiteX14" fmla="*/ 577255 w 2103393"/>
              <a:gd name="connsiteY14" fmla="*/ 417214 h 2006351"/>
              <a:gd name="connsiteX15" fmla="*/ 807257 w 2103393"/>
              <a:gd name="connsiteY15" fmla="*/ 652826 h 2006351"/>
              <a:gd name="connsiteX16" fmla="*/ 969942 w 2103393"/>
              <a:gd name="connsiteY16" fmla="*/ 540630 h 2006351"/>
              <a:gd name="connsiteX17" fmla="*/ 930675 w 2103393"/>
              <a:gd name="connsiteY17" fmla="*/ 63795 h 2006351"/>
              <a:gd name="connsiteX0" fmla="*/ 930675 w 2103393"/>
              <a:gd name="connsiteY0" fmla="*/ 51191 h 2016186"/>
              <a:gd name="connsiteX1" fmla="*/ 1183115 w 2103393"/>
              <a:gd name="connsiteY1" fmla="*/ 56801 h 2016186"/>
              <a:gd name="connsiteX2" fmla="*/ 1177505 w 2103393"/>
              <a:gd name="connsiteY2" fmla="*/ 544855 h 2016186"/>
              <a:gd name="connsiteX3" fmla="*/ 1312141 w 2103393"/>
              <a:gd name="connsiteY3" fmla="*/ 623392 h 2016186"/>
              <a:gd name="connsiteX4" fmla="*/ 1508484 w 2103393"/>
              <a:gd name="connsiteY4" fmla="*/ 427049 h 2016186"/>
              <a:gd name="connsiteX5" fmla="*/ 2058246 w 2103393"/>
              <a:gd name="connsiteY5" fmla="*/ 1975358 h 2016186"/>
              <a:gd name="connsiteX6" fmla="*/ 1244822 w 2103393"/>
              <a:gd name="connsiteY6" fmla="*/ 1565840 h 2016186"/>
              <a:gd name="connsiteX7" fmla="*/ 1205554 w 2103393"/>
              <a:gd name="connsiteY7" fmla="*/ 1251693 h 2016186"/>
              <a:gd name="connsiteX8" fmla="*/ 1244823 w 2103393"/>
              <a:gd name="connsiteY8" fmla="*/ 808516 h 2016186"/>
              <a:gd name="connsiteX9" fmla="*/ 1076528 w 2103393"/>
              <a:gd name="connsiteY9" fmla="*/ 662661 h 2016186"/>
              <a:gd name="connsiteX10" fmla="*/ 885795 w 2103393"/>
              <a:gd name="connsiteY10" fmla="*/ 802906 h 2016186"/>
              <a:gd name="connsiteX11" fmla="*/ 919453 w 2103393"/>
              <a:gd name="connsiteY11" fmla="*/ 1240472 h 2016186"/>
              <a:gd name="connsiteX12" fmla="*/ 891405 w 2103393"/>
              <a:gd name="connsiteY12" fmla="*/ 1560231 h 2016186"/>
              <a:gd name="connsiteX13" fmla="*/ 89201 w 2103393"/>
              <a:gd name="connsiteY13" fmla="*/ 2003407 h 2016186"/>
              <a:gd name="connsiteX14" fmla="*/ 577255 w 2103393"/>
              <a:gd name="connsiteY14" fmla="*/ 427049 h 2016186"/>
              <a:gd name="connsiteX15" fmla="*/ 807257 w 2103393"/>
              <a:gd name="connsiteY15" fmla="*/ 662661 h 2016186"/>
              <a:gd name="connsiteX16" fmla="*/ 969942 w 2103393"/>
              <a:gd name="connsiteY16" fmla="*/ 550465 h 2016186"/>
              <a:gd name="connsiteX17" fmla="*/ 930675 w 2103393"/>
              <a:gd name="connsiteY17" fmla="*/ 51191 h 2016186"/>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24191 h 2051098"/>
              <a:gd name="connsiteX1" fmla="*/ 1183115 w 2103393"/>
              <a:gd name="connsiteY1" fmla="*/ 91713 h 2051098"/>
              <a:gd name="connsiteX2" fmla="*/ 1177505 w 2103393"/>
              <a:gd name="connsiteY2" fmla="*/ 579767 h 2051098"/>
              <a:gd name="connsiteX3" fmla="*/ 1312141 w 2103393"/>
              <a:gd name="connsiteY3" fmla="*/ 658304 h 2051098"/>
              <a:gd name="connsiteX4" fmla="*/ 1508484 w 2103393"/>
              <a:gd name="connsiteY4" fmla="*/ 461961 h 2051098"/>
              <a:gd name="connsiteX5" fmla="*/ 2058246 w 2103393"/>
              <a:gd name="connsiteY5" fmla="*/ 2010270 h 2051098"/>
              <a:gd name="connsiteX6" fmla="*/ 1244822 w 2103393"/>
              <a:gd name="connsiteY6" fmla="*/ 1600752 h 2051098"/>
              <a:gd name="connsiteX7" fmla="*/ 1205554 w 2103393"/>
              <a:gd name="connsiteY7" fmla="*/ 1286605 h 2051098"/>
              <a:gd name="connsiteX8" fmla="*/ 1244823 w 2103393"/>
              <a:gd name="connsiteY8" fmla="*/ 843428 h 2051098"/>
              <a:gd name="connsiteX9" fmla="*/ 1076528 w 2103393"/>
              <a:gd name="connsiteY9" fmla="*/ 697573 h 2051098"/>
              <a:gd name="connsiteX10" fmla="*/ 885795 w 2103393"/>
              <a:gd name="connsiteY10" fmla="*/ 837818 h 2051098"/>
              <a:gd name="connsiteX11" fmla="*/ 919453 w 2103393"/>
              <a:gd name="connsiteY11" fmla="*/ 1275384 h 2051098"/>
              <a:gd name="connsiteX12" fmla="*/ 891405 w 2103393"/>
              <a:gd name="connsiteY12" fmla="*/ 1595143 h 2051098"/>
              <a:gd name="connsiteX13" fmla="*/ 89201 w 2103393"/>
              <a:gd name="connsiteY13" fmla="*/ 2038319 h 2051098"/>
              <a:gd name="connsiteX14" fmla="*/ 577255 w 2103393"/>
              <a:gd name="connsiteY14" fmla="*/ 461961 h 2051098"/>
              <a:gd name="connsiteX15" fmla="*/ 807257 w 2103393"/>
              <a:gd name="connsiteY15" fmla="*/ 697573 h 2051098"/>
              <a:gd name="connsiteX16" fmla="*/ 969942 w 2103393"/>
              <a:gd name="connsiteY16" fmla="*/ 585377 h 2051098"/>
              <a:gd name="connsiteX17" fmla="*/ 930675 w 2103393"/>
              <a:gd name="connsiteY17" fmla="*/ 24191 h 2051098"/>
              <a:gd name="connsiteX0" fmla="*/ 930675 w 2103393"/>
              <a:gd name="connsiteY0" fmla="*/ 51153 h 2078060"/>
              <a:gd name="connsiteX1" fmla="*/ 1190398 w 2103393"/>
              <a:gd name="connsiteY1" fmla="*/ 49480 h 2078060"/>
              <a:gd name="connsiteX2" fmla="*/ 1177505 w 2103393"/>
              <a:gd name="connsiteY2" fmla="*/ 606729 h 2078060"/>
              <a:gd name="connsiteX3" fmla="*/ 1312141 w 2103393"/>
              <a:gd name="connsiteY3" fmla="*/ 685266 h 2078060"/>
              <a:gd name="connsiteX4" fmla="*/ 1508484 w 2103393"/>
              <a:gd name="connsiteY4" fmla="*/ 488923 h 2078060"/>
              <a:gd name="connsiteX5" fmla="*/ 2058246 w 2103393"/>
              <a:gd name="connsiteY5" fmla="*/ 2037232 h 2078060"/>
              <a:gd name="connsiteX6" fmla="*/ 1244822 w 2103393"/>
              <a:gd name="connsiteY6" fmla="*/ 1627714 h 2078060"/>
              <a:gd name="connsiteX7" fmla="*/ 1205554 w 2103393"/>
              <a:gd name="connsiteY7" fmla="*/ 1313567 h 2078060"/>
              <a:gd name="connsiteX8" fmla="*/ 1244823 w 2103393"/>
              <a:gd name="connsiteY8" fmla="*/ 870390 h 2078060"/>
              <a:gd name="connsiteX9" fmla="*/ 1076528 w 2103393"/>
              <a:gd name="connsiteY9" fmla="*/ 724535 h 2078060"/>
              <a:gd name="connsiteX10" fmla="*/ 885795 w 2103393"/>
              <a:gd name="connsiteY10" fmla="*/ 864780 h 2078060"/>
              <a:gd name="connsiteX11" fmla="*/ 919453 w 2103393"/>
              <a:gd name="connsiteY11" fmla="*/ 1302346 h 2078060"/>
              <a:gd name="connsiteX12" fmla="*/ 891405 w 2103393"/>
              <a:gd name="connsiteY12" fmla="*/ 1622105 h 2078060"/>
              <a:gd name="connsiteX13" fmla="*/ 89201 w 2103393"/>
              <a:gd name="connsiteY13" fmla="*/ 2065281 h 2078060"/>
              <a:gd name="connsiteX14" fmla="*/ 577255 w 2103393"/>
              <a:gd name="connsiteY14" fmla="*/ 488923 h 2078060"/>
              <a:gd name="connsiteX15" fmla="*/ 807257 w 2103393"/>
              <a:gd name="connsiteY15" fmla="*/ 724535 h 2078060"/>
              <a:gd name="connsiteX16" fmla="*/ 969942 w 2103393"/>
              <a:gd name="connsiteY16" fmla="*/ 612339 h 2078060"/>
              <a:gd name="connsiteX17" fmla="*/ 930675 w 2103393"/>
              <a:gd name="connsiteY17" fmla="*/ 51153 h 2078060"/>
              <a:gd name="connsiteX0" fmla="*/ 930675 w 2103393"/>
              <a:gd name="connsiteY0" fmla="*/ 57180 h 2084087"/>
              <a:gd name="connsiteX1" fmla="*/ 1190398 w 2103393"/>
              <a:gd name="connsiteY1" fmla="*/ 55507 h 2084087"/>
              <a:gd name="connsiteX2" fmla="*/ 1177505 w 2103393"/>
              <a:gd name="connsiteY2" fmla="*/ 612756 h 2084087"/>
              <a:gd name="connsiteX3" fmla="*/ 1312141 w 2103393"/>
              <a:gd name="connsiteY3" fmla="*/ 691293 h 2084087"/>
              <a:gd name="connsiteX4" fmla="*/ 1508484 w 2103393"/>
              <a:gd name="connsiteY4" fmla="*/ 494950 h 2084087"/>
              <a:gd name="connsiteX5" fmla="*/ 2058246 w 2103393"/>
              <a:gd name="connsiteY5" fmla="*/ 2043259 h 2084087"/>
              <a:gd name="connsiteX6" fmla="*/ 1244822 w 2103393"/>
              <a:gd name="connsiteY6" fmla="*/ 1633741 h 2084087"/>
              <a:gd name="connsiteX7" fmla="*/ 1205554 w 2103393"/>
              <a:gd name="connsiteY7" fmla="*/ 1319594 h 2084087"/>
              <a:gd name="connsiteX8" fmla="*/ 1244823 w 2103393"/>
              <a:gd name="connsiteY8" fmla="*/ 876417 h 2084087"/>
              <a:gd name="connsiteX9" fmla="*/ 1076528 w 2103393"/>
              <a:gd name="connsiteY9" fmla="*/ 730562 h 2084087"/>
              <a:gd name="connsiteX10" fmla="*/ 885795 w 2103393"/>
              <a:gd name="connsiteY10" fmla="*/ 870807 h 2084087"/>
              <a:gd name="connsiteX11" fmla="*/ 919453 w 2103393"/>
              <a:gd name="connsiteY11" fmla="*/ 1308373 h 2084087"/>
              <a:gd name="connsiteX12" fmla="*/ 891405 w 2103393"/>
              <a:gd name="connsiteY12" fmla="*/ 1628132 h 2084087"/>
              <a:gd name="connsiteX13" fmla="*/ 89201 w 2103393"/>
              <a:gd name="connsiteY13" fmla="*/ 2071308 h 2084087"/>
              <a:gd name="connsiteX14" fmla="*/ 577255 w 2103393"/>
              <a:gd name="connsiteY14" fmla="*/ 494950 h 2084087"/>
              <a:gd name="connsiteX15" fmla="*/ 807257 w 2103393"/>
              <a:gd name="connsiteY15" fmla="*/ 730562 h 2084087"/>
              <a:gd name="connsiteX16" fmla="*/ 969942 w 2103393"/>
              <a:gd name="connsiteY16" fmla="*/ 618366 h 2084087"/>
              <a:gd name="connsiteX17" fmla="*/ 930675 w 2103393"/>
              <a:gd name="connsiteY17" fmla="*/ 57180 h 2084087"/>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73853 h 2100760"/>
              <a:gd name="connsiteX1" fmla="*/ 1190398 w 2103393"/>
              <a:gd name="connsiteY1" fmla="*/ 72180 h 2100760"/>
              <a:gd name="connsiteX2" fmla="*/ 1177505 w 2103393"/>
              <a:gd name="connsiteY2" fmla="*/ 629429 h 2100760"/>
              <a:gd name="connsiteX3" fmla="*/ 1312141 w 2103393"/>
              <a:gd name="connsiteY3" fmla="*/ 707966 h 2100760"/>
              <a:gd name="connsiteX4" fmla="*/ 1508484 w 2103393"/>
              <a:gd name="connsiteY4" fmla="*/ 511623 h 2100760"/>
              <a:gd name="connsiteX5" fmla="*/ 2058246 w 2103393"/>
              <a:gd name="connsiteY5" fmla="*/ 2059932 h 2100760"/>
              <a:gd name="connsiteX6" fmla="*/ 1244822 w 2103393"/>
              <a:gd name="connsiteY6" fmla="*/ 1650414 h 2100760"/>
              <a:gd name="connsiteX7" fmla="*/ 1205554 w 2103393"/>
              <a:gd name="connsiteY7" fmla="*/ 1336267 h 2100760"/>
              <a:gd name="connsiteX8" fmla="*/ 1244823 w 2103393"/>
              <a:gd name="connsiteY8" fmla="*/ 893090 h 2100760"/>
              <a:gd name="connsiteX9" fmla="*/ 1076528 w 2103393"/>
              <a:gd name="connsiteY9" fmla="*/ 747235 h 2100760"/>
              <a:gd name="connsiteX10" fmla="*/ 885795 w 2103393"/>
              <a:gd name="connsiteY10" fmla="*/ 887480 h 2100760"/>
              <a:gd name="connsiteX11" fmla="*/ 919453 w 2103393"/>
              <a:gd name="connsiteY11" fmla="*/ 1325046 h 2100760"/>
              <a:gd name="connsiteX12" fmla="*/ 891405 w 2103393"/>
              <a:gd name="connsiteY12" fmla="*/ 1644805 h 2100760"/>
              <a:gd name="connsiteX13" fmla="*/ 89201 w 2103393"/>
              <a:gd name="connsiteY13" fmla="*/ 2087981 h 2100760"/>
              <a:gd name="connsiteX14" fmla="*/ 577255 w 2103393"/>
              <a:gd name="connsiteY14" fmla="*/ 511623 h 2100760"/>
              <a:gd name="connsiteX15" fmla="*/ 807257 w 2103393"/>
              <a:gd name="connsiteY15" fmla="*/ 747235 h 2100760"/>
              <a:gd name="connsiteX16" fmla="*/ 969942 w 2103393"/>
              <a:gd name="connsiteY16" fmla="*/ 635039 h 2100760"/>
              <a:gd name="connsiteX17" fmla="*/ 930675 w 2103393"/>
              <a:gd name="connsiteY17" fmla="*/ 73853 h 2100760"/>
              <a:gd name="connsiteX0" fmla="*/ 930675 w 2103393"/>
              <a:gd name="connsiteY0" fmla="*/ 77953 h 2104860"/>
              <a:gd name="connsiteX1" fmla="*/ 1190398 w 2103393"/>
              <a:gd name="connsiteY1" fmla="*/ 76280 h 2104860"/>
              <a:gd name="connsiteX2" fmla="*/ 1177505 w 2103393"/>
              <a:gd name="connsiteY2" fmla="*/ 633529 h 2104860"/>
              <a:gd name="connsiteX3" fmla="*/ 1312141 w 2103393"/>
              <a:gd name="connsiteY3" fmla="*/ 712066 h 2104860"/>
              <a:gd name="connsiteX4" fmla="*/ 1508484 w 2103393"/>
              <a:gd name="connsiteY4" fmla="*/ 515723 h 2104860"/>
              <a:gd name="connsiteX5" fmla="*/ 2058246 w 2103393"/>
              <a:gd name="connsiteY5" fmla="*/ 2064032 h 2104860"/>
              <a:gd name="connsiteX6" fmla="*/ 1244822 w 2103393"/>
              <a:gd name="connsiteY6" fmla="*/ 1654514 h 2104860"/>
              <a:gd name="connsiteX7" fmla="*/ 1205554 w 2103393"/>
              <a:gd name="connsiteY7" fmla="*/ 1340367 h 2104860"/>
              <a:gd name="connsiteX8" fmla="*/ 1244823 w 2103393"/>
              <a:gd name="connsiteY8" fmla="*/ 897190 h 2104860"/>
              <a:gd name="connsiteX9" fmla="*/ 1076528 w 2103393"/>
              <a:gd name="connsiteY9" fmla="*/ 751335 h 2104860"/>
              <a:gd name="connsiteX10" fmla="*/ 885795 w 2103393"/>
              <a:gd name="connsiteY10" fmla="*/ 891580 h 2104860"/>
              <a:gd name="connsiteX11" fmla="*/ 919453 w 2103393"/>
              <a:gd name="connsiteY11" fmla="*/ 1329146 h 2104860"/>
              <a:gd name="connsiteX12" fmla="*/ 891405 w 2103393"/>
              <a:gd name="connsiteY12" fmla="*/ 1648905 h 2104860"/>
              <a:gd name="connsiteX13" fmla="*/ 89201 w 2103393"/>
              <a:gd name="connsiteY13" fmla="*/ 2092081 h 2104860"/>
              <a:gd name="connsiteX14" fmla="*/ 577255 w 2103393"/>
              <a:gd name="connsiteY14" fmla="*/ 515723 h 2104860"/>
              <a:gd name="connsiteX15" fmla="*/ 807257 w 2103393"/>
              <a:gd name="connsiteY15" fmla="*/ 751335 h 2104860"/>
              <a:gd name="connsiteX16" fmla="*/ 969942 w 2103393"/>
              <a:gd name="connsiteY16" fmla="*/ 639139 h 2104860"/>
              <a:gd name="connsiteX17" fmla="*/ 930675 w 2103393"/>
              <a:gd name="connsiteY17" fmla="*/ 77953 h 2104860"/>
              <a:gd name="connsiteX0" fmla="*/ 930675 w 2103393"/>
              <a:gd name="connsiteY0" fmla="*/ 71187 h 2098094"/>
              <a:gd name="connsiteX1" fmla="*/ 1190398 w 2103393"/>
              <a:gd name="connsiteY1" fmla="*/ 69514 h 2098094"/>
              <a:gd name="connsiteX2" fmla="*/ 1177505 w 2103393"/>
              <a:gd name="connsiteY2" fmla="*/ 626763 h 2098094"/>
              <a:gd name="connsiteX3" fmla="*/ 1312141 w 2103393"/>
              <a:gd name="connsiteY3" fmla="*/ 705300 h 2098094"/>
              <a:gd name="connsiteX4" fmla="*/ 1508484 w 2103393"/>
              <a:gd name="connsiteY4" fmla="*/ 508957 h 2098094"/>
              <a:gd name="connsiteX5" fmla="*/ 2058246 w 2103393"/>
              <a:gd name="connsiteY5" fmla="*/ 2057266 h 2098094"/>
              <a:gd name="connsiteX6" fmla="*/ 1244822 w 2103393"/>
              <a:gd name="connsiteY6" fmla="*/ 1647748 h 2098094"/>
              <a:gd name="connsiteX7" fmla="*/ 1205554 w 2103393"/>
              <a:gd name="connsiteY7" fmla="*/ 1333601 h 2098094"/>
              <a:gd name="connsiteX8" fmla="*/ 1244823 w 2103393"/>
              <a:gd name="connsiteY8" fmla="*/ 890424 h 2098094"/>
              <a:gd name="connsiteX9" fmla="*/ 1076528 w 2103393"/>
              <a:gd name="connsiteY9" fmla="*/ 744569 h 2098094"/>
              <a:gd name="connsiteX10" fmla="*/ 885795 w 2103393"/>
              <a:gd name="connsiteY10" fmla="*/ 884814 h 2098094"/>
              <a:gd name="connsiteX11" fmla="*/ 919453 w 2103393"/>
              <a:gd name="connsiteY11" fmla="*/ 1322380 h 2098094"/>
              <a:gd name="connsiteX12" fmla="*/ 891405 w 2103393"/>
              <a:gd name="connsiteY12" fmla="*/ 1642139 h 2098094"/>
              <a:gd name="connsiteX13" fmla="*/ 89201 w 2103393"/>
              <a:gd name="connsiteY13" fmla="*/ 2085315 h 2098094"/>
              <a:gd name="connsiteX14" fmla="*/ 577255 w 2103393"/>
              <a:gd name="connsiteY14" fmla="*/ 508957 h 2098094"/>
              <a:gd name="connsiteX15" fmla="*/ 807257 w 2103393"/>
              <a:gd name="connsiteY15" fmla="*/ 744569 h 2098094"/>
              <a:gd name="connsiteX16" fmla="*/ 969942 w 2103393"/>
              <a:gd name="connsiteY16" fmla="*/ 632373 h 2098094"/>
              <a:gd name="connsiteX17" fmla="*/ 930675 w 2103393"/>
              <a:gd name="connsiteY17" fmla="*/ 71187 h 2098094"/>
              <a:gd name="connsiteX0" fmla="*/ 930675 w 2103393"/>
              <a:gd name="connsiteY0" fmla="*/ 75207 h 2102114"/>
              <a:gd name="connsiteX1" fmla="*/ 1190398 w 2103393"/>
              <a:gd name="connsiteY1" fmla="*/ 73534 h 2102114"/>
              <a:gd name="connsiteX2" fmla="*/ 1177505 w 2103393"/>
              <a:gd name="connsiteY2" fmla="*/ 630783 h 2102114"/>
              <a:gd name="connsiteX3" fmla="*/ 1312141 w 2103393"/>
              <a:gd name="connsiteY3" fmla="*/ 709320 h 2102114"/>
              <a:gd name="connsiteX4" fmla="*/ 1508484 w 2103393"/>
              <a:gd name="connsiteY4" fmla="*/ 512977 h 2102114"/>
              <a:gd name="connsiteX5" fmla="*/ 2058246 w 2103393"/>
              <a:gd name="connsiteY5" fmla="*/ 2061286 h 2102114"/>
              <a:gd name="connsiteX6" fmla="*/ 1244822 w 2103393"/>
              <a:gd name="connsiteY6" fmla="*/ 1651768 h 2102114"/>
              <a:gd name="connsiteX7" fmla="*/ 1205554 w 2103393"/>
              <a:gd name="connsiteY7" fmla="*/ 1337621 h 2102114"/>
              <a:gd name="connsiteX8" fmla="*/ 1244823 w 2103393"/>
              <a:gd name="connsiteY8" fmla="*/ 894444 h 2102114"/>
              <a:gd name="connsiteX9" fmla="*/ 1076528 w 2103393"/>
              <a:gd name="connsiteY9" fmla="*/ 748589 h 2102114"/>
              <a:gd name="connsiteX10" fmla="*/ 885795 w 2103393"/>
              <a:gd name="connsiteY10" fmla="*/ 888834 h 2102114"/>
              <a:gd name="connsiteX11" fmla="*/ 919453 w 2103393"/>
              <a:gd name="connsiteY11" fmla="*/ 1326400 h 2102114"/>
              <a:gd name="connsiteX12" fmla="*/ 891405 w 2103393"/>
              <a:gd name="connsiteY12" fmla="*/ 1646159 h 2102114"/>
              <a:gd name="connsiteX13" fmla="*/ 89201 w 2103393"/>
              <a:gd name="connsiteY13" fmla="*/ 2089335 h 2102114"/>
              <a:gd name="connsiteX14" fmla="*/ 577255 w 2103393"/>
              <a:gd name="connsiteY14" fmla="*/ 512977 h 2102114"/>
              <a:gd name="connsiteX15" fmla="*/ 807257 w 2103393"/>
              <a:gd name="connsiteY15" fmla="*/ 748589 h 2102114"/>
              <a:gd name="connsiteX16" fmla="*/ 969942 w 2103393"/>
              <a:gd name="connsiteY16" fmla="*/ 636393 h 2102114"/>
              <a:gd name="connsiteX17" fmla="*/ 930675 w 2103393"/>
              <a:gd name="connsiteY17" fmla="*/ 75207 h 210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3393" h="2102114">
                <a:moveTo>
                  <a:pt x="930675" y="75207"/>
                </a:moveTo>
                <a:cubicBezTo>
                  <a:pt x="914336" y="-26367"/>
                  <a:pt x="1202803" y="-23213"/>
                  <a:pt x="1190398" y="73534"/>
                </a:cubicBezTo>
                <a:lnTo>
                  <a:pt x="1177505" y="630783"/>
                </a:lnTo>
                <a:lnTo>
                  <a:pt x="1312141" y="709320"/>
                </a:lnTo>
                <a:cubicBezTo>
                  <a:pt x="1349539" y="621433"/>
                  <a:pt x="1403768" y="466228"/>
                  <a:pt x="1508484" y="512977"/>
                </a:cubicBezTo>
                <a:cubicBezTo>
                  <a:pt x="1961009" y="692492"/>
                  <a:pt x="2211581" y="1696648"/>
                  <a:pt x="2058246" y="2061286"/>
                </a:cubicBezTo>
                <a:cubicBezTo>
                  <a:pt x="1912391" y="2233320"/>
                  <a:pt x="1542142" y="1816322"/>
                  <a:pt x="1244822" y="1651768"/>
                </a:cubicBezTo>
                <a:cubicBezTo>
                  <a:pt x="1113927" y="1590061"/>
                  <a:pt x="1184984" y="1466646"/>
                  <a:pt x="1205554" y="1337621"/>
                </a:cubicBezTo>
                <a:cubicBezTo>
                  <a:pt x="1233603" y="1238514"/>
                  <a:pt x="1127017" y="1161846"/>
                  <a:pt x="1244823" y="894444"/>
                </a:cubicBezTo>
                <a:cubicBezTo>
                  <a:pt x="1188725" y="845826"/>
                  <a:pt x="1155065" y="802817"/>
                  <a:pt x="1076528" y="748589"/>
                </a:cubicBezTo>
                <a:cubicBezTo>
                  <a:pt x="973682" y="789728"/>
                  <a:pt x="949373" y="842086"/>
                  <a:pt x="885795" y="888834"/>
                </a:cubicBezTo>
                <a:cubicBezTo>
                  <a:pt x="951243" y="1053389"/>
                  <a:pt x="898883" y="1240382"/>
                  <a:pt x="919453" y="1326400"/>
                </a:cubicBezTo>
                <a:cubicBezTo>
                  <a:pt x="930673" y="1432986"/>
                  <a:pt x="1003602" y="1595671"/>
                  <a:pt x="891405" y="1646159"/>
                </a:cubicBezTo>
                <a:cubicBezTo>
                  <a:pt x="685711" y="1737785"/>
                  <a:pt x="311722" y="2121123"/>
                  <a:pt x="89201" y="2089335"/>
                </a:cubicBezTo>
                <a:cubicBezTo>
                  <a:pt x="-118362" y="2035107"/>
                  <a:pt x="33103" y="774768"/>
                  <a:pt x="577255" y="512977"/>
                </a:cubicBezTo>
                <a:cubicBezTo>
                  <a:pt x="704411" y="464359"/>
                  <a:pt x="736199" y="673791"/>
                  <a:pt x="807257" y="748589"/>
                </a:cubicBezTo>
                <a:lnTo>
                  <a:pt x="969942" y="636393"/>
                </a:lnTo>
                <a:cubicBezTo>
                  <a:pt x="968072" y="483058"/>
                  <a:pt x="947112" y="235825"/>
                  <a:pt x="930675" y="7520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Freeform 48">
            <a:extLst>
              <a:ext uri="{FF2B5EF4-FFF2-40B4-BE49-F238E27FC236}">
                <a16:creationId xmlns:a16="http://schemas.microsoft.com/office/drawing/2014/main" id="{67772B45-BD3F-44C4-8C3C-0A45A7F5D7AA}"/>
              </a:ext>
            </a:extLst>
          </p:cNvPr>
          <p:cNvSpPr>
            <a:spLocks noChangeAspect="1"/>
          </p:cNvSpPr>
          <p:nvPr/>
        </p:nvSpPr>
        <p:spPr>
          <a:xfrm>
            <a:off x="5278002" y="1454850"/>
            <a:ext cx="529812" cy="441236"/>
          </a:xfrm>
          <a:custGeom>
            <a:avLst/>
            <a:gdLst/>
            <a:ahLst/>
            <a:cxnLst/>
            <a:rect l="l" t="t" r="r" b="b"/>
            <a:pathLst>
              <a:path w="3240001" h="2698329">
                <a:moveTo>
                  <a:pt x="2548075" y="5025"/>
                </a:moveTo>
                <a:cubicBezTo>
                  <a:pt x="2888705" y="21427"/>
                  <a:pt x="3205543" y="144443"/>
                  <a:pt x="3236875" y="324866"/>
                </a:cubicBezTo>
                <a:cubicBezTo>
                  <a:pt x="3272384" y="584869"/>
                  <a:pt x="3000845" y="793843"/>
                  <a:pt x="2654112" y="922630"/>
                </a:cubicBezTo>
                <a:cubicBezTo>
                  <a:pt x="2512076" y="1002818"/>
                  <a:pt x="2288579" y="1396468"/>
                  <a:pt x="2077615" y="1155904"/>
                </a:cubicBezTo>
                <a:cubicBezTo>
                  <a:pt x="1902159" y="985808"/>
                  <a:pt x="1914692" y="662627"/>
                  <a:pt x="1946024" y="426923"/>
                </a:cubicBezTo>
                <a:cubicBezTo>
                  <a:pt x="1958557" y="234957"/>
                  <a:pt x="1977355" y="79442"/>
                  <a:pt x="2209208" y="25983"/>
                </a:cubicBezTo>
                <a:cubicBezTo>
                  <a:pt x="2318345" y="5936"/>
                  <a:pt x="2434532" y="-443"/>
                  <a:pt x="2548075" y="5025"/>
                </a:cubicBezTo>
                <a:close/>
                <a:moveTo>
                  <a:pt x="1184195" y="86"/>
                </a:moveTo>
                <a:cubicBezTo>
                  <a:pt x="1412849" y="2955"/>
                  <a:pt x="1621488" y="77771"/>
                  <a:pt x="1732975" y="244677"/>
                </a:cubicBezTo>
                <a:cubicBezTo>
                  <a:pt x="1866656" y="436642"/>
                  <a:pt x="1793548" y="672347"/>
                  <a:pt x="1801904" y="871602"/>
                </a:cubicBezTo>
                <a:cubicBezTo>
                  <a:pt x="1820702" y="1041698"/>
                  <a:pt x="1996160" y="1255532"/>
                  <a:pt x="1889631" y="1396469"/>
                </a:cubicBezTo>
                <a:cubicBezTo>
                  <a:pt x="1714174" y="1644320"/>
                  <a:pt x="1482324" y="1717219"/>
                  <a:pt x="1300601" y="1906754"/>
                </a:cubicBezTo>
                <a:cubicBezTo>
                  <a:pt x="1068750" y="2152178"/>
                  <a:pt x="736639" y="2754803"/>
                  <a:pt x="442124" y="2694054"/>
                </a:cubicBezTo>
                <a:cubicBezTo>
                  <a:pt x="189385" y="2609005"/>
                  <a:pt x="149697" y="2276103"/>
                  <a:pt x="78680" y="2016101"/>
                </a:cubicBezTo>
                <a:cubicBezTo>
                  <a:pt x="-50823" y="1442635"/>
                  <a:pt x="-61268" y="759824"/>
                  <a:pt x="366928" y="302996"/>
                </a:cubicBezTo>
                <a:cubicBezTo>
                  <a:pt x="563141" y="111638"/>
                  <a:pt x="890211" y="-3604"/>
                  <a:pt x="1184195" y="8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6" name="Freeform 49">
            <a:extLst>
              <a:ext uri="{FF2B5EF4-FFF2-40B4-BE49-F238E27FC236}">
                <a16:creationId xmlns:a16="http://schemas.microsoft.com/office/drawing/2014/main" id="{7993CC28-260D-4BB5-BA6E-195B880D9905}"/>
              </a:ext>
            </a:extLst>
          </p:cNvPr>
          <p:cNvSpPr>
            <a:spLocks noChangeAspect="1"/>
          </p:cNvSpPr>
          <p:nvPr/>
        </p:nvSpPr>
        <p:spPr>
          <a:xfrm>
            <a:off x="6995432" y="1440016"/>
            <a:ext cx="470907" cy="470907"/>
          </a:xfrm>
          <a:custGeom>
            <a:avLst/>
            <a:gdLst>
              <a:gd name="connsiteX0" fmla="*/ 1054645 w 3259303"/>
              <a:gd name="connsiteY0" fmla="*/ 0 h 3248084"/>
              <a:gd name="connsiteX1" fmla="*/ 1469772 w 3259303"/>
              <a:gd name="connsiteY1" fmla="*/ 28049 h 3248084"/>
              <a:gd name="connsiteX2" fmla="*/ 1682945 w 3259303"/>
              <a:gd name="connsiteY2" fmla="*/ 740496 h 3248084"/>
              <a:gd name="connsiteX3" fmla="*/ 2417830 w 3259303"/>
              <a:gd name="connsiteY3" fmla="*/ 566592 h 3248084"/>
              <a:gd name="connsiteX4" fmla="*/ 3259303 w 3259303"/>
              <a:gd name="connsiteY4" fmla="*/ 1834410 h 3248084"/>
              <a:gd name="connsiteX5" fmla="*/ 2311244 w 3259303"/>
              <a:gd name="connsiteY5" fmla="*/ 3113448 h 3248084"/>
              <a:gd name="connsiteX6" fmla="*/ 622689 w 3259303"/>
              <a:gd name="connsiteY6" fmla="*/ 2670273 h 3248084"/>
              <a:gd name="connsiteX7" fmla="*/ 398297 w 3259303"/>
              <a:gd name="connsiteY7" fmla="*/ 3248084 h 3248084"/>
              <a:gd name="connsiteX8" fmla="*/ 0 w 3259303"/>
              <a:gd name="connsiteY8" fmla="*/ 3242474 h 3248084"/>
              <a:gd name="connsiteX9" fmla="*/ 218783 w 3259303"/>
              <a:gd name="connsiteY9" fmla="*/ 2333684 h 3248084"/>
              <a:gd name="connsiteX10" fmla="*/ 1593187 w 3259303"/>
              <a:gd name="connsiteY10" fmla="*/ 1997095 h 3248084"/>
              <a:gd name="connsiteX11" fmla="*/ 1250989 w 3259303"/>
              <a:gd name="connsiteY11" fmla="*/ 964889 h 3248084"/>
              <a:gd name="connsiteX12" fmla="*/ 1054645 w 3259303"/>
              <a:gd name="connsiteY12" fmla="*/ 0 h 3248084"/>
              <a:gd name="connsiteX0" fmla="*/ 1054645 w 3259303"/>
              <a:gd name="connsiteY0" fmla="*/ 0 h 3225645"/>
              <a:gd name="connsiteX1" fmla="*/ 1469772 w 3259303"/>
              <a:gd name="connsiteY1" fmla="*/ 5610 h 3225645"/>
              <a:gd name="connsiteX2" fmla="*/ 1682945 w 3259303"/>
              <a:gd name="connsiteY2" fmla="*/ 718057 h 3225645"/>
              <a:gd name="connsiteX3" fmla="*/ 2417830 w 3259303"/>
              <a:gd name="connsiteY3" fmla="*/ 544153 h 3225645"/>
              <a:gd name="connsiteX4" fmla="*/ 3259303 w 3259303"/>
              <a:gd name="connsiteY4" fmla="*/ 1811971 h 3225645"/>
              <a:gd name="connsiteX5" fmla="*/ 2311244 w 3259303"/>
              <a:gd name="connsiteY5" fmla="*/ 3091009 h 3225645"/>
              <a:gd name="connsiteX6" fmla="*/ 622689 w 3259303"/>
              <a:gd name="connsiteY6" fmla="*/ 2647834 h 3225645"/>
              <a:gd name="connsiteX7" fmla="*/ 398297 w 3259303"/>
              <a:gd name="connsiteY7" fmla="*/ 3225645 h 3225645"/>
              <a:gd name="connsiteX8" fmla="*/ 0 w 3259303"/>
              <a:gd name="connsiteY8" fmla="*/ 3220035 h 3225645"/>
              <a:gd name="connsiteX9" fmla="*/ 218783 w 3259303"/>
              <a:gd name="connsiteY9" fmla="*/ 2311245 h 3225645"/>
              <a:gd name="connsiteX10" fmla="*/ 1593187 w 3259303"/>
              <a:gd name="connsiteY10" fmla="*/ 1974656 h 3225645"/>
              <a:gd name="connsiteX11" fmla="*/ 1250989 w 3259303"/>
              <a:gd name="connsiteY11" fmla="*/ 942450 h 3225645"/>
              <a:gd name="connsiteX12" fmla="*/ 1054645 w 3259303"/>
              <a:gd name="connsiteY12" fmla="*/ 0 h 3225645"/>
              <a:gd name="connsiteX0" fmla="*/ 1054645 w 3259303"/>
              <a:gd name="connsiteY0" fmla="*/ 0 h 3242475"/>
              <a:gd name="connsiteX1" fmla="*/ 1469772 w 3259303"/>
              <a:gd name="connsiteY1" fmla="*/ 22440 h 3242475"/>
              <a:gd name="connsiteX2" fmla="*/ 1682945 w 3259303"/>
              <a:gd name="connsiteY2" fmla="*/ 734887 h 3242475"/>
              <a:gd name="connsiteX3" fmla="*/ 2417830 w 3259303"/>
              <a:gd name="connsiteY3" fmla="*/ 560983 h 3242475"/>
              <a:gd name="connsiteX4" fmla="*/ 3259303 w 3259303"/>
              <a:gd name="connsiteY4" fmla="*/ 1828801 h 3242475"/>
              <a:gd name="connsiteX5" fmla="*/ 2311244 w 3259303"/>
              <a:gd name="connsiteY5" fmla="*/ 3107839 h 3242475"/>
              <a:gd name="connsiteX6" fmla="*/ 622689 w 3259303"/>
              <a:gd name="connsiteY6" fmla="*/ 2664664 h 3242475"/>
              <a:gd name="connsiteX7" fmla="*/ 398297 w 3259303"/>
              <a:gd name="connsiteY7" fmla="*/ 3242475 h 3242475"/>
              <a:gd name="connsiteX8" fmla="*/ 0 w 3259303"/>
              <a:gd name="connsiteY8" fmla="*/ 3236865 h 3242475"/>
              <a:gd name="connsiteX9" fmla="*/ 218783 w 3259303"/>
              <a:gd name="connsiteY9" fmla="*/ 2328075 h 3242475"/>
              <a:gd name="connsiteX10" fmla="*/ 1593187 w 3259303"/>
              <a:gd name="connsiteY10" fmla="*/ 1991486 h 3242475"/>
              <a:gd name="connsiteX11" fmla="*/ 1250989 w 3259303"/>
              <a:gd name="connsiteY11" fmla="*/ 959280 h 3242475"/>
              <a:gd name="connsiteX12" fmla="*/ 1054645 w 3259303"/>
              <a:gd name="connsiteY12" fmla="*/ 0 h 3242475"/>
              <a:gd name="connsiteX0" fmla="*/ 1054645 w 3259303"/>
              <a:gd name="connsiteY0" fmla="*/ 0 h 3242475"/>
              <a:gd name="connsiteX1" fmla="*/ 1464162 w 3259303"/>
              <a:gd name="connsiteY1" fmla="*/ 1 h 3242475"/>
              <a:gd name="connsiteX2" fmla="*/ 1682945 w 3259303"/>
              <a:gd name="connsiteY2" fmla="*/ 734887 h 3242475"/>
              <a:gd name="connsiteX3" fmla="*/ 2417830 w 3259303"/>
              <a:gd name="connsiteY3" fmla="*/ 560983 h 3242475"/>
              <a:gd name="connsiteX4" fmla="*/ 3259303 w 3259303"/>
              <a:gd name="connsiteY4" fmla="*/ 1828801 h 3242475"/>
              <a:gd name="connsiteX5" fmla="*/ 2311244 w 3259303"/>
              <a:gd name="connsiteY5" fmla="*/ 3107839 h 3242475"/>
              <a:gd name="connsiteX6" fmla="*/ 622689 w 3259303"/>
              <a:gd name="connsiteY6" fmla="*/ 2664664 h 3242475"/>
              <a:gd name="connsiteX7" fmla="*/ 398297 w 3259303"/>
              <a:gd name="connsiteY7" fmla="*/ 3242475 h 3242475"/>
              <a:gd name="connsiteX8" fmla="*/ 0 w 3259303"/>
              <a:gd name="connsiteY8" fmla="*/ 3236865 h 3242475"/>
              <a:gd name="connsiteX9" fmla="*/ 218783 w 3259303"/>
              <a:gd name="connsiteY9" fmla="*/ 2328075 h 3242475"/>
              <a:gd name="connsiteX10" fmla="*/ 1593187 w 3259303"/>
              <a:gd name="connsiteY10" fmla="*/ 1991486 h 3242475"/>
              <a:gd name="connsiteX11" fmla="*/ 1250989 w 3259303"/>
              <a:gd name="connsiteY11" fmla="*/ 959280 h 3242475"/>
              <a:gd name="connsiteX12" fmla="*/ 1054645 w 3259303"/>
              <a:gd name="connsiteY12" fmla="*/ 0 h 3242475"/>
              <a:gd name="connsiteX0" fmla="*/ 1065864 w 3259303"/>
              <a:gd name="connsiteY0" fmla="*/ 5609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5609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37566 w 3259303"/>
              <a:gd name="connsiteY9" fmla="*/ 2260757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37566 w 3259303"/>
              <a:gd name="connsiteY9" fmla="*/ 2260757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76358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76358 w 3259303"/>
              <a:gd name="connsiteY10" fmla="*/ 1991485 h 3242474"/>
              <a:gd name="connsiteX11" fmla="*/ 1250989 w 3259303"/>
              <a:gd name="connsiteY11" fmla="*/ 959279 h 3242474"/>
              <a:gd name="connsiteX12" fmla="*/ 1065864 w 3259303"/>
              <a:gd name="connsiteY12" fmla="*/ 16828 h 3242474"/>
              <a:gd name="connsiteX0" fmla="*/ 1004156 w 3197595"/>
              <a:gd name="connsiteY0" fmla="*/ 16828 h 3242474"/>
              <a:gd name="connsiteX1" fmla="*/ 1402454 w 3197595"/>
              <a:gd name="connsiteY1" fmla="*/ 0 h 3242474"/>
              <a:gd name="connsiteX2" fmla="*/ 1621237 w 3197595"/>
              <a:gd name="connsiteY2" fmla="*/ 734886 h 3242474"/>
              <a:gd name="connsiteX3" fmla="*/ 2356122 w 3197595"/>
              <a:gd name="connsiteY3" fmla="*/ 560982 h 3242474"/>
              <a:gd name="connsiteX4" fmla="*/ 3197595 w 3197595"/>
              <a:gd name="connsiteY4" fmla="*/ 1828800 h 3242474"/>
              <a:gd name="connsiteX5" fmla="*/ 2249536 w 3197595"/>
              <a:gd name="connsiteY5" fmla="*/ 3107838 h 3242474"/>
              <a:gd name="connsiteX6" fmla="*/ 560981 w 3197595"/>
              <a:gd name="connsiteY6" fmla="*/ 2664663 h 3242474"/>
              <a:gd name="connsiteX7" fmla="*/ 336589 w 3197595"/>
              <a:gd name="connsiteY7" fmla="*/ 3242474 h 3242474"/>
              <a:gd name="connsiteX8" fmla="*/ 0 w 3197595"/>
              <a:gd name="connsiteY8" fmla="*/ 3236864 h 3242474"/>
              <a:gd name="connsiteX9" fmla="*/ 387077 w 3197595"/>
              <a:gd name="connsiteY9" fmla="*/ 2232708 h 3242474"/>
              <a:gd name="connsiteX10" fmla="*/ 1514650 w 3197595"/>
              <a:gd name="connsiteY10" fmla="*/ 1991485 h 3242474"/>
              <a:gd name="connsiteX11" fmla="*/ 1189281 w 3197595"/>
              <a:gd name="connsiteY11" fmla="*/ 959279 h 3242474"/>
              <a:gd name="connsiteX12" fmla="*/ 1004156 w 3197595"/>
              <a:gd name="connsiteY12" fmla="*/ 16828 h 3242474"/>
              <a:gd name="connsiteX0" fmla="*/ 1011476 w 3204915"/>
              <a:gd name="connsiteY0" fmla="*/ 16828 h 3242474"/>
              <a:gd name="connsiteX1" fmla="*/ 1409774 w 3204915"/>
              <a:gd name="connsiteY1" fmla="*/ 0 h 3242474"/>
              <a:gd name="connsiteX2" fmla="*/ 1628557 w 3204915"/>
              <a:gd name="connsiteY2" fmla="*/ 734886 h 3242474"/>
              <a:gd name="connsiteX3" fmla="*/ 2363442 w 3204915"/>
              <a:gd name="connsiteY3" fmla="*/ 560982 h 3242474"/>
              <a:gd name="connsiteX4" fmla="*/ 3204915 w 3204915"/>
              <a:gd name="connsiteY4" fmla="*/ 1828800 h 3242474"/>
              <a:gd name="connsiteX5" fmla="*/ 2256856 w 3204915"/>
              <a:gd name="connsiteY5" fmla="*/ 3107838 h 3242474"/>
              <a:gd name="connsiteX6" fmla="*/ 568301 w 3204915"/>
              <a:gd name="connsiteY6" fmla="*/ 2664663 h 3242474"/>
              <a:gd name="connsiteX7" fmla="*/ 343909 w 3204915"/>
              <a:gd name="connsiteY7" fmla="*/ 3242474 h 3242474"/>
              <a:gd name="connsiteX8" fmla="*/ 7320 w 3204915"/>
              <a:gd name="connsiteY8" fmla="*/ 3236864 h 3242474"/>
              <a:gd name="connsiteX9" fmla="*/ 394397 w 3204915"/>
              <a:gd name="connsiteY9" fmla="*/ 2232708 h 3242474"/>
              <a:gd name="connsiteX10" fmla="*/ 1521970 w 3204915"/>
              <a:gd name="connsiteY10" fmla="*/ 1991485 h 3242474"/>
              <a:gd name="connsiteX11" fmla="*/ 1196601 w 3204915"/>
              <a:gd name="connsiteY11" fmla="*/ 959279 h 3242474"/>
              <a:gd name="connsiteX12" fmla="*/ 1011476 w 3204915"/>
              <a:gd name="connsiteY12" fmla="*/ 16828 h 3242474"/>
              <a:gd name="connsiteX0" fmla="*/ 1007292 w 3200731"/>
              <a:gd name="connsiteY0" fmla="*/ 16828 h 3242474"/>
              <a:gd name="connsiteX1" fmla="*/ 1405590 w 3200731"/>
              <a:gd name="connsiteY1" fmla="*/ 0 h 3242474"/>
              <a:gd name="connsiteX2" fmla="*/ 1624373 w 3200731"/>
              <a:gd name="connsiteY2" fmla="*/ 734886 h 3242474"/>
              <a:gd name="connsiteX3" fmla="*/ 2359258 w 3200731"/>
              <a:gd name="connsiteY3" fmla="*/ 560982 h 3242474"/>
              <a:gd name="connsiteX4" fmla="*/ 3200731 w 3200731"/>
              <a:gd name="connsiteY4" fmla="*/ 1828800 h 3242474"/>
              <a:gd name="connsiteX5" fmla="*/ 2252672 w 3200731"/>
              <a:gd name="connsiteY5" fmla="*/ 3107838 h 3242474"/>
              <a:gd name="connsiteX6" fmla="*/ 564117 w 3200731"/>
              <a:gd name="connsiteY6" fmla="*/ 2664663 h 3242474"/>
              <a:gd name="connsiteX7" fmla="*/ 339725 w 3200731"/>
              <a:gd name="connsiteY7" fmla="*/ 3242474 h 3242474"/>
              <a:gd name="connsiteX8" fmla="*/ 3136 w 3200731"/>
              <a:gd name="connsiteY8" fmla="*/ 3236864 h 3242474"/>
              <a:gd name="connsiteX9" fmla="*/ 390213 w 3200731"/>
              <a:gd name="connsiteY9" fmla="*/ 2232708 h 3242474"/>
              <a:gd name="connsiteX10" fmla="*/ 1517786 w 3200731"/>
              <a:gd name="connsiteY10" fmla="*/ 1991485 h 3242474"/>
              <a:gd name="connsiteX11" fmla="*/ 1192417 w 3200731"/>
              <a:gd name="connsiteY11" fmla="*/ 959279 h 3242474"/>
              <a:gd name="connsiteX12" fmla="*/ 1007292 w 3200731"/>
              <a:gd name="connsiteY12" fmla="*/ 16828 h 3242474"/>
              <a:gd name="connsiteX0" fmla="*/ 1051443 w 3244882"/>
              <a:gd name="connsiteY0" fmla="*/ 16828 h 3242474"/>
              <a:gd name="connsiteX1" fmla="*/ 1449741 w 3244882"/>
              <a:gd name="connsiteY1" fmla="*/ 0 h 3242474"/>
              <a:gd name="connsiteX2" fmla="*/ 1668524 w 3244882"/>
              <a:gd name="connsiteY2" fmla="*/ 734886 h 3242474"/>
              <a:gd name="connsiteX3" fmla="*/ 2403409 w 3244882"/>
              <a:gd name="connsiteY3" fmla="*/ 560982 h 3242474"/>
              <a:gd name="connsiteX4" fmla="*/ 3244882 w 3244882"/>
              <a:gd name="connsiteY4" fmla="*/ 1828800 h 3242474"/>
              <a:gd name="connsiteX5" fmla="*/ 2296823 w 3244882"/>
              <a:gd name="connsiteY5" fmla="*/ 3107838 h 3242474"/>
              <a:gd name="connsiteX6" fmla="*/ 608268 w 3244882"/>
              <a:gd name="connsiteY6" fmla="*/ 2664663 h 3242474"/>
              <a:gd name="connsiteX7" fmla="*/ 383876 w 3244882"/>
              <a:gd name="connsiteY7" fmla="*/ 3242474 h 3242474"/>
              <a:gd name="connsiteX8" fmla="*/ 2408 w 3244882"/>
              <a:gd name="connsiteY8" fmla="*/ 3236864 h 3242474"/>
              <a:gd name="connsiteX9" fmla="*/ 434364 w 3244882"/>
              <a:gd name="connsiteY9" fmla="*/ 2232708 h 3242474"/>
              <a:gd name="connsiteX10" fmla="*/ 1561937 w 3244882"/>
              <a:gd name="connsiteY10" fmla="*/ 1991485 h 3242474"/>
              <a:gd name="connsiteX11" fmla="*/ 1236568 w 3244882"/>
              <a:gd name="connsiteY11" fmla="*/ 959279 h 3242474"/>
              <a:gd name="connsiteX12" fmla="*/ 1051443 w 3244882"/>
              <a:gd name="connsiteY12" fmla="*/ 16828 h 3242474"/>
              <a:gd name="connsiteX0" fmla="*/ 1049313 w 3242752"/>
              <a:gd name="connsiteY0" fmla="*/ 16828 h 3242474"/>
              <a:gd name="connsiteX1" fmla="*/ 1447611 w 3242752"/>
              <a:gd name="connsiteY1" fmla="*/ 0 h 3242474"/>
              <a:gd name="connsiteX2" fmla="*/ 1666394 w 3242752"/>
              <a:gd name="connsiteY2" fmla="*/ 734886 h 3242474"/>
              <a:gd name="connsiteX3" fmla="*/ 2401279 w 3242752"/>
              <a:gd name="connsiteY3" fmla="*/ 560982 h 3242474"/>
              <a:gd name="connsiteX4" fmla="*/ 3242752 w 3242752"/>
              <a:gd name="connsiteY4" fmla="*/ 1828800 h 3242474"/>
              <a:gd name="connsiteX5" fmla="*/ 2294693 w 3242752"/>
              <a:gd name="connsiteY5" fmla="*/ 3107838 h 3242474"/>
              <a:gd name="connsiteX6" fmla="*/ 606138 w 3242752"/>
              <a:gd name="connsiteY6" fmla="*/ 2664663 h 3242474"/>
              <a:gd name="connsiteX7" fmla="*/ 381746 w 3242752"/>
              <a:gd name="connsiteY7" fmla="*/ 3242474 h 3242474"/>
              <a:gd name="connsiteX8" fmla="*/ 278 w 3242752"/>
              <a:gd name="connsiteY8" fmla="*/ 3236864 h 3242474"/>
              <a:gd name="connsiteX9" fmla="*/ 432234 w 3242752"/>
              <a:gd name="connsiteY9" fmla="*/ 2232708 h 3242474"/>
              <a:gd name="connsiteX10" fmla="*/ 1559807 w 3242752"/>
              <a:gd name="connsiteY10" fmla="*/ 1991485 h 3242474"/>
              <a:gd name="connsiteX11" fmla="*/ 1234438 w 3242752"/>
              <a:gd name="connsiteY11" fmla="*/ 959279 h 3242474"/>
              <a:gd name="connsiteX12" fmla="*/ 1049313 w 3242752"/>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294415 w 3242474"/>
              <a:gd name="connsiteY5" fmla="*/ 3107838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294415 w 3242474"/>
              <a:gd name="connsiteY5" fmla="*/ 3107838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294415 w 3242474"/>
              <a:gd name="connsiteY5" fmla="*/ 3107838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294415 w 3242474"/>
              <a:gd name="connsiteY5" fmla="*/ 3107838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300025 w 3242474"/>
              <a:gd name="connsiteY5" fmla="*/ 3046130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300025 w 3242474"/>
              <a:gd name="connsiteY5" fmla="*/ 3046130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300025 w 3242474"/>
              <a:gd name="connsiteY5" fmla="*/ 3046130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300025 w 3242474"/>
              <a:gd name="connsiteY5" fmla="*/ 3046130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186376"/>
              <a:gd name="connsiteY0" fmla="*/ 16828 h 3242474"/>
              <a:gd name="connsiteX1" fmla="*/ 1447333 w 3186376"/>
              <a:gd name="connsiteY1" fmla="*/ 0 h 3242474"/>
              <a:gd name="connsiteX2" fmla="*/ 1666116 w 3186376"/>
              <a:gd name="connsiteY2" fmla="*/ 734886 h 3242474"/>
              <a:gd name="connsiteX3" fmla="*/ 2401001 w 3186376"/>
              <a:gd name="connsiteY3" fmla="*/ 560982 h 3242474"/>
              <a:gd name="connsiteX4" fmla="*/ 3186376 w 3186376"/>
              <a:gd name="connsiteY4" fmla="*/ 1828800 h 3242474"/>
              <a:gd name="connsiteX5" fmla="*/ 2300025 w 3186376"/>
              <a:gd name="connsiteY5" fmla="*/ 3046130 h 3242474"/>
              <a:gd name="connsiteX6" fmla="*/ 605860 w 3186376"/>
              <a:gd name="connsiteY6" fmla="*/ 2664663 h 3242474"/>
              <a:gd name="connsiteX7" fmla="*/ 381468 w 3186376"/>
              <a:gd name="connsiteY7" fmla="*/ 3242474 h 3242474"/>
              <a:gd name="connsiteX8" fmla="*/ 0 w 3186376"/>
              <a:gd name="connsiteY8" fmla="*/ 3236864 h 3242474"/>
              <a:gd name="connsiteX9" fmla="*/ 431956 w 3186376"/>
              <a:gd name="connsiteY9" fmla="*/ 2232708 h 3242474"/>
              <a:gd name="connsiteX10" fmla="*/ 1559529 w 3186376"/>
              <a:gd name="connsiteY10" fmla="*/ 1991485 h 3242474"/>
              <a:gd name="connsiteX11" fmla="*/ 1234160 w 3186376"/>
              <a:gd name="connsiteY11" fmla="*/ 959279 h 3242474"/>
              <a:gd name="connsiteX12" fmla="*/ 1049035 w 3186376"/>
              <a:gd name="connsiteY12" fmla="*/ 16828 h 3242474"/>
              <a:gd name="connsiteX0" fmla="*/ 1049035 w 3186376"/>
              <a:gd name="connsiteY0" fmla="*/ 16828 h 3242474"/>
              <a:gd name="connsiteX1" fmla="*/ 1447333 w 3186376"/>
              <a:gd name="connsiteY1" fmla="*/ 0 h 3242474"/>
              <a:gd name="connsiteX2" fmla="*/ 1666116 w 3186376"/>
              <a:gd name="connsiteY2" fmla="*/ 734886 h 3242474"/>
              <a:gd name="connsiteX3" fmla="*/ 2401001 w 3186376"/>
              <a:gd name="connsiteY3" fmla="*/ 560982 h 3242474"/>
              <a:gd name="connsiteX4" fmla="*/ 3186376 w 3186376"/>
              <a:gd name="connsiteY4" fmla="*/ 1828800 h 3242474"/>
              <a:gd name="connsiteX5" fmla="*/ 2300025 w 3186376"/>
              <a:gd name="connsiteY5" fmla="*/ 3046130 h 3242474"/>
              <a:gd name="connsiteX6" fmla="*/ 605860 w 3186376"/>
              <a:gd name="connsiteY6" fmla="*/ 2664663 h 3242474"/>
              <a:gd name="connsiteX7" fmla="*/ 381468 w 3186376"/>
              <a:gd name="connsiteY7" fmla="*/ 3242474 h 3242474"/>
              <a:gd name="connsiteX8" fmla="*/ 0 w 3186376"/>
              <a:gd name="connsiteY8" fmla="*/ 3236864 h 3242474"/>
              <a:gd name="connsiteX9" fmla="*/ 431956 w 3186376"/>
              <a:gd name="connsiteY9" fmla="*/ 2232708 h 3242474"/>
              <a:gd name="connsiteX10" fmla="*/ 1559529 w 3186376"/>
              <a:gd name="connsiteY10" fmla="*/ 1991485 h 3242474"/>
              <a:gd name="connsiteX11" fmla="*/ 1234160 w 3186376"/>
              <a:gd name="connsiteY11" fmla="*/ 959279 h 3242474"/>
              <a:gd name="connsiteX12" fmla="*/ 1049035 w 3186376"/>
              <a:gd name="connsiteY12" fmla="*/ 16828 h 3242474"/>
              <a:gd name="connsiteX0" fmla="*/ 1049035 w 3186376"/>
              <a:gd name="connsiteY0" fmla="*/ 16828 h 3242474"/>
              <a:gd name="connsiteX1" fmla="*/ 1447333 w 3186376"/>
              <a:gd name="connsiteY1" fmla="*/ 0 h 3242474"/>
              <a:gd name="connsiteX2" fmla="*/ 1666116 w 3186376"/>
              <a:gd name="connsiteY2" fmla="*/ 734886 h 3242474"/>
              <a:gd name="connsiteX3" fmla="*/ 2401001 w 3186376"/>
              <a:gd name="connsiteY3" fmla="*/ 560982 h 3242474"/>
              <a:gd name="connsiteX4" fmla="*/ 3186376 w 3186376"/>
              <a:gd name="connsiteY4" fmla="*/ 1828800 h 3242474"/>
              <a:gd name="connsiteX5" fmla="*/ 2300025 w 3186376"/>
              <a:gd name="connsiteY5" fmla="*/ 3046130 h 3242474"/>
              <a:gd name="connsiteX6" fmla="*/ 605860 w 3186376"/>
              <a:gd name="connsiteY6" fmla="*/ 2664663 h 3242474"/>
              <a:gd name="connsiteX7" fmla="*/ 381468 w 3186376"/>
              <a:gd name="connsiteY7" fmla="*/ 3242474 h 3242474"/>
              <a:gd name="connsiteX8" fmla="*/ 0 w 3186376"/>
              <a:gd name="connsiteY8" fmla="*/ 3236864 h 3242474"/>
              <a:gd name="connsiteX9" fmla="*/ 431956 w 3186376"/>
              <a:gd name="connsiteY9" fmla="*/ 2232708 h 3242474"/>
              <a:gd name="connsiteX10" fmla="*/ 1559529 w 3186376"/>
              <a:gd name="connsiteY10" fmla="*/ 1991485 h 3242474"/>
              <a:gd name="connsiteX11" fmla="*/ 1234160 w 3186376"/>
              <a:gd name="connsiteY11" fmla="*/ 959279 h 3242474"/>
              <a:gd name="connsiteX12" fmla="*/ 1049035 w 3186376"/>
              <a:gd name="connsiteY12" fmla="*/ 16828 h 3242474"/>
              <a:gd name="connsiteX0" fmla="*/ 1049035 w 3203206"/>
              <a:gd name="connsiteY0" fmla="*/ 16828 h 3242474"/>
              <a:gd name="connsiteX1" fmla="*/ 1447333 w 3203206"/>
              <a:gd name="connsiteY1" fmla="*/ 0 h 3242474"/>
              <a:gd name="connsiteX2" fmla="*/ 1666116 w 3203206"/>
              <a:gd name="connsiteY2" fmla="*/ 734886 h 3242474"/>
              <a:gd name="connsiteX3" fmla="*/ 2401001 w 3203206"/>
              <a:gd name="connsiteY3" fmla="*/ 560982 h 3242474"/>
              <a:gd name="connsiteX4" fmla="*/ 3203206 w 3203206"/>
              <a:gd name="connsiteY4" fmla="*/ 1823190 h 3242474"/>
              <a:gd name="connsiteX5" fmla="*/ 2300025 w 3203206"/>
              <a:gd name="connsiteY5" fmla="*/ 3046130 h 3242474"/>
              <a:gd name="connsiteX6" fmla="*/ 605860 w 3203206"/>
              <a:gd name="connsiteY6" fmla="*/ 2664663 h 3242474"/>
              <a:gd name="connsiteX7" fmla="*/ 381468 w 3203206"/>
              <a:gd name="connsiteY7" fmla="*/ 3242474 h 3242474"/>
              <a:gd name="connsiteX8" fmla="*/ 0 w 3203206"/>
              <a:gd name="connsiteY8" fmla="*/ 3236864 h 3242474"/>
              <a:gd name="connsiteX9" fmla="*/ 431956 w 3203206"/>
              <a:gd name="connsiteY9" fmla="*/ 2232708 h 3242474"/>
              <a:gd name="connsiteX10" fmla="*/ 1559529 w 3203206"/>
              <a:gd name="connsiteY10" fmla="*/ 1991485 h 3242474"/>
              <a:gd name="connsiteX11" fmla="*/ 1234160 w 3203206"/>
              <a:gd name="connsiteY11" fmla="*/ 959279 h 3242474"/>
              <a:gd name="connsiteX12" fmla="*/ 1049035 w 3203206"/>
              <a:gd name="connsiteY12" fmla="*/ 16828 h 3242474"/>
              <a:gd name="connsiteX0" fmla="*/ 1049035 w 3203206"/>
              <a:gd name="connsiteY0" fmla="*/ 16828 h 3242474"/>
              <a:gd name="connsiteX1" fmla="*/ 1447333 w 3203206"/>
              <a:gd name="connsiteY1" fmla="*/ 0 h 3242474"/>
              <a:gd name="connsiteX2" fmla="*/ 1666116 w 3203206"/>
              <a:gd name="connsiteY2" fmla="*/ 734886 h 3242474"/>
              <a:gd name="connsiteX3" fmla="*/ 2401001 w 3203206"/>
              <a:gd name="connsiteY3" fmla="*/ 560982 h 3242474"/>
              <a:gd name="connsiteX4" fmla="*/ 3203206 w 3203206"/>
              <a:gd name="connsiteY4" fmla="*/ 1823190 h 3242474"/>
              <a:gd name="connsiteX5" fmla="*/ 2300025 w 3203206"/>
              <a:gd name="connsiteY5" fmla="*/ 3046130 h 3242474"/>
              <a:gd name="connsiteX6" fmla="*/ 605860 w 3203206"/>
              <a:gd name="connsiteY6" fmla="*/ 2664663 h 3242474"/>
              <a:gd name="connsiteX7" fmla="*/ 381468 w 3203206"/>
              <a:gd name="connsiteY7" fmla="*/ 3242474 h 3242474"/>
              <a:gd name="connsiteX8" fmla="*/ 0 w 3203206"/>
              <a:gd name="connsiteY8" fmla="*/ 3236864 h 3242474"/>
              <a:gd name="connsiteX9" fmla="*/ 431956 w 3203206"/>
              <a:gd name="connsiteY9" fmla="*/ 2232708 h 3242474"/>
              <a:gd name="connsiteX10" fmla="*/ 1559529 w 3203206"/>
              <a:gd name="connsiteY10" fmla="*/ 1991485 h 3242474"/>
              <a:gd name="connsiteX11" fmla="*/ 1234160 w 3203206"/>
              <a:gd name="connsiteY11" fmla="*/ 959279 h 3242474"/>
              <a:gd name="connsiteX12" fmla="*/ 1049035 w 3203206"/>
              <a:gd name="connsiteY12" fmla="*/ 16828 h 3242474"/>
              <a:gd name="connsiteX0" fmla="*/ 1049035 w 3203206"/>
              <a:gd name="connsiteY0" fmla="*/ 16828 h 3242474"/>
              <a:gd name="connsiteX1" fmla="*/ 1447333 w 3203206"/>
              <a:gd name="connsiteY1" fmla="*/ 0 h 3242474"/>
              <a:gd name="connsiteX2" fmla="*/ 1666116 w 3203206"/>
              <a:gd name="connsiteY2" fmla="*/ 734886 h 3242474"/>
              <a:gd name="connsiteX3" fmla="*/ 2401001 w 3203206"/>
              <a:gd name="connsiteY3" fmla="*/ 560982 h 3242474"/>
              <a:gd name="connsiteX4" fmla="*/ 3203206 w 3203206"/>
              <a:gd name="connsiteY4" fmla="*/ 1823190 h 3242474"/>
              <a:gd name="connsiteX5" fmla="*/ 2300025 w 3203206"/>
              <a:gd name="connsiteY5" fmla="*/ 3046130 h 3242474"/>
              <a:gd name="connsiteX6" fmla="*/ 605860 w 3203206"/>
              <a:gd name="connsiteY6" fmla="*/ 2664663 h 3242474"/>
              <a:gd name="connsiteX7" fmla="*/ 381468 w 3203206"/>
              <a:gd name="connsiteY7" fmla="*/ 3242474 h 3242474"/>
              <a:gd name="connsiteX8" fmla="*/ 0 w 3203206"/>
              <a:gd name="connsiteY8" fmla="*/ 3236864 h 3242474"/>
              <a:gd name="connsiteX9" fmla="*/ 431956 w 3203206"/>
              <a:gd name="connsiteY9" fmla="*/ 2232708 h 3242474"/>
              <a:gd name="connsiteX10" fmla="*/ 1559529 w 3203206"/>
              <a:gd name="connsiteY10" fmla="*/ 1991485 h 3242474"/>
              <a:gd name="connsiteX11" fmla="*/ 1234160 w 3203206"/>
              <a:gd name="connsiteY11" fmla="*/ 959279 h 3242474"/>
              <a:gd name="connsiteX12" fmla="*/ 1049035 w 3203206"/>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516103 w 3175157"/>
              <a:gd name="connsiteY9" fmla="*/ 224953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516103 w 3175157"/>
              <a:gd name="connsiteY9" fmla="*/ 224953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516103 w 3175157"/>
              <a:gd name="connsiteY9" fmla="*/ 224953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516103 w 3175157"/>
              <a:gd name="connsiteY9" fmla="*/ 224953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203206"/>
              <a:gd name="connsiteY0" fmla="*/ 16828 h 3242474"/>
              <a:gd name="connsiteX1" fmla="*/ 1447333 w 3203206"/>
              <a:gd name="connsiteY1" fmla="*/ 0 h 3242474"/>
              <a:gd name="connsiteX2" fmla="*/ 1666116 w 3203206"/>
              <a:gd name="connsiteY2" fmla="*/ 734886 h 3242474"/>
              <a:gd name="connsiteX3" fmla="*/ 2401001 w 3203206"/>
              <a:gd name="connsiteY3" fmla="*/ 560982 h 3242474"/>
              <a:gd name="connsiteX4" fmla="*/ 3203206 w 3203206"/>
              <a:gd name="connsiteY4" fmla="*/ 1834409 h 3242474"/>
              <a:gd name="connsiteX5" fmla="*/ 2300025 w 3203206"/>
              <a:gd name="connsiteY5" fmla="*/ 3046130 h 3242474"/>
              <a:gd name="connsiteX6" fmla="*/ 605860 w 3203206"/>
              <a:gd name="connsiteY6" fmla="*/ 2664663 h 3242474"/>
              <a:gd name="connsiteX7" fmla="*/ 381468 w 3203206"/>
              <a:gd name="connsiteY7" fmla="*/ 3242474 h 3242474"/>
              <a:gd name="connsiteX8" fmla="*/ 0 w 3203206"/>
              <a:gd name="connsiteY8" fmla="*/ 3236864 h 3242474"/>
              <a:gd name="connsiteX9" fmla="*/ 516103 w 3203206"/>
              <a:gd name="connsiteY9" fmla="*/ 2249538 h 3242474"/>
              <a:gd name="connsiteX10" fmla="*/ 1559529 w 3203206"/>
              <a:gd name="connsiteY10" fmla="*/ 1991485 h 3242474"/>
              <a:gd name="connsiteX11" fmla="*/ 1234160 w 3203206"/>
              <a:gd name="connsiteY11" fmla="*/ 959279 h 3242474"/>
              <a:gd name="connsiteX12" fmla="*/ 1049035 w 3203206"/>
              <a:gd name="connsiteY12" fmla="*/ 16828 h 3242474"/>
              <a:gd name="connsiteX0" fmla="*/ 1049035 w 3203570"/>
              <a:gd name="connsiteY0" fmla="*/ 16828 h 3242474"/>
              <a:gd name="connsiteX1" fmla="*/ 1447333 w 3203570"/>
              <a:gd name="connsiteY1" fmla="*/ 0 h 3242474"/>
              <a:gd name="connsiteX2" fmla="*/ 1666116 w 3203570"/>
              <a:gd name="connsiteY2" fmla="*/ 734886 h 3242474"/>
              <a:gd name="connsiteX3" fmla="*/ 2401001 w 3203570"/>
              <a:gd name="connsiteY3" fmla="*/ 560982 h 3242474"/>
              <a:gd name="connsiteX4" fmla="*/ 3203206 w 3203570"/>
              <a:gd name="connsiteY4" fmla="*/ 1834409 h 3242474"/>
              <a:gd name="connsiteX5" fmla="*/ 2300025 w 3203570"/>
              <a:gd name="connsiteY5" fmla="*/ 3046130 h 3242474"/>
              <a:gd name="connsiteX6" fmla="*/ 605860 w 3203570"/>
              <a:gd name="connsiteY6" fmla="*/ 2664663 h 3242474"/>
              <a:gd name="connsiteX7" fmla="*/ 381468 w 3203570"/>
              <a:gd name="connsiteY7" fmla="*/ 3242474 h 3242474"/>
              <a:gd name="connsiteX8" fmla="*/ 0 w 3203570"/>
              <a:gd name="connsiteY8" fmla="*/ 3236864 h 3242474"/>
              <a:gd name="connsiteX9" fmla="*/ 516103 w 3203570"/>
              <a:gd name="connsiteY9" fmla="*/ 2249538 h 3242474"/>
              <a:gd name="connsiteX10" fmla="*/ 1559529 w 3203570"/>
              <a:gd name="connsiteY10" fmla="*/ 1991485 h 3242474"/>
              <a:gd name="connsiteX11" fmla="*/ 1234160 w 3203570"/>
              <a:gd name="connsiteY11" fmla="*/ 959279 h 3242474"/>
              <a:gd name="connsiteX12" fmla="*/ 1049035 w 3203570"/>
              <a:gd name="connsiteY12" fmla="*/ 16828 h 3242474"/>
              <a:gd name="connsiteX0" fmla="*/ 1049035 w 3203570"/>
              <a:gd name="connsiteY0" fmla="*/ 16828 h 3242474"/>
              <a:gd name="connsiteX1" fmla="*/ 1447333 w 3203570"/>
              <a:gd name="connsiteY1" fmla="*/ 0 h 3242474"/>
              <a:gd name="connsiteX2" fmla="*/ 1666116 w 3203570"/>
              <a:gd name="connsiteY2" fmla="*/ 734886 h 3242474"/>
              <a:gd name="connsiteX3" fmla="*/ 2401001 w 3203570"/>
              <a:gd name="connsiteY3" fmla="*/ 560982 h 3242474"/>
              <a:gd name="connsiteX4" fmla="*/ 3203206 w 3203570"/>
              <a:gd name="connsiteY4" fmla="*/ 1834409 h 3242474"/>
              <a:gd name="connsiteX5" fmla="*/ 2300025 w 3203570"/>
              <a:gd name="connsiteY5" fmla="*/ 3046130 h 3242474"/>
              <a:gd name="connsiteX6" fmla="*/ 605860 w 3203570"/>
              <a:gd name="connsiteY6" fmla="*/ 2664663 h 3242474"/>
              <a:gd name="connsiteX7" fmla="*/ 381468 w 3203570"/>
              <a:gd name="connsiteY7" fmla="*/ 3242474 h 3242474"/>
              <a:gd name="connsiteX8" fmla="*/ 0 w 3203570"/>
              <a:gd name="connsiteY8" fmla="*/ 3236864 h 3242474"/>
              <a:gd name="connsiteX9" fmla="*/ 516103 w 3203570"/>
              <a:gd name="connsiteY9" fmla="*/ 2249538 h 3242474"/>
              <a:gd name="connsiteX10" fmla="*/ 1559529 w 3203570"/>
              <a:gd name="connsiteY10" fmla="*/ 1991485 h 3242474"/>
              <a:gd name="connsiteX11" fmla="*/ 1234160 w 3203570"/>
              <a:gd name="connsiteY11" fmla="*/ 959279 h 3242474"/>
              <a:gd name="connsiteX12" fmla="*/ 1049035 w 3203570"/>
              <a:gd name="connsiteY12" fmla="*/ 16828 h 3242474"/>
              <a:gd name="connsiteX0" fmla="*/ 1049035 w 3203570"/>
              <a:gd name="connsiteY0" fmla="*/ 16828 h 3242474"/>
              <a:gd name="connsiteX1" fmla="*/ 1447333 w 3203570"/>
              <a:gd name="connsiteY1" fmla="*/ 0 h 3242474"/>
              <a:gd name="connsiteX2" fmla="*/ 1666116 w 3203570"/>
              <a:gd name="connsiteY2" fmla="*/ 734886 h 3242474"/>
              <a:gd name="connsiteX3" fmla="*/ 2401001 w 3203570"/>
              <a:gd name="connsiteY3" fmla="*/ 560982 h 3242474"/>
              <a:gd name="connsiteX4" fmla="*/ 3203206 w 3203570"/>
              <a:gd name="connsiteY4" fmla="*/ 1834409 h 3242474"/>
              <a:gd name="connsiteX5" fmla="*/ 2300025 w 3203570"/>
              <a:gd name="connsiteY5" fmla="*/ 3046130 h 3242474"/>
              <a:gd name="connsiteX6" fmla="*/ 605860 w 3203570"/>
              <a:gd name="connsiteY6" fmla="*/ 2664663 h 3242474"/>
              <a:gd name="connsiteX7" fmla="*/ 381468 w 3203570"/>
              <a:gd name="connsiteY7" fmla="*/ 3242474 h 3242474"/>
              <a:gd name="connsiteX8" fmla="*/ 0 w 3203570"/>
              <a:gd name="connsiteY8" fmla="*/ 3236864 h 3242474"/>
              <a:gd name="connsiteX9" fmla="*/ 516103 w 3203570"/>
              <a:gd name="connsiteY9" fmla="*/ 2249538 h 3242474"/>
              <a:gd name="connsiteX10" fmla="*/ 1559529 w 3203570"/>
              <a:gd name="connsiteY10" fmla="*/ 1991485 h 3242474"/>
              <a:gd name="connsiteX11" fmla="*/ 1234160 w 3203570"/>
              <a:gd name="connsiteY11" fmla="*/ 959279 h 3242474"/>
              <a:gd name="connsiteX12" fmla="*/ 1049035 w 3203570"/>
              <a:gd name="connsiteY12" fmla="*/ 16828 h 3242474"/>
              <a:gd name="connsiteX0" fmla="*/ 1049035 w 3203570"/>
              <a:gd name="connsiteY0" fmla="*/ 16828 h 3242474"/>
              <a:gd name="connsiteX1" fmla="*/ 1447333 w 3203570"/>
              <a:gd name="connsiteY1" fmla="*/ 0 h 3242474"/>
              <a:gd name="connsiteX2" fmla="*/ 1666116 w 3203570"/>
              <a:gd name="connsiteY2" fmla="*/ 734886 h 3242474"/>
              <a:gd name="connsiteX3" fmla="*/ 2401001 w 3203570"/>
              <a:gd name="connsiteY3" fmla="*/ 560982 h 3242474"/>
              <a:gd name="connsiteX4" fmla="*/ 3203206 w 3203570"/>
              <a:gd name="connsiteY4" fmla="*/ 1834409 h 3242474"/>
              <a:gd name="connsiteX5" fmla="*/ 2300025 w 3203570"/>
              <a:gd name="connsiteY5" fmla="*/ 3046130 h 3242474"/>
              <a:gd name="connsiteX6" fmla="*/ 605860 w 3203570"/>
              <a:gd name="connsiteY6" fmla="*/ 2664663 h 3242474"/>
              <a:gd name="connsiteX7" fmla="*/ 381468 w 3203570"/>
              <a:gd name="connsiteY7" fmla="*/ 3242474 h 3242474"/>
              <a:gd name="connsiteX8" fmla="*/ 0 w 3203570"/>
              <a:gd name="connsiteY8" fmla="*/ 3236864 h 3242474"/>
              <a:gd name="connsiteX9" fmla="*/ 516103 w 3203570"/>
              <a:gd name="connsiteY9" fmla="*/ 2249538 h 3242474"/>
              <a:gd name="connsiteX10" fmla="*/ 1559529 w 3203570"/>
              <a:gd name="connsiteY10" fmla="*/ 1991485 h 3242474"/>
              <a:gd name="connsiteX11" fmla="*/ 1234160 w 3203570"/>
              <a:gd name="connsiteY11" fmla="*/ 959279 h 3242474"/>
              <a:gd name="connsiteX12" fmla="*/ 1049035 w 3203570"/>
              <a:gd name="connsiteY12" fmla="*/ 16828 h 324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03570" h="3242474">
                <a:moveTo>
                  <a:pt x="1049035" y="16828"/>
                </a:moveTo>
                <a:lnTo>
                  <a:pt x="1447333" y="0"/>
                </a:lnTo>
                <a:cubicBezTo>
                  <a:pt x="1441724" y="284231"/>
                  <a:pt x="1413674" y="613340"/>
                  <a:pt x="1666116" y="734886"/>
                </a:cubicBezTo>
                <a:cubicBezTo>
                  <a:pt x="1888639" y="783504"/>
                  <a:pt x="1937256" y="473095"/>
                  <a:pt x="2401001" y="560982"/>
                </a:cubicBezTo>
                <a:cubicBezTo>
                  <a:pt x="2875965" y="635779"/>
                  <a:pt x="3216295" y="1035945"/>
                  <a:pt x="3203206" y="1834409"/>
                </a:cubicBezTo>
                <a:cubicBezTo>
                  <a:pt x="3175156" y="2587994"/>
                  <a:pt x="2844177" y="2814257"/>
                  <a:pt x="2300025" y="3046130"/>
                </a:cubicBezTo>
                <a:cubicBezTo>
                  <a:pt x="1406194" y="3347190"/>
                  <a:pt x="820903" y="2705801"/>
                  <a:pt x="605860" y="2664663"/>
                </a:cubicBezTo>
                <a:cubicBezTo>
                  <a:pt x="379598" y="2621655"/>
                  <a:pt x="355288" y="2954503"/>
                  <a:pt x="381468" y="3242474"/>
                </a:cubicBezTo>
                <a:lnTo>
                  <a:pt x="0" y="3236864"/>
                </a:lnTo>
                <a:cubicBezTo>
                  <a:pt x="9350" y="2823607"/>
                  <a:pt x="-31788" y="2191567"/>
                  <a:pt x="516103" y="2249538"/>
                </a:cubicBezTo>
                <a:cubicBezTo>
                  <a:pt x="918138" y="2305637"/>
                  <a:pt x="1303347" y="2423441"/>
                  <a:pt x="1559529" y="1991485"/>
                </a:cubicBezTo>
                <a:cubicBezTo>
                  <a:pt x="1720344" y="1686686"/>
                  <a:pt x="1701645" y="1337006"/>
                  <a:pt x="1234160" y="959279"/>
                </a:cubicBezTo>
                <a:cubicBezTo>
                  <a:pt x="1155622" y="891961"/>
                  <a:pt x="981717" y="516102"/>
                  <a:pt x="1049035" y="1682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7" name="Freeform 50">
            <a:extLst>
              <a:ext uri="{FF2B5EF4-FFF2-40B4-BE49-F238E27FC236}">
                <a16:creationId xmlns:a16="http://schemas.microsoft.com/office/drawing/2014/main" id="{605A5CD8-DE95-4E92-98B2-C8DFAA6AF85E}"/>
              </a:ext>
            </a:extLst>
          </p:cNvPr>
          <p:cNvSpPr>
            <a:spLocks noChangeAspect="1"/>
          </p:cNvSpPr>
          <p:nvPr/>
        </p:nvSpPr>
        <p:spPr>
          <a:xfrm>
            <a:off x="6115987" y="1451770"/>
            <a:ext cx="529812" cy="447396"/>
          </a:xfrm>
          <a:custGeom>
            <a:avLst/>
            <a:gdLst/>
            <a:ahLst/>
            <a:cxnLst/>
            <a:rect l="l" t="t" r="r" b="b"/>
            <a:pathLst>
              <a:path w="3213653" h="2719059">
                <a:moveTo>
                  <a:pt x="1378151" y="1333546"/>
                </a:moveTo>
                <a:cubicBezTo>
                  <a:pt x="1319627" y="1375402"/>
                  <a:pt x="1250513" y="1400241"/>
                  <a:pt x="1177640" y="1404742"/>
                </a:cubicBezTo>
                <a:cubicBezTo>
                  <a:pt x="1183273" y="1421668"/>
                  <a:pt x="1185388" y="1439329"/>
                  <a:pt x="1185029" y="1457608"/>
                </a:cubicBezTo>
                <a:lnTo>
                  <a:pt x="1182201" y="1517198"/>
                </a:lnTo>
                <a:cubicBezTo>
                  <a:pt x="1256472" y="1514781"/>
                  <a:pt x="1326341" y="1484168"/>
                  <a:pt x="1378151" y="1432005"/>
                </a:cubicBezTo>
                <a:close/>
                <a:moveTo>
                  <a:pt x="1765736" y="0"/>
                </a:moveTo>
                <a:cubicBezTo>
                  <a:pt x="1820598" y="0"/>
                  <a:pt x="1865072" y="44474"/>
                  <a:pt x="1865072" y="99336"/>
                </a:cubicBezTo>
                <a:lnTo>
                  <a:pt x="1865072" y="1145199"/>
                </a:lnTo>
                <a:cubicBezTo>
                  <a:pt x="1927584" y="1198906"/>
                  <a:pt x="2002197" y="1234373"/>
                  <a:pt x="2081262" y="1252128"/>
                </a:cubicBezTo>
                <a:cubicBezTo>
                  <a:pt x="2096727" y="1219747"/>
                  <a:pt x="2112543" y="1186289"/>
                  <a:pt x="2123992" y="1149920"/>
                </a:cubicBezTo>
                <a:cubicBezTo>
                  <a:pt x="1899600" y="1041464"/>
                  <a:pt x="1832282" y="585198"/>
                  <a:pt x="1933258" y="437473"/>
                </a:cubicBezTo>
                <a:cubicBezTo>
                  <a:pt x="2028156" y="327848"/>
                  <a:pt x="2131647" y="265468"/>
                  <a:pt x="2345195" y="261608"/>
                </a:cubicBezTo>
                <a:cubicBezTo>
                  <a:pt x="2375702" y="261056"/>
                  <a:pt x="2408455" y="261699"/>
                  <a:pt x="2443750" y="263569"/>
                </a:cubicBezTo>
                <a:cubicBezTo>
                  <a:pt x="2954244" y="291618"/>
                  <a:pt x="3189856" y="886259"/>
                  <a:pt x="3206686" y="1323824"/>
                </a:cubicBezTo>
                <a:cubicBezTo>
                  <a:pt x="3247823" y="2015701"/>
                  <a:pt x="3103839" y="2270013"/>
                  <a:pt x="2853267" y="2462617"/>
                </a:cubicBezTo>
                <a:cubicBezTo>
                  <a:pt x="2511068" y="2735627"/>
                  <a:pt x="2157650" y="2470097"/>
                  <a:pt x="2084722" y="2170906"/>
                </a:cubicBezTo>
                <a:cubicBezTo>
                  <a:pt x="2058544" y="2038140"/>
                  <a:pt x="2127730" y="1922204"/>
                  <a:pt x="2202528" y="1800658"/>
                </a:cubicBezTo>
                <a:lnTo>
                  <a:pt x="2143866" y="1730900"/>
                </a:lnTo>
                <a:cubicBezTo>
                  <a:pt x="2096151" y="1741682"/>
                  <a:pt x="2046910" y="1746675"/>
                  <a:pt x="1997032" y="1746402"/>
                </a:cubicBezTo>
                <a:lnTo>
                  <a:pt x="1887189" y="1736891"/>
                </a:lnTo>
                <a:lnTo>
                  <a:pt x="1887189" y="2619722"/>
                </a:lnTo>
                <a:cubicBezTo>
                  <a:pt x="1887189" y="2674584"/>
                  <a:pt x="1842715" y="2719058"/>
                  <a:pt x="1787853" y="2719058"/>
                </a:cubicBezTo>
                <a:cubicBezTo>
                  <a:pt x="1732991" y="2719058"/>
                  <a:pt x="1688517" y="2674584"/>
                  <a:pt x="1688517" y="2619722"/>
                </a:cubicBezTo>
                <a:lnTo>
                  <a:pt x="1688517" y="1730093"/>
                </a:lnTo>
                <a:cubicBezTo>
                  <a:pt x="1688517" y="1710960"/>
                  <a:pt x="1693926" y="1693091"/>
                  <a:pt x="1704798" y="1678857"/>
                </a:cubicBezTo>
                <a:cubicBezTo>
                  <a:pt x="1659024" y="1659660"/>
                  <a:pt x="1616387" y="1633873"/>
                  <a:pt x="1576823" y="1603655"/>
                </a:cubicBezTo>
                <a:lnTo>
                  <a:pt x="1576823" y="2619723"/>
                </a:lnTo>
                <a:cubicBezTo>
                  <a:pt x="1576823" y="2674585"/>
                  <a:pt x="1532349" y="2719059"/>
                  <a:pt x="1477487" y="2719059"/>
                </a:cubicBezTo>
                <a:cubicBezTo>
                  <a:pt x="1422625" y="2719059"/>
                  <a:pt x="1378151" y="2674585"/>
                  <a:pt x="1378151" y="2619723"/>
                </a:cubicBezTo>
                <a:lnTo>
                  <a:pt x="1378151" y="1615564"/>
                </a:lnTo>
                <a:cubicBezTo>
                  <a:pt x="1313743" y="1650180"/>
                  <a:pt x="1240907" y="1668612"/>
                  <a:pt x="1165758" y="1668570"/>
                </a:cubicBezTo>
                <a:lnTo>
                  <a:pt x="1143358" y="1665899"/>
                </a:lnTo>
                <a:cubicBezTo>
                  <a:pt x="1108602" y="1733381"/>
                  <a:pt x="1056017" y="1769960"/>
                  <a:pt x="1011125" y="1833465"/>
                </a:cubicBezTo>
                <a:cubicBezTo>
                  <a:pt x="1085923" y="1955011"/>
                  <a:pt x="1155109" y="2070947"/>
                  <a:pt x="1128931" y="2203713"/>
                </a:cubicBezTo>
                <a:cubicBezTo>
                  <a:pt x="1056003" y="2502904"/>
                  <a:pt x="702585" y="2768434"/>
                  <a:pt x="360386" y="2495424"/>
                </a:cubicBezTo>
                <a:cubicBezTo>
                  <a:pt x="109814" y="2302820"/>
                  <a:pt x="-34170" y="2048508"/>
                  <a:pt x="6967" y="1356631"/>
                </a:cubicBezTo>
                <a:cubicBezTo>
                  <a:pt x="23797" y="919066"/>
                  <a:pt x="259409" y="324425"/>
                  <a:pt x="769903" y="296376"/>
                </a:cubicBezTo>
                <a:cubicBezTo>
                  <a:pt x="805198" y="294506"/>
                  <a:pt x="837951" y="293863"/>
                  <a:pt x="868458" y="294415"/>
                </a:cubicBezTo>
                <a:cubicBezTo>
                  <a:pt x="1082006" y="298276"/>
                  <a:pt x="1185497" y="360655"/>
                  <a:pt x="1280395" y="470280"/>
                </a:cubicBezTo>
                <a:cubicBezTo>
                  <a:pt x="1381371" y="618005"/>
                  <a:pt x="1314053" y="1074271"/>
                  <a:pt x="1089661" y="1182727"/>
                </a:cubicBezTo>
                <a:cubicBezTo>
                  <a:pt x="1098183" y="1209798"/>
                  <a:pt x="1109125" y="1235256"/>
                  <a:pt x="1120578" y="1259840"/>
                </a:cubicBezTo>
                <a:cubicBezTo>
                  <a:pt x="1123656" y="1260899"/>
                  <a:pt x="1126770" y="1260948"/>
                  <a:pt x="1129891" y="1260950"/>
                </a:cubicBezTo>
                <a:cubicBezTo>
                  <a:pt x="1227949" y="1261006"/>
                  <a:pt x="1320161" y="1214330"/>
                  <a:pt x="1378151" y="1135267"/>
                </a:cubicBezTo>
                <a:lnTo>
                  <a:pt x="1378151" y="118395"/>
                </a:lnTo>
                <a:cubicBezTo>
                  <a:pt x="1378151" y="63533"/>
                  <a:pt x="1422625" y="19059"/>
                  <a:pt x="1477487" y="19059"/>
                </a:cubicBezTo>
                <a:cubicBezTo>
                  <a:pt x="1532349" y="19059"/>
                  <a:pt x="1576823" y="63533"/>
                  <a:pt x="1576823" y="118395"/>
                </a:cubicBezTo>
                <a:lnTo>
                  <a:pt x="1576823" y="1413063"/>
                </a:lnTo>
                <a:cubicBezTo>
                  <a:pt x="1680597" y="1536757"/>
                  <a:pt x="1834575" y="1607590"/>
                  <a:pt x="1997786" y="1608484"/>
                </a:cubicBezTo>
                <a:lnTo>
                  <a:pt x="2057480" y="1605248"/>
                </a:lnTo>
                <a:cubicBezTo>
                  <a:pt x="2038910" y="1561698"/>
                  <a:pt x="2027992" y="1505121"/>
                  <a:pt x="2028624" y="1424801"/>
                </a:cubicBezTo>
                <a:lnTo>
                  <a:pt x="2034537" y="1382501"/>
                </a:lnTo>
                <a:cubicBezTo>
                  <a:pt x="1972012" y="1367348"/>
                  <a:pt x="1912047" y="1342676"/>
                  <a:pt x="1856155" y="1310037"/>
                </a:cubicBezTo>
                <a:cubicBezTo>
                  <a:pt x="1840993" y="1344880"/>
                  <a:pt x="1806188" y="1369059"/>
                  <a:pt x="1765736" y="1369059"/>
                </a:cubicBezTo>
                <a:cubicBezTo>
                  <a:pt x="1710874" y="1369059"/>
                  <a:pt x="1666400" y="1324585"/>
                  <a:pt x="1666400" y="1269723"/>
                </a:cubicBezTo>
                <a:lnTo>
                  <a:pt x="1666400" y="99336"/>
                </a:lnTo>
                <a:cubicBezTo>
                  <a:pt x="1666400" y="44474"/>
                  <a:pt x="1710874" y="0"/>
                  <a:pt x="176573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8" name="Teardrop 9">
            <a:extLst>
              <a:ext uri="{FF2B5EF4-FFF2-40B4-BE49-F238E27FC236}">
                <a16:creationId xmlns:a16="http://schemas.microsoft.com/office/drawing/2014/main" id="{4408BA9B-C6A7-4C33-9FEA-0E214549F256}"/>
              </a:ext>
            </a:extLst>
          </p:cNvPr>
          <p:cNvSpPr>
            <a:spLocks noChangeAspect="1"/>
          </p:cNvSpPr>
          <p:nvPr/>
        </p:nvSpPr>
        <p:spPr>
          <a:xfrm rot="18900000">
            <a:off x="7840756" y="2475143"/>
            <a:ext cx="512877" cy="437727"/>
          </a:xfrm>
          <a:custGeom>
            <a:avLst/>
            <a:gdLst/>
            <a:ahLst/>
            <a:cxnLst/>
            <a:rect l="l" t="t" r="r" b="b"/>
            <a:pathLst>
              <a:path w="3552042" h="3031575">
                <a:moveTo>
                  <a:pt x="1499560" y="1284945"/>
                </a:moveTo>
                <a:lnTo>
                  <a:pt x="1272419" y="1057805"/>
                </a:lnTo>
                <a:lnTo>
                  <a:pt x="1054631" y="1275593"/>
                </a:lnTo>
                <a:lnTo>
                  <a:pt x="836843" y="1057805"/>
                </a:lnTo>
                <a:lnTo>
                  <a:pt x="609703" y="1284945"/>
                </a:lnTo>
                <a:lnTo>
                  <a:pt x="827491" y="1502733"/>
                </a:lnTo>
                <a:lnTo>
                  <a:pt x="609703" y="1720522"/>
                </a:lnTo>
                <a:lnTo>
                  <a:pt x="836843" y="1947662"/>
                </a:lnTo>
                <a:lnTo>
                  <a:pt x="1054631" y="1729874"/>
                </a:lnTo>
                <a:lnTo>
                  <a:pt x="1272419" y="1947662"/>
                </a:lnTo>
                <a:lnTo>
                  <a:pt x="1499560" y="1720522"/>
                </a:lnTo>
                <a:lnTo>
                  <a:pt x="1281771" y="1502733"/>
                </a:lnTo>
                <a:close/>
                <a:moveTo>
                  <a:pt x="3552042" y="1021270"/>
                </a:moveTo>
                <a:cubicBezTo>
                  <a:pt x="3346428" y="1488389"/>
                  <a:pt x="3240687" y="1885112"/>
                  <a:pt x="3146822" y="2229032"/>
                </a:cubicBezTo>
                <a:cubicBezTo>
                  <a:pt x="3047091" y="2666397"/>
                  <a:pt x="2787512" y="3031575"/>
                  <a:pt x="2344279" y="3031575"/>
                </a:cubicBezTo>
                <a:cubicBezTo>
                  <a:pt x="1991740" y="3031575"/>
                  <a:pt x="1692293" y="2804263"/>
                  <a:pt x="1587926" y="2487045"/>
                </a:cubicBezTo>
                <a:cubicBezTo>
                  <a:pt x="1859795" y="2308350"/>
                  <a:pt x="2033031" y="1980125"/>
                  <a:pt x="2117061" y="1611614"/>
                </a:cubicBezTo>
                <a:cubicBezTo>
                  <a:pt x="2127904" y="1571883"/>
                  <a:pt x="2138872" y="1531598"/>
                  <a:pt x="2150086" y="1490753"/>
                </a:cubicBezTo>
                <a:cubicBezTo>
                  <a:pt x="2212338" y="1465032"/>
                  <a:pt x="2277652" y="1444164"/>
                  <a:pt x="2344279" y="1426490"/>
                </a:cubicBezTo>
                <a:cubicBezTo>
                  <a:pt x="2764465" y="1315024"/>
                  <a:pt x="3073190" y="1226884"/>
                  <a:pt x="3552042" y="1021270"/>
                </a:cubicBezTo>
                <a:close/>
                <a:moveTo>
                  <a:pt x="2557365" y="0"/>
                </a:moveTo>
                <a:cubicBezTo>
                  <a:pt x="2295797" y="594236"/>
                  <a:pt x="2161281" y="1098917"/>
                  <a:pt x="2041873" y="1536428"/>
                </a:cubicBezTo>
                <a:cubicBezTo>
                  <a:pt x="1915003" y="2092812"/>
                  <a:pt x="1584785" y="2557364"/>
                  <a:pt x="1020937" y="2557364"/>
                </a:cubicBezTo>
                <a:cubicBezTo>
                  <a:pt x="457089" y="2557364"/>
                  <a:pt x="0" y="2100276"/>
                  <a:pt x="0" y="1536428"/>
                </a:cubicBezTo>
                <a:cubicBezTo>
                  <a:pt x="0" y="972580"/>
                  <a:pt x="475939" y="660066"/>
                  <a:pt x="1020937" y="515492"/>
                </a:cubicBezTo>
                <a:cubicBezTo>
                  <a:pt x="1555467" y="373694"/>
                  <a:pt x="1948204" y="261568"/>
                  <a:pt x="2557365"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9" name="Freeform 97">
            <a:extLst>
              <a:ext uri="{FF2B5EF4-FFF2-40B4-BE49-F238E27FC236}">
                <a16:creationId xmlns:a16="http://schemas.microsoft.com/office/drawing/2014/main" id="{EC2CC9E2-613C-4C7C-AA96-FC8E238EAB9F}"/>
              </a:ext>
            </a:extLst>
          </p:cNvPr>
          <p:cNvSpPr>
            <a:spLocks noChangeAspect="1"/>
          </p:cNvSpPr>
          <p:nvPr/>
        </p:nvSpPr>
        <p:spPr>
          <a:xfrm>
            <a:off x="8560808" y="1444151"/>
            <a:ext cx="619107" cy="462636"/>
          </a:xfrm>
          <a:custGeom>
            <a:avLst/>
            <a:gdLst/>
            <a:ahLst/>
            <a:cxnLst/>
            <a:rect l="l" t="t" r="r" b="b"/>
            <a:pathLst>
              <a:path w="3246245" h="2425805">
                <a:moveTo>
                  <a:pt x="2545666" y="706851"/>
                </a:moveTo>
                <a:cubicBezTo>
                  <a:pt x="2704742" y="706851"/>
                  <a:pt x="2833698" y="835807"/>
                  <a:pt x="2833698" y="994883"/>
                </a:cubicBezTo>
                <a:cubicBezTo>
                  <a:pt x="2833698" y="1153959"/>
                  <a:pt x="2704742" y="1282915"/>
                  <a:pt x="2545666" y="1282915"/>
                </a:cubicBezTo>
                <a:cubicBezTo>
                  <a:pt x="2386590" y="1282915"/>
                  <a:pt x="2257634" y="1153959"/>
                  <a:pt x="2257634" y="994883"/>
                </a:cubicBezTo>
                <a:cubicBezTo>
                  <a:pt x="2257634" y="835807"/>
                  <a:pt x="2386590" y="706851"/>
                  <a:pt x="2545666" y="706851"/>
                </a:cubicBezTo>
                <a:close/>
                <a:moveTo>
                  <a:pt x="700580" y="706851"/>
                </a:moveTo>
                <a:cubicBezTo>
                  <a:pt x="859656" y="706851"/>
                  <a:pt x="988612" y="835807"/>
                  <a:pt x="988612" y="994883"/>
                </a:cubicBezTo>
                <a:cubicBezTo>
                  <a:pt x="988612" y="1153959"/>
                  <a:pt x="859656" y="1282915"/>
                  <a:pt x="700580" y="1282915"/>
                </a:cubicBezTo>
                <a:cubicBezTo>
                  <a:pt x="541504" y="1282915"/>
                  <a:pt x="412548" y="1153959"/>
                  <a:pt x="412548" y="994883"/>
                </a:cubicBezTo>
                <a:cubicBezTo>
                  <a:pt x="412548" y="835807"/>
                  <a:pt x="541504" y="706851"/>
                  <a:pt x="700580" y="706851"/>
                </a:cubicBezTo>
                <a:close/>
                <a:moveTo>
                  <a:pt x="1619971" y="0"/>
                </a:moveTo>
                <a:cubicBezTo>
                  <a:pt x="1621025" y="5"/>
                  <a:pt x="1622076" y="12"/>
                  <a:pt x="1623123" y="141"/>
                </a:cubicBezTo>
                <a:cubicBezTo>
                  <a:pt x="1624170" y="12"/>
                  <a:pt x="1625221" y="5"/>
                  <a:pt x="1626275" y="0"/>
                </a:cubicBezTo>
                <a:lnTo>
                  <a:pt x="1626274" y="282"/>
                </a:lnTo>
                <a:cubicBezTo>
                  <a:pt x="1966825" y="4283"/>
                  <a:pt x="1974816" y="220494"/>
                  <a:pt x="2177568" y="171426"/>
                </a:cubicBezTo>
                <a:cubicBezTo>
                  <a:pt x="2600959" y="50212"/>
                  <a:pt x="2963165" y="85364"/>
                  <a:pt x="3172404" y="310875"/>
                </a:cubicBezTo>
                <a:cubicBezTo>
                  <a:pt x="3300075" y="473051"/>
                  <a:pt x="3301971" y="794993"/>
                  <a:pt x="2851767" y="1164523"/>
                </a:cubicBezTo>
                <a:cubicBezTo>
                  <a:pt x="2918303" y="1029844"/>
                  <a:pt x="2927052" y="857771"/>
                  <a:pt x="2799829" y="746887"/>
                </a:cubicBezTo>
                <a:cubicBezTo>
                  <a:pt x="3115459" y="786295"/>
                  <a:pt x="3165949" y="533368"/>
                  <a:pt x="3049873" y="419809"/>
                </a:cubicBezTo>
                <a:cubicBezTo>
                  <a:pt x="2811516" y="207658"/>
                  <a:pt x="2338612" y="298041"/>
                  <a:pt x="2253222" y="493802"/>
                </a:cubicBezTo>
                <a:cubicBezTo>
                  <a:pt x="2139861" y="783555"/>
                  <a:pt x="2165869" y="1185485"/>
                  <a:pt x="2076302" y="1369861"/>
                </a:cubicBezTo>
                <a:cubicBezTo>
                  <a:pt x="1906668" y="1634081"/>
                  <a:pt x="1716639" y="1881305"/>
                  <a:pt x="1713569" y="2080938"/>
                </a:cubicBezTo>
                <a:cubicBezTo>
                  <a:pt x="1706472" y="2158984"/>
                  <a:pt x="1709123" y="2405980"/>
                  <a:pt x="1625847" y="2423204"/>
                </a:cubicBezTo>
                <a:cubicBezTo>
                  <a:pt x="1625847" y="2424071"/>
                  <a:pt x="1625843" y="2424938"/>
                  <a:pt x="1625839" y="2425805"/>
                </a:cubicBezTo>
                <a:lnTo>
                  <a:pt x="1623123" y="2424507"/>
                </a:lnTo>
                <a:lnTo>
                  <a:pt x="1620407" y="2425805"/>
                </a:lnTo>
                <a:cubicBezTo>
                  <a:pt x="1620403" y="2424938"/>
                  <a:pt x="1620399" y="2424071"/>
                  <a:pt x="1620399" y="2423204"/>
                </a:cubicBezTo>
                <a:cubicBezTo>
                  <a:pt x="1537123" y="2405980"/>
                  <a:pt x="1539774" y="2158984"/>
                  <a:pt x="1532677" y="2080938"/>
                </a:cubicBezTo>
                <a:cubicBezTo>
                  <a:pt x="1529607" y="1881305"/>
                  <a:pt x="1339578" y="1634081"/>
                  <a:pt x="1169944" y="1369861"/>
                </a:cubicBezTo>
                <a:cubicBezTo>
                  <a:pt x="1080377" y="1185485"/>
                  <a:pt x="1106385" y="783555"/>
                  <a:pt x="993024" y="493802"/>
                </a:cubicBezTo>
                <a:cubicBezTo>
                  <a:pt x="907634" y="298041"/>
                  <a:pt x="434730" y="207658"/>
                  <a:pt x="196373" y="419809"/>
                </a:cubicBezTo>
                <a:cubicBezTo>
                  <a:pt x="80297" y="533368"/>
                  <a:pt x="130787" y="786295"/>
                  <a:pt x="446417" y="746887"/>
                </a:cubicBezTo>
                <a:cubicBezTo>
                  <a:pt x="319194" y="857771"/>
                  <a:pt x="327943" y="1029844"/>
                  <a:pt x="394479" y="1164523"/>
                </a:cubicBezTo>
                <a:cubicBezTo>
                  <a:pt x="-55725" y="794993"/>
                  <a:pt x="-53829" y="473051"/>
                  <a:pt x="73842" y="310875"/>
                </a:cubicBezTo>
                <a:cubicBezTo>
                  <a:pt x="283081" y="85364"/>
                  <a:pt x="645287" y="50212"/>
                  <a:pt x="1068678" y="171426"/>
                </a:cubicBezTo>
                <a:cubicBezTo>
                  <a:pt x="1271430" y="220494"/>
                  <a:pt x="1279421" y="4283"/>
                  <a:pt x="1619972" y="28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0" name="Donut 22">
            <a:extLst>
              <a:ext uri="{FF2B5EF4-FFF2-40B4-BE49-F238E27FC236}">
                <a16:creationId xmlns:a16="http://schemas.microsoft.com/office/drawing/2014/main" id="{CE7A0D83-9523-4EB8-8677-1D7D4415C973}"/>
              </a:ext>
            </a:extLst>
          </p:cNvPr>
          <p:cNvSpPr>
            <a:spLocks noChangeAspect="1"/>
          </p:cNvSpPr>
          <p:nvPr/>
        </p:nvSpPr>
        <p:spPr>
          <a:xfrm>
            <a:off x="10277429" y="1539784"/>
            <a:ext cx="529812" cy="271370"/>
          </a:xfrm>
          <a:custGeom>
            <a:avLst/>
            <a:gdLst/>
            <a:ahLst/>
            <a:cxnLst/>
            <a:rect l="l" t="t" r="r" b="b"/>
            <a:pathLst>
              <a:path w="3372524" h="1727404">
                <a:moveTo>
                  <a:pt x="1758003" y="666958"/>
                </a:moveTo>
                <a:cubicBezTo>
                  <a:pt x="1703684" y="666958"/>
                  <a:pt x="1659649" y="710993"/>
                  <a:pt x="1659649" y="765312"/>
                </a:cubicBezTo>
                <a:cubicBezTo>
                  <a:pt x="1659649" y="819631"/>
                  <a:pt x="1703684" y="863666"/>
                  <a:pt x="1758003" y="863666"/>
                </a:cubicBezTo>
                <a:cubicBezTo>
                  <a:pt x="1812322" y="863666"/>
                  <a:pt x="1856357" y="819631"/>
                  <a:pt x="1856357" y="765312"/>
                </a:cubicBezTo>
                <a:cubicBezTo>
                  <a:pt x="1856357" y="710993"/>
                  <a:pt x="1812322" y="666958"/>
                  <a:pt x="1758003" y="666958"/>
                </a:cubicBezTo>
                <a:close/>
                <a:moveTo>
                  <a:pt x="1686261" y="586208"/>
                </a:moveTo>
                <a:cubicBezTo>
                  <a:pt x="1849880" y="586208"/>
                  <a:pt x="1982519" y="718847"/>
                  <a:pt x="1982519" y="882466"/>
                </a:cubicBezTo>
                <a:cubicBezTo>
                  <a:pt x="1982519" y="1046085"/>
                  <a:pt x="1849880" y="1178724"/>
                  <a:pt x="1686261" y="1178724"/>
                </a:cubicBezTo>
                <a:cubicBezTo>
                  <a:pt x="1522642" y="1178724"/>
                  <a:pt x="1390003" y="1046085"/>
                  <a:pt x="1390003" y="882466"/>
                </a:cubicBezTo>
                <a:cubicBezTo>
                  <a:pt x="1390003" y="718847"/>
                  <a:pt x="1522642" y="586208"/>
                  <a:pt x="1686261" y="586208"/>
                </a:cubicBezTo>
                <a:close/>
                <a:moveTo>
                  <a:pt x="1686262" y="448985"/>
                </a:moveTo>
                <a:cubicBezTo>
                  <a:pt x="1446857" y="448985"/>
                  <a:pt x="1252780" y="643062"/>
                  <a:pt x="1252780" y="882467"/>
                </a:cubicBezTo>
                <a:cubicBezTo>
                  <a:pt x="1252780" y="1121872"/>
                  <a:pt x="1446857" y="1315949"/>
                  <a:pt x="1686262" y="1315949"/>
                </a:cubicBezTo>
                <a:cubicBezTo>
                  <a:pt x="1925667" y="1315949"/>
                  <a:pt x="2119744" y="1121872"/>
                  <a:pt x="2119744" y="882467"/>
                </a:cubicBezTo>
                <a:cubicBezTo>
                  <a:pt x="2119744" y="643062"/>
                  <a:pt x="1925667" y="448985"/>
                  <a:pt x="1686262" y="448985"/>
                </a:cubicBezTo>
                <a:close/>
                <a:moveTo>
                  <a:pt x="1893261" y="271274"/>
                </a:moveTo>
                <a:cubicBezTo>
                  <a:pt x="2150128" y="355123"/>
                  <a:pt x="2334334" y="597283"/>
                  <a:pt x="2334334" y="882467"/>
                </a:cubicBezTo>
                <a:cubicBezTo>
                  <a:pt x="2334334" y="1103921"/>
                  <a:pt x="2223259" y="1299432"/>
                  <a:pt x="2053457" y="1415856"/>
                </a:cubicBezTo>
                <a:cubicBezTo>
                  <a:pt x="2494577" y="1286853"/>
                  <a:pt x="2931337" y="1005905"/>
                  <a:pt x="2940842" y="882353"/>
                </a:cubicBezTo>
                <a:lnTo>
                  <a:pt x="2946401" y="882364"/>
                </a:lnTo>
                <a:lnTo>
                  <a:pt x="2943679" y="877137"/>
                </a:lnTo>
                <a:lnTo>
                  <a:pt x="2946401" y="872130"/>
                </a:lnTo>
                <a:lnTo>
                  <a:pt x="2941077" y="872141"/>
                </a:lnTo>
                <a:cubicBezTo>
                  <a:pt x="2875996" y="732702"/>
                  <a:pt x="2369865" y="377972"/>
                  <a:pt x="1893261" y="271274"/>
                </a:cubicBezTo>
                <a:close/>
                <a:moveTo>
                  <a:pt x="1525754" y="256843"/>
                </a:moveTo>
                <a:cubicBezTo>
                  <a:pt x="984953" y="339274"/>
                  <a:pt x="426123" y="752145"/>
                  <a:pt x="426123" y="877021"/>
                </a:cubicBezTo>
                <a:lnTo>
                  <a:pt x="426123" y="877247"/>
                </a:lnTo>
                <a:cubicBezTo>
                  <a:pt x="439083" y="984175"/>
                  <a:pt x="877625" y="1311577"/>
                  <a:pt x="1355183" y="1436828"/>
                </a:cubicBezTo>
                <a:cubicBezTo>
                  <a:pt x="1164798" y="1325758"/>
                  <a:pt x="1038190" y="1118898"/>
                  <a:pt x="1038190" y="882467"/>
                </a:cubicBezTo>
                <a:cubicBezTo>
                  <a:pt x="1038190" y="580157"/>
                  <a:pt x="1245184" y="326193"/>
                  <a:pt x="1525754" y="256843"/>
                </a:cubicBezTo>
                <a:close/>
                <a:moveTo>
                  <a:pt x="1682713" y="0"/>
                </a:moveTo>
                <a:cubicBezTo>
                  <a:pt x="2385858" y="36225"/>
                  <a:pt x="3265322" y="653066"/>
                  <a:pt x="3365400" y="875412"/>
                </a:cubicBezTo>
                <a:lnTo>
                  <a:pt x="3372524" y="875397"/>
                </a:lnTo>
                <a:lnTo>
                  <a:pt x="3368881" y="882344"/>
                </a:lnTo>
                <a:lnTo>
                  <a:pt x="3372524" y="889597"/>
                </a:lnTo>
                <a:lnTo>
                  <a:pt x="3365086" y="889581"/>
                </a:lnTo>
                <a:cubicBezTo>
                  <a:pt x="3348713" y="1110249"/>
                  <a:pt x="2385134" y="1692746"/>
                  <a:pt x="1682713" y="1727404"/>
                </a:cubicBezTo>
                <a:cubicBezTo>
                  <a:pt x="901706" y="1708470"/>
                  <a:pt x="21301" y="1064732"/>
                  <a:pt x="0" y="882497"/>
                </a:cubicBezTo>
                <a:lnTo>
                  <a:pt x="0" y="882184"/>
                </a:lnTo>
                <a:cubicBezTo>
                  <a:pt x="0" y="691908"/>
                  <a:pt x="901706" y="19770"/>
                  <a:pt x="168271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61" name="Freeform 99">
            <a:extLst>
              <a:ext uri="{FF2B5EF4-FFF2-40B4-BE49-F238E27FC236}">
                <a16:creationId xmlns:a16="http://schemas.microsoft.com/office/drawing/2014/main" id="{6EFBEDF3-F563-421B-9E3D-7024636F370F}"/>
              </a:ext>
            </a:extLst>
          </p:cNvPr>
          <p:cNvSpPr>
            <a:spLocks noChangeAspect="1"/>
          </p:cNvSpPr>
          <p:nvPr/>
        </p:nvSpPr>
        <p:spPr>
          <a:xfrm>
            <a:off x="7902810" y="1432248"/>
            <a:ext cx="388767" cy="486441"/>
          </a:xfrm>
          <a:custGeom>
            <a:avLst/>
            <a:gdLst/>
            <a:ahLst/>
            <a:cxnLst/>
            <a:rect l="l" t="t" r="r" b="b"/>
            <a:pathLst>
              <a:path w="2427821" h="3249943">
                <a:moveTo>
                  <a:pt x="1783445" y="477276"/>
                </a:moveTo>
                <a:cubicBezTo>
                  <a:pt x="1867295" y="479049"/>
                  <a:pt x="1940306" y="495815"/>
                  <a:pt x="1995323" y="528655"/>
                </a:cubicBezTo>
                <a:cubicBezTo>
                  <a:pt x="2375187" y="892595"/>
                  <a:pt x="1478983" y="963108"/>
                  <a:pt x="1620010" y="1047270"/>
                </a:cubicBezTo>
                <a:cubicBezTo>
                  <a:pt x="1920260" y="1267909"/>
                  <a:pt x="2179568" y="1563610"/>
                  <a:pt x="2275102" y="1879783"/>
                </a:cubicBezTo>
                <a:cubicBezTo>
                  <a:pt x="2386559" y="2264195"/>
                  <a:pt x="2620845" y="2969329"/>
                  <a:pt x="2118153" y="3196792"/>
                </a:cubicBezTo>
                <a:cubicBezTo>
                  <a:pt x="862559" y="3474297"/>
                  <a:pt x="146052" y="2612212"/>
                  <a:pt x="9574" y="1838839"/>
                </a:cubicBezTo>
                <a:cubicBezTo>
                  <a:pt x="-38192" y="1613652"/>
                  <a:pt x="98284" y="1313401"/>
                  <a:pt x="296177" y="1170100"/>
                </a:cubicBezTo>
                <a:cubicBezTo>
                  <a:pt x="391711" y="1081390"/>
                  <a:pt x="330296" y="876673"/>
                  <a:pt x="323472" y="671956"/>
                </a:cubicBezTo>
                <a:cubicBezTo>
                  <a:pt x="296177" y="474063"/>
                  <a:pt x="760199" y="351234"/>
                  <a:pt x="664666" y="1211043"/>
                </a:cubicBezTo>
                <a:cubicBezTo>
                  <a:pt x="853176" y="743465"/>
                  <a:pt x="1420091" y="469595"/>
                  <a:pt x="1783445" y="477276"/>
                </a:cubicBezTo>
                <a:close/>
                <a:moveTo>
                  <a:pt x="1024970" y="33"/>
                </a:moveTo>
                <a:cubicBezTo>
                  <a:pt x="1115949" y="3590"/>
                  <a:pt x="1140206" y="286408"/>
                  <a:pt x="1176458" y="269348"/>
                </a:cubicBezTo>
                <a:cubicBezTo>
                  <a:pt x="1251521" y="278446"/>
                  <a:pt x="1265168" y="21414"/>
                  <a:pt x="1401646" y="44160"/>
                </a:cubicBezTo>
                <a:cubicBezTo>
                  <a:pt x="1469884" y="71456"/>
                  <a:pt x="1374351" y="221581"/>
                  <a:pt x="1360703" y="310292"/>
                </a:cubicBezTo>
                <a:lnTo>
                  <a:pt x="1517652" y="453593"/>
                </a:lnTo>
                <a:cubicBezTo>
                  <a:pt x="974016" y="540030"/>
                  <a:pt x="901229" y="790238"/>
                  <a:pt x="753379" y="951737"/>
                </a:cubicBezTo>
                <a:lnTo>
                  <a:pt x="705610" y="644662"/>
                </a:lnTo>
                <a:lnTo>
                  <a:pt x="787497" y="521832"/>
                </a:lnTo>
                <a:cubicBezTo>
                  <a:pt x="712435" y="433122"/>
                  <a:pt x="446303" y="364883"/>
                  <a:pt x="562310" y="255701"/>
                </a:cubicBezTo>
                <a:cubicBezTo>
                  <a:pt x="739730" y="98751"/>
                  <a:pt x="862560" y="337587"/>
                  <a:pt x="1012685" y="378530"/>
                </a:cubicBezTo>
                <a:cubicBezTo>
                  <a:pt x="1010410" y="253426"/>
                  <a:pt x="796596" y="101025"/>
                  <a:pt x="1005861" y="3217"/>
                </a:cubicBezTo>
                <a:cubicBezTo>
                  <a:pt x="1012543" y="800"/>
                  <a:pt x="1018905" y="-204"/>
                  <a:pt x="1024970" y="3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2" name="Oval 10">
            <a:extLst>
              <a:ext uri="{FF2B5EF4-FFF2-40B4-BE49-F238E27FC236}">
                <a16:creationId xmlns:a16="http://schemas.microsoft.com/office/drawing/2014/main" id="{8624E4A5-1602-4F93-B497-F8D7323B39B1}"/>
              </a:ext>
            </a:extLst>
          </p:cNvPr>
          <p:cNvSpPr/>
          <p:nvPr/>
        </p:nvSpPr>
        <p:spPr>
          <a:xfrm>
            <a:off x="9460302" y="1433265"/>
            <a:ext cx="486653" cy="484407"/>
          </a:xfrm>
          <a:custGeom>
            <a:avLst/>
            <a:gdLst/>
            <a:ahLst/>
            <a:cxnLst/>
            <a:rect l="l" t="t" r="r" b="b"/>
            <a:pathLst>
              <a:path w="3229769" h="3214867">
                <a:moveTo>
                  <a:pt x="388922" y="0"/>
                </a:moveTo>
                <a:cubicBezTo>
                  <a:pt x="481031" y="0"/>
                  <a:pt x="564991" y="34887"/>
                  <a:pt x="627459" y="93109"/>
                </a:cubicBezTo>
                <a:cubicBezTo>
                  <a:pt x="689927" y="34887"/>
                  <a:pt x="773888" y="0"/>
                  <a:pt x="865996" y="0"/>
                </a:cubicBezTo>
                <a:cubicBezTo>
                  <a:pt x="958105" y="0"/>
                  <a:pt x="1042065" y="34887"/>
                  <a:pt x="1104533" y="93109"/>
                </a:cubicBezTo>
                <a:cubicBezTo>
                  <a:pt x="1167001" y="34887"/>
                  <a:pt x="1250962" y="0"/>
                  <a:pt x="1343070" y="0"/>
                </a:cubicBezTo>
                <a:cubicBezTo>
                  <a:pt x="1435179" y="0"/>
                  <a:pt x="1519139" y="34887"/>
                  <a:pt x="1581607" y="93109"/>
                </a:cubicBezTo>
                <a:cubicBezTo>
                  <a:pt x="1644075" y="34887"/>
                  <a:pt x="1728036" y="0"/>
                  <a:pt x="1820144" y="0"/>
                </a:cubicBezTo>
                <a:cubicBezTo>
                  <a:pt x="1912253" y="0"/>
                  <a:pt x="1996213" y="34887"/>
                  <a:pt x="2058681" y="93109"/>
                </a:cubicBezTo>
                <a:cubicBezTo>
                  <a:pt x="2121149" y="34887"/>
                  <a:pt x="2205110" y="0"/>
                  <a:pt x="2297218" y="0"/>
                </a:cubicBezTo>
                <a:cubicBezTo>
                  <a:pt x="2389326" y="0"/>
                  <a:pt x="2473286" y="34887"/>
                  <a:pt x="2535755" y="93108"/>
                </a:cubicBezTo>
                <a:cubicBezTo>
                  <a:pt x="2598223" y="34887"/>
                  <a:pt x="2682183" y="0"/>
                  <a:pt x="2774291" y="0"/>
                </a:cubicBezTo>
                <a:cubicBezTo>
                  <a:pt x="2971429" y="0"/>
                  <a:pt x="3131241" y="159812"/>
                  <a:pt x="3131241" y="356950"/>
                </a:cubicBezTo>
                <a:cubicBezTo>
                  <a:pt x="3131241" y="414550"/>
                  <a:pt x="3117598" y="468963"/>
                  <a:pt x="3092026" y="516460"/>
                </a:cubicBezTo>
                <a:cubicBezTo>
                  <a:pt x="3176259" y="580602"/>
                  <a:pt x="3229769" y="682177"/>
                  <a:pt x="3229769" y="796250"/>
                </a:cubicBezTo>
                <a:cubicBezTo>
                  <a:pt x="3229769" y="902465"/>
                  <a:pt x="3183377" y="997845"/>
                  <a:pt x="3108820" y="1062184"/>
                </a:cubicBezTo>
                <a:cubicBezTo>
                  <a:pt x="3183377" y="1126523"/>
                  <a:pt x="3229769" y="1221903"/>
                  <a:pt x="3229769" y="1328118"/>
                </a:cubicBezTo>
                <a:cubicBezTo>
                  <a:pt x="3229769" y="1434333"/>
                  <a:pt x="3183377" y="1529713"/>
                  <a:pt x="3108820" y="1594052"/>
                </a:cubicBezTo>
                <a:cubicBezTo>
                  <a:pt x="3183377" y="1658391"/>
                  <a:pt x="3229769" y="1753771"/>
                  <a:pt x="3229769" y="1859986"/>
                </a:cubicBezTo>
                <a:cubicBezTo>
                  <a:pt x="3229769" y="2057124"/>
                  <a:pt x="3069957" y="2216936"/>
                  <a:pt x="2872819" y="2216936"/>
                </a:cubicBezTo>
                <a:lnTo>
                  <a:pt x="2849067" y="2214542"/>
                </a:lnTo>
                <a:cubicBezTo>
                  <a:pt x="2790894" y="2329236"/>
                  <a:pt x="2671548" y="2406987"/>
                  <a:pt x="2534043" y="2406987"/>
                </a:cubicBezTo>
                <a:cubicBezTo>
                  <a:pt x="2483158" y="2406987"/>
                  <a:pt x="2434760" y="2396340"/>
                  <a:pt x="2391120" y="2376775"/>
                </a:cubicBezTo>
                <a:cubicBezTo>
                  <a:pt x="2326908" y="2456876"/>
                  <a:pt x="2228003" y="2507238"/>
                  <a:pt x="2117336" y="2507238"/>
                </a:cubicBezTo>
                <a:lnTo>
                  <a:pt x="2081608" y="2503636"/>
                </a:lnTo>
                <a:cubicBezTo>
                  <a:pt x="2058765" y="2546355"/>
                  <a:pt x="2027330" y="2583686"/>
                  <a:pt x="1987704" y="2611019"/>
                </a:cubicBezTo>
                <a:cubicBezTo>
                  <a:pt x="2049806" y="2674751"/>
                  <a:pt x="2087711" y="2761907"/>
                  <a:pt x="2087711" y="2857917"/>
                </a:cubicBezTo>
                <a:cubicBezTo>
                  <a:pt x="2087711" y="3055055"/>
                  <a:pt x="1927899" y="3214867"/>
                  <a:pt x="1730761" y="3214867"/>
                </a:cubicBezTo>
                <a:cubicBezTo>
                  <a:pt x="1533623" y="3214867"/>
                  <a:pt x="1373811" y="3055055"/>
                  <a:pt x="1373811" y="2857917"/>
                </a:cubicBezTo>
                <a:cubicBezTo>
                  <a:pt x="1373811" y="2743560"/>
                  <a:pt x="1427588" y="2641764"/>
                  <a:pt x="1512161" y="2577627"/>
                </a:cubicBezTo>
                <a:cubicBezTo>
                  <a:pt x="1450743" y="2514125"/>
                  <a:pt x="1413385" y="2427536"/>
                  <a:pt x="1413385" y="2332221"/>
                </a:cubicBezTo>
                <a:cubicBezTo>
                  <a:pt x="1413385" y="2135083"/>
                  <a:pt x="1573197" y="1975271"/>
                  <a:pt x="1770335" y="1975271"/>
                </a:cubicBezTo>
                <a:lnTo>
                  <a:pt x="1806063" y="1978873"/>
                </a:lnTo>
                <a:cubicBezTo>
                  <a:pt x="1865384" y="1867935"/>
                  <a:pt x="1982649" y="1793338"/>
                  <a:pt x="2117336" y="1793338"/>
                </a:cubicBezTo>
                <a:cubicBezTo>
                  <a:pt x="2168221" y="1793338"/>
                  <a:pt x="2216619" y="1803986"/>
                  <a:pt x="2260259" y="1823550"/>
                </a:cubicBezTo>
                <a:cubicBezTo>
                  <a:pt x="2324471" y="1743450"/>
                  <a:pt x="2423376" y="1693087"/>
                  <a:pt x="2534043" y="1693087"/>
                </a:cubicBezTo>
                <a:lnTo>
                  <a:pt x="2557875" y="1695490"/>
                </a:lnTo>
                <a:cubicBezTo>
                  <a:pt x="2576891" y="1656391"/>
                  <a:pt x="2604151" y="1622242"/>
                  <a:pt x="2636819" y="1594052"/>
                </a:cubicBezTo>
                <a:cubicBezTo>
                  <a:pt x="2562261" y="1529713"/>
                  <a:pt x="2515869" y="1434333"/>
                  <a:pt x="2515869" y="1328118"/>
                </a:cubicBezTo>
                <a:cubicBezTo>
                  <a:pt x="2515869" y="1221903"/>
                  <a:pt x="2562261" y="1126523"/>
                  <a:pt x="2636819" y="1062184"/>
                </a:cubicBezTo>
                <a:cubicBezTo>
                  <a:pt x="2562261" y="997845"/>
                  <a:pt x="2515869" y="902465"/>
                  <a:pt x="2515869" y="796250"/>
                </a:cubicBezTo>
                <a:cubicBezTo>
                  <a:pt x="2515869" y="738650"/>
                  <a:pt x="2529512" y="684237"/>
                  <a:pt x="2555084" y="636740"/>
                </a:cubicBezTo>
                <a:lnTo>
                  <a:pt x="2537209" y="619592"/>
                </a:lnTo>
                <a:cubicBezTo>
                  <a:pt x="2474524" y="678496"/>
                  <a:pt x="2390006" y="713900"/>
                  <a:pt x="2297218" y="713900"/>
                </a:cubicBezTo>
                <a:cubicBezTo>
                  <a:pt x="2205110" y="713900"/>
                  <a:pt x="2121149" y="679013"/>
                  <a:pt x="2058681" y="620791"/>
                </a:cubicBezTo>
                <a:cubicBezTo>
                  <a:pt x="1996213" y="679013"/>
                  <a:pt x="1912253" y="713900"/>
                  <a:pt x="1820144" y="713900"/>
                </a:cubicBezTo>
                <a:cubicBezTo>
                  <a:pt x="1728036" y="713900"/>
                  <a:pt x="1644075" y="679013"/>
                  <a:pt x="1581607" y="620791"/>
                </a:cubicBezTo>
                <a:cubicBezTo>
                  <a:pt x="1519139" y="679013"/>
                  <a:pt x="1435179" y="713900"/>
                  <a:pt x="1343070" y="713900"/>
                </a:cubicBezTo>
                <a:cubicBezTo>
                  <a:pt x="1250962" y="713900"/>
                  <a:pt x="1167001" y="679013"/>
                  <a:pt x="1104533" y="620791"/>
                </a:cubicBezTo>
                <a:cubicBezTo>
                  <a:pt x="1042065" y="679013"/>
                  <a:pt x="958105" y="713900"/>
                  <a:pt x="865996" y="713900"/>
                </a:cubicBezTo>
                <a:cubicBezTo>
                  <a:pt x="773370" y="713900"/>
                  <a:pt x="688985" y="678620"/>
                  <a:pt x="626352" y="619878"/>
                </a:cubicBezTo>
                <a:cubicBezTo>
                  <a:pt x="623659" y="623930"/>
                  <a:pt x="620064" y="626957"/>
                  <a:pt x="616405" y="629911"/>
                </a:cubicBezTo>
                <a:cubicBezTo>
                  <a:pt x="686492" y="694366"/>
                  <a:pt x="729886" y="786957"/>
                  <a:pt x="729886" y="889683"/>
                </a:cubicBezTo>
                <a:cubicBezTo>
                  <a:pt x="729886" y="993972"/>
                  <a:pt x="685162" y="1087815"/>
                  <a:pt x="613058" y="1152216"/>
                </a:cubicBezTo>
                <a:cubicBezTo>
                  <a:pt x="675622" y="1216104"/>
                  <a:pt x="713900" y="1303645"/>
                  <a:pt x="713900" y="1400126"/>
                </a:cubicBezTo>
                <a:cubicBezTo>
                  <a:pt x="713900" y="1487795"/>
                  <a:pt x="682295" y="1568081"/>
                  <a:pt x="628622" y="1629172"/>
                </a:cubicBezTo>
                <a:cubicBezTo>
                  <a:pt x="691419" y="1693140"/>
                  <a:pt x="729886" y="1780874"/>
                  <a:pt x="729886" y="1877593"/>
                </a:cubicBezTo>
                <a:cubicBezTo>
                  <a:pt x="729886" y="2034043"/>
                  <a:pt x="629234" y="2166985"/>
                  <a:pt x="488639" y="2213706"/>
                </a:cubicBezTo>
                <a:lnTo>
                  <a:pt x="488639" y="2375547"/>
                </a:lnTo>
                <a:cubicBezTo>
                  <a:pt x="488639" y="2448277"/>
                  <a:pt x="429679" y="2507237"/>
                  <a:pt x="356949" y="2507237"/>
                </a:cubicBezTo>
                <a:cubicBezTo>
                  <a:pt x="284219" y="2507237"/>
                  <a:pt x="225259" y="2448277"/>
                  <a:pt x="225259" y="2375547"/>
                </a:cubicBezTo>
                <a:lnTo>
                  <a:pt x="225259" y="2201750"/>
                </a:lnTo>
                <a:cubicBezTo>
                  <a:pt x="101654" y="2146256"/>
                  <a:pt x="15986" y="2021929"/>
                  <a:pt x="15986" y="1877593"/>
                </a:cubicBezTo>
                <a:cubicBezTo>
                  <a:pt x="15986" y="1789924"/>
                  <a:pt x="47591" y="1709638"/>
                  <a:pt x="101264" y="1648547"/>
                </a:cubicBezTo>
                <a:cubicBezTo>
                  <a:pt x="38467" y="1584579"/>
                  <a:pt x="0" y="1496845"/>
                  <a:pt x="0" y="1400126"/>
                </a:cubicBezTo>
                <a:cubicBezTo>
                  <a:pt x="0" y="1295837"/>
                  <a:pt x="44724" y="1201994"/>
                  <a:pt x="116828" y="1137593"/>
                </a:cubicBezTo>
                <a:cubicBezTo>
                  <a:pt x="54264" y="1073704"/>
                  <a:pt x="15986" y="986164"/>
                  <a:pt x="15986" y="889683"/>
                </a:cubicBezTo>
                <a:cubicBezTo>
                  <a:pt x="15986" y="779482"/>
                  <a:pt x="65925" y="680945"/>
                  <a:pt x="145453" y="616722"/>
                </a:cubicBezTo>
                <a:cubicBezTo>
                  <a:pt x="75366" y="552267"/>
                  <a:pt x="31972" y="459676"/>
                  <a:pt x="31972" y="356950"/>
                </a:cubicBezTo>
                <a:cubicBezTo>
                  <a:pt x="31972" y="159812"/>
                  <a:pt x="191784" y="0"/>
                  <a:pt x="38892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3" name="Freeform 101">
            <a:extLst>
              <a:ext uri="{FF2B5EF4-FFF2-40B4-BE49-F238E27FC236}">
                <a16:creationId xmlns:a16="http://schemas.microsoft.com/office/drawing/2014/main" id="{398DE87D-E996-4168-8931-FBF1633FDCD5}"/>
              </a:ext>
            </a:extLst>
          </p:cNvPr>
          <p:cNvSpPr/>
          <p:nvPr/>
        </p:nvSpPr>
        <p:spPr>
          <a:xfrm>
            <a:off x="11180535" y="1485955"/>
            <a:ext cx="284691" cy="379029"/>
          </a:xfrm>
          <a:custGeom>
            <a:avLst/>
            <a:gdLst>
              <a:gd name="connsiteX0" fmla="*/ 143301 w 1910686"/>
              <a:gd name="connsiteY0" fmla="*/ 0 h 3268639"/>
              <a:gd name="connsiteX1" fmla="*/ 0 w 1910686"/>
              <a:gd name="connsiteY1" fmla="*/ 1705970 h 3268639"/>
              <a:gd name="connsiteX2" fmla="*/ 436728 w 1910686"/>
              <a:gd name="connsiteY2" fmla="*/ 3268639 h 3268639"/>
              <a:gd name="connsiteX3" fmla="*/ 928047 w 1910686"/>
              <a:gd name="connsiteY3" fmla="*/ 1944806 h 3268639"/>
              <a:gd name="connsiteX4" fmla="*/ 1364776 w 1910686"/>
              <a:gd name="connsiteY4" fmla="*/ 3268639 h 3268639"/>
              <a:gd name="connsiteX5" fmla="*/ 1910686 w 1910686"/>
              <a:gd name="connsiteY5" fmla="*/ 1726442 h 3268639"/>
              <a:gd name="connsiteX6" fmla="*/ 1603612 w 1910686"/>
              <a:gd name="connsiteY6" fmla="*/ 6824 h 3268639"/>
              <a:gd name="connsiteX7" fmla="*/ 1521725 w 1910686"/>
              <a:gd name="connsiteY7" fmla="*/ 20472 h 3268639"/>
              <a:gd name="connsiteX8" fmla="*/ 907576 w 1910686"/>
              <a:gd name="connsiteY8" fmla="*/ 163773 h 3268639"/>
              <a:gd name="connsiteX9" fmla="*/ 143301 w 1910686"/>
              <a:gd name="connsiteY9" fmla="*/ 0 h 3268639"/>
              <a:gd name="connsiteX0" fmla="*/ 143301 w 1910686"/>
              <a:gd name="connsiteY0" fmla="*/ 27296 h 3261815"/>
              <a:gd name="connsiteX1" fmla="*/ 0 w 1910686"/>
              <a:gd name="connsiteY1" fmla="*/ 1699146 h 3261815"/>
              <a:gd name="connsiteX2" fmla="*/ 436728 w 1910686"/>
              <a:gd name="connsiteY2" fmla="*/ 3261815 h 3261815"/>
              <a:gd name="connsiteX3" fmla="*/ 928047 w 1910686"/>
              <a:gd name="connsiteY3" fmla="*/ 1937982 h 3261815"/>
              <a:gd name="connsiteX4" fmla="*/ 1364776 w 1910686"/>
              <a:gd name="connsiteY4" fmla="*/ 3261815 h 3261815"/>
              <a:gd name="connsiteX5" fmla="*/ 1910686 w 1910686"/>
              <a:gd name="connsiteY5" fmla="*/ 1719618 h 3261815"/>
              <a:gd name="connsiteX6" fmla="*/ 1603612 w 1910686"/>
              <a:gd name="connsiteY6" fmla="*/ 0 h 3261815"/>
              <a:gd name="connsiteX7" fmla="*/ 1521725 w 1910686"/>
              <a:gd name="connsiteY7" fmla="*/ 13648 h 3261815"/>
              <a:gd name="connsiteX8" fmla="*/ 907576 w 1910686"/>
              <a:gd name="connsiteY8" fmla="*/ 156949 h 3261815"/>
              <a:gd name="connsiteX9" fmla="*/ 143301 w 1910686"/>
              <a:gd name="connsiteY9" fmla="*/ 27296 h 3261815"/>
              <a:gd name="connsiteX0" fmla="*/ 143301 w 1910686"/>
              <a:gd name="connsiteY0" fmla="*/ 27296 h 3261815"/>
              <a:gd name="connsiteX1" fmla="*/ 0 w 1910686"/>
              <a:gd name="connsiteY1" fmla="*/ 1699146 h 3261815"/>
              <a:gd name="connsiteX2" fmla="*/ 436728 w 1910686"/>
              <a:gd name="connsiteY2" fmla="*/ 3261815 h 3261815"/>
              <a:gd name="connsiteX3" fmla="*/ 928047 w 1910686"/>
              <a:gd name="connsiteY3" fmla="*/ 1937982 h 3261815"/>
              <a:gd name="connsiteX4" fmla="*/ 1364776 w 1910686"/>
              <a:gd name="connsiteY4" fmla="*/ 3261815 h 3261815"/>
              <a:gd name="connsiteX5" fmla="*/ 1910686 w 1910686"/>
              <a:gd name="connsiteY5" fmla="*/ 1719618 h 3261815"/>
              <a:gd name="connsiteX6" fmla="*/ 1603612 w 1910686"/>
              <a:gd name="connsiteY6" fmla="*/ 0 h 3261815"/>
              <a:gd name="connsiteX7" fmla="*/ 1521725 w 1910686"/>
              <a:gd name="connsiteY7" fmla="*/ 13648 h 3261815"/>
              <a:gd name="connsiteX8" fmla="*/ 907576 w 1910686"/>
              <a:gd name="connsiteY8" fmla="*/ 156949 h 3261815"/>
              <a:gd name="connsiteX9" fmla="*/ 143301 w 1910686"/>
              <a:gd name="connsiteY9" fmla="*/ 27296 h 3261815"/>
              <a:gd name="connsiteX0" fmla="*/ 326627 w 2094012"/>
              <a:gd name="connsiteY0" fmla="*/ 27296 h 3261815"/>
              <a:gd name="connsiteX1" fmla="*/ 183326 w 2094012"/>
              <a:gd name="connsiteY1" fmla="*/ 1699146 h 3261815"/>
              <a:gd name="connsiteX2" fmla="*/ 620054 w 2094012"/>
              <a:gd name="connsiteY2" fmla="*/ 3261815 h 3261815"/>
              <a:gd name="connsiteX3" fmla="*/ 1111373 w 2094012"/>
              <a:gd name="connsiteY3" fmla="*/ 1937982 h 3261815"/>
              <a:gd name="connsiteX4" fmla="*/ 1548102 w 2094012"/>
              <a:gd name="connsiteY4" fmla="*/ 3261815 h 3261815"/>
              <a:gd name="connsiteX5" fmla="*/ 2094012 w 2094012"/>
              <a:gd name="connsiteY5" fmla="*/ 1719618 h 3261815"/>
              <a:gd name="connsiteX6" fmla="*/ 1786938 w 2094012"/>
              <a:gd name="connsiteY6" fmla="*/ 0 h 3261815"/>
              <a:gd name="connsiteX7" fmla="*/ 1705051 w 2094012"/>
              <a:gd name="connsiteY7" fmla="*/ 13648 h 3261815"/>
              <a:gd name="connsiteX8" fmla="*/ 1090902 w 2094012"/>
              <a:gd name="connsiteY8" fmla="*/ 156949 h 3261815"/>
              <a:gd name="connsiteX9" fmla="*/ 326627 w 2094012"/>
              <a:gd name="connsiteY9" fmla="*/ 27296 h 3261815"/>
              <a:gd name="connsiteX0" fmla="*/ 402442 w 2169827"/>
              <a:gd name="connsiteY0" fmla="*/ 27296 h 3261815"/>
              <a:gd name="connsiteX1" fmla="*/ 259141 w 2169827"/>
              <a:gd name="connsiteY1" fmla="*/ 1699146 h 3261815"/>
              <a:gd name="connsiteX2" fmla="*/ 695869 w 2169827"/>
              <a:gd name="connsiteY2" fmla="*/ 3261815 h 3261815"/>
              <a:gd name="connsiteX3" fmla="*/ 1187188 w 2169827"/>
              <a:gd name="connsiteY3" fmla="*/ 1937982 h 3261815"/>
              <a:gd name="connsiteX4" fmla="*/ 1623917 w 2169827"/>
              <a:gd name="connsiteY4" fmla="*/ 3261815 h 3261815"/>
              <a:gd name="connsiteX5" fmla="*/ 2169827 w 2169827"/>
              <a:gd name="connsiteY5" fmla="*/ 1719618 h 3261815"/>
              <a:gd name="connsiteX6" fmla="*/ 1862753 w 2169827"/>
              <a:gd name="connsiteY6" fmla="*/ 0 h 3261815"/>
              <a:gd name="connsiteX7" fmla="*/ 1780866 w 2169827"/>
              <a:gd name="connsiteY7" fmla="*/ 13648 h 3261815"/>
              <a:gd name="connsiteX8" fmla="*/ 1166717 w 2169827"/>
              <a:gd name="connsiteY8" fmla="*/ 156949 h 3261815"/>
              <a:gd name="connsiteX9" fmla="*/ 402442 w 2169827"/>
              <a:gd name="connsiteY9" fmla="*/ 27296 h 3261815"/>
              <a:gd name="connsiteX0" fmla="*/ 402442 w 2169827"/>
              <a:gd name="connsiteY0" fmla="*/ 27296 h 3261815"/>
              <a:gd name="connsiteX1" fmla="*/ 259141 w 2169827"/>
              <a:gd name="connsiteY1" fmla="*/ 1699146 h 3261815"/>
              <a:gd name="connsiteX2" fmla="*/ 695869 w 2169827"/>
              <a:gd name="connsiteY2" fmla="*/ 3261815 h 3261815"/>
              <a:gd name="connsiteX3" fmla="*/ 1187188 w 2169827"/>
              <a:gd name="connsiteY3" fmla="*/ 1937982 h 3261815"/>
              <a:gd name="connsiteX4" fmla="*/ 1623917 w 2169827"/>
              <a:gd name="connsiteY4" fmla="*/ 3261815 h 3261815"/>
              <a:gd name="connsiteX5" fmla="*/ 2169827 w 2169827"/>
              <a:gd name="connsiteY5" fmla="*/ 1719618 h 3261815"/>
              <a:gd name="connsiteX6" fmla="*/ 1862753 w 2169827"/>
              <a:gd name="connsiteY6" fmla="*/ 0 h 3261815"/>
              <a:gd name="connsiteX7" fmla="*/ 1780866 w 2169827"/>
              <a:gd name="connsiteY7" fmla="*/ 13648 h 3261815"/>
              <a:gd name="connsiteX8" fmla="*/ 1166717 w 2169827"/>
              <a:gd name="connsiteY8" fmla="*/ 156949 h 3261815"/>
              <a:gd name="connsiteX9" fmla="*/ 402442 w 2169827"/>
              <a:gd name="connsiteY9" fmla="*/ 27296 h 3261815"/>
              <a:gd name="connsiteX0" fmla="*/ 377501 w 2144886"/>
              <a:gd name="connsiteY0" fmla="*/ 27296 h 3261815"/>
              <a:gd name="connsiteX1" fmla="*/ 295615 w 2144886"/>
              <a:gd name="connsiteY1" fmla="*/ 1774209 h 3261815"/>
              <a:gd name="connsiteX2" fmla="*/ 670928 w 2144886"/>
              <a:gd name="connsiteY2" fmla="*/ 3261815 h 3261815"/>
              <a:gd name="connsiteX3" fmla="*/ 1162247 w 2144886"/>
              <a:gd name="connsiteY3" fmla="*/ 1937982 h 3261815"/>
              <a:gd name="connsiteX4" fmla="*/ 1598976 w 2144886"/>
              <a:gd name="connsiteY4" fmla="*/ 3261815 h 3261815"/>
              <a:gd name="connsiteX5" fmla="*/ 2144886 w 2144886"/>
              <a:gd name="connsiteY5" fmla="*/ 1719618 h 3261815"/>
              <a:gd name="connsiteX6" fmla="*/ 1837812 w 2144886"/>
              <a:gd name="connsiteY6" fmla="*/ 0 h 3261815"/>
              <a:gd name="connsiteX7" fmla="*/ 1755925 w 2144886"/>
              <a:gd name="connsiteY7" fmla="*/ 13648 h 3261815"/>
              <a:gd name="connsiteX8" fmla="*/ 1141776 w 2144886"/>
              <a:gd name="connsiteY8" fmla="*/ 156949 h 3261815"/>
              <a:gd name="connsiteX9" fmla="*/ 377501 w 2144886"/>
              <a:gd name="connsiteY9" fmla="*/ 27296 h 3261815"/>
              <a:gd name="connsiteX0" fmla="*/ 408239 w 2175624"/>
              <a:gd name="connsiteY0" fmla="*/ 27296 h 3261815"/>
              <a:gd name="connsiteX1" fmla="*/ 326353 w 2175624"/>
              <a:gd name="connsiteY1" fmla="*/ 1774209 h 3261815"/>
              <a:gd name="connsiteX2" fmla="*/ 701666 w 2175624"/>
              <a:gd name="connsiteY2" fmla="*/ 3261815 h 3261815"/>
              <a:gd name="connsiteX3" fmla="*/ 1192985 w 2175624"/>
              <a:gd name="connsiteY3" fmla="*/ 1937982 h 3261815"/>
              <a:gd name="connsiteX4" fmla="*/ 1629714 w 2175624"/>
              <a:gd name="connsiteY4" fmla="*/ 3261815 h 3261815"/>
              <a:gd name="connsiteX5" fmla="*/ 2175624 w 2175624"/>
              <a:gd name="connsiteY5" fmla="*/ 1719618 h 3261815"/>
              <a:gd name="connsiteX6" fmla="*/ 1868550 w 2175624"/>
              <a:gd name="connsiteY6" fmla="*/ 0 h 3261815"/>
              <a:gd name="connsiteX7" fmla="*/ 1786663 w 2175624"/>
              <a:gd name="connsiteY7" fmla="*/ 13648 h 3261815"/>
              <a:gd name="connsiteX8" fmla="*/ 1172514 w 2175624"/>
              <a:gd name="connsiteY8" fmla="*/ 156949 h 3261815"/>
              <a:gd name="connsiteX9" fmla="*/ 408239 w 2175624"/>
              <a:gd name="connsiteY9" fmla="*/ 27296 h 3261815"/>
              <a:gd name="connsiteX0" fmla="*/ 408239 w 2175624"/>
              <a:gd name="connsiteY0" fmla="*/ 27296 h 3261815"/>
              <a:gd name="connsiteX1" fmla="*/ 326353 w 2175624"/>
              <a:gd name="connsiteY1" fmla="*/ 1774209 h 3261815"/>
              <a:gd name="connsiteX2" fmla="*/ 701666 w 2175624"/>
              <a:gd name="connsiteY2" fmla="*/ 3261815 h 3261815"/>
              <a:gd name="connsiteX3" fmla="*/ 1192985 w 2175624"/>
              <a:gd name="connsiteY3" fmla="*/ 1937982 h 3261815"/>
              <a:gd name="connsiteX4" fmla="*/ 1629714 w 2175624"/>
              <a:gd name="connsiteY4" fmla="*/ 3261815 h 3261815"/>
              <a:gd name="connsiteX5" fmla="*/ 2175624 w 2175624"/>
              <a:gd name="connsiteY5" fmla="*/ 1719618 h 3261815"/>
              <a:gd name="connsiteX6" fmla="*/ 1868550 w 2175624"/>
              <a:gd name="connsiteY6" fmla="*/ 0 h 3261815"/>
              <a:gd name="connsiteX7" fmla="*/ 1786663 w 2175624"/>
              <a:gd name="connsiteY7" fmla="*/ 13648 h 3261815"/>
              <a:gd name="connsiteX8" fmla="*/ 1172514 w 2175624"/>
              <a:gd name="connsiteY8" fmla="*/ 156949 h 3261815"/>
              <a:gd name="connsiteX9" fmla="*/ 408239 w 2175624"/>
              <a:gd name="connsiteY9" fmla="*/ 27296 h 3261815"/>
              <a:gd name="connsiteX0" fmla="*/ 408239 w 2175624"/>
              <a:gd name="connsiteY0" fmla="*/ 27296 h 3261815"/>
              <a:gd name="connsiteX1" fmla="*/ 326353 w 2175624"/>
              <a:gd name="connsiteY1" fmla="*/ 1774209 h 3261815"/>
              <a:gd name="connsiteX2" fmla="*/ 701666 w 2175624"/>
              <a:gd name="connsiteY2" fmla="*/ 3261815 h 3261815"/>
              <a:gd name="connsiteX3" fmla="*/ 1192985 w 2175624"/>
              <a:gd name="connsiteY3" fmla="*/ 1937982 h 3261815"/>
              <a:gd name="connsiteX4" fmla="*/ 1629714 w 2175624"/>
              <a:gd name="connsiteY4" fmla="*/ 3261815 h 3261815"/>
              <a:gd name="connsiteX5" fmla="*/ 2175624 w 2175624"/>
              <a:gd name="connsiteY5" fmla="*/ 1719618 h 3261815"/>
              <a:gd name="connsiteX6" fmla="*/ 1868550 w 2175624"/>
              <a:gd name="connsiteY6" fmla="*/ 0 h 3261815"/>
              <a:gd name="connsiteX7" fmla="*/ 1786663 w 2175624"/>
              <a:gd name="connsiteY7" fmla="*/ 13648 h 3261815"/>
              <a:gd name="connsiteX8" fmla="*/ 1172514 w 2175624"/>
              <a:gd name="connsiteY8" fmla="*/ 156949 h 3261815"/>
              <a:gd name="connsiteX9" fmla="*/ 408239 w 2175624"/>
              <a:gd name="connsiteY9" fmla="*/ 27296 h 3261815"/>
              <a:gd name="connsiteX0" fmla="*/ 408239 w 2175624"/>
              <a:gd name="connsiteY0" fmla="*/ 27296 h 3261815"/>
              <a:gd name="connsiteX1" fmla="*/ 326353 w 2175624"/>
              <a:gd name="connsiteY1" fmla="*/ 1774209 h 3261815"/>
              <a:gd name="connsiteX2" fmla="*/ 701666 w 2175624"/>
              <a:gd name="connsiteY2" fmla="*/ 3261815 h 3261815"/>
              <a:gd name="connsiteX3" fmla="*/ 1192985 w 2175624"/>
              <a:gd name="connsiteY3" fmla="*/ 1937982 h 3261815"/>
              <a:gd name="connsiteX4" fmla="*/ 1629714 w 2175624"/>
              <a:gd name="connsiteY4" fmla="*/ 3261815 h 3261815"/>
              <a:gd name="connsiteX5" fmla="*/ 2175624 w 2175624"/>
              <a:gd name="connsiteY5" fmla="*/ 1719618 h 3261815"/>
              <a:gd name="connsiteX6" fmla="*/ 1868550 w 2175624"/>
              <a:gd name="connsiteY6" fmla="*/ 0 h 3261815"/>
              <a:gd name="connsiteX7" fmla="*/ 1786663 w 2175624"/>
              <a:gd name="connsiteY7" fmla="*/ 13648 h 3261815"/>
              <a:gd name="connsiteX8" fmla="*/ 1172514 w 2175624"/>
              <a:gd name="connsiteY8" fmla="*/ 156949 h 3261815"/>
              <a:gd name="connsiteX9" fmla="*/ 408239 w 2175624"/>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195900 w 2178539"/>
              <a:gd name="connsiteY3" fmla="*/ 1937982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195900 w 2178539"/>
              <a:gd name="connsiteY3" fmla="*/ 1937982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195900 w 2178539"/>
              <a:gd name="connsiteY3" fmla="*/ 1937982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195900 w 2178539"/>
              <a:gd name="connsiteY3" fmla="*/ 1937982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195900 w 2178539"/>
              <a:gd name="connsiteY3" fmla="*/ 1937982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195900 w 2178539"/>
              <a:gd name="connsiteY3" fmla="*/ 1937982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80396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707692 w 2178539"/>
              <a:gd name="connsiteY4" fmla="*/ 3254991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707692 w 2178539"/>
              <a:gd name="connsiteY4" fmla="*/ 3254991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707692 w 2178539"/>
              <a:gd name="connsiteY4" fmla="*/ 3254991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707692 w 2178539"/>
              <a:gd name="connsiteY4" fmla="*/ 3254991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707692 w 2178539"/>
              <a:gd name="connsiteY4" fmla="*/ 3254991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707692 w 2178539"/>
              <a:gd name="connsiteY4" fmla="*/ 3254991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44420"/>
              <a:gd name="connsiteY0" fmla="*/ 27296 h 3261815"/>
              <a:gd name="connsiteX1" fmla="*/ 322444 w 2144420"/>
              <a:gd name="connsiteY1" fmla="*/ 1801504 h 3261815"/>
              <a:gd name="connsiteX2" fmla="*/ 704581 w 2144420"/>
              <a:gd name="connsiteY2" fmla="*/ 3261815 h 3261815"/>
              <a:gd name="connsiteX3" fmla="*/ 1216372 w 2144420"/>
              <a:gd name="connsiteY3" fmla="*/ 1951629 h 3261815"/>
              <a:gd name="connsiteX4" fmla="*/ 1707692 w 2144420"/>
              <a:gd name="connsiteY4" fmla="*/ 3254991 h 3261815"/>
              <a:gd name="connsiteX5" fmla="*/ 2144420 w 2144420"/>
              <a:gd name="connsiteY5" fmla="*/ 1753737 h 3261815"/>
              <a:gd name="connsiteX6" fmla="*/ 1871465 w 2144420"/>
              <a:gd name="connsiteY6" fmla="*/ 0 h 3261815"/>
              <a:gd name="connsiteX7" fmla="*/ 1789578 w 2144420"/>
              <a:gd name="connsiteY7" fmla="*/ 13648 h 3261815"/>
              <a:gd name="connsiteX8" fmla="*/ 1175429 w 2144420"/>
              <a:gd name="connsiteY8" fmla="*/ 156949 h 3261815"/>
              <a:gd name="connsiteX9" fmla="*/ 411154 w 2144420"/>
              <a:gd name="connsiteY9" fmla="*/ 27296 h 3261815"/>
              <a:gd name="connsiteX0" fmla="*/ 411154 w 2144420"/>
              <a:gd name="connsiteY0" fmla="*/ 27296 h 3261815"/>
              <a:gd name="connsiteX1" fmla="*/ 322444 w 2144420"/>
              <a:gd name="connsiteY1" fmla="*/ 1801504 h 3261815"/>
              <a:gd name="connsiteX2" fmla="*/ 704581 w 2144420"/>
              <a:gd name="connsiteY2" fmla="*/ 3261815 h 3261815"/>
              <a:gd name="connsiteX3" fmla="*/ 1216372 w 2144420"/>
              <a:gd name="connsiteY3" fmla="*/ 1951629 h 3261815"/>
              <a:gd name="connsiteX4" fmla="*/ 1707692 w 2144420"/>
              <a:gd name="connsiteY4" fmla="*/ 3254991 h 3261815"/>
              <a:gd name="connsiteX5" fmla="*/ 2144420 w 2144420"/>
              <a:gd name="connsiteY5" fmla="*/ 1753737 h 3261815"/>
              <a:gd name="connsiteX6" fmla="*/ 1871465 w 2144420"/>
              <a:gd name="connsiteY6" fmla="*/ 0 h 3261815"/>
              <a:gd name="connsiteX7" fmla="*/ 1789578 w 2144420"/>
              <a:gd name="connsiteY7" fmla="*/ 13648 h 3261815"/>
              <a:gd name="connsiteX8" fmla="*/ 1175429 w 2144420"/>
              <a:gd name="connsiteY8" fmla="*/ 156949 h 3261815"/>
              <a:gd name="connsiteX9" fmla="*/ 411154 w 2144420"/>
              <a:gd name="connsiteY9" fmla="*/ 27296 h 3261815"/>
              <a:gd name="connsiteX0" fmla="*/ 411154 w 2144420"/>
              <a:gd name="connsiteY0" fmla="*/ 27296 h 3261815"/>
              <a:gd name="connsiteX1" fmla="*/ 322444 w 2144420"/>
              <a:gd name="connsiteY1" fmla="*/ 1801504 h 3261815"/>
              <a:gd name="connsiteX2" fmla="*/ 704581 w 2144420"/>
              <a:gd name="connsiteY2" fmla="*/ 3261815 h 3261815"/>
              <a:gd name="connsiteX3" fmla="*/ 1216372 w 2144420"/>
              <a:gd name="connsiteY3" fmla="*/ 1951629 h 3261815"/>
              <a:gd name="connsiteX4" fmla="*/ 1707692 w 2144420"/>
              <a:gd name="connsiteY4" fmla="*/ 3254991 h 3261815"/>
              <a:gd name="connsiteX5" fmla="*/ 2144420 w 2144420"/>
              <a:gd name="connsiteY5" fmla="*/ 1753737 h 3261815"/>
              <a:gd name="connsiteX6" fmla="*/ 1871465 w 2144420"/>
              <a:gd name="connsiteY6" fmla="*/ 0 h 3261815"/>
              <a:gd name="connsiteX7" fmla="*/ 1789578 w 2144420"/>
              <a:gd name="connsiteY7" fmla="*/ 13648 h 3261815"/>
              <a:gd name="connsiteX8" fmla="*/ 1175429 w 2144420"/>
              <a:gd name="connsiteY8" fmla="*/ 156949 h 3261815"/>
              <a:gd name="connsiteX9" fmla="*/ 411154 w 2144420"/>
              <a:gd name="connsiteY9" fmla="*/ 27296 h 3261815"/>
              <a:gd name="connsiteX0" fmla="*/ 411154 w 2205171"/>
              <a:gd name="connsiteY0" fmla="*/ 27296 h 3261815"/>
              <a:gd name="connsiteX1" fmla="*/ 322444 w 2205171"/>
              <a:gd name="connsiteY1" fmla="*/ 1801504 h 3261815"/>
              <a:gd name="connsiteX2" fmla="*/ 704581 w 2205171"/>
              <a:gd name="connsiteY2" fmla="*/ 3261815 h 3261815"/>
              <a:gd name="connsiteX3" fmla="*/ 1216372 w 2205171"/>
              <a:gd name="connsiteY3" fmla="*/ 1951629 h 3261815"/>
              <a:gd name="connsiteX4" fmla="*/ 1707692 w 2205171"/>
              <a:gd name="connsiteY4" fmla="*/ 3254991 h 3261815"/>
              <a:gd name="connsiteX5" fmla="*/ 2144420 w 2205171"/>
              <a:gd name="connsiteY5" fmla="*/ 1753737 h 3261815"/>
              <a:gd name="connsiteX6" fmla="*/ 1871465 w 2205171"/>
              <a:gd name="connsiteY6" fmla="*/ 0 h 3261815"/>
              <a:gd name="connsiteX7" fmla="*/ 1789578 w 2205171"/>
              <a:gd name="connsiteY7" fmla="*/ 13648 h 3261815"/>
              <a:gd name="connsiteX8" fmla="*/ 1175429 w 2205171"/>
              <a:gd name="connsiteY8" fmla="*/ 156949 h 3261815"/>
              <a:gd name="connsiteX9" fmla="*/ 411154 w 2205171"/>
              <a:gd name="connsiteY9" fmla="*/ 27296 h 3261815"/>
              <a:gd name="connsiteX0" fmla="*/ 411154 w 2145061"/>
              <a:gd name="connsiteY0" fmla="*/ 23869 h 3258388"/>
              <a:gd name="connsiteX1" fmla="*/ 322444 w 2145061"/>
              <a:gd name="connsiteY1" fmla="*/ 1798077 h 3258388"/>
              <a:gd name="connsiteX2" fmla="*/ 704581 w 2145061"/>
              <a:gd name="connsiteY2" fmla="*/ 3258388 h 3258388"/>
              <a:gd name="connsiteX3" fmla="*/ 1216372 w 2145061"/>
              <a:gd name="connsiteY3" fmla="*/ 1948202 h 3258388"/>
              <a:gd name="connsiteX4" fmla="*/ 1707692 w 2145061"/>
              <a:gd name="connsiteY4" fmla="*/ 3251564 h 3258388"/>
              <a:gd name="connsiteX5" fmla="*/ 2144420 w 2145061"/>
              <a:gd name="connsiteY5" fmla="*/ 1750310 h 3258388"/>
              <a:gd name="connsiteX6" fmla="*/ 1789578 w 2145061"/>
              <a:gd name="connsiteY6" fmla="*/ 10221 h 3258388"/>
              <a:gd name="connsiteX7" fmla="*/ 1175429 w 2145061"/>
              <a:gd name="connsiteY7" fmla="*/ 153522 h 3258388"/>
              <a:gd name="connsiteX8" fmla="*/ 411154 w 2145061"/>
              <a:gd name="connsiteY8" fmla="*/ 23869 h 3258388"/>
              <a:gd name="connsiteX0" fmla="*/ 411154 w 2146076"/>
              <a:gd name="connsiteY0" fmla="*/ 23869 h 3258388"/>
              <a:gd name="connsiteX1" fmla="*/ 322444 w 2146076"/>
              <a:gd name="connsiteY1" fmla="*/ 1798077 h 3258388"/>
              <a:gd name="connsiteX2" fmla="*/ 704581 w 2146076"/>
              <a:gd name="connsiteY2" fmla="*/ 3258388 h 3258388"/>
              <a:gd name="connsiteX3" fmla="*/ 1216372 w 2146076"/>
              <a:gd name="connsiteY3" fmla="*/ 1948202 h 3258388"/>
              <a:gd name="connsiteX4" fmla="*/ 1707692 w 2146076"/>
              <a:gd name="connsiteY4" fmla="*/ 3251564 h 3258388"/>
              <a:gd name="connsiteX5" fmla="*/ 2144420 w 2146076"/>
              <a:gd name="connsiteY5" fmla="*/ 1750310 h 3258388"/>
              <a:gd name="connsiteX6" fmla="*/ 1926056 w 2146076"/>
              <a:gd name="connsiteY6" fmla="*/ 17045 h 3258388"/>
              <a:gd name="connsiteX7" fmla="*/ 1175429 w 2146076"/>
              <a:gd name="connsiteY7" fmla="*/ 153522 h 3258388"/>
              <a:gd name="connsiteX8" fmla="*/ 411154 w 2146076"/>
              <a:gd name="connsiteY8" fmla="*/ 23869 h 3258388"/>
              <a:gd name="connsiteX0" fmla="*/ 411154 w 2374416"/>
              <a:gd name="connsiteY0" fmla="*/ 23869 h 3258388"/>
              <a:gd name="connsiteX1" fmla="*/ 322444 w 2374416"/>
              <a:gd name="connsiteY1" fmla="*/ 1798077 h 3258388"/>
              <a:gd name="connsiteX2" fmla="*/ 704581 w 2374416"/>
              <a:gd name="connsiteY2" fmla="*/ 3258388 h 3258388"/>
              <a:gd name="connsiteX3" fmla="*/ 1216372 w 2374416"/>
              <a:gd name="connsiteY3" fmla="*/ 1948202 h 3258388"/>
              <a:gd name="connsiteX4" fmla="*/ 1707692 w 2374416"/>
              <a:gd name="connsiteY4" fmla="*/ 3251564 h 3258388"/>
              <a:gd name="connsiteX5" fmla="*/ 2144420 w 2374416"/>
              <a:gd name="connsiteY5" fmla="*/ 1750310 h 3258388"/>
              <a:gd name="connsiteX6" fmla="*/ 1926056 w 2374416"/>
              <a:gd name="connsiteY6" fmla="*/ 17045 h 3258388"/>
              <a:gd name="connsiteX7" fmla="*/ 1175429 w 2374416"/>
              <a:gd name="connsiteY7" fmla="*/ 153522 h 3258388"/>
              <a:gd name="connsiteX8" fmla="*/ 411154 w 2374416"/>
              <a:gd name="connsiteY8" fmla="*/ 23869 h 3258388"/>
              <a:gd name="connsiteX0" fmla="*/ 411154 w 2441693"/>
              <a:gd name="connsiteY0" fmla="*/ 23869 h 3258388"/>
              <a:gd name="connsiteX1" fmla="*/ 322444 w 2441693"/>
              <a:gd name="connsiteY1" fmla="*/ 1798077 h 3258388"/>
              <a:gd name="connsiteX2" fmla="*/ 704581 w 2441693"/>
              <a:gd name="connsiteY2" fmla="*/ 3258388 h 3258388"/>
              <a:gd name="connsiteX3" fmla="*/ 1216372 w 2441693"/>
              <a:gd name="connsiteY3" fmla="*/ 1948202 h 3258388"/>
              <a:gd name="connsiteX4" fmla="*/ 1707692 w 2441693"/>
              <a:gd name="connsiteY4" fmla="*/ 3251564 h 3258388"/>
              <a:gd name="connsiteX5" fmla="*/ 2144420 w 2441693"/>
              <a:gd name="connsiteY5" fmla="*/ 1750310 h 3258388"/>
              <a:gd name="connsiteX6" fmla="*/ 1926056 w 2441693"/>
              <a:gd name="connsiteY6" fmla="*/ 17045 h 3258388"/>
              <a:gd name="connsiteX7" fmla="*/ 1175429 w 2441693"/>
              <a:gd name="connsiteY7" fmla="*/ 153522 h 3258388"/>
              <a:gd name="connsiteX8" fmla="*/ 411154 w 2441693"/>
              <a:gd name="connsiteY8" fmla="*/ 23869 h 3258388"/>
              <a:gd name="connsiteX0" fmla="*/ 411154 w 2377348"/>
              <a:gd name="connsiteY0" fmla="*/ 23869 h 3258388"/>
              <a:gd name="connsiteX1" fmla="*/ 322444 w 2377348"/>
              <a:gd name="connsiteY1" fmla="*/ 1798077 h 3258388"/>
              <a:gd name="connsiteX2" fmla="*/ 704581 w 2377348"/>
              <a:gd name="connsiteY2" fmla="*/ 3258388 h 3258388"/>
              <a:gd name="connsiteX3" fmla="*/ 1216372 w 2377348"/>
              <a:gd name="connsiteY3" fmla="*/ 1948202 h 3258388"/>
              <a:gd name="connsiteX4" fmla="*/ 1707692 w 2377348"/>
              <a:gd name="connsiteY4" fmla="*/ 3251564 h 3258388"/>
              <a:gd name="connsiteX5" fmla="*/ 2144420 w 2377348"/>
              <a:gd name="connsiteY5" fmla="*/ 1750310 h 3258388"/>
              <a:gd name="connsiteX6" fmla="*/ 1926056 w 2377348"/>
              <a:gd name="connsiteY6" fmla="*/ 17045 h 3258388"/>
              <a:gd name="connsiteX7" fmla="*/ 1175429 w 2377348"/>
              <a:gd name="connsiteY7" fmla="*/ 153522 h 3258388"/>
              <a:gd name="connsiteX8" fmla="*/ 411154 w 2377348"/>
              <a:gd name="connsiteY8" fmla="*/ 23869 h 3258388"/>
              <a:gd name="connsiteX0" fmla="*/ 411154 w 2424220"/>
              <a:gd name="connsiteY0" fmla="*/ 23869 h 3258388"/>
              <a:gd name="connsiteX1" fmla="*/ 322444 w 2424220"/>
              <a:gd name="connsiteY1" fmla="*/ 1798077 h 3258388"/>
              <a:gd name="connsiteX2" fmla="*/ 704581 w 2424220"/>
              <a:gd name="connsiteY2" fmla="*/ 3258388 h 3258388"/>
              <a:gd name="connsiteX3" fmla="*/ 1216372 w 2424220"/>
              <a:gd name="connsiteY3" fmla="*/ 1948202 h 3258388"/>
              <a:gd name="connsiteX4" fmla="*/ 1707692 w 2424220"/>
              <a:gd name="connsiteY4" fmla="*/ 3251564 h 3258388"/>
              <a:gd name="connsiteX5" fmla="*/ 2144420 w 2424220"/>
              <a:gd name="connsiteY5" fmla="*/ 1750310 h 3258388"/>
              <a:gd name="connsiteX6" fmla="*/ 1926056 w 2424220"/>
              <a:gd name="connsiteY6" fmla="*/ 17045 h 3258388"/>
              <a:gd name="connsiteX7" fmla="*/ 1175429 w 2424220"/>
              <a:gd name="connsiteY7" fmla="*/ 153522 h 3258388"/>
              <a:gd name="connsiteX8" fmla="*/ 411154 w 2424220"/>
              <a:gd name="connsiteY8" fmla="*/ 23869 h 3258388"/>
              <a:gd name="connsiteX0" fmla="*/ 411154 w 2449010"/>
              <a:gd name="connsiteY0" fmla="*/ 23869 h 3258388"/>
              <a:gd name="connsiteX1" fmla="*/ 322444 w 2449010"/>
              <a:gd name="connsiteY1" fmla="*/ 1798077 h 3258388"/>
              <a:gd name="connsiteX2" fmla="*/ 704581 w 2449010"/>
              <a:gd name="connsiteY2" fmla="*/ 3258388 h 3258388"/>
              <a:gd name="connsiteX3" fmla="*/ 1216372 w 2449010"/>
              <a:gd name="connsiteY3" fmla="*/ 1948202 h 3258388"/>
              <a:gd name="connsiteX4" fmla="*/ 1707692 w 2449010"/>
              <a:gd name="connsiteY4" fmla="*/ 3251564 h 3258388"/>
              <a:gd name="connsiteX5" fmla="*/ 2144420 w 2449010"/>
              <a:gd name="connsiteY5" fmla="*/ 1750310 h 3258388"/>
              <a:gd name="connsiteX6" fmla="*/ 1926056 w 2449010"/>
              <a:gd name="connsiteY6" fmla="*/ 17045 h 3258388"/>
              <a:gd name="connsiteX7" fmla="*/ 1175429 w 2449010"/>
              <a:gd name="connsiteY7" fmla="*/ 153522 h 3258388"/>
              <a:gd name="connsiteX8" fmla="*/ 411154 w 2449010"/>
              <a:gd name="connsiteY8" fmla="*/ 23869 h 3258388"/>
              <a:gd name="connsiteX0" fmla="*/ 411154 w 2433593"/>
              <a:gd name="connsiteY0" fmla="*/ 23869 h 3258388"/>
              <a:gd name="connsiteX1" fmla="*/ 322444 w 2433593"/>
              <a:gd name="connsiteY1" fmla="*/ 1798077 h 3258388"/>
              <a:gd name="connsiteX2" fmla="*/ 704581 w 2433593"/>
              <a:gd name="connsiteY2" fmla="*/ 3258388 h 3258388"/>
              <a:gd name="connsiteX3" fmla="*/ 1216372 w 2433593"/>
              <a:gd name="connsiteY3" fmla="*/ 1948202 h 3258388"/>
              <a:gd name="connsiteX4" fmla="*/ 1707692 w 2433593"/>
              <a:gd name="connsiteY4" fmla="*/ 3251564 h 3258388"/>
              <a:gd name="connsiteX5" fmla="*/ 2144420 w 2433593"/>
              <a:gd name="connsiteY5" fmla="*/ 1750310 h 3258388"/>
              <a:gd name="connsiteX6" fmla="*/ 1926056 w 2433593"/>
              <a:gd name="connsiteY6" fmla="*/ 17045 h 3258388"/>
              <a:gd name="connsiteX7" fmla="*/ 1175429 w 2433593"/>
              <a:gd name="connsiteY7" fmla="*/ 153522 h 3258388"/>
              <a:gd name="connsiteX8" fmla="*/ 411154 w 2433593"/>
              <a:gd name="connsiteY8" fmla="*/ 23869 h 3258388"/>
              <a:gd name="connsiteX0" fmla="*/ 411154 w 2433593"/>
              <a:gd name="connsiteY0" fmla="*/ 23869 h 3258388"/>
              <a:gd name="connsiteX1" fmla="*/ 322444 w 2433593"/>
              <a:gd name="connsiteY1" fmla="*/ 1798077 h 3258388"/>
              <a:gd name="connsiteX2" fmla="*/ 704581 w 2433593"/>
              <a:gd name="connsiteY2" fmla="*/ 3258388 h 3258388"/>
              <a:gd name="connsiteX3" fmla="*/ 1216372 w 2433593"/>
              <a:gd name="connsiteY3" fmla="*/ 1948202 h 3258388"/>
              <a:gd name="connsiteX4" fmla="*/ 1707692 w 2433593"/>
              <a:gd name="connsiteY4" fmla="*/ 3251564 h 3258388"/>
              <a:gd name="connsiteX5" fmla="*/ 2144420 w 2433593"/>
              <a:gd name="connsiteY5" fmla="*/ 1750310 h 3258388"/>
              <a:gd name="connsiteX6" fmla="*/ 1926056 w 2433593"/>
              <a:gd name="connsiteY6" fmla="*/ 17045 h 3258388"/>
              <a:gd name="connsiteX7" fmla="*/ 1175429 w 2433593"/>
              <a:gd name="connsiteY7" fmla="*/ 153522 h 3258388"/>
              <a:gd name="connsiteX8" fmla="*/ 411154 w 2433593"/>
              <a:gd name="connsiteY8" fmla="*/ 23869 h 3258388"/>
              <a:gd name="connsiteX0" fmla="*/ 411154 w 2433593"/>
              <a:gd name="connsiteY0" fmla="*/ 23869 h 3258388"/>
              <a:gd name="connsiteX1" fmla="*/ 322444 w 2433593"/>
              <a:gd name="connsiteY1" fmla="*/ 1798077 h 3258388"/>
              <a:gd name="connsiteX2" fmla="*/ 704581 w 2433593"/>
              <a:gd name="connsiteY2" fmla="*/ 3258388 h 3258388"/>
              <a:gd name="connsiteX3" fmla="*/ 1216372 w 2433593"/>
              <a:gd name="connsiteY3" fmla="*/ 1948202 h 3258388"/>
              <a:gd name="connsiteX4" fmla="*/ 1707692 w 2433593"/>
              <a:gd name="connsiteY4" fmla="*/ 3251564 h 3258388"/>
              <a:gd name="connsiteX5" fmla="*/ 2144420 w 2433593"/>
              <a:gd name="connsiteY5" fmla="*/ 1750310 h 3258388"/>
              <a:gd name="connsiteX6" fmla="*/ 1926056 w 2433593"/>
              <a:gd name="connsiteY6" fmla="*/ 17045 h 3258388"/>
              <a:gd name="connsiteX7" fmla="*/ 1175429 w 2433593"/>
              <a:gd name="connsiteY7" fmla="*/ 153522 h 3258388"/>
              <a:gd name="connsiteX8" fmla="*/ 411154 w 2433593"/>
              <a:gd name="connsiteY8" fmla="*/ 23869 h 3258388"/>
              <a:gd name="connsiteX0" fmla="*/ 411154 w 2433593"/>
              <a:gd name="connsiteY0" fmla="*/ 23869 h 3258388"/>
              <a:gd name="connsiteX1" fmla="*/ 322444 w 2433593"/>
              <a:gd name="connsiteY1" fmla="*/ 1798077 h 3258388"/>
              <a:gd name="connsiteX2" fmla="*/ 704581 w 2433593"/>
              <a:gd name="connsiteY2" fmla="*/ 3258388 h 3258388"/>
              <a:gd name="connsiteX3" fmla="*/ 1216372 w 2433593"/>
              <a:gd name="connsiteY3" fmla="*/ 1948202 h 3258388"/>
              <a:gd name="connsiteX4" fmla="*/ 1707692 w 2433593"/>
              <a:gd name="connsiteY4" fmla="*/ 3251564 h 3258388"/>
              <a:gd name="connsiteX5" fmla="*/ 2144420 w 2433593"/>
              <a:gd name="connsiteY5" fmla="*/ 1750310 h 3258388"/>
              <a:gd name="connsiteX6" fmla="*/ 1926056 w 2433593"/>
              <a:gd name="connsiteY6" fmla="*/ 17045 h 3258388"/>
              <a:gd name="connsiteX7" fmla="*/ 1175429 w 2433593"/>
              <a:gd name="connsiteY7" fmla="*/ 153522 h 3258388"/>
              <a:gd name="connsiteX8" fmla="*/ 411154 w 2433593"/>
              <a:gd name="connsiteY8" fmla="*/ 23869 h 325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3593" h="3258388">
                <a:moveTo>
                  <a:pt x="411154" y="23869"/>
                </a:moveTo>
                <a:cubicBezTo>
                  <a:pt x="-257586" y="355964"/>
                  <a:pt x="22194" y="1036078"/>
                  <a:pt x="322444" y="1798077"/>
                </a:cubicBezTo>
                <a:cubicBezTo>
                  <a:pt x="338366" y="2660163"/>
                  <a:pt x="545357" y="3249289"/>
                  <a:pt x="704581" y="3258388"/>
                </a:cubicBezTo>
                <a:cubicBezTo>
                  <a:pt x="1018479" y="3247015"/>
                  <a:pt x="779644" y="1925457"/>
                  <a:pt x="1216372" y="1948202"/>
                </a:cubicBezTo>
                <a:cubicBezTo>
                  <a:pt x="1580313" y="1945929"/>
                  <a:pt x="1473406" y="3281133"/>
                  <a:pt x="1707692" y="3251564"/>
                </a:cubicBezTo>
                <a:cubicBezTo>
                  <a:pt x="2048886" y="3121910"/>
                  <a:pt x="2001118" y="2180214"/>
                  <a:pt x="2144420" y="1750310"/>
                </a:cubicBezTo>
                <a:cubicBezTo>
                  <a:pt x="2451495" y="1080432"/>
                  <a:pt x="2681232" y="64812"/>
                  <a:pt x="1926056" y="17045"/>
                </a:cubicBezTo>
                <a:lnTo>
                  <a:pt x="1175429" y="153522"/>
                </a:lnTo>
                <a:cubicBezTo>
                  <a:pt x="920671" y="110304"/>
                  <a:pt x="679560" y="-62566"/>
                  <a:pt x="411154" y="2386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64" name="Group 102">
            <a:extLst>
              <a:ext uri="{FF2B5EF4-FFF2-40B4-BE49-F238E27FC236}">
                <a16:creationId xmlns:a16="http://schemas.microsoft.com/office/drawing/2014/main" id="{3B22177F-3D45-4A9B-976C-0E5FC31B92C4}"/>
              </a:ext>
            </a:extLst>
          </p:cNvPr>
          <p:cNvGrpSpPr>
            <a:grpSpLocks noChangeAspect="1"/>
          </p:cNvGrpSpPr>
          <p:nvPr/>
        </p:nvGrpSpPr>
        <p:grpSpPr>
          <a:xfrm>
            <a:off x="8707494" y="2429101"/>
            <a:ext cx="325734" cy="529812"/>
            <a:chOff x="2071598" y="2060848"/>
            <a:chExt cx="1917605" cy="3137144"/>
          </a:xfrm>
          <a:solidFill>
            <a:schemeClr val="accent4"/>
          </a:solidFill>
        </p:grpSpPr>
        <p:sp>
          <p:nvSpPr>
            <p:cNvPr id="65" name="Freeform 103">
              <a:extLst>
                <a:ext uri="{FF2B5EF4-FFF2-40B4-BE49-F238E27FC236}">
                  <a16:creationId xmlns:a16="http://schemas.microsoft.com/office/drawing/2014/main" id="{45551A25-8F0E-4347-975E-A924A7130E47}"/>
                </a:ext>
              </a:extLst>
            </p:cNvPr>
            <p:cNvSpPr/>
            <p:nvPr/>
          </p:nvSpPr>
          <p:spPr>
            <a:xfrm>
              <a:off x="2483768" y="2060848"/>
              <a:ext cx="1505435" cy="1015754"/>
            </a:xfrm>
            <a:custGeom>
              <a:avLst/>
              <a:gdLst>
                <a:gd name="connsiteX0" fmla="*/ 812042 w 1535373"/>
                <a:gd name="connsiteY0" fmla="*/ 211541 h 921224"/>
                <a:gd name="connsiteX1" fmla="*/ 184245 w 1535373"/>
                <a:gd name="connsiteY1" fmla="*/ 0 h 921224"/>
                <a:gd name="connsiteX2" fmla="*/ 143301 w 1535373"/>
                <a:gd name="connsiteY2" fmla="*/ 293427 h 921224"/>
                <a:gd name="connsiteX3" fmla="*/ 0 w 1535373"/>
                <a:gd name="connsiteY3" fmla="*/ 477672 h 921224"/>
                <a:gd name="connsiteX4" fmla="*/ 600501 w 1535373"/>
                <a:gd name="connsiteY4" fmla="*/ 764275 h 921224"/>
                <a:gd name="connsiteX5" fmla="*/ 709684 w 1535373"/>
                <a:gd name="connsiteY5" fmla="*/ 655093 h 921224"/>
                <a:gd name="connsiteX6" fmla="*/ 887104 w 1535373"/>
                <a:gd name="connsiteY6" fmla="*/ 702860 h 921224"/>
                <a:gd name="connsiteX7" fmla="*/ 1201003 w 1535373"/>
                <a:gd name="connsiteY7" fmla="*/ 921224 h 921224"/>
                <a:gd name="connsiteX8" fmla="*/ 1535373 w 1535373"/>
                <a:gd name="connsiteY8" fmla="*/ 825690 h 921224"/>
                <a:gd name="connsiteX9" fmla="*/ 1201003 w 1535373"/>
                <a:gd name="connsiteY9" fmla="*/ 689212 h 921224"/>
                <a:gd name="connsiteX10" fmla="*/ 1262418 w 1535373"/>
                <a:gd name="connsiteY10" fmla="*/ 457200 h 921224"/>
                <a:gd name="connsiteX11" fmla="*/ 996287 w 1535373"/>
                <a:gd name="connsiteY11" fmla="*/ 348018 h 921224"/>
                <a:gd name="connsiteX12" fmla="*/ 921224 w 1535373"/>
                <a:gd name="connsiteY12" fmla="*/ 457200 h 921224"/>
                <a:gd name="connsiteX13" fmla="*/ 777922 w 1535373"/>
                <a:gd name="connsiteY13" fmla="*/ 395785 h 921224"/>
                <a:gd name="connsiteX14" fmla="*/ 812042 w 1535373"/>
                <a:gd name="connsiteY14" fmla="*/ 211541 h 921224"/>
                <a:gd name="connsiteX0" fmla="*/ 812042 w 1535373"/>
                <a:gd name="connsiteY0" fmla="*/ 191663 h 901346"/>
                <a:gd name="connsiteX1" fmla="*/ 208099 w 1535373"/>
                <a:gd name="connsiteY1" fmla="*/ 0 h 901346"/>
                <a:gd name="connsiteX2" fmla="*/ 143301 w 1535373"/>
                <a:gd name="connsiteY2" fmla="*/ 273549 h 901346"/>
                <a:gd name="connsiteX3" fmla="*/ 0 w 1535373"/>
                <a:gd name="connsiteY3" fmla="*/ 457794 h 901346"/>
                <a:gd name="connsiteX4" fmla="*/ 600501 w 1535373"/>
                <a:gd name="connsiteY4" fmla="*/ 744397 h 901346"/>
                <a:gd name="connsiteX5" fmla="*/ 709684 w 1535373"/>
                <a:gd name="connsiteY5" fmla="*/ 635215 h 901346"/>
                <a:gd name="connsiteX6" fmla="*/ 887104 w 1535373"/>
                <a:gd name="connsiteY6" fmla="*/ 682982 h 901346"/>
                <a:gd name="connsiteX7" fmla="*/ 1201003 w 1535373"/>
                <a:gd name="connsiteY7" fmla="*/ 901346 h 901346"/>
                <a:gd name="connsiteX8" fmla="*/ 1535373 w 1535373"/>
                <a:gd name="connsiteY8" fmla="*/ 805812 h 901346"/>
                <a:gd name="connsiteX9" fmla="*/ 1201003 w 1535373"/>
                <a:gd name="connsiteY9" fmla="*/ 669334 h 901346"/>
                <a:gd name="connsiteX10" fmla="*/ 1262418 w 1535373"/>
                <a:gd name="connsiteY10" fmla="*/ 437322 h 901346"/>
                <a:gd name="connsiteX11" fmla="*/ 996287 w 1535373"/>
                <a:gd name="connsiteY11" fmla="*/ 328140 h 901346"/>
                <a:gd name="connsiteX12" fmla="*/ 921224 w 1535373"/>
                <a:gd name="connsiteY12" fmla="*/ 437322 h 901346"/>
                <a:gd name="connsiteX13" fmla="*/ 777922 w 1535373"/>
                <a:gd name="connsiteY13" fmla="*/ 375907 h 901346"/>
                <a:gd name="connsiteX14" fmla="*/ 812042 w 1535373"/>
                <a:gd name="connsiteY14" fmla="*/ 191663 h 901346"/>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59203 w 1535373"/>
                <a:gd name="connsiteY2" fmla="*/ 306113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788188 w 1511519"/>
                <a:gd name="connsiteY0" fmla="*/ 204349 h 914032"/>
                <a:gd name="connsiteX1" fmla="*/ 184245 w 1511519"/>
                <a:gd name="connsiteY1" fmla="*/ 12686 h 914032"/>
                <a:gd name="connsiteX2" fmla="*/ 135349 w 1511519"/>
                <a:gd name="connsiteY2" fmla="*/ 306113 h 914032"/>
                <a:gd name="connsiteX3" fmla="*/ 0 w 1511519"/>
                <a:gd name="connsiteY3" fmla="*/ 518188 h 914032"/>
                <a:gd name="connsiteX4" fmla="*/ 576647 w 1511519"/>
                <a:gd name="connsiteY4" fmla="*/ 757083 h 914032"/>
                <a:gd name="connsiteX5" fmla="*/ 685830 w 1511519"/>
                <a:gd name="connsiteY5" fmla="*/ 647901 h 914032"/>
                <a:gd name="connsiteX6" fmla="*/ 863250 w 1511519"/>
                <a:gd name="connsiteY6" fmla="*/ 695668 h 914032"/>
                <a:gd name="connsiteX7" fmla="*/ 1177149 w 1511519"/>
                <a:gd name="connsiteY7" fmla="*/ 914032 h 914032"/>
                <a:gd name="connsiteX8" fmla="*/ 1511519 w 1511519"/>
                <a:gd name="connsiteY8" fmla="*/ 818498 h 914032"/>
                <a:gd name="connsiteX9" fmla="*/ 1177149 w 1511519"/>
                <a:gd name="connsiteY9" fmla="*/ 682020 h 914032"/>
                <a:gd name="connsiteX10" fmla="*/ 1238564 w 1511519"/>
                <a:gd name="connsiteY10" fmla="*/ 450008 h 914032"/>
                <a:gd name="connsiteX11" fmla="*/ 972433 w 1511519"/>
                <a:gd name="connsiteY11" fmla="*/ 340826 h 914032"/>
                <a:gd name="connsiteX12" fmla="*/ 897370 w 1511519"/>
                <a:gd name="connsiteY12" fmla="*/ 450008 h 914032"/>
                <a:gd name="connsiteX13" fmla="*/ 754068 w 1511519"/>
                <a:gd name="connsiteY13" fmla="*/ 388593 h 914032"/>
                <a:gd name="connsiteX14" fmla="*/ 788188 w 1511519"/>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588668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82628"/>
                <a:gd name="connsiteX1" fmla="*/ 196266 w 1523540"/>
                <a:gd name="connsiteY1" fmla="*/ 12686 h 982628"/>
                <a:gd name="connsiteX2" fmla="*/ 147370 w 1523540"/>
                <a:gd name="connsiteY2" fmla="*/ 306113 h 982628"/>
                <a:gd name="connsiteX3" fmla="*/ 12021 w 1523540"/>
                <a:gd name="connsiteY3" fmla="*/ 518188 h 982628"/>
                <a:gd name="connsiteX4" fmla="*/ 636377 w 1523540"/>
                <a:gd name="connsiteY4" fmla="*/ 741181 h 982628"/>
                <a:gd name="connsiteX5" fmla="*/ 705803 w 1523540"/>
                <a:gd name="connsiteY5" fmla="*/ 624047 h 982628"/>
                <a:gd name="connsiteX6" fmla="*/ 859369 w 1523540"/>
                <a:gd name="connsiteY6" fmla="*/ 679765 h 982628"/>
                <a:gd name="connsiteX7" fmla="*/ 1189170 w 1523540"/>
                <a:gd name="connsiteY7" fmla="*/ 914032 h 982628"/>
                <a:gd name="connsiteX8" fmla="*/ 1523540 w 1523540"/>
                <a:gd name="connsiteY8" fmla="*/ 818498 h 982628"/>
                <a:gd name="connsiteX9" fmla="*/ 1189170 w 1523540"/>
                <a:gd name="connsiteY9" fmla="*/ 682020 h 982628"/>
                <a:gd name="connsiteX10" fmla="*/ 1250585 w 1523540"/>
                <a:gd name="connsiteY10" fmla="*/ 450008 h 982628"/>
                <a:gd name="connsiteX11" fmla="*/ 984454 w 1523540"/>
                <a:gd name="connsiteY11" fmla="*/ 340826 h 982628"/>
                <a:gd name="connsiteX12" fmla="*/ 909391 w 1523540"/>
                <a:gd name="connsiteY12" fmla="*/ 450008 h 982628"/>
                <a:gd name="connsiteX13" fmla="*/ 766089 w 1523540"/>
                <a:gd name="connsiteY13" fmla="*/ 388593 h 982628"/>
                <a:gd name="connsiteX14" fmla="*/ 800209 w 1523540"/>
                <a:gd name="connsiteY14" fmla="*/ 204349 h 982628"/>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22966"/>
                <a:gd name="connsiteY0" fmla="*/ 204349 h 975249"/>
                <a:gd name="connsiteX1" fmla="*/ 196266 w 1522966"/>
                <a:gd name="connsiteY1" fmla="*/ 12686 h 975249"/>
                <a:gd name="connsiteX2" fmla="*/ 147370 w 1522966"/>
                <a:gd name="connsiteY2" fmla="*/ 306113 h 975249"/>
                <a:gd name="connsiteX3" fmla="*/ 12021 w 1522966"/>
                <a:gd name="connsiteY3" fmla="*/ 518188 h 975249"/>
                <a:gd name="connsiteX4" fmla="*/ 636377 w 1522966"/>
                <a:gd name="connsiteY4" fmla="*/ 741181 h 975249"/>
                <a:gd name="connsiteX5" fmla="*/ 705803 w 1522966"/>
                <a:gd name="connsiteY5" fmla="*/ 624047 h 975249"/>
                <a:gd name="connsiteX6" fmla="*/ 859369 w 1522966"/>
                <a:gd name="connsiteY6" fmla="*/ 679765 h 975249"/>
                <a:gd name="connsiteX7" fmla="*/ 1189170 w 1522966"/>
                <a:gd name="connsiteY7" fmla="*/ 914032 h 975249"/>
                <a:gd name="connsiteX8" fmla="*/ 1507637 w 1522966"/>
                <a:gd name="connsiteY8" fmla="*/ 786693 h 975249"/>
                <a:gd name="connsiteX9" fmla="*/ 1173267 w 1522966"/>
                <a:gd name="connsiteY9" fmla="*/ 634312 h 975249"/>
                <a:gd name="connsiteX10" fmla="*/ 1250585 w 1522966"/>
                <a:gd name="connsiteY10" fmla="*/ 450008 h 975249"/>
                <a:gd name="connsiteX11" fmla="*/ 984454 w 1522966"/>
                <a:gd name="connsiteY11" fmla="*/ 340826 h 975249"/>
                <a:gd name="connsiteX12" fmla="*/ 909391 w 1522966"/>
                <a:gd name="connsiteY12" fmla="*/ 450008 h 975249"/>
                <a:gd name="connsiteX13" fmla="*/ 766089 w 1522966"/>
                <a:gd name="connsiteY13" fmla="*/ 388593 h 975249"/>
                <a:gd name="connsiteX14" fmla="*/ 800209 w 1522966"/>
                <a:gd name="connsiteY14" fmla="*/ 204349 h 975249"/>
                <a:gd name="connsiteX0" fmla="*/ 800209 w 1538655"/>
                <a:gd name="connsiteY0" fmla="*/ 204349 h 976321"/>
                <a:gd name="connsiteX1" fmla="*/ 196266 w 1538655"/>
                <a:gd name="connsiteY1" fmla="*/ 12686 h 976321"/>
                <a:gd name="connsiteX2" fmla="*/ 147370 w 1538655"/>
                <a:gd name="connsiteY2" fmla="*/ 306113 h 976321"/>
                <a:gd name="connsiteX3" fmla="*/ 12021 w 1538655"/>
                <a:gd name="connsiteY3" fmla="*/ 518188 h 976321"/>
                <a:gd name="connsiteX4" fmla="*/ 636377 w 1538655"/>
                <a:gd name="connsiteY4" fmla="*/ 741181 h 976321"/>
                <a:gd name="connsiteX5" fmla="*/ 705803 w 1538655"/>
                <a:gd name="connsiteY5" fmla="*/ 624047 h 976321"/>
                <a:gd name="connsiteX6" fmla="*/ 859369 w 1538655"/>
                <a:gd name="connsiteY6" fmla="*/ 679765 h 976321"/>
                <a:gd name="connsiteX7" fmla="*/ 1189170 w 1538655"/>
                <a:gd name="connsiteY7" fmla="*/ 914032 h 976321"/>
                <a:gd name="connsiteX8" fmla="*/ 1507637 w 1538655"/>
                <a:gd name="connsiteY8" fmla="*/ 786693 h 976321"/>
                <a:gd name="connsiteX9" fmla="*/ 1173267 w 1538655"/>
                <a:gd name="connsiteY9" fmla="*/ 634312 h 976321"/>
                <a:gd name="connsiteX10" fmla="*/ 1250585 w 1538655"/>
                <a:gd name="connsiteY10" fmla="*/ 450008 h 976321"/>
                <a:gd name="connsiteX11" fmla="*/ 984454 w 1538655"/>
                <a:gd name="connsiteY11" fmla="*/ 340826 h 976321"/>
                <a:gd name="connsiteX12" fmla="*/ 909391 w 1538655"/>
                <a:gd name="connsiteY12" fmla="*/ 450008 h 976321"/>
                <a:gd name="connsiteX13" fmla="*/ 766089 w 1538655"/>
                <a:gd name="connsiteY13" fmla="*/ 388593 h 976321"/>
                <a:gd name="connsiteX14" fmla="*/ 800209 w 1538655"/>
                <a:gd name="connsiteY14" fmla="*/ 204349 h 976321"/>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499884"/>
                <a:gd name="connsiteY0" fmla="*/ 204349 h 986483"/>
                <a:gd name="connsiteX1" fmla="*/ 196266 w 1499884"/>
                <a:gd name="connsiteY1" fmla="*/ 12686 h 986483"/>
                <a:gd name="connsiteX2" fmla="*/ 147370 w 1499884"/>
                <a:gd name="connsiteY2" fmla="*/ 306113 h 986483"/>
                <a:gd name="connsiteX3" fmla="*/ 12021 w 1499884"/>
                <a:gd name="connsiteY3" fmla="*/ 518188 h 986483"/>
                <a:gd name="connsiteX4" fmla="*/ 636377 w 1499884"/>
                <a:gd name="connsiteY4" fmla="*/ 741181 h 986483"/>
                <a:gd name="connsiteX5" fmla="*/ 705803 w 1499884"/>
                <a:gd name="connsiteY5" fmla="*/ 624047 h 986483"/>
                <a:gd name="connsiteX6" fmla="*/ 859369 w 1499884"/>
                <a:gd name="connsiteY6" fmla="*/ 679765 h 986483"/>
                <a:gd name="connsiteX7" fmla="*/ 1189170 w 1499884"/>
                <a:gd name="connsiteY7" fmla="*/ 914032 h 986483"/>
                <a:gd name="connsiteX8" fmla="*/ 1467881 w 1499884"/>
                <a:gd name="connsiteY8" fmla="*/ 742961 h 986483"/>
                <a:gd name="connsiteX9" fmla="*/ 1173267 w 1499884"/>
                <a:gd name="connsiteY9" fmla="*/ 634312 h 986483"/>
                <a:gd name="connsiteX10" fmla="*/ 1250585 w 1499884"/>
                <a:gd name="connsiteY10" fmla="*/ 438081 h 986483"/>
                <a:gd name="connsiteX11" fmla="*/ 964576 w 1499884"/>
                <a:gd name="connsiteY11" fmla="*/ 344802 h 986483"/>
                <a:gd name="connsiteX12" fmla="*/ 909391 w 1499884"/>
                <a:gd name="connsiteY12" fmla="*/ 450008 h 986483"/>
                <a:gd name="connsiteX13" fmla="*/ 766089 w 1499884"/>
                <a:gd name="connsiteY13" fmla="*/ 388593 h 986483"/>
                <a:gd name="connsiteX14" fmla="*/ 800209 w 1499884"/>
                <a:gd name="connsiteY14" fmla="*/ 204349 h 986483"/>
                <a:gd name="connsiteX0" fmla="*/ 800209 w 1505435"/>
                <a:gd name="connsiteY0" fmla="*/ 204349 h 1015754"/>
                <a:gd name="connsiteX1" fmla="*/ 196266 w 1505435"/>
                <a:gd name="connsiteY1" fmla="*/ 12686 h 1015754"/>
                <a:gd name="connsiteX2" fmla="*/ 147370 w 1505435"/>
                <a:gd name="connsiteY2" fmla="*/ 306113 h 1015754"/>
                <a:gd name="connsiteX3" fmla="*/ 12021 w 1505435"/>
                <a:gd name="connsiteY3" fmla="*/ 518188 h 1015754"/>
                <a:gd name="connsiteX4" fmla="*/ 636377 w 1505435"/>
                <a:gd name="connsiteY4" fmla="*/ 741181 h 1015754"/>
                <a:gd name="connsiteX5" fmla="*/ 705803 w 1505435"/>
                <a:gd name="connsiteY5" fmla="*/ 624047 h 1015754"/>
                <a:gd name="connsiteX6" fmla="*/ 859369 w 1505435"/>
                <a:gd name="connsiteY6" fmla="*/ 679765 h 1015754"/>
                <a:gd name="connsiteX7" fmla="*/ 1189170 w 1505435"/>
                <a:gd name="connsiteY7" fmla="*/ 914032 h 1015754"/>
                <a:gd name="connsiteX8" fmla="*/ 1467881 w 1505435"/>
                <a:gd name="connsiteY8" fmla="*/ 742961 h 1015754"/>
                <a:gd name="connsiteX9" fmla="*/ 1173267 w 1505435"/>
                <a:gd name="connsiteY9" fmla="*/ 634312 h 1015754"/>
                <a:gd name="connsiteX10" fmla="*/ 1250585 w 1505435"/>
                <a:gd name="connsiteY10" fmla="*/ 438081 h 1015754"/>
                <a:gd name="connsiteX11" fmla="*/ 964576 w 1505435"/>
                <a:gd name="connsiteY11" fmla="*/ 344802 h 1015754"/>
                <a:gd name="connsiteX12" fmla="*/ 909391 w 1505435"/>
                <a:gd name="connsiteY12" fmla="*/ 450008 h 1015754"/>
                <a:gd name="connsiteX13" fmla="*/ 766089 w 1505435"/>
                <a:gd name="connsiteY13" fmla="*/ 388593 h 1015754"/>
                <a:gd name="connsiteX14" fmla="*/ 800209 w 1505435"/>
                <a:gd name="connsiteY14" fmla="*/ 204349 h 101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5435" h="1015754">
                  <a:moveTo>
                    <a:pt x="800209" y="204349"/>
                  </a:moveTo>
                  <a:cubicBezTo>
                    <a:pt x="598895" y="140461"/>
                    <a:pt x="302164" y="-50647"/>
                    <a:pt x="196266" y="12686"/>
                  </a:cubicBezTo>
                  <a:cubicBezTo>
                    <a:pt x="103106" y="72064"/>
                    <a:pt x="168969" y="214930"/>
                    <a:pt x="147370" y="306113"/>
                  </a:cubicBezTo>
                  <a:cubicBezTo>
                    <a:pt x="102254" y="376805"/>
                    <a:pt x="-42253" y="455447"/>
                    <a:pt x="12021" y="518188"/>
                  </a:cubicBezTo>
                  <a:cubicBezTo>
                    <a:pt x="164480" y="669383"/>
                    <a:pt x="559454" y="713233"/>
                    <a:pt x="636377" y="741181"/>
                  </a:cubicBezTo>
                  <a:cubicBezTo>
                    <a:pt x="696624" y="733941"/>
                    <a:pt x="677361" y="671042"/>
                    <a:pt x="705803" y="624047"/>
                  </a:cubicBezTo>
                  <a:lnTo>
                    <a:pt x="859369" y="679765"/>
                  </a:lnTo>
                  <a:cubicBezTo>
                    <a:pt x="850034" y="889051"/>
                    <a:pt x="1063333" y="847870"/>
                    <a:pt x="1189170" y="914032"/>
                  </a:cubicBezTo>
                  <a:cubicBezTo>
                    <a:pt x="1618678" y="1176386"/>
                    <a:pt x="1495571" y="862271"/>
                    <a:pt x="1467881" y="742961"/>
                  </a:cubicBezTo>
                  <a:cubicBezTo>
                    <a:pt x="1356424" y="685542"/>
                    <a:pt x="1304603" y="671853"/>
                    <a:pt x="1173267" y="634312"/>
                  </a:cubicBezTo>
                  <a:cubicBezTo>
                    <a:pt x="1199040" y="568902"/>
                    <a:pt x="1292398" y="479637"/>
                    <a:pt x="1250585" y="438081"/>
                  </a:cubicBezTo>
                  <a:cubicBezTo>
                    <a:pt x="1165850" y="405662"/>
                    <a:pt x="1045335" y="381196"/>
                    <a:pt x="964576" y="344802"/>
                  </a:cubicBezTo>
                  <a:cubicBezTo>
                    <a:pt x="930279" y="379871"/>
                    <a:pt x="927786" y="414939"/>
                    <a:pt x="909391" y="450008"/>
                  </a:cubicBezTo>
                  <a:lnTo>
                    <a:pt x="766089" y="388593"/>
                  </a:lnTo>
                  <a:lnTo>
                    <a:pt x="800209" y="20434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6" name="Freeform 104">
              <a:extLst>
                <a:ext uri="{FF2B5EF4-FFF2-40B4-BE49-F238E27FC236}">
                  <a16:creationId xmlns:a16="http://schemas.microsoft.com/office/drawing/2014/main" id="{1D56ED84-718A-4F64-9201-3371A122B353}"/>
                </a:ext>
              </a:extLst>
            </p:cNvPr>
            <p:cNvSpPr/>
            <p:nvPr/>
          </p:nvSpPr>
          <p:spPr>
            <a:xfrm rot="21253755">
              <a:off x="2170737" y="2710023"/>
              <a:ext cx="1505435" cy="1015754"/>
            </a:xfrm>
            <a:custGeom>
              <a:avLst/>
              <a:gdLst>
                <a:gd name="connsiteX0" fmla="*/ 812042 w 1535373"/>
                <a:gd name="connsiteY0" fmla="*/ 211541 h 921224"/>
                <a:gd name="connsiteX1" fmla="*/ 184245 w 1535373"/>
                <a:gd name="connsiteY1" fmla="*/ 0 h 921224"/>
                <a:gd name="connsiteX2" fmla="*/ 143301 w 1535373"/>
                <a:gd name="connsiteY2" fmla="*/ 293427 h 921224"/>
                <a:gd name="connsiteX3" fmla="*/ 0 w 1535373"/>
                <a:gd name="connsiteY3" fmla="*/ 477672 h 921224"/>
                <a:gd name="connsiteX4" fmla="*/ 600501 w 1535373"/>
                <a:gd name="connsiteY4" fmla="*/ 764275 h 921224"/>
                <a:gd name="connsiteX5" fmla="*/ 709684 w 1535373"/>
                <a:gd name="connsiteY5" fmla="*/ 655093 h 921224"/>
                <a:gd name="connsiteX6" fmla="*/ 887104 w 1535373"/>
                <a:gd name="connsiteY6" fmla="*/ 702860 h 921224"/>
                <a:gd name="connsiteX7" fmla="*/ 1201003 w 1535373"/>
                <a:gd name="connsiteY7" fmla="*/ 921224 h 921224"/>
                <a:gd name="connsiteX8" fmla="*/ 1535373 w 1535373"/>
                <a:gd name="connsiteY8" fmla="*/ 825690 h 921224"/>
                <a:gd name="connsiteX9" fmla="*/ 1201003 w 1535373"/>
                <a:gd name="connsiteY9" fmla="*/ 689212 h 921224"/>
                <a:gd name="connsiteX10" fmla="*/ 1262418 w 1535373"/>
                <a:gd name="connsiteY10" fmla="*/ 457200 h 921224"/>
                <a:gd name="connsiteX11" fmla="*/ 996287 w 1535373"/>
                <a:gd name="connsiteY11" fmla="*/ 348018 h 921224"/>
                <a:gd name="connsiteX12" fmla="*/ 921224 w 1535373"/>
                <a:gd name="connsiteY12" fmla="*/ 457200 h 921224"/>
                <a:gd name="connsiteX13" fmla="*/ 777922 w 1535373"/>
                <a:gd name="connsiteY13" fmla="*/ 395785 h 921224"/>
                <a:gd name="connsiteX14" fmla="*/ 812042 w 1535373"/>
                <a:gd name="connsiteY14" fmla="*/ 211541 h 921224"/>
                <a:gd name="connsiteX0" fmla="*/ 812042 w 1535373"/>
                <a:gd name="connsiteY0" fmla="*/ 191663 h 901346"/>
                <a:gd name="connsiteX1" fmla="*/ 208099 w 1535373"/>
                <a:gd name="connsiteY1" fmla="*/ 0 h 901346"/>
                <a:gd name="connsiteX2" fmla="*/ 143301 w 1535373"/>
                <a:gd name="connsiteY2" fmla="*/ 273549 h 901346"/>
                <a:gd name="connsiteX3" fmla="*/ 0 w 1535373"/>
                <a:gd name="connsiteY3" fmla="*/ 457794 h 901346"/>
                <a:gd name="connsiteX4" fmla="*/ 600501 w 1535373"/>
                <a:gd name="connsiteY4" fmla="*/ 744397 h 901346"/>
                <a:gd name="connsiteX5" fmla="*/ 709684 w 1535373"/>
                <a:gd name="connsiteY5" fmla="*/ 635215 h 901346"/>
                <a:gd name="connsiteX6" fmla="*/ 887104 w 1535373"/>
                <a:gd name="connsiteY6" fmla="*/ 682982 h 901346"/>
                <a:gd name="connsiteX7" fmla="*/ 1201003 w 1535373"/>
                <a:gd name="connsiteY7" fmla="*/ 901346 h 901346"/>
                <a:gd name="connsiteX8" fmla="*/ 1535373 w 1535373"/>
                <a:gd name="connsiteY8" fmla="*/ 805812 h 901346"/>
                <a:gd name="connsiteX9" fmla="*/ 1201003 w 1535373"/>
                <a:gd name="connsiteY9" fmla="*/ 669334 h 901346"/>
                <a:gd name="connsiteX10" fmla="*/ 1262418 w 1535373"/>
                <a:gd name="connsiteY10" fmla="*/ 437322 h 901346"/>
                <a:gd name="connsiteX11" fmla="*/ 996287 w 1535373"/>
                <a:gd name="connsiteY11" fmla="*/ 328140 h 901346"/>
                <a:gd name="connsiteX12" fmla="*/ 921224 w 1535373"/>
                <a:gd name="connsiteY12" fmla="*/ 437322 h 901346"/>
                <a:gd name="connsiteX13" fmla="*/ 777922 w 1535373"/>
                <a:gd name="connsiteY13" fmla="*/ 375907 h 901346"/>
                <a:gd name="connsiteX14" fmla="*/ 812042 w 1535373"/>
                <a:gd name="connsiteY14" fmla="*/ 191663 h 901346"/>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59203 w 1535373"/>
                <a:gd name="connsiteY2" fmla="*/ 306113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788188 w 1511519"/>
                <a:gd name="connsiteY0" fmla="*/ 204349 h 914032"/>
                <a:gd name="connsiteX1" fmla="*/ 184245 w 1511519"/>
                <a:gd name="connsiteY1" fmla="*/ 12686 h 914032"/>
                <a:gd name="connsiteX2" fmla="*/ 135349 w 1511519"/>
                <a:gd name="connsiteY2" fmla="*/ 306113 h 914032"/>
                <a:gd name="connsiteX3" fmla="*/ 0 w 1511519"/>
                <a:gd name="connsiteY3" fmla="*/ 518188 h 914032"/>
                <a:gd name="connsiteX4" fmla="*/ 576647 w 1511519"/>
                <a:gd name="connsiteY4" fmla="*/ 757083 h 914032"/>
                <a:gd name="connsiteX5" fmla="*/ 685830 w 1511519"/>
                <a:gd name="connsiteY5" fmla="*/ 647901 h 914032"/>
                <a:gd name="connsiteX6" fmla="*/ 863250 w 1511519"/>
                <a:gd name="connsiteY6" fmla="*/ 695668 h 914032"/>
                <a:gd name="connsiteX7" fmla="*/ 1177149 w 1511519"/>
                <a:gd name="connsiteY7" fmla="*/ 914032 h 914032"/>
                <a:gd name="connsiteX8" fmla="*/ 1511519 w 1511519"/>
                <a:gd name="connsiteY8" fmla="*/ 818498 h 914032"/>
                <a:gd name="connsiteX9" fmla="*/ 1177149 w 1511519"/>
                <a:gd name="connsiteY9" fmla="*/ 682020 h 914032"/>
                <a:gd name="connsiteX10" fmla="*/ 1238564 w 1511519"/>
                <a:gd name="connsiteY10" fmla="*/ 450008 h 914032"/>
                <a:gd name="connsiteX11" fmla="*/ 972433 w 1511519"/>
                <a:gd name="connsiteY11" fmla="*/ 340826 h 914032"/>
                <a:gd name="connsiteX12" fmla="*/ 897370 w 1511519"/>
                <a:gd name="connsiteY12" fmla="*/ 450008 h 914032"/>
                <a:gd name="connsiteX13" fmla="*/ 754068 w 1511519"/>
                <a:gd name="connsiteY13" fmla="*/ 388593 h 914032"/>
                <a:gd name="connsiteX14" fmla="*/ 788188 w 1511519"/>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588668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82628"/>
                <a:gd name="connsiteX1" fmla="*/ 196266 w 1523540"/>
                <a:gd name="connsiteY1" fmla="*/ 12686 h 982628"/>
                <a:gd name="connsiteX2" fmla="*/ 147370 w 1523540"/>
                <a:gd name="connsiteY2" fmla="*/ 306113 h 982628"/>
                <a:gd name="connsiteX3" fmla="*/ 12021 w 1523540"/>
                <a:gd name="connsiteY3" fmla="*/ 518188 h 982628"/>
                <a:gd name="connsiteX4" fmla="*/ 636377 w 1523540"/>
                <a:gd name="connsiteY4" fmla="*/ 741181 h 982628"/>
                <a:gd name="connsiteX5" fmla="*/ 705803 w 1523540"/>
                <a:gd name="connsiteY5" fmla="*/ 624047 h 982628"/>
                <a:gd name="connsiteX6" fmla="*/ 859369 w 1523540"/>
                <a:gd name="connsiteY6" fmla="*/ 679765 h 982628"/>
                <a:gd name="connsiteX7" fmla="*/ 1189170 w 1523540"/>
                <a:gd name="connsiteY7" fmla="*/ 914032 h 982628"/>
                <a:gd name="connsiteX8" fmla="*/ 1523540 w 1523540"/>
                <a:gd name="connsiteY8" fmla="*/ 818498 h 982628"/>
                <a:gd name="connsiteX9" fmla="*/ 1189170 w 1523540"/>
                <a:gd name="connsiteY9" fmla="*/ 682020 h 982628"/>
                <a:gd name="connsiteX10" fmla="*/ 1250585 w 1523540"/>
                <a:gd name="connsiteY10" fmla="*/ 450008 h 982628"/>
                <a:gd name="connsiteX11" fmla="*/ 984454 w 1523540"/>
                <a:gd name="connsiteY11" fmla="*/ 340826 h 982628"/>
                <a:gd name="connsiteX12" fmla="*/ 909391 w 1523540"/>
                <a:gd name="connsiteY12" fmla="*/ 450008 h 982628"/>
                <a:gd name="connsiteX13" fmla="*/ 766089 w 1523540"/>
                <a:gd name="connsiteY13" fmla="*/ 388593 h 982628"/>
                <a:gd name="connsiteX14" fmla="*/ 800209 w 1523540"/>
                <a:gd name="connsiteY14" fmla="*/ 204349 h 982628"/>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22966"/>
                <a:gd name="connsiteY0" fmla="*/ 204349 h 975249"/>
                <a:gd name="connsiteX1" fmla="*/ 196266 w 1522966"/>
                <a:gd name="connsiteY1" fmla="*/ 12686 h 975249"/>
                <a:gd name="connsiteX2" fmla="*/ 147370 w 1522966"/>
                <a:gd name="connsiteY2" fmla="*/ 306113 h 975249"/>
                <a:gd name="connsiteX3" fmla="*/ 12021 w 1522966"/>
                <a:gd name="connsiteY3" fmla="*/ 518188 h 975249"/>
                <a:gd name="connsiteX4" fmla="*/ 636377 w 1522966"/>
                <a:gd name="connsiteY4" fmla="*/ 741181 h 975249"/>
                <a:gd name="connsiteX5" fmla="*/ 705803 w 1522966"/>
                <a:gd name="connsiteY5" fmla="*/ 624047 h 975249"/>
                <a:gd name="connsiteX6" fmla="*/ 859369 w 1522966"/>
                <a:gd name="connsiteY6" fmla="*/ 679765 h 975249"/>
                <a:gd name="connsiteX7" fmla="*/ 1189170 w 1522966"/>
                <a:gd name="connsiteY7" fmla="*/ 914032 h 975249"/>
                <a:gd name="connsiteX8" fmla="*/ 1507637 w 1522966"/>
                <a:gd name="connsiteY8" fmla="*/ 786693 h 975249"/>
                <a:gd name="connsiteX9" fmla="*/ 1173267 w 1522966"/>
                <a:gd name="connsiteY9" fmla="*/ 634312 h 975249"/>
                <a:gd name="connsiteX10" fmla="*/ 1250585 w 1522966"/>
                <a:gd name="connsiteY10" fmla="*/ 450008 h 975249"/>
                <a:gd name="connsiteX11" fmla="*/ 984454 w 1522966"/>
                <a:gd name="connsiteY11" fmla="*/ 340826 h 975249"/>
                <a:gd name="connsiteX12" fmla="*/ 909391 w 1522966"/>
                <a:gd name="connsiteY12" fmla="*/ 450008 h 975249"/>
                <a:gd name="connsiteX13" fmla="*/ 766089 w 1522966"/>
                <a:gd name="connsiteY13" fmla="*/ 388593 h 975249"/>
                <a:gd name="connsiteX14" fmla="*/ 800209 w 1522966"/>
                <a:gd name="connsiteY14" fmla="*/ 204349 h 975249"/>
                <a:gd name="connsiteX0" fmla="*/ 800209 w 1538655"/>
                <a:gd name="connsiteY0" fmla="*/ 204349 h 976321"/>
                <a:gd name="connsiteX1" fmla="*/ 196266 w 1538655"/>
                <a:gd name="connsiteY1" fmla="*/ 12686 h 976321"/>
                <a:gd name="connsiteX2" fmla="*/ 147370 w 1538655"/>
                <a:gd name="connsiteY2" fmla="*/ 306113 h 976321"/>
                <a:gd name="connsiteX3" fmla="*/ 12021 w 1538655"/>
                <a:gd name="connsiteY3" fmla="*/ 518188 h 976321"/>
                <a:gd name="connsiteX4" fmla="*/ 636377 w 1538655"/>
                <a:gd name="connsiteY4" fmla="*/ 741181 h 976321"/>
                <a:gd name="connsiteX5" fmla="*/ 705803 w 1538655"/>
                <a:gd name="connsiteY5" fmla="*/ 624047 h 976321"/>
                <a:gd name="connsiteX6" fmla="*/ 859369 w 1538655"/>
                <a:gd name="connsiteY6" fmla="*/ 679765 h 976321"/>
                <a:gd name="connsiteX7" fmla="*/ 1189170 w 1538655"/>
                <a:gd name="connsiteY7" fmla="*/ 914032 h 976321"/>
                <a:gd name="connsiteX8" fmla="*/ 1507637 w 1538655"/>
                <a:gd name="connsiteY8" fmla="*/ 786693 h 976321"/>
                <a:gd name="connsiteX9" fmla="*/ 1173267 w 1538655"/>
                <a:gd name="connsiteY9" fmla="*/ 634312 h 976321"/>
                <a:gd name="connsiteX10" fmla="*/ 1250585 w 1538655"/>
                <a:gd name="connsiteY10" fmla="*/ 450008 h 976321"/>
                <a:gd name="connsiteX11" fmla="*/ 984454 w 1538655"/>
                <a:gd name="connsiteY11" fmla="*/ 340826 h 976321"/>
                <a:gd name="connsiteX12" fmla="*/ 909391 w 1538655"/>
                <a:gd name="connsiteY12" fmla="*/ 450008 h 976321"/>
                <a:gd name="connsiteX13" fmla="*/ 766089 w 1538655"/>
                <a:gd name="connsiteY13" fmla="*/ 388593 h 976321"/>
                <a:gd name="connsiteX14" fmla="*/ 800209 w 1538655"/>
                <a:gd name="connsiteY14" fmla="*/ 204349 h 976321"/>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499884"/>
                <a:gd name="connsiteY0" fmla="*/ 204349 h 986483"/>
                <a:gd name="connsiteX1" fmla="*/ 196266 w 1499884"/>
                <a:gd name="connsiteY1" fmla="*/ 12686 h 986483"/>
                <a:gd name="connsiteX2" fmla="*/ 147370 w 1499884"/>
                <a:gd name="connsiteY2" fmla="*/ 306113 h 986483"/>
                <a:gd name="connsiteX3" fmla="*/ 12021 w 1499884"/>
                <a:gd name="connsiteY3" fmla="*/ 518188 h 986483"/>
                <a:gd name="connsiteX4" fmla="*/ 636377 w 1499884"/>
                <a:gd name="connsiteY4" fmla="*/ 741181 h 986483"/>
                <a:gd name="connsiteX5" fmla="*/ 705803 w 1499884"/>
                <a:gd name="connsiteY5" fmla="*/ 624047 h 986483"/>
                <a:gd name="connsiteX6" fmla="*/ 859369 w 1499884"/>
                <a:gd name="connsiteY6" fmla="*/ 679765 h 986483"/>
                <a:gd name="connsiteX7" fmla="*/ 1189170 w 1499884"/>
                <a:gd name="connsiteY7" fmla="*/ 914032 h 986483"/>
                <a:gd name="connsiteX8" fmla="*/ 1467881 w 1499884"/>
                <a:gd name="connsiteY8" fmla="*/ 742961 h 986483"/>
                <a:gd name="connsiteX9" fmla="*/ 1173267 w 1499884"/>
                <a:gd name="connsiteY9" fmla="*/ 634312 h 986483"/>
                <a:gd name="connsiteX10" fmla="*/ 1250585 w 1499884"/>
                <a:gd name="connsiteY10" fmla="*/ 438081 h 986483"/>
                <a:gd name="connsiteX11" fmla="*/ 964576 w 1499884"/>
                <a:gd name="connsiteY11" fmla="*/ 344802 h 986483"/>
                <a:gd name="connsiteX12" fmla="*/ 909391 w 1499884"/>
                <a:gd name="connsiteY12" fmla="*/ 450008 h 986483"/>
                <a:gd name="connsiteX13" fmla="*/ 766089 w 1499884"/>
                <a:gd name="connsiteY13" fmla="*/ 388593 h 986483"/>
                <a:gd name="connsiteX14" fmla="*/ 800209 w 1499884"/>
                <a:gd name="connsiteY14" fmla="*/ 204349 h 986483"/>
                <a:gd name="connsiteX0" fmla="*/ 800209 w 1505435"/>
                <a:gd name="connsiteY0" fmla="*/ 204349 h 1015754"/>
                <a:gd name="connsiteX1" fmla="*/ 196266 w 1505435"/>
                <a:gd name="connsiteY1" fmla="*/ 12686 h 1015754"/>
                <a:gd name="connsiteX2" fmla="*/ 147370 w 1505435"/>
                <a:gd name="connsiteY2" fmla="*/ 306113 h 1015754"/>
                <a:gd name="connsiteX3" fmla="*/ 12021 w 1505435"/>
                <a:gd name="connsiteY3" fmla="*/ 518188 h 1015754"/>
                <a:gd name="connsiteX4" fmla="*/ 636377 w 1505435"/>
                <a:gd name="connsiteY4" fmla="*/ 741181 h 1015754"/>
                <a:gd name="connsiteX5" fmla="*/ 705803 w 1505435"/>
                <a:gd name="connsiteY5" fmla="*/ 624047 h 1015754"/>
                <a:gd name="connsiteX6" fmla="*/ 859369 w 1505435"/>
                <a:gd name="connsiteY6" fmla="*/ 679765 h 1015754"/>
                <a:gd name="connsiteX7" fmla="*/ 1189170 w 1505435"/>
                <a:gd name="connsiteY7" fmla="*/ 914032 h 1015754"/>
                <a:gd name="connsiteX8" fmla="*/ 1467881 w 1505435"/>
                <a:gd name="connsiteY8" fmla="*/ 742961 h 1015754"/>
                <a:gd name="connsiteX9" fmla="*/ 1173267 w 1505435"/>
                <a:gd name="connsiteY9" fmla="*/ 634312 h 1015754"/>
                <a:gd name="connsiteX10" fmla="*/ 1250585 w 1505435"/>
                <a:gd name="connsiteY10" fmla="*/ 438081 h 1015754"/>
                <a:gd name="connsiteX11" fmla="*/ 964576 w 1505435"/>
                <a:gd name="connsiteY11" fmla="*/ 344802 h 1015754"/>
                <a:gd name="connsiteX12" fmla="*/ 909391 w 1505435"/>
                <a:gd name="connsiteY12" fmla="*/ 450008 h 1015754"/>
                <a:gd name="connsiteX13" fmla="*/ 766089 w 1505435"/>
                <a:gd name="connsiteY13" fmla="*/ 388593 h 1015754"/>
                <a:gd name="connsiteX14" fmla="*/ 800209 w 1505435"/>
                <a:gd name="connsiteY14" fmla="*/ 204349 h 101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5435" h="1015754">
                  <a:moveTo>
                    <a:pt x="800209" y="204349"/>
                  </a:moveTo>
                  <a:cubicBezTo>
                    <a:pt x="598895" y="140461"/>
                    <a:pt x="302164" y="-50647"/>
                    <a:pt x="196266" y="12686"/>
                  </a:cubicBezTo>
                  <a:cubicBezTo>
                    <a:pt x="103106" y="72064"/>
                    <a:pt x="168969" y="214930"/>
                    <a:pt x="147370" y="306113"/>
                  </a:cubicBezTo>
                  <a:cubicBezTo>
                    <a:pt x="102254" y="376805"/>
                    <a:pt x="-42253" y="455447"/>
                    <a:pt x="12021" y="518188"/>
                  </a:cubicBezTo>
                  <a:cubicBezTo>
                    <a:pt x="164480" y="669383"/>
                    <a:pt x="559454" y="713233"/>
                    <a:pt x="636377" y="741181"/>
                  </a:cubicBezTo>
                  <a:cubicBezTo>
                    <a:pt x="696624" y="733941"/>
                    <a:pt x="677361" y="671042"/>
                    <a:pt x="705803" y="624047"/>
                  </a:cubicBezTo>
                  <a:lnTo>
                    <a:pt x="859369" y="679765"/>
                  </a:lnTo>
                  <a:cubicBezTo>
                    <a:pt x="850034" y="889051"/>
                    <a:pt x="1063333" y="847870"/>
                    <a:pt x="1189170" y="914032"/>
                  </a:cubicBezTo>
                  <a:cubicBezTo>
                    <a:pt x="1618678" y="1176386"/>
                    <a:pt x="1495571" y="862271"/>
                    <a:pt x="1467881" y="742961"/>
                  </a:cubicBezTo>
                  <a:cubicBezTo>
                    <a:pt x="1356424" y="685542"/>
                    <a:pt x="1304603" y="671853"/>
                    <a:pt x="1173267" y="634312"/>
                  </a:cubicBezTo>
                  <a:cubicBezTo>
                    <a:pt x="1199040" y="568902"/>
                    <a:pt x="1292398" y="479637"/>
                    <a:pt x="1250585" y="438081"/>
                  </a:cubicBezTo>
                  <a:cubicBezTo>
                    <a:pt x="1165850" y="405662"/>
                    <a:pt x="1045335" y="381196"/>
                    <a:pt x="964576" y="344802"/>
                  </a:cubicBezTo>
                  <a:cubicBezTo>
                    <a:pt x="930279" y="379871"/>
                    <a:pt x="927786" y="414939"/>
                    <a:pt x="909391" y="450008"/>
                  </a:cubicBezTo>
                  <a:lnTo>
                    <a:pt x="766089" y="388593"/>
                  </a:lnTo>
                  <a:lnTo>
                    <a:pt x="800209" y="20434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7" name="Freeform 105">
              <a:extLst>
                <a:ext uri="{FF2B5EF4-FFF2-40B4-BE49-F238E27FC236}">
                  <a16:creationId xmlns:a16="http://schemas.microsoft.com/office/drawing/2014/main" id="{C13BBB19-70FE-4952-97D0-FDEBC2A1BBF6}"/>
                </a:ext>
              </a:extLst>
            </p:cNvPr>
            <p:cNvSpPr/>
            <p:nvPr/>
          </p:nvSpPr>
          <p:spPr>
            <a:xfrm rot="20634645">
              <a:off x="2071598" y="3466865"/>
              <a:ext cx="1505435" cy="1015754"/>
            </a:xfrm>
            <a:custGeom>
              <a:avLst/>
              <a:gdLst>
                <a:gd name="connsiteX0" fmla="*/ 812042 w 1535373"/>
                <a:gd name="connsiteY0" fmla="*/ 211541 h 921224"/>
                <a:gd name="connsiteX1" fmla="*/ 184245 w 1535373"/>
                <a:gd name="connsiteY1" fmla="*/ 0 h 921224"/>
                <a:gd name="connsiteX2" fmla="*/ 143301 w 1535373"/>
                <a:gd name="connsiteY2" fmla="*/ 293427 h 921224"/>
                <a:gd name="connsiteX3" fmla="*/ 0 w 1535373"/>
                <a:gd name="connsiteY3" fmla="*/ 477672 h 921224"/>
                <a:gd name="connsiteX4" fmla="*/ 600501 w 1535373"/>
                <a:gd name="connsiteY4" fmla="*/ 764275 h 921224"/>
                <a:gd name="connsiteX5" fmla="*/ 709684 w 1535373"/>
                <a:gd name="connsiteY5" fmla="*/ 655093 h 921224"/>
                <a:gd name="connsiteX6" fmla="*/ 887104 w 1535373"/>
                <a:gd name="connsiteY6" fmla="*/ 702860 h 921224"/>
                <a:gd name="connsiteX7" fmla="*/ 1201003 w 1535373"/>
                <a:gd name="connsiteY7" fmla="*/ 921224 h 921224"/>
                <a:gd name="connsiteX8" fmla="*/ 1535373 w 1535373"/>
                <a:gd name="connsiteY8" fmla="*/ 825690 h 921224"/>
                <a:gd name="connsiteX9" fmla="*/ 1201003 w 1535373"/>
                <a:gd name="connsiteY9" fmla="*/ 689212 h 921224"/>
                <a:gd name="connsiteX10" fmla="*/ 1262418 w 1535373"/>
                <a:gd name="connsiteY10" fmla="*/ 457200 h 921224"/>
                <a:gd name="connsiteX11" fmla="*/ 996287 w 1535373"/>
                <a:gd name="connsiteY11" fmla="*/ 348018 h 921224"/>
                <a:gd name="connsiteX12" fmla="*/ 921224 w 1535373"/>
                <a:gd name="connsiteY12" fmla="*/ 457200 h 921224"/>
                <a:gd name="connsiteX13" fmla="*/ 777922 w 1535373"/>
                <a:gd name="connsiteY13" fmla="*/ 395785 h 921224"/>
                <a:gd name="connsiteX14" fmla="*/ 812042 w 1535373"/>
                <a:gd name="connsiteY14" fmla="*/ 211541 h 921224"/>
                <a:gd name="connsiteX0" fmla="*/ 812042 w 1535373"/>
                <a:gd name="connsiteY0" fmla="*/ 191663 h 901346"/>
                <a:gd name="connsiteX1" fmla="*/ 208099 w 1535373"/>
                <a:gd name="connsiteY1" fmla="*/ 0 h 901346"/>
                <a:gd name="connsiteX2" fmla="*/ 143301 w 1535373"/>
                <a:gd name="connsiteY2" fmla="*/ 273549 h 901346"/>
                <a:gd name="connsiteX3" fmla="*/ 0 w 1535373"/>
                <a:gd name="connsiteY3" fmla="*/ 457794 h 901346"/>
                <a:gd name="connsiteX4" fmla="*/ 600501 w 1535373"/>
                <a:gd name="connsiteY4" fmla="*/ 744397 h 901346"/>
                <a:gd name="connsiteX5" fmla="*/ 709684 w 1535373"/>
                <a:gd name="connsiteY5" fmla="*/ 635215 h 901346"/>
                <a:gd name="connsiteX6" fmla="*/ 887104 w 1535373"/>
                <a:gd name="connsiteY6" fmla="*/ 682982 h 901346"/>
                <a:gd name="connsiteX7" fmla="*/ 1201003 w 1535373"/>
                <a:gd name="connsiteY7" fmla="*/ 901346 h 901346"/>
                <a:gd name="connsiteX8" fmla="*/ 1535373 w 1535373"/>
                <a:gd name="connsiteY8" fmla="*/ 805812 h 901346"/>
                <a:gd name="connsiteX9" fmla="*/ 1201003 w 1535373"/>
                <a:gd name="connsiteY9" fmla="*/ 669334 h 901346"/>
                <a:gd name="connsiteX10" fmla="*/ 1262418 w 1535373"/>
                <a:gd name="connsiteY10" fmla="*/ 437322 h 901346"/>
                <a:gd name="connsiteX11" fmla="*/ 996287 w 1535373"/>
                <a:gd name="connsiteY11" fmla="*/ 328140 h 901346"/>
                <a:gd name="connsiteX12" fmla="*/ 921224 w 1535373"/>
                <a:gd name="connsiteY12" fmla="*/ 437322 h 901346"/>
                <a:gd name="connsiteX13" fmla="*/ 777922 w 1535373"/>
                <a:gd name="connsiteY13" fmla="*/ 375907 h 901346"/>
                <a:gd name="connsiteX14" fmla="*/ 812042 w 1535373"/>
                <a:gd name="connsiteY14" fmla="*/ 191663 h 901346"/>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59203 w 1535373"/>
                <a:gd name="connsiteY2" fmla="*/ 306113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788188 w 1511519"/>
                <a:gd name="connsiteY0" fmla="*/ 204349 h 914032"/>
                <a:gd name="connsiteX1" fmla="*/ 184245 w 1511519"/>
                <a:gd name="connsiteY1" fmla="*/ 12686 h 914032"/>
                <a:gd name="connsiteX2" fmla="*/ 135349 w 1511519"/>
                <a:gd name="connsiteY2" fmla="*/ 306113 h 914032"/>
                <a:gd name="connsiteX3" fmla="*/ 0 w 1511519"/>
                <a:gd name="connsiteY3" fmla="*/ 518188 h 914032"/>
                <a:gd name="connsiteX4" fmla="*/ 576647 w 1511519"/>
                <a:gd name="connsiteY4" fmla="*/ 757083 h 914032"/>
                <a:gd name="connsiteX5" fmla="*/ 685830 w 1511519"/>
                <a:gd name="connsiteY5" fmla="*/ 647901 h 914032"/>
                <a:gd name="connsiteX6" fmla="*/ 863250 w 1511519"/>
                <a:gd name="connsiteY6" fmla="*/ 695668 h 914032"/>
                <a:gd name="connsiteX7" fmla="*/ 1177149 w 1511519"/>
                <a:gd name="connsiteY7" fmla="*/ 914032 h 914032"/>
                <a:gd name="connsiteX8" fmla="*/ 1511519 w 1511519"/>
                <a:gd name="connsiteY8" fmla="*/ 818498 h 914032"/>
                <a:gd name="connsiteX9" fmla="*/ 1177149 w 1511519"/>
                <a:gd name="connsiteY9" fmla="*/ 682020 h 914032"/>
                <a:gd name="connsiteX10" fmla="*/ 1238564 w 1511519"/>
                <a:gd name="connsiteY10" fmla="*/ 450008 h 914032"/>
                <a:gd name="connsiteX11" fmla="*/ 972433 w 1511519"/>
                <a:gd name="connsiteY11" fmla="*/ 340826 h 914032"/>
                <a:gd name="connsiteX12" fmla="*/ 897370 w 1511519"/>
                <a:gd name="connsiteY12" fmla="*/ 450008 h 914032"/>
                <a:gd name="connsiteX13" fmla="*/ 754068 w 1511519"/>
                <a:gd name="connsiteY13" fmla="*/ 388593 h 914032"/>
                <a:gd name="connsiteX14" fmla="*/ 788188 w 1511519"/>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588668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82628"/>
                <a:gd name="connsiteX1" fmla="*/ 196266 w 1523540"/>
                <a:gd name="connsiteY1" fmla="*/ 12686 h 982628"/>
                <a:gd name="connsiteX2" fmla="*/ 147370 w 1523540"/>
                <a:gd name="connsiteY2" fmla="*/ 306113 h 982628"/>
                <a:gd name="connsiteX3" fmla="*/ 12021 w 1523540"/>
                <a:gd name="connsiteY3" fmla="*/ 518188 h 982628"/>
                <a:gd name="connsiteX4" fmla="*/ 636377 w 1523540"/>
                <a:gd name="connsiteY4" fmla="*/ 741181 h 982628"/>
                <a:gd name="connsiteX5" fmla="*/ 705803 w 1523540"/>
                <a:gd name="connsiteY5" fmla="*/ 624047 h 982628"/>
                <a:gd name="connsiteX6" fmla="*/ 859369 w 1523540"/>
                <a:gd name="connsiteY6" fmla="*/ 679765 h 982628"/>
                <a:gd name="connsiteX7" fmla="*/ 1189170 w 1523540"/>
                <a:gd name="connsiteY7" fmla="*/ 914032 h 982628"/>
                <a:gd name="connsiteX8" fmla="*/ 1523540 w 1523540"/>
                <a:gd name="connsiteY8" fmla="*/ 818498 h 982628"/>
                <a:gd name="connsiteX9" fmla="*/ 1189170 w 1523540"/>
                <a:gd name="connsiteY9" fmla="*/ 682020 h 982628"/>
                <a:gd name="connsiteX10" fmla="*/ 1250585 w 1523540"/>
                <a:gd name="connsiteY10" fmla="*/ 450008 h 982628"/>
                <a:gd name="connsiteX11" fmla="*/ 984454 w 1523540"/>
                <a:gd name="connsiteY11" fmla="*/ 340826 h 982628"/>
                <a:gd name="connsiteX12" fmla="*/ 909391 w 1523540"/>
                <a:gd name="connsiteY12" fmla="*/ 450008 h 982628"/>
                <a:gd name="connsiteX13" fmla="*/ 766089 w 1523540"/>
                <a:gd name="connsiteY13" fmla="*/ 388593 h 982628"/>
                <a:gd name="connsiteX14" fmla="*/ 800209 w 1523540"/>
                <a:gd name="connsiteY14" fmla="*/ 204349 h 982628"/>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22966"/>
                <a:gd name="connsiteY0" fmla="*/ 204349 h 975249"/>
                <a:gd name="connsiteX1" fmla="*/ 196266 w 1522966"/>
                <a:gd name="connsiteY1" fmla="*/ 12686 h 975249"/>
                <a:gd name="connsiteX2" fmla="*/ 147370 w 1522966"/>
                <a:gd name="connsiteY2" fmla="*/ 306113 h 975249"/>
                <a:gd name="connsiteX3" fmla="*/ 12021 w 1522966"/>
                <a:gd name="connsiteY3" fmla="*/ 518188 h 975249"/>
                <a:gd name="connsiteX4" fmla="*/ 636377 w 1522966"/>
                <a:gd name="connsiteY4" fmla="*/ 741181 h 975249"/>
                <a:gd name="connsiteX5" fmla="*/ 705803 w 1522966"/>
                <a:gd name="connsiteY5" fmla="*/ 624047 h 975249"/>
                <a:gd name="connsiteX6" fmla="*/ 859369 w 1522966"/>
                <a:gd name="connsiteY6" fmla="*/ 679765 h 975249"/>
                <a:gd name="connsiteX7" fmla="*/ 1189170 w 1522966"/>
                <a:gd name="connsiteY7" fmla="*/ 914032 h 975249"/>
                <a:gd name="connsiteX8" fmla="*/ 1507637 w 1522966"/>
                <a:gd name="connsiteY8" fmla="*/ 786693 h 975249"/>
                <a:gd name="connsiteX9" fmla="*/ 1173267 w 1522966"/>
                <a:gd name="connsiteY9" fmla="*/ 634312 h 975249"/>
                <a:gd name="connsiteX10" fmla="*/ 1250585 w 1522966"/>
                <a:gd name="connsiteY10" fmla="*/ 450008 h 975249"/>
                <a:gd name="connsiteX11" fmla="*/ 984454 w 1522966"/>
                <a:gd name="connsiteY11" fmla="*/ 340826 h 975249"/>
                <a:gd name="connsiteX12" fmla="*/ 909391 w 1522966"/>
                <a:gd name="connsiteY12" fmla="*/ 450008 h 975249"/>
                <a:gd name="connsiteX13" fmla="*/ 766089 w 1522966"/>
                <a:gd name="connsiteY13" fmla="*/ 388593 h 975249"/>
                <a:gd name="connsiteX14" fmla="*/ 800209 w 1522966"/>
                <a:gd name="connsiteY14" fmla="*/ 204349 h 975249"/>
                <a:gd name="connsiteX0" fmla="*/ 800209 w 1538655"/>
                <a:gd name="connsiteY0" fmla="*/ 204349 h 976321"/>
                <a:gd name="connsiteX1" fmla="*/ 196266 w 1538655"/>
                <a:gd name="connsiteY1" fmla="*/ 12686 h 976321"/>
                <a:gd name="connsiteX2" fmla="*/ 147370 w 1538655"/>
                <a:gd name="connsiteY2" fmla="*/ 306113 h 976321"/>
                <a:gd name="connsiteX3" fmla="*/ 12021 w 1538655"/>
                <a:gd name="connsiteY3" fmla="*/ 518188 h 976321"/>
                <a:gd name="connsiteX4" fmla="*/ 636377 w 1538655"/>
                <a:gd name="connsiteY4" fmla="*/ 741181 h 976321"/>
                <a:gd name="connsiteX5" fmla="*/ 705803 w 1538655"/>
                <a:gd name="connsiteY5" fmla="*/ 624047 h 976321"/>
                <a:gd name="connsiteX6" fmla="*/ 859369 w 1538655"/>
                <a:gd name="connsiteY6" fmla="*/ 679765 h 976321"/>
                <a:gd name="connsiteX7" fmla="*/ 1189170 w 1538655"/>
                <a:gd name="connsiteY7" fmla="*/ 914032 h 976321"/>
                <a:gd name="connsiteX8" fmla="*/ 1507637 w 1538655"/>
                <a:gd name="connsiteY8" fmla="*/ 786693 h 976321"/>
                <a:gd name="connsiteX9" fmla="*/ 1173267 w 1538655"/>
                <a:gd name="connsiteY9" fmla="*/ 634312 h 976321"/>
                <a:gd name="connsiteX10" fmla="*/ 1250585 w 1538655"/>
                <a:gd name="connsiteY10" fmla="*/ 450008 h 976321"/>
                <a:gd name="connsiteX11" fmla="*/ 984454 w 1538655"/>
                <a:gd name="connsiteY11" fmla="*/ 340826 h 976321"/>
                <a:gd name="connsiteX12" fmla="*/ 909391 w 1538655"/>
                <a:gd name="connsiteY12" fmla="*/ 450008 h 976321"/>
                <a:gd name="connsiteX13" fmla="*/ 766089 w 1538655"/>
                <a:gd name="connsiteY13" fmla="*/ 388593 h 976321"/>
                <a:gd name="connsiteX14" fmla="*/ 800209 w 1538655"/>
                <a:gd name="connsiteY14" fmla="*/ 204349 h 976321"/>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499884"/>
                <a:gd name="connsiteY0" fmla="*/ 204349 h 986483"/>
                <a:gd name="connsiteX1" fmla="*/ 196266 w 1499884"/>
                <a:gd name="connsiteY1" fmla="*/ 12686 h 986483"/>
                <a:gd name="connsiteX2" fmla="*/ 147370 w 1499884"/>
                <a:gd name="connsiteY2" fmla="*/ 306113 h 986483"/>
                <a:gd name="connsiteX3" fmla="*/ 12021 w 1499884"/>
                <a:gd name="connsiteY3" fmla="*/ 518188 h 986483"/>
                <a:gd name="connsiteX4" fmla="*/ 636377 w 1499884"/>
                <a:gd name="connsiteY4" fmla="*/ 741181 h 986483"/>
                <a:gd name="connsiteX5" fmla="*/ 705803 w 1499884"/>
                <a:gd name="connsiteY5" fmla="*/ 624047 h 986483"/>
                <a:gd name="connsiteX6" fmla="*/ 859369 w 1499884"/>
                <a:gd name="connsiteY6" fmla="*/ 679765 h 986483"/>
                <a:gd name="connsiteX7" fmla="*/ 1189170 w 1499884"/>
                <a:gd name="connsiteY7" fmla="*/ 914032 h 986483"/>
                <a:gd name="connsiteX8" fmla="*/ 1467881 w 1499884"/>
                <a:gd name="connsiteY8" fmla="*/ 742961 h 986483"/>
                <a:gd name="connsiteX9" fmla="*/ 1173267 w 1499884"/>
                <a:gd name="connsiteY9" fmla="*/ 634312 h 986483"/>
                <a:gd name="connsiteX10" fmla="*/ 1250585 w 1499884"/>
                <a:gd name="connsiteY10" fmla="*/ 438081 h 986483"/>
                <a:gd name="connsiteX11" fmla="*/ 964576 w 1499884"/>
                <a:gd name="connsiteY11" fmla="*/ 344802 h 986483"/>
                <a:gd name="connsiteX12" fmla="*/ 909391 w 1499884"/>
                <a:gd name="connsiteY12" fmla="*/ 450008 h 986483"/>
                <a:gd name="connsiteX13" fmla="*/ 766089 w 1499884"/>
                <a:gd name="connsiteY13" fmla="*/ 388593 h 986483"/>
                <a:gd name="connsiteX14" fmla="*/ 800209 w 1499884"/>
                <a:gd name="connsiteY14" fmla="*/ 204349 h 986483"/>
                <a:gd name="connsiteX0" fmla="*/ 800209 w 1505435"/>
                <a:gd name="connsiteY0" fmla="*/ 204349 h 1015754"/>
                <a:gd name="connsiteX1" fmla="*/ 196266 w 1505435"/>
                <a:gd name="connsiteY1" fmla="*/ 12686 h 1015754"/>
                <a:gd name="connsiteX2" fmla="*/ 147370 w 1505435"/>
                <a:gd name="connsiteY2" fmla="*/ 306113 h 1015754"/>
                <a:gd name="connsiteX3" fmla="*/ 12021 w 1505435"/>
                <a:gd name="connsiteY3" fmla="*/ 518188 h 1015754"/>
                <a:gd name="connsiteX4" fmla="*/ 636377 w 1505435"/>
                <a:gd name="connsiteY4" fmla="*/ 741181 h 1015754"/>
                <a:gd name="connsiteX5" fmla="*/ 705803 w 1505435"/>
                <a:gd name="connsiteY5" fmla="*/ 624047 h 1015754"/>
                <a:gd name="connsiteX6" fmla="*/ 859369 w 1505435"/>
                <a:gd name="connsiteY6" fmla="*/ 679765 h 1015754"/>
                <a:gd name="connsiteX7" fmla="*/ 1189170 w 1505435"/>
                <a:gd name="connsiteY7" fmla="*/ 914032 h 1015754"/>
                <a:gd name="connsiteX8" fmla="*/ 1467881 w 1505435"/>
                <a:gd name="connsiteY8" fmla="*/ 742961 h 1015754"/>
                <a:gd name="connsiteX9" fmla="*/ 1173267 w 1505435"/>
                <a:gd name="connsiteY9" fmla="*/ 634312 h 1015754"/>
                <a:gd name="connsiteX10" fmla="*/ 1250585 w 1505435"/>
                <a:gd name="connsiteY10" fmla="*/ 438081 h 1015754"/>
                <a:gd name="connsiteX11" fmla="*/ 964576 w 1505435"/>
                <a:gd name="connsiteY11" fmla="*/ 344802 h 1015754"/>
                <a:gd name="connsiteX12" fmla="*/ 909391 w 1505435"/>
                <a:gd name="connsiteY12" fmla="*/ 450008 h 1015754"/>
                <a:gd name="connsiteX13" fmla="*/ 766089 w 1505435"/>
                <a:gd name="connsiteY13" fmla="*/ 388593 h 1015754"/>
                <a:gd name="connsiteX14" fmla="*/ 800209 w 1505435"/>
                <a:gd name="connsiteY14" fmla="*/ 204349 h 101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5435" h="1015754">
                  <a:moveTo>
                    <a:pt x="800209" y="204349"/>
                  </a:moveTo>
                  <a:cubicBezTo>
                    <a:pt x="598895" y="140461"/>
                    <a:pt x="302164" y="-50647"/>
                    <a:pt x="196266" y="12686"/>
                  </a:cubicBezTo>
                  <a:cubicBezTo>
                    <a:pt x="103106" y="72064"/>
                    <a:pt x="168969" y="214930"/>
                    <a:pt x="147370" y="306113"/>
                  </a:cubicBezTo>
                  <a:cubicBezTo>
                    <a:pt x="102254" y="376805"/>
                    <a:pt x="-42253" y="455447"/>
                    <a:pt x="12021" y="518188"/>
                  </a:cubicBezTo>
                  <a:cubicBezTo>
                    <a:pt x="164480" y="669383"/>
                    <a:pt x="559454" y="713233"/>
                    <a:pt x="636377" y="741181"/>
                  </a:cubicBezTo>
                  <a:cubicBezTo>
                    <a:pt x="696624" y="733941"/>
                    <a:pt x="677361" y="671042"/>
                    <a:pt x="705803" y="624047"/>
                  </a:cubicBezTo>
                  <a:lnTo>
                    <a:pt x="859369" y="679765"/>
                  </a:lnTo>
                  <a:cubicBezTo>
                    <a:pt x="850034" y="889051"/>
                    <a:pt x="1063333" y="847870"/>
                    <a:pt x="1189170" y="914032"/>
                  </a:cubicBezTo>
                  <a:cubicBezTo>
                    <a:pt x="1618678" y="1176386"/>
                    <a:pt x="1495571" y="862271"/>
                    <a:pt x="1467881" y="742961"/>
                  </a:cubicBezTo>
                  <a:cubicBezTo>
                    <a:pt x="1356424" y="685542"/>
                    <a:pt x="1304603" y="671853"/>
                    <a:pt x="1173267" y="634312"/>
                  </a:cubicBezTo>
                  <a:cubicBezTo>
                    <a:pt x="1199040" y="568902"/>
                    <a:pt x="1292398" y="479637"/>
                    <a:pt x="1250585" y="438081"/>
                  </a:cubicBezTo>
                  <a:cubicBezTo>
                    <a:pt x="1165850" y="405662"/>
                    <a:pt x="1045335" y="381196"/>
                    <a:pt x="964576" y="344802"/>
                  </a:cubicBezTo>
                  <a:cubicBezTo>
                    <a:pt x="930279" y="379871"/>
                    <a:pt x="927786" y="414939"/>
                    <a:pt x="909391" y="450008"/>
                  </a:cubicBezTo>
                  <a:lnTo>
                    <a:pt x="766089" y="388593"/>
                  </a:lnTo>
                  <a:lnTo>
                    <a:pt x="800209" y="20434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8" name="Freeform 106">
              <a:extLst>
                <a:ext uri="{FF2B5EF4-FFF2-40B4-BE49-F238E27FC236}">
                  <a16:creationId xmlns:a16="http://schemas.microsoft.com/office/drawing/2014/main" id="{7ABD01DA-F7D7-478D-A532-2A1B78A013CF}"/>
                </a:ext>
              </a:extLst>
            </p:cNvPr>
            <p:cNvSpPr/>
            <p:nvPr/>
          </p:nvSpPr>
          <p:spPr>
            <a:xfrm rot="19632933">
              <a:off x="2257651" y="4182238"/>
              <a:ext cx="1505435" cy="1015754"/>
            </a:xfrm>
            <a:custGeom>
              <a:avLst/>
              <a:gdLst>
                <a:gd name="connsiteX0" fmla="*/ 812042 w 1535373"/>
                <a:gd name="connsiteY0" fmla="*/ 211541 h 921224"/>
                <a:gd name="connsiteX1" fmla="*/ 184245 w 1535373"/>
                <a:gd name="connsiteY1" fmla="*/ 0 h 921224"/>
                <a:gd name="connsiteX2" fmla="*/ 143301 w 1535373"/>
                <a:gd name="connsiteY2" fmla="*/ 293427 h 921224"/>
                <a:gd name="connsiteX3" fmla="*/ 0 w 1535373"/>
                <a:gd name="connsiteY3" fmla="*/ 477672 h 921224"/>
                <a:gd name="connsiteX4" fmla="*/ 600501 w 1535373"/>
                <a:gd name="connsiteY4" fmla="*/ 764275 h 921224"/>
                <a:gd name="connsiteX5" fmla="*/ 709684 w 1535373"/>
                <a:gd name="connsiteY5" fmla="*/ 655093 h 921224"/>
                <a:gd name="connsiteX6" fmla="*/ 887104 w 1535373"/>
                <a:gd name="connsiteY6" fmla="*/ 702860 h 921224"/>
                <a:gd name="connsiteX7" fmla="*/ 1201003 w 1535373"/>
                <a:gd name="connsiteY7" fmla="*/ 921224 h 921224"/>
                <a:gd name="connsiteX8" fmla="*/ 1535373 w 1535373"/>
                <a:gd name="connsiteY8" fmla="*/ 825690 h 921224"/>
                <a:gd name="connsiteX9" fmla="*/ 1201003 w 1535373"/>
                <a:gd name="connsiteY9" fmla="*/ 689212 h 921224"/>
                <a:gd name="connsiteX10" fmla="*/ 1262418 w 1535373"/>
                <a:gd name="connsiteY10" fmla="*/ 457200 h 921224"/>
                <a:gd name="connsiteX11" fmla="*/ 996287 w 1535373"/>
                <a:gd name="connsiteY11" fmla="*/ 348018 h 921224"/>
                <a:gd name="connsiteX12" fmla="*/ 921224 w 1535373"/>
                <a:gd name="connsiteY12" fmla="*/ 457200 h 921224"/>
                <a:gd name="connsiteX13" fmla="*/ 777922 w 1535373"/>
                <a:gd name="connsiteY13" fmla="*/ 395785 h 921224"/>
                <a:gd name="connsiteX14" fmla="*/ 812042 w 1535373"/>
                <a:gd name="connsiteY14" fmla="*/ 211541 h 921224"/>
                <a:gd name="connsiteX0" fmla="*/ 812042 w 1535373"/>
                <a:gd name="connsiteY0" fmla="*/ 191663 h 901346"/>
                <a:gd name="connsiteX1" fmla="*/ 208099 w 1535373"/>
                <a:gd name="connsiteY1" fmla="*/ 0 h 901346"/>
                <a:gd name="connsiteX2" fmla="*/ 143301 w 1535373"/>
                <a:gd name="connsiteY2" fmla="*/ 273549 h 901346"/>
                <a:gd name="connsiteX3" fmla="*/ 0 w 1535373"/>
                <a:gd name="connsiteY3" fmla="*/ 457794 h 901346"/>
                <a:gd name="connsiteX4" fmla="*/ 600501 w 1535373"/>
                <a:gd name="connsiteY4" fmla="*/ 744397 h 901346"/>
                <a:gd name="connsiteX5" fmla="*/ 709684 w 1535373"/>
                <a:gd name="connsiteY5" fmla="*/ 635215 h 901346"/>
                <a:gd name="connsiteX6" fmla="*/ 887104 w 1535373"/>
                <a:gd name="connsiteY6" fmla="*/ 682982 h 901346"/>
                <a:gd name="connsiteX7" fmla="*/ 1201003 w 1535373"/>
                <a:gd name="connsiteY7" fmla="*/ 901346 h 901346"/>
                <a:gd name="connsiteX8" fmla="*/ 1535373 w 1535373"/>
                <a:gd name="connsiteY8" fmla="*/ 805812 h 901346"/>
                <a:gd name="connsiteX9" fmla="*/ 1201003 w 1535373"/>
                <a:gd name="connsiteY9" fmla="*/ 669334 h 901346"/>
                <a:gd name="connsiteX10" fmla="*/ 1262418 w 1535373"/>
                <a:gd name="connsiteY10" fmla="*/ 437322 h 901346"/>
                <a:gd name="connsiteX11" fmla="*/ 996287 w 1535373"/>
                <a:gd name="connsiteY11" fmla="*/ 328140 h 901346"/>
                <a:gd name="connsiteX12" fmla="*/ 921224 w 1535373"/>
                <a:gd name="connsiteY12" fmla="*/ 437322 h 901346"/>
                <a:gd name="connsiteX13" fmla="*/ 777922 w 1535373"/>
                <a:gd name="connsiteY13" fmla="*/ 375907 h 901346"/>
                <a:gd name="connsiteX14" fmla="*/ 812042 w 1535373"/>
                <a:gd name="connsiteY14" fmla="*/ 191663 h 901346"/>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59203 w 1535373"/>
                <a:gd name="connsiteY2" fmla="*/ 306113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788188 w 1511519"/>
                <a:gd name="connsiteY0" fmla="*/ 204349 h 914032"/>
                <a:gd name="connsiteX1" fmla="*/ 184245 w 1511519"/>
                <a:gd name="connsiteY1" fmla="*/ 12686 h 914032"/>
                <a:gd name="connsiteX2" fmla="*/ 135349 w 1511519"/>
                <a:gd name="connsiteY2" fmla="*/ 306113 h 914032"/>
                <a:gd name="connsiteX3" fmla="*/ 0 w 1511519"/>
                <a:gd name="connsiteY3" fmla="*/ 518188 h 914032"/>
                <a:gd name="connsiteX4" fmla="*/ 576647 w 1511519"/>
                <a:gd name="connsiteY4" fmla="*/ 757083 h 914032"/>
                <a:gd name="connsiteX5" fmla="*/ 685830 w 1511519"/>
                <a:gd name="connsiteY5" fmla="*/ 647901 h 914032"/>
                <a:gd name="connsiteX6" fmla="*/ 863250 w 1511519"/>
                <a:gd name="connsiteY6" fmla="*/ 695668 h 914032"/>
                <a:gd name="connsiteX7" fmla="*/ 1177149 w 1511519"/>
                <a:gd name="connsiteY7" fmla="*/ 914032 h 914032"/>
                <a:gd name="connsiteX8" fmla="*/ 1511519 w 1511519"/>
                <a:gd name="connsiteY8" fmla="*/ 818498 h 914032"/>
                <a:gd name="connsiteX9" fmla="*/ 1177149 w 1511519"/>
                <a:gd name="connsiteY9" fmla="*/ 682020 h 914032"/>
                <a:gd name="connsiteX10" fmla="*/ 1238564 w 1511519"/>
                <a:gd name="connsiteY10" fmla="*/ 450008 h 914032"/>
                <a:gd name="connsiteX11" fmla="*/ 972433 w 1511519"/>
                <a:gd name="connsiteY11" fmla="*/ 340826 h 914032"/>
                <a:gd name="connsiteX12" fmla="*/ 897370 w 1511519"/>
                <a:gd name="connsiteY12" fmla="*/ 450008 h 914032"/>
                <a:gd name="connsiteX13" fmla="*/ 754068 w 1511519"/>
                <a:gd name="connsiteY13" fmla="*/ 388593 h 914032"/>
                <a:gd name="connsiteX14" fmla="*/ 788188 w 1511519"/>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588668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82628"/>
                <a:gd name="connsiteX1" fmla="*/ 196266 w 1523540"/>
                <a:gd name="connsiteY1" fmla="*/ 12686 h 982628"/>
                <a:gd name="connsiteX2" fmla="*/ 147370 w 1523540"/>
                <a:gd name="connsiteY2" fmla="*/ 306113 h 982628"/>
                <a:gd name="connsiteX3" fmla="*/ 12021 w 1523540"/>
                <a:gd name="connsiteY3" fmla="*/ 518188 h 982628"/>
                <a:gd name="connsiteX4" fmla="*/ 636377 w 1523540"/>
                <a:gd name="connsiteY4" fmla="*/ 741181 h 982628"/>
                <a:gd name="connsiteX5" fmla="*/ 705803 w 1523540"/>
                <a:gd name="connsiteY5" fmla="*/ 624047 h 982628"/>
                <a:gd name="connsiteX6" fmla="*/ 859369 w 1523540"/>
                <a:gd name="connsiteY6" fmla="*/ 679765 h 982628"/>
                <a:gd name="connsiteX7" fmla="*/ 1189170 w 1523540"/>
                <a:gd name="connsiteY7" fmla="*/ 914032 h 982628"/>
                <a:gd name="connsiteX8" fmla="*/ 1523540 w 1523540"/>
                <a:gd name="connsiteY8" fmla="*/ 818498 h 982628"/>
                <a:gd name="connsiteX9" fmla="*/ 1189170 w 1523540"/>
                <a:gd name="connsiteY9" fmla="*/ 682020 h 982628"/>
                <a:gd name="connsiteX10" fmla="*/ 1250585 w 1523540"/>
                <a:gd name="connsiteY10" fmla="*/ 450008 h 982628"/>
                <a:gd name="connsiteX11" fmla="*/ 984454 w 1523540"/>
                <a:gd name="connsiteY11" fmla="*/ 340826 h 982628"/>
                <a:gd name="connsiteX12" fmla="*/ 909391 w 1523540"/>
                <a:gd name="connsiteY12" fmla="*/ 450008 h 982628"/>
                <a:gd name="connsiteX13" fmla="*/ 766089 w 1523540"/>
                <a:gd name="connsiteY13" fmla="*/ 388593 h 982628"/>
                <a:gd name="connsiteX14" fmla="*/ 800209 w 1523540"/>
                <a:gd name="connsiteY14" fmla="*/ 204349 h 982628"/>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22966"/>
                <a:gd name="connsiteY0" fmla="*/ 204349 h 975249"/>
                <a:gd name="connsiteX1" fmla="*/ 196266 w 1522966"/>
                <a:gd name="connsiteY1" fmla="*/ 12686 h 975249"/>
                <a:gd name="connsiteX2" fmla="*/ 147370 w 1522966"/>
                <a:gd name="connsiteY2" fmla="*/ 306113 h 975249"/>
                <a:gd name="connsiteX3" fmla="*/ 12021 w 1522966"/>
                <a:gd name="connsiteY3" fmla="*/ 518188 h 975249"/>
                <a:gd name="connsiteX4" fmla="*/ 636377 w 1522966"/>
                <a:gd name="connsiteY4" fmla="*/ 741181 h 975249"/>
                <a:gd name="connsiteX5" fmla="*/ 705803 w 1522966"/>
                <a:gd name="connsiteY5" fmla="*/ 624047 h 975249"/>
                <a:gd name="connsiteX6" fmla="*/ 859369 w 1522966"/>
                <a:gd name="connsiteY6" fmla="*/ 679765 h 975249"/>
                <a:gd name="connsiteX7" fmla="*/ 1189170 w 1522966"/>
                <a:gd name="connsiteY7" fmla="*/ 914032 h 975249"/>
                <a:gd name="connsiteX8" fmla="*/ 1507637 w 1522966"/>
                <a:gd name="connsiteY8" fmla="*/ 786693 h 975249"/>
                <a:gd name="connsiteX9" fmla="*/ 1173267 w 1522966"/>
                <a:gd name="connsiteY9" fmla="*/ 634312 h 975249"/>
                <a:gd name="connsiteX10" fmla="*/ 1250585 w 1522966"/>
                <a:gd name="connsiteY10" fmla="*/ 450008 h 975249"/>
                <a:gd name="connsiteX11" fmla="*/ 984454 w 1522966"/>
                <a:gd name="connsiteY11" fmla="*/ 340826 h 975249"/>
                <a:gd name="connsiteX12" fmla="*/ 909391 w 1522966"/>
                <a:gd name="connsiteY12" fmla="*/ 450008 h 975249"/>
                <a:gd name="connsiteX13" fmla="*/ 766089 w 1522966"/>
                <a:gd name="connsiteY13" fmla="*/ 388593 h 975249"/>
                <a:gd name="connsiteX14" fmla="*/ 800209 w 1522966"/>
                <a:gd name="connsiteY14" fmla="*/ 204349 h 975249"/>
                <a:gd name="connsiteX0" fmla="*/ 800209 w 1538655"/>
                <a:gd name="connsiteY0" fmla="*/ 204349 h 976321"/>
                <a:gd name="connsiteX1" fmla="*/ 196266 w 1538655"/>
                <a:gd name="connsiteY1" fmla="*/ 12686 h 976321"/>
                <a:gd name="connsiteX2" fmla="*/ 147370 w 1538655"/>
                <a:gd name="connsiteY2" fmla="*/ 306113 h 976321"/>
                <a:gd name="connsiteX3" fmla="*/ 12021 w 1538655"/>
                <a:gd name="connsiteY3" fmla="*/ 518188 h 976321"/>
                <a:gd name="connsiteX4" fmla="*/ 636377 w 1538655"/>
                <a:gd name="connsiteY4" fmla="*/ 741181 h 976321"/>
                <a:gd name="connsiteX5" fmla="*/ 705803 w 1538655"/>
                <a:gd name="connsiteY5" fmla="*/ 624047 h 976321"/>
                <a:gd name="connsiteX6" fmla="*/ 859369 w 1538655"/>
                <a:gd name="connsiteY6" fmla="*/ 679765 h 976321"/>
                <a:gd name="connsiteX7" fmla="*/ 1189170 w 1538655"/>
                <a:gd name="connsiteY7" fmla="*/ 914032 h 976321"/>
                <a:gd name="connsiteX8" fmla="*/ 1507637 w 1538655"/>
                <a:gd name="connsiteY8" fmla="*/ 786693 h 976321"/>
                <a:gd name="connsiteX9" fmla="*/ 1173267 w 1538655"/>
                <a:gd name="connsiteY9" fmla="*/ 634312 h 976321"/>
                <a:gd name="connsiteX10" fmla="*/ 1250585 w 1538655"/>
                <a:gd name="connsiteY10" fmla="*/ 450008 h 976321"/>
                <a:gd name="connsiteX11" fmla="*/ 984454 w 1538655"/>
                <a:gd name="connsiteY11" fmla="*/ 340826 h 976321"/>
                <a:gd name="connsiteX12" fmla="*/ 909391 w 1538655"/>
                <a:gd name="connsiteY12" fmla="*/ 450008 h 976321"/>
                <a:gd name="connsiteX13" fmla="*/ 766089 w 1538655"/>
                <a:gd name="connsiteY13" fmla="*/ 388593 h 976321"/>
                <a:gd name="connsiteX14" fmla="*/ 800209 w 1538655"/>
                <a:gd name="connsiteY14" fmla="*/ 204349 h 976321"/>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499884"/>
                <a:gd name="connsiteY0" fmla="*/ 204349 h 986483"/>
                <a:gd name="connsiteX1" fmla="*/ 196266 w 1499884"/>
                <a:gd name="connsiteY1" fmla="*/ 12686 h 986483"/>
                <a:gd name="connsiteX2" fmla="*/ 147370 w 1499884"/>
                <a:gd name="connsiteY2" fmla="*/ 306113 h 986483"/>
                <a:gd name="connsiteX3" fmla="*/ 12021 w 1499884"/>
                <a:gd name="connsiteY3" fmla="*/ 518188 h 986483"/>
                <a:gd name="connsiteX4" fmla="*/ 636377 w 1499884"/>
                <a:gd name="connsiteY4" fmla="*/ 741181 h 986483"/>
                <a:gd name="connsiteX5" fmla="*/ 705803 w 1499884"/>
                <a:gd name="connsiteY5" fmla="*/ 624047 h 986483"/>
                <a:gd name="connsiteX6" fmla="*/ 859369 w 1499884"/>
                <a:gd name="connsiteY6" fmla="*/ 679765 h 986483"/>
                <a:gd name="connsiteX7" fmla="*/ 1189170 w 1499884"/>
                <a:gd name="connsiteY7" fmla="*/ 914032 h 986483"/>
                <a:gd name="connsiteX8" fmla="*/ 1467881 w 1499884"/>
                <a:gd name="connsiteY8" fmla="*/ 742961 h 986483"/>
                <a:gd name="connsiteX9" fmla="*/ 1173267 w 1499884"/>
                <a:gd name="connsiteY9" fmla="*/ 634312 h 986483"/>
                <a:gd name="connsiteX10" fmla="*/ 1250585 w 1499884"/>
                <a:gd name="connsiteY10" fmla="*/ 438081 h 986483"/>
                <a:gd name="connsiteX11" fmla="*/ 964576 w 1499884"/>
                <a:gd name="connsiteY11" fmla="*/ 344802 h 986483"/>
                <a:gd name="connsiteX12" fmla="*/ 909391 w 1499884"/>
                <a:gd name="connsiteY12" fmla="*/ 450008 h 986483"/>
                <a:gd name="connsiteX13" fmla="*/ 766089 w 1499884"/>
                <a:gd name="connsiteY13" fmla="*/ 388593 h 986483"/>
                <a:gd name="connsiteX14" fmla="*/ 800209 w 1499884"/>
                <a:gd name="connsiteY14" fmla="*/ 204349 h 986483"/>
                <a:gd name="connsiteX0" fmla="*/ 800209 w 1505435"/>
                <a:gd name="connsiteY0" fmla="*/ 204349 h 1015754"/>
                <a:gd name="connsiteX1" fmla="*/ 196266 w 1505435"/>
                <a:gd name="connsiteY1" fmla="*/ 12686 h 1015754"/>
                <a:gd name="connsiteX2" fmla="*/ 147370 w 1505435"/>
                <a:gd name="connsiteY2" fmla="*/ 306113 h 1015754"/>
                <a:gd name="connsiteX3" fmla="*/ 12021 w 1505435"/>
                <a:gd name="connsiteY3" fmla="*/ 518188 h 1015754"/>
                <a:gd name="connsiteX4" fmla="*/ 636377 w 1505435"/>
                <a:gd name="connsiteY4" fmla="*/ 741181 h 1015754"/>
                <a:gd name="connsiteX5" fmla="*/ 705803 w 1505435"/>
                <a:gd name="connsiteY5" fmla="*/ 624047 h 1015754"/>
                <a:gd name="connsiteX6" fmla="*/ 859369 w 1505435"/>
                <a:gd name="connsiteY6" fmla="*/ 679765 h 1015754"/>
                <a:gd name="connsiteX7" fmla="*/ 1189170 w 1505435"/>
                <a:gd name="connsiteY7" fmla="*/ 914032 h 1015754"/>
                <a:gd name="connsiteX8" fmla="*/ 1467881 w 1505435"/>
                <a:gd name="connsiteY8" fmla="*/ 742961 h 1015754"/>
                <a:gd name="connsiteX9" fmla="*/ 1173267 w 1505435"/>
                <a:gd name="connsiteY9" fmla="*/ 634312 h 1015754"/>
                <a:gd name="connsiteX10" fmla="*/ 1250585 w 1505435"/>
                <a:gd name="connsiteY10" fmla="*/ 438081 h 1015754"/>
                <a:gd name="connsiteX11" fmla="*/ 964576 w 1505435"/>
                <a:gd name="connsiteY11" fmla="*/ 344802 h 1015754"/>
                <a:gd name="connsiteX12" fmla="*/ 909391 w 1505435"/>
                <a:gd name="connsiteY12" fmla="*/ 450008 h 1015754"/>
                <a:gd name="connsiteX13" fmla="*/ 766089 w 1505435"/>
                <a:gd name="connsiteY13" fmla="*/ 388593 h 1015754"/>
                <a:gd name="connsiteX14" fmla="*/ 800209 w 1505435"/>
                <a:gd name="connsiteY14" fmla="*/ 204349 h 101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5435" h="1015754">
                  <a:moveTo>
                    <a:pt x="800209" y="204349"/>
                  </a:moveTo>
                  <a:cubicBezTo>
                    <a:pt x="598895" y="140461"/>
                    <a:pt x="302164" y="-50647"/>
                    <a:pt x="196266" y="12686"/>
                  </a:cubicBezTo>
                  <a:cubicBezTo>
                    <a:pt x="103106" y="72064"/>
                    <a:pt x="168969" y="214930"/>
                    <a:pt x="147370" y="306113"/>
                  </a:cubicBezTo>
                  <a:cubicBezTo>
                    <a:pt x="102254" y="376805"/>
                    <a:pt x="-42253" y="455447"/>
                    <a:pt x="12021" y="518188"/>
                  </a:cubicBezTo>
                  <a:cubicBezTo>
                    <a:pt x="164480" y="669383"/>
                    <a:pt x="559454" y="713233"/>
                    <a:pt x="636377" y="741181"/>
                  </a:cubicBezTo>
                  <a:cubicBezTo>
                    <a:pt x="696624" y="733941"/>
                    <a:pt x="677361" y="671042"/>
                    <a:pt x="705803" y="624047"/>
                  </a:cubicBezTo>
                  <a:lnTo>
                    <a:pt x="859369" y="679765"/>
                  </a:lnTo>
                  <a:cubicBezTo>
                    <a:pt x="850034" y="889051"/>
                    <a:pt x="1063333" y="847870"/>
                    <a:pt x="1189170" y="914032"/>
                  </a:cubicBezTo>
                  <a:cubicBezTo>
                    <a:pt x="1618678" y="1176386"/>
                    <a:pt x="1495571" y="862271"/>
                    <a:pt x="1467881" y="742961"/>
                  </a:cubicBezTo>
                  <a:cubicBezTo>
                    <a:pt x="1356424" y="685542"/>
                    <a:pt x="1304603" y="671853"/>
                    <a:pt x="1173267" y="634312"/>
                  </a:cubicBezTo>
                  <a:cubicBezTo>
                    <a:pt x="1199040" y="568902"/>
                    <a:pt x="1292398" y="479637"/>
                    <a:pt x="1250585" y="438081"/>
                  </a:cubicBezTo>
                  <a:cubicBezTo>
                    <a:pt x="1165850" y="405662"/>
                    <a:pt x="1045335" y="381196"/>
                    <a:pt x="964576" y="344802"/>
                  </a:cubicBezTo>
                  <a:cubicBezTo>
                    <a:pt x="930279" y="379871"/>
                    <a:pt x="927786" y="414939"/>
                    <a:pt x="909391" y="450008"/>
                  </a:cubicBezTo>
                  <a:lnTo>
                    <a:pt x="766089" y="388593"/>
                  </a:lnTo>
                  <a:lnTo>
                    <a:pt x="800209" y="20434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69" name="Freeform 107">
            <a:extLst>
              <a:ext uri="{FF2B5EF4-FFF2-40B4-BE49-F238E27FC236}">
                <a16:creationId xmlns:a16="http://schemas.microsoft.com/office/drawing/2014/main" id="{5F7DADB8-BA7C-4AE5-BF1E-BC82543D1EA9}"/>
              </a:ext>
            </a:extLst>
          </p:cNvPr>
          <p:cNvSpPr>
            <a:spLocks noChangeAspect="1"/>
          </p:cNvSpPr>
          <p:nvPr/>
        </p:nvSpPr>
        <p:spPr>
          <a:xfrm>
            <a:off x="9618682" y="2429101"/>
            <a:ext cx="169894" cy="529812"/>
          </a:xfrm>
          <a:custGeom>
            <a:avLst/>
            <a:gdLst>
              <a:gd name="connsiteX0" fmla="*/ 430619 w 798902"/>
              <a:gd name="connsiteY0" fmla="*/ 1331843 h 2449001"/>
              <a:gd name="connsiteX1" fmla="*/ 541938 w 798902"/>
              <a:gd name="connsiteY1" fmla="*/ 1379551 h 2449001"/>
              <a:gd name="connsiteX2" fmla="*/ 780476 w 798902"/>
              <a:gd name="connsiteY2" fmla="*/ 1375575 h 2449001"/>
              <a:gd name="connsiteX3" fmla="*/ 625426 w 798902"/>
              <a:gd name="connsiteY3" fmla="*/ 1741335 h 2449001"/>
              <a:gd name="connsiteX4" fmla="*/ 609523 w 798902"/>
              <a:gd name="connsiteY4" fmla="*/ 2441050 h 2449001"/>
              <a:gd name="connsiteX5" fmla="*/ 319301 w 798902"/>
              <a:gd name="connsiteY5" fmla="*/ 2445025 h 2449001"/>
              <a:gd name="connsiteX6" fmla="*/ 211958 w 798902"/>
              <a:gd name="connsiteY6" fmla="*/ 1673750 h 2449001"/>
              <a:gd name="connsiteX7" fmla="*/ 207983 w 798902"/>
              <a:gd name="connsiteY7" fmla="*/ 2441050 h 2449001"/>
              <a:gd name="connsiteX8" fmla="*/ 136421 w 798902"/>
              <a:gd name="connsiteY8" fmla="*/ 2449001 h 2449001"/>
              <a:gd name="connsiteX9" fmla="*/ 5224 w 798902"/>
              <a:gd name="connsiteY9" fmla="*/ 1701579 h 2449001"/>
              <a:gd name="connsiteX10" fmla="*/ 37029 w 798902"/>
              <a:gd name="connsiteY10" fmla="*/ 1582309 h 2449001"/>
              <a:gd name="connsiteX11" fmla="*/ 76786 w 798902"/>
              <a:gd name="connsiteY11" fmla="*/ 1566407 h 2449001"/>
              <a:gd name="connsiteX12" fmla="*/ 89266 w 798902"/>
              <a:gd name="connsiteY12" fmla="*/ 1389262 h 2449001"/>
              <a:gd name="connsiteX13" fmla="*/ 339179 w 798902"/>
              <a:gd name="connsiteY13" fmla="*/ 1375575 h 2449001"/>
              <a:gd name="connsiteX14" fmla="*/ 430619 w 798902"/>
              <a:gd name="connsiteY14" fmla="*/ 1331843 h 2449001"/>
              <a:gd name="connsiteX15" fmla="*/ 243762 w 798902"/>
              <a:gd name="connsiteY15" fmla="*/ 0 h 2449001"/>
              <a:gd name="connsiteX16" fmla="*/ 557838 w 798902"/>
              <a:gd name="connsiteY16" fmla="*/ 0 h 2449001"/>
              <a:gd name="connsiteX17" fmla="*/ 689036 w 798902"/>
              <a:gd name="connsiteY17" fmla="*/ 962108 h 2449001"/>
              <a:gd name="connsiteX18" fmla="*/ 724816 w 798902"/>
              <a:gd name="connsiteY18" fmla="*/ 1307990 h 2449001"/>
              <a:gd name="connsiteX19" fmla="*/ 414715 w 798902"/>
              <a:gd name="connsiteY19" fmla="*/ 1268233 h 2449001"/>
              <a:gd name="connsiteX20" fmla="*/ 104615 w 798902"/>
              <a:gd name="connsiteY20" fmla="*/ 1288111 h 2449001"/>
              <a:gd name="connsiteX21" fmla="*/ 124493 w 798902"/>
              <a:gd name="connsiteY21" fmla="*/ 1017766 h 2449001"/>
              <a:gd name="connsiteX22" fmla="*/ 243762 w 798902"/>
              <a:gd name="connsiteY22" fmla="*/ 0 h 2449001"/>
              <a:gd name="connsiteX0" fmla="*/ 430619 w 798902"/>
              <a:gd name="connsiteY0" fmla="*/ 1331843 h 2449001"/>
              <a:gd name="connsiteX1" fmla="*/ 541938 w 798902"/>
              <a:gd name="connsiteY1" fmla="*/ 1379551 h 2449001"/>
              <a:gd name="connsiteX2" fmla="*/ 780476 w 798902"/>
              <a:gd name="connsiteY2" fmla="*/ 1375575 h 2449001"/>
              <a:gd name="connsiteX3" fmla="*/ 625426 w 798902"/>
              <a:gd name="connsiteY3" fmla="*/ 1741335 h 2449001"/>
              <a:gd name="connsiteX4" fmla="*/ 609523 w 798902"/>
              <a:gd name="connsiteY4" fmla="*/ 2441050 h 2449001"/>
              <a:gd name="connsiteX5" fmla="*/ 319301 w 798902"/>
              <a:gd name="connsiteY5" fmla="*/ 2445025 h 2449001"/>
              <a:gd name="connsiteX6" fmla="*/ 211958 w 798902"/>
              <a:gd name="connsiteY6" fmla="*/ 1673750 h 2449001"/>
              <a:gd name="connsiteX7" fmla="*/ 207983 w 798902"/>
              <a:gd name="connsiteY7" fmla="*/ 2441050 h 2449001"/>
              <a:gd name="connsiteX8" fmla="*/ 136421 w 798902"/>
              <a:gd name="connsiteY8" fmla="*/ 2449001 h 2449001"/>
              <a:gd name="connsiteX9" fmla="*/ 5224 w 798902"/>
              <a:gd name="connsiteY9" fmla="*/ 1701579 h 2449001"/>
              <a:gd name="connsiteX10" fmla="*/ 37029 w 798902"/>
              <a:gd name="connsiteY10" fmla="*/ 1582309 h 2449001"/>
              <a:gd name="connsiteX11" fmla="*/ 76786 w 798902"/>
              <a:gd name="connsiteY11" fmla="*/ 1566407 h 2449001"/>
              <a:gd name="connsiteX12" fmla="*/ 89266 w 798902"/>
              <a:gd name="connsiteY12" fmla="*/ 1389262 h 2449001"/>
              <a:gd name="connsiteX13" fmla="*/ 339179 w 798902"/>
              <a:gd name="connsiteY13" fmla="*/ 1375575 h 2449001"/>
              <a:gd name="connsiteX14" fmla="*/ 430619 w 798902"/>
              <a:gd name="connsiteY14" fmla="*/ 1331843 h 2449001"/>
              <a:gd name="connsiteX15" fmla="*/ 243762 w 798902"/>
              <a:gd name="connsiteY15" fmla="*/ 0 h 2449001"/>
              <a:gd name="connsiteX16" fmla="*/ 557838 w 798902"/>
              <a:gd name="connsiteY16" fmla="*/ 0 h 2449001"/>
              <a:gd name="connsiteX17" fmla="*/ 689036 w 798902"/>
              <a:gd name="connsiteY17" fmla="*/ 962108 h 2449001"/>
              <a:gd name="connsiteX18" fmla="*/ 724816 w 798902"/>
              <a:gd name="connsiteY18" fmla="*/ 1307990 h 2449001"/>
              <a:gd name="connsiteX19" fmla="*/ 414715 w 798902"/>
              <a:gd name="connsiteY19" fmla="*/ 1268233 h 2449001"/>
              <a:gd name="connsiteX20" fmla="*/ 104615 w 798902"/>
              <a:gd name="connsiteY20" fmla="*/ 1288111 h 2449001"/>
              <a:gd name="connsiteX21" fmla="*/ 124493 w 798902"/>
              <a:gd name="connsiteY21" fmla="*/ 1017766 h 2449001"/>
              <a:gd name="connsiteX22" fmla="*/ 243762 w 798902"/>
              <a:gd name="connsiteY22" fmla="*/ 0 h 2449001"/>
              <a:gd name="connsiteX0" fmla="*/ 430619 w 784764"/>
              <a:gd name="connsiteY0" fmla="*/ 1331843 h 2449001"/>
              <a:gd name="connsiteX1" fmla="*/ 541938 w 784764"/>
              <a:gd name="connsiteY1" fmla="*/ 1379551 h 2449001"/>
              <a:gd name="connsiteX2" fmla="*/ 763368 w 784764"/>
              <a:gd name="connsiteY2" fmla="*/ 1406369 h 2449001"/>
              <a:gd name="connsiteX3" fmla="*/ 625426 w 784764"/>
              <a:gd name="connsiteY3" fmla="*/ 1741335 h 2449001"/>
              <a:gd name="connsiteX4" fmla="*/ 609523 w 784764"/>
              <a:gd name="connsiteY4" fmla="*/ 2441050 h 2449001"/>
              <a:gd name="connsiteX5" fmla="*/ 319301 w 784764"/>
              <a:gd name="connsiteY5" fmla="*/ 2445025 h 2449001"/>
              <a:gd name="connsiteX6" fmla="*/ 211958 w 784764"/>
              <a:gd name="connsiteY6" fmla="*/ 1673750 h 2449001"/>
              <a:gd name="connsiteX7" fmla="*/ 207983 w 784764"/>
              <a:gd name="connsiteY7" fmla="*/ 2441050 h 2449001"/>
              <a:gd name="connsiteX8" fmla="*/ 136421 w 784764"/>
              <a:gd name="connsiteY8" fmla="*/ 2449001 h 2449001"/>
              <a:gd name="connsiteX9" fmla="*/ 5224 w 784764"/>
              <a:gd name="connsiteY9" fmla="*/ 1701579 h 2449001"/>
              <a:gd name="connsiteX10" fmla="*/ 37029 w 784764"/>
              <a:gd name="connsiteY10" fmla="*/ 1582309 h 2449001"/>
              <a:gd name="connsiteX11" fmla="*/ 76786 w 784764"/>
              <a:gd name="connsiteY11" fmla="*/ 1566407 h 2449001"/>
              <a:gd name="connsiteX12" fmla="*/ 89266 w 784764"/>
              <a:gd name="connsiteY12" fmla="*/ 1389262 h 2449001"/>
              <a:gd name="connsiteX13" fmla="*/ 339179 w 784764"/>
              <a:gd name="connsiteY13" fmla="*/ 1375575 h 2449001"/>
              <a:gd name="connsiteX14" fmla="*/ 430619 w 784764"/>
              <a:gd name="connsiteY14" fmla="*/ 1331843 h 2449001"/>
              <a:gd name="connsiteX15" fmla="*/ 243762 w 784764"/>
              <a:gd name="connsiteY15" fmla="*/ 0 h 2449001"/>
              <a:gd name="connsiteX16" fmla="*/ 557838 w 784764"/>
              <a:gd name="connsiteY16" fmla="*/ 0 h 2449001"/>
              <a:gd name="connsiteX17" fmla="*/ 689036 w 784764"/>
              <a:gd name="connsiteY17" fmla="*/ 962108 h 2449001"/>
              <a:gd name="connsiteX18" fmla="*/ 724816 w 784764"/>
              <a:gd name="connsiteY18" fmla="*/ 1307990 h 2449001"/>
              <a:gd name="connsiteX19" fmla="*/ 414715 w 784764"/>
              <a:gd name="connsiteY19" fmla="*/ 1268233 h 2449001"/>
              <a:gd name="connsiteX20" fmla="*/ 104615 w 784764"/>
              <a:gd name="connsiteY20" fmla="*/ 1288111 h 2449001"/>
              <a:gd name="connsiteX21" fmla="*/ 124493 w 784764"/>
              <a:gd name="connsiteY21" fmla="*/ 1017766 h 2449001"/>
              <a:gd name="connsiteX22" fmla="*/ 243762 w 784764"/>
              <a:gd name="connsiteY22" fmla="*/ 0 h 2449001"/>
              <a:gd name="connsiteX0" fmla="*/ 430619 w 784764"/>
              <a:gd name="connsiteY0" fmla="*/ 1331843 h 2449001"/>
              <a:gd name="connsiteX1" fmla="*/ 541938 w 784764"/>
              <a:gd name="connsiteY1" fmla="*/ 1379551 h 2449001"/>
              <a:gd name="connsiteX2" fmla="*/ 763368 w 784764"/>
              <a:gd name="connsiteY2" fmla="*/ 1406369 h 2449001"/>
              <a:gd name="connsiteX3" fmla="*/ 625426 w 784764"/>
              <a:gd name="connsiteY3" fmla="*/ 1741335 h 2449001"/>
              <a:gd name="connsiteX4" fmla="*/ 609523 w 784764"/>
              <a:gd name="connsiteY4" fmla="*/ 2441050 h 2449001"/>
              <a:gd name="connsiteX5" fmla="*/ 319301 w 784764"/>
              <a:gd name="connsiteY5" fmla="*/ 2445025 h 2449001"/>
              <a:gd name="connsiteX6" fmla="*/ 211958 w 784764"/>
              <a:gd name="connsiteY6" fmla="*/ 1673750 h 2449001"/>
              <a:gd name="connsiteX7" fmla="*/ 207983 w 784764"/>
              <a:gd name="connsiteY7" fmla="*/ 2441050 h 2449001"/>
              <a:gd name="connsiteX8" fmla="*/ 136421 w 784764"/>
              <a:gd name="connsiteY8" fmla="*/ 2449001 h 2449001"/>
              <a:gd name="connsiteX9" fmla="*/ 5224 w 784764"/>
              <a:gd name="connsiteY9" fmla="*/ 1701579 h 2449001"/>
              <a:gd name="connsiteX10" fmla="*/ 37029 w 784764"/>
              <a:gd name="connsiteY10" fmla="*/ 1582309 h 2449001"/>
              <a:gd name="connsiteX11" fmla="*/ 76786 w 784764"/>
              <a:gd name="connsiteY11" fmla="*/ 1566407 h 2449001"/>
              <a:gd name="connsiteX12" fmla="*/ 89266 w 784764"/>
              <a:gd name="connsiteY12" fmla="*/ 1389262 h 2449001"/>
              <a:gd name="connsiteX13" fmla="*/ 339179 w 784764"/>
              <a:gd name="connsiteY13" fmla="*/ 1375575 h 2449001"/>
              <a:gd name="connsiteX14" fmla="*/ 430619 w 784764"/>
              <a:gd name="connsiteY14" fmla="*/ 1331843 h 2449001"/>
              <a:gd name="connsiteX15" fmla="*/ 243762 w 784764"/>
              <a:gd name="connsiteY15" fmla="*/ 0 h 2449001"/>
              <a:gd name="connsiteX16" fmla="*/ 557838 w 784764"/>
              <a:gd name="connsiteY16" fmla="*/ 0 h 2449001"/>
              <a:gd name="connsiteX17" fmla="*/ 689036 w 784764"/>
              <a:gd name="connsiteY17" fmla="*/ 962108 h 2449001"/>
              <a:gd name="connsiteX18" fmla="*/ 724816 w 784764"/>
              <a:gd name="connsiteY18" fmla="*/ 1307990 h 2449001"/>
              <a:gd name="connsiteX19" fmla="*/ 414715 w 784764"/>
              <a:gd name="connsiteY19" fmla="*/ 1268233 h 2449001"/>
              <a:gd name="connsiteX20" fmla="*/ 104615 w 784764"/>
              <a:gd name="connsiteY20" fmla="*/ 1288111 h 2449001"/>
              <a:gd name="connsiteX21" fmla="*/ 124493 w 784764"/>
              <a:gd name="connsiteY21" fmla="*/ 1017766 h 2449001"/>
              <a:gd name="connsiteX22" fmla="*/ 243762 w 784764"/>
              <a:gd name="connsiteY22" fmla="*/ 0 h 2449001"/>
              <a:gd name="connsiteX0" fmla="*/ 430619 w 784764"/>
              <a:gd name="connsiteY0" fmla="*/ 1331843 h 2449001"/>
              <a:gd name="connsiteX1" fmla="*/ 541938 w 784764"/>
              <a:gd name="connsiteY1" fmla="*/ 1379551 h 2449001"/>
              <a:gd name="connsiteX2" fmla="*/ 763368 w 784764"/>
              <a:gd name="connsiteY2" fmla="*/ 1406369 h 2449001"/>
              <a:gd name="connsiteX3" fmla="*/ 625426 w 784764"/>
              <a:gd name="connsiteY3" fmla="*/ 1741335 h 2449001"/>
              <a:gd name="connsiteX4" fmla="*/ 609523 w 784764"/>
              <a:gd name="connsiteY4" fmla="*/ 2441050 h 2449001"/>
              <a:gd name="connsiteX5" fmla="*/ 319301 w 784764"/>
              <a:gd name="connsiteY5" fmla="*/ 2445025 h 2449001"/>
              <a:gd name="connsiteX6" fmla="*/ 211958 w 784764"/>
              <a:gd name="connsiteY6" fmla="*/ 1673750 h 2449001"/>
              <a:gd name="connsiteX7" fmla="*/ 207983 w 784764"/>
              <a:gd name="connsiteY7" fmla="*/ 2441050 h 2449001"/>
              <a:gd name="connsiteX8" fmla="*/ 136421 w 784764"/>
              <a:gd name="connsiteY8" fmla="*/ 2449001 h 2449001"/>
              <a:gd name="connsiteX9" fmla="*/ 5224 w 784764"/>
              <a:gd name="connsiteY9" fmla="*/ 1701579 h 2449001"/>
              <a:gd name="connsiteX10" fmla="*/ 37029 w 784764"/>
              <a:gd name="connsiteY10" fmla="*/ 1582309 h 2449001"/>
              <a:gd name="connsiteX11" fmla="*/ 76786 w 784764"/>
              <a:gd name="connsiteY11" fmla="*/ 1566407 h 2449001"/>
              <a:gd name="connsiteX12" fmla="*/ 89266 w 784764"/>
              <a:gd name="connsiteY12" fmla="*/ 1389262 h 2449001"/>
              <a:gd name="connsiteX13" fmla="*/ 339179 w 784764"/>
              <a:gd name="connsiteY13" fmla="*/ 1375575 h 2449001"/>
              <a:gd name="connsiteX14" fmla="*/ 430619 w 784764"/>
              <a:gd name="connsiteY14" fmla="*/ 1331843 h 2449001"/>
              <a:gd name="connsiteX15" fmla="*/ 243762 w 784764"/>
              <a:gd name="connsiteY15" fmla="*/ 0 h 2449001"/>
              <a:gd name="connsiteX16" fmla="*/ 557838 w 784764"/>
              <a:gd name="connsiteY16" fmla="*/ 0 h 2449001"/>
              <a:gd name="connsiteX17" fmla="*/ 689036 w 784764"/>
              <a:gd name="connsiteY17" fmla="*/ 962108 h 2449001"/>
              <a:gd name="connsiteX18" fmla="*/ 724816 w 784764"/>
              <a:gd name="connsiteY18" fmla="*/ 1307990 h 2449001"/>
              <a:gd name="connsiteX19" fmla="*/ 414715 w 784764"/>
              <a:gd name="connsiteY19" fmla="*/ 1268233 h 2449001"/>
              <a:gd name="connsiteX20" fmla="*/ 104615 w 784764"/>
              <a:gd name="connsiteY20" fmla="*/ 1288111 h 2449001"/>
              <a:gd name="connsiteX21" fmla="*/ 124493 w 784764"/>
              <a:gd name="connsiteY21" fmla="*/ 1017766 h 2449001"/>
              <a:gd name="connsiteX22" fmla="*/ 243762 w 784764"/>
              <a:gd name="connsiteY22" fmla="*/ 0 h 2449001"/>
              <a:gd name="connsiteX0" fmla="*/ 430997 w 785142"/>
              <a:gd name="connsiteY0" fmla="*/ 1331843 h 2449001"/>
              <a:gd name="connsiteX1" fmla="*/ 542316 w 785142"/>
              <a:gd name="connsiteY1" fmla="*/ 1379551 h 2449001"/>
              <a:gd name="connsiteX2" fmla="*/ 763746 w 785142"/>
              <a:gd name="connsiteY2" fmla="*/ 1406369 h 2449001"/>
              <a:gd name="connsiteX3" fmla="*/ 625804 w 785142"/>
              <a:gd name="connsiteY3" fmla="*/ 1741335 h 2449001"/>
              <a:gd name="connsiteX4" fmla="*/ 609901 w 785142"/>
              <a:gd name="connsiteY4" fmla="*/ 2441050 h 2449001"/>
              <a:gd name="connsiteX5" fmla="*/ 319679 w 785142"/>
              <a:gd name="connsiteY5" fmla="*/ 2445025 h 2449001"/>
              <a:gd name="connsiteX6" fmla="*/ 212336 w 785142"/>
              <a:gd name="connsiteY6" fmla="*/ 1673750 h 2449001"/>
              <a:gd name="connsiteX7" fmla="*/ 208361 w 785142"/>
              <a:gd name="connsiteY7" fmla="*/ 2441050 h 2449001"/>
              <a:gd name="connsiteX8" fmla="*/ 136799 w 785142"/>
              <a:gd name="connsiteY8" fmla="*/ 2449001 h 2449001"/>
              <a:gd name="connsiteX9" fmla="*/ 5602 w 785142"/>
              <a:gd name="connsiteY9" fmla="*/ 1701579 h 2449001"/>
              <a:gd name="connsiteX10" fmla="*/ 37407 w 785142"/>
              <a:gd name="connsiteY10" fmla="*/ 1582309 h 2449001"/>
              <a:gd name="connsiteX11" fmla="*/ 101115 w 785142"/>
              <a:gd name="connsiteY11" fmla="*/ 1597201 h 2449001"/>
              <a:gd name="connsiteX12" fmla="*/ 89644 w 785142"/>
              <a:gd name="connsiteY12" fmla="*/ 1389262 h 2449001"/>
              <a:gd name="connsiteX13" fmla="*/ 339557 w 785142"/>
              <a:gd name="connsiteY13" fmla="*/ 1375575 h 2449001"/>
              <a:gd name="connsiteX14" fmla="*/ 430997 w 785142"/>
              <a:gd name="connsiteY14" fmla="*/ 1331843 h 2449001"/>
              <a:gd name="connsiteX15" fmla="*/ 244140 w 785142"/>
              <a:gd name="connsiteY15" fmla="*/ 0 h 2449001"/>
              <a:gd name="connsiteX16" fmla="*/ 558216 w 785142"/>
              <a:gd name="connsiteY16" fmla="*/ 0 h 2449001"/>
              <a:gd name="connsiteX17" fmla="*/ 689414 w 785142"/>
              <a:gd name="connsiteY17" fmla="*/ 962108 h 2449001"/>
              <a:gd name="connsiteX18" fmla="*/ 725194 w 785142"/>
              <a:gd name="connsiteY18" fmla="*/ 1307990 h 2449001"/>
              <a:gd name="connsiteX19" fmla="*/ 415093 w 785142"/>
              <a:gd name="connsiteY19" fmla="*/ 1268233 h 2449001"/>
              <a:gd name="connsiteX20" fmla="*/ 104993 w 785142"/>
              <a:gd name="connsiteY20" fmla="*/ 1288111 h 2449001"/>
              <a:gd name="connsiteX21" fmla="*/ 124871 w 785142"/>
              <a:gd name="connsiteY21" fmla="*/ 1017766 h 2449001"/>
              <a:gd name="connsiteX22" fmla="*/ 244140 w 785142"/>
              <a:gd name="connsiteY22" fmla="*/ 0 h 2449001"/>
              <a:gd name="connsiteX0" fmla="*/ 430997 w 785142"/>
              <a:gd name="connsiteY0" fmla="*/ 1331843 h 2449001"/>
              <a:gd name="connsiteX1" fmla="*/ 542316 w 785142"/>
              <a:gd name="connsiteY1" fmla="*/ 1379551 h 2449001"/>
              <a:gd name="connsiteX2" fmla="*/ 763746 w 785142"/>
              <a:gd name="connsiteY2" fmla="*/ 1406369 h 2449001"/>
              <a:gd name="connsiteX3" fmla="*/ 625804 w 785142"/>
              <a:gd name="connsiteY3" fmla="*/ 1741335 h 2449001"/>
              <a:gd name="connsiteX4" fmla="*/ 609901 w 785142"/>
              <a:gd name="connsiteY4" fmla="*/ 2441050 h 2449001"/>
              <a:gd name="connsiteX5" fmla="*/ 319679 w 785142"/>
              <a:gd name="connsiteY5" fmla="*/ 2445025 h 2449001"/>
              <a:gd name="connsiteX6" fmla="*/ 212336 w 785142"/>
              <a:gd name="connsiteY6" fmla="*/ 1673750 h 2449001"/>
              <a:gd name="connsiteX7" fmla="*/ 208361 w 785142"/>
              <a:gd name="connsiteY7" fmla="*/ 2441050 h 2449001"/>
              <a:gd name="connsiteX8" fmla="*/ 136799 w 785142"/>
              <a:gd name="connsiteY8" fmla="*/ 2449001 h 2449001"/>
              <a:gd name="connsiteX9" fmla="*/ 5602 w 785142"/>
              <a:gd name="connsiteY9" fmla="*/ 1701579 h 2449001"/>
              <a:gd name="connsiteX10" fmla="*/ 37407 w 785142"/>
              <a:gd name="connsiteY10" fmla="*/ 1582309 h 2449001"/>
              <a:gd name="connsiteX11" fmla="*/ 101115 w 785142"/>
              <a:gd name="connsiteY11" fmla="*/ 1597201 h 2449001"/>
              <a:gd name="connsiteX12" fmla="*/ 89644 w 785142"/>
              <a:gd name="connsiteY12" fmla="*/ 1389262 h 2449001"/>
              <a:gd name="connsiteX13" fmla="*/ 339557 w 785142"/>
              <a:gd name="connsiteY13" fmla="*/ 1375575 h 2449001"/>
              <a:gd name="connsiteX14" fmla="*/ 430997 w 785142"/>
              <a:gd name="connsiteY14" fmla="*/ 1331843 h 2449001"/>
              <a:gd name="connsiteX15" fmla="*/ 244140 w 785142"/>
              <a:gd name="connsiteY15" fmla="*/ 0 h 2449001"/>
              <a:gd name="connsiteX16" fmla="*/ 558216 w 785142"/>
              <a:gd name="connsiteY16" fmla="*/ 0 h 2449001"/>
              <a:gd name="connsiteX17" fmla="*/ 689414 w 785142"/>
              <a:gd name="connsiteY17" fmla="*/ 962108 h 2449001"/>
              <a:gd name="connsiteX18" fmla="*/ 725194 w 785142"/>
              <a:gd name="connsiteY18" fmla="*/ 1307990 h 2449001"/>
              <a:gd name="connsiteX19" fmla="*/ 415093 w 785142"/>
              <a:gd name="connsiteY19" fmla="*/ 1268233 h 2449001"/>
              <a:gd name="connsiteX20" fmla="*/ 104993 w 785142"/>
              <a:gd name="connsiteY20" fmla="*/ 1288111 h 2449001"/>
              <a:gd name="connsiteX21" fmla="*/ 124871 w 785142"/>
              <a:gd name="connsiteY21" fmla="*/ 1017766 h 2449001"/>
              <a:gd name="connsiteX22" fmla="*/ 244140 w 785142"/>
              <a:gd name="connsiteY22" fmla="*/ 0 h 2449001"/>
              <a:gd name="connsiteX0" fmla="*/ 425685 w 779830"/>
              <a:gd name="connsiteY0" fmla="*/ 1331843 h 2449001"/>
              <a:gd name="connsiteX1" fmla="*/ 537004 w 779830"/>
              <a:gd name="connsiteY1" fmla="*/ 1379551 h 2449001"/>
              <a:gd name="connsiteX2" fmla="*/ 758434 w 779830"/>
              <a:gd name="connsiteY2" fmla="*/ 1406369 h 2449001"/>
              <a:gd name="connsiteX3" fmla="*/ 620492 w 779830"/>
              <a:gd name="connsiteY3" fmla="*/ 1741335 h 2449001"/>
              <a:gd name="connsiteX4" fmla="*/ 604589 w 779830"/>
              <a:gd name="connsiteY4" fmla="*/ 2441050 h 2449001"/>
              <a:gd name="connsiteX5" fmla="*/ 314367 w 779830"/>
              <a:gd name="connsiteY5" fmla="*/ 2445025 h 2449001"/>
              <a:gd name="connsiteX6" fmla="*/ 207024 w 779830"/>
              <a:gd name="connsiteY6" fmla="*/ 1673750 h 2449001"/>
              <a:gd name="connsiteX7" fmla="*/ 203049 w 779830"/>
              <a:gd name="connsiteY7" fmla="*/ 2441050 h 2449001"/>
              <a:gd name="connsiteX8" fmla="*/ 131487 w 779830"/>
              <a:gd name="connsiteY8" fmla="*/ 2449001 h 2449001"/>
              <a:gd name="connsiteX9" fmla="*/ 290 w 779830"/>
              <a:gd name="connsiteY9" fmla="*/ 1701579 h 2449001"/>
              <a:gd name="connsiteX10" fmla="*/ 95803 w 779830"/>
              <a:gd name="connsiteY10" fmla="*/ 1597201 h 2449001"/>
              <a:gd name="connsiteX11" fmla="*/ 84332 w 779830"/>
              <a:gd name="connsiteY11" fmla="*/ 1389262 h 2449001"/>
              <a:gd name="connsiteX12" fmla="*/ 334245 w 779830"/>
              <a:gd name="connsiteY12" fmla="*/ 1375575 h 2449001"/>
              <a:gd name="connsiteX13" fmla="*/ 425685 w 779830"/>
              <a:gd name="connsiteY13" fmla="*/ 1331843 h 2449001"/>
              <a:gd name="connsiteX14" fmla="*/ 238828 w 779830"/>
              <a:gd name="connsiteY14" fmla="*/ 0 h 2449001"/>
              <a:gd name="connsiteX15" fmla="*/ 552904 w 779830"/>
              <a:gd name="connsiteY15" fmla="*/ 0 h 2449001"/>
              <a:gd name="connsiteX16" fmla="*/ 684102 w 779830"/>
              <a:gd name="connsiteY16" fmla="*/ 962108 h 2449001"/>
              <a:gd name="connsiteX17" fmla="*/ 719882 w 779830"/>
              <a:gd name="connsiteY17" fmla="*/ 1307990 h 2449001"/>
              <a:gd name="connsiteX18" fmla="*/ 409781 w 779830"/>
              <a:gd name="connsiteY18" fmla="*/ 1268233 h 2449001"/>
              <a:gd name="connsiteX19" fmla="*/ 99681 w 779830"/>
              <a:gd name="connsiteY19" fmla="*/ 1288111 h 2449001"/>
              <a:gd name="connsiteX20" fmla="*/ 119559 w 779830"/>
              <a:gd name="connsiteY20" fmla="*/ 1017766 h 2449001"/>
              <a:gd name="connsiteX21" fmla="*/ 238828 w 779830"/>
              <a:gd name="connsiteY21" fmla="*/ 0 h 2449001"/>
              <a:gd name="connsiteX0" fmla="*/ 425766 w 779911"/>
              <a:gd name="connsiteY0" fmla="*/ 1331843 h 2449001"/>
              <a:gd name="connsiteX1" fmla="*/ 537085 w 779911"/>
              <a:gd name="connsiteY1" fmla="*/ 1379551 h 2449001"/>
              <a:gd name="connsiteX2" fmla="*/ 758515 w 779911"/>
              <a:gd name="connsiteY2" fmla="*/ 1406369 h 2449001"/>
              <a:gd name="connsiteX3" fmla="*/ 620573 w 779911"/>
              <a:gd name="connsiteY3" fmla="*/ 1741335 h 2449001"/>
              <a:gd name="connsiteX4" fmla="*/ 604670 w 779911"/>
              <a:gd name="connsiteY4" fmla="*/ 2441050 h 2449001"/>
              <a:gd name="connsiteX5" fmla="*/ 314448 w 779911"/>
              <a:gd name="connsiteY5" fmla="*/ 2445025 h 2449001"/>
              <a:gd name="connsiteX6" fmla="*/ 207105 w 779911"/>
              <a:gd name="connsiteY6" fmla="*/ 1673750 h 2449001"/>
              <a:gd name="connsiteX7" fmla="*/ 203130 w 779911"/>
              <a:gd name="connsiteY7" fmla="*/ 2441050 h 2449001"/>
              <a:gd name="connsiteX8" fmla="*/ 131568 w 779911"/>
              <a:gd name="connsiteY8" fmla="*/ 2449001 h 2449001"/>
              <a:gd name="connsiteX9" fmla="*/ 371 w 779911"/>
              <a:gd name="connsiteY9" fmla="*/ 1701579 h 2449001"/>
              <a:gd name="connsiteX10" fmla="*/ 95884 w 779911"/>
              <a:gd name="connsiteY10" fmla="*/ 1597201 h 2449001"/>
              <a:gd name="connsiteX11" fmla="*/ 84413 w 779911"/>
              <a:gd name="connsiteY11" fmla="*/ 1389262 h 2449001"/>
              <a:gd name="connsiteX12" fmla="*/ 334326 w 779911"/>
              <a:gd name="connsiteY12" fmla="*/ 1375575 h 2449001"/>
              <a:gd name="connsiteX13" fmla="*/ 425766 w 779911"/>
              <a:gd name="connsiteY13" fmla="*/ 1331843 h 2449001"/>
              <a:gd name="connsiteX14" fmla="*/ 238909 w 779911"/>
              <a:gd name="connsiteY14" fmla="*/ 0 h 2449001"/>
              <a:gd name="connsiteX15" fmla="*/ 552985 w 779911"/>
              <a:gd name="connsiteY15" fmla="*/ 0 h 2449001"/>
              <a:gd name="connsiteX16" fmla="*/ 684183 w 779911"/>
              <a:gd name="connsiteY16" fmla="*/ 962108 h 2449001"/>
              <a:gd name="connsiteX17" fmla="*/ 719963 w 779911"/>
              <a:gd name="connsiteY17" fmla="*/ 1307990 h 2449001"/>
              <a:gd name="connsiteX18" fmla="*/ 409862 w 779911"/>
              <a:gd name="connsiteY18" fmla="*/ 1268233 h 2449001"/>
              <a:gd name="connsiteX19" fmla="*/ 99762 w 779911"/>
              <a:gd name="connsiteY19" fmla="*/ 1288111 h 2449001"/>
              <a:gd name="connsiteX20" fmla="*/ 119640 w 779911"/>
              <a:gd name="connsiteY20" fmla="*/ 1017766 h 2449001"/>
              <a:gd name="connsiteX21" fmla="*/ 238909 w 779911"/>
              <a:gd name="connsiteY21" fmla="*/ 0 h 2449001"/>
              <a:gd name="connsiteX0" fmla="*/ 425696 w 779841"/>
              <a:gd name="connsiteY0" fmla="*/ 1331843 h 2449001"/>
              <a:gd name="connsiteX1" fmla="*/ 537015 w 779841"/>
              <a:gd name="connsiteY1" fmla="*/ 1379551 h 2449001"/>
              <a:gd name="connsiteX2" fmla="*/ 758445 w 779841"/>
              <a:gd name="connsiteY2" fmla="*/ 1406369 h 2449001"/>
              <a:gd name="connsiteX3" fmla="*/ 620503 w 779841"/>
              <a:gd name="connsiteY3" fmla="*/ 1741335 h 2449001"/>
              <a:gd name="connsiteX4" fmla="*/ 604600 w 779841"/>
              <a:gd name="connsiteY4" fmla="*/ 2441050 h 2449001"/>
              <a:gd name="connsiteX5" fmla="*/ 314378 w 779841"/>
              <a:gd name="connsiteY5" fmla="*/ 2445025 h 2449001"/>
              <a:gd name="connsiteX6" fmla="*/ 207035 w 779841"/>
              <a:gd name="connsiteY6" fmla="*/ 1673750 h 2449001"/>
              <a:gd name="connsiteX7" fmla="*/ 203060 w 779841"/>
              <a:gd name="connsiteY7" fmla="*/ 2441050 h 2449001"/>
              <a:gd name="connsiteX8" fmla="*/ 131498 w 779841"/>
              <a:gd name="connsiteY8" fmla="*/ 2449001 h 2449001"/>
              <a:gd name="connsiteX9" fmla="*/ 301 w 779841"/>
              <a:gd name="connsiteY9" fmla="*/ 1701579 h 2449001"/>
              <a:gd name="connsiteX10" fmla="*/ 95814 w 779841"/>
              <a:gd name="connsiteY10" fmla="*/ 1597201 h 2449001"/>
              <a:gd name="connsiteX11" fmla="*/ 84343 w 779841"/>
              <a:gd name="connsiteY11" fmla="*/ 1389262 h 2449001"/>
              <a:gd name="connsiteX12" fmla="*/ 334256 w 779841"/>
              <a:gd name="connsiteY12" fmla="*/ 1375575 h 2449001"/>
              <a:gd name="connsiteX13" fmla="*/ 425696 w 779841"/>
              <a:gd name="connsiteY13" fmla="*/ 1331843 h 2449001"/>
              <a:gd name="connsiteX14" fmla="*/ 238839 w 779841"/>
              <a:gd name="connsiteY14" fmla="*/ 0 h 2449001"/>
              <a:gd name="connsiteX15" fmla="*/ 552915 w 779841"/>
              <a:gd name="connsiteY15" fmla="*/ 0 h 2449001"/>
              <a:gd name="connsiteX16" fmla="*/ 684113 w 779841"/>
              <a:gd name="connsiteY16" fmla="*/ 962108 h 2449001"/>
              <a:gd name="connsiteX17" fmla="*/ 719893 w 779841"/>
              <a:gd name="connsiteY17" fmla="*/ 1307990 h 2449001"/>
              <a:gd name="connsiteX18" fmla="*/ 409792 w 779841"/>
              <a:gd name="connsiteY18" fmla="*/ 1268233 h 2449001"/>
              <a:gd name="connsiteX19" fmla="*/ 99692 w 779841"/>
              <a:gd name="connsiteY19" fmla="*/ 1288111 h 2449001"/>
              <a:gd name="connsiteX20" fmla="*/ 119570 w 779841"/>
              <a:gd name="connsiteY20" fmla="*/ 1017766 h 2449001"/>
              <a:gd name="connsiteX21" fmla="*/ 238839 w 779841"/>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38839 w 794874"/>
              <a:gd name="connsiteY14" fmla="*/ 0 h 2449001"/>
              <a:gd name="connsiteX15" fmla="*/ 552915 w 794874"/>
              <a:gd name="connsiteY15" fmla="*/ 0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19570 w 794874"/>
              <a:gd name="connsiteY20" fmla="*/ 1017766 h 2449001"/>
              <a:gd name="connsiteX21" fmla="*/ 238839 w 794874"/>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38839 w 794874"/>
              <a:gd name="connsiteY14" fmla="*/ 0 h 2449001"/>
              <a:gd name="connsiteX15" fmla="*/ 552915 w 794874"/>
              <a:gd name="connsiteY15" fmla="*/ 0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33257 w 794874"/>
              <a:gd name="connsiteY20" fmla="*/ 945913 h 2449001"/>
              <a:gd name="connsiteX21" fmla="*/ 238839 w 794874"/>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38839 w 794874"/>
              <a:gd name="connsiteY14" fmla="*/ 0 h 2449001"/>
              <a:gd name="connsiteX15" fmla="*/ 552915 w 794874"/>
              <a:gd name="connsiteY15" fmla="*/ 0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33257 w 794874"/>
              <a:gd name="connsiteY20" fmla="*/ 945913 h 2449001"/>
              <a:gd name="connsiteX21" fmla="*/ 238839 w 794874"/>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18310 w 794874"/>
              <a:gd name="connsiteY14" fmla="*/ 0 h 2449001"/>
              <a:gd name="connsiteX15" fmla="*/ 552915 w 794874"/>
              <a:gd name="connsiteY15" fmla="*/ 0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33257 w 794874"/>
              <a:gd name="connsiteY20" fmla="*/ 945913 h 2449001"/>
              <a:gd name="connsiteX21" fmla="*/ 218310 w 794874"/>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18310 w 794874"/>
              <a:gd name="connsiteY14" fmla="*/ 0 h 2449001"/>
              <a:gd name="connsiteX15" fmla="*/ 570023 w 794874"/>
              <a:gd name="connsiteY15" fmla="*/ 3422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33257 w 794874"/>
              <a:gd name="connsiteY20" fmla="*/ 945913 h 2449001"/>
              <a:gd name="connsiteX21" fmla="*/ 218310 w 794874"/>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18310 w 794874"/>
              <a:gd name="connsiteY14" fmla="*/ 0 h 2449001"/>
              <a:gd name="connsiteX15" fmla="*/ 570023 w 794874"/>
              <a:gd name="connsiteY15" fmla="*/ 3422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33257 w 794874"/>
              <a:gd name="connsiteY20" fmla="*/ 945913 h 2449001"/>
              <a:gd name="connsiteX21" fmla="*/ 218310 w 794874"/>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18310 w 794874"/>
              <a:gd name="connsiteY14" fmla="*/ 0 h 2449001"/>
              <a:gd name="connsiteX15" fmla="*/ 570023 w 794874"/>
              <a:gd name="connsiteY15" fmla="*/ 3422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33257 w 794874"/>
              <a:gd name="connsiteY20" fmla="*/ 945913 h 2449001"/>
              <a:gd name="connsiteX21" fmla="*/ 218310 w 794874"/>
              <a:gd name="connsiteY21" fmla="*/ 0 h 2449001"/>
              <a:gd name="connsiteX0" fmla="*/ 425696 w 791314"/>
              <a:gd name="connsiteY0" fmla="*/ 1331843 h 2449001"/>
              <a:gd name="connsiteX1" fmla="*/ 537015 w 791314"/>
              <a:gd name="connsiteY1" fmla="*/ 1379551 h 2449001"/>
              <a:gd name="connsiteX2" fmla="*/ 758445 w 791314"/>
              <a:gd name="connsiteY2" fmla="*/ 1406369 h 2449001"/>
              <a:gd name="connsiteX3" fmla="*/ 620503 w 791314"/>
              <a:gd name="connsiteY3" fmla="*/ 1741335 h 2449001"/>
              <a:gd name="connsiteX4" fmla="*/ 604600 w 791314"/>
              <a:gd name="connsiteY4" fmla="*/ 2441050 h 2449001"/>
              <a:gd name="connsiteX5" fmla="*/ 314378 w 791314"/>
              <a:gd name="connsiteY5" fmla="*/ 2445025 h 2449001"/>
              <a:gd name="connsiteX6" fmla="*/ 207035 w 791314"/>
              <a:gd name="connsiteY6" fmla="*/ 1673750 h 2449001"/>
              <a:gd name="connsiteX7" fmla="*/ 203060 w 791314"/>
              <a:gd name="connsiteY7" fmla="*/ 2441050 h 2449001"/>
              <a:gd name="connsiteX8" fmla="*/ 131498 w 791314"/>
              <a:gd name="connsiteY8" fmla="*/ 2449001 h 2449001"/>
              <a:gd name="connsiteX9" fmla="*/ 301 w 791314"/>
              <a:gd name="connsiteY9" fmla="*/ 1701579 h 2449001"/>
              <a:gd name="connsiteX10" fmla="*/ 95814 w 791314"/>
              <a:gd name="connsiteY10" fmla="*/ 1597201 h 2449001"/>
              <a:gd name="connsiteX11" fmla="*/ 84343 w 791314"/>
              <a:gd name="connsiteY11" fmla="*/ 1389262 h 2449001"/>
              <a:gd name="connsiteX12" fmla="*/ 334256 w 791314"/>
              <a:gd name="connsiteY12" fmla="*/ 1375575 h 2449001"/>
              <a:gd name="connsiteX13" fmla="*/ 425696 w 791314"/>
              <a:gd name="connsiteY13" fmla="*/ 1331843 h 2449001"/>
              <a:gd name="connsiteX14" fmla="*/ 218310 w 791314"/>
              <a:gd name="connsiteY14" fmla="*/ 0 h 2449001"/>
              <a:gd name="connsiteX15" fmla="*/ 570023 w 791314"/>
              <a:gd name="connsiteY15" fmla="*/ 3422 h 2449001"/>
              <a:gd name="connsiteX16" fmla="*/ 677271 w 791314"/>
              <a:gd name="connsiteY16" fmla="*/ 938156 h 2449001"/>
              <a:gd name="connsiteX17" fmla="*/ 719893 w 791314"/>
              <a:gd name="connsiteY17" fmla="*/ 1307990 h 2449001"/>
              <a:gd name="connsiteX18" fmla="*/ 409792 w 791314"/>
              <a:gd name="connsiteY18" fmla="*/ 1268233 h 2449001"/>
              <a:gd name="connsiteX19" fmla="*/ 99692 w 791314"/>
              <a:gd name="connsiteY19" fmla="*/ 1288111 h 2449001"/>
              <a:gd name="connsiteX20" fmla="*/ 133257 w 791314"/>
              <a:gd name="connsiteY20" fmla="*/ 945913 h 2449001"/>
              <a:gd name="connsiteX21" fmla="*/ 218310 w 791314"/>
              <a:gd name="connsiteY21" fmla="*/ 0 h 2449001"/>
              <a:gd name="connsiteX0" fmla="*/ 425696 w 791740"/>
              <a:gd name="connsiteY0" fmla="*/ 1331843 h 2449001"/>
              <a:gd name="connsiteX1" fmla="*/ 537015 w 791740"/>
              <a:gd name="connsiteY1" fmla="*/ 1379551 h 2449001"/>
              <a:gd name="connsiteX2" fmla="*/ 775553 w 791740"/>
              <a:gd name="connsiteY2" fmla="*/ 1406369 h 2449001"/>
              <a:gd name="connsiteX3" fmla="*/ 620503 w 791740"/>
              <a:gd name="connsiteY3" fmla="*/ 1741335 h 2449001"/>
              <a:gd name="connsiteX4" fmla="*/ 604600 w 791740"/>
              <a:gd name="connsiteY4" fmla="*/ 2441050 h 2449001"/>
              <a:gd name="connsiteX5" fmla="*/ 314378 w 791740"/>
              <a:gd name="connsiteY5" fmla="*/ 2445025 h 2449001"/>
              <a:gd name="connsiteX6" fmla="*/ 207035 w 791740"/>
              <a:gd name="connsiteY6" fmla="*/ 1673750 h 2449001"/>
              <a:gd name="connsiteX7" fmla="*/ 203060 w 791740"/>
              <a:gd name="connsiteY7" fmla="*/ 2441050 h 2449001"/>
              <a:gd name="connsiteX8" fmla="*/ 131498 w 791740"/>
              <a:gd name="connsiteY8" fmla="*/ 2449001 h 2449001"/>
              <a:gd name="connsiteX9" fmla="*/ 301 w 791740"/>
              <a:gd name="connsiteY9" fmla="*/ 1701579 h 2449001"/>
              <a:gd name="connsiteX10" fmla="*/ 95814 w 791740"/>
              <a:gd name="connsiteY10" fmla="*/ 1597201 h 2449001"/>
              <a:gd name="connsiteX11" fmla="*/ 84343 w 791740"/>
              <a:gd name="connsiteY11" fmla="*/ 1389262 h 2449001"/>
              <a:gd name="connsiteX12" fmla="*/ 334256 w 791740"/>
              <a:gd name="connsiteY12" fmla="*/ 1375575 h 2449001"/>
              <a:gd name="connsiteX13" fmla="*/ 425696 w 791740"/>
              <a:gd name="connsiteY13" fmla="*/ 1331843 h 2449001"/>
              <a:gd name="connsiteX14" fmla="*/ 218310 w 791740"/>
              <a:gd name="connsiteY14" fmla="*/ 0 h 2449001"/>
              <a:gd name="connsiteX15" fmla="*/ 570023 w 791740"/>
              <a:gd name="connsiteY15" fmla="*/ 3422 h 2449001"/>
              <a:gd name="connsiteX16" fmla="*/ 677271 w 791740"/>
              <a:gd name="connsiteY16" fmla="*/ 938156 h 2449001"/>
              <a:gd name="connsiteX17" fmla="*/ 719893 w 791740"/>
              <a:gd name="connsiteY17" fmla="*/ 1307990 h 2449001"/>
              <a:gd name="connsiteX18" fmla="*/ 409792 w 791740"/>
              <a:gd name="connsiteY18" fmla="*/ 1268233 h 2449001"/>
              <a:gd name="connsiteX19" fmla="*/ 99692 w 791740"/>
              <a:gd name="connsiteY19" fmla="*/ 1288111 h 2449001"/>
              <a:gd name="connsiteX20" fmla="*/ 133257 w 791740"/>
              <a:gd name="connsiteY20" fmla="*/ 945913 h 2449001"/>
              <a:gd name="connsiteX21" fmla="*/ 218310 w 791740"/>
              <a:gd name="connsiteY21" fmla="*/ 0 h 2449001"/>
              <a:gd name="connsiteX0" fmla="*/ 425696 w 798638"/>
              <a:gd name="connsiteY0" fmla="*/ 1331843 h 2449001"/>
              <a:gd name="connsiteX1" fmla="*/ 537015 w 798638"/>
              <a:gd name="connsiteY1" fmla="*/ 1379551 h 2449001"/>
              <a:gd name="connsiteX2" fmla="*/ 775553 w 798638"/>
              <a:gd name="connsiteY2" fmla="*/ 1406369 h 2449001"/>
              <a:gd name="connsiteX3" fmla="*/ 620503 w 798638"/>
              <a:gd name="connsiteY3" fmla="*/ 1741335 h 2449001"/>
              <a:gd name="connsiteX4" fmla="*/ 604600 w 798638"/>
              <a:gd name="connsiteY4" fmla="*/ 2441050 h 2449001"/>
              <a:gd name="connsiteX5" fmla="*/ 314378 w 798638"/>
              <a:gd name="connsiteY5" fmla="*/ 2445025 h 2449001"/>
              <a:gd name="connsiteX6" fmla="*/ 207035 w 798638"/>
              <a:gd name="connsiteY6" fmla="*/ 1673750 h 2449001"/>
              <a:gd name="connsiteX7" fmla="*/ 203060 w 798638"/>
              <a:gd name="connsiteY7" fmla="*/ 2441050 h 2449001"/>
              <a:gd name="connsiteX8" fmla="*/ 131498 w 798638"/>
              <a:gd name="connsiteY8" fmla="*/ 2449001 h 2449001"/>
              <a:gd name="connsiteX9" fmla="*/ 301 w 798638"/>
              <a:gd name="connsiteY9" fmla="*/ 1701579 h 2449001"/>
              <a:gd name="connsiteX10" fmla="*/ 95814 w 798638"/>
              <a:gd name="connsiteY10" fmla="*/ 1597201 h 2449001"/>
              <a:gd name="connsiteX11" fmla="*/ 84343 w 798638"/>
              <a:gd name="connsiteY11" fmla="*/ 1389262 h 2449001"/>
              <a:gd name="connsiteX12" fmla="*/ 334256 w 798638"/>
              <a:gd name="connsiteY12" fmla="*/ 1375575 h 2449001"/>
              <a:gd name="connsiteX13" fmla="*/ 425696 w 798638"/>
              <a:gd name="connsiteY13" fmla="*/ 1331843 h 2449001"/>
              <a:gd name="connsiteX14" fmla="*/ 218310 w 798638"/>
              <a:gd name="connsiteY14" fmla="*/ 0 h 2449001"/>
              <a:gd name="connsiteX15" fmla="*/ 570023 w 798638"/>
              <a:gd name="connsiteY15" fmla="*/ 3422 h 2449001"/>
              <a:gd name="connsiteX16" fmla="*/ 677271 w 798638"/>
              <a:gd name="connsiteY16" fmla="*/ 938156 h 2449001"/>
              <a:gd name="connsiteX17" fmla="*/ 719893 w 798638"/>
              <a:gd name="connsiteY17" fmla="*/ 1307990 h 2449001"/>
              <a:gd name="connsiteX18" fmla="*/ 409792 w 798638"/>
              <a:gd name="connsiteY18" fmla="*/ 1268233 h 2449001"/>
              <a:gd name="connsiteX19" fmla="*/ 99692 w 798638"/>
              <a:gd name="connsiteY19" fmla="*/ 1288111 h 2449001"/>
              <a:gd name="connsiteX20" fmla="*/ 133257 w 798638"/>
              <a:gd name="connsiteY20" fmla="*/ 945913 h 2449001"/>
              <a:gd name="connsiteX21" fmla="*/ 218310 w 798638"/>
              <a:gd name="connsiteY21" fmla="*/ 0 h 2449001"/>
              <a:gd name="connsiteX0" fmla="*/ 425696 w 798137"/>
              <a:gd name="connsiteY0" fmla="*/ 1331843 h 2449001"/>
              <a:gd name="connsiteX1" fmla="*/ 537015 w 798137"/>
              <a:gd name="connsiteY1" fmla="*/ 1379551 h 2449001"/>
              <a:gd name="connsiteX2" fmla="*/ 775553 w 798137"/>
              <a:gd name="connsiteY2" fmla="*/ 1406369 h 2449001"/>
              <a:gd name="connsiteX3" fmla="*/ 613659 w 798137"/>
              <a:gd name="connsiteY3" fmla="*/ 1785816 h 2449001"/>
              <a:gd name="connsiteX4" fmla="*/ 604600 w 798137"/>
              <a:gd name="connsiteY4" fmla="*/ 2441050 h 2449001"/>
              <a:gd name="connsiteX5" fmla="*/ 314378 w 798137"/>
              <a:gd name="connsiteY5" fmla="*/ 2445025 h 2449001"/>
              <a:gd name="connsiteX6" fmla="*/ 207035 w 798137"/>
              <a:gd name="connsiteY6" fmla="*/ 1673750 h 2449001"/>
              <a:gd name="connsiteX7" fmla="*/ 203060 w 798137"/>
              <a:gd name="connsiteY7" fmla="*/ 2441050 h 2449001"/>
              <a:gd name="connsiteX8" fmla="*/ 131498 w 798137"/>
              <a:gd name="connsiteY8" fmla="*/ 2449001 h 2449001"/>
              <a:gd name="connsiteX9" fmla="*/ 301 w 798137"/>
              <a:gd name="connsiteY9" fmla="*/ 1701579 h 2449001"/>
              <a:gd name="connsiteX10" fmla="*/ 95814 w 798137"/>
              <a:gd name="connsiteY10" fmla="*/ 1597201 h 2449001"/>
              <a:gd name="connsiteX11" fmla="*/ 84343 w 798137"/>
              <a:gd name="connsiteY11" fmla="*/ 1389262 h 2449001"/>
              <a:gd name="connsiteX12" fmla="*/ 334256 w 798137"/>
              <a:gd name="connsiteY12" fmla="*/ 1375575 h 2449001"/>
              <a:gd name="connsiteX13" fmla="*/ 425696 w 798137"/>
              <a:gd name="connsiteY13" fmla="*/ 1331843 h 2449001"/>
              <a:gd name="connsiteX14" fmla="*/ 218310 w 798137"/>
              <a:gd name="connsiteY14" fmla="*/ 0 h 2449001"/>
              <a:gd name="connsiteX15" fmla="*/ 570023 w 798137"/>
              <a:gd name="connsiteY15" fmla="*/ 3422 h 2449001"/>
              <a:gd name="connsiteX16" fmla="*/ 677271 w 798137"/>
              <a:gd name="connsiteY16" fmla="*/ 938156 h 2449001"/>
              <a:gd name="connsiteX17" fmla="*/ 719893 w 798137"/>
              <a:gd name="connsiteY17" fmla="*/ 1307990 h 2449001"/>
              <a:gd name="connsiteX18" fmla="*/ 409792 w 798137"/>
              <a:gd name="connsiteY18" fmla="*/ 1268233 h 2449001"/>
              <a:gd name="connsiteX19" fmla="*/ 99692 w 798137"/>
              <a:gd name="connsiteY19" fmla="*/ 1288111 h 2449001"/>
              <a:gd name="connsiteX20" fmla="*/ 133257 w 798137"/>
              <a:gd name="connsiteY20" fmla="*/ 945913 h 2449001"/>
              <a:gd name="connsiteX21" fmla="*/ 218310 w 798137"/>
              <a:gd name="connsiteY21" fmla="*/ 0 h 2449001"/>
              <a:gd name="connsiteX0" fmla="*/ 425696 w 797686"/>
              <a:gd name="connsiteY0" fmla="*/ 1331843 h 2449001"/>
              <a:gd name="connsiteX1" fmla="*/ 537015 w 797686"/>
              <a:gd name="connsiteY1" fmla="*/ 1379551 h 2449001"/>
              <a:gd name="connsiteX2" fmla="*/ 775553 w 797686"/>
              <a:gd name="connsiteY2" fmla="*/ 1406369 h 2449001"/>
              <a:gd name="connsiteX3" fmla="*/ 613659 w 797686"/>
              <a:gd name="connsiteY3" fmla="*/ 1785816 h 2449001"/>
              <a:gd name="connsiteX4" fmla="*/ 604600 w 797686"/>
              <a:gd name="connsiteY4" fmla="*/ 2441050 h 2449001"/>
              <a:gd name="connsiteX5" fmla="*/ 314378 w 797686"/>
              <a:gd name="connsiteY5" fmla="*/ 2445025 h 2449001"/>
              <a:gd name="connsiteX6" fmla="*/ 207035 w 797686"/>
              <a:gd name="connsiteY6" fmla="*/ 1673750 h 2449001"/>
              <a:gd name="connsiteX7" fmla="*/ 203060 w 797686"/>
              <a:gd name="connsiteY7" fmla="*/ 2441050 h 2449001"/>
              <a:gd name="connsiteX8" fmla="*/ 131498 w 797686"/>
              <a:gd name="connsiteY8" fmla="*/ 2449001 h 2449001"/>
              <a:gd name="connsiteX9" fmla="*/ 301 w 797686"/>
              <a:gd name="connsiteY9" fmla="*/ 1701579 h 2449001"/>
              <a:gd name="connsiteX10" fmla="*/ 95814 w 797686"/>
              <a:gd name="connsiteY10" fmla="*/ 1597201 h 2449001"/>
              <a:gd name="connsiteX11" fmla="*/ 84343 w 797686"/>
              <a:gd name="connsiteY11" fmla="*/ 1389262 h 2449001"/>
              <a:gd name="connsiteX12" fmla="*/ 334256 w 797686"/>
              <a:gd name="connsiteY12" fmla="*/ 1375575 h 2449001"/>
              <a:gd name="connsiteX13" fmla="*/ 425696 w 797686"/>
              <a:gd name="connsiteY13" fmla="*/ 1331843 h 2449001"/>
              <a:gd name="connsiteX14" fmla="*/ 218310 w 797686"/>
              <a:gd name="connsiteY14" fmla="*/ 0 h 2449001"/>
              <a:gd name="connsiteX15" fmla="*/ 570023 w 797686"/>
              <a:gd name="connsiteY15" fmla="*/ 3422 h 2449001"/>
              <a:gd name="connsiteX16" fmla="*/ 677271 w 797686"/>
              <a:gd name="connsiteY16" fmla="*/ 938156 h 2449001"/>
              <a:gd name="connsiteX17" fmla="*/ 719893 w 797686"/>
              <a:gd name="connsiteY17" fmla="*/ 1307990 h 2449001"/>
              <a:gd name="connsiteX18" fmla="*/ 409792 w 797686"/>
              <a:gd name="connsiteY18" fmla="*/ 1268233 h 2449001"/>
              <a:gd name="connsiteX19" fmla="*/ 99692 w 797686"/>
              <a:gd name="connsiteY19" fmla="*/ 1288111 h 2449001"/>
              <a:gd name="connsiteX20" fmla="*/ 133257 w 797686"/>
              <a:gd name="connsiteY20" fmla="*/ 945913 h 2449001"/>
              <a:gd name="connsiteX21" fmla="*/ 218310 w 797686"/>
              <a:gd name="connsiteY21" fmla="*/ 0 h 2449001"/>
              <a:gd name="connsiteX0" fmla="*/ 425696 w 797686"/>
              <a:gd name="connsiteY0" fmla="*/ 1331843 h 2449001"/>
              <a:gd name="connsiteX1" fmla="*/ 537015 w 797686"/>
              <a:gd name="connsiteY1" fmla="*/ 1379551 h 2449001"/>
              <a:gd name="connsiteX2" fmla="*/ 775553 w 797686"/>
              <a:gd name="connsiteY2" fmla="*/ 1406369 h 2449001"/>
              <a:gd name="connsiteX3" fmla="*/ 613659 w 797686"/>
              <a:gd name="connsiteY3" fmla="*/ 1785816 h 2449001"/>
              <a:gd name="connsiteX4" fmla="*/ 604600 w 797686"/>
              <a:gd name="connsiteY4" fmla="*/ 2441050 h 2449001"/>
              <a:gd name="connsiteX5" fmla="*/ 314378 w 797686"/>
              <a:gd name="connsiteY5" fmla="*/ 2445025 h 2449001"/>
              <a:gd name="connsiteX6" fmla="*/ 213878 w 797686"/>
              <a:gd name="connsiteY6" fmla="*/ 1707967 h 2449001"/>
              <a:gd name="connsiteX7" fmla="*/ 203060 w 797686"/>
              <a:gd name="connsiteY7" fmla="*/ 2441050 h 2449001"/>
              <a:gd name="connsiteX8" fmla="*/ 131498 w 797686"/>
              <a:gd name="connsiteY8" fmla="*/ 2449001 h 2449001"/>
              <a:gd name="connsiteX9" fmla="*/ 301 w 797686"/>
              <a:gd name="connsiteY9" fmla="*/ 1701579 h 2449001"/>
              <a:gd name="connsiteX10" fmla="*/ 95814 w 797686"/>
              <a:gd name="connsiteY10" fmla="*/ 1597201 h 2449001"/>
              <a:gd name="connsiteX11" fmla="*/ 84343 w 797686"/>
              <a:gd name="connsiteY11" fmla="*/ 1389262 h 2449001"/>
              <a:gd name="connsiteX12" fmla="*/ 334256 w 797686"/>
              <a:gd name="connsiteY12" fmla="*/ 1375575 h 2449001"/>
              <a:gd name="connsiteX13" fmla="*/ 425696 w 797686"/>
              <a:gd name="connsiteY13" fmla="*/ 1331843 h 2449001"/>
              <a:gd name="connsiteX14" fmla="*/ 218310 w 797686"/>
              <a:gd name="connsiteY14" fmla="*/ 0 h 2449001"/>
              <a:gd name="connsiteX15" fmla="*/ 570023 w 797686"/>
              <a:gd name="connsiteY15" fmla="*/ 3422 h 2449001"/>
              <a:gd name="connsiteX16" fmla="*/ 677271 w 797686"/>
              <a:gd name="connsiteY16" fmla="*/ 938156 h 2449001"/>
              <a:gd name="connsiteX17" fmla="*/ 719893 w 797686"/>
              <a:gd name="connsiteY17" fmla="*/ 1307990 h 2449001"/>
              <a:gd name="connsiteX18" fmla="*/ 409792 w 797686"/>
              <a:gd name="connsiteY18" fmla="*/ 1268233 h 2449001"/>
              <a:gd name="connsiteX19" fmla="*/ 99692 w 797686"/>
              <a:gd name="connsiteY19" fmla="*/ 1288111 h 2449001"/>
              <a:gd name="connsiteX20" fmla="*/ 133257 w 797686"/>
              <a:gd name="connsiteY20" fmla="*/ 945913 h 2449001"/>
              <a:gd name="connsiteX21" fmla="*/ 218310 w 797686"/>
              <a:gd name="connsiteY21" fmla="*/ 0 h 2449001"/>
              <a:gd name="connsiteX0" fmla="*/ 425696 w 797686"/>
              <a:gd name="connsiteY0" fmla="*/ 1331843 h 2449001"/>
              <a:gd name="connsiteX1" fmla="*/ 537015 w 797686"/>
              <a:gd name="connsiteY1" fmla="*/ 1379551 h 2449001"/>
              <a:gd name="connsiteX2" fmla="*/ 775553 w 797686"/>
              <a:gd name="connsiteY2" fmla="*/ 1406369 h 2449001"/>
              <a:gd name="connsiteX3" fmla="*/ 613659 w 797686"/>
              <a:gd name="connsiteY3" fmla="*/ 1785816 h 2449001"/>
              <a:gd name="connsiteX4" fmla="*/ 604600 w 797686"/>
              <a:gd name="connsiteY4" fmla="*/ 2441050 h 2449001"/>
              <a:gd name="connsiteX5" fmla="*/ 314378 w 797686"/>
              <a:gd name="connsiteY5" fmla="*/ 2445025 h 2449001"/>
              <a:gd name="connsiteX6" fmla="*/ 213878 w 797686"/>
              <a:gd name="connsiteY6" fmla="*/ 1707967 h 2449001"/>
              <a:gd name="connsiteX7" fmla="*/ 203060 w 797686"/>
              <a:gd name="connsiteY7" fmla="*/ 2441050 h 2449001"/>
              <a:gd name="connsiteX8" fmla="*/ 131498 w 797686"/>
              <a:gd name="connsiteY8" fmla="*/ 2449001 h 2449001"/>
              <a:gd name="connsiteX9" fmla="*/ 301 w 797686"/>
              <a:gd name="connsiteY9" fmla="*/ 1701579 h 2449001"/>
              <a:gd name="connsiteX10" fmla="*/ 95814 w 797686"/>
              <a:gd name="connsiteY10" fmla="*/ 1597201 h 2449001"/>
              <a:gd name="connsiteX11" fmla="*/ 84343 w 797686"/>
              <a:gd name="connsiteY11" fmla="*/ 1389262 h 2449001"/>
              <a:gd name="connsiteX12" fmla="*/ 334256 w 797686"/>
              <a:gd name="connsiteY12" fmla="*/ 1375575 h 2449001"/>
              <a:gd name="connsiteX13" fmla="*/ 425696 w 797686"/>
              <a:gd name="connsiteY13" fmla="*/ 1331843 h 2449001"/>
              <a:gd name="connsiteX14" fmla="*/ 218310 w 797686"/>
              <a:gd name="connsiteY14" fmla="*/ 0 h 2449001"/>
              <a:gd name="connsiteX15" fmla="*/ 570023 w 797686"/>
              <a:gd name="connsiteY15" fmla="*/ 3422 h 2449001"/>
              <a:gd name="connsiteX16" fmla="*/ 677271 w 797686"/>
              <a:gd name="connsiteY16" fmla="*/ 938156 h 2449001"/>
              <a:gd name="connsiteX17" fmla="*/ 719893 w 797686"/>
              <a:gd name="connsiteY17" fmla="*/ 1307990 h 2449001"/>
              <a:gd name="connsiteX18" fmla="*/ 409792 w 797686"/>
              <a:gd name="connsiteY18" fmla="*/ 1268233 h 2449001"/>
              <a:gd name="connsiteX19" fmla="*/ 99692 w 797686"/>
              <a:gd name="connsiteY19" fmla="*/ 1288111 h 2449001"/>
              <a:gd name="connsiteX20" fmla="*/ 133257 w 797686"/>
              <a:gd name="connsiteY20" fmla="*/ 945913 h 2449001"/>
              <a:gd name="connsiteX21" fmla="*/ 218310 w 797686"/>
              <a:gd name="connsiteY21" fmla="*/ 0 h 2449001"/>
              <a:gd name="connsiteX0" fmla="*/ 425696 w 797686"/>
              <a:gd name="connsiteY0" fmla="*/ 1331843 h 2449001"/>
              <a:gd name="connsiteX1" fmla="*/ 537015 w 797686"/>
              <a:gd name="connsiteY1" fmla="*/ 1379551 h 2449001"/>
              <a:gd name="connsiteX2" fmla="*/ 775553 w 797686"/>
              <a:gd name="connsiteY2" fmla="*/ 1406369 h 2449001"/>
              <a:gd name="connsiteX3" fmla="*/ 613659 w 797686"/>
              <a:gd name="connsiteY3" fmla="*/ 1785816 h 2449001"/>
              <a:gd name="connsiteX4" fmla="*/ 604600 w 797686"/>
              <a:gd name="connsiteY4" fmla="*/ 2441050 h 2449001"/>
              <a:gd name="connsiteX5" fmla="*/ 314378 w 797686"/>
              <a:gd name="connsiteY5" fmla="*/ 2445025 h 2449001"/>
              <a:gd name="connsiteX6" fmla="*/ 224143 w 797686"/>
              <a:gd name="connsiteY6" fmla="*/ 1721654 h 2449001"/>
              <a:gd name="connsiteX7" fmla="*/ 203060 w 797686"/>
              <a:gd name="connsiteY7" fmla="*/ 2441050 h 2449001"/>
              <a:gd name="connsiteX8" fmla="*/ 131498 w 797686"/>
              <a:gd name="connsiteY8" fmla="*/ 2449001 h 2449001"/>
              <a:gd name="connsiteX9" fmla="*/ 301 w 797686"/>
              <a:gd name="connsiteY9" fmla="*/ 1701579 h 2449001"/>
              <a:gd name="connsiteX10" fmla="*/ 95814 w 797686"/>
              <a:gd name="connsiteY10" fmla="*/ 1597201 h 2449001"/>
              <a:gd name="connsiteX11" fmla="*/ 84343 w 797686"/>
              <a:gd name="connsiteY11" fmla="*/ 1389262 h 2449001"/>
              <a:gd name="connsiteX12" fmla="*/ 334256 w 797686"/>
              <a:gd name="connsiteY12" fmla="*/ 1375575 h 2449001"/>
              <a:gd name="connsiteX13" fmla="*/ 425696 w 797686"/>
              <a:gd name="connsiteY13" fmla="*/ 1331843 h 2449001"/>
              <a:gd name="connsiteX14" fmla="*/ 218310 w 797686"/>
              <a:gd name="connsiteY14" fmla="*/ 0 h 2449001"/>
              <a:gd name="connsiteX15" fmla="*/ 570023 w 797686"/>
              <a:gd name="connsiteY15" fmla="*/ 3422 h 2449001"/>
              <a:gd name="connsiteX16" fmla="*/ 677271 w 797686"/>
              <a:gd name="connsiteY16" fmla="*/ 938156 h 2449001"/>
              <a:gd name="connsiteX17" fmla="*/ 719893 w 797686"/>
              <a:gd name="connsiteY17" fmla="*/ 1307990 h 2449001"/>
              <a:gd name="connsiteX18" fmla="*/ 409792 w 797686"/>
              <a:gd name="connsiteY18" fmla="*/ 1268233 h 2449001"/>
              <a:gd name="connsiteX19" fmla="*/ 99692 w 797686"/>
              <a:gd name="connsiteY19" fmla="*/ 1288111 h 2449001"/>
              <a:gd name="connsiteX20" fmla="*/ 133257 w 797686"/>
              <a:gd name="connsiteY20" fmla="*/ 945913 h 2449001"/>
              <a:gd name="connsiteX21" fmla="*/ 218310 w 797686"/>
              <a:gd name="connsiteY21" fmla="*/ 0 h 2449001"/>
              <a:gd name="connsiteX0" fmla="*/ 425647 w 797637"/>
              <a:gd name="connsiteY0" fmla="*/ 1331843 h 2449001"/>
              <a:gd name="connsiteX1" fmla="*/ 536966 w 797637"/>
              <a:gd name="connsiteY1" fmla="*/ 1379551 h 2449001"/>
              <a:gd name="connsiteX2" fmla="*/ 775504 w 797637"/>
              <a:gd name="connsiteY2" fmla="*/ 1406369 h 2449001"/>
              <a:gd name="connsiteX3" fmla="*/ 613610 w 797637"/>
              <a:gd name="connsiteY3" fmla="*/ 1785816 h 2449001"/>
              <a:gd name="connsiteX4" fmla="*/ 604551 w 797637"/>
              <a:gd name="connsiteY4" fmla="*/ 2441050 h 2449001"/>
              <a:gd name="connsiteX5" fmla="*/ 314329 w 797637"/>
              <a:gd name="connsiteY5" fmla="*/ 2445025 h 2449001"/>
              <a:gd name="connsiteX6" fmla="*/ 224094 w 797637"/>
              <a:gd name="connsiteY6" fmla="*/ 1721654 h 2449001"/>
              <a:gd name="connsiteX7" fmla="*/ 203011 w 797637"/>
              <a:gd name="connsiteY7" fmla="*/ 2441050 h 2449001"/>
              <a:gd name="connsiteX8" fmla="*/ 131449 w 797637"/>
              <a:gd name="connsiteY8" fmla="*/ 2449001 h 2449001"/>
              <a:gd name="connsiteX9" fmla="*/ 252 w 797637"/>
              <a:gd name="connsiteY9" fmla="*/ 1701579 h 2449001"/>
              <a:gd name="connsiteX10" fmla="*/ 112873 w 797637"/>
              <a:gd name="connsiteY10" fmla="*/ 1641682 h 2449001"/>
              <a:gd name="connsiteX11" fmla="*/ 84294 w 797637"/>
              <a:gd name="connsiteY11" fmla="*/ 1389262 h 2449001"/>
              <a:gd name="connsiteX12" fmla="*/ 334207 w 797637"/>
              <a:gd name="connsiteY12" fmla="*/ 1375575 h 2449001"/>
              <a:gd name="connsiteX13" fmla="*/ 425647 w 797637"/>
              <a:gd name="connsiteY13" fmla="*/ 1331843 h 2449001"/>
              <a:gd name="connsiteX14" fmla="*/ 218261 w 797637"/>
              <a:gd name="connsiteY14" fmla="*/ 0 h 2449001"/>
              <a:gd name="connsiteX15" fmla="*/ 569974 w 797637"/>
              <a:gd name="connsiteY15" fmla="*/ 3422 h 2449001"/>
              <a:gd name="connsiteX16" fmla="*/ 677222 w 797637"/>
              <a:gd name="connsiteY16" fmla="*/ 938156 h 2449001"/>
              <a:gd name="connsiteX17" fmla="*/ 719844 w 797637"/>
              <a:gd name="connsiteY17" fmla="*/ 1307990 h 2449001"/>
              <a:gd name="connsiteX18" fmla="*/ 409743 w 797637"/>
              <a:gd name="connsiteY18" fmla="*/ 1268233 h 2449001"/>
              <a:gd name="connsiteX19" fmla="*/ 99643 w 797637"/>
              <a:gd name="connsiteY19" fmla="*/ 1288111 h 2449001"/>
              <a:gd name="connsiteX20" fmla="*/ 133208 w 797637"/>
              <a:gd name="connsiteY20" fmla="*/ 945913 h 2449001"/>
              <a:gd name="connsiteX21" fmla="*/ 218261 w 797637"/>
              <a:gd name="connsiteY21" fmla="*/ 0 h 2449001"/>
              <a:gd name="connsiteX0" fmla="*/ 425647 w 797637"/>
              <a:gd name="connsiteY0" fmla="*/ 1331843 h 2449001"/>
              <a:gd name="connsiteX1" fmla="*/ 536966 w 797637"/>
              <a:gd name="connsiteY1" fmla="*/ 1379551 h 2449001"/>
              <a:gd name="connsiteX2" fmla="*/ 775504 w 797637"/>
              <a:gd name="connsiteY2" fmla="*/ 1406369 h 2449001"/>
              <a:gd name="connsiteX3" fmla="*/ 613610 w 797637"/>
              <a:gd name="connsiteY3" fmla="*/ 1785816 h 2449001"/>
              <a:gd name="connsiteX4" fmla="*/ 604551 w 797637"/>
              <a:gd name="connsiteY4" fmla="*/ 2441050 h 2449001"/>
              <a:gd name="connsiteX5" fmla="*/ 314329 w 797637"/>
              <a:gd name="connsiteY5" fmla="*/ 2445025 h 2449001"/>
              <a:gd name="connsiteX6" fmla="*/ 224094 w 797637"/>
              <a:gd name="connsiteY6" fmla="*/ 1721654 h 2449001"/>
              <a:gd name="connsiteX7" fmla="*/ 203011 w 797637"/>
              <a:gd name="connsiteY7" fmla="*/ 2441050 h 2449001"/>
              <a:gd name="connsiteX8" fmla="*/ 131449 w 797637"/>
              <a:gd name="connsiteY8" fmla="*/ 2449001 h 2449001"/>
              <a:gd name="connsiteX9" fmla="*/ 252 w 797637"/>
              <a:gd name="connsiteY9" fmla="*/ 1701579 h 2449001"/>
              <a:gd name="connsiteX10" fmla="*/ 112873 w 797637"/>
              <a:gd name="connsiteY10" fmla="*/ 1641682 h 2449001"/>
              <a:gd name="connsiteX11" fmla="*/ 84294 w 797637"/>
              <a:gd name="connsiteY11" fmla="*/ 1389262 h 2449001"/>
              <a:gd name="connsiteX12" fmla="*/ 334207 w 797637"/>
              <a:gd name="connsiteY12" fmla="*/ 1375575 h 2449001"/>
              <a:gd name="connsiteX13" fmla="*/ 425647 w 797637"/>
              <a:gd name="connsiteY13" fmla="*/ 1331843 h 2449001"/>
              <a:gd name="connsiteX14" fmla="*/ 218261 w 797637"/>
              <a:gd name="connsiteY14" fmla="*/ 0 h 2449001"/>
              <a:gd name="connsiteX15" fmla="*/ 569974 w 797637"/>
              <a:gd name="connsiteY15" fmla="*/ 3422 h 2449001"/>
              <a:gd name="connsiteX16" fmla="*/ 677222 w 797637"/>
              <a:gd name="connsiteY16" fmla="*/ 938156 h 2449001"/>
              <a:gd name="connsiteX17" fmla="*/ 719844 w 797637"/>
              <a:gd name="connsiteY17" fmla="*/ 1307990 h 2449001"/>
              <a:gd name="connsiteX18" fmla="*/ 409743 w 797637"/>
              <a:gd name="connsiteY18" fmla="*/ 1268233 h 2449001"/>
              <a:gd name="connsiteX19" fmla="*/ 99643 w 797637"/>
              <a:gd name="connsiteY19" fmla="*/ 1288111 h 2449001"/>
              <a:gd name="connsiteX20" fmla="*/ 133208 w 797637"/>
              <a:gd name="connsiteY20" fmla="*/ 945913 h 2449001"/>
              <a:gd name="connsiteX21" fmla="*/ 218261 w 797637"/>
              <a:gd name="connsiteY21" fmla="*/ 0 h 2449001"/>
              <a:gd name="connsiteX0" fmla="*/ 425647 w 797637"/>
              <a:gd name="connsiteY0" fmla="*/ 1331843 h 2449001"/>
              <a:gd name="connsiteX1" fmla="*/ 536966 w 797637"/>
              <a:gd name="connsiteY1" fmla="*/ 1379551 h 2449001"/>
              <a:gd name="connsiteX2" fmla="*/ 775504 w 797637"/>
              <a:gd name="connsiteY2" fmla="*/ 1406369 h 2449001"/>
              <a:gd name="connsiteX3" fmla="*/ 613610 w 797637"/>
              <a:gd name="connsiteY3" fmla="*/ 1785816 h 2449001"/>
              <a:gd name="connsiteX4" fmla="*/ 604551 w 797637"/>
              <a:gd name="connsiteY4" fmla="*/ 2441050 h 2449001"/>
              <a:gd name="connsiteX5" fmla="*/ 314329 w 797637"/>
              <a:gd name="connsiteY5" fmla="*/ 2445025 h 2449001"/>
              <a:gd name="connsiteX6" fmla="*/ 224094 w 797637"/>
              <a:gd name="connsiteY6" fmla="*/ 1721654 h 2449001"/>
              <a:gd name="connsiteX7" fmla="*/ 203011 w 797637"/>
              <a:gd name="connsiteY7" fmla="*/ 2441050 h 2449001"/>
              <a:gd name="connsiteX8" fmla="*/ 131449 w 797637"/>
              <a:gd name="connsiteY8" fmla="*/ 2449001 h 2449001"/>
              <a:gd name="connsiteX9" fmla="*/ 252 w 797637"/>
              <a:gd name="connsiteY9" fmla="*/ 1701579 h 2449001"/>
              <a:gd name="connsiteX10" fmla="*/ 112873 w 797637"/>
              <a:gd name="connsiteY10" fmla="*/ 1641682 h 2449001"/>
              <a:gd name="connsiteX11" fmla="*/ 84294 w 797637"/>
              <a:gd name="connsiteY11" fmla="*/ 1389262 h 2449001"/>
              <a:gd name="connsiteX12" fmla="*/ 334207 w 797637"/>
              <a:gd name="connsiteY12" fmla="*/ 1375575 h 2449001"/>
              <a:gd name="connsiteX13" fmla="*/ 425647 w 797637"/>
              <a:gd name="connsiteY13" fmla="*/ 1331843 h 2449001"/>
              <a:gd name="connsiteX14" fmla="*/ 218261 w 797637"/>
              <a:gd name="connsiteY14" fmla="*/ 0 h 2449001"/>
              <a:gd name="connsiteX15" fmla="*/ 569974 w 797637"/>
              <a:gd name="connsiteY15" fmla="*/ 3422 h 2449001"/>
              <a:gd name="connsiteX16" fmla="*/ 677222 w 797637"/>
              <a:gd name="connsiteY16" fmla="*/ 938156 h 2449001"/>
              <a:gd name="connsiteX17" fmla="*/ 719844 w 797637"/>
              <a:gd name="connsiteY17" fmla="*/ 1307990 h 2449001"/>
              <a:gd name="connsiteX18" fmla="*/ 409743 w 797637"/>
              <a:gd name="connsiteY18" fmla="*/ 1268233 h 2449001"/>
              <a:gd name="connsiteX19" fmla="*/ 99643 w 797637"/>
              <a:gd name="connsiteY19" fmla="*/ 1288111 h 2449001"/>
              <a:gd name="connsiteX20" fmla="*/ 133208 w 797637"/>
              <a:gd name="connsiteY20" fmla="*/ 945913 h 2449001"/>
              <a:gd name="connsiteX21" fmla="*/ 218261 w 797637"/>
              <a:gd name="connsiteY21" fmla="*/ 0 h 2449001"/>
              <a:gd name="connsiteX0" fmla="*/ 405179 w 777169"/>
              <a:gd name="connsiteY0" fmla="*/ 1331843 h 2449001"/>
              <a:gd name="connsiteX1" fmla="*/ 516498 w 777169"/>
              <a:gd name="connsiteY1" fmla="*/ 1379551 h 2449001"/>
              <a:gd name="connsiteX2" fmla="*/ 755036 w 777169"/>
              <a:gd name="connsiteY2" fmla="*/ 1406369 h 2449001"/>
              <a:gd name="connsiteX3" fmla="*/ 593142 w 777169"/>
              <a:gd name="connsiteY3" fmla="*/ 1785816 h 2449001"/>
              <a:gd name="connsiteX4" fmla="*/ 584083 w 777169"/>
              <a:gd name="connsiteY4" fmla="*/ 2441050 h 2449001"/>
              <a:gd name="connsiteX5" fmla="*/ 293861 w 777169"/>
              <a:gd name="connsiteY5" fmla="*/ 2445025 h 2449001"/>
              <a:gd name="connsiteX6" fmla="*/ 203626 w 777169"/>
              <a:gd name="connsiteY6" fmla="*/ 1721654 h 2449001"/>
              <a:gd name="connsiteX7" fmla="*/ 182543 w 777169"/>
              <a:gd name="connsiteY7" fmla="*/ 2441050 h 2449001"/>
              <a:gd name="connsiteX8" fmla="*/ 110981 w 777169"/>
              <a:gd name="connsiteY8" fmla="*/ 2449001 h 2449001"/>
              <a:gd name="connsiteX9" fmla="*/ 313 w 777169"/>
              <a:gd name="connsiteY9" fmla="*/ 1749481 h 2449001"/>
              <a:gd name="connsiteX10" fmla="*/ 92405 w 777169"/>
              <a:gd name="connsiteY10" fmla="*/ 1641682 h 2449001"/>
              <a:gd name="connsiteX11" fmla="*/ 63826 w 777169"/>
              <a:gd name="connsiteY11" fmla="*/ 1389262 h 2449001"/>
              <a:gd name="connsiteX12" fmla="*/ 313739 w 777169"/>
              <a:gd name="connsiteY12" fmla="*/ 1375575 h 2449001"/>
              <a:gd name="connsiteX13" fmla="*/ 405179 w 777169"/>
              <a:gd name="connsiteY13" fmla="*/ 1331843 h 2449001"/>
              <a:gd name="connsiteX14" fmla="*/ 197793 w 777169"/>
              <a:gd name="connsiteY14" fmla="*/ 0 h 2449001"/>
              <a:gd name="connsiteX15" fmla="*/ 549506 w 777169"/>
              <a:gd name="connsiteY15" fmla="*/ 3422 h 2449001"/>
              <a:gd name="connsiteX16" fmla="*/ 656754 w 777169"/>
              <a:gd name="connsiteY16" fmla="*/ 938156 h 2449001"/>
              <a:gd name="connsiteX17" fmla="*/ 699376 w 777169"/>
              <a:gd name="connsiteY17" fmla="*/ 1307990 h 2449001"/>
              <a:gd name="connsiteX18" fmla="*/ 389275 w 777169"/>
              <a:gd name="connsiteY18" fmla="*/ 1268233 h 2449001"/>
              <a:gd name="connsiteX19" fmla="*/ 79175 w 777169"/>
              <a:gd name="connsiteY19" fmla="*/ 1288111 h 2449001"/>
              <a:gd name="connsiteX20" fmla="*/ 112740 w 777169"/>
              <a:gd name="connsiteY20" fmla="*/ 945913 h 2449001"/>
              <a:gd name="connsiteX21" fmla="*/ 197793 w 777169"/>
              <a:gd name="connsiteY21" fmla="*/ 0 h 2449001"/>
              <a:gd name="connsiteX0" fmla="*/ 413332 w 785322"/>
              <a:gd name="connsiteY0" fmla="*/ 1331843 h 2449001"/>
              <a:gd name="connsiteX1" fmla="*/ 524651 w 785322"/>
              <a:gd name="connsiteY1" fmla="*/ 1379551 h 2449001"/>
              <a:gd name="connsiteX2" fmla="*/ 763189 w 785322"/>
              <a:gd name="connsiteY2" fmla="*/ 1406369 h 2449001"/>
              <a:gd name="connsiteX3" fmla="*/ 601295 w 785322"/>
              <a:gd name="connsiteY3" fmla="*/ 1785816 h 2449001"/>
              <a:gd name="connsiteX4" fmla="*/ 592236 w 785322"/>
              <a:gd name="connsiteY4" fmla="*/ 2441050 h 2449001"/>
              <a:gd name="connsiteX5" fmla="*/ 302014 w 785322"/>
              <a:gd name="connsiteY5" fmla="*/ 2445025 h 2449001"/>
              <a:gd name="connsiteX6" fmla="*/ 211779 w 785322"/>
              <a:gd name="connsiteY6" fmla="*/ 1721654 h 2449001"/>
              <a:gd name="connsiteX7" fmla="*/ 190696 w 785322"/>
              <a:gd name="connsiteY7" fmla="*/ 2441050 h 2449001"/>
              <a:gd name="connsiteX8" fmla="*/ 119134 w 785322"/>
              <a:gd name="connsiteY8" fmla="*/ 2449001 h 2449001"/>
              <a:gd name="connsiteX9" fmla="*/ 8466 w 785322"/>
              <a:gd name="connsiteY9" fmla="*/ 1749481 h 2449001"/>
              <a:gd name="connsiteX10" fmla="*/ 100558 w 785322"/>
              <a:gd name="connsiteY10" fmla="*/ 1641682 h 2449001"/>
              <a:gd name="connsiteX11" fmla="*/ 71979 w 785322"/>
              <a:gd name="connsiteY11" fmla="*/ 1389262 h 2449001"/>
              <a:gd name="connsiteX12" fmla="*/ 321892 w 785322"/>
              <a:gd name="connsiteY12" fmla="*/ 1375575 h 2449001"/>
              <a:gd name="connsiteX13" fmla="*/ 413332 w 785322"/>
              <a:gd name="connsiteY13" fmla="*/ 1331843 h 2449001"/>
              <a:gd name="connsiteX14" fmla="*/ 205946 w 785322"/>
              <a:gd name="connsiteY14" fmla="*/ 0 h 2449001"/>
              <a:gd name="connsiteX15" fmla="*/ 557659 w 785322"/>
              <a:gd name="connsiteY15" fmla="*/ 3422 h 2449001"/>
              <a:gd name="connsiteX16" fmla="*/ 664907 w 785322"/>
              <a:gd name="connsiteY16" fmla="*/ 938156 h 2449001"/>
              <a:gd name="connsiteX17" fmla="*/ 707529 w 785322"/>
              <a:gd name="connsiteY17" fmla="*/ 1307990 h 2449001"/>
              <a:gd name="connsiteX18" fmla="*/ 397428 w 785322"/>
              <a:gd name="connsiteY18" fmla="*/ 1268233 h 2449001"/>
              <a:gd name="connsiteX19" fmla="*/ 87328 w 785322"/>
              <a:gd name="connsiteY19" fmla="*/ 1288111 h 2449001"/>
              <a:gd name="connsiteX20" fmla="*/ 120893 w 785322"/>
              <a:gd name="connsiteY20" fmla="*/ 945913 h 2449001"/>
              <a:gd name="connsiteX21" fmla="*/ 205946 w 785322"/>
              <a:gd name="connsiteY21" fmla="*/ 0 h 244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85322" h="2449001">
                <a:moveTo>
                  <a:pt x="413332" y="1331843"/>
                </a:moveTo>
                <a:cubicBezTo>
                  <a:pt x="470316" y="1339795"/>
                  <a:pt x="487545" y="1363648"/>
                  <a:pt x="524651" y="1379551"/>
                </a:cubicBezTo>
                <a:cubicBezTo>
                  <a:pt x="598461" y="1388490"/>
                  <a:pt x="730438" y="1342684"/>
                  <a:pt x="763189" y="1406369"/>
                </a:cubicBezTo>
                <a:cubicBezTo>
                  <a:pt x="860365" y="1644887"/>
                  <a:pt x="606378" y="1660931"/>
                  <a:pt x="601295" y="1785816"/>
                </a:cubicBezTo>
                <a:cubicBezTo>
                  <a:pt x="592018" y="1995200"/>
                  <a:pt x="585610" y="2024932"/>
                  <a:pt x="592236" y="2441050"/>
                </a:cubicBezTo>
                <a:lnTo>
                  <a:pt x="302014" y="2445025"/>
                </a:lnTo>
                <a:cubicBezTo>
                  <a:pt x="266233" y="2198535"/>
                  <a:pt x="340856" y="1660357"/>
                  <a:pt x="211779" y="1721654"/>
                </a:cubicBezTo>
                <a:cubicBezTo>
                  <a:pt x="170697" y="1762736"/>
                  <a:pt x="192021" y="2185283"/>
                  <a:pt x="190696" y="2441050"/>
                </a:cubicBezTo>
                <a:cubicBezTo>
                  <a:pt x="146301" y="2445688"/>
                  <a:pt x="179432" y="2445688"/>
                  <a:pt x="119134" y="2449001"/>
                </a:cubicBezTo>
                <a:cubicBezTo>
                  <a:pt x="103231" y="1623390"/>
                  <a:pt x="60150" y="1875377"/>
                  <a:pt x="8466" y="1749481"/>
                </a:cubicBezTo>
                <a:cubicBezTo>
                  <a:pt x="-31697" y="1604092"/>
                  <a:pt x="83130" y="1642413"/>
                  <a:pt x="100558" y="1641682"/>
                </a:cubicBezTo>
                <a:cubicBezTo>
                  <a:pt x="5622" y="1561516"/>
                  <a:pt x="-3874" y="1450657"/>
                  <a:pt x="71979" y="1389262"/>
                </a:cubicBezTo>
                <a:cubicBezTo>
                  <a:pt x="119567" y="1358010"/>
                  <a:pt x="239728" y="1375575"/>
                  <a:pt x="321892" y="1375575"/>
                </a:cubicBezTo>
                <a:cubicBezTo>
                  <a:pt x="347071" y="1360998"/>
                  <a:pt x="364299" y="1334493"/>
                  <a:pt x="413332" y="1331843"/>
                </a:cubicBezTo>
                <a:close/>
                <a:moveTo>
                  <a:pt x="205946" y="0"/>
                </a:moveTo>
                <a:lnTo>
                  <a:pt x="557659" y="3422"/>
                </a:lnTo>
                <a:cubicBezTo>
                  <a:pt x="580863" y="327547"/>
                  <a:pt x="489978" y="820211"/>
                  <a:pt x="664907" y="938156"/>
                </a:cubicBezTo>
                <a:cubicBezTo>
                  <a:pt x="834535" y="1061401"/>
                  <a:pt x="785141" y="1256861"/>
                  <a:pt x="707529" y="1307990"/>
                </a:cubicBezTo>
                <a:cubicBezTo>
                  <a:pt x="596211" y="1362324"/>
                  <a:pt x="496819" y="1313291"/>
                  <a:pt x="397428" y="1268233"/>
                </a:cubicBezTo>
                <a:cubicBezTo>
                  <a:pt x="324542" y="1317265"/>
                  <a:pt x="192020" y="1358347"/>
                  <a:pt x="87328" y="1288111"/>
                </a:cubicBezTo>
                <a:cubicBezTo>
                  <a:pt x="-33267" y="1184744"/>
                  <a:pt x="58608" y="985670"/>
                  <a:pt x="120893" y="945913"/>
                </a:cubicBezTo>
                <a:cubicBezTo>
                  <a:pt x="259584" y="846619"/>
                  <a:pt x="211126" y="365206"/>
                  <a:pt x="205946"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0" name="Freeform 108">
            <a:extLst>
              <a:ext uri="{FF2B5EF4-FFF2-40B4-BE49-F238E27FC236}">
                <a16:creationId xmlns:a16="http://schemas.microsoft.com/office/drawing/2014/main" id="{6A02011B-41CE-4E20-9214-001F7D847E12}"/>
              </a:ext>
            </a:extLst>
          </p:cNvPr>
          <p:cNvSpPr/>
          <p:nvPr/>
        </p:nvSpPr>
        <p:spPr>
          <a:xfrm>
            <a:off x="6129967" y="2416730"/>
            <a:ext cx="501857" cy="554554"/>
          </a:xfrm>
          <a:custGeom>
            <a:avLst/>
            <a:gdLst/>
            <a:ahLst/>
            <a:cxnLst/>
            <a:rect l="l" t="t" r="r" b="b"/>
            <a:pathLst>
              <a:path w="341005" h="376812">
                <a:moveTo>
                  <a:pt x="179590" y="105941"/>
                </a:moveTo>
                <a:cubicBezTo>
                  <a:pt x="189466" y="103284"/>
                  <a:pt x="200229" y="106383"/>
                  <a:pt x="207502" y="113978"/>
                </a:cubicBezTo>
                <a:lnTo>
                  <a:pt x="205155" y="116193"/>
                </a:lnTo>
                <a:cubicBezTo>
                  <a:pt x="198727" y="109493"/>
                  <a:pt x="189244" y="106732"/>
                  <a:pt x="180543" y="109027"/>
                </a:cubicBezTo>
                <a:cubicBezTo>
                  <a:pt x="171284" y="111470"/>
                  <a:pt x="164597" y="119184"/>
                  <a:pt x="163491" y="128699"/>
                </a:cubicBezTo>
                <a:lnTo>
                  <a:pt x="160301" y="128192"/>
                </a:lnTo>
                <a:cubicBezTo>
                  <a:pt x="160626" y="125509"/>
                  <a:pt x="161343" y="122953"/>
                  <a:pt x="162397" y="120583"/>
                </a:cubicBezTo>
                <a:cubicBezTo>
                  <a:pt x="163188" y="118806"/>
                  <a:pt x="164168" y="117134"/>
                  <a:pt x="165317" y="115593"/>
                </a:cubicBezTo>
                <a:close/>
                <a:moveTo>
                  <a:pt x="184774" y="76800"/>
                </a:moveTo>
                <a:cubicBezTo>
                  <a:pt x="189722" y="75892"/>
                  <a:pt x="194950" y="76276"/>
                  <a:pt x="199898" y="78055"/>
                </a:cubicBezTo>
                <a:lnTo>
                  <a:pt x="198784" y="81085"/>
                </a:lnTo>
                <a:cubicBezTo>
                  <a:pt x="190044" y="77951"/>
                  <a:pt x="180324" y="79705"/>
                  <a:pt x="173557" y="85636"/>
                </a:cubicBezTo>
                <a:cubicBezTo>
                  <a:pt x="166357" y="91948"/>
                  <a:pt x="163808" y="101834"/>
                  <a:pt x="167057" y="110845"/>
                </a:cubicBezTo>
                <a:lnTo>
                  <a:pt x="163976" y="111813"/>
                </a:lnTo>
                <a:cubicBezTo>
                  <a:pt x="161264" y="104174"/>
                  <a:pt x="162206" y="95982"/>
                  <a:pt x="166259" y="89343"/>
                </a:cubicBezTo>
                <a:lnTo>
                  <a:pt x="171329" y="83298"/>
                </a:lnTo>
                <a:cubicBezTo>
                  <a:pt x="175158" y="79908"/>
                  <a:pt x="179826" y="77708"/>
                  <a:pt x="184774" y="76800"/>
                </a:cubicBezTo>
                <a:close/>
                <a:moveTo>
                  <a:pt x="179076" y="24908"/>
                </a:moveTo>
                <a:cubicBezTo>
                  <a:pt x="173882" y="25821"/>
                  <a:pt x="169065" y="28595"/>
                  <a:pt x="165693" y="33023"/>
                </a:cubicBezTo>
                <a:lnTo>
                  <a:pt x="165081" y="32645"/>
                </a:lnTo>
                <a:lnTo>
                  <a:pt x="164343" y="33841"/>
                </a:lnTo>
                <a:lnTo>
                  <a:pt x="159156" y="28989"/>
                </a:lnTo>
                <a:cubicBezTo>
                  <a:pt x="147650" y="21890"/>
                  <a:pt x="132568" y="25462"/>
                  <a:pt x="125468" y="36968"/>
                </a:cubicBezTo>
                <a:cubicBezTo>
                  <a:pt x="125028" y="37682"/>
                  <a:pt x="124628" y="38410"/>
                  <a:pt x="124607" y="39302"/>
                </a:cubicBezTo>
                <a:cubicBezTo>
                  <a:pt x="121192" y="53871"/>
                  <a:pt x="126621" y="67918"/>
                  <a:pt x="137512" y="72288"/>
                </a:cubicBezTo>
                <a:lnTo>
                  <a:pt x="136408" y="75373"/>
                </a:lnTo>
                <a:cubicBezTo>
                  <a:pt x="125065" y="70889"/>
                  <a:pt x="118824" y="57470"/>
                  <a:pt x="120792" y="42874"/>
                </a:cubicBezTo>
                <a:cubicBezTo>
                  <a:pt x="110219" y="38045"/>
                  <a:pt x="97555" y="41998"/>
                  <a:pt x="91229" y="52250"/>
                </a:cubicBezTo>
                <a:cubicBezTo>
                  <a:pt x="86215" y="60377"/>
                  <a:pt x="87164" y="68019"/>
                  <a:pt x="90995" y="75559"/>
                </a:cubicBezTo>
                <a:cubicBezTo>
                  <a:pt x="88405" y="77546"/>
                  <a:pt x="86197" y="80074"/>
                  <a:pt x="84391" y="83001"/>
                </a:cubicBezTo>
                <a:cubicBezTo>
                  <a:pt x="75261" y="97799"/>
                  <a:pt x="79855" y="117197"/>
                  <a:pt x="94653" y="126328"/>
                </a:cubicBezTo>
                <a:cubicBezTo>
                  <a:pt x="99603" y="129383"/>
                  <a:pt x="105068" y="130901"/>
                  <a:pt x="110449" y="130283"/>
                </a:cubicBezTo>
                <a:cubicBezTo>
                  <a:pt x="111461" y="121556"/>
                  <a:pt x="114239" y="112980"/>
                  <a:pt x="118788" y="105103"/>
                </a:cubicBezTo>
                <a:lnTo>
                  <a:pt x="122060" y="106993"/>
                </a:lnTo>
                <a:cubicBezTo>
                  <a:pt x="117549" y="114804"/>
                  <a:pt x="114885" y="123345"/>
                  <a:pt x="114602" y="132066"/>
                </a:cubicBezTo>
                <a:cubicBezTo>
                  <a:pt x="118189" y="142541"/>
                  <a:pt x="127538" y="149533"/>
                  <a:pt x="138054" y="150704"/>
                </a:cubicBezTo>
                <a:lnTo>
                  <a:pt x="138622" y="157584"/>
                </a:lnTo>
                <a:cubicBezTo>
                  <a:pt x="141809" y="168599"/>
                  <a:pt x="152592" y="175355"/>
                  <a:pt x="163536" y="173320"/>
                </a:cubicBezTo>
                <a:lnTo>
                  <a:pt x="163736" y="174011"/>
                </a:lnTo>
                <a:lnTo>
                  <a:pt x="165086" y="173621"/>
                </a:lnTo>
                <a:lnTo>
                  <a:pt x="165671" y="180699"/>
                </a:lnTo>
                <a:cubicBezTo>
                  <a:pt x="169429" y="193686"/>
                  <a:pt x="183003" y="201168"/>
                  <a:pt x="195990" y="197411"/>
                </a:cubicBezTo>
                <a:cubicBezTo>
                  <a:pt x="196796" y="197178"/>
                  <a:pt x="197581" y="196907"/>
                  <a:pt x="198196" y="196260"/>
                </a:cubicBezTo>
                <a:cubicBezTo>
                  <a:pt x="209934" y="188156"/>
                  <a:pt x="215400" y="175007"/>
                  <a:pt x="211155" y="164763"/>
                </a:cubicBezTo>
                <a:cubicBezTo>
                  <a:pt x="205121" y="170199"/>
                  <a:pt x="196738" y="172687"/>
                  <a:pt x="188343" y="171472"/>
                </a:cubicBezTo>
                <a:lnTo>
                  <a:pt x="188829" y="168281"/>
                </a:lnTo>
                <a:cubicBezTo>
                  <a:pt x="198020" y="169602"/>
                  <a:pt x="207192" y="165939"/>
                  <a:pt x="212635" y="158774"/>
                </a:cubicBezTo>
                <a:cubicBezTo>
                  <a:pt x="218427" y="151149"/>
                  <a:pt x="218946" y="140953"/>
                  <a:pt x="213960" y="132774"/>
                </a:cubicBezTo>
                <a:lnTo>
                  <a:pt x="216785" y="131210"/>
                </a:lnTo>
                <a:cubicBezTo>
                  <a:pt x="222366" y="140465"/>
                  <a:pt x="221779" y="151983"/>
                  <a:pt x="215286" y="160619"/>
                </a:cubicBezTo>
                <a:lnTo>
                  <a:pt x="213805" y="162105"/>
                </a:lnTo>
                <a:cubicBezTo>
                  <a:pt x="218946" y="172938"/>
                  <a:pt x="214526" y="186813"/>
                  <a:pt x="203421" y="196175"/>
                </a:cubicBezTo>
                <a:cubicBezTo>
                  <a:pt x="208012" y="206854"/>
                  <a:pt x="220050" y="212429"/>
                  <a:pt x="231622" y="209082"/>
                </a:cubicBezTo>
                <a:cubicBezTo>
                  <a:pt x="239377" y="206838"/>
                  <a:pt x="243741" y="201989"/>
                  <a:pt x="246092" y="195539"/>
                </a:cubicBezTo>
                <a:cubicBezTo>
                  <a:pt x="255042" y="199507"/>
                  <a:pt x="265290" y="198199"/>
                  <a:pt x="272958" y="192601"/>
                </a:cubicBezTo>
                <a:lnTo>
                  <a:pt x="276795" y="193971"/>
                </a:lnTo>
                <a:cubicBezTo>
                  <a:pt x="289009" y="194016"/>
                  <a:pt x="298363" y="193248"/>
                  <a:pt x="304258" y="183694"/>
                </a:cubicBezTo>
                <a:cubicBezTo>
                  <a:pt x="309343" y="175453"/>
                  <a:pt x="308953" y="165378"/>
                  <a:pt x="303795" y="157923"/>
                </a:cubicBezTo>
                <a:cubicBezTo>
                  <a:pt x="298315" y="164420"/>
                  <a:pt x="291041" y="168177"/>
                  <a:pt x="283702" y="168174"/>
                </a:cubicBezTo>
                <a:lnTo>
                  <a:pt x="283555" y="164527"/>
                </a:lnTo>
                <a:cubicBezTo>
                  <a:pt x="293404" y="164978"/>
                  <a:pt x="303289" y="157339"/>
                  <a:pt x="308110" y="145450"/>
                </a:cubicBezTo>
                <a:cubicBezTo>
                  <a:pt x="311022" y="136198"/>
                  <a:pt x="308752" y="126109"/>
                  <a:pt x="302169" y="119023"/>
                </a:cubicBezTo>
                <a:cubicBezTo>
                  <a:pt x="296249" y="127191"/>
                  <a:pt x="286098" y="131525"/>
                  <a:pt x="275782" y="130309"/>
                </a:cubicBezTo>
                <a:lnTo>
                  <a:pt x="276183" y="127106"/>
                </a:lnTo>
                <a:cubicBezTo>
                  <a:pt x="285405" y="128184"/>
                  <a:pt x="294478" y="124281"/>
                  <a:pt x="299730" y="116974"/>
                </a:cubicBezTo>
                <a:lnTo>
                  <a:pt x="300207" y="116045"/>
                </a:lnTo>
                <a:cubicBezTo>
                  <a:pt x="300079" y="107222"/>
                  <a:pt x="295342" y="98867"/>
                  <a:pt x="287259" y="93880"/>
                </a:cubicBezTo>
                <a:cubicBezTo>
                  <a:pt x="284295" y="92051"/>
                  <a:pt x="281129" y="90828"/>
                  <a:pt x="277855" y="90561"/>
                </a:cubicBezTo>
                <a:cubicBezTo>
                  <a:pt x="271916" y="104194"/>
                  <a:pt x="259881" y="112708"/>
                  <a:pt x="248172" y="111695"/>
                </a:cubicBezTo>
                <a:cubicBezTo>
                  <a:pt x="248002" y="114741"/>
                  <a:pt x="246936" y="117719"/>
                  <a:pt x="245089" y="120348"/>
                </a:cubicBezTo>
                <a:cubicBezTo>
                  <a:pt x="241307" y="125729"/>
                  <a:pt x="234825" y="128827"/>
                  <a:pt x="228007" y="128511"/>
                </a:cubicBezTo>
                <a:lnTo>
                  <a:pt x="228158" y="125380"/>
                </a:lnTo>
                <a:cubicBezTo>
                  <a:pt x="233848" y="125642"/>
                  <a:pt x="239262" y="123097"/>
                  <a:pt x="242439" y="118667"/>
                </a:cubicBezTo>
                <a:cubicBezTo>
                  <a:pt x="244071" y="116391"/>
                  <a:pt x="244987" y="113796"/>
                  <a:pt x="245116" y="111152"/>
                </a:cubicBezTo>
                <a:lnTo>
                  <a:pt x="243716" y="110904"/>
                </a:lnTo>
                <a:lnTo>
                  <a:pt x="244539" y="108155"/>
                </a:lnTo>
                <a:cubicBezTo>
                  <a:pt x="244792" y="106166"/>
                  <a:pt x="244131" y="104285"/>
                  <a:pt x="243078" y="102544"/>
                </a:cubicBezTo>
                <a:cubicBezTo>
                  <a:pt x="240257" y="97875"/>
                  <a:pt x="235048" y="94922"/>
                  <a:pt x="229344" y="94755"/>
                </a:cubicBezTo>
                <a:lnTo>
                  <a:pt x="229436" y="91621"/>
                </a:lnTo>
                <a:cubicBezTo>
                  <a:pt x="236268" y="91821"/>
                  <a:pt x="242499" y="95409"/>
                  <a:pt x="245850" y="101072"/>
                </a:cubicBezTo>
                <a:cubicBezTo>
                  <a:pt x="247129" y="103235"/>
                  <a:pt x="247915" y="105575"/>
                  <a:pt x="248037" y="107973"/>
                </a:cubicBezTo>
                <a:cubicBezTo>
                  <a:pt x="258268" y="109553"/>
                  <a:pt x="268981" y="102051"/>
                  <a:pt x="274232" y="89778"/>
                </a:cubicBezTo>
                <a:cubicBezTo>
                  <a:pt x="278708" y="77339"/>
                  <a:pt x="274020" y="63056"/>
                  <a:pt x="262316" y="55834"/>
                </a:cubicBezTo>
                <a:cubicBezTo>
                  <a:pt x="257734" y="53007"/>
                  <a:pt x="252666" y="51626"/>
                  <a:pt x="247691" y="52231"/>
                </a:cubicBezTo>
                <a:cubicBezTo>
                  <a:pt x="248705" y="60913"/>
                  <a:pt x="245967" y="69020"/>
                  <a:pt x="239739" y="74185"/>
                </a:cubicBezTo>
                <a:lnTo>
                  <a:pt x="237649" y="71664"/>
                </a:lnTo>
                <a:cubicBezTo>
                  <a:pt x="244579" y="65918"/>
                  <a:pt x="246481" y="55888"/>
                  <a:pt x="243151" y="45920"/>
                </a:cubicBezTo>
                <a:cubicBezTo>
                  <a:pt x="241194" y="40124"/>
                  <a:pt x="237183" y="35004"/>
                  <a:pt x="231542" y="31523"/>
                </a:cubicBezTo>
                <a:cubicBezTo>
                  <a:pt x="221392" y="25261"/>
                  <a:pt x="208864" y="26095"/>
                  <a:pt x="199763" y="32668"/>
                </a:cubicBezTo>
                <a:lnTo>
                  <a:pt x="194721" y="27952"/>
                </a:lnTo>
                <a:cubicBezTo>
                  <a:pt x="189842" y="24941"/>
                  <a:pt x="184271" y="23995"/>
                  <a:pt x="179076" y="24908"/>
                </a:cubicBezTo>
                <a:close/>
                <a:moveTo>
                  <a:pt x="190632" y="62"/>
                </a:moveTo>
                <a:cubicBezTo>
                  <a:pt x="300121" y="2329"/>
                  <a:pt x="391248" y="125645"/>
                  <a:pt x="309641" y="225160"/>
                </a:cubicBezTo>
                <a:cubicBezTo>
                  <a:pt x="282892" y="251229"/>
                  <a:pt x="279266" y="288859"/>
                  <a:pt x="302841" y="374772"/>
                </a:cubicBezTo>
                <a:lnTo>
                  <a:pt x="121266" y="376812"/>
                </a:lnTo>
                <a:lnTo>
                  <a:pt x="109025" y="322355"/>
                </a:lnTo>
                <a:cubicBezTo>
                  <a:pt x="76580" y="333165"/>
                  <a:pt x="40716" y="329924"/>
                  <a:pt x="28778" y="318327"/>
                </a:cubicBezTo>
                <a:cubicBezTo>
                  <a:pt x="22923" y="311868"/>
                  <a:pt x="25422" y="291738"/>
                  <a:pt x="32859" y="276164"/>
                </a:cubicBezTo>
                <a:cubicBezTo>
                  <a:pt x="35235" y="270344"/>
                  <a:pt x="23179" y="268321"/>
                  <a:pt x="20618" y="259843"/>
                </a:cubicBezTo>
                <a:cubicBezTo>
                  <a:pt x="19440" y="251965"/>
                  <a:pt x="27377" y="251682"/>
                  <a:pt x="30757" y="247602"/>
                </a:cubicBezTo>
                <a:lnTo>
                  <a:pt x="18516" y="238938"/>
                </a:lnTo>
                <a:cubicBezTo>
                  <a:pt x="12669" y="232923"/>
                  <a:pt x="25811" y="221592"/>
                  <a:pt x="29458" y="212919"/>
                </a:cubicBezTo>
                <a:cubicBezTo>
                  <a:pt x="16679" y="208924"/>
                  <a:pt x="7006" y="203466"/>
                  <a:pt x="307" y="196983"/>
                </a:cubicBezTo>
                <a:cubicBezTo>
                  <a:pt x="-2572" y="186228"/>
                  <a:pt x="15339" y="171234"/>
                  <a:pt x="31089" y="151672"/>
                </a:cubicBezTo>
                <a:cubicBezTo>
                  <a:pt x="47602" y="132201"/>
                  <a:pt x="33821" y="117353"/>
                  <a:pt x="46470" y="75544"/>
                </a:cubicBezTo>
                <a:cubicBezTo>
                  <a:pt x="66559" y="23813"/>
                  <a:pt x="114124" y="-1423"/>
                  <a:pt x="190632" y="62"/>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1" name="Oval 8">
            <a:extLst>
              <a:ext uri="{FF2B5EF4-FFF2-40B4-BE49-F238E27FC236}">
                <a16:creationId xmlns:a16="http://schemas.microsoft.com/office/drawing/2014/main" id="{E3D5639C-49CF-43D9-965F-7653D69F451F}"/>
              </a:ext>
            </a:extLst>
          </p:cNvPr>
          <p:cNvSpPr/>
          <p:nvPr/>
        </p:nvSpPr>
        <p:spPr>
          <a:xfrm>
            <a:off x="6967308" y="2429072"/>
            <a:ext cx="527152" cy="529870"/>
          </a:xfrm>
          <a:custGeom>
            <a:avLst/>
            <a:gdLst/>
            <a:ahLst/>
            <a:cxnLst/>
            <a:rect l="l" t="t" r="r" b="b"/>
            <a:pathLst>
              <a:path w="3068057" h="3083879">
                <a:moveTo>
                  <a:pt x="1943022" y="0"/>
                </a:moveTo>
                <a:cubicBezTo>
                  <a:pt x="2091435" y="0"/>
                  <a:pt x="2214809" y="107202"/>
                  <a:pt x="2232575" y="249298"/>
                </a:cubicBezTo>
                <a:cubicBezTo>
                  <a:pt x="2066806" y="323095"/>
                  <a:pt x="1966497" y="475331"/>
                  <a:pt x="1992863" y="623272"/>
                </a:cubicBezTo>
                <a:lnTo>
                  <a:pt x="2032344" y="614884"/>
                </a:lnTo>
                <a:cubicBezTo>
                  <a:pt x="2007703" y="472429"/>
                  <a:pt x="2119863" y="324636"/>
                  <a:pt x="2294697" y="266187"/>
                </a:cubicBezTo>
                <a:cubicBezTo>
                  <a:pt x="2304190" y="260641"/>
                  <a:pt x="2314409" y="260119"/>
                  <a:pt x="2324748" y="260119"/>
                </a:cubicBezTo>
                <a:cubicBezTo>
                  <a:pt x="2491310" y="260119"/>
                  <a:pt x="2626336" y="395145"/>
                  <a:pt x="2626336" y="561708"/>
                </a:cubicBezTo>
                <a:lnTo>
                  <a:pt x="2609021" y="647481"/>
                </a:lnTo>
                <a:lnTo>
                  <a:pt x="2626336" y="647481"/>
                </a:lnTo>
                <a:lnTo>
                  <a:pt x="2626336" y="656343"/>
                </a:lnTo>
                <a:cubicBezTo>
                  <a:pt x="2762823" y="669742"/>
                  <a:pt x="2867295" y="786613"/>
                  <a:pt x="2867295" y="927882"/>
                </a:cubicBezTo>
                <a:lnTo>
                  <a:pt x="2850464" y="1011252"/>
                </a:lnTo>
                <a:cubicBezTo>
                  <a:pt x="2978255" y="1064152"/>
                  <a:pt x="3068057" y="1190111"/>
                  <a:pt x="3068057" y="1337042"/>
                </a:cubicBezTo>
                <a:cubicBezTo>
                  <a:pt x="3068057" y="1418703"/>
                  <a:pt x="3040320" y="1493884"/>
                  <a:pt x="2992210" y="1551889"/>
                </a:cubicBezTo>
                <a:cubicBezTo>
                  <a:pt x="2909241" y="1651289"/>
                  <a:pt x="2791782" y="1696238"/>
                  <a:pt x="2686704" y="1660749"/>
                </a:cubicBezTo>
                <a:lnTo>
                  <a:pt x="2673794" y="1698968"/>
                </a:lnTo>
                <a:cubicBezTo>
                  <a:pt x="2768232" y="1730865"/>
                  <a:pt x="2870956" y="1707121"/>
                  <a:pt x="2955415" y="1640323"/>
                </a:cubicBezTo>
                <a:cubicBezTo>
                  <a:pt x="2993943" y="1688574"/>
                  <a:pt x="3012247" y="1750635"/>
                  <a:pt x="3012247" y="1816968"/>
                </a:cubicBezTo>
                <a:cubicBezTo>
                  <a:pt x="3012247" y="1986406"/>
                  <a:pt x="2892829" y="2127952"/>
                  <a:pt x="2733451" y="2161496"/>
                </a:cubicBezTo>
                <a:cubicBezTo>
                  <a:pt x="2570803" y="2185843"/>
                  <a:pt x="2422847" y="2122052"/>
                  <a:pt x="2373218" y="2004561"/>
                </a:cubicBezTo>
                <a:cubicBezTo>
                  <a:pt x="2397575" y="1987765"/>
                  <a:pt x="2417022" y="1964396"/>
                  <a:pt x="2431421" y="1936987"/>
                </a:cubicBezTo>
                <a:cubicBezTo>
                  <a:pt x="2469123" y="1865220"/>
                  <a:pt x="2466430" y="1776674"/>
                  <a:pt x="2424327" y="1703750"/>
                </a:cubicBezTo>
                <a:lnTo>
                  <a:pt x="2390880" y="1723060"/>
                </a:lnTo>
                <a:cubicBezTo>
                  <a:pt x="2426033" y="1783948"/>
                  <a:pt x="2428758" y="1857660"/>
                  <a:pt x="2398065" y="1917447"/>
                </a:cubicBezTo>
                <a:cubicBezTo>
                  <a:pt x="2386618" y="1939743"/>
                  <a:pt x="2371177" y="1958844"/>
                  <a:pt x="2348681" y="1969064"/>
                </a:cubicBezTo>
                <a:lnTo>
                  <a:pt x="2314536" y="1978212"/>
                </a:lnTo>
                <a:lnTo>
                  <a:pt x="2320989" y="1994504"/>
                </a:lnTo>
                <a:cubicBezTo>
                  <a:pt x="2292439" y="2010252"/>
                  <a:pt x="2259301" y="2017439"/>
                  <a:pt x="2224883" y="2015050"/>
                </a:cubicBezTo>
                <a:cubicBezTo>
                  <a:pt x="2157880" y="2010397"/>
                  <a:pt x="2096183" y="1970105"/>
                  <a:pt x="2062112" y="1908746"/>
                </a:cubicBezTo>
                <a:lnTo>
                  <a:pt x="2028307" y="1927422"/>
                </a:lnTo>
                <a:cubicBezTo>
                  <a:pt x="2069101" y="2000945"/>
                  <a:pt x="2143517" y="2048870"/>
                  <a:pt x="2224395" y="2053708"/>
                </a:cubicBezTo>
                <a:cubicBezTo>
                  <a:pt x="2263912" y="2056070"/>
                  <a:pt x="2302036" y="2047984"/>
                  <a:pt x="2335071" y="2030056"/>
                </a:cubicBezTo>
                <a:cubicBezTo>
                  <a:pt x="2400196" y="2159379"/>
                  <a:pt x="2567325" y="2230480"/>
                  <a:pt x="2748680" y="2204554"/>
                </a:cubicBezTo>
                <a:cubicBezTo>
                  <a:pt x="2767068" y="2240602"/>
                  <a:pt x="2774723" y="2281713"/>
                  <a:pt x="2774723" y="2324613"/>
                </a:cubicBezTo>
                <a:cubicBezTo>
                  <a:pt x="2774723" y="2444667"/>
                  <a:pt x="2714770" y="2550720"/>
                  <a:pt x="2619461" y="2609132"/>
                </a:cubicBezTo>
                <a:cubicBezTo>
                  <a:pt x="2594093" y="2739763"/>
                  <a:pt x="2496512" y="2844553"/>
                  <a:pt x="2368919" y="2876858"/>
                </a:cubicBezTo>
                <a:cubicBezTo>
                  <a:pt x="2184369" y="2908073"/>
                  <a:pt x="2016372" y="2826285"/>
                  <a:pt x="1978290" y="2684161"/>
                </a:cubicBezTo>
                <a:lnTo>
                  <a:pt x="1939323" y="2694602"/>
                </a:lnTo>
                <a:cubicBezTo>
                  <a:pt x="1970494" y="2810931"/>
                  <a:pt x="2075973" y="2892306"/>
                  <a:pt x="2210223" y="2912307"/>
                </a:cubicBezTo>
                <a:cubicBezTo>
                  <a:pt x="2165434" y="3014618"/>
                  <a:pt x="2062317" y="3083879"/>
                  <a:pt x="1943022" y="3083879"/>
                </a:cubicBezTo>
                <a:cubicBezTo>
                  <a:pt x="1804718" y="3083879"/>
                  <a:pt x="1736151" y="2990782"/>
                  <a:pt x="1657612" y="2862428"/>
                </a:cubicBezTo>
                <a:cubicBezTo>
                  <a:pt x="1632100" y="2775963"/>
                  <a:pt x="1598588" y="2449530"/>
                  <a:pt x="1653064" y="2147091"/>
                </a:cubicBezTo>
                <a:cubicBezTo>
                  <a:pt x="1775302" y="2294672"/>
                  <a:pt x="1947360" y="2360889"/>
                  <a:pt x="2101389" y="2319520"/>
                </a:cubicBezTo>
                <a:lnTo>
                  <a:pt x="2085913" y="2268654"/>
                </a:lnTo>
                <a:cubicBezTo>
                  <a:pt x="1935632" y="2308197"/>
                  <a:pt x="1765039" y="2228547"/>
                  <a:pt x="1652548" y="2065927"/>
                </a:cubicBezTo>
                <a:cubicBezTo>
                  <a:pt x="1594744" y="1988631"/>
                  <a:pt x="1552933" y="1543383"/>
                  <a:pt x="1647107" y="1210118"/>
                </a:cubicBezTo>
                <a:cubicBezTo>
                  <a:pt x="1757451" y="1073526"/>
                  <a:pt x="1924310" y="1023711"/>
                  <a:pt x="2044795" y="1095494"/>
                </a:cubicBezTo>
                <a:lnTo>
                  <a:pt x="2046624" y="1092427"/>
                </a:lnTo>
                <a:cubicBezTo>
                  <a:pt x="2044963" y="1115904"/>
                  <a:pt x="2049817" y="1139574"/>
                  <a:pt x="2059741" y="1162003"/>
                </a:cubicBezTo>
                <a:cubicBezTo>
                  <a:pt x="2085174" y="1219476"/>
                  <a:pt x="2140055" y="1259997"/>
                  <a:pt x="2204060" y="1268556"/>
                </a:cubicBezTo>
                <a:lnTo>
                  <a:pt x="2208020" y="1238949"/>
                </a:lnTo>
                <a:cubicBezTo>
                  <a:pt x="2154665" y="1231814"/>
                  <a:pt x="2108853" y="1198319"/>
                  <a:pt x="2087448" y="1150798"/>
                </a:cubicBezTo>
                <a:cubicBezTo>
                  <a:pt x="2064784" y="1100476"/>
                  <a:pt x="2073123" y="1042569"/>
                  <a:pt x="2109077" y="1000639"/>
                </a:cubicBezTo>
                <a:cubicBezTo>
                  <a:pt x="2142987" y="961090"/>
                  <a:pt x="2196315" y="941798"/>
                  <a:pt x="2249471" y="949847"/>
                </a:cubicBezTo>
                <a:lnTo>
                  <a:pt x="2253988" y="920317"/>
                </a:lnTo>
                <a:cubicBezTo>
                  <a:pt x="2190211" y="910645"/>
                  <a:pt x="2126205" y="934132"/>
                  <a:pt x="2085632" y="982099"/>
                </a:cubicBezTo>
                <a:lnTo>
                  <a:pt x="2052614" y="1055246"/>
                </a:lnTo>
                <a:cubicBezTo>
                  <a:pt x="1928226" y="988072"/>
                  <a:pt x="1765306" y="1028878"/>
                  <a:pt x="1646726" y="1149851"/>
                </a:cubicBezTo>
                <a:cubicBezTo>
                  <a:pt x="1576863" y="1018908"/>
                  <a:pt x="1584053" y="461235"/>
                  <a:pt x="1633436" y="269593"/>
                </a:cubicBezTo>
                <a:cubicBezTo>
                  <a:pt x="1697428" y="119029"/>
                  <a:pt x="1776459" y="0"/>
                  <a:pt x="1943022" y="0"/>
                </a:cubicBezTo>
                <a:close/>
                <a:moveTo>
                  <a:pt x="1125035" y="0"/>
                </a:moveTo>
                <a:cubicBezTo>
                  <a:pt x="1263339" y="0"/>
                  <a:pt x="1331906" y="93097"/>
                  <a:pt x="1410445" y="221451"/>
                </a:cubicBezTo>
                <a:cubicBezTo>
                  <a:pt x="1435957" y="307916"/>
                  <a:pt x="1469469" y="634350"/>
                  <a:pt x="1414993" y="936788"/>
                </a:cubicBezTo>
                <a:cubicBezTo>
                  <a:pt x="1292755" y="789207"/>
                  <a:pt x="1120697" y="722990"/>
                  <a:pt x="966668" y="764359"/>
                </a:cubicBezTo>
                <a:lnTo>
                  <a:pt x="982144" y="815225"/>
                </a:lnTo>
                <a:cubicBezTo>
                  <a:pt x="1132425" y="775682"/>
                  <a:pt x="1303018" y="855332"/>
                  <a:pt x="1415509" y="1017952"/>
                </a:cubicBezTo>
                <a:cubicBezTo>
                  <a:pt x="1473313" y="1095249"/>
                  <a:pt x="1515123" y="1540497"/>
                  <a:pt x="1420950" y="1873762"/>
                </a:cubicBezTo>
                <a:cubicBezTo>
                  <a:pt x="1310606" y="2010353"/>
                  <a:pt x="1143747" y="2060168"/>
                  <a:pt x="1023262" y="1988385"/>
                </a:cubicBezTo>
                <a:lnTo>
                  <a:pt x="1021433" y="1991453"/>
                </a:lnTo>
                <a:cubicBezTo>
                  <a:pt x="1023094" y="1967976"/>
                  <a:pt x="1018240" y="1944306"/>
                  <a:pt x="1008316" y="1921877"/>
                </a:cubicBezTo>
                <a:cubicBezTo>
                  <a:pt x="982883" y="1864403"/>
                  <a:pt x="928002" y="1823883"/>
                  <a:pt x="863997" y="1815323"/>
                </a:cubicBezTo>
                <a:lnTo>
                  <a:pt x="860037" y="1844930"/>
                </a:lnTo>
                <a:cubicBezTo>
                  <a:pt x="913392" y="1852066"/>
                  <a:pt x="959204" y="1885560"/>
                  <a:pt x="980609" y="1933082"/>
                </a:cubicBezTo>
                <a:cubicBezTo>
                  <a:pt x="1003273" y="1983404"/>
                  <a:pt x="994934" y="2041310"/>
                  <a:pt x="958980" y="2083241"/>
                </a:cubicBezTo>
                <a:cubicBezTo>
                  <a:pt x="925070" y="2122789"/>
                  <a:pt x="871742" y="2142082"/>
                  <a:pt x="818586" y="2134033"/>
                </a:cubicBezTo>
                <a:lnTo>
                  <a:pt x="814069" y="2163562"/>
                </a:lnTo>
                <a:cubicBezTo>
                  <a:pt x="877846" y="2173235"/>
                  <a:pt x="941852" y="2149747"/>
                  <a:pt x="982425" y="2101780"/>
                </a:cubicBezTo>
                <a:lnTo>
                  <a:pt x="1015443" y="2028633"/>
                </a:lnTo>
                <a:cubicBezTo>
                  <a:pt x="1139831" y="2095808"/>
                  <a:pt x="1302751" y="2055001"/>
                  <a:pt x="1421331" y="1934029"/>
                </a:cubicBezTo>
                <a:cubicBezTo>
                  <a:pt x="1491194" y="2064971"/>
                  <a:pt x="1484003" y="2622644"/>
                  <a:pt x="1434621" y="2814287"/>
                </a:cubicBezTo>
                <a:cubicBezTo>
                  <a:pt x="1370629" y="2964850"/>
                  <a:pt x="1291598" y="3083879"/>
                  <a:pt x="1125035" y="3083879"/>
                </a:cubicBezTo>
                <a:cubicBezTo>
                  <a:pt x="976622" y="3083879"/>
                  <a:pt x="853248" y="2976677"/>
                  <a:pt x="835482" y="2834581"/>
                </a:cubicBezTo>
                <a:cubicBezTo>
                  <a:pt x="1001251" y="2760784"/>
                  <a:pt x="1101560" y="2608549"/>
                  <a:pt x="1075194" y="2460607"/>
                </a:cubicBezTo>
                <a:lnTo>
                  <a:pt x="1035713" y="2468996"/>
                </a:lnTo>
                <a:cubicBezTo>
                  <a:pt x="1060354" y="2611450"/>
                  <a:pt x="948194" y="2759243"/>
                  <a:pt x="773360" y="2817692"/>
                </a:cubicBezTo>
                <a:cubicBezTo>
                  <a:pt x="763867" y="2823239"/>
                  <a:pt x="753648" y="2823760"/>
                  <a:pt x="743309" y="2823760"/>
                </a:cubicBezTo>
                <a:cubicBezTo>
                  <a:pt x="576747" y="2823760"/>
                  <a:pt x="441721" y="2688734"/>
                  <a:pt x="441721" y="2522172"/>
                </a:cubicBezTo>
                <a:lnTo>
                  <a:pt x="459036" y="2436399"/>
                </a:lnTo>
                <a:lnTo>
                  <a:pt x="441721" y="2436399"/>
                </a:lnTo>
                <a:lnTo>
                  <a:pt x="441721" y="2427537"/>
                </a:lnTo>
                <a:cubicBezTo>
                  <a:pt x="305234" y="2414137"/>
                  <a:pt x="200762" y="2297266"/>
                  <a:pt x="200762" y="2155997"/>
                </a:cubicBezTo>
                <a:lnTo>
                  <a:pt x="217593" y="2072628"/>
                </a:lnTo>
                <a:cubicBezTo>
                  <a:pt x="89802" y="2019727"/>
                  <a:pt x="0" y="1893768"/>
                  <a:pt x="0" y="1746838"/>
                </a:cubicBezTo>
                <a:cubicBezTo>
                  <a:pt x="0" y="1665177"/>
                  <a:pt x="27737" y="1589996"/>
                  <a:pt x="75847" y="1531990"/>
                </a:cubicBezTo>
                <a:cubicBezTo>
                  <a:pt x="158816" y="1432590"/>
                  <a:pt x="276275" y="1387641"/>
                  <a:pt x="381353" y="1423131"/>
                </a:cubicBezTo>
                <a:lnTo>
                  <a:pt x="394263" y="1384911"/>
                </a:lnTo>
                <a:cubicBezTo>
                  <a:pt x="299825" y="1353014"/>
                  <a:pt x="197101" y="1376758"/>
                  <a:pt x="112642" y="1443556"/>
                </a:cubicBezTo>
                <a:cubicBezTo>
                  <a:pt x="74114" y="1395305"/>
                  <a:pt x="55810" y="1333244"/>
                  <a:pt x="55810" y="1266911"/>
                </a:cubicBezTo>
                <a:cubicBezTo>
                  <a:pt x="55810" y="1097473"/>
                  <a:pt x="175228" y="955927"/>
                  <a:pt x="334606" y="922383"/>
                </a:cubicBezTo>
                <a:cubicBezTo>
                  <a:pt x="497254" y="898036"/>
                  <a:pt x="645210" y="961827"/>
                  <a:pt x="694839" y="1079319"/>
                </a:cubicBezTo>
                <a:cubicBezTo>
                  <a:pt x="670482" y="1096114"/>
                  <a:pt x="651035" y="1119484"/>
                  <a:pt x="636636" y="1146893"/>
                </a:cubicBezTo>
                <a:cubicBezTo>
                  <a:pt x="598934" y="1218660"/>
                  <a:pt x="601627" y="1307205"/>
                  <a:pt x="643730" y="1380130"/>
                </a:cubicBezTo>
                <a:lnTo>
                  <a:pt x="677177" y="1360819"/>
                </a:lnTo>
                <a:cubicBezTo>
                  <a:pt x="642024" y="1299932"/>
                  <a:pt x="639299" y="1226219"/>
                  <a:pt x="669992" y="1166433"/>
                </a:cubicBezTo>
                <a:cubicBezTo>
                  <a:pt x="681439" y="1144136"/>
                  <a:pt x="696880" y="1125036"/>
                  <a:pt x="719376" y="1114815"/>
                </a:cubicBezTo>
                <a:lnTo>
                  <a:pt x="753521" y="1105667"/>
                </a:lnTo>
                <a:lnTo>
                  <a:pt x="747068" y="1089375"/>
                </a:lnTo>
                <a:cubicBezTo>
                  <a:pt x="775618" y="1073627"/>
                  <a:pt x="808756" y="1066440"/>
                  <a:pt x="843174" y="1068829"/>
                </a:cubicBezTo>
                <a:cubicBezTo>
                  <a:pt x="910177" y="1073482"/>
                  <a:pt x="971874" y="1113774"/>
                  <a:pt x="1005945" y="1175134"/>
                </a:cubicBezTo>
                <a:lnTo>
                  <a:pt x="1039750" y="1156458"/>
                </a:lnTo>
                <a:cubicBezTo>
                  <a:pt x="998956" y="1082934"/>
                  <a:pt x="924540" y="1035010"/>
                  <a:pt x="843662" y="1030172"/>
                </a:cubicBezTo>
                <a:cubicBezTo>
                  <a:pt x="804145" y="1027809"/>
                  <a:pt x="766021" y="1035895"/>
                  <a:pt x="732986" y="1053824"/>
                </a:cubicBezTo>
                <a:cubicBezTo>
                  <a:pt x="667861" y="924500"/>
                  <a:pt x="500732" y="853399"/>
                  <a:pt x="319377" y="879325"/>
                </a:cubicBezTo>
                <a:cubicBezTo>
                  <a:pt x="300989" y="843277"/>
                  <a:pt x="293334" y="802167"/>
                  <a:pt x="293334" y="759266"/>
                </a:cubicBezTo>
                <a:cubicBezTo>
                  <a:pt x="293334" y="639212"/>
                  <a:pt x="353287" y="533159"/>
                  <a:pt x="448596" y="474747"/>
                </a:cubicBezTo>
                <a:cubicBezTo>
                  <a:pt x="473964" y="344116"/>
                  <a:pt x="571545" y="239326"/>
                  <a:pt x="699138" y="207021"/>
                </a:cubicBezTo>
                <a:cubicBezTo>
                  <a:pt x="883688" y="175806"/>
                  <a:pt x="1051685" y="257594"/>
                  <a:pt x="1089767" y="399718"/>
                </a:cubicBezTo>
                <a:lnTo>
                  <a:pt x="1128734" y="389277"/>
                </a:lnTo>
                <a:cubicBezTo>
                  <a:pt x="1097563" y="272948"/>
                  <a:pt x="992084" y="191573"/>
                  <a:pt x="857834" y="171572"/>
                </a:cubicBezTo>
                <a:cubicBezTo>
                  <a:pt x="902623" y="69261"/>
                  <a:pt x="1005740" y="0"/>
                  <a:pt x="1125035"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72" name="Group 110">
            <a:extLst>
              <a:ext uri="{FF2B5EF4-FFF2-40B4-BE49-F238E27FC236}">
                <a16:creationId xmlns:a16="http://schemas.microsoft.com/office/drawing/2014/main" id="{D519BD50-C580-4623-8810-E04695FA5F45}"/>
              </a:ext>
            </a:extLst>
          </p:cNvPr>
          <p:cNvGrpSpPr/>
          <p:nvPr/>
        </p:nvGrpSpPr>
        <p:grpSpPr>
          <a:xfrm>
            <a:off x="5291981" y="2416730"/>
            <a:ext cx="501857" cy="554554"/>
            <a:chOff x="4835382" y="73243"/>
            <a:chExt cx="2920830" cy="3227535"/>
          </a:xfrm>
          <a:solidFill>
            <a:schemeClr val="accent4"/>
          </a:solidFill>
        </p:grpSpPr>
        <p:sp>
          <p:nvSpPr>
            <p:cNvPr id="73" name="Freeform 111">
              <a:extLst>
                <a:ext uri="{FF2B5EF4-FFF2-40B4-BE49-F238E27FC236}">
                  <a16:creationId xmlns:a16="http://schemas.microsoft.com/office/drawing/2014/main" id="{BBCCCC44-B257-423A-BB40-01303C1A40E8}"/>
                </a:ext>
              </a:extLst>
            </p:cNvPr>
            <p:cNvSpPr/>
            <p:nvPr/>
          </p:nvSpPr>
          <p:spPr>
            <a:xfrm>
              <a:off x="4835382" y="73243"/>
              <a:ext cx="2920830" cy="3227535"/>
            </a:xfrm>
            <a:custGeom>
              <a:avLst/>
              <a:gdLst>
                <a:gd name="connsiteX0" fmla="*/ 3030279 w 4784651"/>
                <a:gd name="connsiteY0" fmla="*/ 0 h 5890437"/>
                <a:gd name="connsiteX1" fmla="*/ 765544 w 4784651"/>
                <a:gd name="connsiteY1" fmla="*/ 1935126 h 5890437"/>
                <a:gd name="connsiteX2" fmla="*/ 0 w 4784651"/>
                <a:gd name="connsiteY2" fmla="*/ 3051544 h 5890437"/>
                <a:gd name="connsiteX3" fmla="*/ 510363 w 4784651"/>
                <a:gd name="connsiteY3" fmla="*/ 3327991 h 5890437"/>
                <a:gd name="connsiteX4" fmla="*/ 297711 w 4784651"/>
                <a:gd name="connsiteY4" fmla="*/ 3657600 h 5890437"/>
                <a:gd name="connsiteX5" fmla="*/ 489097 w 4784651"/>
                <a:gd name="connsiteY5" fmla="*/ 3870251 h 5890437"/>
                <a:gd name="connsiteX6" fmla="*/ 372139 w 4784651"/>
                <a:gd name="connsiteY6" fmla="*/ 4061637 h 5890437"/>
                <a:gd name="connsiteX7" fmla="*/ 563525 w 4784651"/>
                <a:gd name="connsiteY7" fmla="*/ 4316819 h 5890437"/>
                <a:gd name="connsiteX8" fmla="*/ 499730 w 4784651"/>
                <a:gd name="connsiteY8" fmla="*/ 4976037 h 5890437"/>
                <a:gd name="connsiteX9" fmla="*/ 1754372 w 4784651"/>
                <a:gd name="connsiteY9" fmla="*/ 5199321 h 5890437"/>
                <a:gd name="connsiteX10" fmla="*/ 1945758 w 4784651"/>
                <a:gd name="connsiteY10" fmla="*/ 5890437 h 5890437"/>
                <a:gd name="connsiteX11" fmla="*/ 4784651 w 4784651"/>
                <a:gd name="connsiteY11" fmla="*/ 5858540 h 5890437"/>
                <a:gd name="connsiteX12" fmla="*/ 4561367 w 4784651"/>
                <a:gd name="connsiteY12" fmla="*/ 4189228 h 5890437"/>
                <a:gd name="connsiteX13" fmla="*/ 3030279 w 4784651"/>
                <a:gd name="connsiteY13" fmla="*/ 0 h 5890437"/>
                <a:gd name="connsiteX0" fmla="*/ 3030279 w 4784651"/>
                <a:gd name="connsiteY0" fmla="*/ 114 h 5890551"/>
                <a:gd name="connsiteX1" fmla="*/ 765544 w 4784651"/>
                <a:gd name="connsiteY1" fmla="*/ 1935240 h 5890551"/>
                <a:gd name="connsiteX2" fmla="*/ 0 w 4784651"/>
                <a:gd name="connsiteY2" fmla="*/ 3051658 h 5890551"/>
                <a:gd name="connsiteX3" fmla="*/ 510363 w 4784651"/>
                <a:gd name="connsiteY3" fmla="*/ 3328105 h 5890551"/>
                <a:gd name="connsiteX4" fmla="*/ 297711 w 4784651"/>
                <a:gd name="connsiteY4" fmla="*/ 3657714 h 5890551"/>
                <a:gd name="connsiteX5" fmla="*/ 489097 w 4784651"/>
                <a:gd name="connsiteY5" fmla="*/ 3870365 h 5890551"/>
                <a:gd name="connsiteX6" fmla="*/ 372139 w 4784651"/>
                <a:gd name="connsiteY6" fmla="*/ 4061751 h 5890551"/>
                <a:gd name="connsiteX7" fmla="*/ 563525 w 4784651"/>
                <a:gd name="connsiteY7" fmla="*/ 4316933 h 5890551"/>
                <a:gd name="connsiteX8" fmla="*/ 499730 w 4784651"/>
                <a:gd name="connsiteY8" fmla="*/ 4976151 h 5890551"/>
                <a:gd name="connsiteX9" fmla="*/ 1754372 w 4784651"/>
                <a:gd name="connsiteY9" fmla="*/ 5199435 h 5890551"/>
                <a:gd name="connsiteX10" fmla="*/ 1945758 w 4784651"/>
                <a:gd name="connsiteY10" fmla="*/ 5890551 h 5890551"/>
                <a:gd name="connsiteX11" fmla="*/ 4784651 w 4784651"/>
                <a:gd name="connsiteY11" fmla="*/ 5858654 h 5890551"/>
                <a:gd name="connsiteX12" fmla="*/ 4561367 w 4784651"/>
                <a:gd name="connsiteY12" fmla="*/ 4189342 h 5890551"/>
                <a:gd name="connsiteX13" fmla="*/ 3030279 w 4784651"/>
                <a:gd name="connsiteY13" fmla="*/ 114 h 5890551"/>
                <a:gd name="connsiteX0" fmla="*/ 3030279 w 4784651"/>
                <a:gd name="connsiteY0" fmla="*/ 398 h 5890835"/>
                <a:gd name="connsiteX1" fmla="*/ 765544 w 4784651"/>
                <a:gd name="connsiteY1" fmla="*/ 1935524 h 5890835"/>
                <a:gd name="connsiteX2" fmla="*/ 0 w 4784651"/>
                <a:gd name="connsiteY2" fmla="*/ 3051942 h 5890835"/>
                <a:gd name="connsiteX3" fmla="*/ 510363 w 4784651"/>
                <a:gd name="connsiteY3" fmla="*/ 3328389 h 5890835"/>
                <a:gd name="connsiteX4" fmla="*/ 297711 w 4784651"/>
                <a:gd name="connsiteY4" fmla="*/ 3657998 h 5890835"/>
                <a:gd name="connsiteX5" fmla="*/ 489097 w 4784651"/>
                <a:gd name="connsiteY5" fmla="*/ 3870649 h 5890835"/>
                <a:gd name="connsiteX6" fmla="*/ 372139 w 4784651"/>
                <a:gd name="connsiteY6" fmla="*/ 4062035 h 5890835"/>
                <a:gd name="connsiteX7" fmla="*/ 563525 w 4784651"/>
                <a:gd name="connsiteY7" fmla="*/ 4317217 h 5890835"/>
                <a:gd name="connsiteX8" fmla="*/ 499730 w 4784651"/>
                <a:gd name="connsiteY8" fmla="*/ 4976435 h 5890835"/>
                <a:gd name="connsiteX9" fmla="*/ 1754372 w 4784651"/>
                <a:gd name="connsiteY9" fmla="*/ 5199719 h 5890835"/>
                <a:gd name="connsiteX10" fmla="*/ 1945758 w 4784651"/>
                <a:gd name="connsiteY10" fmla="*/ 5890835 h 5890835"/>
                <a:gd name="connsiteX11" fmla="*/ 4784651 w 4784651"/>
                <a:gd name="connsiteY11" fmla="*/ 5858938 h 5890835"/>
                <a:gd name="connsiteX12" fmla="*/ 4561367 w 4784651"/>
                <a:gd name="connsiteY12" fmla="*/ 4189626 h 5890835"/>
                <a:gd name="connsiteX13" fmla="*/ 3030279 w 4784651"/>
                <a:gd name="connsiteY13" fmla="*/ 398 h 5890835"/>
                <a:gd name="connsiteX0" fmla="*/ 3030279 w 5042277"/>
                <a:gd name="connsiteY0" fmla="*/ 663 h 5891100"/>
                <a:gd name="connsiteX1" fmla="*/ 765544 w 5042277"/>
                <a:gd name="connsiteY1" fmla="*/ 1935789 h 5891100"/>
                <a:gd name="connsiteX2" fmla="*/ 0 w 5042277"/>
                <a:gd name="connsiteY2" fmla="*/ 3052207 h 5891100"/>
                <a:gd name="connsiteX3" fmla="*/ 510363 w 5042277"/>
                <a:gd name="connsiteY3" fmla="*/ 3328654 h 5891100"/>
                <a:gd name="connsiteX4" fmla="*/ 297711 w 5042277"/>
                <a:gd name="connsiteY4" fmla="*/ 3658263 h 5891100"/>
                <a:gd name="connsiteX5" fmla="*/ 489097 w 5042277"/>
                <a:gd name="connsiteY5" fmla="*/ 3870914 h 5891100"/>
                <a:gd name="connsiteX6" fmla="*/ 372139 w 5042277"/>
                <a:gd name="connsiteY6" fmla="*/ 4062300 h 5891100"/>
                <a:gd name="connsiteX7" fmla="*/ 563525 w 5042277"/>
                <a:gd name="connsiteY7" fmla="*/ 4317482 h 5891100"/>
                <a:gd name="connsiteX8" fmla="*/ 499730 w 5042277"/>
                <a:gd name="connsiteY8" fmla="*/ 4976700 h 5891100"/>
                <a:gd name="connsiteX9" fmla="*/ 1754372 w 5042277"/>
                <a:gd name="connsiteY9" fmla="*/ 5199984 h 5891100"/>
                <a:gd name="connsiteX10" fmla="*/ 1945758 w 5042277"/>
                <a:gd name="connsiteY10" fmla="*/ 5891100 h 5891100"/>
                <a:gd name="connsiteX11" fmla="*/ 4784651 w 5042277"/>
                <a:gd name="connsiteY11" fmla="*/ 5859203 h 5891100"/>
                <a:gd name="connsiteX12" fmla="*/ 4561367 w 5042277"/>
                <a:gd name="connsiteY12" fmla="*/ 4189891 h 5891100"/>
                <a:gd name="connsiteX13" fmla="*/ 3030279 w 5042277"/>
                <a:gd name="connsiteY13" fmla="*/ 663 h 5891100"/>
                <a:gd name="connsiteX0" fmla="*/ 3030279 w 5316637"/>
                <a:gd name="connsiteY0" fmla="*/ 1079 h 5891516"/>
                <a:gd name="connsiteX1" fmla="*/ 765544 w 5316637"/>
                <a:gd name="connsiteY1" fmla="*/ 1936205 h 5891516"/>
                <a:gd name="connsiteX2" fmla="*/ 0 w 5316637"/>
                <a:gd name="connsiteY2" fmla="*/ 3052623 h 5891516"/>
                <a:gd name="connsiteX3" fmla="*/ 510363 w 5316637"/>
                <a:gd name="connsiteY3" fmla="*/ 3329070 h 5891516"/>
                <a:gd name="connsiteX4" fmla="*/ 297711 w 5316637"/>
                <a:gd name="connsiteY4" fmla="*/ 3658679 h 5891516"/>
                <a:gd name="connsiteX5" fmla="*/ 489097 w 5316637"/>
                <a:gd name="connsiteY5" fmla="*/ 3871330 h 5891516"/>
                <a:gd name="connsiteX6" fmla="*/ 372139 w 5316637"/>
                <a:gd name="connsiteY6" fmla="*/ 4062716 h 5891516"/>
                <a:gd name="connsiteX7" fmla="*/ 563525 w 5316637"/>
                <a:gd name="connsiteY7" fmla="*/ 4317898 h 5891516"/>
                <a:gd name="connsiteX8" fmla="*/ 499730 w 5316637"/>
                <a:gd name="connsiteY8" fmla="*/ 4977116 h 5891516"/>
                <a:gd name="connsiteX9" fmla="*/ 1754372 w 5316637"/>
                <a:gd name="connsiteY9" fmla="*/ 5200400 h 5891516"/>
                <a:gd name="connsiteX10" fmla="*/ 1945758 w 5316637"/>
                <a:gd name="connsiteY10" fmla="*/ 5891516 h 5891516"/>
                <a:gd name="connsiteX11" fmla="*/ 4784651 w 5316637"/>
                <a:gd name="connsiteY11" fmla="*/ 5859619 h 5891516"/>
                <a:gd name="connsiteX12" fmla="*/ 4890977 w 5316637"/>
                <a:gd name="connsiteY12" fmla="*/ 3520456 h 5891516"/>
                <a:gd name="connsiteX13" fmla="*/ 3030279 w 5316637"/>
                <a:gd name="connsiteY13" fmla="*/ 1079 h 5891516"/>
                <a:gd name="connsiteX0" fmla="*/ 3030279 w 5338934"/>
                <a:gd name="connsiteY0" fmla="*/ 561 h 5890998"/>
                <a:gd name="connsiteX1" fmla="*/ 765544 w 5338934"/>
                <a:gd name="connsiteY1" fmla="*/ 1935687 h 5890998"/>
                <a:gd name="connsiteX2" fmla="*/ 0 w 5338934"/>
                <a:gd name="connsiteY2" fmla="*/ 3052105 h 5890998"/>
                <a:gd name="connsiteX3" fmla="*/ 510363 w 5338934"/>
                <a:gd name="connsiteY3" fmla="*/ 3328552 h 5890998"/>
                <a:gd name="connsiteX4" fmla="*/ 297711 w 5338934"/>
                <a:gd name="connsiteY4" fmla="*/ 3658161 h 5890998"/>
                <a:gd name="connsiteX5" fmla="*/ 489097 w 5338934"/>
                <a:gd name="connsiteY5" fmla="*/ 3870812 h 5890998"/>
                <a:gd name="connsiteX6" fmla="*/ 372139 w 5338934"/>
                <a:gd name="connsiteY6" fmla="*/ 4062198 h 5890998"/>
                <a:gd name="connsiteX7" fmla="*/ 563525 w 5338934"/>
                <a:gd name="connsiteY7" fmla="*/ 4317380 h 5890998"/>
                <a:gd name="connsiteX8" fmla="*/ 499730 w 5338934"/>
                <a:gd name="connsiteY8" fmla="*/ 4976598 h 5890998"/>
                <a:gd name="connsiteX9" fmla="*/ 1754372 w 5338934"/>
                <a:gd name="connsiteY9" fmla="*/ 5199882 h 5890998"/>
                <a:gd name="connsiteX10" fmla="*/ 1945758 w 5338934"/>
                <a:gd name="connsiteY10" fmla="*/ 5890998 h 5890998"/>
                <a:gd name="connsiteX11" fmla="*/ 4784651 w 5338934"/>
                <a:gd name="connsiteY11" fmla="*/ 5859101 h 5890998"/>
                <a:gd name="connsiteX12" fmla="*/ 4890977 w 5338934"/>
                <a:gd name="connsiteY12" fmla="*/ 3519938 h 5890998"/>
                <a:gd name="connsiteX13" fmla="*/ 3030279 w 5338934"/>
                <a:gd name="connsiteY13" fmla="*/ 561 h 5890998"/>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75 h 5890612"/>
                <a:gd name="connsiteX1" fmla="*/ 765544 w 5381346"/>
                <a:gd name="connsiteY1" fmla="*/ 1935301 h 5890612"/>
                <a:gd name="connsiteX2" fmla="*/ 0 w 5381346"/>
                <a:gd name="connsiteY2" fmla="*/ 3051719 h 5890612"/>
                <a:gd name="connsiteX3" fmla="*/ 510363 w 5381346"/>
                <a:gd name="connsiteY3" fmla="*/ 3328166 h 5890612"/>
                <a:gd name="connsiteX4" fmla="*/ 297711 w 5381346"/>
                <a:gd name="connsiteY4" fmla="*/ 3657775 h 5890612"/>
                <a:gd name="connsiteX5" fmla="*/ 489097 w 5381346"/>
                <a:gd name="connsiteY5" fmla="*/ 3870426 h 5890612"/>
                <a:gd name="connsiteX6" fmla="*/ 372139 w 5381346"/>
                <a:gd name="connsiteY6" fmla="*/ 4061812 h 5890612"/>
                <a:gd name="connsiteX7" fmla="*/ 563525 w 5381346"/>
                <a:gd name="connsiteY7" fmla="*/ 4316994 h 5890612"/>
                <a:gd name="connsiteX8" fmla="*/ 499730 w 5381346"/>
                <a:gd name="connsiteY8" fmla="*/ 4976212 h 5890612"/>
                <a:gd name="connsiteX9" fmla="*/ 1754372 w 5381346"/>
                <a:gd name="connsiteY9" fmla="*/ 5199496 h 5890612"/>
                <a:gd name="connsiteX10" fmla="*/ 1945758 w 5381346"/>
                <a:gd name="connsiteY10" fmla="*/ 5890612 h 5890612"/>
                <a:gd name="connsiteX11" fmla="*/ 4784651 w 5381346"/>
                <a:gd name="connsiteY11" fmla="*/ 5858715 h 5890612"/>
                <a:gd name="connsiteX12" fmla="*/ 4890977 w 5381346"/>
                <a:gd name="connsiteY12" fmla="*/ 3519552 h 5890612"/>
                <a:gd name="connsiteX13" fmla="*/ 3030279 w 5381346"/>
                <a:gd name="connsiteY13" fmla="*/ 175 h 5890612"/>
                <a:gd name="connsiteX0" fmla="*/ 3030279 w 5381346"/>
                <a:gd name="connsiteY0" fmla="*/ 1733 h 5892170"/>
                <a:gd name="connsiteX1" fmla="*/ 0 w 5381346"/>
                <a:gd name="connsiteY1" fmla="*/ 3053277 h 5892170"/>
                <a:gd name="connsiteX2" fmla="*/ 510363 w 5381346"/>
                <a:gd name="connsiteY2" fmla="*/ 3329724 h 5892170"/>
                <a:gd name="connsiteX3" fmla="*/ 297711 w 5381346"/>
                <a:gd name="connsiteY3" fmla="*/ 3659333 h 5892170"/>
                <a:gd name="connsiteX4" fmla="*/ 489097 w 5381346"/>
                <a:gd name="connsiteY4" fmla="*/ 3871984 h 5892170"/>
                <a:gd name="connsiteX5" fmla="*/ 372139 w 5381346"/>
                <a:gd name="connsiteY5" fmla="*/ 4063370 h 5892170"/>
                <a:gd name="connsiteX6" fmla="*/ 563525 w 5381346"/>
                <a:gd name="connsiteY6" fmla="*/ 4318552 h 5892170"/>
                <a:gd name="connsiteX7" fmla="*/ 499730 w 5381346"/>
                <a:gd name="connsiteY7" fmla="*/ 4977770 h 5892170"/>
                <a:gd name="connsiteX8" fmla="*/ 1754372 w 5381346"/>
                <a:gd name="connsiteY8" fmla="*/ 5201054 h 5892170"/>
                <a:gd name="connsiteX9" fmla="*/ 1945758 w 5381346"/>
                <a:gd name="connsiteY9" fmla="*/ 5892170 h 5892170"/>
                <a:gd name="connsiteX10" fmla="*/ 4784651 w 5381346"/>
                <a:gd name="connsiteY10" fmla="*/ 5860273 h 5892170"/>
                <a:gd name="connsiteX11" fmla="*/ 4890977 w 5381346"/>
                <a:gd name="connsiteY11" fmla="*/ 3521110 h 5892170"/>
                <a:gd name="connsiteX12" fmla="*/ 3030279 w 5381346"/>
                <a:gd name="connsiteY12" fmla="*/ 1733 h 5892170"/>
                <a:gd name="connsiteX0" fmla="*/ 3030279 w 5381346"/>
                <a:gd name="connsiteY0" fmla="*/ 4 h 5890441"/>
                <a:gd name="connsiteX1" fmla="*/ 0 w 5381346"/>
                <a:gd name="connsiteY1" fmla="*/ 3051548 h 5890441"/>
                <a:gd name="connsiteX2" fmla="*/ 510363 w 5381346"/>
                <a:gd name="connsiteY2" fmla="*/ 3327995 h 5890441"/>
                <a:gd name="connsiteX3" fmla="*/ 297711 w 5381346"/>
                <a:gd name="connsiteY3" fmla="*/ 3657604 h 5890441"/>
                <a:gd name="connsiteX4" fmla="*/ 489097 w 5381346"/>
                <a:gd name="connsiteY4" fmla="*/ 3870255 h 5890441"/>
                <a:gd name="connsiteX5" fmla="*/ 372139 w 5381346"/>
                <a:gd name="connsiteY5" fmla="*/ 4061641 h 5890441"/>
                <a:gd name="connsiteX6" fmla="*/ 563525 w 5381346"/>
                <a:gd name="connsiteY6" fmla="*/ 4316823 h 5890441"/>
                <a:gd name="connsiteX7" fmla="*/ 499730 w 5381346"/>
                <a:gd name="connsiteY7" fmla="*/ 4976041 h 5890441"/>
                <a:gd name="connsiteX8" fmla="*/ 1754372 w 5381346"/>
                <a:gd name="connsiteY8" fmla="*/ 5199325 h 5890441"/>
                <a:gd name="connsiteX9" fmla="*/ 1945758 w 5381346"/>
                <a:gd name="connsiteY9" fmla="*/ 5890441 h 5890441"/>
                <a:gd name="connsiteX10" fmla="*/ 4784651 w 5381346"/>
                <a:gd name="connsiteY10" fmla="*/ 5858544 h 5890441"/>
                <a:gd name="connsiteX11" fmla="*/ 4890977 w 5381346"/>
                <a:gd name="connsiteY11" fmla="*/ 3519381 h 5890441"/>
                <a:gd name="connsiteX12" fmla="*/ 3030279 w 5381346"/>
                <a:gd name="connsiteY12" fmla="*/ 4 h 5890441"/>
                <a:gd name="connsiteX0" fmla="*/ 3040277 w 5391344"/>
                <a:gd name="connsiteY0" fmla="*/ 4 h 5890441"/>
                <a:gd name="connsiteX1" fmla="*/ 9998 w 5391344"/>
                <a:gd name="connsiteY1" fmla="*/ 3051548 h 5890441"/>
                <a:gd name="connsiteX2" fmla="*/ 520361 w 5391344"/>
                <a:gd name="connsiteY2" fmla="*/ 3327995 h 5890441"/>
                <a:gd name="connsiteX3" fmla="*/ 307709 w 5391344"/>
                <a:gd name="connsiteY3" fmla="*/ 3657604 h 5890441"/>
                <a:gd name="connsiteX4" fmla="*/ 499095 w 5391344"/>
                <a:gd name="connsiteY4" fmla="*/ 3870255 h 5890441"/>
                <a:gd name="connsiteX5" fmla="*/ 382137 w 5391344"/>
                <a:gd name="connsiteY5" fmla="*/ 4061641 h 5890441"/>
                <a:gd name="connsiteX6" fmla="*/ 573523 w 5391344"/>
                <a:gd name="connsiteY6" fmla="*/ 4316823 h 5890441"/>
                <a:gd name="connsiteX7" fmla="*/ 509728 w 5391344"/>
                <a:gd name="connsiteY7" fmla="*/ 4976041 h 5890441"/>
                <a:gd name="connsiteX8" fmla="*/ 1764370 w 5391344"/>
                <a:gd name="connsiteY8" fmla="*/ 5199325 h 5890441"/>
                <a:gd name="connsiteX9" fmla="*/ 1955756 w 5391344"/>
                <a:gd name="connsiteY9" fmla="*/ 5890441 h 5890441"/>
                <a:gd name="connsiteX10" fmla="*/ 4794649 w 5391344"/>
                <a:gd name="connsiteY10" fmla="*/ 5858544 h 5890441"/>
                <a:gd name="connsiteX11" fmla="*/ 4900975 w 5391344"/>
                <a:gd name="connsiteY11" fmla="*/ 3519381 h 5890441"/>
                <a:gd name="connsiteX12" fmla="*/ 3040277 w 5391344"/>
                <a:gd name="connsiteY12" fmla="*/ 4 h 5890441"/>
                <a:gd name="connsiteX0" fmla="*/ 3040277 w 5391344"/>
                <a:gd name="connsiteY0" fmla="*/ 4 h 5890441"/>
                <a:gd name="connsiteX1" fmla="*/ 9998 w 5391344"/>
                <a:gd name="connsiteY1" fmla="*/ 3051548 h 5890441"/>
                <a:gd name="connsiteX2" fmla="*/ 520361 w 5391344"/>
                <a:gd name="connsiteY2" fmla="*/ 3327995 h 5890441"/>
                <a:gd name="connsiteX3" fmla="*/ 307709 w 5391344"/>
                <a:gd name="connsiteY3" fmla="*/ 3657604 h 5890441"/>
                <a:gd name="connsiteX4" fmla="*/ 499095 w 5391344"/>
                <a:gd name="connsiteY4" fmla="*/ 3870255 h 5890441"/>
                <a:gd name="connsiteX5" fmla="*/ 382137 w 5391344"/>
                <a:gd name="connsiteY5" fmla="*/ 4061641 h 5890441"/>
                <a:gd name="connsiteX6" fmla="*/ 573523 w 5391344"/>
                <a:gd name="connsiteY6" fmla="*/ 4316823 h 5890441"/>
                <a:gd name="connsiteX7" fmla="*/ 509728 w 5391344"/>
                <a:gd name="connsiteY7" fmla="*/ 4976041 h 5890441"/>
                <a:gd name="connsiteX8" fmla="*/ 1764370 w 5391344"/>
                <a:gd name="connsiteY8" fmla="*/ 5199325 h 5890441"/>
                <a:gd name="connsiteX9" fmla="*/ 1955756 w 5391344"/>
                <a:gd name="connsiteY9" fmla="*/ 5890441 h 5890441"/>
                <a:gd name="connsiteX10" fmla="*/ 4794649 w 5391344"/>
                <a:gd name="connsiteY10" fmla="*/ 5858544 h 5890441"/>
                <a:gd name="connsiteX11" fmla="*/ 4900975 w 5391344"/>
                <a:gd name="connsiteY11" fmla="*/ 3519381 h 5890441"/>
                <a:gd name="connsiteX12" fmla="*/ 3040277 w 5391344"/>
                <a:gd name="connsiteY12" fmla="*/ 4 h 5890441"/>
                <a:gd name="connsiteX0" fmla="*/ 3030279 w 5381346"/>
                <a:gd name="connsiteY0" fmla="*/ 92120 h 5982557"/>
                <a:gd name="connsiteX1" fmla="*/ 914399 w 5381346"/>
                <a:gd name="connsiteY1" fmla="*/ 1187274 h 5982557"/>
                <a:gd name="connsiteX2" fmla="*/ 0 w 5381346"/>
                <a:gd name="connsiteY2" fmla="*/ 3143664 h 5982557"/>
                <a:gd name="connsiteX3" fmla="*/ 510363 w 5381346"/>
                <a:gd name="connsiteY3" fmla="*/ 3420111 h 5982557"/>
                <a:gd name="connsiteX4" fmla="*/ 297711 w 5381346"/>
                <a:gd name="connsiteY4" fmla="*/ 3749720 h 5982557"/>
                <a:gd name="connsiteX5" fmla="*/ 489097 w 5381346"/>
                <a:gd name="connsiteY5" fmla="*/ 3962371 h 5982557"/>
                <a:gd name="connsiteX6" fmla="*/ 372139 w 5381346"/>
                <a:gd name="connsiteY6" fmla="*/ 4153757 h 5982557"/>
                <a:gd name="connsiteX7" fmla="*/ 563525 w 5381346"/>
                <a:gd name="connsiteY7" fmla="*/ 4408939 h 5982557"/>
                <a:gd name="connsiteX8" fmla="*/ 499730 w 5381346"/>
                <a:gd name="connsiteY8" fmla="*/ 5068157 h 5982557"/>
                <a:gd name="connsiteX9" fmla="*/ 1754372 w 5381346"/>
                <a:gd name="connsiteY9" fmla="*/ 5291441 h 5982557"/>
                <a:gd name="connsiteX10" fmla="*/ 1945758 w 5381346"/>
                <a:gd name="connsiteY10" fmla="*/ 5982557 h 5982557"/>
                <a:gd name="connsiteX11" fmla="*/ 4784651 w 5381346"/>
                <a:gd name="connsiteY11" fmla="*/ 5950660 h 5982557"/>
                <a:gd name="connsiteX12" fmla="*/ 4890977 w 5381346"/>
                <a:gd name="connsiteY12" fmla="*/ 3611497 h 5982557"/>
                <a:gd name="connsiteX13" fmla="*/ 3030279 w 5381346"/>
                <a:gd name="connsiteY13" fmla="*/ 92120 h 5982557"/>
                <a:gd name="connsiteX0" fmla="*/ 3030279 w 5381346"/>
                <a:gd name="connsiteY0" fmla="*/ 94250 h 5984687"/>
                <a:gd name="connsiteX1" fmla="*/ 914399 w 5381346"/>
                <a:gd name="connsiteY1" fmla="*/ 1189404 h 5984687"/>
                <a:gd name="connsiteX2" fmla="*/ 0 w 5381346"/>
                <a:gd name="connsiteY2" fmla="*/ 3145794 h 5984687"/>
                <a:gd name="connsiteX3" fmla="*/ 510363 w 5381346"/>
                <a:gd name="connsiteY3" fmla="*/ 3422241 h 5984687"/>
                <a:gd name="connsiteX4" fmla="*/ 297711 w 5381346"/>
                <a:gd name="connsiteY4" fmla="*/ 3751850 h 5984687"/>
                <a:gd name="connsiteX5" fmla="*/ 489097 w 5381346"/>
                <a:gd name="connsiteY5" fmla="*/ 3964501 h 5984687"/>
                <a:gd name="connsiteX6" fmla="*/ 372139 w 5381346"/>
                <a:gd name="connsiteY6" fmla="*/ 4155887 h 5984687"/>
                <a:gd name="connsiteX7" fmla="*/ 563525 w 5381346"/>
                <a:gd name="connsiteY7" fmla="*/ 4411069 h 5984687"/>
                <a:gd name="connsiteX8" fmla="*/ 499730 w 5381346"/>
                <a:gd name="connsiteY8" fmla="*/ 5070287 h 5984687"/>
                <a:gd name="connsiteX9" fmla="*/ 1754372 w 5381346"/>
                <a:gd name="connsiteY9" fmla="*/ 5293571 h 5984687"/>
                <a:gd name="connsiteX10" fmla="*/ 1945758 w 5381346"/>
                <a:gd name="connsiteY10" fmla="*/ 5984687 h 5984687"/>
                <a:gd name="connsiteX11" fmla="*/ 4784651 w 5381346"/>
                <a:gd name="connsiteY11" fmla="*/ 5952790 h 5984687"/>
                <a:gd name="connsiteX12" fmla="*/ 4890977 w 5381346"/>
                <a:gd name="connsiteY12" fmla="*/ 3613627 h 5984687"/>
                <a:gd name="connsiteX13" fmla="*/ 3030279 w 5381346"/>
                <a:gd name="connsiteY13" fmla="*/ 94250 h 5984687"/>
                <a:gd name="connsiteX0" fmla="*/ 3030279 w 5381346"/>
                <a:gd name="connsiteY0" fmla="*/ 0 h 5890437"/>
                <a:gd name="connsiteX1" fmla="*/ 914399 w 5381346"/>
                <a:gd name="connsiteY1" fmla="*/ 1095154 h 5890437"/>
                <a:gd name="connsiteX2" fmla="*/ 0 w 5381346"/>
                <a:gd name="connsiteY2" fmla="*/ 3051544 h 5890437"/>
                <a:gd name="connsiteX3" fmla="*/ 510363 w 5381346"/>
                <a:gd name="connsiteY3" fmla="*/ 3327991 h 5890437"/>
                <a:gd name="connsiteX4" fmla="*/ 297711 w 5381346"/>
                <a:gd name="connsiteY4" fmla="*/ 3657600 h 5890437"/>
                <a:gd name="connsiteX5" fmla="*/ 489097 w 5381346"/>
                <a:gd name="connsiteY5" fmla="*/ 3870251 h 5890437"/>
                <a:gd name="connsiteX6" fmla="*/ 372139 w 5381346"/>
                <a:gd name="connsiteY6" fmla="*/ 4061637 h 5890437"/>
                <a:gd name="connsiteX7" fmla="*/ 563525 w 5381346"/>
                <a:gd name="connsiteY7" fmla="*/ 4316819 h 5890437"/>
                <a:gd name="connsiteX8" fmla="*/ 499730 w 5381346"/>
                <a:gd name="connsiteY8" fmla="*/ 4976037 h 5890437"/>
                <a:gd name="connsiteX9" fmla="*/ 1754372 w 5381346"/>
                <a:gd name="connsiteY9" fmla="*/ 5199321 h 5890437"/>
                <a:gd name="connsiteX10" fmla="*/ 1945758 w 5381346"/>
                <a:gd name="connsiteY10" fmla="*/ 5890437 h 5890437"/>
                <a:gd name="connsiteX11" fmla="*/ 4784651 w 5381346"/>
                <a:gd name="connsiteY11" fmla="*/ 5858540 h 5890437"/>
                <a:gd name="connsiteX12" fmla="*/ 4890977 w 5381346"/>
                <a:gd name="connsiteY12" fmla="*/ 3519377 h 5890437"/>
                <a:gd name="connsiteX13" fmla="*/ 3030279 w 5381346"/>
                <a:gd name="connsiteY13" fmla="*/ 0 h 5890437"/>
                <a:gd name="connsiteX0" fmla="*/ 3030279 w 5381346"/>
                <a:gd name="connsiteY0" fmla="*/ 0 h 5890437"/>
                <a:gd name="connsiteX1" fmla="*/ 914399 w 5381346"/>
                <a:gd name="connsiteY1" fmla="*/ 1095154 h 5890437"/>
                <a:gd name="connsiteX2" fmla="*/ 0 w 5381346"/>
                <a:gd name="connsiteY2" fmla="*/ 3051544 h 5890437"/>
                <a:gd name="connsiteX3" fmla="*/ 510363 w 5381346"/>
                <a:gd name="connsiteY3" fmla="*/ 3327991 h 5890437"/>
                <a:gd name="connsiteX4" fmla="*/ 297711 w 5381346"/>
                <a:gd name="connsiteY4" fmla="*/ 3657600 h 5890437"/>
                <a:gd name="connsiteX5" fmla="*/ 489097 w 5381346"/>
                <a:gd name="connsiteY5" fmla="*/ 3870251 h 5890437"/>
                <a:gd name="connsiteX6" fmla="*/ 372139 w 5381346"/>
                <a:gd name="connsiteY6" fmla="*/ 4061637 h 5890437"/>
                <a:gd name="connsiteX7" fmla="*/ 563525 w 5381346"/>
                <a:gd name="connsiteY7" fmla="*/ 4316819 h 5890437"/>
                <a:gd name="connsiteX8" fmla="*/ 499730 w 5381346"/>
                <a:gd name="connsiteY8" fmla="*/ 4976037 h 5890437"/>
                <a:gd name="connsiteX9" fmla="*/ 1754372 w 5381346"/>
                <a:gd name="connsiteY9" fmla="*/ 5199321 h 5890437"/>
                <a:gd name="connsiteX10" fmla="*/ 1945758 w 5381346"/>
                <a:gd name="connsiteY10" fmla="*/ 5890437 h 5890437"/>
                <a:gd name="connsiteX11" fmla="*/ 4784651 w 5381346"/>
                <a:gd name="connsiteY11" fmla="*/ 5858540 h 5890437"/>
                <a:gd name="connsiteX12" fmla="*/ 4890977 w 5381346"/>
                <a:gd name="connsiteY12" fmla="*/ 3519377 h 5890437"/>
                <a:gd name="connsiteX13" fmla="*/ 3030279 w 5381346"/>
                <a:gd name="connsiteY13" fmla="*/ 0 h 5890437"/>
                <a:gd name="connsiteX0" fmla="*/ 3030726 w 5381793"/>
                <a:gd name="connsiteY0" fmla="*/ 0 h 5890437"/>
                <a:gd name="connsiteX1" fmla="*/ 914846 w 5381793"/>
                <a:gd name="connsiteY1" fmla="*/ 1095154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914846 w 5381793"/>
                <a:gd name="connsiteY1" fmla="*/ 1095154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914846 w 5381793"/>
                <a:gd name="connsiteY1" fmla="*/ 1095154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90128 w 5381793"/>
                <a:gd name="connsiteY1" fmla="*/ 1098883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90128 w 5381793"/>
                <a:gd name="connsiteY1" fmla="*/ 1098883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64 w 5381831"/>
                <a:gd name="connsiteY0" fmla="*/ 0 h 5890437"/>
                <a:gd name="connsiteX1" fmla="*/ 890166 w 5381831"/>
                <a:gd name="connsiteY1" fmla="*/ 1098883 h 5890437"/>
                <a:gd name="connsiteX2" fmla="*/ 607506 w 5381831"/>
                <a:gd name="connsiteY2" fmla="*/ 2172770 h 5890437"/>
                <a:gd name="connsiteX3" fmla="*/ 485 w 5381831"/>
                <a:gd name="connsiteY3" fmla="*/ 3051544 h 5890437"/>
                <a:gd name="connsiteX4" fmla="*/ 510848 w 5381831"/>
                <a:gd name="connsiteY4" fmla="*/ 3327991 h 5890437"/>
                <a:gd name="connsiteX5" fmla="*/ 298196 w 5381831"/>
                <a:gd name="connsiteY5" fmla="*/ 3657600 h 5890437"/>
                <a:gd name="connsiteX6" fmla="*/ 489582 w 5381831"/>
                <a:gd name="connsiteY6" fmla="*/ 3870251 h 5890437"/>
                <a:gd name="connsiteX7" fmla="*/ 372624 w 5381831"/>
                <a:gd name="connsiteY7" fmla="*/ 4061637 h 5890437"/>
                <a:gd name="connsiteX8" fmla="*/ 564010 w 5381831"/>
                <a:gd name="connsiteY8" fmla="*/ 4316819 h 5890437"/>
                <a:gd name="connsiteX9" fmla="*/ 500215 w 5381831"/>
                <a:gd name="connsiteY9" fmla="*/ 4976037 h 5890437"/>
                <a:gd name="connsiteX10" fmla="*/ 1754857 w 5381831"/>
                <a:gd name="connsiteY10" fmla="*/ 5199321 h 5890437"/>
                <a:gd name="connsiteX11" fmla="*/ 1946243 w 5381831"/>
                <a:gd name="connsiteY11" fmla="*/ 5890437 h 5890437"/>
                <a:gd name="connsiteX12" fmla="*/ 4785136 w 5381831"/>
                <a:gd name="connsiteY12" fmla="*/ 5858540 h 5890437"/>
                <a:gd name="connsiteX13" fmla="*/ 4891462 w 5381831"/>
                <a:gd name="connsiteY13" fmla="*/ 3519377 h 5890437"/>
                <a:gd name="connsiteX14" fmla="*/ 3030764 w 5381831"/>
                <a:gd name="connsiteY14" fmla="*/ 0 h 5890437"/>
                <a:gd name="connsiteX0" fmla="*/ 3030764 w 5381831"/>
                <a:gd name="connsiteY0" fmla="*/ 0 h 5890437"/>
                <a:gd name="connsiteX1" fmla="*/ 890166 w 5381831"/>
                <a:gd name="connsiteY1" fmla="*/ 1098883 h 5890437"/>
                <a:gd name="connsiteX2" fmla="*/ 607506 w 5381831"/>
                <a:gd name="connsiteY2" fmla="*/ 2172770 h 5890437"/>
                <a:gd name="connsiteX3" fmla="*/ 485 w 5381831"/>
                <a:gd name="connsiteY3" fmla="*/ 3051544 h 5890437"/>
                <a:gd name="connsiteX4" fmla="*/ 510848 w 5381831"/>
                <a:gd name="connsiteY4" fmla="*/ 3327991 h 5890437"/>
                <a:gd name="connsiteX5" fmla="*/ 298196 w 5381831"/>
                <a:gd name="connsiteY5" fmla="*/ 3657600 h 5890437"/>
                <a:gd name="connsiteX6" fmla="*/ 489582 w 5381831"/>
                <a:gd name="connsiteY6" fmla="*/ 3870251 h 5890437"/>
                <a:gd name="connsiteX7" fmla="*/ 372624 w 5381831"/>
                <a:gd name="connsiteY7" fmla="*/ 4061637 h 5890437"/>
                <a:gd name="connsiteX8" fmla="*/ 564010 w 5381831"/>
                <a:gd name="connsiteY8" fmla="*/ 4316819 h 5890437"/>
                <a:gd name="connsiteX9" fmla="*/ 500215 w 5381831"/>
                <a:gd name="connsiteY9" fmla="*/ 4976037 h 5890437"/>
                <a:gd name="connsiteX10" fmla="*/ 1754857 w 5381831"/>
                <a:gd name="connsiteY10" fmla="*/ 5199321 h 5890437"/>
                <a:gd name="connsiteX11" fmla="*/ 1946243 w 5381831"/>
                <a:gd name="connsiteY11" fmla="*/ 5890437 h 5890437"/>
                <a:gd name="connsiteX12" fmla="*/ 4785136 w 5381831"/>
                <a:gd name="connsiteY12" fmla="*/ 5858540 h 5890437"/>
                <a:gd name="connsiteX13" fmla="*/ 4891462 w 5381831"/>
                <a:gd name="connsiteY13" fmla="*/ 3519377 h 5890437"/>
                <a:gd name="connsiteX14" fmla="*/ 3030764 w 5381831"/>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298271 w 5381906"/>
                <a:gd name="connsiteY5" fmla="*/ 365760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298271 w 5381906"/>
                <a:gd name="connsiteY5" fmla="*/ 365760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298271 w 5381906"/>
                <a:gd name="connsiteY5" fmla="*/ 365760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765 w 5381832"/>
                <a:gd name="connsiteY0" fmla="*/ 0 h 5890437"/>
                <a:gd name="connsiteX1" fmla="*/ 890167 w 5381832"/>
                <a:gd name="connsiteY1" fmla="*/ 1098883 h 5890437"/>
                <a:gd name="connsiteX2" fmla="*/ 672821 w 5381832"/>
                <a:gd name="connsiteY2" fmla="*/ 2220272 h 5890437"/>
                <a:gd name="connsiteX3" fmla="*/ 486 w 5381832"/>
                <a:gd name="connsiteY3" fmla="*/ 3051544 h 5890437"/>
                <a:gd name="connsiteX4" fmla="*/ 510849 w 5381832"/>
                <a:gd name="connsiteY4" fmla="*/ 3327991 h 5890437"/>
                <a:gd name="connsiteX5" fmla="*/ 339761 w 5381832"/>
                <a:gd name="connsiteY5" fmla="*/ 3734790 h 5890437"/>
                <a:gd name="connsiteX6" fmla="*/ 531147 w 5381832"/>
                <a:gd name="connsiteY6" fmla="*/ 3870251 h 5890437"/>
                <a:gd name="connsiteX7" fmla="*/ 372625 w 5381832"/>
                <a:gd name="connsiteY7" fmla="*/ 4061637 h 5890437"/>
                <a:gd name="connsiteX8" fmla="*/ 564011 w 5381832"/>
                <a:gd name="connsiteY8" fmla="*/ 4316819 h 5890437"/>
                <a:gd name="connsiteX9" fmla="*/ 500216 w 5381832"/>
                <a:gd name="connsiteY9" fmla="*/ 4976037 h 5890437"/>
                <a:gd name="connsiteX10" fmla="*/ 1754858 w 5381832"/>
                <a:gd name="connsiteY10" fmla="*/ 5039004 h 5890437"/>
                <a:gd name="connsiteX11" fmla="*/ 1946244 w 5381832"/>
                <a:gd name="connsiteY11" fmla="*/ 5890437 h 5890437"/>
                <a:gd name="connsiteX12" fmla="*/ 4785137 w 5381832"/>
                <a:gd name="connsiteY12" fmla="*/ 5858540 h 5890437"/>
                <a:gd name="connsiteX13" fmla="*/ 4891463 w 5381832"/>
                <a:gd name="connsiteY13" fmla="*/ 3519377 h 5890437"/>
                <a:gd name="connsiteX14" fmla="*/ 3030765 w 5381832"/>
                <a:gd name="connsiteY14" fmla="*/ 0 h 5890437"/>
                <a:gd name="connsiteX0" fmla="*/ 3030862 w 5381929"/>
                <a:gd name="connsiteY0" fmla="*/ 0 h 5890437"/>
                <a:gd name="connsiteX1" fmla="*/ 890264 w 5381929"/>
                <a:gd name="connsiteY1" fmla="*/ 1098883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90264 w 5381929"/>
                <a:gd name="connsiteY1" fmla="*/ 1098883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90264 w 5381929"/>
                <a:gd name="connsiteY1" fmla="*/ 1098883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90264 w 5381929"/>
                <a:gd name="connsiteY1" fmla="*/ 1098883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72451 w 5381929"/>
                <a:gd name="connsiteY1" fmla="*/ 1057320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72451 w 5381929"/>
                <a:gd name="connsiteY1" fmla="*/ 1057320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81633 w 5381929"/>
                <a:gd name="connsiteY1" fmla="*/ 920842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81633 w 5381929"/>
                <a:gd name="connsiteY1" fmla="*/ 920842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27042 w 5381929"/>
                <a:gd name="connsiteY1" fmla="*/ 866251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27042 w 5381929"/>
                <a:gd name="connsiteY1" fmla="*/ 866251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27042 w 5381929"/>
                <a:gd name="connsiteY1" fmla="*/ 866251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1751 h 5892188"/>
                <a:gd name="connsiteX1" fmla="*/ 927042 w 5381929"/>
                <a:gd name="connsiteY1" fmla="*/ 868002 h 5892188"/>
                <a:gd name="connsiteX2" fmla="*/ 672918 w 5381929"/>
                <a:gd name="connsiteY2" fmla="*/ 2222023 h 5892188"/>
                <a:gd name="connsiteX3" fmla="*/ 583 w 5381929"/>
                <a:gd name="connsiteY3" fmla="*/ 3053295 h 5892188"/>
                <a:gd name="connsiteX4" fmla="*/ 510946 w 5381929"/>
                <a:gd name="connsiteY4" fmla="*/ 3329742 h 5892188"/>
                <a:gd name="connsiteX5" fmla="*/ 339858 w 5381929"/>
                <a:gd name="connsiteY5" fmla="*/ 3736541 h 5892188"/>
                <a:gd name="connsiteX6" fmla="*/ 531244 w 5381929"/>
                <a:gd name="connsiteY6" fmla="*/ 3872002 h 5892188"/>
                <a:gd name="connsiteX7" fmla="*/ 372722 w 5381929"/>
                <a:gd name="connsiteY7" fmla="*/ 4063388 h 5892188"/>
                <a:gd name="connsiteX8" fmla="*/ 564108 w 5381929"/>
                <a:gd name="connsiteY8" fmla="*/ 4318570 h 5892188"/>
                <a:gd name="connsiteX9" fmla="*/ 500313 w 5381929"/>
                <a:gd name="connsiteY9" fmla="*/ 4977788 h 5892188"/>
                <a:gd name="connsiteX10" fmla="*/ 1754955 w 5381929"/>
                <a:gd name="connsiteY10" fmla="*/ 5040755 h 5892188"/>
                <a:gd name="connsiteX11" fmla="*/ 1946341 w 5381929"/>
                <a:gd name="connsiteY11" fmla="*/ 5892188 h 5892188"/>
                <a:gd name="connsiteX12" fmla="*/ 4785234 w 5381929"/>
                <a:gd name="connsiteY12" fmla="*/ 5860291 h 5892188"/>
                <a:gd name="connsiteX13" fmla="*/ 4891560 w 5381929"/>
                <a:gd name="connsiteY13" fmla="*/ 3521128 h 5892188"/>
                <a:gd name="connsiteX14" fmla="*/ 3030862 w 5381929"/>
                <a:gd name="connsiteY14" fmla="*/ 1751 h 5892188"/>
                <a:gd name="connsiteX0" fmla="*/ 3031042 w 5382109"/>
                <a:gd name="connsiteY0" fmla="*/ 1751 h 5892188"/>
                <a:gd name="connsiteX1" fmla="*/ 927222 w 5382109"/>
                <a:gd name="connsiteY1" fmla="*/ 868002 h 5892188"/>
                <a:gd name="connsiteX2" fmla="*/ 577563 w 5382109"/>
                <a:gd name="connsiteY2" fmla="*/ 2303910 h 5892188"/>
                <a:gd name="connsiteX3" fmla="*/ 763 w 5382109"/>
                <a:gd name="connsiteY3" fmla="*/ 3053295 h 5892188"/>
                <a:gd name="connsiteX4" fmla="*/ 511126 w 5382109"/>
                <a:gd name="connsiteY4" fmla="*/ 3329742 h 5892188"/>
                <a:gd name="connsiteX5" fmla="*/ 340038 w 5382109"/>
                <a:gd name="connsiteY5" fmla="*/ 3736541 h 5892188"/>
                <a:gd name="connsiteX6" fmla="*/ 531424 w 5382109"/>
                <a:gd name="connsiteY6" fmla="*/ 3872002 h 5892188"/>
                <a:gd name="connsiteX7" fmla="*/ 372902 w 5382109"/>
                <a:gd name="connsiteY7" fmla="*/ 4063388 h 5892188"/>
                <a:gd name="connsiteX8" fmla="*/ 564288 w 5382109"/>
                <a:gd name="connsiteY8" fmla="*/ 4318570 h 5892188"/>
                <a:gd name="connsiteX9" fmla="*/ 500493 w 5382109"/>
                <a:gd name="connsiteY9" fmla="*/ 4977788 h 5892188"/>
                <a:gd name="connsiteX10" fmla="*/ 1755135 w 5382109"/>
                <a:gd name="connsiteY10" fmla="*/ 5040755 h 5892188"/>
                <a:gd name="connsiteX11" fmla="*/ 1946521 w 5382109"/>
                <a:gd name="connsiteY11" fmla="*/ 5892188 h 5892188"/>
                <a:gd name="connsiteX12" fmla="*/ 4785414 w 5382109"/>
                <a:gd name="connsiteY12" fmla="*/ 5860291 h 5892188"/>
                <a:gd name="connsiteX13" fmla="*/ 4891740 w 5382109"/>
                <a:gd name="connsiteY13" fmla="*/ 3521128 h 5892188"/>
                <a:gd name="connsiteX14" fmla="*/ 3031042 w 5382109"/>
                <a:gd name="connsiteY14" fmla="*/ 1751 h 5892188"/>
                <a:gd name="connsiteX0" fmla="*/ 3031042 w 5382109"/>
                <a:gd name="connsiteY0" fmla="*/ 2101 h 5892538"/>
                <a:gd name="connsiteX1" fmla="*/ 913575 w 5382109"/>
                <a:gd name="connsiteY1" fmla="*/ 827408 h 5892538"/>
                <a:gd name="connsiteX2" fmla="*/ 577563 w 5382109"/>
                <a:gd name="connsiteY2" fmla="*/ 2304260 h 5892538"/>
                <a:gd name="connsiteX3" fmla="*/ 763 w 5382109"/>
                <a:gd name="connsiteY3" fmla="*/ 3053645 h 5892538"/>
                <a:gd name="connsiteX4" fmla="*/ 511126 w 5382109"/>
                <a:gd name="connsiteY4" fmla="*/ 3330092 h 5892538"/>
                <a:gd name="connsiteX5" fmla="*/ 340038 w 5382109"/>
                <a:gd name="connsiteY5" fmla="*/ 3736891 h 5892538"/>
                <a:gd name="connsiteX6" fmla="*/ 531424 w 5382109"/>
                <a:gd name="connsiteY6" fmla="*/ 3872352 h 5892538"/>
                <a:gd name="connsiteX7" fmla="*/ 372902 w 5382109"/>
                <a:gd name="connsiteY7" fmla="*/ 4063738 h 5892538"/>
                <a:gd name="connsiteX8" fmla="*/ 564288 w 5382109"/>
                <a:gd name="connsiteY8" fmla="*/ 4318920 h 5892538"/>
                <a:gd name="connsiteX9" fmla="*/ 500493 w 5382109"/>
                <a:gd name="connsiteY9" fmla="*/ 4978138 h 5892538"/>
                <a:gd name="connsiteX10" fmla="*/ 1755135 w 5382109"/>
                <a:gd name="connsiteY10" fmla="*/ 5041105 h 5892538"/>
                <a:gd name="connsiteX11" fmla="*/ 1946521 w 5382109"/>
                <a:gd name="connsiteY11" fmla="*/ 5892538 h 5892538"/>
                <a:gd name="connsiteX12" fmla="*/ 4785414 w 5382109"/>
                <a:gd name="connsiteY12" fmla="*/ 5860641 h 5892538"/>
                <a:gd name="connsiteX13" fmla="*/ 4891740 w 5382109"/>
                <a:gd name="connsiteY13" fmla="*/ 3521478 h 5892538"/>
                <a:gd name="connsiteX14" fmla="*/ 3031042 w 5382109"/>
                <a:gd name="connsiteY14" fmla="*/ 2101 h 5892538"/>
                <a:gd name="connsiteX0" fmla="*/ 3031042 w 5382109"/>
                <a:gd name="connsiteY0" fmla="*/ 941 h 5891378"/>
                <a:gd name="connsiteX1" fmla="*/ 886280 w 5382109"/>
                <a:gd name="connsiteY1" fmla="*/ 1071908 h 5891378"/>
                <a:gd name="connsiteX2" fmla="*/ 577563 w 5382109"/>
                <a:gd name="connsiteY2" fmla="*/ 2303100 h 5891378"/>
                <a:gd name="connsiteX3" fmla="*/ 763 w 5382109"/>
                <a:gd name="connsiteY3" fmla="*/ 3052485 h 5891378"/>
                <a:gd name="connsiteX4" fmla="*/ 511126 w 5382109"/>
                <a:gd name="connsiteY4" fmla="*/ 3328932 h 5891378"/>
                <a:gd name="connsiteX5" fmla="*/ 340038 w 5382109"/>
                <a:gd name="connsiteY5" fmla="*/ 3735731 h 5891378"/>
                <a:gd name="connsiteX6" fmla="*/ 531424 w 5382109"/>
                <a:gd name="connsiteY6" fmla="*/ 3871192 h 5891378"/>
                <a:gd name="connsiteX7" fmla="*/ 372902 w 5382109"/>
                <a:gd name="connsiteY7" fmla="*/ 4062578 h 5891378"/>
                <a:gd name="connsiteX8" fmla="*/ 564288 w 5382109"/>
                <a:gd name="connsiteY8" fmla="*/ 4317760 h 5891378"/>
                <a:gd name="connsiteX9" fmla="*/ 500493 w 5382109"/>
                <a:gd name="connsiteY9" fmla="*/ 4976978 h 5891378"/>
                <a:gd name="connsiteX10" fmla="*/ 1755135 w 5382109"/>
                <a:gd name="connsiteY10" fmla="*/ 5039945 h 5891378"/>
                <a:gd name="connsiteX11" fmla="*/ 1946521 w 5382109"/>
                <a:gd name="connsiteY11" fmla="*/ 5891378 h 5891378"/>
                <a:gd name="connsiteX12" fmla="*/ 4785414 w 5382109"/>
                <a:gd name="connsiteY12" fmla="*/ 5859481 h 5891378"/>
                <a:gd name="connsiteX13" fmla="*/ 4891740 w 5382109"/>
                <a:gd name="connsiteY13" fmla="*/ 3520318 h 5891378"/>
                <a:gd name="connsiteX14" fmla="*/ 3031042 w 5382109"/>
                <a:gd name="connsiteY14" fmla="*/ 941 h 5891378"/>
                <a:gd name="connsiteX0" fmla="*/ 3031042 w 5382109"/>
                <a:gd name="connsiteY0" fmla="*/ 753 h 5891190"/>
                <a:gd name="connsiteX1" fmla="*/ 886280 w 5382109"/>
                <a:gd name="connsiteY1" fmla="*/ 1071720 h 5891190"/>
                <a:gd name="connsiteX2" fmla="*/ 577563 w 5382109"/>
                <a:gd name="connsiteY2" fmla="*/ 2302912 h 5891190"/>
                <a:gd name="connsiteX3" fmla="*/ 763 w 5382109"/>
                <a:gd name="connsiteY3" fmla="*/ 3052297 h 5891190"/>
                <a:gd name="connsiteX4" fmla="*/ 511126 w 5382109"/>
                <a:gd name="connsiteY4" fmla="*/ 3328744 h 5891190"/>
                <a:gd name="connsiteX5" fmla="*/ 340038 w 5382109"/>
                <a:gd name="connsiteY5" fmla="*/ 3735543 h 5891190"/>
                <a:gd name="connsiteX6" fmla="*/ 531424 w 5382109"/>
                <a:gd name="connsiteY6" fmla="*/ 3871004 h 5891190"/>
                <a:gd name="connsiteX7" fmla="*/ 372902 w 5382109"/>
                <a:gd name="connsiteY7" fmla="*/ 4062390 h 5891190"/>
                <a:gd name="connsiteX8" fmla="*/ 564288 w 5382109"/>
                <a:gd name="connsiteY8" fmla="*/ 4317572 h 5891190"/>
                <a:gd name="connsiteX9" fmla="*/ 500493 w 5382109"/>
                <a:gd name="connsiteY9" fmla="*/ 4976790 h 5891190"/>
                <a:gd name="connsiteX10" fmla="*/ 1755135 w 5382109"/>
                <a:gd name="connsiteY10" fmla="*/ 5039757 h 5891190"/>
                <a:gd name="connsiteX11" fmla="*/ 1946521 w 5382109"/>
                <a:gd name="connsiteY11" fmla="*/ 5891190 h 5891190"/>
                <a:gd name="connsiteX12" fmla="*/ 4785414 w 5382109"/>
                <a:gd name="connsiteY12" fmla="*/ 5859293 h 5891190"/>
                <a:gd name="connsiteX13" fmla="*/ 4891740 w 5382109"/>
                <a:gd name="connsiteY13" fmla="*/ 3520130 h 5891190"/>
                <a:gd name="connsiteX14" fmla="*/ 3031042 w 5382109"/>
                <a:gd name="connsiteY14" fmla="*/ 753 h 5891190"/>
                <a:gd name="connsiteX0" fmla="*/ 3031042 w 5382109"/>
                <a:gd name="connsiteY0" fmla="*/ 753 h 5891190"/>
                <a:gd name="connsiteX1" fmla="*/ 886280 w 5382109"/>
                <a:gd name="connsiteY1" fmla="*/ 1071720 h 5891190"/>
                <a:gd name="connsiteX2" fmla="*/ 577563 w 5382109"/>
                <a:gd name="connsiteY2" fmla="*/ 2302912 h 5891190"/>
                <a:gd name="connsiteX3" fmla="*/ 763 w 5382109"/>
                <a:gd name="connsiteY3" fmla="*/ 3052297 h 5891190"/>
                <a:gd name="connsiteX4" fmla="*/ 511126 w 5382109"/>
                <a:gd name="connsiteY4" fmla="*/ 3328744 h 5891190"/>
                <a:gd name="connsiteX5" fmla="*/ 340038 w 5382109"/>
                <a:gd name="connsiteY5" fmla="*/ 3735543 h 5891190"/>
                <a:gd name="connsiteX6" fmla="*/ 531424 w 5382109"/>
                <a:gd name="connsiteY6" fmla="*/ 3871004 h 5891190"/>
                <a:gd name="connsiteX7" fmla="*/ 372902 w 5382109"/>
                <a:gd name="connsiteY7" fmla="*/ 4062390 h 5891190"/>
                <a:gd name="connsiteX8" fmla="*/ 564288 w 5382109"/>
                <a:gd name="connsiteY8" fmla="*/ 4317572 h 5891190"/>
                <a:gd name="connsiteX9" fmla="*/ 500493 w 5382109"/>
                <a:gd name="connsiteY9" fmla="*/ 4976790 h 5891190"/>
                <a:gd name="connsiteX10" fmla="*/ 1755135 w 5382109"/>
                <a:gd name="connsiteY10" fmla="*/ 5039757 h 5891190"/>
                <a:gd name="connsiteX11" fmla="*/ 1946521 w 5382109"/>
                <a:gd name="connsiteY11" fmla="*/ 5891190 h 5891190"/>
                <a:gd name="connsiteX12" fmla="*/ 4785414 w 5382109"/>
                <a:gd name="connsiteY12" fmla="*/ 5859293 h 5891190"/>
                <a:gd name="connsiteX13" fmla="*/ 4891740 w 5382109"/>
                <a:gd name="connsiteY13" fmla="*/ 3520130 h 5891190"/>
                <a:gd name="connsiteX14" fmla="*/ 3031042 w 5382109"/>
                <a:gd name="connsiteY14" fmla="*/ 753 h 5891190"/>
                <a:gd name="connsiteX0" fmla="*/ 3031042 w 5382109"/>
                <a:gd name="connsiteY0" fmla="*/ 792 h 5891229"/>
                <a:gd name="connsiteX1" fmla="*/ 777098 w 5382109"/>
                <a:gd name="connsiteY1" fmla="*/ 1044464 h 5891229"/>
                <a:gd name="connsiteX2" fmla="*/ 577563 w 5382109"/>
                <a:gd name="connsiteY2" fmla="*/ 2302951 h 5891229"/>
                <a:gd name="connsiteX3" fmla="*/ 763 w 5382109"/>
                <a:gd name="connsiteY3" fmla="*/ 3052336 h 5891229"/>
                <a:gd name="connsiteX4" fmla="*/ 511126 w 5382109"/>
                <a:gd name="connsiteY4" fmla="*/ 3328783 h 5891229"/>
                <a:gd name="connsiteX5" fmla="*/ 340038 w 5382109"/>
                <a:gd name="connsiteY5" fmla="*/ 3735582 h 5891229"/>
                <a:gd name="connsiteX6" fmla="*/ 531424 w 5382109"/>
                <a:gd name="connsiteY6" fmla="*/ 3871043 h 5891229"/>
                <a:gd name="connsiteX7" fmla="*/ 372902 w 5382109"/>
                <a:gd name="connsiteY7" fmla="*/ 4062429 h 5891229"/>
                <a:gd name="connsiteX8" fmla="*/ 564288 w 5382109"/>
                <a:gd name="connsiteY8" fmla="*/ 4317611 h 5891229"/>
                <a:gd name="connsiteX9" fmla="*/ 500493 w 5382109"/>
                <a:gd name="connsiteY9" fmla="*/ 4976829 h 5891229"/>
                <a:gd name="connsiteX10" fmla="*/ 1755135 w 5382109"/>
                <a:gd name="connsiteY10" fmla="*/ 5039796 h 5891229"/>
                <a:gd name="connsiteX11" fmla="*/ 1946521 w 5382109"/>
                <a:gd name="connsiteY11" fmla="*/ 5891229 h 5891229"/>
                <a:gd name="connsiteX12" fmla="*/ 4785414 w 5382109"/>
                <a:gd name="connsiteY12" fmla="*/ 5859332 h 5891229"/>
                <a:gd name="connsiteX13" fmla="*/ 4891740 w 5382109"/>
                <a:gd name="connsiteY13" fmla="*/ 3520169 h 5891229"/>
                <a:gd name="connsiteX14" fmla="*/ 3031042 w 5382109"/>
                <a:gd name="connsiteY14" fmla="*/ 792 h 5891229"/>
                <a:gd name="connsiteX0" fmla="*/ 3031042 w 5382109"/>
                <a:gd name="connsiteY0" fmla="*/ 792 h 5891229"/>
                <a:gd name="connsiteX1" fmla="*/ 777098 w 5382109"/>
                <a:gd name="connsiteY1" fmla="*/ 1044464 h 5891229"/>
                <a:gd name="connsiteX2" fmla="*/ 577563 w 5382109"/>
                <a:gd name="connsiteY2" fmla="*/ 2302951 h 5891229"/>
                <a:gd name="connsiteX3" fmla="*/ 763 w 5382109"/>
                <a:gd name="connsiteY3" fmla="*/ 3052336 h 5891229"/>
                <a:gd name="connsiteX4" fmla="*/ 511126 w 5382109"/>
                <a:gd name="connsiteY4" fmla="*/ 3328783 h 5891229"/>
                <a:gd name="connsiteX5" fmla="*/ 340038 w 5382109"/>
                <a:gd name="connsiteY5" fmla="*/ 3735582 h 5891229"/>
                <a:gd name="connsiteX6" fmla="*/ 531424 w 5382109"/>
                <a:gd name="connsiteY6" fmla="*/ 3871043 h 5891229"/>
                <a:gd name="connsiteX7" fmla="*/ 372902 w 5382109"/>
                <a:gd name="connsiteY7" fmla="*/ 4062429 h 5891229"/>
                <a:gd name="connsiteX8" fmla="*/ 564288 w 5382109"/>
                <a:gd name="connsiteY8" fmla="*/ 4317611 h 5891229"/>
                <a:gd name="connsiteX9" fmla="*/ 500493 w 5382109"/>
                <a:gd name="connsiteY9" fmla="*/ 4976829 h 5891229"/>
                <a:gd name="connsiteX10" fmla="*/ 1755135 w 5382109"/>
                <a:gd name="connsiteY10" fmla="*/ 5039796 h 5891229"/>
                <a:gd name="connsiteX11" fmla="*/ 1946521 w 5382109"/>
                <a:gd name="connsiteY11" fmla="*/ 5891229 h 5891229"/>
                <a:gd name="connsiteX12" fmla="*/ 4785414 w 5382109"/>
                <a:gd name="connsiteY12" fmla="*/ 5859332 h 5891229"/>
                <a:gd name="connsiteX13" fmla="*/ 4891740 w 5382109"/>
                <a:gd name="connsiteY13" fmla="*/ 3520169 h 5891229"/>
                <a:gd name="connsiteX14" fmla="*/ 3031042 w 5382109"/>
                <a:gd name="connsiteY14" fmla="*/ 792 h 5891229"/>
                <a:gd name="connsiteX0" fmla="*/ 3031042 w 5382109"/>
                <a:gd name="connsiteY0" fmla="*/ 792 h 5891229"/>
                <a:gd name="connsiteX1" fmla="*/ 777098 w 5382109"/>
                <a:gd name="connsiteY1" fmla="*/ 1044464 h 5891229"/>
                <a:gd name="connsiteX2" fmla="*/ 577563 w 5382109"/>
                <a:gd name="connsiteY2" fmla="*/ 2302951 h 5891229"/>
                <a:gd name="connsiteX3" fmla="*/ 763 w 5382109"/>
                <a:gd name="connsiteY3" fmla="*/ 3052336 h 5891229"/>
                <a:gd name="connsiteX4" fmla="*/ 511126 w 5382109"/>
                <a:gd name="connsiteY4" fmla="*/ 3328783 h 5891229"/>
                <a:gd name="connsiteX5" fmla="*/ 340038 w 5382109"/>
                <a:gd name="connsiteY5" fmla="*/ 3735582 h 5891229"/>
                <a:gd name="connsiteX6" fmla="*/ 531424 w 5382109"/>
                <a:gd name="connsiteY6" fmla="*/ 3871043 h 5891229"/>
                <a:gd name="connsiteX7" fmla="*/ 372902 w 5382109"/>
                <a:gd name="connsiteY7" fmla="*/ 4062429 h 5891229"/>
                <a:gd name="connsiteX8" fmla="*/ 564288 w 5382109"/>
                <a:gd name="connsiteY8" fmla="*/ 4317611 h 5891229"/>
                <a:gd name="connsiteX9" fmla="*/ 500493 w 5382109"/>
                <a:gd name="connsiteY9" fmla="*/ 4976829 h 5891229"/>
                <a:gd name="connsiteX10" fmla="*/ 1755135 w 5382109"/>
                <a:gd name="connsiteY10" fmla="*/ 5039796 h 5891229"/>
                <a:gd name="connsiteX11" fmla="*/ 1946521 w 5382109"/>
                <a:gd name="connsiteY11" fmla="*/ 5891229 h 5891229"/>
                <a:gd name="connsiteX12" fmla="*/ 4785414 w 5382109"/>
                <a:gd name="connsiteY12" fmla="*/ 5859332 h 5891229"/>
                <a:gd name="connsiteX13" fmla="*/ 4891740 w 5382109"/>
                <a:gd name="connsiteY13" fmla="*/ 3520169 h 5891229"/>
                <a:gd name="connsiteX14" fmla="*/ 3031042 w 5382109"/>
                <a:gd name="connsiteY14" fmla="*/ 792 h 5891229"/>
                <a:gd name="connsiteX0" fmla="*/ 3031042 w 5382109"/>
                <a:gd name="connsiteY0" fmla="*/ 627 h 5891064"/>
                <a:gd name="connsiteX1" fmla="*/ 777098 w 5382109"/>
                <a:gd name="connsiteY1" fmla="*/ 1180776 h 5891064"/>
                <a:gd name="connsiteX2" fmla="*/ 577563 w 5382109"/>
                <a:gd name="connsiteY2" fmla="*/ 2302786 h 5891064"/>
                <a:gd name="connsiteX3" fmla="*/ 763 w 5382109"/>
                <a:gd name="connsiteY3" fmla="*/ 3052171 h 5891064"/>
                <a:gd name="connsiteX4" fmla="*/ 511126 w 5382109"/>
                <a:gd name="connsiteY4" fmla="*/ 3328618 h 5891064"/>
                <a:gd name="connsiteX5" fmla="*/ 340038 w 5382109"/>
                <a:gd name="connsiteY5" fmla="*/ 3735417 h 5891064"/>
                <a:gd name="connsiteX6" fmla="*/ 531424 w 5382109"/>
                <a:gd name="connsiteY6" fmla="*/ 3870878 h 5891064"/>
                <a:gd name="connsiteX7" fmla="*/ 372902 w 5382109"/>
                <a:gd name="connsiteY7" fmla="*/ 4062264 h 5891064"/>
                <a:gd name="connsiteX8" fmla="*/ 564288 w 5382109"/>
                <a:gd name="connsiteY8" fmla="*/ 4317446 h 5891064"/>
                <a:gd name="connsiteX9" fmla="*/ 500493 w 5382109"/>
                <a:gd name="connsiteY9" fmla="*/ 4976664 h 5891064"/>
                <a:gd name="connsiteX10" fmla="*/ 1755135 w 5382109"/>
                <a:gd name="connsiteY10" fmla="*/ 5039631 h 5891064"/>
                <a:gd name="connsiteX11" fmla="*/ 1946521 w 5382109"/>
                <a:gd name="connsiteY11" fmla="*/ 5891064 h 5891064"/>
                <a:gd name="connsiteX12" fmla="*/ 4785414 w 5382109"/>
                <a:gd name="connsiteY12" fmla="*/ 5859167 h 5891064"/>
                <a:gd name="connsiteX13" fmla="*/ 4891740 w 5382109"/>
                <a:gd name="connsiteY13" fmla="*/ 3520004 h 5891064"/>
                <a:gd name="connsiteX14" fmla="*/ 3031042 w 5382109"/>
                <a:gd name="connsiteY14" fmla="*/ 627 h 5891064"/>
                <a:gd name="connsiteX0" fmla="*/ 3031042 w 5382109"/>
                <a:gd name="connsiteY0" fmla="*/ 968 h 5891405"/>
                <a:gd name="connsiteX1" fmla="*/ 777098 w 5382109"/>
                <a:gd name="connsiteY1" fmla="*/ 1181117 h 5891405"/>
                <a:gd name="connsiteX2" fmla="*/ 577563 w 5382109"/>
                <a:gd name="connsiteY2" fmla="*/ 2303127 h 5891405"/>
                <a:gd name="connsiteX3" fmla="*/ 763 w 5382109"/>
                <a:gd name="connsiteY3" fmla="*/ 3052512 h 5891405"/>
                <a:gd name="connsiteX4" fmla="*/ 511126 w 5382109"/>
                <a:gd name="connsiteY4" fmla="*/ 3328959 h 5891405"/>
                <a:gd name="connsiteX5" fmla="*/ 340038 w 5382109"/>
                <a:gd name="connsiteY5" fmla="*/ 3735758 h 5891405"/>
                <a:gd name="connsiteX6" fmla="*/ 531424 w 5382109"/>
                <a:gd name="connsiteY6" fmla="*/ 3871219 h 5891405"/>
                <a:gd name="connsiteX7" fmla="*/ 372902 w 5382109"/>
                <a:gd name="connsiteY7" fmla="*/ 4062605 h 5891405"/>
                <a:gd name="connsiteX8" fmla="*/ 564288 w 5382109"/>
                <a:gd name="connsiteY8" fmla="*/ 4317787 h 5891405"/>
                <a:gd name="connsiteX9" fmla="*/ 500493 w 5382109"/>
                <a:gd name="connsiteY9" fmla="*/ 4977005 h 5891405"/>
                <a:gd name="connsiteX10" fmla="*/ 1755135 w 5382109"/>
                <a:gd name="connsiteY10" fmla="*/ 5039972 h 5891405"/>
                <a:gd name="connsiteX11" fmla="*/ 1946521 w 5382109"/>
                <a:gd name="connsiteY11" fmla="*/ 5891405 h 5891405"/>
                <a:gd name="connsiteX12" fmla="*/ 4785414 w 5382109"/>
                <a:gd name="connsiteY12" fmla="*/ 5859508 h 5891405"/>
                <a:gd name="connsiteX13" fmla="*/ 4891740 w 5382109"/>
                <a:gd name="connsiteY13" fmla="*/ 3520345 h 5891405"/>
                <a:gd name="connsiteX14" fmla="*/ 3031042 w 5382109"/>
                <a:gd name="connsiteY14" fmla="*/ 968 h 5891405"/>
                <a:gd name="connsiteX0" fmla="*/ 3031042 w 5382109"/>
                <a:gd name="connsiteY0" fmla="*/ 968 h 5891405"/>
                <a:gd name="connsiteX1" fmla="*/ 777098 w 5382109"/>
                <a:gd name="connsiteY1" fmla="*/ 1181117 h 5891405"/>
                <a:gd name="connsiteX2" fmla="*/ 577563 w 5382109"/>
                <a:gd name="connsiteY2" fmla="*/ 2303127 h 5891405"/>
                <a:gd name="connsiteX3" fmla="*/ 763 w 5382109"/>
                <a:gd name="connsiteY3" fmla="*/ 3052512 h 5891405"/>
                <a:gd name="connsiteX4" fmla="*/ 511126 w 5382109"/>
                <a:gd name="connsiteY4" fmla="*/ 3328959 h 5891405"/>
                <a:gd name="connsiteX5" fmla="*/ 340038 w 5382109"/>
                <a:gd name="connsiteY5" fmla="*/ 3735758 h 5891405"/>
                <a:gd name="connsiteX6" fmla="*/ 531424 w 5382109"/>
                <a:gd name="connsiteY6" fmla="*/ 3871219 h 5891405"/>
                <a:gd name="connsiteX7" fmla="*/ 372902 w 5382109"/>
                <a:gd name="connsiteY7" fmla="*/ 4062605 h 5891405"/>
                <a:gd name="connsiteX8" fmla="*/ 564288 w 5382109"/>
                <a:gd name="connsiteY8" fmla="*/ 4317787 h 5891405"/>
                <a:gd name="connsiteX9" fmla="*/ 500493 w 5382109"/>
                <a:gd name="connsiteY9" fmla="*/ 4977005 h 5891405"/>
                <a:gd name="connsiteX10" fmla="*/ 1755135 w 5382109"/>
                <a:gd name="connsiteY10" fmla="*/ 5039972 h 5891405"/>
                <a:gd name="connsiteX11" fmla="*/ 1946521 w 5382109"/>
                <a:gd name="connsiteY11" fmla="*/ 5891405 h 5891405"/>
                <a:gd name="connsiteX12" fmla="*/ 4785414 w 5382109"/>
                <a:gd name="connsiteY12" fmla="*/ 5859508 h 5891405"/>
                <a:gd name="connsiteX13" fmla="*/ 4891740 w 5382109"/>
                <a:gd name="connsiteY13" fmla="*/ 3520345 h 5891405"/>
                <a:gd name="connsiteX14" fmla="*/ 3031042 w 5382109"/>
                <a:gd name="connsiteY14" fmla="*/ 968 h 5891405"/>
                <a:gd name="connsiteX0" fmla="*/ 3031204 w 5382271"/>
                <a:gd name="connsiteY0" fmla="*/ 968 h 5891405"/>
                <a:gd name="connsiteX1" fmla="*/ 777260 w 5382271"/>
                <a:gd name="connsiteY1" fmla="*/ 1181117 h 5891405"/>
                <a:gd name="connsiteX2" fmla="*/ 523134 w 5382271"/>
                <a:gd name="connsiteY2" fmla="*/ 2303127 h 5891405"/>
                <a:gd name="connsiteX3" fmla="*/ 925 w 5382271"/>
                <a:gd name="connsiteY3" fmla="*/ 3052512 h 5891405"/>
                <a:gd name="connsiteX4" fmla="*/ 511288 w 5382271"/>
                <a:gd name="connsiteY4" fmla="*/ 3328959 h 5891405"/>
                <a:gd name="connsiteX5" fmla="*/ 340200 w 5382271"/>
                <a:gd name="connsiteY5" fmla="*/ 3735758 h 5891405"/>
                <a:gd name="connsiteX6" fmla="*/ 531586 w 5382271"/>
                <a:gd name="connsiteY6" fmla="*/ 3871219 h 5891405"/>
                <a:gd name="connsiteX7" fmla="*/ 373064 w 5382271"/>
                <a:gd name="connsiteY7" fmla="*/ 4062605 h 5891405"/>
                <a:gd name="connsiteX8" fmla="*/ 564450 w 5382271"/>
                <a:gd name="connsiteY8" fmla="*/ 4317787 h 5891405"/>
                <a:gd name="connsiteX9" fmla="*/ 500655 w 5382271"/>
                <a:gd name="connsiteY9" fmla="*/ 4977005 h 5891405"/>
                <a:gd name="connsiteX10" fmla="*/ 1755297 w 5382271"/>
                <a:gd name="connsiteY10" fmla="*/ 5039972 h 5891405"/>
                <a:gd name="connsiteX11" fmla="*/ 1946683 w 5382271"/>
                <a:gd name="connsiteY11" fmla="*/ 5891405 h 5891405"/>
                <a:gd name="connsiteX12" fmla="*/ 4785576 w 5382271"/>
                <a:gd name="connsiteY12" fmla="*/ 5859508 h 5891405"/>
                <a:gd name="connsiteX13" fmla="*/ 4891902 w 5382271"/>
                <a:gd name="connsiteY13" fmla="*/ 3520345 h 5891405"/>
                <a:gd name="connsiteX14" fmla="*/ 3031204 w 5382271"/>
                <a:gd name="connsiteY14" fmla="*/ 968 h 5891405"/>
                <a:gd name="connsiteX0" fmla="*/ 3031204 w 5382271"/>
                <a:gd name="connsiteY0" fmla="*/ 968 h 5891405"/>
                <a:gd name="connsiteX1" fmla="*/ 777260 w 5382271"/>
                <a:gd name="connsiteY1" fmla="*/ 1181117 h 5891405"/>
                <a:gd name="connsiteX2" fmla="*/ 523134 w 5382271"/>
                <a:gd name="connsiteY2" fmla="*/ 2303127 h 5891405"/>
                <a:gd name="connsiteX3" fmla="*/ 925 w 5382271"/>
                <a:gd name="connsiteY3" fmla="*/ 3052512 h 5891405"/>
                <a:gd name="connsiteX4" fmla="*/ 511288 w 5382271"/>
                <a:gd name="connsiteY4" fmla="*/ 3328959 h 5891405"/>
                <a:gd name="connsiteX5" fmla="*/ 340200 w 5382271"/>
                <a:gd name="connsiteY5" fmla="*/ 3735758 h 5891405"/>
                <a:gd name="connsiteX6" fmla="*/ 531586 w 5382271"/>
                <a:gd name="connsiteY6" fmla="*/ 3871219 h 5891405"/>
                <a:gd name="connsiteX7" fmla="*/ 373064 w 5382271"/>
                <a:gd name="connsiteY7" fmla="*/ 4062605 h 5891405"/>
                <a:gd name="connsiteX8" fmla="*/ 564450 w 5382271"/>
                <a:gd name="connsiteY8" fmla="*/ 4317787 h 5891405"/>
                <a:gd name="connsiteX9" fmla="*/ 500655 w 5382271"/>
                <a:gd name="connsiteY9" fmla="*/ 4977005 h 5891405"/>
                <a:gd name="connsiteX10" fmla="*/ 1755297 w 5382271"/>
                <a:gd name="connsiteY10" fmla="*/ 5039972 h 5891405"/>
                <a:gd name="connsiteX11" fmla="*/ 1946683 w 5382271"/>
                <a:gd name="connsiteY11" fmla="*/ 5891405 h 5891405"/>
                <a:gd name="connsiteX12" fmla="*/ 4785576 w 5382271"/>
                <a:gd name="connsiteY12" fmla="*/ 5859508 h 5891405"/>
                <a:gd name="connsiteX13" fmla="*/ 4891902 w 5382271"/>
                <a:gd name="connsiteY13" fmla="*/ 3520345 h 5891405"/>
                <a:gd name="connsiteX14" fmla="*/ 3031204 w 5382271"/>
                <a:gd name="connsiteY14" fmla="*/ 968 h 5891405"/>
                <a:gd name="connsiteX0" fmla="*/ 3031204 w 5382271"/>
                <a:gd name="connsiteY0" fmla="*/ 968 h 5891405"/>
                <a:gd name="connsiteX1" fmla="*/ 777260 w 5382271"/>
                <a:gd name="connsiteY1" fmla="*/ 1181117 h 5891405"/>
                <a:gd name="connsiteX2" fmla="*/ 523134 w 5382271"/>
                <a:gd name="connsiteY2" fmla="*/ 2303127 h 5891405"/>
                <a:gd name="connsiteX3" fmla="*/ 925 w 5382271"/>
                <a:gd name="connsiteY3" fmla="*/ 3052512 h 5891405"/>
                <a:gd name="connsiteX4" fmla="*/ 511288 w 5382271"/>
                <a:gd name="connsiteY4" fmla="*/ 3328959 h 5891405"/>
                <a:gd name="connsiteX5" fmla="*/ 340200 w 5382271"/>
                <a:gd name="connsiteY5" fmla="*/ 3735758 h 5891405"/>
                <a:gd name="connsiteX6" fmla="*/ 531586 w 5382271"/>
                <a:gd name="connsiteY6" fmla="*/ 3871219 h 5891405"/>
                <a:gd name="connsiteX7" fmla="*/ 373064 w 5382271"/>
                <a:gd name="connsiteY7" fmla="*/ 4062605 h 5891405"/>
                <a:gd name="connsiteX8" fmla="*/ 564450 w 5382271"/>
                <a:gd name="connsiteY8" fmla="*/ 4317787 h 5891405"/>
                <a:gd name="connsiteX9" fmla="*/ 500655 w 5382271"/>
                <a:gd name="connsiteY9" fmla="*/ 4977005 h 5891405"/>
                <a:gd name="connsiteX10" fmla="*/ 1755297 w 5382271"/>
                <a:gd name="connsiteY10" fmla="*/ 5039972 h 5891405"/>
                <a:gd name="connsiteX11" fmla="*/ 1946683 w 5382271"/>
                <a:gd name="connsiteY11" fmla="*/ 5891405 h 5891405"/>
                <a:gd name="connsiteX12" fmla="*/ 4785576 w 5382271"/>
                <a:gd name="connsiteY12" fmla="*/ 5859508 h 5891405"/>
                <a:gd name="connsiteX13" fmla="*/ 4891902 w 5382271"/>
                <a:gd name="connsiteY13" fmla="*/ 3520345 h 5891405"/>
                <a:gd name="connsiteX14" fmla="*/ 3031204 w 5382271"/>
                <a:gd name="connsiteY14" fmla="*/ 968 h 5891405"/>
                <a:gd name="connsiteX0" fmla="*/ 3038119 w 5389186"/>
                <a:gd name="connsiteY0" fmla="*/ 968 h 5891405"/>
                <a:gd name="connsiteX1" fmla="*/ 784175 w 5389186"/>
                <a:gd name="connsiteY1" fmla="*/ 1181117 h 5891405"/>
                <a:gd name="connsiteX2" fmla="*/ 530049 w 5389186"/>
                <a:gd name="connsiteY2" fmla="*/ 2303127 h 5891405"/>
                <a:gd name="connsiteX3" fmla="*/ 7840 w 5389186"/>
                <a:gd name="connsiteY3" fmla="*/ 3052512 h 5891405"/>
                <a:gd name="connsiteX4" fmla="*/ 518203 w 5389186"/>
                <a:gd name="connsiteY4" fmla="*/ 3328959 h 5891405"/>
                <a:gd name="connsiteX5" fmla="*/ 347115 w 5389186"/>
                <a:gd name="connsiteY5" fmla="*/ 3735758 h 5891405"/>
                <a:gd name="connsiteX6" fmla="*/ 538501 w 5389186"/>
                <a:gd name="connsiteY6" fmla="*/ 3871219 h 5891405"/>
                <a:gd name="connsiteX7" fmla="*/ 379979 w 5389186"/>
                <a:gd name="connsiteY7" fmla="*/ 4062605 h 5891405"/>
                <a:gd name="connsiteX8" fmla="*/ 571365 w 5389186"/>
                <a:gd name="connsiteY8" fmla="*/ 4317787 h 5891405"/>
                <a:gd name="connsiteX9" fmla="*/ 507570 w 5389186"/>
                <a:gd name="connsiteY9" fmla="*/ 4977005 h 5891405"/>
                <a:gd name="connsiteX10" fmla="*/ 1762212 w 5389186"/>
                <a:gd name="connsiteY10" fmla="*/ 5039972 h 5891405"/>
                <a:gd name="connsiteX11" fmla="*/ 1953598 w 5389186"/>
                <a:gd name="connsiteY11" fmla="*/ 5891405 h 5891405"/>
                <a:gd name="connsiteX12" fmla="*/ 4792491 w 5389186"/>
                <a:gd name="connsiteY12" fmla="*/ 5859508 h 5891405"/>
                <a:gd name="connsiteX13" fmla="*/ 4898817 w 5389186"/>
                <a:gd name="connsiteY13" fmla="*/ 3520345 h 5891405"/>
                <a:gd name="connsiteX14" fmla="*/ 3038119 w 5389186"/>
                <a:gd name="connsiteY14" fmla="*/ 968 h 5891405"/>
                <a:gd name="connsiteX0" fmla="*/ 3037057 w 5388124"/>
                <a:gd name="connsiteY0" fmla="*/ 968 h 5891405"/>
                <a:gd name="connsiteX1" fmla="*/ 783113 w 5388124"/>
                <a:gd name="connsiteY1" fmla="*/ 1181117 h 5891405"/>
                <a:gd name="connsiteX2" fmla="*/ 528987 w 5388124"/>
                <a:gd name="connsiteY2" fmla="*/ 2303127 h 5891405"/>
                <a:gd name="connsiteX3" fmla="*/ 6778 w 5388124"/>
                <a:gd name="connsiteY3" fmla="*/ 3052512 h 5891405"/>
                <a:gd name="connsiteX4" fmla="*/ 517141 w 5388124"/>
                <a:gd name="connsiteY4" fmla="*/ 3328959 h 5891405"/>
                <a:gd name="connsiteX5" fmla="*/ 346053 w 5388124"/>
                <a:gd name="connsiteY5" fmla="*/ 3735758 h 5891405"/>
                <a:gd name="connsiteX6" fmla="*/ 537439 w 5388124"/>
                <a:gd name="connsiteY6" fmla="*/ 3871219 h 5891405"/>
                <a:gd name="connsiteX7" fmla="*/ 378917 w 5388124"/>
                <a:gd name="connsiteY7" fmla="*/ 4062605 h 5891405"/>
                <a:gd name="connsiteX8" fmla="*/ 570303 w 5388124"/>
                <a:gd name="connsiteY8" fmla="*/ 4317787 h 5891405"/>
                <a:gd name="connsiteX9" fmla="*/ 506508 w 5388124"/>
                <a:gd name="connsiteY9" fmla="*/ 4977005 h 5891405"/>
                <a:gd name="connsiteX10" fmla="*/ 1761150 w 5388124"/>
                <a:gd name="connsiteY10" fmla="*/ 5039972 h 5891405"/>
                <a:gd name="connsiteX11" fmla="*/ 1952536 w 5388124"/>
                <a:gd name="connsiteY11" fmla="*/ 5891405 h 5891405"/>
                <a:gd name="connsiteX12" fmla="*/ 4791429 w 5388124"/>
                <a:gd name="connsiteY12" fmla="*/ 5859508 h 5891405"/>
                <a:gd name="connsiteX13" fmla="*/ 4897755 w 5388124"/>
                <a:gd name="connsiteY13" fmla="*/ 3520345 h 5891405"/>
                <a:gd name="connsiteX14" fmla="*/ 3037057 w 5388124"/>
                <a:gd name="connsiteY14" fmla="*/ 968 h 5891405"/>
                <a:gd name="connsiteX0" fmla="*/ 3034541 w 5385608"/>
                <a:gd name="connsiteY0" fmla="*/ 968 h 5891405"/>
                <a:gd name="connsiteX1" fmla="*/ 780597 w 5385608"/>
                <a:gd name="connsiteY1" fmla="*/ 1181117 h 5891405"/>
                <a:gd name="connsiteX2" fmla="*/ 526471 w 5385608"/>
                <a:gd name="connsiteY2" fmla="*/ 2303127 h 5891405"/>
                <a:gd name="connsiteX3" fmla="*/ 4262 w 5385608"/>
                <a:gd name="connsiteY3" fmla="*/ 3052512 h 5891405"/>
                <a:gd name="connsiteX4" fmla="*/ 514625 w 5385608"/>
                <a:gd name="connsiteY4" fmla="*/ 3328959 h 5891405"/>
                <a:gd name="connsiteX5" fmla="*/ 343537 w 5385608"/>
                <a:gd name="connsiteY5" fmla="*/ 3735758 h 5891405"/>
                <a:gd name="connsiteX6" fmla="*/ 534923 w 5385608"/>
                <a:gd name="connsiteY6" fmla="*/ 3871219 h 5891405"/>
                <a:gd name="connsiteX7" fmla="*/ 376401 w 5385608"/>
                <a:gd name="connsiteY7" fmla="*/ 4062605 h 5891405"/>
                <a:gd name="connsiteX8" fmla="*/ 567787 w 5385608"/>
                <a:gd name="connsiteY8" fmla="*/ 4317787 h 5891405"/>
                <a:gd name="connsiteX9" fmla="*/ 503992 w 5385608"/>
                <a:gd name="connsiteY9" fmla="*/ 4977005 h 5891405"/>
                <a:gd name="connsiteX10" fmla="*/ 1758634 w 5385608"/>
                <a:gd name="connsiteY10" fmla="*/ 5039972 h 5891405"/>
                <a:gd name="connsiteX11" fmla="*/ 1950020 w 5385608"/>
                <a:gd name="connsiteY11" fmla="*/ 5891405 h 5891405"/>
                <a:gd name="connsiteX12" fmla="*/ 4788913 w 5385608"/>
                <a:gd name="connsiteY12" fmla="*/ 5859508 h 5891405"/>
                <a:gd name="connsiteX13" fmla="*/ 4895239 w 5385608"/>
                <a:gd name="connsiteY13" fmla="*/ 3520345 h 5891405"/>
                <a:gd name="connsiteX14" fmla="*/ 3034541 w 5385608"/>
                <a:gd name="connsiteY14" fmla="*/ 968 h 5891405"/>
                <a:gd name="connsiteX0" fmla="*/ 3034541 w 5385608"/>
                <a:gd name="connsiteY0" fmla="*/ 968 h 5891405"/>
                <a:gd name="connsiteX1" fmla="*/ 780597 w 5385608"/>
                <a:gd name="connsiteY1" fmla="*/ 1181117 h 5891405"/>
                <a:gd name="connsiteX2" fmla="*/ 526471 w 5385608"/>
                <a:gd name="connsiteY2" fmla="*/ 2303127 h 5891405"/>
                <a:gd name="connsiteX3" fmla="*/ 4262 w 5385608"/>
                <a:gd name="connsiteY3" fmla="*/ 3052512 h 5891405"/>
                <a:gd name="connsiteX4" fmla="*/ 514625 w 5385608"/>
                <a:gd name="connsiteY4" fmla="*/ 3328959 h 5891405"/>
                <a:gd name="connsiteX5" fmla="*/ 343537 w 5385608"/>
                <a:gd name="connsiteY5" fmla="*/ 3735758 h 5891405"/>
                <a:gd name="connsiteX6" fmla="*/ 534923 w 5385608"/>
                <a:gd name="connsiteY6" fmla="*/ 3871219 h 5891405"/>
                <a:gd name="connsiteX7" fmla="*/ 376401 w 5385608"/>
                <a:gd name="connsiteY7" fmla="*/ 4062605 h 5891405"/>
                <a:gd name="connsiteX8" fmla="*/ 567787 w 5385608"/>
                <a:gd name="connsiteY8" fmla="*/ 4317787 h 5891405"/>
                <a:gd name="connsiteX9" fmla="*/ 503992 w 5385608"/>
                <a:gd name="connsiteY9" fmla="*/ 4977005 h 5891405"/>
                <a:gd name="connsiteX10" fmla="*/ 1758634 w 5385608"/>
                <a:gd name="connsiteY10" fmla="*/ 5039972 h 5891405"/>
                <a:gd name="connsiteX11" fmla="*/ 1950020 w 5385608"/>
                <a:gd name="connsiteY11" fmla="*/ 5891405 h 5891405"/>
                <a:gd name="connsiteX12" fmla="*/ 4788913 w 5385608"/>
                <a:gd name="connsiteY12" fmla="*/ 5859508 h 5891405"/>
                <a:gd name="connsiteX13" fmla="*/ 4895239 w 5385608"/>
                <a:gd name="connsiteY13" fmla="*/ 3520345 h 5891405"/>
                <a:gd name="connsiteX14" fmla="*/ 3034541 w 5385608"/>
                <a:gd name="connsiteY14" fmla="*/ 968 h 5891405"/>
                <a:gd name="connsiteX0" fmla="*/ 2980702 w 5331769"/>
                <a:gd name="connsiteY0" fmla="*/ 968 h 5891405"/>
                <a:gd name="connsiteX1" fmla="*/ 726758 w 5331769"/>
                <a:gd name="connsiteY1" fmla="*/ 1181117 h 5891405"/>
                <a:gd name="connsiteX2" fmla="*/ 472632 w 5331769"/>
                <a:gd name="connsiteY2" fmla="*/ 2303127 h 5891405"/>
                <a:gd name="connsiteX3" fmla="*/ 5014 w 5331769"/>
                <a:gd name="connsiteY3" fmla="*/ 3079808 h 5891405"/>
                <a:gd name="connsiteX4" fmla="*/ 460786 w 5331769"/>
                <a:gd name="connsiteY4" fmla="*/ 3328959 h 5891405"/>
                <a:gd name="connsiteX5" fmla="*/ 289698 w 5331769"/>
                <a:gd name="connsiteY5" fmla="*/ 3735758 h 5891405"/>
                <a:gd name="connsiteX6" fmla="*/ 481084 w 5331769"/>
                <a:gd name="connsiteY6" fmla="*/ 3871219 h 5891405"/>
                <a:gd name="connsiteX7" fmla="*/ 322562 w 5331769"/>
                <a:gd name="connsiteY7" fmla="*/ 4062605 h 5891405"/>
                <a:gd name="connsiteX8" fmla="*/ 513948 w 5331769"/>
                <a:gd name="connsiteY8" fmla="*/ 4317787 h 5891405"/>
                <a:gd name="connsiteX9" fmla="*/ 450153 w 5331769"/>
                <a:gd name="connsiteY9" fmla="*/ 4977005 h 5891405"/>
                <a:gd name="connsiteX10" fmla="*/ 1704795 w 5331769"/>
                <a:gd name="connsiteY10" fmla="*/ 5039972 h 5891405"/>
                <a:gd name="connsiteX11" fmla="*/ 1896181 w 5331769"/>
                <a:gd name="connsiteY11" fmla="*/ 5891405 h 5891405"/>
                <a:gd name="connsiteX12" fmla="*/ 4735074 w 5331769"/>
                <a:gd name="connsiteY12" fmla="*/ 5859508 h 5891405"/>
                <a:gd name="connsiteX13" fmla="*/ 4841400 w 5331769"/>
                <a:gd name="connsiteY13" fmla="*/ 3520345 h 5891405"/>
                <a:gd name="connsiteX14" fmla="*/ 2980702 w 5331769"/>
                <a:gd name="connsiteY14" fmla="*/ 968 h 5891405"/>
                <a:gd name="connsiteX0" fmla="*/ 2980491 w 5331558"/>
                <a:gd name="connsiteY0" fmla="*/ 968 h 5891405"/>
                <a:gd name="connsiteX1" fmla="*/ 726547 w 5331558"/>
                <a:gd name="connsiteY1" fmla="*/ 1181117 h 5891405"/>
                <a:gd name="connsiteX2" fmla="*/ 486068 w 5331558"/>
                <a:gd name="connsiteY2" fmla="*/ 2371366 h 5891405"/>
                <a:gd name="connsiteX3" fmla="*/ 4803 w 5331558"/>
                <a:gd name="connsiteY3" fmla="*/ 3079808 h 5891405"/>
                <a:gd name="connsiteX4" fmla="*/ 460575 w 5331558"/>
                <a:gd name="connsiteY4" fmla="*/ 3328959 h 5891405"/>
                <a:gd name="connsiteX5" fmla="*/ 289487 w 5331558"/>
                <a:gd name="connsiteY5" fmla="*/ 3735758 h 5891405"/>
                <a:gd name="connsiteX6" fmla="*/ 480873 w 5331558"/>
                <a:gd name="connsiteY6" fmla="*/ 3871219 h 5891405"/>
                <a:gd name="connsiteX7" fmla="*/ 322351 w 5331558"/>
                <a:gd name="connsiteY7" fmla="*/ 4062605 h 5891405"/>
                <a:gd name="connsiteX8" fmla="*/ 513737 w 5331558"/>
                <a:gd name="connsiteY8" fmla="*/ 4317787 h 5891405"/>
                <a:gd name="connsiteX9" fmla="*/ 449942 w 5331558"/>
                <a:gd name="connsiteY9" fmla="*/ 4977005 h 5891405"/>
                <a:gd name="connsiteX10" fmla="*/ 1704584 w 5331558"/>
                <a:gd name="connsiteY10" fmla="*/ 5039972 h 5891405"/>
                <a:gd name="connsiteX11" fmla="*/ 1895970 w 5331558"/>
                <a:gd name="connsiteY11" fmla="*/ 5891405 h 5891405"/>
                <a:gd name="connsiteX12" fmla="*/ 4734863 w 5331558"/>
                <a:gd name="connsiteY12" fmla="*/ 5859508 h 5891405"/>
                <a:gd name="connsiteX13" fmla="*/ 4841189 w 5331558"/>
                <a:gd name="connsiteY13" fmla="*/ 3520345 h 5891405"/>
                <a:gd name="connsiteX14" fmla="*/ 2980491 w 5331558"/>
                <a:gd name="connsiteY14" fmla="*/ 968 h 589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31558" h="5891405">
                  <a:moveTo>
                    <a:pt x="2980491" y="968"/>
                  </a:moveTo>
                  <a:cubicBezTo>
                    <a:pt x="1784302" y="-22254"/>
                    <a:pt x="1040642" y="372305"/>
                    <a:pt x="726547" y="1181117"/>
                  </a:cubicBezTo>
                  <a:cubicBezTo>
                    <a:pt x="528785" y="1834793"/>
                    <a:pt x="744238" y="2066938"/>
                    <a:pt x="486068" y="2371366"/>
                  </a:cubicBezTo>
                  <a:cubicBezTo>
                    <a:pt x="239818" y="2677225"/>
                    <a:pt x="-40213" y="2911644"/>
                    <a:pt x="4803" y="3079808"/>
                  </a:cubicBezTo>
                  <a:cubicBezTo>
                    <a:pt x="109541" y="3181162"/>
                    <a:pt x="260766" y="3266498"/>
                    <a:pt x="460575" y="3328959"/>
                  </a:cubicBezTo>
                  <a:cubicBezTo>
                    <a:pt x="403546" y="3464559"/>
                    <a:pt x="198074" y="3641722"/>
                    <a:pt x="289487" y="3735758"/>
                  </a:cubicBezTo>
                  <a:lnTo>
                    <a:pt x="480873" y="3871219"/>
                  </a:lnTo>
                  <a:cubicBezTo>
                    <a:pt x="428032" y="3935014"/>
                    <a:pt x="303940" y="3939433"/>
                    <a:pt x="322351" y="4062605"/>
                  </a:cubicBezTo>
                  <a:cubicBezTo>
                    <a:pt x="362395" y="4195168"/>
                    <a:pt x="550882" y="4226788"/>
                    <a:pt x="513737" y="4317787"/>
                  </a:cubicBezTo>
                  <a:cubicBezTo>
                    <a:pt x="397470" y="4561276"/>
                    <a:pt x="358392" y="4876020"/>
                    <a:pt x="449942" y="4977005"/>
                  </a:cubicBezTo>
                  <a:cubicBezTo>
                    <a:pt x="636587" y="5158310"/>
                    <a:pt x="1197305" y="5208988"/>
                    <a:pt x="1704584" y="5039972"/>
                  </a:cubicBezTo>
                  <a:lnTo>
                    <a:pt x="1895970" y="5891405"/>
                  </a:lnTo>
                  <a:lnTo>
                    <a:pt x="4734863" y="5859508"/>
                  </a:lnTo>
                  <a:cubicBezTo>
                    <a:pt x="4366268" y="4516262"/>
                    <a:pt x="4422975" y="3927926"/>
                    <a:pt x="4841189" y="3520345"/>
                  </a:cubicBezTo>
                  <a:cubicBezTo>
                    <a:pt x="6117095" y="1964448"/>
                    <a:pt x="4692333" y="36409"/>
                    <a:pt x="2980491" y="9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4" name="Oval 37">
              <a:extLst>
                <a:ext uri="{FF2B5EF4-FFF2-40B4-BE49-F238E27FC236}">
                  <a16:creationId xmlns:a16="http://schemas.microsoft.com/office/drawing/2014/main" id="{0711327E-9191-4394-B64D-73AD56C41377}"/>
                </a:ext>
              </a:extLst>
            </p:cNvPr>
            <p:cNvSpPr/>
            <p:nvPr/>
          </p:nvSpPr>
          <p:spPr>
            <a:xfrm rot="18100542">
              <a:off x="5907878" y="-58593"/>
              <a:ext cx="1436045" cy="2141152"/>
            </a:xfrm>
            <a:custGeom>
              <a:avLst/>
              <a:gdLst/>
              <a:ahLst/>
              <a:cxnLst/>
              <a:rect l="l" t="t" r="r" b="b"/>
              <a:pathLst>
                <a:path w="1170491" h="1745209">
                  <a:moveTo>
                    <a:pt x="429221" y="671495"/>
                  </a:moveTo>
                  <a:cubicBezTo>
                    <a:pt x="415869" y="670322"/>
                    <a:pt x="402356" y="670624"/>
                    <a:pt x="388917" y="672439"/>
                  </a:cubicBezTo>
                  <a:cubicBezTo>
                    <a:pt x="370997" y="674859"/>
                    <a:pt x="353207" y="679968"/>
                    <a:pt x="336101" y="687858"/>
                  </a:cubicBezTo>
                  <a:lnTo>
                    <a:pt x="344770" y="708640"/>
                  </a:lnTo>
                  <a:cubicBezTo>
                    <a:pt x="405276" y="680369"/>
                    <a:pt x="475531" y="691805"/>
                    <a:pt x="523918" y="737799"/>
                  </a:cubicBezTo>
                  <a:cubicBezTo>
                    <a:pt x="569388" y="781022"/>
                    <a:pt x="587723" y="847396"/>
                    <a:pt x="571504" y="910067"/>
                  </a:cubicBezTo>
                  <a:lnTo>
                    <a:pt x="593243" y="915886"/>
                  </a:lnTo>
                  <a:cubicBezTo>
                    <a:pt x="611678" y="844923"/>
                    <a:pt x="590662" y="769719"/>
                    <a:pt x="538740" y="720849"/>
                  </a:cubicBezTo>
                  <a:cubicBezTo>
                    <a:pt x="507886" y="691808"/>
                    <a:pt x="469277" y="675014"/>
                    <a:pt x="429221" y="671495"/>
                  </a:cubicBezTo>
                  <a:close/>
                  <a:moveTo>
                    <a:pt x="588421" y="580980"/>
                  </a:moveTo>
                  <a:cubicBezTo>
                    <a:pt x="534186" y="581239"/>
                    <a:pt x="482134" y="605639"/>
                    <a:pt x="446738" y="649695"/>
                  </a:cubicBezTo>
                  <a:lnTo>
                    <a:pt x="463760" y="664437"/>
                  </a:lnTo>
                  <a:cubicBezTo>
                    <a:pt x="505329" y="612166"/>
                    <a:pt x="573320" y="591099"/>
                    <a:pt x="637132" y="610714"/>
                  </a:cubicBezTo>
                  <a:cubicBezTo>
                    <a:pt x="697098" y="629147"/>
                    <a:pt x="743088" y="680397"/>
                    <a:pt x="756495" y="743730"/>
                  </a:cubicBezTo>
                  <a:lnTo>
                    <a:pt x="778549" y="739251"/>
                  </a:lnTo>
                  <a:cubicBezTo>
                    <a:pt x="763432" y="667508"/>
                    <a:pt x="711108" y="609548"/>
                    <a:pt x="642848" y="588934"/>
                  </a:cubicBezTo>
                  <a:cubicBezTo>
                    <a:pt x="624821" y="583490"/>
                    <a:pt x="606500" y="580894"/>
                    <a:pt x="588421" y="580980"/>
                  </a:cubicBezTo>
                  <a:close/>
                  <a:moveTo>
                    <a:pt x="533817" y="0"/>
                  </a:moveTo>
                  <a:cubicBezTo>
                    <a:pt x="617807" y="1"/>
                    <a:pt x="687626" y="60667"/>
                    <a:pt x="697680" y="141081"/>
                  </a:cubicBezTo>
                  <a:cubicBezTo>
                    <a:pt x="603869" y="182843"/>
                    <a:pt x="547102" y="268997"/>
                    <a:pt x="562024" y="352718"/>
                  </a:cubicBezTo>
                  <a:lnTo>
                    <a:pt x="584367" y="347971"/>
                  </a:lnTo>
                  <a:cubicBezTo>
                    <a:pt x="570422" y="267354"/>
                    <a:pt x="633895" y="183716"/>
                    <a:pt x="732836" y="150639"/>
                  </a:cubicBezTo>
                  <a:cubicBezTo>
                    <a:pt x="738208" y="147500"/>
                    <a:pt x="743991" y="147205"/>
                    <a:pt x="749842" y="147205"/>
                  </a:cubicBezTo>
                  <a:cubicBezTo>
                    <a:pt x="844103" y="147205"/>
                    <a:pt x="920515" y="223618"/>
                    <a:pt x="920515" y="317877"/>
                  </a:cubicBezTo>
                  <a:lnTo>
                    <a:pt x="910716" y="366417"/>
                  </a:lnTo>
                  <a:lnTo>
                    <a:pt x="920515" y="366418"/>
                  </a:lnTo>
                  <a:lnTo>
                    <a:pt x="920515" y="371433"/>
                  </a:lnTo>
                  <a:cubicBezTo>
                    <a:pt x="997755" y="379016"/>
                    <a:pt x="1056877" y="445155"/>
                    <a:pt x="1056877" y="525101"/>
                  </a:cubicBezTo>
                  <a:lnTo>
                    <a:pt x="1047351" y="572282"/>
                  </a:lnTo>
                  <a:cubicBezTo>
                    <a:pt x="1119671" y="602218"/>
                    <a:pt x="1170491" y="673500"/>
                    <a:pt x="1170491" y="756650"/>
                  </a:cubicBezTo>
                  <a:cubicBezTo>
                    <a:pt x="1170490" y="802863"/>
                    <a:pt x="1154794" y="845409"/>
                    <a:pt x="1127569" y="878235"/>
                  </a:cubicBezTo>
                  <a:cubicBezTo>
                    <a:pt x="1080615" y="934488"/>
                    <a:pt x="1014142" y="959925"/>
                    <a:pt x="954678" y="939840"/>
                  </a:cubicBezTo>
                  <a:lnTo>
                    <a:pt x="947373" y="961469"/>
                  </a:lnTo>
                  <a:cubicBezTo>
                    <a:pt x="1000817" y="979520"/>
                    <a:pt x="1058949" y="966083"/>
                    <a:pt x="1106746" y="928282"/>
                  </a:cubicBezTo>
                  <a:cubicBezTo>
                    <a:pt x="1128548" y="955588"/>
                    <a:pt x="1138907" y="990708"/>
                    <a:pt x="1138907" y="1028247"/>
                  </a:cubicBezTo>
                  <a:cubicBezTo>
                    <a:pt x="1138907" y="1124134"/>
                    <a:pt x="1071328" y="1204237"/>
                    <a:pt x="981133" y="1223220"/>
                  </a:cubicBezTo>
                  <a:cubicBezTo>
                    <a:pt x="889088" y="1236998"/>
                    <a:pt x="805358" y="1200898"/>
                    <a:pt x="777272" y="1134408"/>
                  </a:cubicBezTo>
                  <a:cubicBezTo>
                    <a:pt x="791057" y="1124903"/>
                    <a:pt x="802061" y="1111678"/>
                    <a:pt x="810210" y="1096167"/>
                  </a:cubicBezTo>
                  <a:cubicBezTo>
                    <a:pt x="831546" y="1055553"/>
                    <a:pt x="830022" y="1005443"/>
                    <a:pt x="806195" y="964175"/>
                  </a:cubicBezTo>
                  <a:lnTo>
                    <a:pt x="787267" y="975103"/>
                  </a:lnTo>
                  <a:cubicBezTo>
                    <a:pt x="807161" y="1009560"/>
                    <a:pt x="808703" y="1051275"/>
                    <a:pt x="791333" y="1085110"/>
                  </a:cubicBezTo>
                  <a:cubicBezTo>
                    <a:pt x="784855" y="1097727"/>
                    <a:pt x="776117" y="1108536"/>
                    <a:pt x="763385" y="1114320"/>
                  </a:cubicBezTo>
                  <a:lnTo>
                    <a:pt x="744063" y="1119497"/>
                  </a:lnTo>
                  <a:lnTo>
                    <a:pt x="747716" y="1128718"/>
                  </a:lnTo>
                  <a:cubicBezTo>
                    <a:pt x="731558" y="1137628"/>
                    <a:pt x="712804" y="1141697"/>
                    <a:pt x="693327" y="1140344"/>
                  </a:cubicBezTo>
                  <a:cubicBezTo>
                    <a:pt x="655409" y="1137711"/>
                    <a:pt x="620494" y="1114908"/>
                    <a:pt x="601213" y="1080185"/>
                  </a:cubicBezTo>
                  <a:lnTo>
                    <a:pt x="582082" y="1090754"/>
                  </a:lnTo>
                  <a:cubicBezTo>
                    <a:pt x="605167" y="1132362"/>
                    <a:pt x="647281" y="1159482"/>
                    <a:pt x="693051" y="1162221"/>
                  </a:cubicBezTo>
                  <a:cubicBezTo>
                    <a:pt x="715413" y="1163558"/>
                    <a:pt x="736989" y="1158982"/>
                    <a:pt x="755684" y="1148835"/>
                  </a:cubicBezTo>
                  <a:cubicBezTo>
                    <a:pt x="792539" y="1222022"/>
                    <a:pt x="887119" y="1262260"/>
                    <a:pt x="989751" y="1247587"/>
                  </a:cubicBezTo>
                  <a:cubicBezTo>
                    <a:pt x="1000157" y="1267987"/>
                    <a:pt x="1004489" y="1291252"/>
                    <a:pt x="1004488" y="1315531"/>
                  </a:cubicBezTo>
                  <a:cubicBezTo>
                    <a:pt x="1004488" y="1381750"/>
                    <a:pt x="972258" y="1440443"/>
                    <a:pt x="920375" y="1473506"/>
                  </a:cubicBezTo>
                  <a:lnTo>
                    <a:pt x="913116" y="1474079"/>
                  </a:lnTo>
                  <a:cubicBezTo>
                    <a:pt x="850536" y="1469665"/>
                    <a:pt x="794159" y="1430126"/>
                    <a:pt x="766796" y="1371458"/>
                  </a:cubicBezTo>
                  <a:lnTo>
                    <a:pt x="746323" y="1380801"/>
                  </a:lnTo>
                  <a:cubicBezTo>
                    <a:pt x="776874" y="1446464"/>
                    <a:pt x="839753" y="1490827"/>
                    <a:pt x="909888" y="1496052"/>
                  </a:cubicBezTo>
                  <a:cubicBezTo>
                    <a:pt x="891948" y="1561049"/>
                    <a:pt x="840393" y="1611456"/>
                    <a:pt x="774838" y="1628054"/>
                  </a:cubicBezTo>
                  <a:cubicBezTo>
                    <a:pt x="686646" y="1642970"/>
                    <a:pt x="605133" y="1612285"/>
                    <a:pt x="571751" y="1552195"/>
                  </a:cubicBezTo>
                  <a:lnTo>
                    <a:pt x="550649" y="1566422"/>
                  </a:lnTo>
                  <a:cubicBezTo>
                    <a:pt x="577499" y="1609979"/>
                    <a:pt x="626419" y="1639383"/>
                    <a:pt x="685031" y="1648114"/>
                  </a:cubicBezTo>
                  <a:cubicBezTo>
                    <a:pt x="659684" y="1706013"/>
                    <a:pt x="601329" y="1745210"/>
                    <a:pt x="533818" y="1745209"/>
                  </a:cubicBezTo>
                  <a:cubicBezTo>
                    <a:pt x="455549" y="1745210"/>
                    <a:pt x="416747" y="1692524"/>
                    <a:pt x="372301" y="1619888"/>
                  </a:cubicBezTo>
                  <a:lnTo>
                    <a:pt x="366380" y="1592106"/>
                  </a:lnTo>
                  <a:cubicBezTo>
                    <a:pt x="305091" y="1567105"/>
                    <a:pt x="259811" y="1511085"/>
                    <a:pt x="250590" y="1443452"/>
                  </a:cubicBezTo>
                  <a:cubicBezTo>
                    <a:pt x="203712" y="1453117"/>
                    <a:pt x="158965" y="1444975"/>
                    <a:pt x="117260" y="1407178"/>
                  </a:cubicBezTo>
                  <a:cubicBezTo>
                    <a:pt x="55030" y="1350772"/>
                    <a:pt x="44039" y="1258933"/>
                    <a:pt x="90593" y="1192598"/>
                  </a:cubicBezTo>
                  <a:cubicBezTo>
                    <a:pt x="186799" y="1224213"/>
                    <a:pt x="285304" y="1199642"/>
                    <a:pt x="330760" y="1129474"/>
                  </a:cubicBezTo>
                  <a:lnTo>
                    <a:pt x="344999" y="1132822"/>
                  </a:lnTo>
                  <a:cubicBezTo>
                    <a:pt x="420009" y="1139731"/>
                    <a:pt x="490500" y="1101048"/>
                    <a:pt x="524987" y="1034051"/>
                  </a:cubicBezTo>
                  <a:lnTo>
                    <a:pt x="505360" y="1023014"/>
                  </a:lnTo>
                  <a:cubicBezTo>
                    <a:pt x="475089" y="1082544"/>
                    <a:pt x="412689" y="1116790"/>
                    <a:pt x="346243" y="1110339"/>
                  </a:cubicBezTo>
                  <a:cubicBezTo>
                    <a:pt x="283801" y="1104277"/>
                    <a:pt x="228486" y="1063265"/>
                    <a:pt x="202679" y="1003895"/>
                  </a:cubicBezTo>
                  <a:lnTo>
                    <a:pt x="181967" y="1012696"/>
                  </a:lnTo>
                  <a:cubicBezTo>
                    <a:pt x="205492" y="1066954"/>
                    <a:pt x="250941" y="1107583"/>
                    <a:pt x="305288" y="1123484"/>
                  </a:cubicBezTo>
                  <a:cubicBezTo>
                    <a:pt x="260051" y="1186174"/>
                    <a:pt x="162021" y="1201884"/>
                    <a:pt x="70961" y="1161909"/>
                  </a:cubicBezTo>
                  <a:cubicBezTo>
                    <a:pt x="64874" y="1160625"/>
                    <a:pt x="60391" y="1156961"/>
                    <a:pt x="56055" y="1153032"/>
                  </a:cubicBezTo>
                  <a:cubicBezTo>
                    <a:pt x="-13786" y="1089729"/>
                    <a:pt x="-19088" y="981796"/>
                    <a:pt x="44214" y="911953"/>
                  </a:cubicBezTo>
                  <a:lnTo>
                    <a:pt x="84073" y="882569"/>
                  </a:lnTo>
                  <a:lnTo>
                    <a:pt x="76811" y="875989"/>
                  </a:lnTo>
                  <a:lnTo>
                    <a:pt x="80179" y="872273"/>
                  </a:lnTo>
                  <a:cubicBezTo>
                    <a:pt x="28040" y="814783"/>
                    <a:pt x="28651" y="726072"/>
                    <a:pt x="82340" y="666836"/>
                  </a:cubicBezTo>
                  <a:lnTo>
                    <a:pt x="121082" y="638275"/>
                  </a:lnTo>
                  <a:cubicBezTo>
                    <a:pt x="89526" y="571593"/>
                    <a:pt x="96788" y="490523"/>
                    <a:pt x="145805" y="430894"/>
                  </a:cubicBezTo>
                  <a:cubicBezTo>
                    <a:pt x="198586" y="400645"/>
                    <a:pt x="259015" y="385179"/>
                    <a:pt x="321878" y="383347"/>
                  </a:cubicBezTo>
                  <a:lnTo>
                    <a:pt x="321111" y="357014"/>
                  </a:lnTo>
                  <a:cubicBezTo>
                    <a:pt x="257723" y="358862"/>
                    <a:pt x="196668" y="373772"/>
                    <a:pt x="141180" y="399723"/>
                  </a:cubicBezTo>
                  <a:cubicBezTo>
                    <a:pt x="117813" y="370058"/>
                    <a:pt x="106816" y="332072"/>
                    <a:pt x="106816" y="291518"/>
                  </a:cubicBezTo>
                  <a:cubicBezTo>
                    <a:pt x="106816" y="170286"/>
                    <a:pt x="205094" y="72008"/>
                    <a:pt x="326327" y="72008"/>
                  </a:cubicBezTo>
                  <a:cubicBezTo>
                    <a:pt x="350305" y="72008"/>
                    <a:pt x="373385" y="75853"/>
                    <a:pt x="394659" y="83948"/>
                  </a:cubicBezTo>
                  <a:cubicBezTo>
                    <a:pt x="425371" y="33609"/>
                    <a:pt x="467237" y="0"/>
                    <a:pt x="53381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75" name="Rectangle 19">
            <a:extLst>
              <a:ext uri="{FF2B5EF4-FFF2-40B4-BE49-F238E27FC236}">
                <a16:creationId xmlns:a16="http://schemas.microsoft.com/office/drawing/2014/main" id="{8025BC4E-7A4E-42D9-9569-8844F8906CE5}"/>
              </a:ext>
            </a:extLst>
          </p:cNvPr>
          <p:cNvSpPr/>
          <p:nvPr/>
        </p:nvSpPr>
        <p:spPr>
          <a:xfrm>
            <a:off x="4471052" y="2446822"/>
            <a:ext cx="449751" cy="494370"/>
          </a:xfrm>
          <a:custGeom>
            <a:avLst/>
            <a:gdLst/>
            <a:ahLst/>
            <a:cxnLst/>
            <a:rect l="l" t="t" r="r" b="b"/>
            <a:pathLst>
              <a:path w="2926108" h="3216409">
                <a:moveTo>
                  <a:pt x="1150286" y="2039882"/>
                </a:moveTo>
                <a:cubicBezTo>
                  <a:pt x="1216487" y="2110220"/>
                  <a:pt x="1249586" y="2238485"/>
                  <a:pt x="1348889" y="2250897"/>
                </a:cubicBezTo>
                <a:cubicBezTo>
                  <a:pt x="1452327" y="2213659"/>
                  <a:pt x="1530941" y="2147458"/>
                  <a:pt x="1597142" y="2052295"/>
                </a:cubicBezTo>
                <a:cubicBezTo>
                  <a:pt x="1634380" y="2030228"/>
                  <a:pt x="1712994" y="2049536"/>
                  <a:pt x="1721269" y="2072982"/>
                </a:cubicBezTo>
                <a:cubicBezTo>
                  <a:pt x="1533700" y="2362611"/>
                  <a:pt x="1615072" y="2763954"/>
                  <a:pt x="1568179" y="2830155"/>
                </a:cubicBezTo>
                <a:cubicBezTo>
                  <a:pt x="1391644" y="2965315"/>
                  <a:pt x="1231658" y="2893598"/>
                  <a:pt x="1063398" y="2925319"/>
                </a:cubicBezTo>
                <a:cubicBezTo>
                  <a:pt x="925479" y="2954282"/>
                  <a:pt x="820660" y="3107371"/>
                  <a:pt x="686879" y="3148747"/>
                </a:cubicBezTo>
                <a:cubicBezTo>
                  <a:pt x="536548" y="3184606"/>
                  <a:pt x="373804" y="3224602"/>
                  <a:pt x="215198" y="3214948"/>
                </a:cubicBezTo>
                <a:cubicBezTo>
                  <a:pt x="93829" y="3209431"/>
                  <a:pt x="71763" y="3046687"/>
                  <a:pt x="136584" y="2925318"/>
                </a:cubicBezTo>
                <a:cubicBezTo>
                  <a:pt x="168305" y="2828775"/>
                  <a:pt x="121415" y="2802571"/>
                  <a:pt x="107623" y="2710165"/>
                </a:cubicBezTo>
                <a:cubicBezTo>
                  <a:pt x="111150" y="2693172"/>
                  <a:pt x="127647" y="2691385"/>
                  <a:pt x="158288" y="2695563"/>
                </a:cubicBezTo>
                <a:lnTo>
                  <a:pt x="158288" y="2626239"/>
                </a:lnTo>
                <a:lnTo>
                  <a:pt x="266288" y="2626239"/>
                </a:lnTo>
                <a:lnTo>
                  <a:pt x="266288" y="2708276"/>
                </a:lnTo>
                <a:lnTo>
                  <a:pt x="307224" y="2711894"/>
                </a:lnTo>
                <a:lnTo>
                  <a:pt x="307224" y="2626239"/>
                </a:lnTo>
                <a:lnTo>
                  <a:pt x="415224" y="2626239"/>
                </a:lnTo>
                <a:lnTo>
                  <a:pt x="415224" y="2711420"/>
                </a:lnTo>
                <a:cubicBezTo>
                  <a:pt x="428487" y="2711947"/>
                  <a:pt x="442136" y="2710942"/>
                  <a:pt x="456160" y="2708700"/>
                </a:cubicBezTo>
                <a:lnTo>
                  <a:pt x="456160" y="2617963"/>
                </a:lnTo>
                <a:lnTo>
                  <a:pt x="564160" y="2617963"/>
                </a:lnTo>
                <a:lnTo>
                  <a:pt x="564160" y="2692500"/>
                </a:lnTo>
                <a:cubicBezTo>
                  <a:pt x="577696" y="2691220"/>
                  <a:pt x="591289" y="2688332"/>
                  <a:pt x="605096" y="2684680"/>
                </a:cubicBezTo>
                <a:lnTo>
                  <a:pt x="605096" y="2601411"/>
                </a:lnTo>
                <a:lnTo>
                  <a:pt x="713096" y="2601411"/>
                </a:lnTo>
                <a:lnTo>
                  <a:pt x="713096" y="2654658"/>
                </a:lnTo>
                <a:lnTo>
                  <a:pt x="754032" y="2641463"/>
                </a:lnTo>
                <a:lnTo>
                  <a:pt x="754032" y="2580721"/>
                </a:lnTo>
                <a:lnTo>
                  <a:pt x="862032" y="2580721"/>
                </a:lnTo>
                <a:lnTo>
                  <a:pt x="862032" y="2599792"/>
                </a:lnTo>
                <a:cubicBezTo>
                  <a:pt x="897454" y="2584791"/>
                  <a:pt x="934214" y="2567836"/>
                  <a:pt x="972371" y="2548802"/>
                </a:cubicBezTo>
                <a:cubicBezTo>
                  <a:pt x="1030297" y="2506047"/>
                  <a:pt x="939271" y="2219176"/>
                  <a:pt x="947546" y="2122633"/>
                </a:cubicBezTo>
                <a:cubicBezTo>
                  <a:pt x="957201" y="2082636"/>
                  <a:pt x="1082706" y="2067466"/>
                  <a:pt x="1150286" y="2039882"/>
                </a:cubicBezTo>
                <a:close/>
                <a:moveTo>
                  <a:pt x="394278" y="1320337"/>
                </a:moveTo>
                <a:cubicBezTo>
                  <a:pt x="356565" y="1315036"/>
                  <a:pt x="316914" y="1320983"/>
                  <a:pt x="277262" y="1344774"/>
                </a:cubicBezTo>
                <a:cubicBezTo>
                  <a:pt x="169686" y="1368221"/>
                  <a:pt x="281399" y="1532343"/>
                  <a:pt x="314500" y="1626128"/>
                </a:cubicBezTo>
                <a:cubicBezTo>
                  <a:pt x="335188" y="1715776"/>
                  <a:pt x="306225" y="1838523"/>
                  <a:pt x="376563" y="1820593"/>
                </a:cubicBezTo>
                <a:cubicBezTo>
                  <a:pt x="535169" y="1786113"/>
                  <a:pt x="681363" y="1673020"/>
                  <a:pt x="628954" y="1493726"/>
                </a:cubicBezTo>
                <a:cubicBezTo>
                  <a:pt x="603094" y="1453384"/>
                  <a:pt x="507414" y="1336241"/>
                  <a:pt x="394278" y="1320337"/>
                </a:cubicBezTo>
                <a:close/>
                <a:moveTo>
                  <a:pt x="1526804" y="66"/>
                </a:moveTo>
                <a:cubicBezTo>
                  <a:pt x="2066065" y="2824"/>
                  <a:pt x="2621877" y="129710"/>
                  <a:pt x="2896335" y="1038593"/>
                </a:cubicBezTo>
                <a:cubicBezTo>
                  <a:pt x="3057700" y="1564063"/>
                  <a:pt x="2532230" y="2366749"/>
                  <a:pt x="2064686" y="2292273"/>
                </a:cubicBezTo>
                <a:cubicBezTo>
                  <a:pt x="1885392" y="2267447"/>
                  <a:pt x="1950214" y="2015056"/>
                  <a:pt x="1555767" y="1940580"/>
                </a:cubicBezTo>
                <a:cubicBezTo>
                  <a:pt x="1179249" y="1868862"/>
                  <a:pt x="732393" y="2186075"/>
                  <a:pt x="554478" y="2159871"/>
                </a:cubicBezTo>
                <a:cubicBezTo>
                  <a:pt x="466211" y="2141942"/>
                  <a:pt x="394493" y="1904722"/>
                  <a:pt x="364151" y="1932305"/>
                </a:cubicBezTo>
                <a:cubicBezTo>
                  <a:pt x="322774" y="1970922"/>
                  <a:pt x="405526" y="2146079"/>
                  <a:pt x="467589" y="2205384"/>
                </a:cubicBezTo>
                <a:cubicBezTo>
                  <a:pt x="525515" y="2241243"/>
                  <a:pt x="732393" y="2202626"/>
                  <a:pt x="873070" y="2139183"/>
                </a:cubicBezTo>
                <a:cubicBezTo>
                  <a:pt x="913066" y="2128149"/>
                  <a:pt x="870312" y="2253655"/>
                  <a:pt x="877208" y="2333648"/>
                </a:cubicBezTo>
                <a:lnTo>
                  <a:pt x="862033" y="2337135"/>
                </a:lnTo>
                <a:lnTo>
                  <a:pt x="862033" y="2415799"/>
                </a:lnTo>
                <a:lnTo>
                  <a:pt x="754033" y="2415799"/>
                </a:lnTo>
                <a:lnTo>
                  <a:pt x="754033" y="2360695"/>
                </a:lnTo>
                <a:lnTo>
                  <a:pt x="713097" y="2366601"/>
                </a:lnTo>
                <a:lnTo>
                  <a:pt x="713097" y="2428213"/>
                </a:lnTo>
                <a:lnTo>
                  <a:pt x="605097" y="2428213"/>
                </a:lnTo>
                <a:lnTo>
                  <a:pt x="605097" y="2379641"/>
                </a:lnTo>
                <a:lnTo>
                  <a:pt x="564161" y="2382960"/>
                </a:lnTo>
                <a:lnTo>
                  <a:pt x="564161" y="2436489"/>
                </a:lnTo>
                <a:lnTo>
                  <a:pt x="456161" y="2436489"/>
                </a:lnTo>
                <a:lnTo>
                  <a:pt x="456161" y="2388351"/>
                </a:lnTo>
                <a:lnTo>
                  <a:pt x="415225" y="2389346"/>
                </a:lnTo>
                <a:lnTo>
                  <a:pt x="415225" y="2436489"/>
                </a:lnTo>
                <a:lnTo>
                  <a:pt x="307225" y="2436489"/>
                </a:lnTo>
                <a:lnTo>
                  <a:pt x="307225" y="2386989"/>
                </a:lnTo>
                <a:cubicBezTo>
                  <a:pt x="293173" y="2387203"/>
                  <a:pt x="279516" y="2386340"/>
                  <a:pt x="266289" y="2385150"/>
                </a:cubicBezTo>
                <a:lnTo>
                  <a:pt x="266289" y="2428213"/>
                </a:lnTo>
                <a:lnTo>
                  <a:pt x="158289" y="2428213"/>
                </a:lnTo>
                <a:lnTo>
                  <a:pt x="158289" y="2370613"/>
                </a:lnTo>
                <a:cubicBezTo>
                  <a:pt x="107017" y="2360332"/>
                  <a:pt x="72014" y="2345184"/>
                  <a:pt x="62108" y="2325373"/>
                </a:cubicBezTo>
                <a:cubicBezTo>
                  <a:pt x="37284" y="2261930"/>
                  <a:pt x="103484" y="2223314"/>
                  <a:pt x="124172" y="2172284"/>
                </a:cubicBezTo>
                <a:cubicBezTo>
                  <a:pt x="111759" y="2144700"/>
                  <a:pt x="74522" y="2141942"/>
                  <a:pt x="86934" y="2089533"/>
                </a:cubicBezTo>
                <a:cubicBezTo>
                  <a:pt x="96588" y="2053674"/>
                  <a:pt x="242782" y="2030228"/>
                  <a:pt x="264849" y="1994369"/>
                </a:cubicBezTo>
                <a:cubicBezTo>
                  <a:pt x="273125" y="1919892"/>
                  <a:pt x="-4093" y="1721291"/>
                  <a:pt x="45" y="1671639"/>
                </a:cubicBezTo>
                <a:cubicBezTo>
                  <a:pt x="12458" y="1619230"/>
                  <a:pt x="124172" y="1558546"/>
                  <a:pt x="190373" y="1477174"/>
                </a:cubicBezTo>
                <a:cubicBezTo>
                  <a:pt x="222094" y="1438557"/>
                  <a:pt x="80038" y="1267538"/>
                  <a:pt x="91072" y="1224783"/>
                </a:cubicBezTo>
                <a:cubicBezTo>
                  <a:pt x="111760" y="1092381"/>
                  <a:pt x="240023" y="943429"/>
                  <a:pt x="264849" y="703451"/>
                </a:cubicBezTo>
                <a:cubicBezTo>
                  <a:pt x="342084" y="332450"/>
                  <a:pt x="961338" y="-5451"/>
                  <a:pt x="1526804" y="66"/>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6" name="Freeform 114">
            <a:extLst>
              <a:ext uri="{FF2B5EF4-FFF2-40B4-BE49-F238E27FC236}">
                <a16:creationId xmlns:a16="http://schemas.microsoft.com/office/drawing/2014/main" id="{353DEA2B-7F2E-4C6B-B5D7-248AF895CCDB}"/>
              </a:ext>
            </a:extLst>
          </p:cNvPr>
          <p:cNvSpPr>
            <a:spLocks noChangeAspect="1"/>
          </p:cNvSpPr>
          <p:nvPr/>
        </p:nvSpPr>
        <p:spPr>
          <a:xfrm>
            <a:off x="10267646" y="2429101"/>
            <a:ext cx="549379" cy="529812"/>
          </a:xfrm>
          <a:custGeom>
            <a:avLst/>
            <a:gdLst>
              <a:gd name="connsiteX0" fmla="*/ 2500704 w 3745816"/>
              <a:gd name="connsiteY0" fmla="*/ 2026790 h 3316502"/>
              <a:gd name="connsiteX1" fmla="*/ 2261868 w 3745816"/>
              <a:gd name="connsiteY1" fmla="*/ 2108676 h 3316502"/>
              <a:gd name="connsiteX2" fmla="*/ 2364227 w 3745816"/>
              <a:gd name="connsiteY2" fmla="*/ 2313393 h 3316502"/>
              <a:gd name="connsiteX3" fmla="*/ 2500704 w 3745816"/>
              <a:gd name="connsiteY3" fmla="*/ 2026790 h 3316502"/>
              <a:gd name="connsiteX4" fmla="*/ 1245112 w 3745816"/>
              <a:gd name="connsiteY4" fmla="*/ 2026790 h 3316502"/>
              <a:gd name="connsiteX5" fmla="*/ 1381589 w 3745816"/>
              <a:gd name="connsiteY5" fmla="*/ 2313393 h 3316502"/>
              <a:gd name="connsiteX6" fmla="*/ 1483948 w 3745816"/>
              <a:gd name="connsiteY6" fmla="*/ 2108676 h 3316502"/>
              <a:gd name="connsiteX7" fmla="*/ 1245112 w 3745816"/>
              <a:gd name="connsiteY7" fmla="*/ 2026790 h 3316502"/>
              <a:gd name="connsiteX8" fmla="*/ 3185000 w 3745816"/>
              <a:gd name="connsiteY8" fmla="*/ 1670667 h 3316502"/>
              <a:gd name="connsiteX9" fmla="*/ 3244509 w 3745816"/>
              <a:gd name="connsiteY9" fmla="*/ 1692418 h 3316502"/>
              <a:gd name="connsiteX10" fmla="*/ 3380986 w 3745816"/>
              <a:gd name="connsiteY10" fmla="*/ 1856191 h 3316502"/>
              <a:gd name="connsiteX11" fmla="*/ 3599350 w 3745816"/>
              <a:gd name="connsiteY11" fmla="*/ 1903959 h 3316502"/>
              <a:gd name="connsiteX12" fmla="*/ 3735827 w 3745816"/>
              <a:gd name="connsiteY12" fmla="*/ 2142795 h 3316502"/>
              <a:gd name="connsiteX13" fmla="*/ 3572054 w 3745816"/>
              <a:gd name="connsiteY13" fmla="*/ 2620466 h 3316502"/>
              <a:gd name="connsiteX14" fmla="*/ 3551583 w 3745816"/>
              <a:gd name="connsiteY14" fmla="*/ 3316502 h 3316502"/>
              <a:gd name="connsiteX15" fmla="*/ 3292276 w 3745816"/>
              <a:gd name="connsiteY15" fmla="*/ 3302855 h 3316502"/>
              <a:gd name="connsiteX16" fmla="*/ 3271804 w 3745816"/>
              <a:gd name="connsiteY16" fmla="*/ 2511284 h 3316502"/>
              <a:gd name="connsiteX17" fmla="*/ 3278628 w 3745816"/>
              <a:gd name="connsiteY17" fmla="*/ 2272449 h 3316502"/>
              <a:gd name="connsiteX18" fmla="*/ 3128502 w 3745816"/>
              <a:gd name="connsiteY18" fmla="*/ 2108675 h 3316502"/>
              <a:gd name="connsiteX19" fmla="*/ 2869195 w 3745816"/>
              <a:gd name="connsiteY19" fmla="*/ 2019965 h 3316502"/>
              <a:gd name="connsiteX20" fmla="*/ 3185000 w 3745816"/>
              <a:gd name="connsiteY20" fmla="*/ 1670667 h 3316502"/>
              <a:gd name="connsiteX21" fmla="*/ 560816 w 3745816"/>
              <a:gd name="connsiteY21" fmla="*/ 1670667 h 3316502"/>
              <a:gd name="connsiteX22" fmla="*/ 876621 w 3745816"/>
              <a:gd name="connsiteY22" fmla="*/ 2019965 h 3316502"/>
              <a:gd name="connsiteX23" fmla="*/ 617314 w 3745816"/>
              <a:gd name="connsiteY23" fmla="*/ 2108675 h 3316502"/>
              <a:gd name="connsiteX24" fmla="*/ 467188 w 3745816"/>
              <a:gd name="connsiteY24" fmla="*/ 2272449 h 3316502"/>
              <a:gd name="connsiteX25" fmla="*/ 474012 w 3745816"/>
              <a:gd name="connsiteY25" fmla="*/ 2511284 h 3316502"/>
              <a:gd name="connsiteX26" fmla="*/ 453540 w 3745816"/>
              <a:gd name="connsiteY26" fmla="*/ 3302855 h 3316502"/>
              <a:gd name="connsiteX27" fmla="*/ 194233 w 3745816"/>
              <a:gd name="connsiteY27" fmla="*/ 3316502 h 3316502"/>
              <a:gd name="connsiteX28" fmla="*/ 173762 w 3745816"/>
              <a:gd name="connsiteY28" fmla="*/ 2620466 h 3316502"/>
              <a:gd name="connsiteX29" fmla="*/ 9989 w 3745816"/>
              <a:gd name="connsiteY29" fmla="*/ 2142795 h 3316502"/>
              <a:gd name="connsiteX30" fmla="*/ 146466 w 3745816"/>
              <a:gd name="connsiteY30" fmla="*/ 1903959 h 3316502"/>
              <a:gd name="connsiteX31" fmla="*/ 364830 w 3745816"/>
              <a:gd name="connsiteY31" fmla="*/ 1856191 h 3316502"/>
              <a:gd name="connsiteX32" fmla="*/ 501307 w 3745816"/>
              <a:gd name="connsiteY32" fmla="*/ 1692418 h 3316502"/>
              <a:gd name="connsiteX33" fmla="*/ 560816 w 3745816"/>
              <a:gd name="connsiteY33" fmla="*/ 1670667 h 3316502"/>
              <a:gd name="connsiteX34" fmla="*/ 2609647 w 3745816"/>
              <a:gd name="connsiteY34" fmla="*/ 1003649 h 3316502"/>
              <a:gd name="connsiteX35" fmla="*/ 2234575 w 3745816"/>
              <a:gd name="connsiteY35" fmla="*/ 1385343 h 3316502"/>
              <a:gd name="connsiteX36" fmla="*/ 1968444 w 3745816"/>
              <a:gd name="connsiteY36" fmla="*/ 1951725 h 3316502"/>
              <a:gd name="connsiteX37" fmla="*/ 2248223 w 3745816"/>
              <a:gd name="connsiteY37" fmla="*/ 1897134 h 3316502"/>
              <a:gd name="connsiteX38" fmla="*/ 2644008 w 3745816"/>
              <a:gd name="connsiteY38" fmla="*/ 1010029 h 3316502"/>
              <a:gd name="connsiteX39" fmla="*/ 2609647 w 3745816"/>
              <a:gd name="connsiteY39" fmla="*/ 1003649 h 3316502"/>
              <a:gd name="connsiteX40" fmla="*/ 1136169 w 3745816"/>
              <a:gd name="connsiteY40" fmla="*/ 1003649 h 3316502"/>
              <a:gd name="connsiteX41" fmla="*/ 1101808 w 3745816"/>
              <a:gd name="connsiteY41" fmla="*/ 1010029 h 3316502"/>
              <a:gd name="connsiteX42" fmla="*/ 1497593 w 3745816"/>
              <a:gd name="connsiteY42" fmla="*/ 1897134 h 3316502"/>
              <a:gd name="connsiteX43" fmla="*/ 1777372 w 3745816"/>
              <a:gd name="connsiteY43" fmla="*/ 1951725 h 3316502"/>
              <a:gd name="connsiteX44" fmla="*/ 1511241 w 3745816"/>
              <a:gd name="connsiteY44" fmla="*/ 1385343 h 3316502"/>
              <a:gd name="connsiteX45" fmla="*/ 1136169 w 3745816"/>
              <a:gd name="connsiteY45" fmla="*/ 1003649 h 3316502"/>
              <a:gd name="connsiteX46" fmla="*/ 665081 w 3745816"/>
              <a:gd name="connsiteY46" fmla="*/ 96 h 3316502"/>
              <a:gd name="connsiteX47" fmla="*/ 1862679 w 3745816"/>
              <a:gd name="connsiteY47" fmla="*/ 634117 h 3316502"/>
              <a:gd name="connsiteX48" fmla="*/ 3080735 w 3745816"/>
              <a:gd name="connsiteY48" fmla="*/ 96 h 3316502"/>
              <a:gd name="connsiteX49" fmla="*/ 3619822 w 3745816"/>
              <a:gd name="connsiteY49" fmla="*/ 921320 h 3316502"/>
              <a:gd name="connsiteX50" fmla="*/ 3456049 w 3745816"/>
              <a:gd name="connsiteY50" fmla="*/ 955441 h 3316502"/>
              <a:gd name="connsiteX51" fmla="*/ 3189917 w 3745816"/>
              <a:gd name="connsiteY51" fmla="*/ 1317105 h 3316502"/>
              <a:gd name="connsiteX52" fmla="*/ 3155798 w 3745816"/>
              <a:gd name="connsiteY52" fmla="*/ 1596884 h 3316502"/>
              <a:gd name="connsiteX53" fmla="*/ 2848723 w 3745816"/>
              <a:gd name="connsiteY53" fmla="*/ 1842544 h 3316502"/>
              <a:gd name="connsiteX54" fmla="*/ 2650831 w 3745816"/>
              <a:gd name="connsiteY54" fmla="*/ 2518108 h 3316502"/>
              <a:gd name="connsiteX55" fmla="*/ 2193630 w 3745816"/>
              <a:gd name="connsiteY55" fmla="*/ 2531756 h 3316502"/>
              <a:gd name="connsiteX56" fmla="*/ 1941147 w 3745816"/>
              <a:gd name="connsiteY56" fmla="*/ 2211033 h 3316502"/>
              <a:gd name="connsiteX57" fmla="*/ 1872908 w 3745816"/>
              <a:gd name="connsiteY57" fmla="*/ 2313392 h 3316502"/>
              <a:gd name="connsiteX58" fmla="*/ 1804669 w 3745816"/>
              <a:gd name="connsiteY58" fmla="*/ 2211033 h 3316502"/>
              <a:gd name="connsiteX59" fmla="*/ 1552186 w 3745816"/>
              <a:gd name="connsiteY59" fmla="*/ 2531756 h 3316502"/>
              <a:gd name="connsiteX60" fmla="*/ 1094985 w 3745816"/>
              <a:gd name="connsiteY60" fmla="*/ 2518108 h 3316502"/>
              <a:gd name="connsiteX61" fmla="*/ 897093 w 3745816"/>
              <a:gd name="connsiteY61" fmla="*/ 1842544 h 3316502"/>
              <a:gd name="connsiteX62" fmla="*/ 590018 w 3745816"/>
              <a:gd name="connsiteY62" fmla="*/ 1596884 h 3316502"/>
              <a:gd name="connsiteX63" fmla="*/ 555899 w 3745816"/>
              <a:gd name="connsiteY63" fmla="*/ 1317105 h 3316502"/>
              <a:gd name="connsiteX64" fmla="*/ 388154 w 3745816"/>
              <a:gd name="connsiteY64" fmla="*/ 1151989 h 3316502"/>
              <a:gd name="connsiteX65" fmla="*/ 289767 w 3745816"/>
              <a:gd name="connsiteY65" fmla="*/ 955441 h 3316502"/>
              <a:gd name="connsiteX66" fmla="*/ 125994 w 3745816"/>
              <a:gd name="connsiteY66" fmla="*/ 921320 h 3316502"/>
              <a:gd name="connsiteX67" fmla="*/ 665081 w 3745816"/>
              <a:gd name="connsiteY67" fmla="*/ 96 h 3316502"/>
              <a:gd name="connsiteX0" fmla="*/ 2500704 w 3745816"/>
              <a:gd name="connsiteY0" fmla="*/ 2026790 h 3316502"/>
              <a:gd name="connsiteX1" fmla="*/ 2261868 w 3745816"/>
              <a:gd name="connsiteY1" fmla="*/ 2108676 h 3316502"/>
              <a:gd name="connsiteX2" fmla="*/ 2364227 w 3745816"/>
              <a:gd name="connsiteY2" fmla="*/ 2313393 h 3316502"/>
              <a:gd name="connsiteX3" fmla="*/ 2500704 w 3745816"/>
              <a:gd name="connsiteY3" fmla="*/ 2026790 h 3316502"/>
              <a:gd name="connsiteX4" fmla="*/ 1245112 w 3745816"/>
              <a:gd name="connsiteY4" fmla="*/ 2026790 h 3316502"/>
              <a:gd name="connsiteX5" fmla="*/ 1381589 w 3745816"/>
              <a:gd name="connsiteY5" fmla="*/ 2313393 h 3316502"/>
              <a:gd name="connsiteX6" fmla="*/ 1483948 w 3745816"/>
              <a:gd name="connsiteY6" fmla="*/ 2108676 h 3316502"/>
              <a:gd name="connsiteX7" fmla="*/ 1245112 w 3745816"/>
              <a:gd name="connsiteY7" fmla="*/ 2026790 h 3316502"/>
              <a:gd name="connsiteX8" fmla="*/ 3185000 w 3745816"/>
              <a:gd name="connsiteY8" fmla="*/ 1670667 h 3316502"/>
              <a:gd name="connsiteX9" fmla="*/ 3244509 w 3745816"/>
              <a:gd name="connsiteY9" fmla="*/ 1692418 h 3316502"/>
              <a:gd name="connsiteX10" fmla="*/ 3380986 w 3745816"/>
              <a:gd name="connsiteY10" fmla="*/ 1856191 h 3316502"/>
              <a:gd name="connsiteX11" fmla="*/ 3599350 w 3745816"/>
              <a:gd name="connsiteY11" fmla="*/ 1903959 h 3316502"/>
              <a:gd name="connsiteX12" fmla="*/ 3735827 w 3745816"/>
              <a:gd name="connsiteY12" fmla="*/ 2142795 h 3316502"/>
              <a:gd name="connsiteX13" fmla="*/ 3572054 w 3745816"/>
              <a:gd name="connsiteY13" fmla="*/ 2620466 h 3316502"/>
              <a:gd name="connsiteX14" fmla="*/ 3551583 w 3745816"/>
              <a:gd name="connsiteY14" fmla="*/ 3316502 h 3316502"/>
              <a:gd name="connsiteX15" fmla="*/ 3292276 w 3745816"/>
              <a:gd name="connsiteY15" fmla="*/ 3302855 h 3316502"/>
              <a:gd name="connsiteX16" fmla="*/ 3271804 w 3745816"/>
              <a:gd name="connsiteY16" fmla="*/ 2511284 h 3316502"/>
              <a:gd name="connsiteX17" fmla="*/ 3278628 w 3745816"/>
              <a:gd name="connsiteY17" fmla="*/ 2272449 h 3316502"/>
              <a:gd name="connsiteX18" fmla="*/ 3128502 w 3745816"/>
              <a:gd name="connsiteY18" fmla="*/ 2108675 h 3316502"/>
              <a:gd name="connsiteX19" fmla="*/ 2869195 w 3745816"/>
              <a:gd name="connsiteY19" fmla="*/ 2019965 h 3316502"/>
              <a:gd name="connsiteX20" fmla="*/ 3185000 w 3745816"/>
              <a:gd name="connsiteY20" fmla="*/ 1670667 h 3316502"/>
              <a:gd name="connsiteX21" fmla="*/ 560816 w 3745816"/>
              <a:gd name="connsiteY21" fmla="*/ 1670667 h 3316502"/>
              <a:gd name="connsiteX22" fmla="*/ 876621 w 3745816"/>
              <a:gd name="connsiteY22" fmla="*/ 2019965 h 3316502"/>
              <a:gd name="connsiteX23" fmla="*/ 617314 w 3745816"/>
              <a:gd name="connsiteY23" fmla="*/ 2108675 h 3316502"/>
              <a:gd name="connsiteX24" fmla="*/ 467188 w 3745816"/>
              <a:gd name="connsiteY24" fmla="*/ 2272449 h 3316502"/>
              <a:gd name="connsiteX25" fmla="*/ 474012 w 3745816"/>
              <a:gd name="connsiteY25" fmla="*/ 2511284 h 3316502"/>
              <a:gd name="connsiteX26" fmla="*/ 453540 w 3745816"/>
              <a:gd name="connsiteY26" fmla="*/ 3302855 h 3316502"/>
              <a:gd name="connsiteX27" fmla="*/ 194233 w 3745816"/>
              <a:gd name="connsiteY27" fmla="*/ 3316502 h 3316502"/>
              <a:gd name="connsiteX28" fmla="*/ 173762 w 3745816"/>
              <a:gd name="connsiteY28" fmla="*/ 2620466 h 3316502"/>
              <a:gd name="connsiteX29" fmla="*/ 9989 w 3745816"/>
              <a:gd name="connsiteY29" fmla="*/ 2142795 h 3316502"/>
              <a:gd name="connsiteX30" fmla="*/ 146466 w 3745816"/>
              <a:gd name="connsiteY30" fmla="*/ 1903959 h 3316502"/>
              <a:gd name="connsiteX31" fmla="*/ 364830 w 3745816"/>
              <a:gd name="connsiteY31" fmla="*/ 1856191 h 3316502"/>
              <a:gd name="connsiteX32" fmla="*/ 501307 w 3745816"/>
              <a:gd name="connsiteY32" fmla="*/ 1692418 h 3316502"/>
              <a:gd name="connsiteX33" fmla="*/ 560816 w 3745816"/>
              <a:gd name="connsiteY33" fmla="*/ 1670667 h 3316502"/>
              <a:gd name="connsiteX34" fmla="*/ 2609647 w 3745816"/>
              <a:gd name="connsiteY34" fmla="*/ 1003649 h 3316502"/>
              <a:gd name="connsiteX35" fmla="*/ 2234575 w 3745816"/>
              <a:gd name="connsiteY35" fmla="*/ 1385343 h 3316502"/>
              <a:gd name="connsiteX36" fmla="*/ 1968444 w 3745816"/>
              <a:gd name="connsiteY36" fmla="*/ 1951725 h 3316502"/>
              <a:gd name="connsiteX37" fmla="*/ 2248223 w 3745816"/>
              <a:gd name="connsiteY37" fmla="*/ 1897134 h 3316502"/>
              <a:gd name="connsiteX38" fmla="*/ 2644008 w 3745816"/>
              <a:gd name="connsiteY38" fmla="*/ 1010029 h 3316502"/>
              <a:gd name="connsiteX39" fmla="*/ 2609647 w 3745816"/>
              <a:gd name="connsiteY39" fmla="*/ 1003649 h 3316502"/>
              <a:gd name="connsiteX40" fmla="*/ 1136169 w 3745816"/>
              <a:gd name="connsiteY40" fmla="*/ 1003649 h 3316502"/>
              <a:gd name="connsiteX41" fmla="*/ 1101808 w 3745816"/>
              <a:gd name="connsiteY41" fmla="*/ 1010029 h 3316502"/>
              <a:gd name="connsiteX42" fmla="*/ 1497593 w 3745816"/>
              <a:gd name="connsiteY42" fmla="*/ 1897134 h 3316502"/>
              <a:gd name="connsiteX43" fmla="*/ 1777372 w 3745816"/>
              <a:gd name="connsiteY43" fmla="*/ 1951725 h 3316502"/>
              <a:gd name="connsiteX44" fmla="*/ 1511241 w 3745816"/>
              <a:gd name="connsiteY44" fmla="*/ 1385343 h 3316502"/>
              <a:gd name="connsiteX45" fmla="*/ 1136169 w 3745816"/>
              <a:gd name="connsiteY45" fmla="*/ 1003649 h 3316502"/>
              <a:gd name="connsiteX46" fmla="*/ 665081 w 3745816"/>
              <a:gd name="connsiteY46" fmla="*/ 96 h 3316502"/>
              <a:gd name="connsiteX47" fmla="*/ 1862679 w 3745816"/>
              <a:gd name="connsiteY47" fmla="*/ 634117 h 3316502"/>
              <a:gd name="connsiteX48" fmla="*/ 3080735 w 3745816"/>
              <a:gd name="connsiteY48" fmla="*/ 96 h 3316502"/>
              <a:gd name="connsiteX49" fmla="*/ 3619822 w 3745816"/>
              <a:gd name="connsiteY49" fmla="*/ 921320 h 3316502"/>
              <a:gd name="connsiteX50" fmla="*/ 3456049 w 3745816"/>
              <a:gd name="connsiteY50" fmla="*/ 955441 h 3316502"/>
              <a:gd name="connsiteX51" fmla="*/ 3189917 w 3745816"/>
              <a:gd name="connsiteY51" fmla="*/ 1317105 h 3316502"/>
              <a:gd name="connsiteX52" fmla="*/ 3155798 w 3745816"/>
              <a:gd name="connsiteY52" fmla="*/ 1596884 h 3316502"/>
              <a:gd name="connsiteX53" fmla="*/ 2848723 w 3745816"/>
              <a:gd name="connsiteY53" fmla="*/ 1842544 h 3316502"/>
              <a:gd name="connsiteX54" fmla="*/ 2650831 w 3745816"/>
              <a:gd name="connsiteY54" fmla="*/ 2518108 h 3316502"/>
              <a:gd name="connsiteX55" fmla="*/ 2193630 w 3745816"/>
              <a:gd name="connsiteY55" fmla="*/ 2531756 h 3316502"/>
              <a:gd name="connsiteX56" fmla="*/ 1941147 w 3745816"/>
              <a:gd name="connsiteY56" fmla="*/ 2211033 h 3316502"/>
              <a:gd name="connsiteX57" fmla="*/ 1872908 w 3745816"/>
              <a:gd name="connsiteY57" fmla="*/ 2313392 h 3316502"/>
              <a:gd name="connsiteX58" fmla="*/ 1804669 w 3745816"/>
              <a:gd name="connsiteY58" fmla="*/ 2211033 h 3316502"/>
              <a:gd name="connsiteX59" fmla="*/ 1552186 w 3745816"/>
              <a:gd name="connsiteY59" fmla="*/ 2531756 h 3316502"/>
              <a:gd name="connsiteX60" fmla="*/ 1094985 w 3745816"/>
              <a:gd name="connsiteY60" fmla="*/ 2518108 h 3316502"/>
              <a:gd name="connsiteX61" fmla="*/ 897093 w 3745816"/>
              <a:gd name="connsiteY61" fmla="*/ 1842544 h 3316502"/>
              <a:gd name="connsiteX62" fmla="*/ 590018 w 3745816"/>
              <a:gd name="connsiteY62" fmla="*/ 1596884 h 3316502"/>
              <a:gd name="connsiteX63" fmla="*/ 555899 w 3745816"/>
              <a:gd name="connsiteY63" fmla="*/ 1317105 h 3316502"/>
              <a:gd name="connsiteX64" fmla="*/ 388154 w 3745816"/>
              <a:gd name="connsiteY64" fmla="*/ 1151989 h 3316502"/>
              <a:gd name="connsiteX65" fmla="*/ 289767 w 3745816"/>
              <a:gd name="connsiteY65" fmla="*/ 1006142 h 3316502"/>
              <a:gd name="connsiteX66" fmla="*/ 125994 w 3745816"/>
              <a:gd name="connsiteY66" fmla="*/ 921320 h 3316502"/>
              <a:gd name="connsiteX67" fmla="*/ 665081 w 3745816"/>
              <a:gd name="connsiteY67" fmla="*/ 96 h 3316502"/>
              <a:gd name="connsiteX0" fmla="*/ 2500704 w 3745816"/>
              <a:gd name="connsiteY0" fmla="*/ 2026790 h 3316502"/>
              <a:gd name="connsiteX1" fmla="*/ 2261868 w 3745816"/>
              <a:gd name="connsiteY1" fmla="*/ 2108676 h 3316502"/>
              <a:gd name="connsiteX2" fmla="*/ 2364227 w 3745816"/>
              <a:gd name="connsiteY2" fmla="*/ 2313393 h 3316502"/>
              <a:gd name="connsiteX3" fmla="*/ 2500704 w 3745816"/>
              <a:gd name="connsiteY3" fmla="*/ 2026790 h 3316502"/>
              <a:gd name="connsiteX4" fmla="*/ 1245112 w 3745816"/>
              <a:gd name="connsiteY4" fmla="*/ 2026790 h 3316502"/>
              <a:gd name="connsiteX5" fmla="*/ 1381589 w 3745816"/>
              <a:gd name="connsiteY5" fmla="*/ 2313393 h 3316502"/>
              <a:gd name="connsiteX6" fmla="*/ 1483948 w 3745816"/>
              <a:gd name="connsiteY6" fmla="*/ 2108676 h 3316502"/>
              <a:gd name="connsiteX7" fmla="*/ 1245112 w 3745816"/>
              <a:gd name="connsiteY7" fmla="*/ 2026790 h 3316502"/>
              <a:gd name="connsiteX8" fmla="*/ 3185000 w 3745816"/>
              <a:gd name="connsiteY8" fmla="*/ 1670667 h 3316502"/>
              <a:gd name="connsiteX9" fmla="*/ 3244509 w 3745816"/>
              <a:gd name="connsiteY9" fmla="*/ 1692418 h 3316502"/>
              <a:gd name="connsiteX10" fmla="*/ 3380986 w 3745816"/>
              <a:gd name="connsiteY10" fmla="*/ 1856191 h 3316502"/>
              <a:gd name="connsiteX11" fmla="*/ 3599350 w 3745816"/>
              <a:gd name="connsiteY11" fmla="*/ 1903959 h 3316502"/>
              <a:gd name="connsiteX12" fmla="*/ 3735827 w 3745816"/>
              <a:gd name="connsiteY12" fmla="*/ 2142795 h 3316502"/>
              <a:gd name="connsiteX13" fmla="*/ 3572054 w 3745816"/>
              <a:gd name="connsiteY13" fmla="*/ 2620466 h 3316502"/>
              <a:gd name="connsiteX14" fmla="*/ 3551583 w 3745816"/>
              <a:gd name="connsiteY14" fmla="*/ 3316502 h 3316502"/>
              <a:gd name="connsiteX15" fmla="*/ 3292276 w 3745816"/>
              <a:gd name="connsiteY15" fmla="*/ 3302855 h 3316502"/>
              <a:gd name="connsiteX16" fmla="*/ 3271804 w 3745816"/>
              <a:gd name="connsiteY16" fmla="*/ 2511284 h 3316502"/>
              <a:gd name="connsiteX17" fmla="*/ 3278628 w 3745816"/>
              <a:gd name="connsiteY17" fmla="*/ 2272449 h 3316502"/>
              <a:gd name="connsiteX18" fmla="*/ 3128502 w 3745816"/>
              <a:gd name="connsiteY18" fmla="*/ 2108675 h 3316502"/>
              <a:gd name="connsiteX19" fmla="*/ 2869195 w 3745816"/>
              <a:gd name="connsiteY19" fmla="*/ 2019965 h 3316502"/>
              <a:gd name="connsiteX20" fmla="*/ 3185000 w 3745816"/>
              <a:gd name="connsiteY20" fmla="*/ 1670667 h 3316502"/>
              <a:gd name="connsiteX21" fmla="*/ 560816 w 3745816"/>
              <a:gd name="connsiteY21" fmla="*/ 1670667 h 3316502"/>
              <a:gd name="connsiteX22" fmla="*/ 876621 w 3745816"/>
              <a:gd name="connsiteY22" fmla="*/ 2019965 h 3316502"/>
              <a:gd name="connsiteX23" fmla="*/ 617314 w 3745816"/>
              <a:gd name="connsiteY23" fmla="*/ 2108675 h 3316502"/>
              <a:gd name="connsiteX24" fmla="*/ 467188 w 3745816"/>
              <a:gd name="connsiteY24" fmla="*/ 2272449 h 3316502"/>
              <a:gd name="connsiteX25" fmla="*/ 474012 w 3745816"/>
              <a:gd name="connsiteY25" fmla="*/ 2511284 h 3316502"/>
              <a:gd name="connsiteX26" fmla="*/ 453540 w 3745816"/>
              <a:gd name="connsiteY26" fmla="*/ 3302855 h 3316502"/>
              <a:gd name="connsiteX27" fmla="*/ 194233 w 3745816"/>
              <a:gd name="connsiteY27" fmla="*/ 3316502 h 3316502"/>
              <a:gd name="connsiteX28" fmla="*/ 173762 w 3745816"/>
              <a:gd name="connsiteY28" fmla="*/ 2620466 h 3316502"/>
              <a:gd name="connsiteX29" fmla="*/ 9989 w 3745816"/>
              <a:gd name="connsiteY29" fmla="*/ 2142795 h 3316502"/>
              <a:gd name="connsiteX30" fmla="*/ 146466 w 3745816"/>
              <a:gd name="connsiteY30" fmla="*/ 1903959 h 3316502"/>
              <a:gd name="connsiteX31" fmla="*/ 364830 w 3745816"/>
              <a:gd name="connsiteY31" fmla="*/ 1856191 h 3316502"/>
              <a:gd name="connsiteX32" fmla="*/ 501307 w 3745816"/>
              <a:gd name="connsiteY32" fmla="*/ 1692418 h 3316502"/>
              <a:gd name="connsiteX33" fmla="*/ 560816 w 3745816"/>
              <a:gd name="connsiteY33" fmla="*/ 1670667 h 3316502"/>
              <a:gd name="connsiteX34" fmla="*/ 2609647 w 3745816"/>
              <a:gd name="connsiteY34" fmla="*/ 1003649 h 3316502"/>
              <a:gd name="connsiteX35" fmla="*/ 2234575 w 3745816"/>
              <a:gd name="connsiteY35" fmla="*/ 1385343 h 3316502"/>
              <a:gd name="connsiteX36" fmla="*/ 1968444 w 3745816"/>
              <a:gd name="connsiteY36" fmla="*/ 1951725 h 3316502"/>
              <a:gd name="connsiteX37" fmla="*/ 2248223 w 3745816"/>
              <a:gd name="connsiteY37" fmla="*/ 1897134 h 3316502"/>
              <a:gd name="connsiteX38" fmla="*/ 2644008 w 3745816"/>
              <a:gd name="connsiteY38" fmla="*/ 1010029 h 3316502"/>
              <a:gd name="connsiteX39" fmla="*/ 2609647 w 3745816"/>
              <a:gd name="connsiteY39" fmla="*/ 1003649 h 3316502"/>
              <a:gd name="connsiteX40" fmla="*/ 1136169 w 3745816"/>
              <a:gd name="connsiteY40" fmla="*/ 1003649 h 3316502"/>
              <a:gd name="connsiteX41" fmla="*/ 1101808 w 3745816"/>
              <a:gd name="connsiteY41" fmla="*/ 1010029 h 3316502"/>
              <a:gd name="connsiteX42" fmla="*/ 1497593 w 3745816"/>
              <a:gd name="connsiteY42" fmla="*/ 1897134 h 3316502"/>
              <a:gd name="connsiteX43" fmla="*/ 1777372 w 3745816"/>
              <a:gd name="connsiteY43" fmla="*/ 1951725 h 3316502"/>
              <a:gd name="connsiteX44" fmla="*/ 1511241 w 3745816"/>
              <a:gd name="connsiteY44" fmla="*/ 1385343 h 3316502"/>
              <a:gd name="connsiteX45" fmla="*/ 1136169 w 3745816"/>
              <a:gd name="connsiteY45" fmla="*/ 1003649 h 3316502"/>
              <a:gd name="connsiteX46" fmla="*/ 665081 w 3745816"/>
              <a:gd name="connsiteY46" fmla="*/ 96 h 3316502"/>
              <a:gd name="connsiteX47" fmla="*/ 1862679 w 3745816"/>
              <a:gd name="connsiteY47" fmla="*/ 634117 h 3316502"/>
              <a:gd name="connsiteX48" fmla="*/ 3080735 w 3745816"/>
              <a:gd name="connsiteY48" fmla="*/ 96 h 3316502"/>
              <a:gd name="connsiteX49" fmla="*/ 3619822 w 3745816"/>
              <a:gd name="connsiteY49" fmla="*/ 921320 h 3316502"/>
              <a:gd name="connsiteX50" fmla="*/ 3456049 w 3745816"/>
              <a:gd name="connsiteY50" fmla="*/ 955441 h 3316502"/>
              <a:gd name="connsiteX51" fmla="*/ 3189917 w 3745816"/>
              <a:gd name="connsiteY51" fmla="*/ 1317105 h 3316502"/>
              <a:gd name="connsiteX52" fmla="*/ 3155798 w 3745816"/>
              <a:gd name="connsiteY52" fmla="*/ 1596884 h 3316502"/>
              <a:gd name="connsiteX53" fmla="*/ 2848723 w 3745816"/>
              <a:gd name="connsiteY53" fmla="*/ 1842544 h 3316502"/>
              <a:gd name="connsiteX54" fmla="*/ 2650831 w 3745816"/>
              <a:gd name="connsiteY54" fmla="*/ 2518108 h 3316502"/>
              <a:gd name="connsiteX55" fmla="*/ 2193630 w 3745816"/>
              <a:gd name="connsiteY55" fmla="*/ 2531756 h 3316502"/>
              <a:gd name="connsiteX56" fmla="*/ 1941147 w 3745816"/>
              <a:gd name="connsiteY56" fmla="*/ 2211033 h 3316502"/>
              <a:gd name="connsiteX57" fmla="*/ 1872908 w 3745816"/>
              <a:gd name="connsiteY57" fmla="*/ 2313392 h 3316502"/>
              <a:gd name="connsiteX58" fmla="*/ 1804669 w 3745816"/>
              <a:gd name="connsiteY58" fmla="*/ 2211033 h 3316502"/>
              <a:gd name="connsiteX59" fmla="*/ 1552186 w 3745816"/>
              <a:gd name="connsiteY59" fmla="*/ 2531756 h 3316502"/>
              <a:gd name="connsiteX60" fmla="*/ 1094985 w 3745816"/>
              <a:gd name="connsiteY60" fmla="*/ 2518108 h 3316502"/>
              <a:gd name="connsiteX61" fmla="*/ 897093 w 3745816"/>
              <a:gd name="connsiteY61" fmla="*/ 1842544 h 3316502"/>
              <a:gd name="connsiteX62" fmla="*/ 590018 w 3745816"/>
              <a:gd name="connsiteY62" fmla="*/ 1596884 h 3316502"/>
              <a:gd name="connsiteX63" fmla="*/ 555899 w 3745816"/>
              <a:gd name="connsiteY63" fmla="*/ 1317105 h 3316502"/>
              <a:gd name="connsiteX64" fmla="*/ 380265 w 3745816"/>
              <a:gd name="connsiteY64" fmla="*/ 1173717 h 3316502"/>
              <a:gd name="connsiteX65" fmla="*/ 289767 w 3745816"/>
              <a:gd name="connsiteY65" fmla="*/ 1006142 h 3316502"/>
              <a:gd name="connsiteX66" fmla="*/ 125994 w 3745816"/>
              <a:gd name="connsiteY66" fmla="*/ 921320 h 3316502"/>
              <a:gd name="connsiteX67" fmla="*/ 665081 w 3745816"/>
              <a:gd name="connsiteY67" fmla="*/ 96 h 3316502"/>
              <a:gd name="connsiteX0" fmla="*/ 2500704 w 3745816"/>
              <a:gd name="connsiteY0" fmla="*/ 2026790 h 3316502"/>
              <a:gd name="connsiteX1" fmla="*/ 2261868 w 3745816"/>
              <a:gd name="connsiteY1" fmla="*/ 2108676 h 3316502"/>
              <a:gd name="connsiteX2" fmla="*/ 2364227 w 3745816"/>
              <a:gd name="connsiteY2" fmla="*/ 2313393 h 3316502"/>
              <a:gd name="connsiteX3" fmla="*/ 2500704 w 3745816"/>
              <a:gd name="connsiteY3" fmla="*/ 2026790 h 3316502"/>
              <a:gd name="connsiteX4" fmla="*/ 1245112 w 3745816"/>
              <a:gd name="connsiteY4" fmla="*/ 2026790 h 3316502"/>
              <a:gd name="connsiteX5" fmla="*/ 1381589 w 3745816"/>
              <a:gd name="connsiteY5" fmla="*/ 2313393 h 3316502"/>
              <a:gd name="connsiteX6" fmla="*/ 1483948 w 3745816"/>
              <a:gd name="connsiteY6" fmla="*/ 2108676 h 3316502"/>
              <a:gd name="connsiteX7" fmla="*/ 1245112 w 3745816"/>
              <a:gd name="connsiteY7" fmla="*/ 2026790 h 3316502"/>
              <a:gd name="connsiteX8" fmla="*/ 3185000 w 3745816"/>
              <a:gd name="connsiteY8" fmla="*/ 1670667 h 3316502"/>
              <a:gd name="connsiteX9" fmla="*/ 3244509 w 3745816"/>
              <a:gd name="connsiteY9" fmla="*/ 1692418 h 3316502"/>
              <a:gd name="connsiteX10" fmla="*/ 3380986 w 3745816"/>
              <a:gd name="connsiteY10" fmla="*/ 1856191 h 3316502"/>
              <a:gd name="connsiteX11" fmla="*/ 3599350 w 3745816"/>
              <a:gd name="connsiteY11" fmla="*/ 1903959 h 3316502"/>
              <a:gd name="connsiteX12" fmla="*/ 3735827 w 3745816"/>
              <a:gd name="connsiteY12" fmla="*/ 2142795 h 3316502"/>
              <a:gd name="connsiteX13" fmla="*/ 3572054 w 3745816"/>
              <a:gd name="connsiteY13" fmla="*/ 2620466 h 3316502"/>
              <a:gd name="connsiteX14" fmla="*/ 3551583 w 3745816"/>
              <a:gd name="connsiteY14" fmla="*/ 3316502 h 3316502"/>
              <a:gd name="connsiteX15" fmla="*/ 3292276 w 3745816"/>
              <a:gd name="connsiteY15" fmla="*/ 3302855 h 3316502"/>
              <a:gd name="connsiteX16" fmla="*/ 3271804 w 3745816"/>
              <a:gd name="connsiteY16" fmla="*/ 2511284 h 3316502"/>
              <a:gd name="connsiteX17" fmla="*/ 3278628 w 3745816"/>
              <a:gd name="connsiteY17" fmla="*/ 2272449 h 3316502"/>
              <a:gd name="connsiteX18" fmla="*/ 3128502 w 3745816"/>
              <a:gd name="connsiteY18" fmla="*/ 2108675 h 3316502"/>
              <a:gd name="connsiteX19" fmla="*/ 2869195 w 3745816"/>
              <a:gd name="connsiteY19" fmla="*/ 2019965 h 3316502"/>
              <a:gd name="connsiteX20" fmla="*/ 3185000 w 3745816"/>
              <a:gd name="connsiteY20" fmla="*/ 1670667 h 3316502"/>
              <a:gd name="connsiteX21" fmla="*/ 560816 w 3745816"/>
              <a:gd name="connsiteY21" fmla="*/ 1670667 h 3316502"/>
              <a:gd name="connsiteX22" fmla="*/ 876621 w 3745816"/>
              <a:gd name="connsiteY22" fmla="*/ 2019965 h 3316502"/>
              <a:gd name="connsiteX23" fmla="*/ 617314 w 3745816"/>
              <a:gd name="connsiteY23" fmla="*/ 2108675 h 3316502"/>
              <a:gd name="connsiteX24" fmla="*/ 467188 w 3745816"/>
              <a:gd name="connsiteY24" fmla="*/ 2272449 h 3316502"/>
              <a:gd name="connsiteX25" fmla="*/ 474012 w 3745816"/>
              <a:gd name="connsiteY25" fmla="*/ 2511284 h 3316502"/>
              <a:gd name="connsiteX26" fmla="*/ 453540 w 3745816"/>
              <a:gd name="connsiteY26" fmla="*/ 3302855 h 3316502"/>
              <a:gd name="connsiteX27" fmla="*/ 194233 w 3745816"/>
              <a:gd name="connsiteY27" fmla="*/ 3316502 h 3316502"/>
              <a:gd name="connsiteX28" fmla="*/ 173762 w 3745816"/>
              <a:gd name="connsiteY28" fmla="*/ 2620466 h 3316502"/>
              <a:gd name="connsiteX29" fmla="*/ 9989 w 3745816"/>
              <a:gd name="connsiteY29" fmla="*/ 2142795 h 3316502"/>
              <a:gd name="connsiteX30" fmla="*/ 146466 w 3745816"/>
              <a:gd name="connsiteY30" fmla="*/ 1903959 h 3316502"/>
              <a:gd name="connsiteX31" fmla="*/ 364830 w 3745816"/>
              <a:gd name="connsiteY31" fmla="*/ 1856191 h 3316502"/>
              <a:gd name="connsiteX32" fmla="*/ 501307 w 3745816"/>
              <a:gd name="connsiteY32" fmla="*/ 1692418 h 3316502"/>
              <a:gd name="connsiteX33" fmla="*/ 560816 w 3745816"/>
              <a:gd name="connsiteY33" fmla="*/ 1670667 h 3316502"/>
              <a:gd name="connsiteX34" fmla="*/ 2609647 w 3745816"/>
              <a:gd name="connsiteY34" fmla="*/ 1003649 h 3316502"/>
              <a:gd name="connsiteX35" fmla="*/ 2234575 w 3745816"/>
              <a:gd name="connsiteY35" fmla="*/ 1385343 h 3316502"/>
              <a:gd name="connsiteX36" fmla="*/ 1968444 w 3745816"/>
              <a:gd name="connsiteY36" fmla="*/ 1951725 h 3316502"/>
              <a:gd name="connsiteX37" fmla="*/ 2248223 w 3745816"/>
              <a:gd name="connsiteY37" fmla="*/ 1897134 h 3316502"/>
              <a:gd name="connsiteX38" fmla="*/ 2644008 w 3745816"/>
              <a:gd name="connsiteY38" fmla="*/ 1010029 h 3316502"/>
              <a:gd name="connsiteX39" fmla="*/ 2609647 w 3745816"/>
              <a:gd name="connsiteY39" fmla="*/ 1003649 h 3316502"/>
              <a:gd name="connsiteX40" fmla="*/ 1136169 w 3745816"/>
              <a:gd name="connsiteY40" fmla="*/ 1003649 h 3316502"/>
              <a:gd name="connsiteX41" fmla="*/ 1101808 w 3745816"/>
              <a:gd name="connsiteY41" fmla="*/ 1010029 h 3316502"/>
              <a:gd name="connsiteX42" fmla="*/ 1497593 w 3745816"/>
              <a:gd name="connsiteY42" fmla="*/ 1897134 h 3316502"/>
              <a:gd name="connsiteX43" fmla="*/ 1777372 w 3745816"/>
              <a:gd name="connsiteY43" fmla="*/ 1951725 h 3316502"/>
              <a:gd name="connsiteX44" fmla="*/ 1511241 w 3745816"/>
              <a:gd name="connsiteY44" fmla="*/ 1385343 h 3316502"/>
              <a:gd name="connsiteX45" fmla="*/ 1136169 w 3745816"/>
              <a:gd name="connsiteY45" fmla="*/ 1003649 h 3316502"/>
              <a:gd name="connsiteX46" fmla="*/ 665081 w 3745816"/>
              <a:gd name="connsiteY46" fmla="*/ 96 h 3316502"/>
              <a:gd name="connsiteX47" fmla="*/ 1862679 w 3745816"/>
              <a:gd name="connsiteY47" fmla="*/ 634117 h 3316502"/>
              <a:gd name="connsiteX48" fmla="*/ 3080735 w 3745816"/>
              <a:gd name="connsiteY48" fmla="*/ 96 h 3316502"/>
              <a:gd name="connsiteX49" fmla="*/ 3619822 w 3745816"/>
              <a:gd name="connsiteY49" fmla="*/ 921320 h 3316502"/>
              <a:gd name="connsiteX50" fmla="*/ 3456049 w 3745816"/>
              <a:gd name="connsiteY50" fmla="*/ 955441 h 3316502"/>
              <a:gd name="connsiteX51" fmla="*/ 3189917 w 3745816"/>
              <a:gd name="connsiteY51" fmla="*/ 1317105 h 3316502"/>
              <a:gd name="connsiteX52" fmla="*/ 3155798 w 3745816"/>
              <a:gd name="connsiteY52" fmla="*/ 1596884 h 3316502"/>
              <a:gd name="connsiteX53" fmla="*/ 2848723 w 3745816"/>
              <a:gd name="connsiteY53" fmla="*/ 1842544 h 3316502"/>
              <a:gd name="connsiteX54" fmla="*/ 2650831 w 3745816"/>
              <a:gd name="connsiteY54" fmla="*/ 2518108 h 3316502"/>
              <a:gd name="connsiteX55" fmla="*/ 2193630 w 3745816"/>
              <a:gd name="connsiteY55" fmla="*/ 2531756 h 3316502"/>
              <a:gd name="connsiteX56" fmla="*/ 1941147 w 3745816"/>
              <a:gd name="connsiteY56" fmla="*/ 2211033 h 3316502"/>
              <a:gd name="connsiteX57" fmla="*/ 1872908 w 3745816"/>
              <a:gd name="connsiteY57" fmla="*/ 2313392 h 3316502"/>
              <a:gd name="connsiteX58" fmla="*/ 1804669 w 3745816"/>
              <a:gd name="connsiteY58" fmla="*/ 2211033 h 3316502"/>
              <a:gd name="connsiteX59" fmla="*/ 1552186 w 3745816"/>
              <a:gd name="connsiteY59" fmla="*/ 2531756 h 3316502"/>
              <a:gd name="connsiteX60" fmla="*/ 1094985 w 3745816"/>
              <a:gd name="connsiteY60" fmla="*/ 2518108 h 3316502"/>
              <a:gd name="connsiteX61" fmla="*/ 897093 w 3745816"/>
              <a:gd name="connsiteY61" fmla="*/ 1842544 h 3316502"/>
              <a:gd name="connsiteX62" fmla="*/ 590018 w 3745816"/>
              <a:gd name="connsiteY62" fmla="*/ 1596884 h 3316502"/>
              <a:gd name="connsiteX63" fmla="*/ 555899 w 3745816"/>
              <a:gd name="connsiteY63" fmla="*/ 1317105 h 3316502"/>
              <a:gd name="connsiteX64" fmla="*/ 380265 w 3745816"/>
              <a:gd name="connsiteY64" fmla="*/ 1173717 h 3316502"/>
              <a:gd name="connsiteX65" fmla="*/ 289767 w 3745816"/>
              <a:gd name="connsiteY65" fmla="*/ 1006142 h 3316502"/>
              <a:gd name="connsiteX66" fmla="*/ 125994 w 3745816"/>
              <a:gd name="connsiteY66" fmla="*/ 921320 h 3316502"/>
              <a:gd name="connsiteX67" fmla="*/ 665081 w 3745816"/>
              <a:gd name="connsiteY67" fmla="*/ 96 h 3316502"/>
              <a:gd name="connsiteX0" fmla="*/ 2500704 w 3745816"/>
              <a:gd name="connsiteY0" fmla="*/ 2026790 h 3316502"/>
              <a:gd name="connsiteX1" fmla="*/ 2261868 w 3745816"/>
              <a:gd name="connsiteY1" fmla="*/ 2108676 h 3316502"/>
              <a:gd name="connsiteX2" fmla="*/ 2364227 w 3745816"/>
              <a:gd name="connsiteY2" fmla="*/ 2313393 h 3316502"/>
              <a:gd name="connsiteX3" fmla="*/ 2500704 w 3745816"/>
              <a:gd name="connsiteY3" fmla="*/ 2026790 h 3316502"/>
              <a:gd name="connsiteX4" fmla="*/ 1245112 w 3745816"/>
              <a:gd name="connsiteY4" fmla="*/ 2026790 h 3316502"/>
              <a:gd name="connsiteX5" fmla="*/ 1381589 w 3745816"/>
              <a:gd name="connsiteY5" fmla="*/ 2313393 h 3316502"/>
              <a:gd name="connsiteX6" fmla="*/ 1483948 w 3745816"/>
              <a:gd name="connsiteY6" fmla="*/ 2108676 h 3316502"/>
              <a:gd name="connsiteX7" fmla="*/ 1245112 w 3745816"/>
              <a:gd name="connsiteY7" fmla="*/ 2026790 h 3316502"/>
              <a:gd name="connsiteX8" fmla="*/ 3185000 w 3745816"/>
              <a:gd name="connsiteY8" fmla="*/ 1670667 h 3316502"/>
              <a:gd name="connsiteX9" fmla="*/ 3244509 w 3745816"/>
              <a:gd name="connsiteY9" fmla="*/ 1692418 h 3316502"/>
              <a:gd name="connsiteX10" fmla="*/ 3380986 w 3745816"/>
              <a:gd name="connsiteY10" fmla="*/ 1856191 h 3316502"/>
              <a:gd name="connsiteX11" fmla="*/ 3599350 w 3745816"/>
              <a:gd name="connsiteY11" fmla="*/ 1903959 h 3316502"/>
              <a:gd name="connsiteX12" fmla="*/ 3735827 w 3745816"/>
              <a:gd name="connsiteY12" fmla="*/ 2142795 h 3316502"/>
              <a:gd name="connsiteX13" fmla="*/ 3572054 w 3745816"/>
              <a:gd name="connsiteY13" fmla="*/ 2620466 h 3316502"/>
              <a:gd name="connsiteX14" fmla="*/ 3551583 w 3745816"/>
              <a:gd name="connsiteY14" fmla="*/ 3316502 h 3316502"/>
              <a:gd name="connsiteX15" fmla="*/ 3292276 w 3745816"/>
              <a:gd name="connsiteY15" fmla="*/ 3302855 h 3316502"/>
              <a:gd name="connsiteX16" fmla="*/ 3271804 w 3745816"/>
              <a:gd name="connsiteY16" fmla="*/ 2511284 h 3316502"/>
              <a:gd name="connsiteX17" fmla="*/ 3278628 w 3745816"/>
              <a:gd name="connsiteY17" fmla="*/ 2272449 h 3316502"/>
              <a:gd name="connsiteX18" fmla="*/ 3128502 w 3745816"/>
              <a:gd name="connsiteY18" fmla="*/ 2108675 h 3316502"/>
              <a:gd name="connsiteX19" fmla="*/ 2869195 w 3745816"/>
              <a:gd name="connsiteY19" fmla="*/ 2019965 h 3316502"/>
              <a:gd name="connsiteX20" fmla="*/ 3185000 w 3745816"/>
              <a:gd name="connsiteY20" fmla="*/ 1670667 h 3316502"/>
              <a:gd name="connsiteX21" fmla="*/ 560816 w 3745816"/>
              <a:gd name="connsiteY21" fmla="*/ 1670667 h 3316502"/>
              <a:gd name="connsiteX22" fmla="*/ 876621 w 3745816"/>
              <a:gd name="connsiteY22" fmla="*/ 2019965 h 3316502"/>
              <a:gd name="connsiteX23" fmla="*/ 617314 w 3745816"/>
              <a:gd name="connsiteY23" fmla="*/ 2108675 h 3316502"/>
              <a:gd name="connsiteX24" fmla="*/ 467188 w 3745816"/>
              <a:gd name="connsiteY24" fmla="*/ 2272449 h 3316502"/>
              <a:gd name="connsiteX25" fmla="*/ 474012 w 3745816"/>
              <a:gd name="connsiteY25" fmla="*/ 2511284 h 3316502"/>
              <a:gd name="connsiteX26" fmla="*/ 453540 w 3745816"/>
              <a:gd name="connsiteY26" fmla="*/ 3302855 h 3316502"/>
              <a:gd name="connsiteX27" fmla="*/ 194233 w 3745816"/>
              <a:gd name="connsiteY27" fmla="*/ 3316502 h 3316502"/>
              <a:gd name="connsiteX28" fmla="*/ 173762 w 3745816"/>
              <a:gd name="connsiteY28" fmla="*/ 2620466 h 3316502"/>
              <a:gd name="connsiteX29" fmla="*/ 9989 w 3745816"/>
              <a:gd name="connsiteY29" fmla="*/ 2142795 h 3316502"/>
              <a:gd name="connsiteX30" fmla="*/ 146466 w 3745816"/>
              <a:gd name="connsiteY30" fmla="*/ 1903959 h 3316502"/>
              <a:gd name="connsiteX31" fmla="*/ 364830 w 3745816"/>
              <a:gd name="connsiteY31" fmla="*/ 1856191 h 3316502"/>
              <a:gd name="connsiteX32" fmla="*/ 501307 w 3745816"/>
              <a:gd name="connsiteY32" fmla="*/ 1692418 h 3316502"/>
              <a:gd name="connsiteX33" fmla="*/ 560816 w 3745816"/>
              <a:gd name="connsiteY33" fmla="*/ 1670667 h 3316502"/>
              <a:gd name="connsiteX34" fmla="*/ 2609647 w 3745816"/>
              <a:gd name="connsiteY34" fmla="*/ 1003649 h 3316502"/>
              <a:gd name="connsiteX35" fmla="*/ 2234575 w 3745816"/>
              <a:gd name="connsiteY35" fmla="*/ 1385343 h 3316502"/>
              <a:gd name="connsiteX36" fmla="*/ 1968444 w 3745816"/>
              <a:gd name="connsiteY36" fmla="*/ 1951725 h 3316502"/>
              <a:gd name="connsiteX37" fmla="*/ 2248223 w 3745816"/>
              <a:gd name="connsiteY37" fmla="*/ 1897134 h 3316502"/>
              <a:gd name="connsiteX38" fmla="*/ 2644008 w 3745816"/>
              <a:gd name="connsiteY38" fmla="*/ 1010029 h 3316502"/>
              <a:gd name="connsiteX39" fmla="*/ 2609647 w 3745816"/>
              <a:gd name="connsiteY39" fmla="*/ 1003649 h 3316502"/>
              <a:gd name="connsiteX40" fmla="*/ 1136169 w 3745816"/>
              <a:gd name="connsiteY40" fmla="*/ 1003649 h 3316502"/>
              <a:gd name="connsiteX41" fmla="*/ 1101808 w 3745816"/>
              <a:gd name="connsiteY41" fmla="*/ 1010029 h 3316502"/>
              <a:gd name="connsiteX42" fmla="*/ 1497593 w 3745816"/>
              <a:gd name="connsiteY42" fmla="*/ 1897134 h 3316502"/>
              <a:gd name="connsiteX43" fmla="*/ 1777372 w 3745816"/>
              <a:gd name="connsiteY43" fmla="*/ 1951725 h 3316502"/>
              <a:gd name="connsiteX44" fmla="*/ 1511241 w 3745816"/>
              <a:gd name="connsiteY44" fmla="*/ 1385343 h 3316502"/>
              <a:gd name="connsiteX45" fmla="*/ 1136169 w 3745816"/>
              <a:gd name="connsiteY45" fmla="*/ 1003649 h 3316502"/>
              <a:gd name="connsiteX46" fmla="*/ 665081 w 3745816"/>
              <a:gd name="connsiteY46" fmla="*/ 96 h 3316502"/>
              <a:gd name="connsiteX47" fmla="*/ 1862679 w 3745816"/>
              <a:gd name="connsiteY47" fmla="*/ 634117 h 3316502"/>
              <a:gd name="connsiteX48" fmla="*/ 3080735 w 3745816"/>
              <a:gd name="connsiteY48" fmla="*/ 96 h 3316502"/>
              <a:gd name="connsiteX49" fmla="*/ 3619822 w 3745816"/>
              <a:gd name="connsiteY49" fmla="*/ 921320 h 3316502"/>
              <a:gd name="connsiteX50" fmla="*/ 3456049 w 3745816"/>
              <a:gd name="connsiteY50" fmla="*/ 955441 h 3316502"/>
              <a:gd name="connsiteX51" fmla="*/ 3370271 w 3745816"/>
              <a:gd name="connsiteY51" fmla="*/ 1159232 h 3316502"/>
              <a:gd name="connsiteX52" fmla="*/ 3189917 w 3745816"/>
              <a:gd name="connsiteY52" fmla="*/ 1317105 h 3316502"/>
              <a:gd name="connsiteX53" fmla="*/ 3155798 w 3745816"/>
              <a:gd name="connsiteY53" fmla="*/ 1596884 h 3316502"/>
              <a:gd name="connsiteX54" fmla="*/ 2848723 w 3745816"/>
              <a:gd name="connsiteY54" fmla="*/ 1842544 h 3316502"/>
              <a:gd name="connsiteX55" fmla="*/ 2650831 w 3745816"/>
              <a:gd name="connsiteY55" fmla="*/ 2518108 h 3316502"/>
              <a:gd name="connsiteX56" fmla="*/ 2193630 w 3745816"/>
              <a:gd name="connsiteY56" fmla="*/ 2531756 h 3316502"/>
              <a:gd name="connsiteX57" fmla="*/ 1941147 w 3745816"/>
              <a:gd name="connsiteY57" fmla="*/ 2211033 h 3316502"/>
              <a:gd name="connsiteX58" fmla="*/ 1872908 w 3745816"/>
              <a:gd name="connsiteY58" fmla="*/ 2313392 h 3316502"/>
              <a:gd name="connsiteX59" fmla="*/ 1804669 w 3745816"/>
              <a:gd name="connsiteY59" fmla="*/ 2211033 h 3316502"/>
              <a:gd name="connsiteX60" fmla="*/ 1552186 w 3745816"/>
              <a:gd name="connsiteY60" fmla="*/ 2531756 h 3316502"/>
              <a:gd name="connsiteX61" fmla="*/ 1094985 w 3745816"/>
              <a:gd name="connsiteY61" fmla="*/ 2518108 h 3316502"/>
              <a:gd name="connsiteX62" fmla="*/ 897093 w 3745816"/>
              <a:gd name="connsiteY62" fmla="*/ 1842544 h 3316502"/>
              <a:gd name="connsiteX63" fmla="*/ 590018 w 3745816"/>
              <a:gd name="connsiteY63" fmla="*/ 1596884 h 3316502"/>
              <a:gd name="connsiteX64" fmla="*/ 555899 w 3745816"/>
              <a:gd name="connsiteY64" fmla="*/ 1317105 h 3316502"/>
              <a:gd name="connsiteX65" fmla="*/ 380265 w 3745816"/>
              <a:gd name="connsiteY65" fmla="*/ 1173717 h 3316502"/>
              <a:gd name="connsiteX66" fmla="*/ 289767 w 3745816"/>
              <a:gd name="connsiteY66" fmla="*/ 1006142 h 3316502"/>
              <a:gd name="connsiteX67" fmla="*/ 125994 w 3745816"/>
              <a:gd name="connsiteY67" fmla="*/ 921320 h 3316502"/>
              <a:gd name="connsiteX68" fmla="*/ 665081 w 3745816"/>
              <a:gd name="connsiteY68" fmla="*/ 96 h 3316502"/>
              <a:gd name="connsiteX0" fmla="*/ 2500704 w 3745816"/>
              <a:gd name="connsiteY0" fmla="*/ 2026790 h 3316502"/>
              <a:gd name="connsiteX1" fmla="*/ 2261868 w 3745816"/>
              <a:gd name="connsiteY1" fmla="*/ 2108676 h 3316502"/>
              <a:gd name="connsiteX2" fmla="*/ 2364227 w 3745816"/>
              <a:gd name="connsiteY2" fmla="*/ 2313393 h 3316502"/>
              <a:gd name="connsiteX3" fmla="*/ 2500704 w 3745816"/>
              <a:gd name="connsiteY3" fmla="*/ 2026790 h 3316502"/>
              <a:gd name="connsiteX4" fmla="*/ 1245112 w 3745816"/>
              <a:gd name="connsiteY4" fmla="*/ 2026790 h 3316502"/>
              <a:gd name="connsiteX5" fmla="*/ 1381589 w 3745816"/>
              <a:gd name="connsiteY5" fmla="*/ 2313393 h 3316502"/>
              <a:gd name="connsiteX6" fmla="*/ 1483948 w 3745816"/>
              <a:gd name="connsiteY6" fmla="*/ 2108676 h 3316502"/>
              <a:gd name="connsiteX7" fmla="*/ 1245112 w 3745816"/>
              <a:gd name="connsiteY7" fmla="*/ 2026790 h 3316502"/>
              <a:gd name="connsiteX8" fmla="*/ 3185000 w 3745816"/>
              <a:gd name="connsiteY8" fmla="*/ 1670667 h 3316502"/>
              <a:gd name="connsiteX9" fmla="*/ 3244509 w 3745816"/>
              <a:gd name="connsiteY9" fmla="*/ 1692418 h 3316502"/>
              <a:gd name="connsiteX10" fmla="*/ 3380986 w 3745816"/>
              <a:gd name="connsiteY10" fmla="*/ 1856191 h 3316502"/>
              <a:gd name="connsiteX11" fmla="*/ 3599350 w 3745816"/>
              <a:gd name="connsiteY11" fmla="*/ 1903959 h 3316502"/>
              <a:gd name="connsiteX12" fmla="*/ 3735827 w 3745816"/>
              <a:gd name="connsiteY12" fmla="*/ 2142795 h 3316502"/>
              <a:gd name="connsiteX13" fmla="*/ 3572054 w 3745816"/>
              <a:gd name="connsiteY13" fmla="*/ 2620466 h 3316502"/>
              <a:gd name="connsiteX14" fmla="*/ 3551583 w 3745816"/>
              <a:gd name="connsiteY14" fmla="*/ 3316502 h 3316502"/>
              <a:gd name="connsiteX15" fmla="*/ 3292276 w 3745816"/>
              <a:gd name="connsiteY15" fmla="*/ 3302855 h 3316502"/>
              <a:gd name="connsiteX16" fmla="*/ 3271804 w 3745816"/>
              <a:gd name="connsiteY16" fmla="*/ 2511284 h 3316502"/>
              <a:gd name="connsiteX17" fmla="*/ 3278628 w 3745816"/>
              <a:gd name="connsiteY17" fmla="*/ 2272449 h 3316502"/>
              <a:gd name="connsiteX18" fmla="*/ 3128502 w 3745816"/>
              <a:gd name="connsiteY18" fmla="*/ 2108675 h 3316502"/>
              <a:gd name="connsiteX19" fmla="*/ 2869195 w 3745816"/>
              <a:gd name="connsiteY19" fmla="*/ 2019965 h 3316502"/>
              <a:gd name="connsiteX20" fmla="*/ 3185000 w 3745816"/>
              <a:gd name="connsiteY20" fmla="*/ 1670667 h 3316502"/>
              <a:gd name="connsiteX21" fmla="*/ 560816 w 3745816"/>
              <a:gd name="connsiteY21" fmla="*/ 1670667 h 3316502"/>
              <a:gd name="connsiteX22" fmla="*/ 876621 w 3745816"/>
              <a:gd name="connsiteY22" fmla="*/ 2019965 h 3316502"/>
              <a:gd name="connsiteX23" fmla="*/ 617314 w 3745816"/>
              <a:gd name="connsiteY23" fmla="*/ 2108675 h 3316502"/>
              <a:gd name="connsiteX24" fmla="*/ 467188 w 3745816"/>
              <a:gd name="connsiteY24" fmla="*/ 2272449 h 3316502"/>
              <a:gd name="connsiteX25" fmla="*/ 474012 w 3745816"/>
              <a:gd name="connsiteY25" fmla="*/ 2511284 h 3316502"/>
              <a:gd name="connsiteX26" fmla="*/ 453540 w 3745816"/>
              <a:gd name="connsiteY26" fmla="*/ 3302855 h 3316502"/>
              <a:gd name="connsiteX27" fmla="*/ 194233 w 3745816"/>
              <a:gd name="connsiteY27" fmla="*/ 3316502 h 3316502"/>
              <a:gd name="connsiteX28" fmla="*/ 173762 w 3745816"/>
              <a:gd name="connsiteY28" fmla="*/ 2620466 h 3316502"/>
              <a:gd name="connsiteX29" fmla="*/ 9989 w 3745816"/>
              <a:gd name="connsiteY29" fmla="*/ 2142795 h 3316502"/>
              <a:gd name="connsiteX30" fmla="*/ 146466 w 3745816"/>
              <a:gd name="connsiteY30" fmla="*/ 1903959 h 3316502"/>
              <a:gd name="connsiteX31" fmla="*/ 364830 w 3745816"/>
              <a:gd name="connsiteY31" fmla="*/ 1856191 h 3316502"/>
              <a:gd name="connsiteX32" fmla="*/ 501307 w 3745816"/>
              <a:gd name="connsiteY32" fmla="*/ 1692418 h 3316502"/>
              <a:gd name="connsiteX33" fmla="*/ 560816 w 3745816"/>
              <a:gd name="connsiteY33" fmla="*/ 1670667 h 3316502"/>
              <a:gd name="connsiteX34" fmla="*/ 2609647 w 3745816"/>
              <a:gd name="connsiteY34" fmla="*/ 1003649 h 3316502"/>
              <a:gd name="connsiteX35" fmla="*/ 2234575 w 3745816"/>
              <a:gd name="connsiteY35" fmla="*/ 1385343 h 3316502"/>
              <a:gd name="connsiteX36" fmla="*/ 1968444 w 3745816"/>
              <a:gd name="connsiteY36" fmla="*/ 1951725 h 3316502"/>
              <a:gd name="connsiteX37" fmla="*/ 2248223 w 3745816"/>
              <a:gd name="connsiteY37" fmla="*/ 1897134 h 3316502"/>
              <a:gd name="connsiteX38" fmla="*/ 2644008 w 3745816"/>
              <a:gd name="connsiteY38" fmla="*/ 1010029 h 3316502"/>
              <a:gd name="connsiteX39" fmla="*/ 2609647 w 3745816"/>
              <a:gd name="connsiteY39" fmla="*/ 1003649 h 3316502"/>
              <a:gd name="connsiteX40" fmla="*/ 1136169 w 3745816"/>
              <a:gd name="connsiteY40" fmla="*/ 1003649 h 3316502"/>
              <a:gd name="connsiteX41" fmla="*/ 1101808 w 3745816"/>
              <a:gd name="connsiteY41" fmla="*/ 1010029 h 3316502"/>
              <a:gd name="connsiteX42" fmla="*/ 1497593 w 3745816"/>
              <a:gd name="connsiteY42" fmla="*/ 1897134 h 3316502"/>
              <a:gd name="connsiteX43" fmla="*/ 1777372 w 3745816"/>
              <a:gd name="connsiteY43" fmla="*/ 1951725 h 3316502"/>
              <a:gd name="connsiteX44" fmla="*/ 1511241 w 3745816"/>
              <a:gd name="connsiteY44" fmla="*/ 1385343 h 3316502"/>
              <a:gd name="connsiteX45" fmla="*/ 1136169 w 3745816"/>
              <a:gd name="connsiteY45" fmla="*/ 1003649 h 3316502"/>
              <a:gd name="connsiteX46" fmla="*/ 665081 w 3745816"/>
              <a:gd name="connsiteY46" fmla="*/ 96 h 3316502"/>
              <a:gd name="connsiteX47" fmla="*/ 1862679 w 3745816"/>
              <a:gd name="connsiteY47" fmla="*/ 634117 h 3316502"/>
              <a:gd name="connsiteX48" fmla="*/ 3080735 w 3745816"/>
              <a:gd name="connsiteY48" fmla="*/ 96 h 3316502"/>
              <a:gd name="connsiteX49" fmla="*/ 3619822 w 3745816"/>
              <a:gd name="connsiteY49" fmla="*/ 921320 h 3316502"/>
              <a:gd name="connsiteX50" fmla="*/ 3456049 w 3745816"/>
              <a:gd name="connsiteY50" fmla="*/ 955441 h 3316502"/>
              <a:gd name="connsiteX51" fmla="*/ 3370271 w 3745816"/>
              <a:gd name="connsiteY51" fmla="*/ 1159232 h 3316502"/>
              <a:gd name="connsiteX52" fmla="*/ 3189917 w 3745816"/>
              <a:gd name="connsiteY52" fmla="*/ 1317105 h 3316502"/>
              <a:gd name="connsiteX53" fmla="*/ 3155798 w 3745816"/>
              <a:gd name="connsiteY53" fmla="*/ 1596884 h 3316502"/>
              <a:gd name="connsiteX54" fmla="*/ 2848723 w 3745816"/>
              <a:gd name="connsiteY54" fmla="*/ 1842544 h 3316502"/>
              <a:gd name="connsiteX55" fmla="*/ 2650831 w 3745816"/>
              <a:gd name="connsiteY55" fmla="*/ 2518108 h 3316502"/>
              <a:gd name="connsiteX56" fmla="*/ 2193630 w 3745816"/>
              <a:gd name="connsiteY56" fmla="*/ 2531756 h 3316502"/>
              <a:gd name="connsiteX57" fmla="*/ 1941147 w 3745816"/>
              <a:gd name="connsiteY57" fmla="*/ 2211033 h 3316502"/>
              <a:gd name="connsiteX58" fmla="*/ 1872908 w 3745816"/>
              <a:gd name="connsiteY58" fmla="*/ 2313392 h 3316502"/>
              <a:gd name="connsiteX59" fmla="*/ 1804669 w 3745816"/>
              <a:gd name="connsiteY59" fmla="*/ 2211033 h 3316502"/>
              <a:gd name="connsiteX60" fmla="*/ 1552186 w 3745816"/>
              <a:gd name="connsiteY60" fmla="*/ 2531756 h 3316502"/>
              <a:gd name="connsiteX61" fmla="*/ 1094985 w 3745816"/>
              <a:gd name="connsiteY61" fmla="*/ 2518108 h 3316502"/>
              <a:gd name="connsiteX62" fmla="*/ 897093 w 3745816"/>
              <a:gd name="connsiteY62" fmla="*/ 1842544 h 3316502"/>
              <a:gd name="connsiteX63" fmla="*/ 590018 w 3745816"/>
              <a:gd name="connsiteY63" fmla="*/ 1596884 h 3316502"/>
              <a:gd name="connsiteX64" fmla="*/ 555899 w 3745816"/>
              <a:gd name="connsiteY64" fmla="*/ 1317105 h 3316502"/>
              <a:gd name="connsiteX65" fmla="*/ 380265 w 3745816"/>
              <a:gd name="connsiteY65" fmla="*/ 1173717 h 3316502"/>
              <a:gd name="connsiteX66" fmla="*/ 289767 w 3745816"/>
              <a:gd name="connsiteY66" fmla="*/ 1006142 h 3316502"/>
              <a:gd name="connsiteX67" fmla="*/ 125994 w 3745816"/>
              <a:gd name="connsiteY67" fmla="*/ 921320 h 3316502"/>
              <a:gd name="connsiteX68" fmla="*/ 665081 w 3745816"/>
              <a:gd name="connsiteY68" fmla="*/ 96 h 331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3745816" h="3316502">
                <a:moveTo>
                  <a:pt x="2500704" y="2026790"/>
                </a:moveTo>
                <a:cubicBezTo>
                  <a:pt x="2380149" y="2047261"/>
                  <a:pt x="2334656" y="2081381"/>
                  <a:pt x="2261868" y="2108676"/>
                </a:cubicBezTo>
                <a:cubicBezTo>
                  <a:pt x="2220926" y="2245154"/>
                  <a:pt x="2248220" y="2327040"/>
                  <a:pt x="2364227" y="2313393"/>
                </a:cubicBezTo>
                <a:cubicBezTo>
                  <a:pt x="2491606" y="2272450"/>
                  <a:pt x="2502979" y="2190563"/>
                  <a:pt x="2500704" y="2026790"/>
                </a:cubicBezTo>
                <a:close/>
                <a:moveTo>
                  <a:pt x="1245112" y="2026790"/>
                </a:moveTo>
                <a:cubicBezTo>
                  <a:pt x="1242837" y="2190563"/>
                  <a:pt x="1254210" y="2272450"/>
                  <a:pt x="1381589" y="2313393"/>
                </a:cubicBezTo>
                <a:cubicBezTo>
                  <a:pt x="1497596" y="2327040"/>
                  <a:pt x="1524890" y="2245154"/>
                  <a:pt x="1483948" y="2108676"/>
                </a:cubicBezTo>
                <a:cubicBezTo>
                  <a:pt x="1411160" y="2081381"/>
                  <a:pt x="1365667" y="2047261"/>
                  <a:pt x="1245112" y="2026790"/>
                </a:cubicBezTo>
                <a:close/>
                <a:moveTo>
                  <a:pt x="3185000" y="1670667"/>
                </a:moveTo>
                <a:cubicBezTo>
                  <a:pt x="3206444" y="1672444"/>
                  <a:pt x="3226596" y="1679339"/>
                  <a:pt x="3244509" y="1692418"/>
                </a:cubicBezTo>
                <a:cubicBezTo>
                  <a:pt x="3340044" y="1731086"/>
                  <a:pt x="3210389" y="1885761"/>
                  <a:pt x="3380986" y="1856191"/>
                </a:cubicBezTo>
                <a:cubicBezTo>
                  <a:pt x="3424203" y="1826621"/>
                  <a:pt x="3528837" y="1837994"/>
                  <a:pt x="3599350" y="1903959"/>
                </a:cubicBezTo>
                <a:cubicBezTo>
                  <a:pt x="3647117" y="1983571"/>
                  <a:pt x="3783594" y="2056359"/>
                  <a:pt x="3735827" y="2142795"/>
                </a:cubicBezTo>
                <a:cubicBezTo>
                  <a:pt x="3653941" y="2374806"/>
                  <a:pt x="3606173" y="2422574"/>
                  <a:pt x="3572054" y="2620466"/>
                </a:cubicBezTo>
                <a:cubicBezTo>
                  <a:pt x="3574328" y="2882048"/>
                  <a:pt x="3542485" y="3061744"/>
                  <a:pt x="3551583" y="3316502"/>
                </a:cubicBezTo>
                <a:lnTo>
                  <a:pt x="3292276" y="3302855"/>
                </a:lnTo>
                <a:cubicBezTo>
                  <a:pt x="3310472" y="3025350"/>
                  <a:pt x="3315022" y="2788789"/>
                  <a:pt x="3271804" y="2511284"/>
                </a:cubicBezTo>
                <a:cubicBezTo>
                  <a:pt x="3217213" y="2465791"/>
                  <a:pt x="3189917" y="2399828"/>
                  <a:pt x="3278628" y="2272449"/>
                </a:cubicBezTo>
                <a:cubicBezTo>
                  <a:pt x="3244509" y="2190562"/>
                  <a:pt x="3271804" y="2142795"/>
                  <a:pt x="3128502" y="2108675"/>
                </a:cubicBezTo>
                <a:cubicBezTo>
                  <a:pt x="3042066" y="2051809"/>
                  <a:pt x="2921512" y="2165541"/>
                  <a:pt x="2869195" y="2019965"/>
                </a:cubicBezTo>
                <a:cubicBezTo>
                  <a:pt x="2821427" y="1896567"/>
                  <a:pt x="3034887" y="1658228"/>
                  <a:pt x="3185000" y="1670667"/>
                </a:cubicBezTo>
                <a:close/>
                <a:moveTo>
                  <a:pt x="560816" y="1670667"/>
                </a:moveTo>
                <a:cubicBezTo>
                  <a:pt x="710929" y="1658228"/>
                  <a:pt x="924389" y="1896567"/>
                  <a:pt x="876621" y="2019965"/>
                </a:cubicBezTo>
                <a:cubicBezTo>
                  <a:pt x="824304" y="2165541"/>
                  <a:pt x="703750" y="2051809"/>
                  <a:pt x="617314" y="2108675"/>
                </a:cubicBezTo>
                <a:cubicBezTo>
                  <a:pt x="474012" y="2142795"/>
                  <a:pt x="501307" y="2190562"/>
                  <a:pt x="467188" y="2272449"/>
                </a:cubicBezTo>
                <a:cubicBezTo>
                  <a:pt x="555899" y="2399828"/>
                  <a:pt x="528603" y="2465791"/>
                  <a:pt x="474012" y="2511284"/>
                </a:cubicBezTo>
                <a:cubicBezTo>
                  <a:pt x="430794" y="2788789"/>
                  <a:pt x="435344" y="3025350"/>
                  <a:pt x="453540" y="3302855"/>
                </a:cubicBezTo>
                <a:lnTo>
                  <a:pt x="194233" y="3316502"/>
                </a:lnTo>
                <a:cubicBezTo>
                  <a:pt x="203331" y="3061744"/>
                  <a:pt x="171488" y="2882048"/>
                  <a:pt x="173762" y="2620466"/>
                </a:cubicBezTo>
                <a:cubicBezTo>
                  <a:pt x="139643" y="2422574"/>
                  <a:pt x="91875" y="2374806"/>
                  <a:pt x="9989" y="2142795"/>
                </a:cubicBezTo>
                <a:cubicBezTo>
                  <a:pt x="-37778" y="2056359"/>
                  <a:pt x="98699" y="1983571"/>
                  <a:pt x="146466" y="1903959"/>
                </a:cubicBezTo>
                <a:cubicBezTo>
                  <a:pt x="216979" y="1837994"/>
                  <a:pt x="321613" y="1826621"/>
                  <a:pt x="364830" y="1856191"/>
                </a:cubicBezTo>
                <a:cubicBezTo>
                  <a:pt x="535427" y="1885761"/>
                  <a:pt x="405772" y="1731086"/>
                  <a:pt x="501307" y="1692418"/>
                </a:cubicBezTo>
                <a:cubicBezTo>
                  <a:pt x="519220" y="1679339"/>
                  <a:pt x="539372" y="1672444"/>
                  <a:pt x="560816" y="1670667"/>
                </a:cubicBezTo>
                <a:close/>
                <a:moveTo>
                  <a:pt x="2609647" y="1003649"/>
                </a:moveTo>
                <a:cubicBezTo>
                  <a:pt x="2444889" y="994437"/>
                  <a:pt x="2381715" y="1312839"/>
                  <a:pt x="2234575" y="1385343"/>
                </a:cubicBezTo>
                <a:cubicBezTo>
                  <a:pt x="2013936" y="1460406"/>
                  <a:pt x="1963895" y="1651474"/>
                  <a:pt x="1968444" y="1951725"/>
                </a:cubicBezTo>
                <a:cubicBezTo>
                  <a:pt x="1979817" y="2035887"/>
                  <a:pt x="2134492" y="1956274"/>
                  <a:pt x="2248223" y="1897134"/>
                </a:cubicBezTo>
                <a:cubicBezTo>
                  <a:pt x="2393799" y="1812972"/>
                  <a:pt x="2839626" y="1121486"/>
                  <a:pt x="2644008" y="1010029"/>
                </a:cubicBezTo>
                <a:cubicBezTo>
                  <a:pt x="2632066" y="1006333"/>
                  <a:pt x="2620631" y="1004263"/>
                  <a:pt x="2609647" y="1003649"/>
                </a:cubicBezTo>
                <a:close/>
                <a:moveTo>
                  <a:pt x="1136169" y="1003649"/>
                </a:moveTo>
                <a:cubicBezTo>
                  <a:pt x="1125185" y="1004263"/>
                  <a:pt x="1113750" y="1006333"/>
                  <a:pt x="1101808" y="1010029"/>
                </a:cubicBezTo>
                <a:cubicBezTo>
                  <a:pt x="906190" y="1121486"/>
                  <a:pt x="1352017" y="1812972"/>
                  <a:pt x="1497593" y="1897134"/>
                </a:cubicBezTo>
                <a:cubicBezTo>
                  <a:pt x="1611324" y="1956274"/>
                  <a:pt x="1765999" y="2035887"/>
                  <a:pt x="1777372" y="1951725"/>
                </a:cubicBezTo>
                <a:cubicBezTo>
                  <a:pt x="1781921" y="1651474"/>
                  <a:pt x="1731880" y="1460406"/>
                  <a:pt x="1511241" y="1385343"/>
                </a:cubicBezTo>
                <a:cubicBezTo>
                  <a:pt x="1364101" y="1312839"/>
                  <a:pt x="1300927" y="994437"/>
                  <a:pt x="1136169" y="1003649"/>
                </a:cubicBezTo>
                <a:close/>
                <a:moveTo>
                  <a:pt x="665081" y="96"/>
                </a:moveTo>
                <a:cubicBezTo>
                  <a:pt x="1486802" y="-2174"/>
                  <a:pt x="1309537" y="573200"/>
                  <a:pt x="1862679" y="634117"/>
                </a:cubicBezTo>
                <a:cubicBezTo>
                  <a:pt x="2415888" y="573192"/>
                  <a:pt x="2259021" y="-2174"/>
                  <a:pt x="3080735" y="96"/>
                </a:cubicBezTo>
                <a:cubicBezTo>
                  <a:pt x="3608448" y="-9003"/>
                  <a:pt x="3767673" y="636991"/>
                  <a:pt x="3619822" y="921320"/>
                </a:cubicBezTo>
                <a:cubicBezTo>
                  <a:pt x="3590251" y="1010030"/>
                  <a:pt x="3519739" y="941793"/>
                  <a:pt x="3456049" y="955441"/>
                </a:cubicBezTo>
                <a:cubicBezTo>
                  <a:pt x="3416937" y="1011300"/>
                  <a:pt x="3385716" y="1096130"/>
                  <a:pt x="3370271" y="1159232"/>
                </a:cubicBezTo>
                <a:lnTo>
                  <a:pt x="3189917" y="1317105"/>
                </a:lnTo>
                <a:cubicBezTo>
                  <a:pt x="3271804" y="1426286"/>
                  <a:pt x="3258156" y="1555942"/>
                  <a:pt x="3155798" y="1596884"/>
                </a:cubicBezTo>
                <a:cubicBezTo>
                  <a:pt x="2973828" y="1651475"/>
                  <a:pt x="2866920" y="1726538"/>
                  <a:pt x="2848723" y="1842544"/>
                </a:cubicBezTo>
                <a:cubicBezTo>
                  <a:pt x="2830525" y="2001768"/>
                  <a:pt x="2832803" y="2481714"/>
                  <a:pt x="2650831" y="2518108"/>
                </a:cubicBezTo>
                <a:cubicBezTo>
                  <a:pt x="2498431" y="2522657"/>
                  <a:pt x="2373325" y="2513559"/>
                  <a:pt x="2193630" y="2531756"/>
                </a:cubicBezTo>
                <a:cubicBezTo>
                  <a:pt x="2088997" y="2522657"/>
                  <a:pt x="1998012" y="2349785"/>
                  <a:pt x="1941147" y="2211033"/>
                </a:cubicBezTo>
                <a:lnTo>
                  <a:pt x="1872908" y="2313392"/>
                </a:lnTo>
                <a:lnTo>
                  <a:pt x="1804669" y="2211033"/>
                </a:lnTo>
                <a:cubicBezTo>
                  <a:pt x="1747804" y="2349785"/>
                  <a:pt x="1656819" y="2522657"/>
                  <a:pt x="1552186" y="2531756"/>
                </a:cubicBezTo>
                <a:cubicBezTo>
                  <a:pt x="1372491" y="2513559"/>
                  <a:pt x="1247385" y="2522657"/>
                  <a:pt x="1094985" y="2518108"/>
                </a:cubicBezTo>
                <a:cubicBezTo>
                  <a:pt x="913013" y="2481714"/>
                  <a:pt x="915291" y="2001768"/>
                  <a:pt x="897093" y="1842544"/>
                </a:cubicBezTo>
                <a:cubicBezTo>
                  <a:pt x="878896" y="1726538"/>
                  <a:pt x="771988" y="1651475"/>
                  <a:pt x="590018" y="1596884"/>
                </a:cubicBezTo>
                <a:cubicBezTo>
                  <a:pt x="487660" y="1555942"/>
                  <a:pt x="474012" y="1426286"/>
                  <a:pt x="555899" y="1317105"/>
                </a:cubicBezTo>
                <a:cubicBezTo>
                  <a:pt x="497354" y="1247580"/>
                  <a:pt x="494034" y="1228756"/>
                  <a:pt x="380265" y="1173717"/>
                </a:cubicBezTo>
                <a:cubicBezTo>
                  <a:pt x="350099" y="1122687"/>
                  <a:pt x="319933" y="1057172"/>
                  <a:pt x="289767" y="1006142"/>
                </a:cubicBezTo>
                <a:cubicBezTo>
                  <a:pt x="226077" y="992494"/>
                  <a:pt x="155565" y="1010030"/>
                  <a:pt x="125994" y="921320"/>
                </a:cubicBezTo>
                <a:cubicBezTo>
                  <a:pt x="-21857" y="636991"/>
                  <a:pt x="137368" y="-9003"/>
                  <a:pt x="665081" y="96"/>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7" name="Rounded Rectangle 31">
            <a:extLst>
              <a:ext uri="{FF2B5EF4-FFF2-40B4-BE49-F238E27FC236}">
                <a16:creationId xmlns:a16="http://schemas.microsoft.com/office/drawing/2014/main" id="{B25FCE9B-6DC5-4836-8DD9-E737D6782AA3}"/>
              </a:ext>
            </a:extLst>
          </p:cNvPr>
          <p:cNvSpPr>
            <a:spLocks noChangeAspect="1"/>
          </p:cNvSpPr>
          <p:nvPr/>
        </p:nvSpPr>
        <p:spPr>
          <a:xfrm>
            <a:off x="4509610" y="3571006"/>
            <a:ext cx="372634" cy="529812"/>
          </a:xfrm>
          <a:custGeom>
            <a:avLst/>
            <a:gdLst/>
            <a:ahLst/>
            <a:cxnLst/>
            <a:rect l="l" t="t" r="r" b="b"/>
            <a:pathLst>
              <a:path w="2273269" h="3232141">
                <a:moveTo>
                  <a:pt x="1301358" y="1224998"/>
                </a:moveTo>
                <a:cubicBezTo>
                  <a:pt x="1288512" y="1224739"/>
                  <a:pt x="1275404" y="1226994"/>
                  <a:pt x="1262722" y="1232060"/>
                </a:cubicBezTo>
                <a:cubicBezTo>
                  <a:pt x="1224020" y="1247517"/>
                  <a:pt x="1200469" y="1284678"/>
                  <a:pt x="1200858" y="1323955"/>
                </a:cubicBezTo>
                <a:lnTo>
                  <a:pt x="1068969" y="1816173"/>
                </a:lnTo>
                <a:lnTo>
                  <a:pt x="975827" y="1468563"/>
                </a:lnTo>
                <a:cubicBezTo>
                  <a:pt x="965224" y="1428990"/>
                  <a:pt x="932065" y="1401484"/>
                  <a:pt x="893889" y="1396168"/>
                </a:cubicBezTo>
                <a:cubicBezTo>
                  <a:pt x="887581" y="1395290"/>
                  <a:pt x="881136" y="1395017"/>
                  <a:pt x="874749" y="1397368"/>
                </a:cubicBezTo>
                <a:lnTo>
                  <a:pt x="873048" y="1397069"/>
                </a:lnTo>
                <a:cubicBezTo>
                  <a:pt x="871822" y="1397102"/>
                  <a:pt x="870599" y="1397158"/>
                  <a:pt x="869409" y="1397702"/>
                </a:cubicBezTo>
                <a:lnTo>
                  <a:pt x="854690" y="1398625"/>
                </a:lnTo>
                <a:cubicBezTo>
                  <a:pt x="852870" y="1399112"/>
                  <a:pt x="851076" y="1399648"/>
                  <a:pt x="849610" y="1401148"/>
                </a:cubicBezTo>
                <a:cubicBezTo>
                  <a:pt x="820426" y="1408603"/>
                  <a:pt x="795399" y="1429720"/>
                  <a:pt x="783580" y="1459921"/>
                </a:cubicBezTo>
                <a:lnTo>
                  <a:pt x="576552" y="1988920"/>
                </a:lnTo>
                <a:lnTo>
                  <a:pt x="360960" y="1988920"/>
                </a:lnTo>
                <a:cubicBezTo>
                  <a:pt x="306335" y="1988920"/>
                  <a:pt x="262052" y="2033203"/>
                  <a:pt x="262052" y="2087828"/>
                </a:cubicBezTo>
                <a:cubicBezTo>
                  <a:pt x="262052" y="2142453"/>
                  <a:pt x="306335" y="2186736"/>
                  <a:pt x="360960" y="2186736"/>
                </a:cubicBezTo>
                <a:lnTo>
                  <a:pt x="624414" y="2186736"/>
                </a:lnTo>
                <a:cubicBezTo>
                  <a:pt x="655679" y="2194749"/>
                  <a:pt x="687884" y="2184847"/>
                  <a:pt x="710155" y="2162843"/>
                </a:cubicBezTo>
                <a:cubicBezTo>
                  <a:pt x="728043" y="2149675"/>
                  <a:pt x="740236" y="2129868"/>
                  <a:pt x="742804" y="2106901"/>
                </a:cubicBezTo>
                <a:lnTo>
                  <a:pt x="861090" y="1804659"/>
                </a:lnTo>
                <a:lnTo>
                  <a:pt x="967256" y="2200878"/>
                </a:lnTo>
                <a:cubicBezTo>
                  <a:pt x="956121" y="2251327"/>
                  <a:pt x="986997" y="2301788"/>
                  <a:pt x="1037612" y="2315350"/>
                </a:cubicBezTo>
                <a:cubicBezTo>
                  <a:pt x="1044252" y="2317129"/>
                  <a:pt x="1050915" y="2318189"/>
                  <a:pt x="1057633" y="2316605"/>
                </a:cubicBezTo>
                <a:cubicBezTo>
                  <a:pt x="1061264" y="2317900"/>
                  <a:pt x="1065062" y="2318350"/>
                  <a:pt x="1068971" y="2317315"/>
                </a:cubicBezTo>
                <a:cubicBezTo>
                  <a:pt x="1072878" y="2318349"/>
                  <a:pt x="1076674" y="2317900"/>
                  <a:pt x="1080303" y="2316605"/>
                </a:cubicBezTo>
                <a:lnTo>
                  <a:pt x="1100326" y="2315350"/>
                </a:lnTo>
                <a:cubicBezTo>
                  <a:pt x="1150941" y="2301788"/>
                  <a:pt x="1181817" y="2251327"/>
                  <a:pt x="1170682" y="2200878"/>
                </a:cubicBezTo>
                <a:lnTo>
                  <a:pt x="1320238" y="1642726"/>
                </a:lnTo>
                <a:lnTo>
                  <a:pt x="1513977" y="2127797"/>
                </a:lnTo>
                <a:cubicBezTo>
                  <a:pt x="1531567" y="2171838"/>
                  <a:pt x="1577262" y="2196260"/>
                  <a:pt x="1621871" y="2186737"/>
                </a:cubicBezTo>
                <a:lnTo>
                  <a:pt x="1878495" y="2186737"/>
                </a:lnTo>
                <a:cubicBezTo>
                  <a:pt x="1933120" y="2186737"/>
                  <a:pt x="1977403" y="2142454"/>
                  <a:pt x="1977403" y="2087829"/>
                </a:cubicBezTo>
                <a:cubicBezTo>
                  <a:pt x="1977403" y="2033204"/>
                  <a:pt x="1933120" y="1988921"/>
                  <a:pt x="1878495" y="1988921"/>
                </a:cubicBezTo>
                <a:lnTo>
                  <a:pt x="1671520" y="1988921"/>
                </a:lnTo>
                <a:lnTo>
                  <a:pt x="1391261" y="1287226"/>
                </a:lnTo>
                <a:cubicBezTo>
                  <a:pt x="1376065" y="1249180"/>
                  <a:pt x="1339894" y="1225775"/>
                  <a:pt x="1301358" y="1224998"/>
                </a:cubicBezTo>
                <a:close/>
                <a:moveTo>
                  <a:pt x="335892" y="524745"/>
                </a:moveTo>
                <a:lnTo>
                  <a:pt x="1937377" y="524745"/>
                </a:lnTo>
                <a:cubicBezTo>
                  <a:pt x="1996486" y="524745"/>
                  <a:pt x="2044403" y="572662"/>
                  <a:pt x="2044403" y="631771"/>
                </a:cubicBezTo>
                <a:lnTo>
                  <a:pt x="2044403" y="2898384"/>
                </a:lnTo>
                <a:cubicBezTo>
                  <a:pt x="2044403" y="2957493"/>
                  <a:pt x="1996486" y="3005410"/>
                  <a:pt x="1937377" y="3005410"/>
                </a:cubicBezTo>
                <a:lnTo>
                  <a:pt x="335892" y="3005410"/>
                </a:lnTo>
                <a:cubicBezTo>
                  <a:pt x="276783" y="3005410"/>
                  <a:pt x="228866" y="2957493"/>
                  <a:pt x="228866" y="2898384"/>
                </a:cubicBezTo>
                <a:lnTo>
                  <a:pt x="228866" y="631771"/>
                </a:lnTo>
                <a:cubicBezTo>
                  <a:pt x="228866" y="572662"/>
                  <a:pt x="276783" y="524745"/>
                  <a:pt x="335892" y="524745"/>
                </a:cubicBezTo>
                <a:close/>
                <a:moveTo>
                  <a:pt x="245659" y="437009"/>
                </a:moveTo>
                <a:cubicBezTo>
                  <a:pt x="179890" y="437009"/>
                  <a:pt x="126573" y="490326"/>
                  <a:pt x="126573" y="556095"/>
                </a:cubicBezTo>
                <a:lnTo>
                  <a:pt x="126573" y="2974061"/>
                </a:lnTo>
                <a:cubicBezTo>
                  <a:pt x="126573" y="3039830"/>
                  <a:pt x="179890" y="3093147"/>
                  <a:pt x="245659" y="3093147"/>
                </a:cubicBezTo>
                <a:lnTo>
                  <a:pt x="2027611" y="3093147"/>
                </a:lnTo>
                <a:cubicBezTo>
                  <a:pt x="2093380" y="3093147"/>
                  <a:pt x="2146697" y="3039830"/>
                  <a:pt x="2146697" y="2974061"/>
                </a:cubicBezTo>
                <a:lnTo>
                  <a:pt x="2146697" y="556095"/>
                </a:lnTo>
                <a:cubicBezTo>
                  <a:pt x="2146697" y="490326"/>
                  <a:pt x="2093380" y="437009"/>
                  <a:pt x="2027611" y="437009"/>
                </a:cubicBezTo>
                <a:close/>
                <a:moveTo>
                  <a:pt x="974181" y="0"/>
                </a:moveTo>
                <a:lnTo>
                  <a:pt x="1299087" y="0"/>
                </a:lnTo>
                <a:cubicBezTo>
                  <a:pt x="1327680" y="0"/>
                  <a:pt x="1350860" y="23180"/>
                  <a:pt x="1350860" y="51773"/>
                </a:cubicBezTo>
                <a:lnTo>
                  <a:pt x="1350860" y="155306"/>
                </a:lnTo>
                <a:lnTo>
                  <a:pt x="1381614" y="155306"/>
                </a:lnTo>
                <a:cubicBezTo>
                  <a:pt x="1410207" y="155306"/>
                  <a:pt x="1433387" y="178486"/>
                  <a:pt x="1433387" y="207079"/>
                </a:cubicBezTo>
                <a:lnTo>
                  <a:pt x="1433387" y="298015"/>
                </a:lnTo>
                <a:lnTo>
                  <a:pt x="2081269" y="298015"/>
                </a:lnTo>
                <a:cubicBezTo>
                  <a:pt x="2187308" y="298015"/>
                  <a:pt x="2273269" y="383976"/>
                  <a:pt x="2273269" y="490015"/>
                </a:cubicBezTo>
                <a:lnTo>
                  <a:pt x="2273269" y="3040141"/>
                </a:lnTo>
                <a:cubicBezTo>
                  <a:pt x="2273269" y="3146180"/>
                  <a:pt x="2187308" y="3232141"/>
                  <a:pt x="2081269" y="3232141"/>
                </a:cubicBezTo>
                <a:lnTo>
                  <a:pt x="192000" y="3232141"/>
                </a:lnTo>
                <a:cubicBezTo>
                  <a:pt x="85961" y="3232141"/>
                  <a:pt x="0" y="3146180"/>
                  <a:pt x="0" y="3040141"/>
                </a:cubicBezTo>
                <a:lnTo>
                  <a:pt x="0" y="490015"/>
                </a:lnTo>
                <a:cubicBezTo>
                  <a:pt x="0" y="383976"/>
                  <a:pt x="85961" y="298015"/>
                  <a:pt x="192000" y="298015"/>
                </a:cubicBezTo>
                <a:lnTo>
                  <a:pt x="839881" y="298015"/>
                </a:lnTo>
                <a:lnTo>
                  <a:pt x="839881" y="207079"/>
                </a:lnTo>
                <a:cubicBezTo>
                  <a:pt x="839881" y="178486"/>
                  <a:pt x="863061" y="155306"/>
                  <a:pt x="891654" y="155306"/>
                </a:cubicBezTo>
                <a:lnTo>
                  <a:pt x="922408" y="155306"/>
                </a:lnTo>
                <a:lnTo>
                  <a:pt x="922408" y="51773"/>
                </a:lnTo>
                <a:cubicBezTo>
                  <a:pt x="922408" y="23180"/>
                  <a:pt x="945588" y="0"/>
                  <a:pt x="97418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8" name="Oval 47">
            <a:extLst>
              <a:ext uri="{FF2B5EF4-FFF2-40B4-BE49-F238E27FC236}">
                <a16:creationId xmlns:a16="http://schemas.microsoft.com/office/drawing/2014/main" id="{2A7B72D2-455E-4647-BA7D-2D9A0D0187FB}"/>
              </a:ext>
            </a:extLst>
          </p:cNvPr>
          <p:cNvSpPr>
            <a:spLocks noChangeAspect="1"/>
          </p:cNvSpPr>
          <p:nvPr/>
        </p:nvSpPr>
        <p:spPr>
          <a:xfrm>
            <a:off x="11057974" y="2429101"/>
            <a:ext cx="529812" cy="529812"/>
          </a:xfrm>
          <a:custGeom>
            <a:avLst/>
            <a:gdLst/>
            <a:ahLst/>
            <a:cxnLst/>
            <a:rect l="l" t="t" r="r" b="b"/>
            <a:pathLst>
              <a:path w="3240000" h="3240000">
                <a:moveTo>
                  <a:pt x="1303187" y="480874"/>
                </a:moveTo>
                <a:lnTo>
                  <a:pt x="1303187" y="1303187"/>
                </a:lnTo>
                <a:lnTo>
                  <a:pt x="480874" y="1303187"/>
                </a:lnTo>
                <a:lnTo>
                  <a:pt x="480874" y="1936813"/>
                </a:lnTo>
                <a:lnTo>
                  <a:pt x="1303187" y="1936813"/>
                </a:lnTo>
                <a:lnTo>
                  <a:pt x="1303187" y="2759126"/>
                </a:lnTo>
                <a:lnTo>
                  <a:pt x="1936813" y="2759126"/>
                </a:lnTo>
                <a:lnTo>
                  <a:pt x="1936813" y="1936813"/>
                </a:lnTo>
                <a:lnTo>
                  <a:pt x="2759126" y="1936813"/>
                </a:lnTo>
                <a:lnTo>
                  <a:pt x="2759126" y="1303187"/>
                </a:lnTo>
                <a:lnTo>
                  <a:pt x="1936813" y="1303187"/>
                </a:lnTo>
                <a:lnTo>
                  <a:pt x="1936813" y="480874"/>
                </a:ln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9" name="Oval 50">
            <a:extLst>
              <a:ext uri="{FF2B5EF4-FFF2-40B4-BE49-F238E27FC236}">
                <a16:creationId xmlns:a16="http://schemas.microsoft.com/office/drawing/2014/main" id="{91CDD124-ED61-4ED3-81C2-B526853B9B84}"/>
              </a:ext>
            </a:extLst>
          </p:cNvPr>
          <p:cNvSpPr>
            <a:spLocks noChangeAspect="1"/>
          </p:cNvSpPr>
          <p:nvPr/>
        </p:nvSpPr>
        <p:spPr>
          <a:xfrm>
            <a:off x="5308362" y="3571006"/>
            <a:ext cx="469094" cy="529812"/>
          </a:xfrm>
          <a:custGeom>
            <a:avLst/>
            <a:gdLst/>
            <a:ahLst/>
            <a:cxnLst/>
            <a:rect l="l" t="t" r="r" b="b"/>
            <a:pathLst>
              <a:path w="2868687" h="3240000">
                <a:moveTo>
                  <a:pt x="1433799" y="2290728"/>
                </a:moveTo>
                <a:cubicBezTo>
                  <a:pt x="1317650" y="2346839"/>
                  <a:pt x="1203301" y="2394700"/>
                  <a:pt x="1093028" y="2434329"/>
                </a:cubicBezTo>
                <a:cubicBezTo>
                  <a:pt x="1167481" y="2812207"/>
                  <a:pt x="1292592" y="3060000"/>
                  <a:pt x="1434343" y="3060000"/>
                </a:cubicBezTo>
                <a:cubicBezTo>
                  <a:pt x="1576138" y="3060000"/>
                  <a:pt x="1701284" y="2812053"/>
                  <a:pt x="1774025" y="2433735"/>
                </a:cubicBezTo>
                <a:cubicBezTo>
                  <a:pt x="1663854" y="2394452"/>
                  <a:pt x="1549823" y="2346469"/>
                  <a:pt x="1433799" y="2290728"/>
                </a:cubicBezTo>
                <a:close/>
                <a:moveTo>
                  <a:pt x="1824954" y="2078037"/>
                </a:moveTo>
                <a:cubicBezTo>
                  <a:pt x="1794480" y="2097450"/>
                  <a:pt x="1763147" y="2116057"/>
                  <a:pt x="1731343" y="2134419"/>
                </a:cubicBezTo>
                <a:lnTo>
                  <a:pt x="1635415" y="2187161"/>
                </a:lnTo>
                <a:cubicBezTo>
                  <a:pt x="1691788" y="2215044"/>
                  <a:pt x="1747931" y="2239109"/>
                  <a:pt x="1803378" y="2259350"/>
                </a:cubicBezTo>
                <a:cubicBezTo>
                  <a:pt x="1812120" y="2201101"/>
                  <a:pt x="1819148" y="2140526"/>
                  <a:pt x="1824954" y="2078037"/>
                </a:cubicBezTo>
                <a:close/>
                <a:moveTo>
                  <a:pt x="1042306" y="2077178"/>
                </a:moveTo>
                <a:cubicBezTo>
                  <a:pt x="1047949" y="2140175"/>
                  <a:pt x="1055328" y="2201182"/>
                  <a:pt x="1063873" y="2259905"/>
                </a:cubicBezTo>
                <a:cubicBezTo>
                  <a:pt x="1119365" y="2238275"/>
                  <a:pt x="1176217" y="2214355"/>
                  <a:pt x="1233887" y="2187801"/>
                </a:cubicBezTo>
                <a:cubicBezTo>
                  <a:pt x="1201538" y="2170955"/>
                  <a:pt x="1169452" y="2152957"/>
                  <a:pt x="1137343" y="2134419"/>
                </a:cubicBezTo>
                <a:close/>
                <a:moveTo>
                  <a:pt x="559768" y="1732679"/>
                </a:moveTo>
                <a:cubicBezTo>
                  <a:pt x="268524" y="1984850"/>
                  <a:pt x="116369" y="2217202"/>
                  <a:pt x="187266" y="2340000"/>
                </a:cubicBezTo>
                <a:cubicBezTo>
                  <a:pt x="258144" y="2462764"/>
                  <a:pt x="535307" y="2447213"/>
                  <a:pt x="899736" y="2322555"/>
                </a:cubicBezTo>
                <a:cubicBezTo>
                  <a:pt x="878937" y="2207297"/>
                  <a:pt x="863223" y="2084405"/>
                  <a:pt x="853746" y="1955834"/>
                </a:cubicBezTo>
                <a:cubicBezTo>
                  <a:pt x="747454" y="1883220"/>
                  <a:pt x="648878" y="1808453"/>
                  <a:pt x="559768" y="1732679"/>
                </a:cubicBezTo>
                <a:close/>
                <a:moveTo>
                  <a:pt x="2309048" y="1730507"/>
                </a:moveTo>
                <a:cubicBezTo>
                  <a:pt x="2220666" y="1807660"/>
                  <a:pt x="2121792" y="1882664"/>
                  <a:pt x="2015235" y="1955625"/>
                </a:cubicBezTo>
                <a:cubicBezTo>
                  <a:pt x="2005364" y="2084180"/>
                  <a:pt x="1989894" y="2207119"/>
                  <a:pt x="1967330" y="2322070"/>
                </a:cubicBezTo>
                <a:lnTo>
                  <a:pt x="2081685" y="2358048"/>
                </a:lnTo>
                <a:cubicBezTo>
                  <a:pt x="2116015" y="2320492"/>
                  <a:pt x="2165526" y="2297468"/>
                  <a:pt x="2220415" y="2297468"/>
                </a:cubicBezTo>
                <a:cubicBezTo>
                  <a:pt x="2302230" y="2297468"/>
                  <a:pt x="2372097" y="2348622"/>
                  <a:pt x="2399287" y="2420880"/>
                </a:cubicBezTo>
                <a:cubicBezTo>
                  <a:pt x="2542053" y="2432945"/>
                  <a:pt x="2642630" y="2407186"/>
                  <a:pt x="2681420" y="2340000"/>
                </a:cubicBezTo>
                <a:cubicBezTo>
                  <a:pt x="2752393" y="2217071"/>
                  <a:pt x="2599836" y="1984353"/>
                  <a:pt x="2309048" y="1730507"/>
                </a:cubicBezTo>
                <a:close/>
                <a:moveTo>
                  <a:pt x="2026056" y="1510554"/>
                </a:moveTo>
                <a:cubicBezTo>
                  <a:pt x="2027893" y="1546708"/>
                  <a:pt x="2028343" y="1583211"/>
                  <a:pt x="2028343" y="1620000"/>
                </a:cubicBezTo>
                <a:lnTo>
                  <a:pt x="2024251" y="1730716"/>
                </a:lnTo>
                <a:lnTo>
                  <a:pt x="2173722" y="1619092"/>
                </a:lnTo>
                <a:cubicBezTo>
                  <a:pt x="2127526" y="1582190"/>
                  <a:pt x="2078507" y="1545517"/>
                  <a:pt x="2026056" y="1510554"/>
                </a:cubicBezTo>
                <a:close/>
                <a:moveTo>
                  <a:pt x="844436" y="1509285"/>
                </a:moveTo>
                <a:lnTo>
                  <a:pt x="694964" y="1620908"/>
                </a:lnTo>
                <a:cubicBezTo>
                  <a:pt x="741160" y="1657811"/>
                  <a:pt x="790179" y="1694484"/>
                  <a:pt x="842630" y="1729447"/>
                </a:cubicBezTo>
                <a:cubicBezTo>
                  <a:pt x="840793" y="1693293"/>
                  <a:pt x="840343" y="1656790"/>
                  <a:pt x="840343" y="1620000"/>
                </a:cubicBezTo>
                <a:close/>
                <a:moveTo>
                  <a:pt x="1434343" y="1361184"/>
                </a:moveTo>
                <a:cubicBezTo>
                  <a:pt x="1573534" y="1361184"/>
                  <a:pt x="1686371" y="1474021"/>
                  <a:pt x="1686371" y="1613212"/>
                </a:cubicBezTo>
                <a:cubicBezTo>
                  <a:pt x="1686371" y="1752403"/>
                  <a:pt x="1573534" y="1865240"/>
                  <a:pt x="1434343" y="1865240"/>
                </a:cubicBezTo>
                <a:cubicBezTo>
                  <a:pt x="1295152" y="1865240"/>
                  <a:pt x="1182315" y="1752403"/>
                  <a:pt x="1182315" y="1613212"/>
                </a:cubicBezTo>
                <a:cubicBezTo>
                  <a:pt x="1182315" y="1474021"/>
                  <a:pt x="1295152" y="1361184"/>
                  <a:pt x="1434343" y="1361184"/>
                </a:cubicBezTo>
                <a:close/>
                <a:moveTo>
                  <a:pt x="1433770" y="1149513"/>
                </a:moveTo>
                <a:cubicBezTo>
                  <a:pt x="1365445" y="1183896"/>
                  <a:pt x="1296585" y="1221489"/>
                  <a:pt x="1227343" y="1261466"/>
                </a:cubicBezTo>
                <a:lnTo>
                  <a:pt x="1027157" y="1384911"/>
                </a:lnTo>
                <a:cubicBezTo>
                  <a:pt x="1022222" y="1461370"/>
                  <a:pt x="1020343" y="1539922"/>
                  <a:pt x="1020343" y="1620000"/>
                </a:cubicBezTo>
                <a:lnTo>
                  <a:pt x="1028287" y="1855786"/>
                </a:lnTo>
                <a:cubicBezTo>
                  <a:pt x="1091680" y="1898065"/>
                  <a:pt x="1158394" y="1938727"/>
                  <a:pt x="1227343" y="1978535"/>
                </a:cubicBezTo>
                <a:lnTo>
                  <a:pt x="1434916" y="2090488"/>
                </a:lnTo>
                <a:cubicBezTo>
                  <a:pt x="1503241" y="2056105"/>
                  <a:pt x="1572101" y="2018511"/>
                  <a:pt x="1641343" y="1978535"/>
                </a:cubicBezTo>
                <a:lnTo>
                  <a:pt x="1841530" y="1855090"/>
                </a:lnTo>
                <a:cubicBezTo>
                  <a:pt x="1846464" y="1778631"/>
                  <a:pt x="1848343" y="1700079"/>
                  <a:pt x="1848343" y="1620000"/>
                </a:cubicBezTo>
                <a:lnTo>
                  <a:pt x="1840399" y="1384214"/>
                </a:lnTo>
                <a:cubicBezTo>
                  <a:pt x="1777006" y="1341936"/>
                  <a:pt x="1710293" y="1301274"/>
                  <a:pt x="1641343" y="1261466"/>
                </a:cubicBezTo>
                <a:close/>
                <a:moveTo>
                  <a:pt x="1065308" y="980650"/>
                </a:moveTo>
                <a:cubicBezTo>
                  <a:pt x="1056566" y="1038899"/>
                  <a:pt x="1049538" y="1099475"/>
                  <a:pt x="1043732" y="1161964"/>
                </a:cubicBezTo>
                <a:cubicBezTo>
                  <a:pt x="1074206" y="1142551"/>
                  <a:pt x="1105539" y="1123943"/>
                  <a:pt x="1137343" y="1105581"/>
                </a:cubicBezTo>
                <a:lnTo>
                  <a:pt x="1233271" y="1052839"/>
                </a:lnTo>
                <a:cubicBezTo>
                  <a:pt x="1176898" y="1024957"/>
                  <a:pt x="1120756" y="1000892"/>
                  <a:pt x="1065308" y="980650"/>
                </a:cubicBezTo>
                <a:close/>
                <a:moveTo>
                  <a:pt x="1804814" y="980095"/>
                </a:moveTo>
                <a:cubicBezTo>
                  <a:pt x="1749321" y="1001726"/>
                  <a:pt x="1692469" y="1025646"/>
                  <a:pt x="1634800" y="1052200"/>
                </a:cubicBezTo>
                <a:cubicBezTo>
                  <a:pt x="1667149" y="1069046"/>
                  <a:pt x="1699234" y="1087043"/>
                  <a:pt x="1731343" y="1105581"/>
                </a:cubicBezTo>
                <a:lnTo>
                  <a:pt x="1826380" y="1162822"/>
                </a:lnTo>
                <a:cubicBezTo>
                  <a:pt x="1820738" y="1099825"/>
                  <a:pt x="1813359" y="1038819"/>
                  <a:pt x="1804814" y="980095"/>
                </a:cubicBezTo>
                <a:close/>
                <a:moveTo>
                  <a:pt x="2432236" y="816002"/>
                </a:moveTo>
                <a:cubicBezTo>
                  <a:pt x="2308930" y="820546"/>
                  <a:pt x="2149627" y="855445"/>
                  <a:pt x="1968950" y="917446"/>
                </a:cubicBezTo>
                <a:cubicBezTo>
                  <a:pt x="1989749" y="1032703"/>
                  <a:pt x="2005463" y="1155596"/>
                  <a:pt x="2014941" y="1284167"/>
                </a:cubicBezTo>
                <a:cubicBezTo>
                  <a:pt x="2121232" y="1356780"/>
                  <a:pt x="2219808" y="1431548"/>
                  <a:pt x="2308918" y="1507322"/>
                </a:cubicBezTo>
                <a:cubicBezTo>
                  <a:pt x="2600162" y="1255150"/>
                  <a:pt x="2752317" y="1022798"/>
                  <a:pt x="2681420" y="900000"/>
                </a:cubicBezTo>
                <a:cubicBezTo>
                  <a:pt x="2645694" y="838121"/>
                  <a:pt x="2557557" y="811383"/>
                  <a:pt x="2432236" y="816002"/>
                </a:cubicBezTo>
                <a:close/>
                <a:moveTo>
                  <a:pt x="436450" y="816001"/>
                </a:moveTo>
                <a:cubicBezTo>
                  <a:pt x="311129" y="811383"/>
                  <a:pt x="222992" y="838121"/>
                  <a:pt x="187266" y="900000"/>
                </a:cubicBezTo>
                <a:cubicBezTo>
                  <a:pt x="158404" y="949991"/>
                  <a:pt x="166508" y="1018139"/>
                  <a:pt x="206887" y="1097970"/>
                </a:cubicBezTo>
                <a:cubicBezTo>
                  <a:pt x="213842" y="1096217"/>
                  <a:pt x="221021" y="1095812"/>
                  <a:pt x="228294" y="1095812"/>
                </a:cubicBezTo>
                <a:cubicBezTo>
                  <a:pt x="334372" y="1095812"/>
                  <a:pt x="420366" y="1181806"/>
                  <a:pt x="420366" y="1287884"/>
                </a:cubicBezTo>
                <a:cubicBezTo>
                  <a:pt x="420366" y="1314219"/>
                  <a:pt x="415066" y="1339317"/>
                  <a:pt x="405427" y="1362148"/>
                </a:cubicBezTo>
                <a:cubicBezTo>
                  <a:pt x="450585" y="1410442"/>
                  <a:pt x="502437" y="1459559"/>
                  <a:pt x="559639" y="1509493"/>
                </a:cubicBezTo>
                <a:cubicBezTo>
                  <a:pt x="648020" y="1432341"/>
                  <a:pt x="746894" y="1357336"/>
                  <a:pt x="853451" y="1284376"/>
                </a:cubicBezTo>
                <a:cubicBezTo>
                  <a:pt x="863322" y="1155820"/>
                  <a:pt x="878792" y="1032881"/>
                  <a:pt x="901357" y="917930"/>
                </a:cubicBezTo>
                <a:cubicBezTo>
                  <a:pt x="719999" y="855651"/>
                  <a:pt x="560119" y="820559"/>
                  <a:pt x="436450" y="816001"/>
                </a:cubicBezTo>
                <a:close/>
                <a:moveTo>
                  <a:pt x="1434343" y="180000"/>
                </a:moveTo>
                <a:cubicBezTo>
                  <a:pt x="1292548" y="180000"/>
                  <a:pt x="1167402" y="427948"/>
                  <a:pt x="1094661" y="806265"/>
                </a:cubicBezTo>
                <a:cubicBezTo>
                  <a:pt x="1204832" y="845548"/>
                  <a:pt x="1318864" y="893532"/>
                  <a:pt x="1434887" y="949272"/>
                </a:cubicBezTo>
                <a:cubicBezTo>
                  <a:pt x="1551037" y="893162"/>
                  <a:pt x="1665385" y="845301"/>
                  <a:pt x="1775658" y="805671"/>
                </a:cubicBezTo>
                <a:cubicBezTo>
                  <a:pt x="1751860" y="684885"/>
                  <a:pt x="1722886" y="577390"/>
                  <a:pt x="1688823" y="487405"/>
                </a:cubicBezTo>
                <a:cubicBezTo>
                  <a:pt x="1688009" y="487647"/>
                  <a:pt x="1687191" y="487652"/>
                  <a:pt x="1686371" y="487652"/>
                </a:cubicBezTo>
                <a:cubicBezTo>
                  <a:pt x="1580293" y="487652"/>
                  <a:pt x="1494299" y="401658"/>
                  <a:pt x="1494299" y="295580"/>
                </a:cubicBezTo>
                <a:cubicBezTo>
                  <a:pt x="1494299" y="264819"/>
                  <a:pt x="1501530" y="235747"/>
                  <a:pt x="1516122" y="210837"/>
                </a:cubicBezTo>
                <a:cubicBezTo>
                  <a:pt x="1490583" y="189985"/>
                  <a:pt x="1462798" y="180000"/>
                  <a:pt x="1434343" y="180000"/>
                </a:cubicBezTo>
                <a:close/>
                <a:moveTo>
                  <a:pt x="1434343" y="0"/>
                </a:moveTo>
                <a:cubicBezTo>
                  <a:pt x="1509303" y="0"/>
                  <a:pt x="1581019" y="37868"/>
                  <a:pt x="1646062" y="107907"/>
                </a:cubicBezTo>
                <a:cubicBezTo>
                  <a:pt x="1659037" y="104972"/>
                  <a:pt x="1672533" y="103508"/>
                  <a:pt x="1686371" y="103508"/>
                </a:cubicBezTo>
                <a:cubicBezTo>
                  <a:pt x="1792449" y="103508"/>
                  <a:pt x="1878443" y="189502"/>
                  <a:pt x="1878443" y="295580"/>
                </a:cubicBezTo>
                <a:cubicBezTo>
                  <a:pt x="1878443" y="342831"/>
                  <a:pt x="1861381" y="386097"/>
                  <a:pt x="1831228" y="417985"/>
                </a:cubicBezTo>
                <a:cubicBezTo>
                  <a:pt x="1871860" y="515668"/>
                  <a:pt x="1906636" y="628220"/>
                  <a:pt x="1935357" y="752219"/>
                </a:cubicBezTo>
                <a:cubicBezTo>
                  <a:pt x="2379384" y="616814"/>
                  <a:pt x="2731816" y="627289"/>
                  <a:pt x="2837304" y="810000"/>
                </a:cubicBezTo>
                <a:cubicBezTo>
                  <a:pt x="2942793" y="992711"/>
                  <a:pt x="2775650" y="1303161"/>
                  <a:pt x="2436521" y="1620139"/>
                </a:cubicBezTo>
                <a:cubicBezTo>
                  <a:pt x="2775698" y="1936928"/>
                  <a:pt x="2942777" y="2247316"/>
                  <a:pt x="2837304" y="2430000"/>
                </a:cubicBezTo>
                <a:cubicBezTo>
                  <a:pt x="2771439" y="2544083"/>
                  <a:pt x="2609300" y="2591017"/>
                  <a:pt x="2388706" y="2577188"/>
                </a:cubicBezTo>
                <a:cubicBezTo>
                  <a:pt x="2358753" y="2639691"/>
                  <a:pt x="2294480" y="2681612"/>
                  <a:pt x="2220415" y="2681612"/>
                </a:cubicBezTo>
                <a:cubicBezTo>
                  <a:pt x="2122541" y="2681612"/>
                  <a:pt x="2041764" y="2608405"/>
                  <a:pt x="2030773" y="2513644"/>
                </a:cubicBezTo>
                <a:cubicBezTo>
                  <a:pt x="1999304" y="2506661"/>
                  <a:pt x="1967635" y="2497623"/>
                  <a:pt x="1935485" y="2487821"/>
                </a:cubicBezTo>
                <a:cubicBezTo>
                  <a:pt x="1830610" y="2940018"/>
                  <a:pt x="1645322" y="3240000"/>
                  <a:pt x="1434343" y="3240000"/>
                </a:cubicBezTo>
                <a:cubicBezTo>
                  <a:pt x="1223366" y="3240000"/>
                  <a:pt x="1038079" y="2940023"/>
                  <a:pt x="933330" y="2487781"/>
                </a:cubicBezTo>
                <a:cubicBezTo>
                  <a:pt x="489302" y="2623186"/>
                  <a:pt x="136870" y="2612712"/>
                  <a:pt x="31382" y="2430000"/>
                </a:cubicBezTo>
                <a:cubicBezTo>
                  <a:pt x="-74106" y="2247290"/>
                  <a:pt x="93037" y="1936840"/>
                  <a:pt x="432165" y="1619862"/>
                </a:cubicBezTo>
                <a:cubicBezTo>
                  <a:pt x="378689" y="1569916"/>
                  <a:pt x="329491" y="1520128"/>
                  <a:pt x="285801" y="1470219"/>
                </a:cubicBezTo>
                <a:cubicBezTo>
                  <a:pt x="267844" y="1476857"/>
                  <a:pt x="248431" y="1479956"/>
                  <a:pt x="228294" y="1479956"/>
                </a:cubicBezTo>
                <a:cubicBezTo>
                  <a:pt x="122216" y="1479956"/>
                  <a:pt x="36222" y="1393962"/>
                  <a:pt x="36222" y="1287884"/>
                </a:cubicBezTo>
                <a:cubicBezTo>
                  <a:pt x="36222" y="1246866"/>
                  <a:pt x="49080" y="1208850"/>
                  <a:pt x="73868" y="1179672"/>
                </a:cubicBezTo>
                <a:cubicBezTo>
                  <a:pt x="-4733" y="1033688"/>
                  <a:pt x="-23287" y="904690"/>
                  <a:pt x="31382" y="810000"/>
                </a:cubicBezTo>
                <a:cubicBezTo>
                  <a:pt x="136860" y="627306"/>
                  <a:pt x="489234" y="616816"/>
                  <a:pt x="933201" y="752179"/>
                </a:cubicBezTo>
                <a:cubicBezTo>
                  <a:pt x="1038076" y="299982"/>
                  <a:pt x="1223365" y="0"/>
                  <a:pt x="1434343"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0" name="Heart 17">
            <a:extLst>
              <a:ext uri="{FF2B5EF4-FFF2-40B4-BE49-F238E27FC236}">
                <a16:creationId xmlns:a16="http://schemas.microsoft.com/office/drawing/2014/main" id="{FD25AA3C-FD36-4FC1-9406-60F9CCE3DC0D}"/>
              </a:ext>
            </a:extLst>
          </p:cNvPr>
          <p:cNvSpPr/>
          <p:nvPr/>
        </p:nvSpPr>
        <p:spPr>
          <a:xfrm>
            <a:off x="7846544" y="3588496"/>
            <a:ext cx="501299" cy="491506"/>
          </a:xfrm>
          <a:custGeom>
            <a:avLst/>
            <a:gdLst/>
            <a:ahLst/>
            <a:cxnLst/>
            <a:rect l="l" t="t" r="r" b="b"/>
            <a:pathLst>
              <a:path w="3263621" h="3199863">
                <a:moveTo>
                  <a:pt x="1896188" y="786599"/>
                </a:moveTo>
                <a:cubicBezTo>
                  <a:pt x="1878938" y="786251"/>
                  <a:pt x="1861335" y="789280"/>
                  <a:pt x="1844305" y="796082"/>
                </a:cubicBezTo>
                <a:cubicBezTo>
                  <a:pt x="1792333" y="816839"/>
                  <a:pt x="1760707" y="866742"/>
                  <a:pt x="1761231" y="919486"/>
                </a:cubicBezTo>
                <a:lnTo>
                  <a:pt x="1573886" y="1618665"/>
                </a:lnTo>
                <a:lnTo>
                  <a:pt x="1438574" y="1113672"/>
                </a:lnTo>
                <a:cubicBezTo>
                  <a:pt x="1424335" y="1060531"/>
                  <a:pt x="1379808" y="1023594"/>
                  <a:pt x="1328543" y="1016456"/>
                </a:cubicBezTo>
                <a:cubicBezTo>
                  <a:pt x="1320071" y="1015276"/>
                  <a:pt x="1311415" y="1014911"/>
                  <a:pt x="1302836" y="1018067"/>
                </a:cubicBezTo>
                <a:lnTo>
                  <a:pt x="1300556" y="1017667"/>
                </a:lnTo>
                <a:cubicBezTo>
                  <a:pt x="1298914" y="1017711"/>
                  <a:pt x="1297275" y="1017786"/>
                  <a:pt x="1295680" y="1018515"/>
                </a:cubicBezTo>
                <a:lnTo>
                  <a:pt x="1275904" y="1019755"/>
                </a:lnTo>
                <a:cubicBezTo>
                  <a:pt x="1273459" y="1020410"/>
                  <a:pt x="1271049" y="1021129"/>
                  <a:pt x="1269080" y="1023145"/>
                </a:cubicBezTo>
                <a:cubicBezTo>
                  <a:pt x="1229892" y="1033156"/>
                  <a:pt x="1196286" y="1061513"/>
                  <a:pt x="1180414" y="1102068"/>
                </a:cubicBezTo>
                <a:lnTo>
                  <a:pt x="902406" y="1812437"/>
                </a:lnTo>
                <a:lnTo>
                  <a:pt x="612897" y="1812437"/>
                </a:lnTo>
                <a:cubicBezTo>
                  <a:pt x="539543" y="1812437"/>
                  <a:pt x="480078" y="1871902"/>
                  <a:pt x="480078" y="1945256"/>
                </a:cubicBezTo>
                <a:cubicBezTo>
                  <a:pt x="480078" y="2018610"/>
                  <a:pt x="539543" y="2078075"/>
                  <a:pt x="612897" y="2078075"/>
                </a:cubicBezTo>
                <a:lnTo>
                  <a:pt x="966673" y="2078075"/>
                </a:lnTo>
                <a:cubicBezTo>
                  <a:pt x="1008666" y="2088839"/>
                  <a:pt x="1051924" y="2075535"/>
                  <a:pt x="1081835" y="2045978"/>
                </a:cubicBezTo>
                <a:cubicBezTo>
                  <a:pt x="1105846" y="2028294"/>
                  <a:pt x="1122213" y="2001701"/>
                  <a:pt x="1125659" y="1970866"/>
                </a:cubicBezTo>
                <a:lnTo>
                  <a:pt x="1284498" y="1565001"/>
                </a:lnTo>
                <a:lnTo>
                  <a:pt x="1443089" y="2156868"/>
                </a:lnTo>
                <a:cubicBezTo>
                  <a:pt x="1455914" y="2204733"/>
                  <a:pt x="1493311" y="2239452"/>
                  <a:pt x="1538593" y="2249086"/>
                </a:cubicBezTo>
                <a:lnTo>
                  <a:pt x="1542015" y="2250785"/>
                </a:lnTo>
                <a:cubicBezTo>
                  <a:pt x="1542604" y="2250943"/>
                  <a:pt x="1543193" y="2251097"/>
                  <a:pt x="1543870" y="2250902"/>
                </a:cubicBezTo>
                <a:cubicBezTo>
                  <a:pt x="1553422" y="2254514"/>
                  <a:pt x="1563610" y="2255524"/>
                  <a:pt x="1573886" y="2252783"/>
                </a:cubicBezTo>
                <a:cubicBezTo>
                  <a:pt x="1584162" y="2255524"/>
                  <a:pt x="1594351" y="2254515"/>
                  <a:pt x="1603903" y="2250901"/>
                </a:cubicBezTo>
                <a:lnTo>
                  <a:pt x="1605758" y="2250785"/>
                </a:lnTo>
                <a:cubicBezTo>
                  <a:pt x="1606974" y="2250459"/>
                  <a:pt x="1608181" y="2250118"/>
                  <a:pt x="1609178" y="2249086"/>
                </a:cubicBezTo>
                <a:cubicBezTo>
                  <a:pt x="1654461" y="2239453"/>
                  <a:pt x="1691859" y="2204734"/>
                  <a:pt x="1704684" y="2156868"/>
                </a:cubicBezTo>
                <a:lnTo>
                  <a:pt x="1921541" y="1347547"/>
                </a:lnTo>
                <a:lnTo>
                  <a:pt x="2181705" y="1998928"/>
                </a:lnTo>
                <a:cubicBezTo>
                  <a:pt x="2205326" y="2058070"/>
                  <a:pt x="2266689" y="2090865"/>
                  <a:pt x="2326593" y="2078075"/>
                </a:cubicBezTo>
                <a:lnTo>
                  <a:pt x="2671200" y="2078075"/>
                </a:lnTo>
                <a:cubicBezTo>
                  <a:pt x="2744554" y="2078075"/>
                  <a:pt x="2804019" y="2018610"/>
                  <a:pt x="2804019" y="1945256"/>
                </a:cubicBezTo>
                <a:cubicBezTo>
                  <a:pt x="2804019" y="1871902"/>
                  <a:pt x="2744554" y="1812437"/>
                  <a:pt x="2671200" y="1812437"/>
                </a:cubicBezTo>
                <a:lnTo>
                  <a:pt x="2393261" y="1812437"/>
                </a:lnTo>
                <a:lnTo>
                  <a:pt x="2016914" y="870162"/>
                </a:lnTo>
                <a:cubicBezTo>
                  <a:pt x="1996508" y="819071"/>
                  <a:pt x="1947937" y="787642"/>
                  <a:pt x="1896188" y="786599"/>
                </a:cubicBezTo>
                <a:close/>
                <a:moveTo>
                  <a:pt x="773454" y="106"/>
                </a:moveTo>
                <a:cubicBezTo>
                  <a:pt x="1097282" y="5742"/>
                  <a:pt x="1441967" y="238301"/>
                  <a:pt x="1631811" y="769863"/>
                </a:cubicBezTo>
                <a:cubicBezTo>
                  <a:pt x="2306811" y="-1120137"/>
                  <a:pt x="4939311" y="769863"/>
                  <a:pt x="1631811" y="3199863"/>
                </a:cubicBezTo>
                <a:cubicBezTo>
                  <a:pt x="-745455" y="1453301"/>
                  <a:pt x="-54107" y="-14297"/>
                  <a:pt x="773454" y="106"/>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1" name="Rounded Rectangle 25">
            <a:extLst>
              <a:ext uri="{FF2B5EF4-FFF2-40B4-BE49-F238E27FC236}">
                <a16:creationId xmlns:a16="http://schemas.microsoft.com/office/drawing/2014/main" id="{A53FDB1A-403D-4EBD-8EB6-3E1911FAEEC5}"/>
              </a:ext>
            </a:extLst>
          </p:cNvPr>
          <p:cNvSpPr/>
          <p:nvPr/>
        </p:nvSpPr>
        <p:spPr>
          <a:xfrm>
            <a:off x="6982048" y="3626197"/>
            <a:ext cx="497670" cy="419433"/>
          </a:xfrm>
          <a:custGeom>
            <a:avLst/>
            <a:gdLst/>
            <a:ahLst/>
            <a:cxnLst/>
            <a:rect l="l" t="t" r="r" b="b"/>
            <a:pathLst>
              <a:path w="3240000" h="2730652">
                <a:moveTo>
                  <a:pt x="1452811" y="1541940"/>
                </a:moveTo>
                <a:lnTo>
                  <a:pt x="1452811" y="1831951"/>
                </a:lnTo>
                <a:lnTo>
                  <a:pt x="1162800" y="1831951"/>
                </a:lnTo>
                <a:lnTo>
                  <a:pt x="1162800" y="2166329"/>
                </a:lnTo>
                <a:lnTo>
                  <a:pt x="1452811" y="2166329"/>
                </a:lnTo>
                <a:lnTo>
                  <a:pt x="1452811" y="2456340"/>
                </a:lnTo>
                <a:lnTo>
                  <a:pt x="1787189" y="2456340"/>
                </a:lnTo>
                <a:lnTo>
                  <a:pt x="1787189" y="2166329"/>
                </a:lnTo>
                <a:lnTo>
                  <a:pt x="2077200" y="2166329"/>
                </a:lnTo>
                <a:lnTo>
                  <a:pt x="2077200" y="1831951"/>
                </a:lnTo>
                <a:lnTo>
                  <a:pt x="1787189" y="1831951"/>
                </a:lnTo>
                <a:lnTo>
                  <a:pt x="1787189" y="1541940"/>
                </a:lnTo>
                <a:close/>
                <a:moveTo>
                  <a:pt x="0" y="1278453"/>
                </a:moveTo>
                <a:lnTo>
                  <a:pt x="3240000" y="1278453"/>
                </a:lnTo>
                <a:lnTo>
                  <a:pt x="3240000" y="2376509"/>
                </a:lnTo>
                <a:cubicBezTo>
                  <a:pt x="3240000" y="2572097"/>
                  <a:pt x="3081445" y="2730652"/>
                  <a:pt x="2885857" y="2730652"/>
                </a:cubicBezTo>
                <a:lnTo>
                  <a:pt x="354143" y="2730652"/>
                </a:lnTo>
                <a:cubicBezTo>
                  <a:pt x="158555" y="2730652"/>
                  <a:pt x="0" y="2572097"/>
                  <a:pt x="0" y="2376509"/>
                </a:cubicBezTo>
                <a:close/>
                <a:moveTo>
                  <a:pt x="1001150" y="200505"/>
                </a:moveTo>
                <a:cubicBezTo>
                  <a:pt x="933045" y="200505"/>
                  <a:pt x="877834" y="255715"/>
                  <a:pt x="877834" y="323821"/>
                </a:cubicBezTo>
                <a:lnTo>
                  <a:pt x="877834" y="605836"/>
                </a:lnTo>
                <a:lnTo>
                  <a:pt x="2362163" y="605836"/>
                </a:lnTo>
                <a:lnTo>
                  <a:pt x="2362163" y="323821"/>
                </a:lnTo>
                <a:cubicBezTo>
                  <a:pt x="2362163" y="255715"/>
                  <a:pt x="2306952" y="200505"/>
                  <a:pt x="2238846" y="200505"/>
                </a:cubicBezTo>
                <a:close/>
                <a:moveTo>
                  <a:pt x="843301" y="0"/>
                </a:moveTo>
                <a:lnTo>
                  <a:pt x="2396696" y="0"/>
                </a:lnTo>
                <a:cubicBezTo>
                  <a:pt x="2488075" y="0"/>
                  <a:pt x="2562152" y="74077"/>
                  <a:pt x="2562152" y="165456"/>
                </a:cubicBezTo>
                <a:lnTo>
                  <a:pt x="2562152" y="605836"/>
                </a:lnTo>
                <a:lnTo>
                  <a:pt x="2885857" y="605836"/>
                </a:lnTo>
                <a:cubicBezTo>
                  <a:pt x="3081445" y="605836"/>
                  <a:pt x="3240000" y="764391"/>
                  <a:pt x="3240000" y="959979"/>
                </a:cubicBezTo>
                <a:lnTo>
                  <a:pt x="3240000" y="1134437"/>
                </a:lnTo>
                <a:lnTo>
                  <a:pt x="0" y="1134437"/>
                </a:lnTo>
                <a:lnTo>
                  <a:pt x="0" y="959979"/>
                </a:lnTo>
                <a:cubicBezTo>
                  <a:pt x="0" y="764391"/>
                  <a:pt x="158555" y="605836"/>
                  <a:pt x="354143" y="605836"/>
                </a:cubicBezTo>
                <a:lnTo>
                  <a:pt x="677845" y="605836"/>
                </a:lnTo>
                <a:lnTo>
                  <a:pt x="677845" y="165456"/>
                </a:lnTo>
                <a:cubicBezTo>
                  <a:pt x="677845" y="74077"/>
                  <a:pt x="751923" y="0"/>
                  <a:pt x="84330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2" name="Chord 32">
            <a:extLst>
              <a:ext uri="{FF2B5EF4-FFF2-40B4-BE49-F238E27FC236}">
                <a16:creationId xmlns:a16="http://schemas.microsoft.com/office/drawing/2014/main" id="{3D1BBD17-EB21-4265-8BCB-65380AD568C6}"/>
              </a:ext>
            </a:extLst>
          </p:cNvPr>
          <p:cNvSpPr/>
          <p:nvPr/>
        </p:nvSpPr>
        <p:spPr>
          <a:xfrm>
            <a:off x="6132058" y="3589260"/>
            <a:ext cx="497670" cy="493305"/>
          </a:xfrm>
          <a:custGeom>
            <a:avLst/>
            <a:gdLst/>
            <a:ahLst/>
            <a:cxnLst/>
            <a:rect l="l" t="t" r="r" b="b"/>
            <a:pathLst>
              <a:path w="3240000" h="3211580">
                <a:moveTo>
                  <a:pt x="991906" y="2959580"/>
                </a:moveTo>
                <a:lnTo>
                  <a:pt x="2193254" y="2959580"/>
                </a:lnTo>
                <a:cubicBezTo>
                  <a:pt x="2215674" y="2959580"/>
                  <a:pt x="2233849" y="2977755"/>
                  <a:pt x="2233849" y="3000175"/>
                </a:cubicBezTo>
                <a:lnTo>
                  <a:pt x="2233849" y="3170985"/>
                </a:lnTo>
                <a:cubicBezTo>
                  <a:pt x="2233849" y="3193405"/>
                  <a:pt x="2215674" y="3211580"/>
                  <a:pt x="2193254" y="3211580"/>
                </a:cubicBezTo>
                <a:lnTo>
                  <a:pt x="991906" y="3211580"/>
                </a:lnTo>
                <a:cubicBezTo>
                  <a:pt x="969486" y="3211580"/>
                  <a:pt x="951311" y="3193405"/>
                  <a:pt x="951311" y="3170985"/>
                </a:cubicBezTo>
                <a:lnTo>
                  <a:pt x="951311" y="3000175"/>
                </a:lnTo>
                <a:cubicBezTo>
                  <a:pt x="951311" y="2977755"/>
                  <a:pt x="969486" y="2959580"/>
                  <a:pt x="991906" y="2959580"/>
                </a:cubicBezTo>
                <a:close/>
                <a:moveTo>
                  <a:pt x="1439043" y="1763796"/>
                </a:moveTo>
                <a:lnTo>
                  <a:pt x="1439043" y="2067459"/>
                </a:lnTo>
                <a:lnTo>
                  <a:pt x="1135380" y="2067459"/>
                </a:lnTo>
                <a:lnTo>
                  <a:pt x="1135380" y="2374533"/>
                </a:lnTo>
                <a:lnTo>
                  <a:pt x="1439043" y="2374533"/>
                </a:lnTo>
                <a:lnTo>
                  <a:pt x="1439043" y="2678196"/>
                </a:lnTo>
                <a:lnTo>
                  <a:pt x="1746117" y="2678196"/>
                </a:lnTo>
                <a:lnTo>
                  <a:pt x="1746117" y="2374533"/>
                </a:lnTo>
                <a:lnTo>
                  <a:pt x="2049780" y="2374533"/>
                </a:lnTo>
                <a:lnTo>
                  <a:pt x="2049780" y="2067459"/>
                </a:lnTo>
                <a:lnTo>
                  <a:pt x="1746117" y="2067459"/>
                </a:lnTo>
                <a:lnTo>
                  <a:pt x="1746117" y="1763796"/>
                </a:lnTo>
                <a:close/>
                <a:moveTo>
                  <a:pt x="128358" y="1541040"/>
                </a:moveTo>
                <a:lnTo>
                  <a:pt x="3056915" y="1550917"/>
                </a:lnTo>
                <a:cubicBezTo>
                  <a:pt x="3061111" y="2078028"/>
                  <a:pt x="2781683" y="2566719"/>
                  <a:pt x="2325284" y="2830467"/>
                </a:cubicBezTo>
                <a:lnTo>
                  <a:pt x="2182018" y="2900953"/>
                </a:lnTo>
                <a:lnTo>
                  <a:pt x="1002135" y="2900953"/>
                </a:lnTo>
                <a:cubicBezTo>
                  <a:pt x="950374" y="2879821"/>
                  <a:pt x="900231" y="2854191"/>
                  <a:pt x="851341" y="2825496"/>
                </a:cubicBezTo>
                <a:cubicBezTo>
                  <a:pt x="396732" y="2558675"/>
                  <a:pt x="120607" y="2068110"/>
                  <a:pt x="128358" y="1541040"/>
                </a:cubicBezTo>
                <a:close/>
                <a:moveTo>
                  <a:pt x="61067" y="1230414"/>
                </a:moveTo>
                <a:lnTo>
                  <a:pt x="3178933" y="1230414"/>
                </a:lnTo>
                <a:cubicBezTo>
                  <a:pt x="3212659" y="1230414"/>
                  <a:pt x="3240000" y="1257755"/>
                  <a:pt x="3240000" y="1291481"/>
                </a:cubicBezTo>
                <a:lnTo>
                  <a:pt x="3240000" y="1421347"/>
                </a:lnTo>
                <a:cubicBezTo>
                  <a:pt x="3240000" y="1455073"/>
                  <a:pt x="3212659" y="1482414"/>
                  <a:pt x="3178933" y="1482414"/>
                </a:cubicBezTo>
                <a:lnTo>
                  <a:pt x="61067" y="1482414"/>
                </a:lnTo>
                <a:cubicBezTo>
                  <a:pt x="27341" y="1482414"/>
                  <a:pt x="0" y="1455073"/>
                  <a:pt x="0" y="1421347"/>
                </a:cubicBezTo>
                <a:lnTo>
                  <a:pt x="0" y="1291481"/>
                </a:lnTo>
                <a:cubicBezTo>
                  <a:pt x="0" y="1257755"/>
                  <a:pt x="27341" y="1230414"/>
                  <a:pt x="61067" y="1230414"/>
                </a:cubicBezTo>
                <a:close/>
                <a:moveTo>
                  <a:pt x="2481726" y="315922"/>
                </a:moveTo>
                <a:lnTo>
                  <a:pt x="2862412" y="696608"/>
                </a:lnTo>
                <a:lnTo>
                  <a:pt x="2420437" y="1138584"/>
                </a:lnTo>
                <a:lnTo>
                  <a:pt x="1659064" y="1138584"/>
                </a:lnTo>
                <a:close/>
                <a:moveTo>
                  <a:pt x="2730827" y="0"/>
                </a:moveTo>
                <a:cubicBezTo>
                  <a:pt x="2765703" y="0"/>
                  <a:pt x="2800581" y="13305"/>
                  <a:pt x="2827191" y="39915"/>
                </a:cubicBezTo>
                <a:lnTo>
                  <a:pt x="3143636" y="356360"/>
                </a:lnTo>
                <a:cubicBezTo>
                  <a:pt x="3196857" y="409581"/>
                  <a:pt x="3196857" y="495868"/>
                  <a:pt x="3143636" y="549088"/>
                </a:cubicBezTo>
                <a:lnTo>
                  <a:pt x="3082882" y="609843"/>
                </a:lnTo>
                <a:cubicBezTo>
                  <a:pt x="3029661" y="663063"/>
                  <a:pt x="2943375" y="663064"/>
                  <a:pt x="2890155" y="609843"/>
                </a:cubicBezTo>
                <a:lnTo>
                  <a:pt x="2573708" y="293397"/>
                </a:lnTo>
                <a:cubicBezTo>
                  <a:pt x="2520488" y="240176"/>
                  <a:pt x="2520488" y="153889"/>
                  <a:pt x="2573708" y="100669"/>
                </a:cubicBezTo>
                <a:lnTo>
                  <a:pt x="2634463" y="39914"/>
                </a:lnTo>
                <a:cubicBezTo>
                  <a:pt x="2661073" y="13305"/>
                  <a:pt x="2695950" y="0"/>
                  <a:pt x="273082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3" name="Rounded Rectangle 40">
            <a:extLst>
              <a:ext uri="{FF2B5EF4-FFF2-40B4-BE49-F238E27FC236}">
                <a16:creationId xmlns:a16="http://schemas.microsoft.com/office/drawing/2014/main" id="{9EAE5B7B-9157-44FC-AC9D-E519CCFB3F84}"/>
              </a:ext>
            </a:extLst>
          </p:cNvPr>
          <p:cNvSpPr/>
          <p:nvPr/>
        </p:nvSpPr>
        <p:spPr>
          <a:xfrm rot="2942052">
            <a:off x="8639059" y="3589842"/>
            <a:ext cx="462604" cy="492140"/>
          </a:xfrm>
          <a:custGeom>
            <a:avLst/>
            <a:gdLst/>
            <a:ahLst/>
            <a:cxnLst/>
            <a:rect l="l" t="t" r="r" b="b"/>
            <a:pathLst>
              <a:path w="3011706" h="3204001">
                <a:moveTo>
                  <a:pt x="2432249" y="1011942"/>
                </a:moveTo>
                <a:cubicBezTo>
                  <a:pt x="2423608" y="1019482"/>
                  <a:pt x="2416303" y="1028841"/>
                  <a:pt x="2410966" y="1039800"/>
                </a:cubicBezTo>
                <a:lnTo>
                  <a:pt x="1969837" y="1945620"/>
                </a:lnTo>
                <a:cubicBezTo>
                  <a:pt x="1948488" y="1989457"/>
                  <a:pt x="1966719" y="2042300"/>
                  <a:pt x="2010556" y="2063648"/>
                </a:cubicBezTo>
                <a:cubicBezTo>
                  <a:pt x="2054392" y="2084996"/>
                  <a:pt x="2107235" y="2066766"/>
                  <a:pt x="2128583" y="2022929"/>
                </a:cubicBezTo>
                <a:lnTo>
                  <a:pt x="2569712" y="1117109"/>
                </a:lnTo>
                <a:cubicBezTo>
                  <a:pt x="2591061" y="1073271"/>
                  <a:pt x="2572830" y="1020430"/>
                  <a:pt x="2528993" y="999081"/>
                </a:cubicBezTo>
                <a:cubicBezTo>
                  <a:pt x="2496115" y="983070"/>
                  <a:pt x="2458172" y="989322"/>
                  <a:pt x="2432249" y="1011942"/>
                </a:cubicBezTo>
                <a:close/>
                <a:moveTo>
                  <a:pt x="1709549" y="1044955"/>
                </a:moveTo>
                <a:cubicBezTo>
                  <a:pt x="1978186" y="735551"/>
                  <a:pt x="2446780" y="702502"/>
                  <a:pt x="2756184" y="971139"/>
                </a:cubicBezTo>
                <a:cubicBezTo>
                  <a:pt x="3065588" y="1239776"/>
                  <a:pt x="3098636" y="1708370"/>
                  <a:pt x="2830000" y="2017774"/>
                </a:cubicBezTo>
                <a:cubicBezTo>
                  <a:pt x="2561363" y="2327178"/>
                  <a:pt x="2092769" y="2360227"/>
                  <a:pt x="1783365" y="2091590"/>
                </a:cubicBezTo>
                <a:cubicBezTo>
                  <a:pt x="1473960" y="1822953"/>
                  <a:pt x="1440912" y="1354359"/>
                  <a:pt x="1709549" y="1044955"/>
                </a:cubicBezTo>
                <a:close/>
                <a:moveTo>
                  <a:pt x="208197" y="1872243"/>
                </a:moveTo>
                <a:cubicBezTo>
                  <a:pt x="195168" y="1885273"/>
                  <a:pt x="187109" y="1903273"/>
                  <a:pt x="187109" y="1923155"/>
                </a:cubicBezTo>
                <a:lnTo>
                  <a:pt x="187109" y="2715155"/>
                </a:lnTo>
                <a:cubicBezTo>
                  <a:pt x="187109" y="2754920"/>
                  <a:pt x="219344" y="2787155"/>
                  <a:pt x="259109" y="2787155"/>
                </a:cubicBezTo>
                <a:cubicBezTo>
                  <a:pt x="298874" y="2787155"/>
                  <a:pt x="331109" y="2754920"/>
                  <a:pt x="331109" y="2715155"/>
                </a:cubicBezTo>
                <a:lnTo>
                  <a:pt x="331109" y="1923155"/>
                </a:lnTo>
                <a:cubicBezTo>
                  <a:pt x="331109" y="1883390"/>
                  <a:pt x="298874" y="1851155"/>
                  <a:pt x="259109" y="1851155"/>
                </a:cubicBezTo>
                <a:cubicBezTo>
                  <a:pt x="239226" y="1851156"/>
                  <a:pt x="221226" y="1859214"/>
                  <a:pt x="208197" y="1872243"/>
                </a:cubicBezTo>
                <a:close/>
                <a:moveTo>
                  <a:pt x="0" y="1625202"/>
                </a:moveTo>
                <a:cubicBezTo>
                  <a:pt x="418057" y="1737228"/>
                  <a:pt x="858998" y="1737384"/>
                  <a:pt x="1277606" y="1625336"/>
                </a:cubicBezTo>
                <a:cubicBezTo>
                  <a:pt x="1277605" y="1938624"/>
                  <a:pt x="1277605" y="2251911"/>
                  <a:pt x="1277605" y="2565198"/>
                </a:cubicBezTo>
                <a:cubicBezTo>
                  <a:pt x="1277605" y="2917999"/>
                  <a:pt x="991603" y="3204001"/>
                  <a:pt x="638802" y="3204001"/>
                </a:cubicBezTo>
                <a:lnTo>
                  <a:pt x="638803" y="3204000"/>
                </a:lnTo>
                <a:cubicBezTo>
                  <a:pt x="286002" y="3204000"/>
                  <a:pt x="0" y="2917999"/>
                  <a:pt x="0" y="2565197"/>
                </a:cubicBezTo>
                <a:close/>
                <a:moveTo>
                  <a:pt x="208197" y="459897"/>
                </a:moveTo>
                <a:cubicBezTo>
                  <a:pt x="195167" y="472926"/>
                  <a:pt x="187109" y="490926"/>
                  <a:pt x="187109" y="510808"/>
                </a:cubicBezTo>
                <a:lnTo>
                  <a:pt x="187109" y="1302808"/>
                </a:lnTo>
                <a:cubicBezTo>
                  <a:pt x="187109" y="1342573"/>
                  <a:pt x="219344" y="1374808"/>
                  <a:pt x="259109" y="1374808"/>
                </a:cubicBezTo>
                <a:cubicBezTo>
                  <a:pt x="298874" y="1374808"/>
                  <a:pt x="331109" y="1342573"/>
                  <a:pt x="331109" y="1302808"/>
                </a:cubicBezTo>
                <a:lnTo>
                  <a:pt x="331109" y="510808"/>
                </a:lnTo>
                <a:cubicBezTo>
                  <a:pt x="331109" y="471043"/>
                  <a:pt x="298874" y="438808"/>
                  <a:pt x="259109" y="438808"/>
                </a:cubicBezTo>
                <a:cubicBezTo>
                  <a:pt x="239226" y="438808"/>
                  <a:pt x="221226" y="446867"/>
                  <a:pt x="208197" y="459897"/>
                </a:cubicBezTo>
                <a:close/>
                <a:moveTo>
                  <a:pt x="187101" y="187101"/>
                </a:moveTo>
                <a:cubicBezTo>
                  <a:pt x="302701" y="71501"/>
                  <a:pt x="462402" y="0"/>
                  <a:pt x="638803" y="0"/>
                </a:cubicBezTo>
                <a:cubicBezTo>
                  <a:pt x="991604" y="0"/>
                  <a:pt x="1277606" y="286002"/>
                  <a:pt x="1277606" y="638803"/>
                </a:cubicBezTo>
                <a:lnTo>
                  <a:pt x="1277606" y="1497764"/>
                </a:lnTo>
                <a:cubicBezTo>
                  <a:pt x="859958" y="1616355"/>
                  <a:pt x="417375" y="1616210"/>
                  <a:pt x="0" y="1498771"/>
                </a:cubicBezTo>
                <a:lnTo>
                  <a:pt x="0" y="638803"/>
                </a:lnTo>
                <a:cubicBezTo>
                  <a:pt x="0" y="462403"/>
                  <a:pt x="71500" y="302702"/>
                  <a:pt x="187101" y="187101"/>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4" name="Rounded Rectangle 7">
            <a:extLst>
              <a:ext uri="{FF2B5EF4-FFF2-40B4-BE49-F238E27FC236}">
                <a16:creationId xmlns:a16="http://schemas.microsoft.com/office/drawing/2014/main" id="{EC656316-B78D-4EC1-9C72-547CA566FED0}"/>
              </a:ext>
            </a:extLst>
          </p:cNvPr>
          <p:cNvSpPr>
            <a:spLocks noChangeAspect="1"/>
          </p:cNvSpPr>
          <p:nvPr/>
        </p:nvSpPr>
        <p:spPr>
          <a:xfrm rot="18924894" flipH="1">
            <a:off x="6299616" y="4621988"/>
            <a:ext cx="162556" cy="635774"/>
          </a:xfrm>
          <a:custGeom>
            <a:avLst/>
            <a:gdLst/>
            <a:ahLst/>
            <a:cxnLst/>
            <a:rect l="l" t="t" r="r" b="b"/>
            <a:pathLst>
              <a:path w="1081111" h="4228323">
                <a:moveTo>
                  <a:pt x="335224" y="1867922"/>
                </a:moveTo>
                <a:cubicBezTo>
                  <a:pt x="355105" y="1839562"/>
                  <a:pt x="441066" y="1818228"/>
                  <a:pt x="544096" y="1818228"/>
                </a:cubicBezTo>
                <a:cubicBezTo>
                  <a:pt x="661845" y="1818228"/>
                  <a:pt x="757300" y="1846093"/>
                  <a:pt x="757300" y="1880465"/>
                </a:cubicBezTo>
                <a:lnTo>
                  <a:pt x="754850" y="1887560"/>
                </a:lnTo>
                <a:lnTo>
                  <a:pt x="757869" y="1887560"/>
                </a:lnTo>
                <a:lnTo>
                  <a:pt x="757869" y="2839818"/>
                </a:lnTo>
                <a:cubicBezTo>
                  <a:pt x="757869" y="2972331"/>
                  <a:pt x="662287" y="3079754"/>
                  <a:pt x="544381" y="3079754"/>
                </a:cubicBezTo>
                <a:cubicBezTo>
                  <a:pt x="426475" y="3079754"/>
                  <a:pt x="330892" y="2972330"/>
                  <a:pt x="330892" y="2839818"/>
                </a:cubicBezTo>
                <a:cubicBezTo>
                  <a:pt x="330892" y="2522399"/>
                  <a:pt x="330893" y="2204979"/>
                  <a:pt x="330893" y="1887560"/>
                </a:cubicBezTo>
                <a:lnTo>
                  <a:pt x="333343" y="1887560"/>
                </a:lnTo>
                <a:cubicBezTo>
                  <a:pt x="331423" y="1885549"/>
                  <a:pt x="330893" y="1883025"/>
                  <a:pt x="330893" y="1880465"/>
                </a:cubicBezTo>
                <a:cubicBezTo>
                  <a:pt x="330893" y="1876168"/>
                  <a:pt x="332384" y="1871973"/>
                  <a:pt x="335224" y="1867922"/>
                </a:cubicBezTo>
                <a:close/>
                <a:moveTo>
                  <a:pt x="40017" y="122059"/>
                </a:moveTo>
                <a:cubicBezTo>
                  <a:pt x="33211" y="132011"/>
                  <a:pt x="29637" y="142314"/>
                  <a:pt x="29637" y="152868"/>
                </a:cubicBezTo>
                <a:cubicBezTo>
                  <a:pt x="29637" y="201406"/>
                  <a:pt x="105246" y="244661"/>
                  <a:pt x="223474" y="271871"/>
                </a:cubicBezTo>
                <a:lnTo>
                  <a:pt x="259635" y="468058"/>
                </a:lnTo>
                <a:cubicBezTo>
                  <a:pt x="103865" y="495856"/>
                  <a:pt x="0" y="547115"/>
                  <a:pt x="0" y="605632"/>
                </a:cubicBezTo>
                <a:cubicBezTo>
                  <a:pt x="0" y="658669"/>
                  <a:pt x="85325" y="705745"/>
                  <a:pt x="217400" y="734580"/>
                </a:cubicBezTo>
                <a:lnTo>
                  <a:pt x="217063" y="737117"/>
                </a:lnTo>
                <a:lnTo>
                  <a:pt x="217063" y="2943282"/>
                </a:lnTo>
                <a:cubicBezTo>
                  <a:pt x="217063" y="3039089"/>
                  <a:pt x="294931" y="3121078"/>
                  <a:pt x="405721" y="3153265"/>
                </a:cubicBezTo>
                <a:cubicBezTo>
                  <a:pt x="400324" y="3160310"/>
                  <a:pt x="397646" y="3168520"/>
                  <a:pt x="397646" y="3177204"/>
                </a:cubicBezTo>
                <a:lnTo>
                  <a:pt x="397646" y="3194256"/>
                </a:lnTo>
                <a:cubicBezTo>
                  <a:pt x="397646" y="3224314"/>
                  <a:pt x="429716" y="3248680"/>
                  <a:pt x="469276" y="3248680"/>
                </a:cubicBezTo>
                <a:lnTo>
                  <a:pt x="496274" y="3248680"/>
                </a:lnTo>
                <a:cubicBezTo>
                  <a:pt x="503831" y="3569617"/>
                  <a:pt x="518631" y="3867052"/>
                  <a:pt x="514761" y="4228323"/>
                </a:cubicBezTo>
                <a:lnTo>
                  <a:pt x="577573" y="4091802"/>
                </a:lnTo>
                <a:cubicBezTo>
                  <a:pt x="580481" y="3794896"/>
                  <a:pt x="583388" y="3537508"/>
                  <a:pt x="586278" y="3248680"/>
                </a:cubicBezTo>
                <a:lnTo>
                  <a:pt x="611834" y="3248680"/>
                </a:lnTo>
                <a:cubicBezTo>
                  <a:pt x="651395" y="3248680"/>
                  <a:pt x="683465" y="3224314"/>
                  <a:pt x="683465" y="3194256"/>
                </a:cubicBezTo>
                <a:lnTo>
                  <a:pt x="683465" y="3177205"/>
                </a:lnTo>
                <a:cubicBezTo>
                  <a:pt x="683465" y="3168518"/>
                  <a:pt x="680787" y="3160307"/>
                  <a:pt x="675388" y="3153262"/>
                </a:cubicBezTo>
                <a:cubicBezTo>
                  <a:pt x="786180" y="3121079"/>
                  <a:pt x="864048" y="3039089"/>
                  <a:pt x="864048" y="2943282"/>
                </a:cubicBezTo>
                <a:lnTo>
                  <a:pt x="864048" y="737117"/>
                </a:lnTo>
                <a:cubicBezTo>
                  <a:pt x="864048" y="736269"/>
                  <a:pt x="864042" y="735422"/>
                  <a:pt x="863712" y="734579"/>
                </a:cubicBezTo>
                <a:cubicBezTo>
                  <a:pt x="995786" y="705744"/>
                  <a:pt x="1081111" y="658669"/>
                  <a:pt x="1081111" y="605632"/>
                </a:cubicBezTo>
                <a:cubicBezTo>
                  <a:pt x="1081111" y="547115"/>
                  <a:pt x="977246" y="495856"/>
                  <a:pt x="821477" y="468058"/>
                </a:cubicBezTo>
                <a:lnTo>
                  <a:pt x="857637" y="271871"/>
                </a:lnTo>
                <a:cubicBezTo>
                  <a:pt x="975865" y="244661"/>
                  <a:pt x="1051474" y="201406"/>
                  <a:pt x="1051474" y="152868"/>
                </a:cubicBezTo>
                <a:cubicBezTo>
                  <a:pt x="1051474" y="68441"/>
                  <a:pt x="822728" y="0"/>
                  <a:pt x="540555" y="0"/>
                </a:cubicBezTo>
                <a:cubicBezTo>
                  <a:pt x="293654" y="0"/>
                  <a:pt x="87658" y="52400"/>
                  <a:pt x="40017" y="122059"/>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5" name="Rounded Rectangle 17">
            <a:extLst>
              <a:ext uri="{FF2B5EF4-FFF2-40B4-BE49-F238E27FC236}">
                <a16:creationId xmlns:a16="http://schemas.microsoft.com/office/drawing/2014/main" id="{6B94B2D2-8266-41F5-8364-5F47F1CD6CCC}"/>
              </a:ext>
            </a:extLst>
          </p:cNvPr>
          <p:cNvSpPr>
            <a:spLocks noChangeAspect="1"/>
          </p:cNvSpPr>
          <p:nvPr/>
        </p:nvSpPr>
        <p:spPr>
          <a:xfrm>
            <a:off x="11156386" y="3571006"/>
            <a:ext cx="332990" cy="529812"/>
          </a:xfrm>
          <a:custGeom>
            <a:avLst/>
            <a:gdLst/>
            <a:ahLst/>
            <a:cxnLst/>
            <a:rect l="l" t="t" r="r" b="b"/>
            <a:pathLst>
              <a:path w="2016224" h="3207971">
                <a:moveTo>
                  <a:pt x="854575" y="1382799"/>
                </a:moveTo>
                <a:lnTo>
                  <a:pt x="854575" y="1686462"/>
                </a:lnTo>
                <a:lnTo>
                  <a:pt x="550912" y="1686462"/>
                </a:lnTo>
                <a:lnTo>
                  <a:pt x="550912" y="1993536"/>
                </a:lnTo>
                <a:lnTo>
                  <a:pt x="854575" y="1993536"/>
                </a:lnTo>
                <a:lnTo>
                  <a:pt x="854575" y="2297199"/>
                </a:lnTo>
                <a:lnTo>
                  <a:pt x="1161649" y="2297199"/>
                </a:lnTo>
                <a:lnTo>
                  <a:pt x="1161649" y="1993536"/>
                </a:lnTo>
                <a:lnTo>
                  <a:pt x="1465312" y="1993536"/>
                </a:lnTo>
                <a:lnTo>
                  <a:pt x="1465312" y="1686462"/>
                </a:lnTo>
                <a:lnTo>
                  <a:pt x="1161649" y="1686462"/>
                </a:lnTo>
                <a:lnTo>
                  <a:pt x="1161649" y="1382799"/>
                </a:lnTo>
                <a:close/>
                <a:moveTo>
                  <a:pt x="397285" y="941591"/>
                </a:moveTo>
                <a:lnTo>
                  <a:pt x="1618940" y="941591"/>
                </a:lnTo>
                <a:lnTo>
                  <a:pt x="1618940" y="2738407"/>
                </a:lnTo>
                <a:lnTo>
                  <a:pt x="397285" y="2738407"/>
                </a:lnTo>
                <a:close/>
                <a:moveTo>
                  <a:pt x="305673" y="849979"/>
                </a:moveTo>
                <a:lnTo>
                  <a:pt x="305673" y="2830019"/>
                </a:lnTo>
                <a:lnTo>
                  <a:pt x="1710552" y="2830019"/>
                </a:lnTo>
                <a:lnTo>
                  <a:pt x="1710552" y="849979"/>
                </a:lnTo>
                <a:close/>
                <a:moveTo>
                  <a:pt x="240515" y="472027"/>
                </a:moveTo>
                <a:lnTo>
                  <a:pt x="1775709" y="472027"/>
                </a:lnTo>
                <a:cubicBezTo>
                  <a:pt x="1908542" y="472027"/>
                  <a:pt x="2016224" y="579709"/>
                  <a:pt x="2016224" y="712542"/>
                </a:cubicBezTo>
                <a:lnTo>
                  <a:pt x="2016224" y="2967456"/>
                </a:lnTo>
                <a:cubicBezTo>
                  <a:pt x="2016224" y="3100289"/>
                  <a:pt x="1908542" y="3207971"/>
                  <a:pt x="1775709" y="3207971"/>
                </a:cubicBezTo>
                <a:lnTo>
                  <a:pt x="240515" y="3207971"/>
                </a:lnTo>
                <a:cubicBezTo>
                  <a:pt x="107682" y="3207971"/>
                  <a:pt x="0" y="3100289"/>
                  <a:pt x="0" y="2967456"/>
                </a:cubicBezTo>
                <a:lnTo>
                  <a:pt x="0" y="712542"/>
                </a:lnTo>
                <a:cubicBezTo>
                  <a:pt x="0" y="579709"/>
                  <a:pt x="107682" y="472027"/>
                  <a:pt x="240515" y="472027"/>
                </a:cubicBezTo>
                <a:close/>
                <a:moveTo>
                  <a:pt x="515787" y="0"/>
                </a:moveTo>
                <a:lnTo>
                  <a:pt x="1500437" y="0"/>
                </a:lnTo>
                <a:cubicBezTo>
                  <a:pt x="1541893" y="0"/>
                  <a:pt x="1575500" y="33607"/>
                  <a:pt x="1575500" y="75063"/>
                </a:cubicBezTo>
                <a:lnTo>
                  <a:pt x="1575500" y="367990"/>
                </a:lnTo>
                <a:lnTo>
                  <a:pt x="440724" y="367990"/>
                </a:lnTo>
                <a:lnTo>
                  <a:pt x="440724" y="75063"/>
                </a:lnTo>
                <a:cubicBezTo>
                  <a:pt x="440724" y="33607"/>
                  <a:pt x="474331" y="0"/>
                  <a:pt x="51578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6" name="Oval 21">
            <a:extLst>
              <a:ext uri="{FF2B5EF4-FFF2-40B4-BE49-F238E27FC236}">
                <a16:creationId xmlns:a16="http://schemas.microsoft.com/office/drawing/2014/main" id="{97FCD430-8257-484B-9F8F-22D7D55C6EEE}"/>
              </a:ext>
            </a:extLst>
          </p:cNvPr>
          <p:cNvSpPr>
            <a:spLocks noChangeAspect="1"/>
          </p:cNvSpPr>
          <p:nvPr/>
        </p:nvSpPr>
        <p:spPr>
          <a:xfrm>
            <a:off x="9438721" y="3571006"/>
            <a:ext cx="529812" cy="529812"/>
          </a:xfrm>
          <a:custGeom>
            <a:avLst/>
            <a:gdLst/>
            <a:ahLst/>
            <a:cxnLst/>
            <a:rect l="l" t="t" r="r" b="b"/>
            <a:pathLst>
              <a:path w="3240000" h="3240000">
                <a:moveTo>
                  <a:pt x="1799999" y="306000"/>
                </a:moveTo>
                <a:lnTo>
                  <a:pt x="1440000" y="306000"/>
                </a:lnTo>
                <a:lnTo>
                  <a:pt x="1440000" y="1308231"/>
                </a:lnTo>
                <a:lnTo>
                  <a:pt x="572043" y="807116"/>
                </a:lnTo>
                <a:lnTo>
                  <a:pt x="392043" y="1118885"/>
                </a:lnTo>
                <a:lnTo>
                  <a:pt x="1260000" y="1620000"/>
                </a:lnTo>
                <a:lnTo>
                  <a:pt x="392043" y="2121116"/>
                </a:lnTo>
                <a:lnTo>
                  <a:pt x="572043" y="2432885"/>
                </a:lnTo>
                <a:lnTo>
                  <a:pt x="1440000" y="1931769"/>
                </a:lnTo>
                <a:lnTo>
                  <a:pt x="1440000" y="2934000"/>
                </a:lnTo>
                <a:lnTo>
                  <a:pt x="1800000" y="2934000"/>
                </a:lnTo>
                <a:lnTo>
                  <a:pt x="1800000" y="1931769"/>
                </a:lnTo>
                <a:lnTo>
                  <a:pt x="2667957" y="2432884"/>
                </a:lnTo>
                <a:lnTo>
                  <a:pt x="2847957" y="2121116"/>
                </a:lnTo>
                <a:lnTo>
                  <a:pt x="1980000" y="1620000"/>
                </a:lnTo>
                <a:lnTo>
                  <a:pt x="2847958" y="1118885"/>
                </a:lnTo>
                <a:lnTo>
                  <a:pt x="2667957" y="807116"/>
                </a:lnTo>
                <a:lnTo>
                  <a:pt x="1800000" y="1308231"/>
                </a:ln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7" name="Oval 25">
            <a:extLst>
              <a:ext uri="{FF2B5EF4-FFF2-40B4-BE49-F238E27FC236}">
                <a16:creationId xmlns:a16="http://schemas.microsoft.com/office/drawing/2014/main" id="{662B9A10-B959-4031-98B4-3EA3760E7508}"/>
              </a:ext>
            </a:extLst>
          </p:cNvPr>
          <p:cNvSpPr>
            <a:spLocks noChangeAspect="1"/>
          </p:cNvSpPr>
          <p:nvPr/>
        </p:nvSpPr>
        <p:spPr>
          <a:xfrm>
            <a:off x="10277790" y="3571006"/>
            <a:ext cx="529090" cy="529812"/>
          </a:xfrm>
          <a:custGeom>
            <a:avLst/>
            <a:gdLst/>
            <a:ahLst/>
            <a:cxnLst/>
            <a:rect l="l" t="t" r="r" b="b"/>
            <a:pathLst>
              <a:path w="3225370" h="3229762">
                <a:moveTo>
                  <a:pt x="1355872" y="0"/>
                </a:moveTo>
                <a:cubicBezTo>
                  <a:pt x="1564636" y="0"/>
                  <a:pt x="1733872" y="169236"/>
                  <a:pt x="1733872" y="378000"/>
                </a:cubicBezTo>
                <a:cubicBezTo>
                  <a:pt x="1733872" y="530834"/>
                  <a:pt x="1643169" y="662483"/>
                  <a:pt x="1512292" y="721255"/>
                </a:cubicBezTo>
                <a:lnTo>
                  <a:pt x="1607042" y="1169019"/>
                </a:lnTo>
                <a:cubicBezTo>
                  <a:pt x="1611319" y="1167786"/>
                  <a:pt x="1615651" y="1167712"/>
                  <a:pt x="1620000" y="1167712"/>
                </a:cubicBezTo>
                <a:cubicBezTo>
                  <a:pt x="1828764" y="1167712"/>
                  <a:pt x="1998000" y="1336948"/>
                  <a:pt x="1998000" y="1545712"/>
                </a:cubicBezTo>
                <a:lnTo>
                  <a:pt x="1996362" y="1567711"/>
                </a:lnTo>
                <a:lnTo>
                  <a:pt x="2525816" y="1711728"/>
                </a:lnTo>
                <a:cubicBezTo>
                  <a:pt x="2591164" y="1602543"/>
                  <a:pt x="2710810" y="1530128"/>
                  <a:pt x="2847370" y="1530128"/>
                </a:cubicBezTo>
                <a:cubicBezTo>
                  <a:pt x="3056134" y="1530128"/>
                  <a:pt x="3225370" y="1699364"/>
                  <a:pt x="3225370" y="1908128"/>
                </a:cubicBezTo>
                <a:cubicBezTo>
                  <a:pt x="3225370" y="2116892"/>
                  <a:pt x="3056134" y="2286128"/>
                  <a:pt x="2847370" y="2286128"/>
                </a:cubicBezTo>
                <a:cubicBezTo>
                  <a:pt x="2638606" y="2286128"/>
                  <a:pt x="2469370" y="2116892"/>
                  <a:pt x="2469370" y="1908128"/>
                </a:cubicBezTo>
                <a:lnTo>
                  <a:pt x="2475505" y="1847275"/>
                </a:lnTo>
                <a:lnTo>
                  <a:pt x="1957861" y="1706471"/>
                </a:lnTo>
                <a:cubicBezTo>
                  <a:pt x="1922674" y="1789256"/>
                  <a:pt x="1855841" y="1854310"/>
                  <a:pt x="1773397" y="1890608"/>
                </a:cubicBezTo>
                <a:lnTo>
                  <a:pt x="1908290" y="2478637"/>
                </a:lnTo>
                <a:cubicBezTo>
                  <a:pt x="2094333" y="2500701"/>
                  <a:pt x="2237929" y="2659462"/>
                  <a:pt x="2237929" y="2851762"/>
                </a:cubicBezTo>
                <a:cubicBezTo>
                  <a:pt x="2237929" y="3060526"/>
                  <a:pt x="2068693" y="3229762"/>
                  <a:pt x="1859929" y="3229762"/>
                </a:cubicBezTo>
                <a:cubicBezTo>
                  <a:pt x="1651165" y="3229762"/>
                  <a:pt x="1481929" y="3060526"/>
                  <a:pt x="1481929" y="2851762"/>
                </a:cubicBezTo>
                <a:cubicBezTo>
                  <a:pt x="1481929" y="2676759"/>
                  <a:pt x="1600854" y="2529533"/>
                  <a:pt x="1762693" y="2487978"/>
                </a:cubicBezTo>
                <a:lnTo>
                  <a:pt x="1632951" y="1922407"/>
                </a:lnTo>
                <a:cubicBezTo>
                  <a:pt x="1628677" y="1923639"/>
                  <a:pt x="1624347" y="1923712"/>
                  <a:pt x="1620000" y="1923712"/>
                </a:cubicBezTo>
                <a:cubicBezTo>
                  <a:pt x="1474614" y="1923712"/>
                  <a:pt x="1348399" y="1841634"/>
                  <a:pt x="1286703" y="1720478"/>
                </a:cubicBezTo>
                <a:lnTo>
                  <a:pt x="726463" y="1950491"/>
                </a:lnTo>
                <a:cubicBezTo>
                  <a:pt x="745503" y="1995553"/>
                  <a:pt x="756000" y="2045092"/>
                  <a:pt x="756000" y="2097083"/>
                </a:cubicBezTo>
                <a:cubicBezTo>
                  <a:pt x="756000" y="2305847"/>
                  <a:pt x="586764" y="2475083"/>
                  <a:pt x="378000" y="2475083"/>
                </a:cubicBezTo>
                <a:cubicBezTo>
                  <a:pt x="169236" y="2475083"/>
                  <a:pt x="0" y="2305847"/>
                  <a:pt x="0" y="2097083"/>
                </a:cubicBezTo>
                <a:cubicBezTo>
                  <a:pt x="0" y="1888319"/>
                  <a:pt x="169236" y="1719083"/>
                  <a:pt x="378000" y="1719083"/>
                </a:cubicBezTo>
                <a:cubicBezTo>
                  <a:pt x="481765" y="1719083"/>
                  <a:pt x="575764" y="1760894"/>
                  <a:pt x="643957" y="1828700"/>
                </a:cubicBezTo>
                <a:lnTo>
                  <a:pt x="1245626" y="1581679"/>
                </a:lnTo>
                <a:cubicBezTo>
                  <a:pt x="1242578" y="1569964"/>
                  <a:pt x="1242000" y="1557905"/>
                  <a:pt x="1242000" y="1545712"/>
                </a:cubicBezTo>
                <a:cubicBezTo>
                  <a:pt x="1242000" y="1391666"/>
                  <a:pt x="1334148" y="1259142"/>
                  <a:pt x="1466584" y="1200827"/>
                </a:cubicBezTo>
                <a:lnTo>
                  <a:pt x="1372109" y="754363"/>
                </a:lnTo>
                <a:cubicBezTo>
                  <a:pt x="1366762" y="755885"/>
                  <a:pt x="1361331" y="756000"/>
                  <a:pt x="1355872" y="756000"/>
                </a:cubicBezTo>
                <a:cubicBezTo>
                  <a:pt x="1147108" y="756000"/>
                  <a:pt x="977872" y="586764"/>
                  <a:pt x="977872" y="378000"/>
                </a:cubicBezTo>
                <a:cubicBezTo>
                  <a:pt x="977872" y="169236"/>
                  <a:pt x="1147108" y="0"/>
                  <a:pt x="1355872"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8" name="Block Arc 20">
            <a:extLst>
              <a:ext uri="{FF2B5EF4-FFF2-40B4-BE49-F238E27FC236}">
                <a16:creationId xmlns:a16="http://schemas.microsoft.com/office/drawing/2014/main" id="{442BD419-0F67-4BAB-976B-E90CC1C4AECE}"/>
              </a:ext>
            </a:extLst>
          </p:cNvPr>
          <p:cNvSpPr>
            <a:spLocks noChangeAspect="1"/>
          </p:cNvSpPr>
          <p:nvPr/>
        </p:nvSpPr>
        <p:spPr>
          <a:xfrm rot="10800000">
            <a:off x="5298601" y="4674968"/>
            <a:ext cx="488619" cy="529812"/>
          </a:xfrm>
          <a:custGeom>
            <a:avLst/>
            <a:gdLst/>
            <a:ahLst/>
            <a:cxnLst/>
            <a:rect l="l" t="t" r="r" b="b"/>
            <a:pathLst>
              <a:path w="2958558" h="3207983">
                <a:moveTo>
                  <a:pt x="376920" y="2960896"/>
                </a:moveTo>
                <a:cubicBezTo>
                  <a:pt x="266613" y="2960896"/>
                  <a:pt x="177192" y="2871475"/>
                  <a:pt x="177192" y="2761168"/>
                </a:cubicBezTo>
                <a:cubicBezTo>
                  <a:pt x="177192" y="2650861"/>
                  <a:pt x="266613" y="2561440"/>
                  <a:pt x="376920" y="2561440"/>
                </a:cubicBezTo>
                <a:cubicBezTo>
                  <a:pt x="487227" y="2561440"/>
                  <a:pt x="576648" y="2650861"/>
                  <a:pt x="576648" y="2761168"/>
                </a:cubicBezTo>
                <a:cubicBezTo>
                  <a:pt x="576648" y="2871475"/>
                  <a:pt x="487227" y="2960896"/>
                  <a:pt x="376920" y="2960896"/>
                </a:cubicBezTo>
                <a:close/>
                <a:moveTo>
                  <a:pt x="376921" y="3072323"/>
                </a:moveTo>
                <a:cubicBezTo>
                  <a:pt x="539434" y="3072323"/>
                  <a:pt x="671176" y="2940581"/>
                  <a:pt x="671176" y="2778068"/>
                </a:cubicBezTo>
                <a:cubicBezTo>
                  <a:pt x="671176" y="2615555"/>
                  <a:pt x="539434" y="2483813"/>
                  <a:pt x="376921" y="2483813"/>
                </a:cubicBezTo>
                <a:cubicBezTo>
                  <a:pt x="214408" y="2483813"/>
                  <a:pt x="82666" y="2615555"/>
                  <a:pt x="82666" y="2778068"/>
                </a:cubicBezTo>
                <a:cubicBezTo>
                  <a:pt x="82666" y="2940581"/>
                  <a:pt x="214408" y="3072323"/>
                  <a:pt x="376921" y="3072323"/>
                </a:cubicBezTo>
                <a:close/>
                <a:moveTo>
                  <a:pt x="2379939" y="3207575"/>
                </a:moveTo>
                <a:cubicBezTo>
                  <a:pt x="2342159" y="3210380"/>
                  <a:pt x="2303308" y="3198772"/>
                  <a:pt x="2272342" y="3172087"/>
                </a:cubicBezTo>
                <a:cubicBezTo>
                  <a:pt x="2210411" y="3118717"/>
                  <a:pt x="2203469" y="3025247"/>
                  <a:pt x="2256839" y="2963315"/>
                </a:cubicBezTo>
                <a:cubicBezTo>
                  <a:pt x="2292137" y="2922355"/>
                  <a:pt x="2344975" y="2905450"/>
                  <a:pt x="2394194" y="2916618"/>
                </a:cubicBezTo>
                <a:lnTo>
                  <a:pt x="2482323" y="2842744"/>
                </a:lnTo>
                <a:lnTo>
                  <a:pt x="2486558" y="2847797"/>
                </a:lnTo>
                <a:cubicBezTo>
                  <a:pt x="2638916" y="2767056"/>
                  <a:pt x="2628462" y="2744879"/>
                  <a:pt x="2689889" y="2690172"/>
                </a:cubicBezTo>
                <a:cubicBezTo>
                  <a:pt x="2722819" y="2655246"/>
                  <a:pt x="2732363" y="2657367"/>
                  <a:pt x="2726376" y="2568558"/>
                </a:cubicBezTo>
                <a:lnTo>
                  <a:pt x="2730335" y="2568172"/>
                </a:lnTo>
                <a:lnTo>
                  <a:pt x="2726098" y="2568172"/>
                </a:lnTo>
                <a:lnTo>
                  <a:pt x="2726098" y="2140027"/>
                </a:lnTo>
                <a:lnTo>
                  <a:pt x="2686068" y="2140105"/>
                </a:lnTo>
                <a:cubicBezTo>
                  <a:pt x="2685662" y="1932305"/>
                  <a:pt x="2574529" y="1740506"/>
                  <a:pt x="2394530" y="1636956"/>
                </a:cubicBezTo>
                <a:cubicBezTo>
                  <a:pt x="2214320" y="1533284"/>
                  <a:pt x="1992511" y="1533845"/>
                  <a:pt x="1812826" y="1638426"/>
                </a:cubicBezTo>
                <a:cubicBezTo>
                  <a:pt x="1633353" y="1742884"/>
                  <a:pt x="1523189" y="1935240"/>
                  <a:pt x="1523830" y="2143038"/>
                </a:cubicBezTo>
                <a:lnTo>
                  <a:pt x="1483625" y="2143162"/>
                </a:lnTo>
                <a:lnTo>
                  <a:pt x="1483625" y="2568172"/>
                </a:lnTo>
                <a:lnTo>
                  <a:pt x="1479388" y="2568172"/>
                </a:lnTo>
                <a:lnTo>
                  <a:pt x="1483347" y="2568558"/>
                </a:lnTo>
                <a:cubicBezTo>
                  <a:pt x="1477359" y="2657367"/>
                  <a:pt x="1486903" y="2655246"/>
                  <a:pt x="1519833" y="2690172"/>
                </a:cubicBezTo>
                <a:cubicBezTo>
                  <a:pt x="1581261" y="2744879"/>
                  <a:pt x="1570806" y="2767057"/>
                  <a:pt x="1723166" y="2847797"/>
                </a:cubicBezTo>
                <a:lnTo>
                  <a:pt x="1727402" y="2842744"/>
                </a:lnTo>
                <a:lnTo>
                  <a:pt x="1815530" y="2916618"/>
                </a:lnTo>
                <a:cubicBezTo>
                  <a:pt x="1864749" y="2905450"/>
                  <a:pt x="1917587" y="2922356"/>
                  <a:pt x="1952884" y="2963315"/>
                </a:cubicBezTo>
                <a:cubicBezTo>
                  <a:pt x="2006254" y="3025247"/>
                  <a:pt x="1999313" y="3118717"/>
                  <a:pt x="1937381" y="3172087"/>
                </a:cubicBezTo>
                <a:cubicBezTo>
                  <a:pt x="1906416" y="3198772"/>
                  <a:pt x="1867565" y="3210380"/>
                  <a:pt x="1829785" y="3207575"/>
                </a:cubicBezTo>
                <a:cubicBezTo>
                  <a:pt x="1792004" y="3204769"/>
                  <a:pt x="1755294" y="3187551"/>
                  <a:pt x="1728609" y="3156586"/>
                </a:cubicBezTo>
                <a:cubicBezTo>
                  <a:pt x="1704170" y="3128225"/>
                  <a:pt x="1692377" y="3093251"/>
                  <a:pt x="1694258" y="3058558"/>
                </a:cubicBezTo>
                <a:lnTo>
                  <a:pt x="1607474" y="2985811"/>
                </a:lnTo>
                <a:lnTo>
                  <a:pt x="1609754" y="2983092"/>
                </a:lnTo>
                <a:cubicBezTo>
                  <a:pt x="1505378" y="2914609"/>
                  <a:pt x="1454899" y="2874388"/>
                  <a:pt x="1372959" y="2808609"/>
                </a:cubicBezTo>
                <a:cubicBezTo>
                  <a:pt x="1301402" y="2768123"/>
                  <a:pt x="1295976" y="2652344"/>
                  <a:pt x="1300245" y="2568172"/>
                </a:cubicBezTo>
                <a:lnTo>
                  <a:pt x="1296941" y="2568172"/>
                </a:lnTo>
                <a:lnTo>
                  <a:pt x="1296941" y="2143739"/>
                </a:lnTo>
                <a:lnTo>
                  <a:pt x="1251342" y="2143880"/>
                </a:lnTo>
                <a:cubicBezTo>
                  <a:pt x="1250400" y="1838694"/>
                  <a:pt x="1412261" y="1556194"/>
                  <a:pt x="1675942" y="1402813"/>
                </a:cubicBezTo>
                <a:cubicBezTo>
                  <a:pt x="1778114" y="1343381"/>
                  <a:pt x="1889554" y="1306836"/>
                  <a:pt x="2003205" y="1293823"/>
                </a:cubicBezTo>
                <a:lnTo>
                  <a:pt x="2003205" y="878785"/>
                </a:lnTo>
                <a:lnTo>
                  <a:pt x="1998176" y="878621"/>
                </a:lnTo>
                <a:cubicBezTo>
                  <a:pt x="2009560" y="630102"/>
                  <a:pt x="1847671" y="398939"/>
                  <a:pt x="1584243" y="287563"/>
                </a:cubicBezTo>
                <a:cubicBezTo>
                  <a:pt x="1373323" y="198386"/>
                  <a:pt x="1125012" y="198092"/>
                  <a:pt x="913796" y="286769"/>
                </a:cubicBezTo>
                <a:cubicBezTo>
                  <a:pt x="650203" y="397436"/>
                  <a:pt x="487575" y="627955"/>
                  <a:pt x="497878" y="876315"/>
                </a:cubicBezTo>
                <a:lnTo>
                  <a:pt x="492947" y="876461"/>
                </a:lnTo>
                <a:lnTo>
                  <a:pt x="492947" y="2424958"/>
                </a:lnTo>
                <a:cubicBezTo>
                  <a:pt x="646520" y="2471832"/>
                  <a:pt x="757382" y="2615059"/>
                  <a:pt x="757382" y="2784179"/>
                </a:cubicBezTo>
                <a:cubicBezTo>
                  <a:pt x="757382" y="2993324"/>
                  <a:pt x="587836" y="3162870"/>
                  <a:pt x="378691" y="3162870"/>
                </a:cubicBezTo>
                <a:cubicBezTo>
                  <a:pt x="169546" y="3162870"/>
                  <a:pt x="0" y="2993324"/>
                  <a:pt x="0" y="2784179"/>
                </a:cubicBezTo>
                <a:cubicBezTo>
                  <a:pt x="0" y="2610447"/>
                  <a:pt x="116991" y="2464039"/>
                  <a:pt x="276947" y="2421074"/>
                </a:cubicBezTo>
                <a:lnTo>
                  <a:pt x="276947" y="783746"/>
                </a:lnTo>
                <a:lnTo>
                  <a:pt x="281758" y="783746"/>
                </a:lnTo>
                <a:cubicBezTo>
                  <a:pt x="307533" y="493124"/>
                  <a:pt x="502412" y="231983"/>
                  <a:pt x="801266" y="95774"/>
                </a:cubicBezTo>
                <a:cubicBezTo>
                  <a:pt x="1082323" y="-32324"/>
                  <a:pt x="1416727" y="-31901"/>
                  <a:pt x="1697364" y="96907"/>
                </a:cubicBezTo>
                <a:cubicBezTo>
                  <a:pt x="1994951" y="233494"/>
                  <a:pt x="2188714" y="494056"/>
                  <a:pt x="2214549" y="783746"/>
                </a:cubicBezTo>
                <a:lnTo>
                  <a:pt x="2219205" y="783746"/>
                </a:lnTo>
                <a:lnTo>
                  <a:pt x="2219205" y="1295162"/>
                </a:lnTo>
                <a:cubicBezTo>
                  <a:pt x="2327099" y="1309357"/>
                  <a:pt x="2432799" y="1344641"/>
                  <a:pt x="2530224" y="1400656"/>
                </a:cubicBezTo>
                <a:cubicBezTo>
                  <a:pt x="2794677" y="1552703"/>
                  <a:pt x="2957961" y="1834385"/>
                  <a:pt x="2958558" y="2139573"/>
                </a:cubicBezTo>
                <a:lnTo>
                  <a:pt x="2912782" y="2139663"/>
                </a:lnTo>
                <a:lnTo>
                  <a:pt x="2912782" y="2568172"/>
                </a:lnTo>
                <a:lnTo>
                  <a:pt x="2909478" y="2568172"/>
                </a:lnTo>
                <a:cubicBezTo>
                  <a:pt x="2913747" y="2652344"/>
                  <a:pt x="2908320" y="2768123"/>
                  <a:pt x="2836763" y="2808609"/>
                </a:cubicBezTo>
                <a:cubicBezTo>
                  <a:pt x="2754824" y="2874388"/>
                  <a:pt x="2704345" y="2914609"/>
                  <a:pt x="2599970" y="2983091"/>
                </a:cubicBezTo>
                <a:lnTo>
                  <a:pt x="2602250" y="2985811"/>
                </a:lnTo>
                <a:lnTo>
                  <a:pt x="2515466" y="3058559"/>
                </a:lnTo>
                <a:cubicBezTo>
                  <a:pt x="2517346" y="3093252"/>
                  <a:pt x="2505554" y="3128225"/>
                  <a:pt x="2481114" y="3156586"/>
                </a:cubicBezTo>
                <a:cubicBezTo>
                  <a:pt x="2454429" y="3187551"/>
                  <a:pt x="2417719" y="3204769"/>
                  <a:pt x="2379939" y="320757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89" name="Block Arc 11">
            <a:extLst>
              <a:ext uri="{FF2B5EF4-FFF2-40B4-BE49-F238E27FC236}">
                <a16:creationId xmlns:a16="http://schemas.microsoft.com/office/drawing/2014/main" id="{6237B46C-EE2F-45F5-A452-AEF5853F7D2C}"/>
              </a:ext>
            </a:extLst>
          </p:cNvPr>
          <p:cNvSpPr/>
          <p:nvPr/>
        </p:nvSpPr>
        <p:spPr>
          <a:xfrm rot="10800000">
            <a:off x="8710309" y="4659312"/>
            <a:ext cx="320105" cy="520850"/>
          </a:xfrm>
          <a:custGeom>
            <a:avLst/>
            <a:gdLst/>
            <a:ahLst/>
            <a:cxnLst/>
            <a:rect l="l" t="t" r="r" b="b"/>
            <a:pathLst>
              <a:path w="3636337" h="7138182">
                <a:moveTo>
                  <a:pt x="1563551" y="3029061"/>
                </a:moveTo>
                <a:lnTo>
                  <a:pt x="1563551" y="1171769"/>
                </a:lnTo>
                <a:cubicBezTo>
                  <a:pt x="1444523" y="1201084"/>
                  <a:pt x="1330799" y="1254073"/>
                  <a:pt x="1228219" y="1328453"/>
                </a:cubicBezTo>
                <a:cubicBezTo>
                  <a:pt x="927220" y="1546705"/>
                  <a:pt x="771440" y="1913395"/>
                  <a:pt x="823311" y="2281559"/>
                </a:cubicBezTo>
                <a:cubicBezTo>
                  <a:pt x="886035" y="2761950"/>
                  <a:pt x="1181988" y="2923981"/>
                  <a:pt x="1563551" y="3029061"/>
                </a:cubicBezTo>
                <a:close/>
                <a:moveTo>
                  <a:pt x="2056123" y="5971053"/>
                </a:moveTo>
                <a:cubicBezTo>
                  <a:pt x="2180706" y="5941789"/>
                  <a:pt x="2300029" y="5887431"/>
                  <a:pt x="2407191" y="5809729"/>
                </a:cubicBezTo>
                <a:cubicBezTo>
                  <a:pt x="2708190" y="5591477"/>
                  <a:pt x="2863970" y="5224787"/>
                  <a:pt x="2812099" y="4856623"/>
                </a:cubicBezTo>
                <a:cubicBezTo>
                  <a:pt x="2712300" y="4365494"/>
                  <a:pt x="2419393" y="4148018"/>
                  <a:pt x="2056123" y="4007016"/>
                </a:cubicBezTo>
                <a:close/>
                <a:moveTo>
                  <a:pt x="2056123" y="7138182"/>
                </a:moveTo>
                <a:lnTo>
                  <a:pt x="1563551" y="7138182"/>
                </a:lnTo>
                <a:lnTo>
                  <a:pt x="1563551" y="6796553"/>
                </a:lnTo>
                <a:cubicBezTo>
                  <a:pt x="1376287" y="6771102"/>
                  <a:pt x="1191751" y="6715291"/>
                  <a:pt x="1016794" y="6629471"/>
                </a:cubicBezTo>
                <a:cubicBezTo>
                  <a:pt x="412303" y="6332946"/>
                  <a:pt x="21102" y="5726704"/>
                  <a:pt x="0" y="5053734"/>
                </a:cubicBezTo>
                <a:lnTo>
                  <a:pt x="813973" y="5028205"/>
                </a:lnTo>
                <a:cubicBezTo>
                  <a:pt x="825624" y="5399818"/>
                  <a:pt x="1041643" y="5734588"/>
                  <a:pt x="1375441" y="5898325"/>
                </a:cubicBezTo>
                <a:cubicBezTo>
                  <a:pt x="1436179" y="5928119"/>
                  <a:pt x="1499008" y="5951362"/>
                  <a:pt x="1563551" y="5965918"/>
                </a:cubicBezTo>
                <a:lnTo>
                  <a:pt x="1563551" y="3847635"/>
                </a:lnTo>
                <a:cubicBezTo>
                  <a:pt x="920238" y="3662345"/>
                  <a:pt x="233045" y="3450393"/>
                  <a:pt x="16852" y="2382091"/>
                </a:cubicBezTo>
                <a:cubicBezTo>
                  <a:pt x="-73403" y="1719933"/>
                  <a:pt x="208577" y="1061859"/>
                  <a:pt x="750173" y="669157"/>
                </a:cubicBezTo>
                <a:cubicBezTo>
                  <a:pt x="994931" y="491686"/>
                  <a:pt x="1274723" y="381458"/>
                  <a:pt x="1563551" y="341319"/>
                </a:cubicBezTo>
                <a:lnTo>
                  <a:pt x="1563551" y="0"/>
                </a:lnTo>
                <a:lnTo>
                  <a:pt x="2056123" y="0"/>
                </a:lnTo>
                <a:lnTo>
                  <a:pt x="2056123" y="339268"/>
                </a:lnTo>
                <a:cubicBezTo>
                  <a:pt x="2248752" y="363969"/>
                  <a:pt x="2438747" y="420481"/>
                  <a:pt x="2618616" y="508711"/>
                </a:cubicBezTo>
                <a:cubicBezTo>
                  <a:pt x="3223107" y="805237"/>
                  <a:pt x="3614308" y="1411478"/>
                  <a:pt x="3635410" y="2084448"/>
                </a:cubicBezTo>
                <a:lnTo>
                  <a:pt x="2821437" y="2109978"/>
                </a:lnTo>
                <a:cubicBezTo>
                  <a:pt x="2809786" y="1738364"/>
                  <a:pt x="2593767" y="1403594"/>
                  <a:pt x="2259969" y="1239857"/>
                </a:cubicBezTo>
                <a:cubicBezTo>
                  <a:pt x="2194243" y="1207617"/>
                  <a:pt x="2126069" y="1183046"/>
                  <a:pt x="2056123" y="1168235"/>
                </a:cubicBezTo>
                <a:lnTo>
                  <a:pt x="2056123" y="3150890"/>
                </a:lnTo>
                <a:cubicBezTo>
                  <a:pt x="2675271" y="3303511"/>
                  <a:pt x="3347939" y="3564428"/>
                  <a:pt x="3618512" y="4743007"/>
                </a:cubicBezTo>
                <a:cubicBezTo>
                  <a:pt x="3712448" y="5409725"/>
                  <a:pt x="3430336" y="6073786"/>
                  <a:pt x="2885237" y="6469025"/>
                </a:cubicBezTo>
                <a:cubicBezTo>
                  <a:pt x="2636047" y="6649712"/>
                  <a:pt x="2350538" y="6760700"/>
                  <a:pt x="2056123" y="6798748"/>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90" name="Rectangle 21">
            <a:extLst>
              <a:ext uri="{FF2B5EF4-FFF2-40B4-BE49-F238E27FC236}">
                <a16:creationId xmlns:a16="http://schemas.microsoft.com/office/drawing/2014/main" id="{3DFB5373-0015-4A31-8F01-1597E404815D}"/>
              </a:ext>
            </a:extLst>
          </p:cNvPr>
          <p:cNvSpPr/>
          <p:nvPr/>
        </p:nvSpPr>
        <p:spPr>
          <a:xfrm>
            <a:off x="6977936" y="4798176"/>
            <a:ext cx="505898" cy="283399"/>
          </a:xfrm>
          <a:custGeom>
            <a:avLst/>
            <a:gdLst/>
            <a:ahLst/>
            <a:cxnLst/>
            <a:rect l="l" t="t" r="r" b="b"/>
            <a:pathLst>
              <a:path w="4560938" h="2554996">
                <a:moveTo>
                  <a:pt x="2315585" y="1351978"/>
                </a:moveTo>
                <a:lnTo>
                  <a:pt x="2315585" y="1608128"/>
                </a:lnTo>
                <a:cubicBezTo>
                  <a:pt x="2332000" y="1604085"/>
                  <a:pt x="2347685" y="1596777"/>
                  <a:pt x="2361832" y="1586519"/>
                </a:cubicBezTo>
                <a:cubicBezTo>
                  <a:pt x="2403345" y="1556419"/>
                  <a:pt x="2424829" y="1505846"/>
                  <a:pt x="2417675" y="1455070"/>
                </a:cubicBezTo>
                <a:cubicBezTo>
                  <a:pt x="2409025" y="1388817"/>
                  <a:pt x="2368208" y="1366470"/>
                  <a:pt x="2315585" y="1351978"/>
                </a:cubicBezTo>
                <a:close/>
                <a:moveTo>
                  <a:pt x="3612086" y="989467"/>
                </a:moveTo>
                <a:cubicBezTo>
                  <a:pt x="3453010" y="989467"/>
                  <a:pt x="3324054" y="1118423"/>
                  <a:pt x="3324054" y="1277499"/>
                </a:cubicBezTo>
                <a:cubicBezTo>
                  <a:pt x="3324054" y="1436575"/>
                  <a:pt x="3453010" y="1565531"/>
                  <a:pt x="3612086" y="1565531"/>
                </a:cubicBezTo>
                <a:cubicBezTo>
                  <a:pt x="3771162" y="1565531"/>
                  <a:pt x="3900118" y="1436575"/>
                  <a:pt x="3900118" y="1277499"/>
                </a:cubicBezTo>
                <a:cubicBezTo>
                  <a:pt x="3900118" y="1118423"/>
                  <a:pt x="3771162" y="989467"/>
                  <a:pt x="3612086" y="989467"/>
                </a:cubicBezTo>
                <a:close/>
                <a:moveTo>
                  <a:pt x="948854" y="989467"/>
                </a:moveTo>
                <a:cubicBezTo>
                  <a:pt x="789778" y="989467"/>
                  <a:pt x="660822" y="1118423"/>
                  <a:pt x="660822" y="1277499"/>
                </a:cubicBezTo>
                <a:cubicBezTo>
                  <a:pt x="660822" y="1436575"/>
                  <a:pt x="789778" y="1565531"/>
                  <a:pt x="948854" y="1565531"/>
                </a:cubicBezTo>
                <a:cubicBezTo>
                  <a:pt x="1107930" y="1565531"/>
                  <a:pt x="1236886" y="1436575"/>
                  <a:pt x="1236886" y="1277499"/>
                </a:cubicBezTo>
                <a:cubicBezTo>
                  <a:pt x="1236886" y="1118423"/>
                  <a:pt x="1107930" y="989467"/>
                  <a:pt x="948854" y="989467"/>
                </a:cubicBezTo>
                <a:close/>
                <a:moveTo>
                  <a:pt x="2247651" y="946230"/>
                </a:moveTo>
                <a:cubicBezTo>
                  <a:pt x="2230469" y="950266"/>
                  <a:pt x="2214012" y="957763"/>
                  <a:pt x="2199233" y="968479"/>
                </a:cubicBezTo>
                <a:cubicBezTo>
                  <a:pt x="2157721" y="998579"/>
                  <a:pt x="2136236" y="1049152"/>
                  <a:pt x="2143390" y="1099928"/>
                </a:cubicBezTo>
                <a:cubicBezTo>
                  <a:pt x="2157154" y="1167662"/>
                  <a:pt x="2197550" y="1197656"/>
                  <a:pt x="2247651" y="1217102"/>
                </a:cubicBezTo>
                <a:close/>
                <a:moveTo>
                  <a:pt x="2247651" y="785264"/>
                </a:moveTo>
                <a:lnTo>
                  <a:pt x="2315585" y="785264"/>
                </a:lnTo>
                <a:lnTo>
                  <a:pt x="2315585" y="832380"/>
                </a:lnTo>
                <a:cubicBezTo>
                  <a:pt x="2341411" y="835890"/>
                  <a:pt x="2366862" y="843587"/>
                  <a:pt x="2390991" y="855423"/>
                </a:cubicBezTo>
                <a:cubicBezTo>
                  <a:pt x="2474360" y="896319"/>
                  <a:pt x="2528313" y="979930"/>
                  <a:pt x="2531223" y="1072743"/>
                </a:cubicBezTo>
                <a:lnTo>
                  <a:pt x="2418963" y="1076264"/>
                </a:lnTo>
                <a:cubicBezTo>
                  <a:pt x="2417356" y="1025012"/>
                  <a:pt x="2387564" y="978842"/>
                  <a:pt x="2341528" y="956260"/>
                </a:cubicBezTo>
                <a:cubicBezTo>
                  <a:pt x="2333151" y="952151"/>
                  <a:pt x="2324486" y="948946"/>
                  <a:pt x="2315585" y="946938"/>
                </a:cubicBezTo>
                <a:lnTo>
                  <a:pt x="2315585" y="1239083"/>
                </a:lnTo>
                <a:cubicBezTo>
                  <a:pt x="2404308" y="1264638"/>
                  <a:pt x="2499083" y="1293869"/>
                  <a:pt x="2528899" y="1441205"/>
                </a:cubicBezTo>
                <a:cubicBezTo>
                  <a:pt x="2541347" y="1532528"/>
                  <a:pt x="2502457" y="1623287"/>
                  <a:pt x="2427762" y="1677447"/>
                </a:cubicBezTo>
                <a:cubicBezTo>
                  <a:pt x="2394006" y="1701923"/>
                  <a:pt x="2355419" y="1717125"/>
                  <a:pt x="2315585" y="1722661"/>
                </a:cubicBezTo>
                <a:lnTo>
                  <a:pt x="2315585" y="1769734"/>
                </a:lnTo>
                <a:lnTo>
                  <a:pt x="2247651" y="1769734"/>
                </a:lnTo>
                <a:lnTo>
                  <a:pt x="2247651" y="1722944"/>
                </a:lnTo>
                <a:cubicBezTo>
                  <a:pt x="2221084" y="1719537"/>
                  <a:pt x="2194881" y="1711743"/>
                  <a:pt x="2170074" y="1699575"/>
                </a:cubicBezTo>
                <a:cubicBezTo>
                  <a:pt x="2086705" y="1658679"/>
                  <a:pt x="2032752" y="1575069"/>
                  <a:pt x="2029842" y="1482255"/>
                </a:cubicBezTo>
                <a:lnTo>
                  <a:pt x="2142102" y="1478734"/>
                </a:lnTo>
                <a:cubicBezTo>
                  <a:pt x="2143709" y="1529986"/>
                  <a:pt x="2173501" y="1576156"/>
                  <a:pt x="2219537" y="1598738"/>
                </a:cubicBezTo>
                <a:cubicBezTo>
                  <a:pt x="2228602" y="1603184"/>
                  <a:pt x="2238004" y="1606573"/>
                  <a:pt x="2247651" y="1608616"/>
                </a:cubicBezTo>
                <a:lnTo>
                  <a:pt x="2247651" y="1335176"/>
                </a:lnTo>
                <a:cubicBezTo>
                  <a:pt x="2162261" y="1314127"/>
                  <a:pt x="2069489" y="1278142"/>
                  <a:pt x="2032173" y="1115597"/>
                </a:cubicBezTo>
                <a:cubicBezTo>
                  <a:pt x="2019217" y="1023646"/>
                  <a:pt x="2058125" y="932061"/>
                  <a:pt x="2133303" y="877552"/>
                </a:cubicBezTo>
                <a:cubicBezTo>
                  <a:pt x="2167670" y="852632"/>
                  <a:pt x="2207046" y="837325"/>
                  <a:pt x="2247651" y="832077"/>
                </a:cubicBezTo>
                <a:close/>
                <a:moveTo>
                  <a:pt x="2280470" y="617534"/>
                </a:moveTo>
                <a:cubicBezTo>
                  <a:pt x="1915981" y="617534"/>
                  <a:pt x="1620504" y="913011"/>
                  <a:pt x="1620504" y="1277500"/>
                </a:cubicBezTo>
                <a:cubicBezTo>
                  <a:pt x="1620504" y="1641989"/>
                  <a:pt x="1915981" y="1937466"/>
                  <a:pt x="2280470" y="1937466"/>
                </a:cubicBezTo>
                <a:cubicBezTo>
                  <a:pt x="2644959" y="1937466"/>
                  <a:pt x="2940436" y="1641989"/>
                  <a:pt x="2940436" y="1277500"/>
                </a:cubicBezTo>
                <a:cubicBezTo>
                  <a:pt x="2940436" y="913011"/>
                  <a:pt x="2644959" y="617534"/>
                  <a:pt x="2280470" y="617534"/>
                </a:cubicBezTo>
                <a:close/>
                <a:moveTo>
                  <a:pt x="284505" y="265281"/>
                </a:moveTo>
                <a:lnTo>
                  <a:pt x="4276434" y="265281"/>
                </a:lnTo>
                <a:lnTo>
                  <a:pt x="4276434" y="2289716"/>
                </a:lnTo>
                <a:lnTo>
                  <a:pt x="284505" y="2289716"/>
                </a:lnTo>
                <a:close/>
                <a:moveTo>
                  <a:pt x="180344" y="148161"/>
                </a:moveTo>
                <a:lnTo>
                  <a:pt x="180344" y="2406836"/>
                </a:lnTo>
                <a:lnTo>
                  <a:pt x="4380595" y="2406836"/>
                </a:lnTo>
                <a:lnTo>
                  <a:pt x="4380595" y="148161"/>
                </a:lnTo>
                <a:close/>
                <a:moveTo>
                  <a:pt x="0" y="0"/>
                </a:moveTo>
                <a:lnTo>
                  <a:pt x="4560938" y="0"/>
                </a:lnTo>
                <a:lnTo>
                  <a:pt x="4560938" y="2554996"/>
                </a:lnTo>
                <a:lnTo>
                  <a:pt x="0" y="255499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1" name="Round Same Side Corner Rectangle 8">
            <a:extLst>
              <a:ext uri="{FF2B5EF4-FFF2-40B4-BE49-F238E27FC236}">
                <a16:creationId xmlns:a16="http://schemas.microsoft.com/office/drawing/2014/main" id="{E4451B41-2F0A-4F98-8F16-0D0192492445}"/>
              </a:ext>
            </a:extLst>
          </p:cNvPr>
          <p:cNvSpPr/>
          <p:nvPr/>
        </p:nvSpPr>
        <p:spPr>
          <a:xfrm>
            <a:off x="11061660" y="4700090"/>
            <a:ext cx="522441" cy="523242"/>
          </a:xfrm>
          <a:custGeom>
            <a:avLst/>
            <a:gdLst/>
            <a:ahLst/>
            <a:cxnLst/>
            <a:rect l="l" t="t" r="r" b="b"/>
            <a:pathLst>
              <a:path w="3197597" h="3202496">
                <a:moveTo>
                  <a:pt x="601421" y="1611393"/>
                </a:moveTo>
                <a:lnTo>
                  <a:pt x="2596176" y="1611393"/>
                </a:lnTo>
                <a:cubicBezTo>
                  <a:pt x="2928331" y="1611393"/>
                  <a:pt x="3197594" y="1880656"/>
                  <a:pt x="3197594" y="2212811"/>
                </a:cubicBezTo>
                <a:lnTo>
                  <a:pt x="3197594" y="2776360"/>
                </a:lnTo>
                <a:lnTo>
                  <a:pt x="3197597" y="2776360"/>
                </a:lnTo>
                <a:lnTo>
                  <a:pt x="3197597" y="2914824"/>
                </a:lnTo>
                <a:lnTo>
                  <a:pt x="3197198" y="2914824"/>
                </a:lnTo>
                <a:lnTo>
                  <a:pt x="3197198" y="3202496"/>
                </a:lnTo>
                <a:lnTo>
                  <a:pt x="398" y="3202496"/>
                </a:lnTo>
                <a:lnTo>
                  <a:pt x="398" y="2914824"/>
                </a:lnTo>
                <a:lnTo>
                  <a:pt x="0" y="2914824"/>
                </a:lnTo>
                <a:lnTo>
                  <a:pt x="0" y="2212811"/>
                </a:lnTo>
                <a:cubicBezTo>
                  <a:pt x="0" y="1880656"/>
                  <a:pt x="269266" y="1611393"/>
                  <a:pt x="601421" y="1611393"/>
                </a:cubicBezTo>
                <a:close/>
                <a:moveTo>
                  <a:pt x="1598801" y="0"/>
                </a:moveTo>
                <a:cubicBezTo>
                  <a:pt x="1998649" y="0"/>
                  <a:pt x="2322791" y="324142"/>
                  <a:pt x="2322791" y="723993"/>
                </a:cubicBezTo>
                <a:cubicBezTo>
                  <a:pt x="2322791" y="1123843"/>
                  <a:pt x="1998649" y="1447985"/>
                  <a:pt x="1598801" y="1447985"/>
                </a:cubicBezTo>
                <a:cubicBezTo>
                  <a:pt x="1198951" y="1447985"/>
                  <a:pt x="874809" y="1123843"/>
                  <a:pt x="874809" y="723993"/>
                </a:cubicBezTo>
                <a:cubicBezTo>
                  <a:pt x="874809" y="324142"/>
                  <a:pt x="1198951" y="0"/>
                  <a:pt x="159880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2" name="Rounded Rectangle 51">
            <a:extLst>
              <a:ext uri="{FF2B5EF4-FFF2-40B4-BE49-F238E27FC236}">
                <a16:creationId xmlns:a16="http://schemas.microsoft.com/office/drawing/2014/main" id="{B83253D3-E181-4488-9CD9-39D21527F719}"/>
              </a:ext>
            </a:extLst>
          </p:cNvPr>
          <p:cNvSpPr/>
          <p:nvPr/>
        </p:nvSpPr>
        <p:spPr>
          <a:xfrm rot="16200000" flipH="1">
            <a:off x="9442736" y="5628226"/>
            <a:ext cx="541566" cy="510026"/>
          </a:xfrm>
          <a:custGeom>
            <a:avLst/>
            <a:gdLst/>
            <a:ahLst/>
            <a:cxnLst/>
            <a:rect l="l" t="t"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93" name="Isosceles Triangle 5">
            <a:extLst>
              <a:ext uri="{FF2B5EF4-FFF2-40B4-BE49-F238E27FC236}">
                <a16:creationId xmlns:a16="http://schemas.microsoft.com/office/drawing/2014/main" id="{C90FA9E7-BC2A-492A-9790-9857E5ADE9BC}"/>
              </a:ext>
            </a:extLst>
          </p:cNvPr>
          <p:cNvSpPr>
            <a:spLocks noChangeAspect="1"/>
          </p:cNvSpPr>
          <p:nvPr/>
        </p:nvSpPr>
        <p:spPr>
          <a:xfrm>
            <a:off x="7895083" y="4737985"/>
            <a:ext cx="404220" cy="403783"/>
          </a:xfrm>
          <a:custGeom>
            <a:avLst/>
            <a:gdLst/>
            <a:ahLst/>
            <a:cxnLst/>
            <a:rect l="l" t="t" r="r" b="b"/>
            <a:pathLst>
              <a:path w="3229104" h="3225610">
                <a:moveTo>
                  <a:pt x="2311104" y="907633"/>
                </a:moveTo>
                <a:lnTo>
                  <a:pt x="3229104" y="907633"/>
                </a:lnTo>
                <a:lnTo>
                  <a:pt x="1769979" y="3097491"/>
                </a:lnTo>
                <a:close/>
                <a:moveTo>
                  <a:pt x="823" y="907633"/>
                </a:moveTo>
                <a:lnTo>
                  <a:pt x="918823" y="907633"/>
                </a:lnTo>
                <a:lnTo>
                  <a:pt x="1498048" y="3135591"/>
                </a:lnTo>
                <a:close/>
                <a:moveTo>
                  <a:pt x="1036980" y="907632"/>
                </a:moveTo>
                <a:lnTo>
                  <a:pt x="2192122" y="907632"/>
                </a:lnTo>
                <a:lnTo>
                  <a:pt x="1614551" y="3225610"/>
                </a:lnTo>
                <a:close/>
                <a:moveTo>
                  <a:pt x="2769693" y="0"/>
                </a:moveTo>
                <a:lnTo>
                  <a:pt x="3229104" y="792088"/>
                </a:lnTo>
                <a:lnTo>
                  <a:pt x="2310282" y="792088"/>
                </a:lnTo>
                <a:close/>
                <a:moveTo>
                  <a:pt x="1732713" y="0"/>
                </a:moveTo>
                <a:lnTo>
                  <a:pt x="2651535" y="0"/>
                </a:lnTo>
                <a:lnTo>
                  <a:pt x="2192124" y="792088"/>
                </a:lnTo>
                <a:close/>
                <a:moveTo>
                  <a:pt x="1614553" y="0"/>
                </a:moveTo>
                <a:lnTo>
                  <a:pt x="2073964" y="792088"/>
                </a:lnTo>
                <a:lnTo>
                  <a:pt x="1155142" y="792088"/>
                </a:lnTo>
                <a:close/>
                <a:moveTo>
                  <a:pt x="577571" y="0"/>
                </a:moveTo>
                <a:lnTo>
                  <a:pt x="1496393" y="0"/>
                </a:lnTo>
                <a:lnTo>
                  <a:pt x="1036982" y="792088"/>
                </a:lnTo>
                <a:close/>
                <a:moveTo>
                  <a:pt x="459411" y="0"/>
                </a:moveTo>
                <a:lnTo>
                  <a:pt x="918822" y="792088"/>
                </a:lnTo>
                <a:lnTo>
                  <a:pt x="0" y="7920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4" name="Trapezoid 22">
            <a:extLst>
              <a:ext uri="{FF2B5EF4-FFF2-40B4-BE49-F238E27FC236}">
                <a16:creationId xmlns:a16="http://schemas.microsoft.com/office/drawing/2014/main" id="{D2EC6B0A-E896-40D9-B4A8-1556019F68B9}"/>
              </a:ext>
            </a:extLst>
          </p:cNvPr>
          <p:cNvSpPr>
            <a:spLocks noChangeAspect="1"/>
          </p:cNvSpPr>
          <p:nvPr/>
        </p:nvSpPr>
        <p:spPr>
          <a:xfrm>
            <a:off x="9438721" y="4805113"/>
            <a:ext cx="529812" cy="269525"/>
          </a:xfrm>
          <a:custGeom>
            <a:avLst/>
            <a:gdLst/>
            <a:ahLst/>
            <a:cxnLst/>
            <a:rect l="l" t="t" r="r" b="b"/>
            <a:pathLst>
              <a:path w="3261500" h="1659188">
                <a:moveTo>
                  <a:pt x="121102" y="1436888"/>
                </a:moveTo>
                <a:lnTo>
                  <a:pt x="3045452" y="1436888"/>
                </a:lnTo>
                <a:cubicBezTo>
                  <a:pt x="3001437" y="1508238"/>
                  <a:pt x="2956882" y="1580993"/>
                  <a:pt x="2918729" y="1659188"/>
                </a:cubicBezTo>
                <a:lnTo>
                  <a:pt x="202648" y="1659188"/>
                </a:lnTo>
                <a:cubicBezTo>
                  <a:pt x="188127" y="1585004"/>
                  <a:pt x="156049" y="1510828"/>
                  <a:pt x="121102" y="1436888"/>
                </a:cubicBezTo>
                <a:close/>
                <a:moveTo>
                  <a:pt x="2814967" y="1119413"/>
                </a:moveTo>
                <a:lnTo>
                  <a:pt x="2814967" y="1227413"/>
                </a:lnTo>
                <a:lnTo>
                  <a:pt x="2922967" y="1227413"/>
                </a:lnTo>
                <a:lnTo>
                  <a:pt x="2922967" y="1119413"/>
                </a:lnTo>
                <a:close/>
                <a:moveTo>
                  <a:pt x="2600074" y="1119413"/>
                </a:moveTo>
                <a:lnTo>
                  <a:pt x="2600074" y="1227413"/>
                </a:lnTo>
                <a:lnTo>
                  <a:pt x="2708074" y="1227413"/>
                </a:lnTo>
                <a:lnTo>
                  <a:pt x="2708074" y="1119413"/>
                </a:lnTo>
                <a:close/>
                <a:moveTo>
                  <a:pt x="2385182" y="1119413"/>
                </a:moveTo>
                <a:lnTo>
                  <a:pt x="2385182" y="1227413"/>
                </a:lnTo>
                <a:lnTo>
                  <a:pt x="2493182" y="1227413"/>
                </a:lnTo>
                <a:lnTo>
                  <a:pt x="2493182" y="1119413"/>
                </a:lnTo>
                <a:close/>
                <a:moveTo>
                  <a:pt x="1716569" y="1119413"/>
                </a:moveTo>
                <a:lnTo>
                  <a:pt x="1716569" y="1227413"/>
                </a:lnTo>
                <a:lnTo>
                  <a:pt x="1824569" y="1227413"/>
                </a:lnTo>
                <a:lnTo>
                  <a:pt x="1824569" y="1119413"/>
                </a:lnTo>
                <a:close/>
                <a:moveTo>
                  <a:pt x="1501676" y="1119413"/>
                </a:moveTo>
                <a:lnTo>
                  <a:pt x="1501676" y="1227413"/>
                </a:lnTo>
                <a:lnTo>
                  <a:pt x="1609676" y="1227413"/>
                </a:lnTo>
                <a:lnTo>
                  <a:pt x="1609676" y="1119413"/>
                </a:lnTo>
                <a:close/>
                <a:moveTo>
                  <a:pt x="1286784" y="1119413"/>
                </a:moveTo>
                <a:lnTo>
                  <a:pt x="1286784" y="1227413"/>
                </a:lnTo>
                <a:lnTo>
                  <a:pt x="1394784" y="1227413"/>
                </a:lnTo>
                <a:lnTo>
                  <a:pt x="1394784" y="1119413"/>
                </a:lnTo>
                <a:close/>
                <a:moveTo>
                  <a:pt x="1071892" y="1119413"/>
                </a:moveTo>
                <a:lnTo>
                  <a:pt x="1071892" y="1227413"/>
                </a:lnTo>
                <a:lnTo>
                  <a:pt x="1179892" y="1227413"/>
                </a:lnTo>
                <a:lnTo>
                  <a:pt x="1179892" y="1119413"/>
                </a:lnTo>
                <a:close/>
                <a:moveTo>
                  <a:pt x="857000" y="1119413"/>
                </a:moveTo>
                <a:lnTo>
                  <a:pt x="857000" y="1227413"/>
                </a:lnTo>
                <a:lnTo>
                  <a:pt x="965000" y="1227413"/>
                </a:lnTo>
                <a:lnTo>
                  <a:pt x="965000" y="1119413"/>
                </a:lnTo>
                <a:close/>
                <a:moveTo>
                  <a:pt x="642108" y="1119413"/>
                </a:moveTo>
                <a:lnTo>
                  <a:pt x="642108" y="1227413"/>
                </a:lnTo>
                <a:lnTo>
                  <a:pt x="750108" y="1227413"/>
                </a:lnTo>
                <a:lnTo>
                  <a:pt x="750108" y="1119413"/>
                </a:lnTo>
                <a:close/>
                <a:moveTo>
                  <a:pt x="427216" y="1119413"/>
                </a:moveTo>
                <a:lnTo>
                  <a:pt x="427216" y="1227413"/>
                </a:lnTo>
                <a:lnTo>
                  <a:pt x="535216" y="1227413"/>
                </a:lnTo>
                <a:lnTo>
                  <a:pt x="535216" y="1119413"/>
                </a:lnTo>
                <a:close/>
                <a:moveTo>
                  <a:pt x="356387" y="794045"/>
                </a:moveTo>
                <a:lnTo>
                  <a:pt x="310667" y="896924"/>
                </a:lnTo>
                <a:lnTo>
                  <a:pt x="2620886" y="908354"/>
                </a:lnTo>
                <a:lnTo>
                  <a:pt x="2540130" y="801665"/>
                </a:lnTo>
                <a:close/>
                <a:moveTo>
                  <a:pt x="382676" y="631248"/>
                </a:moveTo>
                <a:lnTo>
                  <a:pt x="363625" y="730317"/>
                </a:lnTo>
                <a:lnTo>
                  <a:pt x="2492522" y="737937"/>
                </a:lnTo>
                <a:lnTo>
                  <a:pt x="2418771" y="631248"/>
                </a:lnTo>
                <a:close/>
                <a:moveTo>
                  <a:pt x="1756650" y="318899"/>
                </a:moveTo>
                <a:lnTo>
                  <a:pt x="1756650" y="477608"/>
                </a:lnTo>
                <a:lnTo>
                  <a:pt x="1900650" y="477608"/>
                </a:lnTo>
                <a:lnTo>
                  <a:pt x="1900650" y="318899"/>
                </a:lnTo>
                <a:close/>
                <a:moveTo>
                  <a:pt x="1470038" y="318899"/>
                </a:moveTo>
                <a:lnTo>
                  <a:pt x="1470038" y="477608"/>
                </a:lnTo>
                <a:lnTo>
                  <a:pt x="1614038" y="477608"/>
                </a:lnTo>
                <a:lnTo>
                  <a:pt x="1614038" y="318899"/>
                </a:lnTo>
                <a:close/>
                <a:moveTo>
                  <a:pt x="1183427" y="318899"/>
                </a:moveTo>
                <a:lnTo>
                  <a:pt x="1183427" y="477608"/>
                </a:lnTo>
                <a:lnTo>
                  <a:pt x="1327427" y="477608"/>
                </a:lnTo>
                <a:lnTo>
                  <a:pt x="1327427" y="318899"/>
                </a:lnTo>
                <a:close/>
                <a:moveTo>
                  <a:pt x="896816" y="318899"/>
                </a:moveTo>
                <a:lnTo>
                  <a:pt x="896816" y="477608"/>
                </a:lnTo>
                <a:lnTo>
                  <a:pt x="1040816" y="477608"/>
                </a:lnTo>
                <a:lnTo>
                  <a:pt x="1040816" y="318899"/>
                </a:lnTo>
                <a:close/>
                <a:moveTo>
                  <a:pt x="1190618" y="0"/>
                </a:moveTo>
                <a:lnTo>
                  <a:pt x="1271830" y="0"/>
                </a:lnTo>
                <a:lnTo>
                  <a:pt x="1308266" y="193836"/>
                </a:lnTo>
                <a:lnTo>
                  <a:pt x="1977660" y="193836"/>
                </a:lnTo>
                <a:lnTo>
                  <a:pt x="2138144" y="525639"/>
                </a:lnTo>
                <a:lnTo>
                  <a:pt x="2421400" y="525639"/>
                </a:lnTo>
                <a:lnTo>
                  <a:pt x="2750195" y="950920"/>
                </a:lnTo>
                <a:lnTo>
                  <a:pt x="3261500" y="937238"/>
                </a:lnTo>
                <a:cubicBezTo>
                  <a:pt x="3244841" y="1097170"/>
                  <a:pt x="3172191" y="1230845"/>
                  <a:pt x="3089450" y="1364888"/>
                </a:cubicBezTo>
                <a:lnTo>
                  <a:pt x="88044" y="1364888"/>
                </a:lnTo>
                <a:cubicBezTo>
                  <a:pt x="35437" y="1251413"/>
                  <a:pt x="-11245" y="1137942"/>
                  <a:pt x="2399" y="1024450"/>
                </a:cubicBezTo>
                <a:lnTo>
                  <a:pt x="197767" y="1019222"/>
                </a:lnTo>
                <a:lnTo>
                  <a:pt x="321162" y="525639"/>
                </a:lnTo>
                <a:lnTo>
                  <a:pt x="681951" y="525639"/>
                </a:lnTo>
                <a:lnTo>
                  <a:pt x="764901" y="193836"/>
                </a:lnTo>
                <a:lnTo>
                  <a:pt x="930048" y="193836"/>
                </a:lnTo>
                <a:lnTo>
                  <a:pt x="966373" y="588"/>
                </a:lnTo>
                <a:lnTo>
                  <a:pt x="1047585" y="588"/>
                </a:lnTo>
                <a:lnTo>
                  <a:pt x="1083910" y="193836"/>
                </a:lnTo>
                <a:lnTo>
                  <a:pt x="1154183" y="19383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5" name="Rounded Rectangle 20">
            <a:extLst>
              <a:ext uri="{FF2B5EF4-FFF2-40B4-BE49-F238E27FC236}">
                <a16:creationId xmlns:a16="http://schemas.microsoft.com/office/drawing/2014/main" id="{B5A75B4D-CA52-4F78-AC74-CB42B7BD2898}"/>
              </a:ext>
            </a:extLst>
          </p:cNvPr>
          <p:cNvSpPr>
            <a:spLocks noChangeAspect="1"/>
          </p:cNvSpPr>
          <p:nvPr/>
        </p:nvSpPr>
        <p:spPr>
          <a:xfrm rot="2160000">
            <a:off x="10296822" y="4674968"/>
            <a:ext cx="491028" cy="529812"/>
          </a:xfrm>
          <a:custGeom>
            <a:avLst/>
            <a:gdLst/>
            <a:ahLst/>
            <a:cxnLst/>
            <a:rect l="l" t="t" r="r" b="b"/>
            <a:pathLst>
              <a:path w="2735240" h="2951283">
                <a:moveTo>
                  <a:pt x="945240" y="943134"/>
                </a:moveTo>
                <a:cubicBezTo>
                  <a:pt x="504657" y="1263236"/>
                  <a:pt x="406988" y="1879894"/>
                  <a:pt x="727090" y="2320477"/>
                </a:cubicBezTo>
                <a:cubicBezTo>
                  <a:pt x="1047193" y="2761060"/>
                  <a:pt x="1663850" y="2858729"/>
                  <a:pt x="2104434" y="2538627"/>
                </a:cubicBezTo>
                <a:cubicBezTo>
                  <a:pt x="2545017" y="2218524"/>
                  <a:pt x="2642686" y="1601867"/>
                  <a:pt x="2322584" y="1161283"/>
                </a:cubicBezTo>
                <a:cubicBezTo>
                  <a:pt x="2003839" y="722570"/>
                  <a:pt x="1391052" y="623866"/>
                  <a:pt x="951049" y="939346"/>
                </a:cubicBezTo>
                <a:lnTo>
                  <a:pt x="1557721" y="1618250"/>
                </a:lnTo>
                <a:cubicBezTo>
                  <a:pt x="1596798" y="1621348"/>
                  <a:pt x="1633874" y="1641400"/>
                  <a:pt x="1658719" y="1675596"/>
                </a:cubicBezTo>
                <a:cubicBezTo>
                  <a:pt x="1705470" y="1739944"/>
                  <a:pt x="1691206" y="1830007"/>
                  <a:pt x="1626858" y="1876758"/>
                </a:cubicBezTo>
                <a:cubicBezTo>
                  <a:pt x="1562511" y="1923509"/>
                  <a:pt x="1472448" y="1909245"/>
                  <a:pt x="1425696" y="1844897"/>
                </a:cubicBezTo>
                <a:cubicBezTo>
                  <a:pt x="1398776" y="1807844"/>
                  <a:pt x="1392087" y="1762265"/>
                  <a:pt x="1405709" y="1721944"/>
                </a:cubicBezTo>
                <a:lnTo>
                  <a:pt x="950242" y="939871"/>
                </a:lnTo>
                <a:cubicBezTo>
                  <a:pt x="948462" y="940800"/>
                  <a:pt x="946850" y="941964"/>
                  <a:pt x="945240" y="943134"/>
                </a:cubicBezTo>
                <a:close/>
                <a:moveTo>
                  <a:pt x="390013" y="178929"/>
                </a:moveTo>
                <a:cubicBezTo>
                  <a:pt x="223423" y="299964"/>
                  <a:pt x="186493" y="533130"/>
                  <a:pt x="307528" y="699721"/>
                </a:cubicBezTo>
                <a:cubicBezTo>
                  <a:pt x="392822" y="817118"/>
                  <a:pt x="533802" y="870124"/>
                  <a:pt x="667672" y="847235"/>
                </a:cubicBezTo>
                <a:lnTo>
                  <a:pt x="556452" y="694153"/>
                </a:lnTo>
                <a:lnTo>
                  <a:pt x="528500" y="714461"/>
                </a:lnTo>
                <a:cubicBezTo>
                  <a:pt x="498835" y="736014"/>
                  <a:pt x="457314" y="729437"/>
                  <a:pt x="435761" y="699772"/>
                </a:cubicBezTo>
                <a:lnTo>
                  <a:pt x="341779" y="570418"/>
                </a:lnTo>
                <a:cubicBezTo>
                  <a:pt x="320226" y="540753"/>
                  <a:pt x="326803" y="499231"/>
                  <a:pt x="356468" y="477679"/>
                </a:cubicBezTo>
                <a:lnTo>
                  <a:pt x="684509" y="239343"/>
                </a:lnTo>
                <a:cubicBezTo>
                  <a:pt x="714174" y="217790"/>
                  <a:pt x="755695" y="224366"/>
                  <a:pt x="777248" y="254031"/>
                </a:cubicBezTo>
                <a:lnTo>
                  <a:pt x="871230" y="383386"/>
                </a:lnTo>
                <a:cubicBezTo>
                  <a:pt x="892782" y="413051"/>
                  <a:pt x="886206" y="454572"/>
                  <a:pt x="856541" y="476125"/>
                </a:cubicBezTo>
                <a:lnTo>
                  <a:pt x="828590" y="496433"/>
                </a:lnTo>
                <a:lnTo>
                  <a:pt x="939810" y="649514"/>
                </a:lnTo>
                <a:cubicBezTo>
                  <a:pt x="1002947" y="529270"/>
                  <a:pt x="996100" y="378811"/>
                  <a:pt x="910806" y="261414"/>
                </a:cubicBezTo>
                <a:cubicBezTo>
                  <a:pt x="789771" y="94824"/>
                  <a:pt x="556604" y="57894"/>
                  <a:pt x="390013" y="178929"/>
                </a:cubicBezTo>
                <a:close/>
                <a:moveTo>
                  <a:pt x="326716" y="91807"/>
                </a:moveTo>
                <a:cubicBezTo>
                  <a:pt x="541423" y="-64186"/>
                  <a:pt x="841934" y="-16590"/>
                  <a:pt x="997927" y="198117"/>
                </a:cubicBezTo>
                <a:cubicBezTo>
                  <a:pt x="1090326" y="325293"/>
                  <a:pt x="1111296" y="482575"/>
                  <a:pt x="1067359" y="621566"/>
                </a:cubicBezTo>
                <a:cubicBezTo>
                  <a:pt x="1125087" y="596400"/>
                  <a:pt x="1184605" y="577365"/>
                  <a:pt x="1244892" y="563339"/>
                </a:cubicBezTo>
                <a:lnTo>
                  <a:pt x="1244892" y="425809"/>
                </a:lnTo>
                <a:lnTo>
                  <a:pt x="1238396" y="425809"/>
                </a:lnTo>
                <a:cubicBezTo>
                  <a:pt x="1203300" y="425809"/>
                  <a:pt x="1174849" y="397358"/>
                  <a:pt x="1174849" y="362262"/>
                </a:cubicBezTo>
                <a:lnTo>
                  <a:pt x="1174849" y="209229"/>
                </a:lnTo>
                <a:cubicBezTo>
                  <a:pt x="1174849" y="191681"/>
                  <a:pt x="1181962" y="175794"/>
                  <a:pt x="1193462" y="164294"/>
                </a:cubicBezTo>
                <a:cubicBezTo>
                  <a:pt x="1204961" y="152795"/>
                  <a:pt x="1220848" y="145682"/>
                  <a:pt x="1238396" y="145682"/>
                </a:cubicBezTo>
                <a:lnTo>
                  <a:pt x="1484804" y="145682"/>
                </a:lnTo>
                <a:cubicBezTo>
                  <a:pt x="1519900" y="145682"/>
                  <a:pt x="1548351" y="174133"/>
                  <a:pt x="1548351" y="209229"/>
                </a:cubicBezTo>
                <a:lnTo>
                  <a:pt x="1548351" y="362262"/>
                </a:lnTo>
                <a:cubicBezTo>
                  <a:pt x="1548351" y="397358"/>
                  <a:pt x="1519900" y="425809"/>
                  <a:pt x="1484804" y="425809"/>
                </a:cubicBezTo>
                <a:lnTo>
                  <a:pt x="1478305" y="425809"/>
                </a:lnTo>
                <a:lnTo>
                  <a:pt x="1478305" y="531522"/>
                </a:lnTo>
                <a:cubicBezTo>
                  <a:pt x="1867969" y="516696"/>
                  <a:pt x="2257580" y="690299"/>
                  <a:pt x="2504004" y="1029474"/>
                </a:cubicBezTo>
                <a:cubicBezTo>
                  <a:pt x="2896903" y="1570253"/>
                  <a:pt x="2777023" y="2327148"/>
                  <a:pt x="2236244" y="2720047"/>
                </a:cubicBezTo>
                <a:cubicBezTo>
                  <a:pt x="1695464" y="3112946"/>
                  <a:pt x="938569" y="2993066"/>
                  <a:pt x="545670" y="2452287"/>
                </a:cubicBezTo>
                <a:cubicBezTo>
                  <a:pt x="302842" y="2118063"/>
                  <a:pt x="255883" y="1701289"/>
                  <a:pt x="383624" y="1339097"/>
                </a:cubicBezTo>
                <a:lnTo>
                  <a:pt x="271337" y="1301981"/>
                </a:lnTo>
                <a:lnTo>
                  <a:pt x="269200" y="1308446"/>
                </a:lnTo>
                <a:cubicBezTo>
                  <a:pt x="258184" y="1341768"/>
                  <a:pt x="222242" y="1359852"/>
                  <a:pt x="188919" y="1348836"/>
                </a:cubicBezTo>
                <a:lnTo>
                  <a:pt x="43619" y="1300805"/>
                </a:lnTo>
                <a:cubicBezTo>
                  <a:pt x="10297" y="1289790"/>
                  <a:pt x="-7787" y="1253847"/>
                  <a:pt x="3228" y="1220525"/>
                </a:cubicBezTo>
                <a:lnTo>
                  <a:pt x="80565" y="986568"/>
                </a:lnTo>
                <a:cubicBezTo>
                  <a:pt x="86073" y="969906"/>
                  <a:pt x="97812" y="957056"/>
                  <a:pt x="112340" y="949746"/>
                </a:cubicBezTo>
                <a:cubicBezTo>
                  <a:pt x="126869" y="942436"/>
                  <a:pt x="144185" y="940669"/>
                  <a:pt x="160847" y="946177"/>
                </a:cubicBezTo>
                <a:lnTo>
                  <a:pt x="306147" y="994208"/>
                </a:lnTo>
                <a:cubicBezTo>
                  <a:pt x="339468" y="1005223"/>
                  <a:pt x="357552" y="1041166"/>
                  <a:pt x="346537" y="1074488"/>
                </a:cubicBezTo>
                <a:lnTo>
                  <a:pt x="344596" y="1080361"/>
                </a:lnTo>
                <a:lnTo>
                  <a:pt x="482601" y="1125980"/>
                </a:lnTo>
                <a:cubicBezTo>
                  <a:pt x="516519" y="1067404"/>
                  <a:pt x="556040" y="1011588"/>
                  <a:pt x="601675" y="959905"/>
                </a:cubicBezTo>
                <a:cubicBezTo>
                  <a:pt x="455910" y="958740"/>
                  <a:pt x="312806" y="890195"/>
                  <a:pt x="220407" y="763018"/>
                </a:cubicBezTo>
                <a:cubicBezTo>
                  <a:pt x="64413" y="548311"/>
                  <a:pt x="112009" y="247801"/>
                  <a:pt x="326716" y="9180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6" name="Trapezoid 28">
            <a:extLst>
              <a:ext uri="{FF2B5EF4-FFF2-40B4-BE49-F238E27FC236}">
                <a16:creationId xmlns:a16="http://schemas.microsoft.com/office/drawing/2014/main" id="{013F6F7D-652C-40EF-B339-66A172676932}"/>
              </a:ext>
            </a:extLst>
          </p:cNvPr>
          <p:cNvSpPr>
            <a:spLocks noChangeAspect="1"/>
          </p:cNvSpPr>
          <p:nvPr/>
        </p:nvSpPr>
        <p:spPr>
          <a:xfrm>
            <a:off x="4477340" y="4674968"/>
            <a:ext cx="437175" cy="529812"/>
          </a:xfrm>
          <a:custGeom>
            <a:avLst/>
            <a:gdLst/>
            <a:ahLst/>
            <a:cxnLst/>
            <a:rect l="l" t="t" r="r" b="b"/>
            <a:pathLst>
              <a:path w="2664297" h="3228846">
                <a:moveTo>
                  <a:pt x="2006233" y="1910002"/>
                </a:moveTo>
                <a:cubicBezTo>
                  <a:pt x="2195393" y="2270441"/>
                  <a:pt x="2396463" y="2592453"/>
                  <a:pt x="2218318" y="2693318"/>
                </a:cubicBezTo>
                <a:cubicBezTo>
                  <a:pt x="1760490" y="2959655"/>
                  <a:pt x="875097" y="3011972"/>
                  <a:pt x="413381" y="2693318"/>
                </a:cubicBezTo>
                <a:cubicBezTo>
                  <a:pt x="278026" y="2578660"/>
                  <a:pt x="448417" y="2270210"/>
                  <a:pt x="622358" y="1918652"/>
                </a:cubicBezTo>
                <a:close/>
                <a:moveTo>
                  <a:pt x="998355" y="318176"/>
                </a:moveTo>
                <a:lnTo>
                  <a:pt x="1054483" y="938365"/>
                </a:lnTo>
                <a:cubicBezTo>
                  <a:pt x="1073419" y="1202005"/>
                  <a:pt x="-94533" y="2544942"/>
                  <a:pt x="263185" y="2803859"/>
                </a:cubicBezTo>
                <a:cubicBezTo>
                  <a:pt x="799752" y="3120272"/>
                  <a:pt x="1828684" y="3068324"/>
                  <a:pt x="2360732" y="2803859"/>
                </a:cubicBezTo>
                <a:cubicBezTo>
                  <a:pt x="2817826" y="2582721"/>
                  <a:pt x="1567592" y="1249230"/>
                  <a:pt x="1559424" y="938364"/>
                </a:cubicBezTo>
                <a:lnTo>
                  <a:pt x="1635785" y="320808"/>
                </a:lnTo>
                <a:lnTo>
                  <a:pt x="1616510" y="323841"/>
                </a:lnTo>
                <a:cubicBezTo>
                  <a:pt x="1541035" y="362546"/>
                  <a:pt x="1432716" y="386340"/>
                  <a:pt x="1312455" y="386340"/>
                </a:cubicBezTo>
                <a:cubicBezTo>
                  <a:pt x="1186664" y="386340"/>
                  <a:pt x="1073940" y="360308"/>
                  <a:pt x="998355" y="318176"/>
                </a:cubicBezTo>
                <a:close/>
                <a:moveTo>
                  <a:pt x="1312455" y="60748"/>
                </a:moveTo>
                <a:cubicBezTo>
                  <a:pt x="1155275" y="60748"/>
                  <a:pt x="1027857" y="120035"/>
                  <a:pt x="1027857" y="193171"/>
                </a:cubicBezTo>
                <a:cubicBezTo>
                  <a:pt x="1027857" y="266307"/>
                  <a:pt x="1155275" y="325594"/>
                  <a:pt x="1312455" y="325594"/>
                </a:cubicBezTo>
                <a:cubicBezTo>
                  <a:pt x="1469634" y="325594"/>
                  <a:pt x="1597052" y="266307"/>
                  <a:pt x="1597052" y="193171"/>
                </a:cubicBezTo>
                <a:cubicBezTo>
                  <a:pt x="1597052" y="120035"/>
                  <a:pt x="1469634" y="60748"/>
                  <a:pt x="1312455" y="60748"/>
                </a:cubicBezTo>
                <a:close/>
                <a:moveTo>
                  <a:pt x="1312455" y="0"/>
                </a:moveTo>
                <a:cubicBezTo>
                  <a:pt x="1537130" y="0"/>
                  <a:pt x="1720121" y="83046"/>
                  <a:pt x="1726235" y="186847"/>
                </a:cubicBezTo>
                <a:cubicBezTo>
                  <a:pt x="1726742" y="186524"/>
                  <a:pt x="1727174" y="186120"/>
                  <a:pt x="1727606" y="185717"/>
                </a:cubicBezTo>
                <a:lnTo>
                  <a:pt x="1727102" y="190850"/>
                </a:lnTo>
                <a:cubicBezTo>
                  <a:pt x="1727595" y="191614"/>
                  <a:pt x="1727605" y="192391"/>
                  <a:pt x="1727605" y="193170"/>
                </a:cubicBezTo>
                <a:lnTo>
                  <a:pt x="1726271" y="199326"/>
                </a:lnTo>
                <a:lnTo>
                  <a:pt x="1655630" y="919826"/>
                </a:lnTo>
                <a:cubicBezTo>
                  <a:pt x="1665213" y="1268678"/>
                  <a:pt x="3079202" y="2735754"/>
                  <a:pt x="2542920" y="2983914"/>
                </a:cubicBezTo>
                <a:cubicBezTo>
                  <a:pt x="1918698" y="3280693"/>
                  <a:pt x="711513" y="3338989"/>
                  <a:pt x="81991" y="2983914"/>
                </a:cubicBezTo>
                <a:cubicBezTo>
                  <a:pt x="-337699" y="2693358"/>
                  <a:pt x="991496" y="1215684"/>
                  <a:pt x="969280" y="919828"/>
                </a:cubicBezTo>
                <a:lnTo>
                  <a:pt x="898640" y="199335"/>
                </a:lnTo>
                <a:cubicBezTo>
                  <a:pt x="897375" y="197339"/>
                  <a:pt x="897304" y="195258"/>
                  <a:pt x="897304" y="193170"/>
                </a:cubicBezTo>
                <a:lnTo>
                  <a:pt x="897808" y="190847"/>
                </a:lnTo>
                <a:lnTo>
                  <a:pt x="897305" y="185717"/>
                </a:lnTo>
                <a:lnTo>
                  <a:pt x="898687" y="186789"/>
                </a:lnTo>
                <a:cubicBezTo>
                  <a:pt x="904857" y="83015"/>
                  <a:pt x="1087821" y="0"/>
                  <a:pt x="1312455" y="0"/>
                </a:cubicBez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7" name="Rounded Rectangle 2">
            <a:extLst>
              <a:ext uri="{FF2B5EF4-FFF2-40B4-BE49-F238E27FC236}">
                <a16:creationId xmlns:a16="http://schemas.microsoft.com/office/drawing/2014/main" id="{2CB3F902-7F51-468E-928D-DF8ED92CA432}"/>
              </a:ext>
            </a:extLst>
          </p:cNvPr>
          <p:cNvSpPr/>
          <p:nvPr/>
        </p:nvSpPr>
        <p:spPr>
          <a:xfrm>
            <a:off x="5283276" y="5634756"/>
            <a:ext cx="519265" cy="519265"/>
          </a:xfrm>
          <a:custGeom>
            <a:avLst/>
            <a:gdLst>
              <a:gd name="connsiteX0" fmla="*/ 1979373 w 3960440"/>
              <a:gd name="connsiteY0" fmla="*/ 472350 h 3960000"/>
              <a:gd name="connsiteX1" fmla="*/ 813783 w 3960440"/>
              <a:gd name="connsiteY1" fmla="*/ 1434034 h 3960000"/>
              <a:gd name="connsiteX2" fmla="*/ 1171732 w 3960440"/>
              <a:gd name="connsiteY2" fmla="*/ 2285845 h 3960000"/>
              <a:gd name="connsiteX3" fmla="*/ 1338560 w 3960440"/>
              <a:gd name="connsiteY3" fmla="*/ 1981614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71732 w 3960440"/>
              <a:gd name="connsiteY2" fmla="*/ 2285845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915898 w 3960440"/>
              <a:gd name="connsiteY10" fmla="*/ 1219889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915898 w 3960440"/>
              <a:gd name="connsiteY10" fmla="*/ 1219889 h 3960000"/>
              <a:gd name="connsiteX11" fmla="*/ 1589196 w 3960440"/>
              <a:gd name="connsiteY11" fmla="*/ 1434803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95341 w 3960440"/>
              <a:gd name="connsiteY8" fmla="*/ 2082197 h 3960000"/>
              <a:gd name="connsiteX9" fmla="*/ 2072459 w 3960440"/>
              <a:gd name="connsiteY9" fmla="*/ 1512703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95341 w 3960440"/>
              <a:gd name="connsiteY8" fmla="*/ 2082197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30780 w 3960440"/>
              <a:gd name="connsiteY6" fmla="*/ 1554106 h 3960000"/>
              <a:gd name="connsiteX7" fmla="*/ 2424394 w 3960440"/>
              <a:gd name="connsiteY7" fmla="*/ 2278672 h 3960000"/>
              <a:gd name="connsiteX8" fmla="*/ 1995341 w 3960440"/>
              <a:gd name="connsiteY8" fmla="*/ 2082197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24394 w 3960440"/>
              <a:gd name="connsiteY7" fmla="*/ 2278672 h 3960000"/>
              <a:gd name="connsiteX8" fmla="*/ 1995341 w 3960440"/>
              <a:gd name="connsiteY8" fmla="*/ 2082197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1995341 w 3960440"/>
              <a:gd name="connsiteY8" fmla="*/ 2082197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328015 w 3960440"/>
              <a:gd name="connsiteY3" fmla="*/ 1812920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328015 w 3960440"/>
              <a:gd name="connsiteY3" fmla="*/ 1812920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960440" h="3960000">
                <a:moveTo>
                  <a:pt x="1979373" y="472350"/>
                </a:moveTo>
                <a:cubicBezTo>
                  <a:pt x="1228307" y="485871"/>
                  <a:pt x="850011" y="1078219"/>
                  <a:pt x="813783" y="1434034"/>
                </a:cubicBezTo>
                <a:cubicBezTo>
                  <a:pt x="787561" y="1781828"/>
                  <a:pt x="889690" y="2005359"/>
                  <a:pt x="1119009" y="2222584"/>
                </a:cubicBezTo>
                <a:cubicBezTo>
                  <a:pt x="1178964" y="2123026"/>
                  <a:pt x="1260199" y="1908547"/>
                  <a:pt x="1328015" y="1812920"/>
                </a:cubicBezTo>
                <a:cubicBezTo>
                  <a:pt x="1222115" y="1647651"/>
                  <a:pt x="1255483" y="1756375"/>
                  <a:pt x="1234998" y="1431771"/>
                </a:cubicBezTo>
                <a:cubicBezTo>
                  <a:pt x="1331609" y="922504"/>
                  <a:pt x="1719145" y="812633"/>
                  <a:pt x="2217373" y="891303"/>
                </a:cubicBezTo>
                <a:cubicBezTo>
                  <a:pt x="2693518" y="1016895"/>
                  <a:pt x="2787642" y="1344599"/>
                  <a:pt x="2783502" y="1606823"/>
                </a:cubicBezTo>
                <a:cubicBezTo>
                  <a:pt x="2771081" y="1743454"/>
                  <a:pt x="2679609" y="2064482"/>
                  <a:pt x="2456028" y="2225955"/>
                </a:cubicBezTo>
                <a:cubicBezTo>
                  <a:pt x="2192422" y="2399851"/>
                  <a:pt x="2004893" y="2209395"/>
                  <a:pt x="2026974" y="2018938"/>
                </a:cubicBezTo>
                <a:cubicBezTo>
                  <a:pt x="2072519" y="1810540"/>
                  <a:pt x="2086043" y="1754994"/>
                  <a:pt x="2135727" y="1554876"/>
                </a:cubicBezTo>
                <a:cubicBezTo>
                  <a:pt x="2195073" y="1382360"/>
                  <a:pt x="2084273" y="1259912"/>
                  <a:pt x="1915898" y="1219889"/>
                </a:cubicBezTo>
                <a:cubicBezTo>
                  <a:pt x="1750283" y="1186766"/>
                  <a:pt x="1626460" y="1331294"/>
                  <a:pt x="1589196" y="1434803"/>
                </a:cubicBezTo>
                <a:cubicBezTo>
                  <a:pt x="1499489" y="1732912"/>
                  <a:pt x="1614533" y="1824000"/>
                  <a:pt x="1574511" y="1939931"/>
                </a:cubicBezTo>
                <a:cubicBezTo>
                  <a:pt x="1332991" y="2671400"/>
                  <a:pt x="1220920" y="3468343"/>
                  <a:pt x="1339611" y="3487664"/>
                </a:cubicBezTo>
                <a:cubicBezTo>
                  <a:pt x="1434840" y="3497327"/>
                  <a:pt x="1730357" y="3129057"/>
                  <a:pt x="1887692" y="2422431"/>
                </a:cubicBezTo>
                <a:cubicBezTo>
                  <a:pt x="1985681" y="2531460"/>
                  <a:pt x="2093439" y="2747804"/>
                  <a:pt x="2336342" y="2720202"/>
                </a:cubicBezTo>
                <a:cubicBezTo>
                  <a:pt x="2693796" y="2666377"/>
                  <a:pt x="3092265" y="2401394"/>
                  <a:pt x="3176454" y="1627140"/>
                </a:cubicBezTo>
                <a:cubicBezTo>
                  <a:pt x="3254038" y="999456"/>
                  <a:pt x="2816023" y="430731"/>
                  <a:pt x="1979373" y="472350"/>
                </a:cubicBezTo>
                <a:close/>
                <a:moveTo>
                  <a:pt x="436907" y="0"/>
                </a:moveTo>
                <a:lnTo>
                  <a:pt x="3523533" y="0"/>
                </a:lnTo>
                <a:cubicBezTo>
                  <a:pt x="3764830" y="0"/>
                  <a:pt x="3960440" y="195610"/>
                  <a:pt x="3960440" y="436907"/>
                </a:cubicBezTo>
                <a:lnTo>
                  <a:pt x="3960440" y="3523093"/>
                </a:lnTo>
                <a:cubicBezTo>
                  <a:pt x="3960440" y="3764390"/>
                  <a:pt x="3764830" y="3960000"/>
                  <a:pt x="3523533" y="3960000"/>
                </a:cubicBezTo>
                <a:lnTo>
                  <a:pt x="436907" y="3960000"/>
                </a:lnTo>
                <a:cubicBezTo>
                  <a:pt x="195610" y="3960000"/>
                  <a:pt x="0" y="3764390"/>
                  <a:pt x="0" y="3523093"/>
                </a:cubicBezTo>
                <a:lnTo>
                  <a:pt x="0" y="436907"/>
                </a:lnTo>
                <a:cubicBezTo>
                  <a:pt x="0" y="195610"/>
                  <a:pt x="195610" y="0"/>
                  <a:pt x="436907"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98" name="Rounded Rectangle 8">
            <a:extLst>
              <a:ext uri="{FF2B5EF4-FFF2-40B4-BE49-F238E27FC236}">
                <a16:creationId xmlns:a16="http://schemas.microsoft.com/office/drawing/2014/main" id="{CF999092-51D0-4040-A441-EE93FB3BE0AB}"/>
              </a:ext>
            </a:extLst>
          </p:cNvPr>
          <p:cNvSpPr/>
          <p:nvPr/>
        </p:nvSpPr>
        <p:spPr>
          <a:xfrm>
            <a:off x="4436267" y="5634756"/>
            <a:ext cx="519323" cy="519265"/>
          </a:xfrm>
          <a:custGeom>
            <a:avLst/>
            <a:gdLst>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688485 w 3888432"/>
              <a:gd name="connsiteY5" fmla="*/ 147563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2688485 w 3888432"/>
              <a:gd name="connsiteY17" fmla="*/ 1475633 h 3960440"/>
              <a:gd name="connsiteX18" fmla="*/ 878058 w 3888432"/>
              <a:gd name="connsiteY18" fmla="*/ 648072 h 3960440"/>
              <a:gd name="connsiteX19" fmla="*/ 554477 w 3888432"/>
              <a:gd name="connsiteY19" fmla="*/ 971653 h 3960440"/>
              <a:gd name="connsiteX20" fmla="*/ 878058 w 3888432"/>
              <a:gd name="connsiteY20" fmla="*/ 1295234 h 3960440"/>
              <a:gd name="connsiteX21" fmla="*/ 1201639 w 3888432"/>
              <a:gd name="connsiteY21" fmla="*/ 971653 h 3960440"/>
              <a:gd name="connsiteX22" fmla="*/ 878058 w 3888432"/>
              <a:gd name="connsiteY22" fmla="*/ 648072 h 3960440"/>
              <a:gd name="connsiteX23" fmla="*/ 333511 w 3888432"/>
              <a:gd name="connsiteY23" fmla="*/ 0 h 3960440"/>
              <a:gd name="connsiteX24" fmla="*/ 3554921 w 3888432"/>
              <a:gd name="connsiteY24" fmla="*/ 0 h 3960440"/>
              <a:gd name="connsiteX25" fmla="*/ 3888432 w 3888432"/>
              <a:gd name="connsiteY25" fmla="*/ 333511 h 3960440"/>
              <a:gd name="connsiteX26" fmla="*/ 3888432 w 3888432"/>
              <a:gd name="connsiteY26" fmla="*/ 3626929 h 3960440"/>
              <a:gd name="connsiteX27" fmla="*/ 3554921 w 3888432"/>
              <a:gd name="connsiteY27" fmla="*/ 3960440 h 3960440"/>
              <a:gd name="connsiteX28" fmla="*/ 333511 w 3888432"/>
              <a:gd name="connsiteY28" fmla="*/ 3960440 h 3960440"/>
              <a:gd name="connsiteX29" fmla="*/ 0 w 3888432"/>
              <a:gd name="connsiteY29" fmla="*/ 3626929 h 3960440"/>
              <a:gd name="connsiteX30" fmla="*/ 0 w 3888432"/>
              <a:gd name="connsiteY30" fmla="*/ 333511 h 3960440"/>
              <a:gd name="connsiteX31" fmla="*/ 333511 w 3888432"/>
              <a:gd name="connsiteY31"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88432" h="3960440">
                <a:moveTo>
                  <a:pt x="554477" y="1512168"/>
                </a:moveTo>
                <a:lnTo>
                  <a:pt x="554477" y="3312368"/>
                </a:lnTo>
                <a:lnTo>
                  <a:pt x="1201638" y="3312368"/>
                </a:lnTo>
                <a:lnTo>
                  <a:pt x="1201638" y="1512168"/>
                </a:lnTo>
                <a:lnTo>
                  <a:pt x="554477" y="1512168"/>
                </a:lnTo>
                <a:close/>
                <a:moveTo>
                  <a:pt x="2840340" y="1479943"/>
                </a:moveTo>
                <a:cubicBezTo>
                  <a:pt x="2293254" y="1484797"/>
                  <a:pt x="2254084" y="1780470"/>
                  <a:pt x="2136833" y="1785510"/>
                </a:cubicBezTo>
                <a:lnTo>
                  <a:pt x="2136833" y="1510185"/>
                </a:lnTo>
                <a:lnTo>
                  <a:pt x="1489672" y="1510185"/>
                </a:lnTo>
                <a:lnTo>
                  <a:pt x="1489672" y="3310385"/>
                </a:lnTo>
                <a:lnTo>
                  <a:pt x="2136833" y="3310385"/>
                </a:lnTo>
                <a:cubicBezTo>
                  <a:pt x="2140283" y="2925445"/>
                  <a:pt x="2133383" y="2560917"/>
                  <a:pt x="2147184" y="2155564"/>
                </a:cubicBezTo>
                <a:cubicBezTo>
                  <a:pt x="2187272" y="1842063"/>
                  <a:pt x="2668986" y="1938990"/>
                  <a:pt x="2673919" y="2138897"/>
                </a:cubicBezTo>
                <a:lnTo>
                  <a:pt x="2679688" y="3312366"/>
                </a:lnTo>
                <a:lnTo>
                  <a:pt x="3326849" y="3312366"/>
                </a:lnTo>
                <a:cubicBezTo>
                  <a:pt x="3329155" y="2917782"/>
                  <a:pt x="3331462" y="2523197"/>
                  <a:pt x="3333768" y="2128613"/>
                </a:cubicBezTo>
                <a:cubicBezTo>
                  <a:pt x="3339026" y="1942962"/>
                  <a:pt x="3184753" y="1475890"/>
                  <a:pt x="2840340" y="1479943"/>
                </a:cubicBezTo>
                <a:close/>
                <a:moveTo>
                  <a:pt x="878058" y="648072"/>
                </a:moveTo>
                <a:cubicBezTo>
                  <a:pt x="699349" y="648072"/>
                  <a:pt x="554477" y="792944"/>
                  <a:pt x="554477" y="971653"/>
                </a:cubicBezTo>
                <a:cubicBezTo>
                  <a:pt x="554477" y="1150362"/>
                  <a:pt x="699349" y="1295234"/>
                  <a:pt x="878058" y="1295234"/>
                </a:cubicBezTo>
                <a:cubicBezTo>
                  <a:pt x="1056767" y="1295234"/>
                  <a:pt x="1201639" y="1150362"/>
                  <a:pt x="1201639" y="971653"/>
                </a:cubicBezTo>
                <a:cubicBezTo>
                  <a:pt x="1201639" y="792944"/>
                  <a:pt x="1056767" y="648072"/>
                  <a:pt x="878058" y="648072"/>
                </a:cubicBezTo>
                <a:close/>
                <a:moveTo>
                  <a:pt x="333511" y="0"/>
                </a:moveTo>
                <a:lnTo>
                  <a:pt x="3554921" y="0"/>
                </a:lnTo>
                <a:cubicBezTo>
                  <a:pt x="3739114" y="0"/>
                  <a:pt x="3888432" y="149318"/>
                  <a:pt x="3888432" y="333511"/>
                </a:cubicBezTo>
                <a:lnTo>
                  <a:pt x="3888432" y="3626929"/>
                </a:lnTo>
                <a:cubicBezTo>
                  <a:pt x="3888432" y="3811122"/>
                  <a:pt x="3739114" y="3960440"/>
                  <a:pt x="3554921" y="3960440"/>
                </a:cubicBezTo>
                <a:lnTo>
                  <a:pt x="333511" y="3960440"/>
                </a:lnTo>
                <a:cubicBezTo>
                  <a:pt x="149318" y="3960440"/>
                  <a:pt x="0" y="3811122"/>
                  <a:pt x="0" y="3626929"/>
                </a:cubicBezTo>
                <a:lnTo>
                  <a:pt x="0" y="333511"/>
                </a:lnTo>
                <a:cubicBezTo>
                  <a:pt x="0" y="149318"/>
                  <a:pt x="149318" y="0"/>
                  <a:pt x="333511"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99" name="Rounded Rectangle 2">
            <a:extLst>
              <a:ext uri="{FF2B5EF4-FFF2-40B4-BE49-F238E27FC236}">
                <a16:creationId xmlns:a16="http://schemas.microsoft.com/office/drawing/2014/main" id="{5394194E-40CF-4800-82F4-DA12261F9012}"/>
              </a:ext>
            </a:extLst>
          </p:cNvPr>
          <p:cNvSpPr/>
          <p:nvPr/>
        </p:nvSpPr>
        <p:spPr>
          <a:xfrm>
            <a:off x="6971252" y="5634756"/>
            <a:ext cx="519265" cy="519265"/>
          </a:xfrm>
          <a:custGeom>
            <a:avLst/>
            <a:gdLst>
              <a:gd name="connsiteX0" fmla="*/ 3160999 w 3960000"/>
              <a:gd name="connsiteY0" fmla="*/ 1374274 h 3960000"/>
              <a:gd name="connsiteX1" fmla="*/ 3155132 w 3960000"/>
              <a:gd name="connsiteY1" fmla="*/ 1419362 h 3960000"/>
              <a:gd name="connsiteX2" fmla="*/ 3155131 w 3960000"/>
              <a:gd name="connsiteY2" fmla="*/ 1419362 h 3960000"/>
              <a:gd name="connsiteX3" fmla="*/ 3160999 w 3960000"/>
              <a:gd name="connsiteY3" fmla="*/ 1374274 h 3960000"/>
              <a:gd name="connsiteX4" fmla="*/ 2538382 w 3960000"/>
              <a:gd name="connsiteY4" fmla="*/ 802616 h 3960000"/>
              <a:gd name="connsiteX5" fmla="*/ 1921633 w 3960000"/>
              <a:gd name="connsiteY5" fmla="*/ 1419365 h 3960000"/>
              <a:gd name="connsiteX6" fmla="*/ 1942445 w 3960000"/>
              <a:gd name="connsiteY6" fmla="*/ 1570340 h 3960000"/>
              <a:gd name="connsiteX7" fmla="*/ 752016 w 3960000"/>
              <a:gd name="connsiteY7" fmla="*/ 931012 h 3960000"/>
              <a:gd name="connsiteX8" fmla="*/ 934030 w 3960000"/>
              <a:gd name="connsiteY8" fmla="*/ 1745738 h 3960000"/>
              <a:gd name="connsiteX9" fmla="*/ 665343 w 3960000"/>
              <a:gd name="connsiteY9" fmla="*/ 1650397 h 3960000"/>
              <a:gd name="connsiteX10" fmla="*/ 1111709 w 3960000"/>
              <a:gd name="connsiteY10" fmla="*/ 2257108 h 3960000"/>
              <a:gd name="connsiteX11" fmla="*/ 856023 w 3960000"/>
              <a:gd name="connsiteY11" fmla="*/ 2244108 h 3960000"/>
              <a:gd name="connsiteX12" fmla="*/ 1402064 w 3960000"/>
              <a:gd name="connsiteY12" fmla="*/ 2660137 h 3960000"/>
              <a:gd name="connsiteX13" fmla="*/ 552668 w 3960000"/>
              <a:gd name="connsiteY13" fmla="*/ 2902822 h 3960000"/>
              <a:gd name="connsiteX14" fmla="*/ 1978439 w 3960000"/>
              <a:gd name="connsiteY14" fmla="*/ 3093502 h 3960000"/>
              <a:gd name="connsiteX15" fmla="*/ 3053184 w 3960000"/>
              <a:gd name="connsiteY15" fmla="*/ 2031759 h 3960000"/>
              <a:gd name="connsiteX16" fmla="*/ 3155131 w 3960000"/>
              <a:gd name="connsiteY16" fmla="*/ 1419365 h 3960000"/>
              <a:gd name="connsiteX17" fmla="*/ 3207849 w 3960000"/>
              <a:gd name="connsiteY17" fmla="*/ 1493166 h 3960000"/>
              <a:gd name="connsiteX18" fmla="*/ 3407333 w 3960000"/>
              <a:gd name="connsiteY18" fmla="*/ 1117847 h 3960000"/>
              <a:gd name="connsiteX19" fmla="*/ 3108461 w 3960000"/>
              <a:gd name="connsiteY19" fmla="*/ 1185086 h 3960000"/>
              <a:gd name="connsiteX20" fmla="*/ 3334650 w 3960000"/>
              <a:gd name="connsiteY20" fmla="*/ 883134 h 3960000"/>
              <a:gd name="connsiteX21" fmla="*/ 2995677 w 3960000"/>
              <a:gd name="connsiteY21" fmla="*/ 1008938 h 3960000"/>
              <a:gd name="connsiteX22" fmla="*/ 2538382 w 3960000"/>
              <a:gd name="connsiteY22" fmla="*/ 802616 h 3960000"/>
              <a:gd name="connsiteX23" fmla="*/ 308009 w 3960000"/>
              <a:gd name="connsiteY23" fmla="*/ 0 h 3960000"/>
              <a:gd name="connsiteX24" fmla="*/ 3651991 w 3960000"/>
              <a:gd name="connsiteY24" fmla="*/ 0 h 3960000"/>
              <a:gd name="connsiteX25" fmla="*/ 3960000 w 3960000"/>
              <a:gd name="connsiteY25" fmla="*/ 308009 h 3960000"/>
              <a:gd name="connsiteX26" fmla="*/ 3960000 w 3960000"/>
              <a:gd name="connsiteY26" fmla="*/ 3651991 h 3960000"/>
              <a:gd name="connsiteX27" fmla="*/ 3651991 w 3960000"/>
              <a:gd name="connsiteY27" fmla="*/ 3960000 h 3960000"/>
              <a:gd name="connsiteX28" fmla="*/ 308009 w 3960000"/>
              <a:gd name="connsiteY28" fmla="*/ 3960000 h 3960000"/>
              <a:gd name="connsiteX29" fmla="*/ 0 w 3960000"/>
              <a:gd name="connsiteY29" fmla="*/ 3651991 h 3960000"/>
              <a:gd name="connsiteX30" fmla="*/ 0 w 3960000"/>
              <a:gd name="connsiteY30" fmla="*/ 308009 h 3960000"/>
              <a:gd name="connsiteX31" fmla="*/ 308009 w 3960000"/>
              <a:gd name="connsiteY31" fmla="*/ 0 h 3960000"/>
              <a:gd name="connsiteX0" fmla="*/ 3160999 w 3960000"/>
              <a:gd name="connsiteY0" fmla="*/ 1374274 h 3960000"/>
              <a:gd name="connsiteX1" fmla="*/ 3155132 w 3960000"/>
              <a:gd name="connsiteY1" fmla="*/ 1419362 h 3960000"/>
              <a:gd name="connsiteX2" fmla="*/ 3155131 w 3960000"/>
              <a:gd name="connsiteY2" fmla="*/ 1419362 h 3960000"/>
              <a:gd name="connsiteX3" fmla="*/ 3160999 w 3960000"/>
              <a:gd name="connsiteY3" fmla="*/ 1374274 h 3960000"/>
              <a:gd name="connsiteX4" fmla="*/ 2538382 w 3960000"/>
              <a:gd name="connsiteY4" fmla="*/ 802616 h 3960000"/>
              <a:gd name="connsiteX5" fmla="*/ 1921633 w 3960000"/>
              <a:gd name="connsiteY5" fmla="*/ 1419365 h 3960000"/>
              <a:gd name="connsiteX6" fmla="*/ 1942445 w 3960000"/>
              <a:gd name="connsiteY6" fmla="*/ 1570340 h 3960000"/>
              <a:gd name="connsiteX7" fmla="*/ 752016 w 3960000"/>
              <a:gd name="connsiteY7" fmla="*/ 931012 h 3960000"/>
              <a:gd name="connsiteX8" fmla="*/ 934030 w 3960000"/>
              <a:gd name="connsiteY8" fmla="*/ 1745738 h 3960000"/>
              <a:gd name="connsiteX9" fmla="*/ 665343 w 3960000"/>
              <a:gd name="connsiteY9" fmla="*/ 1650397 h 3960000"/>
              <a:gd name="connsiteX10" fmla="*/ 1111709 w 3960000"/>
              <a:gd name="connsiteY10" fmla="*/ 2257108 h 3960000"/>
              <a:gd name="connsiteX11" fmla="*/ 856023 w 3960000"/>
              <a:gd name="connsiteY11" fmla="*/ 2244108 h 3960000"/>
              <a:gd name="connsiteX12" fmla="*/ 1402064 w 3960000"/>
              <a:gd name="connsiteY12" fmla="*/ 2660137 h 3960000"/>
              <a:gd name="connsiteX13" fmla="*/ 552668 w 3960000"/>
              <a:gd name="connsiteY13" fmla="*/ 2902822 h 3960000"/>
              <a:gd name="connsiteX14" fmla="*/ 1978439 w 3960000"/>
              <a:gd name="connsiteY14" fmla="*/ 3093502 h 3960000"/>
              <a:gd name="connsiteX15" fmla="*/ 3053184 w 3960000"/>
              <a:gd name="connsiteY15" fmla="*/ 2031759 h 3960000"/>
              <a:gd name="connsiteX16" fmla="*/ 3207849 w 3960000"/>
              <a:gd name="connsiteY16" fmla="*/ 1493166 h 3960000"/>
              <a:gd name="connsiteX17" fmla="*/ 3407333 w 3960000"/>
              <a:gd name="connsiteY17" fmla="*/ 1117847 h 3960000"/>
              <a:gd name="connsiteX18" fmla="*/ 3108461 w 3960000"/>
              <a:gd name="connsiteY18" fmla="*/ 1185086 h 3960000"/>
              <a:gd name="connsiteX19" fmla="*/ 3334650 w 3960000"/>
              <a:gd name="connsiteY19" fmla="*/ 883134 h 3960000"/>
              <a:gd name="connsiteX20" fmla="*/ 2995677 w 3960000"/>
              <a:gd name="connsiteY20" fmla="*/ 1008938 h 3960000"/>
              <a:gd name="connsiteX21" fmla="*/ 2538382 w 3960000"/>
              <a:gd name="connsiteY21" fmla="*/ 802616 h 3960000"/>
              <a:gd name="connsiteX22" fmla="*/ 308009 w 3960000"/>
              <a:gd name="connsiteY22" fmla="*/ 0 h 3960000"/>
              <a:gd name="connsiteX23" fmla="*/ 3651991 w 3960000"/>
              <a:gd name="connsiteY23" fmla="*/ 0 h 3960000"/>
              <a:gd name="connsiteX24" fmla="*/ 3960000 w 3960000"/>
              <a:gd name="connsiteY24" fmla="*/ 308009 h 3960000"/>
              <a:gd name="connsiteX25" fmla="*/ 3960000 w 3960000"/>
              <a:gd name="connsiteY25" fmla="*/ 3651991 h 3960000"/>
              <a:gd name="connsiteX26" fmla="*/ 3651991 w 3960000"/>
              <a:gd name="connsiteY26" fmla="*/ 3960000 h 3960000"/>
              <a:gd name="connsiteX27" fmla="*/ 308009 w 3960000"/>
              <a:gd name="connsiteY27" fmla="*/ 3960000 h 3960000"/>
              <a:gd name="connsiteX28" fmla="*/ 0 w 3960000"/>
              <a:gd name="connsiteY28" fmla="*/ 3651991 h 3960000"/>
              <a:gd name="connsiteX29" fmla="*/ 0 w 3960000"/>
              <a:gd name="connsiteY29" fmla="*/ 308009 h 3960000"/>
              <a:gd name="connsiteX30" fmla="*/ 308009 w 3960000"/>
              <a:gd name="connsiteY30"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07333 w 3960000"/>
              <a:gd name="connsiteY16" fmla="*/ 1117847 h 3960000"/>
              <a:gd name="connsiteX17" fmla="*/ 3108461 w 3960000"/>
              <a:gd name="connsiteY17" fmla="*/ 1185086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07333 w 3960000"/>
              <a:gd name="connsiteY16" fmla="*/ 1117847 h 3960000"/>
              <a:gd name="connsiteX17" fmla="*/ 3140091 w 3960000"/>
              <a:gd name="connsiteY17" fmla="*/ 1227260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34030 w 3960000"/>
              <a:gd name="connsiteY7" fmla="*/ 1745738 h 3960000"/>
              <a:gd name="connsiteX8" fmla="*/ 644257 w 3960000"/>
              <a:gd name="connsiteY8" fmla="*/ 1555506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56023 w 3960000"/>
              <a:gd name="connsiteY10" fmla="*/ 2244108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60000" h="3960000">
                <a:moveTo>
                  <a:pt x="3160999" y="1374274"/>
                </a:moveTo>
                <a:lnTo>
                  <a:pt x="3155132" y="1419362"/>
                </a:lnTo>
                <a:lnTo>
                  <a:pt x="3160999" y="1374274"/>
                </a:lnTo>
                <a:close/>
                <a:moveTo>
                  <a:pt x="2496208" y="770986"/>
                </a:moveTo>
                <a:cubicBezTo>
                  <a:pt x="2113414" y="770986"/>
                  <a:pt x="1929581" y="1106902"/>
                  <a:pt x="1921633" y="1292845"/>
                </a:cubicBezTo>
                <a:cubicBezTo>
                  <a:pt x="1914712" y="1454769"/>
                  <a:pt x="1928136" y="1522392"/>
                  <a:pt x="1942445" y="1570340"/>
                </a:cubicBezTo>
                <a:cubicBezTo>
                  <a:pt x="1547199" y="1510736"/>
                  <a:pt x="1237189" y="1330681"/>
                  <a:pt x="815277" y="836121"/>
                </a:cubicBezTo>
                <a:cubicBezTo>
                  <a:pt x="618819" y="1229038"/>
                  <a:pt x="733086" y="1558961"/>
                  <a:pt x="965659" y="1735195"/>
                </a:cubicBezTo>
                <a:cubicBezTo>
                  <a:pt x="864541" y="1716416"/>
                  <a:pt x="662904" y="1695759"/>
                  <a:pt x="570453" y="1629310"/>
                </a:cubicBezTo>
                <a:cubicBezTo>
                  <a:pt x="597898" y="2016450"/>
                  <a:pt x="990931" y="2177657"/>
                  <a:pt x="1196057" y="2257108"/>
                </a:cubicBezTo>
                <a:cubicBezTo>
                  <a:pt x="1113718" y="2275887"/>
                  <a:pt x="943857" y="2321380"/>
                  <a:pt x="813848" y="2296824"/>
                </a:cubicBezTo>
                <a:cubicBezTo>
                  <a:pt x="926523" y="2634848"/>
                  <a:pt x="1326064" y="2611755"/>
                  <a:pt x="1486410" y="2607420"/>
                </a:cubicBezTo>
                <a:cubicBezTo>
                  <a:pt x="1297174" y="2749708"/>
                  <a:pt x="1000058" y="2795794"/>
                  <a:pt x="489408" y="2829018"/>
                </a:cubicBezTo>
                <a:cubicBezTo>
                  <a:pt x="914827" y="3139596"/>
                  <a:pt x="1734874" y="3242281"/>
                  <a:pt x="2062787" y="3146219"/>
                </a:cubicBezTo>
                <a:cubicBezTo>
                  <a:pt x="2763394" y="2903535"/>
                  <a:pt x="2915370" y="2621267"/>
                  <a:pt x="3074271" y="2105563"/>
                </a:cubicBezTo>
                <a:cubicBezTo>
                  <a:pt x="3173740" y="1733406"/>
                  <a:pt x="3145310" y="1648999"/>
                  <a:pt x="3207849" y="1493166"/>
                </a:cubicBezTo>
                <a:cubicBezTo>
                  <a:pt x="3270388" y="1337333"/>
                  <a:pt x="3414210" y="1276468"/>
                  <a:pt x="3449507" y="1170564"/>
                </a:cubicBezTo>
                <a:cubicBezTo>
                  <a:pt x="3349883" y="1192977"/>
                  <a:pt x="3252716" y="1239516"/>
                  <a:pt x="3140091" y="1227260"/>
                </a:cubicBezTo>
                <a:cubicBezTo>
                  <a:pt x="3219995" y="1183499"/>
                  <a:pt x="3274317" y="996523"/>
                  <a:pt x="3324107" y="851504"/>
                </a:cubicBezTo>
                <a:cubicBezTo>
                  <a:pt x="3215037" y="921165"/>
                  <a:pt x="3152155" y="998691"/>
                  <a:pt x="2995677" y="1008938"/>
                </a:cubicBezTo>
                <a:cubicBezTo>
                  <a:pt x="2884471" y="881691"/>
                  <a:pt x="2678487" y="770986"/>
                  <a:pt x="2496208" y="770986"/>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100" name="Rounded Rectangle 3">
            <a:extLst>
              <a:ext uri="{FF2B5EF4-FFF2-40B4-BE49-F238E27FC236}">
                <a16:creationId xmlns:a16="http://schemas.microsoft.com/office/drawing/2014/main" id="{C2FE4DD9-BD0F-42FA-8558-1E2788EACC02}"/>
              </a:ext>
            </a:extLst>
          </p:cNvPr>
          <p:cNvSpPr>
            <a:spLocks noChangeAspect="1"/>
          </p:cNvSpPr>
          <p:nvPr/>
        </p:nvSpPr>
        <p:spPr>
          <a:xfrm>
            <a:off x="6121262" y="5634756"/>
            <a:ext cx="519265" cy="519265"/>
          </a:xfrm>
          <a:custGeom>
            <a:avLst/>
            <a:gdLst>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59137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60000" h="3960000">
                <a:moveTo>
                  <a:pt x="2841893" y="181064"/>
                </a:moveTo>
                <a:cubicBezTo>
                  <a:pt x="2485731" y="190239"/>
                  <a:pt x="2106781" y="339266"/>
                  <a:pt x="2105790" y="859562"/>
                </a:cubicBezTo>
                <a:lnTo>
                  <a:pt x="2106860" y="863292"/>
                </a:lnTo>
                <a:lnTo>
                  <a:pt x="2106860" y="1248172"/>
                </a:lnTo>
                <a:lnTo>
                  <a:pt x="1691968" y="1248172"/>
                </a:lnTo>
                <a:lnTo>
                  <a:pt x="1691968" y="1824236"/>
                </a:lnTo>
                <a:lnTo>
                  <a:pt x="2106860" y="1824236"/>
                </a:lnTo>
                <a:lnTo>
                  <a:pt x="2106860" y="3779396"/>
                </a:lnTo>
                <a:lnTo>
                  <a:pt x="2754932" y="3779396"/>
                </a:lnTo>
                <a:lnTo>
                  <a:pt x="2754932" y="1824236"/>
                </a:lnTo>
                <a:lnTo>
                  <a:pt x="3305869" y="1813665"/>
                </a:lnTo>
                <a:lnTo>
                  <a:pt x="3348152" y="1248172"/>
                </a:lnTo>
                <a:lnTo>
                  <a:pt x="2754932" y="1248172"/>
                </a:lnTo>
                <a:lnTo>
                  <a:pt x="2754932" y="907124"/>
                </a:lnTo>
                <a:cubicBezTo>
                  <a:pt x="2746287" y="682909"/>
                  <a:pt x="3126764" y="685506"/>
                  <a:pt x="3369037" y="704441"/>
                </a:cubicBezTo>
                <a:cubicBezTo>
                  <a:pt x="3391941" y="556446"/>
                  <a:pt x="3409927" y="381656"/>
                  <a:pt x="3410216" y="195189"/>
                </a:cubicBezTo>
                <a:cubicBezTo>
                  <a:pt x="3239930" y="163882"/>
                  <a:pt x="3118909" y="173928"/>
                  <a:pt x="2841893" y="181064"/>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101" name="Rounded Rectangle 10">
            <a:extLst>
              <a:ext uri="{FF2B5EF4-FFF2-40B4-BE49-F238E27FC236}">
                <a16:creationId xmlns:a16="http://schemas.microsoft.com/office/drawing/2014/main" id="{798E328E-1056-4BD6-8D0A-FEC675AE63E6}"/>
              </a:ext>
            </a:extLst>
          </p:cNvPr>
          <p:cNvSpPr>
            <a:spLocks noChangeAspect="1"/>
          </p:cNvSpPr>
          <p:nvPr/>
        </p:nvSpPr>
        <p:spPr>
          <a:xfrm>
            <a:off x="7836637" y="5624208"/>
            <a:ext cx="521115" cy="529812"/>
          </a:xfrm>
          <a:custGeom>
            <a:avLst/>
            <a:gdLst/>
            <a:ahLst/>
            <a:cxnLst/>
            <a:rect l="l" t="t" r="r" b="b"/>
            <a:pathLst>
              <a:path w="3186824" h="3240000">
                <a:moveTo>
                  <a:pt x="2141174" y="1384899"/>
                </a:moveTo>
                <a:lnTo>
                  <a:pt x="2141174" y="1528887"/>
                </a:lnTo>
                <a:lnTo>
                  <a:pt x="1997174" y="1528887"/>
                </a:lnTo>
                <a:lnTo>
                  <a:pt x="1997174" y="1744911"/>
                </a:lnTo>
                <a:lnTo>
                  <a:pt x="2141174" y="1744911"/>
                </a:lnTo>
                <a:lnTo>
                  <a:pt x="2141174" y="1888899"/>
                </a:lnTo>
                <a:lnTo>
                  <a:pt x="2357174" y="1888899"/>
                </a:lnTo>
                <a:lnTo>
                  <a:pt x="2357174" y="1744911"/>
                </a:lnTo>
                <a:lnTo>
                  <a:pt x="2501174" y="1744911"/>
                </a:lnTo>
                <a:lnTo>
                  <a:pt x="2501174" y="1528887"/>
                </a:lnTo>
                <a:lnTo>
                  <a:pt x="2357174" y="1528887"/>
                </a:lnTo>
                <a:lnTo>
                  <a:pt x="2357174" y="1384899"/>
                </a:lnTo>
                <a:close/>
                <a:moveTo>
                  <a:pt x="1286582" y="1008157"/>
                </a:moveTo>
                <a:cubicBezTo>
                  <a:pt x="1148208" y="1006486"/>
                  <a:pt x="1009270" y="1051569"/>
                  <a:pt x="894997" y="1143711"/>
                </a:cubicBezTo>
                <a:cubicBezTo>
                  <a:pt x="666451" y="1327995"/>
                  <a:pt x="600947" y="1648602"/>
                  <a:pt x="738892" y="1907765"/>
                </a:cubicBezTo>
                <a:cubicBezTo>
                  <a:pt x="876837" y="2166928"/>
                  <a:pt x="1179371" y="2291639"/>
                  <a:pt x="1459875" y="2204971"/>
                </a:cubicBezTo>
                <a:cubicBezTo>
                  <a:pt x="1676459" y="2138053"/>
                  <a:pt x="1832801" y="1959669"/>
                  <a:pt x="1876637" y="1747242"/>
                </a:cubicBezTo>
                <a:lnTo>
                  <a:pt x="1879565" y="1747242"/>
                </a:lnTo>
                <a:lnTo>
                  <a:pt x="1879565" y="1728291"/>
                </a:lnTo>
                <a:cubicBezTo>
                  <a:pt x="1891883" y="1671800"/>
                  <a:pt x="1894168" y="1612713"/>
                  <a:pt x="1887545" y="1552862"/>
                </a:cubicBezTo>
                <a:lnTo>
                  <a:pt x="1879565" y="1553745"/>
                </a:lnTo>
                <a:lnTo>
                  <a:pt x="1879565" y="1531218"/>
                </a:lnTo>
                <a:lnTo>
                  <a:pt x="1231565" y="1531218"/>
                </a:lnTo>
                <a:lnTo>
                  <a:pt x="1231565" y="1747242"/>
                </a:lnTo>
                <a:lnTo>
                  <a:pt x="1565835" y="1747242"/>
                </a:lnTo>
                <a:cubicBezTo>
                  <a:pt x="1530201" y="1827940"/>
                  <a:pt x="1460959" y="1892348"/>
                  <a:pt x="1371795" y="1919897"/>
                </a:cubicBezTo>
                <a:cubicBezTo>
                  <a:pt x="1228031" y="1964316"/>
                  <a:pt x="1072976" y="1900399"/>
                  <a:pt x="1002277" y="1767573"/>
                </a:cubicBezTo>
                <a:cubicBezTo>
                  <a:pt x="931578" y="1634747"/>
                  <a:pt x="965150" y="1470429"/>
                  <a:pt x="1082284" y="1375980"/>
                </a:cubicBezTo>
                <a:cubicBezTo>
                  <a:pt x="1199418" y="1281531"/>
                  <a:pt x="1367118" y="1283556"/>
                  <a:pt x="1481937" y="1380807"/>
                </a:cubicBezTo>
                <a:lnTo>
                  <a:pt x="1674778" y="1153129"/>
                </a:lnTo>
                <a:cubicBezTo>
                  <a:pt x="1562764" y="1058254"/>
                  <a:pt x="1424955" y="1009828"/>
                  <a:pt x="1286582" y="1008157"/>
                </a:cubicBezTo>
                <a:close/>
                <a:moveTo>
                  <a:pt x="293028" y="0"/>
                </a:moveTo>
                <a:lnTo>
                  <a:pt x="2893796" y="0"/>
                </a:lnTo>
                <a:cubicBezTo>
                  <a:pt x="3055631" y="0"/>
                  <a:pt x="3186824" y="131193"/>
                  <a:pt x="3186824" y="293028"/>
                </a:cubicBezTo>
                <a:lnTo>
                  <a:pt x="3186824" y="2946972"/>
                </a:lnTo>
                <a:cubicBezTo>
                  <a:pt x="3186824" y="3108807"/>
                  <a:pt x="3055631" y="3240000"/>
                  <a:pt x="2893796" y="3240000"/>
                </a:cubicBezTo>
                <a:lnTo>
                  <a:pt x="293028" y="3240000"/>
                </a:lnTo>
                <a:cubicBezTo>
                  <a:pt x="131193" y="3240000"/>
                  <a:pt x="0" y="3108807"/>
                  <a:pt x="0" y="2946972"/>
                </a:cubicBezTo>
                <a:lnTo>
                  <a:pt x="0" y="293028"/>
                </a:lnTo>
                <a:cubicBezTo>
                  <a:pt x="0" y="131193"/>
                  <a:pt x="131193" y="0"/>
                  <a:pt x="293028"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2" name="Block Arc 6">
            <a:extLst>
              <a:ext uri="{FF2B5EF4-FFF2-40B4-BE49-F238E27FC236}">
                <a16:creationId xmlns:a16="http://schemas.microsoft.com/office/drawing/2014/main" id="{62965521-2EFF-4BE9-866C-3D9369FA5C74}"/>
              </a:ext>
            </a:extLst>
          </p:cNvPr>
          <p:cNvSpPr/>
          <p:nvPr/>
        </p:nvSpPr>
        <p:spPr>
          <a:xfrm>
            <a:off x="8626102" y="5660698"/>
            <a:ext cx="488516" cy="493322"/>
          </a:xfrm>
          <a:custGeom>
            <a:avLst/>
            <a:gdLst>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734726 w 3221102"/>
              <a:gd name="connsiteY22" fmla="*/ 869255 h 3221116"/>
              <a:gd name="connsiteX23" fmla="*/ 1956122 w 3221102"/>
              <a:gd name="connsiteY23" fmla="*/ 1110076 h 3221116"/>
              <a:gd name="connsiteX24" fmla="*/ 1973374 w 3221102"/>
              <a:gd name="connsiteY24" fmla="*/ 875315 h 3221116"/>
              <a:gd name="connsiteX25" fmla="*/ 2333414 w 3221102"/>
              <a:gd name="connsiteY25" fmla="*/ 875315 h 3221116"/>
              <a:gd name="connsiteX26" fmla="*/ 2324788 w 3221102"/>
              <a:gd name="connsiteY26" fmla="*/ 2054049 h 3221116"/>
              <a:gd name="connsiteX27" fmla="*/ 2661746 w 3221102"/>
              <a:gd name="connsiteY27" fmla="*/ 2179658 h 3221116"/>
              <a:gd name="connsiteX28" fmla="*/ 2691046 w 3221102"/>
              <a:gd name="connsiteY28" fmla="*/ 2188689 h 3221116"/>
              <a:gd name="connsiteX29" fmla="*/ 2667011 w 3221102"/>
              <a:gd name="connsiteY29" fmla="*/ 2175828 h 3221116"/>
              <a:gd name="connsiteX30" fmla="*/ 2332141 w 3221102"/>
              <a:gd name="connsiteY30" fmla="*/ 653899 h 3221116"/>
              <a:gd name="connsiteX31" fmla="*/ 776764 w 3221102"/>
              <a:gd name="connsiteY31" fmla="*/ 749845 h 3221116"/>
              <a:gd name="connsiteX32" fmla="*/ 631487 w 3221102"/>
              <a:gd name="connsiteY32" fmla="*/ 2301392 h 3221116"/>
              <a:gd name="connsiteX33" fmla="*/ 2142017 w 3221102"/>
              <a:gd name="connsiteY33" fmla="*/ 2684410 h 3221116"/>
              <a:gd name="connsiteX34" fmla="*/ 2324866 w 3221102"/>
              <a:gd name="connsiteY34" fmla="*/ 3053856 h 3221116"/>
              <a:gd name="connsiteX35" fmla="*/ 294693 w 3221102"/>
              <a:gd name="connsiteY35" fmla="*/ 2539075 h 3221116"/>
              <a:gd name="connsiteX36" fmla="*/ 489947 w 3221102"/>
              <a:gd name="connsiteY36" fmla="*/ 453774 h 3221116"/>
              <a:gd name="connsiteX37" fmla="*/ 1651152 w 3221102"/>
              <a:gd name="connsiteY37"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734726 w 3221102"/>
              <a:gd name="connsiteY22" fmla="*/ 869255 h 3221116"/>
              <a:gd name="connsiteX23" fmla="*/ 1956122 w 3221102"/>
              <a:gd name="connsiteY23" fmla="*/ 1110076 h 3221116"/>
              <a:gd name="connsiteX24" fmla="*/ 1973374 w 3221102"/>
              <a:gd name="connsiteY24" fmla="*/ 875315 h 3221116"/>
              <a:gd name="connsiteX25" fmla="*/ 2333414 w 3221102"/>
              <a:gd name="connsiteY25" fmla="*/ 875315 h 3221116"/>
              <a:gd name="connsiteX26" fmla="*/ 2324788 w 3221102"/>
              <a:gd name="connsiteY26" fmla="*/ 2054049 h 3221116"/>
              <a:gd name="connsiteX27" fmla="*/ 2661746 w 3221102"/>
              <a:gd name="connsiteY27" fmla="*/ 2179658 h 3221116"/>
              <a:gd name="connsiteX28" fmla="*/ 2691046 w 3221102"/>
              <a:gd name="connsiteY28" fmla="*/ 2188689 h 3221116"/>
              <a:gd name="connsiteX29" fmla="*/ 2667011 w 3221102"/>
              <a:gd name="connsiteY29" fmla="*/ 2175828 h 3221116"/>
              <a:gd name="connsiteX30" fmla="*/ 2332141 w 3221102"/>
              <a:gd name="connsiteY30" fmla="*/ 653899 h 3221116"/>
              <a:gd name="connsiteX31" fmla="*/ 776764 w 3221102"/>
              <a:gd name="connsiteY31" fmla="*/ 749845 h 3221116"/>
              <a:gd name="connsiteX32" fmla="*/ 631487 w 3221102"/>
              <a:gd name="connsiteY32" fmla="*/ 2301392 h 3221116"/>
              <a:gd name="connsiteX33" fmla="*/ 2142017 w 3221102"/>
              <a:gd name="connsiteY33" fmla="*/ 2684410 h 3221116"/>
              <a:gd name="connsiteX34" fmla="*/ 2324866 w 3221102"/>
              <a:gd name="connsiteY34" fmla="*/ 3053856 h 3221116"/>
              <a:gd name="connsiteX35" fmla="*/ 294693 w 3221102"/>
              <a:gd name="connsiteY35" fmla="*/ 2539075 h 3221116"/>
              <a:gd name="connsiteX36" fmla="*/ 489947 w 3221102"/>
              <a:gd name="connsiteY36" fmla="*/ 453774 h 3221116"/>
              <a:gd name="connsiteX37" fmla="*/ 1651152 w 3221102"/>
              <a:gd name="connsiteY37"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151233"/>
              <a:gd name="connsiteY0" fmla="*/ 2175617 h 3221116"/>
              <a:gd name="connsiteX1" fmla="*/ 2658205 w 3151233"/>
              <a:gd name="connsiteY1" fmla="*/ 2178566 h 3221116"/>
              <a:gd name="connsiteX2" fmla="*/ 2664630 w 3151233"/>
              <a:gd name="connsiteY2" fmla="*/ 2175617 h 3221116"/>
              <a:gd name="connsiteX3" fmla="*/ 1477043 w 3151233"/>
              <a:gd name="connsiteY3" fmla="*/ 1144372 h 3221116"/>
              <a:gd name="connsiteX4" fmla="*/ 1409070 w 3151233"/>
              <a:gd name="connsiteY4" fmla="*/ 1159393 h 3221116"/>
              <a:gd name="connsiteX5" fmla="*/ 1152384 w 3151233"/>
              <a:gd name="connsiteY5" fmla="*/ 1703728 h 3221116"/>
              <a:gd name="connsiteX6" fmla="*/ 1514013 w 3151233"/>
              <a:gd name="connsiteY6" fmla="*/ 2152290 h 3221116"/>
              <a:gd name="connsiteX7" fmla="*/ 1850815 w 3151233"/>
              <a:gd name="connsiteY7" fmla="*/ 1654259 h 3221116"/>
              <a:gd name="connsiteX8" fmla="*/ 1830467 w 3151233"/>
              <a:gd name="connsiteY8" fmla="*/ 1515986 h 3221116"/>
              <a:gd name="connsiteX9" fmla="*/ 1477043 w 3151233"/>
              <a:gd name="connsiteY9" fmla="*/ 1144372 h 3221116"/>
              <a:gd name="connsiteX10" fmla="*/ 1651152 w 3151233"/>
              <a:gd name="connsiteY10" fmla="*/ 501 h 3221116"/>
              <a:gd name="connsiteX11" fmla="*/ 2580395 w 3151233"/>
              <a:gd name="connsiteY11" fmla="*/ 324821 h 3221116"/>
              <a:gd name="connsiteX12" fmla="*/ 3030464 w 3151233"/>
              <a:gd name="connsiteY12" fmla="*/ 2249544 h 3221116"/>
              <a:gd name="connsiteX13" fmla="*/ 2585849 w 3151233"/>
              <a:gd name="connsiteY13" fmla="*/ 2588887 h 3221116"/>
              <a:gd name="connsiteX14" fmla="*/ 1973374 w 3151233"/>
              <a:gd name="connsiteY14" fmla="*/ 2195096 h 3221116"/>
              <a:gd name="connsiteX15" fmla="*/ 1390827 w 3151233"/>
              <a:gd name="connsiteY15" fmla="*/ 2527630 h 3221116"/>
              <a:gd name="connsiteX16" fmla="*/ 783896 w 3151233"/>
              <a:gd name="connsiteY16" fmla="*/ 1665044 h 3221116"/>
              <a:gd name="connsiteX17" fmla="*/ 1268509 w 3151233"/>
              <a:gd name="connsiteY17" fmla="*/ 819983 h 3221116"/>
              <a:gd name="connsiteX18" fmla="*/ 1328805 w 3151233"/>
              <a:gd name="connsiteY18" fmla="*/ 807930 h 3221116"/>
              <a:gd name="connsiteX19" fmla="*/ 1390827 w 3151233"/>
              <a:gd name="connsiteY19" fmla="*/ 802457 h 3221116"/>
              <a:gd name="connsiteX20" fmla="*/ 1462242 w 3151233"/>
              <a:gd name="connsiteY20" fmla="*/ 801708 h 3221116"/>
              <a:gd name="connsiteX21" fmla="*/ 1956122 w 3151233"/>
              <a:gd name="connsiteY21" fmla="*/ 1110076 h 3221116"/>
              <a:gd name="connsiteX22" fmla="*/ 1973374 w 3151233"/>
              <a:gd name="connsiteY22" fmla="*/ 875315 h 3221116"/>
              <a:gd name="connsiteX23" fmla="*/ 2333414 w 3151233"/>
              <a:gd name="connsiteY23" fmla="*/ 875315 h 3221116"/>
              <a:gd name="connsiteX24" fmla="*/ 2324788 w 3151233"/>
              <a:gd name="connsiteY24" fmla="*/ 2054049 h 3221116"/>
              <a:gd name="connsiteX25" fmla="*/ 2661746 w 3151233"/>
              <a:gd name="connsiteY25" fmla="*/ 2179658 h 3221116"/>
              <a:gd name="connsiteX26" fmla="*/ 2691046 w 3151233"/>
              <a:gd name="connsiteY26" fmla="*/ 2188689 h 3221116"/>
              <a:gd name="connsiteX27" fmla="*/ 2667011 w 3151233"/>
              <a:gd name="connsiteY27" fmla="*/ 2175828 h 3221116"/>
              <a:gd name="connsiteX28" fmla="*/ 2332141 w 3151233"/>
              <a:gd name="connsiteY28" fmla="*/ 653899 h 3221116"/>
              <a:gd name="connsiteX29" fmla="*/ 776764 w 3151233"/>
              <a:gd name="connsiteY29" fmla="*/ 749845 h 3221116"/>
              <a:gd name="connsiteX30" fmla="*/ 631487 w 3151233"/>
              <a:gd name="connsiteY30" fmla="*/ 2301392 h 3221116"/>
              <a:gd name="connsiteX31" fmla="*/ 2142017 w 3151233"/>
              <a:gd name="connsiteY31" fmla="*/ 2684410 h 3221116"/>
              <a:gd name="connsiteX32" fmla="*/ 2324866 w 3151233"/>
              <a:gd name="connsiteY32" fmla="*/ 3053856 h 3221116"/>
              <a:gd name="connsiteX33" fmla="*/ 294693 w 3151233"/>
              <a:gd name="connsiteY33" fmla="*/ 2539075 h 3221116"/>
              <a:gd name="connsiteX34" fmla="*/ 489947 w 3151233"/>
              <a:gd name="connsiteY34" fmla="*/ 453774 h 3221116"/>
              <a:gd name="connsiteX35" fmla="*/ 1651152 w 3151233"/>
              <a:gd name="connsiteY35" fmla="*/ 501 h 3221116"/>
              <a:gd name="connsiteX0" fmla="*/ 2664630 w 3161851"/>
              <a:gd name="connsiteY0" fmla="*/ 2175617 h 3221116"/>
              <a:gd name="connsiteX1" fmla="*/ 2658205 w 3161851"/>
              <a:gd name="connsiteY1" fmla="*/ 2178566 h 3221116"/>
              <a:gd name="connsiteX2" fmla="*/ 2664630 w 3161851"/>
              <a:gd name="connsiteY2" fmla="*/ 2175617 h 3221116"/>
              <a:gd name="connsiteX3" fmla="*/ 1477043 w 3161851"/>
              <a:gd name="connsiteY3" fmla="*/ 1144372 h 3221116"/>
              <a:gd name="connsiteX4" fmla="*/ 1409070 w 3161851"/>
              <a:gd name="connsiteY4" fmla="*/ 1159393 h 3221116"/>
              <a:gd name="connsiteX5" fmla="*/ 1152384 w 3161851"/>
              <a:gd name="connsiteY5" fmla="*/ 1703728 h 3221116"/>
              <a:gd name="connsiteX6" fmla="*/ 1514013 w 3161851"/>
              <a:gd name="connsiteY6" fmla="*/ 2152290 h 3221116"/>
              <a:gd name="connsiteX7" fmla="*/ 1850815 w 3161851"/>
              <a:gd name="connsiteY7" fmla="*/ 1654259 h 3221116"/>
              <a:gd name="connsiteX8" fmla="*/ 1830467 w 3161851"/>
              <a:gd name="connsiteY8" fmla="*/ 1515986 h 3221116"/>
              <a:gd name="connsiteX9" fmla="*/ 1477043 w 3161851"/>
              <a:gd name="connsiteY9" fmla="*/ 1144372 h 3221116"/>
              <a:gd name="connsiteX10" fmla="*/ 1651152 w 3161851"/>
              <a:gd name="connsiteY10" fmla="*/ 501 h 3221116"/>
              <a:gd name="connsiteX11" fmla="*/ 2580395 w 3161851"/>
              <a:gd name="connsiteY11" fmla="*/ 324821 h 3221116"/>
              <a:gd name="connsiteX12" fmla="*/ 3030464 w 3161851"/>
              <a:gd name="connsiteY12" fmla="*/ 2249544 h 3221116"/>
              <a:gd name="connsiteX13" fmla="*/ 2585849 w 3161851"/>
              <a:gd name="connsiteY13" fmla="*/ 2588887 h 3221116"/>
              <a:gd name="connsiteX14" fmla="*/ 1973374 w 3161851"/>
              <a:gd name="connsiteY14" fmla="*/ 2195096 h 3221116"/>
              <a:gd name="connsiteX15" fmla="*/ 1390827 w 3161851"/>
              <a:gd name="connsiteY15" fmla="*/ 2527630 h 3221116"/>
              <a:gd name="connsiteX16" fmla="*/ 783896 w 3161851"/>
              <a:gd name="connsiteY16" fmla="*/ 1665044 h 3221116"/>
              <a:gd name="connsiteX17" fmla="*/ 1268509 w 3161851"/>
              <a:gd name="connsiteY17" fmla="*/ 819983 h 3221116"/>
              <a:gd name="connsiteX18" fmla="*/ 1328805 w 3161851"/>
              <a:gd name="connsiteY18" fmla="*/ 807930 h 3221116"/>
              <a:gd name="connsiteX19" fmla="*/ 1390827 w 3161851"/>
              <a:gd name="connsiteY19" fmla="*/ 802457 h 3221116"/>
              <a:gd name="connsiteX20" fmla="*/ 1462242 w 3161851"/>
              <a:gd name="connsiteY20" fmla="*/ 801708 h 3221116"/>
              <a:gd name="connsiteX21" fmla="*/ 1956122 w 3161851"/>
              <a:gd name="connsiteY21" fmla="*/ 1110076 h 3221116"/>
              <a:gd name="connsiteX22" fmla="*/ 1973374 w 3161851"/>
              <a:gd name="connsiteY22" fmla="*/ 875315 h 3221116"/>
              <a:gd name="connsiteX23" fmla="*/ 2333414 w 3161851"/>
              <a:gd name="connsiteY23" fmla="*/ 875315 h 3221116"/>
              <a:gd name="connsiteX24" fmla="*/ 2324788 w 3161851"/>
              <a:gd name="connsiteY24" fmla="*/ 2054049 h 3221116"/>
              <a:gd name="connsiteX25" fmla="*/ 2661746 w 3161851"/>
              <a:gd name="connsiteY25" fmla="*/ 2179658 h 3221116"/>
              <a:gd name="connsiteX26" fmla="*/ 2691046 w 3161851"/>
              <a:gd name="connsiteY26" fmla="*/ 2188689 h 3221116"/>
              <a:gd name="connsiteX27" fmla="*/ 2667011 w 3161851"/>
              <a:gd name="connsiteY27" fmla="*/ 2175828 h 3221116"/>
              <a:gd name="connsiteX28" fmla="*/ 2332141 w 3161851"/>
              <a:gd name="connsiteY28" fmla="*/ 653899 h 3221116"/>
              <a:gd name="connsiteX29" fmla="*/ 776764 w 3161851"/>
              <a:gd name="connsiteY29" fmla="*/ 749845 h 3221116"/>
              <a:gd name="connsiteX30" fmla="*/ 631487 w 3161851"/>
              <a:gd name="connsiteY30" fmla="*/ 2301392 h 3221116"/>
              <a:gd name="connsiteX31" fmla="*/ 2142017 w 3161851"/>
              <a:gd name="connsiteY31" fmla="*/ 2684410 h 3221116"/>
              <a:gd name="connsiteX32" fmla="*/ 2324866 w 3161851"/>
              <a:gd name="connsiteY32" fmla="*/ 3053856 h 3221116"/>
              <a:gd name="connsiteX33" fmla="*/ 294693 w 3161851"/>
              <a:gd name="connsiteY33" fmla="*/ 2539075 h 3221116"/>
              <a:gd name="connsiteX34" fmla="*/ 489947 w 3161851"/>
              <a:gd name="connsiteY34" fmla="*/ 453774 h 3221116"/>
              <a:gd name="connsiteX35" fmla="*/ 1651152 w 3161851"/>
              <a:gd name="connsiteY35" fmla="*/ 501 h 3221116"/>
              <a:gd name="connsiteX0" fmla="*/ 2664630 w 3182629"/>
              <a:gd name="connsiteY0" fmla="*/ 2175617 h 3221116"/>
              <a:gd name="connsiteX1" fmla="*/ 2658205 w 3182629"/>
              <a:gd name="connsiteY1" fmla="*/ 2178566 h 3221116"/>
              <a:gd name="connsiteX2" fmla="*/ 2664630 w 3182629"/>
              <a:gd name="connsiteY2" fmla="*/ 2175617 h 3221116"/>
              <a:gd name="connsiteX3" fmla="*/ 1477043 w 3182629"/>
              <a:gd name="connsiteY3" fmla="*/ 1144372 h 3221116"/>
              <a:gd name="connsiteX4" fmla="*/ 1409070 w 3182629"/>
              <a:gd name="connsiteY4" fmla="*/ 1159393 h 3221116"/>
              <a:gd name="connsiteX5" fmla="*/ 1152384 w 3182629"/>
              <a:gd name="connsiteY5" fmla="*/ 1703728 h 3221116"/>
              <a:gd name="connsiteX6" fmla="*/ 1514013 w 3182629"/>
              <a:gd name="connsiteY6" fmla="*/ 2152290 h 3221116"/>
              <a:gd name="connsiteX7" fmla="*/ 1850815 w 3182629"/>
              <a:gd name="connsiteY7" fmla="*/ 1654259 h 3221116"/>
              <a:gd name="connsiteX8" fmla="*/ 1830467 w 3182629"/>
              <a:gd name="connsiteY8" fmla="*/ 1515986 h 3221116"/>
              <a:gd name="connsiteX9" fmla="*/ 1477043 w 3182629"/>
              <a:gd name="connsiteY9" fmla="*/ 1144372 h 3221116"/>
              <a:gd name="connsiteX10" fmla="*/ 1651152 w 3182629"/>
              <a:gd name="connsiteY10" fmla="*/ 501 h 3221116"/>
              <a:gd name="connsiteX11" fmla="*/ 2580395 w 3182629"/>
              <a:gd name="connsiteY11" fmla="*/ 324821 h 3221116"/>
              <a:gd name="connsiteX12" fmla="*/ 3030464 w 3182629"/>
              <a:gd name="connsiteY12" fmla="*/ 2249544 h 3221116"/>
              <a:gd name="connsiteX13" fmla="*/ 2585849 w 3182629"/>
              <a:gd name="connsiteY13" fmla="*/ 2588887 h 3221116"/>
              <a:gd name="connsiteX14" fmla="*/ 1973374 w 3182629"/>
              <a:gd name="connsiteY14" fmla="*/ 2195096 h 3221116"/>
              <a:gd name="connsiteX15" fmla="*/ 1390827 w 3182629"/>
              <a:gd name="connsiteY15" fmla="*/ 2527630 h 3221116"/>
              <a:gd name="connsiteX16" fmla="*/ 783896 w 3182629"/>
              <a:gd name="connsiteY16" fmla="*/ 1665044 h 3221116"/>
              <a:gd name="connsiteX17" fmla="*/ 1268509 w 3182629"/>
              <a:gd name="connsiteY17" fmla="*/ 819983 h 3221116"/>
              <a:gd name="connsiteX18" fmla="*/ 1328805 w 3182629"/>
              <a:gd name="connsiteY18" fmla="*/ 807930 h 3221116"/>
              <a:gd name="connsiteX19" fmla="*/ 1390827 w 3182629"/>
              <a:gd name="connsiteY19" fmla="*/ 802457 h 3221116"/>
              <a:gd name="connsiteX20" fmla="*/ 1462242 w 3182629"/>
              <a:gd name="connsiteY20" fmla="*/ 801708 h 3221116"/>
              <a:gd name="connsiteX21" fmla="*/ 1956122 w 3182629"/>
              <a:gd name="connsiteY21" fmla="*/ 1110076 h 3221116"/>
              <a:gd name="connsiteX22" fmla="*/ 1973374 w 3182629"/>
              <a:gd name="connsiteY22" fmla="*/ 875315 h 3221116"/>
              <a:gd name="connsiteX23" fmla="*/ 2333414 w 3182629"/>
              <a:gd name="connsiteY23" fmla="*/ 875315 h 3221116"/>
              <a:gd name="connsiteX24" fmla="*/ 2324788 w 3182629"/>
              <a:gd name="connsiteY24" fmla="*/ 2054049 h 3221116"/>
              <a:gd name="connsiteX25" fmla="*/ 2661746 w 3182629"/>
              <a:gd name="connsiteY25" fmla="*/ 2179658 h 3221116"/>
              <a:gd name="connsiteX26" fmla="*/ 2691046 w 3182629"/>
              <a:gd name="connsiteY26" fmla="*/ 2188689 h 3221116"/>
              <a:gd name="connsiteX27" fmla="*/ 2667011 w 3182629"/>
              <a:gd name="connsiteY27" fmla="*/ 2175828 h 3221116"/>
              <a:gd name="connsiteX28" fmla="*/ 2332141 w 3182629"/>
              <a:gd name="connsiteY28" fmla="*/ 653899 h 3221116"/>
              <a:gd name="connsiteX29" fmla="*/ 776764 w 3182629"/>
              <a:gd name="connsiteY29" fmla="*/ 749845 h 3221116"/>
              <a:gd name="connsiteX30" fmla="*/ 631487 w 3182629"/>
              <a:gd name="connsiteY30" fmla="*/ 2301392 h 3221116"/>
              <a:gd name="connsiteX31" fmla="*/ 2142017 w 3182629"/>
              <a:gd name="connsiteY31" fmla="*/ 2684410 h 3221116"/>
              <a:gd name="connsiteX32" fmla="*/ 2324866 w 3182629"/>
              <a:gd name="connsiteY32" fmla="*/ 3053856 h 3221116"/>
              <a:gd name="connsiteX33" fmla="*/ 294693 w 3182629"/>
              <a:gd name="connsiteY33" fmla="*/ 2539075 h 3221116"/>
              <a:gd name="connsiteX34" fmla="*/ 489947 w 3182629"/>
              <a:gd name="connsiteY34" fmla="*/ 453774 h 3221116"/>
              <a:gd name="connsiteX35" fmla="*/ 1651152 w 3182629"/>
              <a:gd name="connsiteY35" fmla="*/ 501 h 3221116"/>
              <a:gd name="connsiteX0" fmla="*/ 2664630 w 3189723"/>
              <a:gd name="connsiteY0" fmla="*/ 2175617 h 3221116"/>
              <a:gd name="connsiteX1" fmla="*/ 2658205 w 3189723"/>
              <a:gd name="connsiteY1" fmla="*/ 2178566 h 3221116"/>
              <a:gd name="connsiteX2" fmla="*/ 2664630 w 3189723"/>
              <a:gd name="connsiteY2" fmla="*/ 2175617 h 3221116"/>
              <a:gd name="connsiteX3" fmla="*/ 1477043 w 3189723"/>
              <a:gd name="connsiteY3" fmla="*/ 1144372 h 3221116"/>
              <a:gd name="connsiteX4" fmla="*/ 1409070 w 3189723"/>
              <a:gd name="connsiteY4" fmla="*/ 1159393 h 3221116"/>
              <a:gd name="connsiteX5" fmla="*/ 1152384 w 3189723"/>
              <a:gd name="connsiteY5" fmla="*/ 1703728 h 3221116"/>
              <a:gd name="connsiteX6" fmla="*/ 1514013 w 3189723"/>
              <a:gd name="connsiteY6" fmla="*/ 2152290 h 3221116"/>
              <a:gd name="connsiteX7" fmla="*/ 1850815 w 3189723"/>
              <a:gd name="connsiteY7" fmla="*/ 1654259 h 3221116"/>
              <a:gd name="connsiteX8" fmla="*/ 1830467 w 3189723"/>
              <a:gd name="connsiteY8" fmla="*/ 1515986 h 3221116"/>
              <a:gd name="connsiteX9" fmla="*/ 1477043 w 3189723"/>
              <a:gd name="connsiteY9" fmla="*/ 1144372 h 3221116"/>
              <a:gd name="connsiteX10" fmla="*/ 1651152 w 3189723"/>
              <a:gd name="connsiteY10" fmla="*/ 501 h 3221116"/>
              <a:gd name="connsiteX11" fmla="*/ 2580395 w 3189723"/>
              <a:gd name="connsiteY11" fmla="*/ 324821 h 3221116"/>
              <a:gd name="connsiteX12" fmla="*/ 3030464 w 3189723"/>
              <a:gd name="connsiteY12" fmla="*/ 2249544 h 3221116"/>
              <a:gd name="connsiteX13" fmla="*/ 2585849 w 3189723"/>
              <a:gd name="connsiteY13" fmla="*/ 2588887 h 3221116"/>
              <a:gd name="connsiteX14" fmla="*/ 1973374 w 3189723"/>
              <a:gd name="connsiteY14" fmla="*/ 2195096 h 3221116"/>
              <a:gd name="connsiteX15" fmla="*/ 1390827 w 3189723"/>
              <a:gd name="connsiteY15" fmla="*/ 2527630 h 3221116"/>
              <a:gd name="connsiteX16" fmla="*/ 783896 w 3189723"/>
              <a:gd name="connsiteY16" fmla="*/ 1665044 h 3221116"/>
              <a:gd name="connsiteX17" fmla="*/ 1268509 w 3189723"/>
              <a:gd name="connsiteY17" fmla="*/ 819983 h 3221116"/>
              <a:gd name="connsiteX18" fmla="*/ 1328805 w 3189723"/>
              <a:gd name="connsiteY18" fmla="*/ 807930 h 3221116"/>
              <a:gd name="connsiteX19" fmla="*/ 1390827 w 3189723"/>
              <a:gd name="connsiteY19" fmla="*/ 802457 h 3221116"/>
              <a:gd name="connsiteX20" fmla="*/ 1462242 w 3189723"/>
              <a:gd name="connsiteY20" fmla="*/ 801708 h 3221116"/>
              <a:gd name="connsiteX21" fmla="*/ 1956122 w 3189723"/>
              <a:gd name="connsiteY21" fmla="*/ 1110076 h 3221116"/>
              <a:gd name="connsiteX22" fmla="*/ 1973374 w 3189723"/>
              <a:gd name="connsiteY22" fmla="*/ 875315 h 3221116"/>
              <a:gd name="connsiteX23" fmla="*/ 2333414 w 3189723"/>
              <a:gd name="connsiteY23" fmla="*/ 875315 h 3221116"/>
              <a:gd name="connsiteX24" fmla="*/ 2324788 w 3189723"/>
              <a:gd name="connsiteY24" fmla="*/ 2054049 h 3221116"/>
              <a:gd name="connsiteX25" fmla="*/ 2661746 w 3189723"/>
              <a:gd name="connsiteY25" fmla="*/ 2179658 h 3221116"/>
              <a:gd name="connsiteX26" fmla="*/ 2691046 w 3189723"/>
              <a:gd name="connsiteY26" fmla="*/ 2188689 h 3221116"/>
              <a:gd name="connsiteX27" fmla="*/ 2667011 w 3189723"/>
              <a:gd name="connsiteY27" fmla="*/ 2175828 h 3221116"/>
              <a:gd name="connsiteX28" fmla="*/ 2332141 w 3189723"/>
              <a:gd name="connsiteY28" fmla="*/ 653899 h 3221116"/>
              <a:gd name="connsiteX29" fmla="*/ 776764 w 3189723"/>
              <a:gd name="connsiteY29" fmla="*/ 749845 h 3221116"/>
              <a:gd name="connsiteX30" fmla="*/ 631487 w 3189723"/>
              <a:gd name="connsiteY30" fmla="*/ 2301392 h 3221116"/>
              <a:gd name="connsiteX31" fmla="*/ 2142017 w 3189723"/>
              <a:gd name="connsiteY31" fmla="*/ 2684410 h 3221116"/>
              <a:gd name="connsiteX32" fmla="*/ 2324866 w 3189723"/>
              <a:gd name="connsiteY32" fmla="*/ 3053856 h 3221116"/>
              <a:gd name="connsiteX33" fmla="*/ 294693 w 3189723"/>
              <a:gd name="connsiteY33" fmla="*/ 2539075 h 3221116"/>
              <a:gd name="connsiteX34" fmla="*/ 489947 w 3189723"/>
              <a:gd name="connsiteY34" fmla="*/ 453774 h 3221116"/>
              <a:gd name="connsiteX35" fmla="*/ 1651152 w 3189723"/>
              <a:gd name="connsiteY35" fmla="*/ 501 h 322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189723" h="3221116">
                <a:moveTo>
                  <a:pt x="2664630" y="2175617"/>
                </a:moveTo>
                <a:lnTo>
                  <a:pt x="2658205" y="2178566"/>
                </a:lnTo>
                <a:cubicBezTo>
                  <a:pt x="2662222" y="2175972"/>
                  <a:pt x="2664284" y="2175096"/>
                  <a:pt x="2664630" y="2175617"/>
                </a:cubicBezTo>
                <a:close/>
                <a:moveTo>
                  <a:pt x="1477043" y="1144372"/>
                </a:moveTo>
                <a:lnTo>
                  <a:pt x="1409070" y="1159393"/>
                </a:lnTo>
                <a:cubicBezTo>
                  <a:pt x="1167974" y="1216277"/>
                  <a:pt x="1134894" y="1538245"/>
                  <a:pt x="1152384" y="1703728"/>
                </a:cubicBezTo>
                <a:cubicBezTo>
                  <a:pt x="1169874" y="1869211"/>
                  <a:pt x="1272747" y="2156947"/>
                  <a:pt x="1514013" y="2152290"/>
                </a:cubicBezTo>
                <a:cubicBezTo>
                  <a:pt x="1680659" y="2149073"/>
                  <a:pt x="1865876" y="1940767"/>
                  <a:pt x="1850815" y="1654259"/>
                </a:cubicBezTo>
                <a:cubicBezTo>
                  <a:pt x="1844015" y="1608142"/>
                  <a:pt x="1837162" y="1561942"/>
                  <a:pt x="1830467" y="1515986"/>
                </a:cubicBezTo>
                <a:cubicBezTo>
                  <a:pt x="1779361" y="1292438"/>
                  <a:pt x="1635542" y="1134285"/>
                  <a:pt x="1477043" y="1144372"/>
                </a:cubicBezTo>
                <a:close/>
                <a:moveTo>
                  <a:pt x="1651152" y="501"/>
                </a:moveTo>
                <a:cubicBezTo>
                  <a:pt x="1977584" y="8635"/>
                  <a:pt x="2235425" y="52153"/>
                  <a:pt x="2580395" y="324821"/>
                </a:cubicBezTo>
                <a:cubicBezTo>
                  <a:pt x="3000061" y="656529"/>
                  <a:pt x="3430704" y="1549940"/>
                  <a:pt x="3030464" y="2249544"/>
                </a:cubicBezTo>
                <a:cubicBezTo>
                  <a:pt x="2882259" y="2451798"/>
                  <a:pt x="2785813" y="2507403"/>
                  <a:pt x="2585849" y="2588887"/>
                </a:cubicBezTo>
                <a:cubicBezTo>
                  <a:pt x="2194785" y="2615774"/>
                  <a:pt x="1984876" y="2478759"/>
                  <a:pt x="1973374" y="2195096"/>
                </a:cubicBezTo>
                <a:cubicBezTo>
                  <a:pt x="1841986" y="2496540"/>
                  <a:pt x="1610941" y="2555551"/>
                  <a:pt x="1390827" y="2527630"/>
                </a:cubicBezTo>
                <a:cubicBezTo>
                  <a:pt x="1131071" y="2494680"/>
                  <a:pt x="853863" y="2136270"/>
                  <a:pt x="783896" y="1665044"/>
                </a:cubicBezTo>
                <a:cubicBezTo>
                  <a:pt x="715204" y="1202409"/>
                  <a:pt x="991941" y="900416"/>
                  <a:pt x="1268509" y="819983"/>
                </a:cubicBezTo>
                <a:cubicBezTo>
                  <a:pt x="1288264" y="814237"/>
                  <a:pt x="1308391" y="810536"/>
                  <a:pt x="1328805" y="807930"/>
                </a:cubicBezTo>
                <a:cubicBezTo>
                  <a:pt x="1349219" y="805325"/>
                  <a:pt x="1369921" y="803817"/>
                  <a:pt x="1390827" y="802457"/>
                </a:cubicBezTo>
                <a:cubicBezTo>
                  <a:pt x="1416795" y="800769"/>
                  <a:pt x="1355770" y="788713"/>
                  <a:pt x="1462242" y="801708"/>
                </a:cubicBezTo>
                <a:cubicBezTo>
                  <a:pt x="1599590" y="818472"/>
                  <a:pt x="1776043" y="890774"/>
                  <a:pt x="1956122" y="1110076"/>
                </a:cubicBezTo>
                <a:lnTo>
                  <a:pt x="1973374" y="875315"/>
                </a:lnTo>
                <a:lnTo>
                  <a:pt x="2333414" y="875315"/>
                </a:lnTo>
                <a:cubicBezTo>
                  <a:pt x="2330539" y="1325736"/>
                  <a:pt x="2327663" y="1603628"/>
                  <a:pt x="2324788" y="2054049"/>
                </a:cubicBezTo>
                <a:cubicBezTo>
                  <a:pt x="2290850" y="2479718"/>
                  <a:pt x="2627788" y="2217580"/>
                  <a:pt x="2661746" y="2179658"/>
                </a:cubicBezTo>
                <a:lnTo>
                  <a:pt x="2691046" y="2188689"/>
                </a:lnTo>
                <a:lnTo>
                  <a:pt x="2667011" y="2175828"/>
                </a:lnTo>
                <a:cubicBezTo>
                  <a:pt x="2945550" y="1655295"/>
                  <a:pt x="2803444" y="1009445"/>
                  <a:pt x="2332141" y="653899"/>
                </a:cubicBezTo>
                <a:cubicBezTo>
                  <a:pt x="1860838" y="298353"/>
                  <a:pt x="1200794" y="339069"/>
                  <a:pt x="776764" y="749845"/>
                </a:cubicBezTo>
                <a:cubicBezTo>
                  <a:pt x="352733" y="1160621"/>
                  <a:pt x="291083" y="1819040"/>
                  <a:pt x="631487" y="2301392"/>
                </a:cubicBezTo>
                <a:cubicBezTo>
                  <a:pt x="971891" y="2783745"/>
                  <a:pt x="1612904" y="2946283"/>
                  <a:pt x="2142017" y="2684410"/>
                </a:cubicBezTo>
                <a:lnTo>
                  <a:pt x="2324866" y="3053856"/>
                </a:lnTo>
                <a:cubicBezTo>
                  <a:pt x="1613730" y="3405817"/>
                  <a:pt x="752200" y="3187363"/>
                  <a:pt x="294693" y="2539075"/>
                </a:cubicBezTo>
                <a:cubicBezTo>
                  <a:pt x="-162814" y="1890787"/>
                  <a:pt x="-79956" y="1005863"/>
                  <a:pt x="489947" y="453774"/>
                </a:cubicBezTo>
                <a:cubicBezTo>
                  <a:pt x="810518" y="143225"/>
                  <a:pt x="1231454" y="-9956"/>
                  <a:pt x="1651152" y="501"/>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03" name="Left Arrow 1">
            <a:extLst>
              <a:ext uri="{FF2B5EF4-FFF2-40B4-BE49-F238E27FC236}">
                <a16:creationId xmlns:a16="http://schemas.microsoft.com/office/drawing/2014/main" id="{1947BE1D-5A1D-43CF-B583-1D9110F2864D}"/>
              </a:ext>
            </a:extLst>
          </p:cNvPr>
          <p:cNvSpPr>
            <a:spLocks noChangeAspect="1"/>
          </p:cNvSpPr>
          <p:nvPr/>
        </p:nvSpPr>
        <p:spPr>
          <a:xfrm>
            <a:off x="11088980" y="5624208"/>
            <a:ext cx="544340" cy="529812"/>
          </a:xfrm>
          <a:custGeom>
            <a:avLst/>
            <a:gdLst/>
            <a:ahLst/>
            <a:cxnLst/>
            <a:rect l="l" t="t" r="r" b="b"/>
            <a:pathLst>
              <a:path w="3306630" h="3218379">
                <a:moveTo>
                  <a:pt x="0" y="2085651"/>
                </a:moveTo>
                <a:cubicBezTo>
                  <a:pt x="253919" y="2342528"/>
                  <a:pt x="881542" y="2297196"/>
                  <a:pt x="1388167" y="2271654"/>
                </a:cubicBezTo>
                <a:lnTo>
                  <a:pt x="1417952" y="2988872"/>
                </a:lnTo>
                <a:lnTo>
                  <a:pt x="717647" y="2950294"/>
                </a:lnTo>
                <a:cubicBezTo>
                  <a:pt x="467617" y="2928101"/>
                  <a:pt x="217417" y="2555860"/>
                  <a:pt x="0" y="2085651"/>
                </a:cubicBezTo>
                <a:close/>
                <a:moveTo>
                  <a:pt x="1969797" y="2019847"/>
                </a:moveTo>
                <a:lnTo>
                  <a:pt x="1969797" y="2274913"/>
                </a:lnTo>
                <a:lnTo>
                  <a:pt x="2657809" y="2274913"/>
                </a:lnTo>
                <a:cubicBezTo>
                  <a:pt x="2787205" y="2599270"/>
                  <a:pt x="2968360" y="2923626"/>
                  <a:pt x="2675062" y="2954686"/>
                </a:cubicBezTo>
                <a:lnTo>
                  <a:pt x="1969797" y="2963313"/>
                </a:lnTo>
                <a:lnTo>
                  <a:pt x="1969797" y="3218379"/>
                </a:lnTo>
                <a:lnTo>
                  <a:pt x="1429598" y="2619113"/>
                </a:lnTo>
                <a:close/>
                <a:moveTo>
                  <a:pt x="2961009" y="1275432"/>
                </a:moveTo>
                <a:lnTo>
                  <a:pt x="3277752" y="1901203"/>
                </a:lnTo>
                <a:cubicBezTo>
                  <a:pt x="3383548" y="2128832"/>
                  <a:pt x="3186278" y="2531632"/>
                  <a:pt x="2887773" y="2955026"/>
                </a:cubicBezTo>
                <a:cubicBezTo>
                  <a:pt x="2983276" y="2606687"/>
                  <a:pt x="2630206" y="2085815"/>
                  <a:pt x="2354773" y="1659836"/>
                </a:cubicBezTo>
                <a:close/>
                <a:moveTo>
                  <a:pt x="1019997" y="990789"/>
                </a:moveTo>
                <a:lnTo>
                  <a:pt x="1268877" y="1758248"/>
                </a:lnTo>
                <a:lnTo>
                  <a:pt x="1047983" y="1630715"/>
                </a:lnTo>
                <a:lnTo>
                  <a:pt x="703977" y="2226552"/>
                </a:lnTo>
                <a:cubicBezTo>
                  <a:pt x="358378" y="2176433"/>
                  <a:pt x="-13100" y="2171140"/>
                  <a:pt x="106650" y="1901606"/>
                </a:cubicBezTo>
                <a:lnTo>
                  <a:pt x="451811" y="1286515"/>
                </a:lnTo>
                <a:lnTo>
                  <a:pt x="230918" y="1158982"/>
                </a:lnTo>
                <a:close/>
                <a:moveTo>
                  <a:pt x="2174825" y="119764"/>
                </a:moveTo>
                <a:cubicBezTo>
                  <a:pt x="2220451" y="119103"/>
                  <a:pt x="2264887" y="143875"/>
                  <a:pt x="2308274" y="203493"/>
                </a:cubicBezTo>
                <a:lnTo>
                  <a:pt x="2668377" y="809957"/>
                </a:lnTo>
                <a:lnTo>
                  <a:pt x="2889271" y="682424"/>
                </a:lnTo>
                <a:lnTo>
                  <a:pt x="2640391" y="1449883"/>
                </a:lnTo>
                <a:lnTo>
                  <a:pt x="1851312" y="1281690"/>
                </a:lnTo>
                <a:lnTo>
                  <a:pt x="2072206" y="1154157"/>
                </a:lnTo>
                <a:lnTo>
                  <a:pt x="1728200" y="558321"/>
                </a:lnTo>
                <a:cubicBezTo>
                  <a:pt x="1890352" y="352642"/>
                  <a:pt x="2037947" y="121750"/>
                  <a:pt x="2174825" y="119764"/>
                </a:cubicBezTo>
                <a:close/>
                <a:moveTo>
                  <a:pt x="1831774" y="30"/>
                </a:moveTo>
                <a:cubicBezTo>
                  <a:pt x="1948530" y="539"/>
                  <a:pt x="2073232" y="7407"/>
                  <a:pt x="2202212" y="19111"/>
                </a:cubicBezTo>
                <a:cubicBezTo>
                  <a:pt x="1852790" y="110572"/>
                  <a:pt x="1578238" y="676776"/>
                  <a:pt x="1347045" y="1128297"/>
                </a:cubicBezTo>
                <a:lnTo>
                  <a:pt x="711024" y="795483"/>
                </a:lnTo>
                <a:lnTo>
                  <a:pt x="1094586" y="208291"/>
                </a:lnTo>
                <a:cubicBezTo>
                  <a:pt x="1202761" y="54213"/>
                  <a:pt x="1481508" y="-1496"/>
                  <a:pt x="1831774" y="3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4" name="Oval 35">
            <a:extLst>
              <a:ext uri="{FF2B5EF4-FFF2-40B4-BE49-F238E27FC236}">
                <a16:creationId xmlns:a16="http://schemas.microsoft.com/office/drawing/2014/main" id="{BCF76AF1-1ADE-45FB-9D44-99BC7FEECFA3}"/>
              </a:ext>
            </a:extLst>
          </p:cNvPr>
          <p:cNvSpPr/>
          <p:nvPr/>
        </p:nvSpPr>
        <p:spPr>
          <a:xfrm>
            <a:off x="10359195" y="5625275"/>
            <a:ext cx="426213" cy="537400"/>
          </a:xfrm>
          <a:custGeom>
            <a:avLst/>
            <a:gdLst/>
            <a:ahLst/>
            <a:cxnLst/>
            <a:rect l="l" t="t" r="r" b="b"/>
            <a:pathLst>
              <a:path w="2548531" h="3213371">
                <a:moveTo>
                  <a:pt x="792000" y="2498954"/>
                </a:moveTo>
                <a:lnTo>
                  <a:pt x="792000" y="2641726"/>
                </a:lnTo>
                <a:cubicBezTo>
                  <a:pt x="463357" y="2661706"/>
                  <a:pt x="216000" y="2748872"/>
                  <a:pt x="216000" y="2853371"/>
                </a:cubicBezTo>
                <a:cubicBezTo>
                  <a:pt x="216000" y="2972665"/>
                  <a:pt x="538355" y="3069371"/>
                  <a:pt x="936000" y="3069371"/>
                </a:cubicBezTo>
                <a:cubicBezTo>
                  <a:pt x="1333645" y="3069371"/>
                  <a:pt x="1656000" y="2972665"/>
                  <a:pt x="1656000" y="2853371"/>
                </a:cubicBezTo>
                <a:cubicBezTo>
                  <a:pt x="1656000" y="2748872"/>
                  <a:pt x="1408644" y="2661706"/>
                  <a:pt x="1080000" y="2641726"/>
                </a:cubicBezTo>
                <a:lnTo>
                  <a:pt x="1080000" y="2498954"/>
                </a:lnTo>
                <a:cubicBezTo>
                  <a:pt x="1528614" y="2524263"/>
                  <a:pt x="1872000" y="2673393"/>
                  <a:pt x="1872000" y="2853371"/>
                </a:cubicBezTo>
                <a:cubicBezTo>
                  <a:pt x="1872000" y="3052194"/>
                  <a:pt x="1452939" y="3213371"/>
                  <a:pt x="936000" y="3213371"/>
                </a:cubicBezTo>
                <a:cubicBezTo>
                  <a:pt x="419061" y="3213371"/>
                  <a:pt x="0" y="3052194"/>
                  <a:pt x="0" y="2853371"/>
                </a:cubicBezTo>
                <a:cubicBezTo>
                  <a:pt x="0" y="2673393"/>
                  <a:pt x="343386" y="2524263"/>
                  <a:pt x="792000" y="2498954"/>
                </a:cubicBezTo>
                <a:close/>
                <a:moveTo>
                  <a:pt x="2190403" y="180020"/>
                </a:moveTo>
                <a:cubicBezTo>
                  <a:pt x="2388233" y="180020"/>
                  <a:pt x="2548531" y="236495"/>
                  <a:pt x="2548531" y="306081"/>
                </a:cubicBezTo>
                <a:lnTo>
                  <a:pt x="2548531" y="1314569"/>
                </a:lnTo>
                <a:cubicBezTo>
                  <a:pt x="2548531" y="1244983"/>
                  <a:pt x="2388233" y="1188508"/>
                  <a:pt x="2190403" y="1188508"/>
                </a:cubicBezTo>
                <a:cubicBezTo>
                  <a:pt x="1992574" y="1188508"/>
                  <a:pt x="1832276" y="1244983"/>
                  <a:pt x="1832276" y="1314569"/>
                </a:cubicBezTo>
                <a:cubicBezTo>
                  <a:pt x="1832276" y="1384155"/>
                  <a:pt x="1671978" y="1440630"/>
                  <a:pt x="1474148" y="1440630"/>
                </a:cubicBezTo>
                <a:cubicBezTo>
                  <a:pt x="1276318" y="1440630"/>
                  <a:pt x="1116020" y="1384155"/>
                  <a:pt x="1116020" y="1314569"/>
                </a:cubicBezTo>
                <a:lnTo>
                  <a:pt x="1116020" y="306081"/>
                </a:lnTo>
                <a:cubicBezTo>
                  <a:pt x="1116020" y="375667"/>
                  <a:pt x="1276318" y="432142"/>
                  <a:pt x="1474148" y="432142"/>
                </a:cubicBezTo>
                <a:cubicBezTo>
                  <a:pt x="1671978" y="432142"/>
                  <a:pt x="1832276" y="375667"/>
                  <a:pt x="1832276" y="306081"/>
                </a:cubicBezTo>
                <a:cubicBezTo>
                  <a:pt x="1832276" y="236495"/>
                  <a:pt x="1992574" y="180020"/>
                  <a:pt x="2190403" y="180020"/>
                </a:cubicBezTo>
                <a:close/>
                <a:moveTo>
                  <a:pt x="936000" y="0"/>
                </a:moveTo>
                <a:cubicBezTo>
                  <a:pt x="1035422" y="0"/>
                  <a:pt x="1116020" y="80598"/>
                  <a:pt x="1116020" y="180020"/>
                </a:cubicBezTo>
                <a:cubicBezTo>
                  <a:pt x="1116020" y="246019"/>
                  <a:pt x="1080504" y="303723"/>
                  <a:pt x="1026000" y="332457"/>
                </a:cubicBezTo>
                <a:lnTo>
                  <a:pt x="1026000" y="2887874"/>
                </a:lnTo>
                <a:lnTo>
                  <a:pt x="846000" y="2887874"/>
                </a:lnTo>
                <a:lnTo>
                  <a:pt x="846000" y="332457"/>
                </a:lnTo>
                <a:cubicBezTo>
                  <a:pt x="791497" y="303723"/>
                  <a:pt x="755980" y="246019"/>
                  <a:pt x="755980" y="180020"/>
                </a:cubicBezTo>
                <a:cubicBezTo>
                  <a:pt x="755980" y="80598"/>
                  <a:pt x="836578" y="0"/>
                  <a:pt x="9360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Tree>
    <p:extLst>
      <p:ext uri="{BB962C8B-B14F-4D97-AF65-F5344CB8AC3E}">
        <p14:creationId xmlns:p14="http://schemas.microsoft.com/office/powerpoint/2010/main" val="2126821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dirty="0"/>
              <a:t>Fully Editable Icon Sets: C</a:t>
            </a:r>
          </a:p>
        </p:txBody>
      </p:sp>
      <p:sp>
        <p:nvSpPr>
          <p:cNvPr id="54" name="Isosceles Triangle 68">
            <a:extLst>
              <a:ext uri="{FF2B5EF4-FFF2-40B4-BE49-F238E27FC236}">
                <a16:creationId xmlns:a16="http://schemas.microsoft.com/office/drawing/2014/main" id="{870C564B-4826-4504-AD55-BCA183FFA29B}"/>
              </a:ext>
            </a:extLst>
          </p:cNvPr>
          <p:cNvSpPr/>
          <p:nvPr/>
        </p:nvSpPr>
        <p:spPr>
          <a:xfrm rot="10800000">
            <a:off x="7871934" y="4610240"/>
            <a:ext cx="220703" cy="687310"/>
          </a:xfrm>
          <a:custGeom>
            <a:avLst/>
            <a:gdLst/>
            <a:ahLst/>
            <a:cxnLst/>
            <a:rect l="l" t="t" r="r" b="b"/>
            <a:pathLst>
              <a:path w="1040400" h="3240000">
                <a:moveTo>
                  <a:pt x="41345" y="940666"/>
                </a:moveTo>
                <a:lnTo>
                  <a:pt x="1242" y="653403"/>
                </a:lnTo>
                <a:lnTo>
                  <a:pt x="0" y="653403"/>
                </a:lnTo>
                <a:lnTo>
                  <a:pt x="1057" y="652077"/>
                </a:lnTo>
                <a:lnTo>
                  <a:pt x="447" y="647712"/>
                </a:lnTo>
                <a:lnTo>
                  <a:pt x="4531" y="647712"/>
                </a:lnTo>
                <a:lnTo>
                  <a:pt x="520200" y="0"/>
                </a:lnTo>
                <a:lnTo>
                  <a:pt x="659109" y="174478"/>
                </a:lnTo>
                <a:close/>
                <a:moveTo>
                  <a:pt x="101622" y="1372451"/>
                </a:moveTo>
                <a:lnTo>
                  <a:pt x="61820" y="1087335"/>
                </a:lnTo>
                <a:lnTo>
                  <a:pt x="728036" y="261055"/>
                </a:lnTo>
                <a:lnTo>
                  <a:pt x="870500" y="439998"/>
                </a:lnTo>
                <a:lnTo>
                  <a:pt x="860164" y="431664"/>
                </a:lnTo>
                <a:close/>
                <a:moveTo>
                  <a:pt x="161365" y="1800403"/>
                </a:moveTo>
                <a:lnTo>
                  <a:pt x="122098" y="1519120"/>
                </a:lnTo>
                <a:lnTo>
                  <a:pt x="930953" y="515931"/>
                </a:lnTo>
                <a:lnTo>
                  <a:pt x="1035869" y="647712"/>
                </a:lnTo>
                <a:lnTo>
                  <a:pt x="1039954" y="647712"/>
                </a:lnTo>
                <a:lnTo>
                  <a:pt x="1039345" y="652078"/>
                </a:lnTo>
                <a:lnTo>
                  <a:pt x="1040400" y="653403"/>
                </a:lnTo>
                <a:lnTo>
                  <a:pt x="1039160" y="653403"/>
                </a:lnTo>
                <a:lnTo>
                  <a:pt x="1029316" y="723920"/>
                </a:lnTo>
                <a:close/>
                <a:moveTo>
                  <a:pt x="217894" y="2205330"/>
                </a:moveTo>
                <a:lnTo>
                  <a:pt x="181840" y="1947070"/>
                </a:lnTo>
                <a:lnTo>
                  <a:pt x="1000266" y="932012"/>
                </a:lnTo>
                <a:lnTo>
                  <a:pt x="949113" y="1298429"/>
                </a:lnTo>
                <a:close/>
                <a:moveTo>
                  <a:pt x="330192" y="2564220"/>
                </a:moveTo>
                <a:lnTo>
                  <a:pt x="267995" y="2564220"/>
                </a:lnTo>
                <a:lnTo>
                  <a:pt x="237100" y="2342912"/>
                </a:lnTo>
                <a:lnTo>
                  <a:pt x="242309" y="2347112"/>
                </a:lnTo>
                <a:lnTo>
                  <a:pt x="920063" y="1506522"/>
                </a:lnTo>
                <a:lnTo>
                  <a:pt x="865005" y="1900914"/>
                </a:lnTo>
                <a:close/>
                <a:moveTo>
                  <a:pt x="772406" y="2564220"/>
                </a:moveTo>
                <a:lnTo>
                  <a:pt x="468924" y="2564220"/>
                </a:lnTo>
                <a:lnTo>
                  <a:pt x="835955" y="2109008"/>
                </a:lnTo>
                <a:close/>
                <a:moveTo>
                  <a:pt x="892044" y="3240000"/>
                </a:moveTo>
                <a:lnTo>
                  <a:pt x="148356" y="3240000"/>
                </a:lnTo>
                <a:lnTo>
                  <a:pt x="276144" y="2663936"/>
                </a:lnTo>
                <a:lnTo>
                  <a:pt x="764256" y="266393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5" name="Rectangle 9">
            <a:extLst>
              <a:ext uri="{FF2B5EF4-FFF2-40B4-BE49-F238E27FC236}">
                <a16:creationId xmlns:a16="http://schemas.microsoft.com/office/drawing/2014/main" id="{F4DF7C3C-D955-465B-A7ED-DA6CEFF74209}"/>
              </a:ext>
            </a:extLst>
          </p:cNvPr>
          <p:cNvSpPr/>
          <p:nvPr/>
        </p:nvSpPr>
        <p:spPr>
          <a:xfrm>
            <a:off x="8435540" y="4689594"/>
            <a:ext cx="529466" cy="528605"/>
          </a:xfrm>
          <a:custGeom>
            <a:avLst/>
            <a:gdLst/>
            <a:ahLst/>
            <a:cxnLst/>
            <a:rect l="l" t="t" r="r" b="b"/>
            <a:pathLst>
              <a:path w="3228210" h="3222968">
                <a:moveTo>
                  <a:pt x="1619999" y="642446"/>
                </a:moveTo>
                <a:lnTo>
                  <a:pt x="2664115" y="1686562"/>
                </a:lnTo>
                <a:lnTo>
                  <a:pt x="2664116" y="1686562"/>
                </a:lnTo>
                <a:lnTo>
                  <a:pt x="2664116" y="3222968"/>
                </a:lnTo>
                <a:lnTo>
                  <a:pt x="2015013" y="3222968"/>
                </a:lnTo>
                <a:lnTo>
                  <a:pt x="2015013" y="2511495"/>
                </a:lnTo>
                <a:cubicBezTo>
                  <a:pt x="2015013" y="2399422"/>
                  <a:pt x="1924159" y="2308568"/>
                  <a:pt x="1812086" y="2308568"/>
                </a:cubicBezTo>
                <a:lnTo>
                  <a:pt x="1427912" y="2308568"/>
                </a:lnTo>
                <a:cubicBezTo>
                  <a:pt x="1315839" y="2308568"/>
                  <a:pt x="1224985" y="2399422"/>
                  <a:pt x="1224985" y="2511495"/>
                </a:cubicBezTo>
                <a:lnTo>
                  <a:pt x="1224985" y="3222968"/>
                </a:lnTo>
                <a:lnTo>
                  <a:pt x="575882" y="3222968"/>
                </a:lnTo>
                <a:lnTo>
                  <a:pt x="575882" y="1686562"/>
                </a:lnTo>
                <a:lnTo>
                  <a:pt x="575884" y="1686562"/>
                </a:lnTo>
                <a:close/>
                <a:moveTo>
                  <a:pt x="509997" y="122689"/>
                </a:moveTo>
                <a:lnTo>
                  <a:pt x="942045" y="122689"/>
                </a:lnTo>
                <a:lnTo>
                  <a:pt x="942045" y="542556"/>
                </a:lnTo>
                <a:lnTo>
                  <a:pt x="509997" y="974604"/>
                </a:lnTo>
                <a:close/>
                <a:moveTo>
                  <a:pt x="1620001" y="7099"/>
                </a:moveTo>
                <a:lnTo>
                  <a:pt x="3228210" y="1686560"/>
                </a:lnTo>
                <a:lnTo>
                  <a:pt x="2900441" y="1686560"/>
                </a:lnTo>
                <a:lnTo>
                  <a:pt x="1620001" y="349390"/>
                </a:lnTo>
                <a:close/>
                <a:moveTo>
                  <a:pt x="1619999" y="0"/>
                </a:moveTo>
                <a:lnTo>
                  <a:pt x="1619999" y="342291"/>
                </a:lnTo>
                <a:lnTo>
                  <a:pt x="330172" y="1679462"/>
                </a:lnTo>
                <a:lnTo>
                  <a:pt x="0" y="167946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6" name="Isosceles Triangle 8">
            <a:extLst>
              <a:ext uri="{FF2B5EF4-FFF2-40B4-BE49-F238E27FC236}">
                <a16:creationId xmlns:a16="http://schemas.microsoft.com/office/drawing/2014/main" id="{FED1BF7A-7546-4AF8-89CC-3CEC8A5874C0}"/>
              </a:ext>
            </a:extLst>
          </p:cNvPr>
          <p:cNvSpPr/>
          <p:nvPr/>
        </p:nvSpPr>
        <p:spPr>
          <a:xfrm rot="16200000">
            <a:off x="4359308" y="3634371"/>
            <a:ext cx="444149" cy="529543"/>
          </a:xfrm>
          <a:custGeom>
            <a:avLst/>
            <a:gdLst/>
            <a:ahLst/>
            <a:cxnLst/>
            <a:rect l="l" t="t" r="r" b="b"/>
            <a:pathLst>
              <a:path w="2708011" h="3228660">
                <a:moveTo>
                  <a:pt x="1895121" y="2005092"/>
                </a:moveTo>
                <a:cubicBezTo>
                  <a:pt x="1769067" y="2196199"/>
                  <a:pt x="1559641" y="2315968"/>
                  <a:pt x="1331007" y="2327705"/>
                </a:cubicBezTo>
                <a:cubicBezTo>
                  <a:pt x="1102373" y="2339443"/>
                  <a:pt x="881783" y="2241749"/>
                  <a:pt x="736821" y="2064556"/>
                </a:cubicBezTo>
                <a:lnTo>
                  <a:pt x="885891" y="1942602"/>
                </a:lnTo>
                <a:cubicBezTo>
                  <a:pt x="992076" y="2072396"/>
                  <a:pt x="1153658" y="2143956"/>
                  <a:pt x="1321132" y="2135359"/>
                </a:cubicBezTo>
                <a:cubicBezTo>
                  <a:pt x="1488607" y="2126761"/>
                  <a:pt x="1642011" y="2039030"/>
                  <a:pt x="1734346" y="1899045"/>
                </a:cubicBezTo>
                <a:close/>
                <a:moveTo>
                  <a:pt x="2315256" y="2179725"/>
                </a:moveTo>
                <a:cubicBezTo>
                  <a:pt x="2124977" y="2519973"/>
                  <a:pt x="1777729" y="2743099"/>
                  <a:pt x="1389179" y="2774782"/>
                </a:cubicBezTo>
                <a:cubicBezTo>
                  <a:pt x="1000629" y="2806465"/>
                  <a:pt x="621821" y="2642541"/>
                  <a:pt x="378934" y="2337614"/>
                </a:cubicBezTo>
                <a:lnTo>
                  <a:pt x="519502" y="2225645"/>
                </a:lnTo>
                <a:cubicBezTo>
                  <a:pt x="725082" y="2483736"/>
                  <a:pt x="1045705" y="2622480"/>
                  <a:pt x="1374574" y="2595664"/>
                </a:cubicBezTo>
                <a:cubicBezTo>
                  <a:pt x="1703443" y="2568848"/>
                  <a:pt x="1997353" y="2379994"/>
                  <a:pt x="2158406" y="2092008"/>
                </a:cubicBezTo>
                <a:close/>
                <a:moveTo>
                  <a:pt x="2315941" y="1615003"/>
                </a:moveTo>
                <a:lnTo>
                  <a:pt x="272242" y="1615003"/>
                </a:lnTo>
                <a:lnTo>
                  <a:pt x="872561" y="666216"/>
                </a:lnTo>
                <a:lnTo>
                  <a:pt x="872561" y="219906"/>
                </a:lnTo>
                <a:cubicBezTo>
                  <a:pt x="872561" y="98674"/>
                  <a:pt x="970839" y="396"/>
                  <a:pt x="1092071" y="396"/>
                </a:cubicBezTo>
                <a:lnTo>
                  <a:pt x="1293841" y="396"/>
                </a:lnTo>
                <a:lnTo>
                  <a:pt x="1294092" y="0"/>
                </a:lnTo>
                <a:lnTo>
                  <a:pt x="1294343" y="396"/>
                </a:lnTo>
                <a:lnTo>
                  <a:pt x="1470231" y="396"/>
                </a:lnTo>
                <a:cubicBezTo>
                  <a:pt x="1591463" y="396"/>
                  <a:pt x="1689741" y="98674"/>
                  <a:pt x="1689741" y="219906"/>
                </a:cubicBezTo>
                <a:lnTo>
                  <a:pt x="1689741" y="625313"/>
                </a:lnTo>
                <a:close/>
                <a:moveTo>
                  <a:pt x="2708011" y="2399368"/>
                </a:moveTo>
                <a:cubicBezTo>
                  <a:pt x="2440740" y="2877288"/>
                  <a:pt x="1950128" y="3187847"/>
                  <a:pt x="1403807" y="3224932"/>
                </a:cubicBezTo>
                <a:cubicBezTo>
                  <a:pt x="857486" y="3262017"/>
                  <a:pt x="329406" y="3020609"/>
                  <a:pt x="0" y="2583191"/>
                </a:cubicBezTo>
                <a:lnTo>
                  <a:pt x="143153" y="2475389"/>
                </a:lnTo>
                <a:cubicBezTo>
                  <a:pt x="436120" y="2864419"/>
                  <a:pt x="905784" y="3079123"/>
                  <a:pt x="1391671" y="3046140"/>
                </a:cubicBezTo>
                <a:cubicBezTo>
                  <a:pt x="1877558" y="3013157"/>
                  <a:pt x="2313899" y="2736952"/>
                  <a:pt x="2551604" y="2311899"/>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7" name="Donut 8">
            <a:extLst>
              <a:ext uri="{FF2B5EF4-FFF2-40B4-BE49-F238E27FC236}">
                <a16:creationId xmlns:a16="http://schemas.microsoft.com/office/drawing/2014/main" id="{E6D41FF5-B672-4C8A-A062-73A4028D9602}"/>
              </a:ext>
            </a:extLst>
          </p:cNvPr>
          <p:cNvSpPr/>
          <p:nvPr/>
        </p:nvSpPr>
        <p:spPr>
          <a:xfrm>
            <a:off x="9475134" y="3608548"/>
            <a:ext cx="486216" cy="581184"/>
          </a:xfrm>
          <a:custGeom>
            <a:avLst/>
            <a:gdLst/>
            <a:ahLst/>
            <a:cxnLst/>
            <a:rect l="l" t="t" r="r" b="b"/>
            <a:pathLst>
              <a:path w="2688046" h="3213079">
                <a:moveTo>
                  <a:pt x="1056023" y="556744"/>
                </a:moveTo>
                <a:lnTo>
                  <a:pt x="1056023" y="906412"/>
                </a:lnTo>
                <a:cubicBezTo>
                  <a:pt x="641240" y="1029807"/>
                  <a:pt x="338989" y="1414134"/>
                  <a:pt x="338989" y="1869056"/>
                </a:cubicBezTo>
                <a:cubicBezTo>
                  <a:pt x="338989" y="2424121"/>
                  <a:pt x="788958" y="2874090"/>
                  <a:pt x="1344023" y="2874090"/>
                </a:cubicBezTo>
                <a:cubicBezTo>
                  <a:pt x="1899088" y="2874090"/>
                  <a:pt x="2349057" y="2424121"/>
                  <a:pt x="2349057" y="1869056"/>
                </a:cubicBezTo>
                <a:cubicBezTo>
                  <a:pt x="2349057" y="1414134"/>
                  <a:pt x="2046806" y="1029807"/>
                  <a:pt x="1632023" y="906412"/>
                </a:cubicBezTo>
                <a:lnTo>
                  <a:pt x="1632023" y="556744"/>
                </a:lnTo>
                <a:cubicBezTo>
                  <a:pt x="2235992" y="687900"/>
                  <a:pt x="2688046" y="1225687"/>
                  <a:pt x="2688046" y="1869056"/>
                </a:cubicBezTo>
                <a:cubicBezTo>
                  <a:pt x="2688046" y="2611339"/>
                  <a:pt x="2086306" y="3213079"/>
                  <a:pt x="1344023" y="3213079"/>
                </a:cubicBezTo>
                <a:cubicBezTo>
                  <a:pt x="601740" y="3213079"/>
                  <a:pt x="0" y="2611339"/>
                  <a:pt x="0" y="1869056"/>
                </a:cubicBezTo>
                <a:cubicBezTo>
                  <a:pt x="0" y="1225687"/>
                  <a:pt x="452054" y="687900"/>
                  <a:pt x="1056023" y="556744"/>
                </a:cubicBezTo>
                <a:close/>
                <a:moveTo>
                  <a:pt x="1344023" y="0"/>
                </a:moveTo>
                <a:cubicBezTo>
                  <a:pt x="1443445" y="0"/>
                  <a:pt x="1524043" y="80598"/>
                  <a:pt x="1524043" y="180020"/>
                </a:cubicBezTo>
                <a:lnTo>
                  <a:pt x="1524043" y="1413058"/>
                </a:lnTo>
                <a:cubicBezTo>
                  <a:pt x="1524043" y="1512480"/>
                  <a:pt x="1443445" y="1593078"/>
                  <a:pt x="1344023" y="1593078"/>
                </a:cubicBezTo>
                <a:cubicBezTo>
                  <a:pt x="1244601" y="1593078"/>
                  <a:pt x="1164003" y="1512480"/>
                  <a:pt x="1164003" y="1413058"/>
                </a:cubicBezTo>
                <a:lnTo>
                  <a:pt x="1164003" y="180020"/>
                </a:lnTo>
                <a:cubicBezTo>
                  <a:pt x="1164003" y="80598"/>
                  <a:pt x="1244601" y="0"/>
                  <a:pt x="1344023"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58" name="Freeform 18">
            <a:extLst>
              <a:ext uri="{FF2B5EF4-FFF2-40B4-BE49-F238E27FC236}">
                <a16:creationId xmlns:a16="http://schemas.microsoft.com/office/drawing/2014/main" id="{F57ADD61-A5C9-4BA6-A485-F46349246C4A}"/>
              </a:ext>
            </a:extLst>
          </p:cNvPr>
          <p:cNvSpPr/>
          <p:nvPr/>
        </p:nvSpPr>
        <p:spPr>
          <a:xfrm>
            <a:off x="10104940" y="4747559"/>
            <a:ext cx="511325" cy="412677"/>
          </a:xfrm>
          <a:custGeom>
            <a:avLst/>
            <a:gdLst/>
            <a:ahLst/>
            <a:cxnLst/>
            <a:rect l="l" t="t" r="r" b="b"/>
            <a:pathLst>
              <a:path w="3307788" h="2669631">
                <a:moveTo>
                  <a:pt x="2793832" y="1478391"/>
                </a:moveTo>
                <a:cubicBezTo>
                  <a:pt x="2772990" y="1635402"/>
                  <a:pt x="2717678" y="1784517"/>
                  <a:pt x="2633007" y="1915952"/>
                </a:cubicBezTo>
                <a:cubicBezTo>
                  <a:pt x="2695386" y="1951862"/>
                  <a:pt x="2772768" y="1955673"/>
                  <a:pt x="2841607" y="1924185"/>
                </a:cubicBezTo>
                <a:cubicBezTo>
                  <a:pt x="2943442" y="1877605"/>
                  <a:pt x="2999062" y="1766364"/>
                  <a:pt x="2975226" y="1656948"/>
                </a:cubicBezTo>
                <a:cubicBezTo>
                  <a:pt x="2955176" y="1564911"/>
                  <a:pt x="2883463" y="1495086"/>
                  <a:pt x="2793832" y="1478391"/>
                </a:cubicBezTo>
                <a:close/>
                <a:moveTo>
                  <a:pt x="2807611" y="1247700"/>
                </a:moveTo>
                <a:lnTo>
                  <a:pt x="2807472" y="1256060"/>
                </a:lnTo>
                <a:cubicBezTo>
                  <a:pt x="2994195" y="1281771"/>
                  <a:pt x="3148201" y="1421768"/>
                  <a:pt x="3189276" y="1610317"/>
                </a:cubicBezTo>
                <a:cubicBezTo>
                  <a:pt x="3235041" y="1820393"/>
                  <a:pt x="3128252" y="2033972"/>
                  <a:pt x="2932732" y="2123406"/>
                </a:cubicBezTo>
                <a:cubicBezTo>
                  <a:pt x="2789297" y="2189015"/>
                  <a:pt x="2626543" y="2174805"/>
                  <a:pt x="2499470" y="2094044"/>
                </a:cubicBezTo>
                <a:cubicBezTo>
                  <a:pt x="2427194" y="2172627"/>
                  <a:pt x="2343030" y="2241391"/>
                  <a:pt x="2248861" y="2297980"/>
                </a:cubicBezTo>
                <a:cubicBezTo>
                  <a:pt x="2178351" y="2340352"/>
                  <a:pt x="2104446" y="2374567"/>
                  <a:pt x="2027600" y="2398134"/>
                </a:cubicBezTo>
                <a:lnTo>
                  <a:pt x="3307788" y="2397615"/>
                </a:lnTo>
                <a:cubicBezTo>
                  <a:pt x="3265361" y="2549905"/>
                  <a:pt x="2537441" y="2669620"/>
                  <a:pt x="1653814" y="2669631"/>
                </a:cubicBezTo>
                <a:cubicBezTo>
                  <a:pt x="773102" y="2669642"/>
                  <a:pt x="46417" y="2550707"/>
                  <a:pt x="0" y="2398955"/>
                </a:cubicBezTo>
                <a:lnTo>
                  <a:pt x="1280678" y="2398436"/>
                </a:lnTo>
                <a:cubicBezTo>
                  <a:pt x="1203764" y="2374915"/>
                  <a:pt x="1129786" y="2340732"/>
                  <a:pt x="1059201" y="2298380"/>
                </a:cubicBezTo>
                <a:cubicBezTo>
                  <a:pt x="693039" y="2078675"/>
                  <a:pt x="477900" y="1674935"/>
                  <a:pt x="499745" y="1248476"/>
                </a:cubicBezTo>
                <a:close/>
                <a:moveTo>
                  <a:pt x="1331611" y="201752"/>
                </a:moveTo>
                <a:cubicBezTo>
                  <a:pt x="1206335" y="290902"/>
                  <a:pt x="1124761" y="308382"/>
                  <a:pt x="1132336" y="435988"/>
                </a:cubicBezTo>
                <a:cubicBezTo>
                  <a:pt x="1160888" y="640507"/>
                  <a:pt x="1527973" y="617783"/>
                  <a:pt x="1498839" y="840365"/>
                </a:cubicBezTo>
                <a:cubicBezTo>
                  <a:pt x="1455138" y="960979"/>
                  <a:pt x="1395705" y="987199"/>
                  <a:pt x="1213910" y="1052459"/>
                </a:cubicBezTo>
                <a:cubicBezTo>
                  <a:pt x="1331028" y="972050"/>
                  <a:pt x="1364241" y="921357"/>
                  <a:pt x="1360745" y="809484"/>
                </a:cubicBezTo>
                <a:cubicBezTo>
                  <a:pt x="1360746" y="646916"/>
                  <a:pt x="1111360" y="626523"/>
                  <a:pt x="1020462" y="495421"/>
                </a:cubicBezTo>
                <a:cubicBezTo>
                  <a:pt x="941218" y="374224"/>
                  <a:pt x="1061250" y="280996"/>
                  <a:pt x="1331611" y="201752"/>
                </a:cubicBezTo>
                <a:close/>
                <a:moveTo>
                  <a:pt x="2164365" y="80223"/>
                </a:moveTo>
                <a:cubicBezTo>
                  <a:pt x="2021192" y="182108"/>
                  <a:pt x="1927964" y="202086"/>
                  <a:pt x="1936621" y="347922"/>
                </a:cubicBezTo>
                <a:cubicBezTo>
                  <a:pt x="1969252" y="581657"/>
                  <a:pt x="2388778" y="555687"/>
                  <a:pt x="2355482" y="810066"/>
                </a:cubicBezTo>
                <a:cubicBezTo>
                  <a:pt x="2305538" y="947910"/>
                  <a:pt x="2237615" y="977876"/>
                  <a:pt x="2029849" y="1052459"/>
                </a:cubicBezTo>
                <a:cubicBezTo>
                  <a:pt x="2163698" y="960563"/>
                  <a:pt x="2201656" y="902628"/>
                  <a:pt x="2197660" y="774773"/>
                </a:cubicBezTo>
                <a:cubicBezTo>
                  <a:pt x="2197661" y="588982"/>
                  <a:pt x="1912649" y="565676"/>
                  <a:pt x="1808765" y="415844"/>
                </a:cubicBezTo>
                <a:cubicBezTo>
                  <a:pt x="1718201" y="277334"/>
                  <a:pt x="1855380" y="170787"/>
                  <a:pt x="2164365" y="80223"/>
                </a:cubicBezTo>
                <a:close/>
                <a:moveTo>
                  <a:pt x="1754169" y="0"/>
                </a:moveTo>
                <a:cubicBezTo>
                  <a:pt x="1583512" y="121444"/>
                  <a:pt x="1472387" y="145257"/>
                  <a:pt x="1482706" y="319088"/>
                </a:cubicBezTo>
                <a:cubicBezTo>
                  <a:pt x="1521601" y="597693"/>
                  <a:pt x="2021663" y="566738"/>
                  <a:pt x="1981975" y="869950"/>
                </a:cubicBezTo>
                <a:cubicBezTo>
                  <a:pt x="1922443" y="1034256"/>
                  <a:pt x="1841481" y="1069974"/>
                  <a:pt x="1593831" y="1158875"/>
                </a:cubicBezTo>
                <a:cubicBezTo>
                  <a:pt x="1753374" y="1049338"/>
                  <a:pt x="1798619" y="980281"/>
                  <a:pt x="1793856" y="827882"/>
                </a:cubicBezTo>
                <a:cubicBezTo>
                  <a:pt x="1793857" y="606424"/>
                  <a:pt x="1454132" y="578644"/>
                  <a:pt x="1330306" y="400050"/>
                </a:cubicBezTo>
                <a:cubicBezTo>
                  <a:pt x="1222356" y="234950"/>
                  <a:pt x="1385869" y="107950"/>
                  <a:pt x="1754169"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9" name="Oval 7">
            <a:extLst>
              <a:ext uri="{FF2B5EF4-FFF2-40B4-BE49-F238E27FC236}">
                <a16:creationId xmlns:a16="http://schemas.microsoft.com/office/drawing/2014/main" id="{5B3365E1-0E4A-4E37-8487-402BEAEC4C18}"/>
              </a:ext>
            </a:extLst>
          </p:cNvPr>
          <p:cNvSpPr/>
          <p:nvPr/>
        </p:nvSpPr>
        <p:spPr>
          <a:xfrm>
            <a:off x="10252271" y="3641889"/>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0" name="Freeform 20">
            <a:extLst>
              <a:ext uri="{FF2B5EF4-FFF2-40B4-BE49-F238E27FC236}">
                <a16:creationId xmlns:a16="http://schemas.microsoft.com/office/drawing/2014/main" id="{E674EC10-6DF4-4D79-8C68-8E0E302F4814}"/>
              </a:ext>
            </a:extLst>
          </p:cNvPr>
          <p:cNvSpPr/>
          <p:nvPr/>
        </p:nvSpPr>
        <p:spPr>
          <a:xfrm>
            <a:off x="10998217" y="5652772"/>
            <a:ext cx="536427" cy="573297"/>
          </a:xfrm>
          <a:custGeom>
            <a:avLst/>
            <a:gdLst>
              <a:gd name="connsiteX0" fmla="*/ 795647 w 2149434"/>
              <a:gd name="connsiteY0" fmla="*/ 2933205 h 2933205"/>
              <a:gd name="connsiteX1" fmla="*/ 0 w 2149434"/>
              <a:gd name="connsiteY1" fmla="*/ 1531917 h 2933205"/>
              <a:gd name="connsiteX2" fmla="*/ 463138 w 2149434"/>
              <a:gd name="connsiteY2" fmla="*/ 1733797 h 2933205"/>
              <a:gd name="connsiteX3" fmla="*/ 700645 w 2149434"/>
              <a:gd name="connsiteY3" fmla="*/ 166255 h 2933205"/>
              <a:gd name="connsiteX4" fmla="*/ 676894 w 2149434"/>
              <a:gd name="connsiteY4" fmla="*/ 0 h 2933205"/>
              <a:gd name="connsiteX5" fmla="*/ 2066307 w 2149434"/>
              <a:gd name="connsiteY5" fmla="*/ 819397 h 2933205"/>
              <a:gd name="connsiteX6" fmla="*/ 2149434 w 2149434"/>
              <a:gd name="connsiteY6" fmla="*/ 593766 h 2933205"/>
              <a:gd name="connsiteX7" fmla="*/ 1816925 w 2149434"/>
              <a:gd name="connsiteY7" fmla="*/ 2933205 h 2933205"/>
              <a:gd name="connsiteX8" fmla="*/ 1187533 w 2149434"/>
              <a:gd name="connsiteY8" fmla="*/ 926275 h 2933205"/>
              <a:gd name="connsiteX9" fmla="*/ 1080655 w 2149434"/>
              <a:gd name="connsiteY9" fmla="*/ 1828800 h 2933205"/>
              <a:gd name="connsiteX10" fmla="*/ 914400 w 2149434"/>
              <a:gd name="connsiteY10" fmla="*/ 1448790 h 2933205"/>
              <a:gd name="connsiteX11" fmla="*/ 795647 w 2149434"/>
              <a:gd name="connsiteY11" fmla="*/ 2933205 h 2933205"/>
              <a:gd name="connsiteX0" fmla="*/ 795647 w 2149434"/>
              <a:gd name="connsiteY0" fmla="*/ 2933205 h 2933205"/>
              <a:gd name="connsiteX1" fmla="*/ 0 w 2149434"/>
              <a:gd name="connsiteY1" fmla="*/ 1531917 h 2933205"/>
              <a:gd name="connsiteX2" fmla="*/ 463138 w 2149434"/>
              <a:gd name="connsiteY2" fmla="*/ 1733797 h 2933205"/>
              <a:gd name="connsiteX3" fmla="*/ 676894 w 2149434"/>
              <a:gd name="connsiteY3" fmla="*/ 0 h 2933205"/>
              <a:gd name="connsiteX4" fmla="*/ 2066307 w 2149434"/>
              <a:gd name="connsiteY4" fmla="*/ 819397 h 2933205"/>
              <a:gd name="connsiteX5" fmla="*/ 2149434 w 2149434"/>
              <a:gd name="connsiteY5" fmla="*/ 593766 h 2933205"/>
              <a:gd name="connsiteX6" fmla="*/ 1816925 w 2149434"/>
              <a:gd name="connsiteY6" fmla="*/ 2933205 h 2933205"/>
              <a:gd name="connsiteX7" fmla="*/ 1187533 w 2149434"/>
              <a:gd name="connsiteY7" fmla="*/ 926275 h 2933205"/>
              <a:gd name="connsiteX8" fmla="*/ 1080655 w 2149434"/>
              <a:gd name="connsiteY8" fmla="*/ 1828800 h 2933205"/>
              <a:gd name="connsiteX9" fmla="*/ 914400 w 2149434"/>
              <a:gd name="connsiteY9" fmla="*/ 1448790 h 2933205"/>
              <a:gd name="connsiteX10" fmla="*/ 795647 w 2149434"/>
              <a:gd name="connsiteY10" fmla="*/ 2933205 h 2933205"/>
              <a:gd name="connsiteX0" fmla="*/ 795647 w 2149434"/>
              <a:gd name="connsiteY0" fmla="*/ 3150488 h 3150488"/>
              <a:gd name="connsiteX1" fmla="*/ 0 w 2149434"/>
              <a:gd name="connsiteY1" fmla="*/ 1749200 h 3150488"/>
              <a:gd name="connsiteX2" fmla="*/ 463138 w 2149434"/>
              <a:gd name="connsiteY2" fmla="*/ 1951080 h 3150488"/>
              <a:gd name="connsiteX3" fmla="*/ 776482 w 2149434"/>
              <a:gd name="connsiteY3" fmla="*/ 0 h 3150488"/>
              <a:gd name="connsiteX4" fmla="*/ 2066307 w 2149434"/>
              <a:gd name="connsiteY4" fmla="*/ 1036680 h 3150488"/>
              <a:gd name="connsiteX5" fmla="*/ 2149434 w 2149434"/>
              <a:gd name="connsiteY5" fmla="*/ 811049 h 3150488"/>
              <a:gd name="connsiteX6" fmla="*/ 1816925 w 2149434"/>
              <a:gd name="connsiteY6" fmla="*/ 3150488 h 3150488"/>
              <a:gd name="connsiteX7" fmla="*/ 1187533 w 2149434"/>
              <a:gd name="connsiteY7" fmla="*/ 1143558 h 3150488"/>
              <a:gd name="connsiteX8" fmla="*/ 1080655 w 2149434"/>
              <a:gd name="connsiteY8" fmla="*/ 2046083 h 3150488"/>
              <a:gd name="connsiteX9" fmla="*/ 914400 w 2149434"/>
              <a:gd name="connsiteY9" fmla="*/ 1666073 h 3150488"/>
              <a:gd name="connsiteX10" fmla="*/ 795647 w 2149434"/>
              <a:gd name="connsiteY10" fmla="*/ 3150488 h 3150488"/>
              <a:gd name="connsiteX0" fmla="*/ 795647 w 2149434"/>
              <a:gd name="connsiteY0" fmla="*/ 3150488 h 3150488"/>
              <a:gd name="connsiteX1" fmla="*/ 0 w 2149434"/>
              <a:gd name="connsiteY1" fmla="*/ 1749200 h 3150488"/>
              <a:gd name="connsiteX2" fmla="*/ 463138 w 2149434"/>
              <a:gd name="connsiteY2" fmla="*/ 1951080 h 3150488"/>
              <a:gd name="connsiteX3" fmla="*/ 776482 w 2149434"/>
              <a:gd name="connsiteY3" fmla="*/ 0 h 3150488"/>
              <a:gd name="connsiteX4" fmla="*/ 2066307 w 2149434"/>
              <a:gd name="connsiteY4" fmla="*/ 1036680 h 3150488"/>
              <a:gd name="connsiteX5" fmla="*/ 2149434 w 2149434"/>
              <a:gd name="connsiteY5" fmla="*/ 811049 h 3150488"/>
              <a:gd name="connsiteX6" fmla="*/ 1816925 w 2149434"/>
              <a:gd name="connsiteY6" fmla="*/ 3150488 h 3150488"/>
              <a:gd name="connsiteX7" fmla="*/ 1187533 w 2149434"/>
              <a:gd name="connsiteY7" fmla="*/ 1143558 h 3150488"/>
              <a:gd name="connsiteX8" fmla="*/ 1080655 w 2149434"/>
              <a:gd name="connsiteY8" fmla="*/ 2046083 h 3150488"/>
              <a:gd name="connsiteX9" fmla="*/ 914400 w 2149434"/>
              <a:gd name="connsiteY9" fmla="*/ 1666073 h 3150488"/>
              <a:gd name="connsiteX10" fmla="*/ 795647 w 2149434"/>
              <a:gd name="connsiteY10" fmla="*/ 3150488 h 3150488"/>
              <a:gd name="connsiteX0" fmla="*/ 795647 w 2149434"/>
              <a:gd name="connsiteY0" fmla="*/ 3150488 h 3150488"/>
              <a:gd name="connsiteX1" fmla="*/ 0 w 2149434"/>
              <a:gd name="connsiteY1" fmla="*/ 1749200 h 3150488"/>
              <a:gd name="connsiteX2" fmla="*/ 463138 w 2149434"/>
              <a:gd name="connsiteY2" fmla="*/ 1951080 h 3150488"/>
              <a:gd name="connsiteX3" fmla="*/ 776482 w 2149434"/>
              <a:gd name="connsiteY3" fmla="*/ 0 h 3150488"/>
              <a:gd name="connsiteX4" fmla="*/ 1975772 w 2149434"/>
              <a:gd name="connsiteY4" fmla="*/ 991413 h 3150488"/>
              <a:gd name="connsiteX5" fmla="*/ 2149434 w 2149434"/>
              <a:gd name="connsiteY5" fmla="*/ 811049 h 3150488"/>
              <a:gd name="connsiteX6" fmla="*/ 1816925 w 2149434"/>
              <a:gd name="connsiteY6" fmla="*/ 3150488 h 3150488"/>
              <a:gd name="connsiteX7" fmla="*/ 1187533 w 2149434"/>
              <a:gd name="connsiteY7" fmla="*/ 1143558 h 3150488"/>
              <a:gd name="connsiteX8" fmla="*/ 1080655 w 2149434"/>
              <a:gd name="connsiteY8" fmla="*/ 2046083 h 3150488"/>
              <a:gd name="connsiteX9" fmla="*/ 914400 w 2149434"/>
              <a:gd name="connsiteY9" fmla="*/ 1666073 h 3150488"/>
              <a:gd name="connsiteX10" fmla="*/ 795647 w 2149434"/>
              <a:gd name="connsiteY10" fmla="*/ 3150488 h 3150488"/>
              <a:gd name="connsiteX0" fmla="*/ 795647 w 2149434"/>
              <a:gd name="connsiteY0" fmla="*/ 3150488 h 3150488"/>
              <a:gd name="connsiteX1" fmla="*/ 0 w 2149434"/>
              <a:gd name="connsiteY1" fmla="*/ 1749200 h 3150488"/>
              <a:gd name="connsiteX2" fmla="*/ 463138 w 2149434"/>
              <a:gd name="connsiteY2" fmla="*/ 1951080 h 3150488"/>
              <a:gd name="connsiteX3" fmla="*/ 776482 w 2149434"/>
              <a:gd name="connsiteY3" fmla="*/ 0 h 3150488"/>
              <a:gd name="connsiteX4" fmla="*/ 1975772 w 2149434"/>
              <a:gd name="connsiteY4" fmla="*/ 991413 h 3150488"/>
              <a:gd name="connsiteX5" fmla="*/ 2149434 w 2149434"/>
              <a:gd name="connsiteY5" fmla="*/ 811049 h 3150488"/>
              <a:gd name="connsiteX6" fmla="*/ 1816925 w 2149434"/>
              <a:gd name="connsiteY6" fmla="*/ 3150488 h 3150488"/>
              <a:gd name="connsiteX7" fmla="*/ 1187533 w 2149434"/>
              <a:gd name="connsiteY7" fmla="*/ 1143558 h 3150488"/>
              <a:gd name="connsiteX8" fmla="*/ 1080655 w 2149434"/>
              <a:gd name="connsiteY8" fmla="*/ 2046083 h 3150488"/>
              <a:gd name="connsiteX9" fmla="*/ 914400 w 2149434"/>
              <a:gd name="connsiteY9" fmla="*/ 1666073 h 3150488"/>
              <a:gd name="connsiteX10" fmla="*/ 795647 w 2149434"/>
              <a:gd name="connsiteY10" fmla="*/ 3150488 h 3150488"/>
              <a:gd name="connsiteX0" fmla="*/ 795647 w 2149434"/>
              <a:gd name="connsiteY0" fmla="*/ 3150488 h 3150488"/>
              <a:gd name="connsiteX1" fmla="*/ 0 w 2149434"/>
              <a:gd name="connsiteY1" fmla="*/ 1749200 h 3150488"/>
              <a:gd name="connsiteX2" fmla="*/ 463138 w 2149434"/>
              <a:gd name="connsiteY2" fmla="*/ 1951080 h 3150488"/>
              <a:gd name="connsiteX3" fmla="*/ 776482 w 2149434"/>
              <a:gd name="connsiteY3" fmla="*/ 0 h 3150488"/>
              <a:gd name="connsiteX4" fmla="*/ 1975772 w 2149434"/>
              <a:gd name="connsiteY4" fmla="*/ 991413 h 3150488"/>
              <a:gd name="connsiteX5" fmla="*/ 2149434 w 2149434"/>
              <a:gd name="connsiteY5" fmla="*/ 811049 h 3150488"/>
              <a:gd name="connsiteX6" fmla="*/ 1816925 w 2149434"/>
              <a:gd name="connsiteY6" fmla="*/ 3150488 h 3150488"/>
              <a:gd name="connsiteX7" fmla="*/ 1187533 w 2149434"/>
              <a:gd name="connsiteY7" fmla="*/ 1143558 h 3150488"/>
              <a:gd name="connsiteX8" fmla="*/ 1080655 w 2149434"/>
              <a:gd name="connsiteY8" fmla="*/ 2046083 h 3150488"/>
              <a:gd name="connsiteX9" fmla="*/ 914400 w 2149434"/>
              <a:gd name="connsiteY9" fmla="*/ 1666073 h 3150488"/>
              <a:gd name="connsiteX10" fmla="*/ 795647 w 2149434"/>
              <a:gd name="connsiteY10" fmla="*/ 3150488 h 3150488"/>
              <a:gd name="connsiteX0" fmla="*/ 795647 w 2095113"/>
              <a:gd name="connsiteY0" fmla="*/ 3150488 h 3150488"/>
              <a:gd name="connsiteX1" fmla="*/ 0 w 2095113"/>
              <a:gd name="connsiteY1" fmla="*/ 1749200 h 3150488"/>
              <a:gd name="connsiteX2" fmla="*/ 463138 w 2095113"/>
              <a:gd name="connsiteY2" fmla="*/ 1951080 h 3150488"/>
              <a:gd name="connsiteX3" fmla="*/ 776482 w 2095113"/>
              <a:gd name="connsiteY3" fmla="*/ 0 h 3150488"/>
              <a:gd name="connsiteX4" fmla="*/ 1975772 w 2095113"/>
              <a:gd name="connsiteY4" fmla="*/ 991413 h 3150488"/>
              <a:gd name="connsiteX5" fmla="*/ 2095113 w 2095113"/>
              <a:gd name="connsiteY5" fmla="*/ 702407 h 3150488"/>
              <a:gd name="connsiteX6" fmla="*/ 1816925 w 2095113"/>
              <a:gd name="connsiteY6" fmla="*/ 3150488 h 3150488"/>
              <a:gd name="connsiteX7" fmla="*/ 1187533 w 2095113"/>
              <a:gd name="connsiteY7" fmla="*/ 1143558 h 3150488"/>
              <a:gd name="connsiteX8" fmla="*/ 1080655 w 2095113"/>
              <a:gd name="connsiteY8" fmla="*/ 2046083 h 3150488"/>
              <a:gd name="connsiteX9" fmla="*/ 914400 w 2095113"/>
              <a:gd name="connsiteY9" fmla="*/ 1666073 h 3150488"/>
              <a:gd name="connsiteX10" fmla="*/ 795647 w 2095113"/>
              <a:gd name="connsiteY10" fmla="*/ 3150488 h 3150488"/>
              <a:gd name="connsiteX0" fmla="*/ 795647 w 2760540"/>
              <a:gd name="connsiteY0" fmla="*/ 3150488 h 3150488"/>
              <a:gd name="connsiteX1" fmla="*/ 0 w 2760540"/>
              <a:gd name="connsiteY1" fmla="*/ 1749200 h 3150488"/>
              <a:gd name="connsiteX2" fmla="*/ 463138 w 2760540"/>
              <a:gd name="connsiteY2" fmla="*/ 1951080 h 3150488"/>
              <a:gd name="connsiteX3" fmla="*/ 776482 w 2760540"/>
              <a:gd name="connsiteY3" fmla="*/ 0 h 3150488"/>
              <a:gd name="connsiteX4" fmla="*/ 1975772 w 2760540"/>
              <a:gd name="connsiteY4" fmla="*/ 991413 h 3150488"/>
              <a:gd name="connsiteX5" fmla="*/ 2095113 w 2760540"/>
              <a:gd name="connsiteY5" fmla="*/ 702407 h 3150488"/>
              <a:gd name="connsiteX6" fmla="*/ 1816925 w 2760540"/>
              <a:gd name="connsiteY6" fmla="*/ 3150488 h 3150488"/>
              <a:gd name="connsiteX7" fmla="*/ 1187533 w 2760540"/>
              <a:gd name="connsiteY7" fmla="*/ 1143558 h 3150488"/>
              <a:gd name="connsiteX8" fmla="*/ 1080655 w 2760540"/>
              <a:gd name="connsiteY8" fmla="*/ 2046083 h 3150488"/>
              <a:gd name="connsiteX9" fmla="*/ 914400 w 2760540"/>
              <a:gd name="connsiteY9" fmla="*/ 1666073 h 3150488"/>
              <a:gd name="connsiteX10" fmla="*/ 795647 w 2760540"/>
              <a:gd name="connsiteY10" fmla="*/ 3150488 h 3150488"/>
              <a:gd name="connsiteX0" fmla="*/ 795647 w 2904019"/>
              <a:gd name="connsiteY0" fmla="*/ 3150488 h 3150488"/>
              <a:gd name="connsiteX1" fmla="*/ 0 w 2904019"/>
              <a:gd name="connsiteY1" fmla="*/ 1749200 h 3150488"/>
              <a:gd name="connsiteX2" fmla="*/ 463138 w 2904019"/>
              <a:gd name="connsiteY2" fmla="*/ 1951080 h 3150488"/>
              <a:gd name="connsiteX3" fmla="*/ 776482 w 2904019"/>
              <a:gd name="connsiteY3" fmla="*/ 0 h 3150488"/>
              <a:gd name="connsiteX4" fmla="*/ 1975772 w 2904019"/>
              <a:gd name="connsiteY4" fmla="*/ 991413 h 3150488"/>
              <a:gd name="connsiteX5" fmla="*/ 2095113 w 2904019"/>
              <a:gd name="connsiteY5" fmla="*/ 702407 h 3150488"/>
              <a:gd name="connsiteX6" fmla="*/ 1816925 w 2904019"/>
              <a:gd name="connsiteY6" fmla="*/ 3150488 h 3150488"/>
              <a:gd name="connsiteX7" fmla="*/ 1187533 w 2904019"/>
              <a:gd name="connsiteY7" fmla="*/ 1143558 h 3150488"/>
              <a:gd name="connsiteX8" fmla="*/ 1080655 w 2904019"/>
              <a:gd name="connsiteY8" fmla="*/ 2046083 h 3150488"/>
              <a:gd name="connsiteX9" fmla="*/ 914400 w 2904019"/>
              <a:gd name="connsiteY9" fmla="*/ 1666073 h 3150488"/>
              <a:gd name="connsiteX10" fmla="*/ 795647 w 2904019"/>
              <a:gd name="connsiteY10" fmla="*/ 3150488 h 3150488"/>
              <a:gd name="connsiteX0" fmla="*/ 795647 w 2905418"/>
              <a:gd name="connsiteY0" fmla="*/ 3150488 h 3186701"/>
              <a:gd name="connsiteX1" fmla="*/ 0 w 2905418"/>
              <a:gd name="connsiteY1" fmla="*/ 1749200 h 3186701"/>
              <a:gd name="connsiteX2" fmla="*/ 463138 w 2905418"/>
              <a:gd name="connsiteY2" fmla="*/ 1951080 h 3186701"/>
              <a:gd name="connsiteX3" fmla="*/ 776482 w 2905418"/>
              <a:gd name="connsiteY3" fmla="*/ 0 h 3186701"/>
              <a:gd name="connsiteX4" fmla="*/ 1975772 w 2905418"/>
              <a:gd name="connsiteY4" fmla="*/ 991413 h 3186701"/>
              <a:gd name="connsiteX5" fmla="*/ 2095113 w 2905418"/>
              <a:gd name="connsiteY5" fmla="*/ 702407 h 3186701"/>
              <a:gd name="connsiteX6" fmla="*/ 1821452 w 2905418"/>
              <a:gd name="connsiteY6" fmla="*/ 3186701 h 3186701"/>
              <a:gd name="connsiteX7" fmla="*/ 1187533 w 2905418"/>
              <a:gd name="connsiteY7" fmla="*/ 1143558 h 3186701"/>
              <a:gd name="connsiteX8" fmla="*/ 1080655 w 2905418"/>
              <a:gd name="connsiteY8" fmla="*/ 2046083 h 3186701"/>
              <a:gd name="connsiteX9" fmla="*/ 914400 w 2905418"/>
              <a:gd name="connsiteY9" fmla="*/ 1666073 h 3186701"/>
              <a:gd name="connsiteX10" fmla="*/ 795647 w 2905418"/>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1975772 w 2937337"/>
              <a:gd name="connsiteY4" fmla="*/ 991413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120628 w 2937337"/>
              <a:gd name="connsiteY4" fmla="*/ 130828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120628 w 2937337"/>
              <a:gd name="connsiteY4" fmla="*/ 130828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120628 w 2937337"/>
              <a:gd name="connsiteY4" fmla="*/ 130828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120628 w 2937337"/>
              <a:gd name="connsiteY4" fmla="*/ 130828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120628 w 2937337"/>
              <a:gd name="connsiteY4" fmla="*/ 130828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120628 w 2937337"/>
              <a:gd name="connsiteY4" fmla="*/ 130828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034620 w 2937337"/>
              <a:gd name="connsiteY4" fmla="*/ 129470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034620 w 2937337"/>
              <a:gd name="connsiteY4" fmla="*/ 129470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034620 w 2937337"/>
              <a:gd name="connsiteY4" fmla="*/ 129470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893849"/>
              <a:gd name="connsiteY0" fmla="*/ 3150488 h 3186701"/>
              <a:gd name="connsiteX1" fmla="*/ 0 w 2893849"/>
              <a:gd name="connsiteY1" fmla="*/ 1749200 h 3186701"/>
              <a:gd name="connsiteX2" fmla="*/ 463138 w 2893849"/>
              <a:gd name="connsiteY2" fmla="*/ 1951080 h 3186701"/>
              <a:gd name="connsiteX3" fmla="*/ 776482 w 2893849"/>
              <a:gd name="connsiteY3" fmla="*/ 0 h 3186701"/>
              <a:gd name="connsiteX4" fmla="*/ 2034620 w 2893849"/>
              <a:gd name="connsiteY4" fmla="*/ 1294704 h 3186701"/>
              <a:gd name="connsiteX5" fmla="*/ 2031739 w 2893849"/>
              <a:gd name="connsiteY5" fmla="*/ 711461 h 3186701"/>
              <a:gd name="connsiteX6" fmla="*/ 1821452 w 2893849"/>
              <a:gd name="connsiteY6" fmla="*/ 3186701 h 3186701"/>
              <a:gd name="connsiteX7" fmla="*/ 1187533 w 2893849"/>
              <a:gd name="connsiteY7" fmla="*/ 1143558 h 3186701"/>
              <a:gd name="connsiteX8" fmla="*/ 1080655 w 2893849"/>
              <a:gd name="connsiteY8" fmla="*/ 2046083 h 3186701"/>
              <a:gd name="connsiteX9" fmla="*/ 914400 w 2893849"/>
              <a:gd name="connsiteY9" fmla="*/ 1666073 h 3186701"/>
              <a:gd name="connsiteX10" fmla="*/ 795647 w 2893849"/>
              <a:gd name="connsiteY10" fmla="*/ 3150488 h 3186701"/>
              <a:gd name="connsiteX0" fmla="*/ 795647 w 2931612"/>
              <a:gd name="connsiteY0" fmla="*/ 3150488 h 3186701"/>
              <a:gd name="connsiteX1" fmla="*/ 0 w 2931612"/>
              <a:gd name="connsiteY1" fmla="*/ 1749200 h 3186701"/>
              <a:gd name="connsiteX2" fmla="*/ 463138 w 2931612"/>
              <a:gd name="connsiteY2" fmla="*/ 1951080 h 3186701"/>
              <a:gd name="connsiteX3" fmla="*/ 776482 w 2931612"/>
              <a:gd name="connsiteY3" fmla="*/ 0 h 3186701"/>
              <a:gd name="connsiteX4" fmla="*/ 2034620 w 2931612"/>
              <a:gd name="connsiteY4" fmla="*/ 1294704 h 3186701"/>
              <a:gd name="connsiteX5" fmla="*/ 2031739 w 2931612"/>
              <a:gd name="connsiteY5" fmla="*/ 711461 h 3186701"/>
              <a:gd name="connsiteX6" fmla="*/ 1821452 w 2931612"/>
              <a:gd name="connsiteY6" fmla="*/ 3186701 h 3186701"/>
              <a:gd name="connsiteX7" fmla="*/ 1187533 w 2931612"/>
              <a:gd name="connsiteY7" fmla="*/ 1143558 h 3186701"/>
              <a:gd name="connsiteX8" fmla="*/ 1080655 w 2931612"/>
              <a:gd name="connsiteY8" fmla="*/ 2046083 h 3186701"/>
              <a:gd name="connsiteX9" fmla="*/ 914400 w 2931612"/>
              <a:gd name="connsiteY9" fmla="*/ 1666073 h 3186701"/>
              <a:gd name="connsiteX10" fmla="*/ 795647 w 2931612"/>
              <a:gd name="connsiteY10" fmla="*/ 3150488 h 3186701"/>
              <a:gd name="connsiteX0" fmla="*/ 795647 w 2931612"/>
              <a:gd name="connsiteY0" fmla="*/ 3150488 h 3186701"/>
              <a:gd name="connsiteX1" fmla="*/ 0 w 2931612"/>
              <a:gd name="connsiteY1" fmla="*/ 1749200 h 3186701"/>
              <a:gd name="connsiteX2" fmla="*/ 463138 w 2931612"/>
              <a:gd name="connsiteY2" fmla="*/ 1951080 h 3186701"/>
              <a:gd name="connsiteX3" fmla="*/ 776482 w 2931612"/>
              <a:gd name="connsiteY3" fmla="*/ 0 h 3186701"/>
              <a:gd name="connsiteX4" fmla="*/ 2034620 w 2931612"/>
              <a:gd name="connsiteY4" fmla="*/ 1294704 h 3186701"/>
              <a:gd name="connsiteX5" fmla="*/ 2031739 w 2931612"/>
              <a:gd name="connsiteY5" fmla="*/ 711461 h 3186701"/>
              <a:gd name="connsiteX6" fmla="*/ 1821452 w 2931612"/>
              <a:gd name="connsiteY6" fmla="*/ 3186701 h 3186701"/>
              <a:gd name="connsiteX7" fmla="*/ 1187533 w 2931612"/>
              <a:gd name="connsiteY7" fmla="*/ 1143558 h 3186701"/>
              <a:gd name="connsiteX8" fmla="*/ 1080655 w 2931612"/>
              <a:gd name="connsiteY8" fmla="*/ 2046083 h 3186701"/>
              <a:gd name="connsiteX9" fmla="*/ 914400 w 2931612"/>
              <a:gd name="connsiteY9" fmla="*/ 1666073 h 3186701"/>
              <a:gd name="connsiteX10" fmla="*/ 795647 w 2931612"/>
              <a:gd name="connsiteY10" fmla="*/ 3150488 h 3186701"/>
              <a:gd name="connsiteX0" fmla="*/ 795647 w 2931612"/>
              <a:gd name="connsiteY0" fmla="*/ 3150488 h 3186701"/>
              <a:gd name="connsiteX1" fmla="*/ 0 w 2931612"/>
              <a:gd name="connsiteY1" fmla="*/ 1749200 h 3186701"/>
              <a:gd name="connsiteX2" fmla="*/ 463138 w 2931612"/>
              <a:gd name="connsiteY2" fmla="*/ 1951080 h 3186701"/>
              <a:gd name="connsiteX3" fmla="*/ 776482 w 2931612"/>
              <a:gd name="connsiteY3" fmla="*/ 0 h 3186701"/>
              <a:gd name="connsiteX4" fmla="*/ 2034620 w 2931612"/>
              <a:gd name="connsiteY4" fmla="*/ 1294704 h 3186701"/>
              <a:gd name="connsiteX5" fmla="*/ 2031739 w 2931612"/>
              <a:gd name="connsiteY5" fmla="*/ 711461 h 3186701"/>
              <a:gd name="connsiteX6" fmla="*/ 1821452 w 2931612"/>
              <a:gd name="connsiteY6" fmla="*/ 3186701 h 3186701"/>
              <a:gd name="connsiteX7" fmla="*/ 1187533 w 2931612"/>
              <a:gd name="connsiteY7" fmla="*/ 1143558 h 3186701"/>
              <a:gd name="connsiteX8" fmla="*/ 1080655 w 2931612"/>
              <a:gd name="connsiteY8" fmla="*/ 2046083 h 3186701"/>
              <a:gd name="connsiteX9" fmla="*/ 914400 w 2931612"/>
              <a:gd name="connsiteY9" fmla="*/ 1666073 h 3186701"/>
              <a:gd name="connsiteX10" fmla="*/ 795647 w 2931612"/>
              <a:gd name="connsiteY10" fmla="*/ 3150488 h 3186701"/>
              <a:gd name="connsiteX0" fmla="*/ 795647 w 2931612"/>
              <a:gd name="connsiteY0" fmla="*/ 3150488 h 3186701"/>
              <a:gd name="connsiteX1" fmla="*/ 0 w 2931612"/>
              <a:gd name="connsiteY1" fmla="*/ 1749200 h 3186701"/>
              <a:gd name="connsiteX2" fmla="*/ 463138 w 2931612"/>
              <a:gd name="connsiteY2" fmla="*/ 1951080 h 3186701"/>
              <a:gd name="connsiteX3" fmla="*/ 776482 w 2931612"/>
              <a:gd name="connsiteY3" fmla="*/ 0 h 3186701"/>
              <a:gd name="connsiteX4" fmla="*/ 2034620 w 2931612"/>
              <a:gd name="connsiteY4" fmla="*/ 1294704 h 3186701"/>
              <a:gd name="connsiteX5" fmla="*/ 2031739 w 2931612"/>
              <a:gd name="connsiteY5" fmla="*/ 711461 h 3186701"/>
              <a:gd name="connsiteX6" fmla="*/ 1821452 w 2931612"/>
              <a:gd name="connsiteY6" fmla="*/ 3186701 h 3186701"/>
              <a:gd name="connsiteX7" fmla="*/ 1187533 w 2931612"/>
              <a:gd name="connsiteY7" fmla="*/ 1143558 h 3186701"/>
              <a:gd name="connsiteX8" fmla="*/ 1080655 w 2931612"/>
              <a:gd name="connsiteY8" fmla="*/ 2046083 h 3186701"/>
              <a:gd name="connsiteX9" fmla="*/ 914400 w 2931612"/>
              <a:gd name="connsiteY9" fmla="*/ 1666073 h 3186701"/>
              <a:gd name="connsiteX10" fmla="*/ 795647 w 2931612"/>
              <a:gd name="connsiteY10" fmla="*/ 3150488 h 3186701"/>
              <a:gd name="connsiteX0" fmla="*/ 795647 w 2931612"/>
              <a:gd name="connsiteY0" fmla="*/ 3150488 h 3186701"/>
              <a:gd name="connsiteX1" fmla="*/ 0 w 2931612"/>
              <a:gd name="connsiteY1" fmla="*/ 1749200 h 3186701"/>
              <a:gd name="connsiteX2" fmla="*/ 463138 w 2931612"/>
              <a:gd name="connsiteY2" fmla="*/ 1951080 h 3186701"/>
              <a:gd name="connsiteX3" fmla="*/ 776482 w 2931612"/>
              <a:gd name="connsiteY3" fmla="*/ 0 h 3186701"/>
              <a:gd name="connsiteX4" fmla="*/ 2034620 w 2931612"/>
              <a:gd name="connsiteY4" fmla="*/ 1294704 h 3186701"/>
              <a:gd name="connsiteX5" fmla="*/ 2031739 w 2931612"/>
              <a:gd name="connsiteY5" fmla="*/ 711461 h 3186701"/>
              <a:gd name="connsiteX6" fmla="*/ 1821452 w 2931612"/>
              <a:gd name="connsiteY6" fmla="*/ 3186701 h 3186701"/>
              <a:gd name="connsiteX7" fmla="*/ 1187533 w 2931612"/>
              <a:gd name="connsiteY7" fmla="*/ 1143558 h 3186701"/>
              <a:gd name="connsiteX8" fmla="*/ 1080655 w 2931612"/>
              <a:gd name="connsiteY8" fmla="*/ 2046083 h 3186701"/>
              <a:gd name="connsiteX9" fmla="*/ 914400 w 2931612"/>
              <a:gd name="connsiteY9" fmla="*/ 1666073 h 3186701"/>
              <a:gd name="connsiteX10" fmla="*/ 795647 w 2931612"/>
              <a:gd name="connsiteY10" fmla="*/ 3150488 h 3186701"/>
              <a:gd name="connsiteX0" fmla="*/ 813754 w 2949719"/>
              <a:gd name="connsiteY0" fmla="*/ 3150488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813754 w 2949719"/>
              <a:gd name="connsiteY10" fmla="*/ 3150488 h 3186701"/>
              <a:gd name="connsiteX0" fmla="*/ 813754 w 2949719"/>
              <a:gd name="connsiteY0" fmla="*/ 3150488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813754 w 2949719"/>
              <a:gd name="connsiteY10" fmla="*/ 3150488 h 3186701"/>
              <a:gd name="connsiteX0" fmla="*/ 813754 w 2949719"/>
              <a:gd name="connsiteY0" fmla="*/ 3150488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813754 w 2949719"/>
              <a:gd name="connsiteY10" fmla="*/ 3150488 h 3186701"/>
              <a:gd name="connsiteX0" fmla="*/ 813754 w 2949719"/>
              <a:gd name="connsiteY0" fmla="*/ 3150488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813754 w 2949719"/>
              <a:gd name="connsiteY10" fmla="*/ 3150488 h 3186701"/>
              <a:gd name="connsiteX0" fmla="*/ 1117045 w 2949719"/>
              <a:gd name="connsiteY0" fmla="*/ 3168594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17871 w 2949719"/>
              <a:gd name="connsiteY2" fmla="*/ 2009927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17871 w 2949719"/>
              <a:gd name="connsiteY2" fmla="*/ 2009927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17871 w 2949719"/>
              <a:gd name="connsiteY2" fmla="*/ 2009927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17871 w 2949719"/>
              <a:gd name="connsiteY2" fmla="*/ 2009927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17871 w 2949719"/>
              <a:gd name="connsiteY2" fmla="*/ 2009927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03465 w 2936139"/>
              <a:gd name="connsiteY0" fmla="*/ 3168594 h 3186701"/>
              <a:gd name="connsiteX1" fmla="*/ 0 w 2936139"/>
              <a:gd name="connsiteY1" fmla="*/ 1726566 h 3186701"/>
              <a:gd name="connsiteX2" fmla="*/ 404291 w 2936139"/>
              <a:gd name="connsiteY2" fmla="*/ 2009927 h 3186701"/>
              <a:gd name="connsiteX3" fmla="*/ 781009 w 2936139"/>
              <a:gd name="connsiteY3" fmla="*/ 0 h 3186701"/>
              <a:gd name="connsiteX4" fmla="*/ 2039147 w 2936139"/>
              <a:gd name="connsiteY4" fmla="*/ 1294704 h 3186701"/>
              <a:gd name="connsiteX5" fmla="*/ 2036266 w 2936139"/>
              <a:gd name="connsiteY5" fmla="*/ 711461 h 3186701"/>
              <a:gd name="connsiteX6" fmla="*/ 1825979 w 2936139"/>
              <a:gd name="connsiteY6" fmla="*/ 3186701 h 3186701"/>
              <a:gd name="connsiteX7" fmla="*/ 1192060 w 2936139"/>
              <a:gd name="connsiteY7" fmla="*/ 1143558 h 3186701"/>
              <a:gd name="connsiteX8" fmla="*/ 1085182 w 2936139"/>
              <a:gd name="connsiteY8" fmla="*/ 2046083 h 3186701"/>
              <a:gd name="connsiteX9" fmla="*/ 918927 w 2936139"/>
              <a:gd name="connsiteY9" fmla="*/ 1666073 h 3186701"/>
              <a:gd name="connsiteX10" fmla="*/ 1103465 w 2936139"/>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64195 w 2981407"/>
              <a:gd name="connsiteY9" fmla="*/ 1666073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64195 w 2981407"/>
              <a:gd name="connsiteY9" fmla="*/ 1666073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64195 w 2981407"/>
              <a:gd name="connsiteY9" fmla="*/ 1666073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897156"/>
              <a:gd name="connsiteY0" fmla="*/ 3168594 h 3173121"/>
              <a:gd name="connsiteX1" fmla="*/ 0 w 2897156"/>
              <a:gd name="connsiteY1" fmla="*/ 1749200 h 3173121"/>
              <a:gd name="connsiteX2" fmla="*/ 449559 w 2897156"/>
              <a:gd name="connsiteY2" fmla="*/ 2009927 h 3173121"/>
              <a:gd name="connsiteX3" fmla="*/ 826277 w 2897156"/>
              <a:gd name="connsiteY3" fmla="*/ 0 h 3173121"/>
              <a:gd name="connsiteX4" fmla="*/ 2084415 w 2897156"/>
              <a:gd name="connsiteY4" fmla="*/ 1294704 h 3173121"/>
              <a:gd name="connsiteX5" fmla="*/ 2081534 w 2897156"/>
              <a:gd name="connsiteY5" fmla="*/ 711461 h 3173121"/>
              <a:gd name="connsiteX6" fmla="*/ 1581537 w 2897156"/>
              <a:gd name="connsiteY6" fmla="*/ 3173121 h 3173121"/>
              <a:gd name="connsiteX7" fmla="*/ 1237328 w 2897156"/>
              <a:gd name="connsiteY7" fmla="*/ 1143558 h 3173121"/>
              <a:gd name="connsiteX8" fmla="*/ 1130450 w 2897156"/>
              <a:gd name="connsiteY8" fmla="*/ 2046083 h 3173121"/>
              <a:gd name="connsiteX9" fmla="*/ 918927 w 2897156"/>
              <a:gd name="connsiteY9" fmla="*/ 1697760 h 3173121"/>
              <a:gd name="connsiteX10" fmla="*/ 1148733 w 2897156"/>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30450 w 2969045"/>
              <a:gd name="connsiteY8" fmla="*/ 2046083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30450 w 2969045"/>
              <a:gd name="connsiteY8" fmla="*/ 2046083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288886 w 2969045"/>
              <a:gd name="connsiteY8" fmla="*/ 2367481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9045" h="3173121">
                <a:moveTo>
                  <a:pt x="1148733" y="3168594"/>
                </a:moveTo>
                <a:cubicBezTo>
                  <a:pt x="-68605" y="2992718"/>
                  <a:pt x="289357" y="2373225"/>
                  <a:pt x="0" y="1749200"/>
                </a:cubicBezTo>
                <a:cubicBezTo>
                  <a:pt x="211718" y="1712379"/>
                  <a:pt x="518500" y="2277611"/>
                  <a:pt x="449559" y="2009927"/>
                </a:cubicBezTo>
                <a:cubicBezTo>
                  <a:pt x="87752" y="952162"/>
                  <a:pt x="1169975" y="921963"/>
                  <a:pt x="826277" y="0"/>
                </a:cubicBezTo>
                <a:cubicBezTo>
                  <a:pt x="1894489" y="60376"/>
                  <a:pt x="1582046" y="1053258"/>
                  <a:pt x="2084415" y="1294704"/>
                </a:cubicBezTo>
                <a:cubicBezTo>
                  <a:pt x="2220765" y="1319082"/>
                  <a:pt x="2384277" y="1207659"/>
                  <a:pt x="2081534" y="711461"/>
                </a:cubicBezTo>
                <a:cubicBezTo>
                  <a:pt x="3844765" y="2025429"/>
                  <a:pt x="2606774" y="3099478"/>
                  <a:pt x="1581537" y="3173121"/>
                </a:cubicBezTo>
                <a:cubicBezTo>
                  <a:pt x="2049242" y="2917586"/>
                  <a:pt x="2204598" y="1824606"/>
                  <a:pt x="1237328" y="1143558"/>
                </a:cubicBezTo>
                <a:cubicBezTo>
                  <a:pt x="1479342" y="1777869"/>
                  <a:pt x="1318476" y="2090782"/>
                  <a:pt x="1162138" y="2408222"/>
                </a:cubicBezTo>
                <a:cubicBezTo>
                  <a:pt x="1159532" y="2246847"/>
                  <a:pt x="1324413" y="1899876"/>
                  <a:pt x="918927" y="1697760"/>
                </a:cubicBezTo>
                <a:cubicBezTo>
                  <a:pt x="1108697" y="2305733"/>
                  <a:pt x="307113" y="2497246"/>
                  <a:pt x="1148733" y="316859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1" name="Rounded Rectangle 25">
            <a:extLst>
              <a:ext uri="{FF2B5EF4-FFF2-40B4-BE49-F238E27FC236}">
                <a16:creationId xmlns:a16="http://schemas.microsoft.com/office/drawing/2014/main" id="{52251A18-A73B-4A26-9FEC-6B831E23205B}"/>
              </a:ext>
            </a:extLst>
          </p:cNvPr>
          <p:cNvSpPr/>
          <p:nvPr/>
        </p:nvSpPr>
        <p:spPr>
          <a:xfrm>
            <a:off x="10972939" y="2640819"/>
            <a:ext cx="586980" cy="430164"/>
          </a:xfrm>
          <a:custGeom>
            <a:avLst/>
            <a:gdLst/>
            <a:ahLst/>
            <a:cxnLst/>
            <a:rect l="l" t="t" r="r" b="b"/>
            <a:pathLst>
              <a:path w="3248842" h="2380886">
                <a:moveTo>
                  <a:pt x="1194785" y="1472263"/>
                </a:moveTo>
                <a:cubicBezTo>
                  <a:pt x="1150014" y="1472263"/>
                  <a:pt x="1113720" y="1508557"/>
                  <a:pt x="1113720" y="1553328"/>
                </a:cubicBezTo>
                <a:lnTo>
                  <a:pt x="1113720" y="1600880"/>
                </a:lnTo>
                <a:cubicBezTo>
                  <a:pt x="1113720" y="1645651"/>
                  <a:pt x="1150014" y="1681945"/>
                  <a:pt x="1194785" y="1681945"/>
                </a:cubicBezTo>
                <a:lnTo>
                  <a:pt x="2067186" y="1681945"/>
                </a:lnTo>
                <a:cubicBezTo>
                  <a:pt x="2111957" y="1681945"/>
                  <a:pt x="2148251" y="1645651"/>
                  <a:pt x="2148251" y="1600880"/>
                </a:cubicBezTo>
                <a:lnTo>
                  <a:pt x="2148251" y="1553328"/>
                </a:lnTo>
                <a:cubicBezTo>
                  <a:pt x="2148251" y="1508557"/>
                  <a:pt x="2111957" y="1472263"/>
                  <a:pt x="2067186" y="1472263"/>
                </a:cubicBezTo>
                <a:close/>
                <a:moveTo>
                  <a:pt x="2582402" y="986449"/>
                </a:moveTo>
                <a:cubicBezTo>
                  <a:pt x="2477247" y="986449"/>
                  <a:pt x="2392002" y="1071694"/>
                  <a:pt x="2392002" y="1176848"/>
                </a:cubicBezTo>
                <a:cubicBezTo>
                  <a:pt x="2392002" y="1282003"/>
                  <a:pt x="2477247" y="1367248"/>
                  <a:pt x="2582402" y="1367248"/>
                </a:cubicBezTo>
                <a:cubicBezTo>
                  <a:pt x="2687557" y="1367248"/>
                  <a:pt x="2772801" y="1282003"/>
                  <a:pt x="2772801" y="1176848"/>
                </a:cubicBezTo>
                <a:cubicBezTo>
                  <a:pt x="2772801" y="1071694"/>
                  <a:pt x="2687557" y="986449"/>
                  <a:pt x="2582402" y="986449"/>
                </a:cubicBezTo>
                <a:close/>
                <a:moveTo>
                  <a:pt x="679570" y="986449"/>
                </a:moveTo>
                <a:cubicBezTo>
                  <a:pt x="574415" y="986449"/>
                  <a:pt x="489171" y="1071694"/>
                  <a:pt x="489171" y="1176848"/>
                </a:cubicBezTo>
                <a:cubicBezTo>
                  <a:pt x="489171" y="1282003"/>
                  <a:pt x="574415" y="1367248"/>
                  <a:pt x="679570" y="1367248"/>
                </a:cubicBezTo>
                <a:cubicBezTo>
                  <a:pt x="784725" y="1367248"/>
                  <a:pt x="869970" y="1282003"/>
                  <a:pt x="869970" y="1176848"/>
                </a:cubicBezTo>
                <a:cubicBezTo>
                  <a:pt x="869970" y="1071694"/>
                  <a:pt x="784725" y="986449"/>
                  <a:pt x="679570" y="986449"/>
                </a:cubicBezTo>
                <a:close/>
                <a:moveTo>
                  <a:pt x="867954" y="155801"/>
                </a:moveTo>
                <a:lnTo>
                  <a:pt x="726849" y="858549"/>
                </a:lnTo>
                <a:lnTo>
                  <a:pt x="2535122" y="858549"/>
                </a:lnTo>
                <a:lnTo>
                  <a:pt x="2394017" y="155801"/>
                </a:lnTo>
                <a:close/>
                <a:moveTo>
                  <a:pt x="677268" y="0"/>
                </a:moveTo>
                <a:lnTo>
                  <a:pt x="2584703" y="0"/>
                </a:lnTo>
                <a:lnTo>
                  <a:pt x="2736658" y="607820"/>
                </a:lnTo>
                <a:cubicBezTo>
                  <a:pt x="2766265" y="579906"/>
                  <a:pt x="2806392" y="564164"/>
                  <a:pt x="2850195" y="564164"/>
                </a:cubicBezTo>
                <a:lnTo>
                  <a:pt x="3069929" y="564164"/>
                </a:lnTo>
                <a:cubicBezTo>
                  <a:pt x="3168740" y="564164"/>
                  <a:pt x="3248842" y="644266"/>
                  <a:pt x="3248842" y="743077"/>
                </a:cubicBezTo>
                <a:lnTo>
                  <a:pt x="3248842" y="792706"/>
                </a:lnTo>
                <a:cubicBezTo>
                  <a:pt x="3248842" y="891517"/>
                  <a:pt x="3168740" y="971619"/>
                  <a:pt x="3069929" y="971619"/>
                </a:cubicBezTo>
                <a:lnTo>
                  <a:pt x="3054536" y="971619"/>
                </a:lnTo>
                <a:cubicBezTo>
                  <a:pt x="3060628" y="989042"/>
                  <a:pt x="3063411" y="1007758"/>
                  <a:pt x="3063411" y="1027125"/>
                </a:cubicBezTo>
                <a:lnTo>
                  <a:pt x="3063411" y="2015961"/>
                </a:lnTo>
                <a:lnTo>
                  <a:pt x="2889080" y="2015961"/>
                </a:lnTo>
                <a:lnTo>
                  <a:pt x="2889080" y="2260325"/>
                </a:lnTo>
                <a:cubicBezTo>
                  <a:pt x="2889080" y="2326909"/>
                  <a:pt x="2835102" y="2380886"/>
                  <a:pt x="2768518" y="2380886"/>
                </a:cubicBezTo>
                <a:lnTo>
                  <a:pt x="2286284" y="2380886"/>
                </a:lnTo>
                <a:cubicBezTo>
                  <a:pt x="2219700" y="2380886"/>
                  <a:pt x="2165723" y="2326909"/>
                  <a:pt x="2165723" y="2260325"/>
                </a:cubicBezTo>
                <a:lnTo>
                  <a:pt x="2165723" y="2015961"/>
                </a:lnTo>
                <a:lnTo>
                  <a:pt x="1096248" y="2015961"/>
                </a:lnTo>
                <a:lnTo>
                  <a:pt x="1096248" y="2260325"/>
                </a:lnTo>
                <a:cubicBezTo>
                  <a:pt x="1096248" y="2326909"/>
                  <a:pt x="1042270" y="2380886"/>
                  <a:pt x="975686" y="2380886"/>
                </a:cubicBezTo>
                <a:lnTo>
                  <a:pt x="493453" y="2380886"/>
                </a:lnTo>
                <a:cubicBezTo>
                  <a:pt x="426869" y="2380886"/>
                  <a:pt x="372891" y="2326909"/>
                  <a:pt x="372891" y="2260325"/>
                </a:cubicBezTo>
                <a:lnTo>
                  <a:pt x="372891" y="2015961"/>
                </a:lnTo>
                <a:lnTo>
                  <a:pt x="198560" y="2015961"/>
                </a:lnTo>
                <a:lnTo>
                  <a:pt x="198560" y="1027125"/>
                </a:lnTo>
                <a:cubicBezTo>
                  <a:pt x="198560" y="1007758"/>
                  <a:pt x="201343" y="989042"/>
                  <a:pt x="207435" y="971619"/>
                </a:cubicBezTo>
                <a:lnTo>
                  <a:pt x="178913" y="971619"/>
                </a:lnTo>
                <a:cubicBezTo>
                  <a:pt x="80102" y="971619"/>
                  <a:pt x="0" y="891517"/>
                  <a:pt x="0" y="792706"/>
                </a:cubicBezTo>
                <a:lnTo>
                  <a:pt x="0" y="743077"/>
                </a:lnTo>
                <a:cubicBezTo>
                  <a:pt x="0" y="644266"/>
                  <a:pt x="80102" y="564164"/>
                  <a:pt x="178913" y="564164"/>
                </a:cubicBezTo>
                <a:lnTo>
                  <a:pt x="398647" y="564164"/>
                </a:lnTo>
                <a:cubicBezTo>
                  <a:pt x="447310" y="564164"/>
                  <a:pt x="491436" y="583593"/>
                  <a:pt x="523419" y="615395"/>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2" name="Block Arc 41">
            <a:extLst>
              <a:ext uri="{FF2B5EF4-FFF2-40B4-BE49-F238E27FC236}">
                <a16:creationId xmlns:a16="http://schemas.microsoft.com/office/drawing/2014/main" id="{36DCD789-FED8-401C-8C81-CF9F331DAB6D}"/>
              </a:ext>
            </a:extLst>
          </p:cNvPr>
          <p:cNvSpPr/>
          <p:nvPr/>
        </p:nvSpPr>
        <p:spPr>
          <a:xfrm>
            <a:off x="9454085" y="5654191"/>
            <a:ext cx="563324" cy="570461"/>
          </a:xfrm>
          <a:custGeom>
            <a:avLst/>
            <a:gdLst/>
            <a:ahLst/>
            <a:cxnLst/>
            <a:rect l="l" t="t" r="r" b="b"/>
            <a:pathLst>
              <a:path w="2844151" h="2880180">
                <a:moveTo>
                  <a:pt x="2390187" y="1502145"/>
                </a:moveTo>
                <a:lnTo>
                  <a:pt x="2844151" y="1530794"/>
                </a:lnTo>
                <a:cubicBezTo>
                  <a:pt x="2804784" y="2154619"/>
                  <a:pt x="2367464" y="2681809"/>
                  <a:pt x="1761650" y="2835749"/>
                </a:cubicBezTo>
                <a:cubicBezTo>
                  <a:pt x="1191486" y="2980631"/>
                  <a:pt x="594633" y="2763755"/>
                  <a:pt x="252983" y="2293680"/>
                </a:cubicBezTo>
                <a:lnTo>
                  <a:pt x="102982" y="2380283"/>
                </a:lnTo>
                <a:lnTo>
                  <a:pt x="104524" y="1603708"/>
                </a:lnTo>
                <a:lnTo>
                  <a:pt x="777828" y="1990661"/>
                </a:lnTo>
                <a:lnTo>
                  <a:pt x="648358" y="2065410"/>
                </a:lnTo>
                <a:cubicBezTo>
                  <a:pt x="886760" y="2358087"/>
                  <a:pt x="1276546" y="2489694"/>
                  <a:pt x="1649627" y="2394891"/>
                </a:cubicBezTo>
                <a:cubicBezTo>
                  <a:pt x="2064076" y="2289577"/>
                  <a:pt x="2363256" y="1928916"/>
                  <a:pt x="2390187" y="1502145"/>
                </a:cubicBezTo>
                <a:close/>
                <a:moveTo>
                  <a:pt x="1424249" y="58"/>
                </a:moveTo>
                <a:cubicBezTo>
                  <a:pt x="1880498" y="-4073"/>
                  <a:pt x="2318325" y="209551"/>
                  <a:pt x="2591169" y="586524"/>
                </a:cubicBezTo>
                <a:lnTo>
                  <a:pt x="2741170" y="499921"/>
                </a:lnTo>
                <a:lnTo>
                  <a:pt x="2739628" y="1276497"/>
                </a:lnTo>
                <a:lnTo>
                  <a:pt x="2066324" y="889544"/>
                </a:lnTo>
                <a:lnTo>
                  <a:pt x="2195793" y="814795"/>
                </a:lnTo>
                <a:cubicBezTo>
                  <a:pt x="1957391" y="522118"/>
                  <a:pt x="1567606" y="390511"/>
                  <a:pt x="1194524" y="485313"/>
                </a:cubicBezTo>
                <a:cubicBezTo>
                  <a:pt x="780075" y="590627"/>
                  <a:pt x="480895" y="951288"/>
                  <a:pt x="453964" y="1378059"/>
                </a:cubicBezTo>
                <a:lnTo>
                  <a:pt x="0" y="1349410"/>
                </a:lnTo>
                <a:cubicBezTo>
                  <a:pt x="39367" y="725585"/>
                  <a:pt x="476687" y="198395"/>
                  <a:pt x="1082501" y="44455"/>
                </a:cubicBezTo>
                <a:cubicBezTo>
                  <a:pt x="1196091" y="15591"/>
                  <a:pt x="1310740" y="1086"/>
                  <a:pt x="1424249" y="5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63" name="Round Same Side Corner Rectangle 11">
            <a:extLst>
              <a:ext uri="{FF2B5EF4-FFF2-40B4-BE49-F238E27FC236}">
                <a16:creationId xmlns:a16="http://schemas.microsoft.com/office/drawing/2014/main" id="{AFBCEF67-A3DE-45DE-97FD-374E910A67D8}"/>
              </a:ext>
            </a:extLst>
          </p:cNvPr>
          <p:cNvSpPr/>
          <p:nvPr/>
        </p:nvSpPr>
        <p:spPr>
          <a:xfrm rot="9900000">
            <a:off x="10208910" y="1534987"/>
            <a:ext cx="579867" cy="492485"/>
          </a:xfrm>
          <a:custGeom>
            <a:avLst/>
            <a:gdLst/>
            <a:ahLst/>
            <a:cxnLst/>
            <a:rect l="l" t="t" r="r" b="b"/>
            <a:pathLst>
              <a:path w="2911009" h="2472345">
                <a:moveTo>
                  <a:pt x="2219598" y="1335309"/>
                </a:moveTo>
                <a:lnTo>
                  <a:pt x="2219598" y="1222573"/>
                </a:lnTo>
                <a:cubicBezTo>
                  <a:pt x="2219598" y="1176944"/>
                  <a:pt x="2241926" y="1136530"/>
                  <a:pt x="2277694" y="1113650"/>
                </a:cubicBezTo>
                <a:lnTo>
                  <a:pt x="2277694" y="137786"/>
                </a:lnTo>
                <a:cubicBezTo>
                  <a:pt x="2277694" y="61689"/>
                  <a:pt x="2339383" y="0"/>
                  <a:pt x="2415480" y="0"/>
                </a:cubicBezTo>
                <a:lnTo>
                  <a:pt x="2545196" y="0"/>
                </a:lnTo>
                <a:cubicBezTo>
                  <a:pt x="2621293" y="0"/>
                  <a:pt x="2682982" y="61689"/>
                  <a:pt x="2682982" y="137786"/>
                </a:cubicBezTo>
                <a:lnTo>
                  <a:pt x="2682982" y="1099067"/>
                </a:lnTo>
                <a:cubicBezTo>
                  <a:pt x="2730197" y="1120049"/>
                  <a:pt x="2762708" y="1167515"/>
                  <a:pt x="2762708" y="1222573"/>
                </a:cubicBezTo>
                <a:lnTo>
                  <a:pt x="2762708" y="1480834"/>
                </a:lnTo>
                <a:close/>
                <a:moveTo>
                  <a:pt x="241900" y="1676361"/>
                </a:moveTo>
                <a:cubicBezTo>
                  <a:pt x="69371" y="1631107"/>
                  <a:pt x="-34146" y="1454930"/>
                  <a:pt x="10296" y="1282189"/>
                </a:cubicBezTo>
                <a:cubicBezTo>
                  <a:pt x="54739" y="1109449"/>
                  <a:pt x="230428" y="1005105"/>
                  <a:pt x="403375" y="1048736"/>
                </a:cubicBezTo>
                <a:cubicBezTo>
                  <a:pt x="349550" y="1257945"/>
                  <a:pt x="295726" y="1467153"/>
                  <a:pt x="241900" y="1676361"/>
                </a:cubicBezTo>
                <a:close/>
                <a:moveTo>
                  <a:pt x="2578947" y="2467929"/>
                </a:moveTo>
                <a:lnTo>
                  <a:pt x="1957545" y="2301425"/>
                </a:lnTo>
                <a:lnTo>
                  <a:pt x="2194209" y="1418183"/>
                </a:lnTo>
                <a:lnTo>
                  <a:pt x="2815611" y="1584687"/>
                </a:lnTo>
                <a:cubicBezTo>
                  <a:pt x="2884250" y="1603079"/>
                  <a:pt x="2924985" y="1673632"/>
                  <a:pt x="2906593" y="1742272"/>
                </a:cubicBezTo>
                <a:lnTo>
                  <a:pt x="2736532" y="2376947"/>
                </a:lnTo>
                <a:cubicBezTo>
                  <a:pt x="2718140" y="2445587"/>
                  <a:pt x="2647586" y="2486321"/>
                  <a:pt x="2578947" y="2467929"/>
                </a:cubicBezTo>
                <a:close/>
                <a:moveTo>
                  <a:pt x="610249" y="2287120"/>
                </a:moveTo>
                <a:lnTo>
                  <a:pt x="1020264" y="756923"/>
                </a:lnTo>
                <a:lnTo>
                  <a:pt x="2107356" y="1398691"/>
                </a:lnTo>
                <a:lnTo>
                  <a:pt x="1872582" y="2274879"/>
                </a:lnTo>
                <a:close/>
                <a:moveTo>
                  <a:pt x="426016" y="2349577"/>
                </a:moveTo>
                <a:lnTo>
                  <a:pt x="243978" y="2300800"/>
                </a:lnTo>
                <a:cubicBezTo>
                  <a:pt x="205115" y="2290387"/>
                  <a:pt x="182051" y="2250439"/>
                  <a:pt x="192464" y="2211576"/>
                </a:cubicBezTo>
                <a:lnTo>
                  <a:pt x="620679" y="613455"/>
                </a:lnTo>
                <a:cubicBezTo>
                  <a:pt x="631093" y="574592"/>
                  <a:pt x="671040" y="551528"/>
                  <a:pt x="709903" y="561941"/>
                </a:cubicBezTo>
                <a:lnTo>
                  <a:pt x="891942" y="610718"/>
                </a:lnTo>
                <a:cubicBezTo>
                  <a:pt x="930805" y="621132"/>
                  <a:pt x="953869" y="661079"/>
                  <a:pt x="943455" y="699942"/>
                </a:cubicBezTo>
                <a:lnTo>
                  <a:pt x="515240" y="2298064"/>
                </a:lnTo>
                <a:cubicBezTo>
                  <a:pt x="504827" y="2336927"/>
                  <a:pt x="464879" y="2359990"/>
                  <a:pt x="426016" y="234957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4" name="Donut 39">
            <a:extLst>
              <a:ext uri="{FF2B5EF4-FFF2-40B4-BE49-F238E27FC236}">
                <a16:creationId xmlns:a16="http://schemas.microsoft.com/office/drawing/2014/main" id="{439297A1-2150-467C-8B3E-08A8C9E0E56F}"/>
              </a:ext>
            </a:extLst>
          </p:cNvPr>
          <p:cNvSpPr/>
          <p:nvPr/>
        </p:nvSpPr>
        <p:spPr>
          <a:xfrm>
            <a:off x="4246301" y="4666128"/>
            <a:ext cx="575536" cy="575536"/>
          </a:xfrm>
          <a:custGeom>
            <a:avLst/>
            <a:gdLst/>
            <a:ahLst/>
            <a:cxnLst/>
            <a:rect l="l" t="t" r="r" b="b"/>
            <a:pathLst>
              <a:path w="3240000" h="3240000">
                <a:moveTo>
                  <a:pt x="1152300" y="922782"/>
                </a:moveTo>
                <a:lnTo>
                  <a:pt x="2354400" y="1620000"/>
                </a:lnTo>
                <a:lnTo>
                  <a:pt x="1152300" y="2317218"/>
                </a:lnTo>
                <a:close/>
                <a:moveTo>
                  <a:pt x="1620000" y="342403"/>
                </a:moveTo>
                <a:cubicBezTo>
                  <a:pt x="914403" y="342403"/>
                  <a:pt x="342403" y="914403"/>
                  <a:pt x="342403" y="1620000"/>
                </a:cubicBezTo>
                <a:cubicBezTo>
                  <a:pt x="342403" y="2325597"/>
                  <a:pt x="914403" y="2897597"/>
                  <a:pt x="1620000" y="2897597"/>
                </a:cubicBezTo>
                <a:cubicBezTo>
                  <a:pt x="2325597" y="2897597"/>
                  <a:pt x="2897597" y="2325597"/>
                  <a:pt x="2897597" y="1620000"/>
                </a:cubicBezTo>
                <a:cubicBezTo>
                  <a:pt x="2897597" y="914403"/>
                  <a:pt x="2325597" y="342403"/>
                  <a:pt x="1620000" y="342403"/>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65" name="Freeform 25">
            <a:extLst>
              <a:ext uri="{FF2B5EF4-FFF2-40B4-BE49-F238E27FC236}">
                <a16:creationId xmlns:a16="http://schemas.microsoft.com/office/drawing/2014/main" id="{115A3EAB-6A86-45ED-8F48-A7797A2D6676}"/>
              </a:ext>
            </a:extLst>
          </p:cNvPr>
          <p:cNvSpPr/>
          <p:nvPr/>
        </p:nvSpPr>
        <p:spPr>
          <a:xfrm>
            <a:off x="8766358" y="3640606"/>
            <a:ext cx="417857" cy="517071"/>
          </a:xfrm>
          <a:custGeom>
            <a:avLst/>
            <a:gdLst>
              <a:gd name="connsiteX0" fmla="*/ 371475 w 1600200"/>
              <a:gd name="connsiteY0" fmla="*/ 0 h 1857375"/>
              <a:gd name="connsiteX1" fmla="*/ 628650 w 1600200"/>
              <a:gd name="connsiteY1" fmla="*/ 523875 h 1857375"/>
              <a:gd name="connsiteX2" fmla="*/ 400050 w 1600200"/>
              <a:gd name="connsiteY2" fmla="*/ 561975 h 1857375"/>
              <a:gd name="connsiteX3" fmla="*/ 1019175 w 1600200"/>
              <a:gd name="connsiteY3" fmla="*/ 1438275 h 1857375"/>
              <a:gd name="connsiteX4" fmla="*/ 1219200 w 1600200"/>
              <a:gd name="connsiteY4" fmla="*/ 1238250 h 1857375"/>
              <a:gd name="connsiteX5" fmla="*/ 1600200 w 1600200"/>
              <a:gd name="connsiteY5" fmla="*/ 1666875 h 1857375"/>
              <a:gd name="connsiteX6" fmla="*/ 1038225 w 1600200"/>
              <a:gd name="connsiteY6" fmla="*/ 1857375 h 1857375"/>
              <a:gd name="connsiteX7" fmla="*/ 0 w 1600200"/>
              <a:gd name="connsiteY7" fmla="*/ 314325 h 1857375"/>
              <a:gd name="connsiteX8" fmla="*/ 371475 w 1600200"/>
              <a:gd name="connsiteY8" fmla="*/ 0 h 1857375"/>
              <a:gd name="connsiteX0" fmla="*/ 371475 w 1600200"/>
              <a:gd name="connsiteY0" fmla="*/ 0 h 1917951"/>
              <a:gd name="connsiteX1" fmla="*/ 628650 w 1600200"/>
              <a:gd name="connsiteY1" fmla="*/ 584451 h 1917951"/>
              <a:gd name="connsiteX2" fmla="*/ 400050 w 1600200"/>
              <a:gd name="connsiteY2" fmla="*/ 622551 h 1917951"/>
              <a:gd name="connsiteX3" fmla="*/ 1019175 w 1600200"/>
              <a:gd name="connsiteY3" fmla="*/ 1498851 h 1917951"/>
              <a:gd name="connsiteX4" fmla="*/ 1219200 w 1600200"/>
              <a:gd name="connsiteY4" fmla="*/ 1298826 h 1917951"/>
              <a:gd name="connsiteX5" fmla="*/ 1600200 w 1600200"/>
              <a:gd name="connsiteY5" fmla="*/ 1727451 h 1917951"/>
              <a:gd name="connsiteX6" fmla="*/ 1038225 w 1600200"/>
              <a:gd name="connsiteY6" fmla="*/ 1917951 h 1917951"/>
              <a:gd name="connsiteX7" fmla="*/ 0 w 1600200"/>
              <a:gd name="connsiteY7" fmla="*/ 374901 h 1917951"/>
              <a:gd name="connsiteX8" fmla="*/ 371475 w 1600200"/>
              <a:gd name="connsiteY8" fmla="*/ 0 h 1917951"/>
              <a:gd name="connsiteX0" fmla="*/ 371475 w 1600200"/>
              <a:gd name="connsiteY0" fmla="*/ 1277 h 1919228"/>
              <a:gd name="connsiteX1" fmla="*/ 628650 w 1600200"/>
              <a:gd name="connsiteY1" fmla="*/ 585728 h 1919228"/>
              <a:gd name="connsiteX2" fmla="*/ 400050 w 1600200"/>
              <a:gd name="connsiteY2" fmla="*/ 623828 h 1919228"/>
              <a:gd name="connsiteX3" fmla="*/ 1019175 w 1600200"/>
              <a:gd name="connsiteY3" fmla="*/ 1500128 h 1919228"/>
              <a:gd name="connsiteX4" fmla="*/ 1219200 w 1600200"/>
              <a:gd name="connsiteY4" fmla="*/ 1300103 h 1919228"/>
              <a:gd name="connsiteX5" fmla="*/ 1600200 w 1600200"/>
              <a:gd name="connsiteY5" fmla="*/ 1728728 h 1919228"/>
              <a:gd name="connsiteX6" fmla="*/ 1038225 w 1600200"/>
              <a:gd name="connsiteY6" fmla="*/ 1919228 h 1919228"/>
              <a:gd name="connsiteX7" fmla="*/ 0 w 1600200"/>
              <a:gd name="connsiteY7" fmla="*/ 376178 h 1919228"/>
              <a:gd name="connsiteX8" fmla="*/ 371475 w 1600200"/>
              <a:gd name="connsiteY8" fmla="*/ 1277 h 1919228"/>
              <a:gd name="connsiteX0" fmla="*/ 371475 w 1600200"/>
              <a:gd name="connsiteY0" fmla="*/ 1277 h 1919228"/>
              <a:gd name="connsiteX1" fmla="*/ 628650 w 1600200"/>
              <a:gd name="connsiteY1" fmla="*/ 585728 h 1919228"/>
              <a:gd name="connsiteX2" fmla="*/ 400050 w 1600200"/>
              <a:gd name="connsiteY2" fmla="*/ 623828 h 1919228"/>
              <a:gd name="connsiteX3" fmla="*/ 1019175 w 1600200"/>
              <a:gd name="connsiteY3" fmla="*/ 1500128 h 1919228"/>
              <a:gd name="connsiteX4" fmla="*/ 1219200 w 1600200"/>
              <a:gd name="connsiteY4" fmla="*/ 1300103 h 1919228"/>
              <a:gd name="connsiteX5" fmla="*/ 1600200 w 1600200"/>
              <a:gd name="connsiteY5" fmla="*/ 1728728 h 1919228"/>
              <a:gd name="connsiteX6" fmla="*/ 1038225 w 1600200"/>
              <a:gd name="connsiteY6" fmla="*/ 1919228 h 1919228"/>
              <a:gd name="connsiteX7" fmla="*/ 0 w 1600200"/>
              <a:gd name="connsiteY7" fmla="*/ 376178 h 1919228"/>
              <a:gd name="connsiteX8" fmla="*/ 371475 w 1600200"/>
              <a:gd name="connsiteY8" fmla="*/ 1277 h 1919228"/>
              <a:gd name="connsiteX0" fmla="*/ 371475 w 1600200"/>
              <a:gd name="connsiteY0" fmla="*/ 1544 h 1919495"/>
              <a:gd name="connsiteX1" fmla="*/ 628650 w 1600200"/>
              <a:gd name="connsiteY1" fmla="*/ 585995 h 1919495"/>
              <a:gd name="connsiteX2" fmla="*/ 400050 w 1600200"/>
              <a:gd name="connsiteY2" fmla="*/ 624095 h 1919495"/>
              <a:gd name="connsiteX3" fmla="*/ 1019175 w 1600200"/>
              <a:gd name="connsiteY3" fmla="*/ 1500395 h 1919495"/>
              <a:gd name="connsiteX4" fmla="*/ 1219200 w 1600200"/>
              <a:gd name="connsiteY4" fmla="*/ 1300370 h 1919495"/>
              <a:gd name="connsiteX5" fmla="*/ 1600200 w 1600200"/>
              <a:gd name="connsiteY5" fmla="*/ 1728995 h 1919495"/>
              <a:gd name="connsiteX6" fmla="*/ 1038225 w 1600200"/>
              <a:gd name="connsiteY6" fmla="*/ 1919495 h 1919495"/>
              <a:gd name="connsiteX7" fmla="*/ 0 w 1600200"/>
              <a:gd name="connsiteY7" fmla="*/ 376445 h 1919495"/>
              <a:gd name="connsiteX8" fmla="*/ 371475 w 1600200"/>
              <a:gd name="connsiteY8" fmla="*/ 1544 h 1919495"/>
              <a:gd name="connsiteX0" fmla="*/ 371475 w 1600200"/>
              <a:gd name="connsiteY0" fmla="*/ 1487 h 1919438"/>
              <a:gd name="connsiteX1" fmla="*/ 568075 w 1600200"/>
              <a:gd name="connsiteY1" fmla="*/ 603245 h 1919438"/>
              <a:gd name="connsiteX2" fmla="*/ 400050 w 1600200"/>
              <a:gd name="connsiteY2" fmla="*/ 624038 h 1919438"/>
              <a:gd name="connsiteX3" fmla="*/ 1019175 w 1600200"/>
              <a:gd name="connsiteY3" fmla="*/ 1500338 h 1919438"/>
              <a:gd name="connsiteX4" fmla="*/ 1219200 w 1600200"/>
              <a:gd name="connsiteY4" fmla="*/ 1300313 h 1919438"/>
              <a:gd name="connsiteX5" fmla="*/ 1600200 w 1600200"/>
              <a:gd name="connsiteY5" fmla="*/ 1728938 h 1919438"/>
              <a:gd name="connsiteX6" fmla="*/ 1038225 w 1600200"/>
              <a:gd name="connsiteY6" fmla="*/ 1919438 h 1919438"/>
              <a:gd name="connsiteX7" fmla="*/ 0 w 1600200"/>
              <a:gd name="connsiteY7" fmla="*/ 376388 h 1919438"/>
              <a:gd name="connsiteX8" fmla="*/ 371475 w 1600200"/>
              <a:gd name="connsiteY8" fmla="*/ 1487 h 1919438"/>
              <a:gd name="connsiteX0" fmla="*/ 371475 w 1600200"/>
              <a:gd name="connsiteY0" fmla="*/ 1032 h 1918983"/>
              <a:gd name="connsiteX1" fmla="*/ 568075 w 1600200"/>
              <a:gd name="connsiteY1" fmla="*/ 602790 h 1918983"/>
              <a:gd name="connsiteX2" fmla="*/ 400050 w 1600200"/>
              <a:gd name="connsiteY2" fmla="*/ 623583 h 1918983"/>
              <a:gd name="connsiteX3" fmla="*/ 1019175 w 1600200"/>
              <a:gd name="connsiteY3" fmla="*/ 1499883 h 1918983"/>
              <a:gd name="connsiteX4" fmla="*/ 1219200 w 1600200"/>
              <a:gd name="connsiteY4" fmla="*/ 1299858 h 1918983"/>
              <a:gd name="connsiteX5" fmla="*/ 1600200 w 1600200"/>
              <a:gd name="connsiteY5" fmla="*/ 1728483 h 1918983"/>
              <a:gd name="connsiteX6" fmla="*/ 1038225 w 1600200"/>
              <a:gd name="connsiteY6" fmla="*/ 1918983 h 1918983"/>
              <a:gd name="connsiteX7" fmla="*/ 0 w 1600200"/>
              <a:gd name="connsiteY7" fmla="*/ 375933 h 1918983"/>
              <a:gd name="connsiteX8" fmla="*/ 371475 w 1600200"/>
              <a:gd name="connsiteY8" fmla="*/ 1032 h 1918983"/>
              <a:gd name="connsiteX0" fmla="*/ 371475 w 1600200"/>
              <a:gd name="connsiteY0" fmla="*/ 1088 h 1919039"/>
              <a:gd name="connsiteX1" fmla="*/ 568075 w 1600200"/>
              <a:gd name="connsiteY1" fmla="*/ 602846 h 1919039"/>
              <a:gd name="connsiteX2" fmla="*/ 400050 w 1600200"/>
              <a:gd name="connsiteY2" fmla="*/ 623639 h 1919039"/>
              <a:gd name="connsiteX3" fmla="*/ 1019175 w 1600200"/>
              <a:gd name="connsiteY3" fmla="*/ 1499939 h 1919039"/>
              <a:gd name="connsiteX4" fmla="*/ 1219200 w 1600200"/>
              <a:gd name="connsiteY4" fmla="*/ 1299914 h 1919039"/>
              <a:gd name="connsiteX5" fmla="*/ 1600200 w 1600200"/>
              <a:gd name="connsiteY5" fmla="*/ 1728539 h 1919039"/>
              <a:gd name="connsiteX6" fmla="*/ 1038225 w 1600200"/>
              <a:gd name="connsiteY6" fmla="*/ 1919039 h 1919039"/>
              <a:gd name="connsiteX7" fmla="*/ 0 w 1600200"/>
              <a:gd name="connsiteY7" fmla="*/ 375989 h 1919039"/>
              <a:gd name="connsiteX8" fmla="*/ 371475 w 1600200"/>
              <a:gd name="connsiteY8" fmla="*/ 1088 h 1919039"/>
              <a:gd name="connsiteX0" fmla="*/ 371475 w 1600200"/>
              <a:gd name="connsiteY0" fmla="*/ 1088 h 1919039"/>
              <a:gd name="connsiteX1" fmla="*/ 568075 w 1600200"/>
              <a:gd name="connsiteY1" fmla="*/ 602846 h 1919039"/>
              <a:gd name="connsiteX2" fmla="*/ 400050 w 1600200"/>
              <a:gd name="connsiteY2" fmla="*/ 623639 h 1919039"/>
              <a:gd name="connsiteX3" fmla="*/ 1019175 w 1600200"/>
              <a:gd name="connsiteY3" fmla="*/ 1499939 h 1919039"/>
              <a:gd name="connsiteX4" fmla="*/ 1219200 w 1600200"/>
              <a:gd name="connsiteY4" fmla="*/ 1299914 h 1919039"/>
              <a:gd name="connsiteX5" fmla="*/ 1600200 w 1600200"/>
              <a:gd name="connsiteY5" fmla="*/ 1728539 h 1919039"/>
              <a:gd name="connsiteX6" fmla="*/ 1038225 w 1600200"/>
              <a:gd name="connsiteY6" fmla="*/ 1919039 h 1919039"/>
              <a:gd name="connsiteX7" fmla="*/ 0 w 1600200"/>
              <a:gd name="connsiteY7" fmla="*/ 375989 h 1919039"/>
              <a:gd name="connsiteX8" fmla="*/ 371475 w 1600200"/>
              <a:gd name="connsiteY8" fmla="*/ 1088 h 1919039"/>
              <a:gd name="connsiteX0" fmla="*/ 371475 w 1600200"/>
              <a:gd name="connsiteY0" fmla="*/ 1118 h 1919069"/>
              <a:gd name="connsiteX1" fmla="*/ 568075 w 1600200"/>
              <a:gd name="connsiteY1" fmla="*/ 602876 h 1919069"/>
              <a:gd name="connsiteX2" fmla="*/ 400050 w 1600200"/>
              <a:gd name="connsiteY2" fmla="*/ 623669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408703 w 1600200"/>
              <a:gd name="connsiteY2" fmla="*/ 643860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59666 w 1600200"/>
              <a:gd name="connsiteY2" fmla="*/ 643860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70138 w 1600200"/>
              <a:gd name="connsiteY3" fmla="*/ 1517276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0522 w 1600200"/>
              <a:gd name="connsiteY3" fmla="*/ 1534584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96099 w 1600200"/>
              <a:gd name="connsiteY3" fmla="*/ 1546122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588662"/>
              <a:gd name="connsiteY0" fmla="*/ 1118 h 1919069"/>
              <a:gd name="connsiteX1" fmla="*/ 568075 w 1588662"/>
              <a:gd name="connsiteY1" fmla="*/ 602876 h 1919069"/>
              <a:gd name="connsiteX2" fmla="*/ 374089 w 1588662"/>
              <a:gd name="connsiteY2" fmla="*/ 646744 h 1919069"/>
              <a:gd name="connsiteX3" fmla="*/ 987445 w 1588662"/>
              <a:gd name="connsiteY3" fmla="*/ 1528815 h 1919069"/>
              <a:gd name="connsiteX4" fmla="*/ 1173048 w 1588662"/>
              <a:gd name="connsiteY4" fmla="*/ 1311482 h 1919069"/>
              <a:gd name="connsiteX5" fmla="*/ 1588662 w 1588662"/>
              <a:gd name="connsiteY5" fmla="*/ 1699723 h 1919069"/>
              <a:gd name="connsiteX6" fmla="*/ 1038225 w 1588662"/>
              <a:gd name="connsiteY6" fmla="*/ 1919069 h 1919069"/>
              <a:gd name="connsiteX7" fmla="*/ 0 w 1588662"/>
              <a:gd name="connsiteY7" fmla="*/ 376019 h 1919069"/>
              <a:gd name="connsiteX8" fmla="*/ 371475 w 1588662"/>
              <a:gd name="connsiteY8" fmla="*/ 1118 h 1919069"/>
              <a:gd name="connsiteX0" fmla="*/ 371475 w 1600166"/>
              <a:gd name="connsiteY0" fmla="*/ 1118 h 1919069"/>
              <a:gd name="connsiteX1" fmla="*/ 568075 w 1600166"/>
              <a:gd name="connsiteY1" fmla="*/ 602876 h 1919069"/>
              <a:gd name="connsiteX2" fmla="*/ 374089 w 1600166"/>
              <a:gd name="connsiteY2" fmla="*/ 646744 h 1919069"/>
              <a:gd name="connsiteX3" fmla="*/ 987445 w 1600166"/>
              <a:gd name="connsiteY3" fmla="*/ 1528815 h 1919069"/>
              <a:gd name="connsiteX4" fmla="*/ 1173048 w 1600166"/>
              <a:gd name="connsiteY4" fmla="*/ 1311482 h 1919069"/>
              <a:gd name="connsiteX5" fmla="*/ 1588662 w 1600166"/>
              <a:gd name="connsiteY5" fmla="*/ 1699723 h 1919069"/>
              <a:gd name="connsiteX6" fmla="*/ 1038225 w 1600166"/>
              <a:gd name="connsiteY6" fmla="*/ 1919069 h 1919069"/>
              <a:gd name="connsiteX7" fmla="*/ 0 w 1600166"/>
              <a:gd name="connsiteY7" fmla="*/ 376019 h 1919069"/>
              <a:gd name="connsiteX8" fmla="*/ 371475 w 1600166"/>
              <a:gd name="connsiteY8" fmla="*/ 1118 h 1919069"/>
              <a:gd name="connsiteX0" fmla="*/ 371475 w 1600166"/>
              <a:gd name="connsiteY0" fmla="*/ 1118 h 1919069"/>
              <a:gd name="connsiteX1" fmla="*/ 568075 w 1600166"/>
              <a:gd name="connsiteY1" fmla="*/ 602876 h 1919069"/>
              <a:gd name="connsiteX2" fmla="*/ 374089 w 1600166"/>
              <a:gd name="connsiteY2" fmla="*/ 646744 h 1919069"/>
              <a:gd name="connsiteX3" fmla="*/ 987445 w 1600166"/>
              <a:gd name="connsiteY3" fmla="*/ 1528815 h 1919069"/>
              <a:gd name="connsiteX4" fmla="*/ 1173048 w 1600166"/>
              <a:gd name="connsiteY4" fmla="*/ 1311482 h 1919069"/>
              <a:gd name="connsiteX5" fmla="*/ 1588662 w 1600166"/>
              <a:gd name="connsiteY5" fmla="*/ 1699723 h 1919069"/>
              <a:gd name="connsiteX6" fmla="*/ 1038225 w 1600166"/>
              <a:gd name="connsiteY6" fmla="*/ 1919069 h 1919069"/>
              <a:gd name="connsiteX7" fmla="*/ 0 w 1600166"/>
              <a:gd name="connsiteY7" fmla="*/ 376019 h 1919069"/>
              <a:gd name="connsiteX8" fmla="*/ 371475 w 1600166"/>
              <a:gd name="connsiteY8" fmla="*/ 1118 h 1919069"/>
              <a:gd name="connsiteX0" fmla="*/ 371475 w 1596260"/>
              <a:gd name="connsiteY0" fmla="*/ 1118 h 1919069"/>
              <a:gd name="connsiteX1" fmla="*/ 568075 w 1596260"/>
              <a:gd name="connsiteY1" fmla="*/ 602876 h 1919069"/>
              <a:gd name="connsiteX2" fmla="*/ 374089 w 1596260"/>
              <a:gd name="connsiteY2" fmla="*/ 646744 h 1919069"/>
              <a:gd name="connsiteX3" fmla="*/ 987445 w 1596260"/>
              <a:gd name="connsiteY3" fmla="*/ 1528815 h 1919069"/>
              <a:gd name="connsiteX4" fmla="*/ 1173048 w 1596260"/>
              <a:gd name="connsiteY4" fmla="*/ 1311482 h 1919069"/>
              <a:gd name="connsiteX5" fmla="*/ 1588662 w 1596260"/>
              <a:gd name="connsiteY5" fmla="*/ 1699723 h 1919069"/>
              <a:gd name="connsiteX6" fmla="*/ 1038225 w 1596260"/>
              <a:gd name="connsiteY6" fmla="*/ 1919069 h 1919069"/>
              <a:gd name="connsiteX7" fmla="*/ 0 w 1596260"/>
              <a:gd name="connsiteY7" fmla="*/ 376019 h 1919069"/>
              <a:gd name="connsiteX8" fmla="*/ 371475 w 1596260"/>
              <a:gd name="connsiteY8" fmla="*/ 1118 h 1919069"/>
              <a:gd name="connsiteX0" fmla="*/ 371475 w 1596260"/>
              <a:gd name="connsiteY0" fmla="*/ 1118 h 1919069"/>
              <a:gd name="connsiteX1" fmla="*/ 568075 w 1596260"/>
              <a:gd name="connsiteY1" fmla="*/ 602876 h 1919069"/>
              <a:gd name="connsiteX2" fmla="*/ 374089 w 1596260"/>
              <a:gd name="connsiteY2" fmla="*/ 646744 h 1919069"/>
              <a:gd name="connsiteX3" fmla="*/ 987445 w 1596260"/>
              <a:gd name="connsiteY3" fmla="*/ 1528815 h 1919069"/>
              <a:gd name="connsiteX4" fmla="*/ 1173048 w 1596260"/>
              <a:gd name="connsiteY4" fmla="*/ 1311482 h 1919069"/>
              <a:gd name="connsiteX5" fmla="*/ 1588662 w 1596260"/>
              <a:gd name="connsiteY5" fmla="*/ 1699723 h 1919069"/>
              <a:gd name="connsiteX6" fmla="*/ 1038225 w 1596260"/>
              <a:gd name="connsiteY6" fmla="*/ 1919069 h 1919069"/>
              <a:gd name="connsiteX7" fmla="*/ 0 w 1596260"/>
              <a:gd name="connsiteY7" fmla="*/ 376019 h 1919069"/>
              <a:gd name="connsiteX8" fmla="*/ 371475 w 1596260"/>
              <a:gd name="connsiteY8" fmla="*/ 1118 h 1919069"/>
              <a:gd name="connsiteX0" fmla="*/ 371475 w 1596260"/>
              <a:gd name="connsiteY0" fmla="*/ 1118 h 1946976"/>
              <a:gd name="connsiteX1" fmla="*/ 568075 w 1596260"/>
              <a:gd name="connsiteY1" fmla="*/ 602876 h 1946976"/>
              <a:gd name="connsiteX2" fmla="*/ 374089 w 1596260"/>
              <a:gd name="connsiteY2" fmla="*/ 646744 h 1946976"/>
              <a:gd name="connsiteX3" fmla="*/ 987445 w 1596260"/>
              <a:gd name="connsiteY3" fmla="*/ 1528815 h 1946976"/>
              <a:gd name="connsiteX4" fmla="*/ 1173048 w 1596260"/>
              <a:gd name="connsiteY4" fmla="*/ 1311482 h 1946976"/>
              <a:gd name="connsiteX5" fmla="*/ 1588662 w 1596260"/>
              <a:gd name="connsiteY5" fmla="*/ 1699723 h 1946976"/>
              <a:gd name="connsiteX6" fmla="*/ 1038225 w 1596260"/>
              <a:gd name="connsiteY6" fmla="*/ 1919069 h 1946976"/>
              <a:gd name="connsiteX7" fmla="*/ 0 w 1596260"/>
              <a:gd name="connsiteY7" fmla="*/ 376019 h 1946976"/>
              <a:gd name="connsiteX8" fmla="*/ 371475 w 1596260"/>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33976 w 1558761"/>
              <a:gd name="connsiteY0" fmla="*/ 1118 h 1946976"/>
              <a:gd name="connsiteX1" fmla="*/ 530576 w 1558761"/>
              <a:gd name="connsiteY1" fmla="*/ 602876 h 1946976"/>
              <a:gd name="connsiteX2" fmla="*/ 336590 w 1558761"/>
              <a:gd name="connsiteY2" fmla="*/ 646744 h 1946976"/>
              <a:gd name="connsiteX3" fmla="*/ 949946 w 1558761"/>
              <a:gd name="connsiteY3" fmla="*/ 1528815 h 1946976"/>
              <a:gd name="connsiteX4" fmla="*/ 1135549 w 1558761"/>
              <a:gd name="connsiteY4" fmla="*/ 1311482 h 1946976"/>
              <a:gd name="connsiteX5" fmla="*/ 1551163 w 1558761"/>
              <a:gd name="connsiteY5" fmla="*/ 1699723 h 1946976"/>
              <a:gd name="connsiteX6" fmla="*/ 1000726 w 1558761"/>
              <a:gd name="connsiteY6" fmla="*/ 1919069 h 1946976"/>
              <a:gd name="connsiteX7" fmla="*/ 0 w 1558761"/>
              <a:gd name="connsiteY7" fmla="*/ 390441 h 1946976"/>
              <a:gd name="connsiteX8" fmla="*/ 333976 w 1558761"/>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44260 w 1560662"/>
              <a:gd name="connsiteY2" fmla="*/ 655398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96 h 1946054"/>
              <a:gd name="connsiteX1" fmla="*/ 532477 w 1560662"/>
              <a:gd name="connsiteY1" fmla="*/ 601954 h 1946054"/>
              <a:gd name="connsiteX2" fmla="*/ 344260 w 1560662"/>
              <a:gd name="connsiteY2" fmla="*/ 654476 h 1946054"/>
              <a:gd name="connsiteX3" fmla="*/ 951847 w 1560662"/>
              <a:gd name="connsiteY3" fmla="*/ 1527893 h 1946054"/>
              <a:gd name="connsiteX4" fmla="*/ 1137450 w 1560662"/>
              <a:gd name="connsiteY4" fmla="*/ 1310560 h 1946054"/>
              <a:gd name="connsiteX5" fmla="*/ 1553064 w 1560662"/>
              <a:gd name="connsiteY5" fmla="*/ 1698801 h 1946054"/>
              <a:gd name="connsiteX6" fmla="*/ 1002627 w 1560662"/>
              <a:gd name="connsiteY6" fmla="*/ 1918147 h 1946054"/>
              <a:gd name="connsiteX7" fmla="*/ 1901 w 1560662"/>
              <a:gd name="connsiteY7" fmla="*/ 389519 h 1946054"/>
              <a:gd name="connsiteX8" fmla="*/ 335877 w 1560662"/>
              <a:gd name="connsiteY8" fmla="*/ 196 h 1946054"/>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5431"/>
              <a:gd name="connsiteY0" fmla="*/ 199 h 1937121"/>
              <a:gd name="connsiteX1" fmla="*/ 532477 w 1565431"/>
              <a:gd name="connsiteY1" fmla="*/ 593021 h 1937121"/>
              <a:gd name="connsiteX2" fmla="*/ 344260 w 1565431"/>
              <a:gd name="connsiteY2" fmla="*/ 645543 h 1937121"/>
              <a:gd name="connsiteX3" fmla="*/ 951847 w 1565431"/>
              <a:gd name="connsiteY3" fmla="*/ 1518960 h 1937121"/>
              <a:gd name="connsiteX4" fmla="*/ 1137450 w 1565431"/>
              <a:gd name="connsiteY4" fmla="*/ 1301627 h 1937121"/>
              <a:gd name="connsiteX5" fmla="*/ 1553064 w 1565431"/>
              <a:gd name="connsiteY5" fmla="*/ 1689868 h 1937121"/>
              <a:gd name="connsiteX6" fmla="*/ 1002627 w 1565431"/>
              <a:gd name="connsiteY6" fmla="*/ 1909214 h 1937121"/>
              <a:gd name="connsiteX7" fmla="*/ 1901 w 1565431"/>
              <a:gd name="connsiteY7" fmla="*/ 380586 h 1937121"/>
              <a:gd name="connsiteX8" fmla="*/ 332898 w 1565431"/>
              <a:gd name="connsiteY8" fmla="*/ 199 h 1937121"/>
              <a:gd name="connsiteX0" fmla="*/ 332898 w 1565431"/>
              <a:gd name="connsiteY0" fmla="*/ 199 h 1937121"/>
              <a:gd name="connsiteX1" fmla="*/ 532477 w 1565431"/>
              <a:gd name="connsiteY1" fmla="*/ 593021 h 1937121"/>
              <a:gd name="connsiteX2" fmla="*/ 344260 w 1565431"/>
              <a:gd name="connsiteY2" fmla="*/ 645543 h 1937121"/>
              <a:gd name="connsiteX3" fmla="*/ 951847 w 1565431"/>
              <a:gd name="connsiteY3" fmla="*/ 1518960 h 1937121"/>
              <a:gd name="connsiteX4" fmla="*/ 1137450 w 1565431"/>
              <a:gd name="connsiteY4" fmla="*/ 1301627 h 1937121"/>
              <a:gd name="connsiteX5" fmla="*/ 1553064 w 1565431"/>
              <a:gd name="connsiteY5" fmla="*/ 1689868 h 1937121"/>
              <a:gd name="connsiteX6" fmla="*/ 1002627 w 1565431"/>
              <a:gd name="connsiteY6" fmla="*/ 1909214 h 1937121"/>
              <a:gd name="connsiteX7" fmla="*/ 1901 w 1565431"/>
              <a:gd name="connsiteY7" fmla="*/ 380586 h 1937121"/>
              <a:gd name="connsiteX8" fmla="*/ 332898 w 1565431"/>
              <a:gd name="connsiteY8" fmla="*/ 199 h 193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5431" h="1937121">
                <a:moveTo>
                  <a:pt x="332898" y="199"/>
                </a:moveTo>
                <a:cubicBezTo>
                  <a:pt x="480797" y="-12106"/>
                  <a:pt x="712130" y="551085"/>
                  <a:pt x="532477" y="593021"/>
                </a:cubicBezTo>
                <a:lnTo>
                  <a:pt x="344260" y="645543"/>
                </a:lnTo>
                <a:cubicBezTo>
                  <a:pt x="475639" y="1163599"/>
                  <a:pt x="690666" y="1300897"/>
                  <a:pt x="951847" y="1518960"/>
                </a:cubicBezTo>
                <a:cubicBezTo>
                  <a:pt x="1003138" y="1396518"/>
                  <a:pt x="1042046" y="1291100"/>
                  <a:pt x="1137450" y="1301627"/>
                </a:cubicBezTo>
                <a:cubicBezTo>
                  <a:pt x="1276950" y="1299313"/>
                  <a:pt x="1636332" y="1564228"/>
                  <a:pt x="1553064" y="1689868"/>
                </a:cubicBezTo>
                <a:cubicBezTo>
                  <a:pt x="1389777" y="1941825"/>
                  <a:pt x="1145722" y="1971673"/>
                  <a:pt x="1002627" y="1909214"/>
                </a:cubicBezTo>
                <a:cubicBezTo>
                  <a:pt x="545977" y="1690048"/>
                  <a:pt x="-37590" y="1110316"/>
                  <a:pt x="1901" y="380586"/>
                </a:cubicBezTo>
                <a:cubicBezTo>
                  <a:pt x="36305" y="148891"/>
                  <a:pt x="133416" y="23363"/>
                  <a:pt x="332898" y="199"/>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6" name="Rectangle 36">
            <a:extLst>
              <a:ext uri="{FF2B5EF4-FFF2-40B4-BE49-F238E27FC236}">
                <a16:creationId xmlns:a16="http://schemas.microsoft.com/office/drawing/2014/main" id="{11A06711-0A15-47E5-AAA2-F0E6DC05BD1B}"/>
              </a:ext>
            </a:extLst>
          </p:cNvPr>
          <p:cNvSpPr/>
          <p:nvPr/>
        </p:nvSpPr>
        <p:spPr>
          <a:xfrm>
            <a:off x="5164740" y="4708915"/>
            <a:ext cx="586136" cy="489963"/>
          </a:xfrm>
          <a:custGeom>
            <a:avLst/>
            <a:gdLst/>
            <a:ahLst/>
            <a:cxnLst/>
            <a:rect l="l" t="t" r="r" b="b"/>
            <a:pathLst>
              <a:path w="3186824" h="2663936">
                <a:moveTo>
                  <a:pt x="2624444" y="2376100"/>
                </a:moveTo>
                <a:lnTo>
                  <a:pt x="2624444" y="2520100"/>
                </a:lnTo>
                <a:lnTo>
                  <a:pt x="2952463" y="2520100"/>
                </a:lnTo>
                <a:lnTo>
                  <a:pt x="2952463" y="2376100"/>
                </a:lnTo>
                <a:close/>
                <a:moveTo>
                  <a:pt x="210911" y="2376100"/>
                </a:moveTo>
                <a:lnTo>
                  <a:pt x="210911" y="2520100"/>
                </a:lnTo>
                <a:lnTo>
                  <a:pt x="538930" y="2520100"/>
                </a:lnTo>
                <a:lnTo>
                  <a:pt x="538930" y="2376100"/>
                </a:lnTo>
                <a:close/>
                <a:moveTo>
                  <a:pt x="2624444" y="2095269"/>
                </a:moveTo>
                <a:lnTo>
                  <a:pt x="2624444" y="2239269"/>
                </a:lnTo>
                <a:lnTo>
                  <a:pt x="2952463" y="2239269"/>
                </a:lnTo>
                <a:lnTo>
                  <a:pt x="2952463" y="2095269"/>
                </a:lnTo>
                <a:close/>
                <a:moveTo>
                  <a:pt x="210911" y="2095269"/>
                </a:moveTo>
                <a:lnTo>
                  <a:pt x="210911" y="2239269"/>
                </a:lnTo>
                <a:lnTo>
                  <a:pt x="538930" y="2239269"/>
                </a:lnTo>
                <a:lnTo>
                  <a:pt x="538930" y="2095269"/>
                </a:lnTo>
                <a:close/>
                <a:moveTo>
                  <a:pt x="2624444" y="1814436"/>
                </a:moveTo>
                <a:lnTo>
                  <a:pt x="2624444" y="1958436"/>
                </a:lnTo>
                <a:lnTo>
                  <a:pt x="2952463" y="1958436"/>
                </a:lnTo>
                <a:lnTo>
                  <a:pt x="2952463" y="1814436"/>
                </a:lnTo>
                <a:close/>
                <a:moveTo>
                  <a:pt x="210911" y="1814436"/>
                </a:moveTo>
                <a:lnTo>
                  <a:pt x="210911" y="1958436"/>
                </a:lnTo>
                <a:lnTo>
                  <a:pt x="538930" y="1958436"/>
                </a:lnTo>
                <a:lnTo>
                  <a:pt x="538930" y="1814436"/>
                </a:lnTo>
                <a:close/>
                <a:moveTo>
                  <a:pt x="2624444" y="1533603"/>
                </a:moveTo>
                <a:lnTo>
                  <a:pt x="2624444" y="1677603"/>
                </a:lnTo>
                <a:lnTo>
                  <a:pt x="2952463" y="1677603"/>
                </a:lnTo>
                <a:lnTo>
                  <a:pt x="2952463" y="1533603"/>
                </a:lnTo>
                <a:close/>
                <a:moveTo>
                  <a:pt x="210911" y="1533603"/>
                </a:moveTo>
                <a:lnTo>
                  <a:pt x="210911" y="1677603"/>
                </a:lnTo>
                <a:lnTo>
                  <a:pt x="538930" y="1677603"/>
                </a:lnTo>
                <a:lnTo>
                  <a:pt x="538930" y="1533603"/>
                </a:lnTo>
                <a:close/>
                <a:moveTo>
                  <a:pt x="2624444" y="1252770"/>
                </a:moveTo>
                <a:lnTo>
                  <a:pt x="2624444" y="1396770"/>
                </a:lnTo>
                <a:lnTo>
                  <a:pt x="2952463" y="1396770"/>
                </a:lnTo>
                <a:lnTo>
                  <a:pt x="2952463" y="1252770"/>
                </a:lnTo>
                <a:close/>
                <a:moveTo>
                  <a:pt x="210911" y="1252770"/>
                </a:moveTo>
                <a:lnTo>
                  <a:pt x="210911" y="1396770"/>
                </a:lnTo>
                <a:lnTo>
                  <a:pt x="538930" y="1396770"/>
                </a:lnTo>
                <a:lnTo>
                  <a:pt x="538930" y="1252770"/>
                </a:lnTo>
                <a:close/>
                <a:moveTo>
                  <a:pt x="2624444" y="971937"/>
                </a:moveTo>
                <a:lnTo>
                  <a:pt x="2624444" y="1115937"/>
                </a:lnTo>
                <a:lnTo>
                  <a:pt x="2952463" y="1115937"/>
                </a:lnTo>
                <a:lnTo>
                  <a:pt x="2952463" y="971937"/>
                </a:lnTo>
                <a:close/>
                <a:moveTo>
                  <a:pt x="210911" y="971937"/>
                </a:moveTo>
                <a:lnTo>
                  <a:pt x="210911" y="1115937"/>
                </a:lnTo>
                <a:lnTo>
                  <a:pt x="538930" y="1115937"/>
                </a:lnTo>
                <a:lnTo>
                  <a:pt x="538930" y="971937"/>
                </a:lnTo>
                <a:close/>
                <a:moveTo>
                  <a:pt x="2624444" y="691104"/>
                </a:moveTo>
                <a:lnTo>
                  <a:pt x="2624444" y="835104"/>
                </a:lnTo>
                <a:lnTo>
                  <a:pt x="2952463" y="835104"/>
                </a:lnTo>
                <a:lnTo>
                  <a:pt x="2952463" y="691104"/>
                </a:lnTo>
                <a:close/>
                <a:moveTo>
                  <a:pt x="210911" y="691104"/>
                </a:moveTo>
                <a:lnTo>
                  <a:pt x="210911" y="835104"/>
                </a:lnTo>
                <a:lnTo>
                  <a:pt x="538930" y="835104"/>
                </a:lnTo>
                <a:lnTo>
                  <a:pt x="538930" y="691104"/>
                </a:lnTo>
                <a:close/>
                <a:moveTo>
                  <a:pt x="988006" y="552354"/>
                </a:moveTo>
                <a:lnTo>
                  <a:pt x="988006" y="2111583"/>
                </a:lnTo>
                <a:lnTo>
                  <a:pt x="2332169" y="1331969"/>
                </a:lnTo>
                <a:close/>
                <a:moveTo>
                  <a:pt x="2624444" y="410271"/>
                </a:moveTo>
                <a:lnTo>
                  <a:pt x="2624444" y="554271"/>
                </a:lnTo>
                <a:lnTo>
                  <a:pt x="2952463" y="554271"/>
                </a:lnTo>
                <a:lnTo>
                  <a:pt x="2952463" y="410271"/>
                </a:lnTo>
                <a:close/>
                <a:moveTo>
                  <a:pt x="210911" y="410271"/>
                </a:moveTo>
                <a:lnTo>
                  <a:pt x="210911" y="554271"/>
                </a:lnTo>
                <a:lnTo>
                  <a:pt x="538930" y="554271"/>
                </a:lnTo>
                <a:lnTo>
                  <a:pt x="538930" y="410271"/>
                </a:lnTo>
                <a:close/>
                <a:moveTo>
                  <a:pt x="2624444" y="129438"/>
                </a:moveTo>
                <a:lnTo>
                  <a:pt x="2624444" y="273438"/>
                </a:lnTo>
                <a:lnTo>
                  <a:pt x="2952463" y="273438"/>
                </a:lnTo>
                <a:lnTo>
                  <a:pt x="2952463" y="129438"/>
                </a:lnTo>
                <a:close/>
                <a:moveTo>
                  <a:pt x="210911" y="129438"/>
                </a:moveTo>
                <a:lnTo>
                  <a:pt x="210911" y="273438"/>
                </a:lnTo>
                <a:lnTo>
                  <a:pt x="538930" y="273438"/>
                </a:lnTo>
                <a:lnTo>
                  <a:pt x="538930" y="129438"/>
                </a:lnTo>
                <a:close/>
                <a:moveTo>
                  <a:pt x="0" y="0"/>
                </a:moveTo>
                <a:lnTo>
                  <a:pt x="3186824" y="0"/>
                </a:lnTo>
                <a:lnTo>
                  <a:pt x="3186824" y="2663936"/>
                </a:lnTo>
                <a:lnTo>
                  <a:pt x="0" y="266393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7" name="Rounded Rectangle 27">
            <a:extLst>
              <a:ext uri="{FF2B5EF4-FFF2-40B4-BE49-F238E27FC236}">
                <a16:creationId xmlns:a16="http://schemas.microsoft.com/office/drawing/2014/main" id="{7A5ED58F-9964-4886-8BFC-E301F23293AB}"/>
              </a:ext>
            </a:extLst>
          </p:cNvPr>
          <p:cNvSpPr/>
          <p:nvPr/>
        </p:nvSpPr>
        <p:spPr>
          <a:xfrm>
            <a:off x="8316455" y="1548746"/>
            <a:ext cx="605315" cy="464964"/>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8" name="Rounded Rectangle 7">
            <a:extLst>
              <a:ext uri="{FF2B5EF4-FFF2-40B4-BE49-F238E27FC236}">
                <a16:creationId xmlns:a16="http://schemas.microsoft.com/office/drawing/2014/main" id="{7D6C3C70-FD86-419A-8B89-365FC328FB88}"/>
              </a:ext>
            </a:extLst>
          </p:cNvPr>
          <p:cNvSpPr/>
          <p:nvPr/>
        </p:nvSpPr>
        <p:spPr>
          <a:xfrm>
            <a:off x="9257631" y="1515680"/>
            <a:ext cx="615416" cy="531098"/>
          </a:xfrm>
          <a:custGeom>
            <a:avLst/>
            <a:gdLst/>
            <a:ahLst/>
            <a:cxnLst/>
            <a:rect l="l" t="t" r="r" b="b"/>
            <a:pathLst>
              <a:path w="3240006" h="2796091">
                <a:moveTo>
                  <a:pt x="686867" y="612319"/>
                </a:moveTo>
                <a:cubicBezTo>
                  <a:pt x="611281" y="612319"/>
                  <a:pt x="550007" y="673593"/>
                  <a:pt x="550007" y="749179"/>
                </a:cubicBezTo>
                <a:cubicBezTo>
                  <a:pt x="550007" y="824765"/>
                  <a:pt x="611281" y="886039"/>
                  <a:pt x="686867" y="886039"/>
                </a:cubicBezTo>
                <a:cubicBezTo>
                  <a:pt x="762453" y="886039"/>
                  <a:pt x="823727" y="824765"/>
                  <a:pt x="823727" y="749179"/>
                </a:cubicBezTo>
                <a:cubicBezTo>
                  <a:pt x="823727" y="673593"/>
                  <a:pt x="762453" y="612319"/>
                  <a:pt x="686867" y="612319"/>
                </a:cubicBezTo>
                <a:close/>
                <a:moveTo>
                  <a:pt x="1587500" y="281447"/>
                </a:moveTo>
                <a:cubicBezTo>
                  <a:pt x="1432061" y="281447"/>
                  <a:pt x="1306053" y="407455"/>
                  <a:pt x="1306053" y="562894"/>
                </a:cubicBezTo>
                <a:cubicBezTo>
                  <a:pt x="1306053" y="718333"/>
                  <a:pt x="1432061" y="844341"/>
                  <a:pt x="1587500" y="844341"/>
                </a:cubicBezTo>
                <a:cubicBezTo>
                  <a:pt x="1742939" y="844341"/>
                  <a:pt x="1868947" y="718333"/>
                  <a:pt x="1868947" y="562894"/>
                </a:cubicBezTo>
                <a:cubicBezTo>
                  <a:pt x="1868947" y="407455"/>
                  <a:pt x="1742939" y="281447"/>
                  <a:pt x="1587500" y="281447"/>
                </a:cubicBezTo>
                <a:close/>
                <a:moveTo>
                  <a:pt x="1587500" y="0"/>
                </a:moveTo>
                <a:cubicBezTo>
                  <a:pt x="1898378" y="0"/>
                  <a:pt x="2150394" y="252016"/>
                  <a:pt x="2150394" y="562894"/>
                </a:cubicBezTo>
                <a:cubicBezTo>
                  <a:pt x="2150394" y="786167"/>
                  <a:pt x="2020401" y="979078"/>
                  <a:pt x="1831095" y="1068260"/>
                </a:cubicBezTo>
                <a:lnTo>
                  <a:pt x="2215710" y="1068260"/>
                </a:lnTo>
                <a:cubicBezTo>
                  <a:pt x="2374756" y="1068260"/>
                  <a:pt x="2503688" y="1197192"/>
                  <a:pt x="2503688" y="1356238"/>
                </a:cubicBezTo>
                <a:lnTo>
                  <a:pt x="2503688" y="1474975"/>
                </a:lnTo>
                <a:lnTo>
                  <a:pt x="2656086" y="1474975"/>
                </a:lnTo>
                <a:cubicBezTo>
                  <a:pt x="2692420" y="1474975"/>
                  <a:pt x="2722815" y="1500405"/>
                  <a:pt x="2728975" y="1534767"/>
                </a:cubicBezTo>
                <a:lnTo>
                  <a:pt x="3240006" y="1109804"/>
                </a:lnTo>
                <a:lnTo>
                  <a:pt x="3240006" y="2754548"/>
                </a:lnTo>
                <a:lnTo>
                  <a:pt x="2728975" y="2329585"/>
                </a:lnTo>
                <a:cubicBezTo>
                  <a:pt x="2722815" y="2363946"/>
                  <a:pt x="2692420" y="2389375"/>
                  <a:pt x="2656086" y="2389375"/>
                </a:cubicBezTo>
                <a:lnTo>
                  <a:pt x="2503688" y="2389375"/>
                </a:lnTo>
                <a:lnTo>
                  <a:pt x="2503688" y="2508113"/>
                </a:lnTo>
                <a:cubicBezTo>
                  <a:pt x="2503688" y="2667159"/>
                  <a:pt x="2374756" y="2796091"/>
                  <a:pt x="2215710" y="2796091"/>
                </a:cubicBezTo>
                <a:lnTo>
                  <a:pt x="287978" y="2796091"/>
                </a:lnTo>
                <a:cubicBezTo>
                  <a:pt x="128932" y="2796091"/>
                  <a:pt x="0" y="2667159"/>
                  <a:pt x="0" y="2508113"/>
                </a:cubicBezTo>
                <a:lnTo>
                  <a:pt x="0" y="1356238"/>
                </a:lnTo>
                <a:cubicBezTo>
                  <a:pt x="0" y="1197192"/>
                  <a:pt x="128932" y="1068260"/>
                  <a:pt x="287978" y="1068260"/>
                </a:cubicBezTo>
                <a:lnTo>
                  <a:pt x="544513" y="1068260"/>
                </a:lnTo>
                <a:cubicBezTo>
                  <a:pt x="422089" y="1014226"/>
                  <a:pt x="336949" y="891645"/>
                  <a:pt x="336949" y="749179"/>
                </a:cubicBezTo>
                <a:cubicBezTo>
                  <a:pt x="336949" y="555925"/>
                  <a:pt x="493613" y="399261"/>
                  <a:pt x="686867" y="399261"/>
                </a:cubicBezTo>
                <a:cubicBezTo>
                  <a:pt x="880121" y="399261"/>
                  <a:pt x="1036785" y="555925"/>
                  <a:pt x="1036785" y="749179"/>
                </a:cubicBezTo>
                <a:cubicBezTo>
                  <a:pt x="1036785" y="891645"/>
                  <a:pt x="951645" y="1014226"/>
                  <a:pt x="829222" y="1068260"/>
                </a:cubicBezTo>
                <a:lnTo>
                  <a:pt x="1343906" y="1068260"/>
                </a:lnTo>
                <a:cubicBezTo>
                  <a:pt x="1154600" y="979078"/>
                  <a:pt x="1024606" y="786167"/>
                  <a:pt x="1024606" y="562894"/>
                </a:cubicBezTo>
                <a:cubicBezTo>
                  <a:pt x="1024606" y="252016"/>
                  <a:pt x="1276622" y="0"/>
                  <a:pt x="158750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9" name="Chord 15">
            <a:extLst>
              <a:ext uri="{FF2B5EF4-FFF2-40B4-BE49-F238E27FC236}">
                <a16:creationId xmlns:a16="http://schemas.microsoft.com/office/drawing/2014/main" id="{42E9D490-3DD3-4F66-B124-FE910E0FACBF}"/>
              </a:ext>
            </a:extLst>
          </p:cNvPr>
          <p:cNvSpPr/>
          <p:nvPr/>
        </p:nvSpPr>
        <p:spPr>
          <a:xfrm>
            <a:off x="11124640" y="1472088"/>
            <a:ext cx="283580" cy="618280"/>
          </a:xfrm>
          <a:custGeom>
            <a:avLst/>
            <a:gdLst/>
            <a:ahLst/>
            <a:cxnLst/>
            <a:rect l="l" t="t" r="r" b="b"/>
            <a:pathLst>
              <a:path w="1492970" h="3255081">
                <a:moveTo>
                  <a:pt x="1492970" y="1569688"/>
                </a:moveTo>
                <a:cubicBezTo>
                  <a:pt x="1492970" y="1957118"/>
                  <a:pt x="1197680" y="2277765"/>
                  <a:pt x="816277" y="2310957"/>
                </a:cubicBezTo>
                <a:lnTo>
                  <a:pt x="816277" y="2787043"/>
                </a:lnTo>
                <a:cubicBezTo>
                  <a:pt x="873982" y="2789209"/>
                  <a:pt x="931009" y="2798017"/>
                  <a:pt x="986081" y="2811674"/>
                </a:cubicBezTo>
                <a:cubicBezTo>
                  <a:pt x="1252919" y="2877847"/>
                  <a:pt x="1430830" y="3046369"/>
                  <a:pt x="1433593" y="3235566"/>
                </a:cubicBezTo>
                <a:lnTo>
                  <a:pt x="57488" y="3255081"/>
                </a:lnTo>
                <a:cubicBezTo>
                  <a:pt x="47920" y="3062506"/>
                  <a:pt x="221127" y="2886615"/>
                  <a:pt x="490574" y="2815284"/>
                </a:cubicBezTo>
                <a:cubicBezTo>
                  <a:pt x="549928" y="2799571"/>
                  <a:pt x="611777" y="2789553"/>
                  <a:pt x="674460" y="2787163"/>
                </a:cubicBezTo>
                <a:lnTo>
                  <a:pt x="674460" y="2310809"/>
                </a:lnTo>
                <a:cubicBezTo>
                  <a:pt x="317470" y="2280245"/>
                  <a:pt x="28405" y="1994114"/>
                  <a:pt x="0" y="1627428"/>
                </a:cubicBezTo>
                <a:lnTo>
                  <a:pt x="142201" y="1616413"/>
                </a:lnTo>
                <a:cubicBezTo>
                  <a:pt x="167304" y="1940464"/>
                  <a:pt x="443969" y="2186771"/>
                  <a:pt x="768748" y="2174211"/>
                </a:cubicBezTo>
                <a:cubicBezTo>
                  <a:pt x="1093527" y="2161650"/>
                  <a:pt x="1350342" y="1894710"/>
                  <a:pt x="1350342" y="1569689"/>
                </a:cubicBezTo>
                <a:close/>
                <a:moveTo>
                  <a:pt x="745368" y="0"/>
                </a:moveTo>
                <a:cubicBezTo>
                  <a:pt x="989132" y="0"/>
                  <a:pt x="1186742" y="197610"/>
                  <a:pt x="1186742" y="441374"/>
                </a:cubicBezTo>
                <a:lnTo>
                  <a:pt x="1186742" y="1575353"/>
                </a:lnTo>
                <a:cubicBezTo>
                  <a:pt x="1186742" y="1819117"/>
                  <a:pt x="989132" y="2016727"/>
                  <a:pt x="745368" y="2016727"/>
                </a:cubicBezTo>
                <a:cubicBezTo>
                  <a:pt x="501604" y="2016727"/>
                  <a:pt x="303994" y="1819117"/>
                  <a:pt x="303994" y="1575353"/>
                </a:cubicBezTo>
                <a:lnTo>
                  <a:pt x="303994" y="441374"/>
                </a:lnTo>
                <a:cubicBezTo>
                  <a:pt x="303994" y="197610"/>
                  <a:pt x="501604" y="0"/>
                  <a:pt x="74536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0" name="Rectangle 16">
            <a:extLst>
              <a:ext uri="{FF2B5EF4-FFF2-40B4-BE49-F238E27FC236}">
                <a16:creationId xmlns:a16="http://schemas.microsoft.com/office/drawing/2014/main" id="{F1978DC7-2159-40E0-A5D4-88F414868797}"/>
              </a:ext>
            </a:extLst>
          </p:cNvPr>
          <p:cNvSpPr/>
          <p:nvPr/>
        </p:nvSpPr>
        <p:spPr>
          <a:xfrm>
            <a:off x="6093780" y="4751666"/>
            <a:ext cx="615416" cy="404460"/>
          </a:xfrm>
          <a:custGeom>
            <a:avLst/>
            <a:gdLst/>
            <a:ahLst/>
            <a:cxnLst/>
            <a:rect l="l" t="t" r="r" b="b"/>
            <a:pathLst>
              <a:path w="3240006" h="2129375">
                <a:moveTo>
                  <a:pt x="1916836" y="454558"/>
                </a:moveTo>
                <a:cubicBezTo>
                  <a:pt x="2018418" y="454558"/>
                  <a:pt x="2100766" y="536906"/>
                  <a:pt x="2100766" y="638488"/>
                </a:cubicBezTo>
                <a:cubicBezTo>
                  <a:pt x="2100766" y="740070"/>
                  <a:pt x="2018418" y="822418"/>
                  <a:pt x="1916836" y="822418"/>
                </a:cubicBezTo>
                <a:cubicBezTo>
                  <a:pt x="1815254" y="822418"/>
                  <a:pt x="1732906" y="740070"/>
                  <a:pt x="1732906" y="638488"/>
                </a:cubicBezTo>
                <a:cubicBezTo>
                  <a:pt x="1732906" y="536906"/>
                  <a:pt x="1815254" y="454558"/>
                  <a:pt x="1916836" y="454558"/>
                </a:cubicBezTo>
                <a:close/>
                <a:moveTo>
                  <a:pt x="1197545" y="272737"/>
                </a:moveTo>
                <a:lnTo>
                  <a:pt x="1861974" y="1458536"/>
                </a:lnTo>
                <a:lnTo>
                  <a:pt x="2263096" y="848801"/>
                </a:lnTo>
                <a:lnTo>
                  <a:pt x="2919562" y="1846679"/>
                </a:lnTo>
                <a:lnTo>
                  <a:pt x="2079459" y="1846679"/>
                </a:lnTo>
                <a:lnTo>
                  <a:pt x="1606629" y="1846679"/>
                </a:lnTo>
                <a:lnTo>
                  <a:pt x="315630" y="1846679"/>
                </a:lnTo>
                <a:close/>
                <a:moveTo>
                  <a:pt x="180003" y="164687"/>
                </a:moveTo>
                <a:lnTo>
                  <a:pt x="180003" y="1964687"/>
                </a:lnTo>
                <a:lnTo>
                  <a:pt x="3060003" y="1964687"/>
                </a:lnTo>
                <a:lnTo>
                  <a:pt x="3060003" y="164687"/>
                </a:lnTo>
                <a:close/>
                <a:moveTo>
                  <a:pt x="0" y="0"/>
                </a:moveTo>
                <a:lnTo>
                  <a:pt x="3240006" y="0"/>
                </a:lnTo>
                <a:lnTo>
                  <a:pt x="3240006" y="2129375"/>
                </a:lnTo>
                <a:lnTo>
                  <a:pt x="0" y="212937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1" name="Rounded Rectangle 6">
            <a:extLst>
              <a:ext uri="{FF2B5EF4-FFF2-40B4-BE49-F238E27FC236}">
                <a16:creationId xmlns:a16="http://schemas.microsoft.com/office/drawing/2014/main" id="{48E90455-C4C4-4792-86FF-218C5EFE04F0}"/>
              </a:ext>
            </a:extLst>
          </p:cNvPr>
          <p:cNvSpPr/>
          <p:nvPr/>
        </p:nvSpPr>
        <p:spPr>
          <a:xfrm>
            <a:off x="5137072" y="3750690"/>
            <a:ext cx="616402" cy="296900"/>
          </a:xfrm>
          <a:custGeom>
            <a:avLst/>
            <a:gdLst/>
            <a:ahLst/>
            <a:cxnLst/>
            <a:rect l="l" t="t" r="r" b="b"/>
            <a:pathLst>
              <a:path w="3215400" h="1548752">
                <a:moveTo>
                  <a:pt x="3026619" y="414336"/>
                </a:moveTo>
                <a:lnTo>
                  <a:pt x="3121009" y="414336"/>
                </a:lnTo>
                <a:cubicBezTo>
                  <a:pt x="3173140" y="414336"/>
                  <a:pt x="3215400" y="456596"/>
                  <a:pt x="3215400" y="508727"/>
                </a:cubicBezTo>
                <a:lnTo>
                  <a:pt x="3215400" y="1040026"/>
                </a:lnTo>
                <a:cubicBezTo>
                  <a:pt x="3215400" y="1092157"/>
                  <a:pt x="3173140" y="1134417"/>
                  <a:pt x="3121009" y="1134417"/>
                </a:cubicBezTo>
                <a:cubicBezTo>
                  <a:pt x="3089546" y="1134417"/>
                  <a:pt x="3058082" y="1134416"/>
                  <a:pt x="3026619" y="1134416"/>
                </a:cubicBezTo>
                <a:close/>
                <a:moveTo>
                  <a:pt x="273174" y="234376"/>
                </a:moveTo>
                <a:lnTo>
                  <a:pt x="777230" y="234376"/>
                </a:lnTo>
                <a:lnTo>
                  <a:pt x="777230" y="1314376"/>
                </a:lnTo>
                <a:lnTo>
                  <a:pt x="273174" y="1314376"/>
                </a:lnTo>
                <a:close/>
                <a:moveTo>
                  <a:pt x="258244" y="126376"/>
                </a:moveTo>
                <a:cubicBezTo>
                  <a:pt x="182968" y="126376"/>
                  <a:pt x="121944" y="187400"/>
                  <a:pt x="121944" y="262676"/>
                </a:cubicBezTo>
                <a:lnTo>
                  <a:pt x="121944" y="1286076"/>
                </a:lnTo>
                <a:cubicBezTo>
                  <a:pt x="121944" y="1361352"/>
                  <a:pt x="182968" y="1422376"/>
                  <a:pt x="258244" y="1422376"/>
                </a:cubicBezTo>
                <a:lnTo>
                  <a:pt x="2768375" y="1422376"/>
                </a:lnTo>
                <a:cubicBezTo>
                  <a:pt x="2843651" y="1422376"/>
                  <a:pt x="2904675" y="1361352"/>
                  <a:pt x="2904675" y="1286076"/>
                </a:cubicBezTo>
                <a:lnTo>
                  <a:pt x="2904675" y="262676"/>
                </a:lnTo>
                <a:cubicBezTo>
                  <a:pt x="2904675" y="187400"/>
                  <a:pt x="2843651" y="126376"/>
                  <a:pt x="2768375" y="126376"/>
                </a:cubicBezTo>
                <a:close/>
                <a:moveTo>
                  <a:pt x="162882" y="0"/>
                </a:moveTo>
                <a:lnTo>
                  <a:pt x="2863736" y="0"/>
                </a:lnTo>
                <a:cubicBezTo>
                  <a:pt x="2953693" y="0"/>
                  <a:pt x="3026618" y="72925"/>
                  <a:pt x="3026618" y="162882"/>
                </a:cubicBezTo>
                <a:lnTo>
                  <a:pt x="3026618" y="1385870"/>
                </a:lnTo>
                <a:cubicBezTo>
                  <a:pt x="3026618" y="1475827"/>
                  <a:pt x="2953693" y="1548752"/>
                  <a:pt x="2863736" y="1548752"/>
                </a:cubicBezTo>
                <a:lnTo>
                  <a:pt x="162882" y="1548752"/>
                </a:lnTo>
                <a:cubicBezTo>
                  <a:pt x="72925" y="1548752"/>
                  <a:pt x="0" y="1475827"/>
                  <a:pt x="0" y="1385870"/>
                </a:cubicBezTo>
                <a:lnTo>
                  <a:pt x="0" y="162882"/>
                </a:lnTo>
                <a:cubicBezTo>
                  <a:pt x="0" y="72925"/>
                  <a:pt x="72925" y="0"/>
                  <a:pt x="162882"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2" name="Rounded Rectangle 6">
            <a:extLst>
              <a:ext uri="{FF2B5EF4-FFF2-40B4-BE49-F238E27FC236}">
                <a16:creationId xmlns:a16="http://schemas.microsoft.com/office/drawing/2014/main" id="{8329069E-6F6C-4466-BEA3-223D7C56FECC}"/>
              </a:ext>
            </a:extLst>
          </p:cNvPr>
          <p:cNvSpPr/>
          <p:nvPr/>
        </p:nvSpPr>
        <p:spPr>
          <a:xfrm>
            <a:off x="6044394" y="3750690"/>
            <a:ext cx="616402" cy="296900"/>
          </a:xfrm>
          <a:custGeom>
            <a:avLst/>
            <a:gdLst/>
            <a:ahLst/>
            <a:cxnLst/>
            <a:rect l="l" t="t" r="r" b="b"/>
            <a:pathLst>
              <a:path w="3215400" h="1548752">
                <a:moveTo>
                  <a:pt x="3026619" y="414336"/>
                </a:moveTo>
                <a:lnTo>
                  <a:pt x="3121009" y="414336"/>
                </a:lnTo>
                <a:cubicBezTo>
                  <a:pt x="3173140" y="414336"/>
                  <a:pt x="3215400" y="456596"/>
                  <a:pt x="3215400" y="508727"/>
                </a:cubicBezTo>
                <a:lnTo>
                  <a:pt x="3215400" y="1040026"/>
                </a:lnTo>
                <a:cubicBezTo>
                  <a:pt x="3215400" y="1092157"/>
                  <a:pt x="3173140" y="1134417"/>
                  <a:pt x="3121009" y="1134417"/>
                </a:cubicBezTo>
                <a:cubicBezTo>
                  <a:pt x="3089546" y="1134417"/>
                  <a:pt x="3058082" y="1134416"/>
                  <a:pt x="3026619" y="1134416"/>
                </a:cubicBezTo>
                <a:close/>
                <a:moveTo>
                  <a:pt x="928911" y="234376"/>
                </a:moveTo>
                <a:lnTo>
                  <a:pt x="1432967" y="234376"/>
                </a:lnTo>
                <a:lnTo>
                  <a:pt x="1432967" y="1314376"/>
                </a:lnTo>
                <a:lnTo>
                  <a:pt x="928911" y="1314376"/>
                </a:lnTo>
                <a:close/>
                <a:moveTo>
                  <a:pt x="273174" y="234376"/>
                </a:moveTo>
                <a:lnTo>
                  <a:pt x="777230" y="234376"/>
                </a:lnTo>
                <a:lnTo>
                  <a:pt x="777230" y="1314376"/>
                </a:lnTo>
                <a:lnTo>
                  <a:pt x="273174" y="1314376"/>
                </a:lnTo>
                <a:close/>
                <a:moveTo>
                  <a:pt x="258244" y="126376"/>
                </a:moveTo>
                <a:cubicBezTo>
                  <a:pt x="182968" y="126376"/>
                  <a:pt x="121944" y="187400"/>
                  <a:pt x="121944" y="262676"/>
                </a:cubicBezTo>
                <a:lnTo>
                  <a:pt x="121944" y="1286076"/>
                </a:lnTo>
                <a:cubicBezTo>
                  <a:pt x="121944" y="1361352"/>
                  <a:pt x="182968" y="1422376"/>
                  <a:pt x="258244" y="1422376"/>
                </a:cubicBezTo>
                <a:lnTo>
                  <a:pt x="2768375" y="1422376"/>
                </a:lnTo>
                <a:cubicBezTo>
                  <a:pt x="2843651" y="1422376"/>
                  <a:pt x="2904675" y="1361352"/>
                  <a:pt x="2904675" y="1286076"/>
                </a:cubicBezTo>
                <a:lnTo>
                  <a:pt x="2904675" y="262676"/>
                </a:lnTo>
                <a:cubicBezTo>
                  <a:pt x="2904675" y="187400"/>
                  <a:pt x="2843651" y="126376"/>
                  <a:pt x="2768375" y="126376"/>
                </a:cubicBezTo>
                <a:close/>
                <a:moveTo>
                  <a:pt x="162882" y="0"/>
                </a:moveTo>
                <a:lnTo>
                  <a:pt x="2863736" y="0"/>
                </a:lnTo>
                <a:cubicBezTo>
                  <a:pt x="2953693" y="0"/>
                  <a:pt x="3026618" y="72925"/>
                  <a:pt x="3026618" y="162882"/>
                </a:cubicBezTo>
                <a:lnTo>
                  <a:pt x="3026618" y="1385870"/>
                </a:lnTo>
                <a:cubicBezTo>
                  <a:pt x="3026618" y="1475827"/>
                  <a:pt x="2953693" y="1548752"/>
                  <a:pt x="2863736" y="1548752"/>
                </a:cubicBezTo>
                <a:lnTo>
                  <a:pt x="162882" y="1548752"/>
                </a:lnTo>
                <a:cubicBezTo>
                  <a:pt x="72925" y="1548752"/>
                  <a:pt x="0" y="1475827"/>
                  <a:pt x="0" y="1385870"/>
                </a:cubicBezTo>
                <a:lnTo>
                  <a:pt x="0" y="162882"/>
                </a:lnTo>
                <a:cubicBezTo>
                  <a:pt x="0" y="72925"/>
                  <a:pt x="72925" y="0"/>
                  <a:pt x="162882"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3" name="Rounded Rectangle 6">
            <a:extLst>
              <a:ext uri="{FF2B5EF4-FFF2-40B4-BE49-F238E27FC236}">
                <a16:creationId xmlns:a16="http://schemas.microsoft.com/office/drawing/2014/main" id="{740CC869-4793-4E41-A92A-FDB14A2B194C}"/>
              </a:ext>
            </a:extLst>
          </p:cNvPr>
          <p:cNvSpPr/>
          <p:nvPr/>
        </p:nvSpPr>
        <p:spPr>
          <a:xfrm>
            <a:off x="6951716" y="3750690"/>
            <a:ext cx="616402" cy="296900"/>
          </a:xfrm>
          <a:custGeom>
            <a:avLst/>
            <a:gdLst/>
            <a:ahLst/>
            <a:cxnLst/>
            <a:rect l="l" t="t" r="r" b="b"/>
            <a:pathLst>
              <a:path w="3215400" h="1548752">
                <a:moveTo>
                  <a:pt x="3026619" y="414336"/>
                </a:moveTo>
                <a:lnTo>
                  <a:pt x="3121009" y="414336"/>
                </a:lnTo>
                <a:cubicBezTo>
                  <a:pt x="3173140" y="414336"/>
                  <a:pt x="3215400" y="456596"/>
                  <a:pt x="3215400" y="508727"/>
                </a:cubicBezTo>
                <a:lnTo>
                  <a:pt x="3215400" y="1040026"/>
                </a:lnTo>
                <a:cubicBezTo>
                  <a:pt x="3215400" y="1092157"/>
                  <a:pt x="3173140" y="1134417"/>
                  <a:pt x="3121009" y="1134417"/>
                </a:cubicBezTo>
                <a:cubicBezTo>
                  <a:pt x="3089546" y="1134417"/>
                  <a:pt x="3058082" y="1134416"/>
                  <a:pt x="3026619" y="1134416"/>
                </a:cubicBezTo>
                <a:close/>
                <a:moveTo>
                  <a:pt x="1584648" y="234376"/>
                </a:moveTo>
                <a:lnTo>
                  <a:pt x="2088704" y="234376"/>
                </a:lnTo>
                <a:lnTo>
                  <a:pt x="2088704" y="1314376"/>
                </a:lnTo>
                <a:lnTo>
                  <a:pt x="1584648" y="1314376"/>
                </a:lnTo>
                <a:close/>
                <a:moveTo>
                  <a:pt x="928911" y="234376"/>
                </a:moveTo>
                <a:lnTo>
                  <a:pt x="1432967" y="234376"/>
                </a:lnTo>
                <a:lnTo>
                  <a:pt x="1432967" y="1314376"/>
                </a:lnTo>
                <a:lnTo>
                  <a:pt x="928911" y="1314376"/>
                </a:lnTo>
                <a:close/>
                <a:moveTo>
                  <a:pt x="273174" y="234376"/>
                </a:moveTo>
                <a:lnTo>
                  <a:pt x="777230" y="234376"/>
                </a:lnTo>
                <a:lnTo>
                  <a:pt x="777230" y="1314376"/>
                </a:lnTo>
                <a:lnTo>
                  <a:pt x="273174" y="1314376"/>
                </a:lnTo>
                <a:close/>
                <a:moveTo>
                  <a:pt x="258244" y="126376"/>
                </a:moveTo>
                <a:cubicBezTo>
                  <a:pt x="182968" y="126376"/>
                  <a:pt x="121944" y="187400"/>
                  <a:pt x="121944" y="262676"/>
                </a:cubicBezTo>
                <a:lnTo>
                  <a:pt x="121944" y="1286076"/>
                </a:lnTo>
                <a:cubicBezTo>
                  <a:pt x="121944" y="1361352"/>
                  <a:pt x="182968" y="1422376"/>
                  <a:pt x="258244" y="1422376"/>
                </a:cubicBezTo>
                <a:lnTo>
                  <a:pt x="2768375" y="1422376"/>
                </a:lnTo>
                <a:cubicBezTo>
                  <a:pt x="2843651" y="1422376"/>
                  <a:pt x="2904675" y="1361352"/>
                  <a:pt x="2904675" y="1286076"/>
                </a:cubicBezTo>
                <a:lnTo>
                  <a:pt x="2904675" y="262676"/>
                </a:lnTo>
                <a:cubicBezTo>
                  <a:pt x="2904675" y="187400"/>
                  <a:pt x="2843651" y="126376"/>
                  <a:pt x="2768375" y="126376"/>
                </a:cubicBezTo>
                <a:close/>
                <a:moveTo>
                  <a:pt x="162882" y="0"/>
                </a:moveTo>
                <a:lnTo>
                  <a:pt x="2863736" y="0"/>
                </a:lnTo>
                <a:cubicBezTo>
                  <a:pt x="2953693" y="0"/>
                  <a:pt x="3026618" y="72925"/>
                  <a:pt x="3026618" y="162882"/>
                </a:cubicBezTo>
                <a:lnTo>
                  <a:pt x="3026618" y="1385870"/>
                </a:lnTo>
                <a:cubicBezTo>
                  <a:pt x="3026618" y="1475827"/>
                  <a:pt x="2953693" y="1548752"/>
                  <a:pt x="2863736" y="1548752"/>
                </a:cubicBezTo>
                <a:lnTo>
                  <a:pt x="162882" y="1548752"/>
                </a:lnTo>
                <a:cubicBezTo>
                  <a:pt x="72925" y="1548752"/>
                  <a:pt x="0" y="1475827"/>
                  <a:pt x="0" y="1385870"/>
                </a:cubicBezTo>
                <a:lnTo>
                  <a:pt x="0" y="162882"/>
                </a:lnTo>
                <a:cubicBezTo>
                  <a:pt x="0" y="72925"/>
                  <a:pt x="72925" y="0"/>
                  <a:pt x="162882"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4" name="Rounded Rectangle 6">
            <a:extLst>
              <a:ext uri="{FF2B5EF4-FFF2-40B4-BE49-F238E27FC236}">
                <a16:creationId xmlns:a16="http://schemas.microsoft.com/office/drawing/2014/main" id="{17C1EAE2-459E-491D-81FC-F8924F353B13}"/>
              </a:ext>
            </a:extLst>
          </p:cNvPr>
          <p:cNvSpPr/>
          <p:nvPr/>
        </p:nvSpPr>
        <p:spPr>
          <a:xfrm>
            <a:off x="7859036" y="3750690"/>
            <a:ext cx="616402" cy="296900"/>
          </a:xfrm>
          <a:custGeom>
            <a:avLst/>
            <a:gdLst/>
            <a:ahLst/>
            <a:cxnLst/>
            <a:rect l="l" t="t" r="r" b="b"/>
            <a:pathLst>
              <a:path w="3215400" h="1548752">
                <a:moveTo>
                  <a:pt x="3026619" y="414336"/>
                </a:moveTo>
                <a:lnTo>
                  <a:pt x="3121009" y="414336"/>
                </a:lnTo>
                <a:cubicBezTo>
                  <a:pt x="3173140" y="414336"/>
                  <a:pt x="3215400" y="456596"/>
                  <a:pt x="3215400" y="508727"/>
                </a:cubicBezTo>
                <a:lnTo>
                  <a:pt x="3215400" y="1040026"/>
                </a:lnTo>
                <a:cubicBezTo>
                  <a:pt x="3215400" y="1092157"/>
                  <a:pt x="3173140" y="1134417"/>
                  <a:pt x="3121009" y="1134417"/>
                </a:cubicBezTo>
                <a:cubicBezTo>
                  <a:pt x="3089546" y="1134417"/>
                  <a:pt x="3058082" y="1134416"/>
                  <a:pt x="3026619" y="1134416"/>
                </a:cubicBezTo>
                <a:close/>
                <a:moveTo>
                  <a:pt x="2240385" y="234376"/>
                </a:moveTo>
                <a:lnTo>
                  <a:pt x="2744441" y="234376"/>
                </a:lnTo>
                <a:lnTo>
                  <a:pt x="2744441" y="1314376"/>
                </a:lnTo>
                <a:lnTo>
                  <a:pt x="2240385" y="1314376"/>
                </a:lnTo>
                <a:close/>
                <a:moveTo>
                  <a:pt x="1584648" y="234376"/>
                </a:moveTo>
                <a:lnTo>
                  <a:pt x="2088704" y="234376"/>
                </a:lnTo>
                <a:lnTo>
                  <a:pt x="2088704" y="1314376"/>
                </a:lnTo>
                <a:lnTo>
                  <a:pt x="1584648" y="1314376"/>
                </a:lnTo>
                <a:close/>
                <a:moveTo>
                  <a:pt x="928911" y="234376"/>
                </a:moveTo>
                <a:lnTo>
                  <a:pt x="1432967" y="234376"/>
                </a:lnTo>
                <a:lnTo>
                  <a:pt x="1432967" y="1314376"/>
                </a:lnTo>
                <a:lnTo>
                  <a:pt x="928911" y="1314376"/>
                </a:lnTo>
                <a:close/>
                <a:moveTo>
                  <a:pt x="273174" y="234376"/>
                </a:moveTo>
                <a:lnTo>
                  <a:pt x="777230" y="234376"/>
                </a:lnTo>
                <a:lnTo>
                  <a:pt x="777230" y="1314376"/>
                </a:lnTo>
                <a:lnTo>
                  <a:pt x="273174" y="1314376"/>
                </a:lnTo>
                <a:close/>
                <a:moveTo>
                  <a:pt x="258244" y="126376"/>
                </a:moveTo>
                <a:cubicBezTo>
                  <a:pt x="182968" y="126376"/>
                  <a:pt x="121944" y="187400"/>
                  <a:pt x="121944" y="262676"/>
                </a:cubicBezTo>
                <a:lnTo>
                  <a:pt x="121944" y="1286076"/>
                </a:lnTo>
                <a:cubicBezTo>
                  <a:pt x="121944" y="1361352"/>
                  <a:pt x="182968" y="1422376"/>
                  <a:pt x="258244" y="1422376"/>
                </a:cubicBezTo>
                <a:lnTo>
                  <a:pt x="2768375" y="1422376"/>
                </a:lnTo>
                <a:cubicBezTo>
                  <a:pt x="2843651" y="1422376"/>
                  <a:pt x="2904675" y="1361352"/>
                  <a:pt x="2904675" y="1286076"/>
                </a:cubicBezTo>
                <a:lnTo>
                  <a:pt x="2904675" y="262676"/>
                </a:lnTo>
                <a:cubicBezTo>
                  <a:pt x="2904675" y="187400"/>
                  <a:pt x="2843651" y="126376"/>
                  <a:pt x="2768375" y="126376"/>
                </a:cubicBezTo>
                <a:close/>
                <a:moveTo>
                  <a:pt x="162882" y="0"/>
                </a:moveTo>
                <a:lnTo>
                  <a:pt x="2863736" y="0"/>
                </a:lnTo>
                <a:cubicBezTo>
                  <a:pt x="2953693" y="0"/>
                  <a:pt x="3026618" y="72925"/>
                  <a:pt x="3026618" y="162882"/>
                </a:cubicBezTo>
                <a:lnTo>
                  <a:pt x="3026618" y="1385870"/>
                </a:lnTo>
                <a:cubicBezTo>
                  <a:pt x="3026618" y="1475827"/>
                  <a:pt x="2953693" y="1548752"/>
                  <a:pt x="2863736" y="1548752"/>
                </a:cubicBezTo>
                <a:lnTo>
                  <a:pt x="162882" y="1548752"/>
                </a:lnTo>
                <a:cubicBezTo>
                  <a:pt x="72925" y="1548752"/>
                  <a:pt x="0" y="1475827"/>
                  <a:pt x="0" y="1385870"/>
                </a:cubicBezTo>
                <a:lnTo>
                  <a:pt x="0" y="162882"/>
                </a:lnTo>
                <a:cubicBezTo>
                  <a:pt x="0" y="72925"/>
                  <a:pt x="72925" y="0"/>
                  <a:pt x="162882"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5" name="Teardrop 6">
            <a:extLst>
              <a:ext uri="{FF2B5EF4-FFF2-40B4-BE49-F238E27FC236}">
                <a16:creationId xmlns:a16="http://schemas.microsoft.com/office/drawing/2014/main" id="{3FF8E6D1-A5CA-4857-BFE4-E947E4F2F934}"/>
              </a:ext>
            </a:extLst>
          </p:cNvPr>
          <p:cNvSpPr/>
          <p:nvPr/>
        </p:nvSpPr>
        <p:spPr>
          <a:xfrm rot="8100000">
            <a:off x="11057693" y="3690402"/>
            <a:ext cx="417475" cy="417476"/>
          </a:xfrm>
          <a:custGeom>
            <a:avLst/>
            <a:gdLst/>
            <a:ahLst/>
            <a:cxnLst/>
            <a:rect l="l" t="t" r="r" b="b"/>
            <a:pathLst>
              <a:path w="2483832" h="2483835">
                <a:moveTo>
                  <a:pt x="657616" y="1826218"/>
                </a:moveTo>
                <a:cubicBezTo>
                  <a:pt x="806520" y="1975122"/>
                  <a:pt x="1047940" y="1975122"/>
                  <a:pt x="1196844" y="1826218"/>
                </a:cubicBezTo>
                <a:cubicBezTo>
                  <a:pt x="1345748" y="1677314"/>
                  <a:pt x="1345748" y="1435894"/>
                  <a:pt x="1196844" y="1286990"/>
                </a:cubicBezTo>
                <a:cubicBezTo>
                  <a:pt x="1047940" y="1138086"/>
                  <a:pt x="806520" y="1138086"/>
                  <a:pt x="657616" y="1286990"/>
                </a:cubicBezTo>
                <a:cubicBezTo>
                  <a:pt x="508712" y="1435894"/>
                  <a:pt x="508712" y="1677314"/>
                  <a:pt x="657616" y="1826218"/>
                </a:cubicBezTo>
                <a:close/>
                <a:moveTo>
                  <a:pt x="293335" y="2190500"/>
                </a:moveTo>
                <a:cubicBezTo>
                  <a:pt x="112098" y="2009262"/>
                  <a:pt x="0" y="1758885"/>
                  <a:pt x="0" y="1482325"/>
                </a:cubicBezTo>
                <a:cubicBezTo>
                  <a:pt x="0" y="929206"/>
                  <a:pt x="459290" y="590078"/>
                  <a:pt x="1001509" y="480815"/>
                </a:cubicBezTo>
                <a:cubicBezTo>
                  <a:pt x="1569704" y="366317"/>
                  <a:pt x="1861757" y="259925"/>
                  <a:pt x="2483832" y="0"/>
                </a:cubicBezTo>
                <a:cubicBezTo>
                  <a:pt x="2230640" y="682694"/>
                  <a:pt x="2130986" y="873716"/>
                  <a:pt x="2003018" y="1482325"/>
                </a:cubicBezTo>
                <a:cubicBezTo>
                  <a:pt x="1901990" y="2042180"/>
                  <a:pt x="1554627" y="2483835"/>
                  <a:pt x="1001509" y="2483835"/>
                </a:cubicBezTo>
                <a:cubicBezTo>
                  <a:pt x="724950" y="2483835"/>
                  <a:pt x="474573" y="2371737"/>
                  <a:pt x="293335" y="219050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6" name="Donut 24">
            <a:extLst>
              <a:ext uri="{FF2B5EF4-FFF2-40B4-BE49-F238E27FC236}">
                <a16:creationId xmlns:a16="http://schemas.microsoft.com/office/drawing/2014/main" id="{2358F6B7-5407-478C-BBCE-24DB33354B70}"/>
              </a:ext>
            </a:extLst>
          </p:cNvPr>
          <p:cNvSpPr/>
          <p:nvPr/>
        </p:nvSpPr>
        <p:spPr>
          <a:xfrm>
            <a:off x="5773604" y="2544635"/>
            <a:ext cx="617508" cy="622535"/>
          </a:xfrm>
          <a:custGeom>
            <a:avLst/>
            <a:gdLst/>
            <a:ahLst/>
            <a:cxnLst/>
            <a:rect l="l" t="t" r="r" b="b"/>
            <a:pathLst>
              <a:path w="3208412" h="3234532">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77" name="Chord 38">
            <a:extLst>
              <a:ext uri="{FF2B5EF4-FFF2-40B4-BE49-F238E27FC236}">
                <a16:creationId xmlns:a16="http://schemas.microsoft.com/office/drawing/2014/main" id="{284AD387-FD7A-4FAE-86E7-99768FD2F34F}"/>
              </a:ext>
            </a:extLst>
          </p:cNvPr>
          <p:cNvSpPr/>
          <p:nvPr/>
        </p:nvSpPr>
        <p:spPr>
          <a:xfrm>
            <a:off x="6733448" y="2544108"/>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8" name="Heart 38">
            <a:extLst>
              <a:ext uri="{FF2B5EF4-FFF2-40B4-BE49-F238E27FC236}">
                <a16:creationId xmlns:a16="http://schemas.microsoft.com/office/drawing/2014/main" id="{07191768-391A-445C-9738-68FC969D5D3B}"/>
              </a:ext>
            </a:extLst>
          </p:cNvPr>
          <p:cNvSpPr/>
          <p:nvPr/>
        </p:nvSpPr>
        <p:spPr>
          <a:xfrm>
            <a:off x="7436317" y="1509092"/>
            <a:ext cx="544275" cy="544275"/>
          </a:xfrm>
          <a:prstGeom prst="hear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9" name="Round Same Side Corner Rectangle 19">
            <a:extLst>
              <a:ext uri="{FF2B5EF4-FFF2-40B4-BE49-F238E27FC236}">
                <a16:creationId xmlns:a16="http://schemas.microsoft.com/office/drawing/2014/main" id="{4F6F0E8F-9F3A-4C37-B8FA-77940D946D49}"/>
              </a:ext>
            </a:extLst>
          </p:cNvPr>
          <p:cNvSpPr/>
          <p:nvPr/>
        </p:nvSpPr>
        <p:spPr>
          <a:xfrm>
            <a:off x="10301960" y="5685084"/>
            <a:ext cx="411706" cy="508675"/>
          </a:xfrm>
          <a:custGeom>
            <a:avLst/>
            <a:gdLst/>
            <a:ahLst/>
            <a:cxnLst/>
            <a:rect l="l" t="t" r="r" b="b"/>
            <a:pathLst>
              <a:path w="2600931" h="3213524">
                <a:moveTo>
                  <a:pt x="1304260" y="0"/>
                </a:moveTo>
                <a:cubicBezTo>
                  <a:pt x="1403671" y="0"/>
                  <a:pt x="1484260" y="80589"/>
                  <a:pt x="1484260" y="180000"/>
                </a:cubicBezTo>
                <a:lnTo>
                  <a:pt x="1484260" y="412061"/>
                </a:lnTo>
                <a:lnTo>
                  <a:pt x="2330931" y="412061"/>
                </a:lnTo>
                <a:lnTo>
                  <a:pt x="2600931" y="682061"/>
                </a:lnTo>
                <a:lnTo>
                  <a:pt x="2330931" y="952061"/>
                </a:lnTo>
                <a:lnTo>
                  <a:pt x="1484260" y="952061"/>
                </a:lnTo>
                <a:lnTo>
                  <a:pt x="1484260" y="1110244"/>
                </a:lnTo>
                <a:lnTo>
                  <a:pt x="2375646" y="1110244"/>
                </a:lnTo>
                <a:lnTo>
                  <a:pt x="2375646" y="1650244"/>
                </a:lnTo>
                <a:lnTo>
                  <a:pt x="1484260" y="1650244"/>
                </a:lnTo>
                <a:lnTo>
                  <a:pt x="1484260" y="3213524"/>
                </a:lnTo>
                <a:lnTo>
                  <a:pt x="1124260" y="3213524"/>
                </a:lnTo>
                <a:lnTo>
                  <a:pt x="1124260" y="1650244"/>
                </a:lnTo>
                <a:lnTo>
                  <a:pt x="270000" y="1650244"/>
                </a:lnTo>
                <a:lnTo>
                  <a:pt x="0" y="1380244"/>
                </a:lnTo>
                <a:lnTo>
                  <a:pt x="270000" y="1110244"/>
                </a:lnTo>
                <a:lnTo>
                  <a:pt x="1124260" y="1110244"/>
                </a:lnTo>
                <a:lnTo>
                  <a:pt x="1124260" y="952061"/>
                </a:lnTo>
                <a:lnTo>
                  <a:pt x="224931" y="952061"/>
                </a:lnTo>
                <a:lnTo>
                  <a:pt x="224931" y="412061"/>
                </a:lnTo>
                <a:lnTo>
                  <a:pt x="1124260" y="412061"/>
                </a:lnTo>
                <a:lnTo>
                  <a:pt x="1124260" y="180000"/>
                </a:lnTo>
                <a:cubicBezTo>
                  <a:pt x="1124260" y="80589"/>
                  <a:pt x="1204849" y="0"/>
                  <a:pt x="130426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0" name="Rectangle 23">
            <a:extLst>
              <a:ext uri="{FF2B5EF4-FFF2-40B4-BE49-F238E27FC236}">
                <a16:creationId xmlns:a16="http://schemas.microsoft.com/office/drawing/2014/main" id="{411254AD-C704-4DA8-B5ED-2CB7E0E42884}"/>
              </a:ext>
            </a:extLst>
          </p:cNvPr>
          <p:cNvSpPr/>
          <p:nvPr/>
        </p:nvSpPr>
        <p:spPr>
          <a:xfrm>
            <a:off x="4242330" y="5739982"/>
            <a:ext cx="678102" cy="398876"/>
          </a:xfrm>
          <a:custGeom>
            <a:avLst/>
            <a:gdLst/>
            <a:ahLst/>
            <a:cxnLst/>
            <a:rect l="l" t="t" r="r" b="b"/>
            <a:pathLst>
              <a:path w="4529836" h="2664566">
                <a:moveTo>
                  <a:pt x="1861969" y="0"/>
                </a:moveTo>
                <a:cubicBezTo>
                  <a:pt x="2177122" y="0"/>
                  <a:pt x="2455874" y="155855"/>
                  <a:pt x="2611443" y="404565"/>
                </a:cubicBezTo>
                <a:cubicBezTo>
                  <a:pt x="2709453" y="315054"/>
                  <a:pt x="2840684" y="266178"/>
                  <a:pt x="2983336" y="266178"/>
                </a:cubicBezTo>
                <a:cubicBezTo>
                  <a:pt x="3293144" y="266178"/>
                  <a:pt x="3549108" y="496718"/>
                  <a:pt x="3578241" y="797044"/>
                </a:cubicBezTo>
                <a:cubicBezTo>
                  <a:pt x="3583592" y="793823"/>
                  <a:pt x="3589010" y="793774"/>
                  <a:pt x="3594440" y="793774"/>
                </a:cubicBezTo>
                <a:cubicBezTo>
                  <a:pt x="4111042" y="793774"/>
                  <a:pt x="4529836" y="1212568"/>
                  <a:pt x="4529836" y="1729170"/>
                </a:cubicBezTo>
                <a:cubicBezTo>
                  <a:pt x="4529836" y="2216938"/>
                  <a:pt x="4156487" y="2617512"/>
                  <a:pt x="3679930" y="2660249"/>
                </a:cubicBezTo>
                <a:lnTo>
                  <a:pt x="3679930" y="2664566"/>
                </a:lnTo>
                <a:lnTo>
                  <a:pt x="3594440" y="2664566"/>
                </a:lnTo>
                <a:lnTo>
                  <a:pt x="1043912" y="2664566"/>
                </a:lnTo>
                <a:lnTo>
                  <a:pt x="1043912" y="2657589"/>
                </a:lnTo>
                <a:cubicBezTo>
                  <a:pt x="1008374" y="2662448"/>
                  <a:pt x="972132" y="2664566"/>
                  <a:pt x="935396" y="2664566"/>
                </a:cubicBezTo>
                <a:cubicBezTo>
                  <a:pt x="418794" y="2664566"/>
                  <a:pt x="0" y="2245772"/>
                  <a:pt x="0" y="1729170"/>
                </a:cubicBezTo>
                <a:cubicBezTo>
                  <a:pt x="0" y="1212568"/>
                  <a:pt x="418794" y="793774"/>
                  <a:pt x="935396" y="793774"/>
                </a:cubicBezTo>
                <a:lnTo>
                  <a:pt x="954395" y="797612"/>
                </a:lnTo>
                <a:cubicBezTo>
                  <a:pt x="1004779" y="344999"/>
                  <a:pt x="1393085" y="0"/>
                  <a:pt x="186196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1" name="Oval 31">
            <a:extLst>
              <a:ext uri="{FF2B5EF4-FFF2-40B4-BE49-F238E27FC236}">
                <a16:creationId xmlns:a16="http://schemas.microsoft.com/office/drawing/2014/main" id="{9CEA4298-5C72-495F-935E-04B7A42F93E1}"/>
              </a:ext>
            </a:extLst>
          </p:cNvPr>
          <p:cNvSpPr/>
          <p:nvPr/>
        </p:nvSpPr>
        <p:spPr>
          <a:xfrm>
            <a:off x="8665030" y="5684794"/>
            <a:ext cx="504505" cy="509254"/>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82" name="Rectangle 23">
            <a:extLst>
              <a:ext uri="{FF2B5EF4-FFF2-40B4-BE49-F238E27FC236}">
                <a16:creationId xmlns:a16="http://schemas.microsoft.com/office/drawing/2014/main" id="{D1D013BE-5839-41BC-BC72-D7D6A426C477}"/>
              </a:ext>
            </a:extLst>
          </p:cNvPr>
          <p:cNvSpPr/>
          <p:nvPr/>
        </p:nvSpPr>
        <p:spPr>
          <a:xfrm>
            <a:off x="5963174" y="5716474"/>
            <a:ext cx="691882" cy="445892"/>
          </a:xfrm>
          <a:custGeom>
            <a:avLst/>
            <a:gdLst/>
            <a:ahLst/>
            <a:cxnLst/>
            <a:rect l="l" t="t" r="r" b="b"/>
            <a:pathLst>
              <a:path w="3224845" h="2078296">
                <a:moveTo>
                  <a:pt x="1153236" y="427959"/>
                </a:moveTo>
                <a:cubicBezTo>
                  <a:pt x="1348431" y="427959"/>
                  <a:pt x="1521080" y="524490"/>
                  <a:pt x="1617434" y="678532"/>
                </a:cubicBezTo>
                <a:cubicBezTo>
                  <a:pt x="1678138" y="623092"/>
                  <a:pt x="1759417" y="592820"/>
                  <a:pt x="1847771" y="592820"/>
                </a:cubicBezTo>
                <a:cubicBezTo>
                  <a:pt x="2039655" y="592820"/>
                  <a:pt x="2198190" y="735609"/>
                  <a:pt x="2216233" y="921620"/>
                </a:cubicBezTo>
                <a:cubicBezTo>
                  <a:pt x="2219548" y="919625"/>
                  <a:pt x="2222903" y="919594"/>
                  <a:pt x="2226267" y="919594"/>
                </a:cubicBezTo>
                <a:cubicBezTo>
                  <a:pt x="2546231" y="919594"/>
                  <a:pt x="2805617" y="1178981"/>
                  <a:pt x="2805617" y="1498945"/>
                </a:cubicBezTo>
                <a:cubicBezTo>
                  <a:pt x="2805617" y="1801051"/>
                  <a:pt x="2574378" y="2049153"/>
                  <a:pt x="2279216" y="2075622"/>
                </a:cubicBezTo>
                <a:lnTo>
                  <a:pt x="2279216" y="2078296"/>
                </a:lnTo>
                <a:lnTo>
                  <a:pt x="2226267" y="2078296"/>
                </a:lnTo>
                <a:lnTo>
                  <a:pt x="646561" y="2078296"/>
                </a:lnTo>
                <a:lnTo>
                  <a:pt x="646561" y="2073975"/>
                </a:lnTo>
                <a:cubicBezTo>
                  <a:pt x="624550" y="2076984"/>
                  <a:pt x="602103" y="2078296"/>
                  <a:pt x="579350" y="2078296"/>
                </a:cubicBezTo>
                <a:cubicBezTo>
                  <a:pt x="259386" y="2078296"/>
                  <a:pt x="0" y="1818910"/>
                  <a:pt x="0" y="1498945"/>
                </a:cubicBezTo>
                <a:cubicBezTo>
                  <a:pt x="0" y="1178981"/>
                  <a:pt x="259386" y="919594"/>
                  <a:pt x="579350" y="919594"/>
                </a:cubicBezTo>
                <a:lnTo>
                  <a:pt x="591118" y="921972"/>
                </a:lnTo>
                <a:cubicBezTo>
                  <a:pt x="622324" y="641639"/>
                  <a:pt x="862826" y="427959"/>
                  <a:pt x="1153236" y="427959"/>
                </a:cubicBezTo>
                <a:close/>
                <a:moveTo>
                  <a:pt x="1844671" y="0"/>
                </a:moveTo>
                <a:cubicBezTo>
                  <a:pt x="2007709" y="0"/>
                  <a:pt x="2151917" y="80629"/>
                  <a:pt x="2232398" y="209295"/>
                </a:cubicBezTo>
                <a:cubicBezTo>
                  <a:pt x="2283102" y="162988"/>
                  <a:pt x="2350992" y="137703"/>
                  <a:pt x="2424790" y="137703"/>
                </a:cubicBezTo>
                <a:cubicBezTo>
                  <a:pt x="2585064" y="137703"/>
                  <a:pt x="2717483" y="256969"/>
                  <a:pt x="2732554" y="412337"/>
                </a:cubicBezTo>
                <a:cubicBezTo>
                  <a:pt x="2735322" y="410671"/>
                  <a:pt x="2738125" y="410646"/>
                  <a:pt x="2740934" y="410646"/>
                </a:cubicBezTo>
                <a:cubicBezTo>
                  <a:pt x="3008189" y="410646"/>
                  <a:pt x="3224845" y="627302"/>
                  <a:pt x="3224845" y="894557"/>
                </a:cubicBezTo>
                <a:cubicBezTo>
                  <a:pt x="3224845" y="1096996"/>
                  <a:pt x="3100535" y="1270403"/>
                  <a:pt x="2923312" y="1340619"/>
                </a:cubicBezTo>
                <a:cubicBezTo>
                  <a:pt x="2866347" y="1049229"/>
                  <a:pt x="2609521" y="829523"/>
                  <a:pt x="2301383" y="829523"/>
                </a:cubicBezTo>
                <a:cubicBezTo>
                  <a:pt x="2297701" y="829523"/>
                  <a:pt x="2294026" y="829557"/>
                  <a:pt x="2290397" y="831741"/>
                </a:cubicBezTo>
                <a:cubicBezTo>
                  <a:pt x="2270640" y="628070"/>
                  <a:pt x="2097054" y="471725"/>
                  <a:pt x="1886953" y="471725"/>
                </a:cubicBezTo>
                <a:cubicBezTo>
                  <a:pt x="1790211" y="471725"/>
                  <a:pt x="1701214" y="504871"/>
                  <a:pt x="1634747" y="565575"/>
                </a:cubicBezTo>
                <a:cubicBezTo>
                  <a:pt x="1575570" y="470966"/>
                  <a:pt x="1490108" y="396171"/>
                  <a:pt x="1388252" y="349790"/>
                </a:cubicBezTo>
                <a:cubicBezTo>
                  <a:pt x="1438607" y="147092"/>
                  <a:pt x="1624461" y="0"/>
                  <a:pt x="1844671"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3" name="Oval 31">
            <a:extLst>
              <a:ext uri="{FF2B5EF4-FFF2-40B4-BE49-F238E27FC236}">
                <a16:creationId xmlns:a16="http://schemas.microsoft.com/office/drawing/2014/main" id="{F2B4C20E-6F83-4700-819A-B889CC4F8028}"/>
              </a:ext>
            </a:extLst>
          </p:cNvPr>
          <p:cNvSpPr/>
          <p:nvPr/>
        </p:nvSpPr>
        <p:spPr>
          <a:xfrm>
            <a:off x="6939606" y="5653380"/>
            <a:ext cx="579873" cy="572083"/>
          </a:xfrm>
          <a:custGeom>
            <a:avLst/>
            <a:gdLst/>
            <a:ahLst/>
            <a:cxnLst/>
            <a:rect l="l" t="t" r="r" b="b"/>
            <a:pathLst>
              <a:path w="3240076" h="3196551">
                <a:moveTo>
                  <a:pt x="2810300" y="1617710"/>
                </a:moveTo>
                <a:cubicBezTo>
                  <a:pt x="2817009" y="1615912"/>
                  <a:pt x="2824405" y="1616674"/>
                  <a:pt x="2830895" y="1620421"/>
                </a:cubicBezTo>
                <a:lnTo>
                  <a:pt x="3150571" y="1804986"/>
                </a:lnTo>
                <a:cubicBezTo>
                  <a:pt x="3163552" y="1812480"/>
                  <a:pt x="3168000" y="1829080"/>
                  <a:pt x="3160506" y="1842062"/>
                </a:cubicBezTo>
                <a:lnTo>
                  <a:pt x="3106222" y="1936084"/>
                </a:lnTo>
                <a:cubicBezTo>
                  <a:pt x="3098727" y="1949065"/>
                  <a:pt x="3082128" y="1953513"/>
                  <a:pt x="3069146" y="1946019"/>
                </a:cubicBezTo>
                <a:lnTo>
                  <a:pt x="2749470" y="1761453"/>
                </a:lnTo>
                <a:cubicBezTo>
                  <a:pt x="2736489" y="1753959"/>
                  <a:pt x="2732040" y="1737359"/>
                  <a:pt x="2739536" y="1724378"/>
                </a:cubicBezTo>
                <a:lnTo>
                  <a:pt x="2793819" y="1630356"/>
                </a:lnTo>
                <a:cubicBezTo>
                  <a:pt x="2797567" y="1623864"/>
                  <a:pt x="2803590" y="1619508"/>
                  <a:pt x="2810300" y="1617710"/>
                </a:cubicBezTo>
                <a:close/>
                <a:moveTo>
                  <a:pt x="1308278" y="1324343"/>
                </a:moveTo>
                <a:cubicBezTo>
                  <a:pt x="1529714" y="1324343"/>
                  <a:pt x="1725574" y="1433852"/>
                  <a:pt x="1834882" y="1608603"/>
                </a:cubicBezTo>
                <a:cubicBezTo>
                  <a:pt x="1903747" y="1545710"/>
                  <a:pt x="1995954" y="1511368"/>
                  <a:pt x="2096186" y="1511368"/>
                </a:cubicBezTo>
                <a:cubicBezTo>
                  <a:pt x="2313867" y="1511368"/>
                  <a:pt x="2493715" y="1673353"/>
                  <a:pt x="2514185" y="1884371"/>
                </a:cubicBezTo>
                <a:cubicBezTo>
                  <a:pt x="2517944" y="1882108"/>
                  <a:pt x="2521751" y="1882074"/>
                  <a:pt x="2525567" y="1882074"/>
                </a:cubicBezTo>
                <a:cubicBezTo>
                  <a:pt x="2888547" y="1882074"/>
                  <a:pt x="3182805" y="2176332"/>
                  <a:pt x="3182805" y="2539312"/>
                </a:cubicBezTo>
                <a:cubicBezTo>
                  <a:pt x="3182805" y="2882034"/>
                  <a:pt x="2920478" y="3163490"/>
                  <a:pt x="2585635" y="3193518"/>
                </a:cubicBezTo>
                <a:lnTo>
                  <a:pt x="2585635" y="3196551"/>
                </a:lnTo>
                <a:lnTo>
                  <a:pt x="2525567" y="3196551"/>
                </a:lnTo>
                <a:lnTo>
                  <a:pt x="733485" y="3196551"/>
                </a:lnTo>
                <a:lnTo>
                  <a:pt x="733485" y="3191649"/>
                </a:lnTo>
                <a:cubicBezTo>
                  <a:pt x="708515" y="3195063"/>
                  <a:pt x="683050" y="3196551"/>
                  <a:pt x="657239" y="3196551"/>
                </a:cubicBezTo>
                <a:cubicBezTo>
                  <a:pt x="294258" y="3196551"/>
                  <a:pt x="0" y="2902293"/>
                  <a:pt x="0" y="2539312"/>
                </a:cubicBezTo>
                <a:cubicBezTo>
                  <a:pt x="0" y="2176332"/>
                  <a:pt x="294258" y="1882074"/>
                  <a:pt x="657239" y="1882074"/>
                </a:cubicBezTo>
                <a:lnTo>
                  <a:pt x="670588" y="1884770"/>
                </a:lnTo>
                <a:cubicBezTo>
                  <a:pt x="705989" y="1566750"/>
                  <a:pt x="978825" y="1324343"/>
                  <a:pt x="1308278" y="1324343"/>
                </a:cubicBezTo>
                <a:close/>
                <a:moveTo>
                  <a:pt x="3166512" y="731828"/>
                </a:moveTo>
                <a:cubicBezTo>
                  <a:pt x="3180598" y="726701"/>
                  <a:pt x="3196172" y="733964"/>
                  <a:pt x="3201300" y="748050"/>
                </a:cubicBezTo>
                <a:lnTo>
                  <a:pt x="3238432" y="850070"/>
                </a:lnTo>
                <a:cubicBezTo>
                  <a:pt x="3243559" y="864156"/>
                  <a:pt x="3236295" y="879731"/>
                  <a:pt x="3222210" y="884857"/>
                </a:cubicBezTo>
                <a:lnTo>
                  <a:pt x="2875342" y="1011107"/>
                </a:lnTo>
                <a:cubicBezTo>
                  <a:pt x="2861256" y="1016234"/>
                  <a:pt x="2845680" y="1008972"/>
                  <a:pt x="2840554" y="994886"/>
                </a:cubicBezTo>
                <a:lnTo>
                  <a:pt x="2803421" y="892866"/>
                </a:lnTo>
                <a:cubicBezTo>
                  <a:pt x="2798295" y="878780"/>
                  <a:pt x="2805558" y="863204"/>
                  <a:pt x="2819643" y="858077"/>
                </a:cubicBezTo>
                <a:close/>
                <a:moveTo>
                  <a:pt x="773619" y="731828"/>
                </a:moveTo>
                <a:lnTo>
                  <a:pt x="1120487" y="858077"/>
                </a:lnTo>
                <a:cubicBezTo>
                  <a:pt x="1134573" y="863204"/>
                  <a:pt x="1141836" y="878780"/>
                  <a:pt x="1136709" y="892866"/>
                </a:cubicBezTo>
                <a:lnTo>
                  <a:pt x="1099577" y="994886"/>
                </a:lnTo>
                <a:cubicBezTo>
                  <a:pt x="1094450" y="1008972"/>
                  <a:pt x="1078875" y="1016234"/>
                  <a:pt x="1064789" y="1011107"/>
                </a:cubicBezTo>
                <a:lnTo>
                  <a:pt x="717921" y="884857"/>
                </a:lnTo>
                <a:cubicBezTo>
                  <a:pt x="703835" y="879731"/>
                  <a:pt x="696572" y="864156"/>
                  <a:pt x="701699" y="850070"/>
                </a:cubicBezTo>
                <a:lnTo>
                  <a:pt x="738831" y="748050"/>
                </a:lnTo>
                <a:cubicBezTo>
                  <a:pt x="743958" y="733964"/>
                  <a:pt x="759534" y="726701"/>
                  <a:pt x="773619" y="731828"/>
                </a:cubicBezTo>
                <a:close/>
                <a:moveTo>
                  <a:pt x="1970065" y="524905"/>
                </a:moveTo>
                <a:cubicBezTo>
                  <a:pt x="2386791" y="524905"/>
                  <a:pt x="2724614" y="862728"/>
                  <a:pt x="2724614" y="1279453"/>
                </a:cubicBezTo>
                <a:cubicBezTo>
                  <a:pt x="2724614" y="1453368"/>
                  <a:pt x="2665775" y="1613540"/>
                  <a:pt x="2564463" y="1739247"/>
                </a:cubicBezTo>
                <a:cubicBezTo>
                  <a:pt x="2529951" y="1545877"/>
                  <a:pt x="2358485" y="1402176"/>
                  <a:pt x="2153457" y="1402176"/>
                </a:cubicBezTo>
                <a:cubicBezTo>
                  <a:pt x="2053225" y="1402176"/>
                  <a:pt x="1961018" y="1436518"/>
                  <a:pt x="1892153" y="1499411"/>
                </a:cubicBezTo>
                <a:cubicBezTo>
                  <a:pt x="1782845" y="1324660"/>
                  <a:pt x="1586985" y="1215151"/>
                  <a:pt x="1365549" y="1215151"/>
                </a:cubicBezTo>
                <a:cubicBezTo>
                  <a:pt x="1314582" y="1215151"/>
                  <a:pt x="1264970" y="1220953"/>
                  <a:pt x="1217820" y="1233835"/>
                </a:cubicBezTo>
                <a:cubicBezTo>
                  <a:pt x="1240489" y="838320"/>
                  <a:pt x="1568676" y="524905"/>
                  <a:pt x="1970065" y="524905"/>
                </a:cubicBezTo>
                <a:close/>
                <a:moveTo>
                  <a:pt x="2490093" y="928"/>
                </a:moveTo>
                <a:cubicBezTo>
                  <a:pt x="2496802" y="-869"/>
                  <a:pt x="2504197" y="-108"/>
                  <a:pt x="2510688" y="3640"/>
                </a:cubicBezTo>
                <a:lnTo>
                  <a:pt x="2604711" y="57924"/>
                </a:lnTo>
                <a:cubicBezTo>
                  <a:pt x="2617692" y="65419"/>
                  <a:pt x="2622140" y="82019"/>
                  <a:pt x="2614644" y="95000"/>
                </a:cubicBezTo>
                <a:lnTo>
                  <a:pt x="2430080" y="414676"/>
                </a:lnTo>
                <a:cubicBezTo>
                  <a:pt x="2422585" y="427657"/>
                  <a:pt x="2405985" y="432105"/>
                  <a:pt x="2393004" y="424610"/>
                </a:cubicBezTo>
                <a:lnTo>
                  <a:pt x="2298982" y="370326"/>
                </a:lnTo>
                <a:cubicBezTo>
                  <a:pt x="2286000" y="362831"/>
                  <a:pt x="2281552" y="346232"/>
                  <a:pt x="2289048" y="333250"/>
                </a:cubicBezTo>
                <a:lnTo>
                  <a:pt x="2473612" y="13574"/>
                </a:lnTo>
                <a:cubicBezTo>
                  <a:pt x="2477359" y="7084"/>
                  <a:pt x="2483383" y="2726"/>
                  <a:pt x="2490093" y="928"/>
                </a:cubicBezTo>
                <a:close/>
                <a:moveTo>
                  <a:pt x="1450038" y="928"/>
                </a:moveTo>
                <a:cubicBezTo>
                  <a:pt x="1456747" y="2726"/>
                  <a:pt x="1462771" y="7084"/>
                  <a:pt x="1466519" y="13574"/>
                </a:cubicBezTo>
                <a:lnTo>
                  <a:pt x="1651083" y="333250"/>
                </a:lnTo>
                <a:cubicBezTo>
                  <a:pt x="1658578" y="346232"/>
                  <a:pt x="1654131" y="362831"/>
                  <a:pt x="1641149" y="370326"/>
                </a:cubicBezTo>
                <a:lnTo>
                  <a:pt x="1547127" y="424610"/>
                </a:lnTo>
                <a:cubicBezTo>
                  <a:pt x="1534145" y="432105"/>
                  <a:pt x="1517546" y="427657"/>
                  <a:pt x="1510050" y="414676"/>
                </a:cubicBezTo>
                <a:lnTo>
                  <a:pt x="1325486" y="95000"/>
                </a:lnTo>
                <a:cubicBezTo>
                  <a:pt x="1317991" y="82019"/>
                  <a:pt x="1322439" y="65419"/>
                  <a:pt x="1335420" y="57924"/>
                </a:cubicBezTo>
                <a:lnTo>
                  <a:pt x="1429442" y="3640"/>
                </a:lnTo>
                <a:cubicBezTo>
                  <a:pt x="1435933" y="-108"/>
                  <a:pt x="1443328" y="-869"/>
                  <a:pt x="1450038" y="92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4" name="Teardrop 17">
            <a:extLst>
              <a:ext uri="{FF2B5EF4-FFF2-40B4-BE49-F238E27FC236}">
                <a16:creationId xmlns:a16="http://schemas.microsoft.com/office/drawing/2014/main" id="{04CFE412-7B77-4FD8-A796-DE7E55B89403}"/>
              </a:ext>
            </a:extLst>
          </p:cNvPr>
          <p:cNvSpPr/>
          <p:nvPr/>
        </p:nvSpPr>
        <p:spPr>
          <a:xfrm rot="18900000">
            <a:off x="5204982" y="5698880"/>
            <a:ext cx="473640" cy="481082"/>
          </a:xfrm>
          <a:custGeom>
            <a:avLst/>
            <a:gdLst/>
            <a:ahLst/>
            <a:cxnLst/>
            <a:rect l="l" t="t" r="r" b="b"/>
            <a:pathLst>
              <a:path w="2646489" h="2688071">
                <a:moveTo>
                  <a:pt x="306023" y="2382048"/>
                </a:moveTo>
                <a:cubicBezTo>
                  <a:pt x="271732" y="2441625"/>
                  <a:pt x="254586" y="2501201"/>
                  <a:pt x="254586" y="2560778"/>
                </a:cubicBezTo>
                <a:cubicBezTo>
                  <a:pt x="254586" y="2631080"/>
                  <a:pt x="197595" y="2688071"/>
                  <a:pt x="127293" y="2688071"/>
                </a:cubicBezTo>
                <a:cubicBezTo>
                  <a:pt x="56991" y="2688071"/>
                  <a:pt x="0" y="2631081"/>
                  <a:pt x="0" y="2560778"/>
                </a:cubicBezTo>
                <a:cubicBezTo>
                  <a:pt x="0" y="2490477"/>
                  <a:pt x="56991" y="2433485"/>
                  <a:pt x="127293" y="2433485"/>
                </a:cubicBezTo>
                <a:cubicBezTo>
                  <a:pt x="186870" y="2433486"/>
                  <a:pt x="246446" y="2416340"/>
                  <a:pt x="306023" y="2382048"/>
                </a:cubicBezTo>
                <a:close/>
                <a:moveTo>
                  <a:pt x="812224" y="2334103"/>
                </a:moveTo>
                <a:cubicBezTo>
                  <a:pt x="777933" y="2393681"/>
                  <a:pt x="760787" y="2453256"/>
                  <a:pt x="760787" y="2512834"/>
                </a:cubicBezTo>
                <a:cubicBezTo>
                  <a:pt x="760787" y="2583136"/>
                  <a:pt x="703796" y="2640127"/>
                  <a:pt x="633494" y="2640127"/>
                </a:cubicBezTo>
                <a:cubicBezTo>
                  <a:pt x="563192" y="2640127"/>
                  <a:pt x="506201" y="2583136"/>
                  <a:pt x="506201" y="2512834"/>
                </a:cubicBezTo>
                <a:cubicBezTo>
                  <a:pt x="506201" y="2442532"/>
                  <a:pt x="563192" y="2385541"/>
                  <a:pt x="633494" y="2385541"/>
                </a:cubicBezTo>
                <a:cubicBezTo>
                  <a:pt x="693071" y="2385540"/>
                  <a:pt x="752647" y="2368395"/>
                  <a:pt x="812224" y="2334103"/>
                </a:cubicBezTo>
                <a:close/>
                <a:moveTo>
                  <a:pt x="353968" y="1875848"/>
                </a:moveTo>
                <a:cubicBezTo>
                  <a:pt x="319677" y="1935424"/>
                  <a:pt x="302531" y="1995001"/>
                  <a:pt x="302530" y="2054578"/>
                </a:cubicBezTo>
                <a:cubicBezTo>
                  <a:pt x="302530" y="2124880"/>
                  <a:pt x="245539" y="2181871"/>
                  <a:pt x="175237" y="2181871"/>
                </a:cubicBezTo>
                <a:cubicBezTo>
                  <a:pt x="104935" y="2181871"/>
                  <a:pt x="47945" y="2124880"/>
                  <a:pt x="47944" y="2054578"/>
                </a:cubicBezTo>
                <a:cubicBezTo>
                  <a:pt x="47944" y="1984276"/>
                  <a:pt x="104935" y="1927285"/>
                  <a:pt x="175237" y="1927285"/>
                </a:cubicBezTo>
                <a:cubicBezTo>
                  <a:pt x="234815" y="1927285"/>
                  <a:pt x="294391" y="1910139"/>
                  <a:pt x="353968" y="1875848"/>
                </a:cubicBezTo>
                <a:close/>
                <a:moveTo>
                  <a:pt x="401912" y="1369646"/>
                </a:moveTo>
                <a:cubicBezTo>
                  <a:pt x="367621" y="1429223"/>
                  <a:pt x="350475" y="1488799"/>
                  <a:pt x="350475" y="1548377"/>
                </a:cubicBezTo>
                <a:cubicBezTo>
                  <a:pt x="350475" y="1618679"/>
                  <a:pt x="293484" y="1675670"/>
                  <a:pt x="223182" y="1675670"/>
                </a:cubicBezTo>
                <a:cubicBezTo>
                  <a:pt x="152880" y="1675670"/>
                  <a:pt x="95889" y="1618679"/>
                  <a:pt x="95889" y="1548377"/>
                </a:cubicBezTo>
                <a:cubicBezTo>
                  <a:pt x="95889" y="1478075"/>
                  <a:pt x="152880" y="1421084"/>
                  <a:pt x="223182" y="1421084"/>
                </a:cubicBezTo>
                <a:cubicBezTo>
                  <a:pt x="282759" y="1421084"/>
                  <a:pt x="342335" y="1403938"/>
                  <a:pt x="401912" y="1369646"/>
                </a:cubicBezTo>
                <a:close/>
                <a:moveTo>
                  <a:pt x="1318425" y="2286158"/>
                </a:moveTo>
                <a:cubicBezTo>
                  <a:pt x="1284134" y="2345735"/>
                  <a:pt x="1266988" y="2405312"/>
                  <a:pt x="1266987" y="2464888"/>
                </a:cubicBezTo>
                <a:cubicBezTo>
                  <a:pt x="1266987" y="2535190"/>
                  <a:pt x="1209996" y="2592182"/>
                  <a:pt x="1139694" y="2592182"/>
                </a:cubicBezTo>
                <a:cubicBezTo>
                  <a:pt x="1069392" y="2592182"/>
                  <a:pt x="1012402" y="2535191"/>
                  <a:pt x="1012401" y="2464888"/>
                </a:cubicBezTo>
                <a:cubicBezTo>
                  <a:pt x="1012401" y="2394586"/>
                  <a:pt x="1069392" y="2337595"/>
                  <a:pt x="1139694" y="2337595"/>
                </a:cubicBezTo>
                <a:cubicBezTo>
                  <a:pt x="1199271" y="2337596"/>
                  <a:pt x="1258848" y="2320449"/>
                  <a:pt x="1318425" y="2286158"/>
                </a:cubicBezTo>
                <a:close/>
                <a:moveTo>
                  <a:pt x="860169" y="1827902"/>
                </a:moveTo>
                <a:cubicBezTo>
                  <a:pt x="825878" y="1887479"/>
                  <a:pt x="808731" y="1947056"/>
                  <a:pt x="808731" y="2006633"/>
                </a:cubicBezTo>
                <a:cubicBezTo>
                  <a:pt x="808731" y="2076935"/>
                  <a:pt x="751740" y="2133926"/>
                  <a:pt x="681438" y="2133926"/>
                </a:cubicBezTo>
                <a:cubicBezTo>
                  <a:pt x="611136" y="2133926"/>
                  <a:pt x="554146" y="2076935"/>
                  <a:pt x="554145" y="2006633"/>
                </a:cubicBezTo>
                <a:cubicBezTo>
                  <a:pt x="554145" y="1936331"/>
                  <a:pt x="611136" y="1879340"/>
                  <a:pt x="681438" y="1879340"/>
                </a:cubicBezTo>
                <a:cubicBezTo>
                  <a:pt x="741015" y="1879340"/>
                  <a:pt x="800591" y="1862193"/>
                  <a:pt x="860169" y="1827902"/>
                </a:cubicBezTo>
                <a:close/>
                <a:moveTo>
                  <a:pt x="2096803" y="190871"/>
                </a:moveTo>
                <a:cubicBezTo>
                  <a:pt x="2253382" y="347450"/>
                  <a:pt x="2314442" y="563378"/>
                  <a:pt x="2268166" y="764238"/>
                </a:cubicBezTo>
                <a:cubicBezTo>
                  <a:pt x="2361334" y="768461"/>
                  <a:pt x="2450817" y="809378"/>
                  <a:pt x="2521691" y="880252"/>
                </a:cubicBezTo>
                <a:cubicBezTo>
                  <a:pt x="2675615" y="1034176"/>
                  <a:pt x="2688247" y="1275888"/>
                  <a:pt x="2553508" y="1439575"/>
                </a:cubicBezTo>
                <a:cubicBezTo>
                  <a:pt x="2557767" y="1440633"/>
                  <a:pt x="2560483" y="1443301"/>
                  <a:pt x="2563181" y="1445999"/>
                </a:cubicBezTo>
                <a:cubicBezTo>
                  <a:pt x="2819847" y="1702665"/>
                  <a:pt x="2819847" y="2118808"/>
                  <a:pt x="2563181" y="2375474"/>
                </a:cubicBezTo>
                <a:cubicBezTo>
                  <a:pt x="2320841" y="2617815"/>
                  <a:pt x="1936328" y="2631341"/>
                  <a:pt x="1678325" y="2415804"/>
                </a:cubicBezTo>
                <a:lnTo>
                  <a:pt x="1676180" y="2417949"/>
                </a:lnTo>
                <a:lnTo>
                  <a:pt x="1633705" y="2375475"/>
                </a:lnTo>
                <a:lnTo>
                  <a:pt x="366513" y="1108282"/>
                </a:lnTo>
                <a:lnTo>
                  <a:pt x="369979" y="1104815"/>
                </a:lnTo>
                <a:cubicBezTo>
                  <a:pt x="349908" y="1089573"/>
                  <a:pt x="330850" y="1072619"/>
                  <a:pt x="312598" y="1054367"/>
                </a:cubicBezTo>
                <a:cubicBezTo>
                  <a:pt x="55932" y="797701"/>
                  <a:pt x="55932" y="381558"/>
                  <a:pt x="312598" y="124891"/>
                </a:cubicBezTo>
                <a:cubicBezTo>
                  <a:pt x="569264" y="-131775"/>
                  <a:pt x="985408" y="-131775"/>
                  <a:pt x="1242074" y="124891"/>
                </a:cubicBezTo>
                <a:lnTo>
                  <a:pt x="1249606" y="136238"/>
                </a:lnTo>
                <a:cubicBezTo>
                  <a:pt x="1499513" y="-63604"/>
                  <a:pt x="1863845" y="-42087"/>
                  <a:pt x="2096803" y="190871"/>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5" name="Rectangle 23">
            <a:extLst>
              <a:ext uri="{FF2B5EF4-FFF2-40B4-BE49-F238E27FC236}">
                <a16:creationId xmlns:a16="http://schemas.microsoft.com/office/drawing/2014/main" id="{2246F171-72B7-42E7-B6C0-D78C12504E9B}"/>
              </a:ext>
            </a:extLst>
          </p:cNvPr>
          <p:cNvSpPr/>
          <p:nvPr/>
        </p:nvSpPr>
        <p:spPr>
          <a:xfrm>
            <a:off x="7804030" y="5649492"/>
            <a:ext cx="576449" cy="579858"/>
          </a:xfrm>
          <a:custGeom>
            <a:avLst/>
            <a:gdLst/>
            <a:ahLst/>
            <a:cxnLst/>
            <a:rect l="l" t="t" r="r" b="b"/>
            <a:pathLst>
              <a:path w="3220951" h="3240001">
                <a:moveTo>
                  <a:pt x="1308278" y="1367793"/>
                </a:moveTo>
                <a:cubicBezTo>
                  <a:pt x="1529714" y="1367793"/>
                  <a:pt x="1725574" y="1477302"/>
                  <a:pt x="1834882" y="1652053"/>
                </a:cubicBezTo>
                <a:cubicBezTo>
                  <a:pt x="1903747" y="1589160"/>
                  <a:pt x="1995954" y="1554818"/>
                  <a:pt x="2096186" y="1554818"/>
                </a:cubicBezTo>
                <a:cubicBezTo>
                  <a:pt x="2313867" y="1554818"/>
                  <a:pt x="2493715" y="1716803"/>
                  <a:pt x="2514185" y="1927821"/>
                </a:cubicBezTo>
                <a:cubicBezTo>
                  <a:pt x="2517944" y="1925558"/>
                  <a:pt x="2521751" y="1925524"/>
                  <a:pt x="2525567" y="1925524"/>
                </a:cubicBezTo>
                <a:cubicBezTo>
                  <a:pt x="2888547" y="1925524"/>
                  <a:pt x="3182805" y="2219782"/>
                  <a:pt x="3182805" y="2582762"/>
                </a:cubicBezTo>
                <a:cubicBezTo>
                  <a:pt x="3182805" y="2925484"/>
                  <a:pt x="2920478" y="3206940"/>
                  <a:pt x="2585635" y="3236968"/>
                </a:cubicBezTo>
                <a:lnTo>
                  <a:pt x="2585635" y="3240001"/>
                </a:lnTo>
                <a:lnTo>
                  <a:pt x="2525567" y="3240001"/>
                </a:lnTo>
                <a:lnTo>
                  <a:pt x="733485" y="3240001"/>
                </a:lnTo>
                <a:lnTo>
                  <a:pt x="733485" y="3235099"/>
                </a:lnTo>
                <a:cubicBezTo>
                  <a:pt x="708515" y="3238513"/>
                  <a:pt x="683051" y="3240001"/>
                  <a:pt x="657239" y="3240001"/>
                </a:cubicBezTo>
                <a:cubicBezTo>
                  <a:pt x="294258" y="3240001"/>
                  <a:pt x="0" y="2945743"/>
                  <a:pt x="0" y="2582762"/>
                </a:cubicBezTo>
                <a:cubicBezTo>
                  <a:pt x="0" y="2219782"/>
                  <a:pt x="294258" y="1925524"/>
                  <a:pt x="657239" y="1925524"/>
                </a:cubicBezTo>
                <a:lnTo>
                  <a:pt x="670588" y="1928221"/>
                </a:lnTo>
                <a:cubicBezTo>
                  <a:pt x="705989" y="1610200"/>
                  <a:pt x="978825" y="1367793"/>
                  <a:pt x="1308278" y="1367793"/>
                </a:cubicBezTo>
                <a:close/>
                <a:moveTo>
                  <a:pt x="1589786" y="0"/>
                </a:moveTo>
                <a:cubicBezTo>
                  <a:pt x="1520182" y="453314"/>
                  <a:pt x="1668069" y="912942"/>
                  <a:pt x="1988957" y="1240613"/>
                </a:cubicBezTo>
                <a:cubicBezTo>
                  <a:pt x="2309845" y="1568285"/>
                  <a:pt x="2766281" y="1725754"/>
                  <a:pt x="3220951" y="1665645"/>
                </a:cubicBezTo>
                <a:cubicBezTo>
                  <a:pt x="3108976" y="1775302"/>
                  <a:pt x="2980523" y="1857805"/>
                  <a:pt x="2843553" y="1912752"/>
                </a:cubicBezTo>
                <a:cubicBezTo>
                  <a:pt x="2756367" y="1866073"/>
                  <a:pt x="2656598" y="1841175"/>
                  <a:pt x="2551012" y="1841175"/>
                </a:cubicBezTo>
                <a:cubicBezTo>
                  <a:pt x="2547197" y="1841176"/>
                  <a:pt x="2543390" y="1841210"/>
                  <a:pt x="2539631" y="1843473"/>
                </a:cubicBezTo>
                <a:cubicBezTo>
                  <a:pt x="2519161" y="1632454"/>
                  <a:pt x="2339312" y="1470470"/>
                  <a:pt x="2121631" y="1470470"/>
                </a:cubicBezTo>
                <a:cubicBezTo>
                  <a:pt x="2021400" y="1470470"/>
                  <a:pt x="1929192" y="1504812"/>
                  <a:pt x="1860327" y="1567705"/>
                </a:cubicBezTo>
                <a:cubicBezTo>
                  <a:pt x="1751020" y="1392954"/>
                  <a:pt x="1555160" y="1283445"/>
                  <a:pt x="1333723" y="1283445"/>
                </a:cubicBezTo>
                <a:lnTo>
                  <a:pt x="1331160" y="1283679"/>
                </a:lnTo>
                <a:cubicBezTo>
                  <a:pt x="1150898" y="856385"/>
                  <a:pt x="1238290" y="344219"/>
                  <a:pt x="1589786"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6" name="Round Same Side Corner Rectangle 8">
            <a:extLst>
              <a:ext uri="{FF2B5EF4-FFF2-40B4-BE49-F238E27FC236}">
                <a16:creationId xmlns:a16="http://schemas.microsoft.com/office/drawing/2014/main" id="{DB67113F-D303-42DA-95BD-610BBED8BE92}"/>
              </a:ext>
            </a:extLst>
          </p:cNvPr>
          <p:cNvSpPr/>
          <p:nvPr/>
        </p:nvSpPr>
        <p:spPr>
          <a:xfrm>
            <a:off x="4455730" y="1450295"/>
            <a:ext cx="251302" cy="661867"/>
          </a:xfrm>
          <a:custGeom>
            <a:avLst/>
            <a:gdLst>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8887 w 1489775"/>
              <a:gd name="connsiteY10" fmla="*/ 2305078 h 3923699"/>
              <a:gd name="connsiteX11" fmla="*/ 1151853 w 1489775"/>
              <a:gd name="connsiteY11" fmla="*/ 3743699 h 3923699"/>
              <a:gd name="connsiteX12" fmla="*/ 971853 w 1489775"/>
              <a:gd name="connsiteY12" fmla="*/ 3923699 h 3923699"/>
              <a:gd name="connsiteX13" fmla="*/ 791853 w 1489775"/>
              <a:gd name="connsiteY13" fmla="*/ 3743699 h 3923699"/>
              <a:gd name="connsiteX14" fmla="*/ 791853 w 1489775"/>
              <a:gd name="connsiteY14" fmla="*/ 2305078 h 3923699"/>
              <a:gd name="connsiteX15" fmla="*/ 683854 w 1489775"/>
              <a:gd name="connsiteY15" fmla="*/ 2305078 h 3923699"/>
              <a:gd name="connsiteX16" fmla="*/ 683854 w 1489775"/>
              <a:gd name="connsiteY16" fmla="*/ 3743698 h 3923699"/>
              <a:gd name="connsiteX17" fmla="*/ 503854 w 1489775"/>
              <a:gd name="connsiteY17" fmla="*/ 3923698 h 3923699"/>
              <a:gd name="connsiteX18" fmla="*/ 323854 w 1489775"/>
              <a:gd name="connsiteY18" fmla="*/ 3743698 h 3923699"/>
              <a:gd name="connsiteX19" fmla="*/ 323854 w 1489775"/>
              <a:gd name="connsiteY19" fmla="*/ 2238914 h 3923699"/>
              <a:gd name="connsiteX20" fmla="*/ 330887 w 1489775"/>
              <a:gd name="connsiteY20" fmla="*/ 2238914 h 3923699"/>
              <a:gd name="connsiteX21" fmla="*/ 330887 w 1489775"/>
              <a:gd name="connsiteY21" fmla="*/ 1390678 h 3923699"/>
              <a:gd name="connsiteX22" fmla="*/ 288033 w 1489775"/>
              <a:gd name="connsiteY22" fmla="*/ 1390678 h 3923699"/>
              <a:gd name="connsiteX23" fmla="*/ 288033 w 1489775"/>
              <a:gd name="connsiteY23" fmla="*/ 2063902 h 3923699"/>
              <a:gd name="connsiteX24" fmla="*/ 144017 w 1489775"/>
              <a:gd name="connsiteY24" fmla="*/ 2207918 h 3923699"/>
              <a:gd name="connsiteX25" fmla="*/ 1 w 1489775"/>
              <a:gd name="connsiteY25" fmla="*/ 2063902 h 3923699"/>
              <a:gd name="connsiteX26" fmla="*/ 1 w 1489775"/>
              <a:gd name="connsiteY26" fmla="*/ 1390678 h 3923699"/>
              <a:gd name="connsiteX27" fmla="*/ 0 w 1489775"/>
              <a:gd name="connsiteY27" fmla="*/ 1390678 h 3923699"/>
              <a:gd name="connsiteX28" fmla="*/ 0 w 1489775"/>
              <a:gd name="connsiteY28" fmla="*/ 1030958 h 3923699"/>
              <a:gd name="connsiteX29" fmla="*/ 280204 w 1489775"/>
              <a:gd name="connsiteY29" fmla="*/ 750754 h 3923699"/>
              <a:gd name="connsiteX30" fmla="*/ 744888 w 1489775"/>
              <a:gd name="connsiteY30" fmla="*/ 0 h 3923699"/>
              <a:gd name="connsiteX31" fmla="*/ 1082199 w 1489775"/>
              <a:gd name="connsiteY31" fmla="*/ 337311 h 3923699"/>
              <a:gd name="connsiteX32" fmla="*/ 744888 w 1489775"/>
              <a:gd name="connsiteY32" fmla="*/ 674622 h 3923699"/>
              <a:gd name="connsiteX33" fmla="*/ 407577 w 1489775"/>
              <a:gd name="connsiteY33" fmla="*/ 337311 h 3923699"/>
              <a:gd name="connsiteX34" fmla="*/ 744888 w 1489775"/>
              <a:gd name="connsiteY34"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2238914 h 3923699"/>
              <a:gd name="connsiteX20" fmla="*/ 330887 w 1489775"/>
              <a:gd name="connsiteY20" fmla="*/ 1390678 h 3923699"/>
              <a:gd name="connsiteX21" fmla="*/ 288033 w 1489775"/>
              <a:gd name="connsiteY21" fmla="*/ 1390678 h 3923699"/>
              <a:gd name="connsiteX22" fmla="*/ 288033 w 1489775"/>
              <a:gd name="connsiteY22" fmla="*/ 2063902 h 3923699"/>
              <a:gd name="connsiteX23" fmla="*/ 144017 w 1489775"/>
              <a:gd name="connsiteY23" fmla="*/ 2207918 h 3923699"/>
              <a:gd name="connsiteX24" fmla="*/ 1 w 1489775"/>
              <a:gd name="connsiteY24" fmla="*/ 2063902 h 3923699"/>
              <a:gd name="connsiteX25" fmla="*/ 1 w 1489775"/>
              <a:gd name="connsiteY25" fmla="*/ 1390678 h 3923699"/>
              <a:gd name="connsiteX26" fmla="*/ 0 w 1489775"/>
              <a:gd name="connsiteY26" fmla="*/ 1390678 h 3923699"/>
              <a:gd name="connsiteX27" fmla="*/ 0 w 1489775"/>
              <a:gd name="connsiteY27" fmla="*/ 1030958 h 3923699"/>
              <a:gd name="connsiteX28" fmla="*/ 280204 w 1489775"/>
              <a:gd name="connsiteY28" fmla="*/ 750754 h 3923699"/>
              <a:gd name="connsiteX29" fmla="*/ 744888 w 1489775"/>
              <a:gd name="connsiteY29" fmla="*/ 0 h 3923699"/>
              <a:gd name="connsiteX30" fmla="*/ 1082199 w 1489775"/>
              <a:gd name="connsiteY30" fmla="*/ 337311 h 3923699"/>
              <a:gd name="connsiteX31" fmla="*/ 744888 w 1489775"/>
              <a:gd name="connsiteY31" fmla="*/ 674622 h 3923699"/>
              <a:gd name="connsiteX32" fmla="*/ 407577 w 1489775"/>
              <a:gd name="connsiteY32" fmla="*/ 337311 h 3923699"/>
              <a:gd name="connsiteX33" fmla="*/ 744888 w 1489775"/>
              <a:gd name="connsiteY33"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1390678 h 3923699"/>
              <a:gd name="connsiteX20" fmla="*/ 288033 w 1489775"/>
              <a:gd name="connsiteY20" fmla="*/ 1390678 h 3923699"/>
              <a:gd name="connsiteX21" fmla="*/ 288033 w 1489775"/>
              <a:gd name="connsiteY21" fmla="*/ 2063902 h 3923699"/>
              <a:gd name="connsiteX22" fmla="*/ 144017 w 1489775"/>
              <a:gd name="connsiteY22" fmla="*/ 2207918 h 3923699"/>
              <a:gd name="connsiteX23" fmla="*/ 1 w 1489775"/>
              <a:gd name="connsiteY23" fmla="*/ 2063902 h 3923699"/>
              <a:gd name="connsiteX24" fmla="*/ 1 w 1489775"/>
              <a:gd name="connsiteY24" fmla="*/ 1390678 h 3923699"/>
              <a:gd name="connsiteX25" fmla="*/ 0 w 1489775"/>
              <a:gd name="connsiteY25" fmla="*/ 1390678 h 3923699"/>
              <a:gd name="connsiteX26" fmla="*/ 0 w 1489775"/>
              <a:gd name="connsiteY26" fmla="*/ 1030958 h 3923699"/>
              <a:gd name="connsiteX27" fmla="*/ 280204 w 1489775"/>
              <a:gd name="connsiteY27" fmla="*/ 750754 h 3923699"/>
              <a:gd name="connsiteX28" fmla="*/ 744888 w 1489775"/>
              <a:gd name="connsiteY28" fmla="*/ 0 h 3923699"/>
              <a:gd name="connsiteX29" fmla="*/ 1082199 w 1489775"/>
              <a:gd name="connsiteY29" fmla="*/ 337311 h 3923699"/>
              <a:gd name="connsiteX30" fmla="*/ 744888 w 1489775"/>
              <a:gd name="connsiteY30" fmla="*/ 674622 h 3923699"/>
              <a:gd name="connsiteX31" fmla="*/ 407577 w 1489775"/>
              <a:gd name="connsiteY31" fmla="*/ 337311 h 3923699"/>
              <a:gd name="connsiteX32" fmla="*/ 744888 w 1489775"/>
              <a:gd name="connsiteY32"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30887 w 1489775"/>
              <a:gd name="connsiteY18" fmla="*/ 1390678 h 3923699"/>
              <a:gd name="connsiteX19" fmla="*/ 288033 w 1489775"/>
              <a:gd name="connsiteY19" fmla="*/ 1390678 h 3923699"/>
              <a:gd name="connsiteX20" fmla="*/ 288033 w 1489775"/>
              <a:gd name="connsiteY20" fmla="*/ 2063902 h 3923699"/>
              <a:gd name="connsiteX21" fmla="*/ 144017 w 1489775"/>
              <a:gd name="connsiteY21" fmla="*/ 2207918 h 3923699"/>
              <a:gd name="connsiteX22" fmla="*/ 1 w 1489775"/>
              <a:gd name="connsiteY22" fmla="*/ 2063902 h 3923699"/>
              <a:gd name="connsiteX23" fmla="*/ 1 w 1489775"/>
              <a:gd name="connsiteY23" fmla="*/ 1390678 h 3923699"/>
              <a:gd name="connsiteX24" fmla="*/ 0 w 1489775"/>
              <a:gd name="connsiteY24" fmla="*/ 1390678 h 3923699"/>
              <a:gd name="connsiteX25" fmla="*/ 0 w 1489775"/>
              <a:gd name="connsiteY25" fmla="*/ 1030958 h 3923699"/>
              <a:gd name="connsiteX26" fmla="*/ 280204 w 1489775"/>
              <a:gd name="connsiteY26" fmla="*/ 750754 h 3923699"/>
              <a:gd name="connsiteX27" fmla="*/ 744888 w 1489775"/>
              <a:gd name="connsiteY27" fmla="*/ 0 h 3923699"/>
              <a:gd name="connsiteX28" fmla="*/ 1082199 w 1489775"/>
              <a:gd name="connsiteY28" fmla="*/ 337311 h 3923699"/>
              <a:gd name="connsiteX29" fmla="*/ 744888 w 1489775"/>
              <a:gd name="connsiteY29" fmla="*/ 674622 h 3923699"/>
              <a:gd name="connsiteX30" fmla="*/ 407577 w 1489775"/>
              <a:gd name="connsiteY30" fmla="*/ 337311 h 3923699"/>
              <a:gd name="connsiteX31" fmla="*/ 744888 w 1489775"/>
              <a:gd name="connsiteY31" fmla="*/ 0 h 392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775" h="3923699">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7" name="Round Same Side Corner Rectangle 20">
            <a:extLst>
              <a:ext uri="{FF2B5EF4-FFF2-40B4-BE49-F238E27FC236}">
                <a16:creationId xmlns:a16="http://schemas.microsoft.com/office/drawing/2014/main" id="{64493E6A-B33B-4279-A44A-DC445D86772A}"/>
              </a:ext>
            </a:extLst>
          </p:cNvPr>
          <p:cNvSpPr/>
          <p:nvPr/>
        </p:nvSpPr>
        <p:spPr>
          <a:xfrm rot="10800000">
            <a:off x="5042893" y="1447239"/>
            <a:ext cx="313136" cy="667981"/>
          </a:xfrm>
          <a:custGeom>
            <a:avLst/>
            <a:gdLst>
              <a:gd name="connsiteX0" fmla="*/ 1228565 w 1856332"/>
              <a:gd name="connsiteY0" fmla="*/ 3214674 h 3959924"/>
              <a:gd name="connsiteX1" fmla="*/ 622681 w 1856332"/>
              <a:gd name="connsiteY1" fmla="*/ 3214674 h 3959924"/>
              <a:gd name="connsiteX2" fmla="*/ 521281 w 1856332"/>
              <a:gd name="connsiteY2" fmla="*/ 3174669 h 3959924"/>
              <a:gd name="connsiteX3" fmla="*/ 466697 w 1856332"/>
              <a:gd name="connsiteY3" fmla="*/ 3144149 h 3959924"/>
              <a:gd name="connsiteX4" fmla="*/ 8303 w 1856332"/>
              <a:gd name="connsiteY4" fmla="*/ 1942070 h 3959924"/>
              <a:gd name="connsiteX5" fmla="*/ 81139 w 1856332"/>
              <a:gd name="connsiteY5" fmla="*/ 1779444 h 3959924"/>
              <a:gd name="connsiteX6" fmla="*/ 243764 w 1856332"/>
              <a:gd name="connsiteY6" fmla="*/ 1852280 h 3959924"/>
              <a:gd name="connsiteX7" fmla="*/ 504770 w 1856332"/>
              <a:gd name="connsiteY7" fmla="*/ 2536736 h 3959924"/>
              <a:gd name="connsiteX8" fmla="*/ 555637 w 1856332"/>
              <a:gd name="connsiteY8" fmla="*/ 2536736 h 3959924"/>
              <a:gd name="connsiteX9" fmla="*/ 226299 w 1856332"/>
              <a:gd name="connsiteY9" fmla="*/ 1210417 h 3959924"/>
              <a:gd name="connsiteX10" fmla="*/ 551784 w 1856332"/>
              <a:gd name="connsiteY10" fmla="*/ 1210417 h 3959924"/>
              <a:gd name="connsiteX11" fmla="*/ 551784 w 1856332"/>
              <a:gd name="connsiteY11" fmla="*/ 168335 h 3959924"/>
              <a:gd name="connsiteX12" fmla="*/ 720119 w 1856332"/>
              <a:gd name="connsiteY12" fmla="*/ 0 h 3959924"/>
              <a:gd name="connsiteX13" fmla="*/ 888454 w 1856332"/>
              <a:gd name="connsiteY13" fmla="*/ 168335 h 3959924"/>
              <a:gd name="connsiteX14" fmla="*/ 888454 w 1856332"/>
              <a:gd name="connsiteY14" fmla="*/ 1210417 h 3959924"/>
              <a:gd name="connsiteX15" fmla="*/ 968040 w 1856332"/>
              <a:gd name="connsiteY15" fmla="*/ 1210417 h 3959924"/>
              <a:gd name="connsiteX16" fmla="*/ 968040 w 1856332"/>
              <a:gd name="connsiteY16" fmla="*/ 168335 h 3959924"/>
              <a:gd name="connsiteX17" fmla="*/ 1136375 w 1856332"/>
              <a:gd name="connsiteY17" fmla="*/ 0 h 3959924"/>
              <a:gd name="connsiteX18" fmla="*/ 1304710 w 1856332"/>
              <a:gd name="connsiteY18" fmla="*/ 168335 h 3959924"/>
              <a:gd name="connsiteX19" fmla="*/ 1304710 w 1856332"/>
              <a:gd name="connsiteY19" fmla="*/ 1210417 h 3959924"/>
              <a:gd name="connsiteX20" fmla="*/ 1631589 w 1856332"/>
              <a:gd name="connsiteY20" fmla="*/ 1210417 h 3959924"/>
              <a:gd name="connsiteX21" fmla="*/ 1302251 w 1856332"/>
              <a:gd name="connsiteY21" fmla="*/ 2536736 h 3959924"/>
              <a:gd name="connsiteX22" fmla="*/ 1351562 w 1856332"/>
              <a:gd name="connsiteY22" fmla="*/ 2536736 h 3959924"/>
              <a:gd name="connsiteX23" fmla="*/ 1612568 w 1856332"/>
              <a:gd name="connsiteY23" fmla="*/ 1852280 h 3959924"/>
              <a:gd name="connsiteX24" fmla="*/ 1775193 w 1856332"/>
              <a:gd name="connsiteY24" fmla="*/ 1779444 h 3959924"/>
              <a:gd name="connsiteX25" fmla="*/ 1848029 w 1856332"/>
              <a:gd name="connsiteY25" fmla="*/ 1942070 h 3959924"/>
              <a:gd name="connsiteX26" fmla="*/ 1389635 w 1856332"/>
              <a:gd name="connsiteY26" fmla="*/ 3144149 h 3959924"/>
              <a:gd name="connsiteX27" fmla="*/ 1344732 w 1856332"/>
              <a:gd name="connsiteY27" fmla="*/ 3176282 h 3959924"/>
              <a:gd name="connsiteX28" fmla="*/ 1228565 w 1856332"/>
              <a:gd name="connsiteY28" fmla="*/ 3214674 h 3959924"/>
              <a:gd name="connsiteX29" fmla="*/ 925623 w 1856332"/>
              <a:gd name="connsiteY29" fmla="*/ 3959924 h 3959924"/>
              <a:gd name="connsiteX30" fmla="*/ 601623 w 1856332"/>
              <a:gd name="connsiteY30" fmla="*/ 3635924 h 3959924"/>
              <a:gd name="connsiteX31" fmla="*/ 925623 w 1856332"/>
              <a:gd name="connsiteY31" fmla="*/ 3311924 h 3959924"/>
              <a:gd name="connsiteX32" fmla="*/ 1249623 w 1856332"/>
              <a:gd name="connsiteY32" fmla="*/ 3635924 h 3959924"/>
              <a:gd name="connsiteX33" fmla="*/ 925623 w 1856332"/>
              <a:gd name="connsiteY33"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56332" h="3959924">
                <a:moveTo>
                  <a:pt x="1228565" y="3214674"/>
                </a:moveTo>
                <a:lnTo>
                  <a:pt x="622681" y="3214674"/>
                </a:lnTo>
                <a:cubicBezTo>
                  <a:pt x="495703" y="3202920"/>
                  <a:pt x="501057" y="3225622"/>
                  <a:pt x="466697" y="3144149"/>
                </a:cubicBezTo>
                <a:lnTo>
                  <a:pt x="8303" y="1942070"/>
                </a:lnTo>
                <a:cubicBezTo>
                  <a:pt x="-16491" y="1877049"/>
                  <a:pt x="16118" y="1804239"/>
                  <a:pt x="81139" y="1779444"/>
                </a:cubicBezTo>
                <a:cubicBezTo>
                  <a:pt x="146160" y="1754650"/>
                  <a:pt x="218970" y="1787259"/>
                  <a:pt x="243764" y="1852280"/>
                </a:cubicBezTo>
                <a:lnTo>
                  <a:pt x="504770" y="2536736"/>
                </a:lnTo>
                <a:lnTo>
                  <a:pt x="555637" y="2536736"/>
                </a:lnTo>
                <a:lnTo>
                  <a:pt x="226299" y="1210417"/>
                </a:lnTo>
                <a:lnTo>
                  <a:pt x="551784" y="1210417"/>
                </a:lnTo>
                <a:lnTo>
                  <a:pt x="551784" y="168335"/>
                </a:lnTo>
                <a:cubicBezTo>
                  <a:pt x="551784" y="75366"/>
                  <a:pt x="627150" y="0"/>
                  <a:pt x="720119" y="0"/>
                </a:cubicBezTo>
                <a:cubicBezTo>
                  <a:pt x="813088" y="0"/>
                  <a:pt x="888454" y="75366"/>
                  <a:pt x="888454" y="168335"/>
                </a:cubicBezTo>
                <a:lnTo>
                  <a:pt x="888454" y="1210417"/>
                </a:lnTo>
                <a:lnTo>
                  <a:pt x="968040" y="1210417"/>
                </a:lnTo>
                <a:lnTo>
                  <a:pt x="968040" y="168335"/>
                </a:lnTo>
                <a:cubicBezTo>
                  <a:pt x="968040" y="75366"/>
                  <a:pt x="1043406" y="0"/>
                  <a:pt x="1136375" y="0"/>
                </a:cubicBezTo>
                <a:cubicBezTo>
                  <a:pt x="1229344" y="0"/>
                  <a:pt x="1304710" y="75366"/>
                  <a:pt x="1304710" y="168335"/>
                </a:cubicBezTo>
                <a:lnTo>
                  <a:pt x="1304710" y="1210417"/>
                </a:lnTo>
                <a:lnTo>
                  <a:pt x="1631589" y="1210417"/>
                </a:lnTo>
                <a:lnTo>
                  <a:pt x="1302251" y="2536736"/>
                </a:lnTo>
                <a:lnTo>
                  <a:pt x="1351562" y="2536736"/>
                </a:lnTo>
                <a:lnTo>
                  <a:pt x="1612568" y="1852280"/>
                </a:lnTo>
                <a:cubicBezTo>
                  <a:pt x="1637362" y="1787259"/>
                  <a:pt x="1710172" y="1754650"/>
                  <a:pt x="1775193" y="1779444"/>
                </a:cubicBezTo>
                <a:cubicBezTo>
                  <a:pt x="1840214" y="1804239"/>
                  <a:pt x="1872823" y="1877049"/>
                  <a:pt x="1848029" y="1942070"/>
                </a:cubicBezTo>
                <a:lnTo>
                  <a:pt x="1389635" y="3144149"/>
                </a:lnTo>
                <a:cubicBezTo>
                  <a:pt x="1348984" y="3225622"/>
                  <a:pt x="1356391" y="3202920"/>
                  <a:pt x="1228565" y="3214674"/>
                </a:cubicBezTo>
                <a:close/>
                <a:moveTo>
                  <a:pt x="925623" y="3959924"/>
                </a:moveTo>
                <a:cubicBezTo>
                  <a:pt x="746683" y="3959924"/>
                  <a:pt x="601623" y="3814864"/>
                  <a:pt x="601623" y="3635924"/>
                </a:cubicBezTo>
                <a:cubicBezTo>
                  <a:pt x="601623" y="3456984"/>
                  <a:pt x="746683" y="3311924"/>
                  <a:pt x="925623" y="3311924"/>
                </a:cubicBezTo>
                <a:cubicBezTo>
                  <a:pt x="1104563" y="3311924"/>
                  <a:pt x="1249623" y="3456984"/>
                  <a:pt x="1249623" y="3635924"/>
                </a:cubicBezTo>
                <a:cubicBezTo>
                  <a:pt x="1249623" y="3814864"/>
                  <a:pt x="1104563" y="3959924"/>
                  <a:pt x="925623" y="395992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8" name="Donut 87">
            <a:extLst>
              <a:ext uri="{FF2B5EF4-FFF2-40B4-BE49-F238E27FC236}">
                <a16:creationId xmlns:a16="http://schemas.microsoft.com/office/drawing/2014/main" id="{4E09E652-E42B-4D35-B750-1E418CF08FA6}"/>
              </a:ext>
            </a:extLst>
          </p:cNvPr>
          <p:cNvSpPr/>
          <p:nvPr/>
        </p:nvSpPr>
        <p:spPr>
          <a:xfrm>
            <a:off x="5691893" y="1539942"/>
            <a:ext cx="507661" cy="521714"/>
          </a:xfrm>
          <a:custGeom>
            <a:avLst/>
            <a:gdLst/>
            <a:ahLst/>
            <a:cxnLst/>
            <a:rect l="l" t="t" r="r" b="b"/>
            <a:pathLst>
              <a:path w="356471" h="366339">
                <a:moveTo>
                  <a:pt x="144025" y="123680"/>
                </a:moveTo>
                <a:cubicBezTo>
                  <a:pt x="89551" y="123680"/>
                  <a:pt x="45391" y="167840"/>
                  <a:pt x="45391" y="222314"/>
                </a:cubicBezTo>
                <a:cubicBezTo>
                  <a:pt x="45391" y="276788"/>
                  <a:pt x="89551" y="320948"/>
                  <a:pt x="144025" y="320948"/>
                </a:cubicBezTo>
                <a:cubicBezTo>
                  <a:pt x="198499" y="320948"/>
                  <a:pt x="242659" y="276788"/>
                  <a:pt x="242659" y="222314"/>
                </a:cubicBezTo>
                <a:cubicBezTo>
                  <a:pt x="242659" y="167840"/>
                  <a:pt x="198499" y="123680"/>
                  <a:pt x="144025" y="123680"/>
                </a:cubicBezTo>
                <a:close/>
                <a:moveTo>
                  <a:pt x="354808" y="0"/>
                </a:moveTo>
                <a:lnTo>
                  <a:pt x="356471" y="85288"/>
                </a:lnTo>
                <a:lnTo>
                  <a:pt x="334733" y="64382"/>
                </a:lnTo>
                <a:lnTo>
                  <a:pt x="260258" y="141819"/>
                </a:lnTo>
                <a:cubicBezTo>
                  <a:pt x="278587" y="163579"/>
                  <a:pt x="288050" y="191841"/>
                  <a:pt x="288050" y="222314"/>
                </a:cubicBezTo>
                <a:cubicBezTo>
                  <a:pt x="288050" y="301857"/>
                  <a:pt x="223568" y="366339"/>
                  <a:pt x="144025" y="366339"/>
                </a:cubicBezTo>
                <a:cubicBezTo>
                  <a:pt x="64482" y="366339"/>
                  <a:pt x="0" y="301857"/>
                  <a:pt x="0" y="222314"/>
                </a:cubicBezTo>
                <a:cubicBezTo>
                  <a:pt x="0" y="142771"/>
                  <a:pt x="64482" y="78289"/>
                  <a:pt x="144025" y="78289"/>
                </a:cubicBezTo>
                <a:cubicBezTo>
                  <a:pt x="170876" y="78289"/>
                  <a:pt x="196011" y="85637"/>
                  <a:pt x="216282" y="100527"/>
                </a:cubicBezTo>
                <a:lnTo>
                  <a:pt x="291257" y="22569"/>
                </a:lnTo>
                <a:lnTo>
                  <a:pt x="269519" y="166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89" name="Donut 90">
            <a:extLst>
              <a:ext uri="{FF2B5EF4-FFF2-40B4-BE49-F238E27FC236}">
                <a16:creationId xmlns:a16="http://schemas.microsoft.com/office/drawing/2014/main" id="{D86BE85A-63D8-48D0-8B07-9669B75E9D9D}"/>
              </a:ext>
            </a:extLst>
          </p:cNvPr>
          <p:cNvSpPr/>
          <p:nvPr/>
        </p:nvSpPr>
        <p:spPr>
          <a:xfrm>
            <a:off x="6568402" y="1501877"/>
            <a:ext cx="532052" cy="543757"/>
          </a:xfrm>
          <a:custGeom>
            <a:avLst/>
            <a:gdLst/>
            <a:ahLst/>
            <a:cxnLst/>
            <a:rect l="l" t="t" r="r" b="b"/>
            <a:pathLst>
              <a:path w="373598" h="381817">
                <a:moveTo>
                  <a:pt x="229573" y="45391"/>
                </a:moveTo>
                <a:cubicBezTo>
                  <a:pt x="175099" y="45391"/>
                  <a:pt x="130939" y="89551"/>
                  <a:pt x="130939" y="144025"/>
                </a:cubicBezTo>
                <a:cubicBezTo>
                  <a:pt x="130939" y="198499"/>
                  <a:pt x="175099" y="242659"/>
                  <a:pt x="229573" y="242659"/>
                </a:cubicBezTo>
                <a:cubicBezTo>
                  <a:pt x="284047" y="242659"/>
                  <a:pt x="328207" y="198499"/>
                  <a:pt x="328207" y="144025"/>
                </a:cubicBezTo>
                <a:cubicBezTo>
                  <a:pt x="328207" y="89551"/>
                  <a:pt x="284047" y="45391"/>
                  <a:pt x="229573" y="45391"/>
                </a:cubicBezTo>
                <a:close/>
                <a:moveTo>
                  <a:pt x="229573" y="0"/>
                </a:moveTo>
                <a:cubicBezTo>
                  <a:pt x="309116" y="0"/>
                  <a:pt x="373598" y="64482"/>
                  <a:pt x="373598" y="144025"/>
                </a:cubicBezTo>
                <a:cubicBezTo>
                  <a:pt x="373598" y="223568"/>
                  <a:pt x="309116" y="288050"/>
                  <a:pt x="229573" y="288050"/>
                </a:cubicBezTo>
                <a:cubicBezTo>
                  <a:pt x="202172" y="288050"/>
                  <a:pt x="176558" y="280398"/>
                  <a:pt x="156060" y="264966"/>
                </a:cubicBezTo>
                <a:lnTo>
                  <a:pt x="128993" y="292033"/>
                </a:lnTo>
                <a:lnTo>
                  <a:pt x="160228" y="323268"/>
                </a:lnTo>
                <a:cubicBezTo>
                  <a:pt x="171055" y="334095"/>
                  <a:pt x="171055" y="351650"/>
                  <a:pt x="160228" y="362477"/>
                </a:cubicBezTo>
                <a:cubicBezTo>
                  <a:pt x="149401" y="373304"/>
                  <a:pt x="131846" y="373304"/>
                  <a:pt x="121019" y="362477"/>
                </a:cubicBezTo>
                <a:lnTo>
                  <a:pt x="89784" y="331242"/>
                </a:lnTo>
                <a:lnTo>
                  <a:pt x="39209" y="381817"/>
                </a:lnTo>
                <a:cubicBezTo>
                  <a:pt x="28381" y="392644"/>
                  <a:pt x="10827" y="392644"/>
                  <a:pt x="0" y="381817"/>
                </a:cubicBezTo>
                <a:cubicBezTo>
                  <a:pt x="-10828" y="370989"/>
                  <a:pt x="-10828" y="353435"/>
                  <a:pt x="0" y="342608"/>
                </a:cubicBezTo>
                <a:lnTo>
                  <a:pt x="50575" y="292033"/>
                </a:lnTo>
                <a:lnTo>
                  <a:pt x="16166" y="257624"/>
                </a:lnTo>
                <a:cubicBezTo>
                  <a:pt x="5339" y="246797"/>
                  <a:pt x="5339" y="229242"/>
                  <a:pt x="16166" y="218415"/>
                </a:cubicBezTo>
                <a:cubicBezTo>
                  <a:pt x="26993" y="207588"/>
                  <a:pt x="44548" y="207588"/>
                  <a:pt x="55375" y="218415"/>
                </a:cubicBezTo>
                <a:lnTo>
                  <a:pt x="89784" y="252824"/>
                </a:lnTo>
                <a:lnTo>
                  <a:pt x="115252" y="227356"/>
                </a:lnTo>
                <a:cubicBezTo>
                  <a:pt x="95803" y="205073"/>
                  <a:pt x="85548" y="175747"/>
                  <a:pt x="85548" y="144025"/>
                </a:cubicBezTo>
                <a:cubicBezTo>
                  <a:pt x="85548" y="64482"/>
                  <a:pt x="150030" y="0"/>
                  <a:pt x="22957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90" name="Oval 6">
            <a:extLst>
              <a:ext uri="{FF2B5EF4-FFF2-40B4-BE49-F238E27FC236}">
                <a16:creationId xmlns:a16="http://schemas.microsoft.com/office/drawing/2014/main" id="{319E467E-1F19-4CBB-A070-3B6CE4078D17}"/>
              </a:ext>
            </a:extLst>
          </p:cNvPr>
          <p:cNvSpPr/>
          <p:nvPr/>
        </p:nvSpPr>
        <p:spPr>
          <a:xfrm>
            <a:off x="7560710" y="2604583"/>
            <a:ext cx="507960" cy="502639"/>
          </a:xfrm>
          <a:custGeom>
            <a:avLst/>
            <a:gdLst/>
            <a:ahLst/>
            <a:cxnLst/>
            <a:rect l="l" t="t" r="r" b="b"/>
            <a:pathLst>
              <a:path w="3220460" h="3186731">
                <a:moveTo>
                  <a:pt x="1762834" y="1282034"/>
                </a:moveTo>
                <a:lnTo>
                  <a:pt x="273698" y="2771171"/>
                </a:lnTo>
                <a:cubicBezTo>
                  <a:pt x="253145" y="2791724"/>
                  <a:pt x="253145" y="2825048"/>
                  <a:pt x="273698" y="2845601"/>
                </a:cubicBezTo>
                <a:cubicBezTo>
                  <a:pt x="294251" y="2866154"/>
                  <a:pt x="327575" y="2866154"/>
                  <a:pt x="348128" y="2845601"/>
                </a:cubicBezTo>
                <a:lnTo>
                  <a:pt x="1830131" y="1363598"/>
                </a:lnTo>
                <a:close/>
                <a:moveTo>
                  <a:pt x="2703218" y="237332"/>
                </a:moveTo>
                <a:cubicBezTo>
                  <a:pt x="2623680" y="237332"/>
                  <a:pt x="2559202" y="301810"/>
                  <a:pt x="2559202" y="381348"/>
                </a:cubicBezTo>
                <a:cubicBezTo>
                  <a:pt x="2559202" y="460886"/>
                  <a:pt x="2623680" y="525364"/>
                  <a:pt x="2703218" y="525364"/>
                </a:cubicBezTo>
                <a:cubicBezTo>
                  <a:pt x="2782756" y="525364"/>
                  <a:pt x="2847234" y="460886"/>
                  <a:pt x="2847234" y="381348"/>
                </a:cubicBezTo>
                <a:cubicBezTo>
                  <a:pt x="2847234" y="301810"/>
                  <a:pt x="2782756" y="237332"/>
                  <a:pt x="2703218" y="237332"/>
                </a:cubicBezTo>
                <a:close/>
                <a:moveTo>
                  <a:pt x="2413103" y="0"/>
                </a:moveTo>
                <a:cubicBezTo>
                  <a:pt x="2858994" y="0"/>
                  <a:pt x="3220460" y="361466"/>
                  <a:pt x="3220460" y="807357"/>
                </a:cubicBezTo>
                <a:cubicBezTo>
                  <a:pt x="3220460" y="1253248"/>
                  <a:pt x="2858994" y="1614714"/>
                  <a:pt x="2413103" y="1614714"/>
                </a:cubicBezTo>
                <a:cubicBezTo>
                  <a:pt x="2305542" y="1614714"/>
                  <a:pt x="2202893" y="1593680"/>
                  <a:pt x="2109223" y="1555067"/>
                </a:cubicBezTo>
                <a:lnTo>
                  <a:pt x="2191945" y="1637789"/>
                </a:lnTo>
                <a:cubicBezTo>
                  <a:pt x="2226856" y="1672699"/>
                  <a:pt x="2226855" y="1729300"/>
                  <a:pt x="2191945" y="1764210"/>
                </a:cubicBezTo>
                <a:lnTo>
                  <a:pt x="2045068" y="1911087"/>
                </a:lnTo>
                <a:cubicBezTo>
                  <a:pt x="2010158" y="1945998"/>
                  <a:pt x="1953557" y="1945998"/>
                  <a:pt x="1918647" y="1911087"/>
                </a:cubicBezTo>
                <a:lnTo>
                  <a:pt x="1799123" y="1791564"/>
                </a:lnTo>
                <a:lnTo>
                  <a:pt x="1749496" y="1841190"/>
                </a:lnTo>
                <a:lnTo>
                  <a:pt x="1832980" y="1924673"/>
                </a:lnTo>
                <a:lnTo>
                  <a:pt x="1761893" y="1995760"/>
                </a:lnTo>
                <a:lnTo>
                  <a:pt x="1678410" y="1912277"/>
                </a:lnTo>
                <a:lnTo>
                  <a:pt x="1650246" y="1940441"/>
                </a:lnTo>
                <a:lnTo>
                  <a:pt x="1735612" y="2025807"/>
                </a:lnTo>
                <a:lnTo>
                  <a:pt x="1573330" y="2188089"/>
                </a:lnTo>
                <a:lnTo>
                  <a:pt x="1487964" y="2102723"/>
                </a:lnTo>
                <a:lnTo>
                  <a:pt x="1451742" y="2138944"/>
                </a:lnTo>
                <a:lnTo>
                  <a:pt x="1537109" y="2224311"/>
                </a:lnTo>
                <a:lnTo>
                  <a:pt x="1374830" y="2386590"/>
                </a:lnTo>
                <a:lnTo>
                  <a:pt x="1289463" y="2301223"/>
                </a:lnTo>
                <a:lnTo>
                  <a:pt x="1225079" y="2365608"/>
                </a:lnTo>
                <a:lnTo>
                  <a:pt x="1310445" y="2450974"/>
                </a:lnTo>
                <a:lnTo>
                  <a:pt x="1239358" y="2522061"/>
                </a:lnTo>
                <a:lnTo>
                  <a:pt x="1153992" y="2436695"/>
                </a:lnTo>
                <a:lnTo>
                  <a:pt x="1104364" y="2486322"/>
                </a:lnTo>
                <a:lnTo>
                  <a:pt x="1189730" y="2571689"/>
                </a:lnTo>
                <a:lnTo>
                  <a:pt x="1034153" y="2727266"/>
                </a:lnTo>
                <a:lnTo>
                  <a:pt x="948787" y="2641900"/>
                </a:lnTo>
                <a:lnTo>
                  <a:pt x="905863" y="2684824"/>
                </a:lnTo>
                <a:lnTo>
                  <a:pt x="991230" y="2770191"/>
                </a:lnTo>
                <a:lnTo>
                  <a:pt x="842353" y="2919067"/>
                </a:lnTo>
                <a:lnTo>
                  <a:pt x="756986" y="2833700"/>
                </a:lnTo>
                <a:lnTo>
                  <a:pt x="692119" y="2898567"/>
                </a:lnTo>
                <a:lnTo>
                  <a:pt x="777486" y="2983934"/>
                </a:lnTo>
                <a:lnTo>
                  <a:pt x="628610" y="3132811"/>
                </a:lnTo>
                <a:lnTo>
                  <a:pt x="618557" y="3122757"/>
                </a:lnTo>
                <a:lnTo>
                  <a:pt x="622830" y="3134825"/>
                </a:lnTo>
                <a:lnTo>
                  <a:pt x="346551" y="3150831"/>
                </a:lnTo>
                <a:lnTo>
                  <a:pt x="0" y="3186731"/>
                </a:lnTo>
                <a:lnTo>
                  <a:pt x="51749" y="2750557"/>
                </a:lnTo>
                <a:lnTo>
                  <a:pt x="48979" y="2747788"/>
                </a:lnTo>
                <a:lnTo>
                  <a:pt x="52495" y="2744272"/>
                </a:lnTo>
                <a:lnTo>
                  <a:pt x="52938" y="2740533"/>
                </a:lnTo>
                <a:lnTo>
                  <a:pt x="54575" y="2742192"/>
                </a:lnTo>
                <a:lnTo>
                  <a:pt x="1671288" y="1125479"/>
                </a:lnTo>
                <a:cubicBezTo>
                  <a:pt x="1628971" y="1027979"/>
                  <a:pt x="1605746" y="920380"/>
                  <a:pt x="1605746" y="807357"/>
                </a:cubicBezTo>
                <a:cubicBezTo>
                  <a:pt x="1605746" y="361466"/>
                  <a:pt x="1967212" y="0"/>
                  <a:pt x="2413103"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1" name="Block Arc 25">
            <a:extLst>
              <a:ext uri="{FF2B5EF4-FFF2-40B4-BE49-F238E27FC236}">
                <a16:creationId xmlns:a16="http://schemas.microsoft.com/office/drawing/2014/main" id="{5F7FD4D6-1C06-4ABB-98F4-AC79D3C6A6D8}"/>
              </a:ext>
            </a:extLst>
          </p:cNvPr>
          <p:cNvSpPr/>
          <p:nvPr/>
        </p:nvSpPr>
        <p:spPr>
          <a:xfrm>
            <a:off x="5081797" y="2603460"/>
            <a:ext cx="349473" cy="504884"/>
          </a:xfrm>
          <a:custGeom>
            <a:avLst/>
            <a:gdLst/>
            <a:ahLst/>
            <a:cxnLst/>
            <a:rect l="l" t="t" r="r" b="b"/>
            <a:pathLst>
              <a:path w="2215656" h="3200962">
                <a:moveTo>
                  <a:pt x="1107829" y="2097026"/>
                </a:moveTo>
                <a:cubicBezTo>
                  <a:pt x="1025315" y="2097026"/>
                  <a:pt x="958423" y="2163918"/>
                  <a:pt x="958423" y="2246432"/>
                </a:cubicBezTo>
                <a:cubicBezTo>
                  <a:pt x="958423" y="2302715"/>
                  <a:pt x="989546" y="2351730"/>
                  <a:pt x="1036590" y="2375275"/>
                </a:cubicBezTo>
                <a:lnTo>
                  <a:pt x="985422" y="2684898"/>
                </a:lnTo>
                <a:lnTo>
                  <a:pt x="1230236" y="2684898"/>
                </a:lnTo>
                <a:lnTo>
                  <a:pt x="1179068" y="2375275"/>
                </a:lnTo>
                <a:cubicBezTo>
                  <a:pt x="1226112" y="2351730"/>
                  <a:pt x="1257234" y="2302715"/>
                  <a:pt x="1257234" y="2246432"/>
                </a:cubicBezTo>
                <a:cubicBezTo>
                  <a:pt x="1257234" y="2163918"/>
                  <a:pt x="1190343" y="2097026"/>
                  <a:pt x="1107829" y="2097026"/>
                </a:cubicBezTo>
                <a:close/>
                <a:moveTo>
                  <a:pt x="1102513" y="266871"/>
                </a:moveTo>
                <a:cubicBezTo>
                  <a:pt x="874876" y="269781"/>
                  <a:pt x="691868" y="455143"/>
                  <a:pt x="691868" y="682798"/>
                </a:cubicBezTo>
                <a:lnTo>
                  <a:pt x="690469" y="682798"/>
                </a:lnTo>
                <a:lnTo>
                  <a:pt x="690469" y="1580962"/>
                </a:lnTo>
                <a:lnTo>
                  <a:pt x="1525188" y="1580962"/>
                </a:lnTo>
                <a:lnTo>
                  <a:pt x="1525188" y="672127"/>
                </a:lnTo>
                <a:lnTo>
                  <a:pt x="1523654" y="672166"/>
                </a:lnTo>
                <a:cubicBezTo>
                  <a:pt x="1517835" y="444585"/>
                  <a:pt x="1330149" y="263961"/>
                  <a:pt x="1102513" y="266871"/>
                </a:cubicBezTo>
                <a:close/>
                <a:moveTo>
                  <a:pt x="1099102" y="56"/>
                </a:moveTo>
                <a:cubicBezTo>
                  <a:pt x="1472767" y="-4720"/>
                  <a:pt x="1780852" y="291773"/>
                  <a:pt x="1790404" y="665346"/>
                </a:cubicBezTo>
                <a:lnTo>
                  <a:pt x="1742843" y="666562"/>
                </a:lnTo>
                <a:lnTo>
                  <a:pt x="1790627" y="666562"/>
                </a:lnTo>
                <a:lnTo>
                  <a:pt x="1790627"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425030" y="1580962"/>
                </a:lnTo>
                <a:lnTo>
                  <a:pt x="425030" y="676764"/>
                </a:lnTo>
                <a:lnTo>
                  <a:pt x="425634" y="676764"/>
                </a:lnTo>
                <a:cubicBezTo>
                  <a:pt x="428273" y="305830"/>
                  <a:pt x="727452" y="4806"/>
                  <a:pt x="1099102" y="56"/>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92" name="Block Arc 31">
            <a:extLst>
              <a:ext uri="{FF2B5EF4-FFF2-40B4-BE49-F238E27FC236}">
                <a16:creationId xmlns:a16="http://schemas.microsoft.com/office/drawing/2014/main" id="{7D9DF903-DA8F-4191-AEDF-7DDF26A64847}"/>
              </a:ext>
            </a:extLst>
          </p:cNvPr>
          <p:cNvSpPr/>
          <p:nvPr/>
        </p:nvSpPr>
        <p:spPr>
          <a:xfrm>
            <a:off x="8411005" y="2603460"/>
            <a:ext cx="455959" cy="504884"/>
          </a:xfrm>
          <a:custGeom>
            <a:avLst/>
            <a:gdLst/>
            <a:ahLst/>
            <a:cxnLst/>
            <a:rect l="l" t="t" r="r" b="b"/>
            <a:pathLst>
              <a:path w="2890784" h="3200962">
                <a:moveTo>
                  <a:pt x="1107828" y="2097026"/>
                </a:moveTo>
                <a:cubicBezTo>
                  <a:pt x="1025313" y="2097026"/>
                  <a:pt x="958422" y="2163918"/>
                  <a:pt x="958422" y="2246432"/>
                </a:cubicBezTo>
                <a:cubicBezTo>
                  <a:pt x="958422" y="2302715"/>
                  <a:pt x="989545" y="2351730"/>
                  <a:pt x="1036589" y="2375275"/>
                </a:cubicBezTo>
                <a:lnTo>
                  <a:pt x="985421" y="2684898"/>
                </a:lnTo>
                <a:lnTo>
                  <a:pt x="1230235" y="2684898"/>
                </a:lnTo>
                <a:lnTo>
                  <a:pt x="1179067" y="2375275"/>
                </a:lnTo>
                <a:cubicBezTo>
                  <a:pt x="1226111" y="2351730"/>
                  <a:pt x="1257233" y="2302715"/>
                  <a:pt x="1257233" y="2246432"/>
                </a:cubicBezTo>
                <a:cubicBezTo>
                  <a:pt x="1257233" y="2163918"/>
                  <a:pt x="1190342" y="2097026"/>
                  <a:pt x="1107828" y="2097026"/>
                </a:cubicBezTo>
                <a:close/>
                <a:moveTo>
                  <a:pt x="2199259" y="56"/>
                </a:moveTo>
                <a:cubicBezTo>
                  <a:pt x="2572924" y="-4720"/>
                  <a:pt x="2881009" y="291773"/>
                  <a:pt x="2890561" y="665346"/>
                </a:cubicBezTo>
                <a:lnTo>
                  <a:pt x="2843000" y="666562"/>
                </a:lnTo>
                <a:lnTo>
                  <a:pt x="2890784" y="666562"/>
                </a:lnTo>
                <a:lnTo>
                  <a:pt x="2890784" y="1580962"/>
                </a:lnTo>
                <a:lnTo>
                  <a:pt x="2625345" y="1580962"/>
                </a:lnTo>
                <a:lnTo>
                  <a:pt x="2625345" y="672127"/>
                </a:lnTo>
                <a:lnTo>
                  <a:pt x="2623811" y="672166"/>
                </a:lnTo>
                <a:cubicBezTo>
                  <a:pt x="2617992" y="444585"/>
                  <a:pt x="2430306" y="263961"/>
                  <a:pt x="2202670" y="266871"/>
                </a:cubicBezTo>
                <a:cubicBezTo>
                  <a:pt x="1975033" y="269781"/>
                  <a:pt x="1792025" y="455143"/>
                  <a:pt x="1792025" y="682798"/>
                </a:cubicBezTo>
                <a:lnTo>
                  <a:pt x="1790626" y="682798"/>
                </a:lnTo>
                <a:lnTo>
                  <a:pt x="1790626"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1525187" y="1580962"/>
                </a:lnTo>
                <a:lnTo>
                  <a:pt x="1525187" y="676764"/>
                </a:lnTo>
                <a:lnTo>
                  <a:pt x="1525791" y="676764"/>
                </a:lnTo>
                <a:cubicBezTo>
                  <a:pt x="1528430" y="305830"/>
                  <a:pt x="1827609" y="4806"/>
                  <a:pt x="2199259" y="56"/>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93" name="Freeform 53">
            <a:extLst>
              <a:ext uri="{FF2B5EF4-FFF2-40B4-BE49-F238E27FC236}">
                <a16:creationId xmlns:a16="http://schemas.microsoft.com/office/drawing/2014/main" id="{D57F2C4B-7240-41A7-B169-E1E9E5390396}"/>
              </a:ext>
            </a:extLst>
          </p:cNvPr>
          <p:cNvSpPr/>
          <p:nvPr/>
        </p:nvSpPr>
        <p:spPr>
          <a:xfrm>
            <a:off x="10130939" y="2599748"/>
            <a:ext cx="499664" cy="512309"/>
          </a:xfrm>
          <a:custGeom>
            <a:avLst/>
            <a:gdLst>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38125 w 2305050"/>
              <a:gd name="connsiteY16" fmla="*/ 2171700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60071 w 2305050"/>
              <a:gd name="connsiteY16" fmla="*/ 2087575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96647 w 2305050"/>
              <a:gd name="connsiteY16" fmla="*/ 2094890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81480 w 2305050"/>
              <a:gd name="connsiteY2" fmla="*/ 476174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04671 w 2305050"/>
              <a:gd name="connsiteY2" fmla="*/ 468859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70609 w 2305050"/>
              <a:gd name="connsiteY3" fmla="*/ 649910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82725 w 2305050"/>
              <a:gd name="connsiteY2" fmla="*/ 494463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294077"/>
              <a:gd name="connsiteY0" fmla="*/ 0 h 2363647"/>
              <a:gd name="connsiteX1" fmla="*/ 760552 w 2294077"/>
              <a:gd name="connsiteY1" fmla="*/ 572947 h 2363647"/>
              <a:gd name="connsiteX2" fmla="*/ 2030273 w 2294077"/>
              <a:gd name="connsiteY2" fmla="*/ 509092 h 2363647"/>
              <a:gd name="connsiteX3" fmla="*/ 2285239 w 2294077"/>
              <a:gd name="connsiteY3" fmla="*/ 657224 h 2363647"/>
              <a:gd name="connsiteX4" fmla="*/ 1132027 w 2294077"/>
              <a:gd name="connsiteY4" fmla="*/ 1020622 h 2363647"/>
              <a:gd name="connsiteX5" fmla="*/ 1617802 w 2294077"/>
              <a:gd name="connsiteY5" fmla="*/ 1544497 h 2363647"/>
              <a:gd name="connsiteX6" fmla="*/ 2065477 w 2294077"/>
              <a:gd name="connsiteY6" fmla="*/ 1544497 h 2363647"/>
              <a:gd name="connsiteX7" fmla="*/ 2294077 w 2294077"/>
              <a:gd name="connsiteY7" fmla="*/ 1734997 h 2363647"/>
              <a:gd name="connsiteX8" fmla="*/ 1827352 w 2294077"/>
              <a:gd name="connsiteY8" fmla="*/ 1868347 h 2363647"/>
              <a:gd name="connsiteX9" fmla="*/ 1998802 w 2294077"/>
              <a:gd name="connsiteY9" fmla="*/ 2115997 h 2363647"/>
              <a:gd name="connsiteX10" fmla="*/ 1722577 w 2294077"/>
              <a:gd name="connsiteY10" fmla="*/ 1982647 h 2363647"/>
              <a:gd name="connsiteX11" fmla="*/ 1532077 w 2294077"/>
              <a:gd name="connsiteY11" fmla="*/ 2363647 h 2363647"/>
              <a:gd name="connsiteX12" fmla="*/ 1303477 w 2294077"/>
              <a:gd name="connsiteY12" fmla="*/ 2144572 h 2363647"/>
              <a:gd name="connsiteX13" fmla="*/ 1436827 w 2294077"/>
              <a:gd name="connsiteY13" fmla="*/ 1782622 h 2363647"/>
              <a:gd name="connsiteX14" fmla="*/ 912952 w 2294077"/>
              <a:gd name="connsiteY14" fmla="*/ 1201597 h 2363647"/>
              <a:gd name="connsiteX15" fmla="*/ 403784 w 2294077"/>
              <a:gd name="connsiteY15" fmla="*/ 2316707 h 2363647"/>
              <a:gd name="connsiteX16" fmla="*/ 282017 w 2294077"/>
              <a:gd name="connsiteY16" fmla="*/ 2047340 h 2363647"/>
              <a:gd name="connsiteX17" fmla="*/ 509244 w 2294077"/>
              <a:gd name="connsiteY17" fmla="*/ 761923 h 2363647"/>
              <a:gd name="connsiteX18" fmla="*/ 0 w 2294077"/>
              <a:gd name="connsiteY18" fmla="*/ 0 h 2363647"/>
              <a:gd name="connsiteX0" fmla="*/ 6569 w 2300646"/>
              <a:gd name="connsiteY0" fmla="*/ 0 h 2363647"/>
              <a:gd name="connsiteX1" fmla="*/ 767121 w 2300646"/>
              <a:gd name="connsiteY1" fmla="*/ 572947 h 2363647"/>
              <a:gd name="connsiteX2" fmla="*/ 2036842 w 2300646"/>
              <a:gd name="connsiteY2" fmla="*/ 509092 h 2363647"/>
              <a:gd name="connsiteX3" fmla="*/ 2291808 w 2300646"/>
              <a:gd name="connsiteY3" fmla="*/ 657224 h 2363647"/>
              <a:gd name="connsiteX4" fmla="*/ 1138596 w 2300646"/>
              <a:gd name="connsiteY4" fmla="*/ 1020622 h 2363647"/>
              <a:gd name="connsiteX5" fmla="*/ 1624371 w 2300646"/>
              <a:gd name="connsiteY5" fmla="*/ 1544497 h 2363647"/>
              <a:gd name="connsiteX6" fmla="*/ 2072046 w 2300646"/>
              <a:gd name="connsiteY6" fmla="*/ 1544497 h 2363647"/>
              <a:gd name="connsiteX7" fmla="*/ 2300646 w 2300646"/>
              <a:gd name="connsiteY7" fmla="*/ 1734997 h 2363647"/>
              <a:gd name="connsiteX8" fmla="*/ 1833921 w 2300646"/>
              <a:gd name="connsiteY8" fmla="*/ 1868347 h 2363647"/>
              <a:gd name="connsiteX9" fmla="*/ 2005371 w 2300646"/>
              <a:gd name="connsiteY9" fmla="*/ 2115997 h 2363647"/>
              <a:gd name="connsiteX10" fmla="*/ 1729146 w 2300646"/>
              <a:gd name="connsiteY10" fmla="*/ 1982647 h 2363647"/>
              <a:gd name="connsiteX11" fmla="*/ 1538646 w 2300646"/>
              <a:gd name="connsiteY11" fmla="*/ 2363647 h 2363647"/>
              <a:gd name="connsiteX12" fmla="*/ 1310046 w 2300646"/>
              <a:gd name="connsiteY12" fmla="*/ 2144572 h 2363647"/>
              <a:gd name="connsiteX13" fmla="*/ 1443396 w 2300646"/>
              <a:gd name="connsiteY13" fmla="*/ 1782622 h 2363647"/>
              <a:gd name="connsiteX14" fmla="*/ 919521 w 2300646"/>
              <a:gd name="connsiteY14" fmla="*/ 1201597 h 2363647"/>
              <a:gd name="connsiteX15" fmla="*/ 410353 w 2300646"/>
              <a:gd name="connsiteY15" fmla="*/ 2316707 h 2363647"/>
              <a:gd name="connsiteX16" fmla="*/ 288586 w 2300646"/>
              <a:gd name="connsiteY16" fmla="*/ 2047340 h 2363647"/>
              <a:gd name="connsiteX17" fmla="*/ 515813 w 2300646"/>
              <a:gd name="connsiteY17" fmla="*/ 761923 h 2363647"/>
              <a:gd name="connsiteX18" fmla="*/ 6569 w 2300646"/>
              <a:gd name="connsiteY18" fmla="*/ 0 h 2363647"/>
              <a:gd name="connsiteX0" fmla="*/ 6569 w 2300646"/>
              <a:gd name="connsiteY0" fmla="*/ 5505 h 2369152"/>
              <a:gd name="connsiteX1" fmla="*/ 767121 w 2300646"/>
              <a:gd name="connsiteY1" fmla="*/ 578452 h 2369152"/>
              <a:gd name="connsiteX2" fmla="*/ 2036842 w 2300646"/>
              <a:gd name="connsiteY2" fmla="*/ 514597 h 2369152"/>
              <a:gd name="connsiteX3" fmla="*/ 2291808 w 2300646"/>
              <a:gd name="connsiteY3" fmla="*/ 662729 h 2369152"/>
              <a:gd name="connsiteX4" fmla="*/ 1138596 w 2300646"/>
              <a:gd name="connsiteY4" fmla="*/ 1026127 h 2369152"/>
              <a:gd name="connsiteX5" fmla="*/ 1624371 w 2300646"/>
              <a:gd name="connsiteY5" fmla="*/ 1550002 h 2369152"/>
              <a:gd name="connsiteX6" fmla="*/ 2072046 w 2300646"/>
              <a:gd name="connsiteY6" fmla="*/ 1550002 h 2369152"/>
              <a:gd name="connsiteX7" fmla="*/ 2300646 w 2300646"/>
              <a:gd name="connsiteY7" fmla="*/ 1740502 h 2369152"/>
              <a:gd name="connsiteX8" fmla="*/ 1833921 w 2300646"/>
              <a:gd name="connsiteY8" fmla="*/ 1873852 h 2369152"/>
              <a:gd name="connsiteX9" fmla="*/ 2005371 w 2300646"/>
              <a:gd name="connsiteY9" fmla="*/ 2121502 h 2369152"/>
              <a:gd name="connsiteX10" fmla="*/ 1729146 w 2300646"/>
              <a:gd name="connsiteY10" fmla="*/ 1988152 h 2369152"/>
              <a:gd name="connsiteX11" fmla="*/ 1538646 w 2300646"/>
              <a:gd name="connsiteY11" fmla="*/ 2369152 h 2369152"/>
              <a:gd name="connsiteX12" fmla="*/ 1310046 w 2300646"/>
              <a:gd name="connsiteY12" fmla="*/ 2150077 h 2369152"/>
              <a:gd name="connsiteX13" fmla="*/ 1443396 w 2300646"/>
              <a:gd name="connsiteY13" fmla="*/ 1788127 h 2369152"/>
              <a:gd name="connsiteX14" fmla="*/ 919521 w 2300646"/>
              <a:gd name="connsiteY14" fmla="*/ 1207102 h 2369152"/>
              <a:gd name="connsiteX15" fmla="*/ 410353 w 2300646"/>
              <a:gd name="connsiteY15" fmla="*/ 2322212 h 2369152"/>
              <a:gd name="connsiteX16" fmla="*/ 288586 w 2300646"/>
              <a:gd name="connsiteY16" fmla="*/ 2052845 h 2369152"/>
              <a:gd name="connsiteX17" fmla="*/ 515813 w 2300646"/>
              <a:gd name="connsiteY17" fmla="*/ 767428 h 2369152"/>
              <a:gd name="connsiteX18" fmla="*/ 6569 w 2300646"/>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43194 w 2305244"/>
              <a:gd name="connsiteY4" fmla="*/ 1026127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24119 w 2305244"/>
              <a:gd name="connsiteY14" fmla="*/ 1207102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43194 w 2305244"/>
              <a:gd name="connsiteY4" fmla="*/ 1026127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185156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06618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185156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06618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898516 w 2305244"/>
              <a:gd name="connsiteY14" fmla="*/ 1196129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898516 w 2305244"/>
              <a:gd name="connsiteY14" fmla="*/ 1196129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73597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513830 w 2305244"/>
              <a:gd name="connsiteY13" fmla="*/ 1784469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50914 w 2305244"/>
              <a:gd name="connsiteY5" fmla="*/ 1597551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76517 w 2305244"/>
              <a:gd name="connsiteY5" fmla="*/ 1608523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76517 w 2305244"/>
              <a:gd name="connsiteY5" fmla="*/ 1608523 h 2369152"/>
              <a:gd name="connsiteX6" fmla="*/ 2032752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2305244 w 2305244"/>
              <a:gd name="connsiteY0" fmla="*/ 1740502 h 2369152"/>
              <a:gd name="connsiteX1" fmla="*/ 1838519 w 2305244"/>
              <a:gd name="connsiteY1" fmla="*/ 1873852 h 2369152"/>
              <a:gd name="connsiteX2" fmla="*/ 2009969 w 2305244"/>
              <a:gd name="connsiteY2" fmla="*/ 2121502 h 2369152"/>
              <a:gd name="connsiteX3" fmla="*/ 1733744 w 2305244"/>
              <a:gd name="connsiteY3" fmla="*/ 1988152 h 2369152"/>
              <a:gd name="connsiteX4" fmla="*/ 1543244 w 2305244"/>
              <a:gd name="connsiteY4" fmla="*/ 2369152 h 2369152"/>
              <a:gd name="connsiteX5" fmla="*/ 1314644 w 2305244"/>
              <a:gd name="connsiteY5" fmla="*/ 2150077 h 2369152"/>
              <a:gd name="connsiteX6" fmla="*/ 1495542 w 2305244"/>
              <a:gd name="connsiteY6" fmla="*/ 1788127 h 2369152"/>
              <a:gd name="connsiteX7" fmla="*/ 909489 w 2305244"/>
              <a:gd name="connsiteY7" fmla="*/ 1225390 h 2369152"/>
              <a:gd name="connsiteX8" fmla="*/ 414951 w 2305244"/>
              <a:gd name="connsiteY8" fmla="*/ 2322212 h 2369152"/>
              <a:gd name="connsiteX9" fmla="*/ 293184 w 2305244"/>
              <a:gd name="connsiteY9" fmla="*/ 2052845 h 2369152"/>
              <a:gd name="connsiteX10" fmla="*/ 520411 w 2305244"/>
              <a:gd name="connsiteY10" fmla="*/ 767428 h 2369152"/>
              <a:gd name="connsiteX11" fmla="*/ 11167 w 2305244"/>
              <a:gd name="connsiteY11" fmla="*/ 5505 h 2369152"/>
              <a:gd name="connsiteX12" fmla="*/ 771719 w 2305244"/>
              <a:gd name="connsiteY12" fmla="*/ 578452 h 2369152"/>
              <a:gd name="connsiteX13" fmla="*/ 2041440 w 2305244"/>
              <a:gd name="connsiteY13" fmla="*/ 514597 h 2369152"/>
              <a:gd name="connsiteX14" fmla="*/ 2296406 w 2305244"/>
              <a:gd name="connsiteY14" fmla="*/ 662729 h 2369152"/>
              <a:gd name="connsiteX15" fmla="*/ 1124906 w 2305244"/>
              <a:gd name="connsiteY15" fmla="*/ 1004182 h 2369152"/>
              <a:gd name="connsiteX16" fmla="*/ 1676517 w 2305244"/>
              <a:gd name="connsiteY16" fmla="*/ 1608523 h 2369152"/>
              <a:gd name="connsiteX17" fmla="*/ 2124192 w 2305244"/>
              <a:gd name="connsiteY17" fmla="*/ 1641442 h 2369152"/>
              <a:gd name="connsiteX0" fmla="*/ 2305244 w 2305244"/>
              <a:gd name="connsiteY0" fmla="*/ 1740502 h 2369152"/>
              <a:gd name="connsiteX1" fmla="*/ 1838519 w 2305244"/>
              <a:gd name="connsiteY1" fmla="*/ 1873852 h 2369152"/>
              <a:gd name="connsiteX2" fmla="*/ 2009969 w 2305244"/>
              <a:gd name="connsiteY2" fmla="*/ 2121502 h 2369152"/>
              <a:gd name="connsiteX3" fmla="*/ 1733744 w 2305244"/>
              <a:gd name="connsiteY3" fmla="*/ 1988152 h 2369152"/>
              <a:gd name="connsiteX4" fmla="*/ 1543244 w 2305244"/>
              <a:gd name="connsiteY4" fmla="*/ 2369152 h 2369152"/>
              <a:gd name="connsiteX5" fmla="*/ 1314644 w 2305244"/>
              <a:gd name="connsiteY5" fmla="*/ 2150077 h 2369152"/>
              <a:gd name="connsiteX6" fmla="*/ 1495542 w 2305244"/>
              <a:gd name="connsiteY6" fmla="*/ 1788127 h 2369152"/>
              <a:gd name="connsiteX7" fmla="*/ 909489 w 2305244"/>
              <a:gd name="connsiteY7" fmla="*/ 1225390 h 2369152"/>
              <a:gd name="connsiteX8" fmla="*/ 414951 w 2305244"/>
              <a:gd name="connsiteY8" fmla="*/ 2322212 h 2369152"/>
              <a:gd name="connsiteX9" fmla="*/ 293184 w 2305244"/>
              <a:gd name="connsiteY9" fmla="*/ 2052845 h 2369152"/>
              <a:gd name="connsiteX10" fmla="*/ 520411 w 2305244"/>
              <a:gd name="connsiteY10" fmla="*/ 767428 h 2369152"/>
              <a:gd name="connsiteX11" fmla="*/ 11167 w 2305244"/>
              <a:gd name="connsiteY11" fmla="*/ 5505 h 2369152"/>
              <a:gd name="connsiteX12" fmla="*/ 771719 w 2305244"/>
              <a:gd name="connsiteY12" fmla="*/ 578452 h 2369152"/>
              <a:gd name="connsiteX13" fmla="*/ 2041440 w 2305244"/>
              <a:gd name="connsiteY13" fmla="*/ 514597 h 2369152"/>
              <a:gd name="connsiteX14" fmla="*/ 2296406 w 2305244"/>
              <a:gd name="connsiteY14" fmla="*/ 662729 h 2369152"/>
              <a:gd name="connsiteX15" fmla="*/ 1124906 w 2305244"/>
              <a:gd name="connsiteY15" fmla="*/ 1004182 h 2369152"/>
              <a:gd name="connsiteX16" fmla="*/ 1676517 w 2305244"/>
              <a:gd name="connsiteY16" fmla="*/ 1608523 h 2369152"/>
              <a:gd name="connsiteX17" fmla="*/ 2102246 w 2305244"/>
              <a:gd name="connsiteY17" fmla="*/ 1579262 h 2369152"/>
              <a:gd name="connsiteX0" fmla="*/ 2275983 w 2296406"/>
              <a:gd name="connsiteY0" fmla="*/ 1747817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7707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40502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40502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57695 w 2296406"/>
              <a:gd name="connsiteY0" fmla="*/ 1755133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9145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80482 w 2296406"/>
              <a:gd name="connsiteY5" fmla="*/ 2120816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54521"/>
              <a:gd name="connsiteX1" fmla="*/ 1838519 w 2296406"/>
              <a:gd name="connsiteY1" fmla="*/ 1873852 h 2354521"/>
              <a:gd name="connsiteX2" fmla="*/ 2009969 w 2296406"/>
              <a:gd name="connsiteY2" fmla="*/ 2121502 h 2354521"/>
              <a:gd name="connsiteX3" fmla="*/ 1733744 w 2296406"/>
              <a:gd name="connsiteY3" fmla="*/ 1988152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38519 w 2296406"/>
              <a:gd name="connsiteY1" fmla="*/ 1873852 h 2354521"/>
              <a:gd name="connsiteX2" fmla="*/ 2009969 w 2296406"/>
              <a:gd name="connsiteY2" fmla="*/ 2121502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2009969 w 2296406"/>
              <a:gd name="connsiteY2" fmla="*/ 2121502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91681 w 2296406"/>
              <a:gd name="connsiteY2" fmla="*/ 2136133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2042887 w 2296406"/>
              <a:gd name="connsiteY2" fmla="*/ 2194655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23889 w 2296406"/>
              <a:gd name="connsiteY1" fmla="*/ 183727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27546 w 2296406"/>
              <a:gd name="connsiteY1" fmla="*/ 1826304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96406" h="2354521">
                <a:moveTo>
                  <a:pt x="2279640" y="1747818"/>
                </a:moveTo>
                <a:lnTo>
                  <a:pt x="1827546" y="1826304"/>
                </a:lnTo>
                <a:cubicBezTo>
                  <a:pt x="1873723" y="1907635"/>
                  <a:pt x="1985737" y="2047488"/>
                  <a:pt x="1955104" y="2095900"/>
                </a:cubicBezTo>
                <a:cubicBezTo>
                  <a:pt x="1897166" y="2139232"/>
                  <a:pt x="1773393" y="2006999"/>
                  <a:pt x="1682537" y="1962549"/>
                </a:cubicBezTo>
                <a:lnTo>
                  <a:pt x="1528613" y="2354521"/>
                </a:lnTo>
                <a:lnTo>
                  <a:pt x="1380482" y="2120816"/>
                </a:lnTo>
                <a:lnTo>
                  <a:pt x="1495542" y="1788127"/>
                </a:lnTo>
                <a:lnTo>
                  <a:pt x="909489" y="1225390"/>
                </a:lnTo>
                <a:lnTo>
                  <a:pt x="414951" y="2322212"/>
                </a:lnTo>
                <a:lnTo>
                  <a:pt x="293184" y="2052845"/>
                </a:lnTo>
                <a:lnTo>
                  <a:pt x="520411" y="767428"/>
                </a:lnTo>
                <a:cubicBezTo>
                  <a:pt x="325060" y="542715"/>
                  <a:pt x="-71458" y="102202"/>
                  <a:pt x="11167" y="5505"/>
                </a:cubicBezTo>
                <a:cubicBezTo>
                  <a:pt x="111065" y="-52229"/>
                  <a:pt x="554777" y="358209"/>
                  <a:pt x="771719" y="578452"/>
                </a:cubicBezTo>
                <a:lnTo>
                  <a:pt x="2041440" y="514597"/>
                </a:lnTo>
                <a:lnTo>
                  <a:pt x="2296406" y="662729"/>
                </a:lnTo>
                <a:lnTo>
                  <a:pt x="1124906" y="1004182"/>
                </a:lnTo>
                <a:lnTo>
                  <a:pt x="1676517" y="1608523"/>
                </a:lnTo>
                <a:cubicBezTo>
                  <a:pt x="1795262" y="1589016"/>
                  <a:pt x="2094931" y="1557316"/>
                  <a:pt x="2094931" y="1557316"/>
                </a:cubicBez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4" name="Block Arc 10">
            <a:extLst>
              <a:ext uri="{FF2B5EF4-FFF2-40B4-BE49-F238E27FC236}">
                <a16:creationId xmlns:a16="http://schemas.microsoft.com/office/drawing/2014/main" id="{75C14C12-5F78-4BDD-B8A3-69BB465A2216}"/>
              </a:ext>
            </a:extLst>
          </p:cNvPr>
          <p:cNvSpPr/>
          <p:nvPr/>
        </p:nvSpPr>
        <p:spPr>
          <a:xfrm>
            <a:off x="10959168" y="4745774"/>
            <a:ext cx="614525" cy="416246"/>
          </a:xfrm>
          <a:custGeom>
            <a:avLst/>
            <a:gdLst/>
            <a:ahLst/>
            <a:cxnLst/>
            <a:rect l="l" t="t" r="r" b="b"/>
            <a:pathLst>
              <a:path w="3219104" h="2180445">
                <a:moveTo>
                  <a:pt x="631935" y="660566"/>
                </a:moveTo>
                <a:cubicBezTo>
                  <a:pt x="582229" y="660566"/>
                  <a:pt x="541935" y="700860"/>
                  <a:pt x="541935" y="750566"/>
                </a:cubicBezTo>
                <a:cubicBezTo>
                  <a:pt x="541935" y="800272"/>
                  <a:pt x="582229" y="840566"/>
                  <a:pt x="631935" y="840566"/>
                </a:cubicBezTo>
                <a:cubicBezTo>
                  <a:pt x="681641" y="840566"/>
                  <a:pt x="721935" y="800272"/>
                  <a:pt x="721935" y="750566"/>
                </a:cubicBezTo>
                <a:cubicBezTo>
                  <a:pt x="721935" y="700860"/>
                  <a:pt x="681641" y="660566"/>
                  <a:pt x="631935" y="660566"/>
                </a:cubicBezTo>
                <a:close/>
                <a:moveTo>
                  <a:pt x="2920524" y="132986"/>
                </a:moveTo>
                <a:cubicBezTo>
                  <a:pt x="2884582" y="132986"/>
                  <a:pt x="2855445" y="171564"/>
                  <a:pt x="2855445" y="219152"/>
                </a:cubicBezTo>
                <a:cubicBezTo>
                  <a:pt x="2855445" y="266740"/>
                  <a:pt x="2884582" y="305318"/>
                  <a:pt x="2920524" y="305318"/>
                </a:cubicBezTo>
                <a:cubicBezTo>
                  <a:pt x="2956466" y="305318"/>
                  <a:pt x="2985603" y="266740"/>
                  <a:pt x="2985603" y="219152"/>
                </a:cubicBezTo>
                <a:cubicBezTo>
                  <a:pt x="2985603" y="171564"/>
                  <a:pt x="2956466" y="132986"/>
                  <a:pt x="2920524" y="132986"/>
                </a:cubicBezTo>
                <a:close/>
                <a:moveTo>
                  <a:pt x="1840097" y="123357"/>
                </a:moveTo>
                <a:cubicBezTo>
                  <a:pt x="1690593" y="125267"/>
                  <a:pt x="1541569" y="163386"/>
                  <a:pt x="1407089" y="237534"/>
                </a:cubicBezTo>
                <a:lnTo>
                  <a:pt x="1442443" y="299445"/>
                </a:lnTo>
                <a:cubicBezTo>
                  <a:pt x="1690026" y="162934"/>
                  <a:pt x="1991162" y="159087"/>
                  <a:pt x="2242273" y="289227"/>
                </a:cubicBezTo>
                <a:lnTo>
                  <a:pt x="2275978" y="226435"/>
                </a:lnTo>
                <a:cubicBezTo>
                  <a:pt x="2139582" y="155746"/>
                  <a:pt x="1989600" y="121447"/>
                  <a:pt x="1840097" y="123357"/>
                </a:cubicBezTo>
                <a:close/>
                <a:moveTo>
                  <a:pt x="1808744" y="1233"/>
                </a:moveTo>
                <a:cubicBezTo>
                  <a:pt x="2156106" y="-14520"/>
                  <a:pt x="2554236" y="122009"/>
                  <a:pt x="2727916" y="332053"/>
                </a:cubicBezTo>
                <a:lnTo>
                  <a:pt x="2797407" y="426906"/>
                </a:lnTo>
                <a:cubicBezTo>
                  <a:pt x="2816730" y="407744"/>
                  <a:pt x="2822914" y="396798"/>
                  <a:pt x="2848347" y="374270"/>
                </a:cubicBezTo>
                <a:cubicBezTo>
                  <a:pt x="2789714" y="335227"/>
                  <a:pt x="2770554" y="301522"/>
                  <a:pt x="2770554" y="211287"/>
                </a:cubicBezTo>
                <a:cubicBezTo>
                  <a:pt x="2770554" y="109060"/>
                  <a:pt x="2826850" y="34523"/>
                  <a:pt x="2918697" y="33333"/>
                </a:cubicBezTo>
                <a:cubicBezTo>
                  <a:pt x="3010544" y="32143"/>
                  <a:pt x="3068737" y="122977"/>
                  <a:pt x="3064459" y="218431"/>
                </a:cubicBezTo>
                <a:cubicBezTo>
                  <a:pt x="3062319" y="266188"/>
                  <a:pt x="3063213" y="242475"/>
                  <a:pt x="3054577" y="285936"/>
                </a:cubicBezTo>
                <a:cubicBezTo>
                  <a:pt x="3088600" y="260795"/>
                  <a:pt x="3146396" y="297212"/>
                  <a:pt x="3198377" y="27802"/>
                </a:cubicBezTo>
                <a:cubicBezTo>
                  <a:pt x="3270974" y="270322"/>
                  <a:pt x="3142267" y="378871"/>
                  <a:pt x="2977023" y="405424"/>
                </a:cubicBezTo>
                <a:cubicBezTo>
                  <a:pt x="2937650" y="455263"/>
                  <a:pt x="2906651" y="507366"/>
                  <a:pt x="2854455" y="531728"/>
                </a:cubicBezTo>
                <a:cubicBezTo>
                  <a:pt x="2854593" y="531917"/>
                  <a:pt x="2854687" y="532126"/>
                  <a:pt x="2854781" y="532336"/>
                </a:cubicBezTo>
                <a:lnTo>
                  <a:pt x="2914835" y="719911"/>
                </a:lnTo>
                <a:cubicBezTo>
                  <a:pt x="2982387" y="1030651"/>
                  <a:pt x="2875068" y="1334999"/>
                  <a:pt x="2751965" y="1458417"/>
                </a:cubicBezTo>
                <a:cubicBezTo>
                  <a:pt x="2718119" y="1752479"/>
                  <a:pt x="2636178" y="1904762"/>
                  <a:pt x="2564924" y="2133185"/>
                </a:cubicBezTo>
                <a:cubicBezTo>
                  <a:pt x="2548001" y="2174319"/>
                  <a:pt x="2290597" y="2162941"/>
                  <a:pt x="2284362" y="2130560"/>
                </a:cubicBezTo>
                <a:cubicBezTo>
                  <a:pt x="2253189" y="1989654"/>
                  <a:pt x="2205984" y="1832997"/>
                  <a:pt x="2190842" y="1681589"/>
                </a:cubicBezTo>
                <a:cubicBezTo>
                  <a:pt x="1937891" y="1727975"/>
                  <a:pt x="1628829" y="1727099"/>
                  <a:pt x="1429318" y="1710471"/>
                </a:cubicBezTo>
                <a:cubicBezTo>
                  <a:pt x="1387456" y="1891634"/>
                  <a:pt x="1268107" y="2057044"/>
                  <a:pt x="1143413" y="2180445"/>
                </a:cubicBezTo>
                <a:lnTo>
                  <a:pt x="943012" y="2180445"/>
                </a:lnTo>
                <a:cubicBezTo>
                  <a:pt x="894916" y="2170818"/>
                  <a:pt x="902932" y="1825120"/>
                  <a:pt x="910948" y="1650083"/>
                </a:cubicBezTo>
                <a:cubicBezTo>
                  <a:pt x="600994" y="1508303"/>
                  <a:pt x="-80369" y="1319263"/>
                  <a:pt x="7807" y="838786"/>
                </a:cubicBezTo>
                <a:cubicBezTo>
                  <a:pt x="13151" y="796777"/>
                  <a:pt x="184160" y="802028"/>
                  <a:pt x="275009" y="799402"/>
                </a:cubicBezTo>
                <a:cubicBezTo>
                  <a:pt x="369419" y="659373"/>
                  <a:pt x="418407" y="582356"/>
                  <a:pt x="555570" y="465957"/>
                </a:cubicBezTo>
                <a:cubicBezTo>
                  <a:pt x="547554" y="374062"/>
                  <a:pt x="496786" y="206026"/>
                  <a:pt x="531522" y="190273"/>
                </a:cubicBezTo>
                <a:cubicBezTo>
                  <a:pt x="764877" y="64246"/>
                  <a:pt x="803177" y="250661"/>
                  <a:pt x="924308" y="355683"/>
                </a:cubicBezTo>
                <a:cubicBezTo>
                  <a:pt x="1130053" y="143013"/>
                  <a:pt x="1554903" y="11735"/>
                  <a:pt x="1808744" y="123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95" name="Freeform 55">
            <a:extLst>
              <a:ext uri="{FF2B5EF4-FFF2-40B4-BE49-F238E27FC236}">
                <a16:creationId xmlns:a16="http://schemas.microsoft.com/office/drawing/2014/main" id="{E1F21ECA-3730-4E2A-BB32-69C99B2546BB}"/>
              </a:ext>
            </a:extLst>
          </p:cNvPr>
          <p:cNvSpPr/>
          <p:nvPr/>
        </p:nvSpPr>
        <p:spPr>
          <a:xfrm>
            <a:off x="4423300" y="2468550"/>
            <a:ext cx="316162" cy="774705"/>
          </a:xfrm>
          <a:custGeom>
            <a:avLst/>
            <a:gdLst/>
            <a:ahLst/>
            <a:cxnLst/>
            <a:rect l="l" t="t" r="r" b="b"/>
            <a:pathLst>
              <a:path w="1060423" h="2598393">
                <a:moveTo>
                  <a:pt x="511607" y="1989888"/>
                </a:moveTo>
                <a:cubicBezTo>
                  <a:pt x="421916" y="2038892"/>
                  <a:pt x="392123" y="2248491"/>
                  <a:pt x="577615" y="2379095"/>
                </a:cubicBezTo>
                <a:cubicBezTo>
                  <a:pt x="531205" y="2257454"/>
                  <a:pt x="562054" y="2197447"/>
                  <a:pt x="592034" y="2136572"/>
                </a:cubicBezTo>
                <a:cubicBezTo>
                  <a:pt x="592534" y="2167519"/>
                  <a:pt x="560915" y="2234057"/>
                  <a:pt x="638675" y="2272816"/>
                </a:cubicBezTo>
                <a:cubicBezTo>
                  <a:pt x="602283" y="2156226"/>
                  <a:pt x="756001" y="2119500"/>
                  <a:pt x="594605" y="1990756"/>
                </a:cubicBezTo>
                <a:cubicBezTo>
                  <a:pt x="828052" y="2024484"/>
                  <a:pt x="759407" y="2143283"/>
                  <a:pt x="814896" y="2262952"/>
                </a:cubicBezTo>
                <a:cubicBezTo>
                  <a:pt x="774295" y="2270013"/>
                  <a:pt x="715464" y="2161619"/>
                  <a:pt x="728685" y="2212952"/>
                </a:cubicBezTo>
                <a:cubicBezTo>
                  <a:pt x="798068" y="2415798"/>
                  <a:pt x="590532" y="2421590"/>
                  <a:pt x="656442" y="2598393"/>
                </a:cubicBezTo>
                <a:cubicBezTo>
                  <a:pt x="451592" y="2586815"/>
                  <a:pt x="511509" y="2396411"/>
                  <a:pt x="415171" y="2350110"/>
                </a:cubicBezTo>
                <a:cubicBezTo>
                  <a:pt x="389023" y="2345435"/>
                  <a:pt x="357666" y="2366802"/>
                  <a:pt x="415723" y="2461957"/>
                </a:cubicBezTo>
                <a:cubicBezTo>
                  <a:pt x="77590" y="2209980"/>
                  <a:pt x="314998" y="2004011"/>
                  <a:pt x="511607" y="1989888"/>
                </a:cubicBezTo>
                <a:close/>
                <a:moveTo>
                  <a:pt x="344786" y="1884983"/>
                </a:moveTo>
                <a:lnTo>
                  <a:pt x="722598" y="1884983"/>
                </a:lnTo>
                <a:cubicBezTo>
                  <a:pt x="716460" y="1906965"/>
                  <a:pt x="711917" y="1928321"/>
                  <a:pt x="707988" y="1948728"/>
                </a:cubicBezTo>
                <a:lnTo>
                  <a:pt x="357819" y="1948059"/>
                </a:lnTo>
                <a:close/>
                <a:moveTo>
                  <a:pt x="530212" y="651224"/>
                </a:moveTo>
                <a:cubicBezTo>
                  <a:pt x="585486" y="651224"/>
                  <a:pt x="630294" y="696033"/>
                  <a:pt x="630294" y="751307"/>
                </a:cubicBezTo>
                <a:cubicBezTo>
                  <a:pt x="630294" y="806581"/>
                  <a:pt x="585486" y="851389"/>
                  <a:pt x="530212" y="851389"/>
                </a:cubicBezTo>
                <a:cubicBezTo>
                  <a:pt x="474938" y="851389"/>
                  <a:pt x="430129" y="806581"/>
                  <a:pt x="430129" y="751307"/>
                </a:cubicBezTo>
                <a:cubicBezTo>
                  <a:pt x="430129" y="696033"/>
                  <a:pt x="474938" y="651224"/>
                  <a:pt x="530212" y="651224"/>
                </a:cubicBezTo>
                <a:close/>
                <a:moveTo>
                  <a:pt x="530212" y="551141"/>
                </a:moveTo>
                <a:cubicBezTo>
                  <a:pt x="419664" y="551141"/>
                  <a:pt x="330046" y="640759"/>
                  <a:pt x="330046" y="751307"/>
                </a:cubicBezTo>
                <a:cubicBezTo>
                  <a:pt x="330046" y="861855"/>
                  <a:pt x="419664" y="951472"/>
                  <a:pt x="530212" y="951472"/>
                </a:cubicBezTo>
                <a:cubicBezTo>
                  <a:pt x="640760" y="951472"/>
                  <a:pt x="730377" y="861855"/>
                  <a:pt x="730377" y="751307"/>
                </a:cubicBezTo>
                <a:cubicBezTo>
                  <a:pt x="730377" y="640759"/>
                  <a:pt x="640760" y="551141"/>
                  <a:pt x="530212" y="551141"/>
                </a:cubicBezTo>
                <a:close/>
                <a:moveTo>
                  <a:pt x="286245" y="353827"/>
                </a:moveTo>
                <a:cubicBezTo>
                  <a:pt x="438132" y="439406"/>
                  <a:pt x="623290" y="440561"/>
                  <a:pt x="776100" y="356932"/>
                </a:cubicBezTo>
                <a:cubicBezTo>
                  <a:pt x="941305" y="720175"/>
                  <a:pt x="898096" y="1115325"/>
                  <a:pt x="825241" y="1447764"/>
                </a:cubicBezTo>
                <a:lnTo>
                  <a:pt x="1060423" y="1673413"/>
                </a:lnTo>
                <a:lnTo>
                  <a:pt x="1021935" y="1978110"/>
                </a:lnTo>
                <a:lnTo>
                  <a:pt x="745125" y="1786699"/>
                </a:lnTo>
                <a:lnTo>
                  <a:pt x="734250" y="1834148"/>
                </a:lnTo>
                <a:lnTo>
                  <a:pt x="332991" y="1834148"/>
                </a:lnTo>
                <a:cubicBezTo>
                  <a:pt x="330005" y="1820736"/>
                  <a:pt x="326662" y="1807037"/>
                  <a:pt x="323192" y="1793020"/>
                </a:cubicBezTo>
                <a:lnTo>
                  <a:pt x="38489" y="1989888"/>
                </a:lnTo>
                <a:lnTo>
                  <a:pt x="0" y="1685191"/>
                </a:lnTo>
                <a:lnTo>
                  <a:pt x="237343" y="1457469"/>
                </a:lnTo>
                <a:lnTo>
                  <a:pt x="238009" y="1459571"/>
                </a:lnTo>
                <a:lnTo>
                  <a:pt x="242012" y="1446515"/>
                </a:lnTo>
                <a:cubicBezTo>
                  <a:pt x="171205" y="1115067"/>
                  <a:pt x="127758" y="714059"/>
                  <a:pt x="286245" y="353827"/>
                </a:cubicBezTo>
                <a:close/>
                <a:moveTo>
                  <a:pt x="527942" y="0"/>
                </a:moveTo>
                <a:cubicBezTo>
                  <a:pt x="622760" y="95693"/>
                  <a:pt x="695048" y="196745"/>
                  <a:pt x="748164" y="301374"/>
                </a:cubicBezTo>
                <a:cubicBezTo>
                  <a:pt x="612692" y="376844"/>
                  <a:pt x="447588" y="375495"/>
                  <a:pt x="312997" y="298024"/>
                </a:cubicBezTo>
                <a:cubicBezTo>
                  <a:pt x="364591" y="193505"/>
                  <a:pt x="435080" y="93397"/>
                  <a:pt x="527942"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6" name="Round Same Side Corner Rectangle 36">
            <a:extLst>
              <a:ext uri="{FF2B5EF4-FFF2-40B4-BE49-F238E27FC236}">
                <a16:creationId xmlns:a16="http://schemas.microsoft.com/office/drawing/2014/main" id="{E0C4F70F-DCCD-48F1-A750-DF4F32AC8F75}"/>
              </a:ext>
            </a:extLst>
          </p:cNvPr>
          <p:cNvSpPr/>
          <p:nvPr/>
        </p:nvSpPr>
        <p:spPr>
          <a:xfrm>
            <a:off x="9209300" y="2626898"/>
            <a:ext cx="579306" cy="458009"/>
          </a:xfrm>
          <a:custGeom>
            <a:avLst/>
            <a:gdLst/>
            <a:ahLst/>
            <a:cxnLst/>
            <a:rect l="l" t="t" r="r" b="b"/>
            <a:pathLst>
              <a:path w="3219104" h="2545072">
                <a:moveTo>
                  <a:pt x="2779672" y="457200"/>
                </a:moveTo>
                <a:lnTo>
                  <a:pt x="2975888" y="457200"/>
                </a:lnTo>
                <a:cubicBezTo>
                  <a:pt x="3110212" y="457200"/>
                  <a:pt x="3219104" y="566092"/>
                  <a:pt x="3219104" y="700416"/>
                </a:cubicBezTo>
                <a:lnTo>
                  <a:pt x="3219104" y="2301856"/>
                </a:lnTo>
                <a:cubicBezTo>
                  <a:pt x="3219104" y="2436180"/>
                  <a:pt x="3110212" y="2545072"/>
                  <a:pt x="2975888" y="2545072"/>
                </a:cubicBezTo>
                <a:lnTo>
                  <a:pt x="2779672" y="2545072"/>
                </a:lnTo>
                <a:close/>
                <a:moveTo>
                  <a:pt x="243216" y="457200"/>
                </a:moveTo>
                <a:lnTo>
                  <a:pt x="439432" y="457200"/>
                </a:lnTo>
                <a:lnTo>
                  <a:pt x="439432" y="2545072"/>
                </a:lnTo>
                <a:lnTo>
                  <a:pt x="243216" y="2545072"/>
                </a:lnTo>
                <a:cubicBezTo>
                  <a:pt x="108892" y="2545072"/>
                  <a:pt x="0" y="2436180"/>
                  <a:pt x="0" y="2301856"/>
                </a:cubicBezTo>
                <a:lnTo>
                  <a:pt x="0" y="700416"/>
                </a:lnTo>
                <a:cubicBezTo>
                  <a:pt x="0" y="566092"/>
                  <a:pt x="108892" y="457200"/>
                  <a:pt x="243216" y="457200"/>
                </a:cubicBezTo>
                <a:close/>
                <a:moveTo>
                  <a:pt x="1428476" y="174246"/>
                </a:moveTo>
                <a:cubicBezTo>
                  <a:pt x="1372210" y="174246"/>
                  <a:pt x="1326598" y="219858"/>
                  <a:pt x="1326598" y="276124"/>
                </a:cubicBezTo>
                <a:lnTo>
                  <a:pt x="1326598" y="457200"/>
                </a:lnTo>
                <a:lnTo>
                  <a:pt x="1892506" y="457200"/>
                </a:lnTo>
                <a:lnTo>
                  <a:pt x="1892506" y="276124"/>
                </a:lnTo>
                <a:cubicBezTo>
                  <a:pt x="1892506" y="219858"/>
                  <a:pt x="1846894" y="174246"/>
                  <a:pt x="1790628" y="174246"/>
                </a:cubicBezTo>
                <a:close/>
                <a:moveTo>
                  <a:pt x="1285704" y="0"/>
                </a:moveTo>
                <a:lnTo>
                  <a:pt x="1933400" y="0"/>
                </a:lnTo>
                <a:cubicBezTo>
                  <a:pt x="2007048" y="0"/>
                  <a:pt x="2066752" y="59704"/>
                  <a:pt x="2066752" y="133352"/>
                </a:cubicBezTo>
                <a:lnTo>
                  <a:pt x="2066752" y="457200"/>
                </a:lnTo>
                <a:lnTo>
                  <a:pt x="2599672" y="457200"/>
                </a:lnTo>
                <a:lnTo>
                  <a:pt x="2599672" y="2545072"/>
                </a:lnTo>
                <a:lnTo>
                  <a:pt x="619432" y="2545072"/>
                </a:lnTo>
                <a:lnTo>
                  <a:pt x="619432" y="457200"/>
                </a:lnTo>
                <a:lnTo>
                  <a:pt x="1152352" y="457200"/>
                </a:lnTo>
                <a:lnTo>
                  <a:pt x="1152352" y="133352"/>
                </a:lnTo>
                <a:cubicBezTo>
                  <a:pt x="1152352" y="59704"/>
                  <a:pt x="1212056" y="0"/>
                  <a:pt x="128570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7" name="Oval 21">
            <a:extLst>
              <a:ext uri="{FF2B5EF4-FFF2-40B4-BE49-F238E27FC236}">
                <a16:creationId xmlns:a16="http://schemas.microsoft.com/office/drawing/2014/main" id="{B92F2676-D90E-40BF-8AC5-C623D6EC5932}"/>
              </a:ext>
            </a:extLst>
          </p:cNvPr>
          <p:cNvSpPr>
            <a:spLocks noChangeAspect="1"/>
          </p:cNvSpPr>
          <p:nvPr/>
        </p:nvSpPr>
        <p:spPr>
          <a:xfrm>
            <a:off x="7052100" y="4713438"/>
            <a:ext cx="476931" cy="480914"/>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8" name="Oval 32">
            <a:extLst>
              <a:ext uri="{FF2B5EF4-FFF2-40B4-BE49-F238E27FC236}">
                <a16:creationId xmlns:a16="http://schemas.microsoft.com/office/drawing/2014/main" id="{06C7F06B-394E-4FE3-88AA-93210AFF9C00}"/>
              </a:ext>
            </a:extLst>
          </p:cNvPr>
          <p:cNvSpPr/>
          <p:nvPr/>
        </p:nvSpPr>
        <p:spPr>
          <a:xfrm>
            <a:off x="9307908" y="4680733"/>
            <a:ext cx="454128" cy="546324"/>
          </a:xfrm>
          <a:custGeom>
            <a:avLst/>
            <a:gdLst/>
            <a:ahLst/>
            <a:cxnLst/>
            <a:rect l="l" t="t" r="r" b="b"/>
            <a:pathLst>
              <a:path w="2671236" h="3213546">
                <a:moveTo>
                  <a:pt x="1336943" y="151152"/>
                </a:moveTo>
                <a:cubicBezTo>
                  <a:pt x="1223677" y="151152"/>
                  <a:pt x="1131857" y="242973"/>
                  <a:pt x="1131857" y="356239"/>
                </a:cubicBezTo>
                <a:cubicBezTo>
                  <a:pt x="1131857" y="469506"/>
                  <a:pt x="1223677" y="561326"/>
                  <a:pt x="1336943" y="561326"/>
                </a:cubicBezTo>
                <a:cubicBezTo>
                  <a:pt x="1450210" y="561326"/>
                  <a:pt x="1542030" y="469506"/>
                  <a:pt x="1542030" y="356239"/>
                </a:cubicBezTo>
                <a:cubicBezTo>
                  <a:pt x="1542030" y="242973"/>
                  <a:pt x="1450210" y="151152"/>
                  <a:pt x="1336943" y="151152"/>
                </a:cubicBezTo>
                <a:close/>
                <a:moveTo>
                  <a:pt x="1336943" y="0"/>
                </a:moveTo>
                <a:cubicBezTo>
                  <a:pt x="1533689" y="0"/>
                  <a:pt x="1693182" y="159493"/>
                  <a:pt x="1693182" y="356239"/>
                </a:cubicBezTo>
                <a:cubicBezTo>
                  <a:pt x="1693182" y="499348"/>
                  <a:pt x="1608797" y="622748"/>
                  <a:pt x="1486649" y="678491"/>
                </a:cubicBezTo>
                <a:lnTo>
                  <a:pt x="1504985" y="861628"/>
                </a:lnTo>
                <a:lnTo>
                  <a:pt x="2050955" y="861628"/>
                </a:lnTo>
                <a:cubicBezTo>
                  <a:pt x="2073924" y="808095"/>
                  <a:pt x="2127168" y="770742"/>
                  <a:pt x="2189136" y="770742"/>
                </a:cubicBezTo>
                <a:cubicBezTo>
                  <a:pt x="2272476" y="770742"/>
                  <a:pt x="2340037" y="838303"/>
                  <a:pt x="2340037" y="921643"/>
                </a:cubicBezTo>
                <a:cubicBezTo>
                  <a:pt x="2340037" y="1004983"/>
                  <a:pt x="2272476" y="1072544"/>
                  <a:pt x="2189136" y="1072544"/>
                </a:cubicBezTo>
                <a:cubicBezTo>
                  <a:pt x="2127168" y="1072544"/>
                  <a:pt x="2073924" y="1035191"/>
                  <a:pt x="2050955" y="981658"/>
                </a:cubicBezTo>
                <a:lnTo>
                  <a:pt x="1517002" y="981658"/>
                </a:lnTo>
                <a:lnTo>
                  <a:pt x="1678124" y="2590970"/>
                </a:lnTo>
                <a:cubicBezTo>
                  <a:pt x="2063444" y="2451708"/>
                  <a:pt x="2360829" y="2287813"/>
                  <a:pt x="2381761" y="1860600"/>
                </a:cubicBezTo>
                <a:cubicBezTo>
                  <a:pt x="2329006" y="1862811"/>
                  <a:pt x="2276981" y="1871755"/>
                  <a:pt x="2228094" y="1886075"/>
                </a:cubicBezTo>
                <a:cubicBezTo>
                  <a:pt x="2324645" y="1771974"/>
                  <a:pt x="2415523" y="1665436"/>
                  <a:pt x="2449665" y="1504055"/>
                </a:cubicBezTo>
                <a:cubicBezTo>
                  <a:pt x="2485699" y="1663545"/>
                  <a:pt x="2574685" y="1764408"/>
                  <a:pt x="2671236" y="1886075"/>
                </a:cubicBezTo>
                <a:cubicBezTo>
                  <a:pt x="2622475" y="1872164"/>
                  <a:pt x="2568855" y="1862858"/>
                  <a:pt x="2513341" y="1860541"/>
                </a:cubicBezTo>
                <a:cubicBezTo>
                  <a:pt x="2486075" y="2436981"/>
                  <a:pt x="2151724" y="2992040"/>
                  <a:pt x="1522375" y="3040581"/>
                </a:cubicBezTo>
                <a:cubicBezTo>
                  <a:pt x="1427529" y="3119259"/>
                  <a:pt x="1392747" y="3155891"/>
                  <a:pt x="1336943" y="3213546"/>
                </a:cubicBezTo>
                <a:cubicBezTo>
                  <a:pt x="1284048" y="3153728"/>
                  <a:pt x="1252174" y="3120936"/>
                  <a:pt x="1157234" y="3046101"/>
                </a:cubicBezTo>
                <a:cubicBezTo>
                  <a:pt x="592479" y="2980043"/>
                  <a:pt x="187829" y="2438320"/>
                  <a:pt x="160409" y="1860193"/>
                </a:cubicBezTo>
                <a:cubicBezTo>
                  <a:pt x="105366" y="1862056"/>
                  <a:pt x="50978" y="1871143"/>
                  <a:pt x="0" y="1886075"/>
                </a:cubicBezTo>
                <a:cubicBezTo>
                  <a:pt x="96552" y="1771974"/>
                  <a:pt x="187429" y="1665436"/>
                  <a:pt x="221571" y="1504055"/>
                </a:cubicBezTo>
                <a:cubicBezTo>
                  <a:pt x="257605" y="1663545"/>
                  <a:pt x="346591" y="1764408"/>
                  <a:pt x="443143" y="1886075"/>
                </a:cubicBezTo>
                <a:cubicBezTo>
                  <a:pt x="396276" y="1872705"/>
                  <a:pt x="344922" y="1863589"/>
                  <a:pt x="291687" y="1860996"/>
                </a:cubicBezTo>
                <a:cubicBezTo>
                  <a:pt x="313360" y="2289054"/>
                  <a:pt x="617325" y="2454996"/>
                  <a:pt x="1001768" y="2593980"/>
                </a:cubicBezTo>
                <a:lnTo>
                  <a:pt x="1157883" y="981658"/>
                </a:lnTo>
                <a:lnTo>
                  <a:pt x="666108" y="981658"/>
                </a:lnTo>
                <a:cubicBezTo>
                  <a:pt x="643139" y="1035191"/>
                  <a:pt x="589896" y="1072543"/>
                  <a:pt x="527928" y="1072543"/>
                </a:cubicBezTo>
                <a:cubicBezTo>
                  <a:pt x="444588" y="1072543"/>
                  <a:pt x="377027" y="1004982"/>
                  <a:pt x="377027" y="921642"/>
                </a:cubicBezTo>
                <a:cubicBezTo>
                  <a:pt x="377027" y="838302"/>
                  <a:pt x="444588" y="770741"/>
                  <a:pt x="527928" y="770741"/>
                </a:cubicBezTo>
                <a:cubicBezTo>
                  <a:pt x="589896" y="770741"/>
                  <a:pt x="643141" y="808095"/>
                  <a:pt x="666110" y="861628"/>
                </a:cubicBezTo>
                <a:lnTo>
                  <a:pt x="1169505" y="861628"/>
                </a:lnTo>
                <a:lnTo>
                  <a:pt x="1187237" y="678491"/>
                </a:lnTo>
                <a:cubicBezTo>
                  <a:pt x="1065090" y="622748"/>
                  <a:pt x="980704" y="499348"/>
                  <a:pt x="980704" y="356239"/>
                </a:cubicBezTo>
                <a:cubicBezTo>
                  <a:pt x="980704" y="159493"/>
                  <a:pt x="1140198" y="0"/>
                  <a:pt x="1336943"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486176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 helye 1">
            <a:extLst>
              <a:ext uri="{FF2B5EF4-FFF2-40B4-BE49-F238E27FC236}">
                <a16:creationId xmlns:a16="http://schemas.microsoft.com/office/drawing/2014/main" id="{87AFB9EF-BDD5-B090-1E40-5BCA6EF23A98}"/>
              </a:ext>
            </a:extLst>
          </p:cNvPr>
          <p:cNvSpPr>
            <a:spLocks noGrp="1"/>
          </p:cNvSpPr>
          <p:nvPr>
            <p:ph type="body" sz="quarter" idx="10"/>
          </p:nvPr>
        </p:nvSpPr>
        <p:spPr/>
        <p:txBody>
          <a:bodyPr/>
          <a:lstStyle/>
          <a:p>
            <a:r>
              <a:rPr lang="en-GB" dirty="0"/>
              <a:t>How It Works?</a:t>
            </a:r>
          </a:p>
        </p:txBody>
      </p:sp>
      <p:pic>
        <p:nvPicPr>
          <p:cNvPr id="6" name="Kép 5" descr="A képen szöveg, diagram, illusztráció, térkép látható&#10;&#10;Automatikusan generált leírás">
            <a:extLst>
              <a:ext uri="{FF2B5EF4-FFF2-40B4-BE49-F238E27FC236}">
                <a16:creationId xmlns:a16="http://schemas.microsoft.com/office/drawing/2014/main" id="{FF5FB4B7-2007-EFAE-BFAD-E81BF6E90D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6102" y="1241945"/>
            <a:ext cx="5024290" cy="5101133"/>
          </a:xfrm>
          <a:prstGeom prst="rect">
            <a:avLst/>
          </a:prstGeom>
        </p:spPr>
      </p:pic>
    </p:spTree>
    <p:extLst>
      <p:ext uri="{BB962C8B-B14F-4D97-AF65-F5344CB8AC3E}">
        <p14:creationId xmlns:p14="http://schemas.microsoft.com/office/powerpoint/2010/main" val="33600762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 helye 1">
            <a:extLst>
              <a:ext uri="{FF2B5EF4-FFF2-40B4-BE49-F238E27FC236}">
                <a16:creationId xmlns:a16="http://schemas.microsoft.com/office/drawing/2014/main" id="{B54325F6-32DF-180E-3109-16EEB60FAB07}"/>
              </a:ext>
            </a:extLst>
          </p:cNvPr>
          <p:cNvSpPr>
            <a:spLocks noGrp="1"/>
          </p:cNvSpPr>
          <p:nvPr>
            <p:ph type="body" sz="quarter" idx="10"/>
          </p:nvPr>
        </p:nvSpPr>
        <p:spPr/>
        <p:txBody>
          <a:bodyPr/>
          <a:lstStyle/>
          <a:p>
            <a:r>
              <a:rPr lang="en-GB" dirty="0"/>
              <a:t>Environmental effects</a:t>
            </a:r>
          </a:p>
        </p:txBody>
      </p:sp>
      <p:sp>
        <p:nvSpPr>
          <p:cNvPr id="3" name="Szövegdoboz 2">
            <a:extLst>
              <a:ext uri="{FF2B5EF4-FFF2-40B4-BE49-F238E27FC236}">
                <a16:creationId xmlns:a16="http://schemas.microsoft.com/office/drawing/2014/main" id="{3EA0D991-3E82-B719-4962-7FA461B4EEC3}"/>
              </a:ext>
            </a:extLst>
          </p:cNvPr>
          <p:cNvSpPr txBox="1"/>
          <p:nvPr/>
        </p:nvSpPr>
        <p:spPr>
          <a:xfrm>
            <a:off x="1146412" y="2142699"/>
            <a:ext cx="7358105" cy="523220"/>
          </a:xfrm>
          <a:prstGeom prst="rect">
            <a:avLst/>
          </a:prstGeom>
          <a:noFill/>
        </p:spPr>
        <p:txBody>
          <a:bodyPr wrap="none" rtlCol="0">
            <a:spAutoFit/>
          </a:bodyPr>
          <a:lstStyle/>
          <a:p>
            <a:pPr marL="457200" indent="-457200">
              <a:buFont typeface="Arial" panose="020B0604020202020204" pitchFamily="34" charset="0"/>
              <a:buChar char="•"/>
            </a:pPr>
            <a:r>
              <a:rPr lang="en-GB" sz="2800" b="1" i="0" dirty="0">
                <a:solidFill>
                  <a:srgbClr val="0D0D0D"/>
                </a:solidFill>
                <a:effectLst/>
                <a:highlight>
                  <a:srgbClr val="FFFFFF"/>
                </a:highlight>
              </a:rPr>
              <a:t>Reduction of carbon dioxide emissions</a:t>
            </a:r>
            <a:endParaRPr lang="en-GB" sz="2800" b="1" dirty="0"/>
          </a:p>
        </p:txBody>
      </p:sp>
      <p:sp>
        <p:nvSpPr>
          <p:cNvPr id="4" name="Szövegdoboz 3">
            <a:extLst>
              <a:ext uri="{FF2B5EF4-FFF2-40B4-BE49-F238E27FC236}">
                <a16:creationId xmlns:a16="http://schemas.microsoft.com/office/drawing/2014/main" id="{30096D3D-14A9-B7CB-B5FA-DF5632AADDCF}"/>
              </a:ext>
            </a:extLst>
          </p:cNvPr>
          <p:cNvSpPr txBox="1"/>
          <p:nvPr/>
        </p:nvSpPr>
        <p:spPr>
          <a:xfrm>
            <a:off x="1146412" y="3113910"/>
            <a:ext cx="4655442" cy="523220"/>
          </a:xfrm>
          <a:prstGeom prst="rect">
            <a:avLst/>
          </a:prstGeom>
          <a:noFill/>
        </p:spPr>
        <p:txBody>
          <a:bodyPr wrap="none" rtlCol="0">
            <a:spAutoFit/>
          </a:bodyPr>
          <a:lstStyle/>
          <a:p>
            <a:pPr marL="457200" indent="-457200">
              <a:buFont typeface="Arial" panose="020B0604020202020204" pitchFamily="34" charset="0"/>
              <a:buChar char="•"/>
            </a:pPr>
            <a:r>
              <a:rPr lang="en-GB" sz="2800" b="1" dirty="0">
                <a:solidFill>
                  <a:srgbClr val="0D0D0D"/>
                </a:solidFill>
                <a:highlight>
                  <a:srgbClr val="FFFFFF"/>
                </a:highlight>
              </a:rPr>
              <a:t>Minimizing air pollution</a:t>
            </a:r>
          </a:p>
        </p:txBody>
      </p:sp>
      <p:sp>
        <p:nvSpPr>
          <p:cNvPr id="5" name="Szövegdoboz 4">
            <a:extLst>
              <a:ext uri="{FF2B5EF4-FFF2-40B4-BE49-F238E27FC236}">
                <a16:creationId xmlns:a16="http://schemas.microsoft.com/office/drawing/2014/main" id="{058F09F5-9C04-A478-9346-63C9605A7BA3}"/>
              </a:ext>
            </a:extLst>
          </p:cNvPr>
          <p:cNvSpPr txBox="1"/>
          <p:nvPr/>
        </p:nvSpPr>
        <p:spPr>
          <a:xfrm>
            <a:off x="1146412" y="4085121"/>
            <a:ext cx="2584362" cy="523220"/>
          </a:xfrm>
          <a:prstGeom prst="rect">
            <a:avLst/>
          </a:prstGeom>
          <a:noFill/>
        </p:spPr>
        <p:txBody>
          <a:bodyPr wrap="none" rtlCol="0">
            <a:spAutoFit/>
          </a:bodyPr>
          <a:lstStyle/>
          <a:p>
            <a:pPr marL="457200" indent="-457200">
              <a:buFont typeface="Arial" panose="020B0604020202020204" pitchFamily="34" charset="0"/>
              <a:buChar char="•"/>
            </a:pPr>
            <a:r>
              <a:rPr lang="en-GB" sz="2800" b="1" dirty="0">
                <a:solidFill>
                  <a:srgbClr val="0D0D0D"/>
                </a:solidFill>
                <a:highlight>
                  <a:srgbClr val="FFFFFF"/>
                </a:highlight>
              </a:rPr>
              <a:t>Use of land</a:t>
            </a:r>
          </a:p>
        </p:txBody>
      </p:sp>
    </p:spTree>
    <p:extLst>
      <p:ext uri="{BB962C8B-B14F-4D97-AF65-F5344CB8AC3E}">
        <p14:creationId xmlns:p14="http://schemas.microsoft.com/office/powerpoint/2010/main" val="499909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94" name="Rectangle 2093">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3" name="Rectangle 209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5" name="Rectangle 209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7" name="Rectangle 209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factory with smoke coming out of it&#10;&#10;Description automatically generated">
            <a:extLst>
              <a:ext uri="{FF2B5EF4-FFF2-40B4-BE49-F238E27FC236}">
                <a16:creationId xmlns:a16="http://schemas.microsoft.com/office/drawing/2014/main" id="{2087B032-021A-A60C-4C32-E1C2D3710AD2}"/>
              </a:ext>
            </a:extLst>
          </p:cNvPr>
          <p:cNvPicPr>
            <a:picLocks noChangeAspect="1"/>
          </p:cNvPicPr>
          <p:nvPr/>
        </p:nvPicPr>
        <p:blipFill rotWithShape="1">
          <a:blip r:embed="rId2">
            <a:extLst>
              <a:ext uri="{28A0092B-C50C-407E-A947-70E740481C1C}">
                <a14:useLocalDpi xmlns:a14="http://schemas.microsoft.com/office/drawing/2010/main" val="0"/>
              </a:ext>
            </a:extLst>
          </a:blip>
          <a:srcRect t="13447" r="-1" b="11534"/>
          <a:stretch/>
        </p:blipFill>
        <p:spPr>
          <a:xfrm>
            <a:off x="814085" y="457200"/>
            <a:ext cx="10563830" cy="5943600"/>
          </a:xfrm>
          <a:prstGeom prst="rect">
            <a:avLst/>
          </a:prstGeom>
        </p:spPr>
      </p:pic>
    </p:spTree>
    <p:extLst>
      <p:ext uri="{BB962C8B-B14F-4D97-AF65-F5344CB8AC3E}">
        <p14:creationId xmlns:p14="http://schemas.microsoft.com/office/powerpoint/2010/main" val="3687765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Slide Background Fill">
            <a:extLst>
              <a:ext uri="{FF2B5EF4-FFF2-40B4-BE49-F238E27FC236}">
                <a16:creationId xmlns:a16="http://schemas.microsoft.com/office/drawing/2014/main" id="{03AF1C04-3FEF-41BD-BB84-2F263765B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963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7" name="Group 56">
            <a:extLst>
              <a:ext uri="{FF2B5EF4-FFF2-40B4-BE49-F238E27FC236}">
                <a16:creationId xmlns:a16="http://schemas.microsoft.com/office/drawing/2014/main" id="{B58FB4AD-41E6-47ED-BDA3-A923E30D37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7034"/>
            <a:ext cx="12188949" cy="6858000"/>
            <a:chOff x="-2848" y="0"/>
            <a:chExt cx="12188949" cy="6858000"/>
          </a:xfrm>
        </p:grpSpPr>
        <p:sp>
          <p:nvSpPr>
            <p:cNvPr id="58" name="Color Cover">
              <a:extLst>
                <a:ext uri="{FF2B5EF4-FFF2-40B4-BE49-F238E27FC236}">
                  <a16:creationId xmlns:a16="http://schemas.microsoft.com/office/drawing/2014/main" id="{6BAE21C0-2D03-4FC3-9667-4C4B9CC76B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Color Cover">
              <a:extLst>
                <a:ext uri="{FF2B5EF4-FFF2-40B4-BE49-F238E27FC236}">
                  <a16:creationId xmlns:a16="http://schemas.microsoft.com/office/drawing/2014/main" id="{FCB3CB3B-5D77-4F1E-A155-DF4EE6E859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1" name="Group 60">
            <a:extLst>
              <a:ext uri="{FF2B5EF4-FFF2-40B4-BE49-F238E27FC236}">
                <a16:creationId xmlns:a16="http://schemas.microsoft.com/office/drawing/2014/main" id="{74F4E70D-A4C9-44E3-A00A-F3AD121AC1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62" name="Color">
              <a:extLst>
                <a:ext uri="{FF2B5EF4-FFF2-40B4-BE49-F238E27FC236}">
                  <a16:creationId xmlns:a16="http://schemas.microsoft.com/office/drawing/2014/main" id="{E8AFF701-6A8D-44BD-8C85-9EE4110F6B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Color">
              <a:extLst>
                <a:ext uri="{FF2B5EF4-FFF2-40B4-BE49-F238E27FC236}">
                  <a16:creationId xmlns:a16="http://schemas.microsoft.com/office/drawing/2014/main" id="{7D44C50E-4B0D-458E-8745-151B0968E5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Picture 2" descr="A diagram of the earth's layers with Crust in the background&#10;&#10;Description automatically generated">
            <a:extLst>
              <a:ext uri="{FF2B5EF4-FFF2-40B4-BE49-F238E27FC236}">
                <a16:creationId xmlns:a16="http://schemas.microsoft.com/office/drawing/2014/main" id="{B5FC1DF8-248E-EEC9-28CC-65D244ED2126}"/>
              </a:ext>
            </a:extLst>
          </p:cNvPr>
          <p:cNvPicPr>
            <a:picLocks noChangeAspect="1"/>
          </p:cNvPicPr>
          <p:nvPr/>
        </p:nvPicPr>
        <p:blipFill rotWithShape="1">
          <a:blip r:embed="rId2"/>
          <a:srcRect r="169" b="2"/>
          <a:stretch/>
        </p:blipFill>
        <p:spPr>
          <a:xfrm>
            <a:off x="7082810" y="823198"/>
            <a:ext cx="4166151" cy="2587337"/>
          </a:xfrm>
          <a:prstGeom prst="rect">
            <a:avLst/>
          </a:prstGeom>
        </p:spPr>
      </p:pic>
      <p:pic>
        <p:nvPicPr>
          <p:cNvPr id="4" name="Picture 3" descr="A map of the world&#10;&#10;Description automatically generated">
            <a:extLst>
              <a:ext uri="{FF2B5EF4-FFF2-40B4-BE49-F238E27FC236}">
                <a16:creationId xmlns:a16="http://schemas.microsoft.com/office/drawing/2014/main" id="{AC0D629E-9D05-C26A-8703-21D29BD50DB1}"/>
              </a:ext>
            </a:extLst>
          </p:cNvPr>
          <p:cNvPicPr>
            <a:picLocks noChangeAspect="1"/>
          </p:cNvPicPr>
          <p:nvPr/>
        </p:nvPicPr>
        <p:blipFill rotWithShape="1">
          <a:blip r:embed="rId3"/>
          <a:srcRect l="9431" r="8854" b="4"/>
          <a:stretch/>
        </p:blipFill>
        <p:spPr>
          <a:xfrm>
            <a:off x="7082810" y="3440249"/>
            <a:ext cx="4166151" cy="2587337"/>
          </a:xfrm>
          <a:prstGeom prst="rect">
            <a:avLst/>
          </a:prstGeom>
        </p:spPr>
      </p:pic>
      <p:grpSp>
        <p:nvGrpSpPr>
          <p:cNvPr id="65" name="Group 64">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66" name="Freeform: Shape 65">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67" name="Freeform: Shape 66">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68" name="Freeform: Shape 67">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69" name="Freeform: Shape 68">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0" name="Freeform: Shape 69">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1" name="Freeform: Shape 70">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2" name="Freeform: Shape 71">
              <a:extLst>
                <a:ext uri="{FF2B5EF4-FFF2-40B4-BE49-F238E27FC236}">
                  <a16:creationId xmlns:a16="http://schemas.microsoft.com/office/drawing/2014/main" id="{4F61F91B-361F-4DD4-9DD1-C381F901C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77608" y="6400535"/>
              <a:ext cx="985772" cy="457465"/>
            </a:xfrm>
            <a:custGeom>
              <a:avLst/>
              <a:gdLst>
                <a:gd name="connsiteX0" fmla="*/ 492886 w 985772"/>
                <a:gd name="connsiteY0" fmla="*/ 0 h 460049"/>
                <a:gd name="connsiteX1" fmla="*/ 979365 w 985772"/>
                <a:gd name="connsiteY1" fmla="*/ 396492 h 460049"/>
                <a:gd name="connsiteX2" fmla="*/ 985772 w 985772"/>
                <a:gd name="connsiteY2" fmla="*/ 460049 h 460049"/>
                <a:gd name="connsiteX3" fmla="*/ 0 w 985772"/>
                <a:gd name="connsiteY3" fmla="*/ 460049 h 460049"/>
                <a:gd name="connsiteX4" fmla="*/ 6407 w 985772"/>
                <a:gd name="connsiteY4" fmla="*/ 396492 h 460049"/>
                <a:gd name="connsiteX5" fmla="*/ 492886 w 985772"/>
                <a:gd name="connsiteY5" fmla="*/ 0 h 46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5772" h="460049">
                  <a:moveTo>
                    <a:pt x="492886" y="0"/>
                  </a:moveTo>
                  <a:cubicBezTo>
                    <a:pt x="732851" y="0"/>
                    <a:pt x="933061" y="170215"/>
                    <a:pt x="979365" y="396492"/>
                  </a:cubicBezTo>
                  <a:lnTo>
                    <a:pt x="985772" y="460049"/>
                  </a:lnTo>
                  <a:lnTo>
                    <a:pt x="0" y="460049"/>
                  </a:lnTo>
                  <a:lnTo>
                    <a:pt x="6407" y="396492"/>
                  </a:lnTo>
                  <a:cubicBezTo>
                    <a:pt x="52711" y="170215"/>
                    <a:pt x="252921" y="0"/>
                    <a:pt x="492886" y="0"/>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3" name="Freeform: Shape 72">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47" name="Title 1">
            <a:extLst>
              <a:ext uri="{FF2B5EF4-FFF2-40B4-BE49-F238E27FC236}">
                <a16:creationId xmlns:a16="http://schemas.microsoft.com/office/drawing/2014/main" id="{1FE8BC21-3713-F3AF-1CF1-F39013AEE32E}"/>
              </a:ext>
            </a:extLst>
          </p:cNvPr>
          <p:cNvSpPr>
            <a:spLocks noGrp="1"/>
          </p:cNvSpPr>
          <p:nvPr>
            <p:ph type="title"/>
          </p:nvPr>
        </p:nvSpPr>
        <p:spPr>
          <a:xfrm>
            <a:off x="991438" y="-248612"/>
            <a:ext cx="5821537" cy="2545726"/>
          </a:xfrm>
        </p:spPr>
        <p:txBody>
          <a:bodyPr anchor="b">
            <a:normAutofit/>
          </a:bodyPr>
          <a:lstStyle/>
          <a:p>
            <a:r>
              <a:rPr lang="en-GB" sz="4800" b="1" dirty="0">
                <a:solidFill>
                  <a:schemeClr val="bg1"/>
                </a:solidFill>
              </a:rPr>
              <a:t>Geothermal </a:t>
            </a:r>
            <a:r>
              <a:rPr lang="hu-HU" sz="4800" b="1" dirty="0">
                <a:solidFill>
                  <a:schemeClr val="bg1"/>
                </a:solidFill>
              </a:rPr>
              <a:t> </a:t>
            </a:r>
            <a:r>
              <a:rPr lang="hu-HU" sz="4800" b="1" dirty="0" err="1">
                <a:solidFill>
                  <a:schemeClr val="bg1"/>
                </a:solidFill>
              </a:rPr>
              <a:t>energy</a:t>
            </a:r>
            <a:endParaRPr lang="en-GB" sz="4800" b="1" dirty="0">
              <a:solidFill>
                <a:schemeClr val="bg1"/>
              </a:solidFill>
            </a:endParaRPr>
          </a:p>
        </p:txBody>
      </p:sp>
      <p:sp>
        <p:nvSpPr>
          <p:cNvPr id="50" name="Content Placeholder 2">
            <a:extLst>
              <a:ext uri="{FF2B5EF4-FFF2-40B4-BE49-F238E27FC236}">
                <a16:creationId xmlns:a16="http://schemas.microsoft.com/office/drawing/2014/main" id="{4736ED13-A563-799C-2DCA-5EE97F041F06}"/>
              </a:ext>
            </a:extLst>
          </p:cNvPr>
          <p:cNvSpPr>
            <a:spLocks noGrp="1"/>
          </p:cNvSpPr>
          <p:nvPr>
            <p:ph idx="1"/>
          </p:nvPr>
        </p:nvSpPr>
        <p:spPr>
          <a:xfrm>
            <a:off x="943039" y="2620884"/>
            <a:ext cx="5821537" cy="3334347"/>
          </a:xfrm>
        </p:spPr>
        <p:txBody>
          <a:bodyPr anchor="t">
            <a:normAutofit/>
          </a:bodyPr>
          <a:lstStyle/>
          <a:p>
            <a:pPr>
              <a:spcAft>
                <a:spcPts val="600"/>
              </a:spcAft>
            </a:pPr>
            <a:r>
              <a:rPr lang="hu-HU" sz="2400" dirty="0">
                <a:solidFill>
                  <a:schemeClr val="bg1"/>
                </a:solidFill>
              </a:rPr>
              <a:t>T</a:t>
            </a:r>
            <a:r>
              <a:rPr lang="en-GB" sz="2400" dirty="0" err="1">
                <a:solidFill>
                  <a:schemeClr val="bg1"/>
                </a:solidFill>
              </a:rPr>
              <a:t>hermal</a:t>
            </a:r>
            <a:r>
              <a:rPr lang="en-GB" sz="2400" dirty="0">
                <a:solidFill>
                  <a:schemeClr val="bg1"/>
                </a:solidFill>
              </a:rPr>
              <a:t> energy extracted from the Earth's crust</a:t>
            </a:r>
            <a:endParaRPr lang="hu-HU" sz="2400" dirty="0">
              <a:solidFill>
                <a:schemeClr val="bg1"/>
              </a:solidFill>
            </a:endParaRPr>
          </a:p>
          <a:p>
            <a:pPr>
              <a:spcAft>
                <a:spcPts val="600"/>
              </a:spcAft>
            </a:pPr>
            <a:r>
              <a:rPr lang="hu-HU" sz="2400" dirty="0">
                <a:solidFill>
                  <a:schemeClr val="bg1"/>
                </a:solidFill>
              </a:rPr>
              <a:t>S</a:t>
            </a:r>
            <a:r>
              <a:rPr lang="en-GB" sz="2400" dirty="0" err="1">
                <a:solidFill>
                  <a:schemeClr val="bg1"/>
                </a:solidFill>
              </a:rPr>
              <a:t>ource</a:t>
            </a:r>
            <a:r>
              <a:rPr lang="en-GB" sz="2400" dirty="0">
                <a:solidFill>
                  <a:schemeClr val="bg1"/>
                </a:solidFill>
              </a:rPr>
              <a:t> of heat, and electric power for a millennia</a:t>
            </a:r>
            <a:endParaRPr lang="hu-HU" sz="2400" dirty="0">
              <a:solidFill>
                <a:schemeClr val="bg1"/>
              </a:solidFill>
            </a:endParaRPr>
          </a:p>
          <a:p>
            <a:pPr>
              <a:spcAft>
                <a:spcPts val="600"/>
              </a:spcAft>
            </a:pPr>
            <a:r>
              <a:rPr lang="hu-HU" sz="2400" dirty="0">
                <a:solidFill>
                  <a:schemeClr val="bg1"/>
                </a:solidFill>
              </a:rPr>
              <a:t>A</a:t>
            </a:r>
            <a:r>
              <a:rPr lang="en-GB" sz="2400" dirty="0" err="1">
                <a:solidFill>
                  <a:schemeClr val="bg1"/>
                </a:solidFill>
              </a:rPr>
              <a:t>dequate</a:t>
            </a:r>
            <a:r>
              <a:rPr lang="en-GB" sz="2400" dirty="0">
                <a:solidFill>
                  <a:schemeClr val="bg1"/>
                </a:solidFill>
              </a:rPr>
              <a:t> to supply humanity's energy needs</a:t>
            </a:r>
            <a:endParaRPr lang="hu-HU" sz="2400" dirty="0">
              <a:solidFill>
                <a:schemeClr val="bg1"/>
              </a:solidFill>
            </a:endParaRPr>
          </a:p>
          <a:p>
            <a:pPr>
              <a:spcAft>
                <a:spcPts val="600"/>
              </a:spcAft>
            </a:pPr>
            <a:r>
              <a:rPr lang="hu-HU" sz="2400" dirty="0" err="1">
                <a:solidFill>
                  <a:schemeClr val="bg1"/>
                </a:solidFill>
              </a:rPr>
              <a:t>Tectonic</a:t>
            </a:r>
            <a:r>
              <a:rPr lang="hu-HU" sz="2400" dirty="0">
                <a:solidFill>
                  <a:schemeClr val="bg1"/>
                </a:solidFill>
              </a:rPr>
              <a:t> </a:t>
            </a:r>
            <a:r>
              <a:rPr lang="hu-HU" sz="2400" dirty="0" err="1">
                <a:solidFill>
                  <a:schemeClr val="bg1"/>
                </a:solidFill>
              </a:rPr>
              <a:t>plate</a:t>
            </a:r>
            <a:r>
              <a:rPr lang="hu-HU" sz="2400" dirty="0">
                <a:solidFill>
                  <a:schemeClr val="bg1"/>
                </a:solidFill>
              </a:rPr>
              <a:t> </a:t>
            </a:r>
            <a:r>
              <a:rPr lang="hu-HU" sz="2400" dirty="0" err="1">
                <a:solidFill>
                  <a:schemeClr val="bg1"/>
                </a:solidFill>
              </a:rPr>
              <a:t>boundaries</a:t>
            </a:r>
            <a:endParaRPr lang="hu-HU" sz="2400" dirty="0">
              <a:solidFill>
                <a:schemeClr val="bg1"/>
              </a:solidFill>
            </a:endParaRPr>
          </a:p>
          <a:p>
            <a:pPr>
              <a:spcAft>
                <a:spcPts val="600"/>
              </a:spcAft>
            </a:pPr>
            <a:endParaRPr lang="en-GB" sz="2400" dirty="0">
              <a:solidFill>
                <a:schemeClr val="bg1"/>
              </a:solidFill>
            </a:endParaRPr>
          </a:p>
        </p:txBody>
      </p:sp>
    </p:spTree>
    <p:extLst>
      <p:ext uri="{BB962C8B-B14F-4D97-AF65-F5344CB8AC3E}">
        <p14:creationId xmlns:p14="http://schemas.microsoft.com/office/powerpoint/2010/main" val="2056030864"/>
      </p:ext>
    </p:extLst>
  </p:cSld>
  <p:clrMapOvr>
    <a:masterClrMapping/>
  </p:clrMapOvr>
</p:sld>
</file>

<file path=ppt/theme/theme1.xml><?xml version="1.0" encoding="utf-8"?>
<a:theme xmlns:a="http://schemas.openxmlformats.org/drawingml/2006/main" name="Cover and End Slide Master">
  <a:themeElements>
    <a:clrScheme name="ALLPPT-COLOR 101">
      <a:dk1>
        <a:sysClr val="windowText" lastClr="000000"/>
      </a:dk1>
      <a:lt1>
        <a:sysClr val="window" lastClr="FFFFFF"/>
      </a:lt1>
      <a:dk2>
        <a:srgbClr val="44546A"/>
      </a:dk2>
      <a:lt2>
        <a:srgbClr val="E7E6E6"/>
      </a:lt2>
      <a:accent1>
        <a:srgbClr val="82C650"/>
      </a:accent1>
      <a:accent2>
        <a:srgbClr val="5CBE7A"/>
      </a:accent2>
      <a:accent3>
        <a:srgbClr val="2CB8AE"/>
      </a:accent3>
      <a:accent4>
        <a:srgbClr val="24A8C2"/>
      </a:accent4>
      <a:accent5>
        <a:srgbClr val="249ED2"/>
      </a:accent5>
      <a:accent6>
        <a:srgbClr val="3F3F3F"/>
      </a:accent6>
      <a:hlink>
        <a:srgbClr val="FFFFFF"/>
      </a:hlink>
      <a:folHlink>
        <a:srgbClr val="FFFFF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PPT-COLOR 101">
      <a:dk1>
        <a:sysClr val="windowText" lastClr="000000"/>
      </a:dk1>
      <a:lt1>
        <a:sysClr val="window" lastClr="FFFFFF"/>
      </a:lt1>
      <a:dk2>
        <a:srgbClr val="44546A"/>
      </a:dk2>
      <a:lt2>
        <a:srgbClr val="E7E6E6"/>
      </a:lt2>
      <a:accent1>
        <a:srgbClr val="82C650"/>
      </a:accent1>
      <a:accent2>
        <a:srgbClr val="5CBE7A"/>
      </a:accent2>
      <a:accent3>
        <a:srgbClr val="2CB8AE"/>
      </a:accent3>
      <a:accent4>
        <a:srgbClr val="24A8C2"/>
      </a:accent4>
      <a:accent5>
        <a:srgbClr val="249ED2"/>
      </a:accent5>
      <a:accent6>
        <a:srgbClr val="3F3F3F"/>
      </a:accent6>
      <a:hlink>
        <a:srgbClr val="FFFFFF"/>
      </a:hlink>
      <a:folHlink>
        <a:srgbClr val="FFFFF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ALLPPT-COLOR 101">
      <a:dk1>
        <a:sysClr val="windowText" lastClr="000000"/>
      </a:dk1>
      <a:lt1>
        <a:sysClr val="window" lastClr="FFFFFF"/>
      </a:lt1>
      <a:dk2>
        <a:srgbClr val="44546A"/>
      </a:dk2>
      <a:lt2>
        <a:srgbClr val="E7E6E6"/>
      </a:lt2>
      <a:accent1>
        <a:srgbClr val="82C650"/>
      </a:accent1>
      <a:accent2>
        <a:srgbClr val="5CBE7A"/>
      </a:accent2>
      <a:accent3>
        <a:srgbClr val="2CB8AE"/>
      </a:accent3>
      <a:accent4>
        <a:srgbClr val="24A8C2"/>
      </a:accent4>
      <a:accent5>
        <a:srgbClr val="249ED2"/>
      </a:accent5>
      <a:accent6>
        <a:srgbClr val="3F3F3F"/>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1961</TotalTime>
  <Words>3967</Words>
  <Application>Microsoft Office PowerPoint</Application>
  <PresentationFormat>Widescreen</PresentationFormat>
  <Paragraphs>456</Paragraphs>
  <Slides>55</Slides>
  <Notes>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55</vt:i4>
      </vt:variant>
    </vt:vector>
  </HeadingPairs>
  <TitlesOfParts>
    <vt:vector size="65" baseType="lpstr">
      <vt:lpstr>Adobe Song Std L</vt:lpstr>
      <vt:lpstr>Arial</vt:lpstr>
      <vt:lpstr>Arial Black</vt:lpstr>
      <vt:lpstr>Bahnschrift Condensed</vt:lpstr>
      <vt:lpstr>Brush Script Std</vt:lpstr>
      <vt:lpstr>Calibri</vt:lpstr>
      <vt:lpstr>FZShuTi</vt:lpstr>
      <vt:lpstr>Cover and End Slide Master</vt:lpstr>
      <vt:lpstr>Contents Slide Master</vt:lpstr>
      <vt:lpstr>Section Break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Geothermal  energy</vt:lpstr>
      <vt:lpstr> Geothermal power plant</vt:lpstr>
      <vt:lpstr>Geothermnal heating/cooling</vt:lpstr>
      <vt:lpstr>Hévíz</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dc:creator>
  <cp:lastModifiedBy>Lukács Károly</cp:lastModifiedBy>
  <cp:revision>143</cp:revision>
  <dcterms:created xsi:type="dcterms:W3CDTF">2019-01-14T06:35:35Z</dcterms:created>
  <dcterms:modified xsi:type="dcterms:W3CDTF">2025-11-14T08:08:48Z</dcterms:modified>
</cp:coreProperties>
</file>